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60" r:id="rId4"/>
    <p:sldId id="261" r:id="rId5"/>
    <p:sldId id="258" r:id="rId6"/>
    <p:sldId id="259"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726CD7-BA53-4EDD-958A-F1623E1C3B98}" v="19" dt="2026-03-10T10:33:05.9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6" autoAdjust="0"/>
    <p:restoredTop sz="94660"/>
  </p:normalViewPr>
  <p:slideViewPr>
    <p:cSldViewPr snapToGrid="0">
      <p:cViewPr varScale="1">
        <p:scale>
          <a:sx n="52" d="100"/>
          <a:sy n="52" d="100"/>
        </p:scale>
        <p:origin x="492" y="56"/>
      </p:cViewPr>
      <p:guideLst/>
    </p:cSldViewPr>
  </p:slideViewPr>
  <p:notesTextViewPr>
    <p:cViewPr>
      <p:scale>
        <a:sx n="1" d="1"/>
        <a:sy n="1" d="1"/>
      </p:scale>
      <p:origin x="0" y="0"/>
    </p:cViewPr>
  </p:notesTextViewPr>
  <p:sorterViewPr>
    <p:cViewPr>
      <p:scale>
        <a:sx n="100" d="100"/>
        <a:sy n="100" d="100"/>
      </p:scale>
      <p:origin x="0" y="-319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0T09:57:30.934"/>
    </inkml:context>
    <inkml:brush xml:id="br0">
      <inkml:brushProperty name="width" value="0.05" units="cm"/>
      <inkml:brushProperty name="height" value="0.05" units="cm"/>
      <inkml:brushProperty name="color" value="#AB008B"/>
    </inkml:brush>
  </inkml:definitions>
  <inkml:trace contextRef="#ctx0" brushRef="#br0">1846 923 24493,'0'36'0,"-2"1"0,-2-1 0,-1 0 0,-1-1 0,-2 1 0,-1-1 0,-2-1 0,-1 1 0,-1-2 0,-1 1 0,-2-2 0,-1 0 0,-2-1 0,0 0 0,-2-1 0,-1-1 0,-1-1 0,-1-1 0,-1-1 0,-1-1 0,-1-1 0,-1-1 0,-1-1 0,-1-1 0,0-2 0,-2 0 0,1-2 0,-2-2 0,0 0 0,-1-2 0,0-1 0,-1-1 0,0-2 0,0-2 0,-1 0 0,0-2 0,0-2 0,0-1 0,0-1 0,-1-2 0,1-1 0,0-1 0,0-2 0,0-2 0,1 0 0,0-2 0,0-2 0,1-1 0,0-1 0,1-2 0,0 0 0,2-2 0,-1-2 0,2 0 0,0-2 0,1-1 0,1-1 0,1-1 0,1-1 0,1-1 0,1-1 0,1-1 0,1-1 0,1-1 0,2-1 0,0 0 0,2-1 0,1 0 0,2-2 0,1 1 0,1-2 0,1 1 0,2-1 0,1-1 0,2 1 0,1-1 0,1 0 0,2-1 0,2 1 0,0 0 0,2 0 0,2 0 0,1 0 0,1 0 0,2 1 0,1 0 0,2 0 0,1 1 0,1 0 0,1 1 0,2 0 0,1 1 0,2 1 0,0 0 0,2 2 0,1 0 0,1 1 0,1 1 0,1 1 0,1 0 0,1 2 0,1 1 0,1 2 0,1 0 0,0 1 0,2 2 0,-1 1 0,2 1 0,0 2 0,1 0 0,0 2 0,1 2 0,0 1 0,0 1 0,1 2 0,0 1 0,0 1 0,0 2 0,1 1 0,-1 2 0,0 1 0,0 2 0,0 1 0,0 1 0,-1 2 0,0 1 0,0 1 0,-1 2 0,0 2 0,-1 0 0,0 2 0,-2 1 0,1 1 0,-2 2 0,0 1 0,-1 0 0,-1 2 0,-1 1 0,-1 2 0,-1 0 0,-1 1 0,-1 1 0,-1 1 0,-1 0 0,-2 2 0,0 0 0,-2 1 0,-1 1 0,-2 0 0,-1 1 0,-1 0 0,-1 1 0,-2 0 0,-1 0 0,-2 1 0,-1 0 0,-1 0 0,-2 0 0,-2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0T09:57:36.367"/>
    </inkml:context>
    <inkml:brush xml:id="br0">
      <inkml:brushProperty name="width" value="0.05" units="cm"/>
      <inkml:brushProperty name="height" value="0.05" units="cm"/>
      <inkml:brushProperty name="color" value="#AB008B"/>
    </inkml:brush>
  </inkml:definitions>
  <inkml:trace contextRef="#ctx0" brushRef="#br0">608 0 24575,'-9'1'0,"0"0"0,0 1 0,0 0 0,1 0 0,-1 1 0,0 0 0,1 1 0,-15 8 0,9-5 0,0-1 0,-15 5 0,-45 12 0,1 2 0,-73 38 0,131-56 0,-1-1 0,0-1 0,-24 5 0,-9 3 0,47-13 0,0 1 0,1-1 0,-1 1 0,1-1 0,-1 1 0,0 0 0,1 0 0,-1 0 0,1 0 0,0 0 0,-1 0 0,1 0 0,0 0 0,0 0 0,-1 1 0,1-1 0,0 0 0,0 2 0,0-2 0,1 1 0,0-1 0,0 0 0,-1 0 0,1 0 0,0 1 0,0-1 0,1 0 0,-1 0 0,0 0 0,0 0 0,0 1 0,1-1 0,-1 0 0,1 0 0,-1 0 0,1 0 0,-1 0 0,2 2 0,4 4 0,0 0 0,0-1 0,1 1 0,0-1 0,10 7 0,56 38 0,149 77 0,-89-48 0,21 10 0,41-2 0,-181-83-227,0 0-1,0-1 1,0-1-1,0 0 1,23 1-1,-3-1-6598</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0T09:57:38.864"/>
    </inkml:context>
    <inkml:brush xml:id="br0">
      <inkml:brushProperty name="width" value="0.05" units="cm"/>
      <inkml:brushProperty name="height" value="0.05" units="cm"/>
      <inkml:brushProperty name="color" value="#AB008B"/>
    </inkml:brush>
  </inkml:definitions>
  <inkml:trace contextRef="#ctx0" brushRef="#br0">0 449 24575,'185'1'0,"207"-3"0,52-36 0,-282 22 0,-34 3 0,294-21 0,278 31 0,-363 5 0,-88-18 0,-105 5 0,296-42 0,-359 41 0,99-1 0,84 13 0,-183 1 0,-38-2 0,0-2 0,0-2 0,52-13 0,-70 11 0,41-18 0,-45 16 0,-1 1 0,2 0 0,30-5 0,76-5 0,252-4 0,-295 24 0,100-3 0,-158-4 0,-1 0 0,1-1 0,-1-2 0,25-11 0,1 1 0,-10 6 0,0 2 0,2 1 0,-1 3 0,1 1 0,78 3 0,-45 3-1365,-46 0-5461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0T09:58:31.845"/>
    </inkml:context>
    <inkml:brush xml:id="br0">
      <inkml:brushProperty name="width" value="0.05" units="cm"/>
      <inkml:brushProperty name="height" value="0.05" units="cm"/>
      <inkml:brushProperty name="color" value="#AB008B"/>
    </inkml:brush>
  </inkml:definitions>
  <inkml:trace contextRef="#ctx0" brushRef="#br0">4878 70 24575,'-75'0'0,"-369"-13"0,-303-8 0,620 22 0,-89-17 0,51 1 0,-470 9 0,365 8 0,215-2 0,-180 3 0,159 1 0,-81 16 0,-104 38 0,-127 18 0,325-68 0,0 2 0,2 4 0,-1 2 0,-91 36 0,90-20 0,39-20 0,-33 14 0,-4-6 0,26-9 0,-35 16 0,60-23 0,1 1 0,-1 0 0,1 1 0,0 0 0,1 0 0,0 1 0,0 0 0,-8 10 0,-6 12 0,2 1 0,-25 47 0,-12 19 0,47-82 0,0 1 0,1 0 0,0 1 0,1 0 0,1 0 0,1 0 0,0 1 0,1 0 0,-5 31 0,6 14 0,6 85 0,1-53 0,-3-82 0,2 1 0,0 0 0,0 0 0,1-1 0,0 0 0,7 16 0,38 72 0,-26-57 0,24 63 0,-12-24 0,-29-73 0,0 1 0,1-1 0,0 0 0,0 0 0,1-1 0,9 10 0,50 38 0,1 2 0,-47-40 0,1 0 0,0-1 0,1-2 0,1 0 0,0-1 0,1-2 0,29 11 0,5-1 0,121 26 0,-56-25 0,242 14 0,130-34 0,-327-5 0,558 1 0,-668 0 0,0-2 0,108-20 0,-37-18 0,-75 26 0,-1-3 0,0-2 0,-2-3 0,0-1 0,-2-3 0,-1-2 0,-1-2 0,69-60 0,-91 72 0,50-30 0,-46 32 0,36-29 0,31-36 0,128-96 0,-203 161 0,0 0 0,-2-2 0,0-1 0,23-29 0,-22 25 0,7-8 0,60-67 0,-21 25 0,20-19 0,5 17 0,-64 57 0,-2-2 0,0-2 0,-1 0 0,28-35 0,-41 43 0,5-6 0,-1 0 0,-1 0 0,-1-1 0,11-28 0,-16 31 0,-1 0 0,0-1 0,-2 0 0,0 0 0,-2 0 0,2-29 0,-4 19 0,-1 1 0,-6-50 0,4 69 0,0 0 0,-1 0 0,0 0 0,0 0 0,-1 1 0,-1 0 0,1-1 0,-2 1 0,1 1 0,-1-1 0,-9-9 0,8 10-124,0 0 0,-1 1 0,0 0 0,0 1 0,0 0 0,-1 0-1,0 1 1,0 0 0,0 0 0,-12-3 0,-8-1-6702</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0T09:59:11.183"/>
    </inkml:context>
    <inkml:brush xml:id="br0">
      <inkml:brushProperty name="width" value="0.05" units="cm"/>
      <inkml:brushProperty name="height" value="0.05" units="cm"/>
      <inkml:brushProperty name="color" value="#AB008B"/>
    </inkml:brush>
  </inkml:definitions>
  <inkml:trace contextRef="#ctx0" brushRef="#br0">0 1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0T10:08:16.303"/>
    </inkml:context>
    <inkml:brush xml:id="br0">
      <inkml:brushProperty name="width" value="0.05" units="cm"/>
      <inkml:brushProperty name="height" value="0.05" units="cm"/>
      <inkml:brushProperty name="color" value="#AB008B"/>
    </inkml:brush>
  </inkml:definitions>
  <inkml:trace contextRef="#ctx0" brushRef="#br0">4022 723 24575,'-4'-1'0,"0"1"0,0-1 0,0 0 0,0 0 0,0-1 0,0 1 0,0-1 0,0 0 0,1 0 0,-5-3 0,-7-3 0,-40-18 0,-1 2 0,-59-17 0,-125-21 0,204 52 0,1-2 0,0-1 0,0-2 0,2-1 0,0-2 0,-55-39 0,55 35 0,-1 2 0,-1 1 0,-38-15 0,38 18 0,-41-25 0,49 25 0,-1 1 0,0 2 0,-34-12 0,-95-25 0,-196-34 0,278 76 0,1 2 0,-92 7 0,113-1 0,24-1 0,0-1 0,-45-11 0,39 7 0,-42-3 0,3 5 0,-86 7 0,148-1 0,0 0 0,-1 0 0,1 1 0,1 1 0,-1 0 0,1 0 0,-1 1 0,1 1 0,0 0 0,1 0 0,0 1 0,0 0 0,-15 15 0,6-7 0,-1-1 0,0 0 0,0-1 0,-32 13 0,21-10 0,-31 21 0,15-1 0,2 2 0,-65 72 0,61-59 0,-75 61 0,-88 53 0,186-145 0,-1-2 0,-2-1 0,1-1 0,-2-2 0,-44 16 0,56-23 0,1 1 0,-1 0 0,1 2 0,1 0 0,-19 15 0,27-19 0,1 1 0,0 0 0,0 0 0,1 1 0,0 0 0,1 0 0,-1 0 0,2 1 0,-1 0 0,1 0 0,0 0 0,-2 10 0,0 3 0,2 2 0,0-1 0,0 39 0,6 74 0,1-67 0,-3-54 0,0 26 0,11 74 0,-8-101 0,0-1 0,1 0 0,0 1 0,1-2 0,1 1 0,0 0 0,0-1 0,1 0 0,12 14 0,1-2 0,1-1 0,1-2 0,46 36 0,84 44 0,-53-37 0,-12-7 0,3-3 0,144 62 0,-82-60 0,-116-45 0,1-2 0,64 8 0,-70-13 0,62 6 0,180-7 0,-142-5 0,-107 0 0,0 0 0,0-2 0,0-1 0,27-9 0,8-1 0,378-78 0,-364 78 0,-5 3 0,40-9 0,-94 17 0,-1-1 0,1 0 0,-1-1 0,0-1 0,21-13 0,0-4 0,-1 0 0,-1-2 0,-2-2 0,46-52 0,-68 69 0,5-6 0,0 1 0,0 0 0,1 1 0,1 0 0,1 1 0,0 1 0,23-15 0,-25 21 0,-8 3 0,1 1 0,-1-1 0,1 0 0,-1 0 0,0-1 0,-1 0 0,1 0 0,5-8 0,-3 1 0,0 0 0,-1 0 0,-1-1 0,0 0 0,6-25 0,-6 22 0,-1 0 0,2 0 0,12-21 0,21-37 0,-29 50 0,1 1 0,31-42 0,-35 55 0,0 0 0,-1 0 0,0-1 0,0 0 0,-1 0 0,-1-1 0,0 1 0,-1-1 0,0 0 0,-1-1 0,0 1 0,-1 0 0,0-1 0,0-13 0,-3-155 222,-2 87-1809,3 64-5239</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0T10:08:22.102"/>
    </inkml:context>
    <inkml:brush xml:id="br0">
      <inkml:brushProperty name="width" value="0.05" units="cm"/>
      <inkml:brushProperty name="height" value="0.05" units="cm"/>
      <inkml:brushProperty name="color" value="#AB008B"/>
    </inkml:brush>
  </inkml:definitions>
  <inkml:trace contextRef="#ctx0" brushRef="#br0">4978 1411 24575,'-1'-2'0,"0"0"0,0 1 0,0-1 0,-1 1 0,1-1 0,0 1 0,0-1 0,-1 1 0,1 0 0,-1 0 0,1-1 0,-1 1 0,0 0 0,0 1 0,1-1 0,-5-1 0,-1-2 0,-48-27 0,-60-25 0,92 47 0,0-2 0,1-1 0,0-1 0,1 0 0,1-2 0,0 0 0,1-1 0,-23-26 0,20 17 0,6 7 0,0 0 0,-1 1 0,-1 1 0,-26-20 0,16 19 0,1-2 0,2 0 0,0-2 0,1-1 0,1-1 0,-28-35 0,39 44 0,0 1 0,-1 0 0,0 1 0,-1 0 0,-1 1 0,-30-18 0,-21-15 0,-10-11 0,-2 3 0,-3 4 0,-89-39 0,131 71 0,-1 2 0,0 1 0,-51-8 0,53 14 0,-38-8 0,-11-8 0,-59-18 0,63 17 0,68 22 0,1-1 0,-1-1 0,1-1 0,0 0 0,0-1 0,0 0 0,1-1 0,0-1 0,-15-11 0,2-2 0,-1 1 0,-1 1 0,-1 1 0,0 2 0,-1 1 0,-1 1 0,-44-13 0,-83-13 0,123 32 0,0 2 0,-61-2 0,-74 8 0,86 2 0,-338-1 0,399 0 0,-1 0 0,1 2 0,-1 1 0,-22 7 0,-87 33 0,119-39 0,-4 2 0,0 1 0,1 1 0,0 0 0,1 1 0,0 1 0,-17 16 0,16-15 0,-1-1 0,0-1 0,0 0 0,-1-1 0,-31 10 0,23-9 0,-45 24 0,51-19 0,0 0 0,0 2 0,-30 31 0,29-25 0,-45 33 0,8-16 0,22-16 0,2 2 0,-36 32 0,44-34 0,-47 30 0,47-35 0,1 1 0,-28 27 0,44-36 0,1 1 0,1 0 0,0 0 0,0 1 0,1 0 0,-5 15 0,5-11 0,-1-1 0,-1 1 0,-12 16 0,3-7 0,1 0 0,2 2 0,-14 32 0,5-10 0,15-28 0,1 0 0,1 1 0,0-1 0,2 1 0,1 1 0,-3 35 0,-6 26 0,7-51 0,-3 42 0,8 80 0,1-109 0,2-29 0,1 0 0,1 0 0,0-1 0,1 1 0,1-1 0,0 0 0,12 20 0,10 30 0,-5-10 0,49 86 0,-57-115 0,11 29 0,5 8 0,-28-58 0,2-1 0,-1 0 0,1 0 0,0 0 0,0 0 0,0-1 0,10 7 0,53 34 0,-42-30 0,-1 1 0,-1 2 0,39 36 0,-43-34 0,2-2 0,1 0 0,0-1 0,1-1 0,1-1 0,0-1 0,31 12 0,170 58 0,-134-54 0,-72-23 0,0 1 0,-1 1 0,0 0 0,31 24 0,-39-27 0,0-1 0,0 0 0,1-1 0,-1-1 0,1 0 0,0 0 0,0-1 0,0 0 0,22 1 0,13-2 0,60-3 0,-46-1 0,-1 1 0,109 14 0,122 10 0,3-23 0,-112-2 0,195 2 0,-362-2 0,-1 0 0,1-1 0,0 0 0,-1-1 0,0-1 0,0 0 0,0-1 0,14-8 0,-5 3 0,42-14 0,54-6 0,1 5 0,170-15 0,-262 39 0,1-2 0,46-12 0,-63 13 0,-1-1 0,0-1 0,0 0 0,-1 0 0,0-1 0,0 0 0,0-1 0,-1 0 0,13-11 0,25-21 0,-33 30 0,22-22 0,-21 17 0,2 0 0,17-11 0,-16 13 0,-1-1 0,20-21 0,63-84 0,-72 82 0,-1 0 0,-2-1 0,-1-1 0,29-66 0,35-132 0,-59 129 0,-19 64 0,2 1 0,22-52 0,-26 75 0,-1 0 0,-1-1 0,0 0 0,-2 0 0,4-35 0,-5-102 0,-4 130 0,1 14 0,-2-1 0,0 0 0,0 1 0,-1-1 0,-7-18 0,-31-61 0,3 7 0,27 61-1365,1 5-5461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0T10:08:41.302"/>
    </inkml:context>
    <inkml:brush xml:id="br0">
      <inkml:brushProperty name="width" value="0.05" units="cm"/>
      <inkml:brushProperty name="height" value="0.05" units="cm"/>
      <inkml:brushProperty name="color" value="#AB008B"/>
    </inkml:brush>
  </inkml:definitions>
  <inkml:trace contextRef="#ctx0" brushRef="#br0">0 0 24575,'0'0'-8191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0T10:10:22.152"/>
    </inkml:context>
    <inkml:brush xml:id="br0">
      <inkml:brushProperty name="width" value="0.05" units="cm"/>
      <inkml:brushProperty name="height" value="0.05" units="cm"/>
      <inkml:brushProperty name="color" value="#AB008B"/>
    </inkml:brush>
  </inkml:definitions>
  <inkml:trace contextRef="#ctx0" brushRef="#br0">0 1 24575,'0'0'-8191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650E0-37CD-AE11-9860-7D225B8F77C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8859211-EB71-ED14-ED30-D7A33CF1AC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C7011F3-875E-A963-86B3-69A218376931}"/>
              </a:ext>
            </a:extLst>
          </p:cNvPr>
          <p:cNvSpPr>
            <a:spLocks noGrp="1"/>
          </p:cNvSpPr>
          <p:nvPr>
            <p:ph type="dt" sz="half" idx="10"/>
          </p:nvPr>
        </p:nvSpPr>
        <p:spPr/>
        <p:txBody>
          <a:bodyPr/>
          <a:lstStyle/>
          <a:p>
            <a:fld id="{F58F0DF4-0268-4266-9EF4-03AAD489BAF4}" type="datetimeFigureOut">
              <a:rPr lang="en-US" smtClean="0"/>
              <a:t>3/9/2026</a:t>
            </a:fld>
            <a:endParaRPr lang="en-US"/>
          </a:p>
        </p:txBody>
      </p:sp>
      <p:sp>
        <p:nvSpPr>
          <p:cNvPr id="5" name="Footer Placeholder 4">
            <a:extLst>
              <a:ext uri="{FF2B5EF4-FFF2-40B4-BE49-F238E27FC236}">
                <a16:creationId xmlns:a16="http://schemas.microsoft.com/office/drawing/2014/main" id="{5F1EACF6-55D0-BA5B-888D-BEF7CCF44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6F4C74-F558-5D52-3E1A-AB3C8229F0E3}"/>
              </a:ext>
            </a:extLst>
          </p:cNvPr>
          <p:cNvSpPr>
            <a:spLocks noGrp="1"/>
          </p:cNvSpPr>
          <p:nvPr>
            <p:ph type="sldNum" sz="quarter" idx="12"/>
          </p:nvPr>
        </p:nvSpPr>
        <p:spPr/>
        <p:txBody>
          <a:bodyPr/>
          <a:lstStyle/>
          <a:p>
            <a:fld id="{DCE1C81C-C0F4-4735-9651-0673D4417978}" type="slidenum">
              <a:rPr lang="en-US" smtClean="0"/>
              <a:t>‹#›</a:t>
            </a:fld>
            <a:endParaRPr lang="en-US"/>
          </a:p>
        </p:txBody>
      </p:sp>
    </p:spTree>
    <p:extLst>
      <p:ext uri="{BB962C8B-B14F-4D97-AF65-F5344CB8AC3E}">
        <p14:creationId xmlns:p14="http://schemas.microsoft.com/office/powerpoint/2010/main" val="3429760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FC6A6-33BF-E02D-0E27-68F7C4F7C1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E834D3-32A6-B401-8834-F751A6497A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B23A11-1592-AC28-0E72-E28544706A7B}"/>
              </a:ext>
            </a:extLst>
          </p:cNvPr>
          <p:cNvSpPr>
            <a:spLocks noGrp="1"/>
          </p:cNvSpPr>
          <p:nvPr>
            <p:ph type="dt" sz="half" idx="10"/>
          </p:nvPr>
        </p:nvSpPr>
        <p:spPr/>
        <p:txBody>
          <a:bodyPr/>
          <a:lstStyle/>
          <a:p>
            <a:fld id="{F58F0DF4-0268-4266-9EF4-03AAD489BAF4}" type="datetimeFigureOut">
              <a:rPr lang="en-US" smtClean="0"/>
              <a:t>3/9/2026</a:t>
            </a:fld>
            <a:endParaRPr lang="en-US"/>
          </a:p>
        </p:txBody>
      </p:sp>
      <p:sp>
        <p:nvSpPr>
          <p:cNvPr id="5" name="Footer Placeholder 4">
            <a:extLst>
              <a:ext uri="{FF2B5EF4-FFF2-40B4-BE49-F238E27FC236}">
                <a16:creationId xmlns:a16="http://schemas.microsoft.com/office/drawing/2014/main" id="{BF378771-0EA4-3420-52DF-D8584C11B1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06EA02-E156-5699-57CD-0098E3F6EB1B}"/>
              </a:ext>
            </a:extLst>
          </p:cNvPr>
          <p:cNvSpPr>
            <a:spLocks noGrp="1"/>
          </p:cNvSpPr>
          <p:nvPr>
            <p:ph type="sldNum" sz="quarter" idx="12"/>
          </p:nvPr>
        </p:nvSpPr>
        <p:spPr/>
        <p:txBody>
          <a:bodyPr/>
          <a:lstStyle/>
          <a:p>
            <a:fld id="{DCE1C81C-C0F4-4735-9651-0673D4417978}" type="slidenum">
              <a:rPr lang="en-US" smtClean="0"/>
              <a:t>‹#›</a:t>
            </a:fld>
            <a:endParaRPr lang="en-US"/>
          </a:p>
        </p:txBody>
      </p:sp>
    </p:spTree>
    <p:extLst>
      <p:ext uri="{BB962C8B-B14F-4D97-AF65-F5344CB8AC3E}">
        <p14:creationId xmlns:p14="http://schemas.microsoft.com/office/powerpoint/2010/main" val="3850440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FBB6E-EDCB-3D36-52A3-7925FEE4E6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8668134-BE49-FBD6-2D15-A221325FD19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688892-BBEC-4B5A-AF70-882928A44D15}"/>
              </a:ext>
            </a:extLst>
          </p:cNvPr>
          <p:cNvSpPr>
            <a:spLocks noGrp="1"/>
          </p:cNvSpPr>
          <p:nvPr>
            <p:ph type="dt" sz="half" idx="10"/>
          </p:nvPr>
        </p:nvSpPr>
        <p:spPr/>
        <p:txBody>
          <a:bodyPr/>
          <a:lstStyle/>
          <a:p>
            <a:fld id="{F58F0DF4-0268-4266-9EF4-03AAD489BAF4}" type="datetimeFigureOut">
              <a:rPr lang="en-US" smtClean="0"/>
              <a:t>3/9/2026</a:t>
            </a:fld>
            <a:endParaRPr lang="en-US"/>
          </a:p>
        </p:txBody>
      </p:sp>
      <p:sp>
        <p:nvSpPr>
          <p:cNvPr id="5" name="Footer Placeholder 4">
            <a:extLst>
              <a:ext uri="{FF2B5EF4-FFF2-40B4-BE49-F238E27FC236}">
                <a16:creationId xmlns:a16="http://schemas.microsoft.com/office/drawing/2014/main" id="{CD2B3800-C2CE-B433-8C21-7BE92A5E1F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A06201-EA7A-949C-0ABD-9F30C4DE1985}"/>
              </a:ext>
            </a:extLst>
          </p:cNvPr>
          <p:cNvSpPr>
            <a:spLocks noGrp="1"/>
          </p:cNvSpPr>
          <p:nvPr>
            <p:ph type="sldNum" sz="quarter" idx="12"/>
          </p:nvPr>
        </p:nvSpPr>
        <p:spPr/>
        <p:txBody>
          <a:bodyPr/>
          <a:lstStyle/>
          <a:p>
            <a:fld id="{DCE1C81C-C0F4-4735-9651-0673D4417978}" type="slidenum">
              <a:rPr lang="en-US" smtClean="0"/>
              <a:t>‹#›</a:t>
            </a:fld>
            <a:endParaRPr lang="en-US"/>
          </a:p>
        </p:txBody>
      </p:sp>
    </p:spTree>
    <p:extLst>
      <p:ext uri="{BB962C8B-B14F-4D97-AF65-F5344CB8AC3E}">
        <p14:creationId xmlns:p14="http://schemas.microsoft.com/office/powerpoint/2010/main" val="2588486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8D074-B22F-3728-4A75-880CE69BC7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A85BB2-62C4-9D4B-F0C9-10EA60FC177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0559832-8015-A9C8-FA9F-DEB540A126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B0289DB-23A6-049D-6F5F-544E9223FCE7}"/>
              </a:ext>
            </a:extLst>
          </p:cNvPr>
          <p:cNvSpPr>
            <a:spLocks noGrp="1"/>
          </p:cNvSpPr>
          <p:nvPr>
            <p:ph type="dt" sz="half" idx="10"/>
          </p:nvPr>
        </p:nvSpPr>
        <p:spPr/>
        <p:txBody>
          <a:bodyPr/>
          <a:lstStyle/>
          <a:p>
            <a:fld id="{F58F0DF4-0268-4266-9EF4-03AAD489BAF4}" type="datetimeFigureOut">
              <a:rPr lang="en-US" smtClean="0"/>
              <a:t>3/9/2026</a:t>
            </a:fld>
            <a:endParaRPr lang="en-US"/>
          </a:p>
        </p:txBody>
      </p:sp>
      <p:sp>
        <p:nvSpPr>
          <p:cNvPr id="6" name="Footer Placeholder 5">
            <a:extLst>
              <a:ext uri="{FF2B5EF4-FFF2-40B4-BE49-F238E27FC236}">
                <a16:creationId xmlns:a16="http://schemas.microsoft.com/office/drawing/2014/main" id="{EC94836B-1635-FD50-8C9D-F5C312D50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B402EE-F974-2808-ADF5-CA56EEFD2517}"/>
              </a:ext>
            </a:extLst>
          </p:cNvPr>
          <p:cNvSpPr>
            <a:spLocks noGrp="1"/>
          </p:cNvSpPr>
          <p:nvPr>
            <p:ph type="sldNum" sz="quarter" idx="12"/>
          </p:nvPr>
        </p:nvSpPr>
        <p:spPr/>
        <p:txBody>
          <a:bodyPr/>
          <a:lstStyle/>
          <a:p>
            <a:fld id="{DCE1C81C-C0F4-4735-9651-0673D4417978}" type="slidenum">
              <a:rPr lang="en-US" smtClean="0"/>
              <a:t>‹#›</a:t>
            </a:fld>
            <a:endParaRPr lang="en-US"/>
          </a:p>
        </p:txBody>
      </p:sp>
    </p:spTree>
    <p:extLst>
      <p:ext uri="{BB962C8B-B14F-4D97-AF65-F5344CB8AC3E}">
        <p14:creationId xmlns:p14="http://schemas.microsoft.com/office/powerpoint/2010/main" val="2993983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24D20-8DD9-C5DA-6048-1DCDC4EECBA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D85B3B8-DFB2-6B60-1B49-5EBA1F9507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25E602-6797-D26A-680C-7AC2905688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28AAA36-4AB1-4C3E-6425-5DCAE45874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5C8C-3C5E-D79F-3287-AD60B2C4E02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416B8A9-3F5C-47C0-24B0-3C2D35C7FE65}"/>
              </a:ext>
            </a:extLst>
          </p:cNvPr>
          <p:cNvSpPr>
            <a:spLocks noGrp="1"/>
          </p:cNvSpPr>
          <p:nvPr>
            <p:ph type="dt" sz="half" idx="10"/>
          </p:nvPr>
        </p:nvSpPr>
        <p:spPr/>
        <p:txBody>
          <a:bodyPr/>
          <a:lstStyle/>
          <a:p>
            <a:fld id="{F58F0DF4-0268-4266-9EF4-03AAD489BAF4}" type="datetimeFigureOut">
              <a:rPr lang="en-US" smtClean="0"/>
              <a:t>3/9/2026</a:t>
            </a:fld>
            <a:endParaRPr lang="en-US"/>
          </a:p>
        </p:txBody>
      </p:sp>
      <p:sp>
        <p:nvSpPr>
          <p:cNvPr id="8" name="Footer Placeholder 7">
            <a:extLst>
              <a:ext uri="{FF2B5EF4-FFF2-40B4-BE49-F238E27FC236}">
                <a16:creationId xmlns:a16="http://schemas.microsoft.com/office/drawing/2014/main" id="{AECCEF94-1332-3EB2-8F37-1E19C17A9B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1AA25A8-983B-352F-00D7-414FECC21542}"/>
              </a:ext>
            </a:extLst>
          </p:cNvPr>
          <p:cNvSpPr>
            <a:spLocks noGrp="1"/>
          </p:cNvSpPr>
          <p:nvPr>
            <p:ph type="sldNum" sz="quarter" idx="12"/>
          </p:nvPr>
        </p:nvSpPr>
        <p:spPr/>
        <p:txBody>
          <a:bodyPr/>
          <a:lstStyle/>
          <a:p>
            <a:fld id="{DCE1C81C-C0F4-4735-9651-0673D4417978}" type="slidenum">
              <a:rPr lang="en-US" smtClean="0"/>
              <a:t>‹#›</a:t>
            </a:fld>
            <a:endParaRPr lang="en-US"/>
          </a:p>
        </p:txBody>
      </p:sp>
    </p:spTree>
    <p:extLst>
      <p:ext uri="{BB962C8B-B14F-4D97-AF65-F5344CB8AC3E}">
        <p14:creationId xmlns:p14="http://schemas.microsoft.com/office/powerpoint/2010/main" val="579688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39AF4-1474-955E-9F5E-93A033EB5BB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DC6C8E-DEFF-BAA1-04E2-BF51938F984C}"/>
              </a:ext>
            </a:extLst>
          </p:cNvPr>
          <p:cNvSpPr>
            <a:spLocks noGrp="1"/>
          </p:cNvSpPr>
          <p:nvPr>
            <p:ph type="dt" sz="half" idx="10"/>
          </p:nvPr>
        </p:nvSpPr>
        <p:spPr/>
        <p:txBody>
          <a:bodyPr/>
          <a:lstStyle/>
          <a:p>
            <a:fld id="{F58F0DF4-0268-4266-9EF4-03AAD489BAF4}" type="datetimeFigureOut">
              <a:rPr lang="en-US" smtClean="0"/>
              <a:t>3/9/2026</a:t>
            </a:fld>
            <a:endParaRPr lang="en-US"/>
          </a:p>
        </p:txBody>
      </p:sp>
      <p:sp>
        <p:nvSpPr>
          <p:cNvPr id="4" name="Footer Placeholder 3">
            <a:extLst>
              <a:ext uri="{FF2B5EF4-FFF2-40B4-BE49-F238E27FC236}">
                <a16:creationId xmlns:a16="http://schemas.microsoft.com/office/drawing/2014/main" id="{EE0264C5-9582-0745-9262-0D5ADCB3456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945C6B6-88AC-6A96-8BBC-47F672E4BB5C}"/>
              </a:ext>
            </a:extLst>
          </p:cNvPr>
          <p:cNvSpPr>
            <a:spLocks noGrp="1"/>
          </p:cNvSpPr>
          <p:nvPr>
            <p:ph type="sldNum" sz="quarter" idx="12"/>
          </p:nvPr>
        </p:nvSpPr>
        <p:spPr/>
        <p:txBody>
          <a:bodyPr/>
          <a:lstStyle/>
          <a:p>
            <a:fld id="{DCE1C81C-C0F4-4735-9651-0673D4417978}" type="slidenum">
              <a:rPr lang="en-US" smtClean="0"/>
              <a:t>‹#›</a:t>
            </a:fld>
            <a:endParaRPr lang="en-US"/>
          </a:p>
        </p:txBody>
      </p:sp>
    </p:spTree>
    <p:extLst>
      <p:ext uri="{BB962C8B-B14F-4D97-AF65-F5344CB8AC3E}">
        <p14:creationId xmlns:p14="http://schemas.microsoft.com/office/powerpoint/2010/main" val="1781555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F740E1-B56B-B299-7D71-60BD952F00DE}"/>
              </a:ext>
            </a:extLst>
          </p:cNvPr>
          <p:cNvSpPr>
            <a:spLocks noGrp="1"/>
          </p:cNvSpPr>
          <p:nvPr>
            <p:ph type="dt" sz="half" idx="10"/>
          </p:nvPr>
        </p:nvSpPr>
        <p:spPr/>
        <p:txBody>
          <a:bodyPr/>
          <a:lstStyle/>
          <a:p>
            <a:fld id="{F58F0DF4-0268-4266-9EF4-03AAD489BAF4}" type="datetimeFigureOut">
              <a:rPr lang="en-US" smtClean="0"/>
              <a:t>3/9/2026</a:t>
            </a:fld>
            <a:endParaRPr lang="en-US"/>
          </a:p>
        </p:txBody>
      </p:sp>
      <p:sp>
        <p:nvSpPr>
          <p:cNvPr id="3" name="Footer Placeholder 2">
            <a:extLst>
              <a:ext uri="{FF2B5EF4-FFF2-40B4-BE49-F238E27FC236}">
                <a16:creationId xmlns:a16="http://schemas.microsoft.com/office/drawing/2014/main" id="{0669180C-853C-65E4-D7E7-E2073C577E6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DEC088-7BF3-869D-5ED3-3AD9CA0FBE6A}"/>
              </a:ext>
            </a:extLst>
          </p:cNvPr>
          <p:cNvSpPr>
            <a:spLocks noGrp="1"/>
          </p:cNvSpPr>
          <p:nvPr>
            <p:ph type="sldNum" sz="quarter" idx="12"/>
          </p:nvPr>
        </p:nvSpPr>
        <p:spPr/>
        <p:txBody>
          <a:bodyPr/>
          <a:lstStyle/>
          <a:p>
            <a:fld id="{DCE1C81C-C0F4-4735-9651-0673D4417978}" type="slidenum">
              <a:rPr lang="en-US" smtClean="0"/>
              <a:t>‹#›</a:t>
            </a:fld>
            <a:endParaRPr lang="en-US"/>
          </a:p>
        </p:txBody>
      </p:sp>
    </p:spTree>
    <p:extLst>
      <p:ext uri="{BB962C8B-B14F-4D97-AF65-F5344CB8AC3E}">
        <p14:creationId xmlns:p14="http://schemas.microsoft.com/office/powerpoint/2010/main" val="4250953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85FF4-BB6B-2902-217F-8EB72CFCC7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7C9561B-98B5-9DF5-C7AC-74F6605E57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5FAA16-CF20-89C4-958A-AE833CDE55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13B2A0-9506-CBB1-7666-655C2A214665}"/>
              </a:ext>
            </a:extLst>
          </p:cNvPr>
          <p:cNvSpPr>
            <a:spLocks noGrp="1"/>
          </p:cNvSpPr>
          <p:nvPr>
            <p:ph type="dt" sz="half" idx="10"/>
          </p:nvPr>
        </p:nvSpPr>
        <p:spPr/>
        <p:txBody>
          <a:bodyPr/>
          <a:lstStyle/>
          <a:p>
            <a:fld id="{F58F0DF4-0268-4266-9EF4-03AAD489BAF4}" type="datetimeFigureOut">
              <a:rPr lang="en-US" smtClean="0"/>
              <a:t>3/9/2026</a:t>
            </a:fld>
            <a:endParaRPr lang="en-US"/>
          </a:p>
        </p:txBody>
      </p:sp>
      <p:sp>
        <p:nvSpPr>
          <p:cNvPr id="6" name="Footer Placeholder 5">
            <a:extLst>
              <a:ext uri="{FF2B5EF4-FFF2-40B4-BE49-F238E27FC236}">
                <a16:creationId xmlns:a16="http://schemas.microsoft.com/office/drawing/2014/main" id="{59B88E8B-3372-D0FF-3D0F-7F889E79BF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5B7965-24BE-0A7C-3054-3B4A62AF3211}"/>
              </a:ext>
            </a:extLst>
          </p:cNvPr>
          <p:cNvSpPr>
            <a:spLocks noGrp="1"/>
          </p:cNvSpPr>
          <p:nvPr>
            <p:ph type="sldNum" sz="quarter" idx="12"/>
          </p:nvPr>
        </p:nvSpPr>
        <p:spPr/>
        <p:txBody>
          <a:bodyPr/>
          <a:lstStyle/>
          <a:p>
            <a:fld id="{DCE1C81C-C0F4-4735-9651-0673D4417978}" type="slidenum">
              <a:rPr lang="en-US" smtClean="0"/>
              <a:t>‹#›</a:t>
            </a:fld>
            <a:endParaRPr lang="en-US"/>
          </a:p>
        </p:txBody>
      </p:sp>
    </p:spTree>
    <p:extLst>
      <p:ext uri="{BB962C8B-B14F-4D97-AF65-F5344CB8AC3E}">
        <p14:creationId xmlns:p14="http://schemas.microsoft.com/office/powerpoint/2010/main" val="1103506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EF5EE-FF88-9C91-0C31-960C571AE6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E72A9E-67F5-A58D-5236-25ADD0FBF0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2025DB-7486-7199-A8AD-0386D7488B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AFB60E-4CBA-C54C-0DBF-7D2FC8A0E638}"/>
              </a:ext>
            </a:extLst>
          </p:cNvPr>
          <p:cNvSpPr>
            <a:spLocks noGrp="1"/>
          </p:cNvSpPr>
          <p:nvPr>
            <p:ph type="dt" sz="half" idx="10"/>
          </p:nvPr>
        </p:nvSpPr>
        <p:spPr/>
        <p:txBody>
          <a:bodyPr/>
          <a:lstStyle/>
          <a:p>
            <a:fld id="{F58F0DF4-0268-4266-9EF4-03AAD489BAF4}" type="datetimeFigureOut">
              <a:rPr lang="en-US" smtClean="0"/>
              <a:t>3/9/2026</a:t>
            </a:fld>
            <a:endParaRPr lang="en-US"/>
          </a:p>
        </p:txBody>
      </p:sp>
      <p:sp>
        <p:nvSpPr>
          <p:cNvPr id="6" name="Footer Placeholder 5">
            <a:extLst>
              <a:ext uri="{FF2B5EF4-FFF2-40B4-BE49-F238E27FC236}">
                <a16:creationId xmlns:a16="http://schemas.microsoft.com/office/drawing/2014/main" id="{33D65B7C-DAED-1BBA-B3D0-A152377295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C30444-D972-BC50-3D32-D1AEEA85E2BD}"/>
              </a:ext>
            </a:extLst>
          </p:cNvPr>
          <p:cNvSpPr>
            <a:spLocks noGrp="1"/>
          </p:cNvSpPr>
          <p:nvPr>
            <p:ph type="sldNum" sz="quarter" idx="12"/>
          </p:nvPr>
        </p:nvSpPr>
        <p:spPr/>
        <p:txBody>
          <a:bodyPr/>
          <a:lstStyle/>
          <a:p>
            <a:fld id="{DCE1C81C-C0F4-4735-9651-0673D4417978}" type="slidenum">
              <a:rPr lang="en-US" smtClean="0"/>
              <a:t>‹#›</a:t>
            </a:fld>
            <a:endParaRPr lang="en-US"/>
          </a:p>
        </p:txBody>
      </p:sp>
    </p:spTree>
    <p:extLst>
      <p:ext uri="{BB962C8B-B14F-4D97-AF65-F5344CB8AC3E}">
        <p14:creationId xmlns:p14="http://schemas.microsoft.com/office/powerpoint/2010/main" val="3898928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E2C06-885E-7ABB-6819-8B6CDC1F4CD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525660-E61D-DCCE-6914-E58437AB48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69A73F-392D-67B2-87E2-E552E5E7B497}"/>
              </a:ext>
            </a:extLst>
          </p:cNvPr>
          <p:cNvSpPr>
            <a:spLocks noGrp="1"/>
          </p:cNvSpPr>
          <p:nvPr>
            <p:ph type="dt" sz="half" idx="10"/>
          </p:nvPr>
        </p:nvSpPr>
        <p:spPr/>
        <p:txBody>
          <a:bodyPr/>
          <a:lstStyle/>
          <a:p>
            <a:fld id="{F58F0DF4-0268-4266-9EF4-03AAD489BAF4}" type="datetimeFigureOut">
              <a:rPr lang="en-US" smtClean="0"/>
              <a:t>3/9/2026</a:t>
            </a:fld>
            <a:endParaRPr lang="en-US"/>
          </a:p>
        </p:txBody>
      </p:sp>
      <p:sp>
        <p:nvSpPr>
          <p:cNvPr id="5" name="Footer Placeholder 4">
            <a:extLst>
              <a:ext uri="{FF2B5EF4-FFF2-40B4-BE49-F238E27FC236}">
                <a16:creationId xmlns:a16="http://schemas.microsoft.com/office/drawing/2014/main" id="{8D924657-A2EB-01DF-1318-7415C9A3C0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52500B-4A23-5E67-C08E-B8768FE69AE3}"/>
              </a:ext>
            </a:extLst>
          </p:cNvPr>
          <p:cNvSpPr>
            <a:spLocks noGrp="1"/>
          </p:cNvSpPr>
          <p:nvPr>
            <p:ph type="sldNum" sz="quarter" idx="12"/>
          </p:nvPr>
        </p:nvSpPr>
        <p:spPr/>
        <p:txBody>
          <a:bodyPr/>
          <a:lstStyle/>
          <a:p>
            <a:fld id="{DCE1C81C-C0F4-4735-9651-0673D4417978}" type="slidenum">
              <a:rPr lang="en-US" smtClean="0"/>
              <a:t>‹#›</a:t>
            </a:fld>
            <a:endParaRPr lang="en-US"/>
          </a:p>
        </p:txBody>
      </p:sp>
    </p:spTree>
    <p:extLst>
      <p:ext uri="{BB962C8B-B14F-4D97-AF65-F5344CB8AC3E}">
        <p14:creationId xmlns:p14="http://schemas.microsoft.com/office/powerpoint/2010/main" val="1542929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1D4EAF-48E0-3D83-4F90-1CB08E11732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D86C6EE-6443-B6D2-2298-7FB9FDD999C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7CF0D0-8B41-CE01-A684-DC7AA1402ED0}"/>
              </a:ext>
            </a:extLst>
          </p:cNvPr>
          <p:cNvSpPr>
            <a:spLocks noGrp="1"/>
          </p:cNvSpPr>
          <p:nvPr>
            <p:ph type="dt" sz="half" idx="10"/>
          </p:nvPr>
        </p:nvSpPr>
        <p:spPr/>
        <p:txBody>
          <a:bodyPr/>
          <a:lstStyle/>
          <a:p>
            <a:fld id="{F58F0DF4-0268-4266-9EF4-03AAD489BAF4}" type="datetimeFigureOut">
              <a:rPr lang="en-US" smtClean="0"/>
              <a:t>3/9/2026</a:t>
            </a:fld>
            <a:endParaRPr lang="en-US"/>
          </a:p>
        </p:txBody>
      </p:sp>
      <p:sp>
        <p:nvSpPr>
          <p:cNvPr id="5" name="Footer Placeholder 4">
            <a:extLst>
              <a:ext uri="{FF2B5EF4-FFF2-40B4-BE49-F238E27FC236}">
                <a16:creationId xmlns:a16="http://schemas.microsoft.com/office/drawing/2014/main" id="{B7A8843A-C0C2-E18E-58DE-28474A66DC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33624B-949D-52F9-F0DF-794B6F68A8BE}"/>
              </a:ext>
            </a:extLst>
          </p:cNvPr>
          <p:cNvSpPr>
            <a:spLocks noGrp="1"/>
          </p:cNvSpPr>
          <p:nvPr>
            <p:ph type="sldNum" sz="quarter" idx="12"/>
          </p:nvPr>
        </p:nvSpPr>
        <p:spPr/>
        <p:txBody>
          <a:bodyPr/>
          <a:lstStyle/>
          <a:p>
            <a:fld id="{DCE1C81C-C0F4-4735-9651-0673D4417978}" type="slidenum">
              <a:rPr lang="en-US" smtClean="0"/>
              <a:t>‹#›</a:t>
            </a:fld>
            <a:endParaRPr lang="en-US"/>
          </a:p>
        </p:txBody>
      </p:sp>
    </p:spTree>
    <p:extLst>
      <p:ext uri="{BB962C8B-B14F-4D97-AF65-F5344CB8AC3E}">
        <p14:creationId xmlns:p14="http://schemas.microsoft.com/office/powerpoint/2010/main" val="1563985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E0F21B-20DE-A36B-E7A8-AB4645A698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ECAF8B-979E-F4A7-E25D-6CA90E2FC0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3CB7A4-2CAD-AED0-EC75-42291E4493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58F0DF4-0268-4266-9EF4-03AAD489BAF4}" type="datetimeFigureOut">
              <a:rPr lang="en-US" smtClean="0"/>
              <a:t>3/9/2026</a:t>
            </a:fld>
            <a:endParaRPr lang="en-US"/>
          </a:p>
        </p:txBody>
      </p:sp>
      <p:sp>
        <p:nvSpPr>
          <p:cNvPr id="5" name="Footer Placeholder 4">
            <a:extLst>
              <a:ext uri="{FF2B5EF4-FFF2-40B4-BE49-F238E27FC236}">
                <a16:creationId xmlns:a16="http://schemas.microsoft.com/office/drawing/2014/main" id="{F4F4B166-169D-A416-30EF-7465B80087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4415AB3-F862-C757-4630-06818245ED9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CE1C81C-C0F4-4735-9651-0673D4417978}" type="slidenum">
              <a:rPr lang="en-US" smtClean="0"/>
              <a:t>‹#›</a:t>
            </a:fld>
            <a:endParaRPr lang="en-US"/>
          </a:p>
        </p:txBody>
      </p:sp>
    </p:spTree>
    <p:extLst>
      <p:ext uri="{BB962C8B-B14F-4D97-AF65-F5344CB8AC3E}">
        <p14:creationId xmlns:p14="http://schemas.microsoft.com/office/powerpoint/2010/main" val="42618041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scientificamerican.com/article/why-developers-using-ai-are-working-longer-hours/"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arxiv.org/pdf/2601.20245" TargetMode="External"/><Relationship Id="rId2" Type="http://schemas.openxmlformats.org/officeDocument/2006/relationships/hyperlink" Target="https://www.anthropic.com/research/AI-assistance-coding-skills"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arxiv.org/pdf/2601.20245"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arxiv.org/pdf/2601.20245"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www.anthropic.com/candidate-ai-guidance"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hyperlink" Target="https://www.anthropic.com/candidate-ai-guidance"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customXml" Target="../ink/ink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customXml" Target="../ink/ink4.xml"/><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customXml" Target="../ink/ink5.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customXml" Target="../ink/ink6.xml"/><Relationship Id="rId7" Type="http://schemas.openxmlformats.org/officeDocument/2006/relationships/customXml" Target="../ink/ink8.xml"/><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customXml" Target="../ink/ink7.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customXml" Target="../ink/ink9.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jterilla.github.io/TopologyBook" TargetMode="External"/><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aboutmonica.com/blog/how-to-create-a-github-profile-readme/"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github.com/m0nica" TargetMode="External"/><Relationship Id="rId2" Type="http://schemas.openxmlformats.org/officeDocument/2006/relationships/image" Target="../media/image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C04BCCF-DD72-9B78-7033-F2AF45C8DAD9}"/>
              </a:ext>
            </a:extLst>
          </p:cNvPr>
          <p:cNvSpPr txBox="1"/>
          <p:nvPr/>
        </p:nvSpPr>
        <p:spPr>
          <a:xfrm>
            <a:off x="407773" y="507303"/>
            <a:ext cx="11145795" cy="3785652"/>
          </a:xfrm>
          <a:prstGeom prst="rect">
            <a:avLst/>
          </a:prstGeom>
          <a:noFill/>
        </p:spPr>
        <p:txBody>
          <a:bodyPr wrap="square">
            <a:spAutoFit/>
          </a:bodyPr>
          <a:lstStyle/>
          <a:p>
            <a:r>
              <a:rPr lang="en-US" sz="2400" dirty="0">
                <a:hlinkClick r:id="rId2"/>
              </a:rPr>
              <a:t>https://www.scientificamerican.com/article/why-developers-using-ai-are-working-longer-hours/</a:t>
            </a:r>
            <a:r>
              <a:rPr lang="en-US" sz="2400" dirty="0"/>
              <a:t> </a:t>
            </a:r>
          </a:p>
          <a:p>
            <a:endParaRPr lang="en-US" sz="2400" dirty="0"/>
          </a:p>
          <a:p>
            <a:r>
              <a:rPr lang="en-US" sz="2400" dirty="0"/>
              <a:t>March 3, 2026</a:t>
            </a:r>
          </a:p>
          <a:p>
            <a:r>
              <a:rPr lang="en-US" sz="2400" b="1" dirty="0"/>
              <a:t>AI was supposed to save coders time. It may be doing the opposite</a:t>
            </a:r>
          </a:p>
          <a:p>
            <a:endParaRPr lang="en-US" sz="2400" dirty="0"/>
          </a:p>
          <a:p>
            <a:r>
              <a:rPr lang="en-US" sz="2400" dirty="0"/>
              <a:t>Studies find AI helps developers release more software—while logging longer hours and fixing problems after the code goes live</a:t>
            </a:r>
          </a:p>
          <a:p>
            <a:endParaRPr lang="en-US" sz="2400" dirty="0"/>
          </a:p>
          <a:p>
            <a:r>
              <a:rPr lang="en-US" sz="2400" dirty="0"/>
              <a:t>By Steven Melendez edited by Eric Sullivan</a:t>
            </a:r>
          </a:p>
        </p:txBody>
      </p:sp>
    </p:spTree>
    <p:extLst>
      <p:ext uri="{BB962C8B-B14F-4D97-AF65-F5344CB8AC3E}">
        <p14:creationId xmlns:p14="http://schemas.microsoft.com/office/powerpoint/2010/main" val="3497801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8E477B6-3F56-7933-800A-9277B6CD02F1}"/>
              </a:ext>
            </a:extLst>
          </p:cNvPr>
          <p:cNvSpPr txBox="1"/>
          <p:nvPr/>
        </p:nvSpPr>
        <p:spPr>
          <a:xfrm>
            <a:off x="432484" y="2445086"/>
            <a:ext cx="11504141" cy="4154984"/>
          </a:xfrm>
          <a:prstGeom prst="rect">
            <a:avLst/>
          </a:prstGeom>
          <a:noFill/>
        </p:spPr>
        <p:txBody>
          <a:bodyPr wrap="square">
            <a:spAutoFit/>
          </a:bodyPr>
          <a:lstStyle/>
          <a:p>
            <a:pPr>
              <a:buNone/>
            </a:pPr>
            <a:r>
              <a:rPr lang="en-US" sz="2400" dirty="0"/>
              <a:t>We found that using AI assistance led to a statistically </a:t>
            </a:r>
            <a:r>
              <a:rPr lang="en-US" sz="2400" b="1" dirty="0"/>
              <a:t>significant decrease in mastery</a:t>
            </a:r>
            <a:r>
              <a:rPr lang="en-US" sz="2400" dirty="0"/>
              <a:t>. On a quiz that covered concepts they’d used just a few minutes before, participants in the </a:t>
            </a:r>
            <a:r>
              <a:rPr lang="en-US" sz="2400" b="1" dirty="0"/>
              <a:t>AI group scored 17% lower than those who coded by han</a:t>
            </a:r>
            <a:r>
              <a:rPr lang="en-US" sz="2400" dirty="0"/>
              <a:t>d, or the equivalent of nearly two letter grades. Using AI sped up the task slightly, but this didn’t reach the threshold of statistical significance.</a:t>
            </a:r>
          </a:p>
          <a:p>
            <a:pPr>
              <a:buNone/>
            </a:pPr>
            <a:endParaRPr lang="en-US" sz="2400" dirty="0"/>
          </a:p>
          <a:p>
            <a:r>
              <a:rPr lang="en-US" sz="2400" b="1" dirty="0"/>
              <a:t>Importantly, using AI assistance didn’t guarantee a lower score. </a:t>
            </a:r>
            <a:r>
              <a:rPr lang="en-US" sz="2400" i="1" dirty="0"/>
              <a:t>How</a:t>
            </a:r>
            <a:r>
              <a:rPr lang="en-US" sz="2400" dirty="0"/>
              <a:t> someone used AI influenced how much information they retained. The participants who showed stronger mastery used AI assistance </a:t>
            </a:r>
            <a:r>
              <a:rPr lang="en-US" sz="2400" b="1" dirty="0"/>
              <a:t>not just to produce code but to build comprehension while doing so</a:t>
            </a:r>
            <a:r>
              <a:rPr lang="en-US" sz="2400" dirty="0"/>
              <a:t>—whether by asking follow-up questions, requesting explanations, or posing conceptual questions while coding independently.</a:t>
            </a:r>
          </a:p>
        </p:txBody>
      </p:sp>
      <p:sp>
        <p:nvSpPr>
          <p:cNvPr id="7" name="TextBox 6">
            <a:extLst>
              <a:ext uri="{FF2B5EF4-FFF2-40B4-BE49-F238E27FC236}">
                <a16:creationId xmlns:a16="http://schemas.microsoft.com/office/drawing/2014/main" id="{DE7CD45A-F545-5B08-33CB-EC3275CCB554}"/>
              </a:ext>
            </a:extLst>
          </p:cNvPr>
          <p:cNvSpPr txBox="1"/>
          <p:nvPr/>
        </p:nvSpPr>
        <p:spPr>
          <a:xfrm>
            <a:off x="432484" y="335845"/>
            <a:ext cx="11759515" cy="1938992"/>
          </a:xfrm>
          <a:prstGeom prst="rect">
            <a:avLst/>
          </a:prstGeom>
          <a:noFill/>
        </p:spPr>
        <p:txBody>
          <a:bodyPr wrap="square">
            <a:spAutoFit/>
          </a:bodyPr>
          <a:lstStyle/>
          <a:p>
            <a:pPr>
              <a:buNone/>
            </a:pPr>
            <a:r>
              <a:rPr lang="en-US" sz="2400" b="1" dirty="0">
                <a:hlinkClick r:id="rId2"/>
              </a:rPr>
              <a:t>https://www.anthropic.com/research/AI-assistance-coding-skills</a:t>
            </a:r>
            <a:r>
              <a:rPr lang="en-US" sz="2400" b="1" dirty="0"/>
              <a:t> </a:t>
            </a:r>
          </a:p>
          <a:p>
            <a:pPr>
              <a:buNone/>
            </a:pPr>
            <a:r>
              <a:rPr lang="en-US" sz="2400" b="1" dirty="0"/>
              <a:t>How AI assistance impacts the formation of coding skills    </a:t>
            </a:r>
            <a:r>
              <a:rPr lang="en-US" sz="2400" dirty="0"/>
              <a:t>Jan 29, 2026</a:t>
            </a:r>
          </a:p>
          <a:p>
            <a:r>
              <a:rPr lang="en-US" sz="2400" dirty="0"/>
              <a:t>See also:   </a:t>
            </a:r>
            <a:r>
              <a:rPr lang="en-US" sz="2400" dirty="0">
                <a:hlinkClick r:id="rId3"/>
              </a:rPr>
              <a:t>https://arxiv.org/pdf/2601.20245</a:t>
            </a:r>
            <a:r>
              <a:rPr lang="en-US" sz="2400" dirty="0"/>
              <a:t> </a:t>
            </a:r>
          </a:p>
          <a:p>
            <a:r>
              <a:rPr lang="en-US" sz="2400" b="1" dirty="0"/>
              <a:t>How AI Impacts Skill Formation</a:t>
            </a:r>
          </a:p>
          <a:p>
            <a:r>
              <a:rPr lang="en-US" sz="2400" dirty="0"/>
              <a:t>Judy </a:t>
            </a:r>
            <a:r>
              <a:rPr lang="en-US" sz="2400" dirty="0" err="1"/>
              <a:t>Hanwen</a:t>
            </a:r>
            <a:r>
              <a:rPr lang="en-US" sz="2400" dirty="0"/>
              <a:t> Shen∗ Alex Tamkin† (*Anthropic Fellow)  February 3, 2026</a:t>
            </a:r>
          </a:p>
        </p:txBody>
      </p:sp>
    </p:spTree>
    <p:extLst>
      <p:ext uri="{BB962C8B-B14F-4D97-AF65-F5344CB8AC3E}">
        <p14:creationId xmlns:p14="http://schemas.microsoft.com/office/powerpoint/2010/main" val="735806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BF6345-F124-206E-DAF9-12374DEF4328}"/>
              </a:ext>
            </a:extLst>
          </p:cNvPr>
          <p:cNvSpPr txBox="1"/>
          <p:nvPr/>
        </p:nvSpPr>
        <p:spPr>
          <a:xfrm>
            <a:off x="566351" y="1839262"/>
            <a:ext cx="11059298" cy="4154984"/>
          </a:xfrm>
          <a:prstGeom prst="rect">
            <a:avLst/>
          </a:prstGeom>
          <a:noFill/>
        </p:spPr>
        <p:txBody>
          <a:bodyPr wrap="square">
            <a:spAutoFit/>
          </a:bodyPr>
          <a:lstStyle/>
          <a:p>
            <a:r>
              <a:rPr lang="en-US" sz="2400" dirty="0"/>
              <a:t>The erosion of conceptual understanding, code reading, and debugging skills that we measured among participants using AI assistance suggests that workers acquiring new skills should be mindful of their reliance on AI during the learning process. </a:t>
            </a:r>
          </a:p>
          <a:p>
            <a:endParaRPr lang="en-US" sz="2400" dirty="0"/>
          </a:p>
          <a:p>
            <a:r>
              <a:rPr lang="en-US" sz="2400" dirty="0"/>
              <a:t>Among participants who use AI, we find a stark divide in skill formation outcomes between </a:t>
            </a:r>
            <a:r>
              <a:rPr lang="en-US" sz="2400" b="1" dirty="0"/>
              <a:t>high-scoring interaction </a:t>
            </a:r>
            <a:r>
              <a:rPr lang="en-US" sz="2400" dirty="0"/>
              <a:t>patterns (65%-86% quiz score) vs low-scoring interaction patterns (24%-39% quiz score). The high scorers only asked AI </a:t>
            </a:r>
            <a:r>
              <a:rPr lang="en-US" sz="2400" b="1" dirty="0"/>
              <a:t>conceptual questions </a:t>
            </a:r>
            <a:r>
              <a:rPr lang="en-US" sz="2400" dirty="0"/>
              <a:t>instead of code generation or asked for </a:t>
            </a:r>
            <a:r>
              <a:rPr lang="en-US" sz="2400" b="1" dirty="0"/>
              <a:t>explanations</a:t>
            </a:r>
            <a:r>
              <a:rPr lang="en-US" sz="2400" dirty="0"/>
              <a:t> to accompany generated code; </a:t>
            </a:r>
            <a:r>
              <a:rPr lang="en-US" sz="2400" b="1" dirty="0"/>
              <a:t>these usage patterns demonstrate a high level of cognitive engagement.</a:t>
            </a:r>
          </a:p>
        </p:txBody>
      </p:sp>
      <p:sp>
        <p:nvSpPr>
          <p:cNvPr id="4" name="TextBox 3">
            <a:extLst>
              <a:ext uri="{FF2B5EF4-FFF2-40B4-BE49-F238E27FC236}">
                <a16:creationId xmlns:a16="http://schemas.microsoft.com/office/drawing/2014/main" id="{16C147A7-F421-9AC3-8A29-4C2AED3766E1}"/>
              </a:ext>
            </a:extLst>
          </p:cNvPr>
          <p:cNvSpPr txBox="1"/>
          <p:nvPr/>
        </p:nvSpPr>
        <p:spPr>
          <a:xfrm>
            <a:off x="432484" y="335845"/>
            <a:ext cx="11759515" cy="1200329"/>
          </a:xfrm>
          <a:prstGeom prst="rect">
            <a:avLst/>
          </a:prstGeom>
          <a:noFill/>
        </p:spPr>
        <p:txBody>
          <a:bodyPr wrap="square">
            <a:spAutoFit/>
          </a:bodyPr>
          <a:lstStyle/>
          <a:p>
            <a:r>
              <a:rPr lang="en-US" sz="2400" dirty="0">
                <a:hlinkClick r:id="rId2"/>
              </a:rPr>
              <a:t>https://arxiv.org/pdf/2601.20245</a:t>
            </a:r>
            <a:r>
              <a:rPr lang="en-US" sz="2400" dirty="0"/>
              <a:t> </a:t>
            </a:r>
          </a:p>
          <a:p>
            <a:r>
              <a:rPr lang="en-US" sz="2400" b="1" dirty="0"/>
              <a:t>How AI Impacts Skill Formation</a:t>
            </a:r>
          </a:p>
          <a:p>
            <a:r>
              <a:rPr lang="en-US" sz="2400" dirty="0"/>
              <a:t>Judy </a:t>
            </a:r>
            <a:r>
              <a:rPr lang="en-US" sz="2400" dirty="0" err="1"/>
              <a:t>Hanwen</a:t>
            </a:r>
            <a:r>
              <a:rPr lang="en-US" sz="2400" dirty="0"/>
              <a:t> Shen∗ Alex Tamkin† (*Anthropic Fellow)  February 3, 2026</a:t>
            </a:r>
          </a:p>
        </p:txBody>
      </p:sp>
    </p:spTree>
    <p:extLst>
      <p:ext uri="{BB962C8B-B14F-4D97-AF65-F5344CB8AC3E}">
        <p14:creationId xmlns:p14="http://schemas.microsoft.com/office/powerpoint/2010/main" val="3090196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CAF708E-71CA-1944-3B09-DB2C8070173C}"/>
              </a:ext>
            </a:extLst>
          </p:cNvPr>
          <p:cNvSpPr txBox="1"/>
          <p:nvPr/>
        </p:nvSpPr>
        <p:spPr>
          <a:xfrm>
            <a:off x="580768" y="1929371"/>
            <a:ext cx="11368216" cy="4154984"/>
          </a:xfrm>
          <a:prstGeom prst="rect">
            <a:avLst/>
          </a:prstGeom>
          <a:noFill/>
        </p:spPr>
        <p:txBody>
          <a:bodyPr wrap="square">
            <a:spAutoFit/>
          </a:bodyPr>
          <a:lstStyle/>
          <a:p>
            <a:r>
              <a:rPr lang="en-US" sz="2400" dirty="0"/>
              <a:t>We did not observe a significant performance boost in task completion</a:t>
            </a:r>
          </a:p>
          <a:p>
            <a:endParaRPr lang="en-US" sz="2400" dirty="0"/>
          </a:p>
          <a:p>
            <a:r>
              <a:rPr lang="en-US" sz="2400" dirty="0"/>
              <a:t>Around 20% of participants relied on AI to generate all the code and never asked conceptual questions or for explanations. This group finished much faster than the control group (19.5 minutes vs 23 minutes)</a:t>
            </a:r>
          </a:p>
          <a:p>
            <a:endParaRPr lang="en-US" sz="2400" dirty="0"/>
          </a:p>
          <a:p>
            <a:r>
              <a:rPr lang="en-US" sz="2400" dirty="0"/>
              <a:t>Other participants in the AI group who asked a large number of queries (e.g., 15 queries), spent a long time composing queries (e.g., 10 minutes), or asked for follow-up explanations, raised the average task completion time.</a:t>
            </a:r>
          </a:p>
          <a:p>
            <a:endParaRPr lang="en-US" sz="2400" dirty="0"/>
          </a:p>
          <a:p>
            <a:r>
              <a:rPr lang="en-US" sz="2400" dirty="0"/>
              <a:t>we found that the biggest difference in test scores is between the debugging question</a:t>
            </a:r>
          </a:p>
        </p:txBody>
      </p:sp>
      <p:sp>
        <p:nvSpPr>
          <p:cNvPr id="4" name="TextBox 3">
            <a:extLst>
              <a:ext uri="{FF2B5EF4-FFF2-40B4-BE49-F238E27FC236}">
                <a16:creationId xmlns:a16="http://schemas.microsoft.com/office/drawing/2014/main" id="{D59291FE-4A52-C53B-E4CD-72DB14D4AF4E}"/>
              </a:ext>
            </a:extLst>
          </p:cNvPr>
          <p:cNvSpPr txBox="1"/>
          <p:nvPr/>
        </p:nvSpPr>
        <p:spPr>
          <a:xfrm>
            <a:off x="432484" y="335845"/>
            <a:ext cx="11759515" cy="1200329"/>
          </a:xfrm>
          <a:prstGeom prst="rect">
            <a:avLst/>
          </a:prstGeom>
          <a:noFill/>
        </p:spPr>
        <p:txBody>
          <a:bodyPr wrap="square">
            <a:spAutoFit/>
          </a:bodyPr>
          <a:lstStyle/>
          <a:p>
            <a:r>
              <a:rPr lang="en-US" sz="2400" dirty="0">
                <a:hlinkClick r:id="rId2"/>
              </a:rPr>
              <a:t>https://arxiv.org/pdf/2601.20245</a:t>
            </a:r>
            <a:r>
              <a:rPr lang="en-US" sz="2400" dirty="0"/>
              <a:t> </a:t>
            </a:r>
          </a:p>
          <a:p>
            <a:r>
              <a:rPr lang="en-US" sz="2400" b="1" dirty="0"/>
              <a:t>How AI Impacts Skill Formation</a:t>
            </a:r>
          </a:p>
          <a:p>
            <a:r>
              <a:rPr lang="en-US" sz="2400" dirty="0"/>
              <a:t>Judy </a:t>
            </a:r>
            <a:r>
              <a:rPr lang="en-US" sz="2400" dirty="0" err="1"/>
              <a:t>Hanwen</a:t>
            </a:r>
            <a:r>
              <a:rPr lang="en-US" sz="2400" dirty="0"/>
              <a:t> Shen∗ Alex Tamkin† (*Anthropic Fellow)  February 3, 2026</a:t>
            </a:r>
          </a:p>
        </p:txBody>
      </p:sp>
    </p:spTree>
    <p:extLst>
      <p:ext uri="{BB962C8B-B14F-4D97-AF65-F5344CB8AC3E}">
        <p14:creationId xmlns:p14="http://schemas.microsoft.com/office/powerpoint/2010/main" val="3526048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6CC5209-D0AA-0ED2-D2D0-FC88D4033459}"/>
              </a:ext>
            </a:extLst>
          </p:cNvPr>
          <p:cNvGraphicFramePr>
            <a:graphicFrameLocks noGrp="1"/>
          </p:cNvGraphicFramePr>
          <p:nvPr>
            <p:extLst>
              <p:ext uri="{D42A27DB-BD31-4B8C-83A1-F6EECF244321}">
                <p14:modId xmlns:p14="http://schemas.microsoft.com/office/powerpoint/2010/main" val="339349091"/>
              </p:ext>
            </p:extLst>
          </p:nvPr>
        </p:nvGraphicFramePr>
        <p:xfrm>
          <a:off x="516793" y="342813"/>
          <a:ext cx="11222127" cy="6430720"/>
        </p:xfrm>
        <a:graphic>
          <a:graphicData uri="http://schemas.openxmlformats.org/drawingml/2006/table">
            <a:tbl>
              <a:tblPr/>
              <a:tblGrid>
                <a:gridCol w="3740709">
                  <a:extLst>
                    <a:ext uri="{9D8B030D-6E8A-4147-A177-3AD203B41FA5}">
                      <a16:colId xmlns:a16="http://schemas.microsoft.com/office/drawing/2014/main" val="3780970836"/>
                    </a:ext>
                  </a:extLst>
                </a:gridCol>
                <a:gridCol w="3740709">
                  <a:extLst>
                    <a:ext uri="{9D8B030D-6E8A-4147-A177-3AD203B41FA5}">
                      <a16:colId xmlns:a16="http://schemas.microsoft.com/office/drawing/2014/main" val="432180292"/>
                    </a:ext>
                  </a:extLst>
                </a:gridCol>
                <a:gridCol w="3740709">
                  <a:extLst>
                    <a:ext uri="{9D8B030D-6E8A-4147-A177-3AD203B41FA5}">
                      <a16:colId xmlns:a16="http://schemas.microsoft.com/office/drawing/2014/main" val="3142387090"/>
                    </a:ext>
                  </a:extLst>
                </a:gridCol>
              </a:tblGrid>
              <a:tr h="267775">
                <a:tc>
                  <a:txBody>
                    <a:bodyPr/>
                    <a:lstStyle/>
                    <a:p>
                      <a:r>
                        <a:rPr lang="en-US" sz="2000"/>
                        <a:t>Scenario</a:t>
                      </a:r>
                    </a:p>
                  </a:txBody>
                  <a:tcPr marL="66944" marR="66944" marT="33472" marB="33472" anchor="ctr">
                    <a:lnL>
                      <a:noFill/>
                    </a:lnL>
                    <a:lnR>
                      <a:noFill/>
                    </a:lnR>
                    <a:lnT>
                      <a:noFill/>
                    </a:lnT>
                    <a:lnB>
                      <a:noFill/>
                    </a:lnB>
                    <a:noFill/>
                  </a:tcPr>
                </a:tc>
                <a:tc>
                  <a:txBody>
                    <a:bodyPr/>
                    <a:lstStyle/>
                    <a:p>
                      <a:r>
                        <a:rPr lang="en-US" sz="2000"/>
                        <a:t>Guidance</a:t>
                      </a:r>
                    </a:p>
                  </a:txBody>
                  <a:tcPr marL="66944" marR="66944" marT="33472" marB="33472" anchor="ctr">
                    <a:lnL>
                      <a:noFill/>
                    </a:lnL>
                    <a:lnR>
                      <a:noFill/>
                    </a:lnR>
                    <a:lnT>
                      <a:noFill/>
                    </a:lnT>
                    <a:lnB>
                      <a:noFill/>
                    </a:lnB>
                    <a:noFill/>
                  </a:tcPr>
                </a:tc>
                <a:tc>
                  <a:txBody>
                    <a:bodyPr/>
                    <a:lstStyle/>
                    <a:p>
                      <a:r>
                        <a:rPr lang="en-US" sz="2000"/>
                        <a:t>Example</a:t>
                      </a:r>
                    </a:p>
                  </a:txBody>
                  <a:tcPr marL="66944" marR="66944" marT="33472" marB="33472" anchor="ctr">
                    <a:lnL>
                      <a:noFill/>
                    </a:lnL>
                    <a:lnR>
                      <a:noFill/>
                    </a:lnR>
                    <a:lnT>
                      <a:noFill/>
                    </a:lnT>
                    <a:lnB>
                      <a:noFill/>
                    </a:lnB>
                    <a:noFill/>
                  </a:tcPr>
                </a:tc>
                <a:extLst>
                  <a:ext uri="{0D108BD9-81ED-4DB2-BD59-A6C34878D82A}">
                    <a16:rowId xmlns:a16="http://schemas.microsoft.com/office/drawing/2014/main" val="2613285927"/>
                  </a:ext>
                </a:extLst>
              </a:tr>
              <a:tr h="1071099">
                <a:tc>
                  <a:txBody>
                    <a:bodyPr/>
                    <a:lstStyle/>
                    <a:p>
                      <a:r>
                        <a:rPr lang="en-US" sz="2000" dirty="0"/>
                        <a:t>Using Claude to better articulate your experience</a:t>
                      </a:r>
                    </a:p>
                  </a:txBody>
                  <a:tcPr marL="66944" marR="66944" marT="33472" marB="33472" anchor="ctr">
                    <a:lnL>
                      <a:noFill/>
                    </a:lnL>
                    <a:lnR>
                      <a:noFill/>
                    </a:lnR>
                    <a:lnT>
                      <a:noFill/>
                    </a:lnT>
                    <a:lnB>
                      <a:noFill/>
                    </a:lnB>
                    <a:noFill/>
                  </a:tcPr>
                </a:tc>
                <a:tc>
                  <a:txBody>
                    <a:bodyPr/>
                    <a:lstStyle/>
                    <a:p>
                      <a:r>
                        <a:rPr lang="en-US" sz="2000" dirty="0"/>
                        <a:t>✅ Encouraged</a:t>
                      </a:r>
                    </a:p>
                  </a:txBody>
                  <a:tcPr marL="66944" marR="66944" marT="33472" marB="33472" anchor="ctr">
                    <a:lnL>
                      <a:noFill/>
                    </a:lnL>
                    <a:lnR>
                      <a:noFill/>
                    </a:lnR>
                    <a:lnT>
                      <a:noFill/>
                    </a:lnT>
                    <a:lnB>
                      <a:noFill/>
                    </a:lnB>
                    <a:noFill/>
                  </a:tcPr>
                </a:tc>
                <a:tc>
                  <a:txBody>
                    <a:bodyPr/>
                    <a:lstStyle/>
                    <a:p>
                      <a:r>
                        <a:rPr lang="en-US" sz="2000" b="1"/>
                        <a:t>Your draft: </a:t>
                      </a:r>
                      <a:r>
                        <a:rPr lang="en-US" sz="2000"/>
                        <a:t>"I led our team's migration to a new platform." </a:t>
                      </a:r>
                      <a:r>
                        <a:rPr lang="en-US" sz="2000" b="1"/>
                        <a:t>Prompt: </a:t>
                      </a:r>
                      <a:r>
                        <a:rPr lang="en-US" sz="2000"/>
                        <a:t>"Help me think of ways to quantify the impact of the platform migration that I led."</a:t>
                      </a:r>
                    </a:p>
                  </a:txBody>
                  <a:tcPr marL="66944" marR="66944" marT="33472" marB="33472" anchor="ctr">
                    <a:lnL>
                      <a:noFill/>
                    </a:lnL>
                    <a:lnR>
                      <a:noFill/>
                    </a:lnR>
                    <a:lnT>
                      <a:noFill/>
                    </a:lnT>
                    <a:lnB>
                      <a:noFill/>
                    </a:lnB>
                    <a:noFill/>
                  </a:tcPr>
                </a:tc>
                <a:extLst>
                  <a:ext uri="{0D108BD9-81ED-4DB2-BD59-A6C34878D82A}">
                    <a16:rowId xmlns:a16="http://schemas.microsoft.com/office/drawing/2014/main" val="2442107782"/>
                  </a:ext>
                </a:extLst>
              </a:tr>
              <a:tr h="1071099">
                <a:tc>
                  <a:txBody>
                    <a:bodyPr/>
                    <a:lstStyle/>
                    <a:p>
                      <a:r>
                        <a:rPr lang="en-US" sz="2000" dirty="0"/>
                        <a:t>Using Claude to create experiences</a:t>
                      </a:r>
                    </a:p>
                  </a:txBody>
                  <a:tcPr marL="66944" marR="66944" marT="33472" marB="33472" anchor="ctr">
                    <a:lnL>
                      <a:noFill/>
                    </a:lnL>
                    <a:lnR>
                      <a:noFill/>
                    </a:lnR>
                    <a:lnT>
                      <a:noFill/>
                    </a:lnT>
                    <a:lnB>
                      <a:noFill/>
                    </a:lnB>
                    <a:noFill/>
                  </a:tcPr>
                </a:tc>
                <a:tc>
                  <a:txBody>
                    <a:bodyPr/>
                    <a:lstStyle/>
                    <a:p>
                      <a:r>
                        <a:rPr lang="en-US" sz="2000"/>
                        <a:t>❌ Not allowed</a:t>
                      </a:r>
                    </a:p>
                  </a:txBody>
                  <a:tcPr marL="66944" marR="66944" marT="33472" marB="33472" anchor="ctr">
                    <a:lnL>
                      <a:noFill/>
                    </a:lnL>
                    <a:lnR>
                      <a:noFill/>
                    </a:lnR>
                    <a:lnT>
                      <a:noFill/>
                    </a:lnT>
                    <a:lnB>
                      <a:noFill/>
                    </a:lnB>
                    <a:noFill/>
                  </a:tcPr>
                </a:tc>
                <a:tc>
                  <a:txBody>
                    <a:bodyPr/>
                    <a:lstStyle/>
                    <a:p>
                      <a:r>
                        <a:rPr lang="en-US" sz="2000" b="1" dirty="0"/>
                        <a:t>Prompt:</a:t>
                      </a:r>
                      <a:r>
                        <a:rPr lang="en-US" sz="2000" dirty="0"/>
                        <a:t> "Write a cover letter for an AI safety researcher position at Anthropic." </a:t>
                      </a:r>
                      <a:r>
                        <a:rPr lang="en-US" sz="2000" b="1" dirty="0"/>
                        <a:t>Result:</a:t>
                      </a:r>
                      <a:r>
                        <a:rPr lang="en-US" sz="2000" dirty="0"/>
                        <a:t> </a:t>
                      </a:r>
                      <a:r>
                        <a:rPr lang="en-US" sz="2000" dirty="0">
                          <a:solidFill>
                            <a:srgbClr val="FF0000"/>
                          </a:solidFill>
                        </a:rPr>
                        <a:t>Generic content</a:t>
                      </a:r>
                      <a:r>
                        <a:rPr lang="en-US" sz="2000" dirty="0"/>
                        <a:t> with experiences you haven't actually had</a:t>
                      </a:r>
                    </a:p>
                  </a:txBody>
                  <a:tcPr marL="66944" marR="66944" marT="33472" marB="33472" anchor="ctr">
                    <a:lnL>
                      <a:noFill/>
                    </a:lnL>
                    <a:lnR>
                      <a:noFill/>
                    </a:lnR>
                    <a:lnT>
                      <a:noFill/>
                    </a:lnT>
                    <a:lnB>
                      <a:noFill/>
                    </a:lnB>
                    <a:noFill/>
                  </a:tcPr>
                </a:tc>
                <a:extLst>
                  <a:ext uri="{0D108BD9-81ED-4DB2-BD59-A6C34878D82A}">
                    <a16:rowId xmlns:a16="http://schemas.microsoft.com/office/drawing/2014/main" val="3173536364"/>
                  </a:ext>
                </a:extLst>
              </a:tr>
              <a:tr h="1271930">
                <a:tc>
                  <a:txBody>
                    <a:bodyPr/>
                    <a:lstStyle/>
                    <a:p>
                      <a:r>
                        <a:rPr lang="en-US" sz="2000" dirty="0"/>
                        <a:t>Using Claude for interview prep</a:t>
                      </a:r>
                    </a:p>
                  </a:txBody>
                  <a:tcPr marL="66944" marR="66944" marT="33472" marB="33472" anchor="ctr">
                    <a:lnL>
                      <a:noFill/>
                    </a:lnL>
                    <a:lnR>
                      <a:noFill/>
                    </a:lnR>
                    <a:lnT>
                      <a:noFill/>
                    </a:lnT>
                    <a:lnB>
                      <a:noFill/>
                    </a:lnB>
                    <a:noFill/>
                  </a:tcPr>
                </a:tc>
                <a:tc>
                  <a:txBody>
                    <a:bodyPr/>
                    <a:lstStyle/>
                    <a:p>
                      <a:r>
                        <a:rPr lang="en-US" sz="2000"/>
                        <a:t>✅ Encouraged</a:t>
                      </a:r>
                    </a:p>
                  </a:txBody>
                  <a:tcPr marL="66944" marR="66944" marT="33472" marB="33472" anchor="ctr">
                    <a:lnL>
                      <a:noFill/>
                    </a:lnL>
                    <a:lnR>
                      <a:noFill/>
                    </a:lnR>
                    <a:lnT>
                      <a:noFill/>
                    </a:lnT>
                    <a:lnB>
                      <a:noFill/>
                    </a:lnB>
                    <a:noFill/>
                  </a:tcPr>
                </a:tc>
                <a:tc>
                  <a:txBody>
                    <a:bodyPr/>
                    <a:lstStyle/>
                    <a:p>
                      <a:r>
                        <a:rPr lang="en-US" sz="2000" b="1"/>
                        <a:t>Prompt: </a:t>
                      </a:r>
                      <a:r>
                        <a:rPr lang="en-US" sz="2000"/>
                        <a:t>"What does Anthropic value in candidates based on their public information?" </a:t>
                      </a:r>
                      <a:r>
                        <a:rPr lang="en-US" sz="2000" b="1"/>
                        <a:t>Prompt: </a:t>
                      </a:r>
                      <a:r>
                        <a:rPr lang="en-US" sz="2000"/>
                        <a:t>“Help me practice explaining my experience with transformer models.”</a:t>
                      </a:r>
                    </a:p>
                  </a:txBody>
                  <a:tcPr marL="66944" marR="66944" marT="33472" marB="33472" anchor="ctr">
                    <a:lnL>
                      <a:noFill/>
                    </a:lnL>
                    <a:lnR>
                      <a:noFill/>
                    </a:lnR>
                    <a:lnT>
                      <a:noFill/>
                    </a:lnT>
                    <a:lnB>
                      <a:noFill/>
                    </a:lnB>
                    <a:noFill/>
                  </a:tcPr>
                </a:tc>
                <a:extLst>
                  <a:ext uri="{0D108BD9-81ED-4DB2-BD59-A6C34878D82A}">
                    <a16:rowId xmlns:a16="http://schemas.microsoft.com/office/drawing/2014/main" val="1119412068"/>
                  </a:ext>
                </a:extLst>
              </a:tr>
              <a:tr h="669437">
                <a:tc>
                  <a:txBody>
                    <a:bodyPr/>
                    <a:lstStyle/>
                    <a:p>
                      <a:r>
                        <a:rPr lang="en-US" sz="2000" dirty="0"/>
                        <a:t>Using Claude during assessments (unless permitted)</a:t>
                      </a:r>
                    </a:p>
                  </a:txBody>
                  <a:tcPr marL="66944" marR="66944" marT="33472" marB="33472" anchor="ctr">
                    <a:lnL>
                      <a:noFill/>
                    </a:lnL>
                    <a:lnR>
                      <a:noFill/>
                    </a:lnR>
                    <a:lnT>
                      <a:noFill/>
                    </a:lnT>
                    <a:lnB>
                      <a:noFill/>
                    </a:lnB>
                    <a:noFill/>
                  </a:tcPr>
                </a:tc>
                <a:tc>
                  <a:txBody>
                    <a:bodyPr/>
                    <a:lstStyle/>
                    <a:p>
                      <a:r>
                        <a:rPr lang="en-US" sz="2000"/>
                        <a:t>❌ Not allowed</a:t>
                      </a:r>
                    </a:p>
                  </a:txBody>
                  <a:tcPr marL="66944" marR="66944" marT="33472" marB="33472" anchor="ctr">
                    <a:lnL>
                      <a:noFill/>
                    </a:lnL>
                    <a:lnR>
                      <a:noFill/>
                    </a:lnR>
                    <a:lnT>
                      <a:noFill/>
                    </a:lnT>
                    <a:lnB>
                      <a:noFill/>
                    </a:lnB>
                    <a:noFill/>
                  </a:tcPr>
                </a:tc>
                <a:tc>
                  <a:txBody>
                    <a:bodyPr/>
                    <a:lstStyle/>
                    <a:p>
                      <a:r>
                        <a:rPr lang="en-US" sz="2000" dirty="0"/>
                        <a:t>Having Claude write your code when we haven't explicitly allowed it</a:t>
                      </a:r>
                    </a:p>
                  </a:txBody>
                  <a:tcPr marL="66944" marR="66944" marT="33472" marB="33472" anchor="ctr">
                    <a:lnL>
                      <a:noFill/>
                    </a:lnL>
                    <a:lnR>
                      <a:noFill/>
                    </a:lnR>
                    <a:lnT>
                      <a:noFill/>
                    </a:lnT>
                    <a:lnB>
                      <a:noFill/>
                    </a:lnB>
                    <a:noFill/>
                  </a:tcPr>
                </a:tc>
                <a:extLst>
                  <a:ext uri="{0D108BD9-81ED-4DB2-BD59-A6C34878D82A}">
                    <a16:rowId xmlns:a16="http://schemas.microsoft.com/office/drawing/2014/main" val="3340817516"/>
                  </a:ext>
                </a:extLst>
              </a:tr>
            </a:tbl>
          </a:graphicData>
        </a:graphic>
      </p:graphicFrame>
      <p:sp>
        <p:nvSpPr>
          <p:cNvPr id="4" name="TextBox 3">
            <a:extLst>
              <a:ext uri="{FF2B5EF4-FFF2-40B4-BE49-F238E27FC236}">
                <a16:creationId xmlns:a16="http://schemas.microsoft.com/office/drawing/2014/main" id="{1B9B1745-EA59-E213-35C3-CC533C0D4C3F}"/>
              </a:ext>
            </a:extLst>
          </p:cNvPr>
          <p:cNvSpPr txBox="1"/>
          <p:nvPr/>
        </p:nvSpPr>
        <p:spPr>
          <a:xfrm>
            <a:off x="29798" y="-1343"/>
            <a:ext cx="6098058" cy="369332"/>
          </a:xfrm>
          <a:prstGeom prst="rect">
            <a:avLst/>
          </a:prstGeom>
          <a:noFill/>
        </p:spPr>
        <p:txBody>
          <a:bodyPr wrap="square">
            <a:spAutoFit/>
          </a:bodyPr>
          <a:lstStyle/>
          <a:p>
            <a:r>
              <a:rPr lang="en-US" dirty="0">
                <a:hlinkClick r:id="rId2"/>
              </a:rPr>
              <a:t>https://www.anthropic.com/candidate-ai-guidance</a:t>
            </a:r>
            <a:r>
              <a:rPr lang="en-US" dirty="0"/>
              <a:t> </a:t>
            </a:r>
          </a:p>
        </p:txBody>
      </p:sp>
    </p:spTree>
    <p:extLst>
      <p:ext uri="{BB962C8B-B14F-4D97-AF65-F5344CB8AC3E}">
        <p14:creationId xmlns:p14="http://schemas.microsoft.com/office/powerpoint/2010/main" val="3558214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CDC3C17-3693-D793-80B2-00A30897D68A}"/>
              </a:ext>
            </a:extLst>
          </p:cNvPr>
          <p:cNvSpPr txBox="1"/>
          <p:nvPr/>
        </p:nvSpPr>
        <p:spPr>
          <a:xfrm>
            <a:off x="580767" y="830632"/>
            <a:ext cx="11145795" cy="5632311"/>
          </a:xfrm>
          <a:prstGeom prst="rect">
            <a:avLst/>
          </a:prstGeom>
          <a:noFill/>
        </p:spPr>
        <p:txBody>
          <a:bodyPr wrap="square">
            <a:spAutoFit/>
          </a:bodyPr>
          <a:lstStyle/>
          <a:p>
            <a:pPr>
              <a:buNone/>
            </a:pPr>
            <a:r>
              <a:rPr lang="en-US" sz="2400" dirty="0"/>
              <a:t>We see AI as a great tool and partner. We encourage you to use it for preparation and refinement, and we're excited to get to know you and see your thinking in action during assessments and interviews.</a:t>
            </a:r>
          </a:p>
          <a:p>
            <a:pPr>
              <a:buNone/>
            </a:pPr>
            <a:r>
              <a:rPr lang="en-US" sz="2400" dirty="0"/>
              <a:t>Regardless of which role you’re applying for, we expect you to:</a:t>
            </a:r>
          </a:p>
          <a:p>
            <a:pPr>
              <a:buNone/>
            </a:pPr>
            <a:endParaRPr lang="en-US" sz="2400" dirty="0"/>
          </a:p>
          <a:p>
            <a:pPr>
              <a:buFont typeface="+mj-lt"/>
              <a:buAutoNum type="arabicPeriod"/>
            </a:pPr>
            <a:r>
              <a:rPr lang="en-US" sz="2400" b="1" dirty="0"/>
              <a:t>Use Claude thoughtfully. </a:t>
            </a:r>
            <a:r>
              <a:rPr lang="en-US" sz="2400" dirty="0"/>
              <a:t>We encourage you to use Claude to strengthen your application and prepare for interviews; think of Claude as your collaborator in showcasing your authentic story.</a:t>
            </a:r>
          </a:p>
          <a:p>
            <a:pPr>
              <a:buFont typeface="+mj-lt"/>
              <a:buAutoNum type="arabicPeriod"/>
            </a:pPr>
            <a:endParaRPr lang="en-US" sz="2400" dirty="0"/>
          </a:p>
          <a:p>
            <a:pPr>
              <a:buFont typeface="+mj-lt"/>
              <a:buAutoNum type="arabicPeriod"/>
            </a:pPr>
            <a:r>
              <a:rPr lang="en-US" sz="2400" b="1" dirty="0"/>
              <a:t>Be yourself.</a:t>
            </a:r>
            <a:r>
              <a:rPr lang="en-US" sz="2400" dirty="0"/>
              <a:t> Use AI to refine your ideas, not replace them. We want to see your actual experience and how you think—not AI-generated responses.</a:t>
            </a:r>
          </a:p>
          <a:p>
            <a:pPr>
              <a:buFont typeface="+mj-lt"/>
              <a:buAutoNum type="arabicPeriod"/>
            </a:pPr>
            <a:endParaRPr lang="en-US" sz="2400" dirty="0"/>
          </a:p>
          <a:p>
            <a:pPr>
              <a:buFont typeface="+mj-lt"/>
              <a:buAutoNum type="arabicPeriod"/>
            </a:pPr>
            <a:r>
              <a:rPr lang="en-US" sz="2400" b="1" dirty="0"/>
              <a:t>Be transparent.</a:t>
            </a:r>
            <a:r>
              <a:rPr lang="en-US" sz="2400" dirty="0"/>
              <a:t> In the section below, we are transparent about the ways that we use Claude in our hiring process. We expect the same transparency from you in following this guidance.</a:t>
            </a:r>
          </a:p>
        </p:txBody>
      </p:sp>
      <p:sp>
        <p:nvSpPr>
          <p:cNvPr id="4" name="TextBox 3">
            <a:extLst>
              <a:ext uri="{FF2B5EF4-FFF2-40B4-BE49-F238E27FC236}">
                <a16:creationId xmlns:a16="http://schemas.microsoft.com/office/drawing/2014/main" id="{E5394862-D4FA-7131-A2EB-F3DF840036F7}"/>
              </a:ext>
            </a:extLst>
          </p:cNvPr>
          <p:cNvSpPr txBox="1"/>
          <p:nvPr/>
        </p:nvSpPr>
        <p:spPr>
          <a:xfrm>
            <a:off x="103939" y="146941"/>
            <a:ext cx="8867067" cy="461665"/>
          </a:xfrm>
          <a:prstGeom prst="rect">
            <a:avLst/>
          </a:prstGeom>
          <a:noFill/>
        </p:spPr>
        <p:txBody>
          <a:bodyPr wrap="square">
            <a:spAutoFit/>
          </a:bodyPr>
          <a:lstStyle/>
          <a:p>
            <a:r>
              <a:rPr lang="en-US" sz="2400" dirty="0">
                <a:hlinkClick r:id="rId2"/>
              </a:rPr>
              <a:t>https://www.anthropic.com/candidate-ai-guidance</a:t>
            </a:r>
            <a:r>
              <a:rPr lang="en-US" sz="2400" dirty="0"/>
              <a:t> </a:t>
            </a:r>
          </a:p>
        </p:txBody>
      </p:sp>
    </p:spTree>
    <p:extLst>
      <p:ext uri="{BB962C8B-B14F-4D97-AF65-F5344CB8AC3E}">
        <p14:creationId xmlns:p14="http://schemas.microsoft.com/office/powerpoint/2010/main" val="3480464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4127686-05C7-84F0-6EAF-91F9F599DA4D}"/>
              </a:ext>
            </a:extLst>
          </p:cNvPr>
          <p:cNvPicPr>
            <a:picLocks noChangeAspect="1"/>
          </p:cNvPicPr>
          <p:nvPr/>
        </p:nvPicPr>
        <p:blipFill>
          <a:blip r:embed="rId2"/>
          <a:stretch>
            <a:fillRect/>
          </a:stretch>
        </p:blipFill>
        <p:spPr>
          <a:xfrm>
            <a:off x="567634" y="1334531"/>
            <a:ext cx="9849075" cy="5117442"/>
          </a:xfrm>
          <a:prstGeom prst="rect">
            <a:avLst/>
          </a:prstGeom>
        </p:spPr>
      </p:pic>
      <p:sp>
        <p:nvSpPr>
          <p:cNvPr id="4" name="TextBox 3">
            <a:extLst>
              <a:ext uri="{FF2B5EF4-FFF2-40B4-BE49-F238E27FC236}">
                <a16:creationId xmlns:a16="http://schemas.microsoft.com/office/drawing/2014/main" id="{A036B35D-C804-E56F-C9E4-FCDEBF489E26}"/>
              </a:ext>
            </a:extLst>
          </p:cNvPr>
          <p:cNvSpPr txBox="1"/>
          <p:nvPr/>
        </p:nvSpPr>
        <p:spPr>
          <a:xfrm>
            <a:off x="902043" y="406027"/>
            <a:ext cx="3097195" cy="461665"/>
          </a:xfrm>
          <a:prstGeom prst="rect">
            <a:avLst/>
          </a:prstGeom>
          <a:noFill/>
        </p:spPr>
        <p:txBody>
          <a:bodyPr wrap="none" rtlCol="0">
            <a:spAutoFit/>
          </a:bodyPr>
          <a:lstStyle/>
          <a:p>
            <a:pPr algn="l">
              <a:buNone/>
            </a:pPr>
            <a:r>
              <a:rPr lang="en-US" sz="2400" dirty="0"/>
              <a:t>Create new repository</a:t>
            </a:r>
          </a:p>
        </p:txBody>
      </p:sp>
      <p:cxnSp>
        <p:nvCxnSpPr>
          <p:cNvPr id="6" name="Straight Arrow Connector 5">
            <a:extLst>
              <a:ext uri="{FF2B5EF4-FFF2-40B4-BE49-F238E27FC236}">
                <a16:creationId xmlns:a16="http://schemas.microsoft.com/office/drawing/2014/main" id="{94C04C6C-525D-404A-18FB-BA67354CE8FE}"/>
              </a:ext>
            </a:extLst>
          </p:cNvPr>
          <p:cNvCxnSpPr/>
          <p:nvPr/>
        </p:nvCxnSpPr>
        <p:spPr>
          <a:xfrm>
            <a:off x="2842054" y="852616"/>
            <a:ext cx="852616" cy="2347784"/>
          </a:xfrm>
          <a:prstGeom prst="straightConnector1">
            <a:avLst/>
          </a:prstGeom>
          <a:ln w="76200">
            <a:solidFill>
              <a:srgbClr val="00B0F0"/>
            </a:solidFill>
            <a:tailEnd type="triangle"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97487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3EAB43-1E11-38C5-57FD-92A99278BF48}"/>
              </a:ext>
            </a:extLst>
          </p:cNvPr>
          <p:cNvPicPr>
            <a:picLocks noChangeAspect="1"/>
          </p:cNvPicPr>
          <p:nvPr/>
        </p:nvPicPr>
        <p:blipFill>
          <a:blip r:embed="rId2"/>
          <a:stretch>
            <a:fillRect/>
          </a:stretch>
        </p:blipFill>
        <p:spPr>
          <a:xfrm>
            <a:off x="326355" y="234779"/>
            <a:ext cx="11628567" cy="6437870"/>
          </a:xfrm>
          <a:prstGeom prst="rect">
            <a:avLst/>
          </a:prstGeom>
        </p:spPr>
      </p:pic>
    </p:spTree>
    <p:extLst>
      <p:ext uri="{BB962C8B-B14F-4D97-AF65-F5344CB8AC3E}">
        <p14:creationId xmlns:p14="http://schemas.microsoft.com/office/powerpoint/2010/main" val="634862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753B6-A01B-2016-AECD-2C0CC949558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531C444-0828-CFD2-DC3C-D3462907CAA9}"/>
              </a:ext>
            </a:extLst>
          </p:cNvPr>
          <p:cNvPicPr>
            <a:picLocks noChangeAspect="1"/>
          </p:cNvPicPr>
          <p:nvPr/>
        </p:nvPicPr>
        <p:blipFill>
          <a:blip r:embed="rId2"/>
          <a:stretch>
            <a:fillRect/>
          </a:stretch>
        </p:blipFill>
        <p:spPr>
          <a:xfrm>
            <a:off x="100256" y="642551"/>
            <a:ext cx="12018074" cy="5585254"/>
          </a:xfrm>
          <a:prstGeom prst="rect">
            <a:avLst/>
          </a:prstGeom>
        </p:spPr>
      </p:pic>
    </p:spTree>
    <p:extLst>
      <p:ext uri="{BB962C8B-B14F-4D97-AF65-F5344CB8AC3E}">
        <p14:creationId xmlns:p14="http://schemas.microsoft.com/office/powerpoint/2010/main" val="1301697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121D5-7DAA-4582-3C92-158FF6D5F2D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B7AC968-BCF4-84C4-B9CA-266118FECD5B}"/>
              </a:ext>
            </a:extLst>
          </p:cNvPr>
          <p:cNvPicPr>
            <a:picLocks noChangeAspect="1"/>
          </p:cNvPicPr>
          <p:nvPr/>
        </p:nvPicPr>
        <p:blipFill>
          <a:blip r:embed="rId2"/>
          <a:stretch>
            <a:fillRect/>
          </a:stretch>
        </p:blipFill>
        <p:spPr>
          <a:xfrm>
            <a:off x="148282" y="355646"/>
            <a:ext cx="11987738" cy="5229608"/>
          </a:xfrm>
          <a:prstGeom prst="rect">
            <a:avLst/>
          </a:prstGeom>
        </p:spPr>
      </p:pic>
    </p:spTree>
    <p:extLst>
      <p:ext uri="{BB962C8B-B14F-4D97-AF65-F5344CB8AC3E}">
        <p14:creationId xmlns:p14="http://schemas.microsoft.com/office/powerpoint/2010/main" val="1783637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E0A2C-9B3C-2CE0-3861-92B2B87214E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67D64D6-294A-3FA1-C99A-AB83DC79AE92}"/>
              </a:ext>
            </a:extLst>
          </p:cNvPr>
          <p:cNvPicPr>
            <a:picLocks noChangeAspect="1"/>
          </p:cNvPicPr>
          <p:nvPr/>
        </p:nvPicPr>
        <p:blipFill>
          <a:blip r:embed="rId2"/>
          <a:stretch>
            <a:fillRect/>
          </a:stretch>
        </p:blipFill>
        <p:spPr>
          <a:xfrm>
            <a:off x="148281" y="676574"/>
            <a:ext cx="9698218" cy="5813260"/>
          </a:xfrm>
          <a:prstGeom prst="rect">
            <a:avLst/>
          </a:prstGeom>
        </p:spPr>
      </p:pic>
      <mc:AlternateContent xmlns:mc="http://schemas.openxmlformats.org/markup-compatibility/2006">
        <mc:Choice xmlns:p14="http://schemas.microsoft.com/office/powerpoint/2010/main" Requires="p14">
          <p:contentPart p14:bwMode="auto" r:id="rId3">
            <p14:nvContentPartPr>
              <p14:cNvPr id="5" name="Ink 4">
                <a:extLst>
                  <a:ext uri="{FF2B5EF4-FFF2-40B4-BE49-F238E27FC236}">
                    <a16:creationId xmlns:a16="http://schemas.microsoft.com/office/drawing/2014/main" id="{2FB49882-04FE-0AD1-F8F8-9F88AFC9D98F}"/>
                  </a:ext>
                </a:extLst>
              </p14:cNvPr>
              <p14:cNvContentPartPr/>
              <p14:nvPr/>
            </p14:nvContentPartPr>
            <p14:xfrm rot="-1250035">
              <a:off x="9444554" y="972324"/>
              <a:ext cx="664730" cy="664730"/>
            </p14:xfrm>
          </p:contentPart>
        </mc:Choice>
        <mc:Fallback>
          <p:pic>
            <p:nvPicPr>
              <p:cNvPr id="5" name="Ink 4">
                <a:extLst>
                  <a:ext uri="{FF2B5EF4-FFF2-40B4-BE49-F238E27FC236}">
                    <a16:creationId xmlns:a16="http://schemas.microsoft.com/office/drawing/2014/main" id="{2FB49882-04FE-0AD1-F8F8-9F88AFC9D98F}"/>
                  </a:ext>
                </a:extLst>
              </p:cNvPr>
              <p:cNvPicPr/>
              <p:nvPr/>
            </p:nvPicPr>
            <p:blipFill>
              <a:blip r:embed="rId4"/>
              <a:stretch>
                <a:fillRect/>
              </a:stretch>
            </p:blipFill>
            <p:spPr>
              <a:xfrm rot="-1250035">
                <a:off x="9435916" y="963327"/>
                <a:ext cx="682365" cy="682365"/>
              </a:xfrm>
              <a:prstGeom prst="rect">
                <a:avLst/>
              </a:prstGeom>
            </p:spPr>
          </p:pic>
        </mc:Fallback>
      </mc:AlternateContent>
      <p:grpSp>
        <p:nvGrpSpPr>
          <p:cNvPr id="8" name="Group 7">
            <a:extLst>
              <a:ext uri="{FF2B5EF4-FFF2-40B4-BE49-F238E27FC236}">
                <a16:creationId xmlns:a16="http://schemas.microsoft.com/office/drawing/2014/main" id="{1F62589E-2795-FC4B-14BB-75BC26B7F5E2}"/>
              </a:ext>
            </a:extLst>
          </p:cNvPr>
          <p:cNvGrpSpPr/>
          <p:nvPr/>
        </p:nvGrpSpPr>
        <p:grpSpPr>
          <a:xfrm>
            <a:off x="8270319" y="6165049"/>
            <a:ext cx="2207160" cy="311760"/>
            <a:chOff x="8270319" y="6165049"/>
            <a:chExt cx="2207160" cy="311760"/>
          </a:xfrm>
        </p:grpSpPr>
        <mc:AlternateContent xmlns:mc="http://schemas.openxmlformats.org/markup-compatibility/2006">
          <mc:Choice xmlns:p14="http://schemas.microsoft.com/office/powerpoint/2010/main" Requires="p14">
            <p:contentPart p14:bwMode="auto" r:id="rId5">
              <p14:nvContentPartPr>
                <p14:cNvPr id="6" name="Ink 5">
                  <a:extLst>
                    <a:ext uri="{FF2B5EF4-FFF2-40B4-BE49-F238E27FC236}">
                      <a16:creationId xmlns:a16="http://schemas.microsoft.com/office/drawing/2014/main" id="{DD97F24B-A2F8-6E25-D85C-6760B88C3C09}"/>
                    </a:ext>
                  </a:extLst>
                </p14:cNvPr>
                <p14:cNvContentPartPr/>
                <p14:nvPr/>
              </p14:nvContentPartPr>
              <p14:xfrm>
                <a:off x="8270319" y="6203209"/>
                <a:ext cx="350280" cy="273600"/>
              </p14:xfrm>
            </p:contentPart>
          </mc:Choice>
          <mc:Fallback>
            <p:pic>
              <p:nvPicPr>
                <p:cNvPr id="6" name="Ink 5">
                  <a:extLst>
                    <a:ext uri="{FF2B5EF4-FFF2-40B4-BE49-F238E27FC236}">
                      <a16:creationId xmlns:a16="http://schemas.microsoft.com/office/drawing/2014/main" id="{DD97F24B-A2F8-6E25-D85C-6760B88C3C09}"/>
                    </a:ext>
                  </a:extLst>
                </p:cNvPr>
                <p:cNvPicPr/>
                <p:nvPr/>
              </p:nvPicPr>
              <p:blipFill>
                <a:blip r:embed="rId6"/>
                <a:stretch>
                  <a:fillRect/>
                </a:stretch>
              </p:blipFill>
              <p:spPr>
                <a:xfrm>
                  <a:off x="8261319" y="6194209"/>
                  <a:ext cx="367920" cy="2912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7" name="Ink 6">
                  <a:extLst>
                    <a:ext uri="{FF2B5EF4-FFF2-40B4-BE49-F238E27FC236}">
                      <a16:creationId xmlns:a16="http://schemas.microsoft.com/office/drawing/2014/main" id="{73A01896-C23F-790E-74F6-EC862DD42D2A}"/>
                    </a:ext>
                  </a:extLst>
                </p14:cNvPr>
                <p14:cNvContentPartPr/>
                <p14:nvPr/>
              </p14:nvContentPartPr>
              <p14:xfrm>
                <a:off x="8291559" y="6165049"/>
                <a:ext cx="2185920" cy="162360"/>
              </p14:xfrm>
            </p:contentPart>
          </mc:Choice>
          <mc:Fallback>
            <p:pic>
              <p:nvPicPr>
                <p:cNvPr id="7" name="Ink 6">
                  <a:extLst>
                    <a:ext uri="{FF2B5EF4-FFF2-40B4-BE49-F238E27FC236}">
                      <a16:creationId xmlns:a16="http://schemas.microsoft.com/office/drawing/2014/main" id="{73A01896-C23F-790E-74F6-EC862DD42D2A}"/>
                    </a:ext>
                  </a:extLst>
                </p:cNvPr>
                <p:cNvPicPr/>
                <p:nvPr/>
              </p:nvPicPr>
              <p:blipFill>
                <a:blip r:embed="rId8"/>
                <a:stretch>
                  <a:fillRect/>
                </a:stretch>
              </p:blipFill>
              <p:spPr>
                <a:xfrm>
                  <a:off x="8282559" y="6156409"/>
                  <a:ext cx="2203560" cy="180000"/>
                </a:xfrm>
                <a:prstGeom prst="rect">
                  <a:avLst/>
                </a:prstGeom>
              </p:spPr>
            </p:pic>
          </mc:Fallback>
        </mc:AlternateContent>
      </p:grpSp>
    </p:spTree>
    <p:extLst>
      <p:ext uri="{BB962C8B-B14F-4D97-AF65-F5344CB8AC3E}">
        <p14:creationId xmlns:p14="http://schemas.microsoft.com/office/powerpoint/2010/main" val="3338532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1A2E2-4647-3FF3-3815-BB36CC8B784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90727C4-3774-AA51-1EF4-0EE4200C8394}"/>
              </a:ext>
            </a:extLst>
          </p:cNvPr>
          <p:cNvPicPr>
            <a:picLocks noChangeAspect="1"/>
          </p:cNvPicPr>
          <p:nvPr/>
        </p:nvPicPr>
        <p:blipFill>
          <a:blip r:embed="rId2"/>
          <a:stretch>
            <a:fillRect/>
          </a:stretch>
        </p:blipFill>
        <p:spPr>
          <a:xfrm>
            <a:off x="120251" y="139197"/>
            <a:ext cx="8763450" cy="2724290"/>
          </a:xfrm>
          <a:prstGeom prst="rect">
            <a:avLst/>
          </a:prstGeom>
        </p:spPr>
      </p:pic>
      <mc:AlternateContent xmlns:mc="http://schemas.openxmlformats.org/markup-compatibility/2006">
        <mc:Choice xmlns:p14="http://schemas.microsoft.com/office/powerpoint/2010/main" Requires="p14">
          <p:contentPart p14:bwMode="auto" r:id="rId3">
            <p14:nvContentPartPr>
              <p14:cNvPr id="4" name="Ink 3">
                <a:extLst>
                  <a:ext uri="{FF2B5EF4-FFF2-40B4-BE49-F238E27FC236}">
                    <a16:creationId xmlns:a16="http://schemas.microsoft.com/office/drawing/2014/main" id="{FA843CE9-02CB-2110-6EF1-7764CB18FAEE}"/>
                  </a:ext>
                </a:extLst>
              </p14:cNvPr>
              <p14:cNvContentPartPr/>
              <p14:nvPr/>
            </p14:nvContentPartPr>
            <p14:xfrm>
              <a:off x="7338335" y="1012511"/>
              <a:ext cx="1769760" cy="743040"/>
            </p14:xfrm>
          </p:contentPart>
        </mc:Choice>
        <mc:Fallback>
          <p:pic>
            <p:nvPicPr>
              <p:cNvPr id="4" name="Ink 3">
                <a:extLst>
                  <a:ext uri="{FF2B5EF4-FFF2-40B4-BE49-F238E27FC236}">
                    <a16:creationId xmlns:a16="http://schemas.microsoft.com/office/drawing/2014/main" id="{FA843CE9-02CB-2110-6EF1-7764CB18FAEE}"/>
                  </a:ext>
                </a:extLst>
              </p:cNvPr>
              <p:cNvPicPr/>
              <p:nvPr/>
            </p:nvPicPr>
            <p:blipFill>
              <a:blip r:embed="rId4"/>
              <a:stretch>
                <a:fillRect/>
              </a:stretch>
            </p:blipFill>
            <p:spPr>
              <a:xfrm>
                <a:off x="7329335" y="1003511"/>
                <a:ext cx="1787400" cy="7606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5" name="Ink 4">
                <a:extLst>
                  <a:ext uri="{FF2B5EF4-FFF2-40B4-BE49-F238E27FC236}">
                    <a16:creationId xmlns:a16="http://schemas.microsoft.com/office/drawing/2014/main" id="{749459C8-C0E4-63D1-F9FD-899CA37BA75F}"/>
                  </a:ext>
                </a:extLst>
              </p14:cNvPr>
              <p14:cNvContentPartPr/>
              <p14:nvPr/>
            </p14:nvContentPartPr>
            <p14:xfrm>
              <a:off x="5906199" y="6215089"/>
              <a:ext cx="360" cy="360"/>
            </p14:xfrm>
          </p:contentPart>
        </mc:Choice>
        <mc:Fallback>
          <p:pic>
            <p:nvPicPr>
              <p:cNvPr id="5" name="Ink 4">
                <a:extLst>
                  <a:ext uri="{FF2B5EF4-FFF2-40B4-BE49-F238E27FC236}">
                    <a16:creationId xmlns:a16="http://schemas.microsoft.com/office/drawing/2014/main" id="{749459C8-C0E4-63D1-F9FD-899CA37BA75F}"/>
                  </a:ext>
                </a:extLst>
              </p:cNvPr>
              <p:cNvPicPr/>
              <p:nvPr/>
            </p:nvPicPr>
            <p:blipFill>
              <a:blip r:embed="rId6"/>
              <a:stretch>
                <a:fillRect/>
              </a:stretch>
            </p:blipFill>
            <p:spPr>
              <a:xfrm>
                <a:off x="5897199" y="6206449"/>
                <a:ext cx="18000" cy="18000"/>
              </a:xfrm>
              <a:prstGeom prst="rect">
                <a:avLst/>
              </a:prstGeom>
            </p:spPr>
          </p:pic>
        </mc:Fallback>
      </mc:AlternateContent>
      <p:pic>
        <p:nvPicPr>
          <p:cNvPr id="7" name="Picture 6">
            <a:extLst>
              <a:ext uri="{FF2B5EF4-FFF2-40B4-BE49-F238E27FC236}">
                <a16:creationId xmlns:a16="http://schemas.microsoft.com/office/drawing/2014/main" id="{9D55C3D4-551E-360F-141F-BA9830B39F6B}"/>
              </a:ext>
            </a:extLst>
          </p:cNvPr>
          <p:cNvPicPr>
            <a:picLocks noChangeAspect="1"/>
          </p:cNvPicPr>
          <p:nvPr/>
        </p:nvPicPr>
        <p:blipFill>
          <a:blip r:embed="rId7"/>
          <a:stretch>
            <a:fillRect/>
          </a:stretch>
        </p:blipFill>
        <p:spPr>
          <a:xfrm>
            <a:off x="7585099" y="2241313"/>
            <a:ext cx="4464279" cy="4616687"/>
          </a:xfrm>
          <a:prstGeom prst="rect">
            <a:avLst/>
          </a:prstGeom>
        </p:spPr>
      </p:pic>
    </p:spTree>
    <p:extLst>
      <p:ext uri="{BB962C8B-B14F-4D97-AF65-F5344CB8AC3E}">
        <p14:creationId xmlns:p14="http://schemas.microsoft.com/office/powerpoint/2010/main" val="2766463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0778CC-90A3-92EB-C7AF-E5033C0874B3}"/>
              </a:ext>
            </a:extLst>
          </p:cNvPr>
          <p:cNvPicPr>
            <a:picLocks noChangeAspect="1"/>
          </p:cNvPicPr>
          <p:nvPr/>
        </p:nvPicPr>
        <p:blipFill>
          <a:blip r:embed="rId2"/>
          <a:stretch>
            <a:fillRect/>
          </a:stretch>
        </p:blipFill>
        <p:spPr>
          <a:xfrm>
            <a:off x="216694" y="420130"/>
            <a:ext cx="11734472" cy="6005384"/>
          </a:xfrm>
          <a:prstGeom prst="rect">
            <a:avLst/>
          </a:prstGeom>
        </p:spPr>
      </p:pic>
      <mc:AlternateContent xmlns:mc="http://schemas.openxmlformats.org/markup-compatibility/2006">
        <mc:Choice xmlns:p14="http://schemas.microsoft.com/office/powerpoint/2010/main" Requires="p14">
          <p:contentPart p14:bwMode="auto" r:id="rId3">
            <p14:nvContentPartPr>
              <p14:cNvPr id="4" name="Ink 3">
                <a:extLst>
                  <a:ext uri="{FF2B5EF4-FFF2-40B4-BE49-F238E27FC236}">
                    <a16:creationId xmlns:a16="http://schemas.microsoft.com/office/drawing/2014/main" id="{941C99EA-0EB6-D968-AC96-77ED8B9EC4AC}"/>
                  </a:ext>
                </a:extLst>
              </p14:cNvPr>
              <p14:cNvContentPartPr/>
              <p14:nvPr/>
            </p14:nvContentPartPr>
            <p14:xfrm>
              <a:off x="8560839" y="765409"/>
              <a:ext cx="1447920" cy="829440"/>
            </p14:xfrm>
          </p:contentPart>
        </mc:Choice>
        <mc:Fallback>
          <p:pic>
            <p:nvPicPr>
              <p:cNvPr id="4" name="Ink 3">
                <a:extLst>
                  <a:ext uri="{FF2B5EF4-FFF2-40B4-BE49-F238E27FC236}">
                    <a16:creationId xmlns:a16="http://schemas.microsoft.com/office/drawing/2014/main" id="{941C99EA-0EB6-D968-AC96-77ED8B9EC4AC}"/>
                  </a:ext>
                </a:extLst>
              </p:cNvPr>
              <p:cNvPicPr/>
              <p:nvPr/>
            </p:nvPicPr>
            <p:blipFill>
              <a:blip r:embed="rId4"/>
              <a:stretch>
                <a:fillRect/>
              </a:stretch>
            </p:blipFill>
            <p:spPr>
              <a:xfrm>
                <a:off x="8552199" y="756409"/>
                <a:ext cx="1465560" cy="8470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5" name="Ink 4">
                <a:extLst>
                  <a:ext uri="{FF2B5EF4-FFF2-40B4-BE49-F238E27FC236}">
                    <a16:creationId xmlns:a16="http://schemas.microsoft.com/office/drawing/2014/main" id="{BA2583FE-1E0E-9564-37FF-C7E027E575A7}"/>
                  </a:ext>
                </a:extLst>
              </p14:cNvPr>
              <p14:cNvContentPartPr/>
              <p14:nvPr/>
            </p14:nvContentPartPr>
            <p14:xfrm>
              <a:off x="246639" y="5769049"/>
              <a:ext cx="1792080" cy="1053000"/>
            </p14:xfrm>
          </p:contentPart>
        </mc:Choice>
        <mc:Fallback>
          <p:pic>
            <p:nvPicPr>
              <p:cNvPr id="5" name="Ink 4">
                <a:extLst>
                  <a:ext uri="{FF2B5EF4-FFF2-40B4-BE49-F238E27FC236}">
                    <a16:creationId xmlns:a16="http://schemas.microsoft.com/office/drawing/2014/main" id="{BA2583FE-1E0E-9564-37FF-C7E027E575A7}"/>
                  </a:ext>
                </a:extLst>
              </p:cNvPr>
              <p:cNvPicPr/>
              <p:nvPr/>
            </p:nvPicPr>
            <p:blipFill>
              <a:blip r:embed="rId6"/>
              <a:stretch>
                <a:fillRect/>
              </a:stretch>
            </p:blipFill>
            <p:spPr>
              <a:xfrm>
                <a:off x="237999" y="5760409"/>
                <a:ext cx="1809720" cy="10706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6" name="Ink 5">
                <a:extLst>
                  <a:ext uri="{FF2B5EF4-FFF2-40B4-BE49-F238E27FC236}">
                    <a16:creationId xmlns:a16="http://schemas.microsoft.com/office/drawing/2014/main" id="{38D7FCC9-11AE-7DDB-33A9-A9885FB86238}"/>
                  </a:ext>
                </a:extLst>
              </p14:cNvPr>
              <p14:cNvContentPartPr/>
              <p14:nvPr/>
            </p14:nvContentPartPr>
            <p14:xfrm>
              <a:off x="-729321" y="1334569"/>
              <a:ext cx="360" cy="360"/>
            </p14:xfrm>
          </p:contentPart>
        </mc:Choice>
        <mc:Fallback>
          <p:pic>
            <p:nvPicPr>
              <p:cNvPr id="6" name="Ink 5">
                <a:extLst>
                  <a:ext uri="{FF2B5EF4-FFF2-40B4-BE49-F238E27FC236}">
                    <a16:creationId xmlns:a16="http://schemas.microsoft.com/office/drawing/2014/main" id="{38D7FCC9-11AE-7DDB-33A9-A9885FB86238}"/>
                  </a:ext>
                </a:extLst>
              </p:cNvPr>
              <p:cNvPicPr/>
              <p:nvPr/>
            </p:nvPicPr>
            <p:blipFill>
              <a:blip r:embed="rId8"/>
              <a:stretch>
                <a:fillRect/>
              </a:stretch>
            </p:blipFill>
            <p:spPr>
              <a:xfrm>
                <a:off x="-738321" y="1325569"/>
                <a:ext cx="18000" cy="18000"/>
              </a:xfrm>
              <a:prstGeom prst="rect">
                <a:avLst/>
              </a:prstGeom>
            </p:spPr>
          </p:pic>
        </mc:Fallback>
      </mc:AlternateContent>
    </p:spTree>
    <p:extLst>
      <p:ext uri="{BB962C8B-B14F-4D97-AF65-F5344CB8AC3E}">
        <p14:creationId xmlns:p14="http://schemas.microsoft.com/office/powerpoint/2010/main" val="361042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p14="http://schemas.microsoft.com/office/powerpoint/2010/main" Requires="p14">
          <p:contentPart p14:bwMode="auto" r:id="rId2">
            <p14:nvContentPartPr>
              <p14:cNvPr id="2" name="Ink 1">
                <a:extLst>
                  <a:ext uri="{FF2B5EF4-FFF2-40B4-BE49-F238E27FC236}">
                    <a16:creationId xmlns:a16="http://schemas.microsoft.com/office/drawing/2014/main" id="{788F9E50-35E0-94F8-6295-410CFBC2F0BC}"/>
                  </a:ext>
                </a:extLst>
              </p14:cNvPr>
              <p14:cNvContentPartPr/>
              <p14:nvPr/>
            </p14:nvContentPartPr>
            <p14:xfrm>
              <a:off x="5090799" y="4423729"/>
              <a:ext cx="360" cy="360"/>
            </p14:xfrm>
          </p:contentPart>
        </mc:Choice>
        <mc:Fallback>
          <p:pic>
            <p:nvPicPr>
              <p:cNvPr id="2" name="Ink 1">
                <a:extLst>
                  <a:ext uri="{FF2B5EF4-FFF2-40B4-BE49-F238E27FC236}">
                    <a16:creationId xmlns:a16="http://schemas.microsoft.com/office/drawing/2014/main" id="{788F9E50-35E0-94F8-6295-410CFBC2F0BC}"/>
                  </a:ext>
                </a:extLst>
              </p:cNvPr>
              <p:cNvPicPr/>
              <p:nvPr/>
            </p:nvPicPr>
            <p:blipFill>
              <a:blip r:embed="rId3"/>
              <a:stretch>
                <a:fillRect/>
              </a:stretch>
            </p:blipFill>
            <p:spPr>
              <a:xfrm>
                <a:off x="5081799" y="4415089"/>
                <a:ext cx="18000" cy="18000"/>
              </a:xfrm>
              <a:prstGeom prst="rect">
                <a:avLst/>
              </a:prstGeom>
            </p:spPr>
          </p:pic>
        </mc:Fallback>
      </mc:AlternateContent>
      <p:pic>
        <p:nvPicPr>
          <p:cNvPr id="4" name="Picture 3">
            <a:extLst>
              <a:ext uri="{FF2B5EF4-FFF2-40B4-BE49-F238E27FC236}">
                <a16:creationId xmlns:a16="http://schemas.microsoft.com/office/drawing/2014/main" id="{3199B6FA-D2C9-3F5A-32B9-7EB82EA49EB3}"/>
              </a:ext>
            </a:extLst>
          </p:cNvPr>
          <p:cNvPicPr>
            <a:picLocks noChangeAspect="1"/>
          </p:cNvPicPr>
          <p:nvPr/>
        </p:nvPicPr>
        <p:blipFill>
          <a:blip r:embed="rId4"/>
          <a:stretch>
            <a:fillRect/>
          </a:stretch>
        </p:blipFill>
        <p:spPr>
          <a:xfrm>
            <a:off x="-102730" y="135924"/>
            <a:ext cx="11978784" cy="6363730"/>
          </a:xfrm>
          <a:prstGeom prst="rect">
            <a:avLst/>
          </a:prstGeom>
        </p:spPr>
      </p:pic>
    </p:spTree>
    <p:extLst>
      <p:ext uri="{BB962C8B-B14F-4D97-AF65-F5344CB8AC3E}">
        <p14:creationId xmlns:p14="http://schemas.microsoft.com/office/powerpoint/2010/main" val="2542903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349920-C6FA-6B4D-6553-26E7B72601CA}"/>
              </a:ext>
            </a:extLst>
          </p:cNvPr>
          <p:cNvPicPr>
            <a:picLocks noChangeAspect="1"/>
          </p:cNvPicPr>
          <p:nvPr/>
        </p:nvPicPr>
        <p:blipFill>
          <a:blip r:embed="rId2"/>
          <a:stretch>
            <a:fillRect/>
          </a:stretch>
        </p:blipFill>
        <p:spPr>
          <a:xfrm>
            <a:off x="1828800" y="22088"/>
            <a:ext cx="8562065" cy="6835912"/>
          </a:xfrm>
          <a:prstGeom prst="rect">
            <a:avLst/>
          </a:prstGeom>
        </p:spPr>
      </p:pic>
    </p:spTree>
    <p:extLst>
      <p:ext uri="{BB962C8B-B14F-4D97-AF65-F5344CB8AC3E}">
        <p14:creationId xmlns:p14="http://schemas.microsoft.com/office/powerpoint/2010/main" val="1341229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69CE80-50D3-8356-0A96-352E8E7074AF}"/>
              </a:ext>
            </a:extLst>
          </p:cNvPr>
          <p:cNvPicPr>
            <a:picLocks noChangeAspect="1"/>
          </p:cNvPicPr>
          <p:nvPr/>
        </p:nvPicPr>
        <p:blipFill>
          <a:blip r:embed="rId2"/>
          <a:stretch>
            <a:fillRect/>
          </a:stretch>
        </p:blipFill>
        <p:spPr>
          <a:xfrm>
            <a:off x="244519" y="1445740"/>
            <a:ext cx="11447758" cy="3880021"/>
          </a:xfrm>
          <a:prstGeom prst="rect">
            <a:avLst/>
          </a:prstGeom>
        </p:spPr>
      </p:pic>
    </p:spTree>
    <p:extLst>
      <p:ext uri="{BB962C8B-B14F-4D97-AF65-F5344CB8AC3E}">
        <p14:creationId xmlns:p14="http://schemas.microsoft.com/office/powerpoint/2010/main" val="27775610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55D057B-AD6E-1D28-EFA7-E8C27EF6D68E}"/>
              </a:ext>
            </a:extLst>
          </p:cNvPr>
          <p:cNvPicPr>
            <a:picLocks noChangeAspect="1"/>
          </p:cNvPicPr>
          <p:nvPr/>
        </p:nvPicPr>
        <p:blipFill>
          <a:blip r:embed="rId2"/>
          <a:stretch>
            <a:fillRect/>
          </a:stretch>
        </p:blipFill>
        <p:spPr>
          <a:xfrm>
            <a:off x="683559" y="0"/>
            <a:ext cx="10824881" cy="6858000"/>
          </a:xfrm>
          <a:prstGeom prst="rect">
            <a:avLst/>
          </a:prstGeom>
        </p:spPr>
      </p:pic>
      <p:sp>
        <p:nvSpPr>
          <p:cNvPr id="5" name="TextBox 4">
            <a:extLst>
              <a:ext uri="{FF2B5EF4-FFF2-40B4-BE49-F238E27FC236}">
                <a16:creationId xmlns:a16="http://schemas.microsoft.com/office/drawing/2014/main" id="{3ED45DE2-0B37-8B3B-5CEC-7C65A308ED14}"/>
              </a:ext>
            </a:extLst>
          </p:cNvPr>
          <p:cNvSpPr txBox="1"/>
          <p:nvPr/>
        </p:nvSpPr>
        <p:spPr>
          <a:xfrm>
            <a:off x="4420630" y="748269"/>
            <a:ext cx="6098058" cy="369332"/>
          </a:xfrm>
          <a:prstGeom prst="rect">
            <a:avLst/>
          </a:prstGeom>
          <a:noFill/>
        </p:spPr>
        <p:txBody>
          <a:bodyPr wrap="square">
            <a:spAutoFit/>
          </a:bodyPr>
          <a:lstStyle/>
          <a:p>
            <a:r>
              <a:rPr lang="en-US" dirty="0">
                <a:hlinkClick r:id="rId3"/>
              </a:rPr>
              <a:t>https://jterilla.github.io/TopologyBook</a:t>
            </a:r>
            <a:r>
              <a:rPr lang="en-US" dirty="0"/>
              <a:t>  </a:t>
            </a:r>
            <a:r>
              <a:rPr lang="en-US" dirty="0" err="1"/>
              <a:t>oo</a:t>
            </a:r>
            <a:r>
              <a:rPr lang="en-US" dirty="0"/>
              <a:t>/</a:t>
            </a:r>
          </a:p>
        </p:txBody>
      </p:sp>
    </p:spTree>
    <p:extLst>
      <p:ext uri="{BB962C8B-B14F-4D97-AF65-F5344CB8AC3E}">
        <p14:creationId xmlns:p14="http://schemas.microsoft.com/office/powerpoint/2010/main" val="32079922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CC02C-5352-D4B0-85C6-D1B7A7ECF106}"/>
              </a:ext>
            </a:extLst>
          </p:cNvPr>
          <p:cNvSpPr txBox="1"/>
          <p:nvPr/>
        </p:nvSpPr>
        <p:spPr>
          <a:xfrm>
            <a:off x="593125" y="449133"/>
            <a:ext cx="8220331" cy="369332"/>
          </a:xfrm>
          <a:prstGeom prst="rect">
            <a:avLst/>
          </a:prstGeom>
          <a:noFill/>
        </p:spPr>
        <p:txBody>
          <a:bodyPr wrap="square">
            <a:spAutoFit/>
          </a:bodyPr>
          <a:lstStyle/>
          <a:p>
            <a:r>
              <a:rPr lang="en-US" dirty="0">
                <a:hlinkClick r:id="rId2"/>
              </a:rPr>
              <a:t>https://www.aboutmonica.com/blog/how-to-create-a-github-profile-readme/</a:t>
            </a:r>
            <a:r>
              <a:rPr lang="en-US" dirty="0"/>
              <a:t> </a:t>
            </a:r>
          </a:p>
        </p:txBody>
      </p:sp>
      <p:pic>
        <p:nvPicPr>
          <p:cNvPr id="5" name="Picture 4">
            <a:extLst>
              <a:ext uri="{FF2B5EF4-FFF2-40B4-BE49-F238E27FC236}">
                <a16:creationId xmlns:a16="http://schemas.microsoft.com/office/drawing/2014/main" id="{021DB5A5-BF8E-F211-B4A9-263B835BDC34}"/>
              </a:ext>
            </a:extLst>
          </p:cNvPr>
          <p:cNvPicPr>
            <a:picLocks noChangeAspect="1"/>
          </p:cNvPicPr>
          <p:nvPr/>
        </p:nvPicPr>
        <p:blipFill>
          <a:blip r:embed="rId3"/>
          <a:stretch>
            <a:fillRect/>
          </a:stretch>
        </p:blipFill>
        <p:spPr>
          <a:xfrm>
            <a:off x="2034966" y="1131746"/>
            <a:ext cx="8122067" cy="5277121"/>
          </a:xfrm>
          <a:prstGeom prst="rect">
            <a:avLst/>
          </a:prstGeom>
        </p:spPr>
      </p:pic>
    </p:spTree>
    <p:extLst>
      <p:ext uri="{BB962C8B-B14F-4D97-AF65-F5344CB8AC3E}">
        <p14:creationId xmlns:p14="http://schemas.microsoft.com/office/powerpoint/2010/main" val="9114339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8E4C6A-024B-3809-B83F-616261EC94BA}"/>
              </a:ext>
            </a:extLst>
          </p:cNvPr>
          <p:cNvPicPr>
            <a:picLocks noChangeAspect="1"/>
          </p:cNvPicPr>
          <p:nvPr/>
        </p:nvPicPr>
        <p:blipFill>
          <a:blip r:embed="rId2"/>
          <a:stretch>
            <a:fillRect/>
          </a:stretch>
        </p:blipFill>
        <p:spPr>
          <a:xfrm>
            <a:off x="1121390" y="1088537"/>
            <a:ext cx="9430235" cy="5620039"/>
          </a:xfrm>
          <a:prstGeom prst="rect">
            <a:avLst/>
          </a:prstGeom>
        </p:spPr>
      </p:pic>
      <p:sp>
        <p:nvSpPr>
          <p:cNvPr id="5" name="TextBox 4">
            <a:extLst>
              <a:ext uri="{FF2B5EF4-FFF2-40B4-BE49-F238E27FC236}">
                <a16:creationId xmlns:a16="http://schemas.microsoft.com/office/drawing/2014/main" id="{112FF32C-6875-E865-7902-186485D10BD7}"/>
              </a:ext>
            </a:extLst>
          </p:cNvPr>
          <p:cNvSpPr txBox="1"/>
          <p:nvPr/>
        </p:nvSpPr>
        <p:spPr>
          <a:xfrm>
            <a:off x="430090" y="333632"/>
            <a:ext cx="11331820" cy="461665"/>
          </a:xfrm>
          <a:prstGeom prst="rect">
            <a:avLst/>
          </a:prstGeom>
          <a:noFill/>
        </p:spPr>
        <p:txBody>
          <a:bodyPr wrap="none" rtlCol="0">
            <a:spAutoFit/>
          </a:bodyPr>
          <a:lstStyle/>
          <a:p>
            <a:pPr algn="l">
              <a:buNone/>
            </a:pPr>
            <a:r>
              <a:rPr lang="en-US" sz="2400" dirty="0"/>
              <a:t>You can also have a simpler </a:t>
            </a:r>
            <a:r>
              <a:rPr lang="en-US" sz="2400" dirty="0" err="1"/>
              <a:t>github</a:t>
            </a:r>
            <a:r>
              <a:rPr lang="en-US" sz="2400" dirty="0"/>
              <a:t> profile README (in addition or instead of website)</a:t>
            </a:r>
          </a:p>
        </p:txBody>
      </p:sp>
      <p:sp>
        <p:nvSpPr>
          <p:cNvPr id="7" name="TextBox 6">
            <a:extLst>
              <a:ext uri="{FF2B5EF4-FFF2-40B4-BE49-F238E27FC236}">
                <a16:creationId xmlns:a16="http://schemas.microsoft.com/office/drawing/2014/main" id="{C9B940B5-597B-EFB3-EC8E-A286CF9F32EB}"/>
              </a:ext>
            </a:extLst>
          </p:cNvPr>
          <p:cNvSpPr txBox="1"/>
          <p:nvPr/>
        </p:nvSpPr>
        <p:spPr>
          <a:xfrm>
            <a:off x="4745525" y="1088537"/>
            <a:ext cx="6098058" cy="369332"/>
          </a:xfrm>
          <a:prstGeom prst="rect">
            <a:avLst/>
          </a:prstGeom>
          <a:noFill/>
        </p:spPr>
        <p:txBody>
          <a:bodyPr wrap="square">
            <a:spAutoFit/>
          </a:bodyPr>
          <a:lstStyle/>
          <a:p>
            <a:r>
              <a:rPr lang="en-US" dirty="0">
                <a:hlinkClick r:id="rId3"/>
              </a:rPr>
              <a:t>https://github.com/m0nica</a:t>
            </a:r>
            <a:r>
              <a:rPr lang="en-US" dirty="0"/>
              <a:t> </a:t>
            </a:r>
          </a:p>
        </p:txBody>
      </p:sp>
    </p:spTree>
    <p:extLst>
      <p:ext uri="{BB962C8B-B14F-4D97-AF65-F5344CB8AC3E}">
        <p14:creationId xmlns:p14="http://schemas.microsoft.com/office/powerpoint/2010/main" val="15074760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a:spAutoFit/>
      </a:bodyPr>
      <a:lstStyle>
        <a:defPPr algn="l">
          <a:buNone/>
          <a:defRPr sz="2400" dirty="0"/>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903</TotalTime>
  <Words>880</Words>
  <Application>Microsoft Office PowerPoint</Application>
  <PresentationFormat>Widescreen</PresentationFormat>
  <Paragraphs>62</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Iowa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Darcy, Isabel K</dc:creator>
  <cp:lastModifiedBy>Darcy, Isabel K</cp:lastModifiedBy>
  <cp:revision>2</cp:revision>
  <dcterms:created xsi:type="dcterms:W3CDTF">2026-03-10T00:52:53Z</dcterms:created>
  <dcterms:modified xsi:type="dcterms:W3CDTF">2026-03-10T15:56:01Z</dcterms:modified>
</cp:coreProperties>
</file>