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2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3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0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4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3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7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6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7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7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8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D62F5-8409-E846-9B56-59DEB71E2DCE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913DA-D1DE-F54A-BB28-B5339286F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8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8-04-17 at 8.27.5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1282700"/>
            <a:ext cx="61087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Wako Bungula</dc:creator>
  <cp:lastModifiedBy>Darcy, Isabel K</cp:lastModifiedBy>
  <cp:revision>1</cp:revision>
  <dcterms:created xsi:type="dcterms:W3CDTF">2018-04-17T13:28:14Z</dcterms:created>
  <dcterms:modified xsi:type="dcterms:W3CDTF">2018-04-17T13:52:46Z</dcterms:modified>
</cp:coreProperties>
</file>