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8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30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74A65-FEA9-48A0-8A14-5E477E5F65F8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014F-935E-4D0C-8324-ADC3361E6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94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74A65-FEA9-48A0-8A14-5E477E5F65F8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014F-935E-4D0C-8324-ADC3361E6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949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74A65-FEA9-48A0-8A14-5E477E5F65F8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014F-935E-4D0C-8324-ADC3361E6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3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74A65-FEA9-48A0-8A14-5E477E5F65F8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014F-935E-4D0C-8324-ADC3361E6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9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74A65-FEA9-48A0-8A14-5E477E5F65F8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014F-935E-4D0C-8324-ADC3361E6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89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74A65-FEA9-48A0-8A14-5E477E5F65F8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014F-935E-4D0C-8324-ADC3361E6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56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74A65-FEA9-48A0-8A14-5E477E5F65F8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014F-935E-4D0C-8324-ADC3361E6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36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74A65-FEA9-48A0-8A14-5E477E5F65F8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014F-935E-4D0C-8324-ADC3361E6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126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74A65-FEA9-48A0-8A14-5E477E5F65F8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014F-935E-4D0C-8324-ADC3361E6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00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74A65-FEA9-48A0-8A14-5E477E5F65F8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014F-935E-4D0C-8324-ADC3361E6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6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74A65-FEA9-48A0-8A14-5E477E5F65F8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3014F-935E-4D0C-8324-ADC3361E6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1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74A65-FEA9-48A0-8A14-5E477E5F65F8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3014F-935E-4D0C-8324-ADC3361E6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48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911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312" y="481012"/>
            <a:ext cx="6429375" cy="5895975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985652" y="481012"/>
            <a:ext cx="4346369" cy="1911317"/>
            <a:chOff x="985652" y="481012"/>
            <a:chExt cx="4346369" cy="1911317"/>
          </a:xfrm>
        </p:grpSpPr>
        <p:sp>
          <p:nvSpPr>
            <p:cNvPr id="3" name="Oval 2"/>
            <p:cNvSpPr/>
            <p:nvPr/>
          </p:nvSpPr>
          <p:spPr>
            <a:xfrm>
              <a:off x="985652" y="481012"/>
              <a:ext cx="1353787" cy="777772"/>
            </a:xfrm>
            <a:prstGeom prst="ellipse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470068" y="1561332"/>
              <a:ext cx="2861953" cy="830997"/>
            </a:xfrm>
            <a:prstGeom prst="rect">
              <a:avLst/>
            </a:prstGeom>
            <a:solidFill>
              <a:srgbClr val="FFEFFF"/>
            </a:solidFill>
            <a:ln>
              <a:solidFill>
                <a:srgbClr val="FFEF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View Screen shot to output </a:t>
              </a:r>
              <a:r>
                <a:rPr lang="en-US" sz="2400" dirty="0" err="1" smtClean="0"/>
                <a:t>png</a:t>
              </a:r>
              <a:r>
                <a:rPr lang="en-US" sz="2400" dirty="0" smtClean="0"/>
                <a:t> of figure</a:t>
              </a:r>
              <a:endParaRPr lang="en-US" sz="2400" dirty="0"/>
            </a:p>
          </p:txBody>
        </p:sp>
        <p:cxnSp>
          <p:nvCxnSpPr>
            <p:cNvPr id="6" name="Straight Arrow Connector 5"/>
            <p:cNvCxnSpPr>
              <a:endCxn id="3" idx="5"/>
            </p:cNvCxnSpPr>
            <p:nvPr/>
          </p:nvCxnSpPr>
          <p:spPr>
            <a:xfrm flipH="1" flipV="1">
              <a:off x="2141181" y="1144882"/>
              <a:ext cx="340762" cy="434536"/>
            </a:xfrm>
            <a:prstGeom prst="straightConnector1">
              <a:avLst/>
            </a:prstGeom>
            <a:ln w="76200">
              <a:solidFill>
                <a:srgbClr val="FF0000"/>
              </a:solidFill>
              <a:headEnd w="lg" len="lg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3554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67" y="602931"/>
            <a:ext cx="10511309" cy="585216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622026" y="872898"/>
            <a:ext cx="3120955" cy="1878736"/>
            <a:chOff x="1227668" y="552264"/>
            <a:chExt cx="3120955" cy="1878736"/>
          </a:xfrm>
        </p:grpSpPr>
        <p:sp>
          <p:nvSpPr>
            <p:cNvPr id="4" name="Oval 3"/>
            <p:cNvSpPr/>
            <p:nvPr/>
          </p:nvSpPr>
          <p:spPr>
            <a:xfrm>
              <a:off x="1227668" y="552264"/>
              <a:ext cx="826764" cy="777772"/>
            </a:xfrm>
            <a:prstGeom prst="ellipse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641050" y="1600003"/>
              <a:ext cx="2707573" cy="830997"/>
            </a:xfrm>
            <a:prstGeom prst="rect">
              <a:avLst/>
            </a:prstGeom>
            <a:solidFill>
              <a:srgbClr val="FFEFFF"/>
            </a:solidFill>
            <a:ln>
              <a:solidFill>
                <a:srgbClr val="FFEF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Save figure to output pdf of figure</a:t>
              </a:r>
              <a:endParaRPr lang="en-US" sz="2400" dirty="0"/>
            </a:p>
          </p:txBody>
        </p:sp>
        <p:cxnSp>
          <p:nvCxnSpPr>
            <p:cNvPr id="6" name="Straight Arrow Connector 5"/>
            <p:cNvCxnSpPr>
              <a:endCxn id="4" idx="5"/>
            </p:cNvCxnSpPr>
            <p:nvPr/>
          </p:nvCxnSpPr>
          <p:spPr>
            <a:xfrm flipH="1" flipV="1">
              <a:off x="1933355" y="1216134"/>
              <a:ext cx="790604" cy="434536"/>
            </a:xfrm>
            <a:prstGeom prst="straightConnector1">
              <a:avLst/>
            </a:prstGeom>
            <a:ln w="76200">
              <a:solidFill>
                <a:srgbClr val="FF0000"/>
              </a:solidFill>
              <a:headEnd w="lg" len="lg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3561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835" y="119552"/>
            <a:ext cx="11213411" cy="6675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465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</Words>
  <Application>Microsoft Office PowerPoint</Application>
  <PresentationFormat>On-screen Show (4:3)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Darcy, Isabel K</dc:creator>
  <cp:lastModifiedBy>Darcy, Isabel K</cp:lastModifiedBy>
  <cp:revision>1</cp:revision>
  <dcterms:created xsi:type="dcterms:W3CDTF">2017-11-22T05:11:10Z</dcterms:created>
  <dcterms:modified xsi:type="dcterms:W3CDTF">2017-11-22T05:11:50Z</dcterms:modified>
</cp:coreProperties>
</file>