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660"/>
  </p:normalViewPr>
  <p:slideViewPr>
    <p:cSldViewPr snapToGrid="0">
      <p:cViewPr varScale="1">
        <p:scale>
          <a:sx n="71" d="100"/>
          <a:sy n="71" d="100"/>
        </p:scale>
        <p:origin x="165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1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643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4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46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25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8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5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98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80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0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021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262C1-4AAF-4AB6-83A9-DBAB3415682B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997E1-1377-4474-996C-678591603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42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pload.wikimedia.org/wikipedia/commons/thumb/b/b3/Blue_Trefoil_Knot.png/1024px-Blue_Trefoil_Knot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53"/>
          <a:stretch/>
        </p:blipFill>
        <p:spPr bwMode="auto">
          <a:xfrm>
            <a:off x="5256139" y="2388560"/>
            <a:ext cx="451887" cy="225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252008" y="2362705"/>
            <a:ext cx="474720" cy="2022597"/>
          </a:xfrm>
          <a:prstGeom prst="rect">
            <a:avLst/>
          </a:prstGeom>
          <a:solidFill>
            <a:srgbClr val="0000FF">
              <a:alpha val="47000"/>
            </a:srgbClr>
          </a:solidFill>
          <a:ln w="19050" cmpd="sng">
            <a:solidFill>
              <a:srgbClr val="0000FF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http://upload.wikimedia.org/wikipedia/commons/thumb/b/b3/Blue_Trefoil_Knot.png/1024px-Blue_Trefoil_Knot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23" r="14477"/>
          <a:stretch/>
        </p:blipFill>
        <p:spPr bwMode="auto">
          <a:xfrm>
            <a:off x="4282370" y="2388560"/>
            <a:ext cx="465715" cy="225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278854" y="2362705"/>
            <a:ext cx="474720" cy="2022597"/>
          </a:xfrm>
          <a:prstGeom prst="rect">
            <a:avLst/>
          </a:prstGeom>
          <a:solidFill>
            <a:schemeClr val="accent5">
              <a:lumMod val="75000"/>
              <a:alpha val="47000"/>
            </a:schemeClr>
          </a:solidFill>
          <a:ln w="19050" cmpd="sng">
            <a:solidFill>
              <a:schemeClr val="accent5">
                <a:lumMod val="75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http://upload.wikimedia.org/wikipedia/commons/thumb/b/b3/Blue_Trefoil_Knot.png/1024px-Blue_Trefoil_Knot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84" r="28183"/>
          <a:stretch/>
        </p:blipFill>
        <p:spPr bwMode="auto">
          <a:xfrm>
            <a:off x="3247449" y="2388560"/>
            <a:ext cx="493941" cy="225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3257798" y="2362705"/>
            <a:ext cx="474720" cy="2022597"/>
          </a:xfrm>
          <a:prstGeom prst="rect">
            <a:avLst/>
          </a:prstGeom>
          <a:solidFill>
            <a:srgbClr val="008000">
              <a:alpha val="47000"/>
            </a:srgbClr>
          </a:solidFill>
          <a:ln w="19050" cmpd="sng">
            <a:solidFill>
              <a:srgbClr val="008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http://upload.wikimedia.org/wikipedia/commons/thumb/b/b3/Blue_Trefoil_Knot.png/1024px-Blue_Trefoil_Knot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74" r="44793"/>
          <a:stretch/>
        </p:blipFill>
        <p:spPr bwMode="auto">
          <a:xfrm>
            <a:off x="2231340" y="2388560"/>
            <a:ext cx="493941" cy="225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2244701" y="2362705"/>
            <a:ext cx="474720" cy="2022597"/>
          </a:xfrm>
          <a:prstGeom prst="rect">
            <a:avLst/>
          </a:prstGeom>
          <a:solidFill>
            <a:srgbClr val="FFFF00">
              <a:alpha val="47000"/>
            </a:srgbClr>
          </a:solidFill>
          <a:ln w="19050" cmpd="sng">
            <a:solidFill>
              <a:srgbClr val="FFFF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http://upload.wikimedia.org/wikipedia/commons/thumb/b/b3/Blue_Trefoil_Knot.png/1024px-Blue_Trefoil_Knot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95" r="59405"/>
          <a:stretch/>
        </p:blipFill>
        <p:spPr bwMode="auto">
          <a:xfrm>
            <a:off x="1205820" y="2388560"/>
            <a:ext cx="508054" cy="225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220300" y="2362705"/>
            <a:ext cx="474720" cy="2022597"/>
          </a:xfrm>
          <a:prstGeom prst="rect">
            <a:avLst/>
          </a:prstGeom>
          <a:solidFill>
            <a:srgbClr val="FF6600">
              <a:alpha val="47000"/>
            </a:srgbClr>
          </a:solidFill>
          <a:ln w="19050" cmpd="sng">
            <a:solidFill>
              <a:srgbClr val="FF66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http://upload.wikimedia.org/wikipedia/commons/thumb/b/b3/Blue_Trefoil_Knot.png/1024px-Blue_Trefoil_Knot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046"/>
          <a:stretch/>
        </p:blipFill>
        <p:spPr bwMode="auto">
          <a:xfrm>
            <a:off x="162453" y="2388560"/>
            <a:ext cx="507086" cy="2255391"/>
          </a:xfrm>
          <a:prstGeom prst="flowChartProcess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83"/>
          <p:cNvSpPr/>
          <p:nvPr/>
        </p:nvSpPr>
        <p:spPr>
          <a:xfrm>
            <a:off x="189926" y="2362705"/>
            <a:ext cx="474720" cy="2022597"/>
          </a:xfrm>
          <a:prstGeom prst="flowChartProcess">
            <a:avLst/>
          </a:prstGeom>
          <a:solidFill>
            <a:srgbClr val="FF0000">
              <a:alpha val="47000"/>
            </a:srgbClr>
          </a:solidFill>
          <a:ln w="19050" cmpd="sng">
            <a:solidFill>
              <a:srgbClr val="FF0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1816548" y="47458"/>
            <a:ext cx="2135591" cy="2281246"/>
            <a:chOff x="2585086" y="262141"/>
            <a:chExt cx="3320920" cy="3547423"/>
          </a:xfrm>
        </p:grpSpPr>
        <p:pic>
          <p:nvPicPr>
            <p:cNvPr id="17" name="Picture 2" descr="http://upload.wikimedia.org/wikipedia/commons/thumb/b/b3/Blue_Trefoil_Knot.png/1024px-Blue_Trefoil_Knot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5086" y="302347"/>
              <a:ext cx="3291840" cy="3507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Rectangle 17"/>
            <p:cNvSpPr/>
            <p:nvPr/>
          </p:nvSpPr>
          <p:spPr>
            <a:xfrm>
              <a:off x="5167800" y="262141"/>
              <a:ext cx="738206" cy="3145214"/>
            </a:xfrm>
            <a:prstGeom prst="rect">
              <a:avLst/>
            </a:prstGeom>
            <a:solidFill>
              <a:srgbClr val="0000FF">
                <a:alpha val="47000"/>
              </a:srgbClr>
            </a:solidFill>
            <a:ln w="19050" cmpd="sng">
              <a:solidFill>
                <a:srgbClr val="0000FF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70681" y="262141"/>
              <a:ext cx="738206" cy="3145214"/>
            </a:xfrm>
            <a:prstGeom prst="rect">
              <a:avLst/>
            </a:prstGeom>
            <a:solidFill>
              <a:schemeClr val="accent5">
                <a:lumMod val="75000"/>
                <a:alpha val="47000"/>
              </a:schemeClr>
            </a:solidFill>
            <a:ln w="19050" cmpd="sng">
              <a:solidFill>
                <a:schemeClr val="accent5">
                  <a:lumMod val="75000"/>
                </a:schemeClr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189872" y="262141"/>
              <a:ext cx="738206" cy="3145214"/>
            </a:xfrm>
            <a:prstGeom prst="rect">
              <a:avLst/>
            </a:prstGeom>
            <a:solidFill>
              <a:srgbClr val="008000">
                <a:alpha val="47000"/>
              </a:srgbClr>
            </a:solidFill>
            <a:ln w="19050" cmpd="sng">
              <a:solidFill>
                <a:srgbClr val="0080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647789" y="262141"/>
              <a:ext cx="738206" cy="3145214"/>
            </a:xfrm>
            <a:prstGeom prst="rect">
              <a:avLst/>
            </a:prstGeom>
            <a:solidFill>
              <a:srgbClr val="FFFF00">
                <a:alpha val="47000"/>
              </a:srgbClr>
            </a:solidFill>
            <a:ln w="19050" cmpd="sng">
              <a:solidFill>
                <a:srgbClr val="FFFF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153872" y="262141"/>
              <a:ext cx="738206" cy="3145214"/>
            </a:xfrm>
            <a:prstGeom prst="rect">
              <a:avLst/>
            </a:prstGeom>
            <a:solidFill>
              <a:srgbClr val="FF6600">
                <a:alpha val="47000"/>
              </a:srgbClr>
            </a:solidFill>
            <a:ln w="19050" cmpd="sng">
              <a:solidFill>
                <a:srgbClr val="FF66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27807" y="262141"/>
              <a:ext cx="738206" cy="3145214"/>
            </a:xfrm>
            <a:prstGeom prst="rect">
              <a:avLst/>
            </a:prstGeom>
            <a:solidFill>
              <a:srgbClr val="FF0000">
                <a:alpha val="47000"/>
              </a:srgbClr>
            </a:solidFill>
            <a:ln w="19050" cmpd="sng">
              <a:solidFill>
                <a:srgbClr val="FF00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2161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/>
        </p:nvGrpSpPr>
        <p:grpSpPr>
          <a:xfrm>
            <a:off x="145995" y="145993"/>
            <a:ext cx="4312796" cy="2468880"/>
            <a:chOff x="145982" y="145993"/>
            <a:chExt cx="8656784" cy="4955615"/>
          </a:xfrm>
        </p:grpSpPr>
        <p:sp>
          <p:nvSpPr>
            <p:cNvPr id="4" name="Freeform 3"/>
            <p:cNvSpPr/>
            <p:nvPr/>
          </p:nvSpPr>
          <p:spPr>
            <a:xfrm>
              <a:off x="991672" y="145993"/>
              <a:ext cx="6993815" cy="4379777"/>
            </a:xfrm>
            <a:custGeom>
              <a:avLst/>
              <a:gdLst>
                <a:gd name="connsiteX0" fmla="*/ 1095883 w 6993815"/>
                <a:gd name="connsiteY0" fmla="*/ 1518323 h 4379777"/>
                <a:gd name="connsiteX1" fmla="*/ 1095883 w 6993815"/>
                <a:gd name="connsiteY1" fmla="*/ 1518323 h 4379777"/>
                <a:gd name="connsiteX2" fmla="*/ 1387848 w 6993815"/>
                <a:gd name="connsiteY2" fmla="*/ 1503723 h 4379777"/>
                <a:gd name="connsiteX3" fmla="*/ 1636019 w 6993815"/>
                <a:gd name="connsiteY3" fmla="*/ 1532922 h 4379777"/>
                <a:gd name="connsiteX4" fmla="*/ 1679814 w 6993815"/>
                <a:gd name="connsiteY4" fmla="*/ 1547521 h 4379777"/>
                <a:gd name="connsiteX5" fmla="*/ 1752805 w 6993815"/>
                <a:gd name="connsiteY5" fmla="*/ 1562120 h 4379777"/>
                <a:gd name="connsiteX6" fmla="*/ 1811199 w 6993815"/>
                <a:gd name="connsiteY6" fmla="*/ 1547521 h 4379777"/>
                <a:gd name="connsiteX7" fmla="*/ 1825797 w 6993815"/>
                <a:gd name="connsiteY7" fmla="*/ 1328532 h 4379777"/>
                <a:gd name="connsiteX8" fmla="*/ 1840395 w 6993815"/>
                <a:gd name="connsiteY8" fmla="*/ 1182540 h 4379777"/>
                <a:gd name="connsiteX9" fmla="*/ 1869592 w 6993815"/>
                <a:gd name="connsiteY9" fmla="*/ 846757 h 4379777"/>
                <a:gd name="connsiteX10" fmla="*/ 1884190 w 6993815"/>
                <a:gd name="connsiteY10" fmla="*/ 759161 h 4379777"/>
                <a:gd name="connsiteX11" fmla="*/ 1913387 w 6993815"/>
                <a:gd name="connsiteY11" fmla="*/ 671566 h 4379777"/>
                <a:gd name="connsiteX12" fmla="*/ 1927985 w 6993815"/>
                <a:gd name="connsiteY12" fmla="*/ 627768 h 4379777"/>
                <a:gd name="connsiteX13" fmla="*/ 1957181 w 6993815"/>
                <a:gd name="connsiteY13" fmla="*/ 569371 h 4379777"/>
                <a:gd name="connsiteX14" fmla="*/ 1971780 w 6993815"/>
                <a:gd name="connsiteY14" fmla="*/ 510974 h 4379777"/>
                <a:gd name="connsiteX15" fmla="*/ 2000976 w 6993815"/>
                <a:gd name="connsiteY15" fmla="*/ 467176 h 4379777"/>
                <a:gd name="connsiteX16" fmla="*/ 2030173 w 6993815"/>
                <a:gd name="connsiteY16" fmla="*/ 408779 h 4379777"/>
                <a:gd name="connsiteX17" fmla="*/ 2073968 w 6993815"/>
                <a:gd name="connsiteY17" fmla="*/ 379581 h 4379777"/>
                <a:gd name="connsiteX18" fmla="*/ 2234549 w 6993815"/>
                <a:gd name="connsiteY18" fmla="*/ 335783 h 4379777"/>
                <a:gd name="connsiteX19" fmla="*/ 2322139 w 6993815"/>
                <a:gd name="connsiteY19" fmla="*/ 350382 h 4379777"/>
                <a:gd name="connsiteX20" fmla="*/ 2336737 w 6993815"/>
                <a:gd name="connsiteY20" fmla="*/ 394180 h 4379777"/>
                <a:gd name="connsiteX21" fmla="*/ 2365933 w 6993815"/>
                <a:gd name="connsiteY21" fmla="*/ 452577 h 4379777"/>
                <a:gd name="connsiteX22" fmla="*/ 2365933 w 6993815"/>
                <a:gd name="connsiteY22" fmla="*/ 905154 h 4379777"/>
                <a:gd name="connsiteX23" fmla="*/ 2380532 w 6993815"/>
                <a:gd name="connsiteY23" fmla="*/ 1240937 h 4379777"/>
                <a:gd name="connsiteX24" fmla="*/ 2395130 w 6993815"/>
                <a:gd name="connsiteY24" fmla="*/ 1299334 h 4379777"/>
                <a:gd name="connsiteX25" fmla="*/ 2468121 w 6993815"/>
                <a:gd name="connsiteY25" fmla="*/ 1430727 h 4379777"/>
                <a:gd name="connsiteX26" fmla="*/ 2511916 w 6993815"/>
                <a:gd name="connsiteY26" fmla="*/ 1445326 h 4379777"/>
                <a:gd name="connsiteX27" fmla="*/ 2614104 w 6993815"/>
                <a:gd name="connsiteY27" fmla="*/ 1489124 h 4379777"/>
                <a:gd name="connsiteX28" fmla="*/ 2730890 w 6993815"/>
                <a:gd name="connsiteY28" fmla="*/ 1503723 h 4379777"/>
                <a:gd name="connsiteX29" fmla="*/ 3008258 w 6993815"/>
                <a:gd name="connsiteY29" fmla="*/ 1474525 h 4379777"/>
                <a:gd name="connsiteX30" fmla="*/ 3095848 w 6993815"/>
                <a:gd name="connsiteY30" fmla="*/ 1372330 h 4379777"/>
                <a:gd name="connsiteX31" fmla="*/ 3183437 w 6993815"/>
                <a:gd name="connsiteY31" fmla="*/ 1270135 h 4379777"/>
                <a:gd name="connsiteX32" fmla="*/ 3198036 w 6993815"/>
                <a:gd name="connsiteY32" fmla="*/ 1226338 h 4379777"/>
                <a:gd name="connsiteX33" fmla="*/ 3227232 w 6993815"/>
                <a:gd name="connsiteY33" fmla="*/ 1094944 h 4379777"/>
                <a:gd name="connsiteX34" fmla="*/ 3241830 w 6993815"/>
                <a:gd name="connsiteY34" fmla="*/ 1036547 h 4379777"/>
                <a:gd name="connsiteX35" fmla="*/ 3256429 w 6993815"/>
                <a:gd name="connsiteY35" fmla="*/ 510974 h 4379777"/>
                <a:gd name="connsiteX36" fmla="*/ 3285625 w 6993815"/>
                <a:gd name="connsiteY36" fmla="*/ 364982 h 4379777"/>
                <a:gd name="connsiteX37" fmla="*/ 3300224 w 6993815"/>
                <a:gd name="connsiteY37" fmla="*/ 321184 h 4379777"/>
                <a:gd name="connsiteX38" fmla="*/ 3329420 w 6993815"/>
                <a:gd name="connsiteY38" fmla="*/ 189790 h 4379777"/>
                <a:gd name="connsiteX39" fmla="*/ 3344018 w 6993815"/>
                <a:gd name="connsiteY39" fmla="*/ 145993 h 4379777"/>
                <a:gd name="connsiteX40" fmla="*/ 3387813 w 6993815"/>
                <a:gd name="connsiteY40" fmla="*/ 102195 h 4379777"/>
                <a:gd name="connsiteX41" fmla="*/ 3460805 w 6993815"/>
                <a:gd name="connsiteY41" fmla="*/ 14599 h 4379777"/>
                <a:gd name="connsiteX42" fmla="*/ 3519198 w 6993815"/>
                <a:gd name="connsiteY42" fmla="*/ 0 h 4379777"/>
                <a:gd name="connsiteX43" fmla="*/ 3665181 w 6993815"/>
                <a:gd name="connsiteY43" fmla="*/ 43798 h 4379777"/>
                <a:gd name="connsiteX44" fmla="*/ 3723574 w 6993815"/>
                <a:gd name="connsiteY44" fmla="*/ 1094944 h 4379777"/>
                <a:gd name="connsiteX45" fmla="*/ 3738172 w 6993815"/>
                <a:gd name="connsiteY45" fmla="*/ 1138742 h 4379777"/>
                <a:gd name="connsiteX46" fmla="*/ 3781967 w 6993815"/>
                <a:gd name="connsiteY46" fmla="*/ 1197139 h 4379777"/>
                <a:gd name="connsiteX47" fmla="*/ 3796565 w 6993815"/>
                <a:gd name="connsiteY47" fmla="*/ 1518323 h 4379777"/>
                <a:gd name="connsiteX48" fmla="*/ 3811163 w 6993815"/>
                <a:gd name="connsiteY48" fmla="*/ 1576720 h 4379777"/>
                <a:gd name="connsiteX49" fmla="*/ 3854958 w 6993815"/>
                <a:gd name="connsiteY49" fmla="*/ 1605918 h 4379777"/>
                <a:gd name="connsiteX50" fmla="*/ 4322103 w 6993815"/>
                <a:gd name="connsiteY50" fmla="*/ 1591319 h 4379777"/>
                <a:gd name="connsiteX51" fmla="*/ 4468086 w 6993815"/>
                <a:gd name="connsiteY51" fmla="*/ 1562120 h 4379777"/>
                <a:gd name="connsiteX52" fmla="*/ 4643266 w 6993815"/>
                <a:gd name="connsiteY52" fmla="*/ 1532922 h 4379777"/>
                <a:gd name="connsiteX53" fmla="*/ 4876838 w 6993815"/>
                <a:gd name="connsiteY53" fmla="*/ 1474525 h 4379777"/>
                <a:gd name="connsiteX54" fmla="*/ 5008223 w 6993815"/>
                <a:gd name="connsiteY54" fmla="*/ 1445326 h 4379777"/>
                <a:gd name="connsiteX55" fmla="*/ 5183402 w 6993815"/>
                <a:gd name="connsiteY55" fmla="*/ 1416128 h 4379777"/>
                <a:gd name="connsiteX56" fmla="*/ 5329385 w 6993815"/>
                <a:gd name="connsiteY56" fmla="*/ 1372330 h 4379777"/>
                <a:gd name="connsiteX57" fmla="*/ 5650547 w 6993815"/>
                <a:gd name="connsiteY57" fmla="*/ 1343132 h 4379777"/>
                <a:gd name="connsiteX58" fmla="*/ 6292872 w 6993815"/>
                <a:gd name="connsiteY58" fmla="*/ 1357731 h 4379777"/>
                <a:gd name="connsiteX59" fmla="*/ 6395060 w 6993815"/>
                <a:gd name="connsiteY59" fmla="*/ 1386929 h 4379777"/>
                <a:gd name="connsiteX60" fmla="*/ 6482649 w 6993815"/>
                <a:gd name="connsiteY60" fmla="*/ 1401529 h 4379777"/>
                <a:gd name="connsiteX61" fmla="*/ 6657829 w 6993815"/>
                <a:gd name="connsiteY61" fmla="*/ 1445326 h 4379777"/>
                <a:gd name="connsiteX62" fmla="*/ 6716222 w 6993815"/>
                <a:gd name="connsiteY62" fmla="*/ 1459926 h 4379777"/>
                <a:gd name="connsiteX63" fmla="*/ 6803812 w 6993815"/>
                <a:gd name="connsiteY63" fmla="*/ 1489124 h 4379777"/>
                <a:gd name="connsiteX64" fmla="*/ 6847606 w 6993815"/>
                <a:gd name="connsiteY64" fmla="*/ 1518323 h 4379777"/>
                <a:gd name="connsiteX65" fmla="*/ 6891401 w 6993815"/>
                <a:gd name="connsiteY65" fmla="*/ 1532922 h 4379777"/>
                <a:gd name="connsiteX66" fmla="*/ 6978991 w 6993815"/>
                <a:gd name="connsiteY66" fmla="*/ 1620517 h 4379777"/>
                <a:gd name="connsiteX67" fmla="*/ 6993589 w 6993815"/>
                <a:gd name="connsiteY67" fmla="*/ 1678914 h 4379777"/>
                <a:gd name="connsiteX68" fmla="*/ 6964393 w 6993815"/>
                <a:gd name="connsiteY68" fmla="*/ 1766510 h 4379777"/>
                <a:gd name="connsiteX69" fmla="*/ 6906000 w 6993815"/>
                <a:gd name="connsiteY69" fmla="*/ 1795709 h 4379777"/>
                <a:gd name="connsiteX70" fmla="*/ 6774615 w 6993815"/>
                <a:gd name="connsiteY70" fmla="*/ 1824907 h 4379777"/>
                <a:gd name="connsiteX71" fmla="*/ 4614069 w 6993815"/>
                <a:gd name="connsiteY71" fmla="*/ 1824907 h 4379777"/>
                <a:gd name="connsiteX72" fmla="*/ 4526479 w 6993815"/>
                <a:gd name="connsiteY72" fmla="*/ 1854106 h 4379777"/>
                <a:gd name="connsiteX73" fmla="*/ 4409693 w 6993815"/>
                <a:gd name="connsiteY73" fmla="*/ 1956300 h 4379777"/>
                <a:gd name="connsiteX74" fmla="*/ 4351300 w 6993815"/>
                <a:gd name="connsiteY74" fmla="*/ 1985499 h 4379777"/>
                <a:gd name="connsiteX75" fmla="*/ 4263710 w 6993815"/>
                <a:gd name="connsiteY75" fmla="*/ 2043896 h 4379777"/>
                <a:gd name="connsiteX76" fmla="*/ 4176121 w 6993815"/>
                <a:gd name="connsiteY76" fmla="*/ 2102293 h 4379777"/>
                <a:gd name="connsiteX77" fmla="*/ 4117727 w 6993815"/>
                <a:gd name="connsiteY77" fmla="*/ 2146091 h 4379777"/>
                <a:gd name="connsiteX78" fmla="*/ 4088531 w 6993815"/>
                <a:gd name="connsiteY78" fmla="*/ 2189888 h 4379777"/>
                <a:gd name="connsiteX79" fmla="*/ 4103129 w 6993815"/>
                <a:gd name="connsiteY79" fmla="*/ 2335881 h 4379777"/>
                <a:gd name="connsiteX80" fmla="*/ 4176121 w 6993815"/>
                <a:gd name="connsiteY80" fmla="*/ 2365079 h 4379777"/>
                <a:gd name="connsiteX81" fmla="*/ 4278309 w 6993815"/>
                <a:gd name="connsiteY81" fmla="*/ 2408877 h 4379777"/>
                <a:gd name="connsiteX82" fmla="*/ 4395095 w 6993815"/>
                <a:gd name="connsiteY82" fmla="*/ 2438076 h 4379777"/>
                <a:gd name="connsiteX83" fmla="*/ 4453488 w 6993815"/>
                <a:gd name="connsiteY83" fmla="*/ 2452675 h 4379777"/>
                <a:gd name="connsiteX84" fmla="*/ 4657864 w 6993815"/>
                <a:gd name="connsiteY84" fmla="*/ 2511072 h 4379777"/>
                <a:gd name="connsiteX85" fmla="*/ 4876838 w 6993815"/>
                <a:gd name="connsiteY85" fmla="*/ 2554870 h 4379777"/>
                <a:gd name="connsiteX86" fmla="*/ 5008223 w 6993815"/>
                <a:gd name="connsiteY86" fmla="*/ 2584068 h 4379777"/>
                <a:gd name="connsiteX87" fmla="*/ 5154206 w 6993815"/>
                <a:gd name="connsiteY87" fmla="*/ 2613267 h 4379777"/>
                <a:gd name="connsiteX88" fmla="*/ 5358582 w 6993815"/>
                <a:gd name="connsiteY88" fmla="*/ 2657065 h 4379777"/>
                <a:gd name="connsiteX89" fmla="*/ 5577556 w 6993815"/>
                <a:gd name="connsiteY89" fmla="*/ 2686263 h 4379777"/>
                <a:gd name="connsiteX90" fmla="*/ 6614034 w 6993815"/>
                <a:gd name="connsiteY90" fmla="*/ 2700862 h 4379777"/>
                <a:gd name="connsiteX91" fmla="*/ 6614034 w 6993815"/>
                <a:gd name="connsiteY91" fmla="*/ 2978248 h 4379777"/>
                <a:gd name="connsiteX92" fmla="*/ 6570239 w 6993815"/>
                <a:gd name="connsiteY92" fmla="*/ 2992847 h 4379777"/>
                <a:gd name="connsiteX93" fmla="*/ 6015504 w 6993815"/>
                <a:gd name="connsiteY93" fmla="*/ 2978248 h 4379777"/>
                <a:gd name="connsiteX94" fmla="*/ 5854923 w 6993815"/>
                <a:gd name="connsiteY94" fmla="*/ 2963649 h 4379777"/>
                <a:gd name="connsiteX95" fmla="*/ 5314787 w 6993815"/>
                <a:gd name="connsiteY95" fmla="*/ 2978248 h 4379777"/>
                <a:gd name="connsiteX96" fmla="*/ 5270992 w 6993815"/>
                <a:gd name="connsiteY96" fmla="*/ 2992847 h 4379777"/>
                <a:gd name="connsiteX97" fmla="*/ 5212599 w 6993815"/>
                <a:gd name="connsiteY97" fmla="*/ 3007447 h 4379777"/>
                <a:gd name="connsiteX98" fmla="*/ 5110411 w 6993815"/>
                <a:gd name="connsiteY98" fmla="*/ 3065844 h 4379777"/>
                <a:gd name="connsiteX99" fmla="*/ 5022821 w 6993815"/>
                <a:gd name="connsiteY99" fmla="*/ 3080443 h 4379777"/>
                <a:gd name="connsiteX100" fmla="*/ 4336702 w 6993815"/>
                <a:gd name="connsiteY100" fmla="*/ 3095042 h 4379777"/>
                <a:gd name="connsiteX101" fmla="*/ 4219915 w 6993815"/>
                <a:gd name="connsiteY101" fmla="*/ 3138840 h 4379777"/>
                <a:gd name="connsiteX102" fmla="*/ 4132326 w 6993815"/>
                <a:gd name="connsiteY102" fmla="*/ 3211836 h 4379777"/>
                <a:gd name="connsiteX103" fmla="*/ 4117727 w 6993815"/>
                <a:gd name="connsiteY103" fmla="*/ 3270233 h 4379777"/>
                <a:gd name="connsiteX104" fmla="*/ 4103129 w 6993815"/>
                <a:gd name="connsiteY104" fmla="*/ 3357829 h 4379777"/>
                <a:gd name="connsiteX105" fmla="*/ 4088531 w 6993815"/>
                <a:gd name="connsiteY105" fmla="*/ 3401627 h 4379777"/>
                <a:gd name="connsiteX106" fmla="*/ 4073933 w 6993815"/>
                <a:gd name="connsiteY106" fmla="*/ 3474623 h 4379777"/>
                <a:gd name="connsiteX107" fmla="*/ 4059334 w 6993815"/>
                <a:gd name="connsiteY107" fmla="*/ 4131589 h 4379777"/>
                <a:gd name="connsiteX108" fmla="*/ 4044736 w 6993815"/>
                <a:gd name="connsiteY108" fmla="*/ 4219185 h 4379777"/>
                <a:gd name="connsiteX109" fmla="*/ 4015539 w 6993815"/>
                <a:gd name="connsiteY109" fmla="*/ 4321380 h 4379777"/>
                <a:gd name="connsiteX110" fmla="*/ 3986343 w 6993815"/>
                <a:gd name="connsiteY110" fmla="*/ 4365177 h 4379777"/>
                <a:gd name="connsiteX111" fmla="*/ 3942548 w 6993815"/>
                <a:gd name="connsiteY111" fmla="*/ 4379777 h 4379777"/>
                <a:gd name="connsiteX112" fmla="*/ 3796565 w 6993815"/>
                <a:gd name="connsiteY112" fmla="*/ 4365177 h 4379777"/>
                <a:gd name="connsiteX113" fmla="*/ 3738172 w 6993815"/>
                <a:gd name="connsiteY113" fmla="*/ 4321380 h 4379777"/>
                <a:gd name="connsiteX114" fmla="*/ 3708975 w 6993815"/>
                <a:gd name="connsiteY114" fmla="*/ 4233784 h 4379777"/>
                <a:gd name="connsiteX115" fmla="*/ 3665181 w 6993815"/>
                <a:gd name="connsiteY115" fmla="*/ 4087792 h 4379777"/>
                <a:gd name="connsiteX116" fmla="*/ 3635984 w 6993815"/>
                <a:gd name="connsiteY116" fmla="*/ 3679012 h 4379777"/>
                <a:gd name="connsiteX117" fmla="*/ 3621386 w 6993815"/>
                <a:gd name="connsiteY117" fmla="*/ 3562218 h 4379777"/>
                <a:gd name="connsiteX118" fmla="*/ 3606787 w 6993815"/>
                <a:gd name="connsiteY118" fmla="*/ 3503821 h 4379777"/>
                <a:gd name="connsiteX119" fmla="*/ 3562993 w 6993815"/>
                <a:gd name="connsiteY119" fmla="*/ 3401627 h 4379777"/>
                <a:gd name="connsiteX120" fmla="*/ 3533796 w 6993815"/>
                <a:gd name="connsiteY120" fmla="*/ 3284833 h 4379777"/>
                <a:gd name="connsiteX121" fmla="*/ 3504599 w 6993815"/>
                <a:gd name="connsiteY121" fmla="*/ 3226436 h 4379777"/>
                <a:gd name="connsiteX122" fmla="*/ 3446206 w 6993815"/>
                <a:gd name="connsiteY122" fmla="*/ 3095042 h 4379777"/>
                <a:gd name="connsiteX123" fmla="*/ 3402412 w 6993815"/>
                <a:gd name="connsiteY123" fmla="*/ 3007447 h 4379777"/>
                <a:gd name="connsiteX124" fmla="*/ 3329420 w 6993815"/>
                <a:gd name="connsiteY124" fmla="*/ 2876053 h 4379777"/>
                <a:gd name="connsiteX125" fmla="*/ 3271027 w 6993815"/>
                <a:gd name="connsiteY125" fmla="*/ 2832256 h 4379777"/>
                <a:gd name="connsiteX126" fmla="*/ 3183437 w 6993815"/>
                <a:gd name="connsiteY126" fmla="*/ 2773859 h 4379777"/>
                <a:gd name="connsiteX127" fmla="*/ 2891472 w 6993815"/>
                <a:gd name="connsiteY127" fmla="*/ 2788458 h 4379777"/>
                <a:gd name="connsiteX128" fmla="*/ 2803882 w 6993815"/>
                <a:gd name="connsiteY128" fmla="*/ 2876053 h 4379777"/>
                <a:gd name="connsiteX129" fmla="*/ 2730890 w 6993815"/>
                <a:gd name="connsiteY129" fmla="*/ 2949050 h 4379777"/>
                <a:gd name="connsiteX130" fmla="*/ 2687096 w 6993815"/>
                <a:gd name="connsiteY130" fmla="*/ 3051244 h 4379777"/>
                <a:gd name="connsiteX131" fmla="*/ 2657899 w 6993815"/>
                <a:gd name="connsiteY131" fmla="*/ 3138840 h 4379777"/>
                <a:gd name="connsiteX132" fmla="*/ 2643301 w 6993815"/>
                <a:gd name="connsiteY132" fmla="*/ 3182638 h 4379777"/>
                <a:gd name="connsiteX133" fmla="*/ 2614104 w 6993815"/>
                <a:gd name="connsiteY133" fmla="*/ 3226436 h 4379777"/>
                <a:gd name="connsiteX134" fmla="*/ 2599506 w 6993815"/>
                <a:gd name="connsiteY134" fmla="*/ 3270233 h 4379777"/>
                <a:gd name="connsiteX135" fmla="*/ 2570309 w 6993815"/>
                <a:gd name="connsiteY135" fmla="*/ 3795806 h 4379777"/>
                <a:gd name="connsiteX136" fmla="*/ 2541113 w 6993815"/>
                <a:gd name="connsiteY136" fmla="*/ 4029395 h 4379777"/>
                <a:gd name="connsiteX137" fmla="*/ 2526514 w 6993815"/>
                <a:gd name="connsiteY137" fmla="*/ 4087792 h 4379777"/>
                <a:gd name="connsiteX138" fmla="*/ 2468121 w 6993815"/>
                <a:gd name="connsiteY138" fmla="*/ 4175387 h 4379777"/>
                <a:gd name="connsiteX139" fmla="*/ 2453523 w 6993815"/>
                <a:gd name="connsiteY139" fmla="*/ 4233784 h 4379777"/>
                <a:gd name="connsiteX140" fmla="*/ 2263745 w 6993815"/>
                <a:gd name="connsiteY140" fmla="*/ 4219185 h 4379777"/>
                <a:gd name="connsiteX141" fmla="*/ 2190754 w 6993815"/>
                <a:gd name="connsiteY141" fmla="*/ 4087792 h 4379777"/>
                <a:gd name="connsiteX142" fmla="*/ 2161557 w 6993815"/>
                <a:gd name="connsiteY142" fmla="*/ 4000196 h 4379777"/>
                <a:gd name="connsiteX143" fmla="*/ 2146959 w 6993815"/>
                <a:gd name="connsiteY143" fmla="*/ 3941799 h 4379777"/>
                <a:gd name="connsiteX144" fmla="*/ 2117763 w 6993815"/>
                <a:gd name="connsiteY144" fmla="*/ 3883402 h 4379777"/>
                <a:gd name="connsiteX145" fmla="*/ 2088566 w 6993815"/>
                <a:gd name="connsiteY145" fmla="*/ 3314031 h 4379777"/>
                <a:gd name="connsiteX146" fmla="*/ 2030173 w 6993815"/>
                <a:gd name="connsiteY146" fmla="*/ 2730061 h 4379777"/>
                <a:gd name="connsiteX147" fmla="*/ 716327 w 6993815"/>
                <a:gd name="connsiteY147" fmla="*/ 2730061 h 4379777"/>
                <a:gd name="connsiteX148" fmla="*/ 643336 w 6993815"/>
                <a:gd name="connsiteY148" fmla="*/ 2700862 h 4379777"/>
                <a:gd name="connsiteX149" fmla="*/ 541148 w 6993815"/>
                <a:gd name="connsiteY149" fmla="*/ 2686263 h 4379777"/>
                <a:gd name="connsiteX150" fmla="*/ 453558 w 6993815"/>
                <a:gd name="connsiteY150" fmla="*/ 2657065 h 4379777"/>
                <a:gd name="connsiteX151" fmla="*/ 249182 w 6993815"/>
                <a:gd name="connsiteY151" fmla="*/ 2613267 h 4379777"/>
                <a:gd name="connsiteX152" fmla="*/ 161593 w 6993815"/>
                <a:gd name="connsiteY152" fmla="*/ 2584068 h 4379777"/>
                <a:gd name="connsiteX153" fmla="*/ 117798 w 6993815"/>
                <a:gd name="connsiteY153" fmla="*/ 2569469 h 4379777"/>
                <a:gd name="connsiteX154" fmla="*/ 59405 w 6993815"/>
                <a:gd name="connsiteY154" fmla="*/ 2540271 h 4379777"/>
                <a:gd name="connsiteX155" fmla="*/ 1011 w 6993815"/>
                <a:gd name="connsiteY155" fmla="*/ 2452675 h 4379777"/>
                <a:gd name="connsiteX156" fmla="*/ 15610 w 6993815"/>
                <a:gd name="connsiteY156" fmla="*/ 2394278 h 4379777"/>
                <a:gd name="connsiteX157" fmla="*/ 176191 w 6993815"/>
                <a:gd name="connsiteY157" fmla="*/ 2350480 h 4379777"/>
                <a:gd name="connsiteX158" fmla="*/ 438960 w 6993815"/>
                <a:gd name="connsiteY158" fmla="*/ 2306682 h 4379777"/>
                <a:gd name="connsiteX159" fmla="*/ 1022891 w 6993815"/>
                <a:gd name="connsiteY159" fmla="*/ 2321282 h 4379777"/>
                <a:gd name="connsiteX160" fmla="*/ 1110481 w 6993815"/>
                <a:gd name="connsiteY160" fmla="*/ 2335881 h 4379777"/>
                <a:gd name="connsiteX161" fmla="*/ 1241866 w 6993815"/>
                <a:gd name="connsiteY161" fmla="*/ 2350480 h 4379777"/>
                <a:gd name="connsiteX162" fmla="*/ 2132361 w 6993815"/>
                <a:gd name="connsiteY162" fmla="*/ 2335881 h 4379777"/>
                <a:gd name="connsiteX163" fmla="*/ 2176156 w 6993815"/>
                <a:gd name="connsiteY163" fmla="*/ 2292083 h 4379777"/>
                <a:gd name="connsiteX164" fmla="*/ 2234549 w 6993815"/>
                <a:gd name="connsiteY164" fmla="*/ 2204488 h 4379777"/>
                <a:gd name="connsiteX165" fmla="*/ 2205352 w 6993815"/>
                <a:gd name="connsiteY165" fmla="*/ 2102293 h 4379777"/>
                <a:gd name="connsiteX166" fmla="*/ 2059369 w 6993815"/>
                <a:gd name="connsiteY166" fmla="*/ 2014697 h 4379777"/>
                <a:gd name="connsiteX167" fmla="*/ 2015575 w 6993815"/>
                <a:gd name="connsiteY167" fmla="*/ 1985499 h 4379777"/>
                <a:gd name="connsiteX168" fmla="*/ 1971780 w 6993815"/>
                <a:gd name="connsiteY168" fmla="*/ 1970900 h 4379777"/>
                <a:gd name="connsiteX169" fmla="*/ 1563028 w 6993815"/>
                <a:gd name="connsiteY169" fmla="*/ 1941701 h 4379777"/>
                <a:gd name="connsiteX170" fmla="*/ 1314857 w 6993815"/>
                <a:gd name="connsiteY170" fmla="*/ 1897903 h 4379777"/>
                <a:gd name="connsiteX171" fmla="*/ 1125079 w 6993815"/>
                <a:gd name="connsiteY171" fmla="*/ 1854106 h 4379777"/>
                <a:gd name="connsiteX172" fmla="*/ 803917 w 6993815"/>
                <a:gd name="connsiteY172" fmla="*/ 1810308 h 4379777"/>
                <a:gd name="connsiteX173" fmla="*/ 716327 w 6993815"/>
                <a:gd name="connsiteY173" fmla="*/ 1795709 h 4379777"/>
                <a:gd name="connsiteX174" fmla="*/ 468156 w 6993815"/>
                <a:gd name="connsiteY174" fmla="*/ 1781109 h 4379777"/>
                <a:gd name="connsiteX175" fmla="*/ 307575 w 6993815"/>
                <a:gd name="connsiteY175" fmla="*/ 1766510 h 4379777"/>
                <a:gd name="connsiteX176" fmla="*/ 205387 w 6993815"/>
                <a:gd name="connsiteY176" fmla="*/ 1737312 h 4379777"/>
                <a:gd name="connsiteX177" fmla="*/ 190789 w 6993815"/>
                <a:gd name="connsiteY177" fmla="*/ 1693514 h 4379777"/>
                <a:gd name="connsiteX178" fmla="*/ 307575 w 6993815"/>
                <a:gd name="connsiteY178" fmla="*/ 1591319 h 4379777"/>
                <a:gd name="connsiteX179" fmla="*/ 1241866 w 6993815"/>
                <a:gd name="connsiteY179" fmla="*/ 1576720 h 4379777"/>
                <a:gd name="connsiteX180" fmla="*/ 1285660 w 6993815"/>
                <a:gd name="connsiteY180" fmla="*/ 1547521 h 4379777"/>
                <a:gd name="connsiteX181" fmla="*/ 1329455 w 6993815"/>
                <a:gd name="connsiteY181" fmla="*/ 1532922 h 4379777"/>
                <a:gd name="connsiteX182" fmla="*/ 1358652 w 6993815"/>
                <a:gd name="connsiteY182" fmla="*/ 1503723 h 4379777"/>
                <a:gd name="connsiteX183" fmla="*/ 1358652 w 6993815"/>
                <a:gd name="connsiteY183" fmla="*/ 1503723 h 4379777"/>
                <a:gd name="connsiteX184" fmla="*/ 1358652 w 6993815"/>
                <a:gd name="connsiteY184" fmla="*/ 1503723 h 4379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</a:cxnLst>
              <a:rect l="l" t="t" r="r" b="b"/>
              <a:pathLst>
                <a:path w="6993815" h="4379777">
                  <a:moveTo>
                    <a:pt x="1095883" y="1518323"/>
                  </a:moveTo>
                  <a:lnTo>
                    <a:pt x="1095883" y="1518323"/>
                  </a:lnTo>
                  <a:cubicBezTo>
                    <a:pt x="1193205" y="1513456"/>
                    <a:pt x="1290405" y="1503723"/>
                    <a:pt x="1387848" y="1503723"/>
                  </a:cubicBezTo>
                  <a:cubicBezTo>
                    <a:pt x="1436320" y="1503723"/>
                    <a:pt x="1573386" y="1519003"/>
                    <a:pt x="1636019" y="1532922"/>
                  </a:cubicBezTo>
                  <a:cubicBezTo>
                    <a:pt x="1651041" y="1536260"/>
                    <a:pt x="1664885" y="1543789"/>
                    <a:pt x="1679814" y="1547521"/>
                  </a:cubicBezTo>
                  <a:cubicBezTo>
                    <a:pt x="1703885" y="1553539"/>
                    <a:pt x="1728475" y="1557254"/>
                    <a:pt x="1752805" y="1562120"/>
                  </a:cubicBezTo>
                  <a:cubicBezTo>
                    <a:pt x="1772270" y="1557254"/>
                    <a:pt x="1805215" y="1566672"/>
                    <a:pt x="1811199" y="1547521"/>
                  </a:cubicBezTo>
                  <a:cubicBezTo>
                    <a:pt x="1833019" y="1477692"/>
                    <a:pt x="1819963" y="1401457"/>
                    <a:pt x="1825797" y="1328532"/>
                  </a:cubicBezTo>
                  <a:cubicBezTo>
                    <a:pt x="1829697" y="1279781"/>
                    <a:pt x="1836911" y="1231322"/>
                    <a:pt x="1840395" y="1182540"/>
                  </a:cubicBezTo>
                  <a:cubicBezTo>
                    <a:pt x="1870503" y="760989"/>
                    <a:pt x="1833790" y="1043677"/>
                    <a:pt x="1869592" y="846757"/>
                  </a:cubicBezTo>
                  <a:cubicBezTo>
                    <a:pt x="1874887" y="817633"/>
                    <a:pt x="1877011" y="787879"/>
                    <a:pt x="1884190" y="759161"/>
                  </a:cubicBezTo>
                  <a:cubicBezTo>
                    <a:pt x="1891654" y="729302"/>
                    <a:pt x="1903655" y="700764"/>
                    <a:pt x="1913387" y="671566"/>
                  </a:cubicBezTo>
                  <a:cubicBezTo>
                    <a:pt x="1918253" y="656967"/>
                    <a:pt x="1921103" y="641532"/>
                    <a:pt x="1927985" y="627768"/>
                  </a:cubicBezTo>
                  <a:cubicBezTo>
                    <a:pt x="1937717" y="608302"/>
                    <a:pt x="1949540" y="589748"/>
                    <a:pt x="1957181" y="569371"/>
                  </a:cubicBezTo>
                  <a:cubicBezTo>
                    <a:pt x="1964226" y="550584"/>
                    <a:pt x="1963877" y="529417"/>
                    <a:pt x="1971780" y="510974"/>
                  </a:cubicBezTo>
                  <a:cubicBezTo>
                    <a:pt x="1978691" y="494847"/>
                    <a:pt x="1992271" y="482410"/>
                    <a:pt x="2000976" y="467176"/>
                  </a:cubicBezTo>
                  <a:cubicBezTo>
                    <a:pt x="2011773" y="448280"/>
                    <a:pt x="2016241" y="425498"/>
                    <a:pt x="2030173" y="408779"/>
                  </a:cubicBezTo>
                  <a:cubicBezTo>
                    <a:pt x="2041405" y="395300"/>
                    <a:pt x="2058735" y="388286"/>
                    <a:pt x="2073968" y="379581"/>
                  </a:cubicBezTo>
                  <a:cubicBezTo>
                    <a:pt x="2148277" y="337116"/>
                    <a:pt x="2134312" y="350103"/>
                    <a:pt x="2234549" y="335783"/>
                  </a:cubicBezTo>
                  <a:cubicBezTo>
                    <a:pt x="2263746" y="340649"/>
                    <a:pt x="2296440" y="335696"/>
                    <a:pt x="2322139" y="350382"/>
                  </a:cubicBezTo>
                  <a:cubicBezTo>
                    <a:pt x="2335500" y="358017"/>
                    <a:pt x="2330675" y="380035"/>
                    <a:pt x="2336737" y="394180"/>
                  </a:cubicBezTo>
                  <a:cubicBezTo>
                    <a:pt x="2345309" y="414184"/>
                    <a:pt x="2356201" y="433111"/>
                    <a:pt x="2365933" y="452577"/>
                  </a:cubicBezTo>
                  <a:cubicBezTo>
                    <a:pt x="2400137" y="726215"/>
                    <a:pt x="2365933" y="399746"/>
                    <a:pt x="2365933" y="905154"/>
                  </a:cubicBezTo>
                  <a:cubicBezTo>
                    <a:pt x="2365933" y="1017187"/>
                    <a:pt x="2372256" y="1129210"/>
                    <a:pt x="2380532" y="1240937"/>
                  </a:cubicBezTo>
                  <a:cubicBezTo>
                    <a:pt x="2382014" y="1260947"/>
                    <a:pt x="2389618" y="1280041"/>
                    <a:pt x="2395130" y="1299334"/>
                  </a:cubicBezTo>
                  <a:cubicBezTo>
                    <a:pt x="2405954" y="1337221"/>
                    <a:pt x="2435100" y="1419720"/>
                    <a:pt x="2468121" y="1430727"/>
                  </a:cubicBezTo>
                  <a:cubicBezTo>
                    <a:pt x="2482719" y="1435593"/>
                    <a:pt x="2497772" y="1439264"/>
                    <a:pt x="2511916" y="1445326"/>
                  </a:cubicBezTo>
                  <a:cubicBezTo>
                    <a:pt x="2549005" y="1461222"/>
                    <a:pt x="2574460" y="1481916"/>
                    <a:pt x="2614104" y="1489124"/>
                  </a:cubicBezTo>
                  <a:cubicBezTo>
                    <a:pt x="2652703" y="1496142"/>
                    <a:pt x="2691961" y="1498857"/>
                    <a:pt x="2730890" y="1503723"/>
                  </a:cubicBezTo>
                  <a:cubicBezTo>
                    <a:pt x="2823346" y="1493990"/>
                    <a:pt x="2917413" y="1494275"/>
                    <a:pt x="3008258" y="1474525"/>
                  </a:cubicBezTo>
                  <a:cubicBezTo>
                    <a:pt x="3067822" y="1461576"/>
                    <a:pt x="3070296" y="1413217"/>
                    <a:pt x="3095848" y="1372330"/>
                  </a:cubicBezTo>
                  <a:cubicBezTo>
                    <a:pt x="3127061" y="1322385"/>
                    <a:pt x="3143623" y="1309951"/>
                    <a:pt x="3183437" y="1270135"/>
                  </a:cubicBezTo>
                  <a:cubicBezTo>
                    <a:pt x="3188303" y="1255536"/>
                    <a:pt x="3193809" y="1241135"/>
                    <a:pt x="3198036" y="1226338"/>
                  </a:cubicBezTo>
                  <a:cubicBezTo>
                    <a:pt x="3215835" y="1164040"/>
                    <a:pt x="3212184" y="1162668"/>
                    <a:pt x="3227232" y="1094944"/>
                  </a:cubicBezTo>
                  <a:cubicBezTo>
                    <a:pt x="3231584" y="1075357"/>
                    <a:pt x="3236964" y="1056013"/>
                    <a:pt x="3241830" y="1036547"/>
                  </a:cubicBezTo>
                  <a:cubicBezTo>
                    <a:pt x="3246696" y="861356"/>
                    <a:pt x="3248093" y="686034"/>
                    <a:pt x="3256429" y="510974"/>
                  </a:cubicBezTo>
                  <a:cubicBezTo>
                    <a:pt x="3258068" y="476561"/>
                    <a:pt x="3274868" y="402632"/>
                    <a:pt x="3285625" y="364982"/>
                  </a:cubicBezTo>
                  <a:cubicBezTo>
                    <a:pt x="3289852" y="350185"/>
                    <a:pt x="3295997" y="335981"/>
                    <a:pt x="3300224" y="321184"/>
                  </a:cubicBezTo>
                  <a:cubicBezTo>
                    <a:pt x="3330190" y="216298"/>
                    <a:pt x="3299324" y="310184"/>
                    <a:pt x="3329420" y="189790"/>
                  </a:cubicBezTo>
                  <a:cubicBezTo>
                    <a:pt x="3333152" y="174861"/>
                    <a:pt x="3335482" y="158797"/>
                    <a:pt x="3344018" y="145993"/>
                  </a:cubicBezTo>
                  <a:cubicBezTo>
                    <a:pt x="3355470" y="128814"/>
                    <a:pt x="3374596" y="118056"/>
                    <a:pt x="3387813" y="102195"/>
                  </a:cubicBezTo>
                  <a:cubicBezTo>
                    <a:pt x="3415296" y="69213"/>
                    <a:pt x="3420096" y="37863"/>
                    <a:pt x="3460805" y="14599"/>
                  </a:cubicBezTo>
                  <a:cubicBezTo>
                    <a:pt x="3478225" y="4644"/>
                    <a:pt x="3499734" y="4866"/>
                    <a:pt x="3519198" y="0"/>
                  </a:cubicBezTo>
                  <a:cubicBezTo>
                    <a:pt x="3567859" y="14599"/>
                    <a:pt x="3657403" y="-6407"/>
                    <a:pt x="3665181" y="43798"/>
                  </a:cubicBezTo>
                  <a:cubicBezTo>
                    <a:pt x="3859875" y="1300542"/>
                    <a:pt x="3468001" y="754159"/>
                    <a:pt x="3723574" y="1094944"/>
                  </a:cubicBezTo>
                  <a:cubicBezTo>
                    <a:pt x="3728440" y="1109543"/>
                    <a:pt x="3730537" y="1125380"/>
                    <a:pt x="3738172" y="1138742"/>
                  </a:cubicBezTo>
                  <a:cubicBezTo>
                    <a:pt x="3750243" y="1159868"/>
                    <a:pt x="3778267" y="1173090"/>
                    <a:pt x="3781967" y="1197139"/>
                  </a:cubicBezTo>
                  <a:cubicBezTo>
                    <a:pt x="3798262" y="1303065"/>
                    <a:pt x="3788346" y="1411467"/>
                    <a:pt x="3796565" y="1518323"/>
                  </a:cubicBezTo>
                  <a:cubicBezTo>
                    <a:pt x="3798104" y="1538329"/>
                    <a:pt x="3800034" y="1560025"/>
                    <a:pt x="3811163" y="1576720"/>
                  </a:cubicBezTo>
                  <a:cubicBezTo>
                    <a:pt x="3820895" y="1591319"/>
                    <a:pt x="3840360" y="1596185"/>
                    <a:pt x="3854958" y="1605918"/>
                  </a:cubicBezTo>
                  <a:cubicBezTo>
                    <a:pt x="4010673" y="1601052"/>
                    <a:pt x="4166708" y="1602419"/>
                    <a:pt x="4322103" y="1591319"/>
                  </a:cubicBezTo>
                  <a:cubicBezTo>
                    <a:pt x="4371602" y="1587783"/>
                    <a:pt x="4419136" y="1570279"/>
                    <a:pt x="4468086" y="1562120"/>
                  </a:cubicBezTo>
                  <a:lnTo>
                    <a:pt x="4643266" y="1532922"/>
                  </a:lnTo>
                  <a:cubicBezTo>
                    <a:pt x="4799788" y="1480743"/>
                    <a:pt x="4665436" y="1521507"/>
                    <a:pt x="4876838" y="1474525"/>
                  </a:cubicBezTo>
                  <a:cubicBezTo>
                    <a:pt x="4920633" y="1464792"/>
                    <a:pt x="4964152" y="1453721"/>
                    <a:pt x="5008223" y="1445326"/>
                  </a:cubicBezTo>
                  <a:cubicBezTo>
                    <a:pt x="5066376" y="1434249"/>
                    <a:pt x="5183402" y="1416128"/>
                    <a:pt x="5183402" y="1416128"/>
                  </a:cubicBezTo>
                  <a:cubicBezTo>
                    <a:pt x="5247362" y="1390542"/>
                    <a:pt x="5261062" y="1379922"/>
                    <a:pt x="5329385" y="1372330"/>
                  </a:cubicBezTo>
                  <a:cubicBezTo>
                    <a:pt x="5436223" y="1360459"/>
                    <a:pt x="5650547" y="1343132"/>
                    <a:pt x="5650547" y="1343132"/>
                  </a:cubicBezTo>
                  <a:cubicBezTo>
                    <a:pt x="5864655" y="1347998"/>
                    <a:pt x="6079078" y="1345154"/>
                    <a:pt x="6292872" y="1357731"/>
                  </a:cubicBezTo>
                  <a:cubicBezTo>
                    <a:pt x="6328237" y="1359811"/>
                    <a:pt x="6360542" y="1378963"/>
                    <a:pt x="6395060" y="1386929"/>
                  </a:cubicBezTo>
                  <a:cubicBezTo>
                    <a:pt x="6423901" y="1393585"/>
                    <a:pt x="6453934" y="1394350"/>
                    <a:pt x="6482649" y="1401529"/>
                  </a:cubicBezTo>
                  <a:cubicBezTo>
                    <a:pt x="6872863" y="1499090"/>
                    <a:pt x="6275835" y="1368921"/>
                    <a:pt x="6657829" y="1445326"/>
                  </a:cubicBezTo>
                  <a:cubicBezTo>
                    <a:pt x="6677503" y="1449261"/>
                    <a:pt x="6697005" y="1454160"/>
                    <a:pt x="6716222" y="1459926"/>
                  </a:cubicBezTo>
                  <a:cubicBezTo>
                    <a:pt x="6745700" y="1468770"/>
                    <a:pt x="6803812" y="1489124"/>
                    <a:pt x="6803812" y="1489124"/>
                  </a:cubicBezTo>
                  <a:cubicBezTo>
                    <a:pt x="6818410" y="1498857"/>
                    <a:pt x="6831913" y="1510476"/>
                    <a:pt x="6847606" y="1518323"/>
                  </a:cubicBezTo>
                  <a:cubicBezTo>
                    <a:pt x="6861369" y="1525205"/>
                    <a:pt x="6879255" y="1523474"/>
                    <a:pt x="6891401" y="1532922"/>
                  </a:cubicBezTo>
                  <a:cubicBezTo>
                    <a:pt x="6923994" y="1558273"/>
                    <a:pt x="6978991" y="1620517"/>
                    <a:pt x="6978991" y="1620517"/>
                  </a:cubicBezTo>
                  <a:cubicBezTo>
                    <a:pt x="6983857" y="1639983"/>
                    <a:pt x="6995585" y="1658949"/>
                    <a:pt x="6993589" y="1678914"/>
                  </a:cubicBezTo>
                  <a:cubicBezTo>
                    <a:pt x="6990527" y="1709539"/>
                    <a:pt x="6982859" y="1741887"/>
                    <a:pt x="6964393" y="1766510"/>
                  </a:cubicBezTo>
                  <a:cubicBezTo>
                    <a:pt x="6951336" y="1783920"/>
                    <a:pt x="6926376" y="1788067"/>
                    <a:pt x="6906000" y="1795709"/>
                  </a:cubicBezTo>
                  <a:cubicBezTo>
                    <a:pt x="6882441" y="1804544"/>
                    <a:pt x="6794432" y="1820943"/>
                    <a:pt x="6774615" y="1824907"/>
                  </a:cubicBezTo>
                  <a:cubicBezTo>
                    <a:pt x="6113452" y="1817036"/>
                    <a:pt x="5289217" y="1795970"/>
                    <a:pt x="4614069" y="1824907"/>
                  </a:cubicBezTo>
                  <a:cubicBezTo>
                    <a:pt x="4583321" y="1826225"/>
                    <a:pt x="4555676" y="1844373"/>
                    <a:pt x="4526479" y="1854106"/>
                  </a:cubicBezTo>
                  <a:cubicBezTo>
                    <a:pt x="4484269" y="1896319"/>
                    <a:pt x="4463163" y="1920651"/>
                    <a:pt x="4409693" y="1956300"/>
                  </a:cubicBezTo>
                  <a:cubicBezTo>
                    <a:pt x="4391586" y="1968372"/>
                    <a:pt x="4369961" y="1974302"/>
                    <a:pt x="4351300" y="1985499"/>
                  </a:cubicBezTo>
                  <a:cubicBezTo>
                    <a:pt x="4321211" y="2003554"/>
                    <a:pt x="4292907" y="2024430"/>
                    <a:pt x="4263710" y="2043896"/>
                  </a:cubicBezTo>
                  <a:cubicBezTo>
                    <a:pt x="4263682" y="2043914"/>
                    <a:pt x="4176148" y="2102273"/>
                    <a:pt x="4176121" y="2102293"/>
                  </a:cubicBezTo>
                  <a:lnTo>
                    <a:pt x="4117727" y="2146091"/>
                  </a:lnTo>
                  <a:cubicBezTo>
                    <a:pt x="4107995" y="2160690"/>
                    <a:pt x="4096377" y="2174195"/>
                    <a:pt x="4088531" y="2189888"/>
                  </a:cubicBezTo>
                  <a:cubicBezTo>
                    <a:pt x="4064662" y="2237629"/>
                    <a:pt x="4065259" y="2287187"/>
                    <a:pt x="4103129" y="2335881"/>
                  </a:cubicBezTo>
                  <a:cubicBezTo>
                    <a:pt x="4119217" y="2356567"/>
                    <a:pt x="4152175" y="2354436"/>
                    <a:pt x="4176121" y="2365079"/>
                  </a:cubicBezTo>
                  <a:cubicBezTo>
                    <a:pt x="4239466" y="2393234"/>
                    <a:pt x="4220099" y="2393000"/>
                    <a:pt x="4278309" y="2408877"/>
                  </a:cubicBezTo>
                  <a:cubicBezTo>
                    <a:pt x="4317022" y="2419436"/>
                    <a:pt x="4356166" y="2428343"/>
                    <a:pt x="4395095" y="2438076"/>
                  </a:cubicBezTo>
                  <a:cubicBezTo>
                    <a:pt x="4414559" y="2442942"/>
                    <a:pt x="4434454" y="2446330"/>
                    <a:pt x="4453488" y="2452675"/>
                  </a:cubicBezTo>
                  <a:cubicBezTo>
                    <a:pt x="4536974" y="2480506"/>
                    <a:pt x="4566205" y="2492739"/>
                    <a:pt x="4657864" y="2511072"/>
                  </a:cubicBezTo>
                  <a:lnTo>
                    <a:pt x="4876838" y="2554870"/>
                  </a:lnTo>
                  <a:cubicBezTo>
                    <a:pt x="5224436" y="2624394"/>
                    <a:pt x="4719620" y="2522220"/>
                    <a:pt x="5008223" y="2584068"/>
                  </a:cubicBezTo>
                  <a:cubicBezTo>
                    <a:pt x="5056746" y="2594467"/>
                    <a:pt x="5106063" y="2601231"/>
                    <a:pt x="5154206" y="2613267"/>
                  </a:cubicBezTo>
                  <a:cubicBezTo>
                    <a:pt x="5260740" y="2639902"/>
                    <a:pt x="5192931" y="2623932"/>
                    <a:pt x="5358582" y="2657065"/>
                  </a:cubicBezTo>
                  <a:cubicBezTo>
                    <a:pt x="5442327" y="2673815"/>
                    <a:pt x="5480204" y="2683859"/>
                    <a:pt x="5577556" y="2686263"/>
                  </a:cubicBezTo>
                  <a:cubicBezTo>
                    <a:pt x="5922978" y="2694792"/>
                    <a:pt x="6268541" y="2695996"/>
                    <a:pt x="6614034" y="2700862"/>
                  </a:cubicBezTo>
                  <a:cubicBezTo>
                    <a:pt x="6648327" y="2803749"/>
                    <a:pt x="6654807" y="2804952"/>
                    <a:pt x="6614034" y="2978248"/>
                  </a:cubicBezTo>
                  <a:cubicBezTo>
                    <a:pt x="6610510" y="2993227"/>
                    <a:pt x="6584837" y="2987981"/>
                    <a:pt x="6570239" y="2992847"/>
                  </a:cubicBezTo>
                  <a:lnTo>
                    <a:pt x="6015504" y="2978248"/>
                  </a:lnTo>
                  <a:cubicBezTo>
                    <a:pt x="5961801" y="2976056"/>
                    <a:pt x="5908671" y="2963649"/>
                    <a:pt x="5854923" y="2963649"/>
                  </a:cubicBezTo>
                  <a:cubicBezTo>
                    <a:pt x="5674812" y="2963649"/>
                    <a:pt x="5494832" y="2973382"/>
                    <a:pt x="5314787" y="2978248"/>
                  </a:cubicBezTo>
                  <a:cubicBezTo>
                    <a:pt x="5300189" y="2983114"/>
                    <a:pt x="5285788" y="2988619"/>
                    <a:pt x="5270992" y="2992847"/>
                  </a:cubicBezTo>
                  <a:cubicBezTo>
                    <a:pt x="5251701" y="2998359"/>
                    <a:pt x="5231040" y="2999543"/>
                    <a:pt x="5212599" y="3007447"/>
                  </a:cubicBezTo>
                  <a:cubicBezTo>
                    <a:pt x="5128989" y="3043283"/>
                    <a:pt x="5211422" y="3035538"/>
                    <a:pt x="5110411" y="3065844"/>
                  </a:cubicBezTo>
                  <a:cubicBezTo>
                    <a:pt x="5082060" y="3074350"/>
                    <a:pt x="5052399" y="3079327"/>
                    <a:pt x="5022821" y="3080443"/>
                  </a:cubicBezTo>
                  <a:cubicBezTo>
                    <a:pt x="4794226" y="3089070"/>
                    <a:pt x="4565408" y="3090176"/>
                    <a:pt x="4336702" y="3095042"/>
                  </a:cubicBezTo>
                  <a:cubicBezTo>
                    <a:pt x="4233996" y="3163518"/>
                    <a:pt x="4364227" y="3084720"/>
                    <a:pt x="4219915" y="3138840"/>
                  </a:cubicBezTo>
                  <a:cubicBezTo>
                    <a:pt x="4187397" y="3151035"/>
                    <a:pt x="4155044" y="3189117"/>
                    <a:pt x="4132326" y="3211836"/>
                  </a:cubicBezTo>
                  <a:cubicBezTo>
                    <a:pt x="4127460" y="3231302"/>
                    <a:pt x="4121662" y="3250558"/>
                    <a:pt x="4117727" y="3270233"/>
                  </a:cubicBezTo>
                  <a:cubicBezTo>
                    <a:pt x="4111922" y="3299260"/>
                    <a:pt x="4109550" y="3328932"/>
                    <a:pt x="4103129" y="3357829"/>
                  </a:cubicBezTo>
                  <a:cubicBezTo>
                    <a:pt x="4099791" y="3372852"/>
                    <a:pt x="4092263" y="3386697"/>
                    <a:pt x="4088531" y="3401627"/>
                  </a:cubicBezTo>
                  <a:cubicBezTo>
                    <a:pt x="4082513" y="3425700"/>
                    <a:pt x="4078799" y="3450291"/>
                    <a:pt x="4073933" y="3474623"/>
                  </a:cubicBezTo>
                  <a:cubicBezTo>
                    <a:pt x="4069067" y="3693612"/>
                    <a:pt x="4067917" y="3912714"/>
                    <a:pt x="4059334" y="4131589"/>
                  </a:cubicBezTo>
                  <a:cubicBezTo>
                    <a:pt x="4058174" y="4161168"/>
                    <a:pt x="4050541" y="4190158"/>
                    <a:pt x="4044736" y="4219185"/>
                  </a:cubicBezTo>
                  <a:cubicBezTo>
                    <a:pt x="4041617" y="4234782"/>
                    <a:pt x="4024816" y="4302824"/>
                    <a:pt x="4015539" y="4321380"/>
                  </a:cubicBezTo>
                  <a:cubicBezTo>
                    <a:pt x="4007693" y="4337073"/>
                    <a:pt x="4000043" y="4354216"/>
                    <a:pt x="3986343" y="4365177"/>
                  </a:cubicBezTo>
                  <a:cubicBezTo>
                    <a:pt x="3974327" y="4374790"/>
                    <a:pt x="3957146" y="4374910"/>
                    <a:pt x="3942548" y="4379777"/>
                  </a:cubicBezTo>
                  <a:cubicBezTo>
                    <a:pt x="3893887" y="4374910"/>
                    <a:pt x="3843587" y="4378613"/>
                    <a:pt x="3796565" y="4365177"/>
                  </a:cubicBezTo>
                  <a:cubicBezTo>
                    <a:pt x="3773170" y="4358492"/>
                    <a:pt x="3751668" y="4341625"/>
                    <a:pt x="3738172" y="4321380"/>
                  </a:cubicBezTo>
                  <a:cubicBezTo>
                    <a:pt x="3721100" y="4295771"/>
                    <a:pt x="3720405" y="4262361"/>
                    <a:pt x="3708975" y="4233784"/>
                  </a:cubicBezTo>
                  <a:cubicBezTo>
                    <a:pt x="3670564" y="4137749"/>
                    <a:pt x="3684918" y="4186485"/>
                    <a:pt x="3665181" y="4087792"/>
                  </a:cubicBezTo>
                  <a:cubicBezTo>
                    <a:pt x="3654241" y="3901816"/>
                    <a:pt x="3653664" y="3846982"/>
                    <a:pt x="3635984" y="3679012"/>
                  </a:cubicBezTo>
                  <a:cubicBezTo>
                    <a:pt x="3631877" y="3639993"/>
                    <a:pt x="3627836" y="3600918"/>
                    <a:pt x="3621386" y="3562218"/>
                  </a:cubicBezTo>
                  <a:cubicBezTo>
                    <a:pt x="3618088" y="3542426"/>
                    <a:pt x="3613832" y="3522608"/>
                    <a:pt x="3606787" y="3503821"/>
                  </a:cubicBezTo>
                  <a:cubicBezTo>
                    <a:pt x="3575453" y="3420260"/>
                    <a:pt x="3581118" y="3474131"/>
                    <a:pt x="3562993" y="3401627"/>
                  </a:cubicBezTo>
                  <a:cubicBezTo>
                    <a:pt x="3549285" y="3346792"/>
                    <a:pt x="3553816" y="3331550"/>
                    <a:pt x="3533796" y="3284833"/>
                  </a:cubicBezTo>
                  <a:cubicBezTo>
                    <a:pt x="3525224" y="3264829"/>
                    <a:pt x="3512681" y="3246643"/>
                    <a:pt x="3504599" y="3226436"/>
                  </a:cubicBezTo>
                  <a:cubicBezTo>
                    <a:pt x="3452481" y="3096132"/>
                    <a:pt x="3502379" y="3179307"/>
                    <a:pt x="3446206" y="3095042"/>
                  </a:cubicBezTo>
                  <a:cubicBezTo>
                    <a:pt x="3409515" y="2984960"/>
                    <a:pt x="3459007" y="3120644"/>
                    <a:pt x="3402412" y="3007447"/>
                  </a:cubicBezTo>
                  <a:cubicBezTo>
                    <a:pt x="3373773" y="2950166"/>
                    <a:pt x="3403060" y="2931286"/>
                    <a:pt x="3329420" y="2876053"/>
                  </a:cubicBezTo>
                  <a:cubicBezTo>
                    <a:pt x="3309956" y="2861454"/>
                    <a:pt x="3290959" y="2846209"/>
                    <a:pt x="3271027" y="2832256"/>
                  </a:cubicBezTo>
                  <a:cubicBezTo>
                    <a:pt x="3242280" y="2812132"/>
                    <a:pt x="3183437" y="2773859"/>
                    <a:pt x="3183437" y="2773859"/>
                  </a:cubicBezTo>
                  <a:cubicBezTo>
                    <a:pt x="3086115" y="2778725"/>
                    <a:pt x="2988163" y="2776371"/>
                    <a:pt x="2891472" y="2788458"/>
                  </a:cubicBezTo>
                  <a:cubicBezTo>
                    <a:pt x="2825590" y="2796694"/>
                    <a:pt x="2830832" y="2828887"/>
                    <a:pt x="2803882" y="2876053"/>
                  </a:cubicBezTo>
                  <a:cubicBezTo>
                    <a:pt x="2773937" y="2928460"/>
                    <a:pt x="2780300" y="2916108"/>
                    <a:pt x="2730890" y="2949050"/>
                  </a:cubicBezTo>
                  <a:cubicBezTo>
                    <a:pt x="2692274" y="3103527"/>
                    <a:pt x="2744703" y="2921620"/>
                    <a:pt x="2687096" y="3051244"/>
                  </a:cubicBezTo>
                  <a:cubicBezTo>
                    <a:pt x="2674597" y="3079370"/>
                    <a:pt x="2667631" y="3109641"/>
                    <a:pt x="2657899" y="3138840"/>
                  </a:cubicBezTo>
                  <a:cubicBezTo>
                    <a:pt x="2653033" y="3153439"/>
                    <a:pt x="2651837" y="3169833"/>
                    <a:pt x="2643301" y="3182638"/>
                  </a:cubicBezTo>
                  <a:lnTo>
                    <a:pt x="2614104" y="3226436"/>
                  </a:lnTo>
                  <a:cubicBezTo>
                    <a:pt x="2609238" y="3241035"/>
                    <a:pt x="2602524" y="3255143"/>
                    <a:pt x="2599506" y="3270233"/>
                  </a:cubicBezTo>
                  <a:cubicBezTo>
                    <a:pt x="2567188" y="3431837"/>
                    <a:pt x="2576868" y="3667896"/>
                    <a:pt x="2570309" y="3795806"/>
                  </a:cubicBezTo>
                  <a:cubicBezTo>
                    <a:pt x="2566839" y="3863471"/>
                    <a:pt x="2555233" y="3958793"/>
                    <a:pt x="2541113" y="4029395"/>
                  </a:cubicBezTo>
                  <a:cubicBezTo>
                    <a:pt x="2537178" y="4049070"/>
                    <a:pt x="2535487" y="4069845"/>
                    <a:pt x="2526514" y="4087792"/>
                  </a:cubicBezTo>
                  <a:cubicBezTo>
                    <a:pt x="2510821" y="4119179"/>
                    <a:pt x="2468121" y="4175387"/>
                    <a:pt x="2468121" y="4175387"/>
                  </a:cubicBezTo>
                  <a:cubicBezTo>
                    <a:pt x="2463255" y="4194853"/>
                    <a:pt x="2464652" y="4217089"/>
                    <a:pt x="2453523" y="4233784"/>
                  </a:cubicBezTo>
                  <a:cubicBezTo>
                    <a:pt x="2407303" y="4303120"/>
                    <a:pt x="2311160" y="4233411"/>
                    <a:pt x="2263745" y="4219185"/>
                  </a:cubicBezTo>
                  <a:cubicBezTo>
                    <a:pt x="2241524" y="4182147"/>
                    <a:pt x="2207507" y="4129676"/>
                    <a:pt x="2190754" y="4087792"/>
                  </a:cubicBezTo>
                  <a:cubicBezTo>
                    <a:pt x="2179324" y="4059215"/>
                    <a:pt x="2170400" y="4029676"/>
                    <a:pt x="2161557" y="4000196"/>
                  </a:cubicBezTo>
                  <a:cubicBezTo>
                    <a:pt x="2155792" y="3980977"/>
                    <a:pt x="2154004" y="3960586"/>
                    <a:pt x="2146959" y="3941799"/>
                  </a:cubicBezTo>
                  <a:cubicBezTo>
                    <a:pt x="2139318" y="3921422"/>
                    <a:pt x="2127495" y="3902868"/>
                    <a:pt x="2117763" y="3883402"/>
                  </a:cubicBezTo>
                  <a:cubicBezTo>
                    <a:pt x="2084051" y="3579986"/>
                    <a:pt x="2114518" y="3885029"/>
                    <a:pt x="2088566" y="3314031"/>
                  </a:cubicBezTo>
                  <a:cubicBezTo>
                    <a:pt x="2079097" y="3105697"/>
                    <a:pt x="2055313" y="2947953"/>
                    <a:pt x="2030173" y="2730061"/>
                  </a:cubicBezTo>
                  <a:cubicBezTo>
                    <a:pt x="1495551" y="2761511"/>
                    <a:pt x="1572506" y="2762993"/>
                    <a:pt x="716327" y="2730061"/>
                  </a:cubicBezTo>
                  <a:cubicBezTo>
                    <a:pt x="690141" y="2729054"/>
                    <a:pt x="668758" y="2707218"/>
                    <a:pt x="643336" y="2700862"/>
                  </a:cubicBezTo>
                  <a:cubicBezTo>
                    <a:pt x="609955" y="2692516"/>
                    <a:pt x="575211" y="2691129"/>
                    <a:pt x="541148" y="2686263"/>
                  </a:cubicBezTo>
                  <a:cubicBezTo>
                    <a:pt x="511951" y="2676530"/>
                    <a:pt x="483415" y="2664530"/>
                    <a:pt x="453558" y="2657065"/>
                  </a:cubicBezTo>
                  <a:cubicBezTo>
                    <a:pt x="385792" y="2640123"/>
                    <a:pt x="316140" y="2633356"/>
                    <a:pt x="249182" y="2613267"/>
                  </a:cubicBezTo>
                  <a:cubicBezTo>
                    <a:pt x="219704" y="2604423"/>
                    <a:pt x="190789" y="2593801"/>
                    <a:pt x="161593" y="2584068"/>
                  </a:cubicBezTo>
                  <a:cubicBezTo>
                    <a:pt x="146995" y="2579202"/>
                    <a:pt x="131561" y="2576351"/>
                    <a:pt x="117798" y="2569469"/>
                  </a:cubicBezTo>
                  <a:lnTo>
                    <a:pt x="59405" y="2540271"/>
                  </a:lnTo>
                  <a:cubicBezTo>
                    <a:pt x="39940" y="2511072"/>
                    <a:pt x="-7500" y="2486719"/>
                    <a:pt x="1011" y="2452675"/>
                  </a:cubicBezTo>
                  <a:cubicBezTo>
                    <a:pt x="5877" y="2433209"/>
                    <a:pt x="1423" y="2408466"/>
                    <a:pt x="15610" y="2394278"/>
                  </a:cubicBezTo>
                  <a:cubicBezTo>
                    <a:pt x="46085" y="2363801"/>
                    <a:pt x="141819" y="2358412"/>
                    <a:pt x="176191" y="2350480"/>
                  </a:cubicBezTo>
                  <a:cubicBezTo>
                    <a:pt x="390510" y="2301019"/>
                    <a:pt x="151383" y="2332828"/>
                    <a:pt x="438960" y="2306682"/>
                  </a:cubicBezTo>
                  <a:lnTo>
                    <a:pt x="1022891" y="2321282"/>
                  </a:lnTo>
                  <a:cubicBezTo>
                    <a:pt x="1052462" y="2322568"/>
                    <a:pt x="1081141" y="2331969"/>
                    <a:pt x="1110481" y="2335881"/>
                  </a:cubicBezTo>
                  <a:cubicBezTo>
                    <a:pt x="1154159" y="2341705"/>
                    <a:pt x="1198071" y="2345614"/>
                    <a:pt x="1241866" y="2350480"/>
                  </a:cubicBezTo>
                  <a:lnTo>
                    <a:pt x="2132361" y="2335881"/>
                  </a:lnTo>
                  <a:cubicBezTo>
                    <a:pt x="2152967" y="2334593"/>
                    <a:pt x="2163481" y="2308380"/>
                    <a:pt x="2176156" y="2292083"/>
                  </a:cubicBezTo>
                  <a:cubicBezTo>
                    <a:pt x="2197699" y="2264383"/>
                    <a:pt x="2234549" y="2204488"/>
                    <a:pt x="2234549" y="2204488"/>
                  </a:cubicBezTo>
                  <a:cubicBezTo>
                    <a:pt x="2224817" y="2170423"/>
                    <a:pt x="2226189" y="2130946"/>
                    <a:pt x="2205352" y="2102293"/>
                  </a:cubicBezTo>
                  <a:cubicBezTo>
                    <a:pt x="2179957" y="2067372"/>
                    <a:pt x="2099347" y="2037543"/>
                    <a:pt x="2059369" y="2014697"/>
                  </a:cubicBezTo>
                  <a:cubicBezTo>
                    <a:pt x="2044136" y="2005992"/>
                    <a:pt x="2031268" y="1993346"/>
                    <a:pt x="2015575" y="1985499"/>
                  </a:cubicBezTo>
                  <a:cubicBezTo>
                    <a:pt x="2001812" y="1978617"/>
                    <a:pt x="1986576" y="1975128"/>
                    <a:pt x="1971780" y="1970900"/>
                  </a:cubicBezTo>
                  <a:cubicBezTo>
                    <a:pt x="1825123" y="1928995"/>
                    <a:pt x="1787009" y="1951034"/>
                    <a:pt x="1563028" y="1941701"/>
                  </a:cubicBezTo>
                  <a:cubicBezTo>
                    <a:pt x="1498940" y="1932545"/>
                    <a:pt x="1368781" y="1915878"/>
                    <a:pt x="1314857" y="1897903"/>
                  </a:cubicBezTo>
                  <a:cubicBezTo>
                    <a:pt x="1194624" y="1857824"/>
                    <a:pt x="1257734" y="1873058"/>
                    <a:pt x="1125079" y="1854106"/>
                  </a:cubicBezTo>
                  <a:cubicBezTo>
                    <a:pt x="934080" y="1799530"/>
                    <a:pt x="1096385" y="1838163"/>
                    <a:pt x="803917" y="1810308"/>
                  </a:cubicBezTo>
                  <a:cubicBezTo>
                    <a:pt x="774451" y="1807502"/>
                    <a:pt x="745815" y="1798273"/>
                    <a:pt x="716327" y="1795709"/>
                  </a:cubicBezTo>
                  <a:cubicBezTo>
                    <a:pt x="633772" y="1788530"/>
                    <a:pt x="550812" y="1787013"/>
                    <a:pt x="468156" y="1781109"/>
                  </a:cubicBezTo>
                  <a:cubicBezTo>
                    <a:pt x="414545" y="1777279"/>
                    <a:pt x="361102" y="1771376"/>
                    <a:pt x="307575" y="1766510"/>
                  </a:cubicBezTo>
                  <a:cubicBezTo>
                    <a:pt x="307070" y="1766384"/>
                    <a:pt x="212368" y="1744293"/>
                    <a:pt x="205387" y="1737312"/>
                  </a:cubicBezTo>
                  <a:cubicBezTo>
                    <a:pt x="194506" y="1726430"/>
                    <a:pt x="195655" y="1708113"/>
                    <a:pt x="190789" y="1693514"/>
                  </a:cubicBezTo>
                  <a:cubicBezTo>
                    <a:pt x="220095" y="1620243"/>
                    <a:pt x="208418" y="1595569"/>
                    <a:pt x="307575" y="1591319"/>
                  </a:cubicBezTo>
                  <a:cubicBezTo>
                    <a:pt x="618758" y="1577982"/>
                    <a:pt x="930436" y="1581586"/>
                    <a:pt x="1241866" y="1576720"/>
                  </a:cubicBezTo>
                  <a:cubicBezTo>
                    <a:pt x="1256464" y="1566987"/>
                    <a:pt x="1269967" y="1555368"/>
                    <a:pt x="1285660" y="1547521"/>
                  </a:cubicBezTo>
                  <a:cubicBezTo>
                    <a:pt x="1299423" y="1540639"/>
                    <a:pt x="1316260" y="1540839"/>
                    <a:pt x="1329455" y="1532922"/>
                  </a:cubicBezTo>
                  <a:cubicBezTo>
                    <a:pt x="1341257" y="1525840"/>
                    <a:pt x="1348920" y="1513456"/>
                    <a:pt x="1358652" y="1503723"/>
                  </a:cubicBezTo>
                  <a:lnTo>
                    <a:pt x="1358652" y="1503723"/>
                  </a:lnTo>
                  <a:lnTo>
                    <a:pt x="1358652" y="1503723"/>
                  </a:lnTo>
                </a:path>
              </a:pathLst>
            </a:cu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Arrow Connector 4"/>
            <p:cNvCxnSpPr/>
            <p:nvPr/>
          </p:nvCxnSpPr>
          <p:spPr>
            <a:xfrm>
              <a:off x="145982" y="5101608"/>
              <a:ext cx="8656784" cy="0"/>
            </a:xfrm>
            <a:prstGeom prst="straightConnector1">
              <a:avLst/>
            </a:prstGeom>
            <a:ln w="57150" cmpd="sng"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898483" y="145993"/>
              <a:ext cx="7123812" cy="4446612"/>
              <a:chOff x="3449435" y="3089563"/>
              <a:chExt cx="2152138" cy="152584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116941" y="3089563"/>
                <a:ext cx="484632" cy="1525848"/>
              </a:xfrm>
              <a:prstGeom prst="rect">
                <a:avLst/>
              </a:prstGeom>
              <a:solidFill>
                <a:srgbClr val="0000FF">
                  <a:alpha val="47000"/>
                </a:srgbClr>
              </a:solidFill>
              <a:ln w="19050" cmpd="sng">
                <a:solidFill>
                  <a:srgbClr val="0000FF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790582" y="3089563"/>
                <a:ext cx="484632" cy="1525848"/>
              </a:xfrm>
              <a:prstGeom prst="rect">
                <a:avLst/>
              </a:prstGeom>
              <a:solidFill>
                <a:schemeClr val="accent5">
                  <a:lumMod val="75000"/>
                  <a:alpha val="47000"/>
                </a:schemeClr>
              </a:solidFill>
              <a:ln w="19050" cmpd="sng">
                <a:solidFill>
                  <a:schemeClr val="accent5">
                    <a:lumMod val="75000"/>
                  </a:schemeClr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474931" y="3089563"/>
                <a:ext cx="484632" cy="1525848"/>
              </a:xfrm>
              <a:prstGeom prst="rect">
                <a:avLst/>
              </a:prstGeom>
              <a:solidFill>
                <a:srgbClr val="008000">
                  <a:alpha val="47000"/>
                </a:srgbClr>
              </a:solidFill>
              <a:ln w="19050" cmpd="sng">
                <a:solidFill>
                  <a:srgbClr val="00800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119053" y="3089563"/>
                <a:ext cx="484632" cy="1525848"/>
              </a:xfrm>
              <a:prstGeom prst="rect">
                <a:avLst/>
              </a:prstGeom>
              <a:solidFill>
                <a:srgbClr val="FFFF00">
                  <a:alpha val="47000"/>
                </a:srgbClr>
              </a:solidFill>
              <a:ln w="19050" cmpd="sng">
                <a:solidFill>
                  <a:srgbClr val="FFFF0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794797" y="3089563"/>
                <a:ext cx="484632" cy="1525848"/>
              </a:xfrm>
              <a:prstGeom prst="rect">
                <a:avLst/>
              </a:prstGeom>
              <a:solidFill>
                <a:srgbClr val="FF6600">
                  <a:alpha val="47000"/>
                </a:srgbClr>
              </a:solidFill>
              <a:ln w="19050" cmpd="sng">
                <a:solidFill>
                  <a:srgbClr val="FF660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3449435" y="3089563"/>
                <a:ext cx="484632" cy="1525848"/>
              </a:xfrm>
              <a:prstGeom prst="rect">
                <a:avLst/>
              </a:prstGeom>
              <a:solidFill>
                <a:srgbClr val="FF0000">
                  <a:alpha val="47000"/>
                </a:srgbClr>
              </a:solidFill>
              <a:ln w="19050" cmpd="sng">
                <a:solidFill>
                  <a:srgbClr val="FF000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>
              <a:off x="898483" y="5100388"/>
              <a:ext cx="1604186" cy="0"/>
            </a:xfrm>
            <a:prstGeom prst="line">
              <a:avLst/>
            </a:prstGeom>
            <a:ln w="76200" cmpd="sng">
              <a:solidFill>
                <a:srgbClr val="FF0000">
                  <a:alpha val="5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018231" y="5101608"/>
              <a:ext cx="1604186" cy="0"/>
            </a:xfrm>
            <a:prstGeom prst="line">
              <a:avLst/>
            </a:prstGeom>
            <a:ln w="76200" cmpd="sng">
              <a:solidFill>
                <a:srgbClr val="FF6600">
                  <a:alpha val="5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147850" y="5101608"/>
              <a:ext cx="1604186" cy="0"/>
            </a:xfrm>
            <a:prstGeom prst="line">
              <a:avLst/>
            </a:prstGeom>
            <a:ln w="76200" cmpd="sng">
              <a:solidFill>
                <a:srgbClr val="FFFF00">
                  <a:alpha val="5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349517" y="5101608"/>
              <a:ext cx="1604186" cy="0"/>
            </a:xfrm>
            <a:prstGeom prst="line">
              <a:avLst/>
            </a:prstGeom>
            <a:ln w="76200" cmpd="sng">
              <a:solidFill>
                <a:srgbClr val="008000">
                  <a:alpha val="5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436397" y="5100388"/>
              <a:ext cx="1604186" cy="0"/>
            </a:xfrm>
            <a:prstGeom prst="line">
              <a:avLst/>
            </a:prstGeom>
            <a:ln w="76200" cmpd="sng">
              <a:solidFill>
                <a:schemeClr val="accent5">
                  <a:lumMod val="75000"/>
                  <a:alpha val="5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506634" y="5101606"/>
              <a:ext cx="1604186" cy="0"/>
            </a:xfrm>
            <a:prstGeom prst="line">
              <a:avLst/>
            </a:prstGeom>
            <a:ln w="76200" cmpd="sng">
              <a:solidFill>
                <a:srgbClr val="0000FF">
                  <a:alpha val="5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194977" y="5723163"/>
            <a:ext cx="64099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What are your interests in this course?  What would you like to see covered (focus on math/applications/computational skills or a little bit of everything or … )?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What is your </a:t>
            </a:r>
            <a:r>
              <a:rPr lang="en-US" sz="1400" dirty="0" smtClean="0"/>
              <a:t>computational </a:t>
            </a:r>
            <a:r>
              <a:rPr lang="en-US" sz="1400" dirty="0" smtClean="0"/>
              <a:t>background?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How is your background in algebraic topology/category theory/sheaves/</a:t>
            </a:r>
            <a:r>
              <a:rPr lang="en-US" sz="1400" dirty="0" err="1" smtClean="0"/>
              <a:t>etc</a:t>
            </a:r>
            <a:r>
              <a:rPr lang="en-US" sz="1400" dirty="0" smtClean="0"/>
              <a:t>)? 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16743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44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The 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</dc:creator>
  <cp:lastModifiedBy>Darcy, Isabel K</cp:lastModifiedBy>
  <cp:revision>6</cp:revision>
  <cp:lastPrinted>2017-01-17T14:56:57Z</cp:lastPrinted>
  <dcterms:created xsi:type="dcterms:W3CDTF">2017-01-17T07:39:30Z</dcterms:created>
  <dcterms:modified xsi:type="dcterms:W3CDTF">2017-01-17T14:57:43Z</dcterms:modified>
</cp:coreProperties>
</file>