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468" r:id="rId2"/>
    <p:sldId id="466" r:id="rId3"/>
    <p:sldId id="412" r:id="rId4"/>
    <p:sldId id="413" r:id="rId5"/>
    <p:sldId id="415" r:id="rId6"/>
    <p:sldId id="416" r:id="rId7"/>
    <p:sldId id="419" r:id="rId8"/>
    <p:sldId id="414" r:id="rId9"/>
    <p:sldId id="418" r:id="rId10"/>
    <p:sldId id="470" r:id="rId11"/>
    <p:sldId id="420" r:id="rId12"/>
    <p:sldId id="471" r:id="rId13"/>
    <p:sldId id="430" r:id="rId14"/>
    <p:sldId id="431" r:id="rId15"/>
    <p:sldId id="432" r:id="rId16"/>
    <p:sldId id="433" r:id="rId17"/>
    <p:sldId id="435" r:id="rId18"/>
    <p:sldId id="436" r:id="rId19"/>
    <p:sldId id="437" r:id="rId20"/>
    <p:sldId id="438" r:id="rId21"/>
    <p:sldId id="467" r:id="rId22"/>
    <p:sldId id="472" r:id="rId23"/>
    <p:sldId id="439" r:id="rId24"/>
    <p:sldId id="446" r:id="rId25"/>
    <p:sldId id="445" r:id="rId26"/>
    <p:sldId id="451" r:id="rId27"/>
    <p:sldId id="452" r:id="rId28"/>
    <p:sldId id="447" r:id="rId29"/>
    <p:sldId id="453" r:id="rId30"/>
    <p:sldId id="454" r:id="rId31"/>
    <p:sldId id="455" r:id="rId32"/>
    <p:sldId id="456" r:id="rId33"/>
    <p:sldId id="457" r:id="rId34"/>
    <p:sldId id="458" r:id="rId35"/>
    <p:sldId id="440" r:id="rId36"/>
    <p:sldId id="469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293315"/>
    <a:srgbClr val="A7DF7D"/>
    <a:srgbClr val="006C31"/>
    <a:srgbClr val="00AE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89" autoAdjust="0"/>
  </p:normalViewPr>
  <p:slideViewPr>
    <p:cSldViewPr snapToGrid="0" snapToObjects="1">
      <p:cViewPr varScale="1">
        <p:scale>
          <a:sx n="91" d="100"/>
          <a:sy n="91" d="100"/>
        </p:scale>
        <p:origin x="96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6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1CCC2-F136-9947-8FDB-2D21E7EED5B9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33819-8353-3940-B7D6-4527171C6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4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75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4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9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7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66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9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6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1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84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FFB6B-B128-2842-8CC7-E1178F5FF28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1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.uiowa.edu/~idarcy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672" y="66098"/>
            <a:ext cx="8458200" cy="16980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Examples illustrating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Gurjeet</a:t>
            </a:r>
            <a:r>
              <a:rPr lang="en-US" dirty="0" smtClean="0"/>
              <a:t> Singh </a:t>
            </a:r>
            <a:r>
              <a:rPr lang="en-US" dirty="0"/>
              <a:t>, </a:t>
            </a:r>
            <a:r>
              <a:rPr lang="en-US" dirty="0" err="1"/>
              <a:t>Facundo</a:t>
            </a:r>
            <a:r>
              <a:rPr lang="en-US" dirty="0"/>
              <a:t> </a:t>
            </a:r>
            <a:r>
              <a:rPr lang="en-US" dirty="0" err="1" smtClean="0"/>
              <a:t>Mémoli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Gunnar </a:t>
            </a:r>
            <a:r>
              <a:rPr lang="en-US" dirty="0" err="1" smtClean="0"/>
              <a:t>Carlsson’s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Mapper Algorithm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817" y="2791691"/>
            <a:ext cx="8682183" cy="4447309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sz="3800" dirty="0" smtClean="0">
                <a:solidFill>
                  <a:srgbClr val="006C31"/>
                </a:solidFill>
              </a:rPr>
              <a:t>Guest lecturer:  Isabel </a:t>
            </a:r>
            <a:r>
              <a:rPr lang="en-US" sz="3800" dirty="0">
                <a:solidFill>
                  <a:srgbClr val="006C31"/>
                </a:solidFill>
              </a:rPr>
              <a:t>K. Darcy</a:t>
            </a:r>
          </a:p>
          <a:p>
            <a:pPr algn="l">
              <a:lnSpc>
                <a:spcPct val="120000"/>
              </a:lnSpc>
            </a:pPr>
            <a:r>
              <a:rPr lang="en-US" sz="3400" dirty="0" smtClean="0">
                <a:solidFill>
                  <a:srgbClr val="006C31"/>
                </a:solidFill>
              </a:rPr>
              <a:t>Mathematics </a:t>
            </a:r>
            <a:r>
              <a:rPr lang="en-US" sz="3400" dirty="0">
                <a:solidFill>
                  <a:srgbClr val="006C31"/>
                </a:solidFill>
              </a:rPr>
              <a:t>Department/Applied Mathematical &amp; Computational Sciences </a:t>
            </a:r>
          </a:p>
          <a:p>
            <a:pPr algn="l">
              <a:lnSpc>
                <a:spcPct val="120000"/>
              </a:lnSpc>
            </a:pPr>
            <a:r>
              <a:rPr lang="en-US" sz="3400" dirty="0" smtClean="0">
                <a:solidFill>
                  <a:srgbClr val="006C31"/>
                </a:solidFill>
              </a:rPr>
              <a:t>University </a:t>
            </a:r>
            <a:r>
              <a:rPr lang="en-US" sz="3400" dirty="0">
                <a:solidFill>
                  <a:srgbClr val="006C31"/>
                </a:solidFill>
              </a:rPr>
              <a:t>of Iowa</a:t>
            </a:r>
          </a:p>
          <a:p>
            <a:pPr algn="l">
              <a:lnSpc>
                <a:spcPct val="120000"/>
              </a:lnSpc>
            </a:pPr>
            <a:endParaRPr lang="en-US" sz="1050" dirty="0">
              <a:solidFill>
                <a:srgbClr val="0000FF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sz="3400" dirty="0">
                <a:solidFill>
                  <a:srgbClr val="0070C0"/>
                </a:solidFill>
                <a:hlinkClick r:id="rId2"/>
              </a:rPr>
              <a:t>http://www.math.uiowa.edu/~</a:t>
            </a:r>
            <a:r>
              <a:rPr lang="en-US" sz="3400" dirty="0" smtClean="0">
                <a:solidFill>
                  <a:srgbClr val="0070C0"/>
                </a:solidFill>
                <a:hlinkClick r:id="rId2"/>
              </a:rPr>
              <a:t>idarcy/</a:t>
            </a:r>
            <a:r>
              <a:rPr lang="en-US" sz="3400" dirty="0" smtClean="0">
                <a:solidFill>
                  <a:srgbClr val="0070C0"/>
                </a:solidFill>
              </a:rPr>
              <a:t>  </a:t>
            </a:r>
          </a:p>
          <a:p>
            <a:pPr algn="l">
              <a:lnSpc>
                <a:spcPct val="120000"/>
              </a:lnSpc>
            </a:pPr>
            <a:endParaRPr lang="en-US" sz="1600" dirty="0">
              <a:solidFill>
                <a:srgbClr val="D000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This material is based upon work supported by the National Science Foundation under Grant No</a:t>
            </a:r>
            <a:r>
              <a:rPr lang="en-US" dirty="0" smtClean="0">
                <a:solidFill>
                  <a:schemeClr val="tx1"/>
                </a:solidFill>
              </a:rPr>
              <a:t>. DMS-1407216: EXTREEMS-QED</a:t>
            </a:r>
            <a:r>
              <a:rPr lang="en-US" dirty="0">
                <a:solidFill>
                  <a:schemeClr val="tx1"/>
                </a:solidFill>
              </a:rPr>
              <a:t>: Large Data Analysis and Visualization at the University of </a:t>
            </a:r>
            <a:r>
              <a:rPr lang="en-US" dirty="0" smtClean="0">
                <a:solidFill>
                  <a:schemeClr val="tx1"/>
                </a:solidFill>
              </a:rPr>
              <a:t>Iowa</a:t>
            </a:r>
          </a:p>
          <a:p>
            <a:pPr algn="l">
              <a:lnSpc>
                <a:spcPct val="120000"/>
              </a:lnSpc>
            </a:pPr>
            <a:endParaRPr lang="en-US" sz="1300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Any opinions, findings, and conclusions or recommendations expressed in this material are those of the author(s) and do not necessarily reflect the views of the National Science Foundation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64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8076876" y="3634159"/>
            <a:ext cx="738206" cy="3547423"/>
            <a:chOff x="8076876" y="3569716"/>
            <a:chExt cx="738206" cy="3547423"/>
          </a:xfrm>
        </p:grpSpPr>
        <p:pic>
          <p:nvPicPr>
            <p:cNvPr id="30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53"/>
            <a:stretch/>
          </p:blipFill>
          <p:spPr bwMode="auto">
            <a:xfrm>
              <a:off x="8083300" y="3609922"/>
              <a:ext cx="702701" cy="3507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8076876" y="3569716"/>
              <a:ext cx="738206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76876" y="3569716"/>
              <a:ext cx="24108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563586" y="3634159"/>
            <a:ext cx="738207" cy="3547423"/>
            <a:chOff x="6563586" y="3634159"/>
            <a:chExt cx="738207" cy="3547423"/>
          </a:xfrm>
        </p:grpSpPr>
        <p:pic>
          <p:nvPicPr>
            <p:cNvPr id="46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23" r="14477"/>
            <a:stretch/>
          </p:blipFill>
          <p:spPr bwMode="auto">
            <a:xfrm>
              <a:off x="6569054" y="3674365"/>
              <a:ext cx="724204" cy="3507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7060706" y="3634159"/>
              <a:ext cx="241087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563587" y="3634159"/>
              <a:ext cx="73820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563586" y="3634159"/>
              <a:ext cx="257397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953863" y="3634159"/>
            <a:ext cx="773948" cy="3547423"/>
            <a:chOff x="4931918" y="3575599"/>
            <a:chExt cx="773948" cy="3547423"/>
          </a:xfrm>
        </p:grpSpPr>
        <p:pic>
          <p:nvPicPr>
            <p:cNvPr id="54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84" r="28183"/>
            <a:stretch/>
          </p:blipFill>
          <p:spPr bwMode="auto">
            <a:xfrm>
              <a:off x="4937770" y="3615805"/>
              <a:ext cx="768096" cy="3507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ectangle 55"/>
            <p:cNvSpPr/>
            <p:nvPr/>
          </p:nvSpPr>
          <p:spPr>
            <a:xfrm>
              <a:off x="5412728" y="3575599"/>
              <a:ext cx="257397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953864" y="3575599"/>
              <a:ext cx="738206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931918" y="3575599"/>
              <a:ext cx="196123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379631" y="3634159"/>
            <a:ext cx="768096" cy="3547423"/>
            <a:chOff x="3379631" y="3575599"/>
            <a:chExt cx="768096" cy="3547423"/>
          </a:xfrm>
        </p:grpSpPr>
        <p:pic>
          <p:nvPicPr>
            <p:cNvPr id="62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74" r="44793"/>
            <a:stretch/>
          </p:blipFill>
          <p:spPr bwMode="auto">
            <a:xfrm>
              <a:off x="3379631" y="3615805"/>
              <a:ext cx="768096" cy="3507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ectangle 64"/>
            <p:cNvSpPr/>
            <p:nvPr/>
          </p:nvSpPr>
          <p:spPr>
            <a:xfrm>
              <a:off x="3920545" y="3575599"/>
              <a:ext cx="188228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400407" y="3575599"/>
              <a:ext cx="73820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390681" y="3575599"/>
              <a:ext cx="232070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784911" y="3634159"/>
            <a:ext cx="790042" cy="3547423"/>
            <a:chOff x="1784911" y="3551615"/>
            <a:chExt cx="790042" cy="3547423"/>
          </a:xfrm>
        </p:grpSpPr>
        <p:pic>
          <p:nvPicPr>
            <p:cNvPr id="70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95" r="59405"/>
            <a:stretch/>
          </p:blipFill>
          <p:spPr bwMode="auto">
            <a:xfrm>
              <a:off x="1784911" y="3591821"/>
              <a:ext cx="790042" cy="3507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Rectangle 73"/>
            <p:cNvSpPr/>
            <p:nvPr/>
          </p:nvSpPr>
          <p:spPr>
            <a:xfrm>
              <a:off x="2301345" y="3551615"/>
              <a:ext cx="25192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807428" y="3551615"/>
              <a:ext cx="738206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807427" y="3551615"/>
              <a:ext cx="212141" cy="3145214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2438" y="3634159"/>
            <a:ext cx="788537" cy="3547423"/>
            <a:chOff x="140493" y="3562171"/>
            <a:chExt cx="788537" cy="3547423"/>
          </a:xfrm>
        </p:grpSpPr>
        <p:pic>
          <p:nvPicPr>
            <p:cNvPr id="78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46"/>
            <a:stretch/>
          </p:blipFill>
          <p:spPr bwMode="auto">
            <a:xfrm>
              <a:off x="140493" y="3602377"/>
              <a:ext cx="788537" cy="3507217"/>
            </a:xfrm>
            <a:prstGeom prst="flowChartProcess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Rectangle 82"/>
            <p:cNvSpPr/>
            <p:nvPr/>
          </p:nvSpPr>
          <p:spPr>
            <a:xfrm>
              <a:off x="709279" y="3562171"/>
              <a:ext cx="212141" cy="3145214"/>
            </a:xfrm>
            <a:prstGeom prst="flowChartProcess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83214" y="3562171"/>
              <a:ext cx="738206" cy="3145214"/>
            </a:xfrm>
            <a:prstGeom prst="flowChartProcess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33430" y="3964170"/>
            <a:ext cx="8012549" cy="2508504"/>
            <a:chOff x="433430" y="3964170"/>
            <a:chExt cx="8012549" cy="2508504"/>
          </a:xfrm>
        </p:grpSpPr>
        <p:sp>
          <p:nvSpPr>
            <p:cNvPr id="38" name="Oval 37"/>
            <p:cNvSpPr/>
            <p:nvPr/>
          </p:nvSpPr>
          <p:spPr>
            <a:xfrm>
              <a:off x="433430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185007" y="471154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078381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902245" y="513818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701494" y="396417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701494" y="490783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701494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229493" y="40226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222066" y="487058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258308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898258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596460" y="446891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8308819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386845" y="-7371"/>
            <a:ext cx="7990554" cy="367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 smtClean="0">
                <a:solidFill>
                  <a:srgbClr val="7030A0"/>
                </a:solidFill>
              </a:rPr>
              <a:t>Create a graph representing the data set:</a:t>
            </a:r>
          </a:p>
          <a:p>
            <a:pPr>
              <a:lnSpc>
                <a:spcPct val="120000"/>
              </a:lnSpc>
            </a:pPr>
            <a:r>
              <a:rPr lang="en-US" sz="3600" dirty="0" smtClean="0"/>
              <a:t>     Cluster </a:t>
            </a:r>
            <a:r>
              <a:rPr lang="en-US" sz="3600" dirty="0"/>
              <a:t>each </a:t>
            </a:r>
            <a:r>
              <a:rPr lang="en-US" sz="3600" dirty="0" smtClean="0"/>
              <a:t>bin.  </a:t>
            </a:r>
          </a:p>
          <a:p>
            <a:pPr>
              <a:lnSpc>
                <a:spcPct val="120000"/>
              </a:lnSpc>
            </a:pPr>
            <a:r>
              <a:rPr lang="en-US" sz="3600" dirty="0" smtClean="0"/>
              <a:t>     Each cluster is represented by a vertex.</a:t>
            </a:r>
          </a:p>
          <a:p>
            <a:pPr>
              <a:lnSpc>
                <a:spcPct val="120000"/>
              </a:lnSpc>
            </a:pPr>
            <a:endParaRPr lang="en-US" sz="1100" dirty="0"/>
          </a:p>
          <a:p>
            <a:pPr>
              <a:lnSpc>
                <a:spcPct val="120000"/>
              </a:lnSpc>
            </a:pPr>
            <a:r>
              <a:rPr lang="en-US" sz="3600" dirty="0" smtClean="0"/>
              <a:t>     Draw an edge between 2 vertices if </a:t>
            </a:r>
          </a:p>
          <a:p>
            <a:pPr>
              <a:lnSpc>
                <a:spcPct val="120000"/>
              </a:lnSpc>
            </a:pPr>
            <a:r>
              <a:rPr lang="en-US" sz="3600" dirty="0"/>
              <a:t> </a:t>
            </a:r>
            <a:r>
              <a:rPr lang="en-US" sz="3600" dirty="0" smtClean="0"/>
              <a:t>    </a:t>
            </a:r>
            <a:r>
              <a:rPr lang="en-US" sz="3600" dirty="0" smtClean="0"/>
              <a:t>their clusters have points in common.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8359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8076876" y="3634159"/>
            <a:ext cx="738206" cy="3547423"/>
            <a:chOff x="8076876" y="3569716"/>
            <a:chExt cx="738206" cy="3547423"/>
          </a:xfrm>
        </p:grpSpPr>
        <p:pic>
          <p:nvPicPr>
            <p:cNvPr id="30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53"/>
            <a:stretch/>
          </p:blipFill>
          <p:spPr bwMode="auto">
            <a:xfrm>
              <a:off x="8083300" y="3609922"/>
              <a:ext cx="702701" cy="3507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8076876" y="3569716"/>
              <a:ext cx="738206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76876" y="3569716"/>
              <a:ext cx="24108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563586" y="3634159"/>
            <a:ext cx="738207" cy="3547423"/>
            <a:chOff x="6563586" y="3634159"/>
            <a:chExt cx="738207" cy="3547423"/>
          </a:xfrm>
        </p:grpSpPr>
        <p:pic>
          <p:nvPicPr>
            <p:cNvPr id="46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23" r="14477"/>
            <a:stretch/>
          </p:blipFill>
          <p:spPr bwMode="auto">
            <a:xfrm>
              <a:off x="6569054" y="3674365"/>
              <a:ext cx="724204" cy="3507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7060706" y="3634159"/>
              <a:ext cx="241087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563587" y="3634159"/>
              <a:ext cx="73820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563586" y="3634159"/>
              <a:ext cx="257397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953863" y="3634159"/>
            <a:ext cx="773948" cy="3547423"/>
            <a:chOff x="4931918" y="3575599"/>
            <a:chExt cx="773948" cy="3547423"/>
          </a:xfrm>
        </p:grpSpPr>
        <p:pic>
          <p:nvPicPr>
            <p:cNvPr id="54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84" r="28183"/>
            <a:stretch/>
          </p:blipFill>
          <p:spPr bwMode="auto">
            <a:xfrm>
              <a:off x="4937770" y="3615805"/>
              <a:ext cx="768096" cy="3507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ectangle 55"/>
            <p:cNvSpPr/>
            <p:nvPr/>
          </p:nvSpPr>
          <p:spPr>
            <a:xfrm>
              <a:off x="5412728" y="3575599"/>
              <a:ext cx="257397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953864" y="3575599"/>
              <a:ext cx="738206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931918" y="3575599"/>
              <a:ext cx="196123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379631" y="3634159"/>
            <a:ext cx="768096" cy="3547423"/>
            <a:chOff x="3379631" y="3575599"/>
            <a:chExt cx="768096" cy="3547423"/>
          </a:xfrm>
        </p:grpSpPr>
        <p:pic>
          <p:nvPicPr>
            <p:cNvPr id="62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74" r="44793"/>
            <a:stretch/>
          </p:blipFill>
          <p:spPr bwMode="auto">
            <a:xfrm>
              <a:off x="3379631" y="3615805"/>
              <a:ext cx="768096" cy="3507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ectangle 64"/>
            <p:cNvSpPr/>
            <p:nvPr/>
          </p:nvSpPr>
          <p:spPr>
            <a:xfrm>
              <a:off x="3920545" y="3575599"/>
              <a:ext cx="188228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400407" y="3575599"/>
              <a:ext cx="73820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390681" y="3575599"/>
              <a:ext cx="232070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784911" y="3634159"/>
            <a:ext cx="790042" cy="3547423"/>
            <a:chOff x="1784911" y="3551615"/>
            <a:chExt cx="790042" cy="3547423"/>
          </a:xfrm>
        </p:grpSpPr>
        <p:pic>
          <p:nvPicPr>
            <p:cNvPr id="70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95" r="59405"/>
            <a:stretch/>
          </p:blipFill>
          <p:spPr bwMode="auto">
            <a:xfrm>
              <a:off x="1784911" y="3591821"/>
              <a:ext cx="790042" cy="3507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Rectangle 73"/>
            <p:cNvSpPr/>
            <p:nvPr/>
          </p:nvSpPr>
          <p:spPr>
            <a:xfrm>
              <a:off x="2301345" y="3551615"/>
              <a:ext cx="25192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807428" y="3551615"/>
              <a:ext cx="738206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807427" y="3551615"/>
              <a:ext cx="212141" cy="3145214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2438" y="3634159"/>
            <a:ext cx="788537" cy="3547423"/>
            <a:chOff x="140493" y="3562171"/>
            <a:chExt cx="788537" cy="3547423"/>
          </a:xfrm>
        </p:grpSpPr>
        <p:pic>
          <p:nvPicPr>
            <p:cNvPr id="78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46"/>
            <a:stretch/>
          </p:blipFill>
          <p:spPr bwMode="auto">
            <a:xfrm>
              <a:off x="140493" y="3602377"/>
              <a:ext cx="788537" cy="3507217"/>
            </a:xfrm>
            <a:prstGeom prst="flowChartProcess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Rectangle 82"/>
            <p:cNvSpPr/>
            <p:nvPr/>
          </p:nvSpPr>
          <p:spPr>
            <a:xfrm>
              <a:off x="709279" y="3562171"/>
              <a:ext cx="212141" cy="3145214"/>
            </a:xfrm>
            <a:prstGeom prst="flowChartProcess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83214" y="3562171"/>
              <a:ext cx="738206" cy="3145214"/>
            </a:xfrm>
            <a:prstGeom prst="flowChartProcess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33430" y="3964170"/>
            <a:ext cx="8012549" cy="2508504"/>
            <a:chOff x="433430" y="3964170"/>
            <a:chExt cx="8012549" cy="2508504"/>
          </a:xfrm>
        </p:grpSpPr>
        <p:sp>
          <p:nvSpPr>
            <p:cNvPr id="38" name="Oval 37"/>
            <p:cNvSpPr/>
            <p:nvPr/>
          </p:nvSpPr>
          <p:spPr>
            <a:xfrm>
              <a:off x="433430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185007" y="471154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078381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902245" y="513818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701494" y="396417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701494" y="490783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701494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229493" y="40226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222066" y="487058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258308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898258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596460" y="446891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8308819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39526" y="363881"/>
            <a:ext cx="8012549" cy="2508504"/>
            <a:chOff x="433430" y="3964170"/>
            <a:chExt cx="8012549" cy="2508504"/>
          </a:xfrm>
        </p:grpSpPr>
        <p:sp>
          <p:nvSpPr>
            <p:cNvPr id="51" name="Oval 50"/>
            <p:cNvSpPr/>
            <p:nvPr/>
          </p:nvSpPr>
          <p:spPr>
            <a:xfrm>
              <a:off x="433430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185007" y="471154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078381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902245" y="513818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701494" y="396417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701494" y="490783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3701494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229493" y="40226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222066" y="487058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258308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898258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596460" y="446891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8308819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8324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8076876" y="3634159"/>
            <a:ext cx="738206" cy="3547423"/>
            <a:chOff x="8076876" y="3569716"/>
            <a:chExt cx="738206" cy="3547423"/>
          </a:xfrm>
        </p:grpSpPr>
        <p:pic>
          <p:nvPicPr>
            <p:cNvPr id="30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53"/>
            <a:stretch/>
          </p:blipFill>
          <p:spPr bwMode="auto">
            <a:xfrm>
              <a:off x="8083300" y="3609922"/>
              <a:ext cx="702701" cy="3507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8076876" y="3569716"/>
              <a:ext cx="738206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76876" y="3569716"/>
              <a:ext cx="24108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563586" y="3634159"/>
            <a:ext cx="738207" cy="3547423"/>
            <a:chOff x="6563586" y="3634159"/>
            <a:chExt cx="738207" cy="3547423"/>
          </a:xfrm>
        </p:grpSpPr>
        <p:pic>
          <p:nvPicPr>
            <p:cNvPr id="46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23" r="14477"/>
            <a:stretch/>
          </p:blipFill>
          <p:spPr bwMode="auto">
            <a:xfrm>
              <a:off x="6569054" y="3674365"/>
              <a:ext cx="724204" cy="3507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7060706" y="3634159"/>
              <a:ext cx="241087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563587" y="3634159"/>
              <a:ext cx="73820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563586" y="3634159"/>
              <a:ext cx="257397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953863" y="3634159"/>
            <a:ext cx="773948" cy="3547423"/>
            <a:chOff x="4931918" y="3575599"/>
            <a:chExt cx="773948" cy="3547423"/>
          </a:xfrm>
        </p:grpSpPr>
        <p:pic>
          <p:nvPicPr>
            <p:cNvPr id="54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84" r="28183"/>
            <a:stretch/>
          </p:blipFill>
          <p:spPr bwMode="auto">
            <a:xfrm>
              <a:off x="4937770" y="3615805"/>
              <a:ext cx="768096" cy="3507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ectangle 55"/>
            <p:cNvSpPr/>
            <p:nvPr/>
          </p:nvSpPr>
          <p:spPr>
            <a:xfrm>
              <a:off x="5412728" y="3575599"/>
              <a:ext cx="257397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953864" y="3575599"/>
              <a:ext cx="738206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931918" y="3575599"/>
              <a:ext cx="196123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379631" y="3634159"/>
            <a:ext cx="768096" cy="3547423"/>
            <a:chOff x="3379631" y="3575599"/>
            <a:chExt cx="768096" cy="3547423"/>
          </a:xfrm>
        </p:grpSpPr>
        <p:pic>
          <p:nvPicPr>
            <p:cNvPr id="62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74" r="44793"/>
            <a:stretch/>
          </p:blipFill>
          <p:spPr bwMode="auto">
            <a:xfrm>
              <a:off x="3379631" y="3615805"/>
              <a:ext cx="768096" cy="3507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ectangle 64"/>
            <p:cNvSpPr/>
            <p:nvPr/>
          </p:nvSpPr>
          <p:spPr>
            <a:xfrm>
              <a:off x="3920545" y="3575599"/>
              <a:ext cx="188228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400407" y="3575599"/>
              <a:ext cx="73820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390681" y="3575599"/>
              <a:ext cx="232070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784911" y="3634159"/>
            <a:ext cx="790042" cy="3547423"/>
            <a:chOff x="1784911" y="3551615"/>
            <a:chExt cx="790042" cy="3547423"/>
          </a:xfrm>
        </p:grpSpPr>
        <p:pic>
          <p:nvPicPr>
            <p:cNvPr id="70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95" r="59405"/>
            <a:stretch/>
          </p:blipFill>
          <p:spPr bwMode="auto">
            <a:xfrm>
              <a:off x="1784911" y="3591821"/>
              <a:ext cx="790042" cy="3507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Rectangle 73"/>
            <p:cNvSpPr/>
            <p:nvPr/>
          </p:nvSpPr>
          <p:spPr>
            <a:xfrm>
              <a:off x="2301345" y="3551615"/>
              <a:ext cx="25192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807428" y="3551615"/>
              <a:ext cx="738206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807427" y="3551615"/>
              <a:ext cx="212141" cy="3145214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2438" y="3634159"/>
            <a:ext cx="788537" cy="3547423"/>
            <a:chOff x="140493" y="3562171"/>
            <a:chExt cx="788537" cy="3547423"/>
          </a:xfrm>
        </p:grpSpPr>
        <p:pic>
          <p:nvPicPr>
            <p:cNvPr id="78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46"/>
            <a:stretch/>
          </p:blipFill>
          <p:spPr bwMode="auto">
            <a:xfrm>
              <a:off x="140493" y="3602377"/>
              <a:ext cx="788537" cy="3507217"/>
            </a:xfrm>
            <a:prstGeom prst="flowChartProcess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Rectangle 82"/>
            <p:cNvSpPr/>
            <p:nvPr/>
          </p:nvSpPr>
          <p:spPr>
            <a:xfrm>
              <a:off x="709279" y="3562171"/>
              <a:ext cx="212141" cy="3145214"/>
            </a:xfrm>
            <a:prstGeom prst="flowChartProcess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83214" y="3562171"/>
              <a:ext cx="738206" cy="3145214"/>
            </a:xfrm>
            <a:prstGeom prst="flowChartProcess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72705" y="4017870"/>
            <a:ext cx="7884787" cy="2386224"/>
            <a:chOff x="488809" y="422277"/>
            <a:chExt cx="7884787" cy="2386224"/>
          </a:xfrm>
        </p:grpSpPr>
        <p:cxnSp>
          <p:nvCxnSpPr>
            <p:cNvPr id="99" name="Straight Connector 98"/>
            <p:cNvCxnSpPr/>
            <p:nvPr/>
          </p:nvCxnSpPr>
          <p:spPr>
            <a:xfrm flipV="1">
              <a:off x="503407" y="1611173"/>
              <a:ext cx="1468815" cy="64990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488809" y="2261081"/>
              <a:ext cx="1644951" cy="5474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2211190" y="422277"/>
              <a:ext cx="1564980" cy="76745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1986820" y="1390721"/>
              <a:ext cx="1735368" cy="220452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2221637" y="2735225"/>
              <a:ext cx="1485953" cy="6858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3776170" y="422277"/>
              <a:ext cx="1527999" cy="585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3776170" y="1386306"/>
              <a:ext cx="486529" cy="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4700647" y="1338878"/>
              <a:ext cx="664675" cy="4742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3824663" y="1927102"/>
              <a:ext cx="773796" cy="75963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4817434" y="1473900"/>
              <a:ext cx="158375" cy="23035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5091594" y="490981"/>
              <a:ext cx="222763" cy="69875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5372749" y="505580"/>
              <a:ext cx="1249894" cy="39773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5350724" y="1353477"/>
              <a:ext cx="1607612" cy="139634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5352281" y="2745128"/>
              <a:ext cx="1591457" cy="48493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V="1">
              <a:off x="6983122" y="2275680"/>
              <a:ext cx="1390474" cy="49892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4" name="Straight Connector 113"/>
          <p:cNvCxnSpPr/>
          <p:nvPr/>
        </p:nvCxnSpPr>
        <p:spPr>
          <a:xfrm>
            <a:off x="3745849" y="4012443"/>
            <a:ext cx="1556814" cy="2302764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33430" y="3964170"/>
            <a:ext cx="8012549" cy="2508504"/>
            <a:chOff x="433430" y="3964170"/>
            <a:chExt cx="8012549" cy="2508504"/>
          </a:xfrm>
        </p:grpSpPr>
        <p:sp>
          <p:nvSpPr>
            <p:cNvPr id="38" name="Oval 37"/>
            <p:cNvSpPr/>
            <p:nvPr/>
          </p:nvSpPr>
          <p:spPr>
            <a:xfrm>
              <a:off x="433430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185007" y="471154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078381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902245" y="513818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701494" y="396417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701494" y="490783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701494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229493" y="40226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222066" y="487058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258308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898258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596460" y="446891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8308819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Rectangle 92"/>
          <p:cNvSpPr/>
          <p:nvPr/>
        </p:nvSpPr>
        <p:spPr>
          <a:xfrm>
            <a:off x="386845" y="-7371"/>
            <a:ext cx="7990554" cy="367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 smtClean="0">
                <a:solidFill>
                  <a:srgbClr val="7030A0"/>
                </a:solidFill>
              </a:rPr>
              <a:t>Create a graph representing the data set:</a:t>
            </a:r>
          </a:p>
          <a:p>
            <a:pPr>
              <a:lnSpc>
                <a:spcPct val="120000"/>
              </a:lnSpc>
            </a:pPr>
            <a:r>
              <a:rPr lang="en-US" sz="3600" dirty="0" smtClean="0"/>
              <a:t>     Cluster </a:t>
            </a:r>
            <a:r>
              <a:rPr lang="en-US" sz="3600" dirty="0"/>
              <a:t>each </a:t>
            </a:r>
            <a:r>
              <a:rPr lang="en-US" sz="3600" dirty="0" smtClean="0"/>
              <a:t>bin.  </a:t>
            </a:r>
          </a:p>
          <a:p>
            <a:pPr>
              <a:lnSpc>
                <a:spcPct val="120000"/>
              </a:lnSpc>
            </a:pPr>
            <a:r>
              <a:rPr lang="en-US" sz="3600" dirty="0" smtClean="0"/>
              <a:t>     Each cluster is represented by a vertex.</a:t>
            </a:r>
          </a:p>
          <a:p>
            <a:pPr>
              <a:lnSpc>
                <a:spcPct val="120000"/>
              </a:lnSpc>
            </a:pPr>
            <a:endParaRPr lang="en-US" sz="1100" dirty="0"/>
          </a:p>
          <a:p>
            <a:pPr>
              <a:lnSpc>
                <a:spcPct val="120000"/>
              </a:lnSpc>
            </a:pPr>
            <a:r>
              <a:rPr lang="en-US" sz="3600" dirty="0" smtClean="0"/>
              <a:t>     Draw an edge between 2 vertices if </a:t>
            </a:r>
          </a:p>
          <a:p>
            <a:pPr>
              <a:lnSpc>
                <a:spcPct val="120000"/>
              </a:lnSpc>
            </a:pPr>
            <a:r>
              <a:rPr lang="en-US" sz="3600" dirty="0"/>
              <a:t> </a:t>
            </a:r>
            <a:r>
              <a:rPr lang="en-US" sz="3600" dirty="0" smtClean="0"/>
              <a:t>    </a:t>
            </a:r>
            <a:r>
              <a:rPr lang="en-US" sz="3600" dirty="0" smtClean="0"/>
              <a:t>their clusters have points in common.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9497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3776170" y="407678"/>
            <a:ext cx="1556814" cy="2302764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488809" y="422277"/>
            <a:ext cx="7884787" cy="2386224"/>
            <a:chOff x="488809" y="422277"/>
            <a:chExt cx="7884787" cy="2386224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503407" y="1611173"/>
              <a:ext cx="1468815" cy="64990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88809" y="2261081"/>
              <a:ext cx="1644951" cy="5474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211190" y="422277"/>
              <a:ext cx="1564980" cy="76745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986820" y="1390721"/>
              <a:ext cx="1735368" cy="220452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3" idx="6"/>
              <a:endCxn id="61" idx="2"/>
            </p:cNvCxnSpPr>
            <p:nvPr/>
          </p:nvCxnSpPr>
          <p:spPr>
            <a:xfrm flipV="1">
              <a:off x="2221637" y="2735225"/>
              <a:ext cx="1485953" cy="6858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776170" y="422277"/>
              <a:ext cx="1527999" cy="585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776170" y="1386306"/>
              <a:ext cx="486529" cy="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64" idx="6"/>
            </p:cNvCxnSpPr>
            <p:nvPr/>
          </p:nvCxnSpPr>
          <p:spPr>
            <a:xfrm flipV="1">
              <a:off x="4700647" y="1338878"/>
              <a:ext cx="664675" cy="4742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61" idx="7"/>
            </p:cNvCxnSpPr>
            <p:nvPr/>
          </p:nvCxnSpPr>
          <p:spPr>
            <a:xfrm flipV="1">
              <a:off x="3824663" y="1927102"/>
              <a:ext cx="773796" cy="75963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817434" y="1473900"/>
              <a:ext cx="158375" cy="23035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5091594" y="490981"/>
              <a:ext cx="222763" cy="69875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372749" y="505580"/>
              <a:ext cx="1249894" cy="39773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5350724" y="1353477"/>
              <a:ext cx="1607612" cy="139634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5352281" y="2745128"/>
              <a:ext cx="1591457" cy="48493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6983122" y="2275680"/>
              <a:ext cx="1390474" cy="49892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439526" y="363881"/>
            <a:ext cx="8012549" cy="2508504"/>
            <a:chOff x="433430" y="3964170"/>
            <a:chExt cx="8012549" cy="2508504"/>
          </a:xfrm>
        </p:grpSpPr>
        <p:sp>
          <p:nvSpPr>
            <p:cNvPr id="51" name="Oval 50"/>
            <p:cNvSpPr/>
            <p:nvPr/>
          </p:nvSpPr>
          <p:spPr>
            <a:xfrm>
              <a:off x="433430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185007" y="471154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078381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902245" y="513818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701494" y="396417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701494" y="490783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3701494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229493" y="40226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222066" y="487058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258308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898258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596460" y="446891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8308819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8076876" y="3634159"/>
            <a:ext cx="738206" cy="3547423"/>
            <a:chOff x="8076876" y="3569716"/>
            <a:chExt cx="738206" cy="3547423"/>
          </a:xfrm>
        </p:grpSpPr>
        <p:pic>
          <p:nvPicPr>
            <p:cNvPr id="30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53"/>
            <a:stretch/>
          </p:blipFill>
          <p:spPr bwMode="auto">
            <a:xfrm>
              <a:off x="8083300" y="3609922"/>
              <a:ext cx="702701" cy="3507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8076876" y="3569716"/>
              <a:ext cx="738206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76876" y="3569716"/>
              <a:ext cx="24108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563586" y="3634159"/>
            <a:ext cx="738207" cy="3547423"/>
            <a:chOff x="6563586" y="3634159"/>
            <a:chExt cx="738207" cy="3547423"/>
          </a:xfrm>
        </p:grpSpPr>
        <p:pic>
          <p:nvPicPr>
            <p:cNvPr id="46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23" r="14477"/>
            <a:stretch/>
          </p:blipFill>
          <p:spPr bwMode="auto">
            <a:xfrm>
              <a:off x="6569054" y="3674365"/>
              <a:ext cx="724204" cy="3507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7060706" y="3634159"/>
              <a:ext cx="241087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563587" y="3634159"/>
              <a:ext cx="73820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563586" y="3634159"/>
              <a:ext cx="257397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953863" y="3634159"/>
            <a:ext cx="773948" cy="3547423"/>
            <a:chOff x="4931918" y="3575599"/>
            <a:chExt cx="773948" cy="3547423"/>
          </a:xfrm>
        </p:grpSpPr>
        <p:pic>
          <p:nvPicPr>
            <p:cNvPr id="54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84" r="28183"/>
            <a:stretch/>
          </p:blipFill>
          <p:spPr bwMode="auto">
            <a:xfrm>
              <a:off x="4937770" y="3615805"/>
              <a:ext cx="768096" cy="3507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ectangle 55"/>
            <p:cNvSpPr/>
            <p:nvPr/>
          </p:nvSpPr>
          <p:spPr>
            <a:xfrm>
              <a:off x="5412728" y="3575599"/>
              <a:ext cx="257397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953864" y="3575599"/>
              <a:ext cx="738206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931918" y="3575599"/>
              <a:ext cx="196123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379631" y="3634159"/>
            <a:ext cx="768096" cy="3547423"/>
            <a:chOff x="3379631" y="3575599"/>
            <a:chExt cx="768096" cy="3547423"/>
          </a:xfrm>
        </p:grpSpPr>
        <p:pic>
          <p:nvPicPr>
            <p:cNvPr id="62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74" r="44793"/>
            <a:stretch/>
          </p:blipFill>
          <p:spPr bwMode="auto">
            <a:xfrm>
              <a:off x="3379631" y="3615805"/>
              <a:ext cx="768096" cy="3507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ectangle 64"/>
            <p:cNvSpPr/>
            <p:nvPr/>
          </p:nvSpPr>
          <p:spPr>
            <a:xfrm>
              <a:off x="3920545" y="3575599"/>
              <a:ext cx="188228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400407" y="3575599"/>
              <a:ext cx="73820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390681" y="3575599"/>
              <a:ext cx="232070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784911" y="3634159"/>
            <a:ext cx="790042" cy="3547423"/>
            <a:chOff x="1784911" y="3551615"/>
            <a:chExt cx="790042" cy="3547423"/>
          </a:xfrm>
        </p:grpSpPr>
        <p:pic>
          <p:nvPicPr>
            <p:cNvPr id="70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95" r="59405"/>
            <a:stretch/>
          </p:blipFill>
          <p:spPr bwMode="auto">
            <a:xfrm>
              <a:off x="1784911" y="3591821"/>
              <a:ext cx="790042" cy="3507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Rectangle 73"/>
            <p:cNvSpPr/>
            <p:nvPr/>
          </p:nvSpPr>
          <p:spPr>
            <a:xfrm>
              <a:off x="2301345" y="3551615"/>
              <a:ext cx="25192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807428" y="3551615"/>
              <a:ext cx="738206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807427" y="3551615"/>
              <a:ext cx="212141" cy="3145214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2438" y="3634159"/>
            <a:ext cx="788537" cy="3547423"/>
            <a:chOff x="140493" y="3562171"/>
            <a:chExt cx="788537" cy="3547423"/>
          </a:xfrm>
        </p:grpSpPr>
        <p:pic>
          <p:nvPicPr>
            <p:cNvPr id="78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46"/>
            <a:stretch/>
          </p:blipFill>
          <p:spPr bwMode="auto">
            <a:xfrm>
              <a:off x="140493" y="3602377"/>
              <a:ext cx="788537" cy="3507217"/>
            </a:xfrm>
            <a:prstGeom prst="flowChartProcess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Rectangle 82"/>
            <p:cNvSpPr/>
            <p:nvPr/>
          </p:nvSpPr>
          <p:spPr>
            <a:xfrm>
              <a:off x="709279" y="3562171"/>
              <a:ext cx="212141" cy="3145214"/>
            </a:xfrm>
            <a:prstGeom prst="flowChartProcess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83214" y="3562171"/>
              <a:ext cx="738206" cy="3145214"/>
            </a:xfrm>
            <a:prstGeom prst="flowChartProcess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72705" y="4017870"/>
            <a:ext cx="7884787" cy="2386224"/>
            <a:chOff x="488809" y="422277"/>
            <a:chExt cx="7884787" cy="2386224"/>
          </a:xfrm>
        </p:grpSpPr>
        <p:cxnSp>
          <p:nvCxnSpPr>
            <p:cNvPr id="99" name="Straight Connector 98"/>
            <p:cNvCxnSpPr/>
            <p:nvPr/>
          </p:nvCxnSpPr>
          <p:spPr>
            <a:xfrm flipV="1">
              <a:off x="503407" y="1611173"/>
              <a:ext cx="1468815" cy="64990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488809" y="2261081"/>
              <a:ext cx="1644951" cy="5474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2211190" y="422277"/>
              <a:ext cx="1564980" cy="76745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1986820" y="1390721"/>
              <a:ext cx="1735368" cy="220452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2221637" y="2735225"/>
              <a:ext cx="1485953" cy="6858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3776170" y="422277"/>
              <a:ext cx="1527999" cy="585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3776170" y="1386306"/>
              <a:ext cx="486529" cy="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4700647" y="1338878"/>
              <a:ext cx="664675" cy="4742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3824663" y="1927102"/>
              <a:ext cx="773796" cy="75963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4817434" y="1473900"/>
              <a:ext cx="158375" cy="23035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5091594" y="490981"/>
              <a:ext cx="222763" cy="69875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5372749" y="505580"/>
              <a:ext cx="1249894" cy="39773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5350724" y="1353477"/>
              <a:ext cx="1607612" cy="139634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5352281" y="2745128"/>
              <a:ext cx="1591457" cy="48493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V="1">
              <a:off x="6983122" y="2275680"/>
              <a:ext cx="1390474" cy="49892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4" name="Straight Connector 113"/>
          <p:cNvCxnSpPr/>
          <p:nvPr/>
        </p:nvCxnSpPr>
        <p:spPr>
          <a:xfrm>
            <a:off x="3745849" y="4012443"/>
            <a:ext cx="1556814" cy="2302764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33430" y="3964170"/>
            <a:ext cx="8012549" cy="2508504"/>
            <a:chOff x="433430" y="3964170"/>
            <a:chExt cx="8012549" cy="2508504"/>
          </a:xfrm>
        </p:grpSpPr>
        <p:sp>
          <p:nvSpPr>
            <p:cNvPr id="38" name="Oval 37"/>
            <p:cNvSpPr/>
            <p:nvPr/>
          </p:nvSpPr>
          <p:spPr>
            <a:xfrm>
              <a:off x="433430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185007" y="471154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078381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902245" y="513818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701494" y="396417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701494" y="490783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701494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229493" y="40226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222066" y="487058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258308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898258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596460" y="446891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8308819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56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3776170" y="407678"/>
            <a:ext cx="1556814" cy="2302764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488809" y="422277"/>
            <a:ext cx="7884787" cy="2386224"/>
            <a:chOff x="488809" y="422277"/>
            <a:chExt cx="7884787" cy="2386224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503407" y="1611173"/>
              <a:ext cx="1468815" cy="64990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88809" y="2261081"/>
              <a:ext cx="1644951" cy="5474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211190" y="422277"/>
              <a:ext cx="1564980" cy="76745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986820" y="1390721"/>
              <a:ext cx="1735368" cy="220452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3" idx="6"/>
              <a:endCxn id="61" idx="2"/>
            </p:cNvCxnSpPr>
            <p:nvPr/>
          </p:nvCxnSpPr>
          <p:spPr>
            <a:xfrm flipV="1">
              <a:off x="2221637" y="2735225"/>
              <a:ext cx="1485953" cy="6858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776170" y="422277"/>
              <a:ext cx="1527999" cy="585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776170" y="1386306"/>
              <a:ext cx="486529" cy="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64" idx="6"/>
            </p:cNvCxnSpPr>
            <p:nvPr/>
          </p:nvCxnSpPr>
          <p:spPr>
            <a:xfrm flipV="1">
              <a:off x="4700647" y="1338878"/>
              <a:ext cx="664675" cy="4742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61" idx="7"/>
            </p:cNvCxnSpPr>
            <p:nvPr/>
          </p:nvCxnSpPr>
          <p:spPr>
            <a:xfrm flipV="1">
              <a:off x="3824663" y="1927102"/>
              <a:ext cx="773796" cy="75963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817434" y="1473900"/>
              <a:ext cx="158375" cy="23035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5091594" y="490981"/>
              <a:ext cx="222763" cy="69875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372749" y="505580"/>
              <a:ext cx="1249894" cy="39773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5350724" y="1353477"/>
              <a:ext cx="1607612" cy="139634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5352281" y="2745128"/>
              <a:ext cx="1591457" cy="48493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6983122" y="2275680"/>
              <a:ext cx="1390474" cy="49892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439526" y="363881"/>
            <a:ext cx="8012549" cy="2508504"/>
            <a:chOff x="433430" y="3964170"/>
            <a:chExt cx="8012549" cy="2508504"/>
          </a:xfrm>
        </p:grpSpPr>
        <p:sp>
          <p:nvSpPr>
            <p:cNvPr id="51" name="Oval 50"/>
            <p:cNvSpPr/>
            <p:nvPr/>
          </p:nvSpPr>
          <p:spPr>
            <a:xfrm>
              <a:off x="433430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185007" y="471154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078381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902245" y="513818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701494" y="396417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701494" y="490783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3701494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229493" y="40226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222066" y="487058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258308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898258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596460" y="446891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8308819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41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3776170" y="407678"/>
            <a:ext cx="1556814" cy="2302764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488809" y="422277"/>
            <a:ext cx="7884787" cy="2386224"/>
            <a:chOff x="488809" y="422277"/>
            <a:chExt cx="7884787" cy="2386224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503407" y="1611173"/>
              <a:ext cx="1468815" cy="64990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88809" y="2261081"/>
              <a:ext cx="1644951" cy="5474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211190" y="422277"/>
              <a:ext cx="1564980" cy="76745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986820" y="1390721"/>
              <a:ext cx="1735368" cy="220452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3" idx="6"/>
              <a:endCxn id="61" idx="2"/>
            </p:cNvCxnSpPr>
            <p:nvPr/>
          </p:nvCxnSpPr>
          <p:spPr>
            <a:xfrm flipV="1">
              <a:off x="2221637" y="2735225"/>
              <a:ext cx="1485953" cy="6858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776170" y="422277"/>
              <a:ext cx="1527999" cy="585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776170" y="1386306"/>
              <a:ext cx="486529" cy="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64" idx="6"/>
            </p:cNvCxnSpPr>
            <p:nvPr/>
          </p:nvCxnSpPr>
          <p:spPr>
            <a:xfrm flipV="1">
              <a:off x="4700647" y="1338878"/>
              <a:ext cx="664675" cy="4742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61" idx="7"/>
            </p:cNvCxnSpPr>
            <p:nvPr/>
          </p:nvCxnSpPr>
          <p:spPr>
            <a:xfrm flipV="1">
              <a:off x="3824663" y="1927102"/>
              <a:ext cx="773796" cy="75963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817434" y="1473900"/>
              <a:ext cx="158375" cy="23035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5091594" y="490981"/>
              <a:ext cx="222763" cy="69875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372749" y="505580"/>
              <a:ext cx="1249894" cy="39773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5350724" y="1353477"/>
              <a:ext cx="1607612" cy="139634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5352281" y="2745128"/>
              <a:ext cx="1591457" cy="48493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6983122" y="2275680"/>
              <a:ext cx="1390474" cy="49892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439526" y="363881"/>
            <a:ext cx="8012549" cy="2508504"/>
            <a:chOff x="433430" y="3964170"/>
            <a:chExt cx="8012549" cy="2508504"/>
          </a:xfrm>
        </p:grpSpPr>
        <p:sp>
          <p:nvSpPr>
            <p:cNvPr id="51" name="Oval 50"/>
            <p:cNvSpPr/>
            <p:nvPr/>
          </p:nvSpPr>
          <p:spPr>
            <a:xfrm>
              <a:off x="433430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185007" y="471154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078381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902245" y="513818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701494" y="396417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701494" y="490783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3701494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229493" y="40226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222066" y="487058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258308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898258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596460" y="446891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8308819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4161" y="1619890"/>
            <a:ext cx="431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66"/>
                </a:solidFill>
              </a:rPr>
              <a:t>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89678" y="1530034"/>
            <a:ext cx="431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B</a:t>
            </a:r>
            <a:endParaRPr lang="en-US" sz="3200" dirty="0" smtClean="0">
              <a:solidFill>
                <a:srgbClr val="660066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60191" y="1310641"/>
            <a:ext cx="431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C</a:t>
            </a:r>
            <a:endParaRPr lang="en-US" sz="3200" dirty="0" smtClean="0">
              <a:solidFill>
                <a:srgbClr val="660066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3210" y="760345"/>
            <a:ext cx="431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D</a:t>
            </a:r>
            <a:endParaRPr lang="en-US" sz="3200" dirty="0" smtClean="0">
              <a:solidFill>
                <a:srgbClr val="660066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03909" y="1690623"/>
            <a:ext cx="431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E</a:t>
            </a:r>
            <a:endParaRPr lang="en-US" sz="3200" dirty="0" smtClean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7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3776170" y="407678"/>
            <a:ext cx="1556814" cy="2302764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51" idx="4"/>
          </p:cNvCxnSpPr>
          <p:nvPr/>
        </p:nvCxnSpPr>
        <p:spPr>
          <a:xfrm>
            <a:off x="508106" y="2324965"/>
            <a:ext cx="1527588" cy="2118449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8809" y="2261081"/>
            <a:ext cx="1644951" cy="547420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211190" y="422277"/>
            <a:ext cx="1564980" cy="767458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3" idx="6"/>
            <a:endCxn id="61" idx="2"/>
          </p:cNvCxnSpPr>
          <p:nvPr/>
        </p:nvCxnSpPr>
        <p:spPr>
          <a:xfrm flipV="1">
            <a:off x="2221637" y="2735225"/>
            <a:ext cx="1485953" cy="68580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6170" y="422277"/>
            <a:ext cx="1527999" cy="58520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1" idx="7"/>
          </p:cNvCxnSpPr>
          <p:nvPr/>
        </p:nvCxnSpPr>
        <p:spPr>
          <a:xfrm flipV="1">
            <a:off x="3824663" y="1927102"/>
            <a:ext cx="773796" cy="759630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4788237" y="490981"/>
            <a:ext cx="526121" cy="1128909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5372749" y="505580"/>
            <a:ext cx="1249894" cy="397736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5369758" y="2793621"/>
            <a:ext cx="1603338" cy="1372674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5352281" y="2745128"/>
            <a:ext cx="1591457" cy="48493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6983122" y="2275680"/>
            <a:ext cx="1390474" cy="498927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439526" y="2187805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191103" y="1111252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084477" y="2735225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707590" y="363881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707590" y="2666645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235589" y="422401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264404" y="2666645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904354" y="2735225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602556" y="868630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8314915" y="2187805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4161" y="1619890"/>
            <a:ext cx="431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66"/>
                </a:solidFill>
              </a:rPr>
              <a:t>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58639" y="3592586"/>
            <a:ext cx="3785489" cy="1354465"/>
            <a:chOff x="1789678" y="760345"/>
            <a:chExt cx="3785489" cy="1354465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1986820" y="1390721"/>
              <a:ext cx="1735368" cy="220452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805366" y="1309680"/>
              <a:ext cx="1470280" cy="6924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1908341" y="153789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707590" y="1307542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228162" y="127029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89678" y="1530034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B</a:t>
              </a:r>
              <a:endParaRPr lang="en-US" sz="3200" dirty="0" smtClean="0">
                <a:solidFill>
                  <a:srgbClr val="660066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60191" y="1310641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C</a:t>
              </a:r>
              <a:endParaRPr lang="en-US" sz="3200" dirty="0" smtClean="0">
                <a:solidFill>
                  <a:srgbClr val="660066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43210" y="760345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D</a:t>
              </a:r>
              <a:endParaRPr lang="en-US" sz="3200" dirty="0" smtClean="0">
                <a:solidFill>
                  <a:srgbClr val="660066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8203909" y="1690623"/>
            <a:ext cx="431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E</a:t>
            </a:r>
            <a:endParaRPr lang="en-US" sz="3200" dirty="0" smtClean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4161" y="363881"/>
            <a:ext cx="8381705" cy="4583170"/>
            <a:chOff x="254161" y="363881"/>
            <a:chExt cx="8381705" cy="458317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776170" y="407678"/>
              <a:ext cx="1556814" cy="230276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>
              <a:stCxn id="51" idx="4"/>
            </p:cNvCxnSpPr>
            <p:nvPr/>
          </p:nvCxnSpPr>
          <p:spPr>
            <a:xfrm>
              <a:off x="508106" y="2324965"/>
              <a:ext cx="1527588" cy="2118449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88809" y="2261081"/>
              <a:ext cx="1644951" cy="5474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211190" y="422277"/>
              <a:ext cx="1564980" cy="76745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3" idx="6"/>
              <a:endCxn id="61" idx="2"/>
            </p:cNvCxnSpPr>
            <p:nvPr/>
          </p:nvCxnSpPr>
          <p:spPr>
            <a:xfrm flipV="1">
              <a:off x="2221637" y="2735225"/>
              <a:ext cx="1485953" cy="6858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776170" y="422277"/>
              <a:ext cx="1527999" cy="585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61" idx="7"/>
            </p:cNvCxnSpPr>
            <p:nvPr/>
          </p:nvCxnSpPr>
          <p:spPr>
            <a:xfrm flipV="1">
              <a:off x="3824663" y="1927102"/>
              <a:ext cx="773796" cy="75963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4788237" y="490981"/>
              <a:ext cx="526121" cy="1128909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372749" y="505580"/>
              <a:ext cx="1249894" cy="39773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5369758" y="2793621"/>
              <a:ext cx="1603338" cy="137267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5352281" y="2745128"/>
              <a:ext cx="1591457" cy="48493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6983122" y="2275680"/>
              <a:ext cx="1390474" cy="49892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439526" y="218780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191103" y="1111252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084477" y="273522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707590" y="36388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3707590" y="266664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235589" y="42240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264404" y="266664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904354" y="273522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602556" y="86863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8314915" y="218780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54161" y="1619890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A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858639" y="3592586"/>
              <a:ext cx="3785489" cy="1354465"/>
              <a:chOff x="1789678" y="760345"/>
              <a:chExt cx="3785489" cy="1354465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V="1">
                <a:off x="1986820" y="1390721"/>
                <a:ext cx="1735368" cy="220452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3805366" y="1309680"/>
                <a:ext cx="1470280" cy="69248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/>
              <p:cNvSpPr/>
              <p:nvPr/>
            </p:nvSpPr>
            <p:spPr>
              <a:xfrm>
                <a:off x="1908341" y="1537897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707590" y="1307542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228162" y="1270298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789678" y="1530034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660066"/>
                    </a:solidFill>
                  </a:rPr>
                  <a:t>B</a:t>
                </a:r>
                <a:endParaRPr lang="en-US" sz="3200" dirty="0" smtClean="0">
                  <a:solidFill>
                    <a:srgbClr val="660066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560191" y="1310641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660066"/>
                    </a:solidFill>
                  </a:rPr>
                  <a:t>C</a:t>
                </a:r>
                <a:endParaRPr lang="en-US" sz="3200" dirty="0" smtClean="0">
                  <a:solidFill>
                    <a:srgbClr val="660066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143210" y="760345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660066"/>
                    </a:solidFill>
                  </a:rPr>
                  <a:t>D</a:t>
                </a:r>
                <a:endParaRPr lang="en-US" sz="3200" dirty="0" smtClean="0">
                  <a:solidFill>
                    <a:srgbClr val="660066"/>
                  </a:solidFill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8203909" y="1690623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E</a:t>
              </a:r>
              <a:endParaRPr lang="en-US" sz="3200" dirty="0" smtClean="0">
                <a:solidFill>
                  <a:srgbClr val="660066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862381" y="844793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1</a:t>
              </a:r>
              <a:endParaRPr lang="en-US" sz="3200" dirty="0" smtClean="0">
                <a:solidFill>
                  <a:srgbClr val="660066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20807" y="397010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2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189108" y="460225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3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757117" y="612154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8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54161" y="338614"/>
            <a:ext cx="8381705" cy="4608437"/>
            <a:chOff x="254161" y="338614"/>
            <a:chExt cx="8381705" cy="4608437"/>
          </a:xfrm>
        </p:grpSpPr>
        <p:cxnSp>
          <p:nvCxnSpPr>
            <p:cNvPr id="17" name="Straight Connector 16"/>
            <p:cNvCxnSpPr>
              <a:endCxn id="61" idx="0"/>
            </p:cNvCxnSpPr>
            <p:nvPr/>
          </p:nvCxnSpPr>
          <p:spPr>
            <a:xfrm>
              <a:off x="3776170" y="407678"/>
              <a:ext cx="0" cy="2286399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>
              <a:stCxn id="51" idx="4"/>
            </p:cNvCxnSpPr>
            <p:nvPr/>
          </p:nvCxnSpPr>
          <p:spPr>
            <a:xfrm>
              <a:off x="508106" y="2324965"/>
              <a:ext cx="1527588" cy="2118449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88809" y="2261081"/>
              <a:ext cx="1644951" cy="5474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211190" y="422277"/>
              <a:ext cx="1564980" cy="76745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3" idx="6"/>
              <a:endCxn id="61" idx="2"/>
            </p:cNvCxnSpPr>
            <p:nvPr/>
          </p:nvCxnSpPr>
          <p:spPr>
            <a:xfrm flipV="1">
              <a:off x="2221637" y="2735225"/>
              <a:ext cx="1485953" cy="6858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776170" y="422277"/>
              <a:ext cx="1527999" cy="585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endCxn id="68" idx="0"/>
            </p:cNvCxnSpPr>
            <p:nvPr/>
          </p:nvCxnSpPr>
          <p:spPr>
            <a:xfrm>
              <a:off x="5314359" y="490981"/>
              <a:ext cx="18625" cy="217566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372749" y="505580"/>
              <a:ext cx="1249894" cy="39773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5369758" y="2793621"/>
              <a:ext cx="1603338" cy="137267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5352281" y="2745128"/>
              <a:ext cx="1591457" cy="48493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6983122" y="2275680"/>
              <a:ext cx="1390474" cy="49892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439526" y="218780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191103" y="1111252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084477" y="273522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707590" y="36388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3707590" y="266664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235589" y="42240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264404" y="266664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904354" y="273522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602556" y="86863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8314915" y="218780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54161" y="1619890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A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858639" y="3592586"/>
              <a:ext cx="3785489" cy="1354465"/>
              <a:chOff x="1789678" y="760345"/>
              <a:chExt cx="3785489" cy="1354465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V="1">
                <a:off x="1986820" y="1390721"/>
                <a:ext cx="1735368" cy="220452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3805366" y="1309680"/>
                <a:ext cx="1470280" cy="69248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/>
              <p:cNvSpPr/>
              <p:nvPr/>
            </p:nvSpPr>
            <p:spPr>
              <a:xfrm>
                <a:off x="1908341" y="1537897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707590" y="1307542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228162" y="1270298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789678" y="1530034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660066"/>
                    </a:solidFill>
                  </a:rPr>
                  <a:t>B</a:t>
                </a:r>
                <a:endParaRPr lang="en-US" sz="3200" dirty="0" smtClean="0">
                  <a:solidFill>
                    <a:srgbClr val="660066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560191" y="1310641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660066"/>
                    </a:solidFill>
                  </a:rPr>
                  <a:t>C</a:t>
                </a:r>
                <a:endParaRPr lang="en-US" sz="3200" dirty="0" smtClean="0">
                  <a:solidFill>
                    <a:srgbClr val="660066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143210" y="760345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660066"/>
                    </a:solidFill>
                  </a:rPr>
                  <a:t>D</a:t>
                </a:r>
                <a:endParaRPr lang="en-US" sz="3200" dirty="0" smtClean="0">
                  <a:solidFill>
                    <a:srgbClr val="660066"/>
                  </a:solidFill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8203909" y="1690623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E</a:t>
              </a:r>
              <a:endParaRPr lang="en-US" sz="3200" dirty="0" smtClean="0">
                <a:solidFill>
                  <a:srgbClr val="660066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862381" y="844793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4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951411" y="382411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2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746974" y="338614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3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757117" y="612154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08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862381" y="966030"/>
            <a:ext cx="4977688" cy="4979504"/>
          </a:xfrm>
          <a:prstGeom prst="ellipse">
            <a:avLst/>
          </a:prstGeom>
          <a:noFill/>
          <a:ln w="57150" cmpd="sng">
            <a:solidFill>
              <a:srgbClr val="2933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319589" y="480418"/>
            <a:ext cx="433544" cy="514810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5323466" y="509143"/>
            <a:ext cx="359705" cy="619498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6739716" y="2275681"/>
            <a:ext cx="1633880" cy="596704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1995342" y="4406305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300551" y="45429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865507" y="2735225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452162" y="1688512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125703" y="1688512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681035" y="2799390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595294" y="45985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8314915" y="2187805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37922" y="4241889"/>
            <a:ext cx="431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66"/>
                </a:solidFill>
              </a:rPr>
              <a:t>A</a:t>
            </a:r>
          </a:p>
        </p:txBody>
      </p:sp>
      <p:sp>
        <p:nvSpPr>
          <p:cNvPr id="55" name="Oval 54"/>
          <p:cNvSpPr/>
          <p:nvPr/>
        </p:nvSpPr>
        <p:spPr>
          <a:xfrm>
            <a:off x="2984564" y="5508860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418993" y="562394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726654" y="5507156"/>
            <a:ext cx="431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B</a:t>
            </a:r>
            <a:endParaRPr lang="en-US" sz="3200" dirty="0" smtClean="0">
              <a:solidFill>
                <a:srgbClr val="660066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37996" y="5580151"/>
            <a:ext cx="431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C</a:t>
            </a:r>
            <a:endParaRPr lang="en-US" sz="3200" dirty="0" smtClean="0">
              <a:solidFill>
                <a:srgbClr val="660066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6551456" y="4431879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656278" y="4170109"/>
            <a:ext cx="431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D</a:t>
            </a:r>
            <a:endParaRPr lang="en-US" sz="3200" dirty="0" smtClean="0">
              <a:solidFill>
                <a:srgbClr val="660066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03909" y="1690623"/>
            <a:ext cx="431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E</a:t>
            </a:r>
            <a:endParaRPr lang="en-US" sz="3200" dirty="0" smtClean="0">
              <a:solidFill>
                <a:srgbClr val="660066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42633" y="173239"/>
            <a:ext cx="431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66"/>
                </a:solidFill>
              </a:rPr>
              <a:t>4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951411" y="1039366"/>
            <a:ext cx="431957" cy="584776"/>
            <a:chOff x="4951411" y="382411"/>
            <a:chExt cx="431957" cy="584776"/>
          </a:xfrm>
        </p:grpSpPr>
        <p:sp>
          <p:nvSpPr>
            <p:cNvPr id="63" name="Oval 62"/>
            <p:cNvSpPr/>
            <p:nvPr/>
          </p:nvSpPr>
          <p:spPr>
            <a:xfrm>
              <a:off x="5235589" y="42240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951411" y="382411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707590" y="937173"/>
            <a:ext cx="471341" cy="584776"/>
            <a:chOff x="3707590" y="338614"/>
            <a:chExt cx="471341" cy="584776"/>
          </a:xfrm>
        </p:grpSpPr>
        <p:sp>
          <p:nvSpPr>
            <p:cNvPr id="59" name="Oval 58"/>
            <p:cNvSpPr/>
            <p:nvPr/>
          </p:nvSpPr>
          <p:spPr>
            <a:xfrm>
              <a:off x="3707590" y="36388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746974" y="338614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3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749855" y="203382"/>
            <a:ext cx="431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66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360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133" y="759161"/>
            <a:ext cx="8291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 understand software, it helps to apply it to a variety of examples.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793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526284" y="3717133"/>
            <a:ext cx="3203899" cy="2830794"/>
            <a:chOff x="1637922" y="-18083"/>
            <a:chExt cx="6997944" cy="6183010"/>
          </a:xfrm>
        </p:grpSpPr>
        <p:sp>
          <p:nvSpPr>
            <p:cNvPr id="5" name="Oval 4"/>
            <p:cNvSpPr/>
            <p:nvPr/>
          </p:nvSpPr>
          <p:spPr>
            <a:xfrm>
              <a:off x="1862381" y="966030"/>
              <a:ext cx="4977688" cy="4979504"/>
            </a:xfrm>
            <a:prstGeom prst="ellipse">
              <a:avLst/>
            </a:prstGeom>
            <a:noFill/>
            <a:ln w="57150" cmpd="sng">
              <a:solidFill>
                <a:srgbClr val="29331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319589" y="480418"/>
              <a:ext cx="433544" cy="51481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5323466" y="509143"/>
              <a:ext cx="359705" cy="61949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6739716" y="2275681"/>
              <a:ext cx="1633880" cy="59670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1995342" y="440630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300551" y="45429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865507" y="273522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452162" y="1688512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6125703" y="1688512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681035" y="27993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5595294" y="45985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8314915" y="218780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37922" y="4241889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A</a:t>
              </a:r>
            </a:p>
          </p:txBody>
        </p:sp>
        <p:sp>
          <p:nvSpPr>
            <p:cNvPr id="55" name="Oval 54"/>
            <p:cNvSpPr/>
            <p:nvPr/>
          </p:nvSpPr>
          <p:spPr>
            <a:xfrm>
              <a:off x="2984564" y="550886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418993" y="562394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26654" y="5507156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B</a:t>
              </a:r>
              <a:endParaRPr lang="en-US" sz="3200" dirty="0" smtClean="0">
                <a:solidFill>
                  <a:srgbClr val="660066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37996" y="5580151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C</a:t>
              </a:r>
              <a:endParaRPr lang="en-US" sz="3200" dirty="0" smtClean="0">
                <a:solidFill>
                  <a:srgbClr val="660066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6551456" y="443187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656278" y="4170109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D</a:t>
              </a:r>
              <a:endParaRPr lang="en-US" sz="3200" dirty="0" smtClean="0">
                <a:solidFill>
                  <a:srgbClr val="660066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203909" y="1690623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E</a:t>
              </a:r>
              <a:endParaRPr lang="en-US" sz="3200" dirty="0" smtClean="0">
                <a:solidFill>
                  <a:srgbClr val="660066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87553" y="-18083"/>
              <a:ext cx="431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4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951411" y="1039366"/>
              <a:ext cx="431957" cy="584776"/>
              <a:chOff x="4951411" y="382411"/>
              <a:chExt cx="431957" cy="584776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5235589" y="422401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951411" y="382411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660066"/>
                    </a:solidFill>
                  </a:rPr>
                  <a:t>2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707590" y="937173"/>
              <a:ext cx="471341" cy="584776"/>
              <a:chOff x="3707590" y="338614"/>
              <a:chExt cx="471341" cy="584776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3707590" y="363881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746974" y="338614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660066"/>
                    </a:solidFill>
                  </a:rPr>
                  <a:t>3</a:t>
                </a: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5749855" y="203382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1</a:t>
              </a:r>
            </a:p>
          </p:txBody>
        </p:sp>
      </p:grp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4796223" y="3801314"/>
            <a:ext cx="4324026" cy="2377440"/>
            <a:chOff x="254161" y="338614"/>
            <a:chExt cx="8381705" cy="4608437"/>
          </a:xfrm>
        </p:grpSpPr>
        <p:cxnSp>
          <p:nvCxnSpPr>
            <p:cNvPr id="32" name="Straight Connector 31"/>
            <p:cNvCxnSpPr>
              <a:endCxn id="62" idx="0"/>
            </p:cNvCxnSpPr>
            <p:nvPr/>
          </p:nvCxnSpPr>
          <p:spPr>
            <a:xfrm>
              <a:off x="3776170" y="407678"/>
              <a:ext cx="0" cy="2286399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54" idx="4"/>
            </p:cNvCxnSpPr>
            <p:nvPr/>
          </p:nvCxnSpPr>
          <p:spPr>
            <a:xfrm>
              <a:off x="508106" y="2324965"/>
              <a:ext cx="1527588" cy="2118449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88809" y="2261081"/>
              <a:ext cx="1644951" cy="5474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2211190" y="422277"/>
              <a:ext cx="1564980" cy="76745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57" idx="6"/>
              <a:endCxn id="62" idx="2"/>
            </p:cNvCxnSpPr>
            <p:nvPr/>
          </p:nvCxnSpPr>
          <p:spPr>
            <a:xfrm flipV="1">
              <a:off x="2221637" y="2735225"/>
              <a:ext cx="1485953" cy="6858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776170" y="422277"/>
              <a:ext cx="1527999" cy="585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endCxn id="66" idx="0"/>
            </p:cNvCxnSpPr>
            <p:nvPr/>
          </p:nvCxnSpPr>
          <p:spPr>
            <a:xfrm>
              <a:off x="5314359" y="490981"/>
              <a:ext cx="18625" cy="217566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372749" y="505580"/>
              <a:ext cx="1249894" cy="39773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5369758" y="2793621"/>
              <a:ext cx="1603338" cy="137267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352281" y="2745128"/>
              <a:ext cx="1591457" cy="48493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6983122" y="2275680"/>
              <a:ext cx="1390474" cy="49892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439526" y="218780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191103" y="1111252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2084477" y="273522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3707590" y="36388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3707590" y="266664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5235589" y="42240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264404" y="266664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6904354" y="273522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6602556" y="86863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8314915" y="218780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54161" y="1619890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A</a:t>
              </a: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1858639" y="3592586"/>
              <a:ext cx="3785489" cy="1354465"/>
              <a:chOff x="1789678" y="760345"/>
              <a:chExt cx="3785489" cy="1354465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flipV="1">
                <a:off x="1986820" y="1390721"/>
                <a:ext cx="1735368" cy="220452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V="1">
                <a:off x="3805366" y="1309680"/>
                <a:ext cx="1470280" cy="69248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Oval 83"/>
              <p:cNvSpPr/>
              <p:nvPr/>
            </p:nvSpPr>
            <p:spPr>
              <a:xfrm>
                <a:off x="1908341" y="1537897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707590" y="1307542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228162" y="1270298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1789678" y="1530034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660066"/>
                    </a:solidFill>
                  </a:rPr>
                  <a:t>B</a:t>
                </a:r>
                <a:endParaRPr lang="en-US" sz="3200" dirty="0" smtClean="0">
                  <a:solidFill>
                    <a:srgbClr val="660066"/>
                  </a:solidFill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3560191" y="1310641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660066"/>
                    </a:solidFill>
                  </a:rPr>
                  <a:t>C</a:t>
                </a:r>
                <a:endParaRPr lang="en-US" sz="3200" dirty="0" smtClean="0">
                  <a:solidFill>
                    <a:srgbClr val="660066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143210" y="760345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660066"/>
                    </a:solidFill>
                  </a:rPr>
                  <a:t>D</a:t>
                </a:r>
                <a:endParaRPr lang="en-US" sz="3200" dirty="0" smtClean="0">
                  <a:solidFill>
                    <a:srgbClr val="660066"/>
                  </a:solidFill>
                </a:endParaRPr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8203909" y="1690623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E</a:t>
              </a:r>
              <a:endParaRPr lang="en-US" sz="3200" dirty="0" smtClean="0">
                <a:solidFill>
                  <a:srgbClr val="660066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862381" y="844793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4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951411" y="382411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2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746974" y="338614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3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757117" y="612154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1</a:t>
              </a:r>
            </a:p>
          </p:txBody>
        </p:sp>
      </p:grpSp>
      <p:grpSp>
        <p:nvGrpSpPr>
          <p:cNvPr id="90" name="Group 89"/>
          <p:cNvGrpSpPr>
            <a:grpSpLocks noChangeAspect="1"/>
          </p:cNvGrpSpPr>
          <p:nvPr/>
        </p:nvGrpSpPr>
        <p:grpSpPr>
          <a:xfrm>
            <a:off x="4674504" y="628646"/>
            <a:ext cx="4347850" cy="2377440"/>
            <a:chOff x="254161" y="363881"/>
            <a:chExt cx="8381705" cy="4583170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3776170" y="407678"/>
              <a:ext cx="1556814" cy="230276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104" idx="4"/>
            </p:cNvCxnSpPr>
            <p:nvPr/>
          </p:nvCxnSpPr>
          <p:spPr>
            <a:xfrm>
              <a:off x="508106" y="2324965"/>
              <a:ext cx="1527588" cy="2118449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488809" y="2261081"/>
              <a:ext cx="1644951" cy="5474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2211190" y="422277"/>
              <a:ext cx="1564980" cy="76745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106" idx="6"/>
              <a:endCxn id="108" idx="2"/>
            </p:cNvCxnSpPr>
            <p:nvPr/>
          </p:nvCxnSpPr>
          <p:spPr>
            <a:xfrm flipV="1">
              <a:off x="2221637" y="2735225"/>
              <a:ext cx="1485953" cy="6858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776170" y="422277"/>
              <a:ext cx="1527999" cy="585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108" idx="7"/>
            </p:cNvCxnSpPr>
            <p:nvPr/>
          </p:nvCxnSpPr>
          <p:spPr>
            <a:xfrm flipV="1">
              <a:off x="3824663" y="1927102"/>
              <a:ext cx="773796" cy="75963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4788237" y="490981"/>
              <a:ext cx="526121" cy="1128909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5372749" y="505580"/>
              <a:ext cx="1249894" cy="39773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5369758" y="2793621"/>
              <a:ext cx="1603338" cy="137267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5352281" y="2745128"/>
              <a:ext cx="1591457" cy="48493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6983122" y="2275680"/>
              <a:ext cx="1390474" cy="49892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439526" y="218780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2191103" y="1111252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2084477" y="273522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707590" y="36388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3707590" y="266664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5235589" y="42240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5264404" y="266664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6904354" y="273522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6602556" y="86863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8314915" y="218780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54161" y="1619890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A</a:t>
              </a:r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1858639" y="3592586"/>
              <a:ext cx="3785489" cy="1354465"/>
              <a:chOff x="1789678" y="760345"/>
              <a:chExt cx="3785489" cy="1354465"/>
            </a:xfrm>
          </p:grpSpPr>
          <p:cxnSp>
            <p:nvCxnSpPr>
              <p:cNvPr id="121" name="Straight Connector 120"/>
              <p:cNvCxnSpPr/>
              <p:nvPr/>
            </p:nvCxnSpPr>
            <p:spPr>
              <a:xfrm flipV="1">
                <a:off x="1986820" y="1390721"/>
                <a:ext cx="1735368" cy="220452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V="1">
                <a:off x="3805366" y="1309680"/>
                <a:ext cx="1470280" cy="69248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Oval 122"/>
              <p:cNvSpPr/>
              <p:nvPr/>
            </p:nvSpPr>
            <p:spPr>
              <a:xfrm>
                <a:off x="1908341" y="1537897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3707590" y="1307542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5228162" y="1270298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1789678" y="1530034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660066"/>
                    </a:solidFill>
                  </a:rPr>
                  <a:t>B</a:t>
                </a:r>
                <a:endParaRPr lang="en-US" sz="3200" dirty="0" smtClean="0">
                  <a:solidFill>
                    <a:srgbClr val="660066"/>
                  </a:solidFill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3560191" y="1310641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660066"/>
                    </a:solidFill>
                  </a:rPr>
                  <a:t>C</a:t>
                </a:r>
                <a:endParaRPr lang="en-US" sz="3200" dirty="0" smtClean="0">
                  <a:solidFill>
                    <a:srgbClr val="660066"/>
                  </a:solidFill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5143210" y="760345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660066"/>
                    </a:solidFill>
                  </a:rPr>
                  <a:t>D</a:t>
                </a:r>
                <a:endParaRPr lang="en-US" sz="3200" dirty="0" smtClean="0">
                  <a:solidFill>
                    <a:srgbClr val="660066"/>
                  </a:solidFill>
                </a:endParaRPr>
              </a:p>
            </p:txBody>
          </p:sp>
        </p:grpSp>
        <p:sp>
          <p:nvSpPr>
            <p:cNvPr id="116" name="TextBox 115"/>
            <p:cNvSpPr txBox="1"/>
            <p:nvPr/>
          </p:nvSpPr>
          <p:spPr>
            <a:xfrm>
              <a:off x="8203909" y="1690623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E</a:t>
              </a:r>
              <a:endParaRPr lang="en-US" sz="3200" dirty="0" smtClean="0">
                <a:solidFill>
                  <a:srgbClr val="660066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862381" y="844793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1</a:t>
              </a:r>
              <a:endParaRPr lang="en-US" sz="3200" dirty="0" smtClean="0">
                <a:solidFill>
                  <a:srgbClr val="660066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520807" y="397010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2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189108" y="460225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3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757117" y="612154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4</a:t>
              </a:r>
            </a:p>
          </p:txBody>
        </p:sp>
      </p:grpSp>
      <p:grpSp>
        <p:nvGrpSpPr>
          <p:cNvPr id="129" name="Group 128"/>
          <p:cNvGrpSpPr>
            <a:grpSpLocks noChangeAspect="1"/>
          </p:cNvGrpSpPr>
          <p:nvPr/>
        </p:nvGrpSpPr>
        <p:grpSpPr>
          <a:xfrm>
            <a:off x="86874" y="195054"/>
            <a:ext cx="4277419" cy="1280160"/>
            <a:chOff x="254161" y="363881"/>
            <a:chExt cx="8381705" cy="2508504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3776170" y="407678"/>
              <a:ext cx="1556814" cy="230276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oup 130"/>
            <p:cNvGrpSpPr/>
            <p:nvPr/>
          </p:nvGrpSpPr>
          <p:grpSpPr>
            <a:xfrm>
              <a:off x="488809" y="422277"/>
              <a:ext cx="7884787" cy="2386224"/>
              <a:chOff x="488809" y="422277"/>
              <a:chExt cx="7884787" cy="2386224"/>
            </a:xfrm>
          </p:grpSpPr>
          <p:cxnSp>
            <p:nvCxnSpPr>
              <p:cNvPr id="151" name="Straight Connector 150"/>
              <p:cNvCxnSpPr/>
              <p:nvPr/>
            </p:nvCxnSpPr>
            <p:spPr>
              <a:xfrm flipV="1">
                <a:off x="503407" y="1611173"/>
                <a:ext cx="1468815" cy="649908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488809" y="2261081"/>
                <a:ext cx="1644951" cy="547420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V="1">
                <a:off x="2211190" y="422277"/>
                <a:ext cx="1564980" cy="767458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V="1">
                <a:off x="1986820" y="1390721"/>
                <a:ext cx="1735368" cy="220452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>
                <a:stCxn id="140" idx="6"/>
                <a:endCxn id="144" idx="2"/>
              </p:cNvCxnSpPr>
              <p:nvPr/>
            </p:nvCxnSpPr>
            <p:spPr>
              <a:xfrm flipV="1">
                <a:off x="2221637" y="2735225"/>
                <a:ext cx="1485953" cy="68580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3776170" y="422277"/>
                <a:ext cx="1527999" cy="58520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3776170" y="1386306"/>
                <a:ext cx="486529" cy="0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>
                <a:endCxn id="146" idx="6"/>
              </p:cNvCxnSpPr>
              <p:nvPr/>
            </p:nvCxnSpPr>
            <p:spPr>
              <a:xfrm flipV="1">
                <a:off x="4700647" y="1338878"/>
                <a:ext cx="664675" cy="47428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>
                <a:stCxn id="144" idx="7"/>
              </p:cNvCxnSpPr>
              <p:nvPr/>
            </p:nvCxnSpPr>
            <p:spPr>
              <a:xfrm flipV="1">
                <a:off x="3824663" y="1927102"/>
                <a:ext cx="773796" cy="759630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flipV="1">
                <a:off x="4817434" y="1473900"/>
                <a:ext cx="158375" cy="230356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flipH="1">
                <a:off x="5091594" y="490981"/>
                <a:ext cx="222763" cy="698754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5372749" y="505580"/>
                <a:ext cx="1249894" cy="397736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5350724" y="1353477"/>
                <a:ext cx="1607612" cy="1396347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5352281" y="2745128"/>
                <a:ext cx="1591457" cy="48493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flipV="1">
                <a:off x="6983122" y="2275680"/>
                <a:ext cx="1390474" cy="498927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oup 131"/>
            <p:cNvGrpSpPr/>
            <p:nvPr/>
          </p:nvGrpSpPr>
          <p:grpSpPr>
            <a:xfrm>
              <a:off x="439526" y="363881"/>
              <a:ext cx="8012549" cy="2508504"/>
              <a:chOff x="433430" y="3964170"/>
              <a:chExt cx="8012549" cy="2508504"/>
            </a:xfrm>
          </p:grpSpPr>
          <p:sp>
            <p:nvSpPr>
              <p:cNvPr id="138" name="Oval 137"/>
              <p:cNvSpPr/>
              <p:nvPr/>
            </p:nvSpPr>
            <p:spPr>
              <a:xfrm>
                <a:off x="433430" y="5788094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2185007" y="4711541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2078381" y="6335514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1902245" y="5138186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3701494" y="396417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3701494" y="4907831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3701494" y="6266934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5229493" y="402269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5222066" y="4870587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5258308" y="6266934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6898258" y="6335514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6596460" y="4468919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8308819" y="5788094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3" name="TextBox 132"/>
            <p:cNvSpPr txBox="1"/>
            <p:nvPr/>
          </p:nvSpPr>
          <p:spPr>
            <a:xfrm>
              <a:off x="254161" y="1619890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A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789678" y="1530034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B</a:t>
              </a:r>
              <a:endParaRPr lang="en-US" sz="3200" dirty="0" smtClean="0">
                <a:solidFill>
                  <a:srgbClr val="660066"/>
                </a:solidFill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3560191" y="1310641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C</a:t>
              </a:r>
              <a:endParaRPr lang="en-US" sz="3200" dirty="0" smtClean="0">
                <a:solidFill>
                  <a:srgbClr val="660066"/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143210" y="760345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D</a:t>
              </a:r>
              <a:endParaRPr lang="en-US" sz="3200" dirty="0" smtClean="0">
                <a:solidFill>
                  <a:srgbClr val="660066"/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8203909" y="1690623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E</a:t>
              </a:r>
              <a:endParaRPr lang="en-US" sz="3200" dirty="0" smtClean="0">
                <a:solidFill>
                  <a:srgbClr val="660066"/>
                </a:solidFill>
              </a:endParaRPr>
            </a:p>
          </p:txBody>
        </p:sp>
      </p:grpSp>
      <p:pic>
        <p:nvPicPr>
          <p:cNvPr id="166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69" y="1719110"/>
            <a:ext cx="2574746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48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58854" y="71951"/>
            <a:ext cx="3320920" cy="3547423"/>
            <a:chOff x="2585086" y="262141"/>
            <a:chExt cx="3320920" cy="3547423"/>
          </a:xfrm>
        </p:grpSpPr>
        <p:pic>
          <p:nvPicPr>
            <p:cNvPr id="1026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086" y="302347"/>
              <a:ext cx="3291840" cy="3507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167800" y="262141"/>
              <a:ext cx="738206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670681" y="262141"/>
              <a:ext cx="73820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189872" y="262141"/>
              <a:ext cx="738206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647789" y="262141"/>
              <a:ext cx="73820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53872" y="262141"/>
              <a:ext cx="738206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27807" y="262141"/>
              <a:ext cx="738206" cy="3145214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5472965" y="196584"/>
            <a:ext cx="3203899" cy="2830794"/>
            <a:chOff x="1637922" y="-18083"/>
            <a:chExt cx="6997944" cy="6183010"/>
          </a:xfrm>
        </p:grpSpPr>
        <p:sp>
          <p:nvSpPr>
            <p:cNvPr id="39" name="Oval 38"/>
            <p:cNvSpPr/>
            <p:nvPr/>
          </p:nvSpPr>
          <p:spPr>
            <a:xfrm>
              <a:off x="1862381" y="966030"/>
              <a:ext cx="4977688" cy="4979504"/>
            </a:xfrm>
            <a:prstGeom prst="ellipse">
              <a:avLst/>
            </a:prstGeom>
            <a:noFill/>
            <a:ln w="57150" cmpd="sng">
              <a:solidFill>
                <a:srgbClr val="29331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3319589" y="480418"/>
              <a:ext cx="433544" cy="51481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5323466" y="509143"/>
              <a:ext cx="359705" cy="61949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6739716" y="2275681"/>
              <a:ext cx="1633880" cy="59670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1995342" y="440630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300551" y="45429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865507" y="273522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452162" y="1688512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125703" y="1688512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6681035" y="27993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5595294" y="45985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8314915" y="218780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37922" y="4241889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A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2984564" y="550886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5418993" y="562394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726654" y="5507156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B</a:t>
              </a:r>
              <a:endParaRPr lang="en-US" sz="3200" dirty="0" smtClean="0">
                <a:solidFill>
                  <a:srgbClr val="660066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37996" y="5580151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C</a:t>
              </a:r>
              <a:endParaRPr lang="en-US" sz="3200" dirty="0" smtClean="0">
                <a:solidFill>
                  <a:srgbClr val="660066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6551456" y="443187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656278" y="4170109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D</a:t>
              </a:r>
              <a:endParaRPr lang="en-US" sz="3200" dirty="0" smtClean="0">
                <a:solidFill>
                  <a:srgbClr val="660066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203909" y="1690623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E</a:t>
              </a:r>
              <a:endParaRPr lang="en-US" sz="3200" dirty="0" smtClean="0">
                <a:solidFill>
                  <a:srgbClr val="660066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687553" y="-18083"/>
              <a:ext cx="431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4</a:t>
              </a: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4951411" y="1039366"/>
              <a:ext cx="431957" cy="584776"/>
              <a:chOff x="4951411" y="382411"/>
              <a:chExt cx="431957" cy="584776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5235589" y="422401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4951411" y="382411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660066"/>
                    </a:solidFill>
                  </a:rPr>
                  <a:t>2</a:t>
                </a: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3707590" y="937173"/>
              <a:ext cx="471341" cy="584776"/>
              <a:chOff x="3707590" y="338614"/>
              <a:chExt cx="471341" cy="584776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3707590" y="363881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3746974" y="338614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660066"/>
                    </a:solidFill>
                  </a:rPr>
                  <a:t>3</a:t>
                </a:r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5749855" y="203382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1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8076876" y="3634159"/>
            <a:ext cx="738206" cy="3547423"/>
            <a:chOff x="8076876" y="3569716"/>
            <a:chExt cx="738206" cy="3547423"/>
          </a:xfrm>
        </p:grpSpPr>
        <p:pic>
          <p:nvPicPr>
            <p:cNvPr id="92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53"/>
            <a:stretch/>
          </p:blipFill>
          <p:spPr bwMode="auto">
            <a:xfrm>
              <a:off x="8083300" y="3609922"/>
              <a:ext cx="702701" cy="3507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" name="Rectangle 92"/>
            <p:cNvSpPr/>
            <p:nvPr/>
          </p:nvSpPr>
          <p:spPr>
            <a:xfrm>
              <a:off x="8076876" y="3569716"/>
              <a:ext cx="738206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076876" y="3569716"/>
              <a:ext cx="24108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563586" y="3634159"/>
            <a:ext cx="738207" cy="3547423"/>
            <a:chOff x="6563586" y="3634159"/>
            <a:chExt cx="738207" cy="3547423"/>
          </a:xfrm>
        </p:grpSpPr>
        <p:pic>
          <p:nvPicPr>
            <p:cNvPr id="96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23" r="14477"/>
            <a:stretch/>
          </p:blipFill>
          <p:spPr bwMode="auto">
            <a:xfrm>
              <a:off x="6569054" y="3674365"/>
              <a:ext cx="724204" cy="3507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" name="Rectangle 96"/>
            <p:cNvSpPr/>
            <p:nvPr/>
          </p:nvSpPr>
          <p:spPr>
            <a:xfrm>
              <a:off x="7060706" y="3634159"/>
              <a:ext cx="241087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563587" y="3634159"/>
              <a:ext cx="73820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563586" y="3634159"/>
              <a:ext cx="257397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953863" y="3634159"/>
            <a:ext cx="773948" cy="3547423"/>
            <a:chOff x="4931918" y="3575599"/>
            <a:chExt cx="773948" cy="3547423"/>
          </a:xfrm>
        </p:grpSpPr>
        <p:pic>
          <p:nvPicPr>
            <p:cNvPr id="101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84" r="28183"/>
            <a:stretch/>
          </p:blipFill>
          <p:spPr bwMode="auto">
            <a:xfrm>
              <a:off x="4937770" y="3615805"/>
              <a:ext cx="768096" cy="3507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Rectangle 101"/>
            <p:cNvSpPr/>
            <p:nvPr/>
          </p:nvSpPr>
          <p:spPr>
            <a:xfrm>
              <a:off x="5412728" y="3575599"/>
              <a:ext cx="257397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953864" y="3575599"/>
              <a:ext cx="738206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4931918" y="3575599"/>
              <a:ext cx="196123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379631" y="3634159"/>
            <a:ext cx="768096" cy="3547423"/>
            <a:chOff x="3379631" y="3575599"/>
            <a:chExt cx="768096" cy="3547423"/>
          </a:xfrm>
        </p:grpSpPr>
        <p:pic>
          <p:nvPicPr>
            <p:cNvPr id="106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74" r="44793"/>
            <a:stretch/>
          </p:blipFill>
          <p:spPr bwMode="auto">
            <a:xfrm>
              <a:off x="3379631" y="3615805"/>
              <a:ext cx="768096" cy="3507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" name="Rectangle 106"/>
            <p:cNvSpPr/>
            <p:nvPr/>
          </p:nvSpPr>
          <p:spPr>
            <a:xfrm>
              <a:off x="3920545" y="3575599"/>
              <a:ext cx="188228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400407" y="3575599"/>
              <a:ext cx="73820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390681" y="3575599"/>
              <a:ext cx="232070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1784911" y="3634159"/>
            <a:ext cx="790042" cy="3547423"/>
            <a:chOff x="1784911" y="3551615"/>
            <a:chExt cx="790042" cy="3547423"/>
          </a:xfrm>
        </p:grpSpPr>
        <p:pic>
          <p:nvPicPr>
            <p:cNvPr id="111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95" r="59405"/>
            <a:stretch/>
          </p:blipFill>
          <p:spPr bwMode="auto">
            <a:xfrm>
              <a:off x="1784911" y="3591821"/>
              <a:ext cx="790042" cy="3507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" name="Rectangle 111"/>
            <p:cNvSpPr/>
            <p:nvPr/>
          </p:nvSpPr>
          <p:spPr>
            <a:xfrm>
              <a:off x="2301345" y="3551615"/>
              <a:ext cx="25192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807428" y="3551615"/>
              <a:ext cx="738206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807427" y="3551615"/>
              <a:ext cx="212141" cy="3145214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62438" y="3634159"/>
            <a:ext cx="788537" cy="3547423"/>
            <a:chOff x="140493" y="3562171"/>
            <a:chExt cx="788537" cy="3547423"/>
          </a:xfrm>
        </p:grpSpPr>
        <p:pic>
          <p:nvPicPr>
            <p:cNvPr id="116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46"/>
            <a:stretch/>
          </p:blipFill>
          <p:spPr bwMode="auto">
            <a:xfrm>
              <a:off x="140493" y="3602377"/>
              <a:ext cx="788537" cy="3507217"/>
            </a:xfrm>
            <a:prstGeom prst="flowChartProcess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7" name="Rectangle 82"/>
            <p:cNvSpPr/>
            <p:nvPr/>
          </p:nvSpPr>
          <p:spPr>
            <a:xfrm>
              <a:off x="709279" y="3562171"/>
              <a:ext cx="212141" cy="3145214"/>
            </a:xfrm>
            <a:prstGeom prst="flowChartProcess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83"/>
            <p:cNvSpPr/>
            <p:nvPr/>
          </p:nvSpPr>
          <p:spPr>
            <a:xfrm>
              <a:off x="183214" y="3562171"/>
              <a:ext cx="738206" cy="3145214"/>
            </a:xfrm>
            <a:prstGeom prst="flowChartProcess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72705" y="4017870"/>
            <a:ext cx="7884787" cy="2386224"/>
            <a:chOff x="488809" y="422277"/>
            <a:chExt cx="7884787" cy="2386224"/>
          </a:xfrm>
        </p:grpSpPr>
        <p:cxnSp>
          <p:nvCxnSpPr>
            <p:cNvPr id="120" name="Straight Connector 119"/>
            <p:cNvCxnSpPr/>
            <p:nvPr/>
          </p:nvCxnSpPr>
          <p:spPr>
            <a:xfrm flipV="1">
              <a:off x="503407" y="1611173"/>
              <a:ext cx="1468815" cy="64990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488809" y="2261081"/>
              <a:ext cx="1644951" cy="5474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2211190" y="422277"/>
              <a:ext cx="1564980" cy="76745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1986820" y="1390721"/>
              <a:ext cx="1735368" cy="220452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2221637" y="2735225"/>
              <a:ext cx="1485953" cy="6858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3776170" y="422277"/>
              <a:ext cx="1527999" cy="585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3776170" y="1386306"/>
              <a:ext cx="486529" cy="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4700647" y="1338878"/>
              <a:ext cx="664675" cy="4742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3824663" y="1927102"/>
              <a:ext cx="773796" cy="75963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V="1">
              <a:off x="4817434" y="1473900"/>
              <a:ext cx="158375" cy="23035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5091594" y="490981"/>
              <a:ext cx="222763" cy="69875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5372749" y="505580"/>
              <a:ext cx="1249894" cy="39773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5350724" y="1353477"/>
              <a:ext cx="1607612" cy="139634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5352281" y="2745128"/>
              <a:ext cx="1591457" cy="48493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6983122" y="2275680"/>
              <a:ext cx="1390474" cy="49892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5" name="Straight Connector 134"/>
          <p:cNvCxnSpPr/>
          <p:nvPr/>
        </p:nvCxnSpPr>
        <p:spPr>
          <a:xfrm>
            <a:off x="3745849" y="4012443"/>
            <a:ext cx="1556814" cy="2302764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6" name="Group 135"/>
          <p:cNvGrpSpPr/>
          <p:nvPr/>
        </p:nvGrpSpPr>
        <p:grpSpPr>
          <a:xfrm>
            <a:off x="433430" y="3964170"/>
            <a:ext cx="8012549" cy="2508504"/>
            <a:chOff x="433430" y="3964170"/>
            <a:chExt cx="8012549" cy="2508504"/>
          </a:xfrm>
        </p:grpSpPr>
        <p:sp>
          <p:nvSpPr>
            <p:cNvPr id="137" name="Oval 136"/>
            <p:cNvSpPr/>
            <p:nvPr/>
          </p:nvSpPr>
          <p:spPr>
            <a:xfrm>
              <a:off x="433430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2185007" y="471154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2078381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1902245" y="513818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3701494" y="396417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3701494" y="490783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3701494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5229493" y="40226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5222066" y="487058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5258308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6898258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6596460" y="446891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8308819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839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58854" y="71951"/>
            <a:ext cx="3320920" cy="3547423"/>
            <a:chOff x="2585086" y="262141"/>
            <a:chExt cx="3320920" cy="3547423"/>
          </a:xfrm>
        </p:grpSpPr>
        <p:pic>
          <p:nvPicPr>
            <p:cNvPr id="1026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086" y="302347"/>
              <a:ext cx="3291840" cy="3507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167800" y="262141"/>
              <a:ext cx="738206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670681" y="262141"/>
              <a:ext cx="73820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189872" y="262141"/>
              <a:ext cx="738206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647789" y="262141"/>
              <a:ext cx="73820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53872" y="262141"/>
              <a:ext cx="738206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27807" y="262141"/>
              <a:ext cx="738206" cy="3145214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8076876" y="3634159"/>
            <a:ext cx="738206" cy="3547423"/>
            <a:chOff x="8076876" y="3569716"/>
            <a:chExt cx="738206" cy="3547423"/>
          </a:xfrm>
        </p:grpSpPr>
        <p:pic>
          <p:nvPicPr>
            <p:cNvPr id="30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53"/>
            <a:stretch/>
          </p:blipFill>
          <p:spPr bwMode="auto">
            <a:xfrm>
              <a:off x="8083300" y="3609922"/>
              <a:ext cx="702701" cy="3507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8076876" y="3569716"/>
              <a:ext cx="738206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76876" y="3569716"/>
              <a:ext cx="24108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563586" y="3634159"/>
            <a:ext cx="738207" cy="3547423"/>
            <a:chOff x="6563586" y="3634159"/>
            <a:chExt cx="738207" cy="3547423"/>
          </a:xfrm>
        </p:grpSpPr>
        <p:pic>
          <p:nvPicPr>
            <p:cNvPr id="46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23" r="14477"/>
            <a:stretch/>
          </p:blipFill>
          <p:spPr bwMode="auto">
            <a:xfrm>
              <a:off x="6569054" y="3674365"/>
              <a:ext cx="724204" cy="3507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7060706" y="3634159"/>
              <a:ext cx="241087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563587" y="3634159"/>
              <a:ext cx="73820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563586" y="3634159"/>
              <a:ext cx="257397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953863" y="3634159"/>
            <a:ext cx="773948" cy="3547423"/>
            <a:chOff x="4931918" y="3575599"/>
            <a:chExt cx="773948" cy="3547423"/>
          </a:xfrm>
        </p:grpSpPr>
        <p:pic>
          <p:nvPicPr>
            <p:cNvPr id="54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84" r="28183"/>
            <a:stretch/>
          </p:blipFill>
          <p:spPr bwMode="auto">
            <a:xfrm>
              <a:off x="4937770" y="3615805"/>
              <a:ext cx="768096" cy="3507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ectangle 55"/>
            <p:cNvSpPr/>
            <p:nvPr/>
          </p:nvSpPr>
          <p:spPr>
            <a:xfrm>
              <a:off x="5412728" y="3575599"/>
              <a:ext cx="257397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953864" y="3575599"/>
              <a:ext cx="738206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931918" y="3575599"/>
              <a:ext cx="196123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379631" y="3634159"/>
            <a:ext cx="768096" cy="3547423"/>
            <a:chOff x="3379631" y="3575599"/>
            <a:chExt cx="768096" cy="3547423"/>
          </a:xfrm>
        </p:grpSpPr>
        <p:pic>
          <p:nvPicPr>
            <p:cNvPr id="62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74" r="44793"/>
            <a:stretch/>
          </p:blipFill>
          <p:spPr bwMode="auto">
            <a:xfrm>
              <a:off x="3379631" y="3615805"/>
              <a:ext cx="768096" cy="3507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ectangle 64"/>
            <p:cNvSpPr/>
            <p:nvPr/>
          </p:nvSpPr>
          <p:spPr>
            <a:xfrm>
              <a:off x="3920545" y="3575599"/>
              <a:ext cx="188228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400407" y="3575599"/>
              <a:ext cx="73820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390681" y="3575599"/>
              <a:ext cx="232070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784911" y="3634159"/>
            <a:ext cx="790042" cy="3547423"/>
            <a:chOff x="1784911" y="3551615"/>
            <a:chExt cx="790042" cy="3547423"/>
          </a:xfrm>
        </p:grpSpPr>
        <p:pic>
          <p:nvPicPr>
            <p:cNvPr id="70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95" r="59405"/>
            <a:stretch/>
          </p:blipFill>
          <p:spPr bwMode="auto">
            <a:xfrm>
              <a:off x="1784911" y="3591821"/>
              <a:ext cx="790042" cy="3507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Rectangle 73"/>
            <p:cNvSpPr/>
            <p:nvPr/>
          </p:nvSpPr>
          <p:spPr>
            <a:xfrm>
              <a:off x="2301345" y="3551615"/>
              <a:ext cx="25192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807428" y="3551615"/>
              <a:ext cx="738206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807427" y="3551615"/>
              <a:ext cx="212141" cy="3145214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2438" y="3634159"/>
            <a:ext cx="788537" cy="3547423"/>
            <a:chOff x="140493" y="3562171"/>
            <a:chExt cx="788537" cy="3547423"/>
          </a:xfrm>
        </p:grpSpPr>
        <p:pic>
          <p:nvPicPr>
            <p:cNvPr id="78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46"/>
            <a:stretch/>
          </p:blipFill>
          <p:spPr bwMode="auto">
            <a:xfrm>
              <a:off x="140493" y="3602377"/>
              <a:ext cx="788537" cy="3507217"/>
            </a:xfrm>
            <a:prstGeom prst="flowChartProcess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Rectangle 82"/>
            <p:cNvSpPr/>
            <p:nvPr/>
          </p:nvSpPr>
          <p:spPr>
            <a:xfrm>
              <a:off x="709279" y="3562171"/>
              <a:ext cx="212141" cy="3145214"/>
            </a:xfrm>
            <a:prstGeom prst="flowChartProcess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83214" y="3562171"/>
              <a:ext cx="738206" cy="3145214"/>
            </a:xfrm>
            <a:prstGeom prst="flowChartProcess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5472965" y="196584"/>
            <a:ext cx="3203899" cy="2830794"/>
            <a:chOff x="1637922" y="-18083"/>
            <a:chExt cx="6997944" cy="6183010"/>
          </a:xfrm>
        </p:grpSpPr>
        <p:sp>
          <p:nvSpPr>
            <p:cNvPr id="39" name="Oval 38"/>
            <p:cNvSpPr/>
            <p:nvPr/>
          </p:nvSpPr>
          <p:spPr>
            <a:xfrm>
              <a:off x="1862381" y="966030"/>
              <a:ext cx="4977688" cy="4979504"/>
            </a:xfrm>
            <a:prstGeom prst="ellipse">
              <a:avLst/>
            </a:prstGeom>
            <a:noFill/>
            <a:ln w="57150" cmpd="sng">
              <a:solidFill>
                <a:srgbClr val="29331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3319589" y="480418"/>
              <a:ext cx="433544" cy="51481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5323466" y="509143"/>
              <a:ext cx="359705" cy="61949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6739716" y="2275681"/>
              <a:ext cx="1633880" cy="59670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1995342" y="440630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300551" y="45429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865507" y="273522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452162" y="1688512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125703" y="1688512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6681035" y="27993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5595294" y="45985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8314915" y="218780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37922" y="4241889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A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2984564" y="550886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5418993" y="562394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726654" y="5507156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B</a:t>
              </a:r>
              <a:endParaRPr lang="en-US" sz="3200" dirty="0" smtClean="0">
                <a:solidFill>
                  <a:srgbClr val="660066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37996" y="5580151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C</a:t>
              </a:r>
              <a:endParaRPr lang="en-US" sz="3200" dirty="0" smtClean="0">
                <a:solidFill>
                  <a:srgbClr val="660066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6551456" y="443187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656278" y="4170109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D</a:t>
              </a:r>
              <a:endParaRPr lang="en-US" sz="3200" dirty="0" smtClean="0">
                <a:solidFill>
                  <a:srgbClr val="660066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203909" y="1690623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E</a:t>
              </a:r>
              <a:endParaRPr lang="en-US" sz="3200" dirty="0" smtClean="0">
                <a:solidFill>
                  <a:srgbClr val="660066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687553" y="-18083"/>
              <a:ext cx="431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4</a:t>
              </a: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4951411" y="1039366"/>
              <a:ext cx="431957" cy="584776"/>
              <a:chOff x="4951411" y="382411"/>
              <a:chExt cx="431957" cy="584776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5235589" y="422401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4951411" y="382411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660066"/>
                    </a:solidFill>
                  </a:rPr>
                  <a:t>2</a:t>
                </a: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3707590" y="937173"/>
              <a:ext cx="471341" cy="584776"/>
              <a:chOff x="3707590" y="338614"/>
              <a:chExt cx="471341" cy="584776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3707590" y="363881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3746974" y="338614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660066"/>
                    </a:solidFill>
                  </a:rPr>
                  <a:t>3</a:t>
                </a:r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5749855" y="203382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0066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8366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991672" y="145993"/>
            <a:ext cx="6993815" cy="4379777"/>
          </a:xfrm>
          <a:custGeom>
            <a:avLst/>
            <a:gdLst>
              <a:gd name="connsiteX0" fmla="*/ 1095883 w 6993815"/>
              <a:gd name="connsiteY0" fmla="*/ 1518323 h 4379777"/>
              <a:gd name="connsiteX1" fmla="*/ 1095883 w 6993815"/>
              <a:gd name="connsiteY1" fmla="*/ 1518323 h 4379777"/>
              <a:gd name="connsiteX2" fmla="*/ 1387848 w 6993815"/>
              <a:gd name="connsiteY2" fmla="*/ 1503723 h 4379777"/>
              <a:gd name="connsiteX3" fmla="*/ 1636019 w 6993815"/>
              <a:gd name="connsiteY3" fmla="*/ 1532922 h 4379777"/>
              <a:gd name="connsiteX4" fmla="*/ 1679814 w 6993815"/>
              <a:gd name="connsiteY4" fmla="*/ 1547521 h 4379777"/>
              <a:gd name="connsiteX5" fmla="*/ 1752805 w 6993815"/>
              <a:gd name="connsiteY5" fmla="*/ 1562120 h 4379777"/>
              <a:gd name="connsiteX6" fmla="*/ 1811199 w 6993815"/>
              <a:gd name="connsiteY6" fmla="*/ 1547521 h 4379777"/>
              <a:gd name="connsiteX7" fmla="*/ 1825797 w 6993815"/>
              <a:gd name="connsiteY7" fmla="*/ 1328532 h 4379777"/>
              <a:gd name="connsiteX8" fmla="*/ 1840395 w 6993815"/>
              <a:gd name="connsiteY8" fmla="*/ 1182540 h 4379777"/>
              <a:gd name="connsiteX9" fmla="*/ 1869592 w 6993815"/>
              <a:gd name="connsiteY9" fmla="*/ 846757 h 4379777"/>
              <a:gd name="connsiteX10" fmla="*/ 1884190 w 6993815"/>
              <a:gd name="connsiteY10" fmla="*/ 759161 h 4379777"/>
              <a:gd name="connsiteX11" fmla="*/ 1913387 w 6993815"/>
              <a:gd name="connsiteY11" fmla="*/ 671566 h 4379777"/>
              <a:gd name="connsiteX12" fmla="*/ 1927985 w 6993815"/>
              <a:gd name="connsiteY12" fmla="*/ 627768 h 4379777"/>
              <a:gd name="connsiteX13" fmla="*/ 1957181 w 6993815"/>
              <a:gd name="connsiteY13" fmla="*/ 569371 h 4379777"/>
              <a:gd name="connsiteX14" fmla="*/ 1971780 w 6993815"/>
              <a:gd name="connsiteY14" fmla="*/ 510974 h 4379777"/>
              <a:gd name="connsiteX15" fmla="*/ 2000976 w 6993815"/>
              <a:gd name="connsiteY15" fmla="*/ 467176 h 4379777"/>
              <a:gd name="connsiteX16" fmla="*/ 2030173 w 6993815"/>
              <a:gd name="connsiteY16" fmla="*/ 408779 h 4379777"/>
              <a:gd name="connsiteX17" fmla="*/ 2073968 w 6993815"/>
              <a:gd name="connsiteY17" fmla="*/ 379581 h 4379777"/>
              <a:gd name="connsiteX18" fmla="*/ 2234549 w 6993815"/>
              <a:gd name="connsiteY18" fmla="*/ 335783 h 4379777"/>
              <a:gd name="connsiteX19" fmla="*/ 2322139 w 6993815"/>
              <a:gd name="connsiteY19" fmla="*/ 350382 h 4379777"/>
              <a:gd name="connsiteX20" fmla="*/ 2336737 w 6993815"/>
              <a:gd name="connsiteY20" fmla="*/ 394180 h 4379777"/>
              <a:gd name="connsiteX21" fmla="*/ 2365933 w 6993815"/>
              <a:gd name="connsiteY21" fmla="*/ 452577 h 4379777"/>
              <a:gd name="connsiteX22" fmla="*/ 2365933 w 6993815"/>
              <a:gd name="connsiteY22" fmla="*/ 905154 h 4379777"/>
              <a:gd name="connsiteX23" fmla="*/ 2380532 w 6993815"/>
              <a:gd name="connsiteY23" fmla="*/ 1240937 h 4379777"/>
              <a:gd name="connsiteX24" fmla="*/ 2395130 w 6993815"/>
              <a:gd name="connsiteY24" fmla="*/ 1299334 h 4379777"/>
              <a:gd name="connsiteX25" fmla="*/ 2468121 w 6993815"/>
              <a:gd name="connsiteY25" fmla="*/ 1430727 h 4379777"/>
              <a:gd name="connsiteX26" fmla="*/ 2511916 w 6993815"/>
              <a:gd name="connsiteY26" fmla="*/ 1445326 h 4379777"/>
              <a:gd name="connsiteX27" fmla="*/ 2614104 w 6993815"/>
              <a:gd name="connsiteY27" fmla="*/ 1489124 h 4379777"/>
              <a:gd name="connsiteX28" fmla="*/ 2730890 w 6993815"/>
              <a:gd name="connsiteY28" fmla="*/ 1503723 h 4379777"/>
              <a:gd name="connsiteX29" fmla="*/ 3008258 w 6993815"/>
              <a:gd name="connsiteY29" fmla="*/ 1474525 h 4379777"/>
              <a:gd name="connsiteX30" fmla="*/ 3095848 w 6993815"/>
              <a:gd name="connsiteY30" fmla="*/ 1372330 h 4379777"/>
              <a:gd name="connsiteX31" fmla="*/ 3183437 w 6993815"/>
              <a:gd name="connsiteY31" fmla="*/ 1270135 h 4379777"/>
              <a:gd name="connsiteX32" fmla="*/ 3198036 w 6993815"/>
              <a:gd name="connsiteY32" fmla="*/ 1226338 h 4379777"/>
              <a:gd name="connsiteX33" fmla="*/ 3227232 w 6993815"/>
              <a:gd name="connsiteY33" fmla="*/ 1094944 h 4379777"/>
              <a:gd name="connsiteX34" fmla="*/ 3241830 w 6993815"/>
              <a:gd name="connsiteY34" fmla="*/ 1036547 h 4379777"/>
              <a:gd name="connsiteX35" fmla="*/ 3256429 w 6993815"/>
              <a:gd name="connsiteY35" fmla="*/ 510974 h 4379777"/>
              <a:gd name="connsiteX36" fmla="*/ 3285625 w 6993815"/>
              <a:gd name="connsiteY36" fmla="*/ 364982 h 4379777"/>
              <a:gd name="connsiteX37" fmla="*/ 3300224 w 6993815"/>
              <a:gd name="connsiteY37" fmla="*/ 321184 h 4379777"/>
              <a:gd name="connsiteX38" fmla="*/ 3329420 w 6993815"/>
              <a:gd name="connsiteY38" fmla="*/ 189790 h 4379777"/>
              <a:gd name="connsiteX39" fmla="*/ 3344018 w 6993815"/>
              <a:gd name="connsiteY39" fmla="*/ 145993 h 4379777"/>
              <a:gd name="connsiteX40" fmla="*/ 3387813 w 6993815"/>
              <a:gd name="connsiteY40" fmla="*/ 102195 h 4379777"/>
              <a:gd name="connsiteX41" fmla="*/ 3460805 w 6993815"/>
              <a:gd name="connsiteY41" fmla="*/ 14599 h 4379777"/>
              <a:gd name="connsiteX42" fmla="*/ 3519198 w 6993815"/>
              <a:gd name="connsiteY42" fmla="*/ 0 h 4379777"/>
              <a:gd name="connsiteX43" fmla="*/ 3665181 w 6993815"/>
              <a:gd name="connsiteY43" fmla="*/ 43798 h 4379777"/>
              <a:gd name="connsiteX44" fmla="*/ 3723574 w 6993815"/>
              <a:gd name="connsiteY44" fmla="*/ 1094944 h 4379777"/>
              <a:gd name="connsiteX45" fmla="*/ 3738172 w 6993815"/>
              <a:gd name="connsiteY45" fmla="*/ 1138742 h 4379777"/>
              <a:gd name="connsiteX46" fmla="*/ 3781967 w 6993815"/>
              <a:gd name="connsiteY46" fmla="*/ 1197139 h 4379777"/>
              <a:gd name="connsiteX47" fmla="*/ 3796565 w 6993815"/>
              <a:gd name="connsiteY47" fmla="*/ 1518323 h 4379777"/>
              <a:gd name="connsiteX48" fmla="*/ 3811163 w 6993815"/>
              <a:gd name="connsiteY48" fmla="*/ 1576720 h 4379777"/>
              <a:gd name="connsiteX49" fmla="*/ 3854958 w 6993815"/>
              <a:gd name="connsiteY49" fmla="*/ 1605918 h 4379777"/>
              <a:gd name="connsiteX50" fmla="*/ 4322103 w 6993815"/>
              <a:gd name="connsiteY50" fmla="*/ 1591319 h 4379777"/>
              <a:gd name="connsiteX51" fmla="*/ 4468086 w 6993815"/>
              <a:gd name="connsiteY51" fmla="*/ 1562120 h 4379777"/>
              <a:gd name="connsiteX52" fmla="*/ 4643266 w 6993815"/>
              <a:gd name="connsiteY52" fmla="*/ 1532922 h 4379777"/>
              <a:gd name="connsiteX53" fmla="*/ 4876838 w 6993815"/>
              <a:gd name="connsiteY53" fmla="*/ 1474525 h 4379777"/>
              <a:gd name="connsiteX54" fmla="*/ 5008223 w 6993815"/>
              <a:gd name="connsiteY54" fmla="*/ 1445326 h 4379777"/>
              <a:gd name="connsiteX55" fmla="*/ 5183402 w 6993815"/>
              <a:gd name="connsiteY55" fmla="*/ 1416128 h 4379777"/>
              <a:gd name="connsiteX56" fmla="*/ 5329385 w 6993815"/>
              <a:gd name="connsiteY56" fmla="*/ 1372330 h 4379777"/>
              <a:gd name="connsiteX57" fmla="*/ 5650547 w 6993815"/>
              <a:gd name="connsiteY57" fmla="*/ 1343132 h 4379777"/>
              <a:gd name="connsiteX58" fmla="*/ 6292872 w 6993815"/>
              <a:gd name="connsiteY58" fmla="*/ 1357731 h 4379777"/>
              <a:gd name="connsiteX59" fmla="*/ 6395060 w 6993815"/>
              <a:gd name="connsiteY59" fmla="*/ 1386929 h 4379777"/>
              <a:gd name="connsiteX60" fmla="*/ 6482649 w 6993815"/>
              <a:gd name="connsiteY60" fmla="*/ 1401529 h 4379777"/>
              <a:gd name="connsiteX61" fmla="*/ 6657829 w 6993815"/>
              <a:gd name="connsiteY61" fmla="*/ 1445326 h 4379777"/>
              <a:gd name="connsiteX62" fmla="*/ 6716222 w 6993815"/>
              <a:gd name="connsiteY62" fmla="*/ 1459926 h 4379777"/>
              <a:gd name="connsiteX63" fmla="*/ 6803812 w 6993815"/>
              <a:gd name="connsiteY63" fmla="*/ 1489124 h 4379777"/>
              <a:gd name="connsiteX64" fmla="*/ 6847606 w 6993815"/>
              <a:gd name="connsiteY64" fmla="*/ 1518323 h 4379777"/>
              <a:gd name="connsiteX65" fmla="*/ 6891401 w 6993815"/>
              <a:gd name="connsiteY65" fmla="*/ 1532922 h 4379777"/>
              <a:gd name="connsiteX66" fmla="*/ 6978991 w 6993815"/>
              <a:gd name="connsiteY66" fmla="*/ 1620517 h 4379777"/>
              <a:gd name="connsiteX67" fmla="*/ 6993589 w 6993815"/>
              <a:gd name="connsiteY67" fmla="*/ 1678914 h 4379777"/>
              <a:gd name="connsiteX68" fmla="*/ 6964393 w 6993815"/>
              <a:gd name="connsiteY68" fmla="*/ 1766510 h 4379777"/>
              <a:gd name="connsiteX69" fmla="*/ 6906000 w 6993815"/>
              <a:gd name="connsiteY69" fmla="*/ 1795709 h 4379777"/>
              <a:gd name="connsiteX70" fmla="*/ 6774615 w 6993815"/>
              <a:gd name="connsiteY70" fmla="*/ 1824907 h 4379777"/>
              <a:gd name="connsiteX71" fmla="*/ 4614069 w 6993815"/>
              <a:gd name="connsiteY71" fmla="*/ 1824907 h 4379777"/>
              <a:gd name="connsiteX72" fmla="*/ 4526479 w 6993815"/>
              <a:gd name="connsiteY72" fmla="*/ 1854106 h 4379777"/>
              <a:gd name="connsiteX73" fmla="*/ 4409693 w 6993815"/>
              <a:gd name="connsiteY73" fmla="*/ 1956300 h 4379777"/>
              <a:gd name="connsiteX74" fmla="*/ 4351300 w 6993815"/>
              <a:gd name="connsiteY74" fmla="*/ 1985499 h 4379777"/>
              <a:gd name="connsiteX75" fmla="*/ 4263710 w 6993815"/>
              <a:gd name="connsiteY75" fmla="*/ 2043896 h 4379777"/>
              <a:gd name="connsiteX76" fmla="*/ 4176121 w 6993815"/>
              <a:gd name="connsiteY76" fmla="*/ 2102293 h 4379777"/>
              <a:gd name="connsiteX77" fmla="*/ 4117727 w 6993815"/>
              <a:gd name="connsiteY77" fmla="*/ 2146091 h 4379777"/>
              <a:gd name="connsiteX78" fmla="*/ 4088531 w 6993815"/>
              <a:gd name="connsiteY78" fmla="*/ 2189888 h 4379777"/>
              <a:gd name="connsiteX79" fmla="*/ 4103129 w 6993815"/>
              <a:gd name="connsiteY79" fmla="*/ 2335881 h 4379777"/>
              <a:gd name="connsiteX80" fmla="*/ 4176121 w 6993815"/>
              <a:gd name="connsiteY80" fmla="*/ 2365079 h 4379777"/>
              <a:gd name="connsiteX81" fmla="*/ 4278309 w 6993815"/>
              <a:gd name="connsiteY81" fmla="*/ 2408877 h 4379777"/>
              <a:gd name="connsiteX82" fmla="*/ 4395095 w 6993815"/>
              <a:gd name="connsiteY82" fmla="*/ 2438076 h 4379777"/>
              <a:gd name="connsiteX83" fmla="*/ 4453488 w 6993815"/>
              <a:gd name="connsiteY83" fmla="*/ 2452675 h 4379777"/>
              <a:gd name="connsiteX84" fmla="*/ 4657864 w 6993815"/>
              <a:gd name="connsiteY84" fmla="*/ 2511072 h 4379777"/>
              <a:gd name="connsiteX85" fmla="*/ 4876838 w 6993815"/>
              <a:gd name="connsiteY85" fmla="*/ 2554870 h 4379777"/>
              <a:gd name="connsiteX86" fmla="*/ 5008223 w 6993815"/>
              <a:gd name="connsiteY86" fmla="*/ 2584068 h 4379777"/>
              <a:gd name="connsiteX87" fmla="*/ 5154206 w 6993815"/>
              <a:gd name="connsiteY87" fmla="*/ 2613267 h 4379777"/>
              <a:gd name="connsiteX88" fmla="*/ 5358582 w 6993815"/>
              <a:gd name="connsiteY88" fmla="*/ 2657065 h 4379777"/>
              <a:gd name="connsiteX89" fmla="*/ 5577556 w 6993815"/>
              <a:gd name="connsiteY89" fmla="*/ 2686263 h 4379777"/>
              <a:gd name="connsiteX90" fmla="*/ 6614034 w 6993815"/>
              <a:gd name="connsiteY90" fmla="*/ 2700862 h 4379777"/>
              <a:gd name="connsiteX91" fmla="*/ 6614034 w 6993815"/>
              <a:gd name="connsiteY91" fmla="*/ 2978248 h 4379777"/>
              <a:gd name="connsiteX92" fmla="*/ 6570239 w 6993815"/>
              <a:gd name="connsiteY92" fmla="*/ 2992847 h 4379777"/>
              <a:gd name="connsiteX93" fmla="*/ 6015504 w 6993815"/>
              <a:gd name="connsiteY93" fmla="*/ 2978248 h 4379777"/>
              <a:gd name="connsiteX94" fmla="*/ 5854923 w 6993815"/>
              <a:gd name="connsiteY94" fmla="*/ 2963649 h 4379777"/>
              <a:gd name="connsiteX95" fmla="*/ 5314787 w 6993815"/>
              <a:gd name="connsiteY95" fmla="*/ 2978248 h 4379777"/>
              <a:gd name="connsiteX96" fmla="*/ 5270992 w 6993815"/>
              <a:gd name="connsiteY96" fmla="*/ 2992847 h 4379777"/>
              <a:gd name="connsiteX97" fmla="*/ 5212599 w 6993815"/>
              <a:gd name="connsiteY97" fmla="*/ 3007447 h 4379777"/>
              <a:gd name="connsiteX98" fmla="*/ 5110411 w 6993815"/>
              <a:gd name="connsiteY98" fmla="*/ 3065844 h 4379777"/>
              <a:gd name="connsiteX99" fmla="*/ 5022821 w 6993815"/>
              <a:gd name="connsiteY99" fmla="*/ 3080443 h 4379777"/>
              <a:gd name="connsiteX100" fmla="*/ 4336702 w 6993815"/>
              <a:gd name="connsiteY100" fmla="*/ 3095042 h 4379777"/>
              <a:gd name="connsiteX101" fmla="*/ 4219915 w 6993815"/>
              <a:gd name="connsiteY101" fmla="*/ 3138840 h 4379777"/>
              <a:gd name="connsiteX102" fmla="*/ 4132326 w 6993815"/>
              <a:gd name="connsiteY102" fmla="*/ 3211836 h 4379777"/>
              <a:gd name="connsiteX103" fmla="*/ 4117727 w 6993815"/>
              <a:gd name="connsiteY103" fmla="*/ 3270233 h 4379777"/>
              <a:gd name="connsiteX104" fmla="*/ 4103129 w 6993815"/>
              <a:gd name="connsiteY104" fmla="*/ 3357829 h 4379777"/>
              <a:gd name="connsiteX105" fmla="*/ 4088531 w 6993815"/>
              <a:gd name="connsiteY105" fmla="*/ 3401627 h 4379777"/>
              <a:gd name="connsiteX106" fmla="*/ 4073933 w 6993815"/>
              <a:gd name="connsiteY106" fmla="*/ 3474623 h 4379777"/>
              <a:gd name="connsiteX107" fmla="*/ 4059334 w 6993815"/>
              <a:gd name="connsiteY107" fmla="*/ 4131589 h 4379777"/>
              <a:gd name="connsiteX108" fmla="*/ 4044736 w 6993815"/>
              <a:gd name="connsiteY108" fmla="*/ 4219185 h 4379777"/>
              <a:gd name="connsiteX109" fmla="*/ 4015539 w 6993815"/>
              <a:gd name="connsiteY109" fmla="*/ 4321380 h 4379777"/>
              <a:gd name="connsiteX110" fmla="*/ 3986343 w 6993815"/>
              <a:gd name="connsiteY110" fmla="*/ 4365177 h 4379777"/>
              <a:gd name="connsiteX111" fmla="*/ 3942548 w 6993815"/>
              <a:gd name="connsiteY111" fmla="*/ 4379777 h 4379777"/>
              <a:gd name="connsiteX112" fmla="*/ 3796565 w 6993815"/>
              <a:gd name="connsiteY112" fmla="*/ 4365177 h 4379777"/>
              <a:gd name="connsiteX113" fmla="*/ 3738172 w 6993815"/>
              <a:gd name="connsiteY113" fmla="*/ 4321380 h 4379777"/>
              <a:gd name="connsiteX114" fmla="*/ 3708975 w 6993815"/>
              <a:gd name="connsiteY114" fmla="*/ 4233784 h 4379777"/>
              <a:gd name="connsiteX115" fmla="*/ 3665181 w 6993815"/>
              <a:gd name="connsiteY115" fmla="*/ 4087792 h 4379777"/>
              <a:gd name="connsiteX116" fmla="*/ 3635984 w 6993815"/>
              <a:gd name="connsiteY116" fmla="*/ 3679012 h 4379777"/>
              <a:gd name="connsiteX117" fmla="*/ 3621386 w 6993815"/>
              <a:gd name="connsiteY117" fmla="*/ 3562218 h 4379777"/>
              <a:gd name="connsiteX118" fmla="*/ 3606787 w 6993815"/>
              <a:gd name="connsiteY118" fmla="*/ 3503821 h 4379777"/>
              <a:gd name="connsiteX119" fmla="*/ 3562993 w 6993815"/>
              <a:gd name="connsiteY119" fmla="*/ 3401627 h 4379777"/>
              <a:gd name="connsiteX120" fmla="*/ 3533796 w 6993815"/>
              <a:gd name="connsiteY120" fmla="*/ 3284833 h 4379777"/>
              <a:gd name="connsiteX121" fmla="*/ 3504599 w 6993815"/>
              <a:gd name="connsiteY121" fmla="*/ 3226436 h 4379777"/>
              <a:gd name="connsiteX122" fmla="*/ 3446206 w 6993815"/>
              <a:gd name="connsiteY122" fmla="*/ 3095042 h 4379777"/>
              <a:gd name="connsiteX123" fmla="*/ 3402412 w 6993815"/>
              <a:gd name="connsiteY123" fmla="*/ 3007447 h 4379777"/>
              <a:gd name="connsiteX124" fmla="*/ 3329420 w 6993815"/>
              <a:gd name="connsiteY124" fmla="*/ 2876053 h 4379777"/>
              <a:gd name="connsiteX125" fmla="*/ 3271027 w 6993815"/>
              <a:gd name="connsiteY125" fmla="*/ 2832256 h 4379777"/>
              <a:gd name="connsiteX126" fmla="*/ 3183437 w 6993815"/>
              <a:gd name="connsiteY126" fmla="*/ 2773859 h 4379777"/>
              <a:gd name="connsiteX127" fmla="*/ 2891472 w 6993815"/>
              <a:gd name="connsiteY127" fmla="*/ 2788458 h 4379777"/>
              <a:gd name="connsiteX128" fmla="*/ 2803882 w 6993815"/>
              <a:gd name="connsiteY128" fmla="*/ 2876053 h 4379777"/>
              <a:gd name="connsiteX129" fmla="*/ 2730890 w 6993815"/>
              <a:gd name="connsiteY129" fmla="*/ 2949050 h 4379777"/>
              <a:gd name="connsiteX130" fmla="*/ 2687096 w 6993815"/>
              <a:gd name="connsiteY130" fmla="*/ 3051244 h 4379777"/>
              <a:gd name="connsiteX131" fmla="*/ 2657899 w 6993815"/>
              <a:gd name="connsiteY131" fmla="*/ 3138840 h 4379777"/>
              <a:gd name="connsiteX132" fmla="*/ 2643301 w 6993815"/>
              <a:gd name="connsiteY132" fmla="*/ 3182638 h 4379777"/>
              <a:gd name="connsiteX133" fmla="*/ 2614104 w 6993815"/>
              <a:gd name="connsiteY133" fmla="*/ 3226436 h 4379777"/>
              <a:gd name="connsiteX134" fmla="*/ 2599506 w 6993815"/>
              <a:gd name="connsiteY134" fmla="*/ 3270233 h 4379777"/>
              <a:gd name="connsiteX135" fmla="*/ 2570309 w 6993815"/>
              <a:gd name="connsiteY135" fmla="*/ 3795806 h 4379777"/>
              <a:gd name="connsiteX136" fmla="*/ 2541113 w 6993815"/>
              <a:gd name="connsiteY136" fmla="*/ 4029395 h 4379777"/>
              <a:gd name="connsiteX137" fmla="*/ 2526514 w 6993815"/>
              <a:gd name="connsiteY137" fmla="*/ 4087792 h 4379777"/>
              <a:gd name="connsiteX138" fmla="*/ 2468121 w 6993815"/>
              <a:gd name="connsiteY138" fmla="*/ 4175387 h 4379777"/>
              <a:gd name="connsiteX139" fmla="*/ 2453523 w 6993815"/>
              <a:gd name="connsiteY139" fmla="*/ 4233784 h 4379777"/>
              <a:gd name="connsiteX140" fmla="*/ 2263745 w 6993815"/>
              <a:gd name="connsiteY140" fmla="*/ 4219185 h 4379777"/>
              <a:gd name="connsiteX141" fmla="*/ 2190754 w 6993815"/>
              <a:gd name="connsiteY141" fmla="*/ 4087792 h 4379777"/>
              <a:gd name="connsiteX142" fmla="*/ 2161557 w 6993815"/>
              <a:gd name="connsiteY142" fmla="*/ 4000196 h 4379777"/>
              <a:gd name="connsiteX143" fmla="*/ 2146959 w 6993815"/>
              <a:gd name="connsiteY143" fmla="*/ 3941799 h 4379777"/>
              <a:gd name="connsiteX144" fmla="*/ 2117763 w 6993815"/>
              <a:gd name="connsiteY144" fmla="*/ 3883402 h 4379777"/>
              <a:gd name="connsiteX145" fmla="*/ 2088566 w 6993815"/>
              <a:gd name="connsiteY145" fmla="*/ 3314031 h 4379777"/>
              <a:gd name="connsiteX146" fmla="*/ 2030173 w 6993815"/>
              <a:gd name="connsiteY146" fmla="*/ 2730061 h 4379777"/>
              <a:gd name="connsiteX147" fmla="*/ 716327 w 6993815"/>
              <a:gd name="connsiteY147" fmla="*/ 2730061 h 4379777"/>
              <a:gd name="connsiteX148" fmla="*/ 643336 w 6993815"/>
              <a:gd name="connsiteY148" fmla="*/ 2700862 h 4379777"/>
              <a:gd name="connsiteX149" fmla="*/ 541148 w 6993815"/>
              <a:gd name="connsiteY149" fmla="*/ 2686263 h 4379777"/>
              <a:gd name="connsiteX150" fmla="*/ 453558 w 6993815"/>
              <a:gd name="connsiteY150" fmla="*/ 2657065 h 4379777"/>
              <a:gd name="connsiteX151" fmla="*/ 249182 w 6993815"/>
              <a:gd name="connsiteY151" fmla="*/ 2613267 h 4379777"/>
              <a:gd name="connsiteX152" fmla="*/ 161593 w 6993815"/>
              <a:gd name="connsiteY152" fmla="*/ 2584068 h 4379777"/>
              <a:gd name="connsiteX153" fmla="*/ 117798 w 6993815"/>
              <a:gd name="connsiteY153" fmla="*/ 2569469 h 4379777"/>
              <a:gd name="connsiteX154" fmla="*/ 59405 w 6993815"/>
              <a:gd name="connsiteY154" fmla="*/ 2540271 h 4379777"/>
              <a:gd name="connsiteX155" fmla="*/ 1011 w 6993815"/>
              <a:gd name="connsiteY155" fmla="*/ 2452675 h 4379777"/>
              <a:gd name="connsiteX156" fmla="*/ 15610 w 6993815"/>
              <a:gd name="connsiteY156" fmla="*/ 2394278 h 4379777"/>
              <a:gd name="connsiteX157" fmla="*/ 176191 w 6993815"/>
              <a:gd name="connsiteY157" fmla="*/ 2350480 h 4379777"/>
              <a:gd name="connsiteX158" fmla="*/ 438960 w 6993815"/>
              <a:gd name="connsiteY158" fmla="*/ 2306682 h 4379777"/>
              <a:gd name="connsiteX159" fmla="*/ 1022891 w 6993815"/>
              <a:gd name="connsiteY159" fmla="*/ 2321282 h 4379777"/>
              <a:gd name="connsiteX160" fmla="*/ 1110481 w 6993815"/>
              <a:gd name="connsiteY160" fmla="*/ 2335881 h 4379777"/>
              <a:gd name="connsiteX161" fmla="*/ 1241866 w 6993815"/>
              <a:gd name="connsiteY161" fmla="*/ 2350480 h 4379777"/>
              <a:gd name="connsiteX162" fmla="*/ 2132361 w 6993815"/>
              <a:gd name="connsiteY162" fmla="*/ 2335881 h 4379777"/>
              <a:gd name="connsiteX163" fmla="*/ 2176156 w 6993815"/>
              <a:gd name="connsiteY163" fmla="*/ 2292083 h 4379777"/>
              <a:gd name="connsiteX164" fmla="*/ 2234549 w 6993815"/>
              <a:gd name="connsiteY164" fmla="*/ 2204488 h 4379777"/>
              <a:gd name="connsiteX165" fmla="*/ 2205352 w 6993815"/>
              <a:gd name="connsiteY165" fmla="*/ 2102293 h 4379777"/>
              <a:gd name="connsiteX166" fmla="*/ 2059369 w 6993815"/>
              <a:gd name="connsiteY166" fmla="*/ 2014697 h 4379777"/>
              <a:gd name="connsiteX167" fmla="*/ 2015575 w 6993815"/>
              <a:gd name="connsiteY167" fmla="*/ 1985499 h 4379777"/>
              <a:gd name="connsiteX168" fmla="*/ 1971780 w 6993815"/>
              <a:gd name="connsiteY168" fmla="*/ 1970900 h 4379777"/>
              <a:gd name="connsiteX169" fmla="*/ 1563028 w 6993815"/>
              <a:gd name="connsiteY169" fmla="*/ 1941701 h 4379777"/>
              <a:gd name="connsiteX170" fmla="*/ 1314857 w 6993815"/>
              <a:gd name="connsiteY170" fmla="*/ 1897903 h 4379777"/>
              <a:gd name="connsiteX171" fmla="*/ 1125079 w 6993815"/>
              <a:gd name="connsiteY171" fmla="*/ 1854106 h 4379777"/>
              <a:gd name="connsiteX172" fmla="*/ 803917 w 6993815"/>
              <a:gd name="connsiteY172" fmla="*/ 1810308 h 4379777"/>
              <a:gd name="connsiteX173" fmla="*/ 716327 w 6993815"/>
              <a:gd name="connsiteY173" fmla="*/ 1795709 h 4379777"/>
              <a:gd name="connsiteX174" fmla="*/ 468156 w 6993815"/>
              <a:gd name="connsiteY174" fmla="*/ 1781109 h 4379777"/>
              <a:gd name="connsiteX175" fmla="*/ 307575 w 6993815"/>
              <a:gd name="connsiteY175" fmla="*/ 1766510 h 4379777"/>
              <a:gd name="connsiteX176" fmla="*/ 205387 w 6993815"/>
              <a:gd name="connsiteY176" fmla="*/ 1737312 h 4379777"/>
              <a:gd name="connsiteX177" fmla="*/ 190789 w 6993815"/>
              <a:gd name="connsiteY177" fmla="*/ 1693514 h 4379777"/>
              <a:gd name="connsiteX178" fmla="*/ 307575 w 6993815"/>
              <a:gd name="connsiteY178" fmla="*/ 1591319 h 4379777"/>
              <a:gd name="connsiteX179" fmla="*/ 1241866 w 6993815"/>
              <a:gd name="connsiteY179" fmla="*/ 1576720 h 4379777"/>
              <a:gd name="connsiteX180" fmla="*/ 1285660 w 6993815"/>
              <a:gd name="connsiteY180" fmla="*/ 1547521 h 4379777"/>
              <a:gd name="connsiteX181" fmla="*/ 1329455 w 6993815"/>
              <a:gd name="connsiteY181" fmla="*/ 1532922 h 4379777"/>
              <a:gd name="connsiteX182" fmla="*/ 1358652 w 6993815"/>
              <a:gd name="connsiteY182" fmla="*/ 1503723 h 4379777"/>
              <a:gd name="connsiteX183" fmla="*/ 1358652 w 6993815"/>
              <a:gd name="connsiteY183" fmla="*/ 1503723 h 4379777"/>
              <a:gd name="connsiteX184" fmla="*/ 1358652 w 6993815"/>
              <a:gd name="connsiteY184" fmla="*/ 1503723 h 437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6993815" h="4379777">
                <a:moveTo>
                  <a:pt x="1095883" y="1518323"/>
                </a:moveTo>
                <a:lnTo>
                  <a:pt x="1095883" y="1518323"/>
                </a:lnTo>
                <a:cubicBezTo>
                  <a:pt x="1193205" y="1513456"/>
                  <a:pt x="1290405" y="1503723"/>
                  <a:pt x="1387848" y="1503723"/>
                </a:cubicBezTo>
                <a:cubicBezTo>
                  <a:pt x="1436320" y="1503723"/>
                  <a:pt x="1573386" y="1519003"/>
                  <a:pt x="1636019" y="1532922"/>
                </a:cubicBezTo>
                <a:cubicBezTo>
                  <a:pt x="1651041" y="1536260"/>
                  <a:pt x="1664885" y="1543789"/>
                  <a:pt x="1679814" y="1547521"/>
                </a:cubicBezTo>
                <a:cubicBezTo>
                  <a:pt x="1703885" y="1553539"/>
                  <a:pt x="1728475" y="1557254"/>
                  <a:pt x="1752805" y="1562120"/>
                </a:cubicBezTo>
                <a:cubicBezTo>
                  <a:pt x="1772270" y="1557254"/>
                  <a:pt x="1805215" y="1566672"/>
                  <a:pt x="1811199" y="1547521"/>
                </a:cubicBezTo>
                <a:cubicBezTo>
                  <a:pt x="1833019" y="1477692"/>
                  <a:pt x="1819963" y="1401457"/>
                  <a:pt x="1825797" y="1328532"/>
                </a:cubicBezTo>
                <a:cubicBezTo>
                  <a:pt x="1829697" y="1279781"/>
                  <a:pt x="1836911" y="1231322"/>
                  <a:pt x="1840395" y="1182540"/>
                </a:cubicBezTo>
                <a:cubicBezTo>
                  <a:pt x="1870503" y="760989"/>
                  <a:pt x="1833790" y="1043677"/>
                  <a:pt x="1869592" y="846757"/>
                </a:cubicBezTo>
                <a:cubicBezTo>
                  <a:pt x="1874887" y="817633"/>
                  <a:pt x="1877011" y="787879"/>
                  <a:pt x="1884190" y="759161"/>
                </a:cubicBezTo>
                <a:cubicBezTo>
                  <a:pt x="1891654" y="729302"/>
                  <a:pt x="1903655" y="700764"/>
                  <a:pt x="1913387" y="671566"/>
                </a:cubicBezTo>
                <a:cubicBezTo>
                  <a:pt x="1918253" y="656967"/>
                  <a:pt x="1921103" y="641532"/>
                  <a:pt x="1927985" y="627768"/>
                </a:cubicBezTo>
                <a:cubicBezTo>
                  <a:pt x="1937717" y="608302"/>
                  <a:pt x="1949540" y="589748"/>
                  <a:pt x="1957181" y="569371"/>
                </a:cubicBezTo>
                <a:cubicBezTo>
                  <a:pt x="1964226" y="550584"/>
                  <a:pt x="1963877" y="529417"/>
                  <a:pt x="1971780" y="510974"/>
                </a:cubicBezTo>
                <a:cubicBezTo>
                  <a:pt x="1978691" y="494847"/>
                  <a:pt x="1992271" y="482410"/>
                  <a:pt x="2000976" y="467176"/>
                </a:cubicBezTo>
                <a:cubicBezTo>
                  <a:pt x="2011773" y="448280"/>
                  <a:pt x="2016241" y="425498"/>
                  <a:pt x="2030173" y="408779"/>
                </a:cubicBezTo>
                <a:cubicBezTo>
                  <a:pt x="2041405" y="395300"/>
                  <a:pt x="2058735" y="388286"/>
                  <a:pt x="2073968" y="379581"/>
                </a:cubicBezTo>
                <a:cubicBezTo>
                  <a:pt x="2148277" y="337116"/>
                  <a:pt x="2134312" y="350103"/>
                  <a:pt x="2234549" y="335783"/>
                </a:cubicBezTo>
                <a:cubicBezTo>
                  <a:pt x="2263746" y="340649"/>
                  <a:pt x="2296440" y="335696"/>
                  <a:pt x="2322139" y="350382"/>
                </a:cubicBezTo>
                <a:cubicBezTo>
                  <a:pt x="2335500" y="358017"/>
                  <a:pt x="2330675" y="380035"/>
                  <a:pt x="2336737" y="394180"/>
                </a:cubicBezTo>
                <a:cubicBezTo>
                  <a:pt x="2345309" y="414184"/>
                  <a:pt x="2356201" y="433111"/>
                  <a:pt x="2365933" y="452577"/>
                </a:cubicBezTo>
                <a:cubicBezTo>
                  <a:pt x="2400137" y="726215"/>
                  <a:pt x="2365933" y="399746"/>
                  <a:pt x="2365933" y="905154"/>
                </a:cubicBezTo>
                <a:cubicBezTo>
                  <a:pt x="2365933" y="1017187"/>
                  <a:pt x="2372256" y="1129210"/>
                  <a:pt x="2380532" y="1240937"/>
                </a:cubicBezTo>
                <a:cubicBezTo>
                  <a:pt x="2382014" y="1260947"/>
                  <a:pt x="2389618" y="1280041"/>
                  <a:pt x="2395130" y="1299334"/>
                </a:cubicBezTo>
                <a:cubicBezTo>
                  <a:pt x="2405954" y="1337221"/>
                  <a:pt x="2435100" y="1419720"/>
                  <a:pt x="2468121" y="1430727"/>
                </a:cubicBezTo>
                <a:cubicBezTo>
                  <a:pt x="2482719" y="1435593"/>
                  <a:pt x="2497772" y="1439264"/>
                  <a:pt x="2511916" y="1445326"/>
                </a:cubicBezTo>
                <a:cubicBezTo>
                  <a:pt x="2549005" y="1461222"/>
                  <a:pt x="2574460" y="1481916"/>
                  <a:pt x="2614104" y="1489124"/>
                </a:cubicBezTo>
                <a:cubicBezTo>
                  <a:pt x="2652703" y="1496142"/>
                  <a:pt x="2691961" y="1498857"/>
                  <a:pt x="2730890" y="1503723"/>
                </a:cubicBezTo>
                <a:cubicBezTo>
                  <a:pt x="2823346" y="1493990"/>
                  <a:pt x="2917413" y="1494275"/>
                  <a:pt x="3008258" y="1474525"/>
                </a:cubicBezTo>
                <a:cubicBezTo>
                  <a:pt x="3067822" y="1461576"/>
                  <a:pt x="3070296" y="1413217"/>
                  <a:pt x="3095848" y="1372330"/>
                </a:cubicBezTo>
                <a:cubicBezTo>
                  <a:pt x="3127061" y="1322385"/>
                  <a:pt x="3143623" y="1309951"/>
                  <a:pt x="3183437" y="1270135"/>
                </a:cubicBezTo>
                <a:cubicBezTo>
                  <a:pt x="3188303" y="1255536"/>
                  <a:pt x="3193809" y="1241135"/>
                  <a:pt x="3198036" y="1226338"/>
                </a:cubicBezTo>
                <a:cubicBezTo>
                  <a:pt x="3215835" y="1164040"/>
                  <a:pt x="3212184" y="1162668"/>
                  <a:pt x="3227232" y="1094944"/>
                </a:cubicBezTo>
                <a:cubicBezTo>
                  <a:pt x="3231584" y="1075357"/>
                  <a:pt x="3236964" y="1056013"/>
                  <a:pt x="3241830" y="1036547"/>
                </a:cubicBezTo>
                <a:cubicBezTo>
                  <a:pt x="3246696" y="861356"/>
                  <a:pt x="3248093" y="686034"/>
                  <a:pt x="3256429" y="510974"/>
                </a:cubicBezTo>
                <a:cubicBezTo>
                  <a:pt x="3258068" y="476561"/>
                  <a:pt x="3274868" y="402632"/>
                  <a:pt x="3285625" y="364982"/>
                </a:cubicBezTo>
                <a:cubicBezTo>
                  <a:pt x="3289852" y="350185"/>
                  <a:pt x="3295997" y="335981"/>
                  <a:pt x="3300224" y="321184"/>
                </a:cubicBezTo>
                <a:cubicBezTo>
                  <a:pt x="3330190" y="216298"/>
                  <a:pt x="3299324" y="310184"/>
                  <a:pt x="3329420" y="189790"/>
                </a:cubicBezTo>
                <a:cubicBezTo>
                  <a:pt x="3333152" y="174861"/>
                  <a:pt x="3335482" y="158797"/>
                  <a:pt x="3344018" y="145993"/>
                </a:cubicBezTo>
                <a:cubicBezTo>
                  <a:pt x="3355470" y="128814"/>
                  <a:pt x="3374596" y="118056"/>
                  <a:pt x="3387813" y="102195"/>
                </a:cubicBezTo>
                <a:cubicBezTo>
                  <a:pt x="3415296" y="69213"/>
                  <a:pt x="3420096" y="37863"/>
                  <a:pt x="3460805" y="14599"/>
                </a:cubicBezTo>
                <a:cubicBezTo>
                  <a:pt x="3478225" y="4644"/>
                  <a:pt x="3499734" y="4866"/>
                  <a:pt x="3519198" y="0"/>
                </a:cubicBezTo>
                <a:cubicBezTo>
                  <a:pt x="3567859" y="14599"/>
                  <a:pt x="3657403" y="-6407"/>
                  <a:pt x="3665181" y="43798"/>
                </a:cubicBezTo>
                <a:cubicBezTo>
                  <a:pt x="3859875" y="1300542"/>
                  <a:pt x="3468001" y="754159"/>
                  <a:pt x="3723574" y="1094944"/>
                </a:cubicBezTo>
                <a:cubicBezTo>
                  <a:pt x="3728440" y="1109543"/>
                  <a:pt x="3730537" y="1125380"/>
                  <a:pt x="3738172" y="1138742"/>
                </a:cubicBezTo>
                <a:cubicBezTo>
                  <a:pt x="3750243" y="1159868"/>
                  <a:pt x="3778267" y="1173090"/>
                  <a:pt x="3781967" y="1197139"/>
                </a:cubicBezTo>
                <a:cubicBezTo>
                  <a:pt x="3798262" y="1303065"/>
                  <a:pt x="3788346" y="1411467"/>
                  <a:pt x="3796565" y="1518323"/>
                </a:cubicBezTo>
                <a:cubicBezTo>
                  <a:pt x="3798104" y="1538329"/>
                  <a:pt x="3800034" y="1560025"/>
                  <a:pt x="3811163" y="1576720"/>
                </a:cubicBezTo>
                <a:cubicBezTo>
                  <a:pt x="3820895" y="1591319"/>
                  <a:pt x="3840360" y="1596185"/>
                  <a:pt x="3854958" y="1605918"/>
                </a:cubicBezTo>
                <a:cubicBezTo>
                  <a:pt x="4010673" y="1601052"/>
                  <a:pt x="4166708" y="1602419"/>
                  <a:pt x="4322103" y="1591319"/>
                </a:cubicBezTo>
                <a:cubicBezTo>
                  <a:pt x="4371602" y="1587783"/>
                  <a:pt x="4419136" y="1570279"/>
                  <a:pt x="4468086" y="1562120"/>
                </a:cubicBezTo>
                <a:lnTo>
                  <a:pt x="4643266" y="1532922"/>
                </a:lnTo>
                <a:cubicBezTo>
                  <a:pt x="4799788" y="1480743"/>
                  <a:pt x="4665436" y="1521507"/>
                  <a:pt x="4876838" y="1474525"/>
                </a:cubicBezTo>
                <a:cubicBezTo>
                  <a:pt x="4920633" y="1464792"/>
                  <a:pt x="4964152" y="1453721"/>
                  <a:pt x="5008223" y="1445326"/>
                </a:cubicBezTo>
                <a:cubicBezTo>
                  <a:pt x="5066376" y="1434249"/>
                  <a:pt x="5183402" y="1416128"/>
                  <a:pt x="5183402" y="1416128"/>
                </a:cubicBezTo>
                <a:cubicBezTo>
                  <a:pt x="5247362" y="1390542"/>
                  <a:pt x="5261062" y="1379922"/>
                  <a:pt x="5329385" y="1372330"/>
                </a:cubicBezTo>
                <a:cubicBezTo>
                  <a:pt x="5436223" y="1360459"/>
                  <a:pt x="5650547" y="1343132"/>
                  <a:pt x="5650547" y="1343132"/>
                </a:cubicBezTo>
                <a:cubicBezTo>
                  <a:pt x="5864655" y="1347998"/>
                  <a:pt x="6079078" y="1345154"/>
                  <a:pt x="6292872" y="1357731"/>
                </a:cubicBezTo>
                <a:cubicBezTo>
                  <a:pt x="6328237" y="1359811"/>
                  <a:pt x="6360542" y="1378963"/>
                  <a:pt x="6395060" y="1386929"/>
                </a:cubicBezTo>
                <a:cubicBezTo>
                  <a:pt x="6423901" y="1393585"/>
                  <a:pt x="6453934" y="1394350"/>
                  <a:pt x="6482649" y="1401529"/>
                </a:cubicBezTo>
                <a:cubicBezTo>
                  <a:pt x="6872863" y="1499090"/>
                  <a:pt x="6275835" y="1368921"/>
                  <a:pt x="6657829" y="1445326"/>
                </a:cubicBezTo>
                <a:cubicBezTo>
                  <a:pt x="6677503" y="1449261"/>
                  <a:pt x="6697005" y="1454160"/>
                  <a:pt x="6716222" y="1459926"/>
                </a:cubicBezTo>
                <a:cubicBezTo>
                  <a:pt x="6745700" y="1468770"/>
                  <a:pt x="6803812" y="1489124"/>
                  <a:pt x="6803812" y="1489124"/>
                </a:cubicBezTo>
                <a:cubicBezTo>
                  <a:pt x="6818410" y="1498857"/>
                  <a:pt x="6831913" y="1510476"/>
                  <a:pt x="6847606" y="1518323"/>
                </a:cubicBezTo>
                <a:cubicBezTo>
                  <a:pt x="6861369" y="1525205"/>
                  <a:pt x="6879255" y="1523474"/>
                  <a:pt x="6891401" y="1532922"/>
                </a:cubicBezTo>
                <a:cubicBezTo>
                  <a:pt x="6923994" y="1558273"/>
                  <a:pt x="6978991" y="1620517"/>
                  <a:pt x="6978991" y="1620517"/>
                </a:cubicBezTo>
                <a:cubicBezTo>
                  <a:pt x="6983857" y="1639983"/>
                  <a:pt x="6995585" y="1658949"/>
                  <a:pt x="6993589" y="1678914"/>
                </a:cubicBezTo>
                <a:cubicBezTo>
                  <a:pt x="6990527" y="1709539"/>
                  <a:pt x="6982859" y="1741887"/>
                  <a:pt x="6964393" y="1766510"/>
                </a:cubicBezTo>
                <a:cubicBezTo>
                  <a:pt x="6951336" y="1783920"/>
                  <a:pt x="6926376" y="1788067"/>
                  <a:pt x="6906000" y="1795709"/>
                </a:cubicBezTo>
                <a:cubicBezTo>
                  <a:pt x="6882441" y="1804544"/>
                  <a:pt x="6794432" y="1820943"/>
                  <a:pt x="6774615" y="1824907"/>
                </a:cubicBezTo>
                <a:cubicBezTo>
                  <a:pt x="6113452" y="1817036"/>
                  <a:pt x="5289217" y="1795970"/>
                  <a:pt x="4614069" y="1824907"/>
                </a:cubicBezTo>
                <a:cubicBezTo>
                  <a:pt x="4583321" y="1826225"/>
                  <a:pt x="4555676" y="1844373"/>
                  <a:pt x="4526479" y="1854106"/>
                </a:cubicBezTo>
                <a:cubicBezTo>
                  <a:pt x="4484269" y="1896319"/>
                  <a:pt x="4463163" y="1920651"/>
                  <a:pt x="4409693" y="1956300"/>
                </a:cubicBezTo>
                <a:cubicBezTo>
                  <a:pt x="4391586" y="1968372"/>
                  <a:pt x="4369961" y="1974302"/>
                  <a:pt x="4351300" y="1985499"/>
                </a:cubicBezTo>
                <a:cubicBezTo>
                  <a:pt x="4321211" y="2003554"/>
                  <a:pt x="4292907" y="2024430"/>
                  <a:pt x="4263710" y="2043896"/>
                </a:cubicBezTo>
                <a:cubicBezTo>
                  <a:pt x="4263682" y="2043914"/>
                  <a:pt x="4176148" y="2102273"/>
                  <a:pt x="4176121" y="2102293"/>
                </a:cubicBezTo>
                <a:lnTo>
                  <a:pt x="4117727" y="2146091"/>
                </a:lnTo>
                <a:cubicBezTo>
                  <a:pt x="4107995" y="2160690"/>
                  <a:pt x="4096377" y="2174195"/>
                  <a:pt x="4088531" y="2189888"/>
                </a:cubicBezTo>
                <a:cubicBezTo>
                  <a:pt x="4064662" y="2237629"/>
                  <a:pt x="4065259" y="2287187"/>
                  <a:pt x="4103129" y="2335881"/>
                </a:cubicBezTo>
                <a:cubicBezTo>
                  <a:pt x="4119217" y="2356567"/>
                  <a:pt x="4152175" y="2354436"/>
                  <a:pt x="4176121" y="2365079"/>
                </a:cubicBezTo>
                <a:cubicBezTo>
                  <a:pt x="4239466" y="2393234"/>
                  <a:pt x="4220099" y="2393000"/>
                  <a:pt x="4278309" y="2408877"/>
                </a:cubicBezTo>
                <a:cubicBezTo>
                  <a:pt x="4317022" y="2419436"/>
                  <a:pt x="4356166" y="2428343"/>
                  <a:pt x="4395095" y="2438076"/>
                </a:cubicBezTo>
                <a:cubicBezTo>
                  <a:pt x="4414559" y="2442942"/>
                  <a:pt x="4434454" y="2446330"/>
                  <a:pt x="4453488" y="2452675"/>
                </a:cubicBezTo>
                <a:cubicBezTo>
                  <a:pt x="4536974" y="2480506"/>
                  <a:pt x="4566205" y="2492739"/>
                  <a:pt x="4657864" y="2511072"/>
                </a:cubicBezTo>
                <a:lnTo>
                  <a:pt x="4876838" y="2554870"/>
                </a:lnTo>
                <a:cubicBezTo>
                  <a:pt x="5224436" y="2624394"/>
                  <a:pt x="4719620" y="2522220"/>
                  <a:pt x="5008223" y="2584068"/>
                </a:cubicBezTo>
                <a:cubicBezTo>
                  <a:pt x="5056746" y="2594467"/>
                  <a:pt x="5106063" y="2601231"/>
                  <a:pt x="5154206" y="2613267"/>
                </a:cubicBezTo>
                <a:cubicBezTo>
                  <a:pt x="5260740" y="2639902"/>
                  <a:pt x="5192931" y="2623932"/>
                  <a:pt x="5358582" y="2657065"/>
                </a:cubicBezTo>
                <a:cubicBezTo>
                  <a:pt x="5442327" y="2673815"/>
                  <a:pt x="5480204" y="2683859"/>
                  <a:pt x="5577556" y="2686263"/>
                </a:cubicBezTo>
                <a:cubicBezTo>
                  <a:pt x="5922978" y="2694792"/>
                  <a:pt x="6268541" y="2695996"/>
                  <a:pt x="6614034" y="2700862"/>
                </a:cubicBezTo>
                <a:cubicBezTo>
                  <a:pt x="6648327" y="2803749"/>
                  <a:pt x="6654807" y="2804952"/>
                  <a:pt x="6614034" y="2978248"/>
                </a:cubicBezTo>
                <a:cubicBezTo>
                  <a:pt x="6610510" y="2993227"/>
                  <a:pt x="6584837" y="2987981"/>
                  <a:pt x="6570239" y="2992847"/>
                </a:cubicBezTo>
                <a:lnTo>
                  <a:pt x="6015504" y="2978248"/>
                </a:lnTo>
                <a:cubicBezTo>
                  <a:pt x="5961801" y="2976056"/>
                  <a:pt x="5908671" y="2963649"/>
                  <a:pt x="5854923" y="2963649"/>
                </a:cubicBezTo>
                <a:cubicBezTo>
                  <a:pt x="5674812" y="2963649"/>
                  <a:pt x="5494832" y="2973382"/>
                  <a:pt x="5314787" y="2978248"/>
                </a:cubicBezTo>
                <a:cubicBezTo>
                  <a:pt x="5300189" y="2983114"/>
                  <a:pt x="5285788" y="2988619"/>
                  <a:pt x="5270992" y="2992847"/>
                </a:cubicBezTo>
                <a:cubicBezTo>
                  <a:pt x="5251701" y="2998359"/>
                  <a:pt x="5231040" y="2999543"/>
                  <a:pt x="5212599" y="3007447"/>
                </a:cubicBezTo>
                <a:cubicBezTo>
                  <a:pt x="5128989" y="3043283"/>
                  <a:pt x="5211422" y="3035538"/>
                  <a:pt x="5110411" y="3065844"/>
                </a:cubicBezTo>
                <a:cubicBezTo>
                  <a:pt x="5082060" y="3074350"/>
                  <a:pt x="5052399" y="3079327"/>
                  <a:pt x="5022821" y="3080443"/>
                </a:cubicBezTo>
                <a:cubicBezTo>
                  <a:pt x="4794226" y="3089070"/>
                  <a:pt x="4565408" y="3090176"/>
                  <a:pt x="4336702" y="3095042"/>
                </a:cubicBezTo>
                <a:cubicBezTo>
                  <a:pt x="4233996" y="3163518"/>
                  <a:pt x="4364227" y="3084720"/>
                  <a:pt x="4219915" y="3138840"/>
                </a:cubicBezTo>
                <a:cubicBezTo>
                  <a:pt x="4187397" y="3151035"/>
                  <a:pt x="4155044" y="3189117"/>
                  <a:pt x="4132326" y="3211836"/>
                </a:cubicBezTo>
                <a:cubicBezTo>
                  <a:pt x="4127460" y="3231302"/>
                  <a:pt x="4121662" y="3250558"/>
                  <a:pt x="4117727" y="3270233"/>
                </a:cubicBezTo>
                <a:cubicBezTo>
                  <a:pt x="4111922" y="3299260"/>
                  <a:pt x="4109550" y="3328932"/>
                  <a:pt x="4103129" y="3357829"/>
                </a:cubicBezTo>
                <a:cubicBezTo>
                  <a:pt x="4099791" y="3372852"/>
                  <a:pt x="4092263" y="3386697"/>
                  <a:pt x="4088531" y="3401627"/>
                </a:cubicBezTo>
                <a:cubicBezTo>
                  <a:pt x="4082513" y="3425700"/>
                  <a:pt x="4078799" y="3450291"/>
                  <a:pt x="4073933" y="3474623"/>
                </a:cubicBezTo>
                <a:cubicBezTo>
                  <a:pt x="4069067" y="3693612"/>
                  <a:pt x="4067917" y="3912714"/>
                  <a:pt x="4059334" y="4131589"/>
                </a:cubicBezTo>
                <a:cubicBezTo>
                  <a:pt x="4058174" y="4161168"/>
                  <a:pt x="4050541" y="4190158"/>
                  <a:pt x="4044736" y="4219185"/>
                </a:cubicBezTo>
                <a:cubicBezTo>
                  <a:pt x="4041617" y="4234782"/>
                  <a:pt x="4024816" y="4302824"/>
                  <a:pt x="4015539" y="4321380"/>
                </a:cubicBezTo>
                <a:cubicBezTo>
                  <a:pt x="4007693" y="4337073"/>
                  <a:pt x="4000043" y="4354216"/>
                  <a:pt x="3986343" y="4365177"/>
                </a:cubicBezTo>
                <a:cubicBezTo>
                  <a:pt x="3974327" y="4374790"/>
                  <a:pt x="3957146" y="4374910"/>
                  <a:pt x="3942548" y="4379777"/>
                </a:cubicBezTo>
                <a:cubicBezTo>
                  <a:pt x="3893887" y="4374910"/>
                  <a:pt x="3843587" y="4378613"/>
                  <a:pt x="3796565" y="4365177"/>
                </a:cubicBezTo>
                <a:cubicBezTo>
                  <a:pt x="3773170" y="4358492"/>
                  <a:pt x="3751668" y="4341625"/>
                  <a:pt x="3738172" y="4321380"/>
                </a:cubicBezTo>
                <a:cubicBezTo>
                  <a:pt x="3721100" y="4295771"/>
                  <a:pt x="3720405" y="4262361"/>
                  <a:pt x="3708975" y="4233784"/>
                </a:cubicBezTo>
                <a:cubicBezTo>
                  <a:pt x="3670564" y="4137749"/>
                  <a:pt x="3684918" y="4186485"/>
                  <a:pt x="3665181" y="4087792"/>
                </a:cubicBezTo>
                <a:cubicBezTo>
                  <a:pt x="3654241" y="3901816"/>
                  <a:pt x="3653664" y="3846982"/>
                  <a:pt x="3635984" y="3679012"/>
                </a:cubicBezTo>
                <a:cubicBezTo>
                  <a:pt x="3631877" y="3639993"/>
                  <a:pt x="3627836" y="3600918"/>
                  <a:pt x="3621386" y="3562218"/>
                </a:cubicBezTo>
                <a:cubicBezTo>
                  <a:pt x="3618088" y="3542426"/>
                  <a:pt x="3613832" y="3522608"/>
                  <a:pt x="3606787" y="3503821"/>
                </a:cubicBezTo>
                <a:cubicBezTo>
                  <a:pt x="3575453" y="3420260"/>
                  <a:pt x="3581118" y="3474131"/>
                  <a:pt x="3562993" y="3401627"/>
                </a:cubicBezTo>
                <a:cubicBezTo>
                  <a:pt x="3549285" y="3346792"/>
                  <a:pt x="3553816" y="3331550"/>
                  <a:pt x="3533796" y="3284833"/>
                </a:cubicBezTo>
                <a:cubicBezTo>
                  <a:pt x="3525224" y="3264829"/>
                  <a:pt x="3512681" y="3246643"/>
                  <a:pt x="3504599" y="3226436"/>
                </a:cubicBezTo>
                <a:cubicBezTo>
                  <a:pt x="3452481" y="3096132"/>
                  <a:pt x="3502379" y="3179307"/>
                  <a:pt x="3446206" y="3095042"/>
                </a:cubicBezTo>
                <a:cubicBezTo>
                  <a:pt x="3409515" y="2984960"/>
                  <a:pt x="3459007" y="3120644"/>
                  <a:pt x="3402412" y="3007447"/>
                </a:cubicBezTo>
                <a:cubicBezTo>
                  <a:pt x="3373773" y="2950166"/>
                  <a:pt x="3403060" y="2931286"/>
                  <a:pt x="3329420" y="2876053"/>
                </a:cubicBezTo>
                <a:cubicBezTo>
                  <a:pt x="3309956" y="2861454"/>
                  <a:pt x="3290959" y="2846209"/>
                  <a:pt x="3271027" y="2832256"/>
                </a:cubicBezTo>
                <a:cubicBezTo>
                  <a:pt x="3242280" y="2812132"/>
                  <a:pt x="3183437" y="2773859"/>
                  <a:pt x="3183437" y="2773859"/>
                </a:cubicBezTo>
                <a:cubicBezTo>
                  <a:pt x="3086115" y="2778725"/>
                  <a:pt x="2988163" y="2776371"/>
                  <a:pt x="2891472" y="2788458"/>
                </a:cubicBezTo>
                <a:cubicBezTo>
                  <a:pt x="2825590" y="2796694"/>
                  <a:pt x="2830832" y="2828887"/>
                  <a:pt x="2803882" y="2876053"/>
                </a:cubicBezTo>
                <a:cubicBezTo>
                  <a:pt x="2773937" y="2928460"/>
                  <a:pt x="2780300" y="2916108"/>
                  <a:pt x="2730890" y="2949050"/>
                </a:cubicBezTo>
                <a:cubicBezTo>
                  <a:pt x="2692274" y="3103527"/>
                  <a:pt x="2744703" y="2921620"/>
                  <a:pt x="2687096" y="3051244"/>
                </a:cubicBezTo>
                <a:cubicBezTo>
                  <a:pt x="2674597" y="3079370"/>
                  <a:pt x="2667631" y="3109641"/>
                  <a:pt x="2657899" y="3138840"/>
                </a:cubicBezTo>
                <a:cubicBezTo>
                  <a:pt x="2653033" y="3153439"/>
                  <a:pt x="2651837" y="3169833"/>
                  <a:pt x="2643301" y="3182638"/>
                </a:cubicBezTo>
                <a:lnTo>
                  <a:pt x="2614104" y="3226436"/>
                </a:lnTo>
                <a:cubicBezTo>
                  <a:pt x="2609238" y="3241035"/>
                  <a:pt x="2602524" y="3255143"/>
                  <a:pt x="2599506" y="3270233"/>
                </a:cubicBezTo>
                <a:cubicBezTo>
                  <a:pt x="2567188" y="3431837"/>
                  <a:pt x="2576868" y="3667896"/>
                  <a:pt x="2570309" y="3795806"/>
                </a:cubicBezTo>
                <a:cubicBezTo>
                  <a:pt x="2566839" y="3863471"/>
                  <a:pt x="2555233" y="3958793"/>
                  <a:pt x="2541113" y="4029395"/>
                </a:cubicBezTo>
                <a:cubicBezTo>
                  <a:pt x="2537178" y="4049070"/>
                  <a:pt x="2535487" y="4069845"/>
                  <a:pt x="2526514" y="4087792"/>
                </a:cubicBezTo>
                <a:cubicBezTo>
                  <a:pt x="2510821" y="4119179"/>
                  <a:pt x="2468121" y="4175387"/>
                  <a:pt x="2468121" y="4175387"/>
                </a:cubicBezTo>
                <a:cubicBezTo>
                  <a:pt x="2463255" y="4194853"/>
                  <a:pt x="2464652" y="4217089"/>
                  <a:pt x="2453523" y="4233784"/>
                </a:cubicBezTo>
                <a:cubicBezTo>
                  <a:pt x="2407303" y="4303120"/>
                  <a:pt x="2311160" y="4233411"/>
                  <a:pt x="2263745" y="4219185"/>
                </a:cubicBezTo>
                <a:cubicBezTo>
                  <a:pt x="2241524" y="4182147"/>
                  <a:pt x="2207507" y="4129676"/>
                  <a:pt x="2190754" y="4087792"/>
                </a:cubicBezTo>
                <a:cubicBezTo>
                  <a:pt x="2179324" y="4059215"/>
                  <a:pt x="2170400" y="4029676"/>
                  <a:pt x="2161557" y="4000196"/>
                </a:cubicBezTo>
                <a:cubicBezTo>
                  <a:pt x="2155792" y="3980977"/>
                  <a:pt x="2154004" y="3960586"/>
                  <a:pt x="2146959" y="3941799"/>
                </a:cubicBezTo>
                <a:cubicBezTo>
                  <a:pt x="2139318" y="3921422"/>
                  <a:pt x="2127495" y="3902868"/>
                  <a:pt x="2117763" y="3883402"/>
                </a:cubicBezTo>
                <a:cubicBezTo>
                  <a:pt x="2084051" y="3579986"/>
                  <a:pt x="2114518" y="3885029"/>
                  <a:pt x="2088566" y="3314031"/>
                </a:cubicBezTo>
                <a:cubicBezTo>
                  <a:pt x="2079097" y="3105697"/>
                  <a:pt x="2055313" y="2947953"/>
                  <a:pt x="2030173" y="2730061"/>
                </a:cubicBezTo>
                <a:cubicBezTo>
                  <a:pt x="1495551" y="2761511"/>
                  <a:pt x="1572506" y="2762993"/>
                  <a:pt x="716327" y="2730061"/>
                </a:cubicBezTo>
                <a:cubicBezTo>
                  <a:pt x="690141" y="2729054"/>
                  <a:pt x="668758" y="2707218"/>
                  <a:pt x="643336" y="2700862"/>
                </a:cubicBezTo>
                <a:cubicBezTo>
                  <a:pt x="609955" y="2692516"/>
                  <a:pt x="575211" y="2691129"/>
                  <a:pt x="541148" y="2686263"/>
                </a:cubicBezTo>
                <a:cubicBezTo>
                  <a:pt x="511951" y="2676530"/>
                  <a:pt x="483415" y="2664530"/>
                  <a:pt x="453558" y="2657065"/>
                </a:cubicBezTo>
                <a:cubicBezTo>
                  <a:pt x="385792" y="2640123"/>
                  <a:pt x="316140" y="2633356"/>
                  <a:pt x="249182" y="2613267"/>
                </a:cubicBezTo>
                <a:cubicBezTo>
                  <a:pt x="219704" y="2604423"/>
                  <a:pt x="190789" y="2593801"/>
                  <a:pt x="161593" y="2584068"/>
                </a:cubicBezTo>
                <a:cubicBezTo>
                  <a:pt x="146995" y="2579202"/>
                  <a:pt x="131561" y="2576351"/>
                  <a:pt x="117798" y="2569469"/>
                </a:cubicBezTo>
                <a:lnTo>
                  <a:pt x="59405" y="2540271"/>
                </a:lnTo>
                <a:cubicBezTo>
                  <a:pt x="39940" y="2511072"/>
                  <a:pt x="-7500" y="2486719"/>
                  <a:pt x="1011" y="2452675"/>
                </a:cubicBezTo>
                <a:cubicBezTo>
                  <a:pt x="5877" y="2433209"/>
                  <a:pt x="1423" y="2408466"/>
                  <a:pt x="15610" y="2394278"/>
                </a:cubicBezTo>
                <a:cubicBezTo>
                  <a:pt x="46085" y="2363801"/>
                  <a:pt x="141819" y="2358412"/>
                  <a:pt x="176191" y="2350480"/>
                </a:cubicBezTo>
                <a:cubicBezTo>
                  <a:pt x="390510" y="2301019"/>
                  <a:pt x="151383" y="2332828"/>
                  <a:pt x="438960" y="2306682"/>
                </a:cubicBezTo>
                <a:lnTo>
                  <a:pt x="1022891" y="2321282"/>
                </a:lnTo>
                <a:cubicBezTo>
                  <a:pt x="1052462" y="2322568"/>
                  <a:pt x="1081141" y="2331969"/>
                  <a:pt x="1110481" y="2335881"/>
                </a:cubicBezTo>
                <a:cubicBezTo>
                  <a:pt x="1154159" y="2341705"/>
                  <a:pt x="1198071" y="2345614"/>
                  <a:pt x="1241866" y="2350480"/>
                </a:cubicBezTo>
                <a:lnTo>
                  <a:pt x="2132361" y="2335881"/>
                </a:lnTo>
                <a:cubicBezTo>
                  <a:pt x="2152967" y="2334593"/>
                  <a:pt x="2163481" y="2308380"/>
                  <a:pt x="2176156" y="2292083"/>
                </a:cubicBezTo>
                <a:cubicBezTo>
                  <a:pt x="2197699" y="2264383"/>
                  <a:pt x="2234549" y="2204488"/>
                  <a:pt x="2234549" y="2204488"/>
                </a:cubicBezTo>
                <a:cubicBezTo>
                  <a:pt x="2224817" y="2170423"/>
                  <a:pt x="2226189" y="2130946"/>
                  <a:pt x="2205352" y="2102293"/>
                </a:cubicBezTo>
                <a:cubicBezTo>
                  <a:pt x="2179957" y="2067372"/>
                  <a:pt x="2099347" y="2037543"/>
                  <a:pt x="2059369" y="2014697"/>
                </a:cubicBezTo>
                <a:cubicBezTo>
                  <a:pt x="2044136" y="2005992"/>
                  <a:pt x="2031268" y="1993346"/>
                  <a:pt x="2015575" y="1985499"/>
                </a:cubicBezTo>
                <a:cubicBezTo>
                  <a:pt x="2001812" y="1978617"/>
                  <a:pt x="1986576" y="1975128"/>
                  <a:pt x="1971780" y="1970900"/>
                </a:cubicBezTo>
                <a:cubicBezTo>
                  <a:pt x="1825123" y="1928995"/>
                  <a:pt x="1787009" y="1951034"/>
                  <a:pt x="1563028" y="1941701"/>
                </a:cubicBezTo>
                <a:cubicBezTo>
                  <a:pt x="1498940" y="1932545"/>
                  <a:pt x="1368781" y="1915878"/>
                  <a:pt x="1314857" y="1897903"/>
                </a:cubicBezTo>
                <a:cubicBezTo>
                  <a:pt x="1194624" y="1857824"/>
                  <a:pt x="1257734" y="1873058"/>
                  <a:pt x="1125079" y="1854106"/>
                </a:cubicBezTo>
                <a:cubicBezTo>
                  <a:pt x="934080" y="1799530"/>
                  <a:pt x="1096385" y="1838163"/>
                  <a:pt x="803917" y="1810308"/>
                </a:cubicBezTo>
                <a:cubicBezTo>
                  <a:pt x="774451" y="1807502"/>
                  <a:pt x="745815" y="1798273"/>
                  <a:pt x="716327" y="1795709"/>
                </a:cubicBezTo>
                <a:cubicBezTo>
                  <a:pt x="633772" y="1788530"/>
                  <a:pt x="550812" y="1787013"/>
                  <a:pt x="468156" y="1781109"/>
                </a:cubicBezTo>
                <a:cubicBezTo>
                  <a:pt x="414545" y="1777279"/>
                  <a:pt x="361102" y="1771376"/>
                  <a:pt x="307575" y="1766510"/>
                </a:cubicBezTo>
                <a:cubicBezTo>
                  <a:pt x="307070" y="1766384"/>
                  <a:pt x="212368" y="1744293"/>
                  <a:pt x="205387" y="1737312"/>
                </a:cubicBezTo>
                <a:cubicBezTo>
                  <a:pt x="194506" y="1726430"/>
                  <a:pt x="195655" y="1708113"/>
                  <a:pt x="190789" y="1693514"/>
                </a:cubicBezTo>
                <a:cubicBezTo>
                  <a:pt x="220095" y="1620243"/>
                  <a:pt x="208418" y="1595569"/>
                  <a:pt x="307575" y="1591319"/>
                </a:cubicBezTo>
                <a:cubicBezTo>
                  <a:pt x="618758" y="1577982"/>
                  <a:pt x="930436" y="1581586"/>
                  <a:pt x="1241866" y="1576720"/>
                </a:cubicBezTo>
                <a:cubicBezTo>
                  <a:pt x="1256464" y="1566987"/>
                  <a:pt x="1269967" y="1555368"/>
                  <a:pt x="1285660" y="1547521"/>
                </a:cubicBezTo>
                <a:cubicBezTo>
                  <a:pt x="1299423" y="1540639"/>
                  <a:pt x="1316260" y="1540839"/>
                  <a:pt x="1329455" y="1532922"/>
                </a:cubicBezTo>
                <a:cubicBezTo>
                  <a:pt x="1341257" y="1525840"/>
                  <a:pt x="1348920" y="1513456"/>
                  <a:pt x="1358652" y="1503723"/>
                </a:cubicBezTo>
                <a:lnTo>
                  <a:pt x="1358652" y="1503723"/>
                </a:lnTo>
                <a:lnTo>
                  <a:pt x="1358652" y="1503723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2258" y="5104007"/>
            <a:ext cx="8645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graph do you get when you apply mapper to the above blob if filter = projection to x-axis?</a:t>
            </a:r>
          </a:p>
        </p:txBody>
      </p:sp>
    </p:spTree>
    <p:extLst>
      <p:ext uri="{BB962C8B-B14F-4D97-AF65-F5344CB8AC3E}">
        <p14:creationId xmlns:p14="http://schemas.microsoft.com/office/powerpoint/2010/main" val="67770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991672" y="145993"/>
            <a:ext cx="6993815" cy="4379777"/>
          </a:xfrm>
          <a:custGeom>
            <a:avLst/>
            <a:gdLst>
              <a:gd name="connsiteX0" fmla="*/ 1095883 w 6993815"/>
              <a:gd name="connsiteY0" fmla="*/ 1518323 h 4379777"/>
              <a:gd name="connsiteX1" fmla="*/ 1095883 w 6993815"/>
              <a:gd name="connsiteY1" fmla="*/ 1518323 h 4379777"/>
              <a:gd name="connsiteX2" fmla="*/ 1387848 w 6993815"/>
              <a:gd name="connsiteY2" fmla="*/ 1503723 h 4379777"/>
              <a:gd name="connsiteX3" fmla="*/ 1636019 w 6993815"/>
              <a:gd name="connsiteY3" fmla="*/ 1532922 h 4379777"/>
              <a:gd name="connsiteX4" fmla="*/ 1679814 w 6993815"/>
              <a:gd name="connsiteY4" fmla="*/ 1547521 h 4379777"/>
              <a:gd name="connsiteX5" fmla="*/ 1752805 w 6993815"/>
              <a:gd name="connsiteY5" fmla="*/ 1562120 h 4379777"/>
              <a:gd name="connsiteX6" fmla="*/ 1811199 w 6993815"/>
              <a:gd name="connsiteY6" fmla="*/ 1547521 h 4379777"/>
              <a:gd name="connsiteX7" fmla="*/ 1825797 w 6993815"/>
              <a:gd name="connsiteY7" fmla="*/ 1328532 h 4379777"/>
              <a:gd name="connsiteX8" fmla="*/ 1840395 w 6993815"/>
              <a:gd name="connsiteY8" fmla="*/ 1182540 h 4379777"/>
              <a:gd name="connsiteX9" fmla="*/ 1869592 w 6993815"/>
              <a:gd name="connsiteY9" fmla="*/ 846757 h 4379777"/>
              <a:gd name="connsiteX10" fmla="*/ 1884190 w 6993815"/>
              <a:gd name="connsiteY10" fmla="*/ 759161 h 4379777"/>
              <a:gd name="connsiteX11" fmla="*/ 1913387 w 6993815"/>
              <a:gd name="connsiteY11" fmla="*/ 671566 h 4379777"/>
              <a:gd name="connsiteX12" fmla="*/ 1927985 w 6993815"/>
              <a:gd name="connsiteY12" fmla="*/ 627768 h 4379777"/>
              <a:gd name="connsiteX13" fmla="*/ 1957181 w 6993815"/>
              <a:gd name="connsiteY13" fmla="*/ 569371 h 4379777"/>
              <a:gd name="connsiteX14" fmla="*/ 1971780 w 6993815"/>
              <a:gd name="connsiteY14" fmla="*/ 510974 h 4379777"/>
              <a:gd name="connsiteX15" fmla="*/ 2000976 w 6993815"/>
              <a:gd name="connsiteY15" fmla="*/ 467176 h 4379777"/>
              <a:gd name="connsiteX16" fmla="*/ 2030173 w 6993815"/>
              <a:gd name="connsiteY16" fmla="*/ 408779 h 4379777"/>
              <a:gd name="connsiteX17" fmla="*/ 2073968 w 6993815"/>
              <a:gd name="connsiteY17" fmla="*/ 379581 h 4379777"/>
              <a:gd name="connsiteX18" fmla="*/ 2234549 w 6993815"/>
              <a:gd name="connsiteY18" fmla="*/ 335783 h 4379777"/>
              <a:gd name="connsiteX19" fmla="*/ 2322139 w 6993815"/>
              <a:gd name="connsiteY19" fmla="*/ 350382 h 4379777"/>
              <a:gd name="connsiteX20" fmla="*/ 2336737 w 6993815"/>
              <a:gd name="connsiteY20" fmla="*/ 394180 h 4379777"/>
              <a:gd name="connsiteX21" fmla="*/ 2365933 w 6993815"/>
              <a:gd name="connsiteY21" fmla="*/ 452577 h 4379777"/>
              <a:gd name="connsiteX22" fmla="*/ 2365933 w 6993815"/>
              <a:gd name="connsiteY22" fmla="*/ 905154 h 4379777"/>
              <a:gd name="connsiteX23" fmla="*/ 2380532 w 6993815"/>
              <a:gd name="connsiteY23" fmla="*/ 1240937 h 4379777"/>
              <a:gd name="connsiteX24" fmla="*/ 2395130 w 6993815"/>
              <a:gd name="connsiteY24" fmla="*/ 1299334 h 4379777"/>
              <a:gd name="connsiteX25" fmla="*/ 2468121 w 6993815"/>
              <a:gd name="connsiteY25" fmla="*/ 1430727 h 4379777"/>
              <a:gd name="connsiteX26" fmla="*/ 2511916 w 6993815"/>
              <a:gd name="connsiteY26" fmla="*/ 1445326 h 4379777"/>
              <a:gd name="connsiteX27" fmla="*/ 2614104 w 6993815"/>
              <a:gd name="connsiteY27" fmla="*/ 1489124 h 4379777"/>
              <a:gd name="connsiteX28" fmla="*/ 2730890 w 6993815"/>
              <a:gd name="connsiteY28" fmla="*/ 1503723 h 4379777"/>
              <a:gd name="connsiteX29" fmla="*/ 3008258 w 6993815"/>
              <a:gd name="connsiteY29" fmla="*/ 1474525 h 4379777"/>
              <a:gd name="connsiteX30" fmla="*/ 3095848 w 6993815"/>
              <a:gd name="connsiteY30" fmla="*/ 1372330 h 4379777"/>
              <a:gd name="connsiteX31" fmla="*/ 3183437 w 6993815"/>
              <a:gd name="connsiteY31" fmla="*/ 1270135 h 4379777"/>
              <a:gd name="connsiteX32" fmla="*/ 3198036 w 6993815"/>
              <a:gd name="connsiteY32" fmla="*/ 1226338 h 4379777"/>
              <a:gd name="connsiteX33" fmla="*/ 3227232 w 6993815"/>
              <a:gd name="connsiteY33" fmla="*/ 1094944 h 4379777"/>
              <a:gd name="connsiteX34" fmla="*/ 3241830 w 6993815"/>
              <a:gd name="connsiteY34" fmla="*/ 1036547 h 4379777"/>
              <a:gd name="connsiteX35" fmla="*/ 3256429 w 6993815"/>
              <a:gd name="connsiteY35" fmla="*/ 510974 h 4379777"/>
              <a:gd name="connsiteX36" fmla="*/ 3285625 w 6993815"/>
              <a:gd name="connsiteY36" fmla="*/ 364982 h 4379777"/>
              <a:gd name="connsiteX37" fmla="*/ 3300224 w 6993815"/>
              <a:gd name="connsiteY37" fmla="*/ 321184 h 4379777"/>
              <a:gd name="connsiteX38" fmla="*/ 3329420 w 6993815"/>
              <a:gd name="connsiteY38" fmla="*/ 189790 h 4379777"/>
              <a:gd name="connsiteX39" fmla="*/ 3344018 w 6993815"/>
              <a:gd name="connsiteY39" fmla="*/ 145993 h 4379777"/>
              <a:gd name="connsiteX40" fmla="*/ 3387813 w 6993815"/>
              <a:gd name="connsiteY40" fmla="*/ 102195 h 4379777"/>
              <a:gd name="connsiteX41" fmla="*/ 3460805 w 6993815"/>
              <a:gd name="connsiteY41" fmla="*/ 14599 h 4379777"/>
              <a:gd name="connsiteX42" fmla="*/ 3519198 w 6993815"/>
              <a:gd name="connsiteY42" fmla="*/ 0 h 4379777"/>
              <a:gd name="connsiteX43" fmla="*/ 3665181 w 6993815"/>
              <a:gd name="connsiteY43" fmla="*/ 43798 h 4379777"/>
              <a:gd name="connsiteX44" fmla="*/ 3723574 w 6993815"/>
              <a:gd name="connsiteY44" fmla="*/ 1094944 h 4379777"/>
              <a:gd name="connsiteX45" fmla="*/ 3738172 w 6993815"/>
              <a:gd name="connsiteY45" fmla="*/ 1138742 h 4379777"/>
              <a:gd name="connsiteX46" fmla="*/ 3781967 w 6993815"/>
              <a:gd name="connsiteY46" fmla="*/ 1197139 h 4379777"/>
              <a:gd name="connsiteX47" fmla="*/ 3796565 w 6993815"/>
              <a:gd name="connsiteY47" fmla="*/ 1518323 h 4379777"/>
              <a:gd name="connsiteX48" fmla="*/ 3811163 w 6993815"/>
              <a:gd name="connsiteY48" fmla="*/ 1576720 h 4379777"/>
              <a:gd name="connsiteX49" fmla="*/ 3854958 w 6993815"/>
              <a:gd name="connsiteY49" fmla="*/ 1605918 h 4379777"/>
              <a:gd name="connsiteX50" fmla="*/ 4322103 w 6993815"/>
              <a:gd name="connsiteY50" fmla="*/ 1591319 h 4379777"/>
              <a:gd name="connsiteX51" fmla="*/ 4468086 w 6993815"/>
              <a:gd name="connsiteY51" fmla="*/ 1562120 h 4379777"/>
              <a:gd name="connsiteX52" fmla="*/ 4643266 w 6993815"/>
              <a:gd name="connsiteY52" fmla="*/ 1532922 h 4379777"/>
              <a:gd name="connsiteX53" fmla="*/ 4876838 w 6993815"/>
              <a:gd name="connsiteY53" fmla="*/ 1474525 h 4379777"/>
              <a:gd name="connsiteX54" fmla="*/ 5008223 w 6993815"/>
              <a:gd name="connsiteY54" fmla="*/ 1445326 h 4379777"/>
              <a:gd name="connsiteX55" fmla="*/ 5183402 w 6993815"/>
              <a:gd name="connsiteY55" fmla="*/ 1416128 h 4379777"/>
              <a:gd name="connsiteX56" fmla="*/ 5329385 w 6993815"/>
              <a:gd name="connsiteY56" fmla="*/ 1372330 h 4379777"/>
              <a:gd name="connsiteX57" fmla="*/ 5650547 w 6993815"/>
              <a:gd name="connsiteY57" fmla="*/ 1343132 h 4379777"/>
              <a:gd name="connsiteX58" fmla="*/ 6292872 w 6993815"/>
              <a:gd name="connsiteY58" fmla="*/ 1357731 h 4379777"/>
              <a:gd name="connsiteX59" fmla="*/ 6395060 w 6993815"/>
              <a:gd name="connsiteY59" fmla="*/ 1386929 h 4379777"/>
              <a:gd name="connsiteX60" fmla="*/ 6482649 w 6993815"/>
              <a:gd name="connsiteY60" fmla="*/ 1401529 h 4379777"/>
              <a:gd name="connsiteX61" fmla="*/ 6657829 w 6993815"/>
              <a:gd name="connsiteY61" fmla="*/ 1445326 h 4379777"/>
              <a:gd name="connsiteX62" fmla="*/ 6716222 w 6993815"/>
              <a:gd name="connsiteY62" fmla="*/ 1459926 h 4379777"/>
              <a:gd name="connsiteX63" fmla="*/ 6803812 w 6993815"/>
              <a:gd name="connsiteY63" fmla="*/ 1489124 h 4379777"/>
              <a:gd name="connsiteX64" fmla="*/ 6847606 w 6993815"/>
              <a:gd name="connsiteY64" fmla="*/ 1518323 h 4379777"/>
              <a:gd name="connsiteX65" fmla="*/ 6891401 w 6993815"/>
              <a:gd name="connsiteY65" fmla="*/ 1532922 h 4379777"/>
              <a:gd name="connsiteX66" fmla="*/ 6978991 w 6993815"/>
              <a:gd name="connsiteY66" fmla="*/ 1620517 h 4379777"/>
              <a:gd name="connsiteX67" fmla="*/ 6993589 w 6993815"/>
              <a:gd name="connsiteY67" fmla="*/ 1678914 h 4379777"/>
              <a:gd name="connsiteX68" fmla="*/ 6964393 w 6993815"/>
              <a:gd name="connsiteY68" fmla="*/ 1766510 h 4379777"/>
              <a:gd name="connsiteX69" fmla="*/ 6906000 w 6993815"/>
              <a:gd name="connsiteY69" fmla="*/ 1795709 h 4379777"/>
              <a:gd name="connsiteX70" fmla="*/ 6774615 w 6993815"/>
              <a:gd name="connsiteY70" fmla="*/ 1824907 h 4379777"/>
              <a:gd name="connsiteX71" fmla="*/ 4614069 w 6993815"/>
              <a:gd name="connsiteY71" fmla="*/ 1824907 h 4379777"/>
              <a:gd name="connsiteX72" fmla="*/ 4526479 w 6993815"/>
              <a:gd name="connsiteY72" fmla="*/ 1854106 h 4379777"/>
              <a:gd name="connsiteX73" fmla="*/ 4409693 w 6993815"/>
              <a:gd name="connsiteY73" fmla="*/ 1956300 h 4379777"/>
              <a:gd name="connsiteX74" fmla="*/ 4351300 w 6993815"/>
              <a:gd name="connsiteY74" fmla="*/ 1985499 h 4379777"/>
              <a:gd name="connsiteX75" fmla="*/ 4263710 w 6993815"/>
              <a:gd name="connsiteY75" fmla="*/ 2043896 h 4379777"/>
              <a:gd name="connsiteX76" fmla="*/ 4176121 w 6993815"/>
              <a:gd name="connsiteY76" fmla="*/ 2102293 h 4379777"/>
              <a:gd name="connsiteX77" fmla="*/ 4117727 w 6993815"/>
              <a:gd name="connsiteY77" fmla="*/ 2146091 h 4379777"/>
              <a:gd name="connsiteX78" fmla="*/ 4088531 w 6993815"/>
              <a:gd name="connsiteY78" fmla="*/ 2189888 h 4379777"/>
              <a:gd name="connsiteX79" fmla="*/ 4103129 w 6993815"/>
              <a:gd name="connsiteY79" fmla="*/ 2335881 h 4379777"/>
              <a:gd name="connsiteX80" fmla="*/ 4176121 w 6993815"/>
              <a:gd name="connsiteY80" fmla="*/ 2365079 h 4379777"/>
              <a:gd name="connsiteX81" fmla="*/ 4278309 w 6993815"/>
              <a:gd name="connsiteY81" fmla="*/ 2408877 h 4379777"/>
              <a:gd name="connsiteX82" fmla="*/ 4395095 w 6993815"/>
              <a:gd name="connsiteY82" fmla="*/ 2438076 h 4379777"/>
              <a:gd name="connsiteX83" fmla="*/ 4453488 w 6993815"/>
              <a:gd name="connsiteY83" fmla="*/ 2452675 h 4379777"/>
              <a:gd name="connsiteX84" fmla="*/ 4657864 w 6993815"/>
              <a:gd name="connsiteY84" fmla="*/ 2511072 h 4379777"/>
              <a:gd name="connsiteX85" fmla="*/ 4876838 w 6993815"/>
              <a:gd name="connsiteY85" fmla="*/ 2554870 h 4379777"/>
              <a:gd name="connsiteX86" fmla="*/ 5008223 w 6993815"/>
              <a:gd name="connsiteY86" fmla="*/ 2584068 h 4379777"/>
              <a:gd name="connsiteX87" fmla="*/ 5154206 w 6993815"/>
              <a:gd name="connsiteY87" fmla="*/ 2613267 h 4379777"/>
              <a:gd name="connsiteX88" fmla="*/ 5358582 w 6993815"/>
              <a:gd name="connsiteY88" fmla="*/ 2657065 h 4379777"/>
              <a:gd name="connsiteX89" fmla="*/ 5577556 w 6993815"/>
              <a:gd name="connsiteY89" fmla="*/ 2686263 h 4379777"/>
              <a:gd name="connsiteX90" fmla="*/ 6614034 w 6993815"/>
              <a:gd name="connsiteY90" fmla="*/ 2700862 h 4379777"/>
              <a:gd name="connsiteX91" fmla="*/ 6614034 w 6993815"/>
              <a:gd name="connsiteY91" fmla="*/ 2978248 h 4379777"/>
              <a:gd name="connsiteX92" fmla="*/ 6570239 w 6993815"/>
              <a:gd name="connsiteY92" fmla="*/ 2992847 h 4379777"/>
              <a:gd name="connsiteX93" fmla="*/ 6015504 w 6993815"/>
              <a:gd name="connsiteY93" fmla="*/ 2978248 h 4379777"/>
              <a:gd name="connsiteX94" fmla="*/ 5854923 w 6993815"/>
              <a:gd name="connsiteY94" fmla="*/ 2963649 h 4379777"/>
              <a:gd name="connsiteX95" fmla="*/ 5314787 w 6993815"/>
              <a:gd name="connsiteY95" fmla="*/ 2978248 h 4379777"/>
              <a:gd name="connsiteX96" fmla="*/ 5270992 w 6993815"/>
              <a:gd name="connsiteY96" fmla="*/ 2992847 h 4379777"/>
              <a:gd name="connsiteX97" fmla="*/ 5212599 w 6993815"/>
              <a:gd name="connsiteY97" fmla="*/ 3007447 h 4379777"/>
              <a:gd name="connsiteX98" fmla="*/ 5110411 w 6993815"/>
              <a:gd name="connsiteY98" fmla="*/ 3065844 h 4379777"/>
              <a:gd name="connsiteX99" fmla="*/ 5022821 w 6993815"/>
              <a:gd name="connsiteY99" fmla="*/ 3080443 h 4379777"/>
              <a:gd name="connsiteX100" fmla="*/ 4336702 w 6993815"/>
              <a:gd name="connsiteY100" fmla="*/ 3095042 h 4379777"/>
              <a:gd name="connsiteX101" fmla="*/ 4219915 w 6993815"/>
              <a:gd name="connsiteY101" fmla="*/ 3138840 h 4379777"/>
              <a:gd name="connsiteX102" fmla="*/ 4132326 w 6993815"/>
              <a:gd name="connsiteY102" fmla="*/ 3211836 h 4379777"/>
              <a:gd name="connsiteX103" fmla="*/ 4117727 w 6993815"/>
              <a:gd name="connsiteY103" fmla="*/ 3270233 h 4379777"/>
              <a:gd name="connsiteX104" fmla="*/ 4103129 w 6993815"/>
              <a:gd name="connsiteY104" fmla="*/ 3357829 h 4379777"/>
              <a:gd name="connsiteX105" fmla="*/ 4088531 w 6993815"/>
              <a:gd name="connsiteY105" fmla="*/ 3401627 h 4379777"/>
              <a:gd name="connsiteX106" fmla="*/ 4073933 w 6993815"/>
              <a:gd name="connsiteY106" fmla="*/ 3474623 h 4379777"/>
              <a:gd name="connsiteX107" fmla="*/ 4059334 w 6993815"/>
              <a:gd name="connsiteY107" fmla="*/ 4131589 h 4379777"/>
              <a:gd name="connsiteX108" fmla="*/ 4044736 w 6993815"/>
              <a:gd name="connsiteY108" fmla="*/ 4219185 h 4379777"/>
              <a:gd name="connsiteX109" fmla="*/ 4015539 w 6993815"/>
              <a:gd name="connsiteY109" fmla="*/ 4321380 h 4379777"/>
              <a:gd name="connsiteX110" fmla="*/ 3986343 w 6993815"/>
              <a:gd name="connsiteY110" fmla="*/ 4365177 h 4379777"/>
              <a:gd name="connsiteX111" fmla="*/ 3942548 w 6993815"/>
              <a:gd name="connsiteY111" fmla="*/ 4379777 h 4379777"/>
              <a:gd name="connsiteX112" fmla="*/ 3796565 w 6993815"/>
              <a:gd name="connsiteY112" fmla="*/ 4365177 h 4379777"/>
              <a:gd name="connsiteX113" fmla="*/ 3738172 w 6993815"/>
              <a:gd name="connsiteY113" fmla="*/ 4321380 h 4379777"/>
              <a:gd name="connsiteX114" fmla="*/ 3708975 w 6993815"/>
              <a:gd name="connsiteY114" fmla="*/ 4233784 h 4379777"/>
              <a:gd name="connsiteX115" fmla="*/ 3665181 w 6993815"/>
              <a:gd name="connsiteY115" fmla="*/ 4087792 h 4379777"/>
              <a:gd name="connsiteX116" fmla="*/ 3635984 w 6993815"/>
              <a:gd name="connsiteY116" fmla="*/ 3679012 h 4379777"/>
              <a:gd name="connsiteX117" fmla="*/ 3621386 w 6993815"/>
              <a:gd name="connsiteY117" fmla="*/ 3562218 h 4379777"/>
              <a:gd name="connsiteX118" fmla="*/ 3606787 w 6993815"/>
              <a:gd name="connsiteY118" fmla="*/ 3503821 h 4379777"/>
              <a:gd name="connsiteX119" fmla="*/ 3562993 w 6993815"/>
              <a:gd name="connsiteY119" fmla="*/ 3401627 h 4379777"/>
              <a:gd name="connsiteX120" fmla="*/ 3533796 w 6993815"/>
              <a:gd name="connsiteY120" fmla="*/ 3284833 h 4379777"/>
              <a:gd name="connsiteX121" fmla="*/ 3504599 w 6993815"/>
              <a:gd name="connsiteY121" fmla="*/ 3226436 h 4379777"/>
              <a:gd name="connsiteX122" fmla="*/ 3446206 w 6993815"/>
              <a:gd name="connsiteY122" fmla="*/ 3095042 h 4379777"/>
              <a:gd name="connsiteX123" fmla="*/ 3402412 w 6993815"/>
              <a:gd name="connsiteY123" fmla="*/ 3007447 h 4379777"/>
              <a:gd name="connsiteX124" fmla="*/ 3329420 w 6993815"/>
              <a:gd name="connsiteY124" fmla="*/ 2876053 h 4379777"/>
              <a:gd name="connsiteX125" fmla="*/ 3271027 w 6993815"/>
              <a:gd name="connsiteY125" fmla="*/ 2832256 h 4379777"/>
              <a:gd name="connsiteX126" fmla="*/ 3183437 w 6993815"/>
              <a:gd name="connsiteY126" fmla="*/ 2773859 h 4379777"/>
              <a:gd name="connsiteX127" fmla="*/ 2891472 w 6993815"/>
              <a:gd name="connsiteY127" fmla="*/ 2788458 h 4379777"/>
              <a:gd name="connsiteX128" fmla="*/ 2803882 w 6993815"/>
              <a:gd name="connsiteY128" fmla="*/ 2876053 h 4379777"/>
              <a:gd name="connsiteX129" fmla="*/ 2730890 w 6993815"/>
              <a:gd name="connsiteY129" fmla="*/ 2949050 h 4379777"/>
              <a:gd name="connsiteX130" fmla="*/ 2687096 w 6993815"/>
              <a:gd name="connsiteY130" fmla="*/ 3051244 h 4379777"/>
              <a:gd name="connsiteX131" fmla="*/ 2657899 w 6993815"/>
              <a:gd name="connsiteY131" fmla="*/ 3138840 h 4379777"/>
              <a:gd name="connsiteX132" fmla="*/ 2643301 w 6993815"/>
              <a:gd name="connsiteY132" fmla="*/ 3182638 h 4379777"/>
              <a:gd name="connsiteX133" fmla="*/ 2614104 w 6993815"/>
              <a:gd name="connsiteY133" fmla="*/ 3226436 h 4379777"/>
              <a:gd name="connsiteX134" fmla="*/ 2599506 w 6993815"/>
              <a:gd name="connsiteY134" fmla="*/ 3270233 h 4379777"/>
              <a:gd name="connsiteX135" fmla="*/ 2570309 w 6993815"/>
              <a:gd name="connsiteY135" fmla="*/ 3795806 h 4379777"/>
              <a:gd name="connsiteX136" fmla="*/ 2541113 w 6993815"/>
              <a:gd name="connsiteY136" fmla="*/ 4029395 h 4379777"/>
              <a:gd name="connsiteX137" fmla="*/ 2526514 w 6993815"/>
              <a:gd name="connsiteY137" fmla="*/ 4087792 h 4379777"/>
              <a:gd name="connsiteX138" fmla="*/ 2468121 w 6993815"/>
              <a:gd name="connsiteY138" fmla="*/ 4175387 h 4379777"/>
              <a:gd name="connsiteX139" fmla="*/ 2453523 w 6993815"/>
              <a:gd name="connsiteY139" fmla="*/ 4233784 h 4379777"/>
              <a:gd name="connsiteX140" fmla="*/ 2263745 w 6993815"/>
              <a:gd name="connsiteY140" fmla="*/ 4219185 h 4379777"/>
              <a:gd name="connsiteX141" fmla="*/ 2190754 w 6993815"/>
              <a:gd name="connsiteY141" fmla="*/ 4087792 h 4379777"/>
              <a:gd name="connsiteX142" fmla="*/ 2161557 w 6993815"/>
              <a:gd name="connsiteY142" fmla="*/ 4000196 h 4379777"/>
              <a:gd name="connsiteX143" fmla="*/ 2146959 w 6993815"/>
              <a:gd name="connsiteY143" fmla="*/ 3941799 h 4379777"/>
              <a:gd name="connsiteX144" fmla="*/ 2117763 w 6993815"/>
              <a:gd name="connsiteY144" fmla="*/ 3883402 h 4379777"/>
              <a:gd name="connsiteX145" fmla="*/ 2088566 w 6993815"/>
              <a:gd name="connsiteY145" fmla="*/ 3314031 h 4379777"/>
              <a:gd name="connsiteX146" fmla="*/ 2030173 w 6993815"/>
              <a:gd name="connsiteY146" fmla="*/ 2730061 h 4379777"/>
              <a:gd name="connsiteX147" fmla="*/ 716327 w 6993815"/>
              <a:gd name="connsiteY147" fmla="*/ 2730061 h 4379777"/>
              <a:gd name="connsiteX148" fmla="*/ 643336 w 6993815"/>
              <a:gd name="connsiteY148" fmla="*/ 2700862 h 4379777"/>
              <a:gd name="connsiteX149" fmla="*/ 541148 w 6993815"/>
              <a:gd name="connsiteY149" fmla="*/ 2686263 h 4379777"/>
              <a:gd name="connsiteX150" fmla="*/ 453558 w 6993815"/>
              <a:gd name="connsiteY150" fmla="*/ 2657065 h 4379777"/>
              <a:gd name="connsiteX151" fmla="*/ 249182 w 6993815"/>
              <a:gd name="connsiteY151" fmla="*/ 2613267 h 4379777"/>
              <a:gd name="connsiteX152" fmla="*/ 161593 w 6993815"/>
              <a:gd name="connsiteY152" fmla="*/ 2584068 h 4379777"/>
              <a:gd name="connsiteX153" fmla="*/ 117798 w 6993815"/>
              <a:gd name="connsiteY153" fmla="*/ 2569469 h 4379777"/>
              <a:gd name="connsiteX154" fmla="*/ 59405 w 6993815"/>
              <a:gd name="connsiteY154" fmla="*/ 2540271 h 4379777"/>
              <a:gd name="connsiteX155" fmla="*/ 1011 w 6993815"/>
              <a:gd name="connsiteY155" fmla="*/ 2452675 h 4379777"/>
              <a:gd name="connsiteX156" fmla="*/ 15610 w 6993815"/>
              <a:gd name="connsiteY156" fmla="*/ 2394278 h 4379777"/>
              <a:gd name="connsiteX157" fmla="*/ 176191 w 6993815"/>
              <a:gd name="connsiteY157" fmla="*/ 2350480 h 4379777"/>
              <a:gd name="connsiteX158" fmla="*/ 438960 w 6993815"/>
              <a:gd name="connsiteY158" fmla="*/ 2306682 h 4379777"/>
              <a:gd name="connsiteX159" fmla="*/ 1022891 w 6993815"/>
              <a:gd name="connsiteY159" fmla="*/ 2321282 h 4379777"/>
              <a:gd name="connsiteX160" fmla="*/ 1110481 w 6993815"/>
              <a:gd name="connsiteY160" fmla="*/ 2335881 h 4379777"/>
              <a:gd name="connsiteX161" fmla="*/ 1241866 w 6993815"/>
              <a:gd name="connsiteY161" fmla="*/ 2350480 h 4379777"/>
              <a:gd name="connsiteX162" fmla="*/ 2132361 w 6993815"/>
              <a:gd name="connsiteY162" fmla="*/ 2335881 h 4379777"/>
              <a:gd name="connsiteX163" fmla="*/ 2176156 w 6993815"/>
              <a:gd name="connsiteY163" fmla="*/ 2292083 h 4379777"/>
              <a:gd name="connsiteX164" fmla="*/ 2234549 w 6993815"/>
              <a:gd name="connsiteY164" fmla="*/ 2204488 h 4379777"/>
              <a:gd name="connsiteX165" fmla="*/ 2205352 w 6993815"/>
              <a:gd name="connsiteY165" fmla="*/ 2102293 h 4379777"/>
              <a:gd name="connsiteX166" fmla="*/ 2059369 w 6993815"/>
              <a:gd name="connsiteY166" fmla="*/ 2014697 h 4379777"/>
              <a:gd name="connsiteX167" fmla="*/ 2015575 w 6993815"/>
              <a:gd name="connsiteY167" fmla="*/ 1985499 h 4379777"/>
              <a:gd name="connsiteX168" fmla="*/ 1971780 w 6993815"/>
              <a:gd name="connsiteY168" fmla="*/ 1970900 h 4379777"/>
              <a:gd name="connsiteX169" fmla="*/ 1563028 w 6993815"/>
              <a:gd name="connsiteY169" fmla="*/ 1941701 h 4379777"/>
              <a:gd name="connsiteX170" fmla="*/ 1314857 w 6993815"/>
              <a:gd name="connsiteY170" fmla="*/ 1897903 h 4379777"/>
              <a:gd name="connsiteX171" fmla="*/ 1125079 w 6993815"/>
              <a:gd name="connsiteY171" fmla="*/ 1854106 h 4379777"/>
              <a:gd name="connsiteX172" fmla="*/ 803917 w 6993815"/>
              <a:gd name="connsiteY172" fmla="*/ 1810308 h 4379777"/>
              <a:gd name="connsiteX173" fmla="*/ 716327 w 6993815"/>
              <a:gd name="connsiteY173" fmla="*/ 1795709 h 4379777"/>
              <a:gd name="connsiteX174" fmla="*/ 468156 w 6993815"/>
              <a:gd name="connsiteY174" fmla="*/ 1781109 h 4379777"/>
              <a:gd name="connsiteX175" fmla="*/ 307575 w 6993815"/>
              <a:gd name="connsiteY175" fmla="*/ 1766510 h 4379777"/>
              <a:gd name="connsiteX176" fmla="*/ 205387 w 6993815"/>
              <a:gd name="connsiteY176" fmla="*/ 1737312 h 4379777"/>
              <a:gd name="connsiteX177" fmla="*/ 190789 w 6993815"/>
              <a:gd name="connsiteY177" fmla="*/ 1693514 h 4379777"/>
              <a:gd name="connsiteX178" fmla="*/ 307575 w 6993815"/>
              <a:gd name="connsiteY178" fmla="*/ 1591319 h 4379777"/>
              <a:gd name="connsiteX179" fmla="*/ 1241866 w 6993815"/>
              <a:gd name="connsiteY179" fmla="*/ 1576720 h 4379777"/>
              <a:gd name="connsiteX180" fmla="*/ 1285660 w 6993815"/>
              <a:gd name="connsiteY180" fmla="*/ 1547521 h 4379777"/>
              <a:gd name="connsiteX181" fmla="*/ 1329455 w 6993815"/>
              <a:gd name="connsiteY181" fmla="*/ 1532922 h 4379777"/>
              <a:gd name="connsiteX182" fmla="*/ 1358652 w 6993815"/>
              <a:gd name="connsiteY182" fmla="*/ 1503723 h 4379777"/>
              <a:gd name="connsiteX183" fmla="*/ 1358652 w 6993815"/>
              <a:gd name="connsiteY183" fmla="*/ 1503723 h 4379777"/>
              <a:gd name="connsiteX184" fmla="*/ 1358652 w 6993815"/>
              <a:gd name="connsiteY184" fmla="*/ 1503723 h 437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6993815" h="4379777">
                <a:moveTo>
                  <a:pt x="1095883" y="1518323"/>
                </a:moveTo>
                <a:lnTo>
                  <a:pt x="1095883" y="1518323"/>
                </a:lnTo>
                <a:cubicBezTo>
                  <a:pt x="1193205" y="1513456"/>
                  <a:pt x="1290405" y="1503723"/>
                  <a:pt x="1387848" y="1503723"/>
                </a:cubicBezTo>
                <a:cubicBezTo>
                  <a:pt x="1436320" y="1503723"/>
                  <a:pt x="1573386" y="1519003"/>
                  <a:pt x="1636019" y="1532922"/>
                </a:cubicBezTo>
                <a:cubicBezTo>
                  <a:pt x="1651041" y="1536260"/>
                  <a:pt x="1664885" y="1543789"/>
                  <a:pt x="1679814" y="1547521"/>
                </a:cubicBezTo>
                <a:cubicBezTo>
                  <a:pt x="1703885" y="1553539"/>
                  <a:pt x="1728475" y="1557254"/>
                  <a:pt x="1752805" y="1562120"/>
                </a:cubicBezTo>
                <a:cubicBezTo>
                  <a:pt x="1772270" y="1557254"/>
                  <a:pt x="1805215" y="1566672"/>
                  <a:pt x="1811199" y="1547521"/>
                </a:cubicBezTo>
                <a:cubicBezTo>
                  <a:pt x="1833019" y="1477692"/>
                  <a:pt x="1819963" y="1401457"/>
                  <a:pt x="1825797" y="1328532"/>
                </a:cubicBezTo>
                <a:cubicBezTo>
                  <a:pt x="1829697" y="1279781"/>
                  <a:pt x="1836911" y="1231322"/>
                  <a:pt x="1840395" y="1182540"/>
                </a:cubicBezTo>
                <a:cubicBezTo>
                  <a:pt x="1870503" y="760989"/>
                  <a:pt x="1833790" y="1043677"/>
                  <a:pt x="1869592" y="846757"/>
                </a:cubicBezTo>
                <a:cubicBezTo>
                  <a:pt x="1874887" y="817633"/>
                  <a:pt x="1877011" y="787879"/>
                  <a:pt x="1884190" y="759161"/>
                </a:cubicBezTo>
                <a:cubicBezTo>
                  <a:pt x="1891654" y="729302"/>
                  <a:pt x="1903655" y="700764"/>
                  <a:pt x="1913387" y="671566"/>
                </a:cubicBezTo>
                <a:cubicBezTo>
                  <a:pt x="1918253" y="656967"/>
                  <a:pt x="1921103" y="641532"/>
                  <a:pt x="1927985" y="627768"/>
                </a:cubicBezTo>
                <a:cubicBezTo>
                  <a:pt x="1937717" y="608302"/>
                  <a:pt x="1949540" y="589748"/>
                  <a:pt x="1957181" y="569371"/>
                </a:cubicBezTo>
                <a:cubicBezTo>
                  <a:pt x="1964226" y="550584"/>
                  <a:pt x="1963877" y="529417"/>
                  <a:pt x="1971780" y="510974"/>
                </a:cubicBezTo>
                <a:cubicBezTo>
                  <a:pt x="1978691" y="494847"/>
                  <a:pt x="1992271" y="482410"/>
                  <a:pt x="2000976" y="467176"/>
                </a:cubicBezTo>
                <a:cubicBezTo>
                  <a:pt x="2011773" y="448280"/>
                  <a:pt x="2016241" y="425498"/>
                  <a:pt x="2030173" y="408779"/>
                </a:cubicBezTo>
                <a:cubicBezTo>
                  <a:pt x="2041405" y="395300"/>
                  <a:pt x="2058735" y="388286"/>
                  <a:pt x="2073968" y="379581"/>
                </a:cubicBezTo>
                <a:cubicBezTo>
                  <a:pt x="2148277" y="337116"/>
                  <a:pt x="2134312" y="350103"/>
                  <a:pt x="2234549" y="335783"/>
                </a:cubicBezTo>
                <a:cubicBezTo>
                  <a:pt x="2263746" y="340649"/>
                  <a:pt x="2296440" y="335696"/>
                  <a:pt x="2322139" y="350382"/>
                </a:cubicBezTo>
                <a:cubicBezTo>
                  <a:pt x="2335500" y="358017"/>
                  <a:pt x="2330675" y="380035"/>
                  <a:pt x="2336737" y="394180"/>
                </a:cubicBezTo>
                <a:cubicBezTo>
                  <a:pt x="2345309" y="414184"/>
                  <a:pt x="2356201" y="433111"/>
                  <a:pt x="2365933" y="452577"/>
                </a:cubicBezTo>
                <a:cubicBezTo>
                  <a:pt x="2400137" y="726215"/>
                  <a:pt x="2365933" y="399746"/>
                  <a:pt x="2365933" y="905154"/>
                </a:cubicBezTo>
                <a:cubicBezTo>
                  <a:pt x="2365933" y="1017187"/>
                  <a:pt x="2372256" y="1129210"/>
                  <a:pt x="2380532" y="1240937"/>
                </a:cubicBezTo>
                <a:cubicBezTo>
                  <a:pt x="2382014" y="1260947"/>
                  <a:pt x="2389618" y="1280041"/>
                  <a:pt x="2395130" y="1299334"/>
                </a:cubicBezTo>
                <a:cubicBezTo>
                  <a:pt x="2405954" y="1337221"/>
                  <a:pt x="2435100" y="1419720"/>
                  <a:pt x="2468121" y="1430727"/>
                </a:cubicBezTo>
                <a:cubicBezTo>
                  <a:pt x="2482719" y="1435593"/>
                  <a:pt x="2497772" y="1439264"/>
                  <a:pt x="2511916" y="1445326"/>
                </a:cubicBezTo>
                <a:cubicBezTo>
                  <a:pt x="2549005" y="1461222"/>
                  <a:pt x="2574460" y="1481916"/>
                  <a:pt x="2614104" y="1489124"/>
                </a:cubicBezTo>
                <a:cubicBezTo>
                  <a:pt x="2652703" y="1496142"/>
                  <a:pt x="2691961" y="1498857"/>
                  <a:pt x="2730890" y="1503723"/>
                </a:cubicBezTo>
                <a:cubicBezTo>
                  <a:pt x="2823346" y="1493990"/>
                  <a:pt x="2917413" y="1494275"/>
                  <a:pt x="3008258" y="1474525"/>
                </a:cubicBezTo>
                <a:cubicBezTo>
                  <a:pt x="3067822" y="1461576"/>
                  <a:pt x="3070296" y="1413217"/>
                  <a:pt x="3095848" y="1372330"/>
                </a:cubicBezTo>
                <a:cubicBezTo>
                  <a:pt x="3127061" y="1322385"/>
                  <a:pt x="3143623" y="1309951"/>
                  <a:pt x="3183437" y="1270135"/>
                </a:cubicBezTo>
                <a:cubicBezTo>
                  <a:pt x="3188303" y="1255536"/>
                  <a:pt x="3193809" y="1241135"/>
                  <a:pt x="3198036" y="1226338"/>
                </a:cubicBezTo>
                <a:cubicBezTo>
                  <a:pt x="3215835" y="1164040"/>
                  <a:pt x="3212184" y="1162668"/>
                  <a:pt x="3227232" y="1094944"/>
                </a:cubicBezTo>
                <a:cubicBezTo>
                  <a:pt x="3231584" y="1075357"/>
                  <a:pt x="3236964" y="1056013"/>
                  <a:pt x="3241830" y="1036547"/>
                </a:cubicBezTo>
                <a:cubicBezTo>
                  <a:pt x="3246696" y="861356"/>
                  <a:pt x="3248093" y="686034"/>
                  <a:pt x="3256429" y="510974"/>
                </a:cubicBezTo>
                <a:cubicBezTo>
                  <a:pt x="3258068" y="476561"/>
                  <a:pt x="3274868" y="402632"/>
                  <a:pt x="3285625" y="364982"/>
                </a:cubicBezTo>
                <a:cubicBezTo>
                  <a:pt x="3289852" y="350185"/>
                  <a:pt x="3295997" y="335981"/>
                  <a:pt x="3300224" y="321184"/>
                </a:cubicBezTo>
                <a:cubicBezTo>
                  <a:pt x="3330190" y="216298"/>
                  <a:pt x="3299324" y="310184"/>
                  <a:pt x="3329420" y="189790"/>
                </a:cubicBezTo>
                <a:cubicBezTo>
                  <a:pt x="3333152" y="174861"/>
                  <a:pt x="3335482" y="158797"/>
                  <a:pt x="3344018" y="145993"/>
                </a:cubicBezTo>
                <a:cubicBezTo>
                  <a:pt x="3355470" y="128814"/>
                  <a:pt x="3374596" y="118056"/>
                  <a:pt x="3387813" y="102195"/>
                </a:cubicBezTo>
                <a:cubicBezTo>
                  <a:pt x="3415296" y="69213"/>
                  <a:pt x="3420096" y="37863"/>
                  <a:pt x="3460805" y="14599"/>
                </a:cubicBezTo>
                <a:cubicBezTo>
                  <a:pt x="3478225" y="4644"/>
                  <a:pt x="3499734" y="4866"/>
                  <a:pt x="3519198" y="0"/>
                </a:cubicBezTo>
                <a:cubicBezTo>
                  <a:pt x="3567859" y="14599"/>
                  <a:pt x="3657403" y="-6407"/>
                  <a:pt x="3665181" y="43798"/>
                </a:cubicBezTo>
                <a:cubicBezTo>
                  <a:pt x="3859875" y="1300542"/>
                  <a:pt x="3468001" y="754159"/>
                  <a:pt x="3723574" y="1094944"/>
                </a:cubicBezTo>
                <a:cubicBezTo>
                  <a:pt x="3728440" y="1109543"/>
                  <a:pt x="3730537" y="1125380"/>
                  <a:pt x="3738172" y="1138742"/>
                </a:cubicBezTo>
                <a:cubicBezTo>
                  <a:pt x="3750243" y="1159868"/>
                  <a:pt x="3778267" y="1173090"/>
                  <a:pt x="3781967" y="1197139"/>
                </a:cubicBezTo>
                <a:cubicBezTo>
                  <a:pt x="3798262" y="1303065"/>
                  <a:pt x="3788346" y="1411467"/>
                  <a:pt x="3796565" y="1518323"/>
                </a:cubicBezTo>
                <a:cubicBezTo>
                  <a:pt x="3798104" y="1538329"/>
                  <a:pt x="3800034" y="1560025"/>
                  <a:pt x="3811163" y="1576720"/>
                </a:cubicBezTo>
                <a:cubicBezTo>
                  <a:pt x="3820895" y="1591319"/>
                  <a:pt x="3840360" y="1596185"/>
                  <a:pt x="3854958" y="1605918"/>
                </a:cubicBezTo>
                <a:cubicBezTo>
                  <a:pt x="4010673" y="1601052"/>
                  <a:pt x="4166708" y="1602419"/>
                  <a:pt x="4322103" y="1591319"/>
                </a:cubicBezTo>
                <a:cubicBezTo>
                  <a:pt x="4371602" y="1587783"/>
                  <a:pt x="4419136" y="1570279"/>
                  <a:pt x="4468086" y="1562120"/>
                </a:cubicBezTo>
                <a:lnTo>
                  <a:pt x="4643266" y="1532922"/>
                </a:lnTo>
                <a:cubicBezTo>
                  <a:pt x="4799788" y="1480743"/>
                  <a:pt x="4665436" y="1521507"/>
                  <a:pt x="4876838" y="1474525"/>
                </a:cubicBezTo>
                <a:cubicBezTo>
                  <a:pt x="4920633" y="1464792"/>
                  <a:pt x="4964152" y="1453721"/>
                  <a:pt x="5008223" y="1445326"/>
                </a:cubicBezTo>
                <a:cubicBezTo>
                  <a:pt x="5066376" y="1434249"/>
                  <a:pt x="5183402" y="1416128"/>
                  <a:pt x="5183402" y="1416128"/>
                </a:cubicBezTo>
                <a:cubicBezTo>
                  <a:pt x="5247362" y="1390542"/>
                  <a:pt x="5261062" y="1379922"/>
                  <a:pt x="5329385" y="1372330"/>
                </a:cubicBezTo>
                <a:cubicBezTo>
                  <a:pt x="5436223" y="1360459"/>
                  <a:pt x="5650547" y="1343132"/>
                  <a:pt x="5650547" y="1343132"/>
                </a:cubicBezTo>
                <a:cubicBezTo>
                  <a:pt x="5864655" y="1347998"/>
                  <a:pt x="6079078" y="1345154"/>
                  <a:pt x="6292872" y="1357731"/>
                </a:cubicBezTo>
                <a:cubicBezTo>
                  <a:pt x="6328237" y="1359811"/>
                  <a:pt x="6360542" y="1378963"/>
                  <a:pt x="6395060" y="1386929"/>
                </a:cubicBezTo>
                <a:cubicBezTo>
                  <a:pt x="6423901" y="1393585"/>
                  <a:pt x="6453934" y="1394350"/>
                  <a:pt x="6482649" y="1401529"/>
                </a:cubicBezTo>
                <a:cubicBezTo>
                  <a:pt x="6872863" y="1499090"/>
                  <a:pt x="6275835" y="1368921"/>
                  <a:pt x="6657829" y="1445326"/>
                </a:cubicBezTo>
                <a:cubicBezTo>
                  <a:pt x="6677503" y="1449261"/>
                  <a:pt x="6697005" y="1454160"/>
                  <a:pt x="6716222" y="1459926"/>
                </a:cubicBezTo>
                <a:cubicBezTo>
                  <a:pt x="6745700" y="1468770"/>
                  <a:pt x="6803812" y="1489124"/>
                  <a:pt x="6803812" y="1489124"/>
                </a:cubicBezTo>
                <a:cubicBezTo>
                  <a:pt x="6818410" y="1498857"/>
                  <a:pt x="6831913" y="1510476"/>
                  <a:pt x="6847606" y="1518323"/>
                </a:cubicBezTo>
                <a:cubicBezTo>
                  <a:pt x="6861369" y="1525205"/>
                  <a:pt x="6879255" y="1523474"/>
                  <a:pt x="6891401" y="1532922"/>
                </a:cubicBezTo>
                <a:cubicBezTo>
                  <a:pt x="6923994" y="1558273"/>
                  <a:pt x="6978991" y="1620517"/>
                  <a:pt x="6978991" y="1620517"/>
                </a:cubicBezTo>
                <a:cubicBezTo>
                  <a:pt x="6983857" y="1639983"/>
                  <a:pt x="6995585" y="1658949"/>
                  <a:pt x="6993589" y="1678914"/>
                </a:cubicBezTo>
                <a:cubicBezTo>
                  <a:pt x="6990527" y="1709539"/>
                  <a:pt x="6982859" y="1741887"/>
                  <a:pt x="6964393" y="1766510"/>
                </a:cubicBezTo>
                <a:cubicBezTo>
                  <a:pt x="6951336" y="1783920"/>
                  <a:pt x="6926376" y="1788067"/>
                  <a:pt x="6906000" y="1795709"/>
                </a:cubicBezTo>
                <a:cubicBezTo>
                  <a:pt x="6882441" y="1804544"/>
                  <a:pt x="6794432" y="1820943"/>
                  <a:pt x="6774615" y="1824907"/>
                </a:cubicBezTo>
                <a:cubicBezTo>
                  <a:pt x="6113452" y="1817036"/>
                  <a:pt x="5289217" y="1795970"/>
                  <a:pt x="4614069" y="1824907"/>
                </a:cubicBezTo>
                <a:cubicBezTo>
                  <a:pt x="4583321" y="1826225"/>
                  <a:pt x="4555676" y="1844373"/>
                  <a:pt x="4526479" y="1854106"/>
                </a:cubicBezTo>
                <a:cubicBezTo>
                  <a:pt x="4484269" y="1896319"/>
                  <a:pt x="4463163" y="1920651"/>
                  <a:pt x="4409693" y="1956300"/>
                </a:cubicBezTo>
                <a:cubicBezTo>
                  <a:pt x="4391586" y="1968372"/>
                  <a:pt x="4369961" y="1974302"/>
                  <a:pt x="4351300" y="1985499"/>
                </a:cubicBezTo>
                <a:cubicBezTo>
                  <a:pt x="4321211" y="2003554"/>
                  <a:pt x="4292907" y="2024430"/>
                  <a:pt x="4263710" y="2043896"/>
                </a:cubicBezTo>
                <a:cubicBezTo>
                  <a:pt x="4263682" y="2043914"/>
                  <a:pt x="4176148" y="2102273"/>
                  <a:pt x="4176121" y="2102293"/>
                </a:cubicBezTo>
                <a:lnTo>
                  <a:pt x="4117727" y="2146091"/>
                </a:lnTo>
                <a:cubicBezTo>
                  <a:pt x="4107995" y="2160690"/>
                  <a:pt x="4096377" y="2174195"/>
                  <a:pt x="4088531" y="2189888"/>
                </a:cubicBezTo>
                <a:cubicBezTo>
                  <a:pt x="4064662" y="2237629"/>
                  <a:pt x="4065259" y="2287187"/>
                  <a:pt x="4103129" y="2335881"/>
                </a:cubicBezTo>
                <a:cubicBezTo>
                  <a:pt x="4119217" y="2356567"/>
                  <a:pt x="4152175" y="2354436"/>
                  <a:pt x="4176121" y="2365079"/>
                </a:cubicBezTo>
                <a:cubicBezTo>
                  <a:pt x="4239466" y="2393234"/>
                  <a:pt x="4220099" y="2393000"/>
                  <a:pt x="4278309" y="2408877"/>
                </a:cubicBezTo>
                <a:cubicBezTo>
                  <a:pt x="4317022" y="2419436"/>
                  <a:pt x="4356166" y="2428343"/>
                  <a:pt x="4395095" y="2438076"/>
                </a:cubicBezTo>
                <a:cubicBezTo>
                  <a:pt x="4414559" y="2442942"/>
                  <a:pt x="4434454" y="2446330"/>
                  <a:pt x="4453488" y="2452675"/>
                </a:cubicBezTo>
                <a:cubicBezTo>
                  <a:pt x="4536974" y="2480506"/>
                  <a:pt x="4566205" y="2492739"/>
                  <a:pt x="4657864" y="2511072"/>
                </a:cubicBezTo>
                <a:lnTo>
                  <a:pt x="4876838" y="2554870"/>
                </a:lnTo>
                <a:cubicBezTo>
                  <a:pt x="5224436" y="2624394"/>
                  <a:pt x="4719620" y="2522220"/>
                  <a:pt x="5008223" y="2584068"/>
                </a:cubicBezTo>
                <a:cubicBezTo>
                  <a:pt x="5056746" y="2594467"/>
                  <a:pt x="5106063" y="2601231"/>
                  <a:pt x="5154206" y="2613267"/>
                </a:cubicBezTo>
                <a:cubicBezTo>
                  <a:pt x="5260740" y="2639902"/>
                  <a:pt x="5192931" y="2623932"/>
                  <a:pt x="5358582" y="2657065"/>
                </a:cubicBezTo>
                <a:cubicBezTo>
                  <a:pt x="5442327" y="2673815"/>
                  <a:pt x="5480204" y="2683859"/>
                  <a:pt x="5577556" y="2686263"/>
                </a:cubicBezTo>
                <a:cubicBezTo>
                  <a:pt x="5922978" y="2694792"/>
                  <a:pt x="6268541" y="2695996"/>
                  <a:pt x="6614034" y="2700862"/>
                </a:cubicBezTo>
                <a:cubicBezTo>
                  <a:pt x="6648327" y="2803749"/>
                  <a:pt x="6654807" y="2804952"/>
                  <a:pt x="6614034" y="2978248"/>
                </a:cubicBezTo>
                <a:cubicBezTo>
                  <a:pt x="6610510" y="2993227"/>
                  <a:pt x="6584837" y="2987981"/>
                  <a:pt x="6570239" y="2992847"/>
                </a:cubicBezTo>
                <a:lnTo>
                  <a:pt x="6015504" y="2978248"/>
                </a:lnTo>
                <a:cubicBezTo>
                  <a:pt x="5961801" y="2976056"/>
                  <a:pt x="5908671" y="2963649"/>
                  <a:pt x="5854923" y="2963649"/>
                </a:cubicBezTo>
                <a:cubicBezTo>
                  <a:pt x="5674812" y="2963649"/>
                  <a:pt x="5494832" y="2973382"/>
                  <a:pt x="5314787" y="2978248"/>
                </a:cubicBezTo>
                <a:cubicBezTo>
                  <a:pt x="5300189" y="2983114"/>
                  <a:pt x="5285788" y="2988619"/>
                  <a:pt x="5270992" y="2992847"/>
                </a:cubicBezTo>
                <a:cubicBezTo>
                  <a:pt x="5251701" y="2998359"/>
                  <a:pt x="5231040" y="2999543"/>
                  <a:pt x="5212599" y="3007447"/>
                </a:cubicBezTo>
                <a:cubicBezTo>
                  <a:pt x="5128989" y="3043283"/>
                  <a:pt x="5211422" y="3035538"/>
                  <a:pt x="5110411" y="3065844"/>
                </a:cubicBezTo>
                <a:cubicBezTo>
                  <a:pt x="5082060" y="3074350"/>
                  <a:pt x="5052399" y="3079327"/>
                  <a:pt x="5022821" y="3080443"/>
                </a:cubicBezTo>
                <a:cubicBezTo>
                  <a:pt x="4794226" y="3089070"/>
                  <a:pt x="4565408" y="3090176"/>
                  <a:pt x="4336702" y="3095042"/>
                </a:cubicBezTo>
                <a:cubicBezTo>
                  <a:pt x="4233996" y="3163518"/>
                  <a:pt x="4364227" y="3084720"/>
                  <a:pt x="4219915" y="3138840"/>
                </a:cubicBezTo>
                <a:cubicBezTo>
                  <a:pt x="4187397" y="3151035"/>
                  <a:pt x="4155044" y="3189117"/>
                  <a:pt x="4132326" y="3211836"/>
                </a:cubicBezTo>
                <a:cubicBezTo>
                  <a:pt x="4127460" y="3231302"/>
                  <a:pt x="4121662" y="3250558"/>
                  <a:pt x="4117727" y="3270233"/>
                </a:cubicBezTo>
                <a:cubicBezTo>
                  <a:pt x="4111922" y="3299260"/>
                  <a:pt x="4109550" y="3328932"/>
                  <a:pt x="4103129" y="3357829"/>
                </a:cubicBezTo>
                <a:cubicBezTo>
                  <a:pt x="4099791" y="3372852"/>
                  <a:pt x="4092263" y="3386697"/>
                  <a:pt x="4088531" y="3401627"/>
                </a:cubicBezTo>
                <a:cubicBezTo>
                  <a:pt x="4082513" y="3425700"/>
                  <a:pt x="4078799" y="3450291"/>
                  <a:pt x="4073933" y="3474623"/>
                </a:cubicBezTo>
                <a:cubicBezTo>
                  <a:pt x="4069067" y="3693612"/>
                  <a:pt x="4067917" y="3912714"/>
                  <a:pt x="4059334" y="4131589"/>
                </a:cubicBezTo>
                <a:cubicBezTo>
                  <a:pt x="4058174" y="4161168"/>
                  <a:pt x="4050541" y="4190158"/>
                  <a:pt x="4044736" y="4219185"/>
                </a:cubicBezTo>
                <a:cubicBezTo>
                  <a:pt x="4041617" y="4234782"/>
                  <a:pt x="4024816" y="4302824"/>
                  <a:pt x="4015539" y="4321380"/>
                </a:cubicBezTo>
                <a:cubicBezTo>
                  <a:pt x="4007693" y="4337073"/>
                  <a:pt x="4000043" y="4354216"/>
                  <a:pt x="3986343" y="4365177"/>
                </a:cubicBezTo>
                <a:cubicBezTo>
                  <a:pt x="3974327" y="4374790"/>
                  <a:pt x="3957146" y="4374910"/>
                  <a:pt x="3942548" y="4379777"/>
                </a:cubicBezTo>
                <a:cubicBezTo>
                  <a:pt x="3893887" y="4374910"/>
                  <a:pt x="3843587" y="4378613"/>
                  <a:pt x="3796565" y="4365177"/>
                </a:cubicBezTo>
                <a:cubicBezTo>
                  <a:pt x="3773170" y="4358492"/>
                  <a:pt x="3751668" y="4341625"/>
                  <a:pt x="3738172" y="4321380"/>
                </a:cubicBezTo>
                <a:cubicBezTo>
                  <a:pt x="3721100" y="4295771"/>
                  <a:pt x="3720405" y="4262361"/>
                  <a:pt x="3708975" y="4233784"/>
                </a:cubicBezTo>
                <a:cubicBezTo>
                  <a:pt x="3670564" y="4137749"/>
                  <a:pt x="3684918" y="4186485"/>
                  <a:pt x="3665181" y="4087792"/>
                </a:cubicBezTo>
                <a:cubicBezTo>
                  <a:pt x="3654241" y="3901816"/>
                  <a:pt x="3653664" y="3846982"/>
                  <a:pt x="3635984" y="3679012"/>
                </a:cubicBezTo>
                <a:cubicBezTo>
                  <a:pt x="3631877" y="3639993"/>
                  <a:pt x="3627836" y="3600918"/>
                  <a:pt x="3621386" y="3562218"/>
                </a:cubicBezTo>
                <a:cubicBezTo>
                  <a:pt x="3618088" y="3542426"/>
                  <a:pt x="3613832" y="3522608"/>
                  <a:pt x="3606787" y="3503821"/>
                </a:cubicBezTo>
                <a:cubicBezTo>
                  <a:pt x="3575453" y="3420260"/>
                  <a:pt x="3581118" y="3474131"/>
                  <a:pt x="3562993" y="3401627"/>
                </a:cubicBezTo>
                <a:cubicBezTo>
                  <a:pt x="3549285" y="3346792"/>
                  <a:pt x="3553816" y="3331550"/>
                  <a:pt x="3533796" y="3284833"/>
                </a:cubicBezTo>
                <a:cubicBezTo>
                  <a:pt x="3525224" y="3264829"/>
                  <a:pt x="3512681" y="3246643"/>
                  <a:pt x="3504599" y="3226436"/>
                </a:cubicBezTo>
                <a:cubicBezTo>
                  <a:pt x="3452481" y="3096132"/>
                  <a:pt x="3502379" y="3179307"/>
                  <a:pt x="3446206" y="3095042"/>
                </a:cubicBezTo>
                <a:cubicBezTo>
                  <a:pt x="3409515" y="2984960"/>
                  <a:pt x="3459007" y="3120644"/>
                  <a:pt x="3402412" y="3007447"/>
                </a:cubicBezTo>
                <a:cubicBezTo>
                  <a:pt x="3373773" y="2950166"/>
                  <a:pt x="3403060" y="2931286"/>
                  <a:pt x="3329420" y="2876053"/>
                </a:cubicBezTo>
                <a:cubicBezTo>
                  <a:pt x="3309956" y="2861454"/>
                  <a:pt x="3290959" y="2846209"/>
                  <a:pt x="3271027" y="2832256"/>
                </a:cubicBezTo>
                <a:cubicBezTo>
                  <a:pt x="3242280" y="2812132"/>
                  <a:pt x="3183437" y="2773859"/>
                  <a:pt x="3183437" y="2773859"/>
                </a:cubicBezTo>
                <a:cubicBezTo>
                  <a:pt x="3086115" y="2778725"/>
                  <a:pt x="2988163" y="2776371"/>
                  <a:pt x="2891472" y="2788458"/>
                </a:cubicBezTo>
                <a:cubicBezTo>
                  <a:pt x="2825590" y="2796694"/>
                  <a:pt x="2830832" y="2828887"/>
                  <a:pt x="2803882" y="2876053"/>
                </a:cubicBezTo>
                <a:cubicBezTo>
                  <a:pt x="2773937" y="2928460"/>
                  <a:pt x="2780300" y="2916108"/>
                  <a:pt x="2730890" y="2949050"/>
                </a:cubicBezTo>
                <a:cubicBezTo>
                  <a:pt x="2692274" y="3103527"/>
                  <a:pt x="2744703" y="2921620"/>
                  <a:pt x="2687096" y="3051244"/>
                </a:cubicBezTo>
                <a:cubicBezTo>
                  <a:pt x="2674597" y="3079370"/>
                  <a:pt x="2667631" y="3109641"/>
                  <a:pt x="2657899" y="3138840"/>
                </a:cubicBezTo>
                <a:cubicBezTo>
                  <a:pt x="2653033" y="3153439"/>
                  <a:pt x="2651837" y="3169833"/>
                  <a:pt x="2643301" y="3182638"/>
                </a:cubicBezTo>
                <a:lnTo>
                  <a:pt x="2614104" y="3226436"/>
                </a:lnTo>
                <a:cubicBezTo>
                  <a:pt x="2609238" y="3241035"/>
                  <a:pt x="2602524" y="3255143"/>
                  <a:pt x="2599506" y="3270233"/>
                </a:cubicBezTo>
                <a:cubicBezTo>
                  <a:pt x="2567188" y="3431837"/>
                  <a:pt x="2576868" y="3667896"/>
                  <a:pt x="2570309" y="3795806"/>
                </a:cubicBezTo>
                <a:cubicBezTo>
                  <a:pt x="2566839" y="3863471"/>
                  <a:pt x="2555233" y="3958793"/>
                  <a:pt x="2541113" y="4029395"/>
                </a:cubicBezTo>
                <a:cubicBezTo>
                  <a:pt x="2537178" y="4049070"/>
                  <a:pt x="2535487" y="4069845"/>
                  <a:pt x="2526514" y="4087792"/>
                </a:cubicBezTo>
                <a:cubicBezTo>
                  <a:pt x="2510821" y="4119179"/>
                  <a:pt x="2468121" y="4175387"/>
                  <a:pt x="2468121" y="4175387"/>
                </a:cubicBezTo>
                <a:cubicBezTo>
                  <a:pt x="2463255" y="4194853"/>
                  <a:pt x="2464652" y="4217089"/>
                  <a:pt x="2453523" y="4233784"/>
                </a:cubicBezTo>
                <a:cubicBezTo>
                  <a:pt x="2407303" y="4303120"/>
                  <a:pt x="2311160" y="4233411"/>
                  <a:pt x="2263745" y="4219185"/>
                </a:cubicBezTo>
                <a:cubicBezTo>
                  <a:pt x="2241524" y="4182147"/>
                  <a:pt x="2207507" y="4129676"/>
                  <a:pt x="2190754" y="4087792"/>
                </a:cubicBezTo>
                <a:cubicBezTo>
                  <a:pt x="2179324" y="4059215"/>
                  <a:pt x="2170400" y="4029676"/>
                  <a:pt x="2161557" y="4000196"/>
                </a:cubicBezTo>
                <a:cubicBezTo>
                  <a:pt x="2155792" y="3980977"/>
                  <a:pt x="2154004" y="3960586"/>
                  <a:pt x="2146959" y="3941799"/>
                </a:cubicBezTo>
                <a:cubicBezTo>
                  <a:pt x="2139318" y="3921422"/>
                  <a:pt x="2127495" y="3902868"/>
                  <a:pt x="2117763" y="3883402"/>
                </a:cubicBezTo>
                <a:cubicBezTo>
                  <a:pt x="2084051" y="3579986"/>
                  <a:pt x="2114518" y="3885029"/>
                  <a:pt x="2088566" y="3314031"/>
                </a:cubicBezTo>
                <a:cubicBezTo>
                  <a:pt x="2079097" y="3105697"/>
                  <a:pt x="2055313" y="2947953"/>
                  <a:pt x="2030173" y="2730061"/>
                </a:cubicBezTo>
                <a:cubicBezTo>
                  <a:pt x="1495551" y="2761511"/>
                  <a:pt x="1572506" y="2762993"/>
                  <a:pt x="716327" y="2730061"/>
                </a:cubicBezTo>
                <a:cubicBezTo>
                  <a:pt x="690141" y="2729054"/>
                  <a:pt x="668758" y="2707218"/>
                  <a:pt x="643336" y="2700862"/>
                </a:cubicBezTo>
                <a:cubicBezTo>
                  <a:pt x="609955" y="2692516"/>
                  <a:pt x="575211" y="2691129"/>
                  <a:pt x="541148" y="2686263"/>
                </a:cubicBezTo>
                <a:cubicBezTo>
                  <a:pt x="511951" y="2676530"/>
                  <a:pt x="483415" y="2664530"/>
                  <a:pt x="453558" y="2657065"/>
                </a:cubicBezTo>
                <a:cubicBezTo>
                  <a:pt x="385792" y="2640123"/>
                  <a:pt x="316140" y="2633356"/>
                  <a:pt x="249182" y="2613267"/>
                </a:cubicBezTo>
                <a:cubicBezTo>
                  <a:pt x="219704" y="2604423"/>
                  <a:pt x="190789" y="2593801"/>
                  <a:pt x="161593" y="2584068"/>
                </a:cubicBezTo>
                <a:cubicBezTo>
                  <a:pt x="146995" y="2579202"/>
                  <a:pt x="131561" y="2576351"/>
                  <a:pt x="117798" y="2569469"/>
                </a:cubicBezTo>
                <a:lnTo>
                  <a:pt x="59405" y="2540271"/>
                </a:lnTo>
                <a:cubicBezTo>
                  <a:pt x="39940" y="2511072"/>
                  <a:pt x="-7500" y="2486719"/>
                  <a:pt x="1011" y="2452675"/>
                </a:cubicBezTo>
                <a:cubicBezTo>
                  <a:pt x="5877" y="2433209"/>
                  <a:pt x="1423" y="2408466"/>
                  <a:pt x="15610" y="2394278"/>
                </a:cubicBezTo>
                <a:cubicBezTo>
                  <a:pt x="46085" y="2363801"/>
                  <a:pt x="141819" y="2358412"/>
                  <a:pt x="176191" y="2350480"/>
                </a:cubicBezTo>
                <a:cubicBezTo>
                  <a:pt x="390510" y="2301019"/>
                  <a:pt x="151383" y="2332828"/>
                  <a:pt x="438960" y="2306682"/>
                </a:cubicBezTo>
                <a:lnTo>
                  <a:pt x="1022891" y="2321282"/>
                </a:lnTo>
                <a:cubicBezTo>
                  <a:pt x="1052462" y="2322568"/>
                  <a:pt x="1081141" y="2331969"/>
                  <a:pt x="1110481" y="2335881"/>
                </a:cubicBezTo>
                <a:cubicBezTo>
                  <a:pt x="1154159" y="2341705"/>
                  <a:pt x="1198071" y="2345614"/>
                  <a:pt x="1241866" y="2350480"/>
                </a:cubicBezTo>
                <a:lnTo>
                  <a:pt x="2132361" y="2335881"/>
                </a:lnTo>
                <a:cubicBezTo>
                  <a:pt x="2152967" y="2334593"/>
                  <a:pt x="2163481" y="2308380"/>
                  <a:pt x="2176156" y="2292083"/>
                </a:cubicBezTo>
                <a:cubicBezTo>
                  <a:pt x="2197699" y="2264383"/>
                  <a:pt x="2234549" y="2204488"/>
                  <a:pt x="2234549" y="2204488"/>
                </a:cubicBezTo>
                <a:cubicBezTo>
                  <a:pt x="2224817" y="2170423"/>
                  <a:pt x="2226189" y="2130946"/>
                  <a:pt x="2205352" y="2102293"/>
                </a:cubicBezTo>
                <a:cubicBezTo>
                  <a:pt x="2179957" y="2067372"/>
                  <a:pt x="2099347" y="2037543"/>
                  <a:pt x="2059369" y="2014697"/>
                </a:cubicBezTo>
                <a:cubicBezTo>
                  <a:pt x="2044136" y="2005992"/>
                  <a:pt x="2031268" y="1993346"/>
                  <a:pt x="2015575" y="1985499"/>
                </a:cubicBezTo>
                <a:cubicBezTo>
                  <a:pt x="2001812" y="1978617"/>
                  <a:pt x="1986576" y="1975128"/>
                  <a:pt x="1971780" y="1970900"/>
                </a:cubicBezTo>
                <a:cubicBezTo>
                  <a:pt x="1825123" y="1928995"/>
                  <a:pt x="1787009" y="1951034"/>
                  <a:pt x="1563028" y="1941701"/>
                </a:cubicBezTo>
                <a:cubicBezTo>
                  <a:pt x="1498940" y="1932545"/>
                  <a:pt x="1368781" y="1915878"/>
                  <a:pt x="1314857" y="1897903"/>
                </a:cubicBezTo>
                <a:cubicBezTo>
                  <a:pt x="1194624" y="1857824"/>
                  <a:pt x="1257734" y="1873058"/>
                  <a:pt x="1125079" y="1854106"/>
                </a:cubicBezTo>
                <a:cubicBezTo>
                  <a:pt x="934080" y="1799530"/>
                  <a:pt x="1096385" y="1838163"/>
                  <a:pt x="803917" y="1810308"/>
                </a:cubicBezTo>
                <a:cubicBezTo>
                  <a:pt x="774451" y="1807502"/>
                  <a:pt x="745815" y="1798273"/>
                  <a:pt x="716327" y="1795709"/>
                </a:cubicBezTo>
                <a:cubicBezTo>
                  <a:pt x="633772" y="1788530"/>
                  <a:pt x="550812" y="1787013"/>
                  <a:pt x="468156" y="1781109"/>
                </a:cubicBezTo>
                <a:cubicBezTo>
                  <a:pt x="414545" y="1777279"/>
                  <a:pt x="361102" y="1771376"/>
                  <a:pt x="307575" y="1766510"/>
                </a:cubicBezTo>
                <a:cubicBezTo>
                  <a:pt x="307070" y="1766384"/>
                  <a:pt x="212368" y="1744293"/>
                  <a:pt x="205387" y="1737312"/>
                </a:cubicBezTo>
                <a:cubicBezTo>
                  <a:pt x="194506" y="1726430"/>
                  <a:pt x="195655" y="1708113"/>
                  <a:pt x="190789" y="1693514"/>
                </a:cubicBezTo>
                <a:cubicBezTo>
                  <a:pt x="220095" y="1620243"/>
                  <a:pt x="208418" y="1595569"/>
                  <a:pt x="307575" y="1591319"/>
                </a:cubicBezTo>
                <a:cubicBezTo>
                  <a:pt x="618758" y="1577982"/>
                  <a:pt x="930436" y="1581586"/>
                  <a:pt x="1241866" y="1576720"/>
                </a:cubicBezTo>
                <a:cubicBezTo>
                  <a:pt x="1256464" y="1566987"/>
                  <a:pt x="1269967" y="1555368"/>
                  <a:pt x="1285660" y="1547521"/>
                </a:cubicBezTo>
                <a:cubicBezTo>
                  <a:pt x="1299423" y="1540639"/>
                  <a:pt x="1316260" y="1540839"/>
                  <a:pt x="1329455" y="1532922"/>
                </a:cubicBezTo>
                <a:cubicBezTo>
                  <a:pt x="1341257" y="1525840"/>
                  <a:pt x="1348920" y="1513456"/>
                  <a:pt x="1358652" y="1503723"/>
                </a:cubicBezTo>
                <a:lnTo>
                  <a:pt x="1358652" y="1503723"/>
                </a:lnTo>
                <a:lnTo>
                  <a:pt x="1358652" y="1503723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45982" y="5101608"/>
            <a:ext cx="8656784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98483" y="5100388"/>
            <a:ext cx="1604186" cy="0"/>
          </a:xfrm>
          <a:prstGeom prst="line">
            <a:avLst/>
          </a:prstGeom>
          <a:ln w="76200" cmpd="sng">
            <a:solidFill>
              <a:srgbClr val="FF0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18231" y="5101608"/>
            <a:ext cx="1604186" cy="0"/>
          </a:xfrm>
          <a:prstGeom prst="line">
            <a:avLst/>
          </a:prstGeom>
          <a:ln w="76200" cmpd="sng">
            <a:solidFill>
              <a:srgbClr val="FF66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47850" y="5101608"/>
            <a:ext cx="1604186" cy="0"/>
          </a:xfrm>
          <a:prstGeom prst="line">
            <a:avLst/>
          </a:prstGeom>
          <a:ln w="76200" cmpd="sng">
            <a:solidFill>
              <a:srgbClr val="FFFF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9517" y="5101608"/>
            <a:ext cx="1604186" cy="0"/>
          </a:xfrm>
          <a:prstGeom prst="line">
            <a:avLst/>
          </a:prstGeom>
          <a:ln w="76200" cmpd="sng">
            <a:solidFill>
              <a:srgbClr val="008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36397" y="5100388"/>
            <a:ext cx="1604186" cy="0"/>
          </a:xfrm>
          <a:prstGeom prst="line">
            <a:avLst/>
          </a:prstGeom>
          <a:ln w="76200" cmpd="sng">
            <a:solidFill>
              <a:schemeClr val="accent5">
                <a:lumMod val="75000"/>
                <a:alpha val="5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06634" y="5101606"/>
            <a:ext cx="1604186" cy="0"/>
          </a:xfrm>
          <a:prstGeom prst="line">
            <a:avLst/>
          </a:prstGeom>
          <a:ln w="76200" cmpd="sng">
            <a:solidFill>
              <a:srgbClr val="0000FF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5624" y="4767793"/>
            <a:ext cx="100357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(</a:t>
            </a:r>
            <a:r>
              <a:rPr lang="en-US" sz="3200" dirty="0" smtClean="0"/>
              <a:t>           </a:t>
            </a:r>
            <a:r>
              <a:rPr lang="en-US" sz="3200" dirty="0" smtClean="0">
                <a:solidFill>
                  <a:srgbClr val="FF66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r>
              <a:rPr lang="en-US" sz="3200" dirty="0" smtClean="0"/>
              <a:t>     </a:t>
            </a:r>
            <a:r>
              <a:rPr lang="en-US" sz="3200" dirty="0" smtClean="0">
                <a:solidFill>
                  <a:srgbClr val="FFFF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6600"/>
                </a:solidFill>
              </a:rPr>
              <a:t>)</a:t>
            </a:r>
            <a:r>
              <a:rPr lang="en-US" sz="3200" dirty="0" smtClean="0"/>
              <a:t>       </a:t>
            </a:r>
            <a:r>
              <a:rPr lang="en-US" sz="3200" dirty="0" smtClean="0">
                <a:solidFill>
                  <a:srgbClr val="008000"/>
                </a:solidFill>
              </a:rPr>
              <a:t>(</a:t>
            </a: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  <a:r>
              <a:rPr lang="en-US" sz="3200" dirty="0" smtClean="0"/>
              <a:t>     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008000"/>
                </a:solidFill>
              </a:rPr>
              <a:t>)</a:t>
            </a:r>
            <a:r>
              <a:rPr lang="en-US" sz="3200" dirty="0" smtClean="0"/>
              <a:t>     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31859C"/>
                </a:solidFill>
              </a:rPr>
              <a:t>)</a:t>
            </a:r>
            <a:r>
              <a:rPr lang="en-US" sz="3200" dirty="0" smtClean="0"/>
              <a:t>           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7517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991672" y="145993"/>
            <a:ext cx="6993815" cy="4379777"/>
          </a:xfrm>
          <a:custGeom>
            <a:avLst/>
            <a:gdLst>
              <a:gd name="connsiteX0" fmla="*/ 1095883 w 6993815"/>
              <a:gd name="connsiteY0" fmla="*/ 1518323 h 4379777"/>
              <a:gd name="connsiteX1" fmla="*/ 1095883 w 6993815"/>
              <a:gd name="connsiteY1" fmla="*/ 1518323 h 4379777"/>
              <a:gd name="connsiteX2" fmla="*/ 1387848 w 6993815"/>
              <a:gd name="connsiteY2" fmla="*/ 1503723 h 4379777"/>
              <a:gd name="connsiteX3" fmla="*/ 1636019 w 6993815"/>
              <a:gd name="connsiteY3" fmla="*/ 1532922 h 4379777"/>
              <a:gd name="connsiteX4" fmla="*/ 1679814 w 6993815"/>
              <a:gd name="connsiteY4" fmla="*/ 1547521 h 4379777"/>
              <a:gd name="connsiteX5" fmla="*/ 1752805 w 6993815"/>
              <a:gd name="connsiteY5" fmla="*/ 1562120 h 4379777"/>
              <a:gd name="connsiteX6" fmla="*/ 1811199 w 6993815"/>
              <a:gd name="connsiteY6" fmla="*/ 1547521 h 4379777"/>
              <a:gd name="connsiteX7" fmla="*/ 1825797 w 6993815"/>
              <a:gd name="connsiteY7" fmla="*/ 1328532 h 4379777"/>
              <a:gd name="connsiteX8" fmla="*/ 1840395 w 6993815"/>
              <a:gd name="connsiteY8" fmla="*/ 1182540 h 4379777"/>
              <a:gd name="connsiteX9" fmla="*/ 1869592 w 6993815"/>
              <a:gd name="connsiteY9" fmla="*/ 846757 h 4379777"/>
              <a:gd name="connsiteX10" fmla="*/ 1884190 w 6993815"/>
              <a:gd name="connsiteY10" fmla="*/ 759161 h 4379777"/>
              <a:gd name="connsiteX11" fmla="*/ 1913387 w 6993815"/>
              <a:gd name="connsiteY11" fmla="*/ 671566 h 4379777"/>
              <a:gd name="connsiteX12" fmla="*/ 1927985 w 6993815"/>
              <a:gd name="connsiteY12" fmla="*/ 627768 h 4379777"/>
              <a:gd name="connsiteX13" fmla="*/ 1957181 w 6993815"/>
              <a:gd name="connsiteY13" fmla="*/ 569371 h 4379777"/>
              <a:gd name="connsiteX14" fmla="*/ 1971780 w 6993815"/>
              <a:gd name="connsiteY14" fmla="*/ 510974 h 4379777"/>
              <a:gd name="connsiteX15" fmla="*/ 2000976 w 6993815"/>
              <a:gd name="connsiteY15" fmla="*/ 467176 h 4379777"/>
              <a:gd name="connsiteX16" fmla="*/ 2030173 w 6993815"/>
              <a:gd name="connsiteY16" fmla="*/ 408779 h 4379777"/>
              <a:gd name="connsiteX17" fmla="*/ 2073968 w 6993815"/>
              <a:gd name="connsiteY17" fmla="*/ 379581 h 4379777"/>
              <a:gd name="connsiteX18" fmla="*/ 2234549 w 6993815"/>
              <a:gd name="connsiteY18" fmla="*/ 335783 h 4379777"/>
              <a:gd name="connsiteX19" fmla="*/ 2322139 w 6993815"/>
              <a:gd name="connsiteY19" fmla="*/ 350382 h 4379777"/>
              <a:gd name="connsiteX20" fmla="*/ 2336737 w 6993815"/>
              <a:gd name="connsiteY20" fmla="*/ 394180 h 4379777"/>
              <a:gd name="connsiteX21" fmla="*/ 2365933 w 6993815"/>
              <a:gd name="connsiteY21" fmla="*/ 452577 h 4379777"/>
              <a:gd name="connsiteX22" fmla="*/ 2365933 w 6993815"/>
              <a:gd name="connsiteY22" fmla="*/ 905154 h 4379777"/>
              <a:gd name="connsiteX23" fmla="*/ 2380532 w 6993815"/>
              <a:gd name="connsiteY23" fmla="*/ 1240937 h 4379777"/>
              <a:gd name="connsiteX24" fmla="*/ 2395130 w 6993815"/>
              <a:gd name="connsiteY24" fmla="*/ 1299334 h 4379777"/>
              <a:gd name="connsiteX25" fmla="*/ 2468121 w 6993815"/>
              <a:gd name="connsiteY25" fmla="*/ 1430727 h 4379777"/>
              <a:gd name="connsiteX26" fmla="*/ 2511916 w 6993815"/>
              <a:gd name="connsiteY26" fmla="*/ 1445326 h 4379777"/>
              <a:gd name="connsiteX27" fmla="*/ 2614104 w 6993815"/>
              <a:gd name="connsiteY27" fmla="*/ 1489124 h 4379777"/>
              <a:gd name="connsiteX28" fmla="*/ 2730890 w 6993815"/>
              <a:gd name="connsiteY28" fmla="*/ 1503723 h 4379777"/>
              <a:gd name="connsiteX29" fmla="*/ 3008258 w 6993815"/>
              <a:gd name="connsiteY29" fmla="*/ 1474525 h 4379777"/>
              <a:gd name="connsiteX30" fmla="*/ 3095848 w 6993815"/>
              <a:gd name="connsiteY30" fmla="*/ 1372330 h 4379777"/>
              <a:gd name="connsiteX31" fmla="*/ 3183437 w 6993815"/>
              <a:gd name="connsiteY31" fmla="*/ 1270135 h 4379777"/>
              <a:gd name="connsiteX32" fmla="*/ 3198036 w 6993815"/>
              <a:gd name="connsiteY32" fmla="*/ 1226338 h 4379777"/>
              <a:gd name="connsiteX33" fmla="*/ 3227232 w 6993815"/>
              <a:gd name="connsiteY33" fmla="*/ 1094944 h 4379777"/>
              <a:gd name="connsiteX34" fmla="*/ 3241830 w 6993815"/>
              <a:gd name="connsiteY34" fmla="*/ 1036547 h 4379777"/>
              <a:gd name="connsiteX35" fmla="*/ 3256429 w 6993815"/>
              <a:gd name="connsiteY35" fmla="*/ 510974 h 4379777"/>
              <a:gd name="connsiteX36" fmla="*/ 3285625 w 6993815"/>
              <a:gd name="connsiteY36" fmla="*/ 364982 h 4379777"/>
              <a:gd name="connsiteX37" fmla="*/ 3300224 w 6993815"/>
              <a:gd name="connsiteY37" fmla="*/ 321184 h 4379777"/>
              <a:gd name="connsiteX38" fmla="*/ 3329420 w 6993815"/>
              <a:gd name="connsiteY38" fmla="*/ 189790 h 4379777"/>
              <a:gd name="connsiteX39" fmla="*/ 3344018 w 6993815"/>
              <a:gd name="connsiteY39" fmla="*/ 145993 h 4379777"/>
              <a:gd name="connsiteX40" fmla="*/ 3387813 w 6993815"/>
              <a:gd name="connsiteY40" fmla="*/ 102195 h 4379777"/>
              <a:gd name="connsiteX41" fmla="*/ 3460805 w 6993815"/>
              <a:gd name="connsiteY41" fmla="*/ 14599 h 4379777"/>
              <a:gd name="connsiteX42" fmla="*/ 3519198 w 6993815"/>
              <a:gd name="connsiteY42" fmla="*/ 0 h 4379777"/>
              <a:gd name="connsiteX43" fmla="*/ 3665181 w 6993815"/>
              <a:gd name="connsiteY43" fmla="*/ 43798 h 4379777"/>
              <a:gd name="connsiteX44" fmla="*/ 3723574 w 6993815"/>
              <a:gd name="connsiteY44" fmla="*/ 1094944 h 4379777"/>
              <a:gd name="connsiteX45" fmla="*/ 3738172 w 6993815"/>
              <a:gd name="connsiteY45" fmla="*/ 1138742 h 4379777"/>
              <a:gd name="connsiteX46" fmla="*/ 3781967 w 6993815"/>
              <a:gd name="connsiteY46" fmla="*/ 1197139 h 4379777"/>
              <a:gd name="connsiteX47" fmla="*/ 3796565 w 6993815"/>
              <a:gd name="connsiteY47" fmla="*/ 1518323 h 4379777"/>
              <a:gd name="connsiteX48" fmla="*/ 3811163 w 6993815"/>
              <a:gd name="connsiteY48" fmla="*/ 1576720 h 4379777"/>
              <a:gd name="connsiteX49" fmla="*/ 3854958 w 6993815"/>
              <a:gd name="connsiteY49" fmla="*/ 1605918 h 4379777"/>
              <a:gd name="connsiteX50" fmla="*/ 4322103 w 6993815"/>
              <a:gd name="connsiteY50" fmla="*/ 1591319 h 4379777"/>
              <a:gd name="connsiteX51" fmla="*/ 4468086 w 6993815"/>
              <a:gd name="connsiteY51" fmla="*/ 1562120 h 4379777"/>
              <a:gd name="connsiteX52" fmla="*/ 4643266 w 6993815"/>
              <a:gd name="connsiteY52" fmla="*/ 1532922 h 4379777"/>
              <a:gd name="connsiteX53" fmla="*/ 4876838 w 6993815"/>
              <a:gd name="connsiteY53" fmla="*/ 1474525 h 4379777"/>
              <a:gd name="connsiteX54" fmla="*/ 5008223 w 6993815"/>
              <a:gd name="connsiteY54" fmla="*/ 1445326 h 4379777"/>
              <a:gd name="connsiteX55" fmla="*/ 5183402 w 6993815"/>
              <a:gd name="connsiteY55" fmla="*/ 1416128 h 4379777"/>
              <a:gd name="connsiteX56" fmla="*/ 5329385 w 6993815"/>
              <a:gd name="connsiteY56" fmla="*/ 1372330 h 4379777"/>
              <a:gd name="connsiteX57" fmla="*/ 5650547 w 6993815"/>
              <a:gd name="connsiteY57" fmla="*/ 1343132 h 4379777"/>
              <a:gd name="connsiteX58" fmla="*/ 6292872 w 6993815"/>
              <a:gd name="connsiteY58" fmla="*/ 1357731 h 4379777"/>
              <a:gd name="connsiteX59" fmla="*/ 6395060 w 6993815"/>
              <a:gd name="connsiteY59" fmla="*/ 1386929 h 4379777"/>
              <a:gd name="connsiteX60" fmla="*/ 6482649 w 6993815"/>
              <a:gd name="connsiteY60" fmla="*/ 1401529 h 4379777"/>
              <a:gd name="connsiteX61" fmla="*/ 6657829 w 6993815"/>
              <a:gd name="connsiteY61" fmla="*/ 1445326 h 4379777"/>
              <a:gd name="connsiteX62" fmla="*/ 6716222 w 6993815"/>
              <a:gd name="connsiteY62" fmla="*/ 1459926 h 4379777"/>
              <a:gd name="connsiteX63" fmla="*/ 6803812 w 6993815"/>
              <a:gd name="connsiteY63" fmla="*/ 1489124 h 4379777"/>
              <a:gd name="connsiteX64" fmla="*/ 6847606 w 6993815"/>
              <a:gd name="connsiteY64" fmla="*/ 1518323 h 4379777"/>
              <a:gd name="connsiteX65" fmla="*/ 6891401 w 6993815"/>
              <a:gd name="connsiteY65" fmla="*/ 1532922 h 4379777"/>
              <a:gd name="connsiteX66" fmla="*/ 6978991 w 6993815"/>
              <a:gd name="connsiteY66" fmla="*/ 1620517 h 4379777"/>
              <a:gd name="connsiteX67" fmla="*/ 6993589 w 6993815"/>
              <a:gd name="connsiteY67" fmla="*/ 1678914 h 4379777"/>
              <a:gd name="connsiteX68" fmla="*/ 6964393 w 6993815"/>
              <a:gd name="connsiteY68" fmla="*/ 1766510 h 4379777"/>
              <a:gd name="connsiteX69" fmla="*/ 6906000 w 6993815"/>
              <a:gd name="connsiteY69" fmla="*/ 1795709 h 4379777"/>
              <a:gd name="connsiteX70" fmla="*/ 6774615 w 6993815"/>
              <a:gd name="connsiteY70" fmla="*/ 1824907 h 4379777"/>
              <a:gd name="connsiteX71" fmla="*/ 4614069 w 6993815"/>
              <a:gd name="connsiteY71" fmla="*/ 1824907 h 4379777"/>
              <a:gd name="connsiteX72" fmla="*/ 4526479 w 6993815"/>
              <a:gd name="connsiteY72" fmla="*/ 1854106 h 4379777"/>
              <a:gd name="connsiteX73" fmla="*/ 4409693 w 6993815"/>
              <a:gd name="connsiteY73" fmla="*/ 1956300 h 4379777"/>
              <a:gd name="connsiteX74" fmla="*/ 4351300 w 6993815"/>
              <a:gd name="connsiteY74" fmla="*/ 1985499 h 4379777"/>
              <a:gd name="connsiteX75" fmla="*/ 4263710 w 6993815"/>
              <a:gd name="connsiteY75" fmla="*/ 2043896 h 4379777"/>
              <a:gd name="connsiteX76" fmla="*/ 4176121 w 6993815"/>
              <a:gd name="connsiteY76" fmla="*/ 2102293 h 4379777"/>
              <a:gd name="connsiteX77" fmla="*/ 4117727 w 6993815"/>
              <a:gd name="connsiteY77" fmla="*/ 2146091 h 4379777"/>
              <a:gd name="connsiteX78" fmla="*/ 4088531 w 6993815"/>
              <a:gd name="connsiteY78" fmla="*/ 2189888 h 4379777"/>
              <a:gd name="connsiteX79" fmla="*/ 4103129 w 6993815"/>
              <a:gd name="connsiteY79" fmla="*/ 2335881 h 4379777"/>
              <a:gd name="connsiteX80" fmla="*/ 4176121 w 6993815"/>
              <a:gd name="connsiteY80" fmla="*/ 2365079 h 4379777"/>
              <a:gd name="connsiteX81" fmla="*/ 4278309 w 6993815"/>
              <a:gd name="connsiteY81" fmla="*/ 2408877 h 4379777"/>
              <a:gd name="connsiteX82" fmla="*/ 4395095 w 6993815"/>
              <a:gd name="connsiteY82" fmla="*/ 2438076 h 4379777"/>
              <a:gd name="connsiteX83" fmla="*/ 4453488 w 6993815"/>
              <a:gd name="connsiteY83" fmla="*/ 2452675 h 4379777"/>
              <a:gd name="connsiteX84" fmla="*/ 4657864 w 6993815"/>
              <a:gd name="connsiteY84" fmla="*/ 2511072 h 4379777"/>
              <a:gd name="connsiteX85" fmla="*/ 4876838 w 6993815"/>
              <a:gd name="connsiteY85" fmla="*/ 2554870 h 4379777"/>
              <a:gd name="connsiteX86" fmla="*/ 5008223 w 6993815"/>
              <a:gd name="connsiteY86" fmla="*/ 2584068 h 4379777"/>
              <a:gd name="connsiteX87" fmla="*/ 5154206 w 6993815"/>
              <a:gd name="connsiteY87" fmla="*/ 2613267 h 4379777"/>
              <a:gd name="connsiteX88" fmla="*/ 5358582 w 6993815"/>
              <a:gd name="connsiteY88" fmla="*/ 2657065 h 4379777"/>
              <a:gd name="connsiteX89" fmla="*/ 5577556 w 6993815"/>
              <a:gd name="connsiteY89" fmla="*/ 2686263 h 4379777"/>
              <a:gd name="connsiteX90" fmla="*/ 6614034 w 6993815"/>
              <a:gd name="connsiteY90" fmla="*/ 2700862 h 4379777"/>
              <a:gd name="connsiteX91" fmla="*/ 6614034 w 6993815"/>
              <a:gd name="connsiteY91" fmla="*/ 2978248 h 4379777"/>
              <a:gd name="connsiteX92" fmla="*/ 6570239 w 6993815"/>
              <a:gd name="connsiteY92" fmla="*/ 2992847 h 4379777"/>
              <a:gd name="connsiteX93" fmla="*/ 6015504 w 6993815"/>
              <a:gd name="connsiteY93" fmla="*/ 2978248 h 4379777"/>
              <a:gd name="connsiteX94" fmla="*/ 5854923 w 6993815"/>
              <a:gd name="connsiteY94" fmla="*/ 2963649 h 4379777"/>
              <a:gd name="connsiteX95" fmla="*/ 5314787 w 6993815"/>
              <a:gd name="connsiteY95" fmla="*/ 2978248 h 4379777"/>
              <a:gd name="connsiteX96" fmla="*/ 5270992 w 6993815"/>
              <a:gd name="connsiteY96" fmla="*/ 2992847 h 4379777"/>
              <a:gd name="connsiteX97" fmla="*/ 5212599 w 6993815"/>
              <a:gd name="connsiteY97" fmla="*/ 3007447 h 4379777"/>
              <a:gd name="connsiteX98" fmla="*/ 5110411 w 6993815"/>
              <a:gd name="connsiteY98" fmla="*/ 3065844 h 4379777"/>
              <a:gd name="connsiteX99" fmla="*/ 5022821 w 6993815"/>
              <a:gd name="connsiteY99" fmla="*/ 3080443 h 4379777"/>
              <a:gd name="connsiteX100" fmla="*/ 4336702 w 6993815"/>
              <a:gd name="connsiteY100" fmla="*/ 3095042 h 4379777"/>
              <a:gd name="connsiteX101" fmla="*/ 4219915 w 6993815"/>
              <a:gd name="connsiteY101" fmla="*/ 3138840 h 4379777"/>
              <a:gd name="connsiteX102" fmla="*/ 4132326 w 6993815"/>
              <a:gd name="connsiteY102" fmla="*/ 3211836 h 4379777"/>
              <a:gd name="connsiteX103" fmla="*/ 4117727 w 6993815"/>
              <a:gd name="connsiteY103" fmla="*/ 3270233 h 4379777"/>
              <a:gd name="connsiteX104" fmla="*/ 4103129 w 6993815"/>
              <a:gd name="connsiteY104" fmla="*/ 3357829 h 4379777"/>
              <a:gd name="connsiteX105" fmla="*/ 4088531 w 6993815"/>
              <a:gd name="connsiteY105" fmla="*/ 3401627 h 4379777"/>
              <a:gd name="connsiteX106" fmla="*/ 4073933 w 6993815"/>
              <a:gd name="connsiteY106" fmla="*/ 3474623 h 4379777"/>
              <a:gd name="connsiteX107" fmla="*/ 4059334 w 6993815"/>
              <a:gd name="connsiteY107" fmla="*/ 4131589 h 4379777"/>
              <a:gd name="connsiteX108" fmla="*/ 4044736 w 6993815"/>
              <a:gd name="connsiteY108" fmla="*/ 4219185 h 4379777"/>
              <a:gd name="connsiteX109" fmla="*/ 4015539 w 6993815"/>
              <a:gd name="connsiteY109" fmla="*/ 4321380 h 4379777"/>
              <a:gd name="connsiteX110" fmla="*/ 3986343 w 6993815"/>
              <a:gd name="connsiteY110" fmla="*/ 4365177 h 4379777"/>
              <a:gd name="connsiteX111" fmla="*/ 3942548 w 6993815"/>
              <a:gd name="connsiteY111" fmla="*/ 4379777 h 4379777"/>
              <a:gd name="connsiteX112" fmla="*/ 3796565 w 6993815"/>
              <a:gd name="connsiteY112" fmla="*/ 4365177 h 4379777"/>
              <a:gd name="connsiteX113" fmla="*/ 3738172 w 6993815"/>
              <a:gd name="connsiteY113" fmla="*/ 4321380 h 4379777"/>
              <a:gd name="connsiteX114" fmla="*/ 3708975 w 6993815"/>
              <a:gd name="connsiteY114" fmla="*/ 4233784 h 4379777"/>
              <a:gd name="connsiteX115" fmla="*/ 3665181 w 6993815"/>
              <a:gd name="connsiteY115" fmla="*/ 4087792 h 4379777"/>
              <a:gd name="connsiteX116" fmla="*/ 3635984 w 6993815"/>
              <a:gd name="connsiteY116" fmla="*/ 3679012 h 4379777"/>
              <a:gd name="connsiteX117" fmla="*/ 3621386 w 6993815"/>
              <a:gd name="connsiteY117" fmla="*/ 3562218 h 4379777"/>
              <a:gd name="connsiteX118" fmla="*/ 3606787 w 6993815"/>
              <a:gd name="connsiteY118" fmla="*/ 3503821 h 4379777"/>
              <a:gd name="connsiteX119" fmla="*/ 3562993 w 6993815"/>
              <a:gd name="connsiteY119" fmla="*/ 3401627 h 4379777"/>
              <a:gd name="connsiteX120" fmla="*/ 3533796 w 6993815"/>
              <a:gd name="connsiteY120" fmla="*/ 3284833 h 4379777"/>
              <a:gd name="connsiteX121" fmla="*/ 3504599 w 6993815"/>
              <a:gd name="connsiteY121" fmla="*/ 3226436 h 4379777"/>
              <a:gd name="connsiteX122" fmla="*/ 3446206 w 6993815"/>
              <a:gd name="connsiteY122" fmla="*/ 3095042 h 4379777"/>
              <a:gd name="connsiteX123" fmla="*/ 3402412 w 6993815"/>
              <a:gd name="connsiteY123" fmla="*/ 3007447 h 4379777"/>
              <a:gd name="connsiteX124" fmla="*/ 3329420 w 6993815"/>
              <a:gd name="connsiteY124" fmla="*/ 2876053 h 4379777"/>
              <a:gd name="connsiteX125" fmla="*/ 3271027 w 6993815"/>
              <a:gd name="connsiteY125" fmla="*/ 2832256 h 4379777"/>
              <a:gd name="connsiteX126" fmla="*/ 3183437 w 6993815"/>
              <a:gd name="connsiteY126" fmla="*/ 2773859 h 4379777"/>
              <a:gd name="connsiteX127" fmla="*/ 2891472 w 6993815"/>
              <a:gd name="connsiteY127" fmla="*/ 2788458 h 4379777"/>
              <a:gd name="connsiteX128" fmla="*/ 2803882 w 6993815"/>
              <a:gd name="connsiteY128" fmla="*/ 2876053 h 4379777"/>
              <a:gd name="connsiteX129" fmla="*/ 2730890 w 6993815"/>
              <a:gd name="connsiteY129" fmla="*/ 2949050 h 4379777"/>
              <a:gd name="connsiteX130" fmla="*/ 2687096 w 6993815"/>
              <a:gd name="connsiteY130" fmla="*/ 3051244 h 4379777"/>
              <a:gd name="connsiteX131" fmla="*/ 2657899 w 6993815"/>
              <a:gd name="connsiteY131" fmla="*/ 3138840 h 4379777"/>
              <a:gd name="connsiteX132" fmla="*/ 2643301 w 6993815"/>
              <a:gd name="connsiteY132" fmla="*/ 3182638 h 4379777"/>
              <a:gd name="connsiteX133" fmla="*/ 2614104 w 6993815"/>
              <a:gd name="connsiteY133" fmla="*/ 3226436 h 4379777"/>
              <a:gd name="connsiteX134" fmla="*/ 2599506 w 6993815"/>
              <a:gd name="connsiteY134" fmla="*/ 3270233 h 4379777"/>
              <a:gd name="connsiteX135" fmla="*/ 2570309 w 6993815"/>
              <a:gd name="connsiteY135" fmla="*/ 3795806 h 4379777"/>
              <a:gd name="connsiteX136" fmla="*/ 2541113 w 6993815"/>
              <a:gd name="connsiteY136" fmla="*/ 4029395 h 4379777"/>
              <a:gd name="connsiteX137" fmla="*/ 2526514 w 6993815"/>
              <a:gd name="connsiteY137" fmla="*/ 4087792 h 4379777"/>
              <a:gd name="connsiteX138" fmla="*/ 2468121 w 6993815"/>
              <a:gd name="connsiteY138" fmla="*/ 4175387 h 4379777"/>
              <a:gd name="connsiteX139" fmla="*/ 2453523 w 6993815"/>
              <a:gd name="connsiteY139" fmla="*/ 4233784 h 4379777"/>
              <a:gd name="connsiteX140" fmla="*/ 2263745 w 6993815"/>
              <a:gd name="connsiteY140" fmla="*/ 4219185 h 4379777"/>
              <a:gd name="connsiteX141" fmla="*/ 2190754 w 6993815"/>
              <a:gd name="connsiteY141" fmla="*/ 4087792 h 4379777"/>
              <a:gd name="connsiteX142" fmla="*/ 2161557 w 6993815"/>
              <a:gd name="connsiteY142" fmla="*/ 4000196 h 4379777"/>
              <a:gd name="connsiteX143" fmla="*/ 2146959 w 6993815"/>
              <a:gd name="connsiteY143" fmla="*/ 3941799 h 4379777"/>
              <a:gd name="connsiteX144" fmla="*/ 2117763 w 6993815"/>
              <a:gd name="connsiteY144" fmla="*/ 3883402 h 4379777"/>
              <a:gd name="connsiteX145" fmla="*/ 2088566 w 6993815"/>
              <a:gd name="connsiteY145" fmla="*/ 3314031 h 4379777"/>
              <a:gd name="connsiteX146" fmla="*/ 2030173 w 6993815"/>
              <a:gd name="connsiteY146" fmla="*/ 2730061 h 4379777"/>
              <a:gd name="connsiteX147" fmla="*/ 716327 w 6993815"/>
              <a:gd name="connsiteY147" fmla="*/ 2730061 h 4379777"/>
              <a:gd name="connsiteX148" fmla="*/ 643336 w 6993815"/>
              <a:gd name="connsiteY148" fmla="*/ 2700862 h 4379777"/>
              <a:gd name="connsiteX149" fmla="*/ 541148 w 6993815"/>
              <a:gd name="connsiteY149" fmla="*/ 2686263 h 4379777"/>
              <a:gd name="connsiteX150" fmla="*/ 453558 w 6993815"/>
              <a:gd name="connsiteY150" fmla="*/ 2657065 h 4379777"/>
              <a:gd name="connsiteX151" fmla="*/ 249182 w 6993815"/>
              <a:gd name="connsiteY151" fmla="*/ 2613267 h 4379777"/>
              <a:gd name="connsiteX152" fmla="*/ 161593 w 6993815"/>
              <a:gd name="connsiteY152" fmla="*/ 2584068 h 4379777"/>
              <a:gd name="connsiteX153" fmla="*/ 117798 w 6993815"/>
              <a:gd name="connsiteY153" fmla="*/ 2569469 h 4379777"/>
              <a:gd name="connsiteX154" fmla="*/ 59405 w 6993815"/>
              <a:gd name="connsiteY154" fmla="*/ 2540271 h 4379777"/>
              <a:gd name="connsiteX155" fmla="*/ 1011 w 6993815"/>
              <a:gd name="connsiteY155" fmla="*/ 2452675 h 4379777"/>
              <a:gd name="connsiteX156" fmla="*/ 15610 w 6993815"/>
              <a:gd name="connsiteY156" fmla="*/ 2394278 h 4379777"/>
              <a:gd name="connsiteX157" fmla="*/ 176191 w 6993815"/>
              <a:gd name="connsiteY157" fmla="*/ 2350480 h 4379777"/>
              <a:gd name="connsiteX158" fmla="*/ 438960 w 6993815"/>
              <a:gd name="connsiteY158" fmla="*/ 2306682 h 4379777"/>
              <a:gd name="connsiteX159" fmla="*/ 1022891 w 6993815"/>
              <a:gd name="connsiteY159" fmla="*/ 2321282 h 4379777"/>
              <a:gd name="connsiteX160" fmla="*/ 1110481 w 6993815"/>
              <a:gd name="connsiteY160" fmla="*/ 2335881 h 4379777"/>
              <a:gd name="connsiteX161" fmla="*/ 1241866 w 6993815"/>
              <a:gd name="connsiteY161" fmla="*/ 2350480 h 4379777"/>
              <a:gd name="connsiteX162" fmla="*/ 2132361 w 6993815"/>
              <a:gd name="connsiteY162" fmla="*/ 2335881 h 4379777"/>
              <a:gd name="connsiteX163" fmla="*/ 2176156 w 6993815"/>
              <a:gd name="connsiteY163" fmla="*/ 2292083 h 4379777"/>
              <a:gd name="connsiteX164" fmla="*/ 2234549 w 6993815"/>
              <a:gd name="connsiteY164" fmla="*/ 2204488 h 4379777"/>
              <a:gd name="connsiteX165" fmla="*/ 2205352 w 6993815"/>
              <a:gd name="connsiteY165" fmla="*/ 2102293 h 4379777"/>
              <a:gd name="connsiteX166" fmla="*/ 2059369 w 6993815"/>
              <a:gd name="connsiteY166" fmla="*/ 2014697 h 4379777"/>
              <a:gd name="connsiteX167" fmla="*/ 2015575 w 6993815"/>
              <a:gd name="connsiteY167" fmla="*/ 1985499 h 4379777"/>
              <a:gd name="connsiteX168" fmla="*/ 1971780 w 6993815"/>
              <a:gd name="connsiteY168" fmla="*/ 1970900 h 4379777"/>
              <a:gd name="connsiteX169" fmla="*/ 1563028 w 6993815"/>
              <a:gd name="connsiteY169" fmla="*/ 1941701 h 4379777"/>
              <a:gd name="connsiteX170" fmla="*/ 1314857 w 6993815"/>
              <a:gd name="connsiteY170" fmla="*/ 1897903 h 4379777"/>
              <a:gd name="connsiteX171" fmla="*/ 1125079 w 6993815"/>
              <a:gd name="connsiteY171" fmla="*/ 1854106 h 4379777"/>
              <a:gd name="connsiteX172" fmla="*/ 803917 w 6993815"/>
              <a:gd name="connsiteY172" fmla="*/ 1810308 h 4379777"/>
              <a:gd name="connsiteX173" fmla="*/ 716327 w 6993815"/>
              <a:gd name="connsiteY173" fmla="*/ 1795709 h 4379777"/>
              <a:gd name="connsiteX174" fmla="*/ 468156 w 6993815"/>
              <a:gd name="connsiteY174" fmla="*/ 1781109 h 4379777"/>
              <a:gd name="connsiteX175" fmla="*/ 307575 w 6993815"/>
              <a:gd name="connsiteY175" fmla="*/ 1766510 h 4379777"/>
              <a:gd name="connsiteX176" fmla="*/ 205387 w 6993815"/>
              <a:gd name="connsiteY176" fmla="*/ 1737312 h 4379777"/>
              <a:gd name="connsiteX177" fmla="*/ 190789 w 6993815"/>
              <a:gd name="connsiteY177" fmla="*/ 1693514 h 4379777"/>
              <a:gd name="connsiteX178" fmla="*/ 307575 w 6993815"/>
              <a:gd name="connsiteY178" fmla="*/ 1591319 h 4379777"/>
              <a:gd name="connsiteX179" fmla="*/ 1241866 w 6993815"/>
              <a:gd name="connsiteY179" fmla="*/ 1576720 h 4379777"/>
              <a:gd name="connsiteX180" fmla="*/ 1285660 w 6993815"/>
              <a:gd name="connsiteY180" fmla="*/ 1547521 h 4379777"/>
              <a:gd name="connsiteX181" fmla="*/ 1329455 w 6993815"/>
              <a:gd name="connsiteY181" fmla="*/ 1532922 h 4379777"/>
              <a:gd name="connsiteX182" fmla="*/ 1358652 w 6993815"/>
              <a:gd name="connsiteY182" fmla="*/ 1503723 h 4379777"/>
              <a:gd name="connsiteX183" fmla="*/ 1358652 w 6993815"/>
              <a:gd name="connsiteY183" fmla="*/ 1503723 h 4379777"/>
              <a:gd name="connsiteX184" fmla="*/ 1358652 w 6993815"/>
              <a:gd name="connsiteY184" fmla="*/ 1503723 h 437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6993815" h="4379777">
                <a:moveTo>
                  <a:pt x="1095883" y="1518323"/>
                </a:moveTo>
                <a:lnTo>
                  <a:pt x="1095883" y="1518323"/>
                </a:lnTo>
                <a:cubicBezTo>
                  <a:pt x="1193205" y="1513456"/>
                  <a:pt x="1290405" y="1503723"/>
                  <a:pt x="1387848" y="1503723"/>
                </a:cubicBezTo>
                <a:cubicBezTo>
                  <a:pt x="1436320" y="1503723"/>
                  <a:pt x="1573386" y="1519003"/>
                  <a:pt x="1636019" y="1532922"/>
                </a:cubicBezTo>
                <a:cubicBezTo>
                  <a:pt x="1651041" y="1536260"/>
                  <a:pt x="1664885" y="1543789"/>
                  <a:pt x="1679814" y="1547521"/>
                </a:cubicBezTo>
                <a:cubicBezTo>
                  <a:pt x="1703885" y="1553539"/>
                  <a:pt x="1728475" y="1557254"/>
                  <a:pt x="1752805" y="1562120"/>
                </a:cubicBezTo>
                <a:cubicBezTo>
                  <a:pt x="1772270" y="1557254"/>
                  <a:pt x="1805215" y="1566672"/>
                  <a:pt x="1811199" y="1547521"/>
                </a:cubicBezTo>
                <a:cubicBezTo>
                  <a:pt x="1833019" y="1477692"/>
                  <a:pt x="1819963" y="1401457"/>
                  <a:pt x="1825797" y="1328532"/>
                </a:cubicBezTo>
                <a:cubicBezTo>
                  <a:pt x="1829697" y="1279781"/>
                  <a:pt x="1836911" y="1231322"/>
                  <a:pt x="1840395" y="1182540"/>
                </a:cubicBezTo>
                <a:cubicBezTo>
                  <a:pt x="1870503" y="760989"/>
                  <a:pt x="1833790" y="1043677"/>
                  <a:pt x="1869592" y="846757"/>
                </a:cubicBezTo>
                <a:cubicBezTo>
                  <a:pt x="1874887" y="817633"/>
                  <a:pt x="1877011" y="787879"/>
                  <a:pt x="1884190" y="759161"/>
                </a:cubicBezTo>
                <a:cubicBezTo>
                  <a:pt x="1891654" y="729302"/>
                  <a:pt x="1903655" y="700764"/>
                  <a:pt x="1913387" y="671566"/>
                </a:cubicBezTo>
                <a:cubicBezTo>
                  <a:pt x="1918253" y="656967"/>
                  <a:pt x="1921103" y="641532"/>
                  <a:pt x="1927985" y="627768"/>
                </a:cubicBezTo>
                <a:cubicBezTo>
                  <a:pt x="1937717" y="608302"/>
                  <a:pt x="1949540" y="589748"/>
                  <a:pt x="1957181" y="569371"/>
                </a:cubicBezTo>
                <a:cubicBezTo>
                  <a:pt x="1964226" y="550584"/>
                  <a:pt x="1963877" y="529417"/>
                  <a:pt x="1971780" y="510974"/>
                </a:cubicBezTo>
                <a:cubicBezTo>
                  <a:pt x="1978691" y="494847"/>
                  <a:pt x="1992271" y="482410"/>
                  <a:pt x="2000976" y="467176"/>
                </a:cubicBezTo>
                <a:cubicBezTo>
                  <a:pt x="2011773" y="448280"/>
                  <a:pt x="2016241" y="425498"/>
                  <a:pt x="2030173" y="408779"/>
                </a:cubicBezTo>
                <a:cubicBezTo>
                  <a:pt x="2041405" y="395300"/>
                  <a:pt x="2058735" y="388286"/>
                  <a:pt x="2073968" y="379581"/>
                </a:cubicBezTo>
                <a:cubicBezTo>
                  <a:pt x="2148277" y="337116"/>
                  <a:pt x="2134312" y="350103"/>
                  <a:pt x="2234549" y="335783"/>
                </a:cubicBezTo>
                <a:cubicBezTo>
                  <a:pt x="2263746" y="340649"/>
                  <a:pt x="2296440" y="335696"/>
                  <a:pt x="2322139" y="350382"/>
                </a:cubicBezTo>
                <a:cubicBezTo>
                  <a:pt x="2335500" y="358017"/>
                  <a:pt x="2330675" y="380035"/>
                  <a:pt x="2336737" y="394180"/>
                </a:cubicBezTo>
                <a:cubicBezTo>
                  <a:pt x="2345309" y="414184"/>
                  <a:pt x="2356201" y="433111"/>
                  <a:pt x="2365933" y="452577"/>
                </a:cubicBezTo>
                <a:cubicBezTo>
                  <a:pt x="2400137" y="726215"/>
                  <a:pt x="2365933" y="399746"/>
                  <a:pt x="2365933" y="905154"/>
                </a:cubicBezTo>
                <a:cubicBezTo>
                  <a:pt x="2365933" y="1017187"/>
                  <a:pt x="2372256" y="1129210"/>
                  <a:pt x="2380532" y="1240937"/>
                </a:cubicBezTo>
                <a:cubicBezTo>
                  <a:pt x="2382014" y="1260947"/>
                  <a:pt x="2389618" y="1280041"/>
                  <a:pt x="2395130" y="1299334"/>
                </a:cubicBezTo>
                <a:cubicBezTo>
                  <a:pt x="2405954" y="1337221"/>
                  <a:pt x="2435100" y="1419720"/>
                  <a:pt x="2468121" y="1430727"/>
                </a:cubicBezTo>
                <a:cubicBezTo>
                  <a:pt x="2482719" y="1435593"/>
                  <a:pt x="2497772" y="1439264"/>
                  <a:pt x="2511916" y="1445326"/>
                </a:cubicBezTo>
                <a:cubicBezTo>
                  <a:pt x="2549005" y="1461222"/>
                  <a:pt x="2574460" y="1481916"/>
                  <a:pt x="2614104" y="1489124"/>
                </a:cubicBezTo>
                <a:cubicBezTo>
                  <a:pt x="2652703" y="1496142"/>
                  <a:pt x="2691961" y="1498857"/>
                  <a:pt x="2730890" y="1503723"/>
                </a:cubicBezTo>
                <a:cubicBezTo>
                  <a:pt x="2823346" y="1493990"/>
                  <a:pt x="2917413" y="1494275"/>
                  <a:pt x="3008258" y="1474525"/>
                </a:cubicBezTo>
                <a:cubicBezTo>
                  <a:pt x="3067822" y="1461576"/>
                  <a:pt x="3070296" y="1413217"/>
                  <a:pt x="3095848" y="1372330"/>
                </a:cubicBezTo>
                <a:cubicBezTo>
                  <a:pt x="3127061" y="1322385"/>
                  <a:pt x="3143623" y="1309951"/>
                  <a:pt x="3183437" y="1270135"/>
                </a:cubicBezTo>
                <a:cubicBezTo>
                  <a:pt x="3188303" y="1255536"/>
                  <a:pt x="3193809" y="1241135"/>
                  <a:pt x="3198036" y="1226338"/>
                </a:cubicBezTo>
                <a:cubicBezTo>
                  <a:pt x="3215835" y="1164040"/>
                  <a:pt x="3212184" y="1162668"/>
                  <a:pt x="3227232" y="1094944"/>
                </a:cubicBezTo>
                <a:cubicBezTo>
                  <a:pt x="3231584" y="1075357"/>
                  <a:pt x="3236964" y="1056013"/>
                  <a:pt x="3241830" y="1036547"/>
                </a:cubicBezTo>
                <a:cubicBezTo>
                  <a:pt x="3246696" y="861356"/>
                  <a:pt x="3248093" y="686034"/>
                  <a:pt x="3256429" y="510974"/>
                </a:cubicBezTo>
                <a:cubicBezTo>
                  <a:pt x="3258068" y="476561"/>
                  <a:pt x="3274868" y="402632"/>
                  <a:pt x="3285625" y="364982"/>
                </a:cubicBezTo>
                <a:cubicBezTo>
                  <a:pt x="3289852" y="350185"/>
                  <a:pt x="3295997" y="335981"/>
                  <a:pt x="3300224" y="321184"/>
                </a:cubicBezTo>
                <a:cubicBezTo>
                  <a:pt x="3330190" y="216298"/>
                  <a:pt x="3299324" y="310184"/>
                  <a:pt x="3329420" y="189790"/>
                </a:cubicBezTo>
                <a:cubicBezTo>
                  <a:pt x="3333152" y="174861"/>
                  <a:pt x="3335482" y="158797"/>
                  <a:pt x="3344018" y="145993"/>
                </a:cubicBezTo>
                <a:cubicBezTo>
                  <a:pt x="3355470" y="128814"/>
                  <a:pt x="3374596" y="118056"/>
                  <a:pt x="3387813" y="102195"/>
                </a:cubicBezTo>
                <a:cubicBezTo>
                  <a:pt x="3415296" y="69213"/>
                  <a:pt x="3420096" y="37863"/>
                  <a:pt x="3460805" y="14599"/>
                </a:cubicBezTo>
                <a:cubicBezTo>
                  <a:pt x="3478225" y="4644"/>
                  <a:pt x="3499734" y="4866"/>
                  <a:pt x="3519198" y="0"/>
                </a:cubicBezTo>
                <a:cubicBezTo>
                  <a:pt x="3567859" y="14599"/>
                  <a:pt x="3657403" y="-6407"/>
                  <a:pt x="3665181" y="43798"/>
                </a:cubicBezTo>
                <a:cubicBezTo>
                  <a:pt x="3859875" y="1300542"/>
                  <a:pt x="3468001" y="754159"/>
                  <a:pt x="3723574" y="1094944"/>
                </a:cubicBezTo>
                <a:cubicBezTo>
                  <a:pt x="3728440" y="1109543"/>
                  <a:pt x="3730537" y="1125380"/>
                  <a:pt x="3738172" y="1138742"/>
                </a:cubicBezTo>
                <a:cubicBezTo>
                  <a:pt x="3750243" y="1159868"/>
                  <a:pt x="3778267" y="1173090"/>
                  <a:pt x="3781967" y="1197139"/>
                </a:cubicBezTo>
                <a:cubicBezTo>
                  <a:pt x="3798262" y="1303065"/>
                  <a:pt x="3788346" y="1411467"/>
                  <a:pt x="3796565" y="1518323"/>
                </a:cubicBezTo>
                <a:cubicBezTo>
                  <a:pt x="3798104" y="1538329"/>
                  <a:pt x="3800034" y="1560025"/>
                  <a:pt x="3811163" y="1576720"/>
                </a:cubicBezTo>
                <a:cubicBezTo>
                  <a:pt x="3820895" y="1591319"/>
                  <a:pt x="3840360" y="1596185"/>
                  <a:pt x="3854958" y="1605918"/>
                </a:cubicBezTo>
                <a:cubicBezTo>
                  <a:pt x="4010673" y="1601052"/>
                  <a:pt x="4166708" y="1602419"/>
                  <a:pt x="4322103" y="1591319"/>
                </a:cubicBezTo>
                <a:cubicBezTo>
                  <a:pt x="4371602" y="1587783"/>
                  <a:pt x="4419136" y="1570279"/>
                  <a:pt x="4468086" y="1562120"/>
                </a:cubicBezTo>
                <a:lnTo>
                  <a:pt x="4643266" y="1532922"/>
                </a:lnTo>
                <a:cubicBezTo>
                  <a:pt x="4799788" y="1480743"/>
                  <a:pt x="4665436" y="1521507"/>
                  <a:pt x="4876838" y="1474525"/>
                </a:cubicBezTo>
                <a:cubicBezTo>
                  <a:pt x="4920633" y="1464792"/>
                  <a:pt x="4964152" y="1453721"/>
                  <a:pt x="5008223" y="1445326"/>
                </a:cubicBezTo>
                <a:cubicBezTo>
                  <a:pt x="5066376" y="1434249"/>
                  <a:pt x="5183402" y="1416128"/>
                  <a:pt x="5183402" y="1416128"/>
                </a:cubicBezTo>
                <a:cubicBezTo>
                  <a:pt x="5247362" y="1390542"/>
                  <a:pt x="5261062" y="1379922"/>
                  <a:pt x="5329385" y="1372330"/>
                </a:cubicBezTo>
                <a:cubicBezTo>
                  <a:pt x="5436223" y="1360459"/>
                  <a:pt x="5650547" y="1343132"/>
                  <a:pt x="5650547" y="1343132"/>
                </a:cubicBezTo>
                <a:cubicBezTo>
                  <a:pt x="5864655" y="1347998"/>
                  <a:pt x="6079078" y="1345154"/>
                  <a:pt x="6292872" y="1357731"/>
                </a:cubicBezTo>
                <a:cubicBezTo>
                  <a:pt x="6328237" y="1359811"/>
                  <a:pt x="6360542" y="1378963"/>
                  <a:pt x="6395060" y="1386929"/>
                </a:cubicBezTo>
                <a:cubicBezTo>
                  <a:pt x="6423901" y="1393585"/>
                  <a:pt x="6453934" y="1394350"/>
                  <a:pt x="6482649" y="1401529"/>
                </a:cubicBezTo>
                <a:cubicBezTo>
                  <a:pt x="6872863" y="1499090"/>
                  <a:pt x="6275835" y="1368921"/>
                  <a:pt x="6657829" y="1445326"/>
                </a:cubicBezTo>
                <a:cubicBezTo>
                  <a:pt x="6677503" y="1449261"/>
                  <a:pt x="6697005" y="1454160"/>
                  <a:pt x="6716222" y="1459926"/>
                </a:cubicBezTo>
                <a:cubicBezTo>
                  <a:pt x="6745700" y="1468770"/>
                  <a:pt x="6803812" y="1489124"/>
                  <a:pt x="6803812" y="1489124"/>
                </a:cubicBezTo>
                <a:cubicBezTo>
                  <a:pt x="6818410" y="1498857"/>
                  <a:pt x="6831913" y="1510476"/>
                  <a:pt x="6847606" y="1518323"/>
                </a:cubicBezTo>
                <a:cubicBezTo>
                  <a:pt x="6861369" y="1525205"/>
                  <a:pt x="6879255" y="1523474"/>
                  <a:pt x="6891401" y="1532922"/>
                </a:cubicBezTo>
                <a:cubicBezTo>
                  <a:pt x="6923994" y="1558273"/>
                  <a:pt x="6978991" y="1620517"/>
                  <a:pt x="6978991" y="1620517"/>
                </a:cubicBezTo>
                <a:cubicBezTo>
                  <a:pt x="6983857" y="1639983"/>
                  <a:pt x="6995585" y="1658949"/>
                  <a:pt x="6993589" y="1678914"/>
                </a:cubicBezTo>
                <a:cubicBezTo>
                  <a:pt x="6990527" y="1709539"/>
                  <a:pt x="6982859" y="1741887"/>
                  <a:pt x="6964393" y="1766510"/>
                </a:cubicBezTo>
                <a:cubicBezTo>
                  <a:pt x="6951336" y="1783920"/>
                  <a:pt x="6926376" y="1788067"/>
                  <a:pt x="6906000" y="1795709"/>
                </a:cubicBezTo>
                <a:cubicBezTo>
                  <a:pt x="6882441" y="1804544"/>
                  <a:pt x="6794432" y="1820943"/>
                  <a:pt x="6774615" y="1824907"/>
                </a:cubicBezTo>
                <a:cubicBezTo>
                  <a:pt x="6113452" y="1817036"/>
                  <a:pt x="5289217" y="1795970"/>
                  <a:pt x="4614069" y="1824907"/>
                </a:cubicBezTo>
                <a:cubicBezTo>
                  <a:pt x="4583321" y="1826225"/>
                  <a:pt x="4555676" y="1844373"/>
                  <a:pt x="4526479" y="1854106"/>
                </a:cubicBezTo>
                <a:cubicBezTo>
                  <a:pt x="4484269" y="1896319"/>
                  <a:pt x="4463163" y="1920651"/>
                  <a:pt x="4409693" y="1956300"/>
                </a:cubicBezTo>
                <a:cubicBezTo>
                  <a:pt x="4391586" y="1968372"/>
                  <a:pt x="4369961" y="1974302"/>
                  <a:pt x="4351300" y="1985499"/>
                </a:cubicBezTo>
                <a:cubicBezTo>
                  <a:pt x="4321211" y="2003554"/>
                  <a:pt x="4292907" y="2024430"/>
                  <a:pt x="4263710" y="2043896"/>
                </a:cubicBezTo>
                <a:cubicBezTo>
                  <a:pt x="4263682" y="2043914"/>
                  <a:pt x="4176148" y="2102273"/>
                  <a:pt x="4176121" y="2102293"/>
                </a:cubicBezTo>
                <a:lnTo>
                  <a:pt x="4117727" y="2146091"/>
                </a:lnTo>
                <a:cubicBezTo>
                  <a:pt x="4107995" y="2160690"/>
                  <a:pt x="4096377" y="2174195"/>
                  <a:pt x="4088531" y="2189888"/>
                </a:cubicBezTo>
                <a:cubicBezTo>
                  <a:pt x="4064662" y="2237629"/>
                  <a:pt x="4065259" y="2287187"/>
                  <a:pt x="4103129" y="2335881"/>
                </a:cubicBezTo>
                <a:cubicBezTo>
                  <a:pt x="4119217" y="2356567"/>
                  <a:pt x="4152175" y="2354436"/>
                  <a:pt x="4176121" y="2365079"/>
                </a:cubicBezTo>
                <a:cubicBezTo>
                  <a:pt x="4239466" y="2393234"/>
                  <a:pt x="4220099" y="2393000"/>
                  <a:pt x="4278309" y="2408877"/>
                </a:cubicBezTo>
                <a:cubicBezTo>
                  <a:pt x="4317022" y="2419436"/>
                  <a:pt x="4356166" y="2428343"/>
                  <a:pt x="4395095" y="2438076"/>
                </a:cubicBezTo>
                <a:cubicBezTo>
                  <a:pt x="4414559" y="2442942"/>
                  <a:pt x="4434454" y="2446330"/>
                  <a:pt x="4453488" y="2452675"/>
                </a:cubicBezTo>
                <a:cubicBezTo>
                  <a:pt x="4536974" y="2480506"/>
                  <a:pt x="4566205" y="2492739"/>
                  <a:pt x="4657864" y="2511072"/>
                </a:cubicBezTo>
                <a:lnTo>
                  <a:pt x="4876838" y="2554870"/>
                </a:lnTo>
                <a:cubicBezTo>
                  <a:pt x="5224436" y="2624394"/>
                  <a:pt x="4719620" y="2522220"/>
                  <a:pt x="5008223" y="2584068"/>
                </a:cubicBezTo>
                <a:cubicBezTo>
                  <a:pt x="5056746" y="2594467"/>
                  <a:pt x="5106063" y="2601231"/>
                  <a:pt x="5154206" y="2613267"/>
                </a:cubicBezTo>
                <a:cubicBezTo>
                  <a:pt x="5260740" y="2639902"/>
                  <a:pt x="5192931" y="2623932"/>
                  <a:pt x="5358582" y="2657065"/>
                </a:cubicBezTo>
                <a:cubicBezTo>
                  <a:pt x="5442327" y="2673815"/>
                  <a:pt x="5480204" y="2683859"/>
                  <a:pt x="5577556" y="2686263"/>
                </a:cubicBezTo>
                <a:cubicBezTo>
                  <a:pt x="5922978" y="2694792"/>
                  <a:pt x="6268541" y="2695996"/>
                  <a:pt x="6614034" y="2700862"/>
                </a:cubicBezTo>
                <a:cubicBezTo>
                  <a:pt x="6648327" y="2803749"/>
                  <a:pt x="6654807" y="2804952"/>
                  <a:pt x="6614034" y="2978248"/>
                </a:cubicBezTo>
                <a:cubicBezTo>
                  <a:pt x="6610510" y="2993227"/>
                  <a:pt x="6584837" y="2987981"/>
                  <a:pt x="6570239" y="2992847"/>
                </a:cubicBezTo>
                <a:lnTo>
                  <a:pt x="6015504" y="2978248"/>
                </a:lnTo>
                <a:cubicBezTo>
                  <a:pt x="5961801" y="2976056"/>
                  <a:pt x="5908671" y="2963649"/>
                  <a:pt x="5854923" y="2963649"/>
                </a:cubicBezTo>
                <a:cubicBezTo>
                  <a:pt x="5674812" y="2963649"/>
                  <a:pt x="5494832" y="2973382"/>
                  <a:pt x="5314787" y="2978248"/>
                </a:cubicBezTo>
                <a:cubicBezTo>
                  <a:pt x="5300189" y="2983114"/>
                  <a:pt x="5285788" y="2988619"/>
                  <a:pt x="5270992" y="2992847"/>
                </a:cubicBezTo>
                <a:cubicBezTo>
                  <a:pt x="5251701" y="2998359"/>
                  <a:pt x="5231040" y="2999543"/>
                  <a:pt x="5212599" y="3007447"/>
                </a:cubicBezTo>
                <a:cubicBezTo>
                  <a:pt x="5128989" y="3043283"/>
                  <a:pt x="5211422" y="3035538"/>
                  <a:pt x="5110411" y="3065844"/>
                </a:cubicBezTo>
                <a:cubicBezTo>
                  <a:pt x="5082060" y="3074350"/>
                  <a:pt x="5052399" y="3079327"/>
                  <a:pt x="5022821" y="3080443"/>
                </a:cubicBezTo>
                <a:cubicBezTo>
                  <a:pt x="4794226" y="3089070"/>
                  <a:pt x="4565408" y="3090176"/>
                  <a:pt x="4336702" y="3095042"/>
                </a:cubicBezTo>
                <a:cubicBezTo>
                  <a:pt x="4233996" y="3163518"/>
                  <a:pt x="4364227" y="3084720"/>
                  <a:pt x="4219915" y="3138840"/>
                </a:cubicBezTo>
                <a:cubicBezTo>
                  <a:pt x="4187397" y="3151035"/>
                  <a:pt x="4155044" y="3189117"/>
                  <a:pt x="4132326" y="3211836"/>
                </a:cubicBezTo>
                <a:cubicBezTo>
                  <a:pt x="4127460" y="3231302"/>
                  <a:pt x="4121662" y="3250558"/>
                  <a:pt x="4117727" y="3270233"/>
                </a:cubicBezTo>
                <a:cubicBezTo>
                  <a:pt x="4111922" y="3299260"/>
                  <a:pt x="4109550" y="3328932"/>
                  <a:pt x="4103129" y="3357829"/>
                </a:cubicBezTo>
                <a:cubicBezTo>
                  <a:pt x="4099791" y="3372852"/>
                  <a:pt x="4092263" y="3386697"/>
                  <a:pt x="4088531" y="3401627"/>
                </a:cubicBezTo>
                <a:cubicBezTo>
                  <a:pt x="4082513" y="3425700"/>
                  <a:pt x="4078799" y="3450291"/>
                  <a:pt x="4073933" y="3474623"/>
                </a:cubicBezTo>
                <a:cubicBezTo>
                  <a:pt x="4069067" y="3693612"/>
                  <a:pt x="4067917" y="3912714"/>
                  <a:pt x="4059334" y="4131589"/>
                </a:cubicBezTo>
                <a:cubicBezTo>
                  <a:pt x="4058174" y="4161168"/>
                  <a:pt x="4050541" y="4190158"/>
                  <a:pt x="4044736" y="4219185"/>
                </a:cubicBezTo>
                <a:cubicBezTo>
                  <a:pt x="4041617" y="4234782"/>
                  <a:pt x="4024816" y="4302824"/>
                  <a:pt x="4015539" y="4321380"/>
                </a:cubicBezTo>
                <a:cubicBezTo>
                  <a:pt x="4007693" y="4337073"/>
                  <a:pt x="4000043" y="4354216"/>
                  <a:pt x="3986343" y="4365177"/>
                </a:cubicBezTo>
                <a:cubicBezTo>
                  <a:pt x="3974327" y="4374790"/>
                  <a:pt x="3957146" y="4374910"/>
                  <a:pt x="3942548" y="4379777"/>
                </a:cubicBezTo>
                <a:cubicBezTo>
                  <a:pt x="3893887" y="4374910"/>
                  <a:pt x="3843587" y="4378613"/>
                  <a:pt x="3796565" y="4365177"/>
                </a:cubicBezTo>
                <a:cubicBezTo>
                  <a:pt x="3773170" y="4358492"/>
                  <a:pt x="3751668" y="4341625"/>
                  <a:pt x="3738172" y="4321380"/>
                </a:cubicBezTo>
                <a:cubicBezTo>
                  <a:pt x="3721100" y="4295771"/>
                  <a:pt x="3720405" y="4262361"/>
                  <a:pt x="3708975" y="4233784"/>
                </a:cubicBezTo>
                <a:cubicBezTo>
                  <a:pt x="3670564" y="4137749"/>
                  <a:pt x="3684918" y="4186485"/>
                  <a:pt x="3665181" y="4087792"/>
                </a:cubicBezTo>
                <a:cubicBezTo>
                  <a:pt x="3654241" y="3901816"/>
                  <a:pt x="3653664" y="3846982"/>
                  <a:pt x="3635984" y="3679012"/>
                </a:cubicBezTo>
                <a:cubicBezTo>
                  <a:pt x="3631877" y="3639993"/>
                  <a:pt x="3627836" y="3600918"/>
                  <a:pt x="3621386" y="3562218"/>
                </a:cubicBezTo>
                <a:cubicBezTo>
                  <a:pt x="3618088" y="3542426"/>
                  <a:pt x="3613832" y="3522608"/>
                  <a:pt x="3606787" y="3503821"/>
                </a:cubicBezTo>
                <a:cubicBezTo>
                  <a:pt x="3575453" y="3420260"/>
                  <a:pt x="3581118" y="3474131"/>
                  <a:pt x="3562993" y="3401627"/>
                </a:cubicBezTo>
                <a:cubicBezTo>
                  <a:pt x="3549285" y="3346792"/>
                  <a:pt x="3553816" y="3331550"/>
                  <a:pt x="3533796" y="3284833"/>
                </a:cubicBezTo>
                <a:cubicBezTo>
                  <a:pt x="3525224" y="3264829"/>
                  <a:pt x="3512681" y="3246643"/>
                  <a:pt x="3504599" y="3226436"/>
                </a:cubicBezTo>
                <a:cubicBezTo>
                  <a:pt x="3452481" y="3096132"/>
                  <a:pt x="3502379" y="3179307"/>
                  <a:pt x="3446206" y="3095042"/>
                </a:cubicBezTo>
                <a:cubicBezTo>
                  <a:pt x="3409515" y="2984960"/>
                  <a:pt x="3459007" y="3120644"/>
                  <a:pt x="3402412" y="3007447"/>
                </a:cubicBezTo>
                <a:cubicBezTo>
                  <a:pt x="3373773" y="2950166"/>
                  <a:pt x="3403060" y="2931286"/>
                  <a:pt x="3329420" y="2876053"/>
                </a:cubicBezTo>
                <a:cubicBezTo>
                  <a:pt x="3309956" y="2861454"/>
                  <a:pt x="3290959" y="2846209"/>
                  <a:pt x="3271027" y="2832256"/>
                </a:cubicBezTo>
                <a:cubicBezTo>
                  <a:pt x="3242280" y="2812132"/>
                  <a:pt x="3183437" y="2773859"/>
                  <a:pt x="3183437" y="2773859"/>
                </a:cubicBezTo>
                <a:cubicBezTo>
                  <a:pt x="3086115" y="2778725"/>
                  <a:pt x="2988163" y="2776371"/>
                  <a:pt x="2891472" y="2788458"/>
                </a:cubicBezTo>
                <a:cubicBezTo>
                  <a:pt x="2825590" y="2796694"/>
                  <a:pt x="2830832" y="2828887"/>
                  <a:pt x="2803882" y="2876053"/>
                </a:cubicBezTo>
                <a:cubicBezTo>
                  <a:pt x="2773937" y="2928460"/>
                  <a:pt x="2780300" y="2916108"/>
                  <a:pt x="2730890" y="2949050"/>
                </a:cubicBezTo>
                <a:cubicBezTo>
                  <a:pt x="2692274" y="3103527"/>
                  <a:pt x="2744703" y="2921620"/>
                  <a:pt x="2687096" y="3051244"/>
                </a:cubicBezTo>
                <a:cubicBezTo>
                  <a:pt x="2674597" y="3079370"/>
                  <a:pt x="2667631" y="3109641"/>
                  <a:pt x="2657899" y="3138840"/>
                </a:cubicBezTo>
                <a:cubicBezTo>
                  <a:pt x="2653033" y="3153439"/>
                  <a:pt x="2651837" y="3169833"/>
                  <a:pt x="2643301" y="3182638"/>
                </a:cubicBezTo>
                <a:lnTo>
                  <a:pt x="2614104" y="3226436"/>
                </a:lnTo>
                <a:cubicBezTo>
                  <a:pt x="2609238" y="3241035"/>
                  <a:pt x="2602524" y="3255143"/>
                  <a:pt x="2599506" y="3270233"/>
                </a:cubicBezTo>
                <a:cubicBezTo>
                  <a:pt x="2567188" y="3431837"/>
                  <a:pt x="2576868" y="3667896"/>
                  <a:pt x="2570309" y="3795806"/>
                </a:cubicBezTo>
                <a:cubicBezTo>
                  <a:pt x="2566839" y="3863471"/>
                  <a:pt x="2555233" y="3958793"/>
                  <a:pt x="2541113" y="4029395"/>
                </a:cubicBezTo>
                <a:cubicBezTo>
                  <a:pt x="2537178" y="4049070"/>
                  <a:pt x="2535487" y="4069845"/>
                  <a:pt x="2526514" y="4087792"/>
                </a:cubicBezTo>
                <a:cubicBezTo>
                  <a:pt x="2510821" y="4119179"/>
                  <a:pt x="2468121" y="4175387"/>
                  <a:pt x="2468121" y="4175387"/>
                </a:cubicBezTo>
                <a:cubicBezTo>
                  <a:pt x="2463255" y="4194853"/>
                  <a:pt x="2464652" y="4217089"/>
                  <a:pt x="2453523" y="4233784"/>
                </a:cubicBezTo>
                <a:cubicBezTo>
                  <a:pt x="2407303" y="4303120"/>
                  <a:pt x="2311160" y="4233411"/>
                  <a:pt x="2263745" y="4219185"/>
                </a:cubicBezTo>
                <a:cubicBezTo>
                  <a:pt x="2241524" y="4182147"/>
                  <a:pt x="2207507" y="4129676"/>
                  <a:pt x="2190754" y="4087792"/>
                </a:cubicBezTo>
                <a:cubicBezTo>
                  <a:pt x="2179324" y="4059215"/>
                  <a:pt x="2170400" y="4029676"/>
                  <a:pt x="2161557" y="4000196"/>
                </a:cubicBezTo>
                <a:cubicBezTo>
                  <a:pt x="2155792" y="3980977"/>
                  <a:pt x="2154004" y="3960586"/>
                  <a:pt x="2146959" y="3941799"/>
                </a:cubicBezTo>
                <a:cubicBezTo>
                  <a:pt x="2139318" y="3921422"/>
                  <a:pt x="2127495" y="3902868"/>
                  <a:pt x="2117763" y="3883402"/>
                </a:cubicBezTo>
                <a:cubicBezTo>
                  <a:pt x="2084051" y="3579986"/>
                  <a:pt x="2114518" y="3885029"/>
                  <a:pt x="2088566" y="3314031"/>
                </a:cubicBezTo>
                <a:cubicBezTo>
                  <a:pt x="2079097" y="3105697"/>
                  <a:pt x="2055313" y="2947953"/>
                  <a:pt x="2030173" y="2730061"/>
                </a:cubicBezTo>
                <a:cubicBezTo>
                  <a:pt x="1495551" y="2761511"/>
                  <a:pt x="1572506" y="2762993"/>
                  <a:pt x="716327" y="2730061"/>
                </a:cubicBezTo>
                <a:cubicBezTo>
                  <a:pt x="690141" y="2729054"/>
                  <a:pt x="668758" y="2707218"/>
                  <a:pt x="643336" y="2700862"/>
                </a:cubicBezTo>
                <a:cubicBezTo>
                  <a:pt x="609955" y="2692516"/>
                  <a:pt x="575211" y="2691129"/>
                  <a:pt x="541148" y="2686263"/>
                </a:cubicBezTo>
                <a:cubicBezTo>
                  <a:pt x="511951" y="2676530"/>
                  <a:pt x="483415" y="2664530"/>
                  <a:pt x="453558" y="2657065"/>
                </a:cubicBezTo>
                <a:cubicBezTo>
                  <a:pt x="385792" y="2640123"/>
                  <a:pt x="316140" y="2633356"/>
                  <a:pt x="249182" y="2613267"/>
                </a:cubicBezTo>
                <a:cubicBezTo>
                  <a:pt x="219704" y="2604423"/>
                  <a:pt x="190789" y="2593801"/>
                  <a:pt x="161593" y="2584068"/>
                </a:cubicBezTo>
                <a:cubicBezTo>
                  <a:pt x="146995" y="2579202"/>
                  <a:pt x="131561" y="2576351"/>
                  <a:pt x="117798" y="2569469"/>
                </a:cubicBezTo>
                <a:lnTo>
                  <a:pt x="59405" y="2540271"/>
                </a:lnTo>
                <a:cubicBezTo>
                  <a:pt x="39940" y="2511072"/>
                  <a:pt x="-7500" y="2486719"/>
                  <a:pt x="1011" y="2452675"/>
                </a:cubicBezTo>
                <a:cubicBezTo>
                  <a:pt x="5877" y="2433209"/>
                  <a:pt x="1423" y="2408466"/>
                  <a:pt x="15610" y="2394278"/>
                </a:cubicBezTo>
                <a:cubicBezTo>
                  <a:pt x="46085" y="2363801"/>
                  <a:pt x="141819" y="2358412"/>
                  <a:pt x="176191" y="2350480"/>
                </a:cubicBezTo>
                <a:cubicBezTo>
                  <a:pt x="390510" y="2301019"/>
                  <a:pt x="151383" y="2332828"/>
                  <a:pt x="438960" y="2306682"/>
                </a:cubicBezTo>
                <a:lnTo>
                  <a:pt x="1022891" y="2321282"/>
                </a:lnTo>
                <a:cubicBezTo>
                  <a:pt x="1052462" y="2322568"/>
                  <a:pt x="1081141" y="2331969"/>
                  <a:pt x="1110481" y="2335881"/>
                </a:cubicBezTo>
                <a:cubicBezTo>
                  <a:pt x="1154159" y="2341705"/>
                  <a:pt x="1198071" y="2345614"/>
                  <a:pt x="1241866" y="2350480"/>
                </a:cubicBezTo>
                <a:lnTo>
                  <a:pt x="2132361" y="2335881"/>
                </a:lnTo>
                <a:cubicBezTo>
                  <a:pt x="2152967" y="2334593"/>
                  <a:pt x="2163481" y="2308380"/>
                  <a:pt x="2176156" y="2292083"/>
                </a:cubicBezTo>
                <a:cubicBezTo>
                  <a:pt x="2197699" y="2264383"/>
                  <a:pt x="2234549" y="2204488"/>
                  <a:pt x="2234549" y="2204488"/>
                </a:cubicBezTo>
                <a:cubicBezTo>
                  <a:pt x="2224817" y="2170423"/>
                  <a:pt x="2226189" y="2130946"/>
                  <a:pt x="2205352" y="2102293"/>
                </a:cubicBezTo>
                <a:cubicBezTo>
                  <a:pt x="2179957" y="2067372"/>
                  <a:pt x="2099347" y="2037543"/>
                  <a:pt x="2059369" y="2014697"/>
                </a:cubicBezTo>
                <a:cubicBezTo>
                  <a:pt x="2044136" y="2005992"/>
                  <a:pt x="2031268" y="1993346"/>
                  <a:pt x="2015575" y="1985499"/>
                </a:cubicBezTo>
                <a:cubicBezTo>
                  <a:pt x="2001812" y="1978617"/>
                  <a:pt x="1986576" y="1975128"/>
                  <a:pt x="1971780" y="1970900"/>
                </a:cubicBezTo>
                <a:cubicBezTo>
                  <a:pt x="1825123" y="1928995"/>
                  <a:pt x="1787009" y="1951034"/>
                  <a:pt x="1563028" y="1941701"/>
                </a:cubicBezTo>
                <a:cubicBezTo>
                  <a:pt x="1498940" y="1932545"/>
                  <a:pt x="1368781" y="1915878"/>
                  <a:pt x="1314857" y="1897903"/>
                </a:cubicBezTo>
                <a:cubicBezTo>
                  <a:pt x="1194624" y="1857824"/>
                  <a:pt x="1257734" y="1873058"/>
                  <a:pt x="1125079" y="1854106"/>
                </a:cubicBezTo>
                <a:cubicBezTo>
                  <a:pt x="934080" y="1799530"/>
                  <a:pt x="1096385" y="1838163"/>
                  <a:pt x="803917" y="1810308"/>
                </a:cubicBezTo>
                <a:cubicBezTo>
                  <a:pt x="774451" y="1807502"/>
                  <a:pt x="745815" y="1798273"/>
                  <a:pt x="716327" y="1795709"/>
                </a:cubicBezTo>
                <a:cubicBezTo>
                  <a:pt x="633772" y="1788530"/>
                  <a:pt x="550812" y="1787013"/>
                  <a:pt x="468156" y="1781109"/>
                </a:cubicBezTo>
                <a:cubicBezTo>
                  <a:pt x="414545" y="1777279"/>
                  <a:pt x="361102" y="1771376"/>
                  <a:pt x="307575" y="1766510"/>
                </a:cubicBezTo>
                <a:cubicBezTo>
                  <a:pt x="307070" y="1766384"/>
                  <a:pt x="212368" y="1744293"/>
                  <a:pt x="205387" y="1737312"/>
                </a:cubicBezTo>
                <a:cubicBezTo>
                  <a:pt x="194506" y="1726430"/>
                  <a:pt x="195655" y="1708113"/>
                  <a:pt x="190789" y="1693514"/>
                </a:cubicBezTo>
                <a:cubicBezTo>
                  <a:pt x="220095" y="1620243"/>
                  <a:pt x="208418" y="1595569"/>
                  <a:pt x="307575" y="1591319"/>
                </a:cubicBezTo>
                <a:cubicBezTo>
                  <a:pt x="618758" y="1577982"/>
                  <a:pt x="930436" y="1581586"/>
                  <a:pt x="1241866" y="1576720"/>
                </a:cubicBezTo>
                <a:cubicBezTo>
                  <a:pt x="1256464" y="1566987"/>
                  <a:pt x="1269967" y="1555368"/>
                  <a:pt x="1285660" y="1547521"/>
                </a:cubicBezTo>
                <a:cubicBezTo>
                  <a:pt x="1299423" y="1540639"/>
                  <a:pt x="1316260" y="1540839"/>
                  <a:pt x="1329455" y="1532922"/>
                </a:cubicBezTo>
                <a:cubicBezTo>
                  <a:pt x="1341257" y="1525840"/>
                  <a:pt x="1348920" y="1513456"/>
                  <a:pt x="1358652" y="1503723"/>
                </a:cubicBezTo>
                <a:lnTo>
                  <a:pt x="1358652" y="1503723"/>
                </a:lnTo>
                <a:lnTo>
                  <a:pt x="1358652" y="1503723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45982" y="5101608"/>
            <a:ext cx="8656784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898483" y="145993"/>
            <a:ext cx="7123812" cy="4446612"/>
            <a:chOff x="3449435" y="3089563"/>
            <a:chExt cx="2152138" cy="1525848"/>
          </a:xfrm>
        </p:grpSpPr>
        <p:sp>
          <p:nvSpPr>
            <p:cNvPr id="13" name="Rectangle 12"/>
            <p:cNvSpPr/>
            <p:nvPr/>
          </p:nvSpPr>
          <p:spPr>
            <a:xfrm>
              <a:off x="5116941" y="3089563"/>
              <a:ext cx="484632" cy="1525848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90582" y="3089563"/>
              <a:ext cx="484632" cy="1525848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474931" y="3089563"/>
              <a:ext cx="484632" cy="1525848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19053" y="3089563"/>
              <a:ext cx="484632" cy="1525848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94797" y="3089563"/>
              <a:ext cx="484632" cy="1525848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49435" y="3089563"/>
              <a:ext cx="484632" cy="1525848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898483" y="5100388"/>
            <a:ext cx="1604186" cy="0"/>
          </a:xfrm>
          <a:prstGeom prst="line">
            <a:avLst/>
          </a:prstGeom>
          <a:ln w="76200" cmpd="sng">
            <a:solidFill>
              <a:srgbClr val="FF0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18231" y="5101608"/>
            <a:ext cx="1604186" cy="0"/>
          </a:xfrm>
          <a:prstGeom prst="line">
            <a:avLst/>
          </a:prstGeom>
          <a:ln w="76200" cmpd="sng">
            <a:solidFill>
              <a:srgbClr val="FF66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47850" y="5101608"/>
            <a:ext cx="1604186" cy="0"/>
          </a:xfrm>
          <a:prstGeom prst="line">
            <a:avLst/>
          </a:prstGeom>
          <a:ln w="76200" cmpd="sng">
            <a:solidFill>
              <a:srgbClr val="FFFF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9517" y="5101608"/>
            <a:ext cx="1604186" cy="0"/>
          </a:xfrm>
          <a:prstGeom prst="line">
            <a:avLst/>
          </a:prstGeom>
          <a:ln w="76200" cmpd="sng">
            <a:solidFill>
              <a:srgbClr val="008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36397" y="5100388"/>
            <a:ext cx="1604186" cy="0"/>
          </a:xfrm>
          <a:prstGeom prst="line">
            <a:avLst/>
          </a:prstGeom>
          <a:ln w="76200" cmpd="sng">
            <a:solidFill>
              <a:schemeClr val="accent5">
                <a:lumMod val="75000"/>
                <a:alpha val="5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06634" y="5101606"/>
            <a:ext cx="1604186" cy="0"/>
          </a:xfrm>
          <a:prstGeom prst="line">
            <a:avLst/>
          </a:prstGeom>
          <a:ln w="76200" cmpd="sng">
            <a:solidFill>
              <a:srgbClr val="0000FF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5624" y="4767793"/>
            <a:ext cx="100357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(</a:t>
            </a:r>
            <a:r>
              <a:rPr lang="en-US" sz="3200" dirty="0" smtClean="0"/>
              <a:t>           </a:t>
            </a:r>
            <a:r>
              <a:rPr lang="en-US" sz="3200" dirty="0" smtClean="0">
                <a:solidFill>
                  <a:srgbClr val="FF66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r>
              <a:rPr lang="en-US" sz="3200" dirty="0" smtClean="0"/>
              <a:t>     </a:t>
            </a:r>
            <a:r>
              <a:rPr lang="en-US" sz="3200" dirty="0" smtClean="0">
                <a:solidFill>
                  <a:srgbClr val="FFFF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6600"/>
                </a:solidFill>
              </a:rPr>
              <a:t>)</a:t>
            </a:r>
            <a:r>
              <a:rPr lang="en-US" sz="3200" dirty="0" smtClean="0"/>
              <a:t>       </a:t>
            </a:r>
            <a:r>
              <a:rPr lang="en-US" sz="3200" dirty="0" smtClean="0">
                <a:solidFill>
                  <a:srgbClr val="008000"/>
                </a:solidFill>
              </a:rPr>
              <a:t>(</a:t>
            </a: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  <a:r>
              <a:rPr lang="en-US" sz="3200" dirty="0" smtClean="0"/>
              <a:t>     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008000"/>
                </a:solidFill>
              </a:rPr>
              <a:t>)</a:t>
            </a:r>
            <a:r>
              <a:rPr lang="en-US" sz="3200" dirty="0" smtClean="0"/>
              <a:t>     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31859C"/>
                </a:solidFill>
              </a:rPr>
              <a:t>)</a:t>
            </a:r>
            <a:r>
              <a:rPr lang="en-US" sz="3200" dirty="0" smtClean="0"/>
              <a:t>           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994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991672" y="145993"/>
            <a:ext cx="6993815" cy="4379777"/>
          </a:xfrm>
          <a:custGeom>
            <a:avLst/>
            <a:gdLst>
              <a:gd name="connsiteX0" fmla="*/ 1095883 w 6993815"/>
              <a:gd name="connsiteY0" fmla="*/ 1518323 h 4379777"/>
              <a:gd name="connsiteX1" fmla="*/ 1095883 w 6993815"/>
              <a:gd name="connsiteY1" fmla="*/ 1518323 h 4379777"/>
              <a:gd name="connsiteX2" fmla="*/ 1387848 w 6993815"/>
              <a:gd name="connsiteY2" fmla="*/ 1503723 h 4379777"/>
              <a:gd name="connsiteX3" fmla="*/ 1636019 w 6993815"/>
              <a:gd name="connsiteY3" fmla="*/ 1532922 h 4379777"/>
              <a:gd name="connsiteX4" fmla="*/ 1679814 w 6993815"/>
              <a:gd name="connsiteY4" fmla="*/ 1547521 h 4379777"/>
              <a:gd name="connsiteX5" fmla="*/ 1752805 w 6993815"/>
              <a:gd name="connsiteY5" fmla="*/ 1562120 h 4379777"/>
              <a:gd name="connsiteX6" fmla="*/ 1811199 w 6993815"/>
              <a:gd name="connsiteY6" fmla="*/ 1547521 h 4379777"/>
              <a:gd name="connsiteX7" fmla="*/ 1825797 w 6993815"/>
              <a:gd name="connsiteY7" fmla="*/ 1328532 h 4379777"/>
              <a:gd name="connsiteX8" fmla="*/ 1840395 w 6993815"/>
              <a:gd name="connsiteY8" fmla="*/ 1182540 h 4379777"/>
              <a:gd name="connsiteX9" fmla="*/ 1869592 w 6993815"/>
              <a:gd name="connsiteY9" fmla="*/ 846757 h 4379777"/>
              <a:gd name="connsiteX10" fmla="*/ 1884190 w 6993815"/>
              <a:gd name="connsiteY10" fmla="*/ 759161 h 4379777"/>
              <a:gd name="connsiteX11" fmla="*/ 1913387 w 6993815"/>
              <a:gd name="connsiteY11" fmla="*/ 671566 h 4379777"/>
              <a:gd name="connsiteX12" fmla="*/ 1927985 w 6993815"/>
              <a:gd name="connsiteY12" fmla="*/ 627768 h 4379777"/>
              <a:gd name="connsiteX13" fmla="*/ 1957181 w 6993815"/>
              <a:gd name="connsiteY13" fmla="*/ 569371 h 4379777"/>
              <a:gd name="connsiteX14" fmla="*/ 1971780 w 6993815"/>
              <a:gd name="connsiteY14" fmla="*/ 510974 h 4379777"/>
              <a:gd name="connsiteX15" fmla="*/ 2000976 w 6993815"/>
              <a:gd name="connsiteY15" fmla="*/ 467176 h 4379777"/>
              <a:gd name="connsiteX16" fmla="*/ 2030173 w 6993815"/>
              <a:gd name="connsiteY16" fmla="*/ 408779 h 4379777"/>
              <a:gd name="connsiteX17" fmla="*/ 2073968 w 6993815"/>
              <a:gd name="connsiteY17" fmla="*/ 379581 h 4379777"/>
              <a:gd name="connsiteX18" fmla="*/ 2234549 w 6993815"/>
              <a:gd name="connsiteY18" fmla="*/ 335783 h 4379777"/>
              <a:gd name="connsiteX19" fmla="*/ 2322139 w 6993815"/>
              <a:gd name="connsiteY19" fmla="*/ 350382 h 4379777"/>
              <a:gd name="connsiteX20" fmla="*/ 2336737 w 6993815"/>
              <a:gd name="connsiteY20" fmla="*/ 394180 h 4379777"/>
              <a:gd name="connsiteX21" fmla="*/ 2365933 w 6993815"/>
              <a:gd name="connsiteY21" fmla="*/ 452577 h 4379777"/>
              <a:gd name="connsiteX22" fmla="*/ 2365933 w 6993815"/>
              <a:gd name="connsiteY22" fmla="*/ 905154 h 4379777"/>
              <a:gd name="connsiteX23" fmla="*/ 2380532 w 6993815"/>
              <a:gd name="connsiteY23" fmla="*/ 1240937 h 4379777"/>
              <a:gd name="connsiteX24" fmla="*/ 2395130 w 6993815"/>
              <a:gd name="connsiteY24" fmla="*/ 1299334 h 4379777"/>
              <a:gd name="connsiteX25" fmla="*/ 2468121 w 6993815"/>
              <a:gd name="connsiteY25" fmla="*/ 1430727 h 4379777"/>
              <a:gd name="connsiteX26" fmla="*/ 2511916 w 6993815"/>
              <a:gd name="connsiteY26" fmla="*/ 1445326 h 4379777"/>
              <a:gd name="connsiteX27" fmla="*/ 2614104 w 6993815"/>
              <a:gd name="connsiteY27" fmla="*/ 1489124 h 4379777"/>
              <a:gd name="connsiteX28" fmla="*/ 2730890 w 6993815"/>
              <a:gd name="connsiteY28" fmla="*/ 1503723 h 4379777"/>
              <a:gd name="connsiteX29" fmla="*/ 3008258 w 6993815"/>
              <a:gd name="connsiteY29" fmla="*/ 1474525 h 4379777"/>
              <a:gd name="connsiteX30" fmla="*/ 3095848 w 6993815"/>
              <a:gd name="connsiteY30" fmla="*/ 1372330 h 4379777"/>
              <a:gd name="connsiteX31" fmla="*/ 3183437 w 6993815"/>
              <a:gd name="connsiteY31" fmla="*/ 1270135 h 4379777"/>
              <a:gd name="connsiteX32" fmla="*/ 3198036 w 6993815"/>
              <a:gd name="connsiteY32" fmla="*/ 1226338 h 4379777"/>
              <a:gd name="connsiteX33" fmla="*/ 3227232 w 6993815"/>
              <a:gd name="connsiteY33" fmla="*/ 1094944 h 4379777"/>
              <a:gd name="connsiteX34" fmla="*/ 3241830 w 6993815"/>
              <a:gd name="connsiteY34" fmla="*/ 1036547 h 4379777"/>
              <a:gd name="connsiteX35" fmla="*/ 3256429 w 6993815"/>
              <a:gd name="connsiteY35" fmla="*/ 510974 h 4379777"/>
              <a:gd name="connsiteX36" fmla="*/ 3285625 w 6993815"/>
              <a:gd name="connsiteY36" fmla="*/ 364982 h 4379777"/>
              <a:gd name="connsiteX37" fmla="*/ 3300224 w 6993815"/>
              <a:gd name="connsiteY37" fmla="*/ 321184 h 4379777"/>
              <a:gd name="connsiteX38" fmla="*/ 3329420 w 6993815"/>
              <a:gd name="connsiteY38" fmla="*/ 189790 h 4379777"/>
              <a:gd name="connsiteX39" fmla="*/ 3344018 w 6993815"/>
              <a:gd name="connsiteY39" fmla="*/ 145993 h 4379777"/>
              <a:gd name="connsiteX40" fmla="*/ 3387813 w 6993815"/>
              <a:gd name="connsiteY40" fmla="*/ 102195 h 4379777"/>
              <a:gd name="connsiteX41" fmla="*/ 3460805 w 6993815"/>
              <a:gd name="connsiteY41" fmla="*/ 14599 h 4379777"/>
              <a:gd name="connsiteX42" fmla="*/ 3519198 w 6993815"/>
              <a:gd name="connsiteY42" fmla="*/ 0 h 4379777"/>
              <a:gd name="connsiteX43" fmla="*/ 3665181 w 6993815"/>
              <a:gd name="connsiteY43" fmla="*/ 43798 h 4379777"/>
              <a:gd name="connsiteX44" fmla="*/ 3723574 w 6993815"/>
              <a:gd name="connsiteY44" fmla="*/ 1094944 h 4379777"/>
              <a:gd name="connsiteX45" fmla="*/ 3738172 w 6993815"/>
              <a:gd name="connsiteY45" fmla="*/ 1138742 h 4379777"/>
              <a:gd name="connsiteX46" fmla="*/ 3781967 w 6993815"/>
              <a:gd name="connsiteY46" fmla="*/ 1197139 h 4379777"/>
              <a:gd name="connsiteX47" fmla="*/ 3796565 w 6993815"/>
              <a:gd name="connsiteY47" fmla="*/ 1518323 h 4379777"/>
              <a:gd name="connsiteX48" fmla="*/ 3811163 w 6993815"/>
              <a:gd name="connsiteY48" fmla="*/ 1576720 h 4379777"/>
              <a:gd name="connsiteX49" fmla="*/ 3854958 w 6993815"/>
              <a:gd name="connsiteY49" fmla="*/ 1605918 h 4379777"/>
              <a:gd name="connsiteX50" fmla="*/ 4322103 w 6993815"/>
              <a:gd name="connsiteY50" fmla="*/ 1591319 h 4379777"/>
              <a:gd name="connsiteX51" fmla="*/ 4468086 w 6993815"/>
              <a:gd name="connsiteY51" fmla="*/ 1562120 h 4379777"/>
              <a:gd name="connsiteX52" fmla="*/ 4643266 w 6993815"/>
              <a:gd name="connsiteY52" fmla="*/ 1532922 h 4379777"/>
              <a:gd name="connsiteX53" fmla="*/ 4876838 w 6993815"/>
              <a:gd name="connsiteY53" fmla="*/ 1474525 h 4379777"/>
              <a:gd name="connsiteX54" fmla="*/ 5008223 w 6993815"/>
              <a:gd name="connsiteY54" fmla="*/ 1445326 h 4379777"/>
              <a:gd name="connsiteX55" fmla="*/ 5183402 w 6993815"/>
              <a:gd name="connsiteY55" fmla="*/ 1416128 h 4379777"/>
              <a:gd name="connsiteX56" fmla="*/ 5329385 w 6993815"/>
              <a:gd name="connsiteY56" fmla="*/ 1372330 h 4379777"/>
              <a:gd name="connsiteX57" fmla="*/ 5650547 w 6993815"/>
              <a:gd name="connsiteY57" fmla="*/ 1343132 h 4379777"/>
              <a:gd name="connsiteX58" fmla="*/ 6292872 w 6993815"/>
              <a:gd name="connsiteY58" fmla="*/ 1357731 h 4379777"/>
              <a:gd name="connsiteX59" fmla="*/ 6395060 w 6993815"/>
              <a:gd name="connsiteY59" fmla="*/ 1386929 h 4379777"/>
              <a:gd name="connsiteX60" fmla="*/ 6482649 w 6993815"/>
              <a:gd name="connsiteY60" fmla="*/ 1401529 h 4379777"/>
              <a:gd name="connsiteX61" fmla="*/ 6657829 w 6993815"/>
              <a:gd name="connsiteY61" fmla="*/ 1445326 h 4379777"/>
              <a:gd name="connsiteX62" fmla="*/ 6716222 w 6993815"/>
              <a:gd name="connsiteY62" fmla="*/ 1459926 h 4379777"/>
              <a:gd name="connsiteX63" fmla="*/ 6803812 w 6993815"/>
              <a:gd name="connsiteY63" fmla="*/ 1489124 h 4379777"/>
              <a:gd name="connsiteX64" fmla="*/ 6847606 w 6993815"/>
              <a:gd name="connsiteY64" fmla="*/ 1518323 h 4379777"/>
              <a:gd name="connsiteX65" fmla="*/ 6891401 w 6993815"/>
              <a:gd name="connsiteY65" fmla="*/ 1532922 h 4379777"/>
              <a:gd name="connsiteX66" fmla="*/ 6978991 w 6993815"/>
              <a:gd name="connsiteY66" fmla="*/ 1620517 h 4379777"/>
              <a:gd name="connsiteX67" fmla="*/ 6993589 w 6993815"/>
              <a:gd name="connsiteY67" fmla="*/ 1678914 h 4379777"/>
              <a:gd name="connsiteX68" fmla="*/ 6964393 w 6993815"/>
              <a:gd name="connsiteY68" fmla="*/ 1766510 h 4379777"/>
              <a:gd name="connsiteX69" fmla="*/ 6906000 w 6993815"/>
              <a:gd name="connsiteY69" fmla="*/ 1795709 h 4379777"/>
              <a:gd name="connsiteX70" fmla="*/ 6774615 w 6993815"/>
              <a:gd name="connsiteY70" fmla="*/ 1824907 h 4379777"/>
              <a:gd name="connsiteX71" fmla="*/ 4614069 w 6993815"/>
              <a:gd name="connsiteY71" fmla="*/ 1824907 h 4379777"/>
              <a:gd name="connsiteX72" fmla="*/ 4526479 w 6993815"/>
              <a:gd name="connsiteY72" fmla="*/ 1854106 h 4379777"/>
              <a:gd name="connsiteX73" fmla="*/ 4409693 w 6993815"/>
              <a:gd name="connsiteY73" fmla="*/ 1956300 h 4379777"/>
              <a:gd name="connsiteX74" fmla="*/ 4351300 w 6993815"/>
              <a:gd name="connsiteY74" fmla="*/ 1985499 h 4379777"/>
              <a:gd name="connsiteX75" fmla="*/ 4263710 w 6993815"/>
              <a:gd name="connsiteY75" fmla="*/ 2043896 h 4379777"/>
              <a:gd name="connsiteX76" fmla="*/ 4176121 w 6993815"/>
              <a:gd name="connsiteY76" fmla="*/ 2102293 h 4379777"/>
              <a:gd name="connsiteX77" fmla="*/ 4117727 w 6993815"/>
              <a:gd name="connsiteY77" fmla="*/ 2146091 h 4379777"/>
              <a:gd name="connsiteX78" fmla="*/ 4088531 w 6993815"/>
              <a:gd name="connsiteY78" fmla="*/ 2189888 h 4379777"/>
              <a:gd name="connsiteX79" fmla="*/ 4103129 w 6993815"/>
              <a:gd name="connsiteY79" fmla="*/ 2335881 h 4379777"/>
              <a:gd name="connsiteX80" fmla="*/ 4176121 w 6993815"/>
              <a:gd name="connsiteY80" fmla="*/ 2365079 h 4379777"/>
              <a:gd name="connsiteX81" fmla="*/ 4278309 w 6993815"/>
              <a:gd name="connsiteY81" fmla="*/ 2408877 h 4379777"/>
              <a:gd name="connsiteX82" fmla="*/ 4395095 w 6993815"/>
              <a:gd name="connsiteY82" fmla="*/ 2438076 h 4379777"/>
              <a:gd name="connsiteX83" fmla="*/ 4453488 w 6993815"/>
              <a:gd name="connsiteY83" fmla="*/ 2452675 h 4379777"/>
              <a:gd name="connsiteX84" fmla="*/ 4657864 w 6993815"/>
              <a:gd name="connsiteY84" fmla="*/ 2511072 h 4379777"/>
              <a:gd name="connsiteX85" fmla="*/ 4876838 w 6993815"/>
              <a:gd name="connsiteY85" fmla="*/ 2554870 h 4379777"/>
              <a:gd name="connsiteX86" fmla="*/ 5008223 w 6993815"/>
              <a:gd name="connsiteY86" fmla="*/ 2584068 h 4379777"/>
              <a:gd name="connsiteX87" fmla="*/ 5154206 w 6993815"/>
              <a:gd name="connsiteY87" fmla="*/ 2613267 h 4379777"/>
              <a:gd name="connsiteX88" fmla="*/ 5358582 w 6993815"/>
              <a:gd name="connsiteY88" fmla="*/ 2657065 h 4379777"/>
              <a:gd name="connsiteX89" fmla="*/ 5577556 w 6993815"/>
              <a:gd name="connsiteY89" fmla="*/ 2686263 h 4379777"/>
              <a:gd name="connsiteX90" fmla="*/ 6614034 w 6993815"/>
              <a:gd name="connsiteY90" fmla="*/ 2700862 h 4379777"/>
              <a:gd name="connsiteX91" fmla="*/ 6614034 w 6993815"/>
              <a:gd name="connsiteY91" fmla="*/ 2978248 h 4379777"/>
              <a:gd name="connsiteX92" fmla="*/ 6570239 w 6993815"/>
              <a:gd name="connsiteY92" fmla="*/ 2992847 h 4379777"/>
              <a:gd name="connsiteX93" fmla="*/ 6015504 w 6993815"/>
              <a:gd name="connsiteY93" fmla="*/ 2978248 h 4379777"/>
              <a:gd name="connsiteX94" fmla="*/ 5854923 w 6993815"/>
              <a:gd name="connsiteY94" fmla="*/ 2963649 h 4379777"/>
              <a:gd name="connsiteX95" fmla="*/ 5314787 w 6993815"/>
              <a:gd name="connsiteY95" fmla="*/ 2978248 h 4379777"/>
              <a:gd name="connsiteX96" fmla="*/ 5270992 w 6993815"/>
              <a:gd name="connsiteY96" fmla="*/ 2992847 h 4379777"/>
              <a:gd name="connsiteX97" fmla="*/ 5212599 w 6993815"/>
              <a:gd name="connsiteY97" fmla="*/ 3007447 h 4379777"/>
              <a:gd name="connsiteX98" fmla="*/ 5110411 w 6993815"/>
              <a:gd name="connsiteY98" fmla="*/ 3065844 h 4379777"/>
              <a:gd name="connsiteX99" fmla="*/ 5022821 w 6993815"/>
              <a:gd name="connsiteY99" fmla="*/ 3080443 h 4379777"/>
              <a:gd name="connsiteX100" fmla="*/ 4336702 w 6993815"/>
              <a:gd name="connsiteY100" fmla="*/ 3095042 h 4379777"/>
              <a:gd name="connsiteX101" fmla="*/ 4219915 w 6993815"/>
              <a:gd name="connsiteY101" fmla="*/ 3138840 h 4379777"/>
              <a:gd name="connsiteX102" fmla="*/ 4132326 w 6993815"/>
              <a:gd name="connsiteY102" fmla="*/ 3211836 h 4379777"/>
              <a:gd name="connsiteX103" fmla="*/ 4117727 w 6993815"/>
              <a:gd name="connsiteY103" fmla="*/ 3270233 h 4379777"/>
              <a:gd name="connsiteX104" fmla="*/ 4103129 w 6993815"/>
              <a:gd name="connsiteY104" fmla="*/ 3357829 h 4379777"/>
              <a:gd name="connsiteX105" fmla="*/ 4088531 w 6993815"/>
              <a:gd name="connsiteY105" fmla="*/ 3401627 h 4379777"/>
              <a:gd name="connsiteX106" fmla="*/ 4073933 w 6993815"/>
              <a:gd name="connsiteY106" fmla="*/ 3474623 h 4379777"/>
              <a:gd name="connsiteX107" fmla="*/ 4059334 w 6993815"/>
              <a:gd name="connsiteY107" fmla="*/ 4131589 h 4379777"/>
              <a:gd name="connsiteX108" fmla="*/ 4044736 w 6993815"/>
              <a:gd name="connsiteY108" fmla="*/ 4219185 h 4379777"/>
              <a:gd name="connsiteX109" fmla="*/ 4015539 w 6993815"/>
              <a:gd name="connsiteY109" fmla="*/ 4321380 h 4379777"/>
              <a:gd name="connsiteX110" fmla="*/ 3986343 w 6993815"/>
              <a:gd name="connsiteY110" fmla="*/ 4365177 h 4379777"/>
              <a:gd name="connsiteX111" fmla="*/ 3942548 w 6993815"/>
              <a:gd name="connsiteY111" fmla="*/ 4379777 h 4379777"/>
              <a:gd name="connsiteX112" fmla="*/ 3796565 w 6993815"/>
              <a:gd name="connsiteY112" fmla="*/ 4365177 h 4379777"/>
              <a:gd name="connsiteX113" fmla="*/ 3738172 w 6993815"/>
              <a:gd name="connsiteY113" fmla="*/ 4321380 h 4379777"/>
              <a:gd name="connsiteX114" fmla="*/ 3708975 w 6993815"/>
              <a:gd name="connsiteY114" fmla="*/ 4233784 h 4379777"/>
              <a:gd name="connsiteX115" fmla="*/ 3665181 w 6993815"/>
              <a:gd name="connsiteY115" fmla="*/ 4087792 h 4379777"/>
              <a:gd name="connsiteX116" fmla="*/ 3635984 w 6993815"/>
              <a:gd name="connsiteY116" fmla="*/ 3679012 h 4379777"/>
              <a:gd name="connsiteX117" fmla="*/ 3621386 w 6993815"/>
              <a:gd name="connsiteY117" fmla="*/ 3562218 h 4379777"/>
              <a:gd name="connsiteX118" fmla="*/ 3606787 w 6993815"/>
              <a:gd name="connsiteY118" fmla="*/ 3503821 h 4379777"/>
              <a:gd name="connsiteX119" fmla="*/ 3562993 w 6993815"/>
              <a:gd name="connsiteY119" fmla="*/ 3401627 h 4379777"/>
              <a:gd name="connsiteX120" fmla="*/ 3533796 w 6993815"/>
              <a:gd name="connsiteY120" fmla="*/ 3284833 h 4379777"/>
              <a:gd name="connsiteX121" fmla="*/ 3504599 w 6993815"/>
              <a:gd name="connsiteY121" fmla="*/ 3226436 h 4379777"/>
              <a:gd name="connsiteX122" fmla="*/ 3446206 w 6993815"/>
              <a:gd name="connsiteY122" fmla="*/ 3095042 h 4379777"/>
              <a:gd name="connsiteX123" fmla="*/ 3402412 w 6993815"/>
              <a:gd name="connsiteY123" fmla="*/ 3007447 h 4379777"/>
              <a:gd name="connsiteX124" fmla="*/ 3329420 w 6993815"/>
              <a:gd name="connsiteY124" fmla="*/ 2876053 h 4379777"/>
              <a:gd name="connsiteX125" fmla="*/ 3271027 w 6993815"/>
              <a:gd name="connsiteY125" fmla="*/ 2832256 h 4379777"/>
              <a:gd name="connsiteX126" fmla="*/ 3183437 w 6993815"/>
              <a:gd name="connsiteY126" fmla="*/ 2773859 h 4379777"/>
              <a:gd name="connsiteX127" fmla="*/ 2891472 w 6993815"/>
              <a:gd name="connsiteY127" fmla="*/ 2788458 h 4379777"/>
              <a:gd name="connsiteX128" fmla="*/ 2803882 w 6993815"/>
              <a:gd name="connsiteY128" fmla="*/ 2876053 h 4379777"/>
              <a:gd name="connsiteX129" fmla="*/ 2730890 w 6993815"/>
              <a:gd name="connsiteY129" fmla="*/ 2949050 h 4379777"/>
              <a:gd name="connsiteX130" fmla="*/ 2687096 w 6993815"/>
              <a:gd name="connsiteY130" fmla="*/ 3051244 h 4379777"/>
              <a:gd name="connsiteX131" fmla="*/ 2657899 w 6993815"/>
              <a:gd name="connsiteY131" fmla="*/ 3138840 h 4379777"/>
              <a:gd name="connsiteX132" fmla="*/ 2643301 w 6993815"/>
              <a:gd name="connsiteY132" fmla="*/ 3182638 h 4379777"/>
              <a:gd name="connsiteX133" fmla="*/ 2614104 w 6993815"/>
              <a:gd name="connsiteY133" fmla="*/ 3226436 h 4379777"/>
              <a:gd name="connsiteX134" fmla="*/ 2599506 w 6993815"/>
              <a:gd name="connsiteY134" fmla="*/ 3270233 h 4379777"/>
              <a:gd name="connsiteX135" fmla="*/ 2570309 w 6993815"/>
              <a:gd name="connsiteY135" fmla="*/ 3795806 h 4379777"/>
              <a:gd name="connsiteX136" fmla="*/ 2541113 w 6993815"/>
              <a:gd name="connsiteY136" fmla="*/ 4029395 h 4379777"/>
              <a:gd name="connsiteX137" fmla="*/ 2526514 w 6993815"/>
              <a:gd name="connsiteY137" fmla="*/ 4087792 h 4379777"/>
              <a:gd name="connsiteX138" fmla="*/ 2468121 w 6993815"/>
              <a:gd name="connsiteY138" fmla="*/ 4175387 h 4379777"/>
              <a:gd name="connsiteX139" fmla="*/ 2453523 w 6993815"/>
              <a:gd name="connsiteY139" fmla="*/ 4233784 h 4379777"/>
              <a:gd name="connsiteX140" fmla="*/ 2263745 w 6993815"/>
              <a:gd name="connsiteY140" fmla="*/ 4219185 h 4379777"/>
              <a:gd name="connsiteX141" fmla="*/ 2190754 w 6993815"/>
              <a:gd name="connsiteY141" fmla="*/ 4087792 h 4379777"/>
              <a:gd name="connsiteX142" fmla="*/ 2161557 w 6993815"/>
              <a:gd name="connsiteY142" fmla="*/ 4000196 h 4379777"/>
              <a:gd name="connsiteX143" fmla="*/ 2146959 w 6993815"/>
              <a:gd name="connsiteY143" fmla="*/ 3941799 h 4379777"/>
              <a:gd name="connsiteX144" fmla="*/ 2117763 w 6993815"/>
              <a:gd name="connsiteY144" fmla="*/ 3883402 h 4379777"/>
              <a:gd name="connsiteX145" fmla="*/ 2088566 w 6993815"/>
              <a:gd name="connsiteY145" fmla="*/ 3314031 h 4379777"/>
              <a:gd name="connsiteX146" fmla="*/ 2030173 w 6993815"/>
              <a:gd name="connsiteY146" fmla="*/ 2730061 h 4379777"/>
              <a:gd name="connsiteX147" fmla="*/ 716327 w 6993815"/>
              <a:gd name="connsiteY147" fmla="*/ 2730061 h 4379777"/>
              <a:gd name="connsiteX148" fmla="*/ 643336 w 6993815"/>
              <a:gd name="connsiteY148" fmla="*/ 2700862 h 4379777"/>
              <a:gd name="connsiteX149" fmla="*/ 541148 w 6993815"/>
              <a:gd name="connsiteY149" fmla="*/ 2686263 h 4379777"/>
              <a:gd name="connsiteX150" fmla="*/ 453558 w 6993815"/>
              <a:gd name="connsiteY150" fmla="*/ 2657065 h 4379777"/>
              <a:gd name="connsiteX151" fmla="*/ 249182 w 6993815"/>
              <a:gd name="connsiteY151" fmla="*/ 2613267 h 4379777"/>
              <a:gd name="connsiteX152" fmla="*/ 161593 w 6993815"/>
              <a:gd name="connsiteY152" fmla="*/ 2584068 h 4379777"/>
              <a:gd name="connsiteX153" fmla="*/ 117798 w 6993815"/>
              <a:gd name="connsiteY153" fmla="*/ 2569469 h 4379777"/>
              <a:gd name="connsiteX154" fmla="*/ 59405 w 6993815"/>
              <a:gd name="connsiteY154" fmla="*/ 2540271 h 4379777"/>
              <a:gd name="connsiteX155" fmla="*/ 1011 w 6993815"/>
              <a:gd name="connsiteY155" fmla="*/ 2452675 h 4379777"/>
              <a:gd name="connsiteX156" fmla="*/ 15610 w 6993815"/>
              <a:gd name="connsiteY156" fmla="*/ 2394278 h 4379777"/>
              <a:gd name="connsiteX157" fmla="*/ 176191 w 6993815"/>
              <a:gd name="connsiteY157" fmla="*/ 2350480 h 4379777"/>
              <a:gd name="connsiteX158" fmla="*/ 438960 w 6993815"/>
              <a:gd name="connsiteY158" fmla="*/ 2306682 h 4379777"/>
              <a:gd name="connsiteX159" fmla="*/ 1022891 w 6993815"/>
              <a:gd name="connsiteY159" fmla="*/ 2321282 h 4379777"/>
              <a:gd name="connsiteX160" fmla="*/ 1110481 w 6993815"/>
              <a:gd name="connsiteY160" fmla="*/ 2335881 h 4379777"/>
              <a:gd name="connsiteX161" fmla="*/ 1241866 w 6993815"/>
              <a:gd name="connsiteY161" fmla="*/ 2350480 h 4379777"/>
              <a:gd name="connsiteX162" fmla="*/ 2132361 w 6993815"/>
              <a:gd name="connsiteY162" fmla="*/ 2335881 h 4379777"/>
              <a:gd name="connsiteX163" fmla="*/ 2176156 w 6993815"/>
              <a:gd name="connsiteY163" fmla="*/ 2292083 h 4379777"/>
              <a:gd name="connsiteX164" fmla="*/ 2234549 w 6993815"/>
              <a:gd name="connsiteY164" fmla="*/ 2204488 h 4379777"/>
              <a:gd name="connsiteX165" fmla="*/ 2205352 w 6993815"/>
              <a:gd name="connsiteY165" fmla="*/ 2102293 h 4379777"/>
              <a:gd name="connsiteX166" fmla="*/ 2059369 w 6993815"/>
              <a:gd name="connsiteY166" fmla="*/ 2014697 h 4379777"/>
              <a:gd name="connsiteX167" fmla="*/ 2015575 w 6993815"/>
              <a:gd name="connsiteY167" fmla="*/ 1985499 h 4379777"/>
              <a:gd name="connsiteX168" fmla="*/ 1971780 w 6993815"/>
              <a:gd name="connsiteY168" fmla="*/ 1970900 h 4379777"/>
              <a:gd name="connsiteX169" fmla="*/ 1563028 w 6993815"/>
              <a:gd name="connsiteY169" fmla="*/ 1941701 h 4379777"/>
              <a:gd name="connsiteX170" fmla="*/ 1314857 w 6993815"/>
              <a:gd name="connsiteY170" fmla="*/ 1897903 h 4379777"/>
              <a:gd name="connsiteX171" fmla="*/ 1125079 w 6993815"/>
              <a:gd name="connsiteY171" fmla="*/ 1854106 h 4379777"/>
              <a:gd name="connsiteX172" fmla="*/ 803917 w 6993815"/>
              <a:gd name="connsiteY172" fmla="*/ 1810308 h 4379777"/>
              <a:gd name="connsiteX173" fmla="*/ 716327 w 6993815"/>
              <a:gd name="connsiteY173" fmla="*/ 1795709 h 4379777"/>
              <a:gd name="connsiteX174" fmla="*/ 468156 w 6993815"/>
              <a:gd name="connsiteY174" fmla="*/ 1781109 h 4379777"/>
              <a:gd name="connsiteX175" fmla="*/ 307575 w 6993815"/>
              <a:gd name="connsiteY175" fmla="*/ 1766510 h 4379777"/>
              <a:gd name="connsiteX176" fmla="*/ 205387 w 6993815"/>
              <a:gd name="connsiteY176" fmla="*/ 1737312 h 4379777"/>
              <a:gd name="connsiteX177" fmla="*/ 190789 w 6993815"/>
              <a:gd name="connsiteY177" fmla="*/ 1693514 h 4379777"/>
              <a:gd name="connsiteX178" fmla="*/ 307575 w 6993815"/>
              <a:gd name="connsiteY178" fmla="*/ 1591319 h 4379777"/>
              <a:gd name="connsiteX179" fmla="*/ 1241866 w 6993815"/>
              <a:gd name="connsiteY179" fmla="*/ 1576720 h 4379777"/>
              <a:gd name="connsiteX180" fmla="*/ 1285660 w 6993815"/>
              <a:gd name="connsiteY180" fmla="*/ 1547521 h 4379777"/>
              <a:gd name="connsiteX181" fmla="*/ 1329455 w 6993815"/>
              <a:gd name="connsiteY181" fmla="*/ 1532922 h 4379777"/>
              <a:gd name="connsiteX182" fmla="*/ 1358652 w 6993815"/>
              <a:gd name="connsiteY182" fmla="*/ 1503723 h 4379777"/>
              <a:gd name="connsiteX183" fmla="*/ 1358652 w 6993815"/>
              <a:gd name="connsiteY183" fmla="*/ 1503723 h 4379777"/>
              <a:gd name="connsiteX184" fmla="*/ 1358652 w 6993815"/>
              <a:gd name="connsiteY184" fmla="*/ 1503723 h 437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6993815" h="4379777">
                <a:moveTo>
                  <a:pt x="1095883" y="1518323"/>
                </a:moveTo>
                <a:lnTo>
                  <a:pt x="1095883" y="1518323"/>
                </a:lnTo>
                <a:cubicBezTo>
                  <a:pt x="1193205" y="1513456"/>
                  <a:pt x="1290405" y="1503723"/>
                  <a:pt x="1387848" y="1503723"/>
                </a:cubicBezTo>
                <a:cubicBezTo>
                  <a:pt x="1436320" y="1503723"/>
                  <a:pt x="1573386" y="1519003"/>
                  <a:pt x="1636019" y="1532922"/>
                </a:cubicBezTo>
                <a:cubicBezTo>
                  <a:pt x="1651041" y="1536260"/>
                  <a:pt x="1664885" y="1543789"/>
                  <a:pt x="1679814" y="1547521"/>
                </a:cubicBezTo>
                <a:cubicBezTo>
                  <a:pt x="1703885" y="1553539"/>
                  <a:pt x="1728475" y="1557254"/>
                  <a:pt x="1752805" y="1562120"/>
                </a:cubicBezTo>
                <a:cubicBezTo>
                  <a:pt x="1772270" y="1557254"/>
                  <a:pt x="1805215" y="1566672"/>
                  <a:pt x="1811199" y="1547521"/>
                </a:cubicBezTo>
                <a:cubicBezTo>
                  <a:pt x="1833019" y="1477692"/>
                  <a:pt x="1819963" y="1401457"/>
                  <a:pt x="1825797" y="1328532"/>
                </a:cubicBezTo>
                <a:cubicBezTo>
                  <a:pt x="1829697" y="1279781"/>
                  <a:pt x="1836911" y="1231322"/>
                  <a:pt x="1840395" y="1182540"/>
                </a:cubicBezTo>
                <a:cubicBezTo>
                  <a:pt x="1870503" y="760989"/>
                  <a:pt x="1833790" y="1043677"/>
                  <a:pt x="1869592" y="846757"/>
                </a:cubicBezTo>
                <a:cubicBezTo>
                  <a:pt x="1874887" y="817633"/>
                  <a:pt x="1877011" y="787879"/>
                  <a:pt x="1884190" y="759161"/>
                </a:cubicBezTo>
                <a:cubicBezTo>
                  <a:pt x="1891654" y="729302"/>
                  <a:pt x="1903655" y="700764"/>
                  <a:pt x="1913387" y="671566"/>
                </a:cubicBezTo>
                <a:cubicBezTo>
                  <a:pt x="1918253" y="656967"/>
                  <a:pt x="1921103" y="641532"/>
                  <a:pt x="1927985" y="627768"/>
                </a:cubicBezTo>
                <a:cubicBezTo>
                  <a:pt x="1937717" y="608302"/>
                  <a:pt x="1949540" y="589748"/>
                  <a:pt x="1957181" y="569371"/>
                </a:cubicBezTo>
                <a:cubicBezTo>
                  <a:pt x="1964226" y="550584"/>
                  <a:pt x="1963877" y="529417"/>
                  <a:pt x="1971780" y="510974"/>
                </a:cubicBezTo>
                <a:cubicBezTo>
                  <a:pt x="1978691" y="494847"/>
                  <a:pt x="1992271" y="482410"/>
                  <a:pt x="2000976" y="467176"/>
                </a:cubicBezTo>
                <a:cubicBezTo>
                  <a:pt x="2011773" y="448280"/>
                  <a:pt x="2016241" y="425498"/>
                  <a:pt x="2030173" y="408779"/>
                </a:cubicBezTo>
                <a:cubicBezTo>
                  <a:pt x="2041405" y="395300"/>
                  <a:pt x="2058735" y="388286"/>
                  <a:pt x="2073968" y="379581"/>
                </a:cubicBezTo>
                <a:cubicBezTo>
                  <a:pt x="2148277" y="337116"/>
                  <a:pt x="2134312" y="350103"/>
                  <a:pt x="2234549" y="335783"/>
                </a:cubicBezTo>
                <a:cubicBezTo>
                  <a:pt x="2263746" y="340649"/>
                  <a:pt x="2296440" y="335696"/>
                  <a:pt x="2322139" y="350382"/>
                </a:cubicBezTo>
                <a:cubicBezTo>
                  <a:pt x="2335500" y="358017"/>
                  <a:pt x="2330675" y="380035"/>
                  <a:pt x="2336737" y="394180"/>
                </a:cubicBezTo>
                <a:cubicBezTo>
                  <a:pt x="2345309" y="414184"/>
                  <a:pt x="2356201" y="433111"/>
                  <a:pt x="2365933" y="452577"/>
                </a:cubicBezTo>
                <a:cubicBezTo>
                  <a:pt x="2400137" y="726215"/>
                  <a:pt x="2365933" y="399746"/>
                  <a:pt x="2365933" y="905154"/>
                </a:cubicBezTo>
                <a:cubicBezTo>
                  <a:pt x="2365933" y="1017187"/>
                  <a:pt x="2372256" y="1129210"/>
                  <a:pt x="2380532" y="1240937"/>
                </a:cubicBezTo>
                <a:cubicBezTo>
                  <a:pt x="2382014" y="1260947"/>
                  <a:pt x="2389618" y="1280041"/>
                  <a:pt x="2395130" y="1299334"/>
                </a:cubicBezTo>
                <a:cubicBezTo>
                  <a:pt x="2405954" y="1337221"/>
                  <a:pt x="2435100" y="1419720"/>
                  <a:pt x="2468121" y="1430727"/>
                </a:cubicBezTo>
                <a:cubicBezTo>
                  <a:pt x="2482719" y="1435593"/>
                  <a:pt x="2497772" y="1439264"/>
                  <a:pt x="2511916" y="1445326"/>
                </a:cubicBezTo>
                <a:cubicBezTo>
                  <a:pt x="2549005" y="1461222"/>
                  <a:pt x="2574460" y="1481916"/>
                  <a:pt x="2614104" y="1489124"/>
                </a:cubicBezTo>
                <a:cubicBezTo>
                  <a:pt x="2652703" y="1496142"/>
                  <a:pt x="2691961" y="1498857"/>
                  <a:pt x="2730890" y="1503723"/>
                </a:cubicBezTo>
                <a:cubicBezTo>
                  <a:pt x="2823346" y="1493990"/>
                  <a:pt x="2917413" y="1494275"/>
                  <a:pt x="3008258" y="1474525"/>
                </a:cubicBezTo>
                <a:cubicBezTo>
                  <a:pt x="3067822" y="1461576"/>
                  <a:pt x="3070296" y="1413217"/>
                  <a:pt x="3095848" y="1372330"/>
                </a:cubicBezTo>
                <a:cubicBezTo>
                  <a:pt x="3127061" y="1322385"/>
                  <a:pt x="3143623" y="1309951"/>
                  <a:pt x="3183437" y="1270135"/>
                </a:cubicBezTo>
                <a:cubicBezTo>
                  <a:pt x="3188303" y="1255536"/>
                  <a:pt x="3193809" y="1241135"/>
                  <a:pt x="3198036" y="1226338"/>
                </a:cubicBezTo>
                <a:cubicBezTo>
                  <a:pt x="3215835" y="1164040"/>
                  <a:pt x="3212184" y="1162668"/>
                  <a:pt x="3227232" y="1094944"/>
                </a:cubicBezTo>
                <a:cubicBezTo>
                  <a:pt x="3231584" y="1075357"/>
                  <a:pt x="3236964" y="1056013"/>
                  <a:pt x="3241830" y="1036547"/>
                </a:cubicBezTo>
                <a:cubicBezTo>
                  <a:pt x="3246696" y="861356"/>
                  <a:pt x="3248093" y="686034"/>
                  <a:pt x="3256429" y="510974"/>
                </a:cubicBezTo>
                <a:cubicBezTo>
                  <a:pt x="3258068" y="476561"/>
                  <a:pt x="3274868" y="402632"/>
                  <a:pt x="3285625" y="364982"/>
                </a:cubicBezTo>
                <a:cubicBezTo>
                  <a:pt x="3289852" y="350185"/>
                  <a:pt x="3295997" y="335981"/>
                  <a:pt x="3300224" y="321184"/>
                </a:cubicBezTo>
                <a:cubicBezTo>
                  <a:pt x="3330190" y="216298"/>
                  <a:pt x="3299324" y="310184"/>
                  <a:pt x="3329420" y="189790"/>
                </a:cubicBezTo>
                <a:cubicBezTo>
                  <a:pt x="3333152" y="174861"/>
                  <a:pt x="3335482" y="158797"/>
                  <a:pt x="3344018" y="145993"/>
                </a:cubicBezTo>
                <a:cubicBezTo>
                  <a:pt x="3355470" y="128814"/>
                  <a:pt x="3374596" y="118056"/>
                  <a:pt x="3387813" y="102195"/>
                </a:cubicBezTo>
                <a:cubicBezTo>
                  <a:pt x="3415296" y="69213"/>
                  <a:pt x="3420096" y="37863"/>
                  <a:pt x="3460805" y="14599"/>
                </a:cubicBezTo>
                <a:cubicBezTo>
                  <a:pt x="3478225" y="4644"/>
                  <a:pt x="3499734" y="4866"/>
                  <a:pt x="3519198" y="0"/>
                </a:cubicBezTo>
                <a:cubicBezTo>
                  <a:pt x="3567859" y="14599"/>
                  <a:pt x="3657403" y="-6407"/>
                  <a:pt x="3665181" y="43798"/>
                </a:cubicBezTo>
                <a:cubicBezTo>
                  <a:pt x="3859875" y="1300542"/>
                  <a:pt x="3468001" y="754159"/>
                  <a:pt x="3723574" y="1094944"/>
                </a:cubicBezTo>
                <a:cubicBezTo>
                  <a:pt x="3728440" y="1109543"/>
                  <a:pt x="3730537" y="1125380"/>
                  <a:pt x="3738172" y="1138742"/>
                </a:cubicBezTo>
                <a:cubicBezTo>
                  <a:pt x="3750243" y="1159868"/>
                  <a:pt x="3778267" y="1173090"/>
                  <a:pt x="3781967" y="1197139"/>
                </a:cubicBezTo>
                <a:cubicBezTo>
                  <a:pt x="3798262" y="1303065"/>
                  <a:pt x="3788346" y="1411467"/>
                  <a:pt x="3796565" y="1518323"/>
                </a:cubicBezTo>
                <a:cubicBezTo>
                  <a:pt x="3798104" y="1538329"/>
                  <a:pt x="3800034" y="1560025"/>
                  <a:pt x="3811163" y="1576720"/>
                </a:cubicBezTo>
                <a:cubicBezTo>
                  <a:pt x="3820895" y="1591319"/>
                  <a:pt x="3840360" y="1596185"/>
                  <a:pt x="3854958" y="1605918"/>
                </a:cubicBezTo>
                <a:cubicBezTo>
                  <a:pt x="4010673" y="1601052"/>
                  <a:pt x="4166708" y="1602419"/>
                  <a:pt x="4322103" y="1591319"/>
                </a:cubicBezTo>
                <a:cubicBezTo>
                  <a:pt x="4371602" y="1587783"/>
                  <a:pt x="4419136" y="1570279"/>
                  <a:pt x="4468086" y="1562120"/>
                </a:cubicBezTo>
                <a:lnTo>
                  <a:pt x="4643266" y="1532922"/>
                </a:lnTo>
                <a:cubicBezTo>
                  <a:pt x="4799788" y="1480743"/>
                  <a:pt x="4665436" y="1521507"/>
                  <a:pt x="4876838" y="1474525"/>
                </a:cubicBezTo>
                <a:cubicBezTo>
                  <a:pt x="4920633" y="1464792"/>
                  <a:pt x="4964152" y="1453721"/>
                  <a:pt x="5008223" y="1445326"/>
                </a:cubicBezTo>
                <a:cubicBezTo>
                  <a:pt x="5066376" y="1434249"/>
                  <a:pt x="5183402" y="1416128"/>
                  <a:pt x="5183402" y="1416128"/>
                </a:cubicBezTo>
                <a:cubicBezTo>
                  <a:pt x="5247362" y="1390542"/>
                  <a:pt x="5261062" y="1379922"/>
                  <a:pt x="5329385" y="1372330"/>
                </a:cubicBezTo>
                <a:cubicBezTo>
                  <a:pt x="5436223" y="1360459"/>
                  <a:pt x="5650547" y="1343132"/>
                  <a:pt x="5650547" y="1343132"/>
                </a:cubicBezTo>
                <a:cubicBezTo>
                  <a:pt x="5864655" y="1347998"/>
                  <a:pt x="6079078" y="1345154"/>
                  <a:pt x="6292872" y="1357731"/>
                </a:cubicBezTo>
                <a:cubicBezTo>
                  <a:pt x="6328237" y="1359811"/>
                  <a:pt x="6360542" y="1378963"/>
                  <a:pt x="6395060" y="1386929"/>
                </a:cubicBezTo>
                <a:cubicBezTo>
                  <a:pt x="6423901" y="1393585"/>
                  <a:pt x="6453934" y="1394350"/>
                  <a:pt x="6482649" y="1401529"/>
                </a:cubicBezTo>
                <a:cubicBezTo>
                  <a:pt x="6872863" y="1499090"/>
                  <a:pt x="6275835" y="1368921"/>
                  <a:pt x="6657829" y="1445326"/>
                </a:cubicBezTo>
                <a:cubicBezTo>
                  <a:pt x="6677503" y="1449261"/>
                  <a:pt x="6697005" y="1454160"/>
                  <a:pt x="6716222" y="1459926"/>
                </a:cubicBezTo>
                <a:cubicBezTo>
                  <a:pt x="6745700" y="1468770"/>
                  <a:pt x="6803812" y="1489124"/>
                  <a:pt x="6803812" y="1489124"/>
                </a:cubicBezTo>
                <a:cubicBezTo>
                  <a:pt x="6818410" y="1498857"/>
                  <a:pt x="6831913" y="1510476"/>
                  <a:pt x="6847606" y="1518323"/>
                </a:cubicBezTo>
                <a:cubicBezTo>
                  <a:pt x="6861369" y="1525205"/>
                  <a:pt x="6879255" y="1523474"/>
                  <a:pt x="6891401" y="1532922"/>
                </a:cubicBezTo>
                <a:cubicBezTo>
                  <a:pt x="6923994" y="1558273"/>
                  <a:pt x="6978991" y="1620517"/>
                  <a:pt x="6978991" y="1620517"/>
                </a:cubicBezTo>
                <a:cubicBezTo>
                  <a:pt x="6983857" y="1639983"/>
                  <a:pt x="6995585" y="1658949"/>
                  <a:pt x="6993589" y="1678914"/>
                </a:cubicBezTo>
                <a:cubicBezTo>
                  <a:pt x="6990527" y="1709539"/>
                  <a:pt x="6982859" y="1741887"/>
                  <a:pt x="6964393" y="1766510"/>
                </a:cubicBezTo>
                <a:cubicBezTo>
                  <a:pt x="6951336" y="1783920"/>
                  <a:pt x="6926376" y="1788067"/>
                  <a:pt x="6906000" y="1795709"/>
                </a:cubicBezTo>
                <a:cubicBezTo>
                  <a:pt x="6882441" y="1804544"/>
                  <a:pt x="6794432" y="1820943"/>
                  <a:pt x="6774615" y="1824907"/>
                </a:cubicBezTo>
                <a:cubicBezTo>
                  <a:pt x="6113452" y="1817036"/>
                  <a:pt x="5289217" y="1795970"/>
                  <a:pt x="4614069" y="1824907"/>
                </a:cubicBezTo>
                <a:cubicBezTo>
                  <a:pt x="4583321" y="1826225"/>
                  <a:pt x="4555676" y="1844373"/>
                  <a:pt x="4526479" y="1854106"/>
                </a:cubicBezTo>
                <a:cubicBezTo>
                  <a:pt x="4484269" y="1896319"/>
                  <a:pt x="4463163" y="1920651"/>
                  <a:pt x="4409693" y="1956300"/>
                </a:cubicBezTo>
                <a:cubicBezTo>
                  <a:pt x="4391586" y="1968372"/>
                  <a:pt x="4369961" y="1974302"/>
                  <a:pt x="4351300" y="1985499"/>
                </a:cubicBezTo>
                <a:cubicBezTo>
                  <a:pt x="4321211" y="2003554"/>
                  <a:pt x="4292907" y="2024430"/>
                  <a:pt x="4263710" y="2043896"/>
                </a:cubicBezTo>
                <a:cubicBezTo>
                  <a:pt x="4263682" y="2043914"/>
                  <a:pt x="4176148" y="2102273"/>
                  <a:pt x="4176121" y="2102293"/>
                </a:cubicBezTo>
                <a:lnTo>
                  <a:pt x="4117727" y="2146091"/>
                </a:lnTo>
                <a:cubicBezTo>
                  <a:pt x="4107995" y="2160690"/>
                  <a:pt x="4096377" y="2174195"/>
                  <a:pt x="4088531" y="2189888"/>
                </a:cubicBezTo>
                <a:cubicBezTo>
                  <a:pt x="4064662" y="2237629"/>
                  <a:pt x="4065259" y="2287187"/>
                  <a:pt x="4103129" y="2335881"/>
                </a:cubicBezTo>
                <a:cubicBezTo>
                  <a:pt x="4119217" y="2356567"/>
                  <a:pt x="4152175" y="2354436"/>
                  <a:pt x="4176121" y="2365079"/>
                </a:cubicBezTo>
                <a:cubicBezTo>
                  <a:pt x="4239466" y="2393234"/>
                  <a:pt x="4220099" y="2393000"/>
                  <a:pt x="4278309" y="2408877"/>
                </a:cubicBezTo>
                <a:cubicBezTo>
                  <a:pt x="4317022" y="2419436"/>
                  <a:pt x="4356166" y="2428343"/>
                  <a:pt x="4395095" y="2438076"/>
                </a:cubicBezTo>
                <a:cubicBezTo>
                  <a:pt x="4414559" y="2442942"/>
                  <a:pt x="4434454" y="2446330"/>
                  <a:pt x="4453488" y="2452675"/>
                </a:cubicBezTo>
                <a:cubicBezTo>
                  <a:pt x="4536974" y="2480506"/>
                  <a:pt x="4566205" y="2492739"/>
                  <a:pt x="4657864" y="2511072"/>
                </a:cubicBezTo>
                <a:lnTo>
                  <a:pt x="4876838" y="2554870"/>
                </a:lnTo>
                <a:cubicBezTo>
                  <a:pt x="5224436" y="2624394"/>
                  <a:pt x="4719620" y="2522220"/>
                  <a:pt x="5008223" y="2584068"/>
                </a:cubicBezTo>
                <a:cubicBezTo>
                  <a:pt x="5056746" y="2594467"/>
                  <a:pt x="5106063" y="2601231"/>
                  <a:pt x="5154206" y="2613267"/>
                </a:cubicBezTo>
                <a:cubicBezTo>
                  <a:pt x="5260740" y="2639902"/>
                  <a:pt x="5192931" y="2623932"/>
                  <a:pt x="5358582" y="2657065"/>
                </a:cubicBezTo>
                <a:cubicBezTo>
                  <a:pt x="5442327" y="2673815"/>
                  <a:pt x="5480204" y="2683859"/>
                  <a:pt x="5577556" y="2686263"/>
                </a:cubicBezTo>
                <a:cubicBezTo>
                  <a:pt x="5922978" y="2694792"/>
                  <a:pt x="6268541" y="2695996"/>
                  <a:pt x="6614034" y="2700862"/>
                </a:cubicBezTo>
                <a:cubicBezTo>
                  <a:pt x="6648327" y="2803749"/>
                  <a:pt x="6654807" y="2804952"/>
                  <a:pt x="6614034" y="2978248"/>
                </a:cubicBezTo>
                <a:cubicBezTo>
                  <a:pt x="6610510" y="2993227"/>
                  <a:pt x="6584837" y="2987981"/>
                  <a:pt x="6570239" y="2992847"/>
                </a:cubicBezTo>
                <a:lnTo>
                  <a:pt x="6015504" y="2978248"/>
                </a:lnTo>
                <a:cubicBezTo>
                  <a:pt x="5961801" y="2976056"/>
                  <a:pt x="5908671" y="2963649"/>
                  <a:pt x="5854923" y="2963649"/>
                </a:cubicBezTo>
                <a:cubicBezTo>
                  <a:pt x="5674812" y="2963649"/>
                  <a:pt x="5494832" y="2973382"/>
                  <a:pt x="5314787" y="2978248"/>
                </a:cubicBezTo>
                <a:cubicBezTo>
                  <a:pt x="5300189" y="2983114"/>
                  <a:pt x="5285788" y="2988619"/>
                  <a:pt x="5270992" y="2992847"/>
                </a:cubicBezTo>
                <a:cubicBezTo>
                  <a:pt x="5251701" y="2998359"/>
                  <a:pt x="5231040" y="2999543"/>
                  <a:pt x="5212599" y="3007447"/>
                </a:cubicBezTo>
                <a:cubicBezTo>
                  <a:pt x="5128989" y="3043283"/>
                  <a:pt x="5211422" y="3035538"/>
                  <a:pt x="5110411" y="3065844"/>
                </a:cubicBezTo>
                <a:cubicBezTo>
                  <a:pt x="5082060" y="3074350"/>
                  <a:pt x="5052399" y="3079327"/>
                  <a:pt x="5022821" y="3080443"/>
                </a:cubicBezTo>
                <a:cubicBezTo>
                  <a:pt x="4794226" y="3089070"/>
                  <a:pt x="4565408" y="3090176"/>
                  <a:pt x="4336702" y="3095042"/>
                </a:cubicBezTo>
                <a:cubicBezTo>
                  <a:pt x="4233996" y="3163518"/>
                  <a:pt x="4364227" y="3084720"/>
                  <a:pt x="4219915" y="3138840"/>
                </a:cubicBezTo>
                <a:cubicBezTo>
                  <a:pt x="4187397" y="3151035"/>
                  <a:pt x="4155044" y="3189117"/>
                  <a:pt x="4132326" y="3211836"/>
                </a:cubicBezTo>
                <a:cubicBezTo>
                  <a:pt x="4127460" y="3231302"/>
                  <a:pt x="4121662" y="3250558"/>
                  <a:pt x="4117727" y="3270233"/>
                </a:cubicBezTo>
                <a:cubicBezTo>
                  <a:pt x="4111922" y="3299260"/>
                  <a:pt x="4109550" y="3328932"/>
                  <a:pt x="4103129" y="3357829"/>
                </a:cubicBezTo>
                <a:cubicBezTo>
                  <a:pt x="4099791" y="3372852"/>
                  <a:pt x="4092263" y="3386697"/>
                  <a:pt x="4088531" y="3401627"/>
                </a:cubicBezTo>
                <a:cubicBezTo>
                  <a:pt x="4082513" y="3425700"/>
                  <a:pt x="4078799" y="3450291"/>
                  <a:pt x="4073933" y="3474623"/>
                </a:cubicBezTo>
                <a:cubicBezTo>
                  <a:pt x="4069067" y="3693612"/>
                  <a:pt x="4067917" y="3912714"/>
                  <a:pt x="4059334" y="4131589"/>
                </a:cubicBezTo>
                <a:cubicBezTo>
                  <a:pt x="4058174" y="4161168"/>
                  <a:pt x="4050541" y="4190158"/>
                  <a:pt x="4044736" y="4219185"/>
                </a:cubicBezTo>
                <a:cubicBezTo>
                  <a:pt x="4041617" y="4234782"/>
                  <a:pt x="4024816" y="4302824"/>
                  <a:pt x="4015539" y="4321380"/>
                </a:cubicBezTo>
                <a:cubicBezTo>
                  <a:pt x="4007693" y="4337073"/>
                  <a:pt x="4000043" y="4354216"/>
                  <a:pt x="3986343" y="4365177"/>
                </a:cubicBezTo>
                <a:cubicBezTo>
                  <a:pt x="3974327" y="4374790"/>
                  <a:pt x="3957146" y="4374910"/>
                  <a:pt x="3942548" y="4379777"/>
                </a:cubicBezTo>
                <a:cubicBezTo>
                  <a:pt x="3893887" y="4374910"/>
                  <a:pt x="3843587" y="4378613"/>
                  <a:pt x="3796565" y="4365177"/>
                </a:cubicBezTo>
                <a:cubicBezTo>
                  <a:pt x="3773170" y="4358492"/>
                  <a:pt x="3751668" y="4341625"/>
                  <a:pt x="3738172" y="4321380"/>
                </a:cubicBezTo>
                <a:cubicBezTo>
                  <a:pt x="3721100" y="4295771"/>
                  <a:pt x="3720405" y="4262361"/>
                  <a:pt x="3708975" y="4233784"/>
                </a:cubicBezTo>
                <a:cubicBezTo>
                  <a:pt x="3670564" y="4137749"/>
                  <a:pt x="3684918" y="4186485"/>
                  <a:pt x="3665181" y="4087792"/>
                </a:cubicBezTo>
                <a:cubicBezTo>
                  <a:pt x="3654241" y="3901816"/>
                  <a:pt x="3653664" y="3846982"/>
                  <a:pt x="3635984" y="3679012"/>
                </a:cubicBezTo>
                <a:cubicBezTo>
                  <a:pt x="3631877" y="3639993"/>
                  <a:pt x="3627836" y="3600918"/>
                  <a:pt x="3621386" y="3562218"/>
                </a:cubicBezTo>
                <a:cubicBezTo>
                  <a:pt x="3618088" y="3542426"/>
                  <a:pt x="3613832" y="3522608"/>
                  <a:pt x="3606787" y="3503821"/>
                </a:cubicBezTo>
                <a:cubicBezTo>
                  <a:pt x="3575453" y="3420260"/>
                  <a:pt x="3581118" y="3474131"/>
                  <a:pt x="3562993" y="3401627"/>
                </a:cubicBezTo>
                <a:cubicBezTo>
                  <a:pt x="3549285" y="3346792"/>
                  <a:pt x="3553816" y="3331550"/>
                  <a:pt x="3533796" y="3284833"/>
                </a:cubicBezTo>
                <a:cubicBezTo>
                  <a:pt x="3525224" y="3264829"/>
                  <a:pt x="3512681" y="3246643"/>
                  <a:pt x="3504599" y="3226436"/>
                </a:cubicBezTo>
                <a:cubicBezTo>
                  <a:pt x="3452481" y="3096132"/>
                  <a:pt x="3502379" y="3179307"/>
                  <a:pt x="3446206" y="3095042"/>
                </a:cubicBezTo>
                <a:cubicBezTo>
                  <a:pt x="3409515" y="2984960"/>
                  <a:pt x="3459007" y="3120644"/>
                  <a:pt x="3402412" y="3007447"/>
                </a:cubicBezTo>
                <a:cubicBezTo>
                  <a:pt x="3373773" y="2950166"/>
                  <a:pt x="3403060" y="2931286"/>
                  <a:pt x="3329420" y="2876053"/>
                </a:cubicBezTo>
                <a:cubicBezTo>
                  <a:pt x="3309956" y="2861454"/>
                  <a:pt x="3290959" y="2846209"/>
                  <a:pt x="3271027" y="2832256"/>
                </a:cubicBezTo>
                <a:cubicBezTo>
                  <a:pt x="3242280" y="2812132"/>
                  <a:pt x="3183437" y="2773859"/>
                  <a:pt x="3183437" y="2773859"/>
                </a:cubicBezTo>
                <a:cubicBezTo>
                  <a:pt x="3086115" y="2778725"/>
                  <a:pt x="2988163" y="2776371"/>
                  <a:pt x="2891472" y="2788458"/>
                </a:cubicBezTo>
                <a:cubicBezTo>
                  <a:pt x="2825590" y="2796694"/>
                  <a:pt x="2830832" y="2828887"/>
                  <a:pt x="2803882" y="2876053"/>
                </a:cubicBezTo>
                <a:cubicBezTo>
                  <a:pt x="2773937" y="2928460"/>
                  <a:pt x="2780300" y="2916108"/>
                  <a:pt x="2730890" y="2949050"/>
                </a:cubicBezTo>
                <a:cubicBezTo>
                  <a:pt x="2692274" y="3103527"/>
                  <a:pt x="2744703" y="2921620"/>
                  <a:pt x="2687096" y="3051244"/>
                </a:cubicBezTo>
                <a:cubicBezTo>
                  <a:pt x="2674597" y="3079370"/>
                  <a:pt x="2667631" y="3109641"/>
                  <a:pt x="2657899" y="3138840"/>
                </a:cubicBezTo>
                <a:cubicBezTo>
                  <a:pt x="2653033" y="3153439"/>
                  <a:pt x="2651837" y="3169833"/>
                  <a:pt x="2643301" y="3182638"/>
                </a:cubicBezTo>
                <a:lnTo>
                  <a:pt x="2614104" y="3226436"/>
                </a:lnTo>
                <a:cubicBezTo>
                  <a:pt x="2609238" y="3241035"/>
                  <a:pt x="2602524" y="3255143"/>
                  <a:pt x="2599506" y="3270233"/>
                </a:cubicBezTo>
                <a:cubicBezTo>
                  <a:pt x="2567188" y="3431837"/>
                  <a:pt x="2576868" y="3667896"/>
                  <a:pt x="2570309" y="3795806"/>
                </a:cubicBezTo>
                <a:cubicBezTo>
                  <a:pt x="2566839" y="3863471"/>
                  <a:pt x="2555233" y="3958793"/>
                  <a:pt x="2541113" y="4029395"/>
                </a:cubicBezTo>
                <a:cubicBezTo>
                  <a:pt x="2537178" y="4049070"/>
                  <a:pt x="2535487" y="4069845"/>
                  <a:pt x="2526514" y="4087792"/>
                </a:cubicBezTo>
                <a:cubicBezTo>
                  <a:pt x="2510821" y="4119179"/>
                  <a:pt x="2468121" y="4175387"/>
                  <a:pt x="2468121" y="4175387"/>
                </a:cubicBezTo>
                <a:cubicBezTo>
                  <a:pt x="2463255" y="4194853"/>
                  <a:pt x="2464652" y="4217089"/>
                  <a:pt x="2453523" y="4233784"/>
                </a:cubicBezTo>
                <a:cubicBezTo>
                  <a:pt x="2407303" y="4303120"/>
                  <a:pt x="2311160" y="4233411"/>
                  <a:pt x="2263745" y="4219185"/>
                </a:cubicBezTo>
                <a:cubicBezTo>
                  <a:pt x="2241524" y="4182147"/>
                  <a:pt x="2207507" y="4129676"/>
                  <a:pt x="2190754" y="4087792"/>
                </a:cubicBezTo>
                <a:cubicBezTo>
                  <a:pt x="2179324" y="4059215"/>
                  <a:pt x="2170400" y="4029676"/>
                  <a:pt x="2161557" y="4000196"/>
                </a:cubicBezTo>
                <a:cubicBezTo>
                  <a:pt x="2155792" y="3980977"/>
                  <a:pt x="2154004" y="3960586"/>
                  <a:pt x="2146959" y="3941799"/>
                </a:cubicBezTo>
                <a:cubicBezTo>
                  <a:pt x="2139318" y="3921422"/>
                  <a:pt x="2127495" y="3902868"/>
                  <a:pt x="2117763" y="3883402"/>
                </a:cubicBezTo>
                <a:cubicBezTo>
                  <a:pt x="2084051" y="3579986"/>
                  <a:pt x="2114518" y="3885029"/>
                  <a:pt x="2088566" y="3314031"/>
                </a:cubicBezTo>
                <a:cubicBezTo>
                  <a:pt x="2079097" y="3105697"/>
                  <a:pt x="2055313" y="2947953"/>
                  <a:pt x="2030173" y="2730061"/>
                </a:cubicBezTo>
                <a:cubicBezTo>
                  <a:pt x="1495551" y="2761511"/>
                  <a:pt x="1572506" y="2762993"/>
                  <a:pt x="716327" y="2730061"/>
                </a:cubicBezTo>
                <a:cubicBezTo>
                  <a:pt x="690141" y="2729054"/>
                  <a:pt x="668758" y="2707218"/>
                  <a:pt x="643336" y="2700862"/>
                </a:cubicBezTo>
                <a:cubicBezTo>
                  <a:pt x="609955" y="2692516"/>
                  <a:pt x="575211" y="2691129"/>
                  <a:pt x="541148" y="2686263"/>
                </a:cubicBezTo>
                <a:cubicBezTo>
                  <a:pt x="511951" y="2676530"/>
                  <a:pt x="483415" y="2664530"/>
                  <a:pt x="453558" y="2657065"/>
                </a:cubicBezTo>
                <a:cubicBezTo>
                  <a:pt x="385792" y="2640123"/>
                  <a:pt x="316140" y="2633356"/>
                  <a:pt x="249182" y="2613267"/>
                </a:cubicBezTo>
                <a:cubicBezTo>
                  <a:pt x="219704" y="2604423"/>
                  <a:pt x="190789" y="2593801"/>
                  <a:pt x="161593" y="2584068"/>
                </a:cubicBezTo>
                <a:cubicBezTo>
                  <a:pt x="146995" y="2579202"/>
                  <a:pt x="131561" y="2576351"/>
                  <a:pt x="117798" y="2569469"/>
                </a:cubicBezTo>
                <a:lnTo>
                  <a:pt x="59405" y="2540271"/>
                </a:lnTo>
                <a:cubicBezTo>
                  <a:pt x="39940" y="2511072"/>
                  <a:pt x="-7500" y="2486719"/>
                  <a:pt x="1011" y="2452675"/>
                </a:cubicBezTo>
                <a:cubicBezTo>
                  <a:pt x="5877" y="2433209"/>
                  <a:pt x="1423" y="2408466"/>
                  <a:pt x="15610" y="2394278"/>
                </a:cubicBezTo>
                <a:cubicBezTo>
                  <a:pt x="46085" y="2363801"/>
                  <a:pt x="141819" y="2358412"/>
                  <a:pt x="176191" y="2350480"/>
                </a:cubicBezTo>
                <a:cubicBezTo>
                  <a:pt x="390510" y="2301019"/>
                  <a:pt x="151383" y="2332828"/>
                  <a:pt x="438960" y="2306682"/>
                </a:cubicBezTo>
                <a:lnTo>
                  <a:pt x="1022891" y="2321282"/>
                </a:lnTo>
                <a:cubicBezTo>
                  <a:pt x="1052462" y="2322568"/>
                  <a:pt x="1081141" y="2331969"/>
                  <a:pt x="1110481" y="2335881"/>
                </a:cubicBezTo>
                <a:cubicBezTo>
                  <a:pt x="1154159" y="2341705"/>
                  <a:pt x="1198071" y="2345614"/>
                  <a:pt x="1241866" y="2350480"/>
                </a:cubicBezTo>
                <a:lnTo>
                  <a:pt x="2132361" y="2335881"/>
                </a:lnTo>
                <a:cubicBezTo>
                  <a:pt x="2152967" y="2334593"/>
                  <a:pt x="2163481" y="2308380"/>
                  <a:pt x="2176156" y="2292083"/>
                </a:cubicBezTo>
                <a:cubicBezTo>
                  <a:pt x="2197699" y="2264383"/>
                  <a:pt x="2234549" y="2204488"/>
                  <a:pt x="2234549" y="2204488"/>
                </a:cubicBezTo>
                <a:cubicBezTo>
                  <a:pt x="2224817" y="2170423"/>
                  <a:pt x="2226189" y="2130946"/>
                  <a:pt x="2205352" y="2102293"/>
                </a:cubicBezTo>
                <a:cubicBezTo>
                  <a:pt x="2179957" y="2067372"/>
                  <a:pt x="2099347" y="2037543"/>
                  <a:pt x="2059369" y="2014697"/>
                </a:cubicBezTo>
                <a:cubicBezTo>
                  <a:pt x="2044136" y="2005992"/>
                  <a:pt x="2031268" y="1993346"/>
                  <a:pt x="2015575" y="1985499"/>
                </a:cubicBezTo>
                <a:cubicBezTo>
                  <a:pt x="2001812" y="1978617"/>
                  <a:pt x="1986576" y="1975128"/>
                  <a:pt x="1971780" y="1970900"/>
                </a:cubicBezTo>
                <a:cubicBezTo>
                  <a:pt x="1825123" y="1928995"/>
                  <a:pt x="1787009" y="1951034"/>
                  <a:pt x="1563028" y="1941701"/>
                </a:cubicBezTo>
                <a:cubicBezTo>
                  <a:pt x="1498940" y="1932545"/>
                  <a:pt x="1368781" y="1915878"/>
                  <a:pt x="1314857" y="1897903"/>
                </a:cubicBezTo>
                <a:cubicBezTo>
                  <a:pt x="1194624" y="1857824"/>
                  <a:pt x="1257734" y="1873058"/>
                  <a:pt x="1125079" y="1854106"/>
                </a:cubicBezTo>
                <a:cubicBezTo>
                  <a:pt x="934080" y="1799530"/>
                  <a:pt x="1096385" y="1838163"/>
                  <a:pt x="803917" y="1810308"/>
                </a:cubicBezTo>
                <a:cubicBezTo>
                  <a:pt x="774451" y="1807502"/>
                  <a:pt x="745815" y="1798273"/>
                  <a:pt x="716327" y="1795709"/>
                </a:cubicBezTo>
                <a:cubicBezTo>
                  <a:pt x="633772" y="1788530"/>
                  <a:pt x="550812" y="1787013"/>
                  <a:pt x="468156" y="1781109"/>
                </a:cubicBezTo>
                <a:cubicBezTo>
                  <a:pt x="414545" y="1777279"/>
                  <a:pt x="361102" y="1771376"/>
                  <a:pt x="307575" y="1766510"/>
                </a:cubicBezTo>
                <a:cubicBezTo>
                  <a:pt x="307070" y="1766384"/>
                  <a:pt x="212368" y="1744293"/>
                  <a:pt x="205387" y="1737312"/>
                </a:cubicBezTo>
                <a:cubicBezTo>
                  <a:pt x="194506" y="1726430"/>
                  <a:pt x="195655" y="1708113"/>
                  <a:pt x="190789" y="1693514"/>
                </a:cubicBezTo>
                <a:cubicBezTo>
                  <a:pt x="220095" y="1620243"/>
                  <a:pt x="208418" y="1595569"/>
                  <a:pt x="307575" y="1591319"/>
                </a:cubicBezTo>
                <a:cubicBezTo>
                  <a:pt x="618758" y="1577982"/>
                  <a:pt x="930436" y="1581586"/>
                  <a:pt x="1241866" y="1576720"/>
                </a:cubicBezTo>
                <a:cubicBezTo>
                  <a:pt x="1256464" y="1566987"/>
                  <a:pt x="1269967" y="1555368"/>
                  <a:pt x="1285660" y="1547521"/>
                </a:cubicBezTo>
                <a:cubicBezTo>
                  <a:pt x="1299423" y="1540639"/>
                  <a:pt x="1316260" y="1540839"/>
                  <a:pt x="1329455" y="1532922"/>
                </a:cubicBezTo>
                <a:cubicBezTo>
                  <a:pt x="1341257" y="1525840"/>
                  <a:pt x="1348920" y="1513456"/>
                  <a:pt x="1358652" y="1503723"/>
                </a:cubicBezTo>
                <a:lnTo>
                  <a:pt x="1358652" y="1503723"/>
                </a:lnTo>
                <a:lnTo>
                  <a:pt x="1358652" y="1503723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45982" y="5101608"/>
            <a:ext cx="8656784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98483" y="145993"/>
            <a:ext cx="1604185" cy="4446612"/>
          </a:xfrm>
          <a:prstGeom prst="rect">
            <a:avLst/>
          </a:prstGeom>
          <a:solidFill>
            <a:srgbClr val="FF0000">
              <a:alpha val="47000"/>
            </a:srgbClr>
          </a:solidFill>
          <a:ln w="1905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898483" y="5100388"/>
            <a:ext cx="1604186" cy="0"/>
          </a:xfrm>
          <a:prstGeom prst="line">
            <a:avLst/>
          </a:prstGeom>
          <a:ln w="76200" cmpd="sng">
            <a:solidFill>
              <a:srgbClr val="FF0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18231" y="5101608"/>
            <a:ext cx="1604186" cy="0"/>
          </a:xfrm>
          <a:prstGeom prst="line">
            <a:avLst/>
          </a:prstGeom>
          <a:ln w="76200" cmpd="sng">
            <a:solidFill>
              <a:srgbClr val="FF66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47850" y="5101608"/>
            <a:ext cx="1604186" cy="0"/>
          </a:xfrm>
          <a:prstGeom prst="line">
            <a:avLst/>
          </a:prstGeom>
          <a:ln w="76200" cmpd="sng">
            <a:solidFill>
              <a:srgbClr val="FFFF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9517" y="5101608"/>
            <a:ext cx="1604186" cy="0"/>
          </a:xfrm>
          <a:prstGeom prst="line">
            <a:avLst/>
          </a:prstGeom>
          <a:ln w="76200" cmpd="sng">
            <a:solidFill>
              <a:srgbClr val="008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36397" y="5100388"/>
            <a:ext cx="1604186" cy="0"/>
          </a:xfrm>
          <a:prstGeom prst="line">
            <a:avLst/>
          </a:prstGeom>
          <a:ln w="76200" cmpd="sng">
            <a:solidFill>
              <a:schemeClr val="accent5">
                <a:lumMod val="75000"/>
                <a:alpha val="5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06634" y="5101606"/>
            <a:ext cx="1604186" cy="0"/>
          </a:xfrm>
          <a:prstGeom prst="line">
            <a:avLst/>
          </a:prstGeom>
          <a:ln w="76200" cmpd="sng">
            <a:solidFill>
              <a:srgbClr val="0000FF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5624" y="4767793"/>
            <a:ext cx="100357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(</a:t>
            </a:r>
            <a:r>
              <a:rPr lang="en-US" sz="3200" dirty="0" smtClean="0"/>
              <a:t>           </a:t>
            </a:r>
            <a:r>
              <a:rPr lang="en-US" sz="3200" dirty="0" smtClean="0">
                <a:solidFill>
                  <a:srgbClr val="FF66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r>
              <a:rPr lang="en-US" sz="3200" dirty="0" smtClean="0"/>
              <a:t>     </a:t>
            </a:r>
            <a:r>
              <a:rPr lang="en-US" sz="3200" dirty="0" smtClean="0">
                <a:solidFill>
                  <a:srgbClr val="FFFF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6600"/>
                </a:solidFill>
              </a:rPr>
              <a:t>)</a:t>
            </a:r>
            <a:r>
              <a:rPr lang="en-US" sz="3200" dirty="0" smtClean="0"/>
              <a:t>       </a:t>
            </a:r>
            <a:r>
              <a:rPr lang="en-US" sz="3200" dirty="0" smtClean="0">
                <a:solidFill>
                  <a:srgbClr val="008000"/>
                </a:solidFill>
              </a:rPr>
              <a:t>(</a:t>
            </a: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  <a:r>
              <a:rPr lang="en-US" sz="3200" dirty="0" smtClean="0"/>
              <a:t>     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008000"/>
                </a:solidFill>
              </a:rPr>
              <a:t>)</a:t>
            </a:r>
            <a:r>
              <a:rPr lang="en-US" sz="3200" dirty="0" smtClean="0"/>
              <a:t>     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31859C"/>
                </a:solidFill>
              </a:rPr>
              <a:t>)</a:t>
            </a:r>
            <a:r>
              <a:rPr lang="en-US" sz="3200" dirty="0" smtClean="0"/>
              <a:t>           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1" name="Oval 20"/>
          <p:cNvSpPr/>
          <p:nvPr/>
        </p:nvSpPr>
        <p:spPr>
          <a:xfrm>
            <a:off x="1513177" y="174982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55394" y="2559190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7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991672" y="145993"/>
            <a:ext cx="6993815" cy="4379777"/>
          </a:xfrm>
          <a:custGeom>
            <a:avLst/>
            <a:gdLst>
              <a:gd name="connsiteX0" fmla="*/ 1095883 w 6993815"/>
              <a:gd name="connsiteY0" fmla="*/ 1518323 h 4379777"/>
              <a:gd name="connsiteX1" fmla="*/ 1095883 w 6993815"/>
              <a:gd name="connsiteY1" fmla="*/ 1518323 h 4379777"/>
              <a:gd name="connsiteX2" fmla="*/ 1387848 w 6993815"/>
              <a:gd name="connsiteY2" fmla="*/ 1503723 h 4379777"/>
              <a:gd name="connsiteX3" fmla="*/ 1636019 w 6993815"/>
              <a:gd name="connsiteY3" fmla="*/ 1532922 h 4379777"/>
              <a:gd name="connsiteX4" fmla="*/ 1679814 w 6993815"/>
              <a:gd name="connsiteY4" fmla="*/ 1547521 h 4379777"/>
              <a:gd name="connsiteX5" fmla="*/ 1752805 w 6993815"/>
              <a:gd name="connsiteY5" fmla="*/ 1562120 h 4379777"/>
              <a:gd name="connsiteX6" fmla="*/ 1811199 w 6993815"/>
              <a:gd name="connsiteY6" fmla="*/ 1547521 h 4379777"/>
              <a:gd name="connsiteX7" fmla="*/ 1825797 w 6993815"/>
              <a:gd name="connsiteY7" fmla="*/ 1328532 h 4379777"/>
              <a:gd name="connsiteX8" fmla="*/ 1840395 w 6993815"/>
              <a:gd name="connsiteY8" fmla="*/ 1182540 h 4379777"/>
              <a:gd name="connsiteX9" fmla="*/ 1869592 w 6993815"/>
              <a:gd name="connsiteY9" fmla="*/ 846757 h 4379777"/>
              <a:gd name="connsiteX10" fmla="*/ 1884190 w 6993815"/>
              <a:gd name="connsiteY10" fmla="*/ 759161 h 4379777"/>
              <a:gd name="connsiteX11" fmla="*/ 1913387 w 6993815"/>
              <a:gd name="connsiteY11" fmla="*/ 671566 h 4379777"/>
              <a:gd name="connsiteX12" fmla="*/ 1927985 w 6993815"/>
              <a:gd name="connsiteY12" fmla="*/ 627768 h 4379777"/>
              <a:gd name="connsiteX13" fmla="*/ 1957181 w 6993815"/>
              <a:gd name="connsiteY13" fmla="*/ 569371 h 4379777"/>
              <a:gd name="connsiteX14" fmla="*/ 1971780 w 6993815"/>
              <a:gd name="connsiteY14" fmla="*/ 510974 h 4379777"/>
              <a:gd name="connsiteX15" fmla="*/ 2000976 w 6993815"/>
              <a:gd name="connsiteY15" fmla="*/ 467176 h 4379777"/>
              <a:gd name="connsiteX16" fmla="*/ 2030173 w 6993815"/>
              <a:gd name="connsiteY16" fmla="*/ 408779 h 4379777"/>
              <a:gd name="connsiteX17" fmla="*/ 2073968 w 6993815"/>
              <a:gd name="connsiteY17" fmla="*/ 379581 h 4379777"/>
              <a:gd name="connsiteX18" fmla="*/ 2234549 w 6993815"/>
              <a:gd name="connsiteY18" fmla="*/ 335783 h 4379777"/>
              <a:gd name="connsiteX19" fmla="*/ 2322139 w 6993815"/>
              <a:gd name="connsiteY19" fmla="*/ 350382 h 4379777"/>
              <a:gd name="connsiteX20" fmla="*/ 2336737 w 6993815"/>
              <a:gd name="connsiteY20" fmla="*/ 394180 h 4379777"/>
              <a:gd name="connsiteX21" fmla="*/ 2365933 w 6993815"/>
              <a:gd name="connsiteY21" fmla="*/ 452577 h 4379777"/>
              <a:gd name="connsiteX22" fmla="*/ 2365933 w 6993815"/>
              <a:gd name="connsiteY22" fmla="*/ 905154 h 4379777"/>
              <a:gd name="connsiteX23" fmla="*/ 2380532 w 6993815"/>
              <a:gd name="connsiteY23" fmla="*/ 1240937 h 4379777"/>
              <a:gd name="connsiteX24" fmla="*/ 2395130 w 6993815"/>
              <a:gd name="connsiteY24" fmla="*/ 1299334 h 4379777"/>
              <a:gd name="connsiteX25" fmla="*/ 2468121 w 6993815"/>
              <a:gd name="connsiteY25" fmla="*/ 1430727 h 4379777"/>
              <a:gd name="connsiteX26" fmla="*/ 2511916 w 6993815"/>
              <a:gd name="connsiteY26" fmla="*/ 1445326 h 4379777"/>
              <a:gd name="connsiteX27" fmla="*/ 2614104 w 6993815"/>
              <a:gd name="connsiteY27" fmla="*/ 1489124 h 4379777"/>
              <a:gd name="connsiteX28" fmla="*/ 2730890 w 6993815"/>
              <a:gd name="connsiteY28" fmla="*/ 1503723 h 4379777"/>
              <a:gd name="connsiteX29" fmla="*/ 3008258 w 6993815"/>
              <a:gd name="connsiteY29" fmla="*/ 1474525 h 4379777"/>
              <a:gd name="connsiteX30" fmla="*/ 3095848 w 6993815"/>
              <a:gd name="connsiteY30" fmla="*/ 1372330 h 4379777"/>
              <a:gd name="connsiteX31" fmla="*/ 3183437 w 6993815"/>
              <a:gd name="connsiteY31" fmla="*/ 1270135 h 4379777"/>
              <a:gd name="connsiteX32" fmla="*/ 3198036 w 6993815"/>
              <a:gd name="connsiteY32" fmla="*/ 1226338 h 4379777"/>
              <a:gd name="connsiteX33" fmla="*/ 3227232 w 6993815"/>
              <a:gd name="connsiteY33" fmla="*/ 1094944 h 4379777"/>
              <a:gd name="connsiteX34" fmla="*/ 3241830 w 6993815"/>
              <a:gd name="connsiteY34" fmla="*/ 1036547 h 4379777"/>
              <a:gd name="connsiteX35" fmla="*/ 3256429 w 6993815"/>
              <a:gd name="connsiteY35" fmla="*/ 510974 h 4379777"/>
              <a:gd name="connsiteX36" fmla="*/ 3285625 w 6993815"/>
              <a:gd name="connsiteY36" fmla="*/ 364982 h 4379777"/>
              <a:gd name="connsiteX37" fmla="*/ 3300224 w 6993815"/>
              <a:gd name="connsiteY37" fmla="*/ 321184 h 4379777"/>
              <a:gd name="connsiteX38" fmla="*/ 3329420 w 6993815"/>
              <a:gd name="connsiteY38" fmla="*/ 189790 h 4379777"/>
              <a:gd name="connsiteX39" fmla="*/ 3344018 w 6993815"/>
              <a:gd name="connsiteY39" fmla="*/ 145993 h 4379777"/>
              <a:gd name="connsiteX40" fmla="*/ 3387813 w 6993815"/>
              <a:gd name="connsiteY40" fmla="*/ 102195 h 4379777"/>
              <a:gd name="connsiteX41" fmla="*/ 3460805 w 6993815"/>
              <a:gd name="connsiteY41" fmla="*/ 14599 h 4379777"/>
              <a:gd name="connsiteX42" fmla="*/ 3519198 w 6993815"/>
              <a:gd name="connsiteY42" fmla="*/ 0 h 4379777"/>
              <a:gd name="connsiteX43" fmla="*/ 3665181 w 6993815"/>
              <a:gd name="connsiteY43" fmla="*/ 43798 h 4379777"/>
              <a:gd name="connsiteX44" fmla="*/ 3723574 w 6993815"/>
              <a:gd name="connsiteY44" fmla="*/ 1094944 h 4379777"/>
              <a:gd name="connsiteX45" fmla="*/ 3738172 w 6993815"/>
              <a:gd name="connsiteY45" fmla="*/ 1138742 h 4379777"/>
              <a:gd name="connsiteX46" fmla="*/ 3781967 w 6993815"/>
              <a:gd name="connsiteY46" fmla="*/ 1197139 h 4379777"/>
              <a:gd name="connsiteX47" fmla="*/ 3796565 w 6993815"/>
              <a:gd name="connsiteY47" fmla="*/ 1518323 h 4379777"/>
              <a:gd name="connsiteX48" fmla="*/ 3811163 w 6993815"/>
              <a:gd name="connsiteY48" fmla="*/ 1576720 h 4379777"/>
              <a:gd name="connsiteX49" fmla="*/ 3854958 w 6993815"/>
              <a:gd name="connsiteY49" fmla="*/ 1605918 h 4379777"/>
              <a:gd name="connsiteX50" fmla="*/ 4322103 w 6993815"/>
              <a:gd name="connsiteY50" fmla="*/ 1591319 h 4379777"/>
              <a:gd name="connsiteX51" fmla="*/ 4468086 w 6993815"/>
              <a:gd name="connsiteY51" fmla="*/ 1562120 h 4379777"/>
              <a:gd name="connsiteX52" fmla="*/ 4643266 w 6993815"/>
              <a:gd name="connsiteY52" fmla="*/ 1532922 h 4379777"/>
              <a:gd name="connsiteX53" fmla="*/ 4876838 w 6993815"/>
              <a:gd name="connsiteY53" fmla="*/ 1474525 h 4379777"/>
              <a:gd name="connsiteX54" fmla="*/ 5008223 w 6993815"/>
              <a:gd name="connsiteY54" fmla="*/ 1445326 h 4379777"/>
              <a:gd name="connsiteX55" fmla="*/ 5183402 w 6993815"/>
              <a:gd name="connsiteY55" fmla="*/ 1416128 h 4379777"/>
              <a:gd name="connsiteX56" fmla="*/ 5329385 w 6993815"/>
              <a:gd name="connsiteY56" fmla="*/ 1372330 h 4379777"/>
              <a:gd name="connsiteX57" fmla="*/ 5650547 w 6993815"/>
              <a:gd name="connsiteY57" fmla="*/ 1343132 h 4379777"/>
              <a:gd name="connsiteX58" fmla="*/ 6292872 w 6993815"/>
              <a:gd name="connsiteY58" fmla="*/ 1357731 h 4379777"/>
              <a:gd name="connsiteX59" fmla="*/ 6395060 w 6993815"/>
              <a:gd name="connsiteY59" fmla="*/ 1386929 h 4379777"/>
              <a:gd name="connsiteX60" fmla="*/ 6482649 w 6993815"/>
              <a:gd name="connsiteY60" fmla="*/ 1401529 h 4379777"/>
              <a:gd name="connsiteX61" fmla="*/ 6657829 w 6993815"/>
              <a:gd name="connsiteY61" fmla="*/ 1445326 h 4379777"/>
              <a:gd name="connsiteX62" fmla="*/ 6716222 w 6993815"/>
              <a:gd name="connsiteY62" fmla="*/ 1459926 h 4379777"/>
              <a:gd name="connsiteX63" fmla="*/ 6803812 w 6993815"/>
              <a:gd name="connsiteY63" fmla="*/ 1489124 h 4379777"/>
              <a:gd name="connsiteX64" fmla="*/ 6847606 w 6993815"/>
              <a:gd name="connsiteY64" fmla="*/ 1518323 h 4379777"/>
              <a:gd name="connsiteX65" fmla="*/ 6891401 w 6993815"/>
              <a:gd name="connsiteY65" fmla="*/ 1532922 h 4379777"/>
              <a:gd name="connsiteX66" fmla="*/ 6978991 w 6993815"/>
              <a:gd name="connsiteY66" fmla="*/ 1620517 h 4379777"/>
              <a:gd name="connsiteX67" fmla="*/ 6993589 w 6993815"/>
              <a:gd name="connsiteY67" fmla="*/ 1678914 h 4379777"/>
              <a:gd name="connsiteX68" fmla="*/ 6964393 w 6993815"/>
              <a:gd name="connsiteY68" fmla="*/ 1766510 h 4379777"/>
              <a:gd name="connsiteX69" fmla="*/ 6906000 w 6993815"/>
              <a:gd name="connsiteY69" fmla="*/ 1795709 h 4379777"/>
              <a:gd name="connsiteX70" fmla="*/ 6774615 w 6993815"/>
              <a:gd name="connsiteY70" fmla="*/ 1824907 h 4379777"/>
              <a:gd name="connsiteX71" fmla="*/ 4614069 w 6993815"/>
              <a:gd name="connsiteY71" fmla="*/ 1824907 h 4379777"/>
              <a:gd name="connsiteX72" fmla="*/ 4526479 w 6993815"/>
              <a:gd name="connsiteY72" fmla="*/ 1854106 h 4379777"/>
              <a:gd name="connsiteX73" fmla="*/ 4409693 w 6993815"/>
              <a:gd name="connsiteY73" fmla="*/ 1956300 h 4379777"/>
              <a:gd name="connsiteX74" fmla="*/ 4351300 w 6993815"/>
              <a:gd name="connsiteY74" fmla="*/ 1985499 h 4379777"/>
              <a:gd name="connsiteX75" fmla="*/ 4263710 w 6993815"/>
              <a:gd name="connsiteY75" fmla="*/ 2043896 h 4379777"/>
              <a:gd name="connsiteX76" fmla="*/ 4176121 w 6993815"/>
              <a:gd name="connsiteY76" fmla="*/ 2102293 h 4379777"/>
              <a:gd name="connsiteX77" fmla="*/ 4117727 w 6993815"/>
              <a:gd name="connsiteY77" fmla="*/ 2146091 h 4379777"/>
              <a:gd name="connsiteX78" fmla="*/ 4088531 w 6993815"/>
              <a:gd name="connsiteY78" fmla="*/ 2189888 h 4379777"/>
              <a:gd name="connsiteX79" fmla="*/ 4103129 w 6993815"/>
              <a:gd name="connsiteY79" fmla="*/ 2335881 h 4379777"/>
              <a:gd name="connsiteX80" fmla="*/ 4176121 w 6993815"/>
              <a:gd name="connsiteY80" fmla="*/ 2365079 h 4379777"/>
              <a:gd name="connsiteX81" fmla="*/ 4278309 w 6993815"/>
              <a:gd name="connsiteY81" fmla="*/ 2408877 h 4379777"/>
              <a:gd name="connsiteX82" fmla="*/ 4395095 w 6993815"/>
              <a:gd name="connsiteY82" fmla="*/ 2438076 h 4379777"/>
              <a:gd name="connsiteX83" fmla="*/ 4453488 w 6993815"/>
              <a:gd name="connsiteY83" fmla="*/ 2452675 h 4379777"/>
              <a:gd name="connsiteX84" fmla="*/ 4657864 w 6993815"/>
              <a:gd name="connsiteY84" fmla="*/ 2511072 h 4379777"/>
              <a:gd name="connsiteX85" fmla="*/ 4876838 w 6993815"/>
              <a:gd name="connsiteY85" fmla="*/ 2554870 h 4379777"/>
              <a:gd name="connsiteX86" fmla="*/ 5008223 w 6993815"/>
              <a:gd name="connsiteY86" fmla="*/ 2584068 h 4379777"/>
              <a:gd name="connsiteX87" fmla="*/ 5154206 w 6993815"/>
              <a:gd name="connsiteY87" fmla="*/ 2613267 h 4379777"/>
              <a:gd name="connsiteX88" fmla="*/ 5358582 w 6993815"/>
              <a:gd name="connsiteY88" fmla="*/ 2657065 h 4379777"/>
              <a:gd name="connsiteX89" fmla="*/ 5577556 w 6993815"/>
              <a:gd name="connsiteY89" fmla="*/ 2686263 h 4379777"/>
              <a:gd name="connsiteX90" fmla="*/ 6614034 w 6993815"/>
              <a:gd name="connsiteY90" fmla="*/ 2700862 h 4379777"/>
              <a:gd name="connsiteX91" fmla="*/ 6614034 w 6993815"/>
              <a:gd name="connsiteY91" fmla="*/ 2978248 h 4379777"/>
              <a:gd name="connsiteX92" fmla="*/ 6570239 w 6993815"/>
              <a:gd name="connsiteY92" fmla="*/ 2992847 h 4379777"/>
              <a:gd name="connsiteX93" fmla="*/ 6015504 w 6993815"/>
              <a:gd name="connsiteY93" fmla="*/ 2978248 h 4379777"/>
              <a:gd name="connsiteX94" fmla="*/ 5854923 w 6993815"/>
              <a:gd name="connsiteY94" fmla="*/ 2963649 h 4379777"/>
              <a:gd name="connsiteX95" fmla="*/ 5314787 w 6993815"/>
              <a:gd name="connsiteY95" fmla="*/ 2978248 h 4379777"/>
              <a:gd name="connsiteX96" fmla="*/ 5270992 w 6993815"/>
              <a:gd name="connsiteY96" fmla="*/ 2992847 h 4379777"/>
              <a:gd name="connsiteX97" fmla="*/ 5212599 w 6993815"/>
              <a:gd name="connsiteY97" fmla="*/ 3007447 h 4379777"/>
              <a:gd name="connsiteX98" fmla="*/ 5110411 w 6993815"/>
              <a:gd name="connsiteY98" fmla="*/ 3065844 h 4379777"/>
              <a:gd name="connsiteX99" fmla="*/ 5022821 w 6993815"/>
              <a:gd name="connsiteY99" fmla="*/ 3080443 h 4379777"/>
              <a:gd name="connsiteX100" fmla="*/ 4336702 w 6993815"/>
              <a:gd name="connsiteY100" fmla="*/ 3095042 h 4379777"/>
              <a:gd name="connsiteX101" fmla="*/ 4219915 w 6993815"/>
              <a:gd name="connsiteY101" fmla="*/ 3138840 h 4379777"/>
              <a:gd name="connsiteX102" fmla="*/ 4132326 w 6993815"/>
              <a:gd name="connsiteY102" fmla="*/ 3211836 h 4379777"/>
              <a:gd name="connsiteX103" fmla="*/ 4117727 w 6993815"/>
              <a:gd name="connsiteY103" fmla="*/ 3270233 h 4379777"/>
              <a:gd name="connsiteX104" fmla="*/ 4103129 w 6993815"/>
              <a:gd name="connsiteY104" fmla="*/ 3357829 h 4379777"/>
              <a:gd name="connsiteX105" fmla="*/ 4088531 w 6993815"/>
              <a:gd name="connsiteY105" fmla="*/ 3401627 h 4379777"/>
              <a:gd name="connsiteX106" fmla="*/ 4073933 w 6993815"/>
              <a:gd name="connsiteY106" fmla="*/ 3474623 h 4379777"/>
              <a:gd name="connsiteX107" fmla="*/ 4059334 w 6993815"/>
              <a:gd name="connsiteY107" fmla="*/ 4131589 h 4379777"/>
              <a:gd name="connsiteX108" fmla="*/ 4044736 w 6993815"/>
              <a:gd name="connsiteY108" fmla="*/ 4219185 h 4379777"/>
              <a:gd name="connsiteX109" fmla="*/ 4015539 w 6993815"/>
              <a:gd name="connsiteY109" fmla="*/ 4321380 h 4379777"/>
              <a:gd name="connsiteX110" fmla="*/ 3986343 w 6993815"/>
              <a:gd name="connsiteY110" fmla="*/ 4365177 h 4379777"/>
              <a:gd name="connsiteX111" fmla="*/ 3942548 w 6993815"/>
              <a:gd name="connsiteY111" fmla="*/ 4379777 h 4379777"/>
              <a:gd name="connsiteX112" fmla="*/ 3796565 w 6993815"/>
              <a:gd name="connsiteY112" fmla="*/ 4365177 h 4379777"/>
              <a:gd name="connsiteX113" fmla="*/ 3738172 w 6993815"/>
              <a:gd name="connsiteY113" fmla="*/ 4321380 h 4379777"/>
              <a:gd name="connsiteX114" fmla="*/ 3708975 w 6993815"/>
              <a:gd name="connsiteY114" fmla="*/ 4233784 h 4379777"/>
              <a:gd name="connsiteX115" fmla="*/ 3665181 w 6993815"/>
              <a:gd name="connsiteY115" fmla="*/ 4087792 h 4379777"/>
              <a:gd name="connsiteX116" fmla="*/ 3635984 w 6993815"/>
              <a:gd name="connsiteY116" fmla="*/ 3679012 h 4379777"/>
              <a:gd name="connsiteX117" fmla="*/ 3621386 w 6993815"/>
              <a:gd name="connsiteY117" fmla="*/ 3562218 h 4379777"/>
              <a:gd name="connsiteX118" fmla="*/ 3606787 w 6993815"/>
              <a:gd name="connsiteY118" fmla="*/ 3503821 h 4379777"/>
              <a:gd name="connsiteX119" fmla="*/ 3562993 w 6993815"/>
              <a:gd name="connsiteY119" fmla="*/ 3401627 h 4379777"/>
              <a:gd name="connsiteX120" fmla="*/ 3533796 w 6993815"/>
              <a:gd name="connsiteY120" fmla="*/ 3284833 h 4379777"/>
              <a:gd name="connsiteX121" fmla="*/ 3504599 w 6993815"/>
              <a:gd name="connsiteY121" fmla="*/ 3226436 h 4379777"/>
              <a:gd name="connsiteX122" fmla="*/ 3446206 w 6993815"/>
              <a:gd name="connsiteY122" fmla="*/ 3095042 h 4379777"/>
              <a:gd name="connsiteX123" fmla="*/ 3402412 w 6993815"/>
              <a:gd name="connsiteY123" fmla="*/ 3007447 h 4379777"/>
              <a:gd name="connsiteX124" fmla="*/ 3329420 w 6993815"/>
              <a:gd name="connsiteY124" fmla="*/ 2876053 h 4379777"/>
              <a:gd name="connsiteX125" fmla="*/ 3271027 w 6993815"/>
              <a:gd name="connsiteY125" fmla="*/ 2832256 h 4379777"/>
              <a:gd name="connsiteX126" fmla="*/ 3183437 w 6993815"/>
              <a:gd name="connsiteY126" fmla="*/ 2773859 h 4379777"/>
              <a:gd name="connsiteX127" fmla="*/ 2891472 w 6993815"/>
              <a:gd name="connsiteY127" fmla="*/ 2788458 h 4379777"/>
              <a:gd name="connsiteX128" fmla="*/ 2803882 w 6993815"/>
              <a:gd name="connsiteY128" fmla="*/ 2876053 h 4379777"/>
              <a:gd name="connsiteX129" fmla="*/ 2730890 w 6993815"/>
              <a:gd name="connsiteY129" fmla="*/ 2949050 h 4379777"/>
              <a:gd name="connsiteX130" fmla="*/ 2687096 w 6993815"/>
              <a:gd name="connsiteY130" fmla="*/ 3051244 h 4379777"/>
              <a:gd name="connsiteX131" fmla="*/ 2657899 w 6993815"/>
              <a:gd name="connsiteY131" fmla="*/ 3138840 h 4379777"/>
              <a:gd name="connsiteX132" fmla="*/ 2643301 w 6993815"/>
              <a:gd name="connsiteY132" fmla="*/ 3182638 h 4379777"/>
              <a:gd name="connsiteX133" fmla="*/ 2614104 w 6993815"/>
              <a:gd name="connsiteY133" fmla="*/ 3226436 h 4379777"/>
              <a:gd name="connsiteX134" fmla="*/ 2599506 w 6993815"/>
              <a:gd name="connsiteY134" fmla="*/ 3270233 h 4379777"/>
              <a:gd name="connsiteX135" fmla="*/ 2570309 w 6993815"/>
              <a:gd name="connsiteY135" fmla="*/ 3795806 h 4379777"/>
              <a:gd name="connsiteX136" fmla="*/ 2541113 w 6993815"/>
              <a:gd name="connsiteY136" fmla="*/ 4029395 h 4379777"/>
              <a:gd name="connsiteX137" fmla="*/ 2526514 w 6993815"/>
              <a:gd name="connsiteY137" fmla="*/ 4087792 h 4379777"/>
              <a:gd name="connsiteX138" fmla="*/ 2468121 w 6993815"/>
              <a:gd name="connsiteY138" fmla="*/ 4175387 h 4379777"/>
              <a:gd name="connsiteX139" fmla="*/ 2453523 w 6993815"/>
              <a:gd name="connsiteY139" fmla="*/ 4233784 h 4379777"/>
              <a:gd name="connsiteX140" fmla="*/ 2263745 w 6993815"/>
              <a:gd name="connsiteY140" fmla="*/ 4219185 h 4379777"/>
              <a:gd name="connsiteX141" fmla="*/ 2190754 w 6993815"/>
              <a:gd name="connsiteY141" fmla="*/ 4087792 h 4379777"/>
              <a:gd name="connsiteX142" fmla="*/ 2161557 w 6993815"/>
              <a:gd name="connsiteY142" fmla="*/ 4000196 h 4379777"/>
              <a:gd name="connsiteX143" fmla="*/ 2146959 w 6993815"/>
              <a:gd name="connsiteY143" fmla="*/ 3941799 h 4379777"/>
              <a:gd name="connsiteX144" fmla="*/ 2117763 w 6993815"/>
              <a:gd name="connsiteY144" fmla="*/ 3883402 h 4379777"/>
              <a:gd name="connsiteX145" fmla="*/ 2088566 w 6993815"/>
              <a:gd name="connsiteY145" fmla="*/ 3314031 h 4379777"/>
              <a:gd name="connsiteX146" fmla="*/ 2030173 w 6993815"/>
              <a:gd name="connsiteY146" fmla="*/ 2730061 h 4379777"/>
              <a:gd name="connsiteX147" fmla="*/ 716327 w 6993815"/>
              <a:gd name="connsiteY147" fmla="*/ 2730061 h 4379777"/>
              <a:gd name="connsiteX148" fmla="*/ 643336 w 6993815"/>
              <a:gd name="connsiteY148" fmla="*/ 2700862 h 4379777"/>
              <a:gd name="connsiteX149" fmla="*/ 541148 w 6993815"/>
              <a:gd name="connsiteY149" fmla="*/ 2686263 h 4379777"/>
              <a:gd name="connsiteX150" fmla="*/ 453558 w 6993815"/>
              <a:gd name="connsiteY150" fmla="*/ 2657065 h 4379777"/>
              <a:gd name="connsiteX151" fmla="*/ 249182 w 6993815"/>
              <a:gd name="connsiteY151" fmla="*/ 2613267 h 4379777"/>
              <a:gd name="connsiteX152" fmla="*/ 161593 w 6993815"/>
              <a:gd name="connsiteY152" fmla="*/ 2584068 h 4379777"/>
              <a:gd name="connsiteX153" fmla="*/ 117798 w 6993815"/>
              <a:gd name="connsiteY153" fmla="*/ 2569469 h 4379777"/>
              <a:gd name="connsiteX154" fmla="*/ 59405 w 6993815"/>
              <a:gd name="connsiteY154" fmla="*/ 2540271 h 4379777"/>
              <a:gd name="connsiteX155" fmla="*/ 1011 w 6993815"/>
              <a:gd name="connsiteY155" fmla="*/ 2452675 h 4379777"/>
              <a:gd name="connsiteX156" fmla="*/ 15610 w 6993815"/>
              <a:gd name="connsiteY156" fmla="*/ 2394278 h 4379777"/>
              <a:gd name="connsiteX157" fmla="*/ 176191 w 6993815"/>
              <a:gd name="connsiteY157" fmla="*/ 2350480 h 4379777"/>
              <a:gd name="connsiteX158" fmla="*/ 438960 w 6993815"/>
              <a:gd name="connsiteY158" fmla="*/ 2306682 h 4379777"/>
              <a:gd name="connsiteX159" fmla="*/ 1022891 w 6993815"/>
              <a:gd name="connsiteY159" fmla="*/ 2321282 h 4379777"/>
              <a:gd name="connsiteX160" fmla="*/ 1110481 w 6993815"/>
              <a:gd name="connsiteY160" fmla="*/ 2335881 h 4379777"/>
              <a:gd name="connsiteX161" fmla="*/ 1241866 w 6993815"/>
              <a:gd name="connsiteY161" fmla="*/ 2350480 h 4379777"/>
              <a:gd name="connsiteX162" fmla="*/ 2132361 w 6993815"/>
              <a:gd name="connsiteY162" fmla="*/ 2335881 h 4379777"/>
              <a:gd name="connsiteX163" fmla="*/ 2176156 w 6993815"/>
              <a:gd name="connsiteY163" fmla="*/ 2292083 h 4379777"/>
              <a:gd name="connsiteX164" fmla="*/ 2234549 w 6993815"/>
              <a:gd name="connsiteY164" fmla="*/ 2204488 h 4379777"/>
              <a:gd name="connsiteX165" fmla="*/ 2205352 w 6993815"/>
              <a:gd name="connsiteY165" fmla="*/ 2102293 h 4379777"/>
              <a:gd name="connsiteX166" fmla="*/ 2059369 w 6993815"/>
              <a:gd name="connsiteY166" fmla="*/ 2014697 h 4379777"/>
              <a:gd name="connsiteX167" fmla="*/ 2015575 w 6993815"/>
              <a:gd name="connsiteY167" fmla="*/ 1985499 h 4379777"/>
              <a:gd name="connsiteX168" fmla="*/ 1971780 w 6993815"/>
              <a:gd name="connsiteY168" fmla="*/ 1970900 h 4379777"/>
              <a:gd name="connsiteX169" fmla="*/ 1563028 w 6993815"/>
              <a:gd name="connsiteY169" fmla="*/ 1941701 h 4379777"/>
              <a:gd name="connsiteX170" fmla="*/ 1314857 w 6993815"/>
              <a:gd name="connsiteY170" fmla="*/ 1897903 h 4379777"/>
              <a:gd name="connsiteX171" fmla="*/ 1125079 w 6993815"/>
              <a:gd name="connsiteY171" fmla="*/ 1854106 h 4379777"/>
              <a:gd name="connsiteX172" fmla="*/ 803917 w 6993815"/>
              <a:gd name="connsiteY172" fmla="*/ 1810308 h 4379777"/>
              <a:gd name="connsiteX173" fmla="*/ 716327 w 6993815"/>
              <a:gd name="connsiteY173" fmla="*/ 1795709 h 4379777"/>
              <a:gd name="connsiteX174" fmla="*/ 468156 w 6993815"/>
              <a:gd name="connsiteY174" fmla="*/ 1781109 h 4379777"/>
              <a:gd name="connsiteX175" fmla="*/ 307575 w 6993815"/>
              <a:gd name="connsiteY175" fmla="*/ 1766510 h 4379777"/>
              <a:gd name="connsiteX176" fmla="*/ 205387 w 6993815"/>
              <a:gd name="connsiteY176" fmla="*/ 1737312 h 4379777"/>
              <a:gd name="connsiteX177" fmla="*/ 190789 w 6993815"/>
              <a:gd name="connsiteY177" fmla="*/ 1693514 h 4379777"/>
              <a:gd name="connsiteX178" fmla="*/ 307575 w 6993815"/>
              <a:gd name="connsiteY178" fmla="*/ 1591319 h 4379777"/>
              <a:gd name="connsiteX179" fmla="*/ 1241866 w 6993815"/>
              <a:gd name="connsiteY179" fmla="*/ 1576720 h 4379777"/>
              <a:gd name="connsiteX180" fmla="*/ 1285660 w 6993815"/>
              <a:gd name="connsiteY180" fmla="*/ 1547521 h 4379777"/>
              <a:gd name="connsiteX181" fmla="*/ 1329455 w 6993815"/>
              <a:gd name="connsiteY181" fmla="*/ 1532922 h 4379777"/>
              <a:gd name="connsiteX182" fmla="*/ 1358652 w 6993815"/>
              <a:gd name="connsiteY182" fmla="*/ 1503723 h 4379777"/>
              <a:gd name="connsiteX183" fmla="*/ 1358652 w 6993815"/>
              <a:gd name="connsiteY183" fmla="*/ 1503723 h 4379777"/>
              <a:gd name="connsiteX184" fmla="*/ 1358652 w 6993815"/>
              <a:gd name="connsiteY184" fmla="*/ 1503723 h 437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6993815" h="4379777">
                <a:moveTo>
                  <a:pt x="1095883" y="1518323"/>
                </a:moveTo>
                <a:lnTo>
                  <a:pt x="1095883" y="1518323"/>
                </a:lnTo>
                <a:cubicBezTo>
                  <a:pt x="1193205" y="1513456"/>
                  <a:pt x="1290405" y="1503723"/>
                  <a:pt x="1387848" y="1503723"/>
                </a:cubicBezTo>
                <a:cubicBezTo>
                  <a:pt x="1436320" y="1503723"/>
                  <a:pt x="1573386" y="1519003"/>
                  <a:pt x="1636019" y="1532922"/>
                </a:cubicBezTo>
                <a:cubicBezTo>
                  <a:pt x="1651041" y="1536260"/>
                  <a:pt x="1664885" y="1543789"/>
                  <a:pt x="1679814" y="1547521"/>
                </a:cubicBezTo>
                <a:cubicBezTo>
                  <a:pt x="1703885" y="1553539"/>
                  <a:pt x="1728475" y="1557254"/>
                  <a:pt x="1752805" y="1562120"/>
                </a:cubicBezTo>
                <a:cubicBezTo>
                  <a:pt x="1772270" y="1557254"/>
                  <a:pt x="1805215" y="1566672"/>
                  <a:pt x="1811199" y="1547521"/>
                </a:cubicBezTo>
                <a:cubicBezTo>
                  <a:pt x="1833019" y="1477692"/>
                  <a:pt x="1819963" y="1401457"/>
                  <a:pt x="1825797" y="1328532"/>
                </a:cubicBezTo>
                <a:cubicBezTo>
                  <a:pt x="1829697" y="1279781"/>
                  <a:pt x="1836911" y="1231322"/>
                  <a:pt x="1840395" y="1182540"/>
                </a:cubicBezTo>
                <a:cubicBezTo>
                  <a:pt x="1870503" y="760989"/>
                  <a:pt x="1833790" y="1043677"/>
                  <a:pt x="1869592" y="846757"/>
                </a:cubicBezTo>
                <a:cubicBezTo>
                  <a:pt x="1874887" y="817633"/>
                  <a:pt x="1877011" y="787879"/>
                  <a:pt x="1884190" y="759161"/>
                </a:cubicBezTo>
                <a:cubicBezTo>
                  <a:pt x="1891654" y="729302"/>
                  <a:pt x="1903655" y="700764"/>
                  <a:pt x="1913387" y="671566"/>
                </a:cubicBezTo>
                <a:cubicBezTo>
                  <a:pt x="1918253" y="656967"/>
                  <a:pt x="1921103" y="641532"/>
                  <a:pt x="1927985" y="627768"/>
                </a:cubicBezTo>
                <a:cubicBezTo>
                  <a:pt x="1937717" y="608302"/>
                  <a:pt x="1949540" y="589748"/>
                  <a:pt x="1957181" y="569371"/>
                </a:cubicBezTo>
                <a:cubicBezTo>
                  <a:pt x="1964226" y="550584"/>
                  <a:pt x="1963877" y="529417"/>
                  <a:pt x="1971780" y="510974"/>
                </a:cubicBezTo>
                <a:cubicBezTo>
                  <a:pt x="1978691" y="494847"/>
                  <a:pt x="1992271" y="482410"/>
                  <a:pt x="2000976" y="467176"/>
                </a:cubicBezTo>
                <a:cubicBezTo>
                  <a:pt x="2011773" y="448280"/>
                  <a:pt x="2016241" y="425498"/>
                  <a:pt x="2030173" y="408779"/>
                </a:cubicBezTo>
                <a:cubicBezTo>
                  <a:pt x="2041405" y="395300"/>
                  <a:pt x="2058735" y="388286"/>
                  <a:pt x="2073968" y="379581"/>
                </a:cubicBezTo>
                <a:cubicBezTo>
                  <a:pt x="2148277" y="337116"/>
                  <a:pt x="2134312" y="350103"/>
                  <a:pt x="2234549" y="335783"/>
                </a:cubicBezTo>
                <a:cubicBezTo>
                  <a:pt x="2263746" y="340649"/>
                  <a:pt x="2296440" y="335696"/>
                  <a:pt x="2322139" y="350382"/>
                </a:cubicBezTo>
                <a:cubicBezTo>
                  <a:pt x="2335500" y="358017"/>
                  <a:pt x="2330675" y="380035"/>
                  <a:pt x="2336737" y="394180"/>
                </a:cubicBezTo>
                <a:cubicBezTo>
                  <a:pt x="2345309" y="414184"/>
                  <a:pt x="2356201" y="433111"/>
                  <a:pt x="2365933" y="452577"/>
                </a:cubicBezTo>
                <a:cubicBezTo>
                  <a:pt x="2400137" y="726215"/>
                  <a:pt x="2365933" y="399746"/>
                  <a:pt x="2365933" y="905154"/>
                </a:cubicBezTo>
                <a:cubicBezTo>
                  <a:pt x="2365933" y="1017187"/>
                  <a:pt x="2372256" y="1129210"/>
                  <a:pt x="2380532" y="1240937"/>
                </a:cubicBezTo>
                <a:cubicBezTo>
                  <a:pt x="2382014" y="1260947"/>
                  <a:pt x="2389618" y="1280041"/>
                  <a:pt x="2395130" y="1299334"/>
                </a:cubicBezTo>
                <a:cubicBezTo>
                  <a:pt x="2405954" y="1337221"/>
                  <a:pt x="2435100" y="1419720"/>
                  <a:pt x="2468121" y="1430727"/>
                </a:cubicBezTo>
                <a:cubicBezTo>
                  <a:pt x="2482719" y="1435593"/>
                  <a:pt x="2497772" y="1439264"/>
                  <a:pt x="2511916" y="1445326"/>
                </a:cubicBezTo>
                <a:cubicBezTo>
                  <a:pt x="2549005" y="1461222"/>
                  <a:pt x="2574460" y="1481916"/>
                  <a:pt x="2614104" y="1489124"/>
                </a:cubicBezTo>
                <a:cubicBezTo>
                  <a:pt x="2652703" y="1496142"/>
                  <a:pt x="2691961" y="1498857"/>
                  <a:pt x="2730890" y="1503723"/>
                </a:cubicBezTo>
                <a:cubicBezTo>
                  <a:pt x="2823346" y="1493990"/>
                  <a:pt x="2917413" y="1494275"/>
                  <a:pt x="3008258" y="1474525"/>
                </a:cubicBezTo>
                <a:cubicBezTo>
                  <a:pt x="3067822" y="1461576"/>
                  <a:pt x="3070296" y="1413217"/>
                  <a:pt x="3095848" y="1372330"/>
                </a:cubicBezTo>
                <a:cubicBezTo>
                  <a:pt x="3127061" y="1322385"/>
                  <a:pt x="3143623" y="1309951"/>
                  <a:pt x="3183437" y="1270135"/>
                </a:cubicBezTo>
                <a:cubicBezTo>
                  <a:pt x="3188303" y="1255536"/>
                  <a:pt x="3193809" y="1241135"/>
                  <a:pt x="3198036" y="1226338"/>
                </a:cubicBezTo>
                <a:cubicBezTo>
                  <a:pt x="3215835" y="1164040"/>
                  <a:pt x="3212184" y="1162668"/>
                  <a:pt x="3227232" y="1094944"/>
                </a:cubicBezTo>
                <a:cubicBezTo>
                  <a:pt x="3231584" y="1075357"/>
                  <a:pt x="3236964" y="1056013"/>
                  <a:pt x="3241830" y="1036547"/>
                </a:cubicBezTo>
                <a:cubicBezTo>
                  <a:pt x="3246696" y="861356"/>
                  <a:pt x="3248093" y="686034"/>
                  <a:pt x="3256429" y="510974"/>
                </a:cubicBezTo>
                <a:cubicBezTo>
                  <a:pt x="3258068" y="476561"/>
                  <a:pt x="3274868" y="402632"/>
                  <a:pt x="3285625" y="364982"/>
                </a:cubicBezTo>
                <a:cubicBezTo>
                  <a:pt x="3289852" y="350185"/>
                  <a:pt x="3295997" y="335981"/>
                  <a:pt x="3300224" y="321184"/>
                </a:cubicBezTo>
                <a:cubicBezTo>
                  <a:pt x="3330190" y="216298"/>
                  <a:pt x="3299324" y="310184"/>
                  <a:pt x="3329420" y="189790"/>
                </a:cubicBezTo>
                <a:cubicBezTo>
                  <a:pt x="3333152" y="174861"/>
                  <a:pt x="3335482" y="158797"/>
                  <a:pt x="3344018" y="145993"/>
                </a:cubicBezTo>
                <a:cubicBezTo>
                  <a:pt x="3355470" y="128814"/>
                  <a:pt x="3374596" y="118056"/>
                  <a:pt x="3387813" y="102195"/>
                </a:cubicBezTo>
                <a:cubicBezTo>
                  <a:pt x="3415296" y="69213"/>
                  <a:pt x="3420096" y="37863"/>
                  <a:pt x="3460805" y="14599"/>
                </a:cubicBezTo>
                <a:cubicBezTo>
                  <a:pt x="3478225" y="4644"/>
                  <a:pt x="3499734" y="4866"/>
                  <a:pt x="3519198" y="0"/>
                </a:cubicBezTo>
                <a:cubicBezTo>
                  <a:pt x="3567859" y="14599"/>
                  <a:pt x="3657403" y="-6407"/>
                  <a:pt x="3665181" y="43798"/>
                </a:cubicBezTo>
                <a:cubicBezTo>
                  <a:pt x="3859875" y="1300542"/>
                  <a:pt x="3468001" y="754159"/>
                  <a:pt x="3723574" y="1094944"/>
                </a:cubicBezTo>
                <a:cubicBezTo>
                  <a:pt x="3728440" y="1109543"/>
                  <a:pt x="3730537" y="1125380"/>
                  <a:pt x="3738172" y="1138742"/>
                </a:cubicBezTo>
                <a:cubicBezTo>
                  <a:pt x="3750243" y="1159868"/>
                  <a:pt x="3778267" y="1173090"/>
                  <a:pt x="3781967" y="1197139"/>
                </a:cubicBezTo>
                <a:cubicBezTo>
                  <a:pt x="3798262" y="1303065"/>
                  <a:pt x="3788346" y="1411467"/>
                  <a:pt x="3796565" y="1518323"/>
                </a:cubicBezTo>
                <a:cubicBezTo>
                  <a:pt x="3798104" y="1538329"/>
                  <a:pt x="3800034" y="1560025"/>
                  <a:pt x="3811163" y="1576720"/>
                </a:cubicBezTo>
                <a:cubicBezTo>
                  <a:pt x="3820895" y="1591319"/>
                  <a:pt x="3840360" y="1596185"/>
                  <a:pt x="3854958" y="1605918"/>
                </a:cubicBezTo>
                <a:cubicBezTo>
                  <a:pt x="4010673" y="1601052"/>
                  <a:pt x="4166708" y="1602419"/>
                  <a:pt x="4322103" y="1591319"/>
                </a:cubicBezTo>
                <a:cubicBezTo>
                  <a:pt x="4371602" y="1587783"/>
                  <a:pt x="4419136" y="1570279"/>
                  <a:pt x="4468086" y="1562120"/>
                </a:cubicBezTo>
                <a:lnTo>
                  <a:pt x="4643266" y="1532922"/>
                </a:lnTo>
                <a:cubicBezTo>
                  <a:pt x="4799788" y="1480743"/>
                  <a:pt x="4665436" y="1521507"/>
                  <a:pt x="4876838" y="1474525"/>
                </a:cubicBezTo>
                <a:cubicBezTo>
                  <a:pt x="4920633" y="1464792"/>
                  <a:pt x="4964152" y="1453721"/>
                  <a:pt x="5008223" y="1445326"/>
                </a:cubicBezTo>
                <a:cubicBezTo>
                  <a:pt x="5066376" y="1434249"/>
                  <a:pt x="5183402" y="1416128"/>
                  <a:pt x="5183402" y="1416128"/>
                </a:cubicBezTo>
                <a:cubicBezTo>
                  <a:pt x="5247362" y="1390542"/>
                  <a:pt x="5261062" y="1379922"/>
                  <a:pt x="5329385" y="1372330"/>
                </a:cubicBezTo>
                <a:cubicBezTo>
                  <a:pt x="5436223" y="1360459"/>
                  <a:pt x="5650547" y="1343132"/>
                  <a:pt x="5650547" y="1343132"/>
                </a:cubicBezTo>
                <a:cubicBezTo>
                  <a:pt x="5864655" y="1347998"/>
                  <a:pt x="6079078" y="1345154"/>
                  <a:pt x="6292872" y="1357731"/>
                </a:cubicBezTo>
                <a:cubicBezTo>
                  <a:pt x="6328237" y="1359811"/>
                  <a:pt x="6360542" y="1378963"/>
                  <a:pt x="6395060" y="1386929"/>
                </a:cubicBezTo>
                <a:cubicBezTo>
                  <a:pt x="6423901" y="1393585"/>
                  <a:pt x="6453934" y="1394350"/>
                  <a:pt x="6482649" y="1401529"/>
                </a:cubicBezTo>
                <a:cubicBezTo>
                  <a:pt x="6872863" y="1499090"/>
                  <a:pt x="6275835" y="1368921"/>
                  <a:pt x="6657829" y="1445326"/>
                </a:cubicBezTo>
                <a:cubicBezTo>
                  <a:pt x="6677503" y="1449261"/>
                  <a:pt x="6697005" y="1454160"/>
                  <a:pt x="6716222" y="1459926"/>
                </a:cubicBezTo>
                <a:cubicBezTo>
                  <a:pt x="6745700" y="1468770"/>
                  <a:pt x="6803812" y="1489124"/>
                  <a:pt x="6803812" y="1489124"/>
                </a:cubicBezTo>
                <a:cubicBezTo>
                  <a:pt x="6818410" y="1498857"/>
                  <a:pt x="6831913" y="1510476"/>
                  <a:pt x="6847606" y="1518323"/>
                </a:cubicBezTo>
                <a:cubicBezTo>
                  <a:pt x="6861369" y="1525205"/>
                  <a:pt x="6879255" y="1523474"/>
                  <a:pt x="6891401" y="1532922"/>
                </a:cubicBezTo>
                <a:cubicBezTo>
                  <a:pt x="6923994" y="1558273"/>
                  <a:pt x="6978991" y="1620517"/>
                  <a:pt x="6978991" y="1620517"/>
                </a:cubicBezTo>
                <a:cubicBezTo>
                  <a:pt x="6983857" y="1639983"/>
                  <a:pt x="6995585" y="1658949"/>
                  <a:pt x="6993589" y="1678914"/>
                </a:cubicBezTo>
                <a:cubicBezTo>
                  <a:pt x="6990527" y="1709539"/>
                  <a:pt x="6982859" y="1741887"/>
                  <a:pt x="6964393" y="1766510"/>
                </a:cubicBezTo>
                <a:cubicBezTo>
                  <a:pt x="6951336" y="1783920"/>
                  <a:pt x="6926376" y="1788067"/>
                  <a:pt x="6906000" y="1795709"/>
                </a:cubicBezTo>
                <a:cubicBezTo>
                  <a:pt x="6882441" y="1804544"/>
                  <a:pt x="6794432" y="1820943"/>
                  <a:pt x="6774615" y="1824907"/>
                </a:cubicBezTo>
                <a:cubicBezTo>
                  <a:pt x="6113452" y="1817036"/>
                  <a:pt x="5289217" y="1795970"/>
                  <a:pt x="4614069" y="1824907"/>
                </a:cubicBezTo>
                <a:cubicBezTo>
                  <a:pt x="4583321" y="1826225"/>
                  <a:pt x="4555676" y="1844373"/>
                  <a:pt x="4526479" y="1854106"/>
                </a:cubicBezTo>
                <a:cubicBezTo>
                  <a:pt x="4484269" y="1896319"/>
                  <a:pt x="4463163" y="1920651"/>
                  <a:pt x="4409693" y="1956300"/>
                </a:cubicBezTo>
                <a:cubicBezTo>
                  <a:pt x="4391586" y="1968372"/>
                  <a:pt x="4369961" y="1974302"/>
                  <a:pt x="4351300" y="1985499"/>
                </a:cubicBezTo>
                <a:cubicBezTo>
                  <a:pt x="4321211" y="2003554"/>
                  <a:pt x="4292907" y="2024430"/>
                  <a:pt x="4263710" y="2043896"/>
                </a:cubicBezTo>
                <a:cubicBezTo>
                  <a:pt x="4263682" y="2043914"/>
                  <a:pt x="4176148" y="2102273"/>
                  <a:pt x="4176121" y="2102293"/>
                </a:cubicBezTo>
                <a:lnTo>
                  <a:pt x="4117727" y="2146091"/>
                </a:lnTo>
                <a:cubicBezTo>
                  <a:pt x="4107995" y="2160690"/>
                  <a:pt x="4096377" y="2174195"/>
                  <a:pt x="4088531" y="2189888"/>
                </a:cubicBezTo>
                <a:cubicBezTo>
                  <a:pt x="4064662" y="2237629"/>
                  <a:pt x="4065259" y="2287187"/>
                  <a:pt x="4103129" y="2335881"/>
                </a:cubicBezTo>
                <a:cubicBezTo>
                  <a:pt x="4119217" y="2356567"/>
                  <a:pt x="4152175" y="2354436"/>
                  <a:pt x="4176121" y="2365079"/>
                </a:cubicBezTo>
                <a:cubicBezTo>
                  <a:pt x="4239466" y="2393234"/>
                  <a:pt x="4220099" y="2393000"/>
                  <a:pt x="4278309" y="2408877"/>
                </a:cubicBezTo>
                <a:cubicBezTo>
                  <a:pt x="4317022" y="2419436"/>
                  <a:pt x="4356166" y="2428343"/>
                  <a:pt x="4395095" y="2438076"/>
                </a:cubicBezTo>
                <a:cubicBezTo>
                  <a:pt x="4414559" y="2442942"/>
                  <a:pt x="4434454" y="2446330"/>
                  <a:pt x="4453488" y="2452675"/>
                </a:cubicBezTo>
                <a:cubicBezTo>
                  <a:pt x="4536974" y="2480506"/>
                  <a:pt x="4566205" y="2492739"/>
                  <a:pt x="4657864" y="2511072"/>
                </a:cubicBezTo>
                <a:lnTo>
                  <a:pt x="4876838" y="2554870"/>
                </a:lnTo>
                <a:cubicBezTo>
                  <a:pt x="5224436" y="2624394"/>
                  <a:pt x="4719620" y="2522220"/>
                  <a:pt x="5008223" y="2584068"/>
                </a:cubicBezTo>
                <a:cubicBezTo>
                  <a:pt x="5056746" y="2594467"/>
                  <a:pt x="5106063" y="2601231"/>
                  <a:pt x="5154206" y="2613267"/>
                </a:cubicBezTo>
                <a:cubicBezTo>
                  <a:pt x="5260740" y="2639902"/>
                  <a:pt x="5192931" y="2623932"/>
                  <a:pt x="5358582" y="2657065"/>
                </a:cubicBezTo>
                <a:cubicBezTo>
                  <a:pt x="5442327" y="2673815"/>
                  <a:pt x="5480204" y="2683859"/>
                  <a:pt x="5577556" y="2686263"/>
                </a:cubicBezTo>
                <a:cubicBezTo>
                  <a:pt x="5922978" y="2694792"/>
                  <a:pt x="6268541" y="2695996"/>
                  <a:pt x="6614034" y="2700862"/>
                </a:cubicBezTo>
                <a:cubicBezTo>
                  <a:pt x="6648327" y="2803749"/>
                  <a:pt x="6654807" y="2804952"/>
                  <a:pt x="6614034" y="2978248"/>
                </a:cubicBezTo>
                <a:cubicBezTo>
                  <a:pt x="6610510" y="2993227"/>
                  <a:pt x="6584837" y="2987981"/>
                  <a:pt x="6570239" y="2992847"/>
                </a:cubicBezTo>
                <a:lnTo>
                  <a:pt x="6015504" y="2978248"/>
                </a:lnTo>
                <a:cubicBezTo>
                  <a:pt x="5961801" y="2976056"/>
                  <a:pt x="5908671" y="2963649"/>
                  <a:pt x="5854923" y="2963649"/>
                </a:cubicBezTo>
                <a:cubicBezTo>
                  <a:pt x="5674812" y="2963649"/>
                  <a:pt x="5494832" y="2973382"/>
                  <a:pt x="5314787" y="2978248"/>
                </a:cubicBezTo>
                <a:cubicBezTo>
                  <a:pt x="5300189" y="2983114"/>
                  <a:pt x="5285788" y="2988619"/>
                  <a:pt x="5270992" y="2992847"/>
                </a:cubicBezTo>
                <a:cubicBezTo>
                  <a:pt x="5251701" y="2998359"/>
                  <a:pt x="5231040" y="2999543"/>
                  <a:pt x="5212599" y="3007447"/>
                </a:cubicBezTo>
                <a:cubicBezTo>
                  <a:pt x="5128989" y="3043283"/>
                  <a:pt x="5211422" y="3035538"/>
                  <a:pt x="5110411" y="3065844"/>
                </a:cubicBezTo>
                <a:cubicBezTo>
                  <a:pt x="5082060" y="3074350"/>
                  <a:pt x="5052399" y="3079327"/>
                  <a:pt x="5022821" y="3080443"/>
                </a:cubicBezTo>
                <a:cubicBezTo>
                  <a:pt x="4794226" y="3089070"/>
                  <a:pt x="4565408" y="3090176"/>
                  <a:pt x="4336702" y="3095042"/>
                </a:cubicBezTo>
                <a:cubicBezTo>
                  <a:pt x="4233996" y="3163518"/>
                  <a:pt x="4364227" y="3084720"/>
                  <a:pt x="4219915" y="3138840"/>
                </a:cubicBezTo>
                <a:cubicBezTo>
                  <a:pt x="4187397" y="3151035"/>
                  <a:pt x="4155044" y="3189117"/>
                  <a:pt x="4132326" y="3211836"/>
                </a:cubicBezTo>
                <a:cubicBezTo>
                  <a:pt x="4127460" y="3231302"/>
                  <a:pt x="4121662" y="3250558"/>
                  <a:pt x="4117727" y="3270233"/>
                </a:cubicBezTo>
                <a:cubicBezTo>
                  <a:pt x="4111922" y="3299260"/>
                  <a:pt x="4109550" y="3328932"/>
                  <a:pt x="4103129" y="3357829"/>
                </a:cubicBezTo>
                <a:cubicBezTo>
                  <a:pt x="4099791" y="3372852"/>
                  <a:pt x="4092263" y="3386697"/>
                  <a:pt x="4088531" y="3401627"/>
                </a:cubicBezTo>
                <a:cubicBezTo>
                  <a:pt x="4082513" y="3425700"/>
                  <a:pt x="4078799" y="3450291"/>
                  <a:pt x="4073933" y="3474623"/>
                </a:cubicBezTo>
                <a:cubicBezTo>
                  <a:pt x="4069067" y="3693612"/>
                  <a:pt x="4067917" y="3912714"/>
                  <a:pt x="4059334" y="4131589"/>
                </a:cubicBezTo>
                <a:cubicBezTo>
                  <a:pt x="4058174" y="4161168"/>
                  <a:pt x="4050541" y="4190158"/>
                  <a:pt x="4044736" y="4219185"/>
                </a:cubicBezTo>
                <a:cubicBezTo>
                  <a:pt x="4041617" y="4234782"/>
                  <a:pt x="4024816" y="4302824"/>
                  <a:pt x="4015539" y="4321380"/>
                </a:cubicBezTo>
                <a:cubicBezTo>
                  <a:pt x="4007693" y="4337073"/>
                  <a:pt x="4000043" y="4354216"/>
                  <a:pt x="3986343" y="4365177"/>
                </a:cubicBezTo>
                <a:cubicBezTo>
                  <a:pt x="3974327" y="4374790"/>
                  <a:pt x="3957146" y="4374910"/>
                  <a:pt x="3942548" y="4379777"/>
                </a:cubicBezTo>
                <a:cubicBezTo>
                  <a:pt x="3893887" y="4374910"/>
                  <a:pt x="3843587" y="4378613"/>
                  <a:pt x="3796565" y="4365177"/>
                </a:cubicBezTo>
                <a:cubicBezTo>
                  <a:pt x="3773170" y="4358492"/>
                  <a:pt x="3751668" y="4341625"/>
                  <a:pt x="3738172" y="4321380"/>
                </a:cubicBezTo>
                <a:cubicBezTo>
                  <a:pt x="3721100" y="4295771"/>
                  <a:pt x="3720405" y="4262361"/>
                  <a:pt x="3708975" y="4233784"/>
                </a:cubicBezTo>
                <a:cubicBezTo>
                  <a:pt x="3670564" y="4137749"/>
                  <a:pt x="3684918" y="4186485"/>
                  <a:pt x="3665181" y="4087792"/>
                </a:cubicBezTo>
                <a:cubicBezTo>
                  <a:pt x="3654241" y="3901816"/>
                  <a:pt x="3653664" y="3846982"/>
                  <a:pt x="3635984" y="3679012"/>
                </a:cubicBezTo>
                <a:cubicBezTo>
                  <a:pt x="3631877" y="3639993"/>
                  <a:pt x="3627836" y="3600918"/>
                  <a:pt x="3621386" y="3562218"/>
                </a:cubicBezTo>
                <a:cubicBezTo>
                  <a:pt x="3618088" y="3542426"/>
                  <a:pt x="3613832" y="3522608"/>
                  <a:pt x="3606787" y="3503821"/>
                </a:cubicBezTo>
                <a:cubicBezTo>
                  <a:pt x="3575453" y="3420260"/>
                  <a:pt x="3581118" y="3474131"/>
                  <a:pt x="3562993" y="3401627"/>
                </a:cubicBezTo>
                <a:cubicBezTo>
                  <a:pt x="3549285" y="3346792"/>
                  <a:pt x="3553816" y="3331550"/>
                  <a:pt x="3533796" y="3284833"/>
                </a:cubicBezTo>
                <a:cubicBezTo>
                  <a:pt x="3525224" y="3264829"/>
                  <a:pt x="3512681" y="3246643"/>
                  <a:pt x="3504599" y="3226436"/>
                </a:cubicBezTo>
                <a:cubicBezTo>
                  <a:pt x="3452481" y="3096132"/>
                  <a:pt x="3502379" y="3179307"/>
                  <a:pt x="3446206" y="3095042"/>
                </a:cubicBezTo>
                <a:cubicBezTo>
                  <a:pt x="3409515" y="2984960"/>
                  <a:pt x="3459007" y="3120644"/>
                  <a:pt x="3402412" y="3007447"/>
                </a:cubicBezTo>
                <a:cubicBezTo>
                  <a:pt x="3373773" y="2950166"/>
                  <a:pt x="3403060" y="2931286"/>
                  <a:pt x="3329420" y="2876053"/>
                </a:cubicBezTo>
                <a:cubicBezTo>
                  <a:pt x="3309956" y="2861454"/>
                  <a:pt x="3290959" y="2846209"/>
                  <a:pt x="3271027" y="2832256"/>
                </a:cubicBezTo>
                <a:cubicBezTo>
                  <a:pt x="3242280" y="2812132"/>
                  <a:pt x="3183437" y="2773859"/>
                  <a:pt x="3183437" y="2773859"/>
                </a:cubicBezTo>
                <a:cubicBezTo>
                  <a:pt x="3086115" y="2778725"/>
                  <a:pt x="2988163" y="2776371"/>
                  <a:pt x="2891472" y="2788458"/>
                </a:cubicBezTo>
                <a:cubicBezTo>
                  <a:pt x="2825590" y="2796694"/>
                  <a:pt x="2830832" y="2828887"/>
                  <a:pt x="2803882" y="2876053"/>
                </a:cubicBezTo>
                <a:cubicBezTo>
                  <a:pt x="2773937" y="2928460"/>
                  <a:pt x="2780300" y="2916108"/>
                  <a:pt x="2730890" y="2949050"/>
                </a:cubicBezTo>
                <a:cubicBezTo>
                  <a:pt x="2692274" y="3103527"/>
                  <a:pt x="2744703" y="2921620"/>
                  <a:pt x="2687096" y="3051244"/>
                </a:cubicBezTo>
                <a:cubicBezTo>
                  <a:pt x="2674597" y="3079370"/>
                  <a:pt x="2667631" y="3109641"/>
                  <a:pt x="2657899" y="3138840"/>
                </a:cubicBezTo>
                <a:cubicBezTo>
                  <a:pt x="2653033" y="3153439"/>
                  <a:pt x="2651837" y="3169833"/>
                  <a:pt x="2643301" y="3182638"/>
                </a:cubicBezTo>
                <a:lnTo>
                  <a:pt x="2614104" y="3226436"/>
                </a:lnTo>
                <a:cubicBezTo>
                  <a:pt x="2609238" y="3241035"/>
                  <a:pt x="2602524" y="3255143"/>
                  <a:pt x="2599506" y="3270233"/>
                </a:cubicBezTo>
                <a:cubicBezTo>
                  <a:pt x="2567188" y="3431837"/>
                  <a:pt x="2576868" y="3667896"/>
                  <a:pt x="2570309" y="3795806"/>
                </a:cubicBezTo>
                <a:cubicBezTo>
                  <a:pt x="2566839" y="3863471"/>
                  <a:pt x="2555233" y="3958793"/>
                  <a:pt x="2541113" y="4029395"/>
                </a:cubicBezTo>
                <a:cubicBezTo>
                  <a:pt x="2537178" y="4049070"/>
                  <a:pt x="2535487" y="4069845"/>
                  <a:pt x="2526514" y="4087792"/>
                </a:cubicBezTo>
                <a:cubicBezTo>
                  <a:pt x="2510821" y="4119179"/>
                  <a:pt x="2468121" y="4175387"/>
                  <a:pt x="2468121" y="4175387"/>
                </a:cubicBezTo>
                <a:cubicBezTo>
                  <a:pt x="2463255" y="4194853"/>
                  <a:pt x="2464652" y="4217089"/>
                  <a:pt x="2453523" y="4233784"/>
                </a:cubicBezTo>
                <a:cubicBezTo>
                  <a:pt x="2407303" y="4303120"/>
                  <a:pt x="2311160" y="4233411"/>
                  <a:pt x="2263745" y="4219185"/>
                </a:cubicBezTo>
                <a:cubicBezTo>
                  <a:pt x="2241524" y="4182147"/>
                  <a:pt x="2207507" y="4129676"/>
                  <a:pt x="2190754" y="4087792"/>
                </a:cubicBezTo>
                <a:cubicBezTo>
                  <a:pt x="2179324" y="4059215"/>
                  <a:pt x="2170400" y="4029676"/>
                  <a:pt x="2161557" y="4000196"/>
                </a:cubicBezTo>
                <a:cubicBezTo>
                  <a:pt x="2155792" y="3980977"/>
                  <a:pt x="2154004" y="3960586"/>
                  <a:pt x="2146959" y="3941799"/>
                </a:cubicBezTo>
                <a:cubicBezTo>
                  <a:pt x="2139318" y="3921422"/>
                  <a:pt x="2127495" y="3902868"/>
                  <a:pt x="2117763" y="3883402"/>
                </a:cubicBezTo>
                <a:cubicBezTo>
                  <a:pt x="2084051" y="3579986"/>
                  <a:pt x="2114518" y="3885029"/>
                  <a:pt x="2088566" y="3314031"/>
                </a:cubicBezTo>
                <a:cubicBezTo>
                  <a:pt x="2079097" y="3105697"/>
                  <a:pt x="2055313" y="2947953"/>
                  <a:pt x="2030173" y="2730061"/>
                </a:cubicBezTo>
                <a:cubicBezTo>
                  <a:pt x="1495551" y="2761511"/>
                  <a:pt x="1572506" y="2762993"/>
                  <a:pt x="716327" y="2730061"/>
                </a:cubicBezTo>
                <a:cubicBezTo>
                  <a:pt x="690141" y="2729054"/>
                  <a:pt x="668758" y="2707218"/>
                  <a:pt x="643336" y="2700862"/>
                </a:cubicBezTo>
                <a:cubicBezTo>
                  <a:pt x="609955" y="2692516"/>
                  <a:pt x="575211" y="2691129"/>
                  <a:pt x="541148" y="2686263"/>
                </a:cubicBezTo>
                <a:cubicBezTo>
                  <a:pt x="511951" y="2676530"/>
                  <a:pt x="483415" y="2664530"/>
                  <a:pt x="453558" y="2657065"/>
                </a:cubicBezTo>
                <a:cubicBezTo>
                  <a:pt x="385792" y="2640123"/>
                  <a:pt x="316140" y="2633356"/>
                  <a:pt x="249182" y="2613267"/>
                </a:cubicBezTo>
                <a:cubicBezTo>
                  <a:pt x="219704" y="2604423"/>
                  <a:pt x="190789" y="2593801"/>
                  <a:pt x="161593" y="2584068"/>
                </a:cubicBezTo>
                <a:cubicBezTo>
                  <a:pt x="146995" y="2579202"/>
                  <a:pt x="131561" y="2576351"/>
                  <a:pt x="117798" y="2569469"/>
                </a:cubicBezTo>
                <a:lnTo>
                  <a:pt x="59405" y="2540271"/>
                </a:lnTo>
                <a:cubicBezTo>
                  <a:pt x="39940" y="2511072"/>
                  <a:pt x="-7500" y="2486719"/>
                  <a:pt x="1011" y="2452675"/>
                </a:cubicBezTo>
                <a:cubicBezTo>
                  <a:pt x="5877" y="2433209"/>
                  <a:pt x="1423" y="2408466"/>
                  <a:pt x="15610" y="2394278"/>
                </a:cubicBezTo>
                <a:cubicBezTo>
                  <a:pt x="46085" y="2363801"/>
                  <a:pt x="141819" y="2358412"/>
                  <a:pt x="176191" y="2350480"/>
                </a:cubicBezTo>
                <a:cubicBezTo>
                  <a:pt x="390510" y="2301019"/>
                  <a:pt x="151383" y="2332828"/>
                  <a:pt x="438960" y="2306682"/>
                </a:cubicBezTo>
                <a:lnTo>
                  <a:pt x="1022891" y="2321282"/>
                </a:lnTo>
                <a:cubicBezTo>
                  <a:pt x="1052462" y="2322568"/>
                  <a:pt x="1081141" y="2331969"/>
                  <a:pt x="1110481" y="2335881"/>
                </a:cubicBezTo>
                <a:cubicBezTo>
                  <a:pt x="1154159" y="2341705"/>
                  <a:pt x="1198071" y="2345614"/>
                  <a:pt x="1241866" y="2350480"/>
                </a:cubicBezTo>
                <a:lnTo>
                  <a:pt x="2132361" y="2335881"/>
                </a:lnTo>
                <a:cubicBezTo>
                  <a:pt x="2152967" y="2334593"/>
                  <a:pt x="2163481" y="2308380"/>
                  <a:pt x="2176156" y="2292083"/>
                </a:cubicBezTo>
                <a:cubicBezTo>
                  <a:pt x="2197699" y="2264383"/>
                  <a:pt x="2234549" y="2204488"/>
                  <a:pt x="2234549" y="2204488"/>
                </a:cubicBezTo>
                <a:cubicBezTo>
                  <a:pt x="2224817" y="2170423"/>
                  <a:pt x="2226189" y="2130946"/>
                  <a:pt x="2205352" y="2102293"/>
                </a:cubicBezTo>
                <a:cubicBezTo>
                  <a:pt x="2179957" y="2067372"/>
                  <a:pt x="2099347" y="2037543"/>
                  <a:pt x="2059369" y="2014697"/>
                </a:cubicBezTo>
                <a:cubicBezTo>
                  <a:pt x="2044136" y="2005992"/>
                  <a:pt x="2031268" y="1993346"/>
                  <a:pt x="2015575" y="1985499"/>
                </a:cubicBezTo>
                <a:cubicBezTo>
                  <a:pt x="2001812" y="1978617"/>
                  <a:pt x="1986576" y="1975128"/>
                  <a:pt x="1971780" y="1970900"/>
                </a:cubicBezTo>
                <a:cubicBezTo>
                  <a:pt x="1825123" y="1928995"/>
                  <a:pt x="1787009" y="1951034"/>
                  <a:pt x="1563028" y="1941701"/>
                </a:cubicBezTo>
                <a:cubicBezTo>
                  <a:pt x="1498940" y="1932545"/>
                  <a:pt x="1368781" y="1915878"/>
                  <a:pt x="1314857" y="1897903"/>
                </a:cubicBezTo>
                <a:cubicBezTo>
                  <a:pt x="1194624" y="1857824"/>
                  <a:pt x="1257734" y="1873058"/>
                  <a:pt x="1125079" y="1854106"/>
                </a:cubicBezTo>
                <a:cubicBezTo>
                  <a:pt x="934080" y="1799530"/>
                  <a:pt x="1096385" y="1838163"/>
                  <a:pt x="803917" y="1810308"/>
                </a:cubicBezTo>
                <a:cubicBezTo>
                  <a:pt x="774451" y="1807502"/>
                  <a:pt x="745815" y="1798273"/>
                  <a:pt x="716327" y="1795709"/>
                </a:cubicBezTo>
                <a:cubicBezTo>
                  <a:pt x="633772" y="1788530"/>
                  <a:pt x="550812" y="1787013"/>
                  <a:pt x="468156" y="1781109"/>
                </a:cubicBezTo>
                <a:cubicBezTo>
                  <a:pt x="414545" y="1777279"/>
                  <a:pt x="361102" y="1771376"/>
                  <a:pt x="307575" y="1766510"/>
                </a:cubicBezTo>
                <a:cubicBezTo>
                  <a:pt x="307070" y="1766384"/>
                  <a:pt x="212368" y="1744293"/>
                  <a:pt x="205387" y="1737312"/>
                </a:cubicBezTo>
                <a:cubicBezTo>
                  <a:pt x="194506" y="1726430"/>
                  <a:pt x="195655" y="1708113"/>
                  <a:pt x="190789" y="1693514"/>
                </a:cubicBezTo>
                <a:cubicBezTo>
                  <a:pt x="220095" y="1620243"/>
                  <a:pt x="208418" y="1595569"/>
                  <a:pt x="307575" y="1591319"/>
                </a:cubicBezTo>
                <a:cubicBezTo>
                  <a:pt x="618758" y="1577982"/>
                  <a:pt x="930436" y="1581586"/>
                  <a:pt x="1241866" y="1576720"/>
                </a:cubicBezTo>
                <a:cubicBezTo>
                  <a:pt x="1256464" y="1566987"/>
                  <a:pt x="1269967" y="1555368"/>
                  <a:pt x="1285660" y="1547521"/>
                </a:cubicBezTo>
                <a:cubicBezTo>
                  <a:pt x="1299423" y="1540639"/>
                  <a:pt x="1316260" y="1540839"/>
                  <a:pt x="1329455" y="1532922"/>
                </a:cubicBezTo>
                <a:cubicBezTo>
                  <a:pt x="1341257" y="1525840"/>
                  <a:pt x="1348920" y="1513456"/>
                  <a:pt x="1358652" y="1503723"/>
                </a:cubicBezTo>
                <a:lnTo>
                  <a:pt x="1358652" y="1503723"/>
                </a:lnTo>
                <a:lnTo>
                  <a:pt x="1358652" y="1503723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45982" y="5101608"/>
            <a:ext cx="8656784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98483" y="5100388"/>
            <a:ext cx="1604186" cy="0"/>
          </a:xfrm>
          <a:prstGeom prst="line">
            <a:avLst/>
          </a:prstGeom>
          <a:ln w="76200" cmpd="sng">
            <a:solidFill>
              <a:srgbClr val="FF0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18231" y="5101608"/>
            <a:ext cx="1604186" cy="0"/>
          </a:xfrm>
          <a:prstGeom prst="line">
            <a:avLst/>
          </a:prstGeom>
          <a:ln w="76200" cmpd="sng">
            <a:solidFill>
              <a:srgbClr val="FF66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47850" y="5101608"/>
            <a:ext cx="1604186" cy="0"/>
          </a:xfrm>
          <a:prstGeom prst="line">
            <a:avLst/>
          </a:prstGeom>
          <a:ln w="76200" cmpd="sng">
            <a:solidFill>
              <a:srgbClr val="FFFF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9517" y="5101608"/>
            <a:ext cx="1604186" cy="0"/>
          </a:xfrm>
          <a:prstGeom prst="line">
            <a:avLst/>
          </a:prstGeom>
          <a:ln w="76200" cmpd="sng">
            <a:solidFill>
              <a:srgbClr val="008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36397" y="5100388"/>
            <a:ext cx="1604186" cy="0"/>
          </a:xfrm>
          <a:prstGeom prst="line">
            <a:avLst/>
          </a:prstGeom>
          <a:ln w="76200" cmpd="sng">
            <a:solidFill>
              <a:schemeClr val="accent5">
                <a:lumMod val="75000"/>
                <a:alpha val="5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06634" y="5101606"/>
            <a:ext cx="1604186" cy="0"/>
          </a:xfrm>
          <a:prstGeom prst="line">
            <a:avLst/>
          </a:prstGeom>
          <a:ln w="76200" cmpd="sng">
            <a:solidFill>
              <a:srgbClr val="0000FF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5624" y="4767793"/>
            <a:ext cx="100357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(</a:t>
            </a:r>
            <a:r>
              <a:rPr lang="en-US" sz="3200" dirty="0" smtClean="0"/>
              <a:t>           </a:t>
            </a:r>
            <a:r>
              <a:rPr lang="en-US" sz="3200" dirty="0" smtClean="0">
                <a:solidFill>
                  <a:srgbClr val="FF66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r>
              <a:rPr lang="en-US" sz="3200" dirty="0" smtClean="0"/>
              <a:t>     </a:t>
            </a:r>
            <a:r>
              <a:rPr lang="en-US" sz="3200" dirty="0" smtClean="0">
                <a:solidFill>
                  <a:srgbClr val="FFFF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6600"/>
                </a:solidFill>
              </a:rPr>
              <a:t>)</a:t>
            </a:r>
            <a:r>
              <a:rPr lang="en-US" sz="3200" dirty="0" smtClean="0"/>
              <a:t>       </a:t>
            </a:r>
            <a:r>
              <a:rPr lang="en-US" sz="3200" dirty="0" smtClean="0">
                <a:solidFill>
                  <a:srgbClr val="008000"/>
                </a:solidFill>
              </a:rPr>
              <a:t>(</a:t>
            </a: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  <a:r>
              <a:rPr lang="en-US" sz="3200" dirty="0" smtClean="0"/>
              <a:t>     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008000"/>
                </a:solidFill>
              </a:rPr>
              <a:t>)</a:t>
            </a:r>
            <a:r>
              <a:rPr lang="en-US" sz="3200" dirty="0" smtClean="0"/>
              <a:t>     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31859C"/>
                </a:solidFill>
              </a:rPr>
              <a:t>)</a:t>
            </a:r>
            <a:r>
              <a:rPr lang="en-US" sz="3200" dirty="0" smtClean="0"/>
              <a:t>           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1" name="Oval 20"/>
          <p:cNvSpPr/>
          <p:nvPr/>
        </p:nvSpPr>
        <p:spPr>
          <a:xfrm>
            <a:off x="1513177" y="174982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55394" y="2559190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041669" y="145993"/>
            <a:ext cx="1604185" cy="4446612"/>
          </a:xfrm>
          <a:prstGeom prst="rect">
            <a:avLst/>
          </a:prstGeom>
          <a:solidFill>
            <a:srgbClr val="FF6600">
              <a:alpha val="47000"/>
            </a:srgbClr>
          </a:solidFill>
          <a:ln w="19050" cmpd="sng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700458" y="259479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6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991672" y="145993"/>
            <a:ext cx="6993815" cy="4379777"/>
          </a:xfrm>
          <a:custGeom>
            <a:avLst/>
            <a:gdLst>
              <a:gd name="connsiteX0" fmla="*/ 1095883 w 6993815"/>
              <a:gd name="connsiteY0" fmla="*/ 1518323 h 4379777"/>
              <a:gd name="connsiteX1" fmla="*/ 1095883 w 6993815"/>
              <a:gd name="connsiteY1" fmla="*/ 1518323 h 4379777"/>
              <a:gd name="connsiteX2" fmla="*/ 1387848 w 6993815"/>
              <a:gd name="connsiteY2" fmla="*/ 1503723 h 4379777"/>
              <a:gd name="connsiteX3" fmla="*/ 1636019 w 6993815"/>
              <a:gd name="connsiteY3" fmla="*/ 1532922 h 4379777"/>
              <a:gd name="connsiteX4" fmla="*/ 1679814 w 6993815"/>
              <a:gd name="connsiteY4" fmla="*/ 1547521 h 4379777"/>
              <a:gd name="connsiteX5" fmla="*/ 1752805 w 6993815"/>
              <a:gd name="connsiteY5" fmla="*/ 1562120 h 4379777"/>
              <a:gd name="connsiteX6" fmla="*/ 1811199 w 6993815"/>
              <a:gd name="connsiteY6" fmla="*/ 1547521 h 4379777"/>
              <a:gd name="connsiteX7" fmla="*/ 1825797 w 6993815"/>
              <a:gd name="connsiteY7" fmla="*/ 1328532 h 4379777"/>
              <a:gd name="connsiteX8" fmla="*/ 1840395 w 6993815"/>
              <a:gd name="connsiteY8" fmla="*/ 1182540 h 4379777"/>
              <a:gd name="connsiteX9" fmla="*/ 1869592 w 6993815"/>
              <a:gd name="connsiteY9" fmla="*/ 846757 h 4379777"/>
              <a:gd name="connsiteX10" fmla="*/ 1884190 w 6993815"/>
              <a:gd name="connsiteY10" fmla="*/ 759161 h 4379777"/>
              <a:gd name="connsiteX11" fmla="*/ 1913387 w 6993815"/>
              <a:gd name="connsiteY11" fmla="*/ 671566 h 4379777"/>
              <a:gd name="connsiteX12" fmla="*/ 1927985 w 6993815"/>
              <a:gd name="connsiteY12" fmla="*/ 627768 h 4379777"/>
              <a:gd name="connsiteX13" fmla="*/ 1957181 w 6993815"/>
              <a:gd name="connsiteY13" fmla="*/ 569371 h 4379777"/>
              <a:gd name="connsiteX14" fmla="*/ 1971780 w 6993815"/>
              <a:gd name="connsiteY14" fmla="*/ 510974 h 4379777"/>
              <a:gd name="connsiteX15" fmla="*/ 2000976 w 6993815"/>
              <a:gd name="connsiteY15" fmla="*/ 467176 h 4379777"/>
              <a:gd name="connsiteX16" fmla="*/ 2030173 w 6993815"/>
              <a:gd name="connsiteY16" fmla="*/ 408779 h 4379777"/>
              <a:gd name="connsiteX17" fmla="*/ 2073968 w 6993815"/>
              <a:gd name="connsiteY17" fmla="*/ 379581 h 4379777"/>
              <a:gd name="connsiteX18" fmla="*/ 2234549 w 6993815"/>
              <a:gd name="connsiteY18" fmla="*/ 335783 h 4379777"/>
              <a:gd name="connsiteX19" fmla="*/ 2322139 w 6993815"/>
              <a:gd name="connsiteY19" fmla="*/ 350382 h 4379777"/>
              <a:gd name="connsiteX20" fmla="*/ 2336737 w 6993815"/>
              <a:gd name="connsiteY20" fmla="*/ 394180 h 4379777"/>
              <a:gd name="connsiteX21" fmla="*/ 2365933 w 6993815"/>
              <a:gd name="connsiteY21" fmla="*/ 452577 h 4379777"/>
              <a:gd name="connsiteX22" fmla="*/ 2365933 w 6993815"/>
              <a:gd name="connsiteY22" fmla="*/ 905154 h 4379777"/>
              <a:gd name="connsiteX23" fmla="*/ 2380532 w 6993815"/>
              <a:gd name="connsiteY23" fmla="*/ 1240937 h 4379777"/>
              <a:gd name="connsiteX24" fmla="*/ 2395130 w 6993815"/>
              <a:gd name="connsiteY24" fmla="*/ 1299334 h 4379777"/>
              <a:gd name="connsiteX25" fmla="*/ 2468121 w 6993815"/>
              <a:gd name="connsiteY25" fmla="*/ 1430727 h 4379777"/>
              <a:gd name="connsiteX26" fmla="*/ 2511916 w 6993815"/>
              <a:gd name="connsiteY26" fmla="*/ 1445326 h 4379777"/>
              <a:gd name="connsiteX27" fmla="*/ 2614104 w 6993815"/>
              <a:gd name="connsiteY27" fmla="*/ 1489124 h 4379777"/>
              <a:gd name="connsiteX28" fmla="*/ 2730890 w 6993815"/>
              <a:gd name="connsiteY28" fmla="*/ 1503723 h 4379777"/>
              <a:gd name="connsiteX29" fmla="*/ 3008258 w 6993815"/>
              <a:gd name="connsiteY29" fmla="*/ 1474525 h 4379777"/>
              <a:gd name="connsiteX30" fmla="*/ 3095848 w 6993815"/>
              <a:gd name="connsiteY30" fmla="*/ 1372330 h 4379777"/>
              <a:gd name="connsiteX31" fmla="*/ 3183437 w 6993815"/>
              <a:gd name="connsiteY31" fmla="*/ 1270135 h 4379777"/>
              <a:gd name="connsiteX32" fmla="*/ 3198036 w 6993815"/>
              <a:gd name="connsiteY32" fmla="*/ 1226338 h 4379777"/>
              <a:gd name="connsiteX33" fmla="*/ 3227232 w 6993815"/>
              <a:gd name="connsiteY33" fmla="*/ 1094944 h 4379777"/>
              <a:gd name="connsiteX34" fmla="*/ 3241830 w 6993815"/>
              <a:gd name="connsiteY34" fmla="*/ 1036547 h 4379777"/>
              <a:gd name="connsiteX35" fmla="*/ 3256429 w 6993815"/>
              <a:gd name="connsiteY35" fmla="*/ 510974 h 4379777"/>
              <a:gd name="connsiteX36" fmla="*/ 3285625 w 6993815"/>
              <a:gd name="connsiteY36" fmla="*/ 364982 h 4379777"/>
              <a:gd name="connsiteX37" fmla="*/ 3300224 w 6993815"/>
              <a:gd name="connsiteY37" fmla="*/ 321184 h 4379777"/>
              <a:gd name="connsiteX38" fmla="*/ 3329420 w 6993815"/>
              <a:gd name="connsiteY38" fmla="*/ 189790 h 4379777"/>
              <a:gd name="connsiteX39" fmla="*/ 3344018 w 6993815"/>
              <a:gd name="connsiteY39" fmla="*/ 145993 h 4379777"/>
              <a:gd name="connsiteX40" fmla="*/ 3387813 w 6993815"/>
              <a:gd name="connsiteY40" fmla="*/ 102195 h 4379777"/>
              <a:gd name="connsiteX41" fmla="*/ 3460805 w 6993815"/>
              <a:gd name="connsiteY41" fmla="*/ 14599 h 4379777"/>
              <a:gd name="connsiteX42" fmla="*/ 3519198 w 6993815"/>
              <a:gd name="connsiteY42" fmla="*/ 0 h 4379777"/>
              <a:gd name="connsiteX43" fmla="*/ 3665181 w 6993815"/>
              <a:gd name="connsiteY43" fmla="*/ 43798 h 4379777"/>
              <a:gd name="connsiteX44" fmla="*/ 3723574 w 6993815"/>
              <a:gd name="connsiteY44" fmla="*/ 1094944 h 4379777"/>
              <a:gd name="connsiteX45" fmla="*/ 3738172 w 6993815"/>
              <a:gd name="connsiteY45" fmla="*/ 1138742 h 4379777"/>
              <a:gd name="connsiteX46" fmla="*/ 3781967 w 6993815"/>
              <a:gd name="connsiteY46" fmla="*/ 1197139 h 4379777"/>
              <a:gd name="connsiteX47" fmla="*/ 3796565 w 6993815"/>
              <a:gd name="connsiteY47" fmla="*/ 1518323 h 4379777"/>
              <a:gd name="connsiteX48" fmla="*/ 3811163 w 6993815"/>
              <a:gd name="connsiteY48" fmla="*/ 1576720 h 4379777"/>
              <a:gd name="connsiteX49" fmla="*/ 3854958 w 6993815"/>
              <a:gd name="connsiteY49" fmla="*/ 1605918 h 4379777"/>
              <a:gd name="connsiteX50" fmla="*/ 4322103 w 6993815"/>
              <a:gd name="connsiteY50" fmla="*/ 1591319 h 4379777"/>
              <a:gd name="connsiteX51" fmla="*/ 4468086 w 6993815"/>
              <a:gd name="connsiteY51" fmla="*/ 1562120 h 4379777"/>
              <a:gd name="connsiteX52" fmla="*/ 4643266 w 6993815"/>
              <a:gd name="connsiteY52" fmla="*/ 1532922 h 4379777"/>
              <a:gd name="connsiteX53" fmla="*/ 4876838 w 6993815"/>
              <a:gd name="connsiteY53" fmla="*/ 1474525 h 4379777"/>
              <a:gd name="connsiteX54" fmla="*/ 5008223 w 6993815"/>
              <a:gd name="connsiteY54" fmla="*/ 1445326 h 4379777"/>
              <a:gd name="connsiteX55" fmla="*/ 5183402 w 6993815"/>
              <a:gd name="connsiteY55" fmla="*/ 1416128 h 4379777"/>
              <a:gd name="connsiteX56" fmla="*/ 5329385 w 6993815"/>
              <a:gd name="connsiteY56" fmla="*/ 1372330 h 4379777"/>
              <a:gd name="connsiteX57" fmla="*/ 5650547 w 6993815"/>
              <a:gd name="connsiteY57" fmla="*/ 1343132 h 4379777"/>
              <a:gd name="connsiteX58" fmla="*/ 6292872 w 6993815"/>
              <a:gd name="connsiteY58" fmla="*/ 1357731 h 4379777"/>
              <a:gd name="connsiteX59" fmla="*/ 6395060 w 6993815"/>
              <a:gd name="connsiteY59" fmla="*/ 1386929 h 4379777"/>
              <a:gd name="connsiteX60" fmla="*/ 6482649 w 6993815"/>
              <a:gd name="connsiteY60" fmla="*/ 1401529 h 4379777"/>
              <a:gd name="connsiteX61" fmla="*/ 6657829 w 6993815"/>
              <a:gd name="connsiteY61" fmla="*/ 1445326 h 4379777"/>
              <a:gd name="connsiteX62" fmla="*/ 6716222 w 6993815"/>
              <a:gd name="connsiteY62" fmla="*/ 1459926 h 4379777"/>
              <a:gd name="connsiteX63" fmla="*/ 6803812 w 6993815"/>
              <a:gd name="connsiteY63" fmla="*/ 1489124 h 4379777"/>
              <a:gd name="connsiteX64" fmla="*/ 6847606 w 6993815"/>
              <a:gd name="connsiteY64" fmla="*/ 1518323 h 4379777"/>
              <a:gd name="connsiteX65" fmla="*/ 6891401 w 6993815"/>
              <a:gd name="connsiteY65" fmla="*/ 1532922 h 4379777"/>
              <a:gd name="connsiteX66" fmla="*/ 6978991 w 6993815"/>
              <a:gd name="connsiteY66" fmla="*/ 1620517 h 4379777"/>
              <a:gd name="connsiteX67" fmla="*/ 6993589 w 6993815"/>
              <a:gd name="connsiteY67" fmla="*/ 1678914 h 4379777"/>
              <a:gd name="connsiteX68" fmla="*/ 6964393 w 6993815"/>
              <a:gd name="connsiteY68" fmla="*/ 1766510 h 4379777"/>
              <a:gd name="connsiteX69" fmla="*/ 6906000 w 6993815"/>
              <a:gd name="connsiteY69" fmla="*/ 1795709 h 4379777"/>
              <a:gd name="connsiteX70" fmla="*/ 6774615 w 6993815"/>
              <a:gd name="connsiteY70" fmla="*/ 1824907 h 4379777"/>
              <a:gd name="connsiteX71" fmla="*/ 4614069 w 6993815"/>
              <a:gd name="connsiteY71" fmla="*/ 1824907 h 4379777"/>
              <a:gd name="connsiteX72" fmla="*/ 4526479 w 6993815"/>
              <a:gd name="connsiteY72" fmla="*/ 1854106 h 4379777"/>
              <a:gd name="connsiteX73" fmla="*/ 4409693 w 6993815"/>
              <a:gd name="connsiteY73" fmla="*/ 1956300 h 4379777"/>
              <a:gd name="connsiteX74" fmla="*/ 4351300 w 6993815"/>
              <a:gd name="connsiteY74" fmla="*/ 1985499 h 4379777"/>
              <a:gd name="connsiteX75" fmla="*/ 4263710 w 6993815"/>
              <a:gd name="connsiteY75" fmla="*/ 2043896 h 4379777"/>
              <a:gd name="connsiteX76" fmla="*/ 4176121 w 6993815"/>
              <a:gd name="connsiteY76" fmla="*/ 2102293 h 4379777"/>
              <a:gd name="connsiteX77" fmla="*/ 4117727 w 6993815"/>
              <a:gd name="connsiteY77" fmla="*/ 2146091 h 4379777"/>
              <a:gd name="connsiteX78" fmla="*/ 4088531 w 6993815"/>
              <a:gd name="connsiteY78" fmla="*/ 2189888 h 4379777"/>
              <a:gd name="connsiteX79" fmla="*/ 4103129 w 6993815"/>
              <a:gd name="connsiteY79" fmla="*/ 2335881 h 4379777"/>
              <a:gd name="connsiteX80" fmla="*/ 4176121 w 6993815"/>
              <a:gd name="connsiteY80" fmla="*/ 2365079 h 4379777"/>
              <a:gd name="connsiteX81" fmla="*/ 4278309 w 6993815"/>
              <a:gd name="connsiteY81" fmla="*/ 2408877 h 4379777"/>
              <a:gd name="connsiteX82" fmla="*/ 4395095 w 6993815"/>
              <a:gd name="connsiteY82" fmla="*/ 2438076 h 4379777"/>
              <a:gd name="connsiteX83" fmla="*/ 4453488 w 6993815"/>
              <a:gd name="connsiteY83" fmla="*/ 2452675 h 4379777"/>
              <a:gd name="connsiteX84" fmla="*/ 4657864 w 6993815"/>
              <a:gd name="connsiteY84" fmla="*/ 2511072 h 4379777"/>
              <a:gd name="connsiteX85" fmla="*/ 4876838 w 6993815"/>
              <a:gd name="connsiteY85" fmla="*/ 2554870 h 4379777"/>
              <a:gd name="connsiteX86" fmla="*/ 5008223 w 6993815"/>
              <a:gd name="connsiteY86" fmla="*/ 2584068 h 4379777"/>
              <a:gd name="connsiteX87" fmla="*/ 5154206 w 6993815"/>
              <a:gd name="connsiteY87" fmla="*/ 2613267 h 4379777"/>
              <a:gd name="connsiteX88" fmla="*/ 5358582 w 6993815"/>
              <a:gd name="connsiteY88" fmla="*/ 2657065 h 4379777"/>
              <a:gd name="connsiteX89" fmla="*/ 5577556 w 6993815"/>
              <a:gd name="connsiteY89" fmla="*/ 2686263 h 4379777"/>
              <a:gd name="connsiteX90" fmla="*/ 6614034 w 6993815"/>
              <a:gd name="connsiteY90" fmla="*/ 2700862 h 4379777"/>
              <a:gd name="connsiteX91" fmla="*/ 6614034 w 6993815"/>
              <a:gd name="connsiteY91" fmla="*/ 2978248 h 4379777"/>
              <a:gd name="connsiteX92" fmla="*/ 6570239 w 6993815"/>
              <a:gd name="connsiteY92" fmla="*/ 2992847 h 4379777"/>
              <a:gd name="connsiteX93" fmla="*/ 6015504 w 6993815"/>
              <a:gd name="connsiteY93" fmla="*/ 2978248 h 4379777"/>
              <a:gd name="connsiteX94" fmla="*/ 5854923 w 6993815"/>
              <a:gd name="connsiteY94" fmla="*/ 2963649 h 4379777"/>
              <a:gd name="connsiteX95" fmla="*/ 5314787 w 6993815"/>
              <a:gd name="connsiteY95" fmla="*/ 2978248 h 4379777"/>
              <a:gd name="connsiteX96" fmla="*/ 5270992 w 6993815"/>
              <a:gd name="connsiteY96" fmla="*/ 2992847 h 4379777"/>
              <a:gd name="connsiteX97" fmla="*/ 5212599 w 6993815"/>
              <a:gd name="connsiteY97" fmla="*/ 3007447 h 4379777"/>
              <a:gd name="connsiteX98" fmla="*/ 5110411 w 6993815"/>
              <a:gd name="connsiteY98" fmla="*/ 3065844 h 4379777"/>
              <a:gd name="connsiteX99" fmla="*/ 5022821 w 6993815"/>
              <a:gd name="connsiteY99" fmla="*/ 3080443 h 4379777"/>
              <a:gd name="connsiteX100" fmla="*/ 4336702 w 6993815"/>
              <a:gd name="connsiteY100" fmla="*/ 3095042 h 4379777"/>
              <a:gd name="connsiteX101" fmla="*/ 4219915 w 6993815"/>
              <a:gd name="connsiteY101" fmla="*/ 3138840 h 4379777"/>
              <a:gd name="connsiteX102" fmla="*/ 4132326 w 6993815"/>
              <a:gd name="connsiteY102" fmla="*/ 3211836 h 4379777"/>
              <a:gd name="connsiteX103" fmla="*/ 4117727 w 6993815"/>
              <a:gd name="connsiteY103" fmla="*/ 3270233 h 4379777"/>
              <a:gd name="connsiteX104" fmla="*/ 4103129 w 6993815"/>
              <a:gd name="connsiteY104" fmla="*/ 3357829 h 4379777"/>
              <a:gd name="connsiteX105" fmla="*/ 4088531 w 6993815"/>
              <a:gd name="connsiteY105" fmla="*/ 3401627 h 4379777"/>
              <a:gd name="connsiteX106" fmla="*/ 4073933 w 6993815"/>
              <a:gd name="connsiteY106" fmla="*/ 3474623 h 4379777"/>
              <a:gd name="connsiteX107" fmla="*/ 4059334 w 6993815"/>
              <a:gd name="connsiteY107" fmla="*/ 4131589 h 4379777"/>
              <a:gd name="connsiteX108" fmla="*/ 4044736 w 6993815"/>
              <a:gd name="connsiteY108" fmla="*/ 4219185 h 4379777"/>
              <a:gd name="connsiteX109" fmla="*/ 4015539 w 6993815"/>
              <a:gd name="connsiteY109" fmla="*/ 4321380 h 4379777"/>
              <a:gd name="connsiteX110" fmla="*/ 3986343 w 6993815"/>
              <a:gd name="connsiteY110" fmla="*/ 4365177 h 4379777"/>
              <a:gd name="connsiteX111" fmla="*/ 3942548 w 6993815"/>
              <a:gd name="connsiteY111" fmla="*/ 4379777 h 4379777"/>
              <a:gd name="connsiteX112" fmla="*/ 3796565 w 6993815"/>
              <a:gd name="connsiteY112" fmla="*/ 4365177 h 4379777"/>
              <a:gd name="connsiteX113" fmla="*/ 3738172 w 6993815"/>
              <a:gd name="connsiteY113" fmla="*/ 4321380 h 4379777"/>
              <a:gd name="connsiteX114" fmla="*/ 3708975 w 6993815"/>
              <a:gd name="connsiteY114" fmla="*/ 4233784 h 4379777"/>
              <a:gd name="connsiteX115" fmla="*/ 3665181 w 6993815"/>
              <a:gd name="connsiteY115" fmla="*/ 4087792 h 4379777"/>
              <a:gd name="connsiteX116" fmla="*/ 3635984 w 6993815"/>
              <a:gd name="connsiteY116" fmla="*/ 3679012 h 4379777"/>
              <a:gd name="connsiteX117" fmla="*/ 3621386 w 6993815"/>
              <a:gd name="connsiteY117" fmla="*/ 3562218 h 4379777"/>
              <a:gd name="connsiteX118" fmla="*/ 3606787 w 6993815"/>
              <a:gd name="connsiteY118" fmla="*/ 3503821 h 4379777"/>
              <a:gd name="connsiteX119" fmla="*/ 3562993 w 6993815"/>
              <a:gd name="connsiteY119" fmla="*/ 3401627 h 4379777"/>
              <a:gd name="connsiteX120" fmla="*/ 3533796 w 6993815"/>
              <a:gd name="connsiteY120" fmla="*/ 3284833 h 4379777"/>
              <a:gd name="connsiteX121" fmla="*/ 3504599 w 6993815"/>
              <a:gd name="connsiteY121" fmla="*/ 3226436 h 4379777"/>
              <a:gd name="connsiteX122" fmla="*/ 3446206 w 6993815"/>
              <a:gd name="connsiteY122" fmla="*/ 3095042 h 4379777"/>
              <a:gd name="connsiteX123" fmla="*/ 3402412 w 6993815"/>
              <a:gd name="connsiteY123" fmla="*/ 3007447 h 4379777"/>
              <a:gd name="connsiteX124" fmla="*/ 3329420 w 6993815"/>
              <a:gd name="connsiteY124" fmla="*/ 2876053 h 4379777"/>
              <a:gd name="connsiteX125" fmla="*/ 3271027 w 6993815"/>
              <a:gd name="connsiteY125" fmla="*/ 2832256 h 4379777"/>
              <a:gd name="connsiteX126" fmla="*/ 3183437 w 6993815"/>
              <a:gd name="connsiteY126" fmla="*/ 2773859 h 4379777"/>
              <a:gd name="connsiteX127" fmla="*/ 2891472 w 6993815"/>
              <a:gd name="connsiteY127" fmla="*/ 2788458 h 4379777"/>
              <a:gd name="connsiteX128" fmla="*/ 2803882 w 6993815"/>
              <a:gd name="connsiteY128" fmla="*/ 2876053 h 4379777"/>
              <a:gd name="connsiteX129" fmla="*/ 2730890 w 6993815"/>
              <a:gd name="connsiteY129" fmla="*/ 2949050 h 4379777"/>
              <a:gd name="connsiteX130" fmla="*/ 2687096 w 6993815"/>
              <a:gd name="connsiteY130" fmla="*/ 3051244 h 4379777"/>
              <a:gd name="connsiteX131" fmla="*/ 2657899 w 6993815"/>
              <a:gd name="connsiteY131" fmla="*/ 3138840 h 4379777"/>
              <a:gd name="connsiteX132" fmla="*/ 2643301 w 6993815"/>
              <a:gd name="connsiteY132" fmla="*/ 3182638 h 4379777"/>
              <a:gd name="connsiteX133" fmla="*/ 2614104 w 6993815"/>
              <a:gd name="connsiteY133" fmla="*/ 3226436 h 4379777"/>
              <a:gd name="connsiteX134" fmla="*/ 2599506 w 6993815"/>
              <a:gd name="connsiteY134" fmla="*/ 3270233 h 4379777"/>
              <a:gd name="connsiteX135" fmla="*/ 2570309 w 6993815"/>
              <a:gd name="connsiteY135" fmla="*/ 3795806 h 4379777"/>
              <a:gd name="connsiteX136" fmla="*/ 2541113 w 6993815"/>
              <a:gd name="connsiteY136" fmla="*/ 4029395 h 4379777"/>
              <a:gd name="connsiteX137" fmla="*/ 2526514 w 6993815"/>
              <a:gd name="connsiteY137" fmla="*/ 4087792 h 4379777"/>
              <a:gd name="connsiteX138" fmla="*/ 2468121 w 6993815"/>
              <a:gd name="connsiteY138" fmla="*/ 4175387 h 4379777"/>
              <a:gd name="connsiteX139" fmla="*/ 2453523 w 6993815"/>
              <a:gd name="connsiteY139" fmla="*/ 4233784 h 4379777"/>
              <a:gd name="connsiteX140" fmla="*/ 2263745 w 6993815"/>
              <a:gd name="connsiteY140" fmla="*/ 4219185 h 4379777"/>
              <a:gd name="connsiteX141" fmla="*/ 2190754 w 6993815"/>
              <a:gd name="connsiteY141" fmla="*/ 4087792 h 4379777"/>
              <a:gd name="connsiteX142" fmla="*/ 2161557 w 6993815"/>
              <a:gd name="connsiteY142" fmla="*/ 4000196 h 4379777"/>
              <a:gd name="connsiteX143" fmla="*/ 2146959 w 6993815"/>
              <a:gd name="connsiteY143" fmla="*/ 3941799 h 4379777"/>
              <a:gd name="connsiteX144" fmla="*/ 2117763 w 6993815"/>
              <a:gd name="connsiteY144" fmla="*/ 3883402 h 4379777"/>
              <a:gd name="connsiteX145" fmla="*/ 2088566 w 6993815"/>
              <a:gd name="connsiteY145" fmla="*/ 3314031 h 4379777"/>
              <a:gd name="connsiteX146" fmla="*/ 2030173 w 6993815"/>
              <a:gd name="connsiteY146" fmla="*/ 2730061 h 4379777"/>
              <a:gd name="connsiteX147" fmla="*/ 716327 w 6993815"/>
              <a:gd name="connsiteY147" fmla="*/ 2730061 h 4379777"/>
              <a:gd name="connsiteX148" fmla="*/ 643336 w 6993815"/>
              <a:gd name="connsiteY148" fmla="*/ 2700862 h 4379777"/>
              <a:gd name="connsiteX149" fmla="*/ 541148 w 6993815"/>
              <a:gd name="connsiteY149" fmla="*/ 2686263 h 4379777"/>
              <a:gd name="connsiteX150" fmla="*/ 453558 w 6993815"/>
              <a:gd name="connsiteY150" fmla="*/ 2657065 h 4379777"/>
              <a:gd name="connsiteX151" fmla="*/ 249182 w 6993815"/>
              <a:gd name="connsiteY151" fmla="*/ 2613267 h 4379777"/>
              <a:gd name="connsiteX152" fmla="*/ 161593 w 6993815"/>
              <a:gd name="connsiteY152" fmla="*/ 2584068 h 4379777"/>
              <a:gd name="connsiteX153" fmla="*/ 117798 w 6993815"/>
              <a:gd name="connsiteY153" fmla="*/ 2569469 h 4379777"/>
              <a:gd name="connsiteX154" fmla="*/ 59405 w 6993815"/>
              <a:gd name="connsiteY154" fmla="*/ 2540271 h 4379777"/>
              <a:gd name="connsiteX155" fmla="*/ 1011 w 6993815"/>
              <a:gd name="connsiteY155" fmla="*/ 2452675 h 4379777"/>
              <a:gd name="connsiteX156" fmla="*/ 15610 w 6993815"/>
              <a:gd name="connsiteY156" fmla="*/ 2394278 h 4379777"/>
              <a:gd name="connsiteX157" fmla="*/ 176191 w 6993815"/>
              <a:gd name="connsiteY157" fmla="*/ 2350480 h 4379777"/>
              <a:gd name="connsiteX158" fmla="*/ 438960 w 6993815"/>
              <a:gd name="connsiteY158" fmla="*/ 2306682 h 4379777"/>
              <a:gd name="connsiteX159" fmla="*/ 1022891 w 6993815"/>
              <a:gd name="connsiteY159" fmla="*/ 2321282 h 4379777"/>
              <a:gd name="connsiteX160" fmla="*/ 1110481 w 6993815"/>
              <a:gd name="connsiteY160" fmla="*/ 2335881 h 4379777"/>
              <a:gd name="connsiteX161" fmla="*/ 1241866 w 6993815"/>
              <a:gd name="connsiteY161" fmla="*/ 2350480 h 4379777"/>
              <a:gd name="connsiteX162" fmla="*/ 2132361 w 6993815"/>
              <a:gd name="connsiteY162" fmla="*/ 2335881 h 4379777"/>
              <a:gd name="connsiteX163" fmla="*/ 2176156 w 6993815"/>
              <a:gd name="connsiteY163" fmla="*/ 2292083 h 4379777"/>
              <a:gd name="connsiteX164" fmla="*/ 2234549 w 6993815"/>
              <a:gd name="connsiteY164" fmla="*/ 2204488 h 4379777"/>
              <a:gd name="connsiteX165" fmla="*/ 2205352 w 6993815"/>
              <a:gd name="connsiteY165" fmla="*/ 2102293 h 4379777"/>
              <a:gd name="connsiteX166" fmla="*/ 2059369 w 6993815"/>
              <a:gd name="connsiteY166" fmla="*/ 2014697 h 4379777"/>
              <a:gd name="connsiteX167" fmla="*/ 2015575 w 6993815"/>
              <a:gd name="connsiteY167" fmla="*/ 1985499 h 4379777"/>
              <a:gd name="connsiteX168" fmla="*/ 1971780 w 6993815"/>
              <a:gd name="connsiteY168" fmla="*/ 1970900 h 4379777"/>
              <a:gd name="connsiteX169" fmla="*/ 1563028 w 6993815"/>
              <a:gd name="connsiteY169" fmla="*/ 1941701 h 4379777"/>
              <a:gd name="connsiteX170" fmla="*/ 1314857 w 6993815"/>
              <a:gd name="connsiteY170" fmla="*/ 1897903 h 4379777"/>
              <a:gd name="connsiteX171" fmla="*/ 1125079 w 6993815"/>
              <a:gd name="connsiteY171" fmla="*/ 1854106 h 4379777"/>
              <a:gd name="connsiteX172" fmla="*/ 803917 w 6993815"/>
              <a:gd name="connsiteY172" fmla="*/ 1810308 h 4379777"/>
              <a:gd name="connsiteX173" fmla="*/ 716327 w 6993815"/>
              <a:gd name="connsiteY173" fmla="*/ 1795709 h 4379777"/>
              <a:gd name="connsiteX174" fmla="*/ 468156 w 6993815"/>
              <a:gd name="connsiteY174" fmla="*/ 1781109 h 4379777"/>
              <a:gd name="connsiteX175" fmla="*/ 307575 w 6993815"/>
              <a:gd name="connsiteY175" fmla="*/ 1766510 h 4379777"/>
              <a:gd name="connsiteX176" fmla="*/ 205387 w 6993815"/>
              <a:gd name="connsiteY176" fmla="*/ 1737312 h 4379777"/>
              <a:gd name="connsiteX177" fmla="*/ 190789 w 6993815"/>
              <a:gd name="connsiteY177" fmla="*/ 1693514 h 4379777"/>
              <a:gd name="connsiteX178" fmla="*/ 307575 w 6993815"/>
              <a:gd name="connsiteY178" fmla="*/ 1591319 h 4379777"/>
              <a:gd name="connsiteX179" fmla="*/ 1241866 w 6993815"/>
              <a:gd name="connsiteY179" fmla="*/ 1576720 h 4379777"/>
              <a:gd name="connsiteX180" fmla="*/ 1285660 w 6993815"/>
              <a:gd name="connsiteY180" fmla="*/ 1547521 h 4379777"/>
              <a:gd name="connsiteX181" fmla="*/ 1329455 w 6993815"/>
              <a:gd name="connsiteY181" fmla="*/ 1532922 h 4379777"/>
              <a:gd name="connsiteX182" fmla="*/ 1358652 w 6993815"/>
              <a:gd name="connsiteY182" fmla="*/ 1503723 h 4379777"/>
              <a:gd name="connsiteX183" fmla="*/ 1358652 w 6993815"/>
              <a:gd name="connsiteY183" fmla="*/ 1503723 h 4379777"/>
              <a:gd name="connsiteX184" fmla="*/ 1358652 w 6993815"/>
              <a:gd name="connsiteY184" fmla="*/ 1503723 h 437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6993815" h="4379777">
                <a:moveTo>
                  <a:pt x="1095883" y="1518323"/>
                </a:moveTo>
                <a:lnTo>
                  <a:pt x="1095883" y="1518323"/>
                </a:lnTo>
                <a:cubicBezTo>
                  <a:pt x="1193205" y="1513456"/>
                  <a:pt x="1290405" y="1503723"/>
                  <a:pt x="1387848" y="1503723"/>
                </a:cubicBezTo>
                <a:cubicBezTo>
                  <a:pt x="1436320" y="1503723"/>
                  <a:pt x="1573386" y="1519003"/>
                  <a:pt x="1636019" y="1532922"/>
                </a:cubicBezTo>
                <a:cubicBezTo>
                  <a:pt x="1651041" y="1536260"/>
                  <a:pt x="1664885" y="1543789"/>
                  <a:pt x="1679814" y="1547521"/>
                </a:cubicBezTo>
                <a:cubicBezTo>
                  <a:pt x="1703885" y="1553539"/>
                  <a:pt x="1728475" y="1557254"/>
                  <a:pt x="1752805" y="1562120"/>
                </a:cubicBezTo>
                <a:cubicBezTo>
                  <a:pt x="1772270" y="1557254"/>
                  <a:pt x="1805215" y="1566672"/>
                  <a:pt x="1811199" y="1547521"/>
                </a:cubicBezTo>
                <a:cubicBezTo>
                  <a:pt x="1833019" y="1477692"/>
                  <a:pt x="1819963" y="1401457"/>
                  <a:pt x="1825797" y="1328532"/>
                </a:cubicBezTo>
                <a:cubicBezTo>
                  <a:pt x="1829697" y="1279781"/>
                  <a:pt x="1836911" y="1231322"/>
                  <a:pt x="1840395" y="1182540"/>
                </a:cubicBezTo>
                <a:cubicBezTo>
                  <a:pt x="1870503" y="760989"/>
                  <a:pt x="1833790" y="1043677"/>
                  <a:pt x="1869592" y="846757"/>
                </a:cubicBezTo>
                <a:cubicBezTo>
                  <a:pt x="1874887" y="817633"/>
                  <a:pt x="1877011" y="787879"/>
                  <a:pt x="1884190" y="759161"/>
                </a:cubicBezTo>
                <a:cubicBezTo>
                  <a:pt x="1891654" y="729302"/>
                  <a:pt x="1903655" y="700764"/>
                  <a:pt x="1913387" y="671566"/>
                </a:cubicBezTo>
                <a:cubicBezTo>
                  <a:pt x="1918253" y="656967"/>
                  <a:pt x="1921103" y="641532"/>
                  <a:pt x="1927985" y="627768"/>
                </a:cubicBezTo>
                <a:cubicBezTo>
                  <a:pt x="1937717" y="608302"/>
                  <a:pt x="1949540" y="589748"/>
                  <a:pt x="1957181" y="569371"/>
                </a:cubicBezTo>
                <a:cubicBezTo>
                  <a:pt x="1964226" y="550584"/>
                  <a:pt x="1963877" y="529417"/>
                  <a:pt x="1971780" y="510974"/>
                </a:cubicBezTo>
                <a:cubicBezTo>
                  <a:pt x="1978691" y="494847"/>
                  <a:pt x="1992271" y="482410"/>
                  <a:pt x="2000976" y="467176"/>
                </a:cubicBezTo>
                <a:cubicBezTo>
                  <a:pt x="2011773" y="448280"/>
                  <a:pt x="2016241" y="425498"/>
                  <a:pt x="2030173" y="408779"/>
                </a:cubicBezTo>
                <a:cubicBezTo>
                  <a:pt x="2041405" y="395300"/>
                  <a:pt x="2058735" y="388286"/>
                  <a:pt x="2073968" y="379581"/>
                </a:cubicBezTo>
                <a:cubicBezTo>
                  <a:pt x="2148277" y="337116"/>
                  <a:pt x="2134312" y="350103"/>
                  <a:pt x="2234549" y="335783"/>
                </a:cubicBezTo>
                <a:cubicBezTo>
                  <a:pt x="2263746" y="340649"/>
                  <a:pt x="2296440" y="335696"/>
                  <a:pt x="2322139" y="350382"/>
                </a:cubicBezTo>
                <a:cubicBezTo>
                  <a:pt x="2335500" y="358017"/>
                  <a:pt x="2330675" y="380035"/>
                  <a:pt x="2336737" y="394180"/>
                </a:cubicBezTo>
                <a:cubicBezTo>
                  <a:pt x="2345309" y="414184"/>
                  <a:pt x="2356201" y="433111"/>
                  <a:pt x="2365933" y="452577"/>
                </a:cubicBezTo>
                <a:cubicBezTo>
                  <a:pt x="2400137" y="726215"/>
                  <a:pt x="2365933" y="399746"/>
                  <a:pt x="2365933" y="905154"/>
                </a:cubicBezTo>
                <a:cubicBezTo>
                  <a:pt x="2365933" y="1017187"/>
                  <a:pt x="2372256" y="1129210"/>
                  <a:pt x="2380532" y="1240937"/>
                </a:cubicBezTo>
                <a:cubicBezTo>
                  <a:pt x="2382014" y="1260947"/>
                  <a:pt x="2389618" y="1280041"/>
                  <a:pt x="2395130" y="1299334"/>
                </a:cubicBezTo>
                <a:cubicBezTo>
                  <a:pt x="2405954" y="1337221"/>
                  <a:pt x="2435100" y="1419720"/>
                  <a:pt x="2468121" y="1430727"/>
                </a:cubicBezTo>
                <a:cubicBezTo>
                  <a:pt x="2482719" y="1435593"/>
                  <a:pt x="2497772" y="1439264"/>
                  <a:pt x="2511916" y="1445326"/>
                </a:cubicBezTo>
                <a:cubicBezTo>
                  <a:pt x="2549005" y="1461222"/>
                  <a:pt x="2574460" y="1481916"/>
                  <a:pt x="2614104" y="1489124"/>
                </a:cubicBezTo>
                <a:cubicBezTo>
                  <a:pt x="2652703" y="1496142"/>
                  <a:pt x="2691961" y="1498857"/>
                  <a:pt x="2730890" y="1503723"/>
                </a:cubicBezTo>
                <a:cubicBezTo>
                  <a:pt x="2823346" y="1493990"/>
                  <a:pt x="2917413" y="1494275"/>
                  <a:pt x="3008258" y="1474525"/>
                </a:cubicBezTo>
                <a:cubicBezTo>
                  <a:pt x="3067822" y="1461576"/>
                  <a:pt x="3070296" y="1413217"/>
                  <a:pt x="3095848" y="1372330"/>
                </a:cubicBezTo>
                <a:cubicBezTo>
                  <a:pt x="3127061" y="1322385"/>
                  <a:pt x="3143623" y="1309951"/>
                  <a:pt x="3183437" y="1270135"/>
                </a:cubicBezTo>
                <a:cubicBezTo>
                  <a:pt x="3188303" y="1255536"/>
                  <a:pt x="3193809" y="1241135"/>
                  <a:pt x="3198036" y="1226338"/>
                </a:cubicBezTo>
                <a:cubicBezTo>
                  <a:pt x="3215835" y="1164040"/>
                  <a:pt x="3212184" y="1162668"/>
                  <a:pt x="3227232" y="1094944"/>
                </a:cubicBezTo>
                <a:cubicBezTo>
                  <a:pt x="3231584" y="1075357"/>
                  <a:pt x="3236964" y="1056013"/>
                  <a:pt x="3241830" y="1036547"/>
                </a:cubicBezTo>
                <a:cubicBezTo>
                  <a:pt x="3246696" y="861356"/>
                  <a:pt x="3248093" y="686034"/>
                  <a:pt x="3256429" y="510974"/>
                </a:cubicBezTo>
                <a:cubicBezTo>
                  <a:pt x="3258068" y="476561"/>
                  <a:pt x="3274868" y="402632"/>
                  <a:pt x="3285625" y="364982"/>
                </a:cubicBezTo>
                <a:cubicBezTo>
                  <a:pt x="3289852" y="350185"/>
                  <a:pt x="3295997" y="335981"/>
                  <a:pt x="3300224" y="321184"/>
                </a:cubicBezTo>
                <a:cubicBezTo>
                  <a:pt x="3330190" y="216298"/>
                  <a:pt x="3299324" y="310184"/>
                  <a:pt x="3329420" y="189790"/>
                </a:cubicBezTo>
                <a:cubicBezTo>
                  <a:pt x="3333152" y="174861"/>
                  <a:pt x="3335482" y="158797"/>
                  <a:pt x="3344018" y="145993"/>
                </a:cubicBezTo>
                <a:cubicBezTo>
                  <a:pt x="3355470" y="128814"/>
                  <a:pt x="3374596" y="118056"/>
                  <a:pt x="3387813" y="102195"/>
                </a:cubicBezTo>
                <a:cubicBezTo>
                  <a:pt x="3415296" y="69213"/>
                  <a:pt x="3420096" y="37863"/>
                  <a:pt x="3460805" y="14599"/>
                </a:cubicBezTo>
                <a:cubicBezTo>
                  <a:pt x="3478225" y="4644"/>
                  <a:pt x="3499734" y="4866"/>
                  <a:pt x="3519198" y="0"/>
                </a:cubicBezTo>
                <a:cubicBezTo>
                  <a:pt x="3567859" y="14599"/>
                  <a:pt x="3657403" y="-6407"/>
                  <a:pt x="3665181" y="43798"/>
                </a:cubicBezTo>
                <a:cubicBezTo>
                  <a:pt x="3859875" y="1300542"/>
                  <a:pt x="3468001" y="754159"/>
                  <a:pt x="3723574" y="1094944"/>
                </a:cubicBezTo>
                <a:cubicBezTo>
                  <a:pt x="3728440" y="1109543"/>
                  <a:pt x="3730537" y="1125380"/>
                  <a:pt x="3738172" y="1138742"/>
                </a:cubicBezTo>
                <a:cubicBezTo>
                  <a:pt x="3750243" y="1159868"/>
                  <a:pt x="3778267" y="1173090"/>
                  <a:pt x="3781967" y="1197139"/>
                </a:cubicBezTo>
                <a:cubicBezTo>
                  <a:pt x="3798262" y="1303065"/>
                  <a:pt x="3788346" y="1411467"/>
                  <a:pt x="3796565" y="1518323"/>
                </a:cubicBezTo>
                <a:cubicBezTo>
                  <a:pt x="3798104" y="1538329"/>
                  <a:pt x="3800034" y="1560025"/>
                  <a:pt x="3811163" y="1576720"/>
                </a:cubicBezTo>
                <a:cubicBezTo>
                  <a:pt x="3820895" y="1591319"/>
                  <a:pt x="3840360" y="1596185"/>
                  <a:pt x="3854958" y="1605918"/>
                </a:cubicBezTo>
                <a:cubicBezTo>
                  <a:pt x="4010673" y="1601052"/>
                  <a:pt x="4166708" y="1602419"/>
                  <a:pt x="4322103" y="1591319"/>
                </a:cubicBezTo>
                <a:cubicBezTo>
                  <a:pt x="4371602" y="1587783"/>
                  <a:pt x="4419136" y="1570279"/>
                  <a:pt x="4468086" y="1562120"/>
                </a:cubicBezTo>
                <a:lnTo>
                  <a:pt x="4643266" y="1532922"/>
                </a:lnTo>
                <a:cubicBezTo>
                  <a:pt x="4799788" y="1480743"/>
                  <a:pt x="4665436" y="1521507"/>
                  <a:pt x="4876838" y="1474525"/>
                </a:cubicBezTo>
                <a:cubicBezTo>
                  <a:pt x="4920633" y="1464792"/>
                  <a:pt x="4964152" y="1453721"/>
                  <a:pt x="5008223" y="1445326"/>
                </a:cubicBezTo>
                <a:cubicBezTo>
                  <a:pt x="5066376" y="1434249"/>
                  <a:pt x="5183402" y="1416128"/>
                  <a:pt x="5183402" y="1416128"/>
                </a:cubicBezTo>
                <a:cubicBezTo>
                  <a:pt x="5247362" y="1390542"/>
                  <a:pt x="5261062" y="1379922"/>
                  <a:pt x="5329385" y="1372330"/>
                </a:cubicBezTo>
                <a:cubicBezTo>
                  <a:pt x="5436223" y="1360459"/>
                  <a:pt x="5650547" y="1343132"/>
                  <a:pt x="5650547" y="1343132"/>
                </a:cubicBezTo>
                <a:cubicBezTo>
                  <a:pt x="5864655" y="1347998"/>
                  <a:pt x="6079078" y="1345154"/>
                  <a:pt x="6292872" y="1357731"/>
                </a:cubicBezTo>
                <a:cubicBezTo>
                  <a:pt x="6328237" y="1359811"/>
                  <a:pt x="6360542" y="1378963"/>
                  <a:pt x="6395060" y="1386929"/>
                </a:cubicBezTo>
                <a:cubicBezTo>
                  <a:pt x="6423901" y="1393585"/>
                  <a:pt x="6453934" y="1394350"/>
                  <a:pt x="6482649" y="1401529"/>
                </a:cubicBezTo>
                <a:cubicBezTo>
                  <a:pt x="6872863" y="1499090"/>
                  <a:pt x="6275835" y="1368921"/>
                  <a:pt x="6657829" y="1445326"/>
                </a:cubicBezTo>
                <a:cubicBezTo>
                  <a:pt x="6677503" y="1449261"/>
                  <a:pt x="6697005" y="1454160"/>
                  <a:pt x="6716222" y="1459926"/>
                </a:cubicBezTo>
                <a:cubicBezTo>
                  <a:pt x="6745700" y="1468770"/>
                  <a:pt x="6803812" y="1489124"/>
                  <a:pt x="6803812" y="1489124"/>
                </a:cubicBezTo>
                <a:cubicBezTo>
                  <a:pt x="6818410" y="1498857"/>
                  <a:pt x="6831913" y="1510476"/>
                  <a:pt x="6847606" y="1518323"/>
                </a:cubicBezTo>
                <a:cubicBezTo>
                  <a:pt x="6861369" y="1525205"/>
                  <a:pt x="6879255" y="1523474"/>
                  <a:pt x="6891401" y="1532922"/>
                </a:cubicBezTo>
                <a:cubicBezTo>
                  <a:pt x="6923994" y="1558273"/>
                  <a:pt x="6978991" y="1620517"/>
                  <a:pt x="6978991" y="1620517"/>
                </a:cubicBezTo>
                <a:cubicBezTo>
                  <a:pt x="6983857" y="1639983"/>
                  <a:pt x="6995585" y="1658949"/>
                  <a:pt x="6993589" y="1678914"/>
                </a:cubicBezTo>
                <a:cubicBezTo>
                  <a:pt x="6990527" y="1709539"/>
                  <a:pt x="6982859" y="1741887"/>
                  <a:pt x="6964393" y="1766510"/>
                </a:cubicBezTo>
                <a:cubicBezTo>
                  <a:pt x="6951336" y="1783920"/>
                  <a:pt x="6926376" y="1788067"/>
                  <a:pt x="6906000" y="1795709"/>
                </a:cubicBezTo>
                <a:cubicBezTo>
                  <a:pt x="6882441" y="1804544"/>
                  <a:pt x="6794432" y="1820943"/>
                  <a:pt x="6774615" y="1824907"/>
                </a:cubicBezTo>
                <a:cubicBezTo>
                  <a:pt x="6113452" y="1817036"/>
                  <a:pt x="5289217" y="1795970"/>
                  <a:pt x="4614069" y="1824907"/>
                </a:cubicBezTo>
                <a:cubicBezTo>
                  <a:pt x="4583321" y="1826225"/>
                  <a:pt x="4555676" y="1844373"/>
                  <a:pt x="4526479" y="1854106"/>
                </a:cubicBezTo>
                <a:cubicBezTo>
                  <a:pt x="4484269" y="1896319"/>
                  <a:pt x="4463163" y="1920651"/>
                  <a:pt x="4409693" y="1956300"/>
                </a:cubicBezTo>
                <a:cubicBezTo>
                  <a:pt x="4391586" y="1968372"/>
                  <a:pt x="4369961" y="1974302"/>
                  <a:pt x="4351300" y="1985499"/>
                </a:cubicBezTo>
                <a:cubicBezTo>
                  <a:pt x="4321211" y="2003554"/>
                  <a:pt x="4292907" y="2024430"/>
                  <a:pt x="4263710" y="2043896"/>
                </a:cubicBezTo>
                <a:cubicBezTo>
                  <a:pt x="4263682" y="2043914"/>
                  <a:pt x="4176148" y="2102273"/>
                  <a:pt x="4176121" y="2102293"/>
                </a:cubicBezTo>
                <a:lnTo>
                  <a:pt x="4117727" y="2146091"/>
                </a:lnTo>
                <a:cubicBezTo>
                  <a:pt x="4107995" y="2160690"/>
                  <a:pt x="4096377" y="2174195"/>
                  <a:pt x="4088531" y="2189888"/>
                </a:cubicBezTo>
                <a:cubicBezTo>
                  <a:pt x="4064662" y="2237629"/>
                  <a:pt x="4065259" y="2287187"/>
                  <a:pt x="4103129" y="2335881"/>
                </a:cubicBezTo>
                <a:cubicBezTo>
                  <a:pt x="4119217" y="2356567"/>
                  <a:pt x="4152175" y="2354436"/>
                  <a:pt x="4176121" y="2365079"/>
                </a:cubicBezTo>
                <a:cubicBezTo>
                  <a:pt x="4239466" y="2393234"/>
                  <a:pt x="4220099" y="2393000"/>
                  <a:pt x="4278309" y="2408877"/>
                </a:cubicBezTo>
                <a:cubicBezTo>
                  <a:pt x="4317022" y="2419436"/>
                  <a:pt x="4356166" y="2428343"/>
                  <a:pt x="4395095" y="2438076"/>
                </a:cubicBezTo>
                <a:cubicBezTo>
                  <a:pt x="4414559" y="2442942"/>
                  <a:pt x="4434454" y="2446330"/>
                  <a:pt x="4453488" y="2452675"/>
                </a:cubicBezTo>
                <a:cubicBezTo>
                  <a:pt x="4536974" y="2480506"/>
                  <a:pt x="4566205" y="2492739"/>
                  <a:pt x="4657864" y="2511072"/>
                </a:cubicBezTo>
                <a:lnTo>
                  <a:pt x="4876838" y="2554870"/>
                </a:lnTo>
                <a:cubicBezTo>
                  <a:pt x="5224436" y="2624394"/>
                  <a:pt x="4719620" y="2522220"/>
                  <a:pt x="5008223" y="2584068"/>
                </a:cubicBezTo>
                <a:cubicBezTo>
                  <a:pt x="5056746" y="2594467"/>
                  <a:pt x="5106063" y="2601231"/>
                  <a:pt x="5154206" y="2613267"/>
                </a:cubicBezTo>
                <a:cubicBezTo>
                  <a:pt x="5260740" y="2639902"/>
                  <a:pt x="5192931" y="2623932"/>
                  <a:pt x="5358582" y="2657065"/>
                </a:cubicBezTo>
                <a:cubicBezTo>
                  <a:pt x="5442327" y="2673815"/>
                  <a:pt x="5480204" y="2683859"/>
                  <a:pt x="5577556" y="2686263"/>
                </a:cubicBezTo>
                <a:cubicBezTo>
                  <a:pt x="5922978" y="2694792"/>
                  <a:pt x="6268541" y="2695996"/>
                  <a:pt x="6614034" y="2700862"/>
                </a:cubicBezTo>
                <a:cubicBezTo>
                  <a:pt x="6648327" y="2803749"/>
                  <a:pt x="6654807" y="2804952"/>
                  <a:pt x="6614034" y="2978248"/>
                </a:cubicBezTo>
                <a:cubicBezTo>
                  <a:pt x="6610510" y="2993227"/>
                  <a:pt x="6584837" y="2987981"/>
                  <a:pt x="6570239" y="2992847"/>
                </a:cubicBezTo>
                <a:lnTo>
                  <a:pt x="6015504" y="2978248"/>
                </a:lnTo>
                <a:cubicBezTo>
                  <a:pt x="5961801" y="2976056"/>
                  <a:pt x="5908671" y="2963649"/>
                  <a:pt x="5854923" y="2963649"/>
                </a:cubicBezTo>
                <a:cubicBezTo>
                  <a:pt x="5674812" y="2963649"/>
                  <a:pt x="5494832" y="2973382"/>
                  <a:pt x="5314787" y="2978248"/>
                </a:cubicBezTo>
                <a:cubicBezTo>
                  <a:pt x="5300189" y="2983114"/>
                  <a:pt x="5285788" y="2988619"/>
                  <a:pt x="5270992" y="2992847"/>
                </a:cubicBezTo>
                <a:cubicBezTo>
                  <a:pt x="5251701" y="2998359"/>
                  <a:pt x="5231040" y="2999543"/>
                  <a:pt x="5212599" y="3007447"/>
                </a:cubicBezTo>
                <a:cubicBezTo>
                  <a:pt x="5128989" y="3043283"/>
                  <a:pt x="5211422" y="3035538"/>
                  <a:pt x="5110411" y="3065844"/>
                </a:cubicBezTo>
                <a:cubicBezTo>
                  <a:pt x="5082060" y="3074350"/>
                  <a:pt x="5052399" y="3079327"/>
                  <a:pt x="5022821" y="3080443"/>
                </a:cubicBezTo>
                <a:cubicBezTo>
                  <a:pt x="4794226" y="3089070"/>
                  <a:pt x="4565408" y="3090176"/>
                  <a:pt x="4336702" y="3095042"/>
                </a:cubicBezTo>
                <a:cubicBezTo>
                  <a:pt x="4233996" y="3163518"/>
                  <a:pt x="4364227" y="3084720"/>
                  <a:pt x="4219915" y="3138840"/>
                </a:cubicBezTo>
                <a:cubicBezTo>
                  <a:pt x="4187397" y="3151035"/>
                  <a:pt x="4155044" y="3189117"/>
                  <a:pt x="4132326" y="3211836"/>
                </a:cubicBezTo>
                <a:cubicBezTo>
                  <a:pt x="4127460" y="3231302"/>
                  <a:pt x="4121662" y="3250558"/>
                  <a:pt x="4117727" y="3270233"/>
                </a:cubicBezTo>
                <a:cubicBezTo>
                  <a:pt x="4111922" y="3299260"/>
                  <a:pt x="4109550" y="3328932"/>
                  <a:pt x="4103129" y="3357829"/>
                </a:cubicBezTo>
                <a:cubicBezTo>
                  <a:pt x="4099791" y="3372852"/>
                  <a:pt x="4092263" y="3386697"/>
                  <a:pt x="4088531" y="3401627"/>
                </a:cubicBezTo>
                <a:cubicBezTo>
                  <a:pt x="4082513" y="3425700"/>
                  <a:pt x="4078799" y="3450291"/>
                  <a:pt x="4073933" y="3474623"/>
                </a:cubicBezTo>
                <a:cubicBezTo>
                  <a:pt x="4069067" y="3693612"/>
                  <a:pt x="4067917" y="3912714"/>
                  <a:pt x="4059334" y="4131589"/>
                </a:cubicBezTo>
                <a:cubicBezTo>
                  <a:pt x="4058174" y="4161168"/>
                  <a:pt x="4050541" y="4190158"/>
                  <a:pt x="4044736" y="4219185"/>
                </a:cubicBezTo>
                <a:cubicBezTo>
                  <a:pt x="4041617" y="4234782"/>
                  <a:pt x="4024816" y="4302824"/>
                  <a:pt x="4015539" y="4321380"/>
                </a:cubicBezTo>
                <a:cubicBezTo>
                  <a:pt x="4007693" y="4337073"/>
                  <a:pt x="4000043" y="4354216"/>
                  <a:pt x="3986343" y="4365177"/>
                </a:cubicBezTo>
                <a:cubicBezTo>
                  <a:pt x="3974327" y="4374790"/>
                  <a:pt x="3957146" y="4374910"/>
                  <a:pt x="3942548" y="4379777"/>
                </a:cubicBezTo>
                <a:cubicBezTo>
                  <a:pt x="3893887" y="4374910"/>
                  <a:pt x="3843587" y="4378613"/>
                  <a:pt x="3796565" y="4365177"/>
                </a:cubicBezTo>
                <a:cubicBezTo>
                  <a:pt x="3773170" y="4358492"/>
                  <a:pt x="3751668" y="4341625"/>
                  <a:pt x="3738172" y="4321380"/>
                </a:cubicBezTo>
                <a:cubicBezTo>
                  <a:pt x="3721100" y="4295771"/>
                  <a:pt x="3720405" y="4262361"/>
                  <a:pt x="3708975" y="4233784"/>
                </a:cubicBezTo>
                <a:cubicBezTo>
                  <a:pt x="3670564" y="4137749"/>
                  <a:pt x="3684918" y="4186485"/>
                  <a:pt x="3665181" y="4087792"/>
                </a:cubicBezTo>
                <a:cubicBezTo>
                  <a:pt x="3654241" y="3901816"/>
                  <a:pt x="3653664" y="3846982"/>
                  <a:pt x="3635984" y="3679012"/>
                </a:cubicBezTo>
                <a:cubicBezTo>
                  <a:pt x="3631877" y="3639993"/>
                  <a:pt x="3627836" y="3600918"/>
                  <a:pt x="3621386" y="3562218"/>
                </a:cubicBezTo>
                <a:cubicBezTo>
                  <a:pt x="3618088" y="3542426"/>
                  <a:pt x="3613832" y="3522608"/>
                  <a:pt x="3606787" y="3503821"/>
                </a:cubicBezTo>
                <a:cubicBezTo>
                  <a:pt x="3575453" y="3420260"/>
                  <a:pt x="3581118" y="3474131"/>
                  <a:pt x="3562993" y="3401627"/>
                </a:cubicBezTo>
                <a:cubicBezTo>
                  <a:pt x="3549285" y="3346792"/>
                  <a:pt x="3553816" y="3331550"/>
                  <a:pt x="3533796" y="3284833"/>
                </a:cubicBezTo>
                <a:cubicBezTo>
                  <a:pt x="3525224" y="3264829"/>
                  <a:pt x="3512681" y="3246643"/>
                  <a:pt x="3504599" y="3226436"/>
                </a:cubicBezTo>
                <a:cubicBezTo>
                  <a:pt x="3452481" y="3096132"/>
                  <a:pt x="3502379" y="3179307"/>
                  <a:pt x="3446206" y="3095042"/>
                </a:cubicBezTo>
                <a:cubicBezTo>
                  <a:pt x="3409515" y="2984960"/>
                  <a:pt x="3459007" y="3120644"/>
                  <a:pt x="3402412" y="3007447"/>
                </a:cubicBezTo>
                <a:cubicBezTo>
                  <a:pt x="3373773" y="2950166"/>
                  <a:pt x="3403060" y="2931286"/>
                  <a:pt x="3329420" y="2876053"/>
                </a:cubicBezTo>
                <a:cubicBezTo>
                  <a:pt x="3309956" y="2861454"/>
                  <a:pt x="3290959" y="2846209"/>
                  <a:pt x="3271027" y="2832256"/>
                </a:cubicBezTo>
                <a:cubicBezTo>
                  <a:pt x="3242280" y="2812132"/>
                  <a:pt x="3183437" y="2773859"/>
                  <a:pt x="3183437" y="2773859"/>
                </a:cubicBezTo>
                <a:cubicBezTo>
                  <a:pt x="3086115" y="2778725"/>
                  <a:pt x="2988163" y="2776371"/>
                  <a:pt x="2891472" y="2788458"/>
                </a:cubicBezTo>
                <a:cubicBezTo>
                  <a:pt x="2825590" y="2796694"/>
                  <a:pt x="2830832" y="2828887"/>
                  <a:pt x="2803882" y="2876053"/>
                </a:cubicBezTo>
                <a:cubicBezTo>
                  <a:pt x="2773937" y="2928460"/>
                  <a:pt x="2780300" y="2916108"/>
                  <a:pt x="2730890" y="2949050"/>
                </a:cubicBezTo>
                <a:cubicBezTo>
                  <a:pt x="2692274" y="3103527"/>
                  <a:pt x="2744703" y="2921620"/>
                  <a:pt x="2687096" y="3051244"/>
                </a:cubicBezTo>
                <a:cubicBezTo>
                  <a:pt x="2674597" y="3079370"/>
                  <a:pt x="2667631" y="3109641"/>
                  <a:pt x="2657899" y="3138840"/>
                </a:cubicBezTo>
                <a:cubicBezTo>
                  <a:pt x="2653033" y="3153439"/>
                  <a:pt x="2651837" y="3169833"/>
                  <a:pt x="2643301" y="3182638"/>
                </a:cubicBezTo>
                <a:lnTo>
                  <a:pt x="2614104" y="3226436"/>
                </a:lnTo>
                <a:cubicBezTo>
                  <a:pt x="2609238" y="3241035"/>
                  <a:pt x="2602524" y="3255143"/>
                  <a:pt x="2599506" y="3270233"/>
                </a:cubicBezTo>
                <a:cubicBezTo>
                  <a:pt x="2567188" y="3431837"/>
                  <a:pt x="2576868" y="3667896"/>
                  <a:pt x="2570309" y="3795806"/>
                </a:cubicBezTo>
                <a:cubicBezTo>
                  <a:pt x="2566839" y="3863471"/>
                  <a:pt x="2555233" y="3958793"/>
                  <a:pt x="2541113" y="4029395"/>
                </a:cubicBezTo>
                <a:cubicBezTo>
                  <a:pt x="2537178" y="4049070"/>
                  <a:pt x="2535487" y="4069845"/>
                  <a:pt x="2526514" y="4087792"/>
                </a:cubicBezTo>
                <a:cubicBezTo>
                  <a:pt x="2510821" y="4119179"/>
                  <a:pt x="2468121" y="4175387"/>
                  <a:pt x="2468121" y="4175387"/>
                </a:cubicBezTo>
                <a:cubicBezTo>
                  <a:pt x="2463255" y="4194853"/>
                  <a:pt x="2464652" y="4217089"/>
                  <a:pt x="2453523" y="4233784"/>
                </a:cubicBezTo>
                <a:cubicBezTo>
                  <a:pt x="2407303" y="4303120"/>
                  <a:pt x="2311160" y="4233411"/>
                  <a:pt x="2263745" y="4219185"/>
                </a:cubicBezTo>
                <a:cubicBezTo>
                  <a:pt x="2241524" y="4182147"/>
                  <a:pt x="2207507" y="4129676"/>
                  <a:pt x="2190754" y="4087792"/>
                </a:cubicBezTo>
                <a:cubicBezTo>
                  <a:pt x="2179324" y="4059215"/>
                  <a:pt x="2170400" y="4029676"/>
                  <a:pt x="2161557" y="4000196"/>
                </a:cubicBezTo>
                <a:cubicBezTo>
                  <a:pt x="2155792" y="3980977"/>
                  <a:pt x="2154004" y="3960586"/>
                  <a:pt x="2146959" y="3941799"/>
                </a:cubicBezTo>
                <a:cubicBezTo>
                  <a:pt x="2139318" y="3921422"/>
                  <a:pt x="2127495" y="3902868"/>
                  <a:pt x="2117763" y="3883402"/>
                </a:cubicBezTo>
                <a:cubicBezTo>
                  <a:pt x="2084051" y="3579986"/>
                  <a:pt x="2114518" y="3885029"/>
                  <a:pt x="2088566" y="3314031"/>
                </a:cubicBezTo>
                <a:cubicBezTo>
                  <a:pt x="2079097" y="3105697"/>
                  <a:pt x="2055313" y="2947953"/>
                  <a:pt x="2030173" y="2730061"/>
                </a:cubicBezTo>
                <a:cubicBezTo>
                  <a:pt x="1495551" y="2761511"/>
                  <a:pt x="1572506" y="2762993"/>
                  <a:pt x="716327" y="2730061"/>
                </a:cubicBezTo>
                <a:cubicBezTo>
                  <a:pt x="690141" y="2729054"/>
                  <a:pt x="668758" y="2707218"/>
                  <a:pt x="643336" y="2700862"/>
                </a:cubicBezTo>
                <a:cubicBezTo>
                  <a:pt x="609955" y="2692516"/>
                  <a:pt x="575211" y="2691129"/>
                  <a:pt x="541148" y="2686263"/>
                </a:cubicBezTo>
                <a:cubicBezTo>
                  <a:pt x="511951" y="2676530"/>
                  <a:pt x="483415" y="2664530"/>
                  <a:pt x="453558" y="2657065"/>
                </a:cubicBezTo>
                <a:cubicBezTo>
                  <a:pt x="385792" y="2640123"/>
                  <a:pt x="316140" y="2633356"/>
                  <a:pt x="249182" y="2613267"/>
                </a:cubicBezTo>
                <a:cubicBezTo>
                  <a:pt x="219704" y="2604423"/>
                  <a:pt x="190789" y="2593801"/>
                  <a:pt x="161593" y="2584068"/>
                </a:cubicBezTo>
                <a:cubicBezTo>
                  <a:pt x="146995" y="2579202"/>
                  <a:pt x="131561" y="2576351"/>
                  <a:pt x="117798" y="2569469"/>
                </a:cubicBezTo>
                <a:lnTo>
                  <a:pt x="59405" y="2540271"/>
                </a:lnTo>
                <a:cubicBezTo>
                  <a:pt x="39940" y="2511072"/>
                  <a:pt x="-7500" y="2486719"/>
                  <a:pt x="1011" y="2452675"/>
                </a:cubicBezTo>
                <a:cubicBezTo>
                  <a:pt x="5877" y="2433209"/>
                  <a:pt x="1423" y="2408466"/>
                  <a:pt x="15610" y="2394278"/>
                </a:cubicBezTo>
                <a:cubicBezTo>
                  <a:pt x="46085" y="2363801"/>
                  <a:pt x="141819" y="2358412"/>
                  <a:pt x="176191" y="2350480"/>
                </a:cubicBezTo>
                <a:cubicBezTo>
                  <a:pt x="390510" y="2301019"/>
                  <a:pt x="151383" y="2332828"/>
                  <a:pt x="438960" y="2306682"/>
                </a:cubicBezTo>
                <a:lnTo>
                  <a:pt x="1022891" y="2321282"/>
                </a:lnTo>
                <a:cubicBezTo>
                  <a:pt x="1052462" y="2322568"/>
                  <a:pt x="1081141" y="2331969"/>
                  <a:pt x="1110481" y="2335881"/>
                </a:cubicBezTo>
                <a:cubicBezTo>
                  <a:pt x="1154159" y="2341705"/>
                  <a:pt x="1198071" y="2345614"/>
                  <a:pt x="1241866" y="2350480"/>
                </a:cubicBezTo>
                <a:lnTo>
                  <a:pt x="2132361" y="2335881"/>
                </a:lnTo>
                <a:cubicBezTo>
                  <a:pt x="2152967" y="2334593"/>
                  <a:pt x="2163481" y="2308380"/>
                  <a:pt x="2176156" y="2292083"/>
                </a:cubicBezTo>
                <a:cubicBezTo>
                  <a:pt x="2197699" y="2264383"/>
                  <a:pt x="2234549" y="2204488"/>
                  <a:pt x="2234549" y="2204488"/>
                </a:cubicBezTo>
                <a:cubicBezTo>
                  <a:pt x="2224817" y="2170423"/>
                  <a:pt x="2226189" y="2130946"/>
                  <a:pt x="2205352" y="2102293"/>
                </a:cubicBezTo>
                <a:cubicBezTo>
                  <a:pt x="2179957" y="2067372"/>
                  <a:pt x="2099347" y="2037543"/>
                  <a:pt x="2059369" y="2014697"/>
                </a:cubicBezTo>
                <a:cubicBezTo>
                  <a:pt x="2044136" y="2005992"/>
                  <a:pt x="2031268" y="1993346"/>
                  <a:pt x="2015575" y="1985499"/>
                </a:cubicBezTo>
                <a:cubicBezTo>
                  <a:pt x="2001812" y="1978617"/>
                  <a:pt x="1986576" y="1975128"/>
                  <a:pt x="1971780" y="1970900"/>
                </a:cubicBezTo>
                <a:cubicBezTo>
                  <a:pt x="1825123" y="1928995"/>
                  <a:pt x="1787009" y="1951034"/>
                  <a:pt x="1563028" y="1941701"/>
                </a:cubicBezTo>
                <a:cubicBezTo>
                  <a:pt x="1498940" y="1932545"/>
                  <a:pt x="1368781" y="1915878"/>
                  <a:pt x="1314857" y="1897903"/>
                </a:cubicBezTo>
                <a:cubicBezTo>
                  <a:pt x="1194624" y="1857824"/>
                  <a:pt x="1257734" y="1873058"/>
                  <a:pt x="1125079" y="1854106"/>
                </a:cubicBezTo>
                <a:cubicBezTo>
                  <a:pt x="934080" y="1799530"/>
                  <a:pt x="1096385" y="1838163"/>
                  <a:pt x="803917" y="1810308"/>
                </a:cubicBezTo>
                <a:cubicBezTo>
                  <a:pt x="774451" y="1807502"/>
                  <a:pt x="745815" y="1798273"/>
                  <a:pt x="716327" y="1795709"/>
                </a:cubicBezTo>
                <a:cubicBezTo>
                  <a:pt x="633772" y="1788530"/>
                  <a:pt x="550812" y="1787013"/>
                  <a:pt x="468156" y="1781109"/>
                </a:cubicBezTo>
                <a:cubicBezTo>
                  <a:pt x="414545" y="1777279"/>
                  <a:pt x="361102" y="1771376"/>
                  <a:pt x="307575" y="1766510"/>
                </a:cubicBezTo>
                <a:cubicBezTo>
                  <a:pt x="307070" y="1766384"/>
                  <a:pt x="212368" y="1744293"/>
                  <a:pt x="205387" y="1737312"/>
                </a:cubicBezTo>
                <a:cubicBezTo>
                  <a:pt x="194506" y="1726430"/>
                  <a:pt x="195655" y="1708113"/>
                  <a:pt x="190789" y="1693514"/>
                </a:cubicBezTo>
                <a:cubicBezTo>
                  <a:pt x="220095" y="1620243"/>
                  <a:pt x="208418" y="1595569"/>
                  <a:pt x="307575" y="1591319"/>
                </a:cubicBezTo>
                <a:cubicBezTo>
                  <a:pt x="618758" y="1577982"/>
                  <a:pt x="930436" y="1581586"/>
                  <a:pt x="1241866" y="1576720"/>
                </a:cubicBezTo>
                <a:cubicBezTo>
                  <a:pt x="1256464" y="1566987"/>
                  <a:pt x="1269967" y="1555368"/>
                  <a:pt x="1285660" y="1547521"/>
                </a:cubicBezTo>
                <a:cubicBezTo>
                  <a:pt x="1299423" y="1540639"/>
                  <a:pt x="1316260" y="1540839"/>
                  <a:pt x="1329455" y="1532922"/>
                </a:cubicBezTo>
                <a:cubicBezTo>
                  <a:pt x="1341257" y="1525840"/>
                  <a:pt x="1348920" y="1513456"/>
                  <a:pt x="1358652" y="1503723"/>
                </a:cubicBezTo>
                <a:lnTo>
                  <a:pt x="1358652" y="1503723"/>
                </a:lnTo>
                <a:lnTo>
                  <a:pt x="1358652" y="1503723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45982" y="5101608"/>
            <a:ext cx="8656784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98483" y="5100388"/>
            <a:ext cx="1604186" cy="0"/>
          </a:xfrm>
          <a:prstGeom prst="line">
            <a:avLst/>
          </a:prstGeom>
          <a:ln w="76200" cmpd="sng">
            <a:solidFill>
              <a:srgbClr val="FF0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18231" y="5101608"/>
            <a:ext cx="1604186" cy="0"/>
          </a:xfrm>
          <a:prstGeom prst="line">
            <a:avLst/>
          </a:prstGeom>
          <a:ln w="76200" cmpd="sng">
            <a:solidFill>
              <a:srgbClr val="FF66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47850" y="5101608"/>
            <a:ext cx="1604186" cy="0"/>
          </a:xfrm>
          <a:prstGeom prst="line">
            <a:avLst/>
          </a:prstGeom>
          <a:ln w="76200" cmpd="sng">
            <a:solidFill>
              <a:srgbClr val="FFFF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9517" y="5101608"/>
            <a:ext cx="1604186" cy="0"/>
          </a:xfrm>
          <a:prstGeom prst="line">
            <a:avLst/>
          </a:prstGeom>
          <a:ln w="76200" cmpd="sng">
            <a:solidFill>
              <a:srgbClr val="008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36397" y="5100388"/>
            <a:ext cx="1604186" cy="0"/>
          </a:xfrm>
          <a:prstGeom prst="line">
            <a:avLst/>
          </a:prstGeom>
          <a:ln w="76200" cmpd="sng">
            <a:solidFill>
              <a:schemeClr val="accent5">
                <a:lumMod val="75000"/>
                <a:alpha val="5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06634" y="5101606"/>
            <a:ext cx="1604186" cy="0"/>
          </a:xfrm>
          <a:prstGeom prst="line">
            <a:avLst/>
          </a:prstGeom>
          <a:ln w="76200" cmpd="sng">
            <a:solidFill>
              <a:srgbClr val="0000FF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5624" y="4767793"/>
            <a:ext cx="100357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(</a:t>
            </a:r>
            <a:r>
              <a:rPr lang="en-US" sz="3200" dirty="0" smtClean="0"/>
              <a:t>           </a:t>
            </a:r>
            <a:r>
              <a:rPr lang="en-US" sz="3200" dirty="0" smtClean="0">
                <a:solidFill>
                  <a:srgbClr val="FF66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r>
              <a:rPr lang="en-US" sz="3200" dirty="0" smtClean="0"/>
              <a:t>     </a:t>
            </a:r>
            <a:r>
              <a:rPr lang="en-US" sz="3200" dirty="0" smtClean="0">
                <a:solidFill>
                  <a:srgbClr val="FFFF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6600"/>
                </a:solidFill>
              </a:rPr>
              <a:t>)</a:t>
            </a:r>
            <a:r>
              <a:rPr lang="en-US" sz="3200" dirty="0" smtClean="0"/>
              <a:t>       </a:t>
            </a:r>
            <a:r>
              <a:rPr lang="en-US" sz="3200" dirty="0" smtClean="0">
                <a:solidFill>
                  <a:srgbClr val="008000"/>
                </a:solidFill>
              </a:rPr>
              <a:t>(</a:t>
            </a: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  <a:r>
              <a:rPr lang="en-US" sz="3200" dirty="0" smtClean="0"/>
              <a:t>     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008000"/>
                </a:solidFill>
              </a:rPr>
              <a:t>)</a:t>
            </a:r>
            <a:r>
              <a:rPr lang="en-US" sz="3200" dirty="0" smtClean="0"/>
              <a:t>     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31859C"/>
                </a:solidFill>
              </a:rPr>
              <a:t>)</a:t>
            </a:r>
            <a:r>
              <a:rPr lang="en-US" sz="3200" dirty="0" smtClean="0"/>
              <a:t>           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1" name="Oval 20"/>
          <p:cNvSpPr/>
          <p:nvPr/>
        </p:nvSpPr>
        <p:spPr>
          <a:xfrm>
            <a:off x="1513177" y="174982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55394" y="2559190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700458" y="259479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114992" y="145993"/>
            <a:ext cx="1604185" cy="4446612"/>
          </a:xfrm>
          <a:prstGeom prst="rect">
            <a:avLst/>
          </a:prstGeom>
          <a:solidFill>
            <a:srgbClr val="FFFF00">
              <a:alpha val="47000"/>
            </a:srgbClr>
          </a:solidFill>
          <a:ln w="19050" cmpd="sng">
            <a:solidFill>
              <a:srgbClr val="FFFF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18512" y="261580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6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991672" y="145993"/>
            <a:ext cx="6993815" cy="4379777"/>
          </a:xfrm>
          <a:custGeom>
            <a:avLst/>
            <a:gdLst>
              <a:gd name="connsiteX0" fmla="*/ 1095883 w 6993815"/>
              <a:gd name="connsiteY0" fmla="*/ 1518323 h 4379777"/>
              <a:gd name="connsiteX1" fmla="*/ 1095883 w 6993815"/>
              <a:gd name="connsiteY1" fmla="*/ 1518323 h 4379777"/>
              <a:gd name="connsiteX2" fmla="*/ 1387848 w 6993815"/>
              <a:gd name="connsiteY2" fmla="*/ 1503723 h 4379777"/>
              <a:gd name="connsiteX3" fmla="*/ 1636019 w 6993815"/>
              <a:gd name="connsiteY3" fmla="*/ 1532922 h 4379777"/>
              <a:gd name="connsiteX4" fmla="*/ 1679814 w 6993815"/>
              <a:gd name="connsiteY4" fmla="*/ 1547521 h 4379777"/>
              <a:gd name="connsiteX5" fmla="*/ 1752805 w 6993815"/>
              <a:gd name="connsiteY5" fmla="*/ 1562120 h 4379777"/>
              <a:gd name="connsiteX6" fmla="*/ 1811199 w 6993815"/>
              <a:gd name="connsiteY6" fmla="*/ 1547521 h 4379777"/>
              <a:gd name="connsiteX7" fmla="*/ 1825797 w 6993815"/>
              <a:gd name="connsiteY7" fmla="*/ 1328532 h 4379777"/>
              <a:gd name="connsiteX8" fmla="*/ 1840395 w 6993815"/>
              <a:gd name="connsiteY8" fmla="*/ 1182540 h 4379777"/>
              <a:gd name="connsiteX9" fmla="*/ 1869592 w 6993815"/>
              <a:gd name="connsiteY9" fmla="*/ 846757 h 4379777"/>
              <a:gd name="connsiteX10" fmla="*/ 1884190 w 6993815"/>
              <a:gd name="connsiteY10" fmla="*/ 759161 h 4379777"/>
              <a:gd name="connsiteX11" fmla="*/ 1913387 w 6993815"/>
              <a:gd name="connsiteY11" fmla="*/ 671566 h 4379777"/>
              <a:gd name="connsiteX12" fmla="*/ 1927985 w 6993815"/>
              <a:gd name="connsiteY12" fmla="*/ 627768 h 4379777"/>
              <a:gd name="connsiteX13" fmla="*/ 1957181 w 6993815"/>
              <a:gd name="connsiteY13" fmla="*/ 569371 h 4379777"/>
              <a:gd name="connsiteX14" fmla="*/ 1971780 w 6993815"/>
              <a:gd name="connsiteY14" fmla="*/ 510974 h 4379777"/>
              <a:gd name="connsiteX15" fmla="*/ 2000976 w 6993815"/>
              <a:gd name="connsiteY15" fmla="*/ 467176 h 4379777"/>
              <a:gd name="connsiteX16" fmla="*/ 2030173 w 6993815"/>
              <a:gd name="connsiteY16" fmla="*/ 408779 h 4379777"/>
              <a:gd name="connsiteX17" fmla="*/ 2073968 w 6993815"/>
              <a:gd name="connsiteY17" fmla="*/ 379581 h 4379777"/>
              <a:gd name="connsiteX18" fmla="*/ 2234549 w 6993815"/>
              <a:gd name="connsiteY18" fmla="*/ 335783 h 4379777"/>
              <a:gd name="connsiteX19" fmla="*/ 2322139 w 6993815"/>
              <a:gd name="connsiteY19" fmla="*/ 350382 h 4379777"/>
              <a:gd name="connsiteX20" fmla="*/ 2336737 w 6993815"/>
              <a:gd name="connsiteY20" fmla="*/ 394180 h 4379777"/>
              <a:gd name="connsiteX21" fmla="*/ 2365933 w 6993815"/>
              <a:gd name="connsiteY21" fmla="*/ 452577 h 4379777"/>
              <a:gd name="connsiteX22" fmla="*/ 2365933 w 6993815"/>
              <a:gd name="connsiteY22" fmla="*/ 905154 h 4379777"/>
              <a:gd name="connsiteX23" fmla="*/ 2380532 w 6993815"/>
              <a:gd name="connsiteY23" fmla="*/ 1240937 h 4379777"/>
              <a:gd name="connsiteX24" fmla="*/ 2395130 w 6993815"/>
              <a:gd name="connsiteY24" fmla="*/ 1299334 h 4379777"/>
              <a:gd name="connsiteX25" fmla="*/ 2468121 w 6993815"/>
              <a:gd name="connsiteY25" fmla="*/ 1430727 h 4379777"/>
              <a:gd name="connsiteX26" fmla="*/ 2511916 w 6993815"/>
              <a:gd name="connsiteY26" fmla="*/ 1445326 h 4379777"/>
              <a:gd name="connsiteX27" fmla="*/ 2614104 w 6993815"/>
              <a:gd name="connsiteY27" fmla="*/ 1489124 h 4379777"/>
              <a:gd name="connsiteX28" fmla="*/ 2730890 w 6993815"/>
              <a:gd name="connsiteY28" fmla="*/ 1503723 h 4379777"/>
              <a:gd name="connsiteX29" fmla="*/ 3008258 w 6993815"/>
              <a:gd name="connsiteY29" fmla="*/ 1474525 h 4379777"/>
              <a:gd name="connsiteX30" fmla="*/ 3095848 w 6993815"/>
              <a:gd name="connsiteY30" fmla="*/ 1372330 h 4379777"/>
              <a:gd name="connsiteX31" fmla="*/ 3183437 w 6993815"/>
              <a:gd name="connsiteY31" fmla="*/ 1270135 h 4379777"/>
              <a:gd name="connsiteX32" fmla="*/ 3198036 w 6993815"/>
              <a:gd name="connsiteY32" fmla="*/ 1226338 h 4379777"/>
              <a:gd name="connsiteX33" fmla="*/ 3227232 w 6993815"/>
              <a:gd name="connsiteY33" fmla="*/ 1094944 h 4379777"/>
              <a:gd name="connsiteX34" fmla="*/ 3241830 w 6993815"/>
              <a:gd name="connsiteY34" fmla="*/ 1036547 h 4379777"/>
              <a:gd name="connsiteX35" fmla="*/ 3256429 w 6993815"/>
              <a:gd name="connsiteY35" fmla="*/ 510974 h 4379777"/>
              <a:gd name="connsiteX36" fmla="*/ 3285625 w 6993815"/>
              <a:gd name="connsiteY36" fmla="*/ 364982 h 4379777"/>
              <a:gd name="connsiteX37" fmla="*/ 3300224 w 6993815"/>
              <a:gd name="connsiteY37" fmla="*/ 321184 h 4379777"/>
              <a:gd name="connsiteX38" fmla="*/ 3329420 w 6993815"/>
              <a:gd name="connsiteY38" fmla="*/ 189790 h 4379777"/>
              <a:gd name="connsiteX39" fmla="*/ 3344018 w 6993815"/>
              <a:gd name="connsiteY39" fmla="*/ 145993 h 4379777"/>
              <a:gd name="connsiteX40" fmla="*/ 3387813 w 6993815"/>
              <a:gd name="connsiteY40" fmla="*/ 102195 h 4379777"/>
              <a:gd name="connsiteX41" fmla="*/ 3460805 w 6993815"/>
              <a:gd name="connsiteY41" fmla="*/ 14599 h 4379777"/>
              <a:gd name="connsiteX42" fmla="*/ 3519198 w 6993815"/>
              <a:gd name="connsiteY42" fmla="*/ 0 h 4379777"/>
              <a:gd name="connsiteX43" fmla="*/ 3665181 w 6993815"/>
              <a:gd name="connsiteY43" fmla="*/ 43798 h 4379777"/>
              <a:gd name="connsiteX44" fmla="*/ 3723574 w 6993815"/>
              <a:gd name="connsiteY44" fmla="*/ 1094944 h 4379777"/>
              <a:gd name="connsiteX45" fmla="*/ 3738172 w 6993815"/>
              <a:gd name="connsiteY45" fmla="*/ 1138742 h 4379777"/>
              <a:gd name="connsiteX46" fmla="*/ 3781967 w 6993815"/>
              <a:gd name="connsiteY46" fmla="*/ 1197139 h 4379777"/>
              <a:gd name="connsiteX47" fmla="*/ 3796565 w 6993815"/>
              <a:gd name="connsiteY47" fmla="*/ 1518323 h 4379777"/>
              <a:gd name="connsiteX48" fmla="*/ 3811163 w 6993815"/>
              <a:gd name="connsiteY48" fmla="*/ 1576720 h 4379777"/>
              <a:gd name="connsiteX49" fmla="*/ 3854958 w 6993815"/>
              <a:gd name="connsiteY49" fmla="*/ 1605918 h 4379777"/>
              <a:gd name="connsiteX50" fmla="*/ 4322103 w 6993815"/>
              <a:gd name="connsiteY50" fmla="*/ 1591319 h 4379777"/>
              <a:gd name="connsiteX51" fmla="*/ 4468086 w 6993815"/>
              <a:gd name="connsiteY51" fmla="*/ 1562120 h 4379777"/>
              <a:gd name="connsiteX52" fmla="*/ 4643266 w 6993815"/>
              <a:gd name="connsiteY52" fmla="*/ 1532922 h 4379777"/>
              <a:gd name="connsiteX53" fmla="*/ 4876838 w 6993815"/>
              <a:gd name="connsiteY53" fmla="*/ 1474525 h 4379777"/>
              <a:gd name="connsiteX54" fmla="*/ 5008223 w 6993815"/>
              <a:gd name="connsiteY54" fmla="*/ 1445326 h 4379777"/>
              <a:gd name="connsiteX55" fmla="*/ 5183402 w 6993815"/>
              <a:gd name="connsiteY55" fmla="*/ 1416128 h 4379777"/>
              <a:gd name="connsiteX56" fmla="*/ 5329385 w 6993815"/>
              <a:gd name="connsiteY56" fmla="*/ 1372330 h 4379777"/>
              <a:gd name="connsiteX57" fmla="*/ 5650547 w 6993815"/>
              <a:gd name="connsiteY57" fmla="*/ 1343132 h 4379777"/>
              <a:gd name="connsiteX58" fmla="*/ 6292872 w 6993815"/>
              <a:gd name="connsiteY58" fmla="*/ 1357731 h 4379777"/>
              <a:gd name="connsiteX59" fmla="*/ 6395060 w 6993815"/>
              <a:gd name="connsiteY59" fmla="*/ 1386929 h 4379777"/>
              <a:gd name="connsiteX60" fmla="*/ 6482649 w 6993815"/>
              <a:gd name="connsiteY60" fmla="*/ 1401529 h 4379777"/>
              <a:gd name="connsiteX61" fmla="*/ 6657829 w 6993815"/>
              <a:gd name="connsiteY61" fmla="*/ 1445326 h 4379777"/>
              <a:gd name="connsiteX62" fmla="*/ 6716222 w 6993815"/>
              <a:gd name="connsiteY62" fmla="*/ 1459926 h 4379777"/>
              <a:gd name="connsiteX63" fmla="*/ 6803812 w 6993815"/>
              <a:gd name="connsiteY63" fmla="*/ 1489124 h 4379777"/>
              <a:gd name="connsiteX64" fmla="*/ 6847606 w 6993815"/>
              <a:gd name="connsiteY64" fmla="*/ 1518323 h 4379777"/>
              <a:gd name="connsiteX65" fmla="*/ 6891401 w 6993815"/>
              <a:gd name="connsiteY65" fmla="*/ 1532922 h 4379777"/>
              <a:gd name="connsiteX66" fmla="*/ 6978991 w 6993815"/>
              <a:gd name="connsiteY66" fmla="*/ 1620517 h 4379777"/>
              <a:gd name="connsiteX67" fmla="*/ 6993589 w 6993815"/>
              <a:gd name="connsiteY67" fmla="*/ 1678914 h 4379777"/>
              <a:gd name="connsiteX68" fmla="*/ 6964393 w 6993815"/>
              <a:gd name="connsiteY68" fmla="*/ 1766510 h 4379777"/>
              <a:gd name="connsiteX69" fmla="*/ 6906000 w 6993815"/>
              <a:gd name="connsiteY69" fmla="*/ 1795709 h 4379777"/>
              <a:gd name="connsiteX70" fmla="*/ 6774615 w 6993815"/>
              <a:gd name="connsiteY70" fmla="*/ 1824907 h 4379777"/>
              <a:gd name="connsiteX71" fmla="*/ 4614069 w 6993815"/>
              <a:gd name="connsiteY71" fmla="*/ 1824907 h 4379777"/>
              <a:gd name="connsiteX72" fmla="*/ 4526479 w 6993815"/>
              <a:gd name="connsiteY72" fmla="*/ 1854106 h 4379777"/>
              <a:gd name="connsiteX73" fmla="*/ 4409693 w 6993815"/>
              <a:gd name="connsiteY73" fmla="*/ 1956300 h 4379777"/>
              <a:gd name="connsiteX74" fmla="*/ 4351300 w 6993815"/>
              <a:gd name="connsiteY74" fmla="*/ 1985499 h 4379777"/>
              <a:gd name="connsiteX75" fmla="*/ 4263710 w 6993815"/>
              <a:gd name="connsiteY75" fmla="*/ 2043896 h 4379777"/>
              <a:gd name="connsiteX76" fmla="*/ 4176121 w 6993815"/>
              <a:gd name="connsiteY76" fmla="*/ 2102293 h 4379777"/>
              <a:gd name="connsiteX77" fmla="*/ 4117727 w 6993815"/>
              <a:gd name="connsiteY77" fmla="*/ 2146091 h 4379777"/>
              <a:gd name="connsiteX78" fmla="*/ 4088531 w 6993815"/>
              <a:gd name="connsiteY78" fmla="*/ 2189888 h 4379777"/>
              <a:gd name="connsiteX79" fmla="*/ 4103129 w 6993815"/>
              <a:gd name="connsiteY79" fmla="*/ 2335881 h 4379777"/>
              <a:gd name="connsiteX80" fmla="*/ 4176121 w 6993815"/>
              <a:gd name="connsiteY80" fmla="*/ 2365079 h 4379777"/>
              <a:gd name="connsiteX81" fmla="*/ 4278309 w 6993815"/>
              <a:gd name="connsiteY81" fmla="*/ 2408877 h 4379777"/>
              <a:gd name="connsiteX82" fmla="*/ 4395095 w 6993815"/>
              <a:gd name="connsiteY82" fmla="*/ 2438076 h 4379777"/>
              <a:gd name="connsiteX83" fmla="*/ 4453488 w 6993815"/>
              <a:gd name="connsiteY83" fmla="*/ 2452675 h 4379777"/>
              <a:gd name="connsiteX84" fmla="*/ 4657864 w 6993815"/>
              <a:gd name="connsiteY84" fmla="*/ 2511072 h 4379777"/>
              <a:gd name="connsiteX85" fmla="*/ 4876838 w 6993815"/>
              <a:gd name="connsiteY85" fmla="*/ 2554870 h 4379777"/>
              <a:gd name="connsiteX86" fmla="*/ 5008223 w 6993815"/>
              <a:gd name="connsiteY86" fmla="*/ 2584068 h 4379777"/>
              <a:gd name="connsiteX87" fmla="*/ 5154206 w 6993815"/>
              <a:gd name="connsiteY87" fmla="*/ 2613267 h 4379777"/>
              <a:gd name="connsiteX88" fmla="*/ 5358582 w 6993815"/>
              <a:gd name="connsiteY88" fmla="*/ 2657065 h 4379777"/>
              <a:gd name="connsiteX89" fmla="*/ 5577556 w 6993815"/>
              <a:gd name="connsiteY89" fmla="*/ 2686263 h 4379777"/>
              <a:gd name="connsiteX90" fmla="*/ 6614034 w 6993815"/>
              <a:gd name="connsiteY90" fmla="*/ 2700862 h 4379777"/>
              <a:gd name="connsiteX91" fmla="*/ 6614034 w 6993815"/>
              <a:gd name="connsiteY91" fmla="*/ 2978248 h 4379777"/>
              <a:gd name="connsiteX92" fmla="*/ 6570239 w 6993815"/>
              <a:gd name="connsiteY92" fmla="*/ 2992847 h 4379777"/>
              <a:gd name="connsiteX93" fmla="*/ 6015504 w 6993815"/>
              <a:gd name="connsiteY93" fmla="*/ 2978248 h 4379777"/>
              <a:gd name="connsiteX94" fmla="*/ 5854923 w 6993815"/>
              <a:gd name="connsiteY94" fmla="*/ 2963649 h 4379777"/>
              <a:gd name="connsiteX95" fmla="*/ 5314787 w 6993815"/>
              <a:gd name="connsiteY95" fmla="*/ 2978248 h 4379777"/>
              <a:gd name="connsiteX96" fmla="*/ 5270992 w 6993815"/>
              <a:gd name="connsiteY96" fmla="*/ 2992847 h 4379777"/>
              <a:gd name="connsiteX97" fmla="*/ 5212599 w 6993815"/>
              <a:gd name="connsiteY97" fmla="*/ 3007447 h 4379777"/>
              <a:gd name="connsiteX98" fmla="*/ 5110411 w 6993815"/>
              <a:gd name="connsiteY98" fmla="*/ 3065844 h 4379777"/>
              <a:gd name="connsiteX99" fmla="*/ 5022821 w 6993815"/>
              <a:gd name="connsiteY99" fmla="*/ 3080443 h 4379777"/>
              <a:gd name="connsiteX100" fmla="*/ 4336702 w 6993815"/>
              <a:gd name="connsiteY100" fmla="*/ 3095042 h 4379777"/>
              <a:gd name="connsiteX101" fmla="*/ 4219915 w 6993815"/>
              <a:gd name="connsiteY101" fmla="*/ 3138840 h 4379777"/>
              <a:gd name="connsiteX102" fmla="*/ 4132326 w 6993815"/>
              <a:gd name="connsiteY102" fmla="*/ 3211836 h 4379777"/>
              <a:gd name="connsiteX103" fmla="*/ 4117727 w 6993815"/>
              <a:gd name="connsiteY103" fmla="*/ 3270233 h 4379777"/>
              <a:gd name="connsiteX104" fmla="*/ 4103129 w 6993815"/>
              <a:gd name="connsiteY104" fmla="*/ 3357829 h 4379777"/>
              <a:gd name="connsiteX105" fmla="*/ 4088531 w 6993815"/>
              <a:gd name="connsiteY105" fmla="*/ 3401627 h 4379777"/>
              <a:gd name="connsiteX106" fmla="*/ 4073933 w 6993815"/>
              <a:gd name="connsiteY106" fmla="*/ 3474623 h 4379777"/>
              <a:gd name="connsiteX107" fmla="*/ 4059334 w 6993815"/>
              <a:gd name="connsiteY107" fmla="*/ 4131589 h 4379777"/>
              <a:gd name="connsiteX108" fmla="*/ 4044736 w 6993815"/>
              <a:gd name="connsiteY108" fmla="*/ 4219185 h 4379777"/>
              <a:gd name="connsiteX109" fmla="*/ 4015539 w 6993815"/>
              <a:gd name="connsiteY109" fmla="*/ 4321380 h 4379777"/>
              <a:gd name="connsiteX110" fmla="*/ 3986343 w 6993815"/>
              <a:gd name="connsiteY110" fmla="*/ 4365177 h 4379777"/>
              <a:gd name="connsiteX111" fmla="*/ 3942548 w 6993815"/>
              <a:gd name="connsiteY111" fmla="*/ 4379777 h 4379777"/>
              <a:gd name="connsiteX112" fmla="*/ 3796565 w 6993815"/>
              <a:gd name="connsiteY112" fmla="*/ 4365177 h 4379777"/>
              <a:gd name="connsiteX113" fmla="*/ 3738172 w 6993815"/>
              <a:gd name="connsiteY113" fmla="*/ 4321380 h 4379777"/>
              <a:gd name="connsiteX114" fmla="*/ 3708975 w 6993815"/>
              <a:gd name="connsiteY114" fmla="*/ 4233784 h 4379777"/>
              <a:gd name="connsiteX115" fmla="*/ 3665181 w 6993815"/>
              <a:gd name="connsiteY115" fmla="*/ 4087792 h 4379777"/>
              <a:gd name="connsiteX116" fmla="*/ 3635984 w 6993815"/>
              <a:gd name="connsiteY116" fmla="*/ 3679012 h 4379777"/>
              <a:gd name="connsiteX117" fmla="*/ 3621386 w 6993815"/>
              <a:gd name="connsiteY117" fmla="*/ 3562218 h 4379777"/>
              <a:gd name="connsiteX118" fmla="*/ 3606787 w 6993815"/>
              <a:gd name="connsiteY118" fmla="*/ 3503821 h 4379777"/>
              <a:gd name="connsiteX119" fmla="*/ 3562993 w 6993815"/>
              <a:gd name="connsiteY119" fmla="*/ 3401627 h 4379777"/>
              <a:gd name="connsiteX120" fmla="*/ 3533796 w 6993815"/>
              <a:gd name="connsiteY120" fmla="*/ 3284833 h 4379777"/>
              <a:gd name="connsiteX121" fmla="*/ 3504599 w 6993815"/>
              <a:gd name="connsiteY121" fmla="*/ 3226436 h 4379777"/>
              <a:gd name="connsiteX122" fmla="*/ 3446206 w 6993815"/>
              <a:gd name="connsiteY122" fmla="*/ 3095042 h 4379777"/>
              <a:gd name="connsiteX123" fmla="*/ 3402412 w 6993815"/>
              <a:gd name="connsiteY123" fmla="*/ 3007447 h 4379777"/>
              <a:gd name="connsiteX124" fmla="*/ 3329420 w 6993815"/>
              <a:gd name="connsiteY124" fmla="*/ 2876053 h 4379777"/>
              <a:gd name="connsiteX125" fmla="*/ 3271027 w 6993815"/>
              <a:gd name="connsiteY125" fmla="*/ 2832256 h 4379777"/>
              <a:gd name="connsiteX126" fmla="*/ 3183437 w 6993815"/>
              <a:gd name="connsiteY126" fmla="*/ 2773859 h 4379777"/>
              <a:gd name="connsiteX127" fmla="*/ 2891472 w 6993815"/>
              <a:gd name="connsiteY127" fmla="*/ 2788458 h 4379777"/>
              <a:gd name="connsiteX128" fmla="*/ 2803882 w 6993815"/>
              <a:gd name="connsiteY128" fmla="*/ 2876053 h 4379777"/>
              <a:gd name="connsiteX129" fmla="*/ 2730890 w 6993815"/>
              <a:gd name="connsiteY129" fmla="*/ 2949050 h 4379777"/>
              <a:gd name="connsiteX130" fmla="*/ 2687096 w 6993815"/>
              <a:gd name="connsiteY130" fmla="*/ 3051244 h 4379777"/>
              <a:gd name="connsiteX131" fmla="*/ 2657899 w 6993815"/>
              <a:gd name="connsiteY131" fmla="*/ 3138840 h 4379777"/>
              <a:gd name="connsiteX132" fmla="*/ 2643301 w 6993815"/>
              <a:gd name="connsiteY132" fmla="*/ 3182638 h 4379777"/>
              <a:gd name="connsiteX133" fmla="*/ 2614104 w 6993815"/>
              <a:gd name="connsiteY133" fmla="*/ 3226436 h 4379777"/>
              <a:gd name="connsiteX134" fmla="*/ 2599506 w 6993815"/>
              <a:gd name="connsiteY134" fmla="*/ 3270233 h 4379777"/>
              <a:gd name="connsiteX135" fmla="*/ 2570309 w 6993815"/>
              <a:gd name="connsiteY135" fmla="*/ 3795806 h 4379777"/>
              <a:gd name="connsiteX136" fmla="*/ 2541113 w 6993815"/>
              <a:gd name="connsiteY136" fmla="*/ 4029395 h 4379777"/>
              <a:gd name="connsiteX137" fmla="*/ 2526514 w 6993815"/>
              <a:gd name="connsiteY137" fmla="*/ 4087792 h 4379777"/>
              <a:gd name="connsiteX138" fmla="*/ 2468121 w 6993815"/>
              <a:gd name="connsiteY138" fmla="*/ 4175387 h 4379777"/>
              <a:gd name="connsiteX139" fmla="*/ 2453523 w 6993815"/>
              <a:gd name="connsiteY139" fmla="*/ 4233784 h 4379777"/>
              <a:gd name="connsiteX140" fmla="*/ 2263745 w 6993815"/>
              <a:gd name="connsiteY140" fmla="*/ 4219185 h 4379777"/>
              <a:gd name="connsiteX141" fmla="*/ 2190754 w 6993815"/>
              <a:gd name="connsiteY141" fmla="*/ 4087792 h 4379777"/>
              <a:gd name="connsiteX142" fmla="*/ 2161557 w 6993815"/>
              <a:gd name="connsiteY142" fmla="*/ 4000196 h 4379777"/>
              <a:gd name="connsiteX143" fmla="*/ 2146959 w 6993815"/>
              <a:gd name="connsiteY143" fmla="*/ 3941799 h 4379777"/>
              <a:gd name="connsiteX144" fmla="*/ 2117763 w 6993815"/>
              <a:gd name="connsiteY144" fmla="*/ 3883402 h 4379777"/>
              <a:gd name="connsiteX145" fmla="*/ 2088566 w 6993815"/>
              <a:gd name="connsiteY145" fmla="*/ 3314031 h 4379777"/>
              <a:gd name="connsiteX146" fmla="*/ 2030173 w 6993815"/>
              <a:gd name="connsiteY146" fmla="*/ 2730061 h 4379777"/>
              <a:gd name="connsiteX147" fmla="*/ 716327 w 6993815"/>
              <a:gd name="connsiteY147" fmla="*/ 2730061 h 4379777"/>
              <a:gd name="connsiteX148" fmla="*/ 643336 w 6993815"/>
              <a:gd name="connsiteY148" fmla="*/ 2700862 h 4379777"/>
              <a:gd name="connsiteX149" fmla="*/ 541148 w 6993815"/>
              <a:gd name="connsiteY149" fmla="*/ 2686263 h 4379777"/>
              <a:gd name="connsiteX150" fmla="*/ 453558 w 6993815"/>
              <a:gd name="connsiteY150" fmla="*/ 2657065 h 4379777"/>
              <a:gd name="connsiteX151" fmla="*/ 249182 w 6993815"/>
              <a:gd name="connsiteY151" fmla="*/ 2613267 h 4379777"/>
              <a:gd name="connsiteX152" fmla="*/ 161593 w 6993815"/>
              <a:gd name="connsiteY152" fmla="*/ 2584068 h 4379777"/>
              <a:gd name="connsiteX153" fmla="*/ 117798 w 6993815"/>
              <a:gd name="connsiteY153" fmla="*/ 2569469 h 4379777"/>
              <a:gd name="connsiteX154" fmla="*/ 59405 w 6993815"/>
              <a:gd name="connsiteY154" fmla="*/ 2540271 h 4379777"/>
              <a:gd name="connsiteX155" fmla="*/ 1011 w 6993815"/>
              <a:gd name="connsiteY155" fmla="*/ 2452675 h 4379777"/>
              <a:gd name="connsiteX156" fmla="*/ 15610 w 6993815"/>
              <a:gd name="connsiteY156" fmla="*/ 2394278 h 4379777"/>
              <a:gd name="connsiteX157" fmla="*/ 176191 w 6993815"/>
              <a:gd name="connsiteY157" fmla="*/ 2350480 h 4379777"/>
              <a:gd name="connsiteX158" fmla="*/ 438960 w 6993815"/>
              <a:gd name="connsiteY158" fmla="*/ 2306682 h 4379777"/>
              <a:gd name="connsiteX159" fmla="*/ 1022891 w 6993815"/>
              <a:gd name="connsiteY159" fmla="*/ 2321282 h 4379777"/>
              <a:gd name="connsiteX160" fmla="*/ 1110481 w 6993815"/>
              <a:gd name="connsiteY160" fmla="*/ 2335881 h 4379777"/>
              <a:gd name="connsiteX161" fmla="*/ 1241866 w 6993815"/>
              <a:gd name="connsiteY161" fmla="*/ 2350480 h 4379777"/>
              <a:gd name="connsiteX162" fmla="*/ 2132361 w 6993815"/>
              <a:gd name="connsiteY162" fmla="*/ 2335881 h 4379777"/>
              <a:gd name="connsiteX163" fmla="*/ 2176156 w 6993815"/>
              <a:gd name="connsiteY163" fmla="*/ 2292083 h 4379777"/>
              <a:gd name="connsiteX164" fmla="*/ 2234549 w 6993815"/>
              <a:gd name="connsiteY164" fmla="*/ 2204488 h 4379777"/>
              <a:gd name="connsiteX165" fmla="*/ 2205352 w 6993815"/>
              <a:gd name="connsiteY165" fmla="*/ 2102293 h 4379777"/>
              <a:gd name="connsiteX166" fmla="*/ 2059369 w 6993815"/>
              <a:gd name="connsiteY166" fmla="*/ 2014697 h 4379777"/>
              <a:gd name="connsiteX167" fmla="*/ 2015575 w 6993815"/>
              <a:gd name="connsiteY167" fmla="*/ 1985499 h 4379777"/>
              <a:gd name="connsiteX168" fmla="*/ 1971780 w 6993815"/>
              <a:gd name="connsiteY168" fmla="*/ 1970900 h 4379777"/>
              <a:gd name="connsiteX169" fmla="*/ 1563028 w 6993815"/>
              <a:gd name="connsiteY169" fmla="*/ 1941701 h 4379777"/>
              <a:gd name="connsiteX170" fmla="*/ 1314857 w 6993815"/>
              <a:gd name="connsiteY170" fmla="*/ 1897903 h 4379777"/>
              <a:gd name="connsiteX171" fmla="*/ 1125079 w 6993815"/>
              <a:gd name="connsiteY171" fmla="*/ 1854106 h 4379777"/>
              <a:gd name="connsiteX172" fmla="*/ 803917 w 6993815"/>
              <a:gd name="connsiteY172" fmla="*/ 1810308 h 4379777"/>
              <a:gd name="connsiteX173" fmla="*/ 716327 w 6993815"/>
              <a:gd name="connsiteY173" fmla="*/ 1795709 h 4379777"/>
              <a:gd name="connsiteX174" fmla="*/ 468156 w 6993815"/>
              <a:gd name="connsiteY174" fmla="*/ 1781109 h 4379777"/>
              <a:gd name="connsiteX175" fmla="*/ 307575 w 6993815"/>
              <a:gd name="connsiteY175" fmla="*/ 1766510 h 4379777"/>
              <a:gd name="connsiteX176" fmla="*/ 205387 w 6993815"/>
              <a:gd name="connsiteY176" fmla="*/ 1737312 h 4379777"/>
              <a:gd name="connsiteX177" fmla="*/ 190789 w 6993815"/>
              <a:gd name="connsiteY177" fmla="*/ 1693514 h 4379777"/>
              <a:gd name="connsiteX178" fmla="*/ 307575 w 6993815"/>
              <a:gd name="connsiteY178" fmla="*/ 1591319 h 4379777"/>
              <a:gd name="connsiteX179" fmla="*/ 1241866 w 6993815"/>
              <a:gd name="connsiteY179" fmla="*/ 1576720 h 4379777"/>
              <a:gd name="connsiteX180" fmla="*/ 1285660 w 6993815"/>
              <a:gd name="connsiteY180" fmla="*/ 1547521 h 4379777"/>
              <a:gd name="connsiteX181" fmla="*/ 1329455 w 6993815"/>
              <a:gd name="connsiteY181" fmla="*/ 1532922 h 4379777"/>
              <a:gd name="connsiteX182" fmla="*/ 1358652 w 6993815"/>
              <a:gd name="connsiteY182" fmla="*/ 1503723 h 4379777"/>
              <a:gd name="connsiteX183" fmla="*/ 1358652 w 6993815"/>
              <a:gd name="connsiteY183" fmla="*/ 1503723 h 4379777"/>
              <a:gd name="connsiteX184" fmla="*/ 1358652 w 6993815"/>
              <a:gd name="connsiteY184" fmla="*/ 1503723 h 437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6993815" h="4379777">
                <a:moveTo>
                  <a:pt x="1095883" y="1518323"/>
                </a:moveTo>
                <a:lnTo>
                  <a:pt x="1095883" y="1518323"/>
                </a:lnTo>
                <a:cubicBezTo>
                  <a:pt x="1193205" y="1513456"/>
                  <a:pt x="1290405" y="1503723"/>
                  <a:pt x="1387848" y="1503723"/>
                </a:cubicBezTo>
                <a:cubicBezTo>
                  <a:pt x="1436320" y="1503723"/>
                  <a:pt x="1573386" y="1519003"/>
                  <a:pt x="1636019" y="1532922"/>
                </a:cubicBezTo>
                <a:cubicBezTo>
                  <a:pt x="1651041" y="1536260"/>
                  <a:pt x="1664885" y="1543789"/>
                  <a:pt x="1679814" y="1547521"/>
                </a:cubicBezTo>
                <a:cubicBezTo>
                  <a:pt x="1703885" y="1553539"/>
                  <a:pt x="1728475" y="1557254"/>
                  <a:pt x="1752805" y="1562120"/>
                </a:cubicBezTo>
                <a:cubicBezTo>
                  <a:pt x="1772270" y="1557254"/>
                  <a:pt x="1805215" y="1566672"/>
                  <a:pt x="1811199" y="1547521"/>
                </a:cubicBezTo>
                <a:cubicBezTo>
                  <a:pt x="1833019" y="1477692"/>
                  <a:pt x="1819963" y="1401457"/>
                  <a:pt x="1825797" y="1328532"/>
                </a:cubicBezTo>
                <a:cubicBezTo>
                  <a:pt x="1829697" y="1279781"/>
                  <a:pt x="1836911" y="1231322"/>
                  <a:pt x="1840395" y="1182540"/>
                </a:cubicBezTo>
                <a:cubicBezTo>
                  <a:pt x="1870503" y="760989"/>
                  <a:pt x="1833790" y="1043677"/>
                  <a:pt x="1869592" y="846757"/>
                </a:cubicBezTo>
                <a:cubicBezTo>
                  <a:pt x="1874887" y="817633"/>
                  <a:pt x="1877011" y="787879"/>
                  <a:pt x="1884190" y="759161"/>
                </a:cubicBezTo>
                <a:cubicBezTo>
                  <a:pt x="1891654" y="729302"/>
                  <a:pt x="1903655" y="700764"/>
                  <a:pt x="1913387" y="671566"/>
                </a:cubicBezTo>
                <a:cubicBezTo>
                  <a:pt x="1918253" y="656967"/>
                  <a:pt x="1921103" y="641532"/>
                  <a:pt x="1927985" y="627768"/>
                </a:cubicBezTo>
                <a:cubicBezTo>
                  <a:pt x="1937717" y="608302"/>
                  <a:pt x="1949540" y="589748"/>
                  <a:pt x="1957181" y="569371"/>
                </a:cubicBezTo>
                <a:cubicBezTo>
                  <a:pt x="1964226" y="550584"/>
                  <a:pt x="1963877" y="529417"/>
                  <a:pt x="1971780" y="510974"/>
                </a:cubicBezTo>
                <a:cubicBezTo>
                  <a:pt x="1978691" y="494847"/>
                  <a:pt x="1992271" y="482410"/>
                  <a:pt x="2000976" y="467176"/>
                </a:cubicBezTo>
                <a:cubicBezTo>
                  <a:pt x="2011773" y="448280"/>
                  <a:pt x="2016241" y="425498"/>
                  <a:pt x="2030173" y="408779"/>
                </a:cubicBezTo>
                <a:cubicBezTo>
                  <a:pt x="2041405" y="395300"/>
                  <a:pt x="2058735" y="388286"/>
                  <a:pt x="2073968" y="379581"/>
                </a:cubicBezTo>
                <a:cubicBezTo>
                  <a:pt x="2148277" y="337116"/>
                  <a:pt x="2134312" y="350103"/>
                  <a:pt x="2234549" y="335783"/>
                </a:cubicBezTo>
                <a:cubicBezTo>
                  <a:pt x="2263746" y="340649"/>
                  <a:pt x="2296440" y="335696"/>
                  <a:pt x="2322139" y="350382"/>
                </a:cubicBezTo>
                <a:cubicBezTo>
                  <a:pt x="2335500" y="358017"/>
                  <a:pt x="2330675" y="380035"/>
                  <a:pt x="2336737" y="394180"/>
                </a:cubicBezTo>
                <a:cubicBezTo>
                  <a:pt x="2345309" y="414184"/>
                  <a:pt x="2356201" y="433111"/>
                  <a:pt x="2365933" y="452577"/>
                </a:cubicBezTo>
                <a:cubicBezTo>
                  <a:pt x="2400137" y="726215"/>
                  <a:pt x="2365933" y="399746"/>
                  <a:pt x="2365933" y="905154"/>
                </a:cubicBezTo>
                <a:cubicBezTo>
                  <a:pt x="2365933" y="1017187"/>
                  <a:pt x="2372256" y="1129210"/>
                  <a:pt x="2380532" y="1240937"/>
                </a:cubicBezTo>
                <a:cubicBezTo>
                  <a:pt x="2382014" y="1260947"/>
                  <a:pt x="2389618" y="1280041"/>
                  <a:pt x="2395130" y="1299334"/>
                </a:cubicBezTo>
                <a:cubicBezTo>
                  <a:pt x="2405954" y="1337221"/>
                  <a:pt x="2435100" y="1419720"/>
                  <a:pt x="2468121" y="1430727"/>
                </a:cubicBezTo>
                <a:cubicBezTo>
                  <a:pt x="2482719" y="1435593"/>
                  <a:pt x="2497772" y="1439264"/>
                  <a:pt x="2511916" y="1445326"/>
                </a:cubicBezTo>
                <a:cubicBezTo>
                  <a:pt x="2549005" y="1461222"/>
                  <a:pt x="2574460" y="1481916"/>
                  <a:pt x="2614104" y="1489124"/>
                </a:cubicBezTo>
                <a:cubicBezTo>
                  <a:pt x="2652703" y="1496142"/>
                  <a:pt x="2691961" y="1498857"/>
                  <a:pt x="2730890" y="1503723"/>
                </a:cubicBezTo>
                <a:cubicBezTo>
                  <a:pt x="2823346" y="1493990"/>
                  <a:pt x="2917413" y="1494275"/>
                  <a:pt x="3008258" y="1474525"/>
                </a:cubicBezTo>
                <a:cubicBezTo>
                  <a:pt x="3067822" y="1461576"/>
                  <a:pt x="3070296" y="1413217"/>
                  <a:pt x="3095848" y="1372330"/>
                </a:cubicBezTo>
                <a:cubicBezTo>
                  <a:pt x="3127061" y="1322385"/>
                  <a:pt x="3143623" y="1309951"/>
                  <a:pt x="3183437" y="1270135"/>
                </a:cubicBezTo>
                <a:cubicBezTo>
                  <a:pt x="3188303" y="1255536"/>
                  <a:pt x="3193809" y="1241135"/>
                  <a:pt x="3198036" y="1226338"/>
                </a:cubicBezTo>
                <a:cubicBezTo>
                  <a:pt x="3215835" y="1164040"/>
                  <a:pt x="3212184" y="1162668"/>
                  <a:pt x="3227232" y="1094944"/>
                </a:cubicBezTo>
                <a:cubicBezTo>
                  <a:pt x="3231584" y="1075357"/>
                  <a:pt x="3236964" y="1056013"/>
                  <a:pt x="3241830" y="1036547"/>
                </a:cubicBezTo>
                <a:cubicBezTo>
                  <a:pt x="3246696" y="861356"/>
                  <a:pt x="3248093" y="686034"/>
                  <a:pt x="3256429" y="510974"/>
                </a:cubicBezTo>
                <a:cubicBezTo>
                  <a:pt x="3258068" y="476561"/>
                  <a:pt x="3274868" y="402632"/>
                  <a:pt x="3285625" y="364982"/>
                </a:cubicBezTo>
                <a:cubicBezTo>
                  <a:pt x="3289852" y="350185"/>
                  <a:pt x="3295997" y="335981"/>
                  <a:pt x="3300224" y="321184"/>
                </a:cubicBezTo>
                <a:cubicBezTo>
                  <a:pt x="3330190" y="216298"/>
                  <a:pt x="3299324" y="310184"/>
                  <a:pt x="3329420" y="189790"/>
                </a:cubicBezTo>
                <a:cubicBezTo>
                  <a:pt x="3333152" y="174861"/>
                  <a:pt x="3335482" y="158797"/>
                  <a:pt x="3344018" y="145993"/>
                </a:cubicBezTo>
                <a:cubicBezTo>
                  <a:pt x="3355470" y="128814"/>
                  <a:pt x="3374596" y="118056"/>
                  <a:pt x="3387813" y="102195"/>
                </a:cubicBezTo>
                <a:cubicBezTo>
                  <a:pt x="3415296" y="69213"/>
                  <a:pt x="3420096" y="37863"/>
                  <a:pt x="3460805" y="14599"/>
                </a:cubicBezTo>
                <a:cubicBezTo>
                  <a:pt x="3478225" y="4644"/>
                  <a:pt x="3499734" y="4866"/>
                  <a:pt x="3519198" y="0"/>
                </a:cubicBezTo>
                <a:cubicBezTo>
                  <a:pt x="3567859" y="14599"/>
                  <a:pt x="3657403" y="-6407"/>
                  <a:pt x="3665181" y="43798"/>
                </a:cubicBezTo>
                <a:cubicBezTo>
                  <a:pt x="3859875" y="1300542"/>
                  <a:pt x="3468001" y="754159"/>
                  <a:pt x="3723574" y="1094944"/>
                </a:cubicBezTo>
                <a:cubicBezTo>
                  <a:pt x="3728440" y="1109543"/>
                  <a:pt x="3730537" y="1125380"/>
                  <a:pt x="3738172" y="1138742"/>
                </a:cubicBezTo>
                <a:cubicBezTo>
                  <a:pt x="3750243" y="1159868"/>
                  <a:pt x="3778267" y="1173090"/>
                  <a:pt x="3781967" y="1197139"/>
                </a:cubicBezTo>
                <a:cubicBezTo>
                  <a:pt x="3798262" y="1303065"/>
                  <a:pt x="3788346" y="1411467"/>
                  <a:pt x="3796565" y="1518323"/>
                </a:cubicBezTo>
                <a:cubicBezTo>
                  <a:pt x="3798104" y="1538329"/>
                  <a:pt x="3800034" y="1560025"/>
                  <a:pt x="3811163" y="1576720"/>
                </a:cubicBezTo>
                <a:cubicBezTo>
                  <a:pt x="3820895" y="1591319"/>
                  <a:pt x="3840360" y="1596185"/>
                  <a:pt x="3854958" y="1605918"/>
                </a:cubicBezTo>
                <a:cubicBezTo>
                  <a:pt x="4010673" y="1601052"/>
                  <a:pt x="4166708" y="1602419"/>
                  <a:pt x="4322103" y="1591319"/>
                </a:cubicBezTo>
                <a:cubicBezTo>
                  <a:pt x="4371602" y="1587783"/>
                  <a:pt x="4419136" y="1570279"/>
                  <a:pt x="4468086" y="1562120"/>
                </a:cubicBezTo>
                <a:lnTo>
                  <a:pt x="4643266" y="1532922"/>
                </a:lnTo>
                <a:cubicBezTo>
                  <a:pt x="4799788" y="1480743"/>
                  <a:pt x="4665436" y="1521507"/>
                  <a:pt x="4876838" y="1474525"/>
                </a:cubicBezTo>
                <a:cubicBezTo>
                  <a:pt x="4920633" y="1464792"/>
                  <a:pt x="4964152" y="1453721"/>
                  <a:pt x="5008223" y="1445326"/>
                </a:cubicBezTo>
                <a:cubicBezTo>
                  <a:pt x="5066376" y="1434249"/>
                  <a:pt x="5183402" y="1416128"/>
                  <a:pt x="5183402" y="1416128"/>
                </a:cubicBezTo>
                <a:cubicBezTo>
                  <a:pt x="5247362" y="1390542"/>
                  <a:pt x="5261062" y="1379922"/>
                  <a:pt x="5329385" y="1372330"/>
                </a:cubicBezTo>
                <a:cubicBezTo>
                  <a:pt x="5436223" y="1360459"/>
                  <a:pt x="5650547" y="1343132"/>
                  <a:pt x="5650547" y="1343132"/>
                </a:cubicBezTo>
                <a:cubicBezTo>
                  <a:pt x="5864655" y="1347998"/>
                  <a:pt x="6079078" y="1345154"/>
                  <a:pt x="6292872" y="1357731"/>
                </a:cubicBezTo>
                <a:cubicBezTo>
                  <a:pt x="6328237" y="1359811"/>
                  <a:pt x="6360542" y="1378963"/>
                  <a:pt x="6395060" y="1386929"/>
                </a:cubicBezTo>
                <a:cubicBezTo>
                  <a:pt x="6423901" y="1393585"/>
                  <a:pt x="6453934" y="1394350"/>
                  <a:pt x="6482649" y="1401529"/>
                </a:cubicBezTo>
                <a:cubicBezTo>
                  <a:pt x="6872863" y="1499090"/>
                  <a:pt x="6275835" y="1368921"/>
                  <a:pt x="6657829" y="1445326"/>
                </a:cubicBezTo>
                <a:cubicBezTo>
                  <a:pt x="6677503" y="1449261"/>
                  <a:pt x="6697005" y="1454160"/>
                  <a:pt x="6716222" y="1459926"/>
                </a:cubicBezTo>
                <a:cubicBezTo>
                  <a:pt x="6745700" y="1468770"/>
                  <a:pt x="6803812" y="1489124"/>
                  <a:pt x="6803812" y="1489124"/>
                </a:cubicBezTo>
                <a:cubicBezTo>
                  <a:pt x="6818410" y="1498857"/>
                  <a:pt x="6831913" y="1510476"/>
                  <a:pt x="6847606" y="1518323"/>
                </a:cubicBezTo>
                <a:cubicBezTo>
                  <a:pt x="6861369" y="1525205"/>
                  <a:pt x="6879255" y="1523474"/>
                  <a:pt x="6891401" y="1532922"/>
                </a:cubicBezTo>
                <a:cubicBezTo>
                  <a:pt x="6923994" y="1558273"/>
                  <a:pt x="6978991" y="1620517"/>
                  <a:pt x="6978991" y="1620517"/>
                </a:cubicBezTo>
                <a:cubicBezTo>
                  <a:pt x="6983857" y="1639983"/>
                  <a:pt x="6995585" y="1658949"/>
                  <a:pt x="6993589" y="1678914"/>
                </a:cubicBezTo>
                <a:cubicBezTo>
                  <a:pt x="6990527" y="1709539"/>
                  <a:pt x="6982859" y="1741887"/>
                  <a:pt x="6964393" y="1766510"/>
                </a:cubicBezTo>
                <a:cubicBezTo>
                  <a:pt x="6951336" y="1783920"/>
                  <a:pt x="6926376" y="1788067"/>
                  <a:pt x="6906000" y="1795709"/>
                </a:cubicBezTo>
                <a:cubicBezTo>
                  <a:pt x="6882441" y="1804544"/>
                  <a:pt x="6794432" y="1820943"/>
                  <a:pt x="6774615" y="1824907"/>
                </a:cubicBezTo>
                <a:cubicBezTo>
                  <a:pt x="6113452" y="1817036"/>
                  <a:pt x="5289217" y="1795970"/>
                  <a:pt x="4614069" y="1824907"/>
                </a:cubicBezTo>
                <a:cubicBezTo>
                  <a:pt x="4583321" y="1826225"/>
                  <a:pt x="4555676" y="1844373"/>
                  <a:pt x="4526479" y="1854106"/>
                </a:cubicBezTo>
                <a:cubicBezTo>
                  <a:pt x="4484269" y="1896319"/>
                  <a:pt x="4463163" y="1920651"/>
                  <a:pt x="4409693" y="1956300"/>
                </a:cubicBezTo>
                <a:cubicBezTo>
                  <a:pt x="4391586" y="1968372"/>
                  <a:pt x="4369961" y="1974302"/>
                  <a:pt x="4351300" y="1985499"/>
                </a:cubicBezTo>
                <a:cubicBezTo>
                  <a:pt x="4321211" y="2003554"/>
                  <a:pt x="4292907" y="2024430"/>
                  <a:pt x="4263710" y="2043896"/>
                </a:cubicBezTo>
                <a:cubicBezTo>
                  <a:pt x="4263682" y="2043914"/>
                  <a:pt x="4176148" y="2102273"/>
                  <a:pt x="4176121" y="2102293"/>
                </a:cubicBezTo>
                <a:lnTo>
                  <a:pt x="4117727" y="2146091"/>
                </a:lnTo>
                <a:cubicBezTo>
                  <a:pt x="4107995" y="2160690"/>
                  <a:pt x="4096377" y="2174195"/>
                  <a:pt x="4088531" y="2189888"/>
                </a:cubicBezTo>
                <a:cubicBezTo>
                  <a:pt x="4064662" y="2237629"/>
                  <a:pt x="4065259" y="2287187"/>
                  <a:pt x="4103129" y="2335881"/>
                </a:cubicBezTo>
                <a:cubicBezTo>
                  <a:pt x="4119217" y="2356567"/>
                  <a:pt x="4152175" y="2354436"/>
                  <a:pt x="4176121" y="2365079"/>
                </a:cubicBezTo>
                <a:cubicBezTo>
                  <a:pt x="4239466" y="2393234"/>
                  <a:pt x="4220099" y="2393000"/>
                  <a:pt x="4278309" y="2408877"/>
                </a:cubicBezTo>
                <a:cubicBezTo>
                  <a:pt x="4317022" y="2419436"/>
                  <a:pt x="4356166" y="2428343"/>
                  <a:pt x="4395095" y="2438076"/>
                </a:cubicBezTo>
                <a:cubicBezTo>
                  <a:pt x="4414559" y="2442942"/>
                  <a:pt x="4434454" y="2446330"/>
                  <a:pt x="4453488" y="2452675"/>
                </a:cubicBezTo>
                <a:cubicBezTo>
                  <a:pt x="4536974" y="2480506"/>
                  <a:pt x="4566205" y="2492739"/>
                  <a:pt x="4657864" y="2511072"/>
                </a:cubicBezTo>
                <a:lnTo>
                  <a:pt x="4876838" y="2554870"/>
                </a:lnTo>
                <a:cubicBezTo>
                  <a:pt x="5224436" y="2624394"/>
                  <a:pt x="4719620" y="2522220"/>
                  <a:pt x="5008223" y="2584068"/>
                </a:cubicBezTo>
                <a:cubicBezTo>
                  <a:pt x="5056746" y="2594467"/>
                  <a:pt x="5106063" y="2601231"/>
                  <a:pt x="5154206" y="2613267"/>
                </a:cubicBezTo>
                <a:cubicBezTo>
                  <a:pt x="5260740" y="2639902"/>
                  <a:pt x="5192931" y="2623932"/>
                  <a:pt x="5358582" y="2657065"/>
                </a:cubicBezTo>
                <a:cubicBezTo>
                  <a:pt x="5442327" y="2673815"/>
                  <a:pt x="5480204" y="2683859"/>
                  <a:pt x="5577556" y="2686263"/>
                </a:cubicBezTo>
                <a:cubicBezTo>
                  <a:pt x="5922978" y="2694792"/>
                  <a:pt x="6268541" y="2695996"/>
                  <a:pt x="6614034" y="2700862"/>
                </a:cubicBezTo>
                <a:cubicBezTo>
                  <a:pt x="6648327" y="2803749"/>
                  <a:pt x="6654807" y="2804952"/>
                  <a:pt x="6614034" y="2978248"/>
                </a:cubicBezTo>
                <a:cubicBezTo>
                  <a:pt x="6610510" y="2993227"/>
                  <a:pt x="6584837" y="2987981"/>
                  <a:pt x="6570239" y="2992847"/>
                </a:cubicBezTo>
                <a:lnTo>
                  <a:pt x="6015504" y="2978248"/>
                </a:lnTo>
                <a:cubicBezTo>
                  <a:pt x="5961801" y="2976056"/>
                  <a:pt x="5908671" y="2963649"/>
                  <a:pt x="5854923" y="2963649"/>
                </a:cubicBezTo>
                <a:cubicBezTo>
                  <a:pt x="5674812" y="2963649"/>
                  <a:pt x="5494832" y="2973382"/>
                  <a:pt x="5314787" y="2978248"/>
                </a:cubicBezTo>
                <a:cubicBezTo>
                  <a:pt x="5300189" y="2983114"/>
                  <a:pt x="5285788" y="2988619"/>
                  <a:pt x="5270992" y="2992847"/>
                </a:cubicBezTo>
                <a:cubicBezTo>
                  <a:pt x="5251701" y="2998359"/>
                  <a:pt x="5231040" y="2999543"/>
                  <a:pt x="5212599" y="3007447"/>
                </a:cubicBezTo>
                <a:cubicBezTo>
                  <a:pt x="5128989" y="3043283"/>
                  <a:pt x="5211422" y="3035538"/>
                  <a:pt x="5110411" y="3065844"/>
                </a:cubicBezTo>
                <a:cubicBezTo>
                  <a:pt x="5082060" y="3074350"/>
                  <a:pt x="5052399" y="3079327"/>
                  <a:pt x="5022821" y="3080443"/>
                </a:cubicBezTo>
                <a:cubicBezTo>
                  <a:pt x="4794226" y="3089070"/>
                  <a:pt x="4565408" y="3090176"/>
                  <a:pt x="4336702" y="3095042"/>
                </a:cubicBezTo>
                <a:cubicBezTo>
                  <a:pt x="4233996" y="3163518"/>
                  <a:pt x="4364227" y="3084720"/>
                  <a:pt x="4219915" y="3138840"/>
                </a:cubicBezTo>
                <a:cubicBezTo>
                  <a:pt x="4187397" y="3151035"/>
                  <a:pt x="4155044" y="3189117"/>
                  <a:pt x="4132326" y="3211836"/>
                </a:cubicBezTo>
                <a:cubicBezTo>
                  <a:pt x="4127460" y="3231302"/>
                  <a:pt x="4121662" y="3250558"/>
                  <a:pt x="4117727" y="3270233"/>
                </a:cubicBezTo>
                <a:cubicBezTo>
                  <a:pt x="4111922" y="3299260"/>
                  <a:pt x="4109550" y="3328932"/>
                  <a:pt x="4103129" y="3357829"/>
                </a:cubicBezTo>
                <a:cubicBezTo>
                  <a:pt x="4099791" y="3372852"/>
                  <a:pt x="4092263" y="3386697"/>
                  <a:pt x="4088531" y="3401627"/>
                </a:cubicBezTo>
                <a:cubicBezTo>
                  <a:pt x="4082513" y="3425700"/>
                  <a:pt x="4078799" y="3450291"/>
                  <a:pt x="4073933" y="3474623"/>
                </a:cubicBezTo>
                <a:cubicBezTo>
                  <a:pt x="4069067" y="3693612"/>
                  <a:pt x="4067917" y="3912714"/>
                  <a:pt x="4059334" y="4131589"/>
                </a:cubicBezTo>
                <a:cubicBezTo>
                  <a:pt x="4058174" y="4161168"/>
                  <a:pt x="4050541" y="4190158"/>
                  <a:pt x="4044736" y="4219185"/>
                </a:cubicBezTo>
                <a:cubicBezTo>
                  <a:pt x="4041617" y="4234782"/>
                  <a:pt x="4024816" y="4302824"/>
                  <a:pt x="4015539" y="4321380"/>
                </a:cubicBezTo>
                <a:cubicBezTo>
                  <a:pt x="4007693" y="4337073"/>
                  <a:pt x="4000043" y="4354216"/>
                  <a:pt x="3986343" y="4365177"/>
                </a:cubicBezTo>
                <a:cubicBezTo>
                  <a:pt x="3974327" y="4374790"/>
                  <a:pt x="3957146" y="4374910"/>
                  <a:pt x="3942548" y="4379777"/>
                </a:cubicBezTo>
                <a:cubicBezTo>
                  <a:pt x="3893887" y="4374910"/>
                  <a:pt x="3843587" y="4378613"/>
                  <a:pt x="3796565" y="4365177"/>
                </a:cubicBezTo>
                <a:cubicBezTo>
                  <a:pt x="3773170" y="4358492"/>
                  <a:pt x="3751668" y="4341625"/>
                  <a:pt x="3738172" y="4321380"/>
                </a:cubicBezTo>
                <a:cubicBezTo>
                  <a:pt x="3721100" y="4295771"/>
                  <a:pt x="3720405" y="4262361"/>
                  <a:pt x="3708975" y="4233784"/>
                </a:cubicBezTo>
                <a:cubicBezTo>
                  <a:pt x="3670564" y="4137749"/>
                  <a:pt x="3684918" y="4186485"/>
                  <a:pt x="3665181" y="4087792"/>
                </a:cubicBezTo>
                <a:cubicBezTo>
                  <a:pt x="3654241" y="3901816"/>
                  <a:pt x="3653664" y="3846982"/>
                  <a:pt x="3635984" y="3679012"/>
                </a:cubicBezTo>
                <a:cubicBezTo>
                  <a:pt x="3631877" y="3639993"/>
                  <a:pt x="3627836" y="3600918"/>
                  <a:pt x="3621386" y="3562218"/>
                </a:cubicBezTo>
                <a:cubicBezTo>
                  <a:pt x="3618088" y="3542426"/>
                  <a:pt x="3613832" y="3522608"/>
                  <a:pt x="3606787" y="3503821"/>
                </a:cubicBezTo>
                <a:cubicBezTo>
                  <a:pt x="3575453" y="3420260"/>
                  <a:pt x="3581118" y="3474131"/>
                  <a:pt x="3562993" y="3401627"/>
                </a:cubicBezTo>
                <a:cubicBezTo>
                  <a:pt x="3549285" y="3346792"/>
                  <a:pt x="3553816" y="3331550"/>
                  <a:pt x="3533796" y="3284833"/>
                </a:cubicBezTo>
                <a:cubicBezTo>
                  <a:pt x="3525224" y="3264829"/>
                  <a:pt x="3512681" y="3246643"/>
                  <a:pt x="3504599" y="3226436"/>
                </a:cubicBezTo>
                <a:cubicBezTo>
                  <a:pt x="3452481" y="3096132"/>
                  <a:pt x="3502379" y="3179307"/>
                  <a:pt x="3446206" y="3095042"/>
                </a:cubicBezTo>
                <a:cubicBezTo>
                  <a:pt x="3409515" y="2984960"/>
                  <a:pt x="3459007" y="3120644"/>
                  <a:pt x="3402412" y="3007447"/>
                </a:cubicBezTo>
                <a:cubicBezTo>
                  <a:pt x="3373773" y="2950166"/>
                  <a:pt x="3403060" y="2931286"/>
                  <a:pt x="3329420" y="2876053"/>
                </a:cubicBezTo>
                <a:cubicBezTo>
                  <a:pt x="3309956" y="2861454"/>
                  <a:pt x="3290959" y="2846209"/>
                  <a:pt x="3271027" y="2832256"/>
                </a:cubicBezTo>
                <a:cubicBezTo>
                  <a:pt x="3242280" y="2812132"/>
                  <a:pt x="3183437" y="2773859"/>
                  <a:pt x="3183437" y="2773859"/>
                </a:cubicBezTo>
                <a:cubicBezTo>
                  <a:pt x="3086115" y="2778725"/>
                  <a:pt x="2988163" y="2776371"/>
                  <a:pt x="2891472" y="2788458"/>
                </a:cubicBezTo>
                <a:cubicBezTo>
                  <a:pt x="2825590" y="2796694"/>
                  <a:pt x="2830832" y="2828887"/>
                  <a:pt x="2803882" y="2876053"/>
                </a:cubicBezTo>
                <a:cubicBezTo>
                  <a:pt x="2773937" y="2928460"/>
                  <a:pt x="2780300" y="2916108"/>
                  <a:pt x="2730890" y="2949050"/>
                </a:cubicBezTo>
                <a:cubicBezTo>
                  <a:pt x="2692274" y="3103527"/>
                  <a:pt x="2744703" y="2921620"/>
                  <a:pt x="2687096" y="3051244"/>
                </a:cubicBezTo>
                <a:cubicBezTo>
                  <a:pt x="2674597" y="3079370"/>
                  <a:pt x="2667631" y="3109641"/>
                  <a:pt x="2657899" y="3138840"/>
                </a:cubicBezTo>
                <a:cubicBezTo>
                  <a:pt x="2653033" y="3153439"/>
                  <a:pt x="2651837" y="3169833"/>
                  <a:pt x="2643301" y="3182638"/>
                </a:cubicBezTo>
                <a:lnTo>
                  <a:pt x="2614104" y="3226436"/>
                </a:lnTo>
                <a:cubicBezTo>
                  <a:pt x="2609238" y="3241035"/>
                  <a:pt x="2602524" y="3255143"/>
                  <a:pt x="2599506" y="3270233"/>
                </a:cubicBezTo>
                <a:cubicBezTo>
                  <a:pt x="2567188" y="3431837"/>
                  <a:pt x="2576868" y="3667896"/>
                  <a:pt x="2570309" y="3795806"/>
                </a:cubicBezTo>
                <a:cubicBezTo>
                  <a:pt x="2566839" y="3863471"/>
                  <a:pt x="2555233" y="3958793"/>
                  <a:pt x="2541113" y="4029395"/>
                </a:cubicBezTo>
                <a:cubicBezTo>
                  <a:pt x="2537178" y="4049070"/>
                  <a:pt x="2535487" y="4069845"/>
                  <a:pt x="2526514" y="4087792"/>
                </a:cubicBezTo>
                <a:cubicBezTo>
                  <a:pt x="2510821" y="4119179"/>
                  <a:pt x="2468121" y="4175387"/>
                  <a:pt x="2468121" y="4175387"/>
                </a:cubicBezTo>
                <a:cubicBezTo>
                  <a:pt x="2463255" y="4194853"/>
                  <a:pt x="2464652" y="4217089"/>
                  <a:pt x="2453523" y="4233784"/>
                </a:cubicBezTo>
                <a:cubicBezTo>
                  <a:pt x="2407303" y="4303120"/>
                  <a:pt x="2311160" y="4233411"/>
                  <a:pt x="2263745" y="4219185"/>
                </a:cubicBezTo>
                <a:cubicBezTo>
                  <a:pt x="2241524" y="4182147"/>
                  <a:pt x="2207507" y="4129676"/>
                  <a:pt x="2190754" y="4087792"/>
                </a:cubicBezTo>
                <a:cubicBezTo>
                  <a:pt x="2179324" y="4059215"/>
                  <a:pt x="2170400" y="4029676"/>
                  <a:pt x="2161557" y="4000196"/>
                </a:cubicBezTo>
                <a:cubicBezTo>
                  <a:pt x="2155792" y="3980977"/>
                  <a:pt x="2154004" y="3960586"/>
                  <a:pt x="2146959" y="3941799"/>
                </a:cubicBezTo>
                <a:cubicBezTo>
                  <a:pt x="2139318" y="3921422"/>
                  <a:pt x="2127495" y="3902868"/>
                  <a:pt x="2117763" y="3883402"/>
                </a:cubicBezTo>
                <a:cubicBezTo>
                  <a:pt x="2084051" y="3579986"/>
                  <a:pt x="2114518" y="3885029"/>
                  <a:pt x="2088566" y="3314031"/>
                </a:cubicBezTo>
                <a:cubicBezTo>
                  <a:pt x="2079097" y="3105697"/>
                  <a:pt x="2055313" y="2947953"/>
                  <a:pt x="2030173" y="2730061"/>
                </a:cubicBezTo>
                <a:cubicBezTo>
                  <a:pt x="1495551" y="2761511"/>
                  <a:pt x="1572506" y="2762993"/>
                  <a:pt x="716327" y="2730061"/>
                </a:cubicBezTo>
                <a:cubicBezTo>
                  <a:pt x="690141" y="2729054"/>
                  <a:pt x="668758" y="2707218"/>
                  <a:pt x="643336" y="2700862"/>
                </a:cubicBezTo>
                <a:cubicBezTo>
                  <a:pt x="609955" y="2692516"/>
                  <a:pt x="575211" y="2691129"/>
                  <a:pt x="541148" y="2686263"/>
                </a:cubicBezTo>
                <a:cubicBezTo>
                  <a:pt x="511951" y="2676530"/>
                  <a:pt x="483415" y="2664530"/>
                  <a:pt x="453558" y="2657065"/>
                </a:cubicBezTo>
                <a:cubicBezTo>
                  <a:pt x="385792" y="2640123"/>
                  <a:pt x="316140" y="2633356"/>
                  <a:pt x="249182" y="2613267"/>
                </a:cubicBezTo>
                <a:cubicBezTo>
                  <a:pt x="219704" y="2604423"/>
                  <a:pt x="190789" y="2593801"/>
                  <a:pt x="161593" y="2584068"/>
                </a:cubicBezTo>
                <a:cubicBezTo>
                  <a:pt x="146995" y="2579202"/>
                  <a:pt x="131561" y="2576351"/>
                  <a:pt x="117798" y="2569469"/>
                </a:cubicBezTo>
                <a:lnTo>
                  <a:pt x="59405" y="2540271"/>
                </a:lnTo>
                <a:cubicBezTo>
                  <a:pt x="39940" y="2511072"/>
                  <a:pt x="-7500" y="2486719"/>
                  <a:pt x="1011" y="2452675"/>
                </a:cubicBezTo>
                <a:cubicBezTo>
                  <a:pt x="5877" y="2433209"/>
                  <a:pt x="1423" y="2408466"/>
                  <a:pt x="15610" y="2394278"/>
                </a:cubicBezTo>
                <a:cubicBezTo>
                  <a:pt x="46085" y="2363801"/>
                  <a:pt x="141819" y="2358412"/>
                  <a:pt x="176191" y="2350480"/>
                </a:cubicBezTo>
                <a:cubicBezTo>
                  <a:pt x="390510" y="2301019"/>
                  <a:pt x="151383" y="2332828"/>
                  <a:pt x="438960" y="2306682"/>
                </a:cubicBezTo>
                <a:lnTo>
                  <a:pt x="1022891" y="2321282"/>
                </a:lnTo>
                <a:cubicBezTo>
                  <a:pt x="1052462" y="2322568"/>
                  <a:pt x="1081141" y="2331969"/>
                  <a:pt x="1110481" y="2335881"/>
                </a:cubicBezTo>
                <a:cubicBezTo>
                  <a:pt x="1154159" y="2341705"/>
                  <a:pt x="1198071" y="2345614"/>
                  <a:pt x="1241866" y="2350480"/>
                </a:cubicBezTo>
                <a:lnTo>
                  <a:pt x="2132361" y="2335881"/>
                </a:lnTo>
                <a:cubicBezTo>
                  <a:pt x="2152967" y="2334593"/>
                  <a:pt x="2163481" y="2308380"/>
                  <a:pt x="2176156" y="2292083"/>
                </a:cubicBezTo>
                <a:cubicBezTo>
                  <a:pt x="2197699" y="2264383"/>
                  <a:pt x="2234549" y="2204488"/>
                  <a:pt x="2234549" y="2204488"/>
                </a:cubicBezTo>
                <a:cubicBezTo>
                  <a:pt x="2224817" y="2170423"/>
                  <a:pt x="2226189" y="2130946"/>
                  <a:pt x="2205352" y="2102293"/>
                </a:cubicBezTo>
                <a:cubicBezTo>
                  <a:pt x="2179957" y="2067372"/>
                  <a:pt x="2099347" y="2037543"/>
                  <a:pt x="2059369" y="2014697"/>
                </a:cubicBezTo>
                <a:cubicBezTo>
                  <a:pt x="2044136" y="2005992"/>
                  <a:pt x="2031268" y="1993346"/>
                  <a:pt x="2015575" y="1985499"/>
                </a:cubicBezTo>
                <a:cubicBezTo>
                  <a:pt x="2001812" y="1978617"/>
                  <a:pt x="1986576" y="1975128"/>
                  <a:pt x="1971780" y="1970900"/>
                </a:cubicBezTo>
                <a:cubicBezTo>
                  <a:pt x="1825123" y="1928995"/>
                  <a:pt x="1787009" y="1951034"/>
                  <a:pt x="1563028" y="1941701"/>
                </a:cubicBezTo>
                <a:cubicBezTo>
                  <a:pt x="1498940" y="1932545"/>
                  <a:pt x="1368781" y="1915878"/>
                  <a:pt x="1314857" y="1897903"/>
                </a:cubicBezTo>
                <a:cubicBezTo>
                  <a:pt x="1194624" y="1857824"/>
                  <a:pt x="1257734" y="1873058"/>
                  <a:pt x="1125079" y="1854106"/>
                </a:cubicBezTo>
                <a:cubicBezTo>
                  <a:pt x="934080" y="1799530"/>
                  <a:pt x="1096385" y="1838163"/>
                  <a:pt x="803917" y="1810308"/>
                </a:cubicBezTo>
                <a:cubicBezTo>
                  <a:pt x="774451" y="1807502"/>
                  <a:pt x="745815" y="1798273"/>
                  <a:pt x="716327" y="1795709"/>
                </a:cubicBezTo>
                <a:cubicBezTo>
                  <a:pt x="633772" y="1788530"/>
                  <a:pt x="550812" y="1787013"/>
                  <a:pt x="468156" y="1781109"/>
                </a:cubicBezTo>
                <a:cubicBezTo>
                  <a:pt x="414545" y="1777279"/>
                  <a:pt x="361102" y="1771376"/>
                  <a:pt x="307575" y="1766510"/>
                </a:cubicBezTo>
                <a:cubicBezTo>
                  <a:pt x="307070" y="1766384"/>
                  <a:pt x="212368" y="1744293"/>
                  <a:pt x="205387" y="1737312"/>
                </a:cubicBezTo>
                <a:cubicBezTo>
                  <a:pt x="194506" y="1726430"/>
                  <a:pt x="195655" y="1708113"/>
                  <a:pt x="190789" y="1693514"/>
                </a:cubicBezTo>
                <a:cubicBezTo>
                  <a:pt x="220095" y="1620243"/>
                  <a:pt x="208418" y="1595569"/>
                  <a:pt x="307575" y="1591319"/>
                </a:cubicBezTo>
                <a:cubicBezTo>
                  <a:pt x="618758" y="1577982"/>
                  <a:pt x="930436" y="1581586"/>
                  <a:pt x="1241866" y="1576720"/>
                </a:cubicBezTo>
                <a:cubicBezTo>
                  <a:pt x="1256464" y="1566987"/>
                  <a:pt x="1269967" y="1555368"/>
                  <a:pt x="1285660" y="1547521"/>
                </a:cubicBezTo>
                <a:cubicBezTo>
                  <a:pt x="1299423" y="1540639"/>
                  <a:pt x="1316260" y="1540839"/>
                  <a:pt x="1329455" y="1532922"/>
                </a:cubicBezTo>
                <a:cubicBezTo>
                  <a:pt x="1341257" y="1525840"/>
                  <a:pt x="1348920" y="1513456"/>
                  <a:pt x="1358652" y="1503723"/>
                </a:cubicBezTo>
                <a:lnTo>
                  <a:pt x="1358652" y="1503723"/>
                </a:lnTo>
                <a:lnTo>
                  <a:pt x="1358652" y="1503723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45982" y="5101608"/>
            <a:ext cx="8656784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98483" y="5100388"/>
            <a:ext cx="1604186" cy="0"/>
          </a:xfrm>
          <a:prstGeom prst="line">
            <a:avLst/>
          </a:prstGeom>
          <a:ln w="76200" cmpd="sng">
            <a:solidFill>
              <a:srgbClr val="FF0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18231" y="5101608"/>
            <a:ext cx="1604186" cy="0"/>
          </a:xfrm>
          <a:prstGeom prst="line">
            <a:avLst/>
          </a:prstGeom>
          <a:ln w="76200" cmpd="sng">
            <a:solidFill>
              <a:srgbClr val="FF66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47850" y="5101608"/>
            <a:ext cx="1604186" cy="0"/>
          </a:xfrm>
          <a:prstGeom prst="line">
            <a:avLst/>
          </a:prstGeom>
          <a:ln w="76200" cmpd="sng">
            <a:solidFill>
              <a:srgbClr val="FFFF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9517" y="5101608"/>
            <a:ext cx="1604186" cy="0"/>
          </a:xfrm>
          <a:prstGeom prst="line">
            <a:avLst/>
          </a:prstGeom>
          <a:ln w="76200" cmpd="sng">
            <a:solidFill>
              <a:srgbClr val="008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36397" y="5100388"/>
            <a:ext cx="1604186" cy="0"/>
          </a:xfrm>
          <a:prstGeom prst="line">
            <a:avLst/>
          </a:prstGeom>
          <a:ln w="76200" cmpd="sng">
            <a:solidFill>
              <a:schemeClr val="accent5">
                <a:lumMod val="75000"/>
                <a:alpha val="5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06634" y="5101606"/>
            <a:ext cx="1604186" cy="0"/>
          </a:xfrm>
          <a:prstGeom prst="line">
            <a:avLst/>
          </a:prstGeom>
          <a:ln w="76200" cmpd="sng">
            <a:solidFill>
              <a:srgbClr val="0000FF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5624" y="4767793"/>
            <a:ext cx="100357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(</a:t>
            </a:r>
            <a:r>
              <a:rPr lang="en-US" sz="3200" dirty="0" smtClean="0"/>
              <a:t>           </a:t>
            </a:r>
            <a:r>
              <a:rPr lang="en-US" sz="3200" dirty="0" smtClean="0">
                <a:solidFill>
                  <a:srgbClr val="FF66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r>
              <a:rPr lang="en-US" sz="3200" dirty="0" smtClean="0"/>
              <a:t>     </a:t>
            </a:r>
            <a:r>
              <a:rPr lang="en-US" sz="3200" dirty="0" smtClean="0">
                <a:solidFill>
                  <a:srgbClr val="FFFF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6600"/>
                </a:solidFill>
              </a:rPr>
              <a:t>)</a:t>
            </a:r>
            <a:r>
              <a:rPr lang="en-US" sz="3200" dirty="0" smtClean="0"/>
              <a:t>       </a:t>
            </a:r>
            <a:r>
              <a:rPr lang="en-US" sz="3200" dirty="0" smtClean="0">
                <a:solidFill>
                  <a:srgbClr val="008000"/>
                </a:solidFill>
              </a:rPr>
              <a:t>(</a:t>
            </a: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  <a:r>
              <a:rPr lang="en-US" sz="3200" dirty="0" smtClean="0"/>
              <a:t>     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008000"/>
                </a:solidFill>
              </a:rPr>
              <a:t>)</a:t>
            </a:r>
            <a:r>
              <a:rPr lang="en-US" sz="3200" dirty="0" smtClean="0"/>
              <a:t>     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31859C"/>
                </a:solidFill>
              </a:rPr>
              <a:t>)</a:t>
            </a:r>
            <a:r>
              <a:rPr lang="en-US" sz="3200" dirty="0" smtClean="0"/>
              <a:t>           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1" name="Oval 20"/>
          <p:cNvSpPr/>
          <p:nvPr/>
        </p:nvSpPr>
        <p:spPr>
          <a:xfrm>
            <a:off x="1513177" y="174982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55394" y="2559190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700458" y="259479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18512" y="261580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292987" y="145993"/>
            <a:ext cx="1604185" cy="4446612"/>
          </a:xfrm>
          <a:prstGeom prst="rect">
            <a:avLst/>
          </a:prstGeom>
          <a:solidFill>
            <a:srgbClr val="008000">
              <a:alpha val="47000"/>
            </a:srgbClr>
          </a:solidFill>
          <a:ln w="19050" cmpd="sng">
            <a:solidFill>
              <a:srgbClr val="008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90586" y="262221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3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472" y="242455"/>
            <a:ext cx="8645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graph do you get when you apply mapper to the ideal trefoil knot if filter = projection to x-axis?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07015" y="5275576"/>
            <a:ext cx="4762894" cy="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21966" y="4942981"/>
            <a:ext cx="39816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6600"/>
                </a:solidFill>
              </a:rPr>
              <a:t>(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r>
              <a:rPr lang="en-US" sz="3200" dirty="0" smtClean="0"/>
              <a:t>  </a:t>
            </a:r>
            <a:r>
              <a:rPr lang="en-US" sz="3200" dirty="0" smtClean="0">
                <a:solidFill>
                  <a:srgbClr val="FFFF00"/>
                </a:solidFill>
              </a:rPr>
              <a:t>(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6600"/>
                </a:solidFill>
              </a:rPr>
              <a:t>)</a:t>
            </a:r>
            <a:r>
              <a:rPr lang="en-US" sz="3200" dirty="0" smtClean="0"/>
              <a:t>  </a:t>
            </a:r>
            <a:r>
              <a:rPr lang="en-US" sz="3200" dirty="0" smtClean="0">
                <a:solidFill>
                  <a:srgbClr val="008000"/>
                </a:solidFill>
              </a:rPr>
              <a:t>(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  <a:r>
              <a:rPr lang="en-US" sz="3200" dirty="0" smtClean="0"/>
              <a:t> 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)</a:t>
            </a:r>
            <a:r>
              <a:rPr lang="en-US" sz="3200" dirty="0" smtClean="0"/>
              <a:t>  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31859C"/>
                </a:solidFill>
              </a:rPr>
              <a:t>)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</a:p>
        </p:txBody>
      </p:sp>
      <p:pic>
        <p:nvPicPr>
          <p:cNvPr id="1026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086" y="1728152"/>
            <a:ext cx="3291840" cy="35072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2642927" y="5275576"/>
            <a:ext cx="738206" cy="0"/>
          </a:xfrm>
          <a:prstGeom prst="line">
            <a:avLst/>
          </a:prstGeom>
          <a:ln w="76200" cmpd="sng">
            <a:solidFill>
              <a:srgbClr val="FF0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58207" y="5276796"/>
            <a:ext cx="738206" cy="0"/>
          </a:xfrm>
          <a:prstGeom prst="line">
            <a:avLst/>
          </a:prstGeom>
          <a:ln w="76200" cmpd="sng">
            <a:solidFill>
              <a:srgbClr val="FF66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78029" y="5276796"/>
            <a:ext cx="738206" cy="0"/>
          </a:xfrm>
          <a:prstGeom prst="line">
            <a:avLst/>
          </a:prstGeom>
          <a:ln w="76200" cmpd="sng">
            <a:solidFill>
              <a:srgbClr val="FFFF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31006" y="5276796"/>
            <a:ext cx="738206" cy="0"/>
          </a:xfrm>
          <a:prstGeom prst="line">
            <a:avLst/>
          </a:prstGeom>
          <a:ln w="76200" cmpd="sng">
            <a:solidFill>
              <a:srgbClr val="008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31161" y="5275576"/>
            <a:ext cx="738206" cy="0"/>
          </a:xfrm>
          <a:prstGeom prst="line">
            <a:avLst/>
          </a:prstGeom>
          <a:ln w="76200" cmpd="sng">
            <a:solidFill>
              <a:schemeClr val="accent5">
                <a:lumMod val="75000"/>
                <a:alpha val="5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223657" y="5276794"/>
            <a:ext cx="738206" cy="0"/>
          </a:xfrm>
          <a:prstGeom prst="line">
            <a:avLst/>
          </a:prstGeom>
          <a:ln w="76200" cmpd="sng">
            <a:solidFill>
              <a:srgbClr val="0000FF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17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991672" y="145993"/>
            <a:ext cx="6993815" cy="4379777"/>
          </a:xfrm>
          <a:custGeom>
            <a:avLst/>
            <a:gdLst>
              <a:gd name="connsiteX0" fmla="*/ 1095883 w 6993815"/>
              <a:gd name="connsiteY0" fmla="*/ 1518323 h 4379777"/>
              <a:gd name="connsiteX1" fmla="*/ 1095883 w 6993815"/>
              <a:gd name="connsiteY1" fmla="*/ 1518323 h 4379777"/>
              <a:gd name="connsiteX2" fmla="*/ 1387848 w 6993815"/>
              <a:gd name="connsiteY2" fmla="*/ 1503723 h 4379777"/>
              <a:gd name="connsiteX3" fmla="*/ 1636019 w 6993815"/>
              <a:gd name="connsiteY3" fmla="*/ 1532922 h 4379777"/>
              <a:gd name="connsiteX4" fmla="*/ 1679814 w 6993815"/>
              <a:gd name="connsiteY4" fmla="*/ 1547521 h 4379777"/>
              <a:gd name="connsiteX5" fmla="*/ 1752805 w 6993815"/>
              <a:gd name="connsiteY5" fmla="*/ 1562120 h 4379777"/>
              <a:gd name="connsiteX6" fmla="*/ 1811199 w 6993815"/>
              <a:gd name="connsiteY6" fmla="*/ 1547521 h 4379777"/>
              <a:gd name="connsiteX7" fmla="*/ 1825797 w 6993815"/>
              <a:gd name="connsiteY7" fmla="*/ 1328532 h 4379777"/>
              <a:gd name="connsiteX8" fmla="*/ 1840395 w 6993815"/>
              <a:gd name="connsiteY8" fmla="*/ 1182540 h 4379777"/>
              <a:gd name="connsiteX9" fmla="*/ 1869592 w 6993815"/>
              <a:gd name="connsiteY9" fmla="*/ 846757 h 4379777"/>
              <a:gd name="connsiteX10" fmla="*/ 1884190 w 6993815"/>
              <a:gd name="connsiteY10" fmla="*/ 759161 h 4379777"/>
              <a:gd name="connsiteX11" fmla="*/ 1913387 w 6993815"/>
              <a:gd name="connsiteY11" fmla="*/ 671566 h 4379777"/>
              <a:gd name="connsiteX12" fmla="*/ 1927985 w 6993815"/>
              <a:gd name="connsiteY12" fmla="*/ 627768 h 4379777"/>
              <a:gd name="connsiteX13" fmla="*/ 1957181 w 6993815"/>
              <a:gd name="connsiteY13" fmla="*/ 569371 h 4379777"/>
              <a:gd name="connsiteX14" fmla="*/ 1971780 w 6993815"/>
              <a:gd name="connsiteY14" fmla="*/ 510974 h 4379777"/>
              <a:gd name="connsiteX15" fmla="*/ 2000976 w 6993815"/>
              <a:gd name="connsiteY15" fmla="*/ 467176 h 4379777"/>
              <a:gd name="connsiteX16" fmla="*/ 2030173 w 6993815"/>
              <a:gd name="connsiteY16" fmla="*/ 408779 h 4379777"/>
              <a:gd name="connsiteX17" fmla="*/ 2073968 w 6993815"/>
              <a:gd name="connsiteY17" fmla="*/ 379581 h 4379777"/>
              <a:gd name="connsiteX18" fmla="*/ 2234549 w 6993815"/>
              <a:gd name="connsiteY18" fmla="*/ 335783 h 4379777"/>
              <a:gd name="connsiteX19" fmla="*/ 2322139 w 6993815"/>
              <a:gd name="connsiteY19" fmla="*/ 350382 h 4379777"/>
              <a:gd name="connsiteX20" fmla="*/ 2336737 w 6993815"/>
              <a:gd name="connsiteY20" fmla="*/ 394180 h 4379777"/>
              <a:gd name="connsiteX21" fmla="*/ 2365933 w 6993815"/>
              <a:gd name="connsiteY21" fmla="*/ 452577 h 4379777"/>
              <a:gd name="connsiteX22" fmla="*/ 2365933 w 6993815"/>
              <a:gd name="connsiteY22" fmla="*/ 905154 h 4379777"/>
              <a:gd name="connsiteX23" fmla="*/ 2380532 w 6993815"/>
              <a:gd name="connsiteY23" fmla="*/ 1240937 h 4379777"/>
              <a:gd name="connsiteX24" fmla="*/ 2395130 w 6993815"/>
              <a:gd name="connsiteY24" fmla="*/ 1299334 h 4379777"/>
              <a:gd name="connsiteX25" fmla="*/ 2468121 w 6993815"/>
              <a:gd name="connsiteY25" fmla="*/ 1430727 h 4379777"/>
              <a:gd name="connsiteX26" fmla="*/ 2511916 w 6993815"/>
              <a:gd name="connsiteY26" fmla="*/ 1445326 h 4379777"/>
              <a:gd name="connsiteX27" fmla="*/ 2614104 w 6993815"/>
              <a:gd name="connsiteY27" fmla="*/ 1489124 h 4379777"/>
              <a:gd name="connsiteX28" fmla="*/ 2730890 w 6993815"/>
              <a:gd name="connsiteY28" fmla="*/ 1503723 h 4379777"/>
              <a:gd name="connsiteX29" fmla="*/ 3008258 w 6993815"/>
              <a:gd name="connsiteY29" fmla="*/ 1474525 h 4379777"/>
              <a:gd name="connsiteX30" fmla="*/ 3095848 w 6993815"/>
              <a:gd name="connsiteY30" fmla="*/ 1372330 h 4379777"/>
              <a:gd name="connsiteX31" fmla="*/ 3183437 w 6993815"/>
              <a:gd name="connsiteY31" fmla="*/ 1270135 h 4379777"/>
              <a:gd name="connsiteX32" fmla="*/ 3198036 w 6993815"/>
              <a:gd name="connsiteY32" fmla="*/ 1226338 h 4379777"/>
              <a:gd name="connsiteX33" fmla="*/ 3227232 w 6993815"/>
              <a:gd name="connsiteY33" fmla="*/ 1094944 h 4379777"/>
              <a:gd name="connsiteX34" fmla="*/ 3241830 w 6993815"/>
              <a:gd name="connsiteY34" fmla="*/ 1036547 h 4379777"/>
              <a:gd name="connsiteX35" fmla="*/ 3256429 w 6993815"/>
              <a:gd name="connsiteY35" fmla="*/ 510974 h 4379777"/>
              <a:gd name="connsiteX36" fmla="*/ 3285625 w 6993815"/>
              <a:gd name="connsiteY36" fmla="*/ 364982 h 4379777"/>
              <a:gd name="connsiteX37" fmla="*/ 3300224 w 6993815"/>
              <a:gd name="connsiteY37" fmla="*/ 321184 h 4379777"/>
              <a:gd name="connsiteX38" fmla="*/ 3329420 w 6993815"/>
              <a:gd name="connsiteY38" fmla="*/ 189790 h 4379777"/>
              <a:gd name="connsiteX39" fmla="*/ 3344018 w 6993815"/>
              <a:gd name="connsiteY39" fmla="*/ 145993 h 4379777"/>
              <a:gd name="connsiteX40" fmla="*/ 3387813 w 6993815"/>
              <a:gd name="connsiteY40" fmla="*/ 102195 h 4379777"/>
              <a:gd name="connsiteX41" fmla="*/ 3460805 w 6993815"/>
              <a:gd name="connsiteY41" fmla="*/ 14599 h 4379777"/>
              <a:gd name="connsiteX42" fmla="*/ 3519198 w 6993815"/>
              <a:gd name="connsiteY42" fmla="*/ 0 h 4379777"/>
              <a:gd name="connsiteX43" fmla="*/ 3665181 w 6993815"/>
              <a:gd name="connsiteY43" fmla="*/ 43798 h 4379777"/>
              <a:gd name="connsiteX44" fmla="*/ 3723574 w 6993815"/>
              <a:gd name="connsiteY44" fmla="*/ 1094944 h 4379777"/>
              <a:gd name="connsiteX45" fmla="*/ 3738172 w 6993815"/>
              <a:gd name="connsiteY45" fmla="*/ 1138742 h 4379777"/>
              <a:gd name="connsiteX46" fmla="*/ 3781967 w 6993815"/>
              <a:gd name="connsiteY46" fmla="*/ 1197139 h 4379777"/>
              <a:gd name="connsiteX47" fmla="*/ 3796565 w 6993815"/>
              <a:gd name="connsiteY47" fmla="*/ 1518323 h 4379777"/>
              <a:gd name="connsiteX48" fmla="*/ 3811163 w 6993815"/>
              <a:gd name="connsiteY48" fmla="*/ 1576720 h 4379777"/>
              <a:gd name="connsiteX49" fmla="*/ 3854958 w 6993815"/>
              <a:gd name="connsiteY49" fmla="*/ 1605918 h 4379777"/>
              <a:gd name="connsiteX50" fmla="*/ 4322103 w 6993815"/>
              <a:gd name="connsiteY50" fmla="*/ 1591319 h 4379777"/>
              <a:gd name="connsiteX51" fmla="*/ 4468086 w 6993815"/>
              <a:gd name="connsiteY51" fmla="*/ 1562120 h 4379777"/>
              <a:gd name="connsiteX52" fmla="*/ 4643266 w 6993815"/>
              <a:gd name="connsiteY52" fmla="*/ 1532922 h 4379777"/>
              <a:gd name="connsiteX53" fmla="*/ 4876838 w 6993815"/>
              <a:gd name="connsiteY53" fmla="*/ 1474525 h 4379777"/>
              <a:gd name="connsiteX54" fmla="*/ 5008223 w 6993815"/>
              <a:gd name="connsiteY54" fmla="*/ 1445326 h 4379777"/>
              <a:gd name="connsiteX55" fmla="*/ 5183402 w 6993815"/>
              <a:gd name="connsiteY55" fmla="*/ 1416128 h 4379777"/>
              <a:gd name="connsiteX56" fmla="*/ 5329385 w 6993815"/>
              <a:gd name="connsiteY56" fmla="*/ 1372330 h 4379777"/>
              <a:gd name="connsiteX57" fmla="*/ 5650547 w 6993815"/>
              <a:gd name="connsiteY57" fmla="*/ 1343132 h 4379777"/>
              <a:gd name="connsiteX58" fmla="*/ 6292872 w 6993815"/>
              <a:gd name="connsiteY58" fmla="*/ 1357731 h 4379777"/>
              <a:gd name="connsiteX59" fmla="*/ 6395060 w 6993815"/>
              <a:gd name="connsiteY59" fmla="*/ 1386929 h 4379777"/>
              <a:gd name="connsiteX60" fmla="*/ 6482649 w 6993815"/>
              <a:gd name="connsiteY60" fmla="*/ 1401529 h 4379777"/>
              <a:gd name="connsiteX61" fmla="*/ 6657829 w 6993815"/>
              <a:gd name="connsiteY61" fmla="*/ 1445326 h 4379777"/>
              <a:gd name="connsiteX62" fmla="*/ 6716222 w 6993815"/>
              <a:gd name="connsiteY62" fmla="*/ 1459926 h 4379777"/>
              <a:gd name="connsiteX63" fmla="*/ 6803812 w 6993815"/>
              <a:gd name="connsiteY63" fmla="*/ 1489124 h 4379777"/>
              <a:gd name="connsiteX64" fmla="*/ 6847606 w 6993815"/>
              <a:gd name="connsiteY64" fmla="*/ 1518323 h 4379777"/>
              <a:gd name="connsiteX65" fmla="*/ 6891401 w 6993815"/>
              <a:gd name="connsiteY65" fmla="*/ 1532922 h 4379777"/>
              <a:gd name="connsiteX66" fmla="*/ 6978991 w 6993815"/>
              <a:gd name="connsiteY66" fmla="*/ 1620517 h 4379777"/>
              <a:gd name="connsiteX67" fmla="*/ 6993589 w 6993815"/>
              <a:gd name="connsiteY67" fmla="*/ 1678914 h 4379777"/>
              <a:gd name="connsiteX68" fmla="*/ 6964393 w 6993815"/>
              <a:gd name="connsiteY68" fmla="*/ 1766510 h 4379777"/>
              <a:gd name="connsiteX69" fmla="*/ 6906000 w 6993815"/>
              <a:gd name="connsiteY69" fmla="*/ 1795709 h 4379777"/>
              <a:gd name="connsiteX70" fmla="*/ 6774615 w 6993815"/>
              <a:gd name="connsiteY70" fmla="*/ 1824907 h 4379777"/>
              <a:gd name="connsiteX71" fmla="*/ 4614069 w 6993815"/>
              <a:gd name="connsiteY71" fmla="*/ 1824907 h 4379777"/>
              <a:gd name="connsiteX72" fmla="*/ 4526479 w 6993815"/>
              <a:gd name="connsiteY72" fmla="*/ 1854106 h 4379777"/>
              <a:gd name="connsiteX73" fmla="*/ 4409693 w 6993815"/>
              <a:gd name="connsiteY73" fmla="*/ 1956300 h 4379777"/>
              <a:gd name="connsiteX74" fmla="*/ 4351300 w 6993815"/>
              <a:gd name="connsiteY74" fmla="*/ 1985499 h 4379777"/>
              <a:gd name="connsiteX75" fmla="*/ 4263710 w 6993815"/>
              <a:gd name="connsiteY75" fmla="*/ 2043896 h 4379777"/>
              <a:gd name="connsiteX76" fmla="*/ 4176121 w 6993815"/>
              <a:gd name="connsiteY76" fmla="*/ 2102293 h 4379777"/>
              <a:gd name="connsiteX77" fmla="*/ 4117727 w 6993815"/>
              <a:gd name="connsiteY77" fmla="*/ 2146091 h 4379777"/>
              <a:gd name="connsiteX78" fmla="*/ 4088531 w 6993815"/>
              <a:gd name="connsiteY78" fmla="*/ 2189888 h 4379777"/>
              <a:gd name="connsiteX79" fmla="*/ 4103129 w 6993815"/>
              <a:gd name="connsiteY79" fmla="*/ 2335881 h 4379777"/>
              <a:gd name="connsiteX80" fmla="*/ 4176121 w 6993815"/>
              <a:gd name="connsiteY80" fmla="*/ 2365079 h 4379777"/>
              <a:gd name="connsiteX81" fmla="*/ 4278309 w 6993815"/>
              <a:gd name="connsiteY81" fmla="*/ 2408877 h 4379777"/>
              <a:gd name="connsiteX82" fmla="*/ 4395095 w 6993815"/>
              <a:gd name="connsiteY82" fmla="*/ 2438076 h 4379777"/>
              <a:gd name="connsiteX83" fmla="*/ 4453488 w 6993815"/>
              <a:gd name="connsiteY83" fmla="*/ 2452675 h 4379777"/>
              <a:gd name="connsiteX84" fmla="*/ 4657864 w 6993815"/>
              <a:gd name="connsiteY84" fmla="*/ 2511072 h 4379777"/>
              <a:gd name="connsiteX85" fmla="*/ 4876838 w 6993815"/>
              <a:gd name="connsiteY85" fmla="*/ 2554870 h 4379777"/>
              <a:gd name="connsiteX86" fmla="*/ 5008223 w 6993815"/>
              <a:gd name="connsiteY86" fmla="*/ 2584068 h 4379777"/>
              <a:gd name="connsiteX87" fmla="*/ 5154206 w 6993815"/>
              <a:gd name="connsiteY87" fmla="*/ 2613267 h 4379777"/>
              <a:gd name="connsiteX88" fmla="*/ 5358582 w 6993815"/>
              <a:gd name="connsiteY88" fmla="*/ 2657065 h 4379777"/>
              <a:gd name="connsiteX89" fmla="*/ 5577556 w 6993815"/>
              <a:gd name="connsiteY89" fmla="*/ 2686263 h 4379777"/>
              <a:gd name="connsiteX90" fmla="*/ 6614034 w 6993815"/>
              <a:gd name="connsiteY90" fmla="*/ 2700862 h 4379777"/>
              <a:gd name="connsiteX91" fmla="*/ 6614034 w 6993815"/>
              <a:gd name="connsiteY91" fmla="*/ 2978248 h 4379777"/>
              <a:gd name="connsiteX92" fmla="*/ 6570239 w 6993815"/>
              <a:gd name="connsiteY92" fmla="*/ 2992847 h 4379777"/>
              <a:gd name="connsiteX93" fmla="*/ 6015504 w 6993815"/>
              <a:gd name="connsiteY93" fmla="*/ 2978248 h 4379777"/>
              <a:gd name="connsiteX94" fmla="*/ 5854923 w 6993815"/>
              <a:gd name="connsiteY94" fmla="*/ 2963649 h 4379777"/>
              <a:gd name="connsiteX95" fmla="*/ 5314787 w 6993815"/>
              <a:gd name="connsiteY95" fmla="*/ 2978248 h 4379777"/>
              <a:gd name="connsiteX96" fmla="*/ 5270992 w 6993815"/>
              <a:gd name="connsiteY96" fmla="*/ 2992847 h 4379777"/>
              <a:gd name="connsiteX97" fmla="*/ 5212599 w 6993815"/>
              <a:gd name="connsiteY97" fmla="*/ 3007447 h 4379777"/>
              <a:gd name="connsiteX98" fmla="*/ 5110411 w 6993815"/>
              <a:gd name="connsiteY98" fmla="*/ 3065844 h 4379777"/>
              <a:gd name="connsiteX99" fmla="*/ 5022821 w 6993815"/>
              <a:gd name="connsiteY99" fmla="*/ 3080443 h 4379777"/>
              <a:gd name="connsiteX100" fmla="*/ 4336702 w 6993815"/>
              <a:gd name="connsiteY100" fmla="*/ 3095042 h 4379777"/>
              <a:gd name="connsiteX101" fmla="*/ 4219915 w 6993815"/>
              <a:gd name="connsiteY101" fmla="*/ 3138840 h 4379777"/>
              <a:gd name="connsiteX102" fmla="*/ 4132326 w 6993815"/>
              <a:gd name="connsiteY102" fmla="*/ 3211836 h 4379777"/>
              <a:gd name="connsiteX103" fmla="*/ 4117727 w 6993815"/>
              <a:gd name="connsiteY103" fmla="*/ 3270233 h 4379777"/>
              <a:gd name="connsiteX104" fmla="*/ 4103129 w 6993815"/>
              <a:gd name="connsiteY104" fmla="*/ 3357829 h 4379777"/>
              <a:gd name="connsiteX105" fmla="*/ 4088531 w 6993815"/>
              <a:gd name="connsiteY105" fmla="*/ 3401627 h 4379777"/>
              <a:gd name="connsiteX106" fmla="*/ 4073933 w 6993815"/>
              <a:gd name="connsiteY106" fmla="*/ 3474623 h 4379777"/>
              <a:gd name="connsiteX107" fmla="*/ 4059334 w 6993815"/>
              <a:gd name="connsiteY107" fmla="*/ 4131589 h 4379777"/>
              <a:gd name="connsiteX108" fmla="*/ 4044736 w 6993815"/>
              <a:gd name="connsiteY108" fmla="*/ 4219185 h 4379777"/>
              <a:gd name="connsiteX109" fmla="*/ 4015539 w 6993815"/>
              <a:gd name="connsiteY109" fmla="*/ 4321380 h 4379777"/>
              <a:gd name="connsiteX110" fmla="*/ 3986343 w 6993815"/>
              <a:gd name="connsiteY110" fmla="*/ 4365177 h 4379777"/>
              <a:gd name="connsiteX111" fmla="*/ 3942548 w 6993815"/>
              <a:gd name="connsiteY111" fmla="*/ 4379777 h 4379777"/>
              <a:gd name="connsiteX112" fmla="*/ 3796565 w 6993815"/>
              <a:gd name="connsiteY112" fmla="*/ 4365177 h 4379777"/>
              <a:gd name="connsiteX113" fmla="*/ 3738172 w 6993815"/>
              <a:gd name="connsiteY113" fmla="*/ 4321380 h 4379777"/>
              <a:gd name="connsiteX114" fmla="*/ 3708975 w 6993815"/>
              <a:gd name="connsiteY114" fmla="*/ 4233784 h 4379777"/>
              <a:gd name="connsiteX115" fmla="*/ 3665181 w 6993815"/>
              <a:gd name="connsiteY115" fmla="*/ 4087792 h 4379777"/>
              <a:gd name="connsiteX116" fmla="*/ 3635984 w 6993815"/>
              <a:gd name="connsiteY116" fmla="*/ 3679012 h 4379777"/>
              <a:gd name="connsiteX117" fmla="*/ 3621386 w 6993815"/>
              <a:gd name="connsiteY117" fmla="*/ 3562218 h 4379777"/>
              <a:gd name="connsiteX118" fmla="*/ 3606787 w 6993815"/>
              <a:gd name="connsiteY118" fmla="*/ 3503821 h 4379777"/>
              <a:gd name="connsiteX119" fmla="*/ 3562993 w 6993815"/>
              <a:gd name="connsiteY119" fmla="*/ 3401627 h 4379777"/>
              <a:gd name="connsiteX120" fmla="*/ 3533796 w 6993815"/>
              <a:gd name="connsiteY120" fmla="*/ 3284833 h 4379777"/>
              <a:gd name="connsiteX121" fmla="*/ 3504599 w 6993815"/>
              <a:gd name="connsiteY121" fmla="*/ 3226436 h 4379777"/>
              <a:gd name="connsiteX122" fmla="*/ 3446206 w 6993815"/>
              <a:gd name="connsiteY122" fmla="*/ 3095042 h 4379777"/>
              <a:gd name="connsiteX123" fmla="*/ 3402412 w 6993815"/>
              <a:gd name="connsiteY123" fmla="*/ 3007447 h 4379777"/>
              <a:gd name="connsiteX124" fmla="*/ 3329420 w 6993815"/>
              <a:gd name="connsiteY124" fmla="*/ 2876053 h 4379777"/>
              <a:gd name="connsiteX125" fmla="*/ 3271027 w 6993815"/>
              <a:gd name="connsiteY125" fmla="*/ 2832256 h 4379777"/>
              <a:gd name="connsiteX126" fmla="*/ 3183437 w 6993815"/>
              <a:gd name="connsiteY126" fmla="*/ 2773859 h 4379777"/>
              <a:gd name="connsiteX127" fmla="*/ 2891472 w 6993815"/>
              <a:gd name="connsiteY127" fmla="*/ 2788458 h 4379777"/>
              <a:gd name="connsiteX128" fmla="*/ 2803882 w 6993815"/>
              <a:gd name="connsiteY128" fmla="*/ 2876053 h 4379777"/>
              <a:gd name="connsiteX129" fmla="*/ 2730890 w 6993815"/>
              <a:gd name="connsiteY129" fmla="*/ 2949050 h 4379777"/>
              <a:gd name="connsiteX130" fmla="*/ 2687096 w 6993815"/>
              <a:gd name="connsiteY130" fmla="*/ 3051244 h 4379777"/>
              <a:gd name="connsiteX131" fmla="*/ 2657899 w 6993815"/>
              <a:gd name="connsiteY131" fmla="*/ 3138840 h 4379777"/>
              <a:gd name="connsiteX132" fmla="*/ 2643301 w 6993815"/>
              <a:gd name="connsiteY132" fmla="*/ 3182638 h 4379777"/>
              <a:gd name="connsiteX133" fmla="*/ 2614104 w 6993815"/>
              <a:gd name="connsiteY133" fmla="*/ 3226436 h 4379777"/>
              <a:gd name="connsiteX134" fmla="*/ 2599506 w 6993815"/>
              <a:gd name="connsiteY134" fmla="*/ 3270233 h 4379777"/>
              <a:gd name="connsiteX135" fmla="*/ 2570309 w 6993815"/>
              <a:gd name="connsiteY135" fmla="*/ 3795806 h 4379777"/>
              <a:gd name="connsiteX136" fmla="*/ 2541113 w 6993815"/>
              <a:gd name="connsiteY136" fmla="*/ 4029395 h 4379777"/>
              <a:gd name="connsiteX137" fmla="*/ 2526514 w 6993815"/>
              <a:gd name="connsiteY137" fmla="*/ 4087792 h 4379777"/>
              <a:gd name="connsiteX138" fmla="*/ 2468121 w 6993815"/>
              <a:gd name="connsiteY138" fmla="*/ 4175387 h 4379777"/>
              <a:gd name="connsiteX139" fmla="*/ 2453523 w 6993815"/>
              <a:gd name="connsiteY139" fmla="*/ 4233784 h 4379777"/>
              <a:gd name="connsiteX140" fmla="*/ 2263745 w 6993815"/>
              <a:gd name="connsiteY140" fmla="*/ 4219185 h 4379777"/>
              <a:gd name="connsiteX141" fmla="*/ 2190754 w 6993815"/>
              <a:gd name="connsiteY141" fmla="*/ 4087792 h 4379777"/>
              <a:gd name="connsiteX142" fmla="*/ 2161557 w 6993815"/>
              <a:gd name="connsiteY142" fmla="*/ 4000196 h 4379777"/>
              <a:gd name="connsiteX143" fmla="*/ 2146959 w 6993815"/>
              <a:gd name="connsiteY143" fmla="*/ 3941799 h 4379777"/>
              <a:gd name="connsiteX144" fmla="*/ 2117763 w 6993815"/>
              <a:gd name="connsiteY144" fmla="*/ 3883402 h 4379777"/>
              <a:gd name="connsiteX145" fmla="*/ 2088566 w 6993815"/>
              <a:gd name="connsiteY145" fmla="*/ 3314031 h 4379777"/>
              <a:gd name="connsiteX146" fmla="*/ 2030173 w 6993815"/>
              <a:gd name="connsiteY146" fmla="*/ 2730061 h 4379777"/>
              <a:gd name="connsiteX147" fmla="*/ 716327 w 6993815"/>
              <a:gd name="connsiteY147" fmla="*/ 2730061 h 4379777"/>
              <a:gd name="connsiteX148" fmla="*/ 643336 w 6993815"/>
              <a:gd name="connsiteY148" fmla="*/ 2700862 h 4379777"/>
              <a:gd name="connsiteX149" fmla="*/ 541148 w 6993815"/>
              <a:gd name="connsiteY149" fmla="*/ 2686263 h 4379777"/>
              <a:gd name="connsiteX150" fmla="*/ 453558 w 6993815"/>
              <a:gd name="connsiteY150" fmla="*/ 2657065 h 4379777"/>
              <a:gd name="connsiteX151" fmla="*/ 249182 w 6993815"/>
              <a:gd name="connsiteY151" fmla="*/ 2613267 h 4379777"/>
              <a:gd name="connsiteX152" fmla="*/ 161593 w 6993815"/>
              <a:gd name="connsiteY152" fmla="*/ 2584068 h 4379777"/>
              <a:gd name="connsiteX153" fmla="*/ 117798 w 6993815"/>
              <a:gd name="connsiteY153" fmla="*/ 2569469 h 4379777"/>
              <a:gd name="connsiteX154" fmla="*/ 59405 w 6993815"/>
              <a:gd name="connsiteY154" fmla="*/ 2540271 h 4379777"/>
              <a:gd name="connsiteX155" fmla="*/ 1011 w 6993815"/>
              <a:gd name="connsiteY155" fmla="*/ 2452675 h 4379777"/>
              <a:gd name="connsiteX156" fmla="*/ 15610 w 6993815"/>
              <a:gd name="connsiteY156" fmla="*/ 2394278 h 4379777"/>
              <a:gd name="connsiteX157" fmla="*/ 176191 w 6993815"/>
              <a:gd name="connsiteY157" fmla="*/ 2350480 h 4379777"/>
              <a:gd name="connsiteX158" fmla="*/ 438960 w 6993815"/>
              <a:gd name="connsiteY158" fmla="*/ 2306682 h 4379777"/>
              <a:gd name="connsiteX159" fmla="*/ 1022891 w 6993815"/>
              <a:gd name="connsiteY159" fmla="*/ 2321282 h 4379777"/>
              <a:gd name="connsiteX160" fmla="*/ 1110481 w 6993815"/>
              <a:gd name="connsiteY160" fmla="*/ 2335881 h 4379777"/>
              <a:gd name="connsiteX161" fmla="*/ 1241866 w 6993815"/>
              <a:gd name="connsiteY161" fmla="*/ 2350480 h 4379777"/>
              <a:gd name="connsiteX162" fmla="*/ 2132361 w 6993815"/>
              <a:gd name="connsiteY162" fmla="*/ 2335881 h 4379777"/>
              <a:gd name="connsiteX163" fmla="*/ 2176156 w 6993815"/>
              <a:gd name="connsiteY163" fmla="*/ 2292083 h 4379777"/>
              <a:gd name="connsiteX164" fmla="*/ 2234549 w 6993815"/>
              <a:gd name="connsiteY164" fmla="*/ 2204488 h 4379777"/>
              <a:gd name="connsiteX165" fmla="*/ 2205352 w 6993815"/>
              <a:gd name="connsiteY165" fmla="*/ 2102293 h 4379777"/>
              <a:gd name="connsiteX166" fmla="*/ 2059369 w 6993815"/>
              <a:gd name="connsiteY166" fmla="*/ 2014697 h 4379777"/>
              <a:gd name="connsiteX167" fmla="*/ 2015575 w 6993815"/>
              <a:gd name="connsiteY167" fmla="*/ 1985499 h 4379777"/>
              <a:gd name="connsiteX168" fmla="*/ 1971780 w 6993815"/>
              <a:gd name="connsiteY168" fmla="*/ 1970900 h 4379777"/>
              <a:gd name="connsiteX169" fmla="*/ 1563028 w 6993815"/>
              <a:gd name="connsiteY169" fmla="*/ 1941701 h 4379777"/>
              <a:gd name="connsiteX170" fmla="*/ 1314857 w 6993815"/>
              <a:gd name="connsiteY170" fmla="*/ 1897903 h 4379777"/>
              <a:gd name="connsiteX171" fmla="*/ 1125079 w 6993815"/>
              <a:gd name="connsiteY171" fmla="*/ 1854106 h 4379777"/>
              <a:gd name="connsiteX172" fmla="*/ 803917 w 6993815"/>
              <a:gd name="connsiteY172" fmla="*/ 1810308 h 4379777"/>
              <a:gd name="connsiteX173" fmla="*/ 716327 w 6993815"/>
              <a:gd name="connsiteY173" fmla="*/ 1795709 h 4379777"/>
              <a:gd name="connsiteX174" fmla="*/ 468156 w 6993815"/>
              <a:gd name="connsiteY174" fmla="*/ 1781109 h 4379777"/>
              <a:gd name="connsiteX175" fmla="*/ 307575 w 6993815"/>
              <a:gd name="connsiteY175" fmla="*/ 1766510 h 4379777"/>
              <a:gd name="connsiteX176" fmla="*/ 205387 w 6993815"/>
              <a:gd name="connsiteY176" fmla="*/ 1737312 h 4379777"/>
              <a:gd name="connsiteX177" fmla="*/ 190789 w 6993815"/>
              <a:gd name="connsiteY177" fmla="*/ 1693514 h 4379777"/>
              <a:gd name="connsiteX178" fmla="*/ 307575 w 6993815"/>
              <a:gd name="connsiteY178" fmla="*/ 1591319 h 4379777"/>
              <a:gd name="connsiteX179" fmla="*/ 1241866 w 6993815"/>
              <a:gd name="connsiteY179" fmla="*/ 1576720 h 4379777"/>
              <a:gd name="connsiteX180" fmla="*/ 1285660 w 6993815"/>
              <a:gd name="connsiteY180" fmla="*/ 1547521 h 4379777"/>
              <a:gd name="connsiteX181" fmla="*/ 1329455 w 6993815"/>
              <a:gd name="connsiteY181" fmla="*/ 1532922 h 4379777"/>
              <a:gd name="connsiteX182" fmla="*/ 1358652 w 6993815"/>
              <a:gd name="connsiteY182" fmla="*/ 1503723 h 4379777"/>
              <a:gd name="connsiteX183" fmla="*/ 1358652 w 6993815"/>
              <a:gd name="connsiteY183" fmla="*/ 1503723 h 4379777"/>
              <a:gd name="connsiteX184" fmla="*/ 1358652 w 6993815"/>
              <a:gd name="connsiteY184" fmla="*/ 1503723 h 437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6993815" h="4379777">
                <a:moveTo>
                  <a:pt x="1095883" y="1518323"/>
                </a:moveTo>
                <a:lnTo>
                  <a:pt x="1095883" y="1518323"/>
                </a:lnTo>
                <a:cubicBezTo>
                  <a:pt x="1193205" y="1513456"/>
                  <a:pt x="1290405" y="1503723"/>
                  <a:pt x="1387848" y="1503723"/>
                </a:cubicBezTo>
                <a:cubicBezTo>
                  <a:pt x="1436320" y="1503723"/>
                  <a:pt x="1573386" y="1519003"/>
                  <a:pt x="1636019" y="1532922"/>
                </a:cubicBezTo>
                <a:cubicBezTo>
                  <a:pt x="1651041" y="1536260"/>
                  <a:pt x="1664885" y="1543789"/>
                  <a:pt x="1679814" y="1547521"/>
                </a:cubicBezTo>
                <a:cubicBezTo>
                  <a:pt x="1703885" y="1553539"/>
                  <a:pt x="1728475" y="1557254"/>
                  <a:pt x="1752805" y="1562120"/>
                </a:cubicBezTo>
                <a:cubicBezTo>
                  <a:pt x="1772270" y="1557254"/>
                  <a:pt x="1805215" y="1566672"/>
                  <a:pt x="1811199" y="1547521"/>
                </a:cubicBezTo>
                <a:cubicBezTo>
                  <a:pt x="1833019" y="1477692"/>
                  <a:pt x="1819963" y="1401457"/>
                  <a:pt x="1825797" y="1328532"/>
                </a:cubicBezTo>
                <a:cubicBezTo>
                  <a:pt x="1829697" y="1279781"/>
                  <a:pt x="1836911" y="1231322"/>
                  <a:pt x="1840395" y="1182540"/>
                </a:cubicBezTo>
                <a:cubicBezTo>
                  <a:pt x="1870503" y="760989"/>
                  <a:pt x="1833790" y="1043677"/>
                  <a:pt x="1869592" y="846757"/>
                </a:cubicBezTo>
                <a:cubicBezTo>
                  <a:pt x="1874887" y="817633"/>
                  <a:pt x="1877011" y="787879"/>
                  <a:pt x="1884190" y="759161"/>
                </a:cubicBezTo>
                <a:cubicBezTo>
                  <a:pt x="1891654" y="729302"/>
                  <a:pt x="1903655" y="700764"/>
                  <a:pt x="1913387" y="671566"/>
                </a:cubicBezTo>
                <a:cubicBezTo>
                  <a:pt x="1918253" y="656967"/>
                  <a:pt x="1921103" y="641532"/>
                  <a:pt x="1927985" y="627768"/>
                </a:cubicBezTo>
                <a:cubicBezTo>
                  <a:pt x="1937717" y="608302"/>
                  <a:pt x="1949540" y="589748"/>
                  <a:pt x="1957181" y="569371"/>
                </a:cubicBezTo>
                <a:cubicBezTo>
                  <a:pt x="1964226" y="550584"/>
                  <a:pt x="1963877" y="529417"/>
                  <a:pt x="1971780" y="510974"/>
                </a:cubicBezTo>
                <a:cubicBezTo>
                  <a:pt x="1978691" y="494847"/>
                  <a:pt x="1992271" y="482410"/>
                  <a:pt x="2000976" y="467176"/>
                </a:cubicBezTo>
                <a:cubicBezTo>
                  <a:pt x="2011773" y="448280"/>
                  <a:pt x="2016241" y="425498"/>
                  <a:pt x="2030173" y="408779"/>
                </a:cubicBezTo>
                <a:cubicBezTo>
                  <a:pt x="2041405" y="395300"/>
                  <a:pt x="2058735" y="388286"/>
                  <a:pt x="2073968" y="379581"/>
                </a:cubicBezTo>
                <a:cubicBezTo>
                  <a:pt x="2148277" y="337116"/>
                  <a:pt x="2134312" y="350103"/>
                  <a:pt x="2234549" y="335783"/>
                </a:cubicBezTo>
                <a:cubicBezTo>
                  <a:pt x="2263746" y="340649"/>
                  <a:pt x="2296440" y="335696"/>
                  <a:pt x="2322139" y="350382"/>
                </a:cubicBezTo>
                <a:cubicBezTo>
                  <a:pt x="2335500" y="358017"/>
                  <a:pt x="2330675" y="380035"/>
                  <a:pt x="2336737" y="394180"/>
                </a:cubicBezTo>
                <a:cubicBezTo>
                  <a:pt x="2345309" y="414184"/>
                  <a:pt x="2356201" y="433111"/>
                  <a:pt x="2365933" y="452577"/>
                </a:cubicBezTo>
                <a:cubicBezTo>
                  <a:pt x="2400137" y="726215"/>
                  <a:pt x="2365933" y="399746"/>
                  <a:pt x="2365933" y="905154"/>
                </a:cubicBezTo>
                <a:cubicBezTo>
                  <a:pt x="2365933" y="1017187"/>
                  <a:pt x="2372256" y="1129210"/>
                  <a:pt x="2380532" y="1240937"/>
                </a:cubicBezTo>
                <a:cubicBezTo>
                  <a:pt x="2382014" y="1260947"/>
                  <a:pt x="2389618" y="1280041"/>
                  <a:pt x="2395130" y="1299334"/>
                </a:cubicBezTo>
                <a:cubicBezTo>
                  <a:pt x="2405954" y="1337221"/>
                  <a:pt x="2435100" y="1419720"/>
                  <a:pt x="2468121" y="1430727"/>
                </a:cubicBezTo>
                <a:cubicBezTo>
                  <a:pt x="2482719" y="1435593"/>
                  <a:pt x="2497772" y="1439264"/>
                  <a:pt x="2511916" y="1445326"/>
                </a:cubicBezTo>
                <a:cubicBezTo>
                  <a:pt x="2549005" y="1461222"/>
                  <a:pt x="2574460" y="1481916"/>
                  <a:pt x="2614104" y="1489124"/>
                </a:cubicBezTo>
                <a:cubicBezTo>
                  <a:pt x="2652703" y="1496142"/>
                  <a:pt x="2691961" y="1498857"/>
                  <a:pt x="2730890" y="1503723"/>
                </a:cubicBezTo>
                <a:cubicBezTo>
                  <a:pt x="2823346" y="1493990"/>
                  <a:pt x="2917413" y="1494275"/>
                  <a:pt x="3008258" y="1474525"/>
                </a:cubicBezTo>
                <a:cubicBezTo>
                  <a:pt x="3067822" y="1461576"/>
                  <a:pt x="3070296" y="1413217"/>
                  <a:pt x="3095848" y="1372330"/>
                </a:cubicBezTo>
                <a:cubicBezTo>
                  <a:pt x="3127061" y="1322385"/>
                  <a:pt x="3143623" y="1309951"/>
                  <a:pt x="3183437" y="1270135"/>
                </a:cubicBezTo>
                <a:cubicBezTo>
                  <a:pt x="3188303" y="1255536"/>
                  <a:pt x="3193809" y="1241135"/>
                  <a:pt x="3198036" y="1226338"/>
                </a:cubicBezTo>
                <a:cubicBezTo>
                  <a:pt x="3215835" y="1164040"/>
                  <a:pt x="3212184" y="1162668"/>
                  <a:pt x="3227232" y="1094944"/>
                </a:cubicBezTo>
                <a:cubicBezTo>
                  <a:pt x="3231584" y="1075357"/>
                  <a:pt x="3236964" y="1056013"/>
                  <a:pt x="3241830" y="1036547"/>
                </a:cubicBezTo>
                <a:cubicBezTo>
                  <a:pt x="3246696" y="861356"/>
                  <a:pt x="3248093" y="686034"/>
                  <a:pt x="3256429" y="510974"/>
                </a:cubicBezTo>
                <a:cubicBezTo>
                  <a:pt x="3258068" y="476561"/>
                  <a:pt x="3274868" y="402632"/>
                  <a:pt x="3285625" y="364982"/>
                </a:cubicBezTo>
                <a:cubicBezTo>
                  <a:pt x="3289852" y="350185"/>
                  <a:pt x="3295997" y="335981"/>
                  <a:pt x="3300224" y="321184"/>
                </a:cubicBezTo>
                <a:cubicBezTo>
                  <a:pt x="3330190" y="216298"/>
                  <a:pt x="3299324" y="310184"/>
                  <a:pt x="3329420" y="189790"/>
                </a:cubicBezTo>
                <a:cubicBezTo>
                  <a:pt x="3333152" y="174861"/>
                  <a:pt x="3335482" y="158797"/>
                  <a:pt x="3344018" y="145993"/>
                </a:cubicBezTo>
                <a:cubicBezTo>
                  <a:pt x="3355470" y="128814"/>
                  <a:pt x="3374596" y="118056"/>
                  <a:pt x="3387813" y="102195"/>
                </a:cubicBezTo>
                <a:cubicBezTo>
                  <a:pt x="3415296" y="69213"/>
                  <a:pt x="3420096" y="37863"/>
                  <a:pt x="3460805" y="14599"/>
                </a:cubicBezTo>
                <a:cubicBezTo>
                  <a:pt x="3478225" y="4644"/>
                  <a:pt x="3499734" y="4866"/>
                  <a:pt x="3519198" y="0"/>
                </a:cubicBezTo>
                <a:cubicBezTo>
                  <a:pt x="3567859" y="14599"/>
                  <a:pt x="3657403" y="-6407"/>
                  <a:pt x="3665181" y="43798"/>
                </a:cubicBezTo>
                <a:cubicBezTo>
                  <a:pt x="3859875" y="1300542"/>
                  <a:pt x="3468001" y="754159"/>
                  <a:pt x="3723574" y="1094944"/>
                </a:cubicBezTo>
                <a:cubicBezTo>
                  <a:pt x="3728440" y="1109543"/>
                  <a:pt x="3730537" y="1125380"/>
                  <a:pt x="3738172" y="1138742"/>
                </a:cubicBezTo>
                <a:cubicBezTo>
                  <a:pt x="3750243" y="1159868"/>
                  <a:pt x="3778267" y="1173090"/>
                  <a:pt x="3781967" y="1197139"/>
                </a:cubicBezTo>
                <a:cubicBezTo>
                  <a:pt x="3798262" y="1303065"/>
                  <a:pt x="3788346" y="1411467"/>
                  <a:pt x="3796565" y="1518323"/>
                </a:cubicBezTo>
                <a:cubicBezTo>
                  <a:pt x="3798104" y="1538329"/>
                  <a:pt x="3800034" y="1560025"/>
                  <a:pt x="3811163" y="1576720"/>
                </a:cubicBezTo>
                <a:cubicBezTo>
                  <a:pt x="3820895" y="1591319"/>
                  <a:pt x="3840360" y="1596185"/>
                  <a:pt x="3854958" y="1605918"/>
                </a:cubicBezTo>
                <a:cubicBezTo>
                  <a:pt x="4010673" y="1601052"/>
                  <a:pt x="4166708" y="1602419"/>
                  <a:pt x="4322103" y="1591319"/>
                </a:cubicBezTo>
                <a:cubicBezTo>
                  <a:pt x="4371602" y="1587783"/>
                  <a:pt x="4419136" y="1570279"/>
                  <a:pt x="4468086" y="1562120"/>
                </a:cubicBezTo>
                <a:lnTo>
                  <a:pt x="4643266" y="1532922"/>
                </a:lnTo>
                <a:cubicBezTo>
                  <a:pt x="4799788" y="1480743"/>
                  <a:pt x="4665436" y="1521507"/>
                  <a:pt x="4876838" y="1474525"/>
                </a:cubicBezTo>
                <a:cubicBezTo>
                  <a:pt x="4920633" y="1464792"/>
                  <a:pt x="4964152" y="1453721"/>
                  <a:pt x="5008223" y="1445326"/>
                </a:cubicBezTo>
                <a:cubicBezTo>
                  <a:pt x="5066376" y="1434249"/>
                  <a:pt x="5183402" y="1416128"/>
                  <a:pt x="5183402" y="1416128"/>
                </a:cubicBezTo>
                <a:cubicBezTo>
                  <a:pt x="5247362" y="1390542"/>
                  <a:pt x="5261062" y="1379922"/>
                  <a:pt x="5329385" y="1372330"/>
                </a:cubicBezTo>
                <a:cubicBezTo>
                  <a:pt x="5436223" y="1360459"/>
                  <a:pt x="5650547" y="1343132"/>
                  <a:pt x="5650547" y="1343132"/>
                </a:cubicBezTo>
                <a:cubicBezTo>
                  <a:pt x="5864655" y="1347998"/>
                  <a:pt x="6079078" y="1345154"/>
                  <a:pt x="6292872" y="1357731"/>
                </a:cubicBezTo>
                <a:cubicBezTo>
                  <a:pt x="6328237" y="1359811"/>
                  <a:pt x="6360542" y="1378963"/>
                  <a:pt x="6395060" y="1386929"/>
                </a:cubicBezTo>
                <a:cubicBezTo>
                  <a:pt x="6423901" y="1393585"/>
                  <a:pt x="6453934" y="1394350"/>
                  <a:pt x="6482649" y="1401529"/>
                </a:cubicBezTo>
                <a:cubicBezTo>
                  <a:pt x="6872863" y="1499090"/>
                  <a:pt x="6275835" y="1368921"/>
                  <a:pt x="6657829" y="1445326"/>
                </a:cubicBezTo>
                <a:cubicBezTo>
                  <a:pt x="6677503" y="1449261"/>
                  <a:pt x="6697005" y="1454160"/>
                  <a:pt x="6716222" y="1459926"/>
                </a:cubicBezTo>
                <a:cubicBezTo>
                  <a:pt x="6745700" y="1468770"/>
                  <a:pt x="6803812" y="1489124"/>
                  <a:pt x="6803812" y="1489124"/>
                </a:cubicBezTo>
                <a:cubicBezTo>
                  <a:pt x="6818410" y="1498857"/>
                  <a:pt x="6831913" y="1510476"/>
                  <a:pt x="6847606" y="1518323"/>
                </a:cubicBezTo>
                <a:cubicBezTo>
                  <a:pt x="6861369" y="1525205"/>
                  <a:pt x="6879255" y="1523474"/>
                  <a:pt x="6891401" y="1532922"/>
                </a:cubicBezTo>
                <a:cubicBezTo>
                  <a:pt x="6923994" y="1558273"/>
                  <a:pt x="6978991" y="1620517"/>
                  <a:pt x="6978991" y="1620517"/>
                </a:cubicBezTo>
                <a:cubicBezTo>
                  <a:pt x="6983857" y="1639983"/>
                  <a:pt x="6995585" y="1658949"/>
                  <a:pt x="6993589" y="1678914"/>
                </a:cubicBezTo>
                <a:cubicBezTo>
                  <a:pt x="6990527" y="1709539"/>
                  <a:pt x="6982859" y="1741887"/>
                  <a:pt x="6964393" y="1766510"/>
                </a:cubicBezTo>
                <a:cubicBezTo>
                  <a:pt x="6951336" y="1783920"/>
                  <a:pt x="6926376" y="1788067"/>
                  <a:pt x="6906000" y="1795709"/>
                </a:cubicBezTo>
                <a:cubicBezTo>
                  <a:pt x="6882441" y="1804544"/>
                  <a:pt x="6794432" y="1820943"/>
                  <a:pt x="6774615" y="1824907"/>
                </a:cubicBezTo>
                <a:cubicBezTo>
                  <a:pt x="6113452" y="1817036"/>
                  <a:pt x="5289217" y="1795970"/>
                  <a:pt x="4614069" y="1824907"/>
                </a:cubicBezTo>
                <a:cubicBezTo>
                  <a:pt x="4583321" y="1826225"/>
                  <a:pt x="4555676" y="1844373"/>
                  <a:pt x="4526479" y="1854106"/>
                </a:cubicBezTo>
                <a:cubicBezTo>
                  <a:pt x="4484269" y="1896319"/>
                  <a:pt x="4463163" y="1920651"/>
                  <a:pt x="4409693" y="1956300"/>
                </a:cubicBezTo>
                <a:cubicBezTo>
                  <a:pt x="4391586" y="1968372"/>
                  <a:pt x="4369961" y="1974302"/>
                  <a:pt x="4351300" y="1985499"/>
                </a:cubicBezTo>
                <a:cubicBezTo>
                  <a:pt x="4321211" y="2003554"/>
                  <a:pt x="4292907" y="2024430"/>
                  <a:pt x="4263710" y="2043896"/>
                </a:cubicBezTo>
                <a:cubicBezTo>
                  <a:pt x="4263682" y="2043914"/>
                  <a:pt x="4176148" y="2102273"/>
                  <a:pt x="4176121" y="2102293"/>
                </a:cubicBezTo>
                <a:lnTo>
                  <a:pt x="4117727" y="2146091"/>
                </a:lnTo>
                <a:cubicBezTo>
                  <a:pt x="4107995" y="2160690"/>
                  <a:pt x="4096377" y="2174195"/>
                  <a:pt x="4088531" y="2189888"/>
                </a:cubicBezTo>
                <a:cubicBezTo>
                  <a:pt x="4064662" y="2237629"/>
                  <a:pt x="4065259" y="2287187"/>
                  <a:pt x="4103129" y="2335881"/>
                </a:cubicBezTo>
                <a:cubicBezTo>
                  <a:pt x="4119217" y="2356567"/>
                  <a:pt x="4152175" y="2354436"/>
                  <a:pt x="4176121" y="2365079"/>
                </a:cubicBezTo>
                <a:cubicBezTo>
                  <a:pt x="4239466" y="2393234"/>
                  <a:pt x="4220099" y="2393000"/>
                  <a:pt x="4278309" y="2408877"/>
                </a:cubicBezTo>
                <a:cubicBezTo>
                  <a:pt x="4317022" y="2419436"/>
                  <a:pt x="4356166" y="2428343"/>
                  <a:pt x="4395095" y="2438076"/>
                </a:cubicBezTo>
                <a:cubicBezTo>
                  <a:pt x="4414559" y="2442942"/>
                  <a:pt x="4434454" y="2446330"/>
                  <a:pt x="4453488" y="2452675"/>
                </a:cubicBezTo>
                <a:cubicBezTo>
                  <a:pt x="4536974" y="2480506"/>
                  <a:pt x="4566205" y="2492739"/>
                  <a:pt x="4657864" y="2511072"/>
                </a:cubicBezTo>
                <a:lnTo>
                  <a:pt x="4876838" y="2554870"/>
                </a:lnTo>
                <a:cubicBezTo>
                  <a:pt x="5224436" y="2624394"/>
                  <a:pt x="4719620" y="2522220"/>
                  <a:pt x="5008223" y="2584068"/>
                </a:cubicBezTo>
                <a:cubicBezTo>
                  <a:pt x="5056746" y="2594467"/>
                  <a:pt x="5106063" y="2601231"/>
                  <a:pt x="5154206" y="2613267"/>
                </a:cubicBezTo>
                <a:cubicBezTo>
                  <a:pt x="5260740" y="2639902"/>
                  <a:pt x="5192931" y="2623932"/>
                  <a:pt x="5358582" y="2657065"/>
                </a:cubicBezTo>
                <a:cubicBezTo>
                  <a:pt x="5442327" y="2673815"/>
                  <a:pt x="5480204" y="2683859"/>
                  <a:pt x="5577556" y="2686263"/>
                </a:cubicBezTo>
                <a:cubicBezTo>
                  <a:pt x="5922978" y="2694792"/>
                  <a:pt x="6268541" y="2695996"/>
                  <a:pt x="6614034" y="2700862"/>
                </a:cubicBezTo>
                <a:cubicBezTo>
                  <a:pt x="6648327" y="2803749"/>
                  <a:pt x="6654807" y="2804952"/>
                  <a:pt x="6614034" y="2978248"/>
                </a:cubicBezTo>
                <a:cubicBezTo>
                  <a:pt x="6610510" y="2993227"/>
                  <a:pt x="6584837" y="2987981"/>
                  <a:pt x="6570239" y="2992847"/>
                </a:cubicBezTo>
                <a:lnTo>
                  <a:pt x="6015504" y="2978248"/>
                </a:lnTo>
                <a:cubicBezTo>
                  <a:pt x="5961801" y="2976056"/>
                  <a:pt x="5908671" y="2963649"/>
                  <a:pt x="5854923" y="2963649"/>
                </a:cubicBezTo>
                <a:cubicBezTo>
                  <a:pt x="5674812" y="2963649"/>
                  <a:pt x="5494832" y="2973382"/>
                  <a:pt x="5314787" y="2978248"/>
                </a:cubicBezTo>
                <a:cubicBezTo>
                  <a:pt x="5300189" y="2983114"/>
                  <a:pt x="5285788" y="2988619"/>
                  <a:pt x="5270992" y="2992847"/>
                </a:cubicBezTo>
                <a:cubicBezTo>
                  <a:pt x="5251701" y="2998359"/>
                  <a:pt x="5231040" y="2999543"/>
                  <a:pt x="5212599" y="3007447"/>
                </a:cubicBezTo>
                <a:cubicBezTo>
                  <a:pt x="5128989" y="3043283"/>
                  <a:pt x="5211422" y="3035538"/>
                  <a:pt x="5110411" y="3065844"/>
                </a:cubicBezTo>
                <a:cubicBezTo>
                  <a:pt x="5082060" y="3074350"/>
                  <a:pt x="5052399" y="3079327"/>
                  <a:pt x="5022821" y="3080443"/>
                </a:cubicBezTo>
                <a:cubicBezTo>
                  <a:pt x="4794226" y="3089070"/>
                  <a:pt x="4565408" y="3090176"/>
                  <a:pt x="4336702" y="3095042"/>
                </a:cubicBezTo>
                <a:cubicBezTo>
                  <a:pt x="4233996" y="3163518"/>
                  <a:pt x="4364227" y="3084720"/>
                  <a:pt x="4219915" y="3138840"/>
                </a:cubicBezTo>
                <a:cubicBezTo>
                  <a:pt x="4187397" y="3151035"/>
                  <a:pt x="4155044" y="3189117"/>
                  <a:pt x="4132326" y="3211836"/>
                </a:cubicBezTo>
                <a:cubicBezTo>
                  <a:pt x="4127460" y="3231302"/>
                  <a:pt x="4121662" y="3250558"/>
                  <a:pt x="4117727" y="3270233"/>
                </a:cubicBezTo>
                <a:cubicBezTo>
                  <a:pt x="4111922" y="3299260"/>
                  <a:pt x="4109550" y="3328932"/>
                  <a:pt x="4103129" y="3357829"/>
                </a:cubicBezTo>
                <a:cubicBezTo>
                  <a:pt x="4099791" y="3372852"/>
                  <a:pt x="4092263" y="3386697"/>
                  <a:pt x="4088531" y="3401627"/>
                </a:cubicBezTo>
                <a:cubicBezTo>
                  <a:pt x="4082513" y="3425700"/>
                  <a:pt x="4078799" y="3450291"/>
                  <a:pt x="4073933" y="3474623"/>
                </a:cubicBezTo>
                <a:cubicBezTo>
                  <a:pt x="4069067" y="3693612"/>
                  <a:pt x="4067917" y="3912714"/>
                  <a:pt x="4059334" y="4131589"/>
                </a:cubicBezTo>
                <a:cubicBezTo>
                  <a:pt x="4058174" y="4161168"/>
                  <a:pt x="4050541" y="4190158"/>
                  <a:pt x="4044736" y="4219185"/>
                </a:cubicBezTo>
                <a:cubicBezTo>
                  <a:pt x="4041617" y="4234782"/>
                  <a:pt x="4024816" y="4302824"/>
                  <a:pt x="4015539" y="4321380"/>
                </a:cubicBezTo>
                <a:cubicBezTo>
                  <a:pt x="4007693" y="4337073"/>
                  <a:pt x="4000043" y="4354216"/>
                  <a:pt x="3986343" y="4365177"/>
                </a:cubicBezTo>
                <a:cubicBezTo>
                  <a:pt x="3974327" y="4374790"/>
                  <a:pt x="3957146" y="4374910"/>
                  <a:pt x="3942548" y="4379777"/>
                </a:cubicBezTo>
                <a:cubicBezTo>
                  <a:pt x="3893887" y="4374910"/>
                  <a:pt x="3843587" y="4378613"/>
                  <a:pt x="3796565" y="4365177"/>
                </a:cubicBezTo>
                <a:cubicBezTo>
                  <a:pt x="3773170" y="4358492"/>
                  <a:pt x="3751668" y="4341625"/>
                  <a:pt x="3738172" y="4321380"/>
                </a:cubicBezTo>
                <a:cubicBezTo>
                  <a:pt x="3721100" y="4295771"/>
                  <a:pt x="3720405" y="4262361"/>
                  <a:pt x="3708975" y="4233784"/>
                </a:cubicBezTo>
                <a:cubicBezTo>
                  <a:pt x="3670564" y="4137749"/>
                  <a:pt x="3684918" y="4186485"/>
                  <a:pt x="3665181" y="4087792"/>
                </a:cubicBezTo>
                <a:cubicBezTo>
                  <a:pt x="3654241" y="3901816"/>
                  <a:pt x="3653664" y="3846982"/>
                  <a:pt x="3635984" y="3679012"/>
                </a:cubicBezTo>
                <a:cubicBezTo>
                  <a:pt x="3631877" y="3639993"/>
                  <a:pt x="3627836" y="3600918"/>
                  <a:pt x="3621386" y="3562218"/>
                </a:cubicBezTo>
                <a:cubicBezTo>
                  <a:pt x="3618088" y="3542426"/>
                  <a:pt x="3613832" y="3522608"/>
                  <a:pt x="3606787" y="3503821"/>
                </a:cubicBezTo>
                <a:cubicBezTo>
                  <a:pt x="3575453" y="3420260"/>
                  <a:pt x="3581118" y="3474131"/>
                  <a:pt x="3562993" y="3401627"/>
                </a:cubicBezTo>
                <a:cubicBezTo>
                  <a:pt x="3549285" y="3346792"/>
                  <a:pt x="3553816" y="3331550"/>
                  <a:pt x="3533796" y="3284833"/>
                </a:cubicBezTo>
                <a:cubicBezTo>
                  <a:pt x="3525224" y="3264829"/>
                  <a:pt x="3512681" y="3246643"/>
                  <a:pt x="3504599" y="3226436"/>
                </a:cubicBezTo>
                <a:cubicBezTo>
                  <a:pt x="3452481" y="3096132"/>
                  <a:pt x="3502379" y="3179307"/>
                  <a:pt x="3446206" y="3095042"/>
                </a:cubicBezTo>
                <a:cubicBezTo>
                  <a:pt x="3409515" y="2984960"/>
                  <a:pt x="3459007" y="3120644"/>
                  <a:pt x="3402412" y="3007447"/>
                </a:cubicBezTo>
                <a:cubicBezTo>
                  <a:pt x="3373773" y="2950166"/>
                  <a:pt x="3403060" y="2931286"/>
                  <a:pt x="3329420" y="2876053"/>
                </a:cubicBezTo>
                <a:cubicBezTo>
                  <a:pt x="3309956" y="2861454"/>
                  <a:pt x="3290959" y="2846209"/>
                  <a:pt x="3271027" y="2832256"/>
                </a:cubicBezTo>
                <a:cubicBezTo>
                  <a:pt x="3242280" y="2812132"/>
                  <a:pt x="3183437" y="2773859"/>
                  <a:pt x="3183437" y="2773859"/>
                </a:cubicBezTo>
                <a:cubicBezTo>
                  <a:pt x="3086115" y="2778725"/>
                  <a:pt x="2988163" y="2776371"/>
                  <a:pt x="2891472" y="2788458"/>
                </a:cubicBezTo>
                <a:cubicBezTo>
                  <a:pt x="2825590" y="2796694"/>
                  <a:pt x="2830832" y="2828887"/>
                  <a:pt x="2803882" y="2876053"/>
                </a:cubicBezTo>
                <a:cubicBezTo>
                  <a:pt x="2773937" y="2928460"/>
                  <a:pt x="2780300" y="2916108"/>
                  <a:pt x="2730890" y="2949050"/>
                </a:cubicBezTo>
                <a:cubicBezTo>
                  <a:pt x="2692274" y="3103527"/>
                  <a:pt x="2744703" y="2921620"/>
                  <a:pt x="2687096" y="3051244"/>
                </a:cubicBezTo>
                <a:cubicBezTo>
                  <a:pt x="2674597" y="3079370"/>
                  <a:pt x="2667631" y="3109641"/>
                  <a:pt x="2657899" y="3138840"/>
                </a:cubicBezTo>
                <a:cubicBezTo>
                  <a:pt x="2653033" y="3153439"/>
                  <a:pt x="2651837" y="3169833"/>
                  <a:pt x="2643301" y="3182638"/>
                </a:cubicBezTo>
                <a:lnTo>
                  <a:pt x="2614104" y="3226436"/>
                </a:lnTo>
                <a:cubicBezTo>
                  <a:pt x="2609238" y="3241035"/>
                  <a:pt x="2602524" y="3255143"/>
                  <a:pt x="2599506" y="3270233"/>
                </a:cubicBezTo>
                <a:cubicBezTo>
                  <a:pt x="2567188" y="3431837"/>
                  <a:pt x="2576868" y="3667896"/>
                  <a:pt x="2570309" y="3795806"/>
                </a:cubicBezTo>
                <a:cubicBezTo>
                  <a:pt x="2566839" y="3863471"/>
                  <a:pt x="2555233" y="3958793"/>
                  <a:pt x="2541113" y="4029395"/>
                </a:cubicBezTo>
                <a:cubicBezTo>
                  <a:pt x="2537178" y="4049070"/>
                  <a:pt x="2535487" y="4069845"/>
                  <a:pt x="2526514" y="4087792"/>
                </a:cubicBezTo>
                <a:cubicBezTo>
                  <a:pt x="2510821" y="4119179"/>
                  <a:pt x="2468121" y="4175387"/>
                  <a:pt x="2468121" y="4175387"/>
                </a:cubicBezTo>
                <a:cubicBezTo>
                  <a:pt x="2463255" y="4194853"/>
                  <a:pt x="2464652" y="4217089"/>
                  <a:pt x="2453523" y="4233784"/>
                </a:cubicBezTo>
                <a:cubicBezTo>
                  <a:pt x="2407303" y="4303120"/>
                  <a:pt x="2311160" y="4233411"/>
                  <a:pt x="2263745" y="4219185"/>
                </a:cubicBezTo>
                <a:cubicBezTo>
                  <a:pt x="2241524" y="4182147"/>
                  <a:pt x="2207507" y="4129676"/>
                  <a:pt x="2190754" y="4087792"/>
                </a:cubicBezTo>
                <a:cubicBezTo>
                  <a:pt x="2179324" y="4059215"/>
                  <a:pt x="2170400" y="4029676"/>
                  <a:pt x="2161557" y="4000196"/>
                </a:cubicBezTo>
                <a:cubicBezTo>
                  <a:pt x="2155792" y="3980977"/>
                  <a:pt x="2154004" y="3960586"/>
                  <a:pt x="2146959" y="3941799"/>
                </a:cubicBezTo>
                <a:cubicBezTo>
                  <a:pt x="2139318" y="3921422"/>
                  <a:pt x="2127495" y="3902868"/>
                  <a:pt x="2117763" y="3883402"/>
                </a:cubicBezTo>
                <a:cubicBezTo>
                  <a:pt x="2084051" y="3579986"/>
                  <a:pt x="2114518" y="3885029"/>
                  <a:pt x="2088566" y="3314031"/>
                </a:cubicBezTo>
                <a:cubicBezTo>
                  <a:pt x="2079097" y="3105697"/>
                  <a:pt x="2055313" y="2947953"/>
                  <a:pt x="2030173" y="2730061"/>
                </a:cubicBezTo>
                <a:cubicBezTo>
                  <a:pt x="1495551" y="2761511"/>
                  <a:pt x="1572506" y="2762993"/>
                  <a:pt x="716327" y="2730061"/>
                </a:cubicBezTo>
                <a:cubicBezTo>
                  <a:pt x="690141" y="2729054"/>
                  <a:pt x="668758" y="2707218"/>
                  <a:pt x="643336" y="2700862"/>
                </a:cubicBezTo>
                <a:cubicBezTo>
                  <a:pt x="609955" y="2692516"/>
                  <a:pt x="575211" y="2691129"/>
                  <a:pt x="541148" y="2686263"/>
                </a:cubicBezTo>
                <a:cubicBezTo>
                  <a:pt x="511951" y="2676530"/>
                  <a:pt x="483415" y="2664530"/>
                  <a:pt x="453558" y="2657065"/>
                </a:cubicBezTo>
                <a:cubicBezTo>
                  <a:pt x="385792" y="2640123"/>
                  <a:pt x="316140" y="2633356"/>
                  <a:pt x="249182" y="2613267"/>
                </a:cubicBezTo>
                <a:cubicBezTo>
                  <a:pt x="219704" y="2604423"/>
                  <a:pt x="190789" y="2593801"/>
                  <a:pt x="161593" y="2584068"/>
                </a:cubicBezTo>
                <a:cubicBezTo>
                  <a:pt x="146995" y="2579202"/>
                  <a:pt x="131561" y="2576351"/>
                  <a:pt x="117798" y="2569469"/>
                </a:cubicBezTo>
                <a:lnTo>
                  <a:pt x="59405" y="2540271"/>
                </a:lnTo>
                <a:cubicBezTo>
                  <a:pt x="39940" y="2511072"/>
                  <a:pt x="-7500" y="2486719"/>
                  <a:pt x="1011" y="2452675"/>
                </a:cubicBezTo>
                <a:cubicBezTo>
                  <a:pt x="5877" y="2433209"/>
                  <a:pt x="1423" y="2408466"/>
                  <a:pt x="15610" y="2394278"/>
                </a:cubicBezTo>
                <a:cubicBezTo>
                  <a:pt x="46085" y="2363801"/>
                  <a:pt x="141819" y="2358412"/>
                  <a:pt x="176191" y="2350480"/>
                </a:cubicBezTo>
                <a:cubicBezTo>
                  <a:pt x="390510" y="2301019"/>
                  <a:pt x="151383" y="2332828"/>
                  <a:pt x="438960" y="2306682"/>
                </a:cubicBezTo>
                <a:lnTo>
                  <a:pt x="1022891" y="2321282"/>
                </a:lnTo>
                <a:cubicBezTo>
                  <a:pt x="1052462" y="2322568"/>
                  <a:pt x="1081141" y="2331969"/>
                  <a:pt x="1110481" y="2335881"/>
                </a:cubicBezTo>
                <a:cubicBezTo>
                  <a:pt x="1154159" y="2341705"/>
                  <a:pt x="1198071" y="2345614"/>
                  <a:pt x="1241866" y="2350480"/>
                </a:cubicBezTo>
                <a:lnTo>
                  <a:pt x="2132361" y="2335881"/>
                </a:lnTo>
                <a:cubicBezTo>
                  <a:pt x="2152967" y="2334593"/>
                  <a:pt x="2163481" y="2308380"/>
                  <a:pt x="2176156" y="2292083"/>
                </a:cubicBezTo>
                <a:cubicBezTo>
                  <a:pt x="2197699" y="2264383"/>
                  <a:pt x="2234549" y="2204488"/>
                  <a:pt x="2234549" y="2204488"/>
                </a:cubicBezTo>
                <a:cubicBezTo>
                  <a:pt x="2224817" y="2170423"/>
                  <a:pt x="2226189" y="2130946"/>
                  <a:pt x="2205352" y="2102293"/>
                </a:cubicBezTo>
                <a:cubicBezTo>
                  <a:pt x="2179957" y="2067372"/>
                  <a:pt x="2099347" y="2037543"/>
                  <a:pt x="2059369" y="2014697"/>
                </a:cubicBezTo>
                <a:cubicBezTo>
                  <a:pt x="2044136" y="2005992"/>
                  <a:pt x="2031268" y="1993346"/>
                  <a:pt x="2015575" y="1985499"/>
                </a:cubicBezTo>
                <a:cubicBezTo>
                  <a:pt x="2001812" y="1978617"/>
                  <a:pt x="1986576" y="1975128"/>
                  <a:pt x="1971780" y="1970900"/>
                </a:cubicBezTo>
                <a:cubicBezTo>
                  <a:pt x="1825123" y="1928995"/>
                  <a:pt x="1787009" y="1951034"/>
                  <a:pt x="1563028" y="1941701"/>
                </a:cubicBezTo>
                <a:cubicBezTo>
                  <a:pt x="1498940" y="1932545"/>
                  <a:pt x="1368781" y="1915878"/>
                  <a:pt x="1314857" y="1897903"/>
                </a:cubicBezTo>
                <a:cubicBezTo>
                  <a:pt x="1194624" y="1857824"/>
                  <a:pt x="1257734" y="1873058"/>
                  <a:pt x="1125079" y="1854106"/>
                </a:cubicBezTo>
                <a:cubicBezTo>
                  <a:pt x="934080" y="1799530"/>
                  <a:pt x="1096385" y="1838163"/>
                  <a:pt x="803917" y="1810308"/>
                </a:cubicBezTo>
                <a:cubicBezTo>
                  <a:pt x="774451" y="1807502"/>
                  <a:pt x="745815" y="1798273"/>
                  <a:pt x="716327" y="1795709"/>
                </a:cubicBezTo>
                <a:cubicBezTo>
                  <a:pt x="633772" y="1788530"/>
                  <a:pt x="550812" y="1787013"/>
                  <a:pt x="468156" y="1781109"/>
                </a:cubicBezTo>
                <a:cubicBezTo>
                  <a:pt x="414545" y="1777279"/>
                  <a:pt x="361102" y="1771376"/>
                  <a:pt x="307575" y="1766510"/>
                </a:cubicBezTo>
                <a:cubicBezTo>
                  <a:pt x="307070" y="1766384"/>
                  <a:pt x="212368" y="1744293"/>
                  <a:pt x="205387" y="1737312"/>
                </a:cubicBezTo>
                <a:cubicBezTo>
                  <a:pt x="194506" y="1726430"/>
                  <a:pt x="195655" y="1708113"/>
                  <a:pt x="190789" y="1693514"/>
                </a:cubicBezTo>
                <a:cubicBezTo>
                  <a:pt x="220095" y="1620243"/>
                  <a:pt x="208418" y="1595569"/>
                  <a:pt x="307575" y="1591319"/>
                </a:cubicBezTo>
                <a:cubicBezTo>
                  <a:pt x="618758" y="1577982"/>
                  <a:pt x="930436" y="1581586"/>
                  <a:pt x="1241866" y="1576720"/>
                </a:cubicBezTo>
                <a:cubicBezTo>
                  <a:pt x="1256464" y="1566987"/>
                  <a:pt x="1269967" y="1555368"/>
                  <a:pt x="1285660" y="1547521"/>
                </a:cubicBezTo>
                <a:cubicBezTo>
                  <a:pt x="1299423" y="1540639"/>
                  <a:pt x="1316260" y="1540839"/>
                  <a:pt x="1329455" y="1532922"/>
                </a:cubicBezTo>
                <a:cubicBezTo>
                  <a:pt x="1341257" y="1525840"/>
                  <a:pt x="1348920" y="1513456"/>
                  <a:pt x="1358652" y="1503723"/>
                </a:cubicBezTo>
                <a:lnTo>
                  <a:pt x="1358652" y="1503723"/>
                </a:lnTo>
                <a:lnTo>
                  <a:pt x="1358652" y="1503723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45982" y="5101608"/>
            <a:ext cx="8656784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98483" y="5100388"/>
            <a:ext cx="1604186" cy="0"/>
          </a:xfrm>
          <a:prstGeom prst="line">
            <a:avLst/>
          </a:prstGeom>
          <a:ln w="76200" cmpd="sng">
            <a:solidFill>
              <a:srgbClr val="FF0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18231" y="5101608"/>
            <a:ext cx="1604186" cy="0"/>
          </a:xfrm>
          <a:prstGeom prst="line">
            <a:avLst/>
          </a:prstGeom>
          <a:ln w="76200" cmpd="sng">
            <a:solidFill>
              <a:srgbClr val="FF66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47850" y="5101608"/>
            <a:ext cx="1604186" cy="0"/>
          </a:xfrm>
          <a:prstGeom prst="line">
            <a:avLst/>
          </a:prstGeom>
          <a:ln w="76200" cmpd="sng">
            <a:solidFill>
              <a:srgbClr val="FFFF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9517" y="5101608"/>
            <a:ext cx="1604186" cy="0"/>
          </a:xfrm>
          <a:prstGeom prst="line">
            <a:avLst/>
          </a:prstGeom>
          <a:ln w="76200" cmpd="sng">
            <a:solidFill>
              <a:srgbClr val="008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36397" y="5100388"/>
            <a:ext cx="1604186" cy="0"/>
          </a:xfrm>
          <a:prstGeom prst="line">
            <a:avLst/>
          </a:prstGeom>
          <a:ln w="76200" cmpd="sng">
            <a:solidFill>
              <a:schemeClr val="accent5">
                <a:lumMod val="75000"/>
                <a:alpha val="5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06634" y="5101606"/>
            <a:ext cx="1604186" cy="0"/>
          </a:xfrm>
          <a:prstGeom prst="line">
            <a:avLst/>
          </a:prstGeom>
          <a:ln w="76200" cmpd="sng">
            <a:solidFill>
              <a:srgbClr val="0000FF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5624" y="4767793"/>
            <a:ext cx="100357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(</a:t>
            </a:r>
            <a:r>
              <a:rPr lang="en-US" sz="3200" dirty="0" smtClean="0"/>
              <a:t>           </a:t>
            </a:r>
            <a:r>
              <a:rPr lang="en-US" sz="3200" dirty="0" smtClean="0">
                <a:solidFill>
                  <a:srgbClr val="FF66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r>
              <a:rPr lang="en-US" sz="3200" dirty="0" smtClean="0"/>
              <a:t>     </a:t>
            </a:r>
            <a:r>
              <a:rPr lang="en-US" sz="3200" dirty="0" smtClean="0">
                <a:solidFill>
                  <a:srgbClr val="FFFF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6600"/>
                </a:solidFill>
              </a:rPr>
              <a:t>)</a:t>
            </a:r>
            <a:r>
              <a:rPr lang="en-US" sz="3200" dirty="0" smtClean="0"/>
              <a:t>       </a:t>
            </a:r>
            <a:r>
              <a:rPr lang="en-US" sz="3200" dirty="0" smtClean="0">
                <a:solidFill>
                  <a:srgbClr val="008000"/>
                </a:solidFill>
              </a:rPr>
              <a:t>(</a:t>
            </a: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  <a:r>
              <a:rPr lang="en-US" sz="3200" dirty="0" smtClean="0"/>
              <a:t>     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008000"/>
                </a:solidFill>
              </a:rPr>
              <a:t>)</a:t>
            </a:r>
            <a:r>
              <a:rPr lang="en-US" sz="3200" dirty="0" smtClean="0"/>
              <a:t>     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31859C"/>
                </a:solidFill>
              </a:rPr>
              <a:t>)</a:t>
            </a:r>
            <a:r>
              <a:rPr lang="en-US" sz="3200" dirty="0" smtClean="0"/>
              <a:t>           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13177" y="1749826"/>
            <a:ext cx="179377" cy="946524"/>
            <a:chOff x="1513177" y="1749826"/>
            <a:chExt cx="179377" cy="946524"/>
          </a:xfrm>
        </p:grpSpPr>
        <p:sp>
          <p:nvSpPr>
            <p:cNvPr id="21" name="Oval 20"/>
            <p:cNvSpPr/>
            <p:nvPr/>
          </p:nvSpPr>
          <p:spPr>
            <a:xfrm>
              <a:off x="1513177" y="174982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555394" y="25591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/>
          <p:cNvSpPr/>
          <p:nvPr/>
        </p:nvSpPr>
        <p:spPr>
          <a:xfrm>
            <a:off x="2700458" y="259479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18512" y="261580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90586" y="262221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37826" y="145993"/>
            <a:ext cx="1604185" cy="4446612"/>
          </a:xfrm>
          <a:prstGeom prst="rect">
            <a:avLst/>
          </a:prstGeom>
          <a:solidFill>
            <a:schemeClr val="accent5">
              <a:lumMod val="75000"/>
              <a:alpha val="47000"/>
            </a:schemeClr>
          </a:solidFill>
          <a:ln w="19050" cmpd="sng">
            <a:solidFill>
              <a:schemeClr val="accent5">
                <a:lumMod val="7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953703" y="1747406"/>
            <a:ext cx="179377" cy="1267702"/>
            <a:chOff x="1513177" y="1428648"/>
            <a:chExt cx="179377" cy="1267702"/>
          </a:xfrm>
        </p:grpSpPr>
        <p:sp>
          <p:nvSpPr>
            <p:cNvPr id="24" name="Oval 23"/>
            <p:cNvSpPr/>
            <p:nvPr/>
          </p:nvSpPr>
          <p:spPr>
            <a:xfrm>
              <a:off x="1513177" y="142864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555394" y="25591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552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991672" y="145993"/>
            <a:ext cx="6993815" cy="4379777"/>
          </a:xfrm>
          <a:custGeom>
            <a:avLst/>
            <a:gdLst>
              <a:gd name="connsiteX0" fmla="*/ 1095883 w 6993815"/>
              <a:gd name="connsiteY0" fmla="*/ 1518323 h 4379777"/>
              <a:gd name="connsiteX1" fmla="*/ 1095883 w 6993815"/>
              <a:gd name="connsiteY1" fmla="*/ 1518323 h 4379777"/>
              <a:gd name="connsiteX2" fmla="*/ 1387848 w 6993815"/>
              <a:gd name="connsiteY2" fmla="*/ 1503723 h 4379777"/>
              <a:gd name="connsiteX3" fmla="*/ 1636019 w 6993815"/>
              <a:gd name="connsiteY3" fmla="*/ 1532922 h 4379777"/>
              <a:gd name="connsiteX4" fmla="*/ 1679814 w 6993815"/>
              <a:gd name="connsiteY4" fmla="*/ 1547521 h 4379777"/>
              <a:gd name="connsiteX5" fmla="*/ 1752805 w 6993815"/>
              <a:gd name="connsiteY5" fmla="*/ 1562120 h 4379777"/>
              <a:gd name="connsiteX6" fmla="*/ 1811199 w 6993815"/>
              <a:gd name="connsiteY6" fmla="*/ 1547521 h 4379777"/>
              <a:gd name="connsiteX7" fmla="*/ 1825797 w 6993815"/>
              <a:gd name="connsiteY7" fmla="*/ 1328532 h 4379777"/>
              <a:gd name="connsiteX8" fmla="*/ 1840395 w 6993815"/>
              <a:gd name="connsiteY8" fmla="*/ 1182540 h 4379777"/>
              <a:gd name="connsiteX9" fmla="*/ 1869592 w 6993815"/>
              <a:gd name="connsiteY9" fmla="*/ 846757 h 4379777"/>
              <a:gd name="connsiteX10" fmla="*/ 1884190 w 6993815"/>
              <a:gd name="connsiteY10" fmla="*/ 759161 h 4379777"/>
              <a:gd name="connsiteX11" fmla="*/ 1913387 w 6993815"/>
              <a:gd name="connsiteY11" fmla="*/ 671566 h 4379777"/>
              <a:gd name="connsiteX12" fmla="*/ 1927985 w 6993815"/>
              <a:gd name="connsiteY12" fmla="*/ 627768 h 4379777"/>
              <a:gd name="connsiteX13" fmla="*/ 1957181 w 6993815"/>
              <a:gd name="connsiteY13" fmla="*/ 569371 h 4379777"/>
              <a:gd name="connsiteX14" fmla="*/ 1971780 w 6993815"/>
              <a:gd name="connsiteY14" fmla="*/ 510974 h 4379777"/>
              <a:gd name="connsiteX15" fmla="*/ 2000976 w 6993815"/>
              <a:gd name="connsiteY15" fmla="*/ 467176 h 4379777"/>
              <a:gd name="connsiteX16" fmla="*/ 2030173 w 6993815"/>
              <a:gd name="connsiteY16" fmla="*/ 408779 h 4379777"/>
              <a:gd name="connsiteX17" fmla="*/ 2073968 w 6993815"/>
              <a:gd name="connsiteY17" fmla="*/ 379581 h 4379777"/>
              <a:gd name="connsiteX18" fmla="*/ 2234549 w 6993815"/>
              <a:gd name="connsiteY18" fmla="*/ 335783 h 4379777"/>
              <a:gd name="connsiteX19" fmla="*/ 2322139 w 6993815"/>
              <a:gd name="connsiteY19" fmla="*/ 350382 h 4379777"/>
              <a:gd name="connsiteX20" fmla="*/ 2336737 w 6993815"/>
              <a:gd name="connsiteY20" fmla="*/ 394180 h 4379777"/>
              <a:gd name="connsiteX21" fmla="*/ 2365933 w 6993815"/>
              <a:gd name="connsiteY21" fmla="*/ 452577 h 4379777"/>
              <a:gd name="connsiteX22" fmla="*/ 2365933 w 6993815"/>
              <a:gd name="connsiteY22" fmla="*/ 905154 h 4379777"/>
              <a:gd name="connsiteX23" fmla="*/ 2380532 w 6993815"/>
              <a:gd name="connsiteY23" fmla="*/ 1240937 h 4379777"/>
              <a:gd name="connsiteX24" fmla="*/ 2395130 w 6993815"/>
              <a:gd name="connsiteY24" fmla="*/ 1299334 h 4379777"/>
              <a:gd name="connsiteX25" fmla="*/ 2468121 w 6993815"/>
              <a:gd name="connsiteY25" fmla="*/ 1430727 h 4379777"/>
              <a:gd name="connsiteX26" fmla="*/ 2511916 w 6993815"/>
              <a:gd name="connsiteY26" fmla="*/ 1445326 h 4379777"/>
              <a:gd name="connsiteX27" fmla="*/ 2614104 w 6993815"/>
              <a:gd name="connsiteY27" fmla="*/ 1489124 h 4379777"/>
              <a:gd name="connsiteX28" fmla="*/ 2730890 w 6993815"/>
              <a:gd name="connsiteY28" fmla="*/ 1503723 h 4379777"/>
              <a:gd name="connsiteX29" fmla="*/ 3008258 w 6993815"/>
              <a:gd name="connsiteY29" fmla="*/ 1474525 h 4379777"/>
              <a:gd name="connsiteX30" fmla="*/ 3095848 w 6993815"/>
              <a:gd name="connsiteY30" fmla="*/ 1372330 h 4379777"/>
              <a:gd name="connsiteX31" fmla="*/ 3183437 w 6993815"/>
              <a:gd name="connsiteY31" fmla="*/ 1270135 h 4379777"/>
              <a:gd name="connsiteX32" fmla="*/ 3198036 w 6993815"/>
              <a:gd name="connsiteY32" fmla="*/ 1226338 h 4379777"/>
              <a:gd name="connsiteX33" fmla="*/ 3227232 w 6993815"/>
              <a:gd name="connsiteY33" fmla="*/ 1094944 h 4379777"/>
              <a:gd name="connsiteX34" fmla="*/ 3241830 w 6993815"/>
              <a:gd name="connsiteY34" fmla="*/ 1036547 h 4379777"/>
              <a:gd name="connsiteX35" fmla="*/ 3256429 w 6993815"/>
              <a:gd name="connsiteY35" fmla="*/ 510974 h 4379777"/>
              <a:gd name="connsiteX36" fmla="*/ 3285625 w 6993815"/>
              <a:gd name="connsiteY36" fmla="*/ 364982 h 4379777"/>
              <a:gd name="connsiteX37" fmla="*/ 3300224 w 6993815"/>
              <a:gd name="connsiteY37" fmla="*/ 321184 h 4379777"/>
              <a:gd name="connsiteX38" fmla="*/ 3329420 w 6993815"/>
              <a:gd name="connsiteY38" fmla="*/ 189790 h 4379777"/>
              <a:gd name="connsiteX39" fmla="*/ 3344018 w 6993815"/>
              <a:gd name="connsiteY39" fmla="*/ 145993 h 4379777"/>
              <a:gd name="connsiteX40" fmla="*/ 3387813 w 6993815"/>
              <a:gd name="connsiteY40" fmla="*/ 102195 h 4379777"/>
              <a:gd name="connsiteX41" fmla="*/ 3460805 w 6993815"/>
              <a:gd name="connsiteY41" fmla="*/ 14599 h 4379777"/>
              <a:gd name="connsiteX42" fmla="*/ 3519198 w 6993815"/>
              <a:gd name="connsiteY42" fmla="*/ 0 h 4379777"/>
              <a:gd name="connsiteX43" fmla="*/ 3665181 w 6993815"/>
              <a:gd name="connsiteY43" fmla="*/ 43798 h 4379777"/>
              <a:gd name="connsiteX44" fmla="*/ 3723574 w 6993815"/>
              <a:gd name="connsiteY44" fmla="*/ 1094944 h 4379777"/>
              <a:gd name="connsiteX45" fmla="*/ 3738172 w 6993815"/>
              <a:gd name="connsiteY45" fmla="*/ 1138742 h 4379777"/>
              <a:gd name="connsiteX46" fmla="*/ 3781967 w 6993815"/>
              <a:gd name="connsiteY46" fmla="*/ 1197139 h 4379777"/>
              <a:gd name="connsiteX47" fmla="*/ 3796565 w 6993815"/>
              <a:gd name="connsiteY47" fmla="*/ 1518323 h 4379777"/>
              <a:gd name="connsiteX48" fmla="*/ 3811163 w 6993815"/>
              <a:gd name="connsiteY48" fmla="*/ 1576720 h 4379777"/>
              <a:gd name="connsiteX49" fmla="*/ 3854958 w 6993815"/>
              <a:gd name="connsiteY49" fmla="*/ 1605918 h 4379777"/>
              <a:gd name="connsiteX50" fmla="*/ 4322103 w 6993815"/>
              <a:gd name="connsiteY50" fmla="*/ 1591319 h 4379777"/>
              <a:gd name="connsiteX51" fmla="*/ 4468086 w 6993815"/>
              <a:gd name="connsiteY51" fmla="*/ 1562120 h 4379777"/>
              <a:gd name="connsiteX52" fmla="*/ 4643266 w 6993815"/>
              <a:gd name="connsiteY52" fmla="*/ 1532922 h 4379777"/>
              <a:gd name="connsiteX53" fmla="*/ 4876838 w 6993815"/>
              <a:gd name="connsiteY53" fmla="*/ 1474525 h 4379777"/>
              <a:gd name="connsiteX54" fmla="*/ 5008223 w 6993815"/>
              <a:gd name="connsiteY54" fmla="*/ 1445326 h 4379777"/>
              <a:gd name="connsiteX55" fmla="*/ 5183402 w 6993815"/>
              <a:gd name="connsiteY55" fmla="*/ 1416128 h 4379777"/>
              <a:gd name="connsiteX56" fmla="*/ 5329385 w 6993815"/>
              <a:gd name="connsiteY56" fmla="*/ 1372330 h 4379777"/>
              <a:gd name="connsiteX57" fmla="*/ 5650547 w 6993815"/>
              <a:gd name="connsiteY57" fmla="*/ 1343132 h 4379777"/>
              <a:gd name="connsiteX58" fmla="*/ 6292872 w 6993815"/>
              <a:gd name="connsiteY58" fmla="*/ 1357731 h 4379777"/>
              <a:gd name="connsiteX59" fmla="*/ 6395060 w 6993815"/>
              <a:gd name="connsiteY59" fmla="*/ 1386929 h 4379777"/>
              <a:gd name="connsiteX60" fmla="*/ 6482649 w 6993815"/>
              <a:gd name="connsiteY60" fmla="*/ 1401529 h 4379777"/>
              <a:gd name="connsiteX61" fmla="*/ 6657829 w 6993815"/>
              <a:gd name="connsiteY61" fmla="*/ 1445326 h 4379777"/>
              <a:gd name="connsiteX62" fmla="*/ 6716222 w 6993815"/>
              <a:gd name="connsiteY62" fmla="*/ 1459926 h 4379777"/>
              <a:gd name="connsiteX63" fmla="*/ 6803812 w 6993815"/>
              <a:gd name="connsiteY63" fmla="*/ 1489124 h 4379777"/>
              <a:gd name="connsiteX64" fmla="*/ 6847606 w 6993815"/>
              <a:gd name="connsiteY64" fmla="*/ 1518323 h 4379777"/>
              <a:gd name="connsiteX65" fmla="*/ 6891401 w 6993815"/>
              <a:gd name="connsiteY65" fmla="*/ 1532922 h 4379777"/>
              <a:gd name="connsiteX66" fmla="*/ 6978991 w 6993815"/>
              <a:gd name="connsiteY66" fmla="*/ 1620517 h 4379777"/>
              <a:gd name="connsiteX67" fmla="*/ 6993589 w 6993815"/>
              <a:gd name="connsiteY67" fmla="*/ 1678914 h 4379777"/>
              <a:gd name="connsiteX68" fmla="*/ 6964393 w 6993815"/>
              <a:gd name="connsiteY68" fmla="*/ 1766510 h 4379777"/>
              <a:gd name="connsiteX69" fmla="*/ 6906000 w 6993815"/>
              <a:gd name="connsiteY69" fmla="*/ 1795709 h 4379777"/>
              <a:gd name="connsiteX70" fmla="*/ 6774615 w 6993815"/>
              <a:gd name="connsiteY70" fmla="*/ 1824907 h 4379777"/>
              <a:gd name="connsiteX71" fmla="*/ 4614069 w 6993815"/>
              <a:gd name="connsiteY71" fmla="*/ 1824907 h 4379777"/>
              <a:gd name="connsiteX72" fmla="*/ 4526479 w 6993815"/>
              <a:gd name="connsiteY72" fmla="*/ 1854106 h 4379777"/>
              <a:gd name="connsiteX73" fmla="*/ 4409693 w 6993815"/>
              <a:gd name="connsiteY73" fmla="*/ 1956300 h 4379777"/>
              <a:gd name="connsiteX74" fmla="*/ 4351300 w 6993815"/>
              <a:gd name="connsiteY74" fmla="*/ 1985499 h 4379777"/>
              <a:gd name="connsiteX75" fmla="*/ 4263710 w 6993815"/>
              <a:gd name="connsiteY75" fmla="*/ 2043896 h 4379777"/>
              <a:gd name="connsiteX76" fmla="*/ 4176121 w 6993815"/>
              <a:gd name="connsiteY76" fmla="*/ 2102293 h 4379777"/>
              <a:gd name="connsiteX77" fmla="*/ 4117727 w 6993815"/>
              <a:gd name="connsiteY77" fmla="*/ 2146091 h 4379777"/>
              <a:gd name="connsiteX78" fmla="*/ 4088531 w 6993815"/>
              <a:gd name="connsiteY78" fmla="*/ 2189888 h 4379777"/>
              <a:gd name="connsiteX79" fmla="*/ 4103129 w 6993815"/>
              <a:gd name="connsiteY79" fmla="*/ 2335881 h 4379777"/>
              <a:gd name="connsiteX80" fmla="*/ 4176121 w 6993815"/>
              <a:gd name="connsiteY80" fmla="*/ 2365079 h 4379777"/>
              <a:gd name="connsiteX81" fmla="*/ 4278309 w 6993815"/>
              <a:gd name="connsiteY81" fmla="*/ 2408877 h 4379777"/>
              <a:gd name="connsiteX82" fmla="*/ 4395095 w 6993815"/>
              <a:gd name="connsiteY82" fmla="*/ 2438076 h 4379777"/>
              <a:gd name="connsiteX83" fmla="*/ 4453488 w 6993815"/>
              <a:gd name="connsiteY83" fmla="*/ 2452675 h 4379777"/>
              <a:gd name="connsiteX84" fmla="*/ 4657864 w 6993815"/>
              <a:gd name="connsiteY84" fmla="*/ 2511072 h 4379777"/>
              <a:gd name="connsiteX85" fmla="*/ 4876838 w 6993815"/>
              <a:gd name="connsiteY85" fmla="*/ 2554870 h 4379777"/>
              <a:gd name="connsiteX86" fmla="*/ 5008223 w 6993815"/>
              <a:gd name="connsiteY86" fmla="*/ 2584068 h 4379777"/>
              <a:gd name="connsiteX87" fmla="*/ 5154206 w 6993815"/>
              <a:gd name="connsiteY87" fmla="*/ 2613267 h 4379777"/>
              <a:gd name="connsiteX88" fmla="*/ 5358582 w 6993815"/>
              <a:gd name="connsiteY88" fmla="*/ 2657065 h 4379777"/>
              <a:gd name="connsiteX89" fmla="*/ 5577556 w 6993815"/>
              <a:gd name="connsiteY89" fmla="*/ 2686263 h 4379777"/>
              <a:gd name="connsiteX90" fmla="*/ 6614034 w 6993815"/>
              <a:gd name="connsiteY90" fmla="*/ 2700862 h 4379777"/>
              <a:gd name="connsiteX91" fmla="*/ 6614034 w 6993815"/>
              <a:gd name="connsiteY91" fmla="*/ 2978248 h 4379777"/>
              <a:gd name="connsiteX92" fmla="*/ 6570239 w 6993815"/>
              <a:gd name="connsiteY92" fmla="*/ 2992847 h 4379777"/>
              <a:gd name="connsiteX93" fmla="*/ 6015504 w 6993815"/>
              <a:gd name="connsiteY93" fmla="*/ 2978248 h 4379777"/>
              <a:gd name="connsiteX94" fmla="*/ 5854923 w 6993815"/>
              <a:gd name="connsiteY94" fmla="*/ 2963649 h 4379777"/>
              <a:gd name="connsiteX95" fmla="*/ 5314787 w 6993815"/>
              <a:gd name="connsiteY95" fmla="*/ 2978248 h 4379777"/>
              <a:gd name="connsiteX96" fmla="*/ 5270992 w 6993815"/>
              <a:gd name="connsiteY96" fmla="*/ 2992847 h 4379777"/>
              <a:gd name="connsiteX97" fmla="*/ 5212599 w 6993815"/>
              <a:gd name="connsiteY97" fmla="*/ 3007447 h 4379777"/>
              <a:gd name="connsiteX98" fmla="*/ 5110411 w 6993815"/>
              <a:gd name="connsiteY98" fmla="*/ 3065844 h 4379777"/>
              <a:gd name="connsiteX99" fmla="*/ 5022821 w 6993815"/>
              <a:gd name="connsiteY99" fmla="*/ 3080443 h 4379777"/>
              <a:gd name="connsiteX100" fmla="*/ 4336702 w 6993815"/>
              <a:gd name="connsiteY100" fmla="*/ 3095042 h 4379777"/>
              <a:gd name="connsiteX101" fmla="*/ 4219915 w 6993815"/>
              <a:gd name="connsiteY101" fmla="*/ 3138840 h 4379777"/>
              <a:gd name="connsiteX102" fmla="*/ 4132326 w 6993815"/>
              <a:gd name="connsiteY102" fmla="*/ 3211836 h 4379777"/>
              <a:gd name="connsiteX103" fmla="*/ 4117727 w 6993815"/>
              <a:gd name="connsiteY103" fmla="*/ 3270233 h 4379777"/>
              <a:gd name="connsiteX104" fmla="*/ 4103129 w 6993815"/>
              <a:gd name="connsiteY104" fmla="*/ 3357829 h 4379777"/>
              <a:gd name="connsiteX105" fmla="*/ 4088531 w 6993815"/>
              <a:gd name="connsiteY105" fmla="*/ 3401627 h 4379777"/>
              <a:gd name="connsiteX106" fmla="*/ 4073933 w 6993815"/>
              <a:gd name="connsiteY106" fmla="*/ 3474623 h 4379777"/>
              <a:gd name="connsiteX107" fmla="*/ 4059334 w 6993815"/>
              <a:gd name="connsiteY107" fmla="*/ 4131589 h 4379777"/>
              <a:gd name="connsiteX108" fmla="*/ 4044736 w 6993815"/>
              <a:gd name="connsiteY108" fmla="*/ 4219185 h 4379777"/>
              <a:gd name="connsiteX109" fmla="*/ 4015539 w 6993815"/>
              <a:gd name="connsiteY109" fmla="*/ 4321380 h 4379777"/>
              <a:gd name="connsiteX110" fmla="*/ 3986343 w 6993815"/>
              <a:gd name="connsiteY110" fmla="*/ 4365177 h 4379777"/>
              <a:gd name="connsiteX111" fmla="*/ 3942548 w 6993815"/>
              <a:gd name="connsiteY111" fmla="*/ 4379777 h 4379777"/>
              <a:gd name="connsiteX112" fmla="*/ 3796565 w 6993815"/>
              <a:gd name="connsiteY112" fmla="*/ 4365177 h 4379777"/>
              <a:gd name="connsiteX113" fmla="*/ 3738172 w 6993815"/>
              <a:gd name="connsiteY113" fmla="*/ 4321380 h 4379777"/>
              <a:gd name="connsiteX114" fmla="*/ 3708975 w 6993815"/>
              <a:gd name="connsiteY114" fmla="*/ 4233784 h 4379777"/>
              <a:gd name="connsiteX115" fmla="*/ 3665181 w 6993815"/>
              <a:gd name="connsiteY115" fmla="*/ 4087792 h 4379777"/>
              <a:gd name="connsiteX116" fmla="*/ 3635984 w 6993815"/>
              <a:gd name="connsiteY116" fmla="*/ 3679012 h 4379777"/>
              <a:gd name="connsiteX117" fmla="*/ 3621386 w 6993815"/>
              <a:gd name="connsiteY117" fmla="*/ 3562218 h 4379777"/>
              <a:gd name="connsiteX118" fmla="*/ 3606787 w 6993815"/>
              <a:gd name="connsiteY118" fmla="*/ 3503821 h 4379777"/>
              <a:gd name="connsiteX119" fmla="*/ 3562993 w 6993815"/>
              <a:gd name="connsiteY119" fmla="*/ 3401627 h 4379777"/>
              <a:gd name="connsiteX120" fmla="*/ 3533796 w 6993815"/>
              <a:gd name="connsiteY120" fmla="*/ 3284833 h 4379777"/>
              <a:gd name="connsiteX121" fmla="*/ 3504599 w 6993815"/>
              <a:gd name="connsiteY121" fmla="*/ 3226436 h 4379777"/>
              <a:gd name="connsiteX122" fmla="*/ 3446206 w 6993815"/>
              <a:gd name="connsiteY122" fmla="*/ 3095042 h 4379777"/>
              <a:gd name="connsiteX123" fmla="*/ 3402412 w 6993815"/>
              <a:gd name="connsiteY123" fmla="*/ 3007447 h 4379777"/>
              <a:gd name="connsiteX124" fmla="*/ 3329420 w 6993815"/>
              <a:gd name="connsiteY124" fmla="*/ 2876053 h 4379777"/>
              <a:gd name="connsiteX125" fmla="*/ 3271027 w 6993815"/>
              <a:gd name="connsiteY125" fmla="*/ 2832256 h 4379777"/>
              <a:gd name="connsiteX126" fmla="*/ 3183437 w 6993815"/>
              <a:gd name="connsiteY126" fmla="*/ 2773859 h 4379777"/>
              <a:gd name="connsiteX127" fmla="*/ 2891472 w 6993815"/>
              <a:gd name="connsiteY127" fmla="*/ 2788458 h 4379777"/>
              <a:gd name="connsiteX128" fmla="*/ 2803882 w 6993815"/>
              <a:gd name="connsiteY128" fmla="*/ 2876053 h 4379777"/>
              <a:gd name="connsiteX129" fmla="*/ 2730890 w 6993815"/>
              <a:gd name="connsiteY129" fmla="*/ 2949050 h 4379777"/>
              <a:gd name="connsiteX130" fmla="*/ 2687096 w 6993815"/>
              <a:gd name="connsiteY130" fmla="*/ 3051244 h 4379777"/>
              <a:gd name="connsiteX131" fmla="*/ 2657899 w 6993815"/>
              <a:gd name="connsiteY131" fmla="*/ 3138840 h 4379777"/>
              <a:gd name="connsiteX132" fmla="*/ 2643301 w 6993815"/>
              <a:gd name="connsiteY132" fmla="*/ 3182638 h 4379777"/>
              <a:gd name="connsiteX133" fmla="*/ 2614104 w 6993815"/>
              <a:gd name="connsiteY133" fmla="*/ 3226436 h 4379777"/>
              <a:gd name="connsiteX134" fmla="*/ 2599506 w 6993815"/>
              <a:gd name="connsiteY134" fmla="*/ 3270233 h 4379777"/>
              <a:gd name="connsiteX135" fmla="*/ 2570309 w 6993815"/>
              <a:gd name="connsiteY135" fmla="*/ 3795806 h 4379777"/>
              <a:gd name="connsiteX136" fmla="*/ 2541113 w 6993815"/>
              <a:gd name="connsiteY136" fmla="*/ 4029395 h 4379777"/>
              <a:gd name="connsiteX137" fmla="*/ 2526514 w 6993815"/>
              <a:gd name="connsiteY137" fmla="*/ 4087792 h 4379777"/>
              <a:gd name="connsiteX138" fmla="*/ 2468121 w 6993815"/>
              <a:gd name="connsiteY138" fmla="*/ 4175387 h 4379777"/>
              <a:gd name="connsiteX139" fmla="*/ 2453523 w 6993815"/>
              <a:gd name="connsiteY139" fmla="*/ 4233784 h 4379777"/>
              <a:gd name="connsiteX140" fmla="*/ 2263745 w 6993815"/>
              <a:gd name="connsiteY140" fmla="*/ 4219185 h 4379777"/>
              <a:gd name="connsiteX141" fmla="*/ 2190754 w 6993815"/>
              <a:gd name="connsiteY141" fmla="*/ 4087792 h 4379777"/>
              <a:gd name="connsiteX142" fmla="*/ 2161557 w 6993815"/>
              <a:gd name="connsiteY142" fmla="*/ 4000196 h 4379777"/>
              <a:gd name="connsiteX143" fmla="*/ 2146959 w 6993815"/>
              <a:gd name="connsiteY143" fmla="*/ 3941799 h 4379777"/>
              <a:gd name="connsiteX144" fmla="*/ 2117763 w 6993815"/>
              <a:gd name="connsiteY144" fmla="*/ 3883402 h 4379777"/>
              <a:gd name="connsiteX145" fmla="*/ 2088566 w 6993815"/>
              <a:gd name="connsiteY145" fmla="*/ 3314031 h 4379777"/>
              <a:gd name="connsiteX146" fmla="*/ 2030173 w 6993815"/>
              <a:gd name="connsiteY146" fmla="*/ 2730061 h 4379777"/>
              <a:gd name="connsiteX147" fmla="*/ 716327 w 6993815"/>
              <a:gd name="connsiteY147" fmla="*/ 2730061 h 4379777"/>
              <a:gd name="connsiteX148" fmla="*/ 643336 w 6993815"/>
              <a:gd name="connsiteY148" fmla="*/ 2700862 h 4379777"/>
              <a:gd name="connsiteX149" fmla="*/ 541148 w 6993815"/>
              <a:gd name="connsiteY149" fmla="*/ 2686263 h 4379777"/>
              <a:gd name="connsiteX150" fmla="*/ 453558 w 6993815"/>
              <a:gd name="connsiteY150" fmla="*/ 2657065 h 4379777"/>
              <a:gd name="connsiteX151" fmla="*/ 249182 w 6993815"/>
              <a:gd name="connsiteY151" fmla="*/ 2613267 h 4379777"/>
              <a:gd name="connsiteX152" fmla="*/ 161593 w 6993815"/>
              <a:gd name="connsiteY152" fmla="*/ 2584068 h 4379777"/>
              <a:gd name="connsiteX153" fmla="*/ 117798 w 6993815"/>
              <a:gd name="connsiteY153" fmla="*/ 2569469 h 4379777"/>
              <a:gd name="connsiteX154" fmla="*/ 59405 w 6993815"/>
              <a:gd name="connsiteY154" fmla="*/ 2540271 h 4379777"/>
              <a:gd name="connsiteX155" fmla="*/ 1011 w 6993815"/>
              <a:gd name="connsiteY155" fmla="*/ 2452675 h 4379777"/>
              <a:gd name="connsiteX156" fmla="*/ 15610 w 6993815"/>
              <a:gd name="connsiteY156" fmla="*/ 2394278 h 4379777"/>
              <a:gd name="connsiteX157" fmla="*/ 176191 w 6993815"/>
              <a:gd name="connsiteY157" fmla="*/ 2350480 h 4379777"/>
              <a:gd name="connsiteX158" fmla="*/ 438960 w 6993815"/>
              <a:gd name="connsiteY158" fmla="*/ 2306682 h 4379777"/>
              <a:gd name="connsiteX159" fmla="*/ 1022891 w 6993815"/>
              <a:gd name="connsiteY159" fmla="*/ 2321282 h 4379777"/>
              <a:gd name="connsiteX160" fmla="*/ 1110481 w 6993815"/>
              <a:gd name="connsiteY160" fmla="*/ 2335881 h 4379777"/>
              <a:gd name="connsiteX161" fmla="*/ 1241866 w 6993815"/>
              <a:gd name="connsiteY161" fmla="*/ 2350480 h 4379777"/>
              <a:gd name="connsiteX162" fmla="*/ 2132361 w 6993815"/>
              <a:gd name="connsiteY162" fmla="*/ 2335881 h 4379777"/>
              <a:gd name="connsiteX163" fmla="*/ 2176156 w 6993815"/>
              <a:gd name="connsiteY163" fmla="*/ 2292083 h 4379777"/>
              <a:gd name="connsiteX164" fmla="*/ 2234549 w 6993815"/>
              <a:gd name="connsiteY164" fmla="*/ 2204488 h 4379777"/>
              <a:gd name="connsiteX165" fmla="*/ 2205352 w 6993815"/>
              <a:gd name="connsiteY165" fmla="*/ 2102293 h 4379777"/>
              <a:gd name="connsiteX166" fmla="*/ 2059369 w 6993815"/>
              <a:gd name="connsiteY166" fmla="*/ 2014697 h 4379777"/>
              <a:gd name="connsiteX167" fmla="*/ 2015575 w 6993815"/>
              <a:gd name="connsiteY167" fmla="*/ 1985499 h 4379777"/>
              <a:gd name="connsiteX168" fmla="*/ 1971780 w 6993815"/>
              <a:gd name="connsiteY168" fmla="*/ 1970900 h 4379777"/>
              <a:gd name="connsiteX169" fmla="*/ 1563028 w 6993815"/>
              <a:gd name="connsiteY169" fmla="*/ 1941701 h 4379777"/>
              <a:gd name="connsiteX170" fmla="*/ 1314857 w 6993815"/>
              <a:gd name="connsiteY170" fmla="*/ 1897903 h 4379777"/>
              <a:gd name="connsiteX171" fmla="*/ 1125079 w 6993815"/>
              <a:gd name="connsiteY171" fmla="*/ 1854106 h 4379777"/>
              <a:gd name="connsiteX172" fmla="*/ 803917 w 6993815"/>
              <a:gd name="connsiteY172" fmla="*/ 1810308 h 4379777"/>
              <a:gd name="connsiteX173" fmla="*/ 716327 w 6993815"/>
              <a:gd name="connsiteY173" fmla="*/ 1795709 h 4379777"/>
              <a:gd name="connsiteX174" fmla="*/ 468156 w 6993815"/>
              <a:gd name="connsiteY174" fmla="*/ 1781109 h 4379777"/>
              <a:gd name="connsiteX175" fmla="*/ 307575 w 6993815"/>
              <a:gd name="connsiteY175" fmla="*/ 1766510 h 4379777"/>
              <a:gd name="connsiteX176" fmla="*/ 205387 w 6993815"/>
              <a:gd name="connsiteY176" fmla="*/ 1737312 h 4379777"/>
              <a:gd name="connsiteX177" fmla="*/ 190789 w 6993815"/>
              <a:gd name="connsiteY177" fmla="*/ 1693514 h 4379777"/>
              <a:gd name="connsiteX178" fmla="*/ 307575 w 6993815"/>
              <a:gd name="connsiteY178" fmla="*/ 1591319 h 4379777"/>
              <a:gd name="connsiteX179" fmla="*/ 1241866 w 6993815"/>
              <a:gd name="connsiteY179" fmla="*/ 1576720 h 4379777"/>
              <a:gd name="connsiteX180" fmla="*/ 1285660 w 6993815"/>
              <a:gd name="connsiteY180" fmla="*/ 1547521 h 4379777"/>
              <a:gd name="connsiteX181" fmla="*/ 1329455 w 6993815"/>
              <a:gd name="connsiteY181" fmla="*/ 1532922 h 4379777"/>
              <a:gd name="connsiteX182" fmla="*/ 1358652 w 6993815"/>
              <a:gd name="connsiteY182" fmla="*/ 1503723 h 4379777"/>
              <a:gd name="connsiteX183" fmla="*/ 1358652 w 6993815"/>
              <a:gd name="connsiteY183" fmla="*/ 1503723 h 4379777"/>
              <a:gd name="connsiteX184" fmla="*/ 1358652 w 6993815"/>
              <a:gd name="connsiteY184" fmla="*/ 1503723 h 437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6993815" h="4379777">
                <a:moveTo>
                  <a:pt x="1095883" y="1518323"/>
                </a:moveTo>
                <a:lnTo>
                  <a:pt x="1095883" y="1518323"/>
                </a:lnTo>
                <a:cubicBezTo>
                  <a:pt x="1193205" y="1513456"/>
                  <a:pt x="1290405" y="1503723"/>
                  <a:pt x="1387848" y="1503723"/>
                </a:cubicBezTo>
                <a:cubicBezTo>
                  <a:pt x="1436320" y="1503723"/>
                  <a:pt x="1573386" y="1519003"/>
                  <a:pt x="1636019" y="1532922"/>
                </a:cubicBezTo>
                <a:cubicBezTo>
                  <a:pt x="1651041" y="1536260"/>
                  <a:pt x="1664885" y="1543789"/>
                  <a:pt x="1679814" y="1547521"/>
                </a:cubicBezTo>
                <a:cubicBezTo>
                  <a:pt x="1703885" y="1553539"/>
                  <a:pt x="1728475" y="1557254"/>
                  <a:pt x="1752805" y="1562120"/>
                </a:cubicBezTo>
                <a:cubicBezTo>
                  <a:pt x="1772270" y="1557254"/>
                  <a:pt x="1805215" y="1566672"/>
                  <a:pt x="1811199" y="1547521"/>
                </a:cubicBezTo>
                <a:cubicBezTo>
                  <a:pt x="1833019" y="1477692"/>
                  <a:pt x="1819963" y="1401457"/>
                  <a:pt x="1825797" y="1328532"/>
                </a:cubicBezTo>
                <a:cubicBezTo>
                  <a:pt x="1829697" y="1279781"/>
                  <a:pt x="1836911" y="1231322"/>
                  <a:pt x="1840395" y="1182540"/>
                </a:cubicBezTo>
                <a:cubicBezTo>
                  <a:pt x="1870503" y="760989"/>
                  <a:pt x="1833790" y="1043677"/>
                  <a:pt x="1869592" y="846757"/>
                </a:cubicBezTo>
                <a:cubicBezTo>
                  <a:pt x="1874887" y="817633"/>
                  <a:pt x="1877011" y="787879"/>
                  <a:pt x="1884190" y="759161"/>
                </a:cubicBezTo>
                <a:cubicBezTo>
                  <a:pt x="1891654" y="729302"/>
                  <a:pt x="1903655" y="700764"/>
                  <a:pt x="1913387" y="671566"/>
                </a:cubicBezTo>
                <a:cubicBezTo>
                  <a:pt x="1918253" y="656967"/>
                  <a:pt x="1921103" y="641532"/>
                  <a:pt x="1927985" y="627768"/>
                </a:cubicBezTo>
                <a:cubicBezTo>
                  <a:pt x="1937717" y="608302"/>
                  <a:pt x="1949540" y="589748"/>
                  <a:pt x="1957181" y="569371"/>
                </a:cubicBezTo>
                <a:cubicBezTo>
                  <a:pt x="1964226" y="550584"/>
                  <a:pt x="1963877" y="529417"/>
                  <a:pt x="1971780" y="510974"/>
                </a:cubicBezTo>
                <a:cubicBezTo>
                  <a:pt x="1978691" y="494847"/>
                  <a:pt x="1992271" y="482410"/>
                  <a:pt x="2000976" y="467176"/>
                </a:cubicBezTo>
                <a:cubicBezTo>
                  <a:pt x="2011773" y="448280"/>
                  <a:pt x="2016241" y="425498"/>
                  <a:pt x="2030173" y="408779"/>
                </a:cubicBezTo>
                <a:cubicBezTo>
                  <a:pt x="2041405" y="395300"/>
                  <a:pt x="2058735" y="388286"/>
                  <a:pt x="2073968" y="379581"/>
                </a:cubicBezTo>
                <a:cubicBezTo>
                  <a:pt x="2148277" y="337116"/>
                  <a:pt x="2134312" y="350103"/>
                  <a:pt x="2234549" y="335783"/>
                </a:cubicBezTo>
                <a:cubicBezTo>
                  <a:pt x="2263746" y="340649"/>
                  <a:pt x="2296440" y="335696"/>
                  <a:pt x="2322139" y="350382"/>
                </a:cubicBezTo>
                <a:cubicBezTo>
                  <a:pt x="2335500" y="358017"/>
                  <a:pt x="2330675" y="380035"/>
                  <a:pt x="2336737" y="394180"/>
                </a:cubicBezTo>
                <a:cubicBezTo>
                  <a:pt x="2345309" y="414184"/>
                  <a:pt x="2356201" y="433111"/>
                  <a:pt x="2365933" y="452577"/>
                </a:cubicBezTo>
                <a:cubicBezTo>
                  <a:pt x="2400137" y="726215"/>
                  <a:pt x="2365933" y="399746"/>
                  <a:pt x="2365933" y="905154"/>
                </a:cubicBezTo>
                <a:cubicBezTo>
                  <a:pt x="2365933" y="1017187"/>
                  <a:pt x="2372256" y="1129210"/>
                  <a:pt x="2380532" y="1240937"/>
                </a:cubicBezTo>
                <a:cubicBezTo>
                  <a:pt x="2382014" y="1260947"/>
                  <a:pt x="2389618" y="1280041"/>
                  <a:pt x="2395130" y="1299334"/>
                </a:cubicBezTo>
                <a:cubicBezTo>
                  <a:pt x="2405954" y="1337221"/>
                  <a:pt x="2435100" y="1419720"/>
                  <a:pt x="2468121" y="1430727"/>
                </a:cubicBezTo>
                <a:cubicBezTo>
                  <a:pt x="2482719" y="1435593"/>
                  <a:pt x="2497772" y="1439264"/>
                  <a:pt x="2511916" y="1445326"/>
                </a:cubicBezTo>
                <a:cubicBezTo>
                  <a:pt x="2549005" y="1461222"/>
                  <a:pt x="2574460" y="1481916"/>
                  <a:pt x="2614104" y="1489124"/>
                </a:cubicBezTo>
                <a:cubicBezTo>
                  <a:pt x="2652703" y="1496142"/>
                  <a:pt x="2691961" y="1498857"/>
                  <a:pt x="2730890" y="1503723"/>
                </a:cubicBezTo>
                <a:cubicBezTo>
                  <a:pt x="2823346" y="1493990"/>
                  <a:pt x="2917413" y="1494275"/>
                  <a:pt x="3008258" y="1474525"/>
                </a:cubicBezTo>
                <a:cubicBezTo>
                  <a:pt x="3067822" y="1461576"/>
                  <a:pt x="3070296" y="1413217"/>
                  <a:pt x="3095848" y="1372330"/>
                </a:cubicBezTo>
                <a:cubicBezTo>
                  <a:pt x="3127061" y="1322385"/>
                  <a:pt x="3143623" y="1309951"/>
                  <a:pt x="3183437" y="1270135"/>
                </a:cubicBezTo>
                <a:cubicBezTo>
                  <a:pt x="3188303" y="1255536"/>
                  <a:pt x="3193809" y="1241135"/>
                  <a:pt x="3198036" y="1226338"/>
                </a:cubicBezTo>
                <a:cubicBezTo>
                  <a:pt x="3215835" y="1164040"/>
                  <a:pt x="3212184" y="1162668"/>
                  <a:pt x="3227232" y="1094944"/>
                </a:cubicBezTo>
                <a:cubicBezTo>
                  <a:pt x="3231584" y="1075357"/>
                  <a:pt x="3236964" y="1056013"/>
                  <a:pt x="3241830" y="1036547"/>
                </a:cubicBezTo>
                <a:cubicBezTo>
                  <a:pt x="3246696" y="861356"/>
                  <a:pt x="3248093" y="686034"/>
                  <a:pt x="3256429" y="510974"/>
                </a:cubicBezTo>
                <a:cubicBezTo>
                  <a:pt x="3258068" y="476561"/>
                  <a:pt x="3274868" y="402632"/>
                  <a:pt x="3285625" y="364982"/>
                </a:cubicBezTo>
                <a:cubicBezTo>
                  <a:pt x="3289852" y="350185"/>
                  <a:pt x="3295997" y="335981"/>
                  <a:pt x="3300224" y="321184"/>
                </a:cubicBezTo>
                <a:cubicBezTo>
                  <a:pt x="3330190" y="216298"/>
                  <a:pt x="3299324" y="310184"/>
                  <a:pt x="3329420" y="189790"/>
                </a:cubicBezTo>
                <a:cubicBezTo>
                  <a:pt x="3333152" y="174861"/>
                  <a:pt x="3335482" y="158797"/>
                  <a:pt x="3344018" y="145993"/>
                </a:cubicBezTo>
                <a:cubicBezTo>
                  <a:pt x="3355470" y="128814"/>
                  <a:pt x="3374596" y="118056"/>
                  <a:pt x="3387813" y="102195"/>
                </a:cubicBezTo>
                <a:cubicBezTo>
                  <a:pt x="3415296" y="69213"/>
                  <a:pt x="3420096" y="37863"/>
                  <a:pt x="3460805" y="14599"/>
                </a:cubicBezTo>
                <a:cubicBezTo>
                  <a:pt x="3478225" y="4644"/>
                  <a:pt x="3499734" y="4866"/>
                  <a:pt x="3519198" y="0"/>
                </a:cubicBezTo>
                <a:cubicBezTo>
                  <a:pt x="3567859" y="14599"/>
                  <a:pt x="3657403" y="-6407"/>
                  <a:pt x="3665181" y="43798"/>
                </a:cubicBezTo>
                <a:cubicBezTo>
                  <a:pt x="3859875" y="1300542"/>
                  <a:pt x="3468001" y="754159"/>
                  <a:pt x="3723574" y="1094944"/>
                </a:cubicBezTo>
                <a:cubicBezTo>
                  <a:pt x="3728440" y="1109543"/>
                  <a:pt x="3730537" y="1125380"/>
                  <a:pt x="3738172" y="1138742"/>
                </a:cubicBezTo>
                <a:cubicBezTo>
                  <a:pt x="3750243" y="1159868"/>
                  <a:pt x="3778267" y="1173090"/>
                  <a:pt x="3781967" y="1197139"/>
                </a:cubicBezTo>
                <a:cubicBezTo>
                  <a:pt x="3798262" y="1303065"/>
                  <a:pt x="3788346" y="1411467"/>
                  <a:pt x="3796565" y="1518323"/>
                </a:cubicBezTo>
                <a:cubicBezTo>
                  <a:pt x="3798104" y="1538329"/>
                  <a:pt x="3800034" y="1560025"/>
                  <a:pt x="3811163" y="1576720"/>
                </a:cubicBezTo>
                <a:cubicBezTo>
                  <a:pt x="3820895" y="1591319"/>
                  <a:pt x="3840360" y="1596185"/>
                  <a:pt x="3854958" y="1605918"/>
                </a:cubicBezTo>
                <a:cubicBezTo>
                  <a:pt x="4010673" y="1601052"/>
                  <a:pt x="4166708" y="1602419"/>
                  <a:pt x="4322103" y="1591319"/>
                </a:cubicBezTo>
                <a:cubicBezTo>
                  <a:pt x="4371602" y="1587783"/>
                  <a:pt x="4419136" y="1570279"/>
                  <a:pt x="4468086" y="1562120"/>
                </a:cubicBezTo>
                <a:lnTo>
                  <a:pt x="4643266" y="1532922"/>
                </a:lnTo>
                <a:cubicBezTo>
                  <a:pt x="4799788" y="1480743"/>
                  <a:pt x="4665436" y="1521507"/>
                  <a:pt x="4876838" y="1474525"/>
                </a:cubicBezTo>
                <a:cubicBezTo>
                  <a:pt x="4920633" y="1464792"/>
                  <a:pt x="4964152" y="1453721"/>
                  <a:pt x="5008223" y="1445326"/>
                </a:cubicBezTo>
                <a:cubicBezTo>
                  <a:pt x="5066376" y="1434249"/>
                  <a:pt x="5183402" y="1416128"/>
                  <a:pt x="5183402" y="1416128"/>
                </a:cubicBezTo>
                <a:cubicBezTo>
                  <a:pt x="5247362" y="1390542"/>
                  <a:pt x="5261062" y="1379922"/>
                  <a:pt x="5329385" y="1372330"/>
                </a:cubicBezTo>
                <a:cubicBezTo>
                  <a:pt x="5436223" y="1360459"/>
                  <a:pt x="5650547" y="1343132"/>
                  <a:pt x="5650547" y="1343132"/>
                </a:cubicBezTo>
                <a:cubicBezTo>
                  <a:pt x="5864655" y="1347998"/>
                  <a:pt x="6079078" y="1345154"/>
                  <a:pt x="6292872" y="1357731"/>
                </a:cubicBezTo>
                <a:cubicBezTo>
                  <a:pt x="6328237" y="1359811"/>
                  <a:pt x="6360542" y="1378963"/>
                  <a:pt x="6395060" y="1386929"/>
                </a:cubicBezTo>
                <a:cubicBezTo>
                  <a:pt x="6423901" y="1393585"/>
                  <a:pt x="6453934" y="1394350"/>
                  <a:pt x="6482649" y="1401529"/>
                </a:cubicBezTo>
                <a:cubicBezTo>
                  <a:pt x="6872863" y="1499090"/>
                  <a:pt x="6275835" y="1368921"/>
                  <a:pt x="6657829" y="1445326"/>
                </a:cubicBezTo>
                <a:cubicBezTo>
                  <a:pt x="6677503" y="1449261"/>
                  <a:pt x="6697005" y="1454160"/>
                  <a:pt x="6716222" y="1459926"/>
                </a:cubicBezTo>
                <a:cubicBezTo>
                  <a:pt x="6745700" y="1468770"/>
                  <a:pt x="6803812" y="1489124"/>
                  <a:pt x="6803812" y="1489124"/>
                </a:cubicBezTo>
                <a:cubicBezTo>
                  <a:pt x="6818410" y="1498857"/>
                  <a:pt x="6831913" y="1510476"/>
                  <a:pt x="6847606" y="1518323"/>
                </a:cubicBezTo>
                <a:cubicBezTo>
                  <a:pt x="6861369" y="1525205"/>
                  <a:pt x="6879255" y="1523474"/>
                  <a:pt x="6891401" y="1532922"/>
                </a:cubicBezTo>
                <a:cubicBezTo>
                  <a:pt x="6923994" y="1558273"/>
                  <a:pt x="6978991" y="1620517"/>
                  <a:pt x="6978991" y="1620517"/>
                </a:cubicBezTo>
                <a:cubicBezTo>
                  <a:pt x="6983857" y="1639983"/>
                  <a:pt x="6995585" y="1658949"/>
                  <a:pt x="6993589" y="1678914"/>
                </a:cubicBezTo>
                <a:cubicBezTo>
                  <a:pt x="6990527" y="1709539"/>
                  <a:pt x="6982859" y="1741887"/>
                  <a:pt x="6964393" y="1766510"/>
                </a:cubicBezTo>
                <a:cubicBezTo>
                  <a:pt x="6951336" y="1783920"/>
                  <a:pt x="6926376" y="1788067"/>
                  <a:pt x="6906000" y="1795709"/>
                </a:cubicBezTo>
                <a:cubicBezTo>
                  <a:pt x="6882441" y="1804544"/>
                  <a:pt x="6794432" y="1820943"/>
                  <a:pt x="6774615" y="1824907"/>
                </a:cubicBezTo>
                <a:cubicBezTo>
                  <a:pt x="6113452" y="1817036"/>
                  <a:pt x="5289217" y="1795970"/>
                  <a:pt x="4614069" y="1824907"/>
                </a:cubicBezTo>
                <a:cubicBezTo>
                  <a:pt x="4583321" y="1826225"/>
                  <a:pt x="4555676" y="1844373"/>
                  <a:pt x="4526479" y="1854106"/>
                </a:cubicBezTo>
                <a:cubicBezTo>
                  <a:pt x="4484269" y="1896319"/>
                  <a:pt x="4463163" y="1920651"/>
                  <a:pt x="4409693" y="1956300"/>
                </a:cubicBezTo>
                <a:cubicBezTo>
                  <a:pt x="4391586" y="1968372"/>
                  <a:pt x="4369961" y="1974302"/>
                  <a:pt x="4351300" y="1985499"/>
                </a:cubicBezTo>
                <a:cubicBezTo>
                  <a:pt x="4321211" y="2003554"/>
                  <a:pt x="4292907" y="2024430"/>
                  <a:pt x="4263710" y="2043896"/>
                </a:cubicBezTo>
                <a:cubicBezTo>
                  <a:pt x="4263682" y="2043914"/>
                  <a:pt x="4176148" y="2102273"/>
                  <a:pt x="4176121" y="2102293"/>
                </a:cubicBezTo>
                <a:lnTo>
                  <a:pt x="4117727" y="2146091"/>
                </a:lnTo>
                <a:cubicBezTo>
                  <a:pt x="4107995" y="2160690"/>
                  <a:pt x="4096377" y="2174195"/>
                  <a:pt x="4088531" y="2189888"/>
                </a:cubicBezTo>
                <a:cubicBezTo>
                  <a:pt x="4064662" y="2237629"/>
                  <a:pt x="4065259" y="2287187"/>
                  <a:pt x="4103129" y="2335881"/>
                </a:cubicBezTo>
                <a:cubicBezTo>
                  <a:pt x="4119217" y="2356567"/>
                  <a:pt x="4152175" y="2354436"/>
                  <a:pt x="4176121" y="2365079"/>
                </a:cubicBezTo>
                <a:cubicBezTo>
                  <a:pt x="4239466" y="2393234"/>
                  <a:pt x="4220099" y="2393000"/>
                  <a:pt x="4278309" y="2408877"/>
                </a:cubicBezTo>
                <a:cubicBezTo>
                  <a:pt x="4317022" y="2419436"/>
                  <a:pt x="4356166" y="2428343"/>
                  <a:pt x="4395095" y="2438076"/>
                </a:cubicBezTo>
                <a:cubicBezTo>
                  <a:pt x="4414559" y="2442942"/>
                  <a:pt x="4434454" y="2446330"/>
                  <a:pt x="4453488" y="2452675"/>
                </a:cubicBezTo>
                <a:cubicBezTo>
                  <a:pt x="4536974" y="2480506"/>
                  <a:pt x="4566205" y="2492739"/>
                  <a:pt x="4657864" y="2511072"/>
                </a:cubicBezTo>
                <a:lnTo>
                  <a:pt x="4876838" y="2554870"/>
                </a:lnTo>
                <a:cubicBezTo>
                  <a:pt x="5224436" y="2624394"/>
                  <a:pt x="4719620" y="2522220"/>
                  <a:pt x="5008223" y="2584068"/>
                </a:cubicBezTo>
                <a:cubicBezTo>
                  <a:pt x="5056746" y="2594467"/>
                  <a:pt x="5106063" y="2601231"/>
                  <a:pt x="5154206" y="2613267"/>
                </a:cubicBezTo>
                <a:cubicBezTo>
                  <a:pt x="5260740" y="2639902"/>
                  <a:pt x="5192931" y="2623932"/>
                  <a:pt x="5358582" y="2657065"/>
                </a:cubicBezTo>
                <a:cubicBezTo>
                  <a:pt x="5442327" y="2673815"/>
                  <a:pt x="5480204" y="2683859"/>
                  <a:pt x="5577556" y="2686263"/>
                </a:cubicBezTo>
                <a:cubicBezTo>
                  <a:pt x="5922978" y="2694792"/>
                  <a:pt x="6268541" y="2695996"/>
                  <a:pt x="6614034" y="2700862"/>
                </a:cubicBezTo>
                <a:cubicBezTo>
                  <a:pt x="6648327" y="2803749"/>
                  <a:pt x="6654807" y="2804952"/>
                  <a:pt x="6614034" y="2978248"/>
                </a:cubicBezTo>
                <a:cubicBezTo>
                  <a:pt x="6610510" y="2993227"/>
                  <a:pt x="6584837" y="2987981"/>
                  <a:pt x="6570239" y="2992847"/>
                </a:cubicBezTo>
                <a:lnTo>
                  <a:pt x="6015504" y="2978248"/>
                </a:lnTo>
                <a:cubicBezTo>
                  <a:pt x="5961801" y="2976056"/>
                  <a:pt x="5908671" y="2963649"/>
                  <a:pt x="5854923" y="2963649"/>
                </a:cubicBezTo>
                <a:cubicBezTo>
                  <a:pt x="5674812" y="2963649"/>
                  <a:pt x="5494832" y="2973382"/>
                  <a:pt x="5314787" y="2978248"/>
                </a:cubicBezTo>
                <a:cubicBezTo>
                  <a:pt x="5300189" y="2983114"/>
                  <a:pt x="5285788" y="2988619"/>
                  <a:pt x="5270992" y="2992847"/>
                </a:cubicBezTo>
                <a:cubicBezTo>
                  <a:pt x="5251701" y="2998359"/>
                  <a:pt x="5231040" y="2999543"/>
                  <a:pt x="5212599" y="3007447"/>
                </a:cubicBezTo>
                <a:cubicBezTo>
                  <a:pt x="5128989" y="3043283"/>
                  <a:pt x="5211422" y="3035538"/>
                  <a:pt x="5110411" y="3065844"/>
                </a:cubicBezTo>
                <a:cubicBezTo>
                  <a:pt x="5082060" y="3074350"/>
                  <a:pt x="5052399" y="3079327"/>
                  <a:pt x="5022821" y="3080443"/>
                </a:cubicBezTo>
                <a:cubicBezTo>
                  <a:pt x="4794226" y="3089070"/>
                  <a:pt x="4565408" y="3090176"/>
                  <a:pt x="4336702" y="3095042"/>
                </a:cubicBezTo>
                <a:cubicBezTo>
                  <a:pt x="4233996" y="3163518"/>
                  <a:pt x="4364227" y="3084720"/>
                  <a:pt x="4219915" y="3138840"/>
                </a:cubicBezTo>
                <a:cubicBezTo>
                  <a:pt x="4187397" y="3151035"/>
                  <a:pt x="4155044" y="3189117"/>
                  <a:pt x="4132326" y="3211836"/>
                </a:cubicBezTo>
                <a:cubicBezTo>
                  <a:pt x="4127460" y="3231302"/>
                  <a:pt x="4121662" y="3250558"/>
                  <a:pt x="4117727" y="3270233"/>
                </a:cubicBezTo>
                <a:cubicBezTo>
                  <a:pt x="4111922" y="3299260"/>
                  <a:pt x="4109550" y="3328932"/>
                  <a:pt x="4103129" y="3357829"/>
                </a:cubicBezTo>
                <a:cubicBezTo>
                  <a:pt x="4099791" y="3372852"/>
                  <a:pt x="4092263" y="3386697"/>
                  <a:pt x="4088531" y="3401627"/>
                </a:cubicBezTo>
                <a:cubicBezTo>
                  <a:pt x="4082513" y="3425700"/>
                  <a:pt x="4078799" y="3450291"/>
                  <a:pt x="4073933" y="3474623"/>
                </a:cubicBezTo>
                <a:cubicBezTo>
                  <a:pt x="4069067" y="3693612"/>
                  <a:pt x="4067917" y="3912714"/>
                  <a:pt x="4059334" y="4131589"/>
                </a:cubicBezTo>
                <a:cubicBezTo>
                  <a:pt x="4058174" y="4161168"/>
                  <a:pt x="4050541" y="4190158"/>
                  <a:pt x="4044736" y="4219185"/>
                </a:cubicBezTo>
                <a:cubicBezTo>
                  <a:pt x="4041617" y="4234782"/>
                  <a:pt x="4024816" y="4302824"/>
                  <a:pt x="4015539" y="4321380"/>
                </a:cubicBezTo>
                <a:cubicBezTo>
                  <a:pt x="4007693" y="4337073"/>
                  <a:pt x="4000043" y="4354216"/>
                  <a:pt x="3986343" y="4365177"/>
                </a:cubicBezTo>
                <a:cubicBezTo>
                  <a:pt x="3974327" y="4374790"/>
                  <a:pt x="3957146" y="4374910"/>
                  <a:pt x="3942548" y="4379777"/>
                </a:cubicBezTo>
                <a:cubicBezTo>
                  <a:pt x="3893887" y="4374910"/>
                  <a:pt x="3843587" y="4378613"/>
                  <a:pt x="3796565" y="4365177"/>
                </a:cubicBezTo>
                <a:cubicBezTo>
                  <a:pt x="3773170" y="4358492"/>
                  <a:pt x="3751668" y="4341625"/>
                  <a:pt x="3738172" y="4321380"/>
                </a:cubicBezTo>
                <a:cubicBezTo>
                  <a:pt x="3721100" y="4295771"/>
                  <a:pt x="3720405" y="4262361"/>
                  <a:pt x="3708975" y="4233784"/>
                </a:cubicBezTo>
                <a:cubicBezTo>
                  <a:pt x="3670564" y="4137749"/>
                  <a:pt x="3684918" y="4186485"/>
                  <a:pt x="3665181" y="4087792"/>
                </a:cubicBezTo>
                <a:cubicBezTo>
                  <a:pt x="3654241" y="3901816"/>
                  <a:pt x="3653664" y="3846982"/>
                  <a:pt x="3635984" y="3679012"/>
                </a:cubicBezTo>
                <a:cubicBezTo>
                  <a:pt x="3631877" y="3639993"/>
                  <a:pt x="3627836" y="3600918"/>
                  <a:pt x="3621386" y="3562218"/>
                </a:cubicBezTo>
                <a:cubicBezTo>
                  <a:pt x="3618088" y="3542426"/>
                  <a:pt x="3613832" y="3522608"/>
                  <a:pt x="3606787" y="3503821"/>
                </a:cubicBezTo>
                <a:cubicBezTo>
                  <a:pt x="3575453" y="3420260"/>
                  <a:pt x="3581118" y="3474131"/>
                  <a:pt x="3562993" y="3401627"/>
                </a:cubicBezTo>
                <a:cubicBezTo>
                  <a:pt x="3549285" y="3346792"/>
                  <a:pt x="3553816" y="3331550"/>
                  <a:pt x="3533796" y="3284833"/>
                </a:cubicBezTo>
                <a:cubicBezTo>
                  <a:pt x="3525224" y="3264829"/>
                  <a:pt x="3512681" y="3246643"/>
                  <a:pt x="3504599" y="3226436"/>
                </a:cubicBezTo>
                <a:cubicBezTo>
                  <a:pt x="3452481" y="3096132"/>
                  <a:pt x="3502379" y="3179307"/>
                  <a:pt x="3446206" y="3095042"/>
                </a:cubicBezTo>
                <a:cubicBezTo>
                  <a:pt x="3409515" y="2984960"/>
                  <a:pt x="3459007" y="3120644"/>
                  <a:pt x="3402412" y="3007447"/>
                </a:cubicBezTo>
                <a:cubicBezTo>
                  <a:pt x="3373773" y="2950166"/>
                  <a:pt x="3403060" y="2931286"/>
                  <a:pt x="3329420" y="2876053"/>
                </a:cubicBezTo>
                <a:cubicBezTo>
                  <a:pt x="3309956" y="2861454"/>
                  <a:pt x="3290959" y="2846209"/>
                  <a:pt x="3271027" y="2832256"/>
                </a:cubicBezTo>
                <a:cubicBezTo>
                  <a:pt x="3242280" y="2812132"/>
                  <a:pt x="3183437" y="2773859"/>
                  <a:pt x="3183437" y="2773859"/>
                </a:cubicBezTo>
                <a:cubicBezTo>
                  <a:pt x="3086115" y="2778725"/>
                  <a:pt x="2988163" y="2776371"/>
                  <a:pt x="2891472" y="2788458"/>
                </a:cubicBezTo>
                <a:cubicBezTo>
                  <a:pt x="2825590" y="2796694"/>
                  <a:pt x="2830832" y="2828887"/>
                  <a:pt x="2803882" y="2876053"/>
                </a:cubicBezTo>
                <a:cubicBezTo>
                  <a:pt x="2773937" y="2928460"/>
                  <a:pt x="2780300" y="2916108"/>
                  <a:pt x="2730890" y="2949050"/>
                </a:cubicBezTo>
                <a:cubicBezTo>
                  <a:pt x="2692274" y="3103527"/>
                  <a:pt x="2744703" y="2921620"/>
                  <a:pt x="2687096" y="3051244"/>
                </a:cubicBezTo>
                <a:cubicBezTo>
                  <a:pt x="2674597" y="3079370"/>
                  <a:pt x="2667631" y="3109641"/>
                  <a:pt x="2657899" y="3138840"/>
                </a:cubicBezTo>
                <a:cubicBezTo>
                  <a:pt x="2653033" y="3153439"/>
                  <a:pt x="2651837" y="3169833"/>
                  <a:pt x="2643301" y="3182638"/>
                </a:cubicBezTo>
                <a:lnTo>
                  <a:pt x="2614104" y="3226436"/>
                </a:lnTo>
                <a:cubicBezTo>
                  <a:pt x="2609238" y="3241035"/>
                  <a:pt x="2602524" y="3255143"/>
                  <a:pt x="2599506" y="3270233"/>
                </a:cubicBezTo>
                <a:cubicBezTo>
                  <a:pt x="2567188" y="3431837"/>
                  <a:pt x="2576868" y="3667896"/>
                  <a:pt x="2570309" y="3795806"/>
                </a:cubicBezTo>
                <a:cubicBezTo>
                  <a:pt x="2566839" y="3863471"/>
                  <a:pt x="2555233" y="3958793"/>
                  <a:pt x="2541113" y="4029395"/>
                </a:cubicBezTo>
                <a:cubicBezTo>
                  <a:pt x="2537178" y="4049070"/>
                  <a:pt x="2535487" y="4069845"/>
                  <a:pt x="2526514" y="4087792"/>
                </a:cubicBezTo>
                <a:cubicBezTo>
                  <a:pt x="2510821" y="4119179"/>
                  <a:pt x="2468121" y="4175387"/>
                  <a:pt x="2468121" y="4175387"/>
                </a:cubicBezTo>
                <a:cubicBezTo>
                  <a:pt x="2463255" y="4194853"/>
                  <a:pt x="2464652" y="4217089"/>
                  <a:pt x="2453523" y="4233784"/>
                </a:cubicBezTo>
                <a:cubicBezTo>
                  <a:pt x="2407303" y="4303120"/>
                  <a:pt x="2311160" y="4233411"/>
                  <a:pt x="2263745" y="4219185"/>
                </a:cubicBezTo>
                <a:cubicBezTo>
                  <a:pt x="2241524" y="4182147"/>
                  <a:pt x="2207507" y="4129676"/>
                  <a:pt x="2190754" y="4087792"/>
                </a:cubicBezTo>
                <a:cubicBezTo>
                  <a:pt x="2179324" y="4059215"/>
                  <a:pt x="2170400" y="4029676"/>
                  <a:pt x="2161557" y="4000196"/>
                </a:cubicBezTo>
                <a:cubicBezTo>
                  <a:pt x="2155792" y="3980977"/>
                  <a:pt x="2154004" y="3960586"/>
                  <a:pt x="2146959" y="3941799"/>
                </a:cubicBezTo>
                <a:cubicBezTo>
                  <a:pt x="2139318" y="3921422"/>
                  <a:pt x="2127495" y="3902868"/>
                  <a:pt x="2117763" y="3883402"/>
                </a:cubicBezTo>
                <a:cubicBezTo>
                  <a:pt x="2084051" y="3579986"/>
                  <a:pt x="2114518" y="3885029"/>
                  <a:pt x="2088566" y="3314031"/>
                </a:cubicBezTo>
                <a:cubicBezTo>
                  <a:pt x="2079097" y="3105697"/>
                  <a:pt x="2055313" y="2947953"/>
                  <a:pt x="2030173" y="2730061"/>
                </a:cubicBezTo>
                <a:cubicBezTo>
                  <a:pt x="1495551" y="2761511"/>
                  <a:pt x="1572506" y="2762993"/>
                  <a:pt x="716327" y="2730061"/>
                </a:cubicBezTo>
                <a:cubicBezTo>
                  <a:pt x="690141" y="2729054"/>
                  <a:pt x="668758" y="2707218"/>
                  <a:pt x="643336" y="2700862"/>
                </a:cubicBezTo>
                <a:cubicBezTo>
                  <a:pt x="609955" y="2692516"/>
                  <a:pt x="575211" y="2691129"/>
                  <a:pt x="541148" y="2686263"/>
                </a:cubicBezTo>
                <a:cubicBezTo>
                  <a:pt x="511951" y="2676530"/>
                  <a:pt x="483415" y="2664530"/>
                  <a:pt x="453558" y="2657065"/>
                </a:cubicBezTo>
                <a:cubicBezTo>
                  <a:pt x="385792" y="2640123"/>
                  <a:pt x="316140" y="2633356"/>
                  <a:pt x="249182" y="2613267"/>
                </a:cubicBezTo>
                <a:cubicBezTo>
                  <a:pt x="219704" y="2604423"/>
                  <a:pt x="190789" y="2593801"/>
                  <a:pt x="161593" y="2584068"/>
                </a:cubicBezTo>
                <a:cubicBezTo>
                  <a:pt x="146995" y="2579202"/>
                  <a:pt x="131561" y="2576351"/>
                  <a:pt x="117798" y="2569469"/>
                </a:cubicBezTo>
                <a:lnTo>
                  <a:pt x="59405" y="2540271"/>
                </a:lnTo>
                <a:cubicBezTo>
                  <a:pt x="39940" y="2511072"/>
                  <a:pt x="-7500" y="2486719"/>
                  <a:pt x="1011" y="2452675"/>
                </a:cubicBezTo>
                <a:cubicBezTo>
                  <a:pt x="5877" y="2433209"/>
                  <a:pt x="1423" y="2408466"/>
                  <a:pt x="15610" y="2394278"/>
                </a:cubicBezTo>
                <a:cubicBezTo>
                  <a:pt x="46085" y="2363801"/>
                  <a:pt x="141819" y="2358412"/>
                  <a:pt x="176191" y="2350480"/>
                </a:cubicBezTo>
                <a:cubicBezTo>
                  <a:pt x="390510" y="2301019"/>
                  <a:pt x="151383" y="2332828"/>
                  <a:pt x="438960" y="2306682"/>
                </a:cubicBezTo>
                <a:lnTo>
                  <a:pt x="1022891" y="2321282"/>
                </a:lnTo>
                <a:cubicBezTo>
                  <a:pt x="1052462" y="2322568"/>
                  <a:pt x="1081141" y="2331969"/>
                  <a:pt x="1110481" y="2335881"/>
                </a:cubicBezTo>
                <a:cubicBezTo>
                  <a:pt x="1154159" y="2341705"/>
                  <a:pt x="1198071" y="2345614"/>
                  <a:pt x="1241866" y="2350480"/>
                </a:cubicBezTo>
                <a:lnTo>
                  <a:pt x="2132361" y="2335881"/>
                </a:lnTo>
                <a:cubicBezTo>
                  <a:pt x="2152967" y="2334593"/>
                  <a:pt x="2163481" y="2308380"/>
                  <a:pt x="2176156" y="2292083"/>
                </a:cubicBezTo>
                <a:cubicBezTo>
                  <a:pt x="2197699" y="2264383"/>
                  <a:pt x="2234549" y="2204488"/>
                  <a:pt x="2234549" y="2204488"/>
                </a:cubicBezTo>
                <a:cubicBezTo>
                  <a:pt x="2224817" y="2170423"/>
                  <a:pt x="2226189" y="2130946"/>
                  <a:pt x="2205352" y="2102293"/>
                </a:cubicBezTo>
                <a:cubicBezTo>
                  <a:pt x="2179957" y="2067372"/>
                  <a:pt x="2099347" y="2037543"/>
                  <a:pt x="2059369" y="2014697"/>
                </a:cubicBezTo>
                <a:cubicBezTo>
                  <a:pt x="2044136" y="2005992"/>
                  <a:pt x="2031268" y="1993346"/>
                  <a:pt x="2015575" y="1985499"/>
                </a:cubicBezTo>
                <a:cubicBezTo>
                  <a:pt x="2001812" y="1978617"/>
                  <a:pt x="1986576" y="1975128"/>
                  <a:pt x="1971780" y="1970900"/>
                </a:cubicBezTo>
                <a:cubicBezTo>
                  <a:pt x="1825123" y="1928995"/>
                  <a:pt x="1787009" y="1951034"/>
                  <a:pt x="1563028" y="1941701"/>
                </a:cubicBezTo>
                <a:cubicBezTo>
                  <a:pt x="1498940" y="1932545"/>
                  <a:pt x="1368781" y="1915878"/>
                  <a:pt x="1314857" y="1897903"/>
                </a:cubicBezTo>
                <a:cubicBezTo>
                  <a:pt x="1194624" y="1857824"/>
                  <a:pt x="1257734" y="1873058"/>
                  <a:pt x="1125079" y="1854106"/>
                </a:cubicBezTo>
                <a:cubicBezTo>
                  <a:pt x="934080" y="1799530"/>
                  <a:pt x="1096385" y="1838163"/>
                  <a:pt x="803917" y="1810308"/>
                </a:cubicBezTo>
                <a:cubicBezTo>
                  <a:pt x="774451" y="1807502"/>
                  <a:pt x="745815" y="1798273"/>
                  <a:pt x="716327" y="1795709"/>
                </a:cubicBezTo>
                <a:cubicBezTo>
                  <a:pt x="633772" y="1788530"/>
                  <a:pt x="550812" y="1787013"/>
                  <a:pt x="468156" y="1781109"/>
                </a:cubicBezTo>
                <a:cubicBezTo>
                  <a:pt x="414545" y="1777279"/>
                  <a:pt x="361102" y="1771376"/>
                  <a:pt x="307575" y="1766510"/>
                </a:cubicBezTo>
                <a:cubicBezTo>
                  <a:pt x="307070" y="1766384"/>
                  <a:pt x="212368" y="1744293"/>
                  <a:pt x="205387" y="1737312"/>
                </a:cubicBezTo>
                <a:cubicBezTo>
                  <a:pt x="194506" y="1726430"/>
                  <a:pt x="195655" y="1708113"/>
                  <a:pt x="190789" y="1693514"/>
                </a:cubicBezTo>
                <a:cubicBezTo>
                  <a:pt x="220095" y="1620243"/>
                  <a:pt x="208418" y="1595569"/>
                  <a:pt x="307575" y="1591319"/>
                </a:cubicBezTo>
                <a:cubicBezTo>
                  <a:pt x="618758" y="1577982"/>
                  <a:pt x="930436" y="1581586"/>
                  <a:pt x="1241866" y="1576720"/>
                </a:cubicBezTo>
                <a:cubicBezTo>
                  <a:pt x="1256464" y="1566987"/>
                  <a:pt x="1269967" y="1555368"/>
                  <a:pt x="1285660" y="1547521"/>
                </a:cubicBezTo>
                <a:cubicBezTo>
                  <a:pt x="1299423" y="1540639"/>
                  <a:pt x="1316260" y="1540839"/>
                  <a:pt x="1329455" y="1532922"/>
                </a:cubicBezTo>
                <a:cubicBezTo>
                  <a:pt x="1341257" y="1525840"/>
                  <a:pt x="1348920" y="1513456"/>
                  <a:pt x="1358652" y="1503723"/>
                </a:cubicBezTo>
                <a:lnTo>
                  <a:pt x="1358652" y="1503723"/>
                </a:lnTo>
                <a:lnTo>
                  <a:pt x="1358652" y="1503723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45982" y="5101608"/>
            <a:ext cx="8656784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98483" y="5100388"/>
            <a:ext cx="1604186" cy="0"/>
          </a:xfrm>
          <a:prstGeom prst="line">
            <a:avLst/>
          </a:prstGeom>
          <a:ln w="76200" cmpd="sng">
            <a:solidFill>
              <a:srgbClr val="FF0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18231" y="5101608"/>
            <a:ext cx="1604186" cy="0"/>
          </a:xfrm>
          <a:prstGeom prst="line">
            <a:avLst/>
          </a:prstGeom>
          <a:ln w="76200" cmpd="sng">
            <a:solidFill>
              <a:srgbClr val="FF66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47850" y="5101608"/>
            <a:ext cx="1604186" cy="0"/>
          </a:xfrm>
          <a:prstGeom prst="line">
            <a:avLst/>
          </a:prstGeom>
          <a:ln w="76200" cmpd="sng">
            <a:solidFill>
              <a:srgbClr val="FFFF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9517" y="5101608"/>
            <a:ext cx="1604186" cy="0"/>
          </a:xfrm>
          <a:prstGeom prst="line">
            <a:avLst/>
          </a:prstGeom>
          <a:ln w="76200" cmpd="sng">
            <a:solidFill>
              <a:srgbClr val="008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36397" y="5100388"/>
            <a:ext cx="1604186" cy="0"/>
          </a:xfrm>
          <a:prstGeom prst="line">
            <a:avLst/>
          </a:prstGeom>
          <a:ln w="76200" cmpd="sng">
            <a:solidFill>
              <a:schemeClr val="accent5">
                <a:lumMod val="75000"/>
                <a:alpha val="5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06634" y="5101606"/>
            <a:ext cx="1604186" cy="0"/>
          </a:xfrm>
          <a:prstGeom prst="line">
            <a:avLst/>
          </a:prstGeom>
          <a:ln w="76200" cmpd="sng">
            <a:solidFill>
              <a:srgbClr val="0000FF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5624" y="4767793"/>
            <a:ext cx="100357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(</a:t>
            </a:r>
            <a:r>
              <a:rPr lang="en-US" sz="3200" dirty="0" smtClean="0"/>
              <a:t>           </a:t>
            </a:r>
            <a:r>
              <a:rPr lang="en-US" sz="3200" dirty="0" smtClean="0">
                <a:solidFill>
                  <a:srgbClr val="FF66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r>
              <a:rPr lang="en-US" sz="3200" dirty="0" smtClean="0"/>
              <a:t>     </a:t>
            </a:r>
            <a:r>
              <a:rPr lang="en-US" sz="3200" dirty="0" smtClean="0">
                <a:solidFill>
                  <a:srgbClr val="FFFF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6600"/>
                </a:solidFill>
              </a:rPr>
              <a:t>)</a:t>
            </a:r>
            <a:r>
              <a:rPr lang="en-US" sz="3200" dirty="0" smtClean="0"/>
              <a:t>       </a:t>
            </a:r>
            <a:r>
              <a:rPr lang="en-US" sz="3200" dirty="0" smtClean="0">
                <a:solidFill>
                  <a:srgbClr val="008000"/>
                </a:solidFill>
              </a:rPr>
              <a:t>(</a:t>
            </a: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  <a:r>
              <a:rPr lang="en-US" sz="3200" dirty="0" smtClean="0"/>
              <a:t>     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008000"/>
                </a:solidFill>
              </a:rPr>
              <a:t>)</a:t>
            </a:r>
            <a:r>
              <a:rPr lang="en-US" sz="3200" dirty="0" smtClean="0"/>
              <a:t>     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31859C"/>
                </a:solidFill>
              </a:rPr>
              <a:t>)</a:t>
            </a:r>
            <a:r>
              <a:rPr lang="en-US" sz="3200" dirty="0" smtClean="0"/>
              <a:t>           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13177" y="1749826"/>
            <a:ext cx="179377" cy="946524"/>
            <a:chOff x="1513177" y="1749826"/>
            <a:chExt cx="179377" cy="946524"/>
          </a:xfrm>
        </p:grpSpPr>
        <p:sp>
          <p:nvSpPr>
            <p:cNvPr id="21" name="Oval 20"/>
            <p:cNvSpPr/>
            <p:nvPr/>
          </p:nvSpPr>
          <p:spPr>
            <a:xfrm>
              <a:off x="1513177" y="174982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555394" y="25591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/>
          <p:cNvSpPr/>
          <p:nvPr/>
        </p:nvSpPr>
        <p:spPr>
          <a:xfrm>
            <a:off x="2700458" y="259479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18512" y="261580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90586" y="262221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953703" y="1747406"/>
            <a:ext cx="179377" cy="1267702"/>
            <a:chOff x="1513177" y="1428648"/>
            <a:chExt cx="179377" cy="1267702"/>
          </a:xfrm>
        </p:grpSpPr>
        <p:sp>
          <p:nvSpPr>
            <p:cNvPr id="24" name="Oval 23"/>
            <p:cNvSpPr/>
            <p:nvPr/>
          </p:nvSpPr>
          <p:spPr>
            <a:xfrm>
              <a:off x="1513177" y="142864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555394" y="25591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6418110" y="145993"/>
            <a:ext cx="1604185" cy="4446612"/>
          </a:xfrm>
          <a:prstGeom prst="rect">
            <a:avLst/>
          </a:prstGeom>
          <a:solidFill>
            <a:srgbClr val="0000FF">
              <a:alpha val="47000"/>
            </a:srgbClr>
          </a:solidFill>
          <a:ln w="1905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7273943" y="1753816"/>
            <a:ext cx="179377" cy="1267702"/>
            <a:chOff x="1513177" y="1428648"/>
            <a:chExt cx="179377" cy="1267702"/>
          </a:xfrm>
        </p:grpSpPr>
        <p:sp>
          <p:nvSpPr>
            <p:cNvPr id="30" name="Oval 29"/>
            <p:cNvSpPr/>
            <p:nvPr/>
          </p:nvSpPr>
          <p:spPr>
            <a:xfrm>
              <a:off x="1513177" y="142864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555394" y="25591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846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991672" y="145993"/>
            <a:ext cx="6993815" cy="4379777"/>
          </a:xfrm>
          <a:custGeom>
            <a:avLst/>
            <a:gdLst>
              <a:gd name="connsiteX0" fmla="*/ 1095883 w 6993815"/>
              <a:gd name="connsiteY0" fmla="*/ 1518323 h 4379777"/>
              <a:gd name="connsiteX1" fmla="*/ 1095883 w 6993815"/>
              <a:gd name="connsiteY1" fmla="*/ 1518323 h 4379777"/>
              <a:gd name="connsiteX2" fmla="*/ 1387848 w 6993815"/>
              <a:gd name="connsiteY2" fmla="*/ 1503723 h 4379777"/>
              <a:gd name="connsiteX3" fmla="*/ 1636019 w 6993815"/>
              <a:gd name="connsiteY3" fmla="*/ 1532922 h 4379777"/>
              <a:gd name="connsiteX4" fmla="*/ 1679814 w 6993815"/>
              <a:gd name="connsiteY4" fmla="*/ 1547521 h 4379777"/>
              <a:gd name="connsiteX5" fmla="*/ 1752805 w 6993815"/>
              <a:gd name="connsiteY5" fmla="*/ 1562120 h 4379777"/>
              <a:gd name="connsiteX6" fmla="*/ 1811199 w 6993815"/>
              <a:gd name="connsiteY6" fmla="*/ 1547521 h 4379777"/>
              <a:gd name="connsiteX7" fmla="*/ 1825797 w 6993815"/>
              <a:gd name="connsiteY7" fmla="*/ 1328532 h 4379777"/>
              <a:gd name="connsiteX8" fmla="*/ 1840395 w 6993815"/>
              <a:gd name="connsiteY8" fmla="*/ 1182540 h 4379777"/>
              <a:gd name="connsiteX9" fmla="*/ 1869592 w 6993815"/>
              <a:gd name="connsiteY9" fmla="*/ 846757 h 4379777"/>
              <a:gd name="connsiteX10" fmla="*/ 1884190 w 6993815"/>
              <a:gd name="connsiteY10" fmla="*/ 759161 h 4379777"/>
              <a:gd name="connsiteX11" fmla="*/ 1913387 w 6993815"/>
              <a:gd name="connsiteY11" fmla="*/ 671566 h 4379777"/>
              <a:gd name="connsiteX12" fmla="*/ 1927985 w 6993815"/>
              <a:gd name="connsiteY12" fmla="*/ 627768 h 4379777"/>
              <a:gd name="connsiteX13" fmla="*/ 1957181 w 6993815"/>
              <a:gd name="connsiteY13" fmla="*/ 569371 h 4379777"/>
              <a:gd name="connsiteX14" fmla="*/ 1971780 w 6993815"/>
              <a:gd name="connsiteY14" fmla="*/ 510974 h 4379777"/>
              <a:gd name="connsiteX15" fmla="*/ 2000976 w 6993815"/>
              <a:gd name="connsiteY15" fmla="*/ 467176 h 4379777"/>
              <a:gd name="connsiteX16" fmla="*/ 2030173 w 6993815"/>
              <a:gd name="connsiteY16" fmla="*/ 408779 h 4379777"/>
              <a:gd name="connsiteX17" fmla="*/ 2073968 w 6993815"/>
              <a:gd name="connsiteY17" fmla="*/ 379581 h 4379777"/>
              <a:gd name="connsiteX18" fmla="*/ 2234549 w 6993815"/>
              <a:gd name="connsiteY18" fmla="*/ 335783 h 4379777"/>
              <a:gd name="connsiteX19" fmla="*/ 2322139 w 6993815"/>
              <a:gd name="connsiteY19" fmla="*/ 350382 h 4379777"/>
              <a:gd name="connsiteX20" fmla="*/ 2336737 w 6993815"/>
              <a:gd name="connsiteY20" fmla="*/ 394180 h 4379777"/>
              <a:gd name="connsiteX21" fmla="*/ 2365933 w 6993815"/>
              <a:gd name="connsiteY21" fmla="*/ 452577 h 4379777"/>
              <a:gd name="connsiteX22" fmla="*/ 2365933 w 6993815"/>
              <a:gd name="connsiteY22" fmla="*/ 905154 h 4379777"/>
              <a:gd name="connsiteX23" fmla="*/ 2380532 w 6993815"/>
              <a:gd name="connsiteY23" fmla="*/ 1240937 h 4379777"/>
              <a:gd name="connsiteX24" fmla="*/ 2395130 w 6993815"/>
              <a:gd name="connsiteY24" fmla="*/ 1299334 h 4379777"/>
              <a:gd name="connsiteX25" fmla="*/ 2468121 w 6993815"/>
              <a:gd name="connsiteY25" fmla="*/ 1430727 h 4379777"/>
              <a:gd name="connsiteX26" fmla="*/ 2511916 w 6993815"/>
              <a:gd name="connsiteY26" fmla="*/ 1445326 h 4379777"/>
              <a:gd name="connsiteX27" fmla="*/ 2614104 w 6993815"/>
              <a:gd name="connsiteY27" fmla="*/ 1489124 h 4379777"/>
              <a:gd name="connsiteX28" fmla="*/ 2730890 w 6993815"/>
              <a:gd name="connsiteY28" fmla="*/ 1503723 h 4379777"/>
              <a:gd name="connsiteX29" fmla="*/ 3008258 w 6993815"/>
              <a:gd name="connsiteY29" fmla="*/ 1474525 h 4379777"/>
              <a:gd name="connsiteX30" fmla="*/ 3095848 w 6993815"/>
              <a:gd name="connsiteY30" fmla="*/ 1372330 h 4379777"/>
              <a:gd name="connsiteX31" fmla="*/ 3183437 w 6993815"/>
              <a:gd name="connsiteY31" fmla="*/ 1270135 h 4379777"/>
              <a:gd name="connsiteX32" fmla="*/ 3198036 w 6993815"/>
              <a:gd name="connsiteY32" fmla="*/ 1226338 h 4379777"/>
              <a:gd name="connsiteX33" fmla="*/ 3227232 w 6993815"/>
              <a:gd name="connsiteY33" fmla="*/ 1094944 h 4379777"/>
              <a:gd name="connsiteX34" fmla="*/ 3241830 w 6993815"/>
              <a:gd name="connsiteY34" fmla="*/ 1036547 h 4379777"/>
              <a:gd name="connsiteX35" fmla="*/ 3256429 w 6993815"/>
              <a:gd name="connsiteY35" fmla="*/ 510974 h 4379777"/>
              <a:gd name="connsiteX36" fmla="*/ 3285625 w 6993815"/>
              <a:gd name="connsiteY36" fmla="*/ 364982 h 4379777"/>
              <a:gd name="connsiteX37" fmla="*/ 3300224 w 6993815"/>
              <a:gd name="connsiteY37" fmla="*/ 321184 h 4379777"/>
              <a:gd name="connsiteX38" fmla="*/ 3329420 w 6993815"/>
              <a:gd name="connsiteY38" fmla="*/ 189790 h 4379777"/>
              <a:gd name="connsiteX39" fmla="*/ 3344018 w 6993815"/>
              <a:gd name="connsiteY39" fmla="*/ 145993 h 4379777"/>
              <a:gd name="connsiteX40" fmla="*/ 3387813 w 6993815"/>
              <a:gd name="connsiteY40" fmla="*/ 102195 h 4379777"/>
              <a:gd name="connsiteX41" fmla="*/ 3460805 w 6993815"/>
              <a:gd name="connsiteY41" fmla="*/ 14599 h 4379777"/>
              <a:gd name="connsiteX42" fmla="*/ 3519198 w 6993815"/>
              <a:gd name="connsiteY42" fmla="*/ 0 h 4379777"/>
              <a:gd name="connsiteX43" fmla="*/ 3665181 w 6993815"/>
              <a:gd name="connsiteY43" fmla="*/ 43798 h 4379777"/>
              <a:gd name="connsiteX44" fmla="*/ 3723574 w 6993815"/>
              <a:gd name="connsiteY44" fmla="*/ 1094944 h 4379777"/>
              <a:gd name="connsiteX45" fmla="*/ 3738172 w 6993815"/>
              <a:gd name="connsiteY45" fmla="*/ 1138742 h 4379777"/>
              <a:gd name="connsiteX46" fmla="*/ 3781967 w 6993815"/>
              <a:gd name="connsiteY46" fmla="*/ 1197139 h 4379777"/>
              <a:gd name="connsiteX47" fmla="*/ 3796565 w 6993815"/>
              <a:gd name="connsiteY47" fmla="*/ 1518323 h 4379777"/>
              <a:gd name="connsiteX48" fmla="*/ 3811163 w 6993815"/>
              <a:gd name="connsiteY48" fmla="*/ 1576720 h 4379777"/>
              <a:gd name="connsiteX49" fmla="*/ 3854958 w 6993815"/>
              <a:gd name="connsiteY49" fmla="*/ 1605918 h 4379777"/>
              <a:gd name="connsiteX50" fmla="*/ 4322103 w 6993815"/>
              <a:gd name="connsiteY50" fmla="*/ 1591319 h 4379777"/>
              <a:gd name="connsiteX51" fmla="*/ 4468086 w 6993815"/>
              <a:gd name="connsiteY51" fmla="*/ 1562120 h 4379777"/>
              <a:gd name="connsiteX52" fmla="*/ 4643266 w 6993815"/>
              <a:gd name="connsiteY52" fmla="*/ 1532922 h 4379777"/>
              <a:gd name="connsiteX53" fmla="*/ 4876838 w 6993815"/>
              <a:gd name="connsiteY53" fmla="*/ 1474525 h 4379777"/>
              <a:gd name="connsiteX54" fmla="*/ 5008223 w 6993815"/>
              <a:gd name="connsiteY54" fmla="*/ 1445326 h 4379777"/>
              <a:gd name="connsiteX55" fmla="*/ 5183402 w 6993815"/>
              <a:gd name="connsiteY55" fmla="*/ 1416128 h 4379777"/>
              <a:gd name="connsiteX56" fmla="*/ 5329385 w 6993815"/>
              <a:gd name="connsiteY56" fmla="*/ 1372330 h 4379777"/>
              <a:gd name="connsiteX57" fmla="*/ 5650547 w 6993815"/>
              <a:gd name="connsiteY57" fmla="*/ 1343132 h 4379777"/>
              <a:gd name="connsiteX58" fmla="*/ 6292872 w 6993815"/>
              <a:gd name="connsiteY58" fmla="*/ 1357731 h 4379777"/>
              <a:gd name="connsiteX59" fmla="*/ 6395060 w 6993815"/>
              <a:gd name="connsiteY59" fmla="*/ 1386929 h 4379777"/>
              <a:gd name="connsiteX60" fmla="*/ 6482649 w 6993815"/>
              <a:gd name="connsiteY60" fmla="*/ 1401529 h 4379777"/>
              <a:gd name="connsiteX61" fmla="*/ 6657829 w 6993815"/>
              <a:gd name="connsiteY61" fmla="*/ 1445326 h 4379777"/>
              <a:gd name="connsiteX62" fmla="*/ 6716222 w 6993815"/>
              <a:gd name="connsiteY62" fmla="*/ 1459926 h 4379777"/>
              <a:gd name="connsiteX63" fmla="*/ 6803812 w 6993815"/>
              <a:gd name="connsiteY63" fmla="*/ 1489124 h 4379777"/>
              <a:gd name="connsiteX64" fmla="*/ 6847606 w 6993815"/>
              <a:gd name="connsiteY64" fmla="*/ 1518323 h 4379777"/>
              <a:gd name="connsiteX65" fmla="*/ 6891401 w 6993815"/>
              <a:gd name="connsiteY65" fmla="*/ 1532922 h 4379777"/>
              <a:gd name="connsiteX66" fmla="*/ 6978991 w 6993815"/>
              <a:gd name="connsiteY66" fmla="*/ 1620517 h 4379777"/>
              <a:gd name="connsiteX67" fmla="*/ 6993589 w 6993815"/>
              <a:gd name="connsiteY67" fmla="*/ 1678914 h 4379777"/>
              <a:gd name="connsiteX68" fmla="*/ 6964393 w 6993815"/>
              <a:gd name="connsiteY68" fmla="*/ 1766510 h 4379777"/>
              <a:gd name="connsiteX69" fmla="*/ 6906000 w 6993815"/>
              <a:gd name="connsiteY69" fmla="*/ 1795709 h 4379777"/>
              <a:gd name="connsiteX70" fmla="*/ 6774615 w 6993815"/>
              <a:gd name="connsiteY70" fmla="*/ 1824907 h 4379777"/>
              <a:gd name="connsiteX71" fmla="*/ 4614069 w 6993815"/>
              <a:gd name="connsiteY71" fmla="*/ 1824907 h 4379777"/>
              <a:gd name="connsiteX72" fmla="*/ 4526479 w 6993815"/>
              <a:gd name="connsiteY72" fmla="*/ 1854106 h 4379777"/>
              <a:gd name="connsiteX73" fmla="*/ 4409693 w 6993815"/>
              <a:gd name="connsiteY73" fmla="*/ 1956300 h 4379777"/>
              <a:gd name="connsiteX74" fmla="*/ 4351300 w 6993815"/>
              <a:gd name="connsiteY74" fmla="*/ 1985499 h 4379777"/>
              <a:gd name="connsiteX75" fmla="*/ 4263710 w 6993815"/>
              <a:gd name="connsiteY75" fmla="*/ 2043896 h 4379777"/>
              <a:gd name="connsiteX76" fmla="*/ 4176121 w 6993815"/>
              <a:gd name="connsiteY76" fmla="*/ 2102293 h 4379777"/>
              <a:gd name="connsiteX77" fmla="*/ 4117727 w 6993815"/>
              <a:gd name="connsiteY77" fmla="*/ 2146091 h 4379777"/>
              <a:gd name="connsiteX78" fmla="*/ 4088531 w 6993815"/>
              <a:gd name="connsiteY78" fmla="*/ 2189888 h 4379777"/>
              <a:gd name="connsiteX79" fmla="*/ 4103129 w 6993815"/>
              <a:gd name="connsiteY79" fmla="*/ 2335881 h 4379777"/>
              <a:gd name="connsiteX80" fmla="*/ 4176121 w 6993815"/>
              <a:gd name="connsiteY80" fmla="*/ 2365079 h 4379777"/>
              <a:gd name="connsiteX81" fmla="*/ 4278309 w 6993815"/>
              <a:gd name="connsiteY81" fmla="*/ 2408877 h 4379777"/>
              <a:gd name="connsiteX82" fmla="*/ 4395095 w 6993815"/>
              <a:gd name="connsiteY82" fmla="*/ 2438076 h 4379777"/>
              <a:gd name="connsiteX83" fmla="*/ 4453488 w 6993815"/>
              <a:gd name="connsiteY83" fmla="*/ 2452675 h 4379777"/>
              <a:gd name="connsiteX84" fmla="*/ 4657864 w 6993815"/>
              <a:gd name="connsiteY84" fmla="*/ 2511072 h 4379777"/>
              <a:gd name="connsiteX85" fmla="*/ 4876838 w 6993815"/>
              <a:gd name="connsiteY85" fmla="*/ 2554870 h 4379777"/>
              <a:gd name="connsiteX86" fmla="*/ 5008223 w 6993815"/>
              <a:gd name="connsiteY86" fmla="*/ 2584068 h 4379777"/>
              <a:gd name="connsiteX87" fmla="*/ 5154206 w 6993815"/>
              <a:gd name="connsiteY87" fmla="*/ 2613267 h 4379777"/>
              <a:gd name="connsiteX88" fmla="*/ 5358582 w 6993815"/>
              <a:gd name="connsiteY88" fmla="*/ 2657065 h 4379777"/>
              <a:gd name="connsiteX89" fmla="*/ 5577556 w 6993815"/>
              <a:gd name="connsiteY89" fmla="*/ 2686263 h 4379777"/>
              <a:gd name="connsiteX90" fmla="*/ 6614034 w 6993815"/>
              <a:gd name="connsiteY90" fmla="*/ 2700862 h 4379777"/>
              <a:gd name="connsiteX91" fmla="*/ 6614034 w 6993815"/>
              <a:gd name="connsiteY91" fmla="*/ 2978248 h 4379777"/>
              <a:gd name="connsiteX92" fmla="*/ 6570239 w 6993815"/>
              <a:gd name="connsiteY92" fmla="*/ 2992847 h 4379777"/>
              <a:gd name="connsiteX93" fmla="*/ 6015504 w 6993815"/>
              <a:gd name="connsiteY93" fmla="*/ 2978248 h 4379777"/>
              <a:gd name="connsiteX94" fmla="*/ 5854923 w 6993815"/>
              <a:gd name="connsiteY94" fmla="*/ 2963649 h 4379777"/>
              <a:gd name="connsiteX95" fmla="*/ 5314787 w 6993815"/>
              <a:gd name="connsiteY95" fmla="*/ 2978248 h 4379777"/>
              <a:gd name="connsiteX96" fmla="*/ 5270992 w 6993815"/>
              <a:gd name="connsiteY96" fmla="*/ 2992847 h 4379777"/>
              <a:gd name="connsiteX97" fmla="*/ 5212599 w 6993815"/>
              <a:gd name="connsiteY97" fmla="*/ 3007447 h 4379777"/>
              <a:gd name="connsiteX98" fmla="*/ 5110411 w 6993815"/>
              <a:gd name="connsiteY98" fmla="*/ 3065844 h 4379777"/>
              <a:gd name="connsiteX99" fmla="*/ 5022821 w 6993815"/>
              <a:gd name="connsiteY99" fmla="*/ 3080443 h 4379777"/>
              <a:gd name="connsiteX100" fmla="*/ 4336702 w 6993815"/>
              <a:gd name="connsiteY100" fmla="*/ 3095042 h 4379777"/>
              <a:gd name="connsiteX101" fmla="*/ 4219915 w 6993815"/>
              <a:gd name="connsiteY101" fmla="*/ 3138840 h 4379777"/>
              <a:gd name="connsiteX102" fmla="*/ 4132326 w 6993815"/>
              <a:gd name="connsiteY102" fmla="*/ 3211836 h 4379777"/>
              <a:gd name="connsiteX103" fmla="*/ 4117727 w 6993815"/>
              <a:gd name="connsiteY103" fmla="*/ 3270233 h 4379777"/>
              <a:gd name="connsiteX104" fmla="*/ 4103129 w 6993815"/>
              <a:gd name="connsiteY104" fmla="*/ 3357829 h 4379777"/>
              <a:gd name="connsiteX105" fmla="*/ 4088531 w 6993815"/>
              <a:gd name="connsiteY105" fmla="*/ 3401627 h 4379777"/>
              <a:gd name="connsiteX106" fmla="*/ 4073933 w 6993815"/>
              <a:gd name="connsiteY106" fmla="*/ 3474623 h 4379777"/>
              <a:gd name="connsiteX107" fmla="*/ 4059334 w 6993815"/>
              <a:gd name="connsiteY107" fmla="*/ 4131589 h 4379777"/>
              <a:gd name="connsiteX108" fmla="*/ 4044736 w 6993815"/>
              <a:gd name="connsiteY108" fmla="*/ 4219185 h 4379777"/>
              <a:gd name="connsiteX109" fmla="*/ 4015539 w 6993815"/>
              <a:gd name="connsiteY109" fmla="*/ 4321380 h 4379777"/>
              <a:gd name="connsiteX110" fmla="*/ 3986343 w 6993815"/>
              <a:gd name="connsiteY110" fmla="*/ 4365177 h 4379777"/>
              <a:gd name="connsiteX111" fmla="*/ 3942548 w 6993815"/>
              <a:gd name="connsiteY111" fmla="*/ 4379777 h 4379777"/>
              <a:gd name="connsiteX112" fmla="*/ 3796565 w 6993815"/>
              <a:gd name="connsiteY112" fmla="*/ 4365177 h 4379777"/>
              <a:gd name="connsiteX113" fmla="*/ 3738172 w 6993815"/>
              <a:gd name="connsiteY113" fmla="*/ 4321380 h 4379777"/>
              <a:gd name="connsiteX114" fmla="*/ 3708975 w 6993815"/>
              <a:gd name="connsiteY114" fmla="*/ 4233784 h 4379777"/>
              <a:gd name="connsiteX115" fmla="*/ 3665181 w 6993815"/>
              <a:gd name="connsiteY115" fmla="*/ 4087792 h 4379777"/>
              <a:gd name="connsiteX116" fmla="*/ 3635984 w 6993815"/>
              <a:gd name="connsiteY116" fmla="*/ 3679012 h 4379777"/>
              <a:gd name="connsiteX117" fmla="*/ 3621386 w 6993815"/>
              <a:gd name="connsiteY117" fmla="*/ 3562218 h 4379777"/>
              <a:gd name="connsiteX118" fmla="*/ 3606787 w 6993815"/>
              <a:gd name="connsiteY118" fmla="*/ 3503821 h 4379777"/>
              <a:gd name="connsiteX119" fmla="*/ 3562993 w 6993815"/>
              <a:gd name="connsiteY119" fmla="*/ 3401627 h 4379777"/>
              <a:gd name="connsiteX120" fmla="*/ 3533796 w 6993815"/>
              <a:gd name="connsiteY120" fmla="*/ 3284833 h 4379777"/>
              <a:gd name="connsiteX121" fmla="*/ 3504599 w 6993815"/>
              <a:gd name="connsiteY121" fmla="*/ 3226436 h 4379777"/>
              <a:gd name="connsiteX122" fmla="*/ 3446206 w 6993815"/>
              <a:gd name="connsiteY122" fmla="*/ 3095042 h 4379777"/>
              <a:gd name="connsiteX123" fmla="*/ 3402412 w 6993815"/>
              <a:gd name="connsiteY123" fmla="*/ 3007447 h 4379777"/>
              <a:gd name="connsiteX124" fmla="*/ 3329420 w 6993815"/>
              <a:gd name="connsiteY124" fmla="*/ 2876053 h 4379777"/>
              <a:gd name="connsiteX125" fmla="*/ 3271027 w 6993815"/>
              <a:gd name="connsiteY125" fmla="*/ 2832256 h 4379777"/>
              <a:gd name="connsiteX126" fmla="*/ 3183437 w 6993815"/>
              <a:gd name="connsiteY126" fmla="*/ 2773859 h 4379777"/>
              <a:gd name="connsiteX127" fmla="*/ 2891472 w 6993815"/>
              <a:gd name="connsiteY127" fmla="*/ 2788458 h 4379777"/>
              <a:gd name="connsiteX128" fmla="*/ 2803882 w 6993815"/>
              <a:gd name="connsiteY128" fmla="*/ 2876053 h 4379777"/>
              <a:gd name="connsiteX129" fmla="*/ 2730890 w 6993815"/>
              <a:gd name="connsiteY129" fmla="*/ 2949050 h 4379777"/>
              <a:gd name="connsiteX130" fmla="*/ 2687096 w 6993815"/>
              <a:gd name="connsiteY130" fmla="*/ 3051244 h 4379777"/>
              <a:gd name="connsiteX131" fmla="*/ 2657899 w 6993815"/>
              <a:gd name="connsiteY131" fmla="*/ 3138840 h 4379777"/>
              <a:gd name="connsiteX132" fmla="*/ 2643301 w 6993815"/>
              <a:gd name="connsiteY132" fmla="*/ 3182638 h 4379777"/>
              <a:gd name="connsiteX133" fmla="*/ 2614104 w 6993815"/>
              <a:gd name="connsiteY133" fmla="*/ 3226436 h 4379777"/>
              <a:gd name="connsiteX134" fmla="*/ 2599506 w 6993815"/>
              <a:gd name="connsiteY134" fmla="*/ 3270233 h 4379777"/>
              <a:gd name="connsiteX135" fmla="*/ 2570309 w 6993815"/>
              <a:gd name="connsiteY135" fmla="*/ 3795806 h 4379777"/>
              <a:gd name="connsiteX136" fmla="*/ 2541113 w 6993815"/>
              <a:gd name="connsiteY136" fmla="*/ 4029395 h 4379777"/>
              <a:gd name="connsiteX137" fmla="*/ 2526514 w 6993815"/>
              <a:gd name="connsiteY137" fmla="*/ 4087792 h 4379777"/>
              <a:gd name="connsiteX138" fmla="*/ 2468121 w 6993815"/>
              <a:gd name="connsiteY138" fmla="*/ 4175387 h 4379777"/>
              <a:gd name="connsiteX139" fmla="*/ 2453523 w 6993815"/>
              <a:gd name="connsiteY139" fmla="*/ 4233784 h 4379777"/>
              <a:gd name="connsiteX140" fmla="*/ 2263745 w 6993815"/>
              <a:gd name="connsiteY140" fmla="*/ 4219185 h 4379777"/>
              <a:gd name="connsiteX141" fmla="*/ 2190754 w 6993815"/>
              <a:gd name="connsiteY141" fmla="*/ 4087792 h 4379777"/>
              <a:gd name="connsiteX142" fmla="*/ 2161557 w 6993815"/>
              <a:gd name="connsiteY142" fmla="*/ 4000196 h 4379777"/>
              <a:gd name="connsiteX143" fmla="*/ 2146959 w 6993815"/>
              <a:gd name="connsiteY143" fmla="*/ 3941799 h 4379777"/>
              <a:gd name="connsiteX144" fmla="*/ 2117763 w 6993815"/>
              <a:gd name="connsiteY144" fmla="*/ 3883402 h 4379777"/>
              <a:gd name="connsiteX145" fmla="*/ 2088566 w 6993815"/>
              <a:gd name="connsiteY145" fmla="*/ 3314031 h 4379777"/>
              <a:gd name="connsiteX146" fmla="*/ 2030173 w 6993815"/>
              <a:gd name="connsiteY146" fmla="*/ 2730061 h 4379777"/>
              <a:gd name="connsiteX147" fmla="*/ 716327 w 6993815"/>
              <a:gd name="connsiteY147" fmla="*/ 2730061 h 4379777"/>
              <a:gd name="connsiteX148" fmla="*/ 643336 w 6993815"/>
              <a:gd name="connsiteY148" fmla="*/ 2700862 h 4379777"/>
              <a:gd name="connsiteX149" fmla="*/ 541148 w 6993815"/>
              <a:gd name="connsiteY149" fmla="*/ 2686263 h 4379777"/>
              <a:gd name="connsiteX150" fmla="*/ 453558 w 6993815"/>
              <a:gd name="connsiteY150" fmla="*/ 2657065 h 4379777"/>
              <a:gd name="connsiteX151" fmla="*/ 249182 w 6993815"/>
              <a:gd name="connsiteY151" fmla="*/ 2613267 h 4379777"/>
              <a:gd name="connsiteX152" fmla="*/ 161593 w 6993815"/>
              <a:gd name="connsiteY152" fmla="*/ 2584068 h 4379777"/>
              <a:gd name="connsiteX153" fmla="*/ 117798 w 6993815"/>
              <a:gd name="connsiteY153" fmla="*/ 2569469 h 4379777"/>
              <a:gd name="connsiteX154" fmla="*/ 59405 w 6993815"/>
              <a:gd name="connsiteY154" fmla="*/ 2540271 h 4379777"/>
              <a:gd name="connsiteX155" fmla="*/ 1011 w 6993815"/>
              <a:gd name="connsiteY155" fmla="*/ 2452675 h 4379777"/>
              <a:gd name="connsiteX156" fmla="*/ 15610 w 6993815"/>
              <a:gd name="connsiteY156" fmla="*/ 2394278 h 4379777"/>
              <a:gd name="connsiteX157" fmla="*/ 176191 w 6993815"/>
              <a:gd name="connsiteY157" fmla="*/ 2350480 h 4379777"/>
              <a:gd name="connsiteX158" fmla="*/ 438960 w 6993815"/>
              <a:gd name="connsiteY158" fmla="*/ 2306682 h 4379777"/>
              <a:gd name="connsiteX159" fmla="*/ 1022891 w 6993815"/>
              <a:gd name="connsiteY159" fmla="*/ 2321282 h 4379777"/>
              <a:gd name="connsiteX160" fmla="*/ 1110481 w 6993815"/>
              <a:gd name="connsiteY160" fmla="*/ 2335881 h 4379777"/>
              <a:gd name="connsiteX161" fmla="*/ 1241866 w 6993815"/>
              <a:gd name="connsiteY161" fmla="*/ 2350480 h 4379777"/>
              <a:gd name="connsiteX162" fmla="*/ 2132361 w 6993815"/>
              <a:gd name="connsiteY162" fmla="*/ 2335881 h 4379777"/>
              <a:gd name="connsiteX163" fmla="*/ 2176156 w 6993815"/>
              <a:gd name="connsiteY163" fmla="*/ 2292083 h 4379777"/>
              <a:gd name="connsiteX164" fmla="*/ 2234549 w 6993815"/>
              <a:gd name="connsiteY164" fmla="*/ 2204488 h 4379777"/>
              <a:gd name="connsiteX165" fmla="*/ 2205352 w 6993815"/>
              <a:gd name="connsiteY165" fmla="*/ 2102293 h 4379777"/>
              <a:gd name="connsiteX166" fmla="*/ 2059369 w 6993815"/>
              <a:gd name="connsiteY166" fmla="*/ 2014697 h 4379777"/>
              <a:gd name="connsiteX167" fmla="*/ 2015575 w 6993815"/>
              <a:gd name="connsiteY167" fmla="*/ 1985499 h 4379777"/>
              <a:gd name="connsiteX168" fmla="*/ 1971780 w 6993815"/>
              <a:gd name="connsiteY168" fmla="*/ 1970900 h 4379777"/>
              <a:gd name="connsiteX169" fmla="*/ 1563028 w 6993815"/>
              <a:gd name="connsiteY169" fmla="*/ 1941701 h 4379777"/>
              <a:gd name="connsiteX170" fmla="*/ 1314857 w 6993815"/>
              <a:gd name="connsiteY170" fmla="*/ 1897903 h 4379777"/>
              <a:gd name="connsiteX171" fmla="*/ 1125079 w 6993815"/>
              <a:gd name="connsiteY171" fmla="*/ 1854106 h 4379777"/>
              <a:gd name="connsiteX172" fmla="*/ 803917 w 6993815"/>
              <a:gd name="connsiteY172" fmla="*/ 1810308 h 4379777"/>
              <a:gd name="connsiteX173" fmla="*/ 716327 w 6993815"/>
              <a:gd name="connsiteY173" fmla="*/ 1795709 h 4379777"/>
              <a:gd name="connsiteX174" fmla="*/ 468156 w 6993815"/>
              <a:gd name="connsiteY174" fmla="*/ 1781109 h 4379777"/>
              <a:gd name="connsiteX175" fmla="*/ 307575 w 6993815"/>
              <a:gd name="connsiteY175" fmla="*/ 1766510 h 4379777"/>
              <a:gd name="connsiteX176" fmla="*/ 205387 w 6993815"/>
              <a:gd name="connsiteY176" fmla="*/ 1737312 h 4379777"/>
              <a:gd name="connsiteX177" fmla="*/ 190789 w 6993815"/>
              <a:gd name="connsiteY177" fmla="*/ 1693514 h 4379777"/>
              <a:gd name="connsiteX178" fmla="*/ 307575 w 6993815"/>
              <a:gd name="connsiteY178" fmla="*/ 1591319 h 4379777"/>
              <a:gd name="connsiteX179" fmla="*/ 1241866 w 6993815"/>
              <a:gd name="connsiteY179" fmla="*/ 1576720 h 4379777"/>
              <a:gd name="connsiteX180" fmla="*/ 1285660 w 6993815"/>
              <a:gd name="connsiteY180" fmla="*/ 1547521 h 4379777"/>
              <a:gd name="connsiteX181" fmla="*/ 1329455 w 6993815"/>
              <a:gd name="connsiteY181" fmla="*/ 1532922 h 4379777"/>
              <a:gd name="connsiteX182" fmla="*/ 1358652 w 6993815"/>
              <a:gd name="connsiteY182" fmla="*/ 1503723 h 4379777"/>
              <a:gd name="connsiteX183" fmla="*/ 1358652 w 6993815"/>
              <a:gd name="connsiteY183" fmla="*/ 1503723 h 4379777"/>
              <a:gd name="connsiteX184" fmla="*/ 1358652 w 6993815"/>
              <a:gd name="connsiteY184" fmla="*/ 1503723 h 437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6993815" h="4379777">
                <a:moveTo>
                  <a:pt x="1095883" y="1518323"/>
                </a:moveTo>
                <a:lnTo>
                  <a:pt x="1095883" y="1518323"/>
                </a:lnTo>
                <a:cubicBezTo>
                  <a:pt x="1193205" y="1513456"/>
                  <a:pt x="1290405" y="1503723"/>
                  <a:pt x="1387848" y="1503723"/>
                </a:cubicBezTo>
                <a:cubicBezTo>
                  <a:pt x="1436320" y="1503723"/>
                  <a:pt x="1573386" y="1519003"/>
                  <a:pt x="1636019" y="1532922"/>
                </a:cubicBezTo>
                <a:cubicBezTo>
                  <a:pt x="1651041" y="1536260"/>
                  <a:pt x="1664885" y="1543789"/>
                  <a:pt x="1679814" y="1547521"/>
                </a:cubicBezTo>
                <a:cubicBezTo>
                  <a:pt x="1703885" y="1553539"/>
                  <a:pt x="1728475" y="1557254"/>
                  <a:pt x="1752805" y="1562120"/>
                </a:cubicBezTo>
                <a:cubicBezTo>
                  <a:pt x="1772270" y="1557254"/>
                  <a:pt x="1805215" y="1566672"/>
                  <a:pt x="1811199" y="1547521"/>
                </a:cubicBezTo>
                <a:cubicBezTo>
                  <a:pt x="1833019" y="1477692"/>
                  <a:pt x="1819963" y="1401457"/>
                  <a:pt x="1825797" y="1328532"/>
                </a:cubicBezTo>
                <a:cubicBezTo>
                  <a:pt x="1829697" y="1279781"/>
                  <a:pt x="1836911" y="1231322"/>
                  <a:pt x="1840395" y="1182540"/>
                </a:cubicBezTo>
                <a:cubicBezTo>
                  <a:pt x="1870503" y="760989"/>
                  <a:pt x="1833790" y="1043677"/>
                  <a:pt x="1869592" y="846757"/>
                </a:cubicBezTo>
                <a:cubicBezTo>
                  <a:pt x="1874887" y="817633"/>
                  <a:pt x="1877011" y="787879"/>
                  <a:pt x="1884190" y="759161"/>
                </a:cubicBezTo>
                <a:cubicBezTo>
                  <a:pt x="1891654" y="729302"/>
                  <a:pt x="1903655" y="700764"/>
                  <a:pt x="1913387" y="671566"/>
                </a:cubicBezTo>
                <a:cubicBezTo>
                  <a:pt x="1918253" y="656967"/>
                  <a:pt x="1921103" y="641532"/>
                  <a:pt x="1927985" y="627768"/>
                </a:cubicBezTo>
                <a:cubicBezTo>
                  <a:pt x="1937717" y="608302"/>
                  <a:pt x="1949540" y="589748"/>
                  <a:pt x="1957181" y="569371"/>
                </a:cubicBezTo>
                <a:cubicBezTo>
                  <a:pt x="1964226" y="550584"/>
                  <a:pt x="1963877" y="529417"/>
                  <a:pt x="1971780" y="510974"/>
                </a:cubicBezTo>
                <a:cubicBezTo>
                  <a:pt x="1978691" y="494847"/>
                  <a:pt x="1992271" y="482410"/>
                  <a:pt x="2000976" y="467176"/>
                </a:cubicBezTo>
                <a:cubicBezTo>
                  <a:pt x="2011773" y="448280"/>
                  <a:pt x="2016241" y="425498"/>
                  <a:pt x="2030173" y="408779"/>
                </a:cubicBezTo>
                <a:cubicBezTo>
                  <a:pt x="2041405" y="395300"/>
                  <a:pt x="2058735" y="388286"/>
                  <a:pt x="2073968" y="379581"/>
                </a:cubicBezTo>
                <a:cubicBezTo>
                  <a:pt x="2148277" y="337116"/>
                  <a:pt x="2134312" y="350103"/>
                  <a:pt x="2234549" y="335783"/>
                </a:cubicBezTo>
                <a:cubicBezTo>
                  <a:pt x="2263746" y="340649"/>
                  <a:pt x="2296440" y="335696"/>
                  <a:pt x="2322139" y="350382"/>
                </a:cubicBezTo>
                <a:cubicBezTo>
                  <a:pt x="2335500" y="358017"/>
                  <a:pt x="2330675" y="380035"/>
                  <a:pt x="2336737" y="394180"/>
                </a:cubicBezTo>
                <a:cubicBezTo>
                  <a:pt x="2345309" y="414184"/>
                  <a:pt x="2356201" y="433111"/>
                  <a:pt x="2365933" y="452577"/>
                </a:cubicBezTo>
                <a:cubicBezTo>
                  <a:pt x="2400137" y="726215"/>
                  <a:pt x="2365933" y="399746"/>
                  <a:pt x="2365933" y="905154"/>
                </a:cubicBezTo>
                <a:cubicBezTo>
                  <a:pt x="2365933" y="1017187"/>
                  <a:pt x="2372256" y="1129210"/>
                  <a:pt x="2380532" y="1240937"/>
                </a:cubicBezTo>
                <a:cubicBezTo>
                  <a:pt x="2382014" y="1260947"/>
                  <a:pt x="2389618" y="1280041"/>
                  <a:pt x="2395130" y="1299334"/>
                </a:cubicBezTo>
                <a:cubicBezTo>
                  <a:pt x="2405954" y="1337221"/>
                  <a:pt x="2435100" y="1419720"/>
                  <a:pt x="2468121" y="1430727"/>
                </a:cubicBezTo>
                <a:cubicBezTo>
                  <a:pt x="2482719" y="1435593"/>
                  <a:pt x="2497772" y="1439264"/>
                  <a:pt x="2511916" y="1445326"/>
                </a:cubicBezTo>
                <a:cubicBezTo>
                  <a:pt x="2549005" y="1461222"/>
                  <a:pt x="2574460" y="1481916"/>
                  <a:pt x="2614104" y="1489124"/>
                </a:cubicBezTo>
                <a:cubicBezTo>
                  <a:pt x="2652703" y="1496142"/>
                  <a:pt x="2691961" y="1498857"/>
                  <a:pt x="2730890" y="1503723"/>
                </a:cubicBezTo>
                <a:cubicBezTo>
                  <a:pt x="2823346" y="1493990"/>
                  <a:pt x="2917413" y="1494275"/>
                  <a:pt x="3008258" y="1474525"/>
                </a:cubicBezTo>
                <a:cubicBezTo>
                  <a:pt x="3067822" y="1461576"/>
                  <a:pt x="3070296" y="1413217"/>
                  <a:pt x="3095848" y="1372330"/>
                </a:cubicBezTo>
                <a:cubicBezTo>
                  <a:pt x="3127061" y="1322385"/>
                  <a:pt x="3143623" y="1309951"/>
                  <a:pt x="3183437" y="1270135"/>
                </a:cubicBezTo>
                <a:cubicBezTo>
                  <a:pt x="3188303" y="1255536"/>
                  <a:pt x="3193809" y="1241135"/>
                  <a:pt x="3198036" y="1226338"/>
                </a:cubicBezTo>
                <a:cubicBezTo>
                  <a:pt x="3215835" y="1164040"/>
                  <a:pt x="3212184" y="1162668"/>
                  <a:pt x="3227232" y="1094944"/>
                </a:cubicBezTo>
                <a:cubicBezTo>
                  <a:pt x="3231584" y="1075357"/>
                  <a:pt x="3236964" y="1056013"/>
                  <a:pt x="3241830" y="1036547"/>
                </a:cubicBezTo>
                <a:cubicBezTo>
                  <a:pt x="3246696" y="861356"/>
                  <a:pt x="3248093" y="686034"/>
                  <a:pt x="3256429" y="510974"/>
                </a:cubicBezTo>
                <a:cubicBezTo>
                  <a:pt x="3258068" y="476561"/>
                  <a:pt x="3274868" y="402632"/>
                  <a:pt x="3285625" y="364982"/>
                </a:cubicBezTo>
                <a:cubicBezTo>
                  <a:pt x="3289852" y="350185"/>
                  <a:pt x="3295997" y="335981"/>
                  <a:pt x="3300224" y="321184"/>
                </a:cubicBezTo>
                <a:cubicBezTo>
                  <a:pt x="3330190" y="216298"/>
                  <a:pt x="3299324" y="310184"/>
                  <a:pt x="3329420" y="189790"/>
                </a:cubicBezTo>
                <a:cubicBezTo>
                  <a:pt x="3333152" y="174861"/>
                  <a:pt x="3335482" y="158797"/>
                  <a:pt x="3344018" y="145993"/>
                </a:cubicBezTo>
                <a:cubicBezTo>
                  <a:pt x="3355470" y="128814"/>
                  <a:pt x="3374596" y="118056"/>
                  <a:pt x="3387813" y="102195"/>
                </a:cubicBezTo>
                <a:cubicBezTo>
                  <a:pt x="3415296" y="69213"/>
                  <a:pt x="3420096" y="37863"/>
                  <a:pt x="3460805" y="14599"/>
                </a:cubicBezTo>
                <a:cubicBezTo>
                  <a:pt x="3478225" y="4644"/>
                  <a:pt x="3499734" y="4866"/>
                  <a:pt x="3519198" y="0"/>
                </a:cubicBezTo>
                <a:cubicBezTo>
                  <a:pt x="3567859" y="14599"/>
                  <a:pt x="3657403" y="-6407"/>
                  <a:pt x="3665181" y="43798"/>
                </a:cubicBezTo>
                <a:cubicBezTo>
                  <a:pt x="3859875" y="1300542"/>
                  <a:pt x="3468001" y="754159"/>
                  <a:pt x="3723574" y="1094944"/>
                </a:cubicBezTo>
                <a:cubicBezTo>
                  <a:pt x="3728440" y="1109543"/>
                  <a:pt x="3730537" y="1125380"/>
                  <a:pt x="3738172" y="1138742"/>
                </a:cubicBezTo>
                <a:cubicBezTo>
                  <a:pt x="3750243" y="1159868"/>
                  <a:pt x="3778267" y="1173090"/>
                  <a:pt x="3781967" y="1197139"/>
                </a:cubicBezTo>
                <a:cubicBezTo>
                  <a:pt x="3798262" y="1303065"/>
                  <a:pt x="3788346" y="1411467"/>
                  <a:pt x="3796565" y="1518323"/>
                </a:cubicBezTo>
                <a:cubicBezTo>
                  <a:pt x="3798104" y="1538329"/>
                  <a:pt x="3800034" y="1560025"/>
                  <a:pt x="3811163" y="1576720"/>
                </a:cubicBezTo>
                <a:cubicBezTo>
                  <a:pt x="3820895" y="1591319"/>
                  <a:pt x="3840360" y="1596185"/>
                  <a:pt x="3854958" y="1605918"/>
                </a:cubicBezTo>
                <a:cubicBezTo>
                  <a:pt x="4010673" y="1601052"/>
                  <a:pt x="4166708" y="1602419"/>
                  <a:pt x="4322103" y="1591319"/>
                </a:cubicBezTo>
                <a:cubicBezTo>
                  <a:pt x="4371602" y="1587783"/>
                  <a:pt x="4419136" y="1570279"/>
                  <a:pt x="4468086" y="1562120"/>
                </a:cubicBezTo>
                <a:lnTo>
                  <a:pt x="4643266" y="1532922"/>
                </a:lnTo>
                <a:cubicBezTo>
                  <a:pt x="4799788" y="1480743"/>
                  <a:pt x="4665436" y="1521507"/>
                  <a:pt x="4876838" y="1474525"/>
                </a:cubicBezTo>
                <a:cubicBezTo>
                  <a:pt x="4920633" y="1464792"/>
                  <a:pt x="4964152" y="1453721"/>
                  <a:pt x="5008223" y="1445326"/>
                </a:cubicBezTo>
                <a:cubicBezTo>
                  <a:pt x="5066376" y="1434249"/>
                  <a:pt x="5183402" y="1416128"/>
                  <a:pt x="5183402" y="1416128"/>
                </a:cubicBezTo>
                <a:cubicBezTo>
                  <a:pt x="5247362" y="1390542"/>
                  <a:pt x="5261062" y="1379922"/>
                  <a:pt x="5329385" y="1372330"/>
                </a:cubicBezTo>
                <a:cubicBezTo>
                  <a:pt x="5436223" y="1360459"/>
                  <a:pt x="5650547" y="1343132"/>
                  <a:pt x="5650547" y="1343132"/>
                </a:cubicBezTo>
                <a:cubicBezTo>
                  <a:pt x="5864655" y="1347998"/>
                  <a:pt x="6079078" y="1345154"/>
                  <a:pt x="6292872" y="1357731"/>
                </a:cubicBezTo>
                <a:cubicBezTo>
                  <a:pt x="6328237" y="1359811"/>
                  <a:pt x="6360542" y="1378963"/>
                  <a:pt x="6395060" y="1386929"/>
                </a:cubicBezTo>
                <a:cubicBezTo>
                  <a:pt x="6423901" y="1393585"/>
                  <a:pt x="6453934" y="1394350"/>
                  <a:pt x="6482649" y="1401529"/>
                </a:cubicBezTo>
                <a:cubicBezTo>
                  <a:pt x="6872863" y="1499090"/>
                  <a:pt x="6275835" y="1368921"/>
                  <a:pt x="6657829" y="1445326"/>
                </a:cubicBezTo>
                <a:cubicBezTo>
                  <a:pt x="6677503" y="1449261"/>
                  <a:pt x="6697005" y="1454160"/>
                  <a:pt x="6716222" y="1459926"/>
                </a:cubicBezTo>
                <a:cubicBezTo>
                  <a:pt x="6745700" y="1468770"/>
                  <a:pt x="6803812" y="1489124"/>
                  <a:pt x="6803812" y="1489124"/>
                </a:cubicBezTo>
                <a:cubicBezTo>
                  <a:pt x="6818410" y="1498857"/>
                  <a:pt x="6831913" y="1510476"/>
                  <a:pt x="6847606" y="1518323"/>
                </a:cubicBezTo>
                <a:cubicBezTo>
                  <a:pt x="6861369" y="1525205"/>
                  <a:pt x="6879255" y="1523474"/>
                  <a:pt x="6891401" y="1532922"/>
                </a:cubicBezTo>
                <a:cubicBezTo>
                  <a:pt x="6923994" y="1558273"/>
                  <a:pt x="6978991" y="1620517"/>
                  <a:pt x="6978991" y="1620517"/>
                </a:cubicBezTo>
                <a:cubicBezTo>
                  <a:pt x="6983857" y="1639983"/>
                  <a:pt x="6995585" y="1658949"/>
                  <a:pt x="6993589" y="1678914"/>
                </a:cubicBezTo>
                <a:cubicBezTo>
                  <a:pt x="6990527" y="1709539"/>
                  <a:pt x="6982859" y="1741887"/>
                  <a:pt x="6964393" y="1766510"/>
                </a:cubicBezTo>
                <a:cubicBezTo>
                  <a:pt x="6951336" y="1783920"/>
                  <a:pt x="6926376" y="1788067"/>
                  <a:pt x="6906000" y="1795709"/>
                </a:cubicBezTo>
                <a:cubicBezTo>
                  <a:pt x="6882441" y="1804544"/>
                  <a:pt x="6794432" y="1820943"/>
                  <a:pt x="6774615" y="1824907"/>
                </a:cubicBezTo>
                <a:cubicBezTo>
                  <a:pt x="6113452" y="1817036"/>
                  <a:pt x="5289217" y="1795970"/>
                  <a:pt x="4614069" y="1824907"/>
                </a:cubicBezTo>
                <a:cubicBezTo>
                  <a:pt x="4583321" y="1826225"/>
                  <a:pt x="4555676" y="1844373"/>
                  <a:pt x="4526479" y="1854106"/>
                </a:cubicBezTo>
                <a:cubicBezTo>
                  <a:pt x="4484269" y="1896319"/>
                  <a:pt x="4463163" y="1920651"/>
                  <a:pt x="4409693" y="1956300"/>
                </a:cubicBezTo>
                <a:cubicBezTo>
                  <a:pt x="4391586" y="1968372"/>
                  <a:pt x="4369961" y="1974302"/>
                  <a:pt x="4351300" y="1985499"/>
                </a:cubicBezTo>
                <a:cubicBezTo>
                  <a:pt x="4321211" y="2003554"/>
                  <a:pt x="4292907" y="2024430"/>
                  <a:pt x="4263710" y="2043896"/>
                </a:cubicBezTo>
                <a:cubicBezTo>
                  <a:pt x="4263682" y="2043914"/>
                  <a:pt x="4176148" y="2102273"/>
                  <a:pt x="4176121" y="2102293"/>
                </a:cubicBezTo>
                <a:lnTo>
                  <a:pt x="4117727" y="2146091"/>
                </a:lnTo>
                <a:cubicBezTo>
                  <a:pt x="4107995" y="2160690"/>
                  <a:pt x="4096377" y="2174195"/>
                  <a:pt x="4088531" y="2189888"/>
                </a:cubicBezTo>
                <a:cubicBezTo>
                  <a:pt x="4064662" y="2237629"/>
                  <a:pt x="4065259" y="2287187"/>
                  <a:pt x="4103129" y="2335881"/>
                </a:cubicBezTo>
                <a:cubicBezTo>
                  <a:pt x="4119217" y="2356567"/>
                  <a:pt x="4152175" y="2354436"/>
                  <a:pt x="4176121" y="2365079"/>
                </a:cubicBezTo>
                <a:cubicBezTo>
                  <a:pt x="4239466" y="2393234"/>
                  <a:pt x="4220099" y="2393000"/>
                  <a:pt x="4278309" y="2408877"/>
                </a:cubicBezTo>
                <a:cubicBezTo>
                  <a:pt x="4317022" y="2419436"/>
                  <a:pt x="4356166" y="2428343"/>
                  <a:pt x="4395095" y="2438076"/>
                </a:cubicBezTo>
                <a:cubicBezTo>
                  <a:pt x="4414559" y="2442942"/>
                  <a:pt x="4434454" y="2446330"/>
                  <a:pt x="4453488" y="2452675"/>
                </a:cubicBezTo>
                <a:cubicBezTo>
                  <a:pt x="4536974" y="2480506"/>
                  <a:pt x="4566205" y="2492739"/>
                  <a:pt x="4657864" y="2511072"/>
                </a:cubicBezTo>
                <a:lnTo>
                  <a:pt x="4876838" y="2554870"/>
                </a:lnTo>
                <a:cubicBezTo>
                  <a:pt x="5224436" y="2624394"/>
                  <a:pt x="4719620" y="2522220"/>
                  <a:pt x="5008223" y="2584068"/>
                </a:cubicBezTo>
                <a:cubicBezTo>
                  <a:pt x="5056746" y="2594467"/>
                  <a:pt x="5106063" y="2601231"/>
                  <a:pt x="5154206" y="2613267"/>
                </a:cubicBezTo>
                <a:cubicBezTo>
                  <a:pt x="5260740" y="2639902"/>
                  <a:pt x="5192931" y="2623932"/>
                  <a:pt x="5358582" y="2657065"/>
                </a:cubicBezTo>
                <a:cubicBezTo>
                  <a:pt x="5442327" y="2673815"/>
                  <a:pt x="5480204" y="2683859"/>
                  <a:pt x="5577556" y="2686263"/>
                </a:cubicBezTo>
                <a:cubicBezTo>
                  <a:pt x="5922978" y="2694792"/>
                  <a:pt x="6268541" y="2695996"/>
                  <a:pt x="6614034" y="2700862"/>
                </a:cubicBezTo>
                <a:cubicBezTo>
                  <a:pt x="6648327" y="2803749"/>
                  <a:pt x="6654807" y="2804952"/>
                  <a:pt x="6614034" y="2978248"/>
                </a:cubicBezTo>
                <a:cubicBezTo>
                  <a:pt x="6610510" y="2993227"/>
                  <a:pt x="6584837" y="2987981"/>
                  <a:pt x="6570239" y="2992847"/>
                </a:cubicBezTo>
                <a:lnTo>
                  <a:pt x="6015504" y="2978248"/>
                </a:lnTo>
                <a:cubicBezTo>
                  <a:pt x="5961801" y="2976056"/>
                  <a:pt x="5908671" y="2963649"/>
                  <a:pt x="5854923" y="2963649"/>
                </a:cubicBezTo>
                <a:cubicBezTo>
                  <a:pt x="5674812" y="2963649"/>
                  <a:pt x="5494832" y="2973382"/>
                  <a:pt x="5314787" y="2978248"/>
                </a:cubicBezTo>
                <a:cubicBezTo>
                  <a:pt x="5300189" y="2983114"/>
                  <a:pt x="5285788" y="2988619"/>
                  <a:pt x="5270992" y="2992847"/>
                </a:cubicBezTo>
                <a:cubicBezTo>
                  <a:pt x="5251701" y="2998359"/>
                  <a:pt x="5231040" y="2999543"/>
                  <a:pt x="5212599" y="3007447"/>
                </a:cubicBezTo>
                <a:cubicBezTo>
                  <a:pt x="5128989" y="3043283"/>
                  <a:pt x="5211422" y="3035538"/>
                  <a:pt x="5110411" y="3065844"/>
                </a:cubicBezTo>
                <a:cubicBezTo>
                  <a:pt x="5082060" y="3074350"/>
                  <a:pt x="5052399" y="3079327"/>
                  <a:pt x="5022821" y="3080443"/>
                </a:cubicBezTo>
                <a:cubicBezTo>
                  <a:pt x="4794226" y="3089070"/>
                  <a:pt x="4565408" y="3090176"/>
                  <a:pt x="4336702" y="3095042"/>
                </a:cubicBezTo>
                <a:cubicBezTo>
                  <a:pt x="4233996" y="3163518"/>
                  <a:pt x="4364227" y="3084720"/>
                  <a:pt x="4219915" y="3138840"/>
                </a:cubicBezTo>
                <a:cubicBezTo>
                  <a:pt x="4187397" y="3151035"/>
                  <a:pt x="4155044" y="3189117"/>
                  <a:pt x="4132326" y="3211836"/>
                </a:cubicBezTo>
                <a:cubicBezTo>
                  <a:pt x="4127460" y="3231302"/>
                  <a:pt x="4121662" y="3250558"/>
                  <a:pt x="4117727" y="3270233"/>
                </a:cubicBezTo>
                <a:cubicBezTo>
                  <a:pt x="4111922" y="3299260"/>
                  <a:pt x="4109550" y="3328932"/>
                  <a:pt x="4103129" y="3357829"/>
                </a:cubicBezTo>
                <a:cubicBezTo>
                  <a:pt x="4099791" y="3372852"/>
                  <a:pt x="4092263" y="3386697"/>
                  <a:pt x="4088531" y="3401627"/>
                </a:cubicBezTo>
                <a:cubicBezTo>
                  <a:pt x="4082513" y="3425700"/>
                  <a:pt x="4078799" y="3450291"/>
                  <a:pt x="4073933" y="3474623"/>
                </a:cubicBezTo>
                <a:cubicBezTo>
                  <a:pt x="4069067" y="3693612"/>
                  <a:pt x="4067917" y="3912714"/>
                  <a:pt x="4059334" y="4131589"/>
                </a:cubicBezTo>
                <a:cubicBezTo>
                  <a:pt x="4058174" y="4161168"/>
                  <a:pt x="4050541" y="4190158"/>
                  <a:pt x="4044736" y="4219185"/>
                </a:cubicBezTo>
                <a:cubicBezTo>
                  <a:pt x="4041617" y="4234782"/>
                  <a:pt x="4024816" y="4302824"/>
                  <a:pt x="4015539" y="4321380"/>
                </a:cubicBezTo>
                <a:cubicBezTo>
                  <a:pt x="4007693" y="4337073"/>
                  <a:pt x="4000043" y="4354216"/>
                  <a:pt x="3986343" y="4365177"/>
                </a:cubicBezTo>
                <a:cubicBezTo>
                  <a:pt x="3974327" y="4374790"/>
                  <a:pt x="3957146" y="4374910"/>
                  <a:pt x="3942548" y="4379777"/>
                </a:cubicBezTo>
                <a:cubicBezTo>
                  <a:pt x="3893887" y="4374910"/>
                  <a:pt x="3843587" y="4378613"/>
                  <a:pt x="3796565" y="4365177"/>
                </a:cubicBezTo>
                <a:cubicBezTo>
                  <a:pt x="3773170" y="4358492"/>
                  <a:pt x="3751668" y="4341625"/>
                  <a:pt x="3738172" y="4321380"/>
                </a:cubicBezTo>
                <a:cubicBezTo>
                  <a:pt x="3721100" y="4295771"/>
                  <a:pt x="3720405" y="4262361"/>
                  <a:pt x="3708975" y="4233784"/>
                </a:cubicBezTo>
                <a:cubicBezTo>
                  <a:pt x="3670564" y="4137749"/>
                  <a:pt x="3684918" y="4186485"/>
                  <a:pt x="3665181" y="4087792"/>
                </a:cubicBezTo>
                <a:cubicBezTo>
                  <a:pt x="3654241" y="3901816"/>
                  <a:pt x="3653664" y="3846982"/>
                  <a:pt x="3635984" y="3679012"/>
                </a:cubicBezTo>
                <a:cubicBezTo>
                  <a:pt x="3631877" y="3639993"/>
                  <a:pt x="3627836" y="3600918"/>
                  <a:pt x="3621386" y="3562218"/>
                </a:cubicBezTo>
                <a:cubicBezTo>
                  <a:pt x="3618088" y="3542426"/>
                  <a:pt x="3613832" y="3522608"/>
                  <a:pt x="3606787" y="3503821"/>
                </a:cubicBezTo>
                <a:cubicBezTo>
                  <a:pt x="3575453" y="3420260"/>
                  <a:pt x="3581118" y="3474131"/>
                  <a:pt x="3562993" y="3401627"/>
                </a:cubicBezTo>
                <a:cubicBezTo>
                  <a:pt x="3549285" y="3346792"/>
                  <a:pt x="3553816" y="3331550"/>
                  <a:pt x="3533796" y="3284833"/>
                </a:cubicBezTo>
                <a:cubicBezTo>
                  <a:pt x="3525224" y="3264829"/>
                  <a:pt x="3512681" y="3246643"/>
                  <a:pt x="3504599" y="3226436"/>
                </a:cubicBezTo>
                <a:cubicBezTo>
                  <a:pt x="3452481" y="3096132"/>
                  <a:pt x="3502379" y="3179307"/>
                  <a:pt x="3446206" y="3095042"/>
                </a:cubicBezTo>
                <a:cubicBezTo>
                  <a:pt x="3409515" y="2984960"/>
                  <a:pt x="3459007" y="3120644"/>
                  <a:pt x="3402412" y="3007447"/>
                </a:cubicBezTo>
                <a:cubicBezTo>
                  <a:pt x="3373773" y="2950166"/>
                  <a:pt x="3403060" y="2931286"/>
                  <a:pt x="3329420" y="2876053"/>
                </a:cubicBezTo>
                <a:cubicBezTo>
                  <a:pt x="3309956" y="2861454"/>
                  <a:pt x="3290959" y="2846209"/>
                  <a:pt x="3271027" y="2832256"/>
                </a:cubicBezTo>
                <a:cubicBezTo>
                  <a:pt x="3242280" y="2812132"/>
                  <a:pt x="3183437" y="2773859"/>
                  <a:pt x="3183437" y="2773859"/>
                </a:cubicBezTo>
                <a:cubicBezTo>
                  <a:pt x="3086115" y="2778725"/>
                  <a:pt x="2988163" y="2776371"/>
                  <a:pt x="2891472" y="2788458"/>
                </a:cubicBezTo>
                <a:cubicBezTo>
                  <a:pt x="2825590" y="2796694"/>
                  <a:pt x="2830832" y="2828887"/>
                  <a:pt x="2803882" y="2876053"/>
                </a:cubicBezTo>
                <a:cubicBezTo>
                  <a:pt x="2773937" y="2928460"/>
                  <a:pt x="2780300" y="2916108"/>
                  <a:pt x="2730890" y="2949050"/>
                </a:cubicBezTo>
                <a:cubicBezTo>
                  <a:pt x="2692274" y="3103527"/>
                  <a:pt x="2744703" y="2921620"/>
                  <a:pt x="2687096" y="3051244"/>
                </a:cubicBezTo>
                <a:cubicBezTo>
                  <a:pt x="2674597" y="3079370"/>
                  <a:pt x="2667631" y="3109641"/>
                  <a:pt x="2657899" y="3138840"/>
                </a:cubicBezTo>
                <a:cubicBezTo>
                  <a:pt x="2653033" y="3153439"/>
                  <a:pt x="2651837" y="3169833"/>
                  <a:pt x="2643301" y="3182638"/>
                </a:cubicBezTo>
                <a:lnTo>
                  <a:pt x="2614104" y="3226436"/>
                </a:lnTo>
                <a:cubicBezTo>
                  <a:pt x="2609238" y="3241035"/>
                  <a:pt x="2602524" y="3255143"/>
                  <a:pt x="2599506" y="3270233"/>
                </a:cubicBezTo>
                <a:cubicBezTo>
                  <a:pt x="2567188" y="3431837"/>
                  <a:pt x="2576868" y="3667896"/>
                  <a:pt x="2570309" y="3795806"/>
                </a:cubicBezTo>
                <a:cubicBezTo>
                  <a:pt x="2566839" y="3863471"/>
                  <a:pt x="2555233" y="3958793"/>
                  <a:pt x="2541113" y="4029395"/>
                </a:cubicBezTo>
                <a:cubicBezTo>
                  <a:pt x="2537178" y="4049070"/>
                  <a:pt x="2535487" y="4069845"/>
                  <a:pt x="2526514" y="4087792"/>
                </a:cubicBezTo>
                <a:cubicBezTo>
                  <a:pt x="2510821" y="4119179"/>
                  <a:pt x="2468121" y="4175387"/>
                  <a:pt x="2468121" y="4175387"/>
                </a:cubicBezTo>
                <a:cubicBezTo>
                  <a:pt x="2463255" y="4194853"/>
                  <a:pt x="2464652" y="4217089"/>
                  <a:pt x="2453523" y="4233784"/>
                </a:cubicBezTo>
                <a:cubicBezTo>
                  <a:pt x="2407303" y="4303120"/>
                  <a:pt x="2311160" y="4233411"/>
                  <a:pt x="2263745" y="4219185"/>
                </a:cubicBezTo>
                <a:cubicBezTo>
                  <a:pt x="2241524" y="4182147"/>
                  <a:pt x="2207507" y="4129676"/>
                  <a:pt x="2190754" y="4087792"/>
                </a:cubicBezTo>
                <a:cubicBezTo>
                  <a:pt x="2179324" y="4059215"/>
                  <a:pt x="2170400" y="4029676"/>
                  <a:pt x="2161557" y="4000196"/>
                </a:cubicBezTo>
                <a:cubicBezTo>
                  <a:pt x="2155792" y="3980977"/>
                  <a:pt x="2154004" y="3960586"/>
                  <a:pt x="2146959" y="3941799"/>
                </a:cubicBezTo>
                <a:cubicBezTo>
                  <a:pt x="2139318" y="3921422"/>
                  <a:pt x="2127495" y="3902868"/>
                  <a:pt x="2117763" y="3883402"/>
                </a:cubicBezTo>
                <a:cubicBezTo>
                  <a:pt x="2084051" y="3579986"/>
                  <a:pt x="2114518" y="3885029"/>
                  <a:pt x="2088566" y="3314031"/>
                </a:cubicBezTo>
                <a:cubicBezTo>
                  <a:pt x="2079097" y="3105697"/>
                  <a:pt x="2055313" y="2947953"/>
                  <a:pt x="2030173" y="2730061"/>
                </a:cubicBezTo>
                <a:cubicBezTo>
                  <a:pt x="1495551" y="2761511"/>
                  <a:pt x="1572506" y="2762993"/>
                  <a:pt x="716327" y="2730061"/>
                </a:cubicBezTo>
                <a:cubicBezTo>
                  <a:pt x="690141" y="2729054"/>
                  <a:pt x="668758" y="2707218"/>
                  <a:pt x="643336" y="2700862"/>
                </a:cubicBezTo>
                <a:cubicBezTo>
                  <a:pt x="609955" y="2692516"/>
                  <a:pt x="575211" y="2691129"/>
                  <a:pt x="541148" y="2686263"/>
                </a:cubicBezTo>
                <a:cubicBezTo>
                  <a:pt x="511951" y="2676530"/>
                  <a:pt x="483415" y="2664530"/>
                  <a:pt x="453558" y="2657065"/>
                </a:cubicBezTo>
                <a:cubicBezTo>
                  <a:pt x="385792" y="2640123"/>
                  <a:pt x="316140" y="2633356"/>
                  <a:pt x="249182" y="2613267"/>
                </a:cubicBezTo>
                <a:cubicBezTo>
                  <a:pt x="219704" y="2604423"/>
                  <a:pt x="190789" y="2593801"/>
                  <a:pt x="161593" y="2584068"/>
                </a:cubicBezTo>
                <a:cubicBezTo>
                  <a:pt x="146995" y="2579202"/>
                  <a:pt x="131561" y="2576351"/>
                  <a:pt x="117798" y="2569469"/>
                </a:cubicBezTo>
                <a:lnTo>
                  <a:pt x="59405" y="2540271"/>
                </a:lnTo>
                <a:cubicBezTo>
                  <a:pt x="39940" y="2511072"/>
                  <a:pt x="-7500" y="2486719"/>
                  <a:pt x="1011" y="2452675"/>
                </a:cubicBezTo>
                <a:cubicBezTo>
                  <a:pt x="5877" y="2433209"/>
                  <a:pt x="1423" y="2408466"/>
                  <a:pt x="15610" y="2394278"/>
                </a:cubicBezTo>
                <a:cubicBezTo>
                  <a:pt x="46085" y="2363801"/>
                  <a:pt x="141819" y="2358412"/>
                  <a:pt x="176191" y="2350480"/>
                </a:cubicBezTo>
                <a:cubicBezTo>
                  <a:pt x="390510" y="2301019"/>
                  <a:pt x="151383" y="2332828"/>
                  <a:pt x="438960" y="2306682"/>
                </a:cubicBezTo>
                <a:lnTo>
                  <a:pt x="1022891" y="2321282"/>
                </a:lnTo>
                <a:cubicBezTo>
                  <a:pt x="1052462" y="2322568"/>
                  <a:pt x="1081141" y="2331969"/>
                  <a:pt x="1110481" y="2335881"/>
                </a:cubicBezTo>
                <a:cubicBezTo>
                  <a:pt x="1154159" y="2341705"/>
                  <a:pt x="1198071" y="2345614"/>
                  <a:pt x="1241866" y="2350480"/>
                </a:cubicBezTo>
                <a:lnTo>
                  <a:pt x="2132361" y="2335881"/>
                </a:lnTo>
                <a:cubicBezTo>
                  <a:pt x="2152967" y="2334593"/>
                  <a:pt x="2163481" y="2308380"/>
                  <a:pt x="2176156" y="2292083"/>
                </a:cubicBezTo>
                <a:cubicBezTo>
                  <a:pt x="2197699" y="2264383"/>
                  <a:pt x="2234549" y="2204488"/>
                  <a:pt x="2234549" y="2204488"/>
                </a:cubicBezTo>
                <a:cubicBezTo>
                  <a:pt x="2224817" y="2170423"/>
                  <a:pt x="2226189" y="2130946"/>
                  <a:pt x="2205352" y="2102293"/>
                </a:cubicBezTo>
                <a:cubicBezTo>
                  <a:pt x="2179957" y="2067372"/>
                  <a:pt x="2099347" y="2037543"/>
                  <a:pt x="2059369" y="2014697"/>
                </a:cubicBezTo>
                <a:cubicBezTo>
                  <a:pt x="2044136" y="2005992"/>
                  <a:pt x="2031268" y="1993346"/>
                  <a:pt x="2015575" y="1985499"/>
                </a:cubicBezTo>
                <a:cubicBezTo>
                  <a:pt x="2001812" y="1978617"/>
                  <a:pt x="1986576" y="1975128"/>
                  <a:pt x="1971780" y="1970900"/>
                </a:cubicBezTo>
                <a:cubicBezTo>
                  <a:pt x="1825123" y="1928995"/>
                  <a:pt x="1787009" y="1951034"/>
                  <a:pt x="1563028" y="1941701"/>
                </a:cubicBezTo>
                <a:cubicBezTo>
                  <a:pt x="1498940" y="1932545"/>
                  <a:pt x="1368781" y="1915878"/>
                  <a:pt x="1314857" y="1897903"/>
                </a:cubicBezTo>
                <a:cubicBezTo>
                  <a:pt x="1194624" y="1857824"/>
                  <a:pt x="1257734" y="1873058"/>
                  <a:pt x="1125079" y="1854106"/>
                </a:cubicBezTo>
                <a:cubicBezTo>
                  <a:pt x="934080" y="1799530"/>
                  <a:pt x="1096385" y="1838163"/>
                  <a:pt x="803917" y="1810308"/>
                </a:cubicBezTo>
                <a:cubicBezTo>
                  <a:pt x="774451" y="1807502"/>
                  <a:pt x="745815" y="1798273"/>
                  <a:pt x="716327" y="1795709"/>
                </a:cubicBezTo>
                <a:cubicBezTo>
                  <a:pt x="633772" y="1788530"/>
                  <a:pt x="550812" y="1787013"/>
                  <a:pt x="468156" y="1781109"/>
                </a:cubicBezTo>
                <a:cubicBezTo>
                  <a:pt x="414545" y="1777279"/>
                  <a:pt x="361102" y="1771376"/>
                  <a:pt x="307575" y="1766510"/>
                </a:cubicBezTo>
                <a:cubicBezTo>
                  <a:pt x="307070" y="1766384"/>
                  <a:pt x="212368" y="1744293"/>
                  <a:pt x="205387" y="1737312"/>
                </a:cubicBezTo>
                <a:cubicBezTo>
                  <a:pt x="194506" y="1726430"/>
                  <a:pt x="195655" y="1708113"/>
                  <a:pt x="190789" y="1693514"/>
                </a:cubicBezTo>
                <a:cubicBezTo>
                  <a:pt x="220095" y="1620243"/>
                  <a:pt x="208418" y="1595569"/>
                  <a:pt x="307575" y="1591319"/>
                </a:cubicBezTo>
                <a:cubicBezTo>
                  <a:pt x="618758" y="1577982"/>
                  <a:pt x="930436" y="1581586"/>
                  <a:pt x="1241866" y="1576720"/>
                </a:cubicBezTo>
                <a:cubicBezTo>
                  <a:pt x="1256464" y="1566987"/>
                  <a:pt x="1269967" y="1555368"/>
                  <a:pt x="1285660" y="1547521"/>
                </a:cubicBezTo>
                <a:cubicBezTo>
                  <a:pt x="1299423" y="1540639"/>
                  <a:pt x="1316260" y="1540839"/>
                  <a:pt x="1329455" y="1532922"/>
                </a:cubicBezTo>
                <a:cubicBezTo>
                  <a:pt x="1341257" y="1525840"/>
                  <a:pt x="1348920" y="1513456"/>
                  <a:pt x="1358652" y="1503723"/>
                </a:cubicBezTo>
                <a:lnTo>
                  <a:pt x="1358652" y="1503723"/>
                </a:lnTo>
                <a:lnTo>
                  <a:pt x="1358652" y="1503723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45982" y="5101608"/>
            <a:ext cx="8656784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98483" y="5100388"/>
            <a:ext cx="1604186" cy="0"/>
          </a:xfrm>
          <a:prstGeom prst="line">
            <a:avLst/>
          </a:prstGeom>
          <a:ln w="76200" cmpd="sng">
            <a:solidFill>
              <a:srgbClr val="FF0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18231" y="5101608"/>
            <a:ext cx="1604186" cy="0"/>
          </a:xfrm>
          <a:prstGeom prst="line">
            <a:avLst/>
          </a:prstGeom>
          <a:ln w="76200" cmpd="sng">
            <a:solidFill>
              <a:srgbClr val="FF66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47850" y="5101608"/>
            <a:ext cx="1604186" cy="0"/>
          </a:xfrm>
          <a:prstGeom prst="line">
            <a:avLst/>
          </a:prstGeom>
          <a:ln w="76200" cmpd="sng">
            <a:solidFill>
              <a:srgbClr val="FFFF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9517" y="5101608"/>
            <a:ext cx="1604186" cy="0"/>
          </a:xfrm>
          <a:prstGeom prst="line">
            <a:avLst/>
          </a:prstGeom>
          <a:ln w="76200" cmpd="sng">
            <a:solidFill>
              <a:srgbClr val="008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36397" y="5100388"/>
            <a:ext cx="1604186" cy="0"/>
          </a:xfrm>
          <a:prstGeom prst="line">
            <a:avLst/>
          </a:prstGeom>
          <a:ln w="76200" cmpd="sng">
            <a:solidFill>
              <a:schemeClr val="accent5">
                <a:lumMod val="75000"/>
                <a:alpha val="5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06634" y="5101606"/>
            <a:ext cx="1604186" cy="0"/>
          </a:xfrm>
          <a:prstGeom prst="line">
            <a:avLst/>
          </a:prstGeom>
          <a:ln w="76200" cmpd="sng">
            <a:solidFill>
              <a:srgbClr val="0000FF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5624" y="4767793"/>
            <a:ext cx="100357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(</a:t>
            </a:r>
            <a:r>
              <a:rPr lang="en-US" sz="3200" dirty="0" smtClean="0"/>
              <a:t>           </a:t>
            </a:r>
            <a:r>
              <a:rPr lang="en-US" sz="3200" dirty="0" smtClean="0">
                <a:solidFill>
                  <a:srgbClr val="FF66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r>
              <a:rPr lang="en-US" sz="3200" dirty="0" smtClean="0"/>
              <a:t>     </a:t>
            </a:r>
            <a:r>
              <a:rPr lang="en-US" sz="3200" dirty="0" smtClean="0">
                <a:solidFill>
                  <a:srgbClr val="FFFF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6600"/>
                </a:solidFill>
              </a:rPr>
              <a:t>)</a:t>
            </a:r>
            <a:r>
              <a:rPr lang="en-US" sz="3200" dirty="0" smtClean="0"/>
              <a:t>       </a:t>
            </a:r>
            <a:r>
              <a:rPr lang="en-US" sz="3200" dirty="0" smtClean="0">
                <a:solidFill>
                  <a:srgbClr val="008000"/>
                </a:solidFill>
              </a:rPr>
              <a:t>(</a:t>
            </a: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  <a:r>
              <a:rPr lang="en-US" sz="3200" dirty="0" smtClean="0"/>
              <a:t>     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008000"/>
                </a:solidFill>
              </a:rPr>
              <a:t>)</a:t>
            </a:r>
            <a:r>
              <a:rPr lang="en-US" sz="3200" dirty="0" smtClean="0"/>
              <a:t>     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31859C"/>
                </a:solidFill>
              </a:rPr>
              <a:t>)</a:t>
            </a:r>
            <a:r>
              <a:rPr lang="en-US" sz="3200" dirty="0" smtClean="0"/>
              <a:t>           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13177" y="1749826"/>
            <a:ext cx="179377" cy="946524"/>
            <a:chOff x="1513177" y="1749826"/>
            <a:chExt cx="179377" cy="946524"/>
          </a:xfrm>
        </p:grpSpPr>
        <p:sp>
          <p:nvSpPr>
            <p:cNvPr id="21" name="Oval 20"/>
            <p:cNvSpPr/>
            <p:nvPr/>
          </p:nvSpPr>
          <p:spPr>
            <a:xfrm>
              <a:off x="1513177" y="174982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555394" y="25591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/>
          <p:cNvSpPr/>
          <p:nvPr/>
        </p:nvSpPr>
        <p:spPr>
          <a:xfrm>
            <a:off x="2700458" y="259479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18512" y="261580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90586" y="262221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953703" y="1747406"/>
            <a:ext cx="179377" cy="1267702"/>
            <a:chOff x="1513177" y="1428648"/>
            <a:chExt cx="179377" cy="1267702"/>
          </a:xfrm>
        </p:grpSpPr>
        <p:sp>
          <p:nvSpPr>
            <p:cNvPr id="24" name="Oval 23"/>
            <p:cNvSpPr/>
            <p:nvPr/>
          </p:nvSpPr>
          <p:spPr>
            <a:xfrm>
              <a:off x="1513177" y="142864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555394" y="25591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273943" y="1753816"/>
            <a:ext cx="179377" cy="1267702"/>
            <a:chOff x="1513177" y="1428648"/>
            <a:chExt cx="179377" cy="1267702"/>
          </a:xfrm>
        </p:grpSpPr>
        <p:sp>
          <p:nvSpPr>
            <p:cNvPr id="30" name="Oval 29"/>
            <p:cNvSpPr/>
            <p:nvPr/>
          </p:nvSpPr>
          <p:spPr>
            <a:xfrm>
              <a:off x="1513177" y="142864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555394" y="25591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898483" y="145993"/>
            <a:ext cx="7123812" cy="4446612"/>
            <a:chOff x="3449435" y="3089563"/>
            <a:chExt cx="2152138" cy="1525848"/>
          </a:xfrm>
        </p:grpSpPr>
        <p:sp>
          <p:nvSpPr>
            <p:cNvPr id="33" name="Rectangle 32"/>
            <p:cNvSpPr/>
            <p:nvPr/>
          </p:nvSpPr>
          <p:spPr>
            <a:xfrm>
              <a:off x="5116941" y="3089563"/>
              <a:ext cx="484632" cy="1525848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790582" y="3089563"/>
              <a:ext cx="484632" cy="1525848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474931" y="3089563"/>
              <a:ext cx="484632" cy="1525848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19053" y="3089563"/>
              <a:ext cx="484632" cy="1525848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794797" y="3089563"/>
              <a:ext cx="484632" cy="1525848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449435" y="3089563"/>
              <a:ext cx="484632" cy="1525848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201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991672" y="145993"/>
            <a:ext cx="6993815" cy="4379777"/>
          </a:xfrm>
          <a:custGeom>
            <a:avLst/>
            <a:gdLst>
              <a:gd name="connsiteX0" fmla="*/ 1095883 w 6993815"/>
              <a:gd name="connsiteY0" fmla="*/ 1518323 h 4379777"/>
              <a:gd name="connsiteX1" fmla="*/ 1095883 w 6993815"/>
              <a:gd name="connsiteY1" fmla="*/ 1518323 h 4379777"/>
              <a:gd name="connsiteX2" fmla="*/ 1387848 w 6993815"/>
              <a:gd name="connsiteY2" fmla="*/ 1503723 h 4379777"/>
              <a:gd name="connsiteX3" fmla="*/ 1636019 w 6993815"/>
              <a:gd name="connsiteY3" fmla="*/ 1532922 h 4379777"/>
              <a:gd name="connsiteX4" fmla="*/ 1679814 w 6993815"/>
              <a:gd name="connsiteY4" fmla="*/ 1547521 h 4379777"/>
              <a:gd name="connsiteX5" fmla="*/ 1752805 w 6993815"/>
              <a:gd name="connsiteY5" fmla="*/ 1562120 h 4379777"/>
              <a:gd name="connsiteX6" fmla="*/ 1811199 w 6993815"/>
              <a:gd name="connsiteY6" fmla="*/ 1547521 h 4379777"/>
              <a:gd name="connsiteX7" fmla="*/ 1825797 w 6993815"/>
              <a:gd name="connsiteY7" fmla="*/ 1328532 h 4379777"/>
              <a:gd name="connsiteX8" fmla="*/ 1840395 w 6993815"/>
              <a:gd name="connsiteY8" fmla="*/ 1182540 h 4379777"/>
              <a:gd name="connsiteX9" fmla="*/ 1869592 w 6993815"/>
              <a:gd name="connsiteY9" fmla="*/ 846757 h 4379777"/>
              <a:gd name="connsiteX10" fmla="*/ 1884190 w 6993815"/>
              <a:gd name="connsiteY10" fmla="*/ 759161 h 4379777"/>
              <a:gd name="connsiteX11" fmla="*/ 1913387 w 6993815"/>
              <a:gd name="connsiteY11" fmla="*/ 671566 h 4379777"/>
              <a:gd name="connsiteX12" fmla="*/ 1927985 w 6993815"/>
              <a:gd name="connsiteY12" fmla="*/ 627768 h 4379777"/>
              <a:gd name="connsiteX13" fmla="*/ 1957181 w 6993815"/>
              <a:gd name="connsiteY13" fmla="*/ 569371 h 4379777"/>
              <a:gd name="connsiteX14" fmla="*/ 1971780 w 6993815"/>
              <a:gd name="connsiteY14" fmla="*/ 510974 h 4379777"/>
              <a:gd name="connsiteX15" fmla="*/ 2000976 w 6993815"/>
              <a:gd name="connsiteY15" fmla="*/ 467176 h 4379777"/>
              <a:gd name="connsiteX16" fmla="*/ 2030173 w 6993815"/>
              <a:gd name="connsiteY16" fmla="*/ 408779 h 4379777"/>
              <a:gd name="connsiteX17" fmla="*/ 2073968 w 6993815"/>
              <a:gd name="connsiteY17" fmla="*/ 379581 h 4379777"/>
              <a:gd name="connsiteX18" fmla="*/ 2234549 w 6993815"/>
              <a:gd name="connsiteY18" fmla="*/ 335783 h 4379777"/>
              <a:gd name="connsiteX19" fmla="*/ 2322139 w 6993815"/>
              <a:gd name="connsiteY19" fmla="*/ 350382 h 4379777"/>
              <a:gd name="connsiteX20" fmla="*/ 2336737 w 6993815"/>
              <a:gd name="connsiteY20" fmla="*/ 394180 h 4379777"/>
              <a:gd name="connsiteX21" fmla="*/ 2365933 w 6993815"/>
              <a:gd name="connsiteY21" fmla="*/ 452577 h 4379777"/>
              <a:gd name="connsiteX22" fmla="*/ 2365933 w 6993815"/>
              <a:gd name="connsiteY22" fmla="*/ 905154 h 4379777"/>
              <a:gd name="connsiteX23" fmla="*/ 2380532 w 6993815"/>
              <a:gd name="connsiteY23" fmla="*/ 1240937 h 4379777"/>
              <a:gd name="connsiteX24" fmla="*/ 2395130 w 6993815"/>
              <a:gd name="connsiteY24" fmla="*/ 1299334 h 4379777"/>
              <a:gd name="connsiteX25" fmla="*/ 2468121 w 6993815"/>
              <a:gd name="connsiteY25" fmla="*/ 1430727 h 4379777"/>
              <a:gd name="connsiteX26" fmla="*/ 2511916 w 6993815"/>
              <a:gd name="connsiteY26" fmla="*/ 1445326 h 4379777"/>
              <a:gd name="connsiteX27" fmla="*/ 2614104 w 6993815"/>
              <a:gd name="connsiteY27" fmla="*/ 1489124 h 4379777"/>
              <a:gd name="connsiteX28" fmla="*/ 2730890 w 6993815"/>
              <a:gd name="connsiteY28" fmla="*/ 1503723 h 4379777"/>
              <a:gd name="connsiteX29" fmla="*/ 3008258 w 6993815"/>
              <a:gd name="connsiteY29" fmla="*/ 1474525 h 4379777"/>
              <a:gd name="connsiteX30" fmla="*/ 3095848 w 6993815"/>
              <a:gd name="connsiteY30" fmla="*/ 1372330 h 4379777"/>
              <a:gd name="connsiteX31" fmla="*/ 3183437 w 6993815"/>
              <a:gd name="connsiteY31" fmla="*/ 1270135 h 4379777"/>
              <a:gd name="connsiteX32" fmla="*/ 3198036 w 6993815"/>
              <a:gd name="connsiteY32" fmla="*/ 1226338 h 4379777"/>
              <a:gd name="connsiteX33" fmla="*/ 3227232 w 6993815"/>
              <a:gd name="connsiteY33" fmla="*/ 1094944 h 4379777"/>
              <a:gd name="connsiteX34" fmla="*/ 3241830 w 6993815"/>
              <a:gd name="connsiteY34" fmla="*/ 1036547 h 4379777"/>
              <a:gd name="connsiteX35" fmla="*/ 3256429 w 6993815"/>
              <a:gd name="connsiteY35" fmla="*/ 510974 h 4379777"/>
              <a:gd name="connsiteX36" fmla="*/ 3285625 w 6993815"/>
              <a:gd name="connsiteY36" fmla="*/ 364982 h 4379777"/>
              <a:gd name="connsiteX37" fmla="*/ 3300224 w 6993815"/>
              <a:gd name="connsiteY37" fmla="*/ 321184 h 4379777"/>
              <a:gd name="connsiteX38" fmla="*/ 3329420 w 6993815"/>
              <a:gd name="connsiteY38" fmla="*/ 189790 h 4379777"/>
              <a:gd name="connsiteX39" fmla="*/ 3344018 w 6993815"/>
              <a:gd name="connsiteY39" fmla="*/ 145993 h 4379777"/>
              <a:gd name="connsiteX40" fmla="*/ 3387813 w 6993815"/>
              <a:gd name="connsiteY40" fmla="*/ 102195 h 4379777"/>
              <a:gd name="connsiteX41" fmla="*/ 3460805 w 6993815"/>
              <a:gd name="connsiteY41" fmla="*/ 14599 h 4379777"/>
              <a:gd name="connsiteX42" fmla="*/ 3519198 w 6993815"/>
              <a:gd name="connsiteY42" fmla="*/ 0 h 4379777"/>
              <a:gd name="connsiteX43" fmla="*/ 3665181 w 6993815"/>
              <a:gd name="connsiteY43" fmla="*/ 43798 h 4379777"/>
              <a:gd name="connsiteX44" fmla="*/ 3723574 w 6993815"/>
              <a:gd name="connsiteY44" fmla="*/ 1094944 h 4379777"/>
              <a:gd name="connsiteX45" fmla="*/ 3738172 w 6993815"/>
              <a:gd name="connsiteY45" fmla="*/ 1138742 h 4379777"/>
              <a:gd name="connsiteX46" fmla="*/ 3781967 w 6993815"/>
              <a:gd name="connsiteY46" fmla="*/ 1197139 h 4379777"/>
              <a:gd name="connsiteX47" fmla="*/ 3796565 w 6993815"/>
              <a:gd name="connsiteY47" fmla="*/ 1518323 h 4379777"/>
              <a:gd name="connsiteX48" fmla="*/ 3811163 w 6993815"/>
              <a:gd name="connsiteY48" fmla="*/ 1576720 h 4379777"/>
              <a:gd name="connsiteX49" fmla="*/ 3854958 w 6993815"/>
              <a:gd name="connsiteY49" fmla="*/ 1605918 h 4379777"/>
              <a:gd name="connsiteX50" fmla="*/ 4322103 w 6993815"/>
              <a:gd name="connsiteY50" fmla="*/ 1591319 h 4379777"/>
              <a:gd name="connsiteX51" fmla="*/ 4468086 w 6993815"/>
              <a:gd name="connsiteY51" fmla="*/ 1562120 h 4379777"/>
              <a:gd name="connsiteX52" fmla="*/ 4643266 w 6993815"/>
              <a:gd name="connsiteY52" fmla="*/ 1532922 h 4379777"/>
              <a:gd name="connsiteX53" fmla="*/ 4876838 w 6993815"/>
              <a:gd name="connsiteY53" fmla="*/ 1474525 h 4379777"/>
              <a:gd name="connsiteX54" fmla="*/ 5008223 w 6993815"/>
              <a:gd name="connsiteY54" fmla="*/ 1445326 h 4379777"/>
              <a:gd name="connsiteX55" fmla="*/ 5183402 w 6993815"/>
              <a:gd name="connsiteY55" fmla="*/ 1416128 h 4379777"/>
              <a:gd name="connsiteX56" fmla="*/ 5329385 w 6993815"/>
              <a:gd name="connsiteY56" fmla="*/ 1372330 h 4379777"/>
              <a:gd name="connsiteX57" fmla="*/ 5650547 w 6993815"/>
              <a:gd name="connsiteY57" fmla="*/ 1343132 h 4379777"/>
              <a:gd name="connsiteX58" fmla="*/ 6292872 w 6993815"/>
              <a:gd name="connsiteY58" fmla="*/ 1357731 h 4379777"/>
              <a:gd name="connsiteX59" fmla="*/ 6395060 w 6993815"/>
              <a:gd name="connsiteY59" fmla="*/ 1386929 h 4379777"/>
              <a:gd name="connsiteX60" fmla="*/ 6482649 w 6993815"/>
              <a:gd name="connsiteY60" fmla="*/ 1401529 h 4379777"/>
              <a:gd name="connsiteX61" fmla="*/ 6657829 w 6993815"/>
              <a:gd name="connsiteY61" fmla="*/ 1445326 h 4379777"/>
              <a:gd name="connsiteX62" fmla="*/ 6716222 w 6993815"/>
              <a:gd name="connsiteY62" fmla="*/ 1459926 h 4379777"/>
              <a:gd name="connsiteX63" fmla="*/ 6803812 w 6993815"/>
              <a:gd name="connsiteY63" fmla="*/ 1489124 h 4379777"/>
              <a:gd name="connsiteX64" fmla="*/ 6847606 w 6993815"/>
              <a:gd name="connsiteY64" fmla="*/ 1518323 h 4379777"/>
              <a:gd name="connsiteX65" fmla="*/ 6891401 w 6993815"/>
              <a:gd name="connsiteY65" fmla="*/ 1532922 h 4379777"/>
              <a:gd name="connsiteX66" fmla="*/ 6978991 w 6993815"/>
              <a:gd name="connsiteY66" fmla="*/ 1620517 h 4379777"/>
              <a:gd name="connsiteX67" fmla="*/ 6993589 w 6993815"/>
              <a:gd name="connsiteY67" fmla="*/ 1678914 h 4379777"/>
              <a:gd name="connsiteX68" fmla="*/ 6964393 w 6993815"/>
              <a:gd name="connsiteY68" fmla="*/ 1766510 h 4379777"/>
              <a:gd name="connsiteX69" fmla="*/ 6906000 w 6993815"/>
              <a:gd name="connsiteY69" fmla="*/ 1795709 h 4379777"/>
              <a:gd name="connsiteX70" fmla="*/ 6774615 w 6993815"/>
              <a:gd name="connsiteY70" fmla="*/ 1824907 h 4379777"/>
              <a:gd name="connsiteX71" fmla="*/ 4614069 w 6993815"/>
              <a:gd name="connsiteY71" fmla="*/ 1824907 h 4379777"/>
              <a:gd name="connsiteX72" fmla="*/ 4526479 w 6993815"/>
              <a:gd name="connsiteY72" fmla="*/ 1854106 h 4379777"/>
              <a:gd name="connsiteX73" fmla="*/ 4409693 w 6993815"/>
              <a:gd name="connsiteY73" fmla="*/ 1956300 h 4379777"/>
              <a:gd name="connsiteX74" fmla="*/ 4351300 w 6993815"/>
              <a:gd name="connsiteY74" fmla="*/ 1985499 h 4379777"/>
              <a:gd name="connsiteX75" fmla="*/ 4263710 w 6993815"/>
              <a:gd name="connsiteY75" fmla="*/ 2043896 h 4379777"/>
              <a:gd name="connsiteX76" fmla="*/ 4176121 w 6993815"/>
              <a:gd name="connsiteY76" fmla="*/ 2102293 h 4379777"/>
              <a:gd name="connsiteX77" fmla="*/ 4117727 w 6993815"/>
              <a:gd name="connsiteY77" fmla="*/ 2146091 h 4379777"/>
              <a:gd name="connsiteX78" fmla="*/ 4088531 w 6993815"/>
              <a:gd name="connsiteY78" fmla="*/ 2189888 h 4379777"/>
              <a:gd name="connsiteX79" fmla="*/ 4103129 w 6993815"/>
              <a:gd name="connsiteY79" fmla="*/ 2335881 h 4379777"/>
              <a:gd name="connsiteX80" fmla="*/ 4176121 w 6993815"/>
              <a:gd name="connsiteY80" fmla="*/ 2365079 h 4379777"/>
              <a:gd name="connsiteX81" fmla="*/ 4278309 w 6993815"/>
              <a:gd name="connsiteY81" fmla="*/ 2408877 h 4379777"/>
              <a:gd name="connsiteX82" fmla="*/ 4395095 w 6993815"/>
              <a:gd name="connsiteY82" fmla="*/ 2438076 h 4379777"/>
              <a:gd name="connsiteX83" fmla="*/ 4453488 w 6993815"/>
              <a:gd name="connsiteY83" fmla="*/ 2452675 h 4379777"/>
              <a:gd name="connsiteX84" fmla="*/ 4657864 w 6993815"/>
              <a:gd name="connsiteY84" fmla="*/ 2511072 h 4379777"/>
              <a:gd name="connsiteX85" fmla="*/ 4876838 w 6993815"/>
              <a:gd name="connsiteY85" fmla="*/ 2554870 h 4379777"/>
              <a:gd name="connsiteX86" fmla="*/ 5008223 w 6993815"/>
              <a:gd name="connsiteY86" fmla="*/ 2584068 h 4379777"/>
              <a:gd name="connsiteX87" fmla="*/ 5154206 w 6993815"/>
              <a:gd name="connsiteY87" fmla="*/ 2613267 h 4379777"/>
              <a:gd name="connsiteX88" fmla="*/ 5358582 w 6993815"/>
              <a:gd name="connsiteY88" fmla="*/ 2657065 h 4379777"/>
              <a:gd name="connsiteX89" fmla="*/ 5577556 w 6993815"/>
              <a:gd name="connsiteY89" fmla="*/ 2686263 h 4379777"/>
              <a:gd name="connsiteX90" fmla="*/ 6614034 w 6993815"/>
              <a:gd name="connsiteY90" fmla="*/ 2700862 h 4379777"/>
              <a:gd name="connsiteX91" fmla="*/ 6614034 w 6993815"/>
              <a:gd name="connsiteY91" fmla="*/ 2978248 h 4379777"/>
              <a:gd name="connsiteX92" fmla="*/ 6570239 w 6993815"/>
              <a:gd name="connsiteY92" fmla="*/ 2992847 h 4379777"/>
              <a:gd name="connsiteX93" fmla="*/ 6015504 w 6993815"/>
              <a:gd name="connsiteY93" fmla="*/ 2978248 h 4379777"/>
              <a:gd name="connsiteX94" fmla="*/ 5854923 w 6993815"/>
              <a:gd name="connsiteY94" fmla="*/ 2963649 h 4379777"/>
              <a:gd name="connsiteX95" fmla="*/ 5314787 w 6993815"/>
              <a:gd name="connsiteY95" fmla="*/ 2978248 h 4379777"/>
              <a:gd name="connsiteX96" fmla="*/ 5270992 w 6993815"/>
              <a:gd name="connsiteY96" fmla="*/ 2992847 h 4379777"/>
              <a:gd name="connsiteX97" fmla="*/ 5212599 w 6993815"/>
              <a:gd name="connsiteY97" fmla="*/ 3007447 h 4379777"/>
              <a:gd name="connsiteX98" fmla="*/ 5110411 w 6993815"/>
              <a:gd name="connsiteY98" fmla="*/ 3065844 h 4379777"/>
              <a:gd name="connsiteX99" fmla="*/ 5022821 w 6993815"/>
              <a:gd name="connsiteY99" fmla="*/ 3080443 h 4379777"/>
              <a:gd name="connsiteX100" fmla="*/ 4336702 w 6993815"/>
              <a:gd name="connsiteY100" fmla="*/ 3095042 h 4379777"/>
              <a:gd name="connsiteX101" fmla="*/ 4219915 w 6993815"/>
              <a:gd name="connsiteY101" fmla="*/ 3138840 h 4379777"/>
              <a:gd name="connsiteX102" fmla="*/ 4132326 w 6993815"/>
              <a:gd name="connsiteY102" fmla="*/ 3211836 h 4379777"/>
              <a:gd name="connsiteX103" fmla="*/ 4117727 w 6993815"/>
              <a:gd name="connsiteY103" fmla="*/ 3270233 h 4379777"/>
              <a:gd name="connsiteX104" fmla="*/ 4103129 w 6993815"/>
              <a:gd name="connsiteY104" fmla="*/ 3357829 h 4379777"/>
              <a:gd name="connsiteX105" fmla="*/ 4088531 w 6993815"/>
              <a:gd name="connsiteY105" fmla="*/ 3401627 h 4379777"/>
              <a:gd name="connsiteX106" fmla="*/ 4073933 w 6993815"/>
              <a:gd name="connsiteY106" fmla="*/ 3474623 h 4379777"/>
              <a:gd name="connsiteX107" fmla="*/ 4059334 w 6993815"/>
              <a:gd name="connsiteY107" fmla="*/ 4131589 h 4379777"/>
              <a:gd name="connsiteX108" fmla="*/ 4044736 w 6993815"/>
              <a:gd name="connsiteY108" fmla="*/ 4219185 h 4379777"/>
              <a:gd name="connsiteX109" fmla="*/ 4015539 w 6993815"/>
              <a:gd name="connsiteY109" fmla="*/ 4321380 h 4379777"/>
              <a:gd name="connsiteX110" fmla="*/ 3986343 w 6993815"/>
              <a:gd name="connsiteY110" fmla="*/ 4365177 h 4379777"/>
              <a:gd name="connsiteX111" fmla="*/ 3942548 w 6993815"/>
              <a:gd name="connsiteY111" fmla="*/ 4379777 h 4379777"/>
              <a:gd name="connsiteX112" fmla="*/ 3796565 w 6993815"/>
              <a:gd name="connsiteY112" fmla="*/ 4365177 h 4379777"/>
              <a:gd name="connsiteX113" fmla="*/ 3738172 w 6993815"/>
              <a:gd name="connsiteY113" fmla="*/ 4321380 h 4379777"/>
              <a:gd name="connsiteX114" fmla="*/ 3708975 w 6993815"/>
              <a:gd name="connsiteY114" fmla="*/ 4233784 h 4379777"/>
              <a:gd name="connsiteX115" fmla="*/ 3665181 w 6993815"/>
              <a:gd name="connsiteY115" fmla="*/ 4087792 h 4379777"/>
              <a:gd name="connsiteX116" fmla="*/ 3635984 w 6993815"/>
              <a:gd name="connsiteY116" fmla="*/ 3679012 h 4379777"/>
              <a:gd name="connsiteX117" fmla="*/ 3621386 w 6993815"/>
              <a:gd name="connsiteY117" fmla="*/ 3562218 h 4379777"/>
              <a:gd name="connsiteX118" fmla="*/ 3606787 w 6993815"/>
              <a:gd name="connsiteY118" fmla="*/ 3503821 h 4379777"/>
              <a:gd name="connsiteX119" fmla="*/ 3562993 w 6993815"/>
              <a:gd name="connsiteY119" fmla="*/ 3401627 h 4379777"/>
              <a:gd name="connsiteX120" fmla="*/ 3533796 w 6993815"/>
              <a:gd name="connsiteY120" fmla="*/ 3284833 h 4379777"/>
              <a:gd name="connsiteX121" fmla="*/ 3504599 w 6993815"/>
              <a:gd name="connsiteY121" fmla="*/ 3226436 h 4379777"/>
              <a:gd name="connsiteX122" fmla="*/ 3446206 w 6993815"/>
              <a:gd name="connsiteY122" fmla="*/ 3095042 h 4379777"/>
              <a:gd name="connsiteX123" fmla="*/ 3402412 w 6993815"/>
              <a:gd name="connsiteY123" fmla="*/ 3007447 h 4379777"/>
              <a:gd name="connsiteX124" fmla="*/ 3329420 w 6993815"/>
              <a:gd name="connsiteY124" fmla="*/ 2876053 h 4379777"/>
              <a:gd name="connsiteX125" fmla="*/ 3271027 w 6993815"/>
              <a:gd name="connsiteY125" fmla="*/ 2832256 h 4379777"/>
              <a:gd name="connsiteX126" fmla="*/ 3183437 w 6993815"/>
              <a:gd name="connsiteY126" fmla="*/ 2773859 h 4379777"/>
              <a:gd name="connsiteX127" fmla="*/ 2891472 w 6993815"/>
              <a:gd name="connsiteY127" fmla="*/ 2788458 h 4379777"/>
              <a:gd name="connsiteX128" fmla="*/ 2803882 w 6993815"/>
              <a:gd name="connsiteY128" fmla="*/ 2876053 h 4379777"/>
              <a:gd name="connsiteX129" fmla="*/ 2730890 w 6993815"/>
              <a:gd name="connsiteY129" fmla="*/ 2949050 h 4379777"/>
              <a:gd name="connsiteX130" fmla="*/ 2687096 w 6993815"/>
              <a:gd name="connsiteY130" fmla="*/ 3051244 h 4379777"/>
              <a:gd name="connsiteX131" fmla="*/ 2657899 w 6993815"/>
              <a:gd name="connsiteY131" fmla="*/ 3138840 h 4379777"/>
              <a:gd name="connsiteX132" fmla="*/ 2643301 w 6993815"/>
              <a:gd name="connsiteY132" fmla="*/ 3182638 h 4379777"/>
              <a:gd name="connsiteX133" fmla="*/ 2614104 w 6993815"/>
              <a:gd name="connsiteY133" fmla="*/ 3226436 h 4379777"/>
              <a:gd name="connsiteX134" fmla="*/ 2599506 w 6993815"/>
              <a:gd name="connsiteY134" fmla="*/ 3270233 h 4379777"/>
              <a:gd name="connsiteX135" fmla="*/ 2570309 w 6993815"/>
              <a:gd name="connsiteY135" fmla="*/ 3795806 h 4379777"/>
              <a:gd name="connsiteX136" fmla="*/ 2541113 w 6993815"/>
              <a:gd name="connsiteY136" fmla="*/ 4029395 h 4379777"/>
              <a:gd name="connsiteX137" fmla="*/ 2526514 w 6993815"/>
              <a:gd name="connsiteY137" fmla="*/ 4087792 h 4379777"/>
              <a:gd name="connsiteX138" fmla="*/ 2468121 w 6993815"/>
              <a:gd name="connsiteY138" fmla="*/ 4175387 h 4379777"/>
              <a:gd name="connsiteX139" fmla="*/ 2453523 w 6993815"/>
              <a:gd name="connsiteY139" fmla="*/ 4233784 h 4379777"/>
              <a:gd name="connsiteX140" fmla="*/ 2263745 w 6993815"/>
              <a:gd name="connsiteY140" fmla="*/ 4219185 h 4379777"/>
              <a:gd name="connsiteX141" fmla="*/ 2190754 w 6993815"/>
              <a:gd name="connsiteY141" fmla="*/ 4087792 h 4379777"/>
              <a:gd name="connsiteX142" fmla="*/ 2161557 w 6993815"/>
              <a:gd name="connsiteY142" fmla="*/ 4000196 h 4379777"/>
              <a:gd name="connsiteX143" fmla="*/ 2146959 w 6993815"/>
              <a:gd name="connsiteY143" fmla="*/ 3941799 h 4379777"/>
              <a:gd name="connsiteX144" fmla="*/ 2117763 w 6993815"/>
              <a:gd name="connsiteY144" fmla="*/ 3883402 h 4379777"/>
              <a:gd name="connsiteX145" fmla="*/ 2088566 w 6993815"/>
              <a:gd name="connsiteY145" fmla="*/ 3314031 h 4379777"/>
              <a:gd name="connsiteX146" fmla="*/ 2030173 w 6993815"/>
              <a:gd name="connsiteY146" fmla="*/ 2730061 h 4379777"/>
              <a:gd name="connsiteX147" fmla="*/ 716327 w 6993815"/>
              <a:gd name="connsiteY147" fmla="*/ 2730061 h 4379777"/>
              <a:gd name="connsiteX148" fmla="*/ 643336 w 6993815"/>
              <a:gd name="connsiteY148" fmla="*/ 2700862 h 4379777"/>
              <a:gd name="connsiteX149" fmla="*/ 541148 w 6993815"/>
              <a:gd name="connsiteY149" fmla="*/ 2686263 h 4379777"/>
              <a:gd name="connsiteX150" fmla="*/ 453558 w 6993815"/>
              <a:gd name="connsiteY150" fmla="*/ 2657065 h 4379777"/>
              <a:gd name="connsiteX151" fmla="*/ 249182 w 6993815"/>
              <a:gd name="connsiteY151" fmla="*/ 2613267 h 4379777"/>
              <a:gd name="connsiteX152" fmla="*/ 161593 w 6993815"/>
              <a:gd name="connsiteY152" fmla="*/ 2584068 h 4379777"/>
              <a:gd name="connsiteX153" fmla="*/ 117798 w 6993815"/>
              <a:gd name="connsiteY153" fmla="*/ 2569469 h 4379777"/>
              <a:gd name="connsiteX154" fmla="*/ 59405 w 6993815"/>
              <a:gd name="connsiteY154" fmla="*/ 2540271 h 4379777"/>
              <a:gd name="connsiteX155" fmla="*/ 1011 w 6993815"/>
              <a:gd name="connsiteY155" fmla="*/ 2452675 h 4379777"/>
              <a:gd name="connsiteX156" fmla="*/ 15610 w 6993815"/>
              <a:gd name="connsiteY156" fmla="*/ 2394278 h 4379777"/>
              <a:gd name="connsiteX157" fmla="*/ 176191 w 6993815"/>
              <a:gd name="connsiteY157" fmla="*/ 2350480 h 4379777"/>
              <a:gd name="connsiteX158" fmla="*/ 438960 w 6993815"/>
              <a:gd name="connsiteY158" fmla="*/ 2306682 h 4379777"/>
              <a:gd name="connsiteX159" fmla="*/ 1022891 w 6993815"/>
              <a:gd name="connsiteY159" fmla="*/ 2321282 h 4379777"/>
              <a:gd name="connsiteX160" fmla="*/ 1110481 w 6993815"/>
              <a:gd name="connsiteY160" fmla="*/ 2335881 h 4379777"/>
              <a:gd name="connsiteX161" fmla="*/ 1241866 w 6993815"/>
              <a:gd name="connsiteY161" fmla="*/ 2350480 h 4379777"/>
              <a:gd name="connsiteX162" fmla="*/ 2132361 w 6993815"/>
              <a:gd name="connsiteY162" fmla="*/ 2335881 h 4379777"/>
              <a:gd name="connsiteX163" fmla="*/ 2176156 w 6993815"/>
              <a:gd name="connsiteY163" fmla="*/ 2292083 h 4379777"/>
              <a:gd name="connsiteX164" fmla="*/ 2234549 w 6993815"/>
              <a:gd name="connsiteY164" fmla="*/ 2204488 h 4379777"/>
              <a:gd name="connsiteX165" fmla="*/ 2205352 w 6993815"/>
              <a:gd name="connsiteY165" fmla="*/ 2102293 h 4379777"/>
              <a:gd name="connsiteX166" fmla="*/ 2059369 w 6993815"/>
              <a:gd name="connsiteY166" fmla="*/ 2014697 h 4379777"/>
              <a:gd name="connsiteX167" fmla="*/ 2015575 w 6993815"/>
              <a:gd name="connsiteY167" fmla="*/ 1985499 h 4379777"/>
              <a:gd name="connsiteX168" fmla="*/ 1971780 w 6993815"/>
              <a:gd name="connsiteY168" fmla="*/ 1970900 h 4379777"/>
              <a:gd name="connsiteX169" fmla="*/ 1563028 w 6993815"/>
              <a:gd name="connsiteY169" fmla="*/ 1941701 h 4379777"/>
              <a:gd name="connsiteX170" fmla="*/ 1314857 w 6993815"/>
              <a:gd name="connsiteY170" fmla="*/ 1897903 h 4379777"/>
              <a:gd name="connsiteX171" fmla="*/ 1125079 w 6993815"/>
              <a:gd name="connsiteY171" fmla="*/ 1854106 h 4379777"/>
              <a:gd name="connsiteX172" fmla="*/ 803917 w 6993815"/>
              <a:gd name="connsiteY172" fmla="*/ 1810308 h 4379777"/>
              <a:gd name="connsiteX173" fmla="*/ 716327 w 6993815"/>
              <a:gd name="connsiteY173" fmla="*/ 1795709 h 4379777"/>
              <a:gd name="connsiteX174" fmla="*/ 468156 w 6993815"/>
              <a:gd name="connsiteY174" fmla="*/ 1781109 h 4379777"/>
              <a:gd name="connsiteX175" fmla="*/ 307575 w 6993815"/>
              <a:gd name="connsiteY175" fmla="*/ 1766510 h 4379777"/>
              <a:gd name="connsiteX176" fmla="*/ 205387 w 6993815"/>
              <a:gd name="connsiteY176" fmla="*/ 1737312 h 4379777"/>
              <a:gd name="connsiteX177" fmla="*/ 190789 w 6993815"/>
              <a:gd name="connsiteY177" fmla="*/ 1693514 h 4379777"/>
              <a:gd name="connsiteX178" fmla="*/ 307575 w 6993815"/>
              <a:gd name="connsiteY178" fmla="*/ 1591319 h 4379777"/>
              <a:gd name="connsiteX179" fmla="*/ 1241866 w 6993815"/>
              <a:gd name="connsiteY179" fmla="*/ 1576720 h 4379777"/>
              <a:gd name="connsiteX180" fmla="*/ 1285660 w 6993815"/>
              <a:gd name="connsiteY180" fmla="*/ 1547521 h 4379777"/>
              <a:gd name="connsiteX181" fmla="*/ 1329455 w 6993815"/>
              <a:gd name="connsiteY181" fmla="*/ 1532922 h 4379777"/>
              <a:gd name="connsiteX182" fmla="*/ 1358652 w 6993815"/>
              <a:gd name="connsiteY182" fmla="*/ 1503723 h 4379777"/>
              <a:gd name="connsiteX183" fmla="*/ 1358652 w 6993815"/>
              <a:gd name="connsiteY183" fmla="*/ 1503723 h 4379777"/>
              <a:gd name="connsiteX184" fmla="*/ 1358652 w 6993815"/>
              <a:gd name="connsiteY184" fmla="*/ 1503723 h 437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6993815" h="4379777">
                <a:moveTo>
                  <a:pt x="1095883" y="1518323"/>
                </a:moveTo>
                <a:lnTo>
                  <a:pt x="1095883" y="1518323"/>
                </a:lnTo>
                <a:cubicBezTo>
                  <a:pt x="1193205" y="1513456"/>
                  <a:pt x="1290405" y="1503723"/>
                  <a:pt x="1387848" y="1503723"/>
                </a:cubicBezTo>
                <a:cubicBezTo>
                  <a:pt x="1436320" y="1503723"/>
                  <a:pt x="1573386" y="1519003"/>
                  <a:pt x="1636019" y="1532922"/>
                </a:cubicBezTo>
                <a:cubicBezTo>
                  <a:pt x="1651041" y="1536260"/>
                  <a:pt x="1664885" y="1543789"/>
                  <a:pt x="1679814" y="1547521"/>
                </a:cubicBezTo>
                <a:cubicBezTo>
                  <a:pt x="1703885" y="1553539"/>
                  <a:pt x="1728475" y="1557254"/>
                  <a:pt x="1752805" y="1562120"/>
                </a:cubicBezTo>
                <a:cubicBezTo>
                  <a:pt x="1772270" y="1557254"/>
                  <a:pt x="1805215" y="1566672"/>
                  <a:pt x="1811199" y="1547521"/>
                </a:cubicBezTo>
                <a:cubicBezTo>
                  <a:pt x="1833019" y="1477692"/>
                  <a:pt x="1819963" y="1401457"/>
                  <a:pt x="1825797" y="1328532"/>
                </a:cubicBezTo>
                <a:cubicBezTo>
                  <a:pt x="1829697" y="1279781"/>
                  <a:pt x="1836911" y="1231322"/>
                  <a:pt x="1840395" y="1182540"/>
                </a:cubicBezTo>
                <a:cubicBezTo>
                  <a:pt x="1870503" y="760989"/>
                  <a:pt x="1833790" y="1043677"/>
                  <a:pt x="1869592" y="846757"/>
                </a:cubicBezTo>
                <a:cubicBezTo>
                  <a:pt x="1874887" y="817633"/>
                  <a:pt x="1877011" y="787879"/>
                  <a:pt x="1884190" y="759161"/>
                </a:cubicBezTo>
                <a:cubicBezTo>
                  <a:pt x="1891654" y="729302"/>
                  <a:pt x="1903655" y="700764"/>
                  <a:pt x="1913387" y="671566"/>
                </a:cubicBezTo>
                <a:cubicBezTo>
                  <a:pt x="1918253" y="656967"/>
                  <a:pt x="1921103" y="641532"/>
                  <a:pt x="1927985" y="627768"/>
                </a:cubicBezTo>
                <a:cubicBezTo>
                  <a:pt x="1937717" y="608302"/>
                  <a:pt x="1949540" y="589748"/>
                  <a:pt x="1957181" y="569371"/>
                </a:cubicBezTo>
                <a:cubicBezTo>
                  <a:pt x="1964226" y="550584"/>
                  <a:pt x="1963877" y="529417"/>
                  <a:pt x="1971780" y="510974"/>
                </a:cubicBezTo>
                <a:cubicBezTo>
                  <a:pt x="1978691" y="494847"/>
                  <a:pt x="1992271" y="482410"/>
                  <a:pt x="2000976" y="467176"/>
                </a:cubicBezTo>
                <a:cubicBezTo>
                  <a:pt x="2011773" y="448280"/>
                  <a:pt x="2016241" y="425498"/>
                  <a:pt x="2030173" y="408779"/>
                </a:cubicBezTo>
                <a:cubicBezTo>
                  <a:pt x="2041405" y="395300"/>
                  <a:pt x="2058735" y="388286"/>
                  <a:pt x="2073968" y="379581"/>
                </a:cubicBezTo>
                <a:cubicBezTo>
                  <a:pt x="2148277" y="337116"/>
                  <a:pt x="2134312" y="350103"/>
                  <a:pt x="2234549" y="335783"/>
                </a:cubicBezTo>
                <a:cubicBezTo>
                  <a:pt x="2263746" y="340649"/>
                  <a:pt x="2296440" y="335696"/>
                  <a:pt x="2322139" y="350382"/>
                </a:cubicBezTo>
                <a:cubicBezTo>
                  <a:pt x="2335500" y="358017"/>
                  <a:pt x="2330675" y="380035"/>
                  <a:pt x="2336737" y="394180"/>
                </a:cubicBezTo>
                <a:cubicBezTo>
                  <a:pt x="2345309" y="414184"/>
                  <a:pt x="2356201" y="433111"/>
                  <a:pt x="2365933" y="452577"/>
                </a:cubicBezTo>
                <a:cubicBezTo>
                  <a:pt x="2400137" y="726215"/>
                  <a:pt x="2365933" y="399746"/>
                  <a:pt x="2365933" y="905154"/>
                </a:cubicBezTo>
                <a:cubicBezTo>
                  <a:pt x="2365933" y="1017187"/>
                  <a:pt x="2372256" y="1129210"/>
                  <a:pt x="2380532" y="1240937"/>
                </a:cubicBezTo>
                <a:cubicBezTo>
                  <a:pt x="2382014" y="1260947"/>
                  <a:pt x="2389618" y="1280041"/>
                  <a:pt x="2395130" y="1299334"/>
                </a:cubicBezTo>
                <a:cubicBezTo>
                  <a:pt x="2405954" y="1337221"/>
                  <a:pt x="2435100" y="1419720"/>
                  <a:pt x="2468121" y="1430727"/>
                </a:cubicBezTo>
                <a:cubicBezTo>
                  <a:pt x="2482719" y="1435593"/>
                  <a:pt x="2497772" y="1439264"/>
                  <a:pt x="2511916" y="1445326"/>
                </a:cubicBezTo>
                <a:cubicBezTo>
                  <a:pt x="2549005" y="1461222"/>
                  <a:pt x="2574460" y="1481916"/>
                  <a:pt x="2614104" y="1489124"/>
                </a:cubicBezTo>
                <a:cubicBezTo>
                  <a:pt x="2652703" y="1496142"/>
                  <a:pt x="2691961" y="1498857"/>
                  <a:pt x="2730890" y="1503723"/>
                </a:cubicBezTo>
                <a:cubicBezTo>
                  <a:pt x="2823346" y="1493990"/>
                  <a:pt x="2917413" y="1494275"/>
                  <a:pt x="3008258" y="1474525"/>
                </a:cubicBezTo>
                <a:cubicBezTo>
                  <a:pt x="3067822" y="1461576"/>
                  <a:pt x="3070296" y="1413217"/>
                  <a:pt x="3095848" y="1372330"/>
                </a:cubicBezTo>
                <a:cubicBezTo>
                  <a:pt x="3127061" y="1322385"/>
                  <a:pt x="3143623" y="1309951"/>
                  <a:pt x="3183437" y="1270135"/>
                </a:cubicBezTo>
                <a:cubicBezTo>
                  <a:pt x="3188303" y="1255536"/>
                  <a:pt x="3193809" y="1241135"/>
                  <a:pt x="3198036" y="1226338"/>
                </a:cubicBezTo>
                <a:cubicBezTo>
                  <a:pt x="3215835" y="1164040"/>
                  <a:pt x="3212184" y="1162668"/>
                  <a:pt x="3227232" y="1094944"/>
                </a:cubicBezTo>
                <a:cubicBezTo>
                  <a:pt x="3231584" y="1075357"/>
                  <a:pt x="3236964" y="1056013"/>
                  <a:pt x="3241830" y="1036547"/>
                </a:cubicBezTo>
                <a:cubicBezTo>
                  <a:pt x="3246696" y="861356"/>
                  <a:pt x="3248093" y="686034"/>
                  <a:pt x="3256429" y="510974"/>
                </a:cubicBezTo>
                <a:cubicBezTo>
                  <a:pt x="3258068" y="476561"/>
                  <a:pt x="3274868" y="402632"/>
                  <a:pt x="3285625" y="364982"/>
                </a:cubicBezTo>
                <a:cubicBezTo>
                  <a:pt x="3289852" y="350185"/>
                  <a:pt x="3295997" y="335981"/>
                  <a:pt x="3300224" y="321184"/>
                </a:cubicBezTo>
                <a:cubicBezTo>
                  <a:pt x="3330190" y="216298"/>
                  <a:pt x="3299324" y="310184"/>
                  <a:pt x="3329420" y="189790"/>
                </a:cubicBezTo>
                <a:cubicBezTo>
                  <a:pt x="3333152" y="174861"/>
                  <a:pt x="3335482" y="158797"/>
                  <a:pt x="3344018" y="145993"/>
                </a:cubicBezTo>
                <a:cubicBezTo>
                  <a:pt x="3355470" y="128814"/>
                  <a:pt x="3374596" y="118056"/>
                  <a:pt x="3387813" y="102195"/>
                </a:cubicBezTo>
                <a:cubicBezTo>
                  <a:pt x="3415296" y="69213"/>
                  <a:pt x="3420096" y="37863"/>
                  <a:pt x="3460805" y="14599"/>
                </a:cubicBezTo>
                <a:cubicBezTo>
                  <a:pt x="3478225" y="4644"/>
                  <a:pt x="3499734" y="4866"/>
                  <a:pt x="3519198" y="0"/>
                </a:cubicBezTo>
                <a:cubicBezTo>
                  <a:pt x="3567859" y="14599"/>
                  <a:pt x="3657403" y="-6407"/>
                  <a:pt x="3665181" y="43798"/>
                </a:cubicBezTo>
                <a:cubicBezTo>
                  <a:pt x="3859875" y="1300542"/>
                  <a:pt x="3468001" y="754159"/>
                  <a:pt x="3723574" y="1094944"/>
                </a:cubicBezTo>
                <a:cubicBezTo>
                  <a:pt x="3728440" y="1109543"/>
                  <a:pt x="3730537" y="1125380"/>
                  <a:pt x="3738172" y="1138742"/>
                </a:cubicBezTo>
                <a:cubicBezTo>
                  <a:pt x="3750243" y="1159868"/>
                  <a:pt x="3778267" y="1173090"/>
                  <a:pt x="3781967" y="1197139"/>
                </a:cubicBezTo>
                <a:cubicBezTo>
                  <a:pt x="3798262" y="1303065"/>
                  <a:pt x="3788346" y="1411467"/>
                  <a:pt x="3796565" y="1518323"/>
                </a:cubicBezTo>
                <a:cubicBezTo>
                  <a:pt x="3798104" y="1538329"/>
                  <a:pt x="3800034" y="1560025"/>
                  <a:pt x="3811163" y="1576720"/>
                </a:cubicBezTo>
                <a:cubicBezTo>
                  <a:pt x="3820895" y="1591319"/>
                  <a:pt x="3840360" y="1596185"/>
                  <a:pt x="3854958" y="1605918"/>
                </a:cubicBezTo>
                <a:cubicBezTo>
                  <a:pt x="4010673" y="1601052"/>
                  <a:pt x="4166708" y="1602419"/>
                  <a:pt x="4322103" y="1591319"/>
                </a:cubicBezTo>
                <a:cubicBezTo>
                  <a:pt x="4371602" y="1587783"/>
                  <a:pt x="4419136" y="1570279"/>
                  <a:pt x="4468086" y="1562120"/>
                </a:cubicBezTo>
                <a:lnTo>
                  <a:pt x="4643266" y="1532922"/>
                </a:lnTo>
                <a:cubicBezTo>
                  <a:pt x="4799788" y="1480743"/>
                  <a:pt x="4665436" y="1521507"/>
                  <a:pt x="4876838" y="1474525"/>
                </a:cubicBezTo>
                <a:cubicBezTo>
                  <a:pt x="4920633" y="1464792"/>
                  <a:pt x="4964152" y="1453721"/>
                  <a:pt x="5008223" y="1445326"/>
                </a:cubicBezTo>
                <a:cubicBezTo>
                  <a:pt x="5066376" y="1434249"/>
                  <a:pt x="5183402" y="1416128"/>
                  <a:pt x="5183402" y="1416128"/>
                </a:cubicBezTo>
                <a:cubicBezTo>
                  <a:pt x="5247362" y="1390542"/>
                  <a:pt x="5261062" y="1379922"/>
                  <a:pt x="5329385" y="1372330"/>
                </a:cubicBezTo>
                <a:cubicBezTo>
                  <a:pt x="5436223" y="1360459"/>
                  <a:pt x="5650547" y="1343132"/>
                  <a:pt x="5650547" y="1343132"/>
                </a:cubicBezTo>
                <a:cubicBezTo>
                  <a:pt x="5864655" y="1347998"/>
                  <a:pt x="6079078" y="1345154"/>
                  <a:pt x="6292872" y="1357731"/>
                </a:cubicBezTo>
                <a:cubicBezTo>
                  <a:pt x="6328237" y="1359811"/>
                  <a:pt x="6360542" y="1378963"/>
                  <a:pt x="6395060" y="1386929"/>
                </a:cubicBezTo>
                <a:cubicBezTo>
                  <a:pt x="6423901" y="1393585"/>
                  <a:pt x="6453934" y="1394350"/>
                  <a:pt x="6482649" y="1401529"/>
                </a:cubicBezTo>
                <a:cubicBezTo>
                  <a:pt x="6872863" y="1499090"/>
                  <a:pt x="6275835" y="1368921"/>
                  <a:pt x="6657829" y="1445326"/>
                </a:cubicBezTo>
                <a:cubicBezTo>
                  <a:pt x="6677503" y="1449261"/>
                  <a:pt x="6697005" y="1454160"/>
                  <a:pt x="6716222" y="1459926"/>
                </a:cubicBezTo>
                <a:cubicBezTo>
                  <a:pt x="6745700" y="1468770"/>
                  <a:pt x="6803812" y="1489124"/>
                  <a:pt x="6803812" y="1489124"/>
                </a:cubicBezTo>
                <a:cubicBezTo>
                  <a:pt x="6818410" y="1498857"/>
                  <a:pt x="6831913" y="1510476"/>
                  <a:pt x="6847606" y="1518323"/>
                </a:cubicBezTo>
                <a:cubicBezTo>
                  <a:pt x="6861369" y="1525205"/>
                  <a:pt x="6879255" y="1523474"/>
                  <a:pt x="6891401" y="1532922"/>
                </a:cubicBezTo>
                <a:cubicBezTo>
                  <a:pt x="6923994" y="1558273"/>
                  <a:pt x="6978991" y="1620517"/>
                  <a:pt x="6978991" y="1620517"/>
                </a:cubicBezTo>
                <a:cubicBezTo>
                  <a:pt x="6983857" y="1639983"/>
                  <a:pt x="6995585" y="1658949"/>
                  <a:pt x="6993589" y="1678914"/>
                </a:cubicBezTo>
                <a:cubicBezTo>
                  <a:pt x="6990527" y="1709539"/>
                  <a:pt x="6982859" y="1741887"/>
                  <a:pt x="6964393" y="1766510"/>
                </a:cubicBezTo>
                <a:cubicBezTo>
                  <a:pt x="6951336" y="1783920"/>
                  <a:pt x="6926376" y="1788067"/>
                  <a:pt x="6906000" y="1795709"/>
                </a:cubicBezTo>
                <a:cubicBezTo>
                  <a:pt x="6882441" y="1804544"/>
                  <a:pt x="6794432" y="1820943"/>
                  <a:pt x="6774615" y="1824907"/>
                </a:cubicBezTo>
                <a:cubicBezTo>
                  <a:pt x="6113452" y="1817036"/>
                  <a:pt x="5289217" y="1795970"/>
                  <a:pt x="4614069" y="1824907"/>
                </a:cubicBezTo>
                <a:cubicBezTo>
                  <a:pt x="4583321" y="1826225"/>
                  <a:pt x="4555676" y="1844373"/>
                  <a:pt x="4526479" y="1854106"/>
                </a:cubicBezTo>
                <a:cubicBezTo>
                  <a:pt x="4484269" y="1896319"/>
                  <a:pt x="4463163" y="1920651"/>
                  <a:pt x="4409693" y="1956300"/>
                </a:cubicBezTo>
                <a:cubicBezTo>
                  <a:pt x="4391586" y="1968372"/>
                  <a:pt x="4369961" y="1974302"/>
                  <a:pt x="4351300" y="1985499"/>
                </a:cubicBezTo>
                <a:cubicBezTo>
                  <a:pt x="4321211" y="2003554"/>
                  <a:pt x="4292907" y="2024430"/>
                  <a:pt x="4263710" y="2043896"/>
                </a:cubicBezTo>
                <a:cubicBezTo>
                  <a:pt x="4263682" y="2043914"/>
                  <a:pt x="4176148" y="2102273"/>
                  <a:pt x="4176121" y="2102293"/>
                </a:cubicBezTo>
                <a:lnTo>
                  <a:pt x="4117727" y="2146091"/>
                </a:lnTo>
                <a:cubicBezTo>
                  <a:pt x="4107995" y="2160690"/>
                  <a:pt x="4096377" y="2174195"/>
                  <a:pt x="4088531" y="2189888"/>
                </a:cubicBezTo>
                <a:cubicBezTo>
                  <a:pt x="4064662" y="2237629"/>
                  <a:pt x="4065259" y="2287187"/>
                  <a:pt x="4103129" y="2335881"/>
                </a:cubicBezTo>
                <a:cubicBezTo>
                  <a:pt x="4119217" y="2356567"/>
                  <a:pt x="4152175" y="2354436"/>
                  <a:pt x="4176121" y="2365079"/>
                </a:cubicBezTo>
                <a:cubicBezTo>
                  <a:pt x="4239466" y="2393234"/>
                  <a:pt x="4220099" y="2393000"/>
                  <a:pt x="4278309" y="2408877"/>
                </a:cubicBezTo>
                <a:cubicBezTo>
                  <a:pt x="4317022" y="2419436"/>
                  <a:pt x="4356166" y="2428343"/>
                  <a:pt x="4395095" y="2438076"/>
                </a:cubicBezTo>
                <a:cubicBezTo>
                  <a:pt x="4414559" y="2442942"/>
                  <a:pt x="4434454" y="2446330"/>
                  <a:pt x="4453488" y="2452675"/>
                </a:cubicBezTo>
                <a:cubicBezTo>
                  <a:pt x="4536974" y="2480506"/>
                  <a:pt x="4566205" y="2492739"/>
                  <a:pt x="4657864" y="2511072"/>
                </a:cubicBezTo>
                <a:lnTo>
                  <a:pt x="4876838" y="2554870"/>
                </a:lnTo>
                <a:cubicBezTo>
                  <a:pt x="5224436" y="2624394"/>
                  <a:pt x="4719620" y="2522220"/>
                  <a:pt x="5008223" y="2584068"/>
                </a:cubicBezTo>
                <a:cubicBezTo>
                  <a:pt x="5056746" y="2594467"/>
                  <a:pt x="5106063" y="2601231"/>
                  <a:pt x="5154206" y="2613267"/>
                </a:cubicBezTo>
                <a:cubicBezTo>
                  <a:pt x="5260740" y="2639902"/>
                  <a:pt x="5192931" y="2623932"/>
                  <a:pt x="5358582" y="2657065"/>
                </a:cubicBezTo>
                <a:cubicBezTo>
                  <a:pt x="5442327" y="2673815"/>
                  <a:pt x="5480204" y="2683859"/>
                  <a:pt x="5577556" y="2686263"/>
                </a:cubicBezTo>
                <a:cubicBezTo>
                  <a:pt x="5922978" y="2694792"/>
                  <a:pt x="6268541" y="2695996"/>
                  <a:pt x="6614034" y="2700862"/>
                </a:cubicBezTo>
                <a:cubicBezTo>
                  <a:pt x="6648327" y="2803749"/>
                  <a:pt x="6654807" y="2804952"/>
                  <a:pt x="6614034" y="2978248"/>
                </a:cubicBezTo>
                <a:cubicBezTo>
                  <a:pt x="6610510" y="2993227"/>
                  <a:pt x="6584837" y="2987981"/>
                  <a:pt x="6570239" y="2992847"/>
                </a:cubicBezTo>
                <a:lnTo>
                  <a:pt x="6015504" y="2978248"/>
                </a:lnTo>
                <a:cubicBezTo>
                  <a:pt x="5961801" y="2976056"/>
                  <a:pt x="5908671" y="2963649"/>
                  <a:pt x="5854923" y="2963649"/>
                </a:cubicBezTo>
                <a:cubicBezTo>
                  <a:pt x="5674812" y="2963649"/>
                  <a:pt x="5494832" y="2973382"/>
                  <a:pt x="5314787" y="2978248"/>
                </a:cubicBezTo>
                <a:cubicBezTo>
                  <a:pt x="5300189" y="2983114"/>
                  <a:pt x="5285788" y="2988619"/>
                  <a:pt x="5270992" y="2992847"/>
                </a:cubicBezTo>
                <a:cubicBezTo>
                  <a:pt x="5251701" y="2998359"/>
                  <a:pt x="5231040" y="2999543"/>
                  <a:pt x="5212599" y="3007447"/>
                </a:cubicBezTo>
                <a:cubicBezTo>
                  <a:pt x="5128989" y="3043283"/>
                  <a:pt x="5211422" y="3035538"/>
                  <a:pt x="5110411" y="3065844"/>
                </a:cubicBezTo>
                <a:cubicBezTo>
                  <a:pt x="5082060" y="3074350"/>
                  <a:pt x="5052399" y="3079327"/>
                  <a:pt x="5022821" y="3080443"/>
                </a:cubicBezTo>
                <a:cubicBezTo>
                  <a:pt x="4794226" y="3089070"/>
                  <a:pt x="4565408" y="3090176"/>
                  <a:pt x="4336702" y="3095042"/>
                </a:cubicBezTo>
                <a:cubicBezTo>
                  <a:pt x="4233996" y="3163518"/>
                  <a:pt x="4364227" y="3084720"/>
                  <a:pt x="4219915" y="3138840"/>
                </a:cubicBezTo>
                <a:cubicBezTo>
                  <a:pt x="4187397" y="3151035"/>
                  <a:pt x="4155044" y="3189117"/>
                  <a:pt x="4132326" y="3211836"/>
                </a:cubicBezTo>
                <a:cubicBezTo>
                  <a:pt x="4127460" y="3231302"/>
                  <a:pt x="4121662" y="3250558"/>
                  <a:pt x="4117727" y="3270233"/>
                </a:cubicBezTo>
                <a:cubicBezTo>
                  <a:pt x="4111922" y="3299260"/>
                  <a:pt x="4109550" y="3328932"/>
                  <a:pt x="4103129" y="3357829"/>
                </a:cubicBezTo>
                <a:cubicBezTo>
                  <a:pt x="4099791" y="3372852"/>
                  <a:pt x="4092263" y="3386697"/>
                  <a:pt x="4088531" y="3401627"/>
                </a:cubicBezTo>
                <a:cubicBezTo>
                  <a:pt x="4082513" y="3425700"/>
                  <a:pt x="4078799" y="3450291"/>
                  <a:pt x="4073933" y="3474623"/>
                </a:cubicBezTo>
                <a:cubicBezTo>
                  <a:pt x="4069067" y="3693612"/>
                  <a:pt x="4067917" y="3912714"/>
                  <a:pt x="4059334" y="4131589"/>
                </a:cubicBezTo>
                <a:cubicBezTo>
                  <a:pt x="4058174" y="4161168"/>
                  <a:pt x="4050541" y="4190158"/>
                  <a:pt x="4044736" y="4219185"/>
                </a:cubicBezTo>
                <a:cubicBezTo>
                  <a:pt x="4041617" y="4234782"/>
                  <a:pt x="4024816" y="4302824"/>
                  <a:pt x="4015539" y="4321380"/>
                </a:cubicBezTo>
                <a:cubicBezTo>
                  <a:pt x="4007693" y="4337073"/>
                  <a:pt x="4000043" y="4354216"/>
                  <a:pt x="3986343" y="4365177"/>
                </a:cubicBezTo>
                <a:cubicBezTo>
                  <a:pt x="3974327" y="4374790"/>
                  <a:pt x="3957146" y="4374910"/>
                  <a:pt x="3942548" y="4379777"/>
                </a:cubicBezTo>
                <a:cubicBezTo>
                  <a:pt x="3893887" y="4374910"/>
                  <a:pt x="3843587" y="4378613"/>
                  <a:pt x="3796565" y="4365177"/>
                </a:cubicBezTo>
                <a:cubicBezTo>
                  <a:pt x="3773170" y="4358492"/>
                  <a:pt x="3751668" y="4341625"/>
                  <a:pt x="3738172" y="4321380"/>
                </a:cubicBezTo>
                <a:cubicBezTo>
                  <a:pt x="3721100" y="4295771"/>
                  <a:pt x="3720405" y="4262361"/>
                  <a:pt x="3708975" y="4233784"/>
                </a:cubicBezTo>
                <a:cubicBezTo>
                  <a:pt x="3670564" y="4137749"/>
                  <a:pt x="3684918" y="4186485"/>
                  <a:pt x="3665181" y="4087792"/>
                </a:cubicBezTo>
                <a:cubicBezTo>
                  <a:pt x="3654241" y="3901816"/>
                  <a:pt x="3653664" y="3846982"/>
                  <a:pt x="3635984" y="3679012"/>
                </a:cubicBezTo>
                <a:cubicBezTo>
                  <a:pt x="3631877" y="3639993"/>
                  <a:pt x="3627836" y="3600918"/>
                  <a:pt x="3621386" y="3562218"/>
                </a:cubicBezTo>
                <a:cubicBezTo>
                  <a:pt x="3618088" y="3542426"/>
                  <a:pt x="3613832" y="3522608"/>
                  <a:pt x="3606787" y="3503821"/>
                </a:cubicBezTo>
                <a:cubicBezTo>
                  <a:pt x="3575453" y="3420260"/>
                  <a:pt x="3581118" y="3474131"/>
                  <a:pt x="3562993" y="3401627"/>
                </a:cubicBezTo>
                <a:cubicBezTo>
                  <a:pt x="3549285" y="3346792"/>
                  <a:pt x="3553816" y="3331550"/>
                  <a:pt x="3533796" y="3284833"/>
                </a:cubicBezTo>
                <a:cubicBezTo>
                  <a:pt x="3525224" y="3264829"/>
                  <a:pt x="3512681" y="3246643"/>
                  <a:pt x="3504599" y="3226436"/>
                </a:cubicBezTo>
                <a:cubicBezTo>
                  <a:pt x="3452481" y="3096132"/>
                  <a:pt x="3502379" y="3179307"/>
                  <a:pt x="3446206" y="3095042"/>
                </a:cubicBezTo>
                <a:cubicBezTo>
                  <a:pt x="3409515" y="2984960"/>
                  <a:pt x="3459007" y="3120644"/>
                  <a:pt x="3402412" y="3007447"/>
                </a:cubicBezTo>
                <a:cubicBezTo>
                  <a:pt x="3373773" y="2950166"/>
                  <a:pt x="3403060" y="2931286"/>
                  <a:pt x="3329420" y="2876053"/>
                </a:cubicBezTo>
                <a:cubicBezTo>
                  <a:pt x="3309956" y="2861454"/>
                  <a:pt x="3290959" y="2846209"/>
                  <a:pt x="3271027" y="2832256"/>
                </a:cubicBezTo>
                <a:cubicBezTo>
                  <a:pt x="3242280" y="2812132"/>
                  <a:pt x="3183437" y="2773859"/>
                  <a:pt x="3183437" y="2773859"/>
                </a:cubicBezTo>
                <a:cubicBezTo>
                  <a:pt x="3086115" y="2778725"/>
                  <a:pt x="2988163" y="2776371"/>
                  <a:pt x="2891472" y="2788458"/>
                </a:cubicBezTo>
                <a:cubicBezTo>
                  <a:pt x="2825590" y="2796694"/>
                  <a:pt x="2830832" y="2828887"/>
                  <a:pt x="2803882" y="2876053"/>
                </a:cubicBezTo>
                <a:cubicBezTo>
                  <a:pt x="2773937" y="2928460"/>
                  <a:pt x="2780300" y="2916108"/>
                  <a:pt x="2730890" y="2949050"/>
                </a:cubicBezTo>
                <a:cubicBezTo>
                  <a:pt x="2692274" y="3103527"/>
                  <a:pt x="2744703" y="2921620"/>
                  <a:pt x="2687096" y="3051244"/>
                </a:cubicBezTo>
                <a:cubicBezTo>
                  <a:pt x="2674597" y="3079370"/>
                  <a:pt x="2667631" y="3109641"/>
                  <a:pt x="2657899" y="3138840"/>
                </a:cubicBezTo>
                <a:cubicBezTo>
                  <a:pt x="2653033" y="3153439"/>
                  <a:pt x="2651837" y="3169833"/>
                  <a:pt x="2643301" y="3182638"/>
                </a:cubicBezTo>
                <a:lnTo>
                  <a:pt x="2614104" y="3226436"/>
                </a:lnTo>
                <a:cubicBezTo>
                  <a:pt x="2609238" y="3241035"/>
                  <a:pt x="2602524" y="3255143"/>
                  <a:pt x="2599506" y="3270233"/>
                </a:cubicBezTo>
                <a:cubicBezTo>
                  <a:pt x="2567188" y="3431837"/>
                  <a:pt x="2576868" y="3667896"/>
                  <a:pt x="2570309" y="3795806"/>
                </a:cubicBezTo>
                <a:cubicBezTo>
                  <a:pt x="2566839" y="3863471"/>
                  <a:pt x="2555233" y="3958793"/>
                  <a:pt x="2541113" y="4029395"/>
                </a:cubicBezTo>
                <a:cubicBezTo>
                  <a:pt x="2537178" y="4049070"/>
                  <a:pt x="2535487" y="4069845"/>
                  <a:pt x="2526514" y="4087792"/>
                </a:cubicBezTo>
                <a:cubicBezTo>
                  <a:pt x="2510821" y="4119179"/>
                  <a:pt x="2468121" y="4175387"/>
                  <a:pt x="2468121" y="4175387"/>
                </a:cubicBezTo>
                <a:cubicBezTo>
                  <a:pt x="2463255" y="4194853"/>
                  <a:pt x="2464652" y="4217089"/>
                  <a:pt x="2453523" y="4233784"/>
                </a:cubicBezTo>
                <a:cubicBezTo>
                  <a:pt x="2407303" y="4303120"/>
                  <a:pt x="2311160" y="4233411"/>
                  <a:pt x="2263745" y="4219185"/>
                </a:cubicBezTo>
                <a:cubicBezTo>
                  <a:pt x="2241524" y="4182147"/>
                  <a:pt x="2207507" y="4129676"/>
                  <a:pt x="2190754" y="4087792"/>
                </a:cubicBezTo>
                <a:cubicBezTo>
                  <a:pt x="2179324" y="4059215"/>
                  <a:pt x="2170400" y="4029676"/>
                  <a:pt x="2161557" y="4000196"/>
                </a:cubicBezTo>
                <a:cubicBezTo>
                  <a:pt x="2155792" y="3980977"/>
                  <a:pt x="2154004" y="3960586"/>
                  <a:pt x="2146959" y="3941799"/>
                </a:cubicBezTo>
                <a:cubicBezTo>
                  <a:pt x="2139318" y="3921422"/>
                  <a:pt x="2127495" y="3902868"/>
                  <a:pt x="2117763" y="3883402"/>
                </a:cubicBezTo>
                <a:cubicBezTo>
                  <a:pt x="2084051" y="3579986"/>
                  <a:pt x="2114518" y="3885029"/>
                  <a:pt x="2088566" y="3314031"/>
                </a:cubicBezTo>
                <a:cubicBezTo>
                  <a:pt x="2079097" y="3105697"/>
                  <a:pt x="2055313" y="2947953"/>
                  <a:pt x="2030173" y="2730061"/>
                </a:cubicBezTo>
                <a:cubicBezTo>
                  <a:pt x="1495551" y="2761511"/>
                  <a:pt x="1572506" y="2762993"/>
                  <a:pt x="716327" y="2730061"/>
                </a:cubicBezTo>
                <a:cubicBezTo>
                  <a:pt x="690141" y="2729054"/>
                  <a:pt x="668758" y="2707218"/>
                  <a:pt x="643336" y="2700862"/>
                </a:cubicBezTo>
                <a:cubicBezTo>
                  <a:pt x="609955" y="2692516"/>
                  <a:pt x="575211" y="2691129"/>
                  <a:pt x="541148" y="2686263"/>
                </a:cubicBezTo>
                <a:cubicBezTo>
                  <a:pt x="511951" y="2676530"/>
                  <a:pt x="483415" y="2664530"/>
                  <a:pt x="453558" y="2657065"/>
                </a:cubicBezTo>
                <a:cubicBezTo>
                  <a:pt x="385792" y="2640123"/>
                  <a:pt x="316140" y="2633356"/>
                  <a:pt x="249182" y="2613267"/>
                </a:cubicBezTo>
                <a:cubicBezTo>
                  <a:pt x="219704" y="2604423"/>
                  <a:pt x="190789" y="2593801"/>
                  <a:pt x="161593" y="2584068"/>
                </a:cubicBezTo>
                <a:cubicBezTo>
                  <a:pt x="146995" y="2579202"/>
                  <a:pt x="131561" y="2576351"/>
                  <a:pt x="117798" y="2569469"/>
                </a:cubicBezTo>
                <a:lnTo>
                  <a:pt x="59405" y="2540271"/>
                </a:lnTo>
                <a:cubicBezTo>
                  <a:pt x="39940" y="2511072"/>
                  <a:pt x="-7500" y="2486719"/>
                  <a:pt x="1011" y="2452675"/>
                </a:cubicBezTo>
                <a:cubicBezTo>
                  <a:pt x="5877" y="2433209"/>
                  <a:pt x="1423" y="2408466"/>
                  <a:pt x="15610" y="2394278"/>
                </a:cubicBezTo>
                <a:cubicBezTo>
                  <a:pt x="46085" y="2363801"/>
                  <a:pt x="141819" y="2358412"/>
                  <a:pt x="176191" y="2350480"/>
                </a:cubicBezTo>
                <a:cubicBezTo>
                  <a:pt x="390510" y="2301019"/>
                  <a:pt x="151383" y="2332828"/>
                  <a:pt x="438960" y="2306682"/>
                </a:cubicBezTo>
                <a:lnTo>
                  <a:pt x="1022891" y="2321282"/>
                </a:lnTo>
                <a:cubicBezTo>
                  <a:pt x="1052462" y="2322568"/>
                  <a:pt x="1081141" y="2331969"/>
                  <a:pt x="1110481" y="2335881"/>
                </a:cubicBezTo>
                <a:cubicBezTo>
                  <a:pt x="1154159" y="2341705"/>
                  <a:pt x="1198071" y="2345614"/>
                  <a:pt x="1241866" y="2350480"/>
                </a:cubicBezTo>
                <a:lnTo>
                  <a:pt x="2132361" y="2335881"/>
                </a:lnTo>
                <a:cubicBezTo>
                  <a:pt x="2152967" y="2334593"/>
                  <a:pt x="2163481" y="2308380"/>
                  <a:pt x="2176156" y="2292083"/>
                </a:cubicBezTo>
                <a:cubicBezTo>
                  <a:pt x="2197699" y="2264383"/>
                  <a:pt x="2234549" y="2204488"/>
                  <a:pt x="2234549" y="2204488"/>
                </a:cubicBezTo>
                <a:cubicBezTo>
                  <a:pt x="2224817" y="2170423"/>
                  <a:pt x="2226189" y="2130946"/>
                  <a:pt x="2205352" y="2102293"/>
                </a:cubicBezTo>
                <a:cubicBezTo>
                  <a:pt x="2179957" y="2067372"/>
                  <a:pt x="2099347" y="2037543"/>
                  <a:pt x="2059369" y="2014697"/>
                </a:cubicBezTo>
                <a:cubicBezTo>
                  <a:pt x="2044136" y="2005992"/>
                  <a:pt x="2031268" y="1993346"/>
                  <a:pt x="2015575" y="1985499"/>
                </a:cubicBezTo>
                <a:cubicBezTo>
                  <a:pt x="2001812" y="1978617"/>
                  <a:pt x="1986576" y="1975128"/>
                  <a:pt x="1971780" y="1970900"/>
                </a:cubicBezTo>
                <a:cubicBezTo>
                  <a:pt x="1825123" y="1928995"/>
                  <a:pt x="1787009" y="1951034"/>
                  <a:pt x="1563028" y="1941701"/>
                </a:cubicBezTo>
                <a:cubicBezTo>
                  <a:pt x="1498940" y="1932545"/>
                  <a:pt x="1368781" y="1915878"/>
                  <a:pt x="1314857" y="1897903"/>
                </a:cubicBezTo>
                <a:cubicBezTo>
                  <a:pt x="1194624" y="1857824"/>
                  <a:pt x="1257734" y="1873058"/>
                  <a:pt x="1125079" y="1854106"/>
                </a:cubicBezTo>
                <a:cubicBezTo>
                  <a:pt x="934080" y="1799530"/>
                  <a:pt x="1096385" y="1838163"/>
                  <a:pt x="803917" y="1810308"/>
                </a:cubicBezTo>
                <a:cubicBezTo>
                  <a:pt x="774451" y="1807502"/>
                  <a:pt x="745815" y="1798273"/>
                  <a:pt x="716327" y="1795709"/>
                </a:cubicBezTo>
                <a:cubicBezTo>
                  <a:pt x="633772" y="1788530"/>
                  <a:pt x="550812" y="1787013"/>
                  <a:pt x="468156" y="1781109"/>
                </a:cubicBezTo>
                <a:cubicBezTo>
                  <a:pt x="414545" y="1777279"/>
                  <a:pt x="361102" y="1771376"/>
                  <a:pt x="307575" y="1766510"/>
                </a:cubicBezTo>
                <a:cubicBezTo>
                  <a:pt x="307070" y="1766384"/>
                  <a:pt x="212368" y="1744293"/>
                  <a:pt x="205387" y="1737312"/>
                </a:cubicBezTo>
                <a:cubicBezTo>
                  <a:pt x="194506" y="1726430"/>
                  <a:pt x="195655" y="1708113"/>
                  <a:pt x="190789" y="1693514"/>
                </a:cubicBezTo>
                <a:cubicBezTo>
                  <a:pt x="220095" y="1620243"/>
                  <a:pt x="208418" y="1595569"/>
                  <a:pt x="307575" y="1591319"/>
                </a:cubicBezTo>
                <a:cubicBezTo>
                  <a:pt x="618758" y="1577982"/>
                  <a:pt x="930436" y="1581586"/>
                  <a:pt x="1241866" y="1576720"/>
                </a:cubicBezTo>
                <a:cubicBezTo>
                  <a:pt x="1256464" y="1566987"/>
                  <a:pt x="1269967" y="1555368"/>
                  <a:pt x="1285660" y="1547521"/>
                </a:cubicBezTo>
                <a:cubicBezTo>
                  <a:pt x="1299423" y="1540639"/>
                  <a:pt x="1316260" y="1540839"/>
                  <a:pt x="1329455" y="1532922"/>
                </a:cubicBezTo>
                <a:cubicBezTo>
                  <a:pt x="1341257" y="1525840"/>
                  <a:pt x="1348920" y="1513456"/>
                  <a:pt x="1358652" y="1503723"/>
                </a:cubicBezTo>
                <a:lnTo>
                  <a:pt x="1358652" y="1503723"/>
                </a:lnTo>
                <a:lnTo>
                  <a:pt x="1358652" y="1503723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898483" y="145993"/>
            <a:ext cx="7123812" cy="4446612"/>
            <a:chOff x="3449435" y="3089563"/>
            <a:chExt cx="2152138" cy="1525848"/>
          </a:xfrm>
        </p:grpSpPr>
        <p:sp>
          <p:nvSpPr>
            <p:cNvPr id="33" name="Rectangle 32"/>
            <p:cNvSpPr/>
            <p:nvPr/>
          </p:nvSpPr>
          <p:spPr>
            <a:xfrm>
              <a:off x="5116941" y="3089563"/>
              <a:ext cx="484632" cy="1525848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790582" y="3089563"/>
              <a:ext cx="484632" cy="1525848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474931" y="3089563"/>
              <a:ext cx="484632" cy="1525848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19053" y="3089563"/>
              <a:ext cx="484632" cy="1525848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794797" y="3089563"/>
              <a:ext cx="484632" cy="1525848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449435" y="3089563"/>
              <a:ext cx="484632" cy="1525848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>
            <a:off x="145982" y="5101608"/>
            <a:ext cx="8656784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98483" y="5100388"/>
            <a:ext cx="1604186" cy="0"/>
          </a:xfrm>
          <a:prstGeom prst="line">
            <a:avLst/>
          </a:prstGeom>
          <a:ln w="76200" cmpd="sng">
            <a:solidFill>
              <a:srgbClr val="FF0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18231" y="5101608"/>
            <a:ext cx="1604186" cy="0"/>
          </a:xfrm>
          <a:prstGeom prst="line">
            <a:avLst/>
          </a:prstGeom>
          <a:ln w="76200" cmpd="sng">
            <a:solidFill>
              <a:srgbClr val="FF66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47850" y="5101608"/>
            <a:ext cx="1604186" cy="0"/>
          </a:xfrm>
          <a:prstGeom prst="line">
            <a:avLst/>
          </a:prstGeom>
          <a:ln w="76200" cmpd="sng">
            <a:solidFill>
              <a:srgbClr val="FFFF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9517" y="5101608"/>
            <a:ext cx="1604186" cy="0"/>
          </a:xfrm>
          <a:prstGeom prst="line">
            <a:avLst/>
          </a:prstGeom>
          <a:ln w="76200" cmpd="sng">
            <a:solidFill>
              <a:srgbClr val="008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36397" y="5100388"/>
            <a:ext cx="1604186" cy="0"/>
          </a:xfrm>
          <a:prstGeom prst="line">
            <a:avLst/>
          </a:prstGeom>
          <a:ln w="76200" cmpd="sng">
            <a:solidFill>
              <a:schemeClr val="accent5">
                <a:lumMod val="75000"/>
                <a:alpha val="5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06634" y="5101606"/>
            <a:ext cx="1604186" cy="0"/>
          </a:xfrm>
          <a:prstGeom prst="line">
            <a:avLst/>
          </a:prstGeom>
          <a:ln w="76200" cmpd="sng">
            <a:solidFill>
              <a:srgbClr val="0000FF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5624" y="4767793"/>
            <a:ext cx="100357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(</a:t>
            </a:r>
            <a:r>
              <a:rPr lang="en-US" sz="3200" dirty="0" smtClean="0"/>
              <a:t>           </a:t>
            </a:r>
            <a:r>
              <a:rPr lang="en-US" sz="3200" dirty="0" smtClean="0">
                <a:solidFill>
                  <a:srgbClr val="FF66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r>
              <a:rPr lang="en-US" sz="3200" dirty="0" smtClean="0"/>
              <a:t>     </a:t>
            </a:r>
            <a:r>
              <a:rPr lang="en-US" sz="3200" dirty="0" smtClean="0">
                <a:solidFill>
                  <a:srgbClr val="FFFF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6600"/>
                </a:solidFill>
              </a:rPr>
              <a:t>)</a:t>
            </a:r>
            <a:r>
              <a:rPr lang="en-US" sz="3200" dirty="0" smtClean="0"/>
              <a:t>       </a:t>
            </a:r>
            <a:r>
              <a:rPr lang="en-US" sz="3200" dirty="0" smtClean="0">
                <a:solidFill>
                  <a:srgbClr val="008000"/>
                </a:solidFill>
              </a:rPr>
              <a:t>(</a:t>
            </a: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  <a:r>
              <a:rPr lang="en-US" sz="3200" dirty="0" smtClean="0"/>
              <a:t>     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008000"/>
                </a:solidFill>
              </a:rPr>
              <a:t>)</a:t>
            </a:r>
            <a:r>
              <a:rPr lang="en-US" sz="3200" dirty="0" smtClean="0"/>
              <a:t>     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31859C"/>
                </a:solidFill>
              </a:rPr>
              <a:t>)</a:t>
            </a:r>
            <a:r>
              <a:rPr lang="en-US" sz="3200" dirty="0" smtClean="0"/>
              <a:t>           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569992" y="1797613"/>
            <a:ext cx="1145064" cy="840982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50337" y="2615807"/>
            <a:ext cx="3340249" cy="80543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990586" y="2696350"/>
            <a:ext cx="1100277" cy="231805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4990586" y="1797613"/>
            <a:ext cx="1005334" cy="898737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995920" y="1797613"/>
            <a:ext cx="1320240" cy="0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047069" y="2928155"/>
            <a:ext cx="1362457" cy="0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513177" y="1747406"/>
            <a:ext cx="5940143" cy="1274112"/>
            <a:chOff x="1513177" y="1747406"/>
            <a:chExt cx="5940143" cy="1274112"/>
          </a:xfrm>
        </p:grpSpPr>
        <p:grpSp>
          <p:nvGrpSpPr>
            <p:cNvPr id="2" name="Group 1"/>
            <p:cNvGrpSpPr/>
            <p:nvPr/>
          </p:nvGrpSpPr>
          <p:grpSpPr>
            <a:xfrm>
              <a:off x="1513177" y="1749826"/>
              <a:ext cx="179377" cy="946524"/>
              <a:chOff x="1513177" y="1749826"/>
              <a:chExt cx="179377" cy="94652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1513177" y="1749826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555394" y="255919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Oval 24"/>
            <p:cNvSpPr/>
            <p:nvPr/>
          </p:nvSpPr>
          <p:spPr>
            <a:xfrm>
              <a:off x="2700458" y="259479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918512" y="261580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990586" y="262221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953703" y="1747406"/>
              <a:ext cx="179377" cy="1267702"/>
              <a:chOff x="1513177" y="1428648"/>
              <a:chExt cx="179377" cy="1267702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1513177" y="1428648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555394" y="255919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7273943" y="1753816"/>
              <a:ext cx="179377" cy="1267702"/>
              <a:chOff x="1513177" y="1428648"/>
              <a:chExt cx="179377" cy="12677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1513177" y="1428648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555394" y="255919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355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91672" y="145993"/>
            <a:ext cx="6993815" cy="4379777"/>
            <a:chOff x="991672" y="145993"/>
            <a:chExt cx="6993815" cy="4379777"/>
          </a:xfrm>
        </p:grpSpPr>
        <p:sp>
          <p:nvSpPr>
            <p:cNvPr id="6" name="Freeform 5"/>
            <p:cNvSpPr/>
            <p:nvPr/>
          </p:nvSpPr>
          <p:spPr>
            <a:xfrm>
              <a:off x="991672" y="145993"/>
              <a:ext cx="6993815" cy="4379777"/>
            </a:xfrm>
            <a:custGeom>
              <a:avLst/>
              <a:gdLst>
                <a:gd name="connsiteX0" fmla="*/ 1095883 w 6993815"/>
                <a:gd name="connsiteY0" fmla="*/ 1518323 h 4379777"/>
                <a:gd name="connsiteX1" fmla="*/ 1095883 w 6993815"/>
                <a:gd name="connsiteY1" fmla="*/ 1518323 h 4379777"/>
                <a:gd name="connsiteX2" fmla="*/ 1387848 w 6993815"/>
                <a:gd name="connsiteY2" fmla="*/ 1503723 h 4379777"/>
                <a:gd name="connsiteX3" fmla="*/ 1636019 w 6993815"/>
                <a:gd name="connsiteY3" fmla="*/ 1532922 h 4379777"/>
                <a:gd name="connsiteX4" fmla="*/ 1679814 w 6993815"/>
                <a:gd name="connsiteY4" fmla="*/ 1547521 h 4379777"/>
                <a:gd name="connsiteX5" fmla="*/ 1752805 w 6993815"/>
                <a:gd name="connsiteY5" fmla="*/ 1562120 h 4379777"/>
                <a:gd name="connsiteX6" fmla="*/ 1811199 w 6993815"/>
                <a:gd name="connsiteY6" fmla="*/ 1547521 h 4379777"/>
                <a:gd name="connsiteX7" fmla="*/ 1825797 w 6993815"/>
                <a:gd name="connsiteY7" fmla="*/ 1328532 h 4379777"/>
                <a:gd name="connsiteX8" fmla="*/ 1840395 w 6993815"/>
                <a:gd name="connsiteY8" fmla="*/ 1182540 h 4379777"/>
                <a:gd name="connsiteX9" fmla="*/ 1869592 w 6993815"/>
                <a:gd name="connsiteY9" fmla="*/ 846757 h 4379777"/>
                <a:gd name="connsiteX10" fmla="*/ 1884190 w 6993815"/>
                <a:gd name="connsiteY10" fmla="*/ 759161 h 4379777"/>
                <a:gd name="connsiteX11" fmla="*/ 1913387 w 6993815"/>
                <a:gd name="connsiteY11" fmla="*/ 671566 h 4379777"/>
                <a:gd name="connsiteX12" fmla="*/ 1927985 w 6993815"/>
                <a:gd name="connsiteY12" fmla="*/ 627768 h 4379777"/>
                <a:gd name="connsiteX13" fmla="*/ 1957181 w 6993815"/>
                <a:gd name="connsiteY13" fmla="*/ 569371 h 4379777"/>
                <a:gd name="connsiteX14" fmla="*/ 1971780 w 6993815"/>
                <a:gd name="connsiteY14" fmla="*/ 510974 h 4379777"/>
                <a:gd name="connsiteX15" fmla="*/ 2000976 w 6993815"/>
                <a:gd name="connsiteY15" fmla="*/ 467176 h 4379777"/>
                <a:gd name="connsiteX16" fmla="*/ 2030173 w 6993815"/>
                <a:gd name="connsiteY16" fmla="*/ 408779 h 4379777"/>
                <a:gd name="connsiteX17" fmla="*/ 2073968 w 6993815"/>
                <a:gd name="connsiteY17" fmla="*/ 379581 h 4379777"/>
                <a:gd name="connsiteX18" fmla="*/ 2234549 w 6993815"/>
                <a:gd name="connsiteY18" fmla="*/ 335783 h 4379777"/>
                <a:gd name="connsiteX19" fmla="*/ 2322139 w 6993815"/>
                <a:gd name="connsiteY19" fmla="*/ 350382 h 4379777"/>
                <a:gd name="connsiteX20" fmla="*/ 2336737 w 6993815"/>
                <a:gd name="connsiteY20" fmla="*/ 394180 h 4379777"/>
                <a:gd name="connsiteX21" fmla="*/ 2365933 w 6993815"/>
                <a:gd name="connsiteY21" fmla="*/ 452577 h 4379777"/>
                <a:gd name="connsiteX22" fmla="*/ 2365933 w 6993815"/>
                <a:gd name="connsiteY22" fmla="*/ 905154 h 4379777"/>
                <a:gd name="connsiteX23" fmla="*/ 2380532 w 6993815"/>
                <a:gd name="connsiteY23" fmla="*/ 1240937 h 4379777"/>
                <a:gd name="connsiteX24" fmla="*/ 2395130 w 6993815"/>
                <a:gd name="connsiteY24" fmla="*/ 1299334 h 4379777"/>
                <a:gd name="connsiteX25" fmla="*/ 2468121 w 6993815"/>
                <a:gd name="connsiteY25" fmla="*/ 1430727 h 4379777"/>
                <a:gd name="connsiteX26" fmla="*/ 2511916 w 6993815"/>
                <a:gd name="connsiteY26" fmla="*/ 1445326 h 4379777"/>
                <a:gd name="connsiteX27" fmla="*/ 2614104 w 6993815"/>
                <a:gd name="connsiteY27" fmla="*/ 1489124 h 4379777"/>
                <a:gd name="connsiteX28" fmla="*/ 2730890 w 6993815"/>
                <a:gd name="connsiteY28" fmla="*/ 1503723 h 4379777"/>
                <a:gd name="connsiteX29" fmla="*/ 3008258 w 6993815"/>
                <a:gd name="connsiteY29" fmla="*/ 1474525 h 4379777"/>
                <a:gd name="connsiteX30" fmla="*/ 3095848 w 6993815"/>
                <a:gd name="connsiteY30" fmla="*/ 1372330 h 4379777"/>
                <a:gd name="connsiteX31" fmla="*/ 3183437 w 6993815"/>
                <a:gd name="connsiteY31" fmla="*/ 1270135 h 4379777"/>
                <a:gd name="connsiteX32" fmla="*/ 3198036 w 6993815"/>
                <a:gd name="connsiteY32" fmla="*/ 1226338 h 4379777"/>
                <a:gd name="connsiteX33" fmla="*/ 3227232 w 6993815"/>
                <a:gd name="connsiteY33" fmla="*/ 1094944 h 4379777"/>
                <a:gd name="connsiteX34" fmla="*/ 3241830 w 6993815"/>
                <a:gd name="connsiteY34" fmla="*/ 1036547 h 4379777"/>
                <a:gd name="connsiteX35" fmla="*/ 3256429 w 6993815"/>
                <a:gd name="connsiteY35" fmla="*/ 510974 h 4379777"/>
                <a:gd name="connsiteX36" fmla="*/ 3285625 w 6993815"/>
                <a:gd name="connsiteY36" fmla="*/ 364982 h 4379777"/>
                <a:gd name="connsiteX37" fmla="*/ 3300224 w 6993815"/>
                <a:gd name="connsiteY37" fmla="*/ 321184 h 4379777"/>
                <a:gd name="connsiteX38" fmla="*/ 3329420 w 6993815"/>
                <a:gd name="connsiteY38" fmla="*/ 189790 h 4379777"/>
                <a:gd name="connsiteX39" fmla="*/ 3344018 w 6993815"/>
                <a:gd name="connsiteY39" fmla="*/ 145993 h 4379777"/>
                <a:gd name="connsiteX40" fmla="*/ 3387813 w 6993815"/>
                <a:gd name="connsiteY40" fmla="*/ 102195 h 4379777"/>
                <a:gd name="connsiteX41" fmla="*/ 3460805 w 6993815"/>
                <a:gd name="connsiteY41" fmla="*/ 14599 h 4379777"/>
                <a:gd name="connsiteX42" fmla="*/ 3519198 w 6993815"/>
                <a:gd name="connsiteY42" fmla="*/ 0 h 4379777"/>
                <a:gd name="connsiteX43" fmla="*/ 3665181 w 6993815"/>
                <a:gd name="connsiteY43" fmla="*/ 43798 h 4379777"/>
                <a:gd name="connsiteX44" fmla="*/ 3723574 w 6993815"/>
                <a:gd name="connsiteY44" fmla="*/ 1094944 h 4379777"/>
                <a:gd name="connsiteX45" fmla="*/ 3738172 w 6993815"/>
                <a:gd name="connsiteY45" fmla="*/ 1138742 h 4379777"/>
                <a:gd name="connsiteX46" fmla="*/ 3781967 w 6993815"/>
                <a:gd name="connsiteY46" fmla="*/ 1197139 h 4379777"/>
                <a:gd name="connsiteX47" fmla="*/ 3796565 w 6993815"/>
                <a:gd name="connsiteY47" fmla="*/ 1518323 h 4379777"/>
                <a:gd name="connsiteX48" fmla="*/ 3811163 w 6993815"/>
                <a:gd name="connsiteY48" fmla="*/ 1576720 h 4379777"/>
                <a:gd name="connsiteX49" fmla="*/ 3854958 w 6993815"/>
                <a:gd name="connsiteY49" fmla="*/ 1605918 h 4379777"/>
                <a:gd name="connsiteX50" fmla="*/ 4322103 w 6993815"/>
                <a:gd name="connsiteY50" fmla="*/ 1591319 h 4379777"/>
                <a:gd name="connsiteX51" fmla="*/ 4468086 w 6993815"/>
                <a:gd name="connsiteY51" fmla="*/ 1562120 h 4379777"/>
                <a:gd name="connsiteX52" fmla="*/ 4643266 w 6993815"/>
                <a:gd name="connsiteY52" fmla="*/ 1532922 h 4379777"/>
                <a:gd name="connsiteX53" fmla="*/ 4876838 w 6993815"/>
                <a:gd name="connsiteY53" fmla="*/ 1474525 h 4379777"/>
                <a:gd name="connsiteX54" fmla="*/ 5008223 w 6993815"/>
                <a:gd name="connsiteY54" fmla="*/ 1445326 h 4379777"/>
                <a:gd name="connsiteX55" fmla="*/ 5183402 w 6993815"/>
                <a:gd name="connsiteY55" fmla="*/ 1416128 h 4379777"/>
                <a:gd name="connsiteX56" fmla="*/ 5329385 w 6993815"/>
                <a:gd name="connsiteY56" fmla="*/ 1372330 h 4379777"/>
                <a:gd name="connsiteX57" fmla="*/ 5650547 w 6993815"/>
                <a:gd name="connsiteY57" fmla="*/ 1343132 h 4379777"/>
                <a:gd name="connsiteX58" fmla="*/ 6292872 w 6993815"/>
                <a:gd name="connsiteY58" fmla="*/ 1357731 h 4379777"/>
                <a:gd name="connsiteX59" fmla="*/ 6395060 w 6993815"/>
                <a:gd name="connsiteY59" fmla="*/ 1386929 h 4379777"/>
                <a:gd name="connsiteX60" fmla="*/ 6482649 w 6993815"/>
                <a:gd name="connsiteY60" fmla="*/ 1401529 h 4379777"/>
                <a:gd name="connsiteX61" fmla="*/ 6657829 w 6993815"/>
                <a:gd name="connsiteY61" fmla="*/ 1445326 h 4379777"/>
                <a:gd name="connsiteX62" fmla="*/ 6716222 w 6993815"/>
                <a:gd name="connsiteY62" fmla="*/ 1459926 h 4379777"/>
                <a:gd name="connsiteX63" fmla="*/ 6803812 w 6993815"/>
                <a:gd name="connsiteY63" fmla="*/ 1489124 h 4379777"/>
                <a:gd name="connsiteX64" fmla="*/ 6847606 w 6993815"/>
                <a:gd name="connsiteY64" fmla="*/ 1518323 h 4379777"/>
                <a:gd name="connsiteX65" fmla="*/ 6891401 w 6993815"/>
                <a:gd name="connsiteY65" fmla="*/ 1532922 h 4379777"/>
                <a:gd name="connsiteX66" fmla="*/ 6978991 w 6993815"/>
                <a:gd name="connsiteY66" fmla="*/ 1620517 h 4379777"/>
                <a:gd name="connsiteX67" fmla="*/ 6993589 w 6993815"/>
                <a:gd name="connsiteY67" fmla="*/ 1678914 h 4379777"/>
                <a:gd name="connsiteX68" fmla="*/ 6964393 w 6993815"/>
                <a:gd name="connsiteY68" fmla="*/ 1766510 h 4379777"/>
                <a:gd name="connsiteX69" fmla="*/ 6906000 w 6993815"/>
                <a:gd name="connsiteY69" fmla="*/ 1795709 h 4379777"/>
                <a:gd name="connsiteX70" fmla="*/ 6774615 w 6993815"/>
                <a:gd name="connsiteY70" fmla="*/ 1824907 h 4379777"/>
                <a:gd name="connsiteX71" fmla="*/ 4614069 w 6993815"/>
                <a:gd name="connsiteY71" fmla="*/ 1824907 h 4379777"/>
                <a:gd name="connsiteX72" fmla="*/ 4526479 w 6993815"/>
                <a:gd name="connsiteY72" fmla="*/ 1854106 h 4379777"/>
                <a:gd name="connsiteX73" fmla="*/ 4409693 w 6993815"/>
                <a:gd name="connsiteY73" fmla="*/ 1956300 h 4379777"/>
                <a:gd name="connsiteX74" fmla="*/ 4351300 w 6993815"/>
                <a:gd name="connsiteY74" fmla="*/ 1985499 h 4379777"/>
                <a:gd name="connsiteX75" fmla="*/ 4263710 w 6993815"/>
                <a:gd name="connsiteY75" fmla="*/ 2043896 h 4379777"/>
                <a:gd name="connsiteX76" fmla="*/ 4176121 w 6993815"/>
                <a:gd name="connsiteY76" fmla="*/ 2102293 h 4379777"/>
                <a:gd name="connsiteX77" fmla="*/ 4117727 w 6993815"/>
                <a:gd name="connsiteY77" fmla="*/ 2146091 h 4379777"/>
                <a:gd name="connsiteX78" fmla="*/ 4088531 w 6993815"/>
                <a:gd name="connsiteY78" fmla="*/ 2189888 h 4379777"/>
                <a:gd name="connsiteX79" fmla="*/ 4103129 w 6993815"/>
                <a:gd name="connsiteY79" fmla="*/ 2335881 h 4379777"/>
                <a:gd name="connsiteX80" fmla="*/ 4176121 w 6993815"/>
                <a:gd name="connsiteY80" fmla="*/ 2365079 h 4379777"/>
                <a:gd name="connsiteX81" fmla="*/ 4278309 w 6993815"/>
                <a:gd name="connsiteY81" fmla="*/ 2408877 h 4379777"/>
                <a:gd name="connsiteX82" fmla="*/ 4395095 w 6993815"/>
                <a:gd name="connsiteY82" fmla="*/ 2438076 h 4379777"/>
                <a:gd name="connsiteX83" fmla="*/ 4453488 w 6993815"/>
                <a:gd name="connsiteY83" fmla="*/ 2452675 h 4379777"/>
                <a:gd name="connsiteX84" fmla="*/ 4657864 w 6993815"/>
                <a:gd name="connsiteY84" fmla="*/ 2511072 h 4379777"/>
                <a:gd name="connsiteX85" fmla="*/ 4876838 w 6993815"/>
                <a:gd name="connsiteY85" fmla="*/ 2554870 h 4379777"/>
                <a:gd name="connsiteX86" fmla="*/ 5008223 w 6993815"/>
                <a:gd name="connsiteY86" fmla="*/ 2584068 h 4379777"/>
                <a:gd name="connsiteX87" fmla="*/ 5154206 w 6993815"/>
                <a:gd name="connsiteY87" fmla="*/ 2613267 h 4379777"/>
                <a:gd name="connsiteX88" fmla="*/ 5358582 w 6993815"/>
                <a:gd name="connsiteY88" fmla="*/ 2657065 h 4379777"/>
                <a:gd name="connsiteX89" fmla="*/ 5577556 w 6993815"/>
                <a:gd name="connsiteY89" fmla="*/ 2686263 h 4379777"/>
                <a:gd name="connsiteX90" fmla="*/ 6614034 w 6993815"/>
                <a:gd name="connsiteY90" fmla="*/ 2700862 h 4379777"/>
                <a:gd name="connsiteX91" fmla="*/ 6614034 w 6993815"/>
                <a:gd name="connsiteY91" fmla="*/ 2978248 h 4379777"/>
                <a:gd name="connsiteX92" fmla="*/ 6570239 w 6993815"/>
                <a:gd name="connsiteY92" fmla="*/ 2992847 h 4379777"/>
                <a:gd name="connsiteX93" fmla="*/ 6015504 w 6993815"/>
                <a:gd name="connsiteY93" fmla="*/ 2978248 h 4379777"/>
                <a:gd name="connsiteX94" fmla="*/ 5854923 w 6993815"/>
                <a:gd name="connsiteY94" fmla="*/ 2963649 h 4379777"/>
                <a:gd name="connsiteX95" fmla="*/ 5314787 w 6993815"/>
                <a:gd name="connsiteY95" fmla="*/ 2978248 h 4379777"/>
                <a:gd name="connsiteX96" fmla="*/ 5270992 w 6993815"/>
                <a:gd name="connsiteY96" fmla="*/ 2992847 h 4379777"/>
                <a:gd name="connsiteX97" fmla="*/ 5212599 w 6993815"/>
                <a:gd name="connsiteY97" fmla="*/ 3007447 h 4379777"/>
                <a:gd name="connsiteX98" fmla="*/ 5110411 w 6993815"/>
                <a:gd name="connsiteY98" fmla="*/ 3065844 h 4379777"/>
                <a:gd name="connsiteX99" fmla="*/ 5022821 w 6993815"/>
                <a:gd name="connsiteY99" fmla="*/ 3080443 h 4379777"/>
                <a:gd name="connsiteX100" fmla="*/ 4336702 w 6993815"/>
                <a:gd name="connsiteY100" fmla="*/ 3095042 h 4379777"/>
                <a:gd name="connsiteX101" fmla="*/ 4219915 w 6993815"/>
                <a:gd name="connsiteY101" fmla="*/ 3138840 h 4379777"/>
                <a:gd name="connsiteX102" fmla="*/ 4132326 w 6993815"/>
                <a:gd name="connsiteY102" fmla="*/ 3211836 h 4379777"/>
                <a:gd name="connsiteX103" fmla="*/ 4117727 w 6993815"/>
                <a:gd name="connsiteY103" fmla="*/ 3270233 h 4379777"/>
                <a:gd name="connsiteX104" fmla="*/ 4103129 w 6993815"/>
                <a:gd name="connsiteY104" fmla="*/ 3357829 h 4379777"/>
                <a:gd name="connsiteX105" fmla="*/ 4088531 w 6993815"/>
                <a:gd name="connsiteY105" fmla="*/ 3401627 h 4379777"/>
                <a:gd name="connsiteX106" fmla="*/ 4073933 w 6993815"/>
                <a:gd name="connsiteY106" fmla="*/ 3474623 h 4379777"/>
                <a:gd name="connsiteX107" fmla="*/ 4059334 w 6993815"/>
                <a:gd name="connsiteY107" fmla="*/ 4131589 h 4379777"/>
                <a:gd name="connsiteX108" fmla="*/ 4044736 w 6993815"/>
                <a:gd name="connsiteY108" fmla="*/ 4219185 h 4379777"/>
                <a:gd name="connsiteX109" fmla="*/ 4015539 w 6993815"/>
                <a:gd name="connsiteY109" fmla="*/ 4321380 h 4379777"/>
                <a:gd name="connsiteX110" fmla="*/ 3986343 w 6993815"/>
                <a:gd name="connsiteY110" fmla="*/ 4365177 h 4379777"/>
                <a:gd name="connsiteX111" fmla="*/ 3942548 w 6993815"/>
                <a:gd name="connsiteY111" fmla="*/ 4379777 h 4379777"/>
                <a:gd name="connsiteX112" fmla="*/ 3796565 w 6993815"/>
                <a:gd name="connsiteY112" fmla="*/ 4365177 h 4379777"/>
                <a:gd name="connsiteX113" fmla="*/ 3738172 w 6993815"/>
                <a:gd name="connsiteY113" fmla="*/ 4321380 h 4379777"/>
                <a:gd name="connsiteX114" fmla="*/ 3708975 w 6993815"/>
                <a:gd name="connsiteY114" fmla="*/ 4233784 h 4379777"/>
                <a:gd name="connsiteX115" fmla="*/ 3665181 w 6993815"/>
                <a:gd name="connsiteY115" fmla="*/ 4087792 h 4379777"/>
                <a:gd name="connsiteX116" fmla="*/ 3635984 w 6993815"/>
                <a:gd name="connsiteY116" fmla="*/ 3679012 h 4379777"/>
                <a:gd name="connsiteX117" fmla="*/ 3621386 w 6993815"/>
                <a:gd name="connsiteY117" fmla="*/ 3562218 h 4379777"/>
                <a:gd name="connsiteX118" fmla="*/ 3606787 w 6993815"/>
                <a:gd name="connsiteY118" fmla="*/ 3503821 h 4379777"/>
                <a:gd name="connsiteX119" fmla="*/ 3562993 w 6993815"/>
                <a:gd name="connsiteY119" fmla="*/ 3401627 h 4379777"/>
                <a:gd name="connsiteX120" fmla="*/ 3533796 w 6993815"/>
                <a:gd name="connsiteY120" fmla="*/ 3284833 h 4379777"/>
                <a:gd name="connsiteX121" fmla="*/ 3504599 w 6993815"/>
                <a:gd name="connsiteY121" fmla="*/ 3226436 h 4379777"/>
                <a:gd name="connsiteX122" fmla="*/ 3446206 w 6993815"/>
                <a:gd name="connsiteY122" fmla="*/ 3095042 h 4379777"/>
                <a:gd name="connsiteX123" fmla="*/ 3402412 w 6993815"/>
                <a:gd name="connsiteY123" fmla="*/ 3007447 h 4379777"/>
                <a:gd name="connsiteX124" fmla="*/ 3329420 w 6993815"/>
                <a:gd name="connsiteY124" fmla="*/ 2876053 h 4379777"/>
                <a:gd name="connsiteX125" fmla="*/ 3271027 w 6993815"/>
                <a:gd name="connsiteY125" fmla="*/ 2832256 h 4379777"/>
                <a:gd name="connsiteX126" fmla="*/ 3183437 w 6993815"/>
                <a:gd name="connsiteY126" fmla="*/ 2773859 h 4379777"/>
                <a:gd name="connsiteX127" fmla="*/ 2891472 w 6993815"/>
                <a:gd name="connsiteY127" fmla="*/ 2788458 h 4379777"/>
                <a:gd name="connsiteX128" fmla="*/ 2803882 w 6993815"/>
                <a:gd name="connsiteY128" fmla="*/ 2876053 h 4379777"/>
                <a:gd name="connsiteX129" fmla="*/ 2730890 w 6993815"/>
                <a:gd name="connsiteY129" fmla="*/ 2949050 h 4379777"/>
                <a:gd name="connsiteX130" fmla="*/ 2687096 w 6993815"/>
                <a:gd name="connsiteY130" fmla="*/ 3051244 h 4379777"/>
                <a:gd name="connsiteX131" fmla="*/ 2657899 w 6993815"/>
                <a:gd name="connsiteY131" fmla="*/ 3138840 h 4379777"/>
                <a:gd name="connsiteX132" fmla="*/ 2643301 w 6993815"/>
                <a:gd name="connsiteY132" fmla="*/ 3182638 h 4379777"/>
                <a:gd name="connsiteX133" fmla="*/ 2614104 w 6993815"/>
                <a:gd name="connsiteY133" fmla="*/ 3226436 h 4379777"/>
                <a:gd name="connsiteX134" fmla="*/ 2599506 w 6993815"/>
                <a:gd name="connsiteY134" fmla="*/ 3270233 h 4379777"/>
                <a:gd name="connsiteX135" fmla="*/ 2570309 w 6993815"/>
                <a:gd name="connsiteY135" fmla="*/ 3795806 h 4379777"/>
                <a:gd name="connsiteX136" fmla="*/ 2541113 w 6993815"/>
                <a:gd name="connsiteY136" fmla="*/ 4029395 h 4379777"/>
                <a:gd name="connsiteX137" fmla="*/ 2526514 w 6993815"/>
                <a:gd name="connsiteY137" fmla="*/ 4087792 h 4379777"/>
                <a:gd name="connsiteX138" fmla="*/ 2468121 w 6993815"/>
                <a:gd name="connsiteY138" fmla="*/ 4175387 h 4379777"/>
                <a:gd name="connsiteX139" fmla="*/ 2453523 w 6993815"/>
                <a:gd name="connsiteY139" fmla="*/ 4233784 h 4379777"/>
                <a:gd name="connsiteX140" fmla="*/ 2263745 w 6993815"/>
                <a:gd name="connsiteY140" fmla="*/ 4219185 h 4379777"/>
                <a:gd name="connsiteX141" fmla="*/ 2190754 w 6993815"/>
                <a:gd name="connsiteY141" fmla="*/ 4087792 h 4379777"/>
                <a:gd name="connsiteX142" fmla="*/ 2161557 w 6993815"/>
                <a:gd name="connsiteY142" fmla="*/ 4000196 h 4379777"/>
                <a:gd name="connsiteX143" fmla="*/ 2146959 w 6993815"/>
                <a:gd name="connsiteY143" fmla="*/ 3941799 h 4379777"/>
                <a:gd name="connsiteX144" fmla="*/ 2117763 w 6993815"/>
                <a:gd name="connsiteY144" fmla="*/ 3883402 h 4379777"/>
                <a:gd name="connsiteX145" fmla="*/ 2088566 w 6993815"/>
                <a:gd name="connsiteY145" fmla="*/ 3314031 h 4379777"/>
                <a:gd name="connsiteX146" fmla="*/ 2030173 w 6993815"/>
                <a:gd name="connsiteY146" fmla="*/ 2730061 h 4379777"/>
                <a:gd name="connsiteX147" fmla="*/ 716327 w 6993815"/>
                <a:gd name="connsiteY147" fmla="*/ 2730061 h 4379777"/>
                <a:gd name="connsiteX148" fmla="*/ 643336 w 6993815"/>
                <a:gd name="connsiteY148" fmla="*/ 2700862 h 4379777"/>
                <a:gd name="connsiteX149" fmla="*/ 541148 w 6993815"/>
                <a:gd name="connsiteY149" fmla="*/ 2686263 h 4379777"/>
                <a:gd name="connsiteX150" fmla="*/ 453558 w 6993815"/>
                <a:gd name="connsiteY150" fmla="*/ 2657065 h 4379777"/>
                <a:gd name="connsiteX151" fmla="*/ 249182 w 6993815"/>
                <a:gd name="connsiteY151" fmla="*/ 2613267 h 4379777"/>
                <a:gd name="connsiteX152" fmla="*/ 161593 w 6993815"/>
                <a:gd name="connsiteY152" fmla="*/ 2584068 h 4379777"/>
                <a:gd name="connsiteX153" fmla="*/ 117798 w 6993815"/>
                <a:gd name="connsiteY153" fmla="*/ 2569469 h 4379777"/>
                <a:gd name="connsiteX154" fmla="*/ 59405 w 6993815"/>
                <a:gd name="connsiteY154" fmla="*/ 2540271 h 4379777"/>
                <a:gd name="connsiteX155" fmla="*/ 1011 w 6993815"/>
                <a:gd name="connsiteY155" fmla="*/ 2452675 h 4379777"/>
                <a:gd name="connsiteX156" fmla="*/ 15610 w 6993815"/>
                <a:gd name="connsiteY156" fmla="*/ 2394278 h 4379777"/>
                <a:gd name="connsiteX157" fmla="*/ 176191 w 6993815"/>
                <a:gd name="connsiteY157" fmla="*/ 2350480 h 4379777"/>
                <a:gd name="connsiteX158" fmla="*/ 438960 w 6993815"/>
                <a:gd name="connsiteY158" fmla="*/ 2306682 h 4379777"/>
                <a:gd name="connsiteX159" fmla="*/ 1022891 w 6993815"/>
                <a:gd name="connsiteY159" fmla="*/ 2321282 h 4379777"/>
                <a:gd name="connsiteX160" fmla="*/ 1110481 w 6993815"/>
                <a:gd name="connsiteY160" fmla="*/ 2335881 h 4379777"/>
                <a:gd name="connsiteX161" fmla="*/ 1241866 w 6993815"/>
                <a:gd name="connsiteY161" fmla="*/ 2350480 h 4379777"/>
                <a:gd name="connsiteX162" fmla="*/ 2132361 w 6993815"/>
                <a:gd name="connsiteY162" fmla="*/ 2335881 h 4379777"/>
                <a:gd name="connsiteX163" fmla="*/ 2176156 w 6993815"/>
                <a:gd name="connsiteY163" fmla="*/ 2292083 h 4379777"/>
                <a:gd name="connsiteX164" fmla="*/ 2234549 w 6993815"/>
                <a:gd name="connsiteY164" fmla="*/ 2204488 h 4379777"/>
                <a:gd name="connsiteX165" fmla="*/ 2205352 w 6993815"/>
                <a:gd name="connsiteY165" fmla="*/ 2102293 h 4379777"/>
                <a:gd name="connsiteX166" fmla="*/ 2059369 w 6993815"/>
                <a:gd name="connsiteY166" fmla="*/ 2014697 h 4379777"/>
                <a:gd name="connsiteX167" fmla="*/ 2015575 w 6993815"/>
                <a:gd name="connsiteY167" fmla="*/ 1985499 h 4379777"/>
                <a:gd name="connsiteX168" fmla="*/ 1971780 w 6993815"/>
                <a:gd name="connsiteY168" fmla="*/ 1970900 h 4379777"/>
                <a:gd name="connsiteX169" fmla="*/ 1563028 w 6993815"/>
                <a:gd name="connsiteY169" fmla="*/ 1941701 h 4379777"/>
                <a:gd name="connsiteX170" fmla="*/ 1314857 w 6993815"/>
                <a:gd name="connsiteY170" fmla="*/ 1897903 h 4379777"/>
                <a:gd name="connsiteX171" fmla="*/ 1125079 w 6993815"/>
                <a:gd name="connsiteY171" fmla="*/ 1854106 h 4379777"/>
                <a:gd name="connsiteX172" fmla="*/ 803917 w 6993815"/>
                <a:gd name="connsiteY172" fmla="*/ 1810308 h 4379777"/>
                <a:gd name="connsiteX173" fmla="*/ 716327 w 6993815"/>
                <a:gd name="connsiteY173" fmla="*/ 1795709 h 4379777"/>
                <a:gd name="connsiteX174" fmla="*/ 468156 w 6993815"/>
                <a:gd name="connsiteY174" fmla="*/ 1781109 h 4379777"/>
                <a:gd name="connsiteX175" fmla="*/ 307575 w 6993815"/>
                <a:gd name="connsiteY175" fmla="*/ 1766510 h 4379777"/>
                <a:gd name="connsiteX176" fmla="*/ 205387 w 6993815"/>
                <a:gd name="connsiteY176" fmla="*/ 1737312 h 4379777"/>
                <a:gd name="connsiteX177" fmla="*/ 190789 w 6993815"/>
                <a:gd name="connsiteY177" fmla="*/ 1693514 h 4379777"/>
                <a:gd name="connsiteX178" fmla="*/ 307575 w 6993815"/>
                <a:gd name="connsiteY178" fmla="*/ 1591319 h 4379777"/>
                <a:gd name="connsiteX179" fmla="*/ 1241866 w 6993815"/>
                <a:gd name="connsiteY179" fmla="*/ 1576720 h 4379777"/>
                <a:gd name="connsiteX180" fmla="*/ 1285660 w 6993815"/>
                <a:gd name="connsiteY180" fmla="*/ 1547521 h 4379777"/>
                <a:gd name="connsiteX181" fmla="*/ 1329455 w 6993815"/>
                <a:gd name="connsiteY181" fmla="*/ 1532922 h 4379777"/>
                <a:gd name="connsiteX182" fmla="*/ 1358652 w 6993815"/>
                <a:gd name="connsiteY182" fmla="*/ 1503723 h 4379777"/>
                <a:gd name="connsiteX183" fmla="*/ 1358652 w 6993815"/>
                <a:gd name="connsiteY183" fmla="*/ 1503723 h 4379777"/>
                <a:gd name="connsiteX184" fmla="*/ 1358652 w 6993815"/>
                <a:gd name="connsiteY184" fmla="*/ 1503723 h 437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6993815" h="4379777">
                  <a:moveTo>
                    <a:pt x="1095883" y="1518323"/>
                  </a:moveTo>
                  <a:lnTo>
                    <a:pt x="1095883" y="1518323"/>
                  </a:lnTo>
                  <a:cubicBezTo>
                    <a:pt x="1193205" y="1513456"/>
                    <a:pt x="1290405" y="1503723"/>
                    <a:pt x="1387848" y="1503723"/>
                  </a:cubicBezTo>
                  <a:cubicBezTo>
                    <a:pt x="1436320" y="1503723"/>
                    <a:pt x="1573386" y="1519003"/>
                    <a:pt x="1636019" y="1532922"/>
                  </a:cubicBezTo>
                  <a:cubicBezTo>
                    <a:pt x="1651041" y="1536260"/>
                    <a:pt x="1664885" y="1543789"/>
                    <a:pt x="1679814" y="1547521"/>
                  </a:cubicBezTo>
                  <a:cubicBezTo>
                    <a:pt x="1703885" y="1553539"/>
                    <a:pt x="1728475" y="1557254"/>
                    <a:pt x="1752805" y="1562120"/>
                  </a:cubicBezTo>
                  <a:cubicBezTo>
                    <a:pt x="1772270" y="1557254"/>
                    <a:pt x="1805215" y="1566672"/>
                    <a:pt x="1811199" y="1547521"/>
                  </a:cubicBezTo>
                  <a:cubicBezTo>
                    <a:pt x="1833019" y="1477692"/>
                    <a:pt x="1819963" y="1401457"/>
                    <a:pt x="1825797" y="1328532"/>
                  </a:cubicBezTo>
                  <a:cubicBezTo>
                    <a:pt x="1829697" y="1279781"/>
                    <a:pt x="1836911" y="1231322"/>
                    <a:pt x="1840395" y="1182540"/>
                  </a:cubicBezTo>
                  <a:cubicBezTo>
                    <a:pt x="1870503" y="760989"/>
                    <a:pt x="1833790" y="1043677"/>
                    <a:pt x="1869592" y="846757"/>
                  </a:cubicBezTo>
                  <a:cubicBezTo>
                    <a:pt x="1874887" y="817633"/>
                    <a:pt x="1877011" y="787879"/>
                    <a:pt x="1884190" y="759161"/>
                  </a:cubicBezTo>
                  <a:cubicBezTo>
                    <a:pt x="1891654" y="729302"/>
                    <a:pt x="1903655" y="700764"/>
                    <a:pt x="1913387" y="671566"/>
                  </a:cubicBezTo>
                  <a:cubicBezTo>
                    <a:pt x="1918253" y="656967"/>
                    <a:pt x="1921103" y="641532"/>
                    <a:pt x="1927985" y="627768"/>
                  </a:cubicBezTo>
                  <a:cubicBezTo>
                    <a:pt x="1937717" y="608302"/>
                    <a:pt x="1949540" y="589748"/>
                    <a:pt x="1957181" y="569371"/>
                  </a:cubicBezTo>
                  <a:cubicBezTo>
                    <a:pt x="1964226" y="550584"/>
                    <a:pt x="1963877" y="529417"/>
                    <a:pt x="1971780" y="510974"/>
                  </a:cubicBezTo>
                  <a:cubicBezTo>
                    <a:pt x="1978691" y="494847"/>
                    <a:pt x="1992271" y="482410"/>
                    <a:pt x="2000976" y="467176"/>
                  </a:cubicBezTo>
                  <a:cubicBezTo>
                    <a:pt x="2011773" y="448280"/>
                    <a:pt x="2016241" y="425498"/>
                    <a:pt x="2030173" y="408779"/>
                  </a:cubicBezTo>
                  <a:cubicBezTo>
                    <a:pt x="2041405" y="395300"/>
                    <a:pt x="2058735" y="388286"/>
                    <a:pt x="2073968" y="379581"/>
                  </a:cubicBezTo>
                  <a:cubicBezTo>
                    <a:pt x="2148277" y="337116"/>
                    <a:pt x="2134312" y="350103"/>
                    <a:pt x="2234549" y="335783"/>
                  </a:cubicBezTo>
                  <a:cubicBezTo>
                    <a:pt x="2263746" y="340649"/>
                    <a:pt x="2296440" y="335696"/>
                    <a:pt x="2322139" y="350382"/>
                  </a:cubicBezTo>
                  <a:cubicBezTo>
                    <a:pt x="2335500" y="358017"/>
                    <a:pt x="2330675" y="380035"/>
                    <a:pt x="2336737" y="394180"/>
                  </a:cubicBezTo>
                  <a:cubicBezTo>
                    <a:pt x="2345309" y="414184"/>
                    <a:pt x="2356201" y="433111"/>
                    <a:pt x="2365933" y="452577"/>
                  </a:cubicBezTo>
                  <a:cubicBezTo>
                    <a:pt x="2400137" y="726215"/>
                    <a:pt x="2365933" y="399746"/>
                    <a:pt x="2365933" y="905154"/>
                  </a:cubicBezTo>
                  <a:cubicBezTo>
                    <a:pt x="2365933" y="1017187"/>
                    <a:pt x="2372256" y="1129210"/>
                    <a:pt x="2380532" y="1240937"/>
                  </a:cubicBezTo>
                  <a:cubicBezTo>
                    <a:pt x="2382014" y="1260947"/>
                    <a:pt x="2389618" y="1280041"/>
                    <a:pt x="2395130" y="1299334"/>
                  </a:cubicBezTo>
                  <a:cubicBezTo>
                    <a:pt x="2405954" y="1337221"/>
                    <a:pt x="2435100" y="1419720"/>
                    <a:pt x="2468121" y="1430727"/>
                  </a:cubicBezTo>
                  <a:cubicBezTo>
                    <a:pt x="2482719" y="1435593"/>
                    <a:pt x="2497772" y="1439264"/>
                    <a:pt x="2511916" y="1445326"/>
                  </a:cubicBezTo>
                  <a:cubicBezTo>
                    <a:pt x="2549005" y="1461222"/>
                    <a:pt x="2574460" y="1481916"/>
                    <a:pt x="2614104" y="1489124"/>
                  </a:cubicBezTo>
                  <a:cubicBezTo>
                    <a:pt x="2652703" y="1496142"/>
                    <a:pt x="2691961" y="1498857"/>
                    <a:pt x="2730890" y="1503723"/>
                  </a:cubicBezTo>
                  <a:cubicBezTo>
                    <a:pt x="2823346" y="1493990"/>
                    <a:pt x="2917413" y="1494275"/>
                    <a:pt x="3008258" y="1474525"/>
                  </a:cubicBezTo>
                  <a:cubicBezTo>
                    <a:pt x="3067822" y="1461576"/>
                    <a:pt x="3070296" y="1413217"/>
                    <a:pt x="3095848" y="1372330"/>
                  </a:cubicBezTo>
                  <a:cubicBezTo>
                    <a:pt x="3127061" y="1322385"/>
                    <a:pt x="3143623" y="1309951"/>
                    <a:pt x="3183437" y="1270135"/>
                  </a:cubicBezTo>
                  <a:cubicBezTo>
                    <a:pt x="3188303" y="1255536"/>
                    <a:pt x="3193809" y="1241135"/>
                    <a:pt x="3198036" y="1226338"/>
                  </a:cubicBezTo>
                  <a:cubicBezTo>
                    <a:pt x="3215835" y="1164040"/>
                    <a:pt x="3212184" y="1162668"/>
                    <a:pt x="3227232" y="1094944"/>
                  </a:cubicBezTo>
                  <a:cubicBezTo>
                    <a:pt x="3231584" y="1075357"/>
                    <a:pt x="3236964" y="1056013"/>
                    <a:pt x="3241830" y="1036547"/>
                  </a:cubicBezTo>
                  <a:cubicBezTo>
                    <a:pt x="3246696" y="861356"/>
                    <a:pt x="3248093" y="686034"/>
                    <a:pt x="3256429" y="510974"/>
                  </a:cubicBezTo>
                  <a:cubicBezTo>
                    <a:pt x="3258068" y="476561"/>
                    <a:pt x="3274868" y="402632"/>
                    <a:pt x="3285625" y="364982"/>
                  </a:cubicBezTo>
                  <a:cubicBezTo>
                    <a:pt x="3289852" y="350185"/>
                    <a:pt x="3295997" y="335981"/>
                    <a:pt x="3300224" y="321184"/>
                  </a:cubicBezTo>
                  <a:cubicBezTo>
                    <a:pt x="3330190" y="216298"/>
                    <a:pt x="3299324" y="310184"/>
                    <a:pt x="3329420" y="189790"/>
                  </a:cubicBezTo>
                  <a:cubicBezTo>
                    <a:pt x="3333152" y="174861"/>
                    <a:pt x="3335482" y="158797"/>
                    <a:pt x="3344018" y="145993"/>
                  </a:cubicBezTo>
                  <a:cubicBezTo>
                    <a:pt x="3355470" y="128814"/>
                    <a:pt x="3374596" y="118056"/>
                    <a:pt x="3387813" y="102195"/>
                  </a:cubicBezTo>
                  <a:cubicBezTo>
                    <a:pt x="3415296" y="69213"/>
                    <a:pt x="3420096" y="37863"/>
                    <a:pt x="3460805" y="14599"/>
                  </a:cubicBezTo>
                  <a:cubicBezTo>
                    <a:pt x="3478225" y="4644"/>
                    <a:pt x="3499734" y="4866"/>
                    <a:pt x="3519198" y="0"/>
                  </a:cubicBezTo>
                  <a:cubicBezTo>
                    <a:pt x="3567859" y="14599"/>
                    <a:pt x="3657403" y="-6407"/>
                    <a:pt x="3665181" y="43798"/>
                  </a:cubicBezTo>
                  <a:cubicBezTo>
                    <a:pt x="3859875" y="1300542"/>
                    <a:pt x="3468001" y="754159"/>
                    <a:pt x="3723574" y="1094944"/>
                  </a:cubicBezTo>
                  <a:cubicBezTo>
                    <a:pt x="3728440" y="1109543"/>
                    <a:pt x="3730537" y="1125380"/>
                    <a:pt x="3738172" y="1138742"/>
                  </a:cubicBezTo>
                  <a:cubicBezTo>
                    <a:pt x="3750243" y="1159868"/>
                    <a:pt x="3778267" y="1173090"/>
                    <a:pt x="3781967" y="1197139"/>
                  </a:cubicBezTo>
                  <a:cubicBezTo>
                    <a:pt x="3798262" y="1303065"/>
                    <a:pt x="3788346" y="1411467"/>
                    <a:pt x="3796565" y="1518323"/>
                  </a:cubicBezTo>
                  <a:cubicBezTo>
                    <a:pt x="3798104" y="1538329"/>
                    <a:pt x="3800034" y="1560025"/>
                    <a:pt x="3811163" y="1576720"/>
                  </a:cubicBezTo>
                  <a:cubicBezTo>
                    <a:pt x="3820895" y="1591319"/>
                    <a:pt x="3840360" y="1596185"/>
                    <a:pt x="3854958" y="1605918"/>
                  </a:cubicBezTo>
                  <a:cubicBezTo>
                    <a:pt x="4010673" y="1601052"/>
                    <a:pt x="4166708" y="1602419"/>
                    <a:pt x="4322103" y="1591319"/>
                  </a:cubicBezTo>
                  <a:cubicBezTo>
                    <a:pt x="4371602" y="1587783"/>
                    <a:pt x="4419136" y="1570279"/>
                    <a:pt x="4468086" y="1562120"/>
                  </a:cubicBezTo>
                  <a:lnTo>
                    <a:pt x="4643266" y="1532922"/>
                  </a:lnTo>
                  <a:cubicBezTo>
                    <a:pt x="4799788" y="1480743"/>
                    <a:pt x="4665436" y="1521507"/>
                    <a:pt x="4876838" y="1474525"/>
                  </a:cubicBezTo>
                  <a:cubicBezTo>
                    <a:pt x="4920633" y="1464792"/>
                    <a:pt x="4964152" y="1453721"/>
                    <a:pt x="5008223" y="1445326"/>
                  </a:cubicBezTo>
                  <a:cubicBezTo>
                    <a:pt x="5066376" y="1434249"/>
                    <a:pt x="5183402" y="1416128"/>
                    <a:pt x="5183402" y="1416128"/>
                  </a:cubicBezTo>
                  <a:cubicBezTo>
                    <a:pt x="5247362" y="1390542"/>
                    <a:pt x="5261062" y="1379922"/>
                    <a:pt x="5329385" y="1372330"/>
                  </a:cubicBezTo>
                  <a:cubicBezTo>
                    <a:pt x="5436223" y="1360459"/>
                    <a:pt x="5650547" y="1343132"/>
                    <a:pt x="5650547" y="1343132"/>
                  </a:cubicBezTo>
                  <a:cubicBezTo>
                    <a:pt x="5864655" y="1347998"/>
                    <a:pt x="6079078" y="1345154"/>
                    <a:pt x="6292872" y="1357731"/>
                  </a:cubicBezTo>
                  <a:cubicBezTo>
                    <a:pt x="6328237" y="1359811"/>
                    <a:pt x="6360542" y="1378963"/>
                    <a:pt x="6395060" y="1386929"/>
                  </a:cubicBezTo>
                  <a:cubicBezTo>
                    <a:pt x="6423901" y="1393585"/>
                    <a:pt x="6453934" y="1394350"/>
                    <a:pt x="6482649" y="1401529"/>
                  </a:cubicBezTo>
                  <a:cubicBezTo>
                    <a:pt x="6872863" y="1499090"/>
                    <a:pt x="6275835" y="1368921"/>
                    <a:pt x="6657829" y="1445326"/>
                  </a:cubicBezTo>
                  <a:cubicBezTo>
                    <a:pt x="6677503" y="1449261"/>
                    <a:pt x="6697005" y="1454160"/>
                    <a:pt x="6716222" y="1459926"/>
                  </a:cubicBezTo>
                  <a:cubicBezTo>
                    <a:pt x="6745700" y="1468770"/>
                    <a:pt x="6803812" y="1489124"/>
                    <a:pt x="6803812" y="1489124"/>
                  </a:cubicBezTo>
                  <a:cubicBezTo>
                    <a:pt x="6818410" y="1498857"/>
                    <a:pt x="6831913" y="1510476"/>
                    <a:pt x="6847606" y="1518323"/>
                  </a:cubicBezTo>
                  <a:cubicBezTo>
                    <a:pt x="6861369" y="1525205"/>
                    <a:pt x="6879255" y="1523474"/>
                    <a:pt x="6891401" y="1532922"/>
                  </a:cubicBezTo>
                  <a:cubicBezTo>
                    <a:pt x="6923994" y="1558273"/>
                    <a:pt x="6978991" y="1620517"/>
                    <a:pt x="6978991" y="1620517"/>
                  </a:cubicBezTo>
                  <a:cubicBezTo>
                    <a:pt x="6983857" y="1639983"/>
                    <a:pt x="6995585" y="1658949"/>
                    <a:pt x="6993589" y="1678914"/>
                  </a:cubicBezTo>
                  <a:cubicBezTo>
                    <a:pt x="6990527" y="1709539"/>
                    <a:pt x="6982859" y="1741887"/>
                    <a:pt x="6964393" y="1766510"/>
                  </a:cubicBezTo>
                  <a:cubicBezTo>
                    <a:pt x="6951336" y="1783920"/>
                    <a:pt x="6926376" y="1788067"/>
                    <a:pt x="6906000" y="1795709"/>
                  </a:cubicBezTo>
                  <a:cubicBezTo>
                    <a:pt x="6882441" y="1804544"/>
                    <a:pt x="6794432" y="1820943"/>
                    <a:pt x="6774615" y="1824907"/>
                  </a:cubicBezTo>
                  <a:cubicBezTo>
                    <a:pt x="6113452" y="1817036"/>
                    <a:pt x="5289217" y="1795970"/>
                    <a:pt x="4614069" y="1824907"/>
                  </a:cubicBezTo>
                  <a:cubicBezTo>
                    <a:pt x="4583321" y="1826225"/>
                    <a:pt x="4555676" y="1844373"/>
                    <a:pt x="4526479" y="1854106"/>
                  </a:cubicBezTo>
                  <a:cubicBezTo>
                    <a:pt x="4484269" y="1896319"/>
                    <a:pt x="4463163" y="1920651"/>
                    <a:pt x="4409693" y="1956300"/>
                  </a:cubicBezTo>
                  <a:cubicBezTo>
                    <a:pt x="4391586" y="1968372"/>
                    <a:pt x="4369961" y="1974302"/>
                    <a:pt x="4351300" y="1985499"/>
                  </a:cubicBezTo>
                  <a:cubicBezTo>
                    <a:pt x="4321211" y="2003554"/>
                    <a:pt x="4292907" y="2024430"/>
                    <a:pt x="4263710" y="2043896"/>
                  </a:cubicBezTo>
                  <a:cubicBezTo>
                    <a:pt x="4263682" y="2043914"/>
                    <a:pt x="4176148" y="2102273"/>
                    <a:pt x="4176121" y="2102293"/>
                  </a:cubicBezTo>
                  <a:lnTo>
                    <a:pt x="4117727" y="2146091"/>
                  </a:lnTo>
                  <a:cubicBezTo>
                    <a:pt x="4107995" y="2160690"/>
                    <a:pt x="4096377" y="2174195"/>
                    <a:pt x="4088531" y="2189888"/>
                  </a:cubicBezTo>
                  <a:cubicBezTo>
                    <a:pt x="4064662" y="2237629"/>
                    <a:pt x="4065259" y="2287187"/>
                    <a:pt x="4103129" y="2335881"/>
                  </a:cubicBezTo>
                  <a:cubicBezTo>
                    <a:pt x="4119217" y="2356567"/>
                    <a:pt x="4152175" y="2354436"/>
                    <a:pt x="4176121" y="2365079"/>
                  </a:cubicBezTo>
                  <a:cubicBezTo>
                    <a:pt x="4239466" y="2393234"/>
                    <a:pt x="4220099" y="2393000"/>
                    <a:pt x="4278309" y="2408877"/>
                  </a:cubicBezTo>
                  <a:cubicBezTo>
                    <a:pt x="4317022" y="2419436"/>
                    <a:pt x="4356166" y="2428343"/>
                    <a:pt x="4395095" y="2438076"/>
                  </a:cubicBezTo>
                  <a:cubicBezTo>
                    <a:pt x="4414559" y="2442942"/>
                    <a:pt x="4434454" y="2446330"/>
                    <a:pt x="4453488" y="2452675"/>
                  </a:cubicBezTo>
                  <a:cubicBezTo>
                    <a:pt x="4536974" y="2480506"/>
                    <a:pt x="4566205" y="2492739"/>
                    <a:pt x="4657864" y="2511072"/>
                  </a:cubicBezTo>
                  <a:lnTo>
                    <a:pt x="4876838" y="2554870"/>
                  </a:lnTo>
                  <a:cubicBezTo>
                    <a:pt x="5224436" y="2624394"/>
                    <a:pt x="4719620" y="2522220"/>
                    <a:pt x="5008223" y="2584068"/>
                  </a:cubicBezTo>
                  <a:cubicBezTo>
                    <a:pt x="5056746" y="2594467"/>
                    <a:pt x="5106063" y="2601231"/>
                    <a:pt x="5154206" y="2613267"/>
                  </a:cubicBezTo>
                  <a:cubicBezTo>
                    <a:pt x="5260740" y="2639902"/>
                    <a:pt x="5192931" y="2623932"/>
                    <a:pt x="5358582" y="2657065"/>
                  </a:cubicBezTo>
                  <a:cubicBezTo>
                    <a:pt x="5442327" y="2673815"/>
                    <a:pt x="5480204" y="2683859"/>
                    <a:pt x="5577556" y="2686263"/>
                  </a:cubicBezTo>
                  <a:cubicBezTo>
                    <a:pt x="5922978" y="2694792"/>
                    <a:pt x="6268541" y="2695996"/>
                    <a:pt x="6614034" y="2700862"/>
                  </a:cubicBezTo>
                  <a:cubicBezTo>
                    <a:pt x="6648327" y="2803749"/>
                    <a:pt x="6654807" y="2804952"/>
                    <a:pt x="6614034" y="2978248"/>
                  </a:cubicBezTo>
                  <a:cubicBezTo>
                    <a:pt x="6610510" y="2993227"/>
                    <a:pt x="6584837" y="2987981"/>
                    <a:pt x="6570239" y="2992847"/>
                  </a:cubicBezTo>
                  <a:lnTo>
                    <a:pt x="6015504" y="2978248"/>
                  </a:lnTo>
                  <a:cubicBezTo>
                    <a:pt x="5961801" y="2976056"/>
                    <a:pt x="5908671" y="2963649"/>
                    <a:pt x="5854923" y="2963649"/>
                  </a:cubicBezTo>
                  <a:cubicBezTo>
                    <a:pt x="5674812" y="2963649"/>
                    <a:pt x="5494832" y="2973382"/>
                    <a:pt x="5314787" y="2978248"/>
                  </a:cubicBezTo>
                  <a:cubicBezTo>
                    <a:pt x="5300189" y="2983114"/>
                    <a:pt x="5285788" y="2988619"/>
                    <a:pt x="5270992" y="2992847"/>
                  </a:cubicBezTo>
                  <a:cubicBezTo>
                    <a:pt x="5251701" y="2998359"/>
                    <a:pt x="5231040" y="2999543"/>
                    <a:pt x="5212599" y="3007447"/>
                  </a:cubicBezTo>
                  <a:cubicBezTo>
                    <a:pt x="5128989" y="3043283"/>
                    <a:pt x="5211422" y="3035538"/>
                    <a:pt x="5110411" y="3065844"/>
                  </a:cubicBezTo>
                  <a:cubicBezTo>
                    <a:pt x="5082060" y="3074350"/>
                    <a:pt x="5052399" y="3079327"/>
                    <a:pt x="5022821" y="3080443"/>
                  </a:cubicBezTo>
                  <a:cubicBezTo>
                    <a:pt x="4794226" y="3089070"/>
                    <a:pt x="4565408" y="3090176"/>
                    <a:pt x="4336702" y="3095042"/>
                  </a:cubicBezTo>
                  <a:cubicBezTo>
                    <a:pt x="4233996" y="3163518"/>
                    <a:pt x="4364227" y="3084720"/>
                    <a:pt x="4219915" y="3138840"/>
                  </a:cubicBezTo>
                  <a:cubicBezTo>
                    <a:pt x="4187397" y="3151035"/>
                    <a:pt x="4155044" y="3189117"/>
                    <a:pt x="4132326" y="3211836"/>
                  </a:cubicBezTo>
                  <a:cubicBezTo>
                    <a:pt x="4127460" y="3231302"/>
                    <a:pt x="4121662" y="3250558"/>
                    <a:pt x="4117727" y="3270233"/>
                  </a:cubicBezTo>
                  <a:cubicBezTo>
                    <a:pt x="4111922" y="3299260"/>
                    <a:pt x="4109550" y="3328932"/>
                    <a:pt x="4103129" y="3357829"/>
                  </a:cubicBezTo>
                  <a:cubicBezTo>
                    <a:pt x="4099791" y="3372852"/>
                    <a:pt x="4092263" y="3386697"/>
                    <a:pt x="4088531" y="3401627"/>
                  </a:cubicBezTo>
                  <a:cubicBezTo>
                    <a:pt x="4082513" y="3425700"/>
                    <a:pt x="4078799" y="3450291"/>
                    <a:pt x="4073933" y="3474623"/>
                  </a:cubicBezTo>
                  <a:cubicBezTo>
                    <a:pt x="4069067" y="3693612"/>
                    <a:pt x="4067917" y="3912714"/>
                    <a:pt x="4059334" y="4131589"/>
                  </a:cubicBezTo>
                  <a:cubicBezTo>
                    <a:pt x="4058174" y="4161168"/>
                    <a:pt x="4050541" y="4190158"/>
                    <a:pt x="4044736" y="4219185"/>
                  </a:cubicBezTo>
                  <a:cubicBezTo>
                    <a:pt x="4041617" y="4234782"/>
                    <a:pt x="4024816" y="4302824"/>
                    <a:pt x="4015539" y="4321380"/>
                  </a:cubicBezTo>
                  <a:cubicBezTo>
                    <a:pt x="4007693" y="4337073"/>
                    <a:pt x="4000043" y="4354216"/>
                    <a:pt x="3986343" y="4365177"/>
                  </a:cubicBezTo>
                  <a:cubicBezTo>
                    <a:pt x="3974327" y="4374790"/>
                    <a:pt x="3957146" y="4374910"/>
                    <a:pt x="3942548" y="4379777"/>
                  </a:cubicBezTo>
                  <a:cubicBezTo>
                    <a:pt x="3893887" y="4374910"/>
                    <a:pt x="3843587" y="4378613"/>
                    <a:pt x="3796565" y="4365177"/>
                  </a:cubicBezTo>
                  <a:cubicBezTo>
                    <a:pt x="3773170" y="4358492"/>
                    <a:pt x="3751668" y="4341625"/>
                    <a:pt x="3738172" y="4321380"/>
                  </a:cubicBezTo>
                  <a:cubicBezTo>
                    <a:pt x="3721100" y="4295771"/>
                    <a:pt x="3720405" y="4262361"/>
                    <a:pt x="3708975" y="4233784"/>
                  </a:cubicBezTo>
                  <a:cubicBezTo>
                    <a:pt x="3670564" y="4137749"/>
                    <a:pt x="3684918" y="4186485"/>
                    <a:pt x="3665181" y="4087792"/>
                  </a:cubicBezTo>
                  <a:cubicBezTo>
                    <a:pt x="3654241" y="3901816"/>
                    <a:pt x="3653664" y="3846982"/>
                    <a:pt x="3635984" y="3679012"/>
                  </a:cubicBezTo>
                  <a:cubicBezTo>
                    <a:pt x="3631877" y="3639993"/>
                    <a:pt x="3627836" y="3600918"/>
                    <a:pt x="3621386" y="3562218"/>
                  </a:cubicBezTo>
                  <a:cubicBezTo>
                    <a:pt x="3618088" y="3542426"/>
                    <a:pt x="3613832" y="3522608"/>
                    <a:pt x="3606787" y="3503821"/>
                  </a:cubicBezTo>
                  <a:cubicBezTo>
                    <a:pt x="3575453" y="3420260"/>
                    <a:pt x="3581118" y="3474131"/>
                    <a:pt x="3562993" y="3401627"/>
                  </a:cubicBezTo>
                  <a:cubicBezTo>
                    <a:pt x="3549285" y="3346792"/>
                    <a:pt x="3553816" y="3331550"/>
                    <a:pt x="3533796" y="3284833"/>
                  </a:cubicBezTo>
                  <a:cubicBezTo>
                    <a:pt x="3525224" y="3264829"/>
                    <a:pt x="3512681" y="3246643"/>
                    <a:pt x="3504599" y="3226436"/>
                  </a:cubicBezTo>
                  <a:cubicBezTo>
                    <a:pt x="3452481" y="3096132"/>
                    <a:pt x="3502379" y="3179307"/>
                    <a:pt x="3446206" y="3095042"/>
                  </a:cubicBezTo>
                  <a:cubicBezTo>
                    <a:pt x="3409515" y="2984960"/>
                    <a:pt x="3459007" y="3120644"/>
                    <a:pt x="3402412" y="3007447"/>
                  </a:cubicBezTo>
                  <a:cubicBezTo>
                    <a:pt x="3373773" y="2950166"/>
                    <a:pt x="3403060" y="2931286"/>
                    <a:pt x="3329420" y="2876053"/>
                  </a:cubicBezTo>
                  <a:cubicBezTo>
                    <a:pt x="3309956" y="2861454"/>
                    <a:pt x="3290959" y="2846209"/>
                    <a:pt x="3271027" y="2832256"/>
                  </a:cubicBezTo>
                  <a:cubicBezTo>
                    <a:pt x="3242280" y="2812132"/>
                    <a:pt x="3183437" y="2773859"/>
                    <a:pt x="3183437" y="2773859"/>
                  </a:cubicBezTo>
                  <a:cubicBezTo>
                    <a:pt x="3086115" y="2778725"/>
                    <a:pt x="2988163" y="2776371"/>
                    <a:pt x="2891472" y="2788458"/>
                  </a:cubicBezTo>
                  <a:cubicBezTo>
                    <a:pt x="2825590" y="2796694"/>
                    <a:pt x="2830832" y="2828887"/>
                    <a:pt x="2803882" y="2876053"/>
                  </a:cubicBezTo>
                  <a:cubicBezTo>
                    <a:pt x="2773937" y="2928460"/>
                    <a:pt x="2780300" y="2916108"/>
                    <a:pt x="2730890" y="2949050"/>
                  </a:cubicBezTo>
                  <a:cubicBezTo>
                    <a:pt x="2692274" y="3103527"/>
                    <a:pt x="2744703" y="2921620"/>
                    <a:pt x="2687096" y="3051244"/>
                  </a:cubicBezTo>
                  <a:cubicBezTo>
                    <a:pt x="2674597" y="3079370"/>
                    <a:pt x="2667631" y="3109641"/>
                    <a:pt x="2657899" y="3138840"/>
                  </a:cubicBezTo>
                  <a:cubicBezTo>
                    <a:pt x="2653033" y="3153439"/>
                    <a:pt x="2651837" y="3169833"/>
                    <a:pt x="2643301" y="3182638"/>
                  </a:cubicBezTo>
                  <a:lnTo>
                    <a:pt x="2614104" y="3226436"/>
                  </a:lnTo>
                  <a:cubicBezTo>
                    <a:pt x="2609238" y="3241035"/>
                    <a:pt x="2602524" y="3255143"/>
                    <a:pt x="2599506" y="3270233"/>
                  </a:cubicBezTo>
                  <a:cubicBezTo>
                    <a:pt x="2567188" y="3431837"/>
                    <a:pt x="2576868" y="3667896"/>
                    <a:pt x="2570309" y="3795806"/>
                  </a:cubicBezTo>
                  <a:cubicBezTo>
                    <a:pt x="2566839" y="3863471"/>
                    <a:pt x="2555233" y="3958793"/>
                    <a:pt x="2541113" y="4029395"/>
                  </a:cubicBezTo>
                  <a:cubicBezTo>
                    <a:pt x="2537178" y="4049070"/>
                    <a:pt x="2535487" y="4069845"/>
                    <a:pt x="2526514" y="4087792"/>
                  </a:cubicBezTo>
                  <a:cubicBezTo>
                    <a:pt x="2510821" y="4119179"/>
                    <a:pt x="2468121" y="4175387"/>
                    <a:pt x="2468121" y="4175387"/>
                  </a:cubicBezTo>
                  <a:cubicBezTo>
                    <a:pt x="2463255" y="4194853"/>
                    <a:pt x="2464652" y="4217089"/>
                    <a:pt x="2453523" y="4233784"/>
                  </a:cubicBezTo>
                  <a:cubicBezTo>
                    <a:pt x="2407303" y="4303120"/>
                    <a:pt x="2311160" y="4233411"/>
                    <a:pt x="2263745" y="4219185"/>
                  </a:cubicBezTo>
                  <a:cubicBezTo>
                    <a:pt x="2241524" y="4182147"/>
                    <a:pt x="2207507" y="4129676"/>
                    <a:pt x="2190754" y="4087792"/>
                  </a:cubicBezTo>
                  <a:cubicBezTo>
                    <a:pt x="2179324" y="4059215"/>
                    <a:pt x="2170400" y="4029676"/>
                    <a:pt x="2161557" y="4000196"/>
                  </a:cubicBezTo>
                  <a:cubicBezTo>
                    <a:pt x="2155792" y="3980977"/>
                    <a:pt x="2154004" y="3960586"/>
                    <a:pt x="2146959" y="3941799"/>
                  </a:cubicBezTo>
                  <a:cubicBezTo>
                    <a:pt x="2139318" y="3921422"/>
                    <a:pt x="2127495" y="3902868"/>
                    <a:pt x="2117763" y="3883402"/>
                  </a:cubicBezTo>
                  <a:cubicBezTo>
                    <a:pt x="2084051" y="3579986"/>
                    <a:pt x="2114518" y="3885029"/>
                    <a:pt x="2088566" y="3314031"/>
                  </a:cubicBezTo>
                  <a:cubicBezTo>
                    <a:pt x="2079097" y="3105697"/>
                    <a:pt x="2055313" y="2947953"/>
                    <a:pt x="2030173" y="2730061"/>
                  </a:cubicBezTo>
                  <a:cubicBezTo>
                    <a:pt x="1495551" y="2761511"/>
                    <a:pt x="1572506" y="2762993"/>
                    <a:pt x="716327" y="2730061"/>
                  </a:cubicBezTo>
                  <a:cubicBezTo>
                    <a:pt x="690141" y="2729054"/>
                    <a:pt x="668758" y="2707218"/>
                    <a:pt x="643336" y="2700862"/>
                  </a:cubicBezTo>
                  <a:cubicBezTo>
                    <a:pt x="609955" y="2692516"/>
                    <a:pt x="575211" y="2691129"/>
                    <a:pt x="541148" y="2686263"/>
                  </a:cubicBezTo>
                  <a:cubicBezTo>
                    <a:pt x="511951" y="2676530"/>
                    <a:pt x="483415" y="2664530"/>
                    <a:pt x="453558" y="2657065"/>
                  </a:cubicBezTo>
                  <a:cubicBezTo>
                    <a:pt x="385792" y="2640123"/>
                    <a:pt x="316140" y="2633356"/>
                    <a:pt x="249182" y="2613267"/>
                  </a:cubicBezTo>
                  <a:cubicBezTo>
                    <a:pt x="219704" y="2604423"/>
                    <a:pt x="190789" y="2593801"/>
                    <a:pt x="161593" y="2584068"/>
                  </a:cubicBezTo>
                  <a:cubicBezTo>
                    <a:pt x="146995" y="2579202"/>
                    <a:pt x="131561" y="2576351"/>
                    <a:pt x="117798" y="2569469"/>
                  </a:cubicBezTo>
                  <a:lnTo>
                    <a:pt x="59405" y="2540271"/>
                  </a:lnTo>
                  <a:cubicBezTo>
                    <a:pt x="39940" y="2511072"/>
                    <a:pt x="-7500" y="2486719"/>
                    <a:pt x="1011" y="2452675"/>
                  </a:cubicBezTo>
                  <a:cubicBezTo>
                    <a:pt x="5877" y="2433209"/>
                    <a:pt x="1423" y="2408466"/>
                    <a:pt x="15610" y="2394278"/>
                  </a:cubicBezTo>
                  <a:cubicBezTo>
                    <a:pt x="46085" y="2363801"/>
                    <a:pt x="141819" y="2358412"/>
                    <a:pt x="176191" y="2350480"/>
                  </a:cubicBezTo>
                  <a:cubicBezTo>
                    <a:pt x="390510" y="2301019"/>
                    <a:pt x="151383" y="2332828"/>
                    <a:pt x="438960" y="2306682"/>
                  </a:cubicBezTo>
                  <a:lnTo>
                    <a:pt x="1022891" y="2321282"/>
                  </a:lnTo>
                  <a:cubicBezTo>
                    <a:pt x="1052462" y="2322568"/>
                    <a:pt x="1081141" y="2331969"/>
                    <a:pt x="1110481" y="2335881"/>
                  </a:cubicBezTo>
                  <a:cubicBezTo>
                    <a:pt x="1154159" y="2341705"/>
                    <a:pt x="1198071" y="2345614"/>
                    <a:pt x="1241866" y="2350480"/>
                  </a:cubicBezTo>
                  <a:lnTo>
                    <a:pt x="2132361" y="2335881"/>
                  </a:lnTo>
                  <a:cubicBezTo>
                    <a:pt x="2152967" y="2334593"/>
                    <a:pt x="2163481" y="2308380"/>
                    <a:pt x="2176156" y="2292083"/>
                  </a:cubicBezTo>
                  <a:cubicBezTo>
                    <a:pt x="2197699" y="2264383"/>
                    <a:pt x="2234549" y="2204488"/>
                    <a:pt x="2234549" y="2204488"/>
                  </a:cubicBezTo>
                  <a:cubicBezTo>
                    <a:pt x="2224817" y="2170423"/>
                    <a:pt x="2226189" y="2130946"/>
                    <a:pt x="2205352" y="2102293"/>
                  </a:cubicBezTo>
                  <a:cubicBezTo>
                    <a:pt x="2179957" y="2067372"/>
                    <a:pt x="2099347" y="2037543"/>
                    <a:pt x="2059369" y="2014697"/>
                  </a:cubicBezTo>
                  <a:cubicBezTo>
                    <a:pt x="2044136" y="2005992"/>
                    <a:pt x="2031268" y="1993346"/>
                    <a:pt x="2015575" y="1985499"/>
                  </a:cubicBezTo>
                  <a:cubicBezTo>
                    <a:pt x="2001812" y="1978617"/>
                    <a:pt x="1986576" y="1975128"/>
                    <a:pt x="1971780" y="1970900"/>
                  </a:cubicBezTo>
                  <a:cubicBezTo>
                    <a:pt x="1825123" y="1928995"/>
                    <a:pt x="1787009" y="1951034"/>
                    <a:pt x="1563028" y="1941701"/>
                  </a:cubicBezTo>
                  <a:cubicBezTo>
                    <a:pt x="1498940" y="1932545"/>
                    <a:pt x="1368781" y="1915878"/>
                    <a:pt x="1314857" y="1897903"/>
                  </a:cubicBezTo>
                  <a:cubicBezTo>
                    <a:pt x="1194624" y="1857824"/>
                    <a:pt x="1257734" y="1873058"/>
                    <a:pt x="1125079" y="1854106"/>
                  </a:cubicBezTo>
                  <a:cubicBezTo>
                    <a:pt x="934080" y="1799530"/>
                    <a:pt x="1096385" y="1838163"/>
                    <a:pt x="803917" y="1810308"/>
                  </a:cubicBezTo>
                  <a:cubicBezTo>
                    <a:pt x="774451" y="1807502"/>
                    <a:pt x="745815" y="1798273"/>
                    <a:pt x="716327" y="1795709"/>
                  </a:cubicBezTo>
                  <a:cubicBezTo>
                    <a:pt x="633772" y="1788530"/>
                    <a:pt x="550812" y="1787013"/>
                    <a:pt x="468156" y="1781109"/>
                  </a:cubicBezTo>
                  <a:cubicBezTo>
                    <a:pt x="414545" y="1777279"/>
                    <a:pt x="361102" y="1771376"/>
                    <a:pt x="307575" y="1766510"/>
                  </a:cubicBezTo>
                  <a:cubicBezTo>
                    <a:pt x="307070" y="1766384"/>
                    <a:pt x="212368" y="1744293"/>
                    <a:pt x="205387" y="1737312"/>
                  </a:cubicBezTo>
                  <a:cubicBezTo>
                    <a:pt x="194506" y="1726430"/>
                    <a:pt x="195655" y="1708113"/>
                    <a:pt x="190789" y="1693514"/>
                  </a:cubicBezTo>
                  <a:cubicBezTo>
                    <a:pt x="220095" y="1620243"/>
                    <a:pt x="208418" y="1595569"/>
                    <a:pt x="307575" y="1591319"/>
                  </a:cubicBezTo>
                  <a:cubicBezTo>
                    <a:pt x="618758" y="1577982"/>
                    <a:pt x="930436" y="1581586"/>
                    <a:pt x="1241866" y="1576720"/>
                  </a:cubicBezTo>
                  <a:cubicBezTo>
                    <a:pt x="1256464" y="1566987"/>
                    <a:pt x="1269967" y="1555368"/>
                    <a:pt x="1285660" y="1547521"/>
                  </a:cubicBezTo>
                  <a:cubicBezTo>
                    <a:pt x="1299423" y="1540639"/>
                    <a:pt x="1316260" y="1540839"/>
                    <a:pt x="1329455" y="1532922"/>
                  </a:cubicBezTo>
                  <a:cubicBezTo>
                    <a:pt x="1341257" y="1525840"/>
                    <a:pt x="1348920" y="1513456"/>
                    <a:pt x="1358652" y="1503723"/>
                  </a:cubicBezTo>
                  <a:lnTo>
                    <a:pt x="1358652" y="1503723"/>
                  </a:lnTo>
                  <a:lnTo>
                    <a:pt x="1358652" y="1503723"/>
                  </a:ln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569992" y="1797613"/>
              <a:ext cx="1145064" cy="840982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650337" y="2615807"/>
              <a:ext cx="3340249" cy="80543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990586" y="2696350"/>
              <a:ext cx="1100277" cy="231805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4990586" y="1797613"/>
              <a:ext cx="1005334" cy="89873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995920" y="1797613"/>
              <a:ext cx="1320240" cy="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047069" y="2928155"/>
              <a:ext cx="1362457" cy="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1513177" y="1747406"/>
              <a:ext cx="5940143" cy="1274112"/>
              <a:chOff x="1513177" y="1747406"/>
              <a:chExt cx="5940143" cy="1274112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513177" y="1749826"/>
                <a:ext cx="179377" cy="946524"/>
                <a:chOff x="1513177" y="1749826"/>
                <a:chExt cx="179377" cy="946524"/>
              </a:xfrm>
            </p:grpSpPr>
            <p:sp>
              <p:nvSpPr>
                <p:cNvPr id="21" name="Oval 20"/>
                <p:cNvSpPr/>
                <p:nvPr/>
              </p:nvSpPr>
              <p:spPr>
                <a:xfrm>
                  <a:off x="1513177" y="1749826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1555394" y="2559190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" name="Oval 24"/>
              <p:cNvSpPr/>
              <p:nvPr/>
            </p:nvSpPr>
            <p:spPr>
              <a:xfrm>
                <a:off x="2700458" y="2594798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918512" y="2615807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990586" y="2622217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5953703" y="1747406"/>
                <a:ext cx="179377" cy="1267702"/>
                <a:chOff x="1513177" y="1428648"/>
                <a:chExt cx="179377" cy="1267702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1513177" y="1428648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1555394" y="2559190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7273943" y="1753816"/>
                <a:ext cx="179377" cy="1267702"/>
                <a:chOff x="1513177" y="1428648"/>
                <a:chExt cx="179377" cy="1267702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513177" y="1428648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555394" y="2559190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1807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133" y="189800"/>
            <a:ext cx="8291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 understand software, it helps to apply it to a variety of examples.</a:t>
            </a:r>
          </a:p>
          <a:p>
            <a:endParaRPr lang="en-US" sz="3200" dirty="0"/>
          </a:p>
        </p:txBody>
      </p:sp>
      <p:pic>
        <p:nvPicPr>
          <p:cNvPr id="3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4" y="1725666"/>
            <a:ext cx="2208986" cy="2353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 18"/>
          <p:cNvSpPr>
            <a:spLocks noChangeAspect="1"/>
          </p:cNvSpPr>
          <p:nvPr/>
        </p:nvSpPr>
        <p:spPr>
          <a:xfrm>
            <a:off x="4418184" y="1528010"/>
            <a:ext cx="4073827" cy="2551176"/>
          </a:xfrm>
          <a:custGeom>
            <a:avLst/>
            <a:gdLst>
              <a:gd name="connsiteX0" fmla="*/ 1095883 w 6993815"/>
              <a:gd name="connsiteY0" fmla="*/ 1518323 h 4379777"/>
              <a:gd name="connsiteX1" fmla="*/ 1095883 w 6993815"/>
              <a:gd name="connsiteY1" fmla="*/ 1518323 h 4379777"/>
              <a:gd name="connsiteX2" fmla="*/ 1387848 w 6993815"/>
              <a:gd name="connsiteY2" fmla="*/ 1503723 h 4379777"/>
              <a:gd name="connsiteX3" fmla="*/ 1636019 w 6993815"/>
              <a:gd name="connsiteY3" fmla="*/ 1532922 h 4379777"/>
              <a:gd name="connsiteX4" fmla="*/ 1679814 w 6993815"/>
              <a:gd name="connsiteY4" fmla="*/ 1547521 h 4379777"/>
              <a:gd name="connsiteX5" fmla="*/ 1752805 w 6993815"/>
              <a:gd name="connsiteY5" fmla="*/ 1562120 h 4379777"/>
              <a:gd name="connsiteX6" fmla="*/ 1811199 w 6993815"/>
              <a:gd name="connsiteY6" fmla="*/ 1547521 h 4379777"/>
              <a:gd name="connsiteX7" fmla="*/ 1825797 w 6993815"/>
              <a:gd name="connsiteY7" fmla="*/ 1328532 h 4379777"/>
              <a:gd name="connsiteX8" fmla="*/ 1840395 w 6993815"/>
              <a:gd name="connsiteY8" fmla="*/ 1182540 h 4379777"/>
              <a:gd name="connsiteX9" fmla="*/ 1869592 w 6993815"/>
              <a:gd name="connsiteY9" fmla="*/ 846757 h 4379777"/>
              <a:gd name="connsiteX10" fmla="*/ 1884190 w 6993815"/>
              <a:gd name="connsiteY10" fmla="*/ 759161 h 4379777"/>
              <a:gd name="connsiteX11" fmla="*/ 1913387 w 6993815"/>
              <a:gd name="connsiteY11" fmla="*/ 671566 h 4379777"/>
              <a:gd name="connsiteX12" fmla="*/ 1927985 w 6993815"/>
              <a:gd name="connsiteY12" fmla="*/ 627768 h 4379777"/>
              <a:gd name="connsiteX13" fmla="*/ 1957181 w 6993815"/>
              <a:gd name="connsiteY13" fmla="*/ 569371 h 4379777"/>
              <a:gd name="connsiteX14" fmla="*/ 1971780 w 6993815"/>
              <a:gd name="connsiteY14" fmla="*/ 510974 h 4379777"/>
              <a:gd name="connsiteX15" fmla="*/ 2000976 w 6993815"/>
              <a:gd name="connsiteY15" fmla="*/ 467176 h 4379777"/>
              <a:gd name="connsiteX16" fmla="*/ 2030173 w 6993815"/>
              <a:gd name="connsiteY16" fmla="*/ 408779 h 4379777"/>
              <a:gd name="connsiteX17" fmla="*/ 2073968 w 6993815"/>
              <a:gd name="connsiteY17" fmla="*/ 379581 h 4379777"/>
              <a:gd name="connsiteX18" fmla="*/ 2234549 w 6993815"/>
              <a:gd name="connsiteY18" fmla="*/ 335783 h 4379777"/>
              <a:gd name="connsiteX19" fmla="*/ 2322139 w 6993815"/>
              <a:gd name="connsiteY19" fmla="*/ 350382 h 4379777"/>
              <a:gd name="connsiteX20" fmla="*/ 2336737 w 6993815"/>
              <a:gd name="connsiteY20" fmla="*/ 394180 h 4379777"/>
              <a:gd name="connsiteX21" fmla="*/ 2365933 w 6993815"/>
              <a:gd name="connsiteY21" fmla="*/ 452577 h 4379777"/>
              <a:gd name="connsiteX22" fmla="*/ 2365933 w 6993815"/>
              <a:gd name="connsiteY22" fmla="*/ 905154 h 4379777"/>
              <a:gd name="connsiteX23" fmla="*/ 2380532 w 6993815"/>
              <a:gd name="connsiteY23" fmla="*/ 1240937 h 4379777"/>
              <a:gd name="connsiteX24" fmla="*/ 2395130 w 6993815"/>
              <a:gd name="connsiteY24" fmla="*/ 1299334 h 4379777"/>
              <a:gd name="connsiteX25" fmla="*/ 2468121 w 6993815"/>
              <a:gd name="connsiteY25" fmla="*/ 1430727 h 4379777"/>
              <a:gd name="connsiteX26" fmla="*/ 2511916 w 6993815"/>
              <a:gd name="connsiteY26" fmla="*/ 1445326 h 4379777"/>
              <a:gd name="connsiteX27" fmla="*/ 2614104 w 6993815"/>
              <a:gd name="connsiteY27" fmla="*/ 1489124 h 4379777"/>
              <a:gd name="connsiteX28" fmla="*/ 2730890 w 6993815"/>
              <a:gd name="connsiteY28" fmla="*/ 1503723 h 4379777"/>
              <a:gd name="connsiteX29" fmla="*/ 3008258 w 6993815"/>
              <a:gd name="connsiteY29" fmla="*/ 1474525 h 4379777"/>
              <a:gd name="connsiteX30" fmla="*/ 3095848 w 6993815"/>
              <a:gd name="connsiteY30" fmla="*/ 1372330 h 4379777"/>
              <a:gd name="connsiteX31" fmla="*/ 3183437 w 6993815"/>
              <a:gd name="connsiteY31" fmla="*/ 1270135 h 4379777"/>
              <a:gd name="connsiteX32" fmla="*/ 3198036 w 6993815"/>
              <a:gd name="connsiteY32" fmla="*/ 1226338 h 4379777"/>
              <a:gd name="connsiteX33" fmla="*/ 3227232 w 6993815"/>
              <a:gd name="connsiteY33" fmla="*/ 1094944 h 4379777"/>
              <a:gd name="connsiteX34" fmla="*/ 3241830 w 6993815"/>
              <a:gd name="connsiteY34" fmla="*/ 1036547 h 4379777"/>
              <a:gd name="connsiteX35" fmla="*/ 3256429 w 6993815"/>
              <a:gd name="connsiteY35" fmla="*/ 510974 h 4379777"/>
              <a:gd name="connsiteX36" fmla="*/ 3285625 w 6993815"/>
              <a:gd name="connsiteY36" fmla="*/ 364982 h 4379777"/>
              <a:gd name="connsiteX37" fmla="*/ 3300224 w 6993815"/>
              <a:gd name="connsiteY37" fmla="*/ 321184 h 4379777"/>
              <a:gd name="connsiteX38" fmla="*/ 3329420 w 6993815"/>
              <a:gd name="connsiteY38" fmla="*/ 189790 h 4379777"/>
              <a:gd name="connsiteX39" fmla="*/ 3344018 w 6993815"/>
              <a:gd name="connsiteY39" fmla="*/ 145993 h 4379777"/>
              <a:gd name="connsiteX40" fmla="*/ 3387813 w 6993815"/>
              <a:gd name="connsiteY40" fmla="*/ 102195 h 4379777"/>
              <a:gd name="connsiteX41" fmla="*/ 3460805 w 6993815"/>
              <a:gd name="connsiteY41" fmla="*/ 14599 h 4379777"/>
              <a:gd name="connsiteX42" fmla="*/ 3519198 w 6993815"/>
              <a:gd name="connsiteY42" fmla="*/ 0 h 4379777"/>
              <a:gd name="connsiteX43" fmla="*/ 3665181 w 6993815"/>
              <a:gd name="connsiteY43" fmla="*/ 43798 h 4379777"/>
              <a:gd name="connsiteX44" fmla="*/ 3723574 w 6993815"/>
              <a:gd name="connsiteY44" fmla="*/ 1094944 h 4379777"/>
              <a:gd name="connsiteX45" fmla="*/ 3738172 w 6993815"/>
              <a:gd name="connsiteY45" fmla="*/ 1138742 h 4379777"/>
              <a:gd name="connsiteX46" fmla="*/ 3781967 w 6993815"/>
              <a:gd name="connsiteY46" fmla="*/ 1197139 h 4379777"/>
              <a:gd name="connsiteX47" fmla="*/ 3796565 w 6993815"/>
              <a:gd name="connsiteY47" fmla="*/ 1518323 h 4379777"/>
              <a:gd name="connsiteX48" fmla="*/ 3811163 w 6993815"/>
              <a:gd name="connsiteY48" fmla="*/ 1576720 h 4379777"/>
              <a:gd name="connsiteX49" fmla="*/ 3854958 w 6993815"/>
              <a:gd name="connsiteY49" fmla="*/ 1605918 h 4379777"/>
              <a:gd name="connsiteX50" fmla="*/ 4322103 w 6993815"/>
              <a:gd name="connsiteY50" fmla="*/ 1591319 h 4379777"/>
              <a:gd name="connsiteX51" fmla="*/ 4468086 w 6993815"/>
              <a:gd name="connsiteY51" fmla="*/ 1562120 h 4379777"/>
              <a:gd name="connsiteX52" fmla="*/ 4643266 w 6993815"/>
              <a:gd name="connsiteY52" fmla="*/ 1532922 h 4379777"/>
              <a:gd name="connsiteX53" fmla="*/ 4876838 w 6993815"/>
              <a:gd name="connsiteY53" fmla="*/ 1474525 h 4379777"/>
              <a:gd name="connsiteX54" fmla="*/ 5008223 w 6993815"/>
              <a:gd name="connsiteY54" fmla="*/ 1445326 h 4379777"/>
              <a:gd name="connsiteX55" fmla="*/ 5183402 w 6993815"/>
              <a:gd name="connsiteY55" fmla="*/ 1416128 h 4379777"/>
              <a:gd name="connsiteX56" fmla="*/ 5329385 w 6993815"/>
              <a:gd name="connsiteY56" fmla="*/ 1372330 h 4379777"/>
              <a:gd name="connsiteX57" fmla="*/ 5650547 w 6993815"/>
              <a:gd name="connsiteY57" fmla="*/ 1343132 h 4379777"/>
              <a:gd name="connsiteX58" fmla="*/ 6292872 w 6993815"/>
              <a:gd name="connsiteY58" fmla="*/ 1357731 h 4379777"/>
              <a:gd name="connsiteX59" fmla="*/ 6395060 w 6993815"/>
              <a:gd name="connsiteY59" fmla="*/ 1386929 h 4379777"/>
              <a:gd name="connsiteX60" fmla="*/ 6482649 w 6993815"/>
              <a:gd name="connsiteY60" fmla="*/ 1401529 h 4379777"/>
              <a:gd name="connsiteX61" fmla="*/ 6657829 w 6993815"/>
              <a:gd name="connsiteY61" fmla="*/ 1445326 h 4379777"/>
              <a:gd name="connsiteX62" fmla="*/ 6716222 w 6993815"/>
              <a:gd name="connsiteY62" fmla="*/ 1459926 h 4379777"/>
              <a:gd name="connsiteX63" fmla="*/ 6803812 w 6993815"/>
              <a:gd name="connsiteY63" fmla="*/ 1489124 h 4379777"/>
              <a:gd name="connsiteX64" fmla="*/ 6847606 w 6993815"/>
              <a:gd name="connsiteY64" fmla="*/ 1518323 h 4379777"/>
              <a:gd name="connsiteX65" fmla="*/ 6891401 w 6993815"/>
              <a:gd name="connsiteY65" fmla="*/ 1532922 h 4379777"/>
              <a:gd name="connsiteX66" fmla="*/ 6978991 w 6993815"/>
              <a:gd name="connsiteY66" fmla="*/ 1620517 h 4379777"/>
              <a:gd name="connsiteX67" fmla="*/ 6993589 w 6993815"/>
              <a:gd name="connsiteY67" fmla="*/ 1678914 h 4379777"/>
              <a:gd name="connsiteX68" fmla="*/ 6964393 w 6993815"/>
              <a:gd name="connsiteY68" fmla="*/ 1766510 h 4379777"/>
              <a:gd name="connsiteX69" fmla="*/ 6906000 w 6993815"/>
              <a:gd name="connsiteY69" fmla="*/ 1795709 h 4379777"/>
              <a:gd name="connsiteX70" fmla="*/ 6774615 w 6993815"/>
              <a:gd name="connsiteY70" fmla="*/ 1824907 h 4379777"/>
              <a:gd name="connsiteX71" fmla="*/ 4614069 w 6993815"/>
              <a:gd name="connsiteY71" fmla="*/ 1824907 h 4379777"/>
              <a:gd name="connsiteX72" fmla="*/ 4526479 w 6993815"/>
              <a:gd name="connsiteY72" fmla="*/ 1854106 h 4379777"/>
              <a:gd name="connsiteX73" fmla="*/ 4409693 w 6993815"/>
              <a:gd name="connsiteY73" fmla="*/ 1956300 h 4379777"/>
              <a:gd name="connsiteX74" fmla="*/ 4351300 w 6993815"/>
              <a:gd name="connsiteY74" fmla="*/ 1985499 h 4379777"/>
              <a:gd name="connsiteX75" fmla="*/ 4263710 w 6993815"/>
              <a:gd name="connsiteY75" fmla="*/ 2043896 h 4379777"/>
              <a:gd name="connsiteX76" fmla="*/ 4176121 w 6993815"/>
              <a:gd name="connsiteY76" fmla="*/ 2102293 h 4379777"/>
              <a:gd name="connsiteX77" fmla="*/ 4117727 w 6993815"/>
              <a:gd name="connsiteY77" fmla="*/ 2146091 h 4379777"/>
              <a:gd name="connsiteX78" fmla="*/ 4088531 w 6993815"/>
              <a:gd name="connsiteY78" fmla="*/ 2189888 h 4379777"/>
              <a:gd name="connsiteX79" fmla="*/ 4103129 w 6993815"/>
              <a:gd name="connsiteY79" fmla="*/ 2335881 h 4379777"/>
              <a:gd name="connsiteX80" fmla="*/ 4176121 w 6993815"/>
              <a:gd name="connsiteY80" fmla="*/ 2365079 h 4379777"/>
              <a:gd name="connsiteX81" fmla="*/ 4278309 w 6993815"/>
              <a:gd name="connsiteY81" fmla="*/ 2408877 h 4379777"/>
              <a:gd name="connsiteX82" fmla="*/ 4395095 w 6993815"/>
              <a:gd name="connsiteY82" fmla="*/ 2438076 h 4379777"/>
              <a:gd name="connsiteX83" fmla="*/ 4453488 w 6993815"/>
              <a:gd name="connsiteY83" fmla="*/ 2452675 h 4379777"/>
              <a:gd name="connsiteX84" fmla="*/ 4657864 w 6993815"/>
              <a:gd name="connsiteY84" fmla="*/ 2511072 h 4379777"/>
              <a:gd name="connsiteX85" fmla="*/ 4876838 w 6993815"/>
              <a:gd name="connsiteY85" fmla="*/ 2554870 h 4379777"/>
              <a:gd name="connsiteX86" fmla="*/ 5008223 w 6993815"/>
              <a:gd name="connsiteY86" fmla="*/ 2584068 h 4379777"/>
              <a:gd name="connsiteX87" fmla="*/ 5154206 w 6993815"/>
              <a:gd name="connsiteY87" fmla="*/ 2613267 h 4379777"/>
              <a:gd name="connsiteX88" fmla="*/ 5358582 w 6993815"/>
              <a:gd name="connsiteY88" fmla="*/ 2657065 h 4379777"/>
              <a:gd name="connsiteX89" fmla="*/ 5577556 w 6993815"/>
              <a:gd name="connsiteY89" fmla="*/ 2686263 h 4379777"/>
              <a:gd name="connsiteX90" fmla="*/ 6614034 w 6993815"/>
              <a:gd name="connsiteY90" fmla="*/ 2700862 h 4379777"/>
              <a:gd name="connsiteX91" fmla="*/ 6614034 w 6993815"/>
              <a:gd name="connsiteY91" fmla="*/ 2978248 h 4379777"/>
              <a:gd name="connsiteX92" fmla="*/ 6570239 w 6993815"/>
              <a:gd name="connsiteY92" fmla="*/ 2992847 h 4379777"/>
              <a:gd name="connsiteX93" fmla="*/ 6015504 w 6993815"/>
              <a:gd name="connsiteY93" fmla="*/ 2978248 h 4379777"/>
              <a:gd name="connsiteX94" fmla="*/ 5854923 w 6993815"/>
              <a:gd name="connsiteY94" fmla="*/ 2963649 h 4379777"/>
              <a:gd name="connsiteX95" fmla="*/ 5314787 w 6993815"/>
              <a:gd name="connsiteY95" fmla="*/ 2978248 h 4379777"/>
              <a:gd name="connsiteX96" fmla="*/ 5270992 w 6993815"/>
              <a:gd name="connsiteY96" fmla="*/ 2992847 h 4379777"/>
              <a:gd name="connsiteX97" fmla="*/ 5212599 w 6993815"/>
              <a:gd name="connsiteY97" fmla="*/ 3007447 h 4379777"/>
              <a:gd name="connsiteX98" fmla="*/ 5110411 w 6993815"/>
              <a:gd name="connsiteY98" fmla="*/ 3065844 h 4379777"/>
              <a:gd name="connsiteX99" fmla="*/ 5022821 w 6993815"/>
              <a:gd name="connsiteY99" fmla="*/ 3080443 h 4379777"/>
              <a:gd name="connsiteX100" fmla="*/ 4336702 w 6993815"/>
              <a:gd name="connsiteY100" fmla="*/ 3095042 h 4379777"/>
              <a:gd name="connsiteX101" fmla="*/ 4219915 w 6993815"/>
              <a:gd name="connsiteY101" fmla="*/ 3138840 h 4379777"/>
              <a:gd name="connsiteX102" fmla="*/ 4132326 w 6993815"/>
              <a:gd name="connsiteY102" fmla="*/ 3211836 h 4379777"/>
              <a:gd name="connsiteX103" fmla="*/ 4117727 w 6993815"/>
              <a:gd name="connsiteY103" fmla="*/ 3270233 h 4379777"/>
              <a:gd name="connsiteX104" fmla="*/ 4103129 w 6993815"/>
              <a:gd name="connsiteY104" fmla="*/ 3357829 h 4379777"/>
              <a:gd name="connsiteX105" fmla="*/ 4088531 w 6993815"/>
              <a:gd name="connsiteY105" fmla="*/ 3401627 h 4379777"/>
              <a:gd name="connsiteX106" fmla="*/ 4073933 w 6993815"/>
              <a:gd name="connsiteY106" fmla="*/ 3474623 h 4379777"/>
              <a:gd name="connsiteX107" fmla="*/ 4059334 w 6993815"/>
              <a:gd name="connsiteY107" fmla="*/ 4131589 h 4379777"/>
              <a:gd name="connsiteX108" fmla="*/ 4044736 w 6993815"/>
              <a:gd name="connsiteY108" fmla="*/ 4219185 h 4379777"/>
              <a:gd name="connsiteX109" fmla="*/ 4015539 w 6993815"/>
              <a:gd name="connsiteY109" fmla="*/ 4321380 h 4379777"/>
              <a:gd name="connsiteX110" fmla="*/ 3986343 w 6993815"/>
              <a:gd name="connsiteY110" fmla="*/ 4365177 h 4379777"/>
              <a:gd name="connsiteX111" fmla="*/ 3942548 w 6993815"/>
              <a:gd name="connsiteY111" fmla="*/ 4379777 h 4379777"/>
              <a:gd name="connsiteX112" fmla="*/ 3796565 w 6993815"/>
              <a:gd name="connsiteY112" fmla="*/ 4365177 h 4379777"/>
              <a:gd name="connsiteX113" fmla="*/ 3738172 w 6993815"/>
              <a:gd name="connsiteY113" fmla="*/ 4321380 h 4379777"/>
              <a:gd name="connsiteX114" fmla="*/ 3708975 w 6993815"/>
              <a:gd name="connsiteY114" fmla="*/ 4233784 h 4379777"/>
              <a:gd name="connsiteX115" fmla="*/ 3665181 w 6993815"/>
              <a:gd name="connsiteY115" fmla="*/ 4087792 h 4379777"/>
              <a:gd name="connsiteX116" fmla="*/ 3635984 w 6993815"/>
              <a:gd name="connsiteY116" fmla="*/ 3679012 h 4379777"/>
              <a:gd name="connsiteX117" fmla="*/ 3621386 w 6993815"/>
              <a:gd name="connsiteY117" fmla="*/ 3562218 h 4379777"/>
              <a:gd name="connsiteX118" fmla="*/ 3606787 w 6993815"/>
              <a:gd name="connsiteY118" fmla="*/ 3503821 h 4379777"/>
              <a:gd name="connsiteX119" fmla="*/ 3562993 w 6993815"/>
              <a:gd name="connsiteY119" fmla="*/ 3401627 h 4379777"/>
              <a:gd name="connsiteX120" fmla="*/ 3533796 w 6993815"/>
              <a:gd name="connsiteY120" fmla="*/ 3284833 h 4379777"/>
              <a:gd name="connsiteX121" fmla="*/ 3504599 w 6993815"/>
              <a:gd name="connsiteY121" fmla="*/ 3226436 h 4379777"/>
              <a:gd name="connsiteX122" fmla="*/ 3446206 w 6993815"/>
              <a:gd name="connsiteY122" fmla="*/ 3095042 h 4379777"/>
              <a:gd name="connsiteX123" fmla="*/ 3402412 w 6993815"/>
              <a:gd name="connsiteY123" fmla="*/ 3007447 h 4379777"/>
              <a:gd name="connsiteX124" fmla="*/ 3329420 w 6993815"/>
              <a:gd name="connsiteY124" fmla="*/ 2876053 h 4379777"/>
              <a:gd name="connsiteX125" fmla="*/ 3271027 w 6993815"/>
              <a:gd name="connsiteY125" fmla="*/ 2832256 h 4379777"/>
              <a:gd name="connsiteX126" fmla="*/ 3183437 w 6993815"/>
              <a:gd name="connsiteY126" fmla="*/ 2773859 h 4379777"/>
              <a:gd name="connsiteX127" fmla="*/ 2891472 w 6993815"/>
              <a:gd name="connsiteY127" fmla="*/ 2788458 h 4379777"/>
              <a:gd name="connsiteX128" fmla="*/ 2803882 w 6993815"/>
              <a:gd name="connsiteY128" fmla="*/ 2876053 h 4379777"/>
              <a:gd name="connsiteX129" fmla="*/ 2730890 w 6993815"/>
              <a:gd name="connsiteY129" fmla="*/ 2949050 h 4379777"/>
              <a:gd name="connsiteX130" fmla="*/ 2687096 w 6993815"/>
              <a:gd name="connsiteY130" fmla="*/ 3051244 h 4379777"/>
              <a:gd name="connsiteX131" fmla="*/ 2657899 w 6993815"/>
              <a:gd name="connsiteY131" fmla="*/ 3138840 h 4379777"/>
              <a:gd name="connsiteX132" fmla="*/ 2643301 w 6993815"/>
              <a:gd name="connsiteY132" fmla="*/ 3182638 h 4379777"/>
              <a:gd name="connsiteX133" fmla="*/ 2614104 w 6993815"/>
              <a:gd name="connsiteY133" fmla="*/ 3226436 h 4379777"/>
              <a:gd name="connsiteX134" fmla="*/ 2599506 w 6993815"/>
              <a:gd name="connsiteY134" fmla="*/ 3270233 h 4379777"/>
              <a:gd name="connsiteX135" fmla="*/ 2570309 w 6993815"/>
              <a:gd name="connsiteY135" fmla="*/ 3795806 h 4379777"/>
              <a:gd name="connsiteX136" fmla="*/ 2541113 w 6993815"/>
              <a:gd name="connsiteY136" fmla="*/ 4029395 h 4379777"/>
              <a:gd name="connsiteX137" fmla="*/ 2526514 w 6993815"/>
              <a:gd name="connsiteY137" fmla="*/ 4087792 h 4379777"/>
              <a:gd name="connsiteX138" fmla="*/ 2468121 w 6993815"/>
              <a:gd name="connsiteY138" fmla="*/ 4175387 h 4379777"/>
              <a:gd name="connsiteX139" fmla="*/ 2453523 w 6993815"/>
              <a:gd name="connsiteY139" fmla="*/ 4233784 h 4379777"/>
              <a:gd name="connsiteX140" fmla="*/ 2263745 w 6993815"/>
              <a:gd name="connsiteY140" fmla="*/ 4219185 h 4379777"/>
              <a:gd name="connsiteX141" fmla="*/ 2190754 w 6993815"/>
              <a:gd name="connsiteY141" fmla="*/ 4087792 h 4379777"/>
              <a:gd name="connsiteX142" fmla="*/ 2161557 w 6993815"/>
              <a:gd name="connsiteY142" fmla="*/ 4000196 h 4379777"/>
              <a:gd name="connsiteX143" fmla="*/ 2146959 w 6993815"/>
              <a:gd name="connsiteY143" fmla="*/ 3941799 h 4379777"/>
              <a:gd name="connsiteX144" fmla="*/ 2117763 w 6993815"/>
              <a:gd name="connsiteY144" fmla="*/ 3883402 h 4379777"/>
              <a:gd name="connsiteX145" fmla="*/ 2088566 w 6993815"/>
              <a:gd name="connsiteY145" fmla="*/ 3314031 h 4379777"/>
              <a:gd name="connsiteX146" fmla="*/ 2030173 w 6993815"/>
              <a:gd name="connsiteY146" fmla="*/ 2730061 h 4379777"/>
              <a:gd name="connsiteX147" fmla="*/ 716327 w 6993815"/>
              <a:gd name="connsiteY147" fmla="*/ 2730061 h 4379777"/>
              <a:gd name="connsiteX148" fmla="*/ 643336 w 6993815"/>
              <a:gd name="connsiteY148" fmla="*/ 2700862 h 4379777"/>
              <a:gd name="connsiteX149" fmla="*/ 541148 w 6993815"/>
              <a:gd name="connsiteY149" fmla="*/ 2686263 h 4379777"/>
              <a:gd name="connsiteX150" fmla="*/ 453558 w 6993815"/>
              <a:gd name="connsiteY150" fmla="*/ 2657065 h 4379777"/>
              <a:gd name="connsiteX151" fmla="*/ 249182 w 6993815"/>
              <a:gd name="connsiteY151" fmla="*/ 2613267 h 4379777"/>
              <a:gd name="connsiteX152" fmla="*/ 161593 w 6993815"/>
              <a:gd name="connsiteY152" fmla="*/ 2584068 h 4379777"/>
              <a:gd name="connsiteX153" fmla="*/ 117798 w 6993815"/>
              <a:gd name="connsiteY153" fmla="*/ 2569469 h 4379777"/>
              <a:gd name="connsiteX154" fmla="*/ 59405 w 6993815"/>
              <a:gd name="connsiteY154" fmla="*/ 2540271 h 4379777"/>
              <a:gd name="connsiteX155" fmla="*/ 1011 w 6993815"/>
              <a:gd name="connsiteY155" fmla="*/ 2452675 h 4379777"/>
              <a:gd name="connsiteX156" fmla="*/ 15610 w 6993815"/>
              <a:gd name="connsiteY156" fmla="*/ 2394278 h 4379777"/>
              <a:gd name="connsiteX157" fmla="*/ 176191 w 6993815"/>
              <a:gd name="connsiteY157" fmla="*/ 2350480 h 4379777"/>
              <a:gd name="connsiteX158" fmla="*/ 438960 w 6993815"/>
              <a:gd name="connsiteY158" fmla="*/ 2306682 h 4379777"/>
              <a:gd name="connsiteX159" fmla="*/ 1022891 w 6993815"/>
              <a:gd name="connsiteY159" fmla="*/ 2321282 h 4379777"/>
              <a:gd name="connsiteX160" fmla="*/ 1110481 w 6993815"/>
              <a:gd name="connsiteY160" fmla="*/ 2335881 h 4379777"/>
              <a:gd name="connsiteX161" fmla="*/ 1241866 w 6993815"/>
              <a:gd name="connsiteY161" fmla="*/ 2350480 h 4379777"/>
              <a:gd name="connsiteX162" fmla="*/ 2132361 w 6993815"/>
              <a:gd name="connsiteY162" fmla="*/ 2335881 h 4379777"/>
              <a:gd name="connsiteX163" fmla="*/ 2176156 w 6993815"/>
              <a:gd name="connsiteY163" fmla="*/ 2292083 h 4379777"/>
              <a:gd name="connsiteX164" fmla="*/ 2234549 w 6993815"/>
              <a:gd name="connsiteY164" fmla="*/ 2204488 h 4379777"/>
              <a:gd name="connsiteX165" fmla="*/ 2205352 w 6993815"/>
              <a:gd name="connsiteY165" fmla="*/ 2102293 h 4379777"/>
              <a:gd name="connsiteX166" fmla="*/ 2059369 w 6993815"/>
              <a:gd name="connsiteY166" fmla="*/ 2014697 h 4379777"/>
              <a:gd name="connsiteX167" fmla="*/ 2015575 w 6993815"/>
              <a:gd name="connsiteY167" fmla="*/ 1985499 h 4379777"/>
              <a:gd name="connsiteX168" fmla="*/ 1971780 w 6993815"/>
              <a:gd name="connsiteY168" fmla="*/ 1970900 h 4379777"/>
              <a:gd name="connsiteX169" fmla="*/ 1563028 w 6993815"/>
              <a:gd name="connsiteY169" fmla="*/ 1941701 h 4379777"/>
              <a:gd name="connsiteX170" fmla="*/ 1314857 w 6993815"/>
              <a:gd name="connsiteY170" fmla="*/ 1897903 h 4379777"/>
              <a:gd name="connsiteX171" fmla="*/ 1125079 w 6993815"/>
              <a:gd name="connsiteY171" fmla="*/ 1854106 h 4379777"/>
              <a:gd name="connsiteX172" fmla="*/ 803917 w 6993815"/>
              <a:gd name="connsiteY172" fmla="*/ 1810308 h 4379777"/>
              <a:gd name="connsiteX173" fmla="*/ 716327 w 6993815"/>
              <a:gd name="connsiteY173" fmla="*/ 1795709 h 4379777"/>
              <a:gd name="connsiteX174" fmla="*/ 468156 w 6993815"/>
              <a:gd name="connsiteY174" fmla="*/ 1781109 h 4379777"/>
              <a:gd name="connsiteX175" fmla="*/ 307575 w 6993815"/>
              <a:gd name="connsiteY175" fmla="*/ 1766510 h 4379777"/>
              <a:gd name="connsiteX176" fmla="*/ 205387 w 6993815"/>
              <a:gd name="connsiteY176" fmla="*/ 1737312 h 4379777"/>
              <a:gd name="connsiteX177" fmla="*/ 190789 w 6993815"/>
              <a:gd name="connsiteY177" fmla="*/ 1693514 h 4379777"/>
              <a:gd name="connsiteX178" fmla="*/ 307575 w 6993815"/>
              <a:gd name="connsiteY178" fmla="*/ 1591319 h 4379777"/>
              <a:gd name="connsiteX179" fmla="*/ 1241866 w 6993815"/>
              <a:gd name="connsiteY179" fmla="*/ 1576720 h 4379777"/>
              <a:gd name="connsiteX180" fmla="*/ 1285660 w 6993815"/>
              <a:gd name="connsiteY180" fmla="*/ 1547521 h 4379777"/>
              <a:gd name="connsiteX181" fmla="*/ 1329455 w 6993815"/>
              <a:gd name="connsiteY181" fmla="*/ 1532922 h 4379777"/>
              <a:gd name="connsiteX182" fmla="*/ 1358652 w 6993815"/>
              <a:gd name="connsiteY182" fmla="*/ 1503723 h 4379777"/>
              <a:gd name="connsiteX183" fmla="*/ 1358652 w 6993815"/>
              <a:gd name="connsiteY183" fmla="*/ 1503723 h 4379777"/>
              <a:gd name="connsiteX184" fmla="*/ 1358652 w 6993815"/>
              <a:gd name="connsiteY184" fmla="*/ 1503723 h 437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6993815" h="4379777">
                <a:moveTo>
                  <a:pt x="1095883" y="1518323"/>
                </a:moveTo>
                <a:lnTo>
                  <a:pt x="1095883" y="1518323"/>
                </a:lnTo>
                <a:cubicBezTo>
                  <a:pt x="1193205" y="1513456"/>
                  <a:pt x="1290405" y="1503723"/>
                  <a:pt x="1387848" y="1503723"/>
                </a:cubicBezTo>
                <a:cubicBezTo>
                  <a:pt x="1436320" y="1503723"/>
                  <a:pt x="1573386" y="1519003"/>
                  <a:pt x="1636019" y="1532922"/>
                </a:cubicBezTo>
                <a:cubicBezTo>
                  <a:pt x="1651041" y="1536260"/>
                  <a:pt x="1664885" y="1543789"/>
                  <a:pt x="1679814" y="1547521"/>
                </a:cubicBezTo>
                <a:cubicBezTo>
                  <a:pt x="1703885" y="1553539"/>
                  <a:pt x="1728475" y="1557254"/>
                  <a:pt x="1752805" y="1562120"/>
                </a:cubicBezTo>
                <a:cubicBezTo>
                  <a:pt x="1772270" y="1557254"/>
                  <a:pt x="1805215" y="1566672"/>
                  <a:pt x="1811199" y="1547521"/>
                </a:cubicBezTo>
                <a:cubicBezTo>
                  <a:pt x="1833019" y="1477692"/>
                  <a:pt x="1819963" y="1401457"/>
                  <a:pt x="1825797" y="1328532"/>
                </a:cubicBezTo>
                <a:cubicBezTo>
                  <a:pt x="1829697" y="1279781"/>
                  <a:pt x="1836911" y="1231322"/>
                  <a:pt x="1840395" y="1182540"/>
                </a:cubicBezTo>
                <a:cubicBezTo>
                  <a:pt x="1870503" y="760989"/>
                  <a:pt x="1833790" y="1043677"/>
                  <a:pt x="1869592" y="846757"/>
                </a:cubicBezTo>
                <a:cubicBezTo>
                  <a:pt x="1874887" y="817633"/>
                  <a:pt x="1877011" y="787879"/>
                  <a:pt x="1884190" y="759161"/>
                </a:cubicBezTo>
                <a:cubicBezTo>
                  <a:pt x="1891654" y="729302"/>
                  <a:pt x="1903655" y="700764"/>
                  <a:pt x="1913387" y="671566"/>
                </a:cubicBezTo>
                <a:cubicBezTo>
                  <a:pt x="1918253" y="656967"/>
                  <a:pt x="1921103" y="641532"/>
                  <a:pt x="1927985" y="627768"/>
                </a:cubicBezTo>
                <a:cubicBezTo>
                  <a:pt x="1937717" y="608302"/>
                  <a:pt x="1949540" y="589748"/>
                  <a:pt x="1957181" y="569371"/>
                </a:cubicBezTo>
                <a:cubicBezTo>
                  <a:pt x="1964226" y="550584"/>
                  <a:pt x="1963877" y="529417"/>
                  <a:pt x="1971780" y="510974"/>
                </a:cubicBezTo>
                <a:cubicBezTo>
                  <a:pt x="1978691" y="494847"/>
                  <a:pt x="1992271" y="482410"/>
                  <a:pt x="2000976" y="467176"/>
                </a:cubicBezTo>
                <a:cubicBezTo>
                  <a:pt x="2011773" y="448280"/>
                  <a:pt x="2016241" y="425498"/>
                  <a:pt x="2030173" y="408779"/>
                </a:cubicBezTo>
                <a:cubicBezTo>
                  <a:pt x="2041405" y="395300"/>
                  <a:pt x="2058735" y="388286"/>
                  <a:pt x="2073968" y="379581"/>
                </a:cubicBezTo>
                <a:cubicBezTo>
                  <a:pt x="2148277" y="337116"/>
                  <a:pt x="2134312" y="350103"/>
                  <a:pt x="2234549" y="335783"/>
                </a:cubicBezTo>
                <a:cubicBezTo>
                  <a:pt x="2263746" y="340649"/>
                  <a:pt x="2296440" y="335696"/>
                  <a:pt x="2322139" y="350382"/>
                </a:cubicBezTo>
                <a:cubicBezTo>
                  <a:pt x="2335500" y="358017"/>
                  <a:pt x="2330675" y="380035"/>
                  <a:pt x="2336737" y="394180"/>
                </a:cubicBezTo>
                <a:cubicBezTo>
                  <a:pt x="2345309" y="414184"/>
                  <a:pt x="2356201" y="433111"/>
                  <a:pt x="2365933" y="452577"/>
                </a:cubicBezTo>
                <a:cubicBezTo>
                  <a:pt x="2400137" y="726215"/>
                  <a:pt x="2365933" y="399746"/>
                  <a:pt x="2365933" y="905154"/>
                </a:cubicBezTo>
                <a:cubicBezTo>
                  <a:pt x="2365933" y="1017187"/>
                  <a:pt x="2372256" y="1129210"/>
                  <a:pt x="2380532" y="1240937"/>
                </a:cubicBezTo>
                <a:cubicBezTo>
                  <a:pt x="2382014" y="1260947"/>
                  <a:pt x="2389618" y="1280041"/>
                  <a:pt x="2395130" y="1299334"/>
                </a:cubicBezTo>
                <a:cubicBezTo>
                  <a:pt x="2405954" y="1337221"/>
                  <a:pt x="2435100" y="1419720"/>
                  <a:pt x="2468121" y="1430727"/>
                </a:cubicBezTo>
                <a:cubicBezTo>
                  <a:pt x="2482719" y="1435593"/>
                  <a:pt x="2497772" y="1439264"/>
                  <a:pt x="2511916" y="1445326"/>
                </a:cubicBezTo>
                <a:cubicBezTo>
                  <a:pt x="2549005" y="1461222"/>
                  <a:pt x="2574460" y="1481916"/>
                  <a:pt x="2614104" y="1489124"/>
                </a:cubicBezTo>
                <a:cubicBezTo>
                  <a:pt x="2652703" y="1496142"/>
                  <a:pt x="2691961" y="1498857"/>
                  <a:pt x="2730890" y="1503723"/>
                </a:cubicBezTo>
                <a:cubicBezTo>
                  <a:pt x="2823346" y="1493990"/>
                  <a:pt x="2917413" y="1494275"/>
                  <a:pt x="3008258" y="1474525"/>
                </a:cubicBezTo>
                <a:cubicBezTo>
                  <a:pt x="3067822" y="1461576"/>
                  <a:pt x="3070296" y="1413217"/>
                  <a:pt x="3095848" y="1372330"/>
                </a:cubicBezTo>
                <a:cubicBezTo>
                  <a:pt x="3127061" y="1322385"/>
                  <a:pt x="3143623" y="1309951"/>
                  <a:pt x="3183437" y="1270135"/>
                </a:cubicBezTo>
                <a:cubicBezTo>
                  <a:pt x="3188303" y="1255536"/>
                  <a:pt x="3193809" y="1241135"/>
                  <a:pt x="3198036" y="1226338"/>
                </a:cubicBezTo>
                <a:cubicBezTo>
                  <a:pt x="3215835" y="1164040"/>
                  <a:pt x="3212184" y="1162668"/>
                  <a:pt x="3227232" y="1094944"/>
                </a:cubicBezTo>
                <a:cubicBezTo>
                  <a:pt x="3231584" y="1075357"/>
                  <a:pt x="3236964" y="1056013"/>
                  <a:pt x="3241830" y="1036547"/>
                </a:cubicBezTo>
                <a:cubicBezTo>
                  <a:pt x="3246696" y="861356"/>
                  <a:pt x="3248093" y="686034"/>
                  <a:pt x="3256429" y="510974"/>
                </a:cubicBezTo>
                <a:cubicBezTo>
                  <a:pt x="3258068" y="476561"/>
                  <a:pt x="3274868" y="402632"/>
                  <a:pt x="3285625" y="364982"/>
                </a:cubicBezTo>
                <a:cubicBezTo>
                  <a:pt x="3289852" y="350185"/>
                  <a:pt x="3295997" y="335981"/>
                  <a:pt x="3300224" y="321184"/>
                </a:cubicBezTo>
                <a:cubicBezTo>
                  <a:pt x="3330190" y="216298"/>
                  <a:pt x="3299324" y="310184"/>
                  <a:pt x="3329420" y="189790"/>
                </a:cubicBezTo>
                <a:cubicBezTo>
                  <a:pt x="3333152" y="174861"/>
                  <a:pt x="3335482" y="158797"/>
                  <a:pt x="3344018" y="145993"/>
                </a:cubicBezTo>
                <a:cubicBezTo>
                  <a:pt x="3355470" y="128814"/>
                  <a:pt x="3374596" y="118056"/>
                  <a:pt x="3387813" y="102195"/>
                </a:cubicBezTo>
                <a:cubicBezTo>
                  <a:pt x="3415296" y="69213"/>
                  <a:pt x="3420096" y="37863"/>
                  <a:pt x="3460805" y="14599"/>
                </a:cubicBezTo>
                <a:cubicBezTo>
                  <a:pt x="3478225" y="4644"/>
                  <a:pt x="3499734" y="4866"/>
                  <a:pt x="3519198" y="0"/>
                </a:cubicBezTo>
                <a:cubicBezTo>
                  <a:pt x="3567859" y="14599"/>
                  <a:pt x="3657403" y="-6407"/>
                  <a:pt x="3665181" y="43798"/>
                </a:cubicBezTo>
                <a:cubicBezTo>
                  <a:pt x="3859875" y="1300542"/>
                  <a:pt x="3468001" y="754159"/>
                  <a:pt x="3723574" y="1094944"/>
                </a:cubicBezTo>
                <a:cubicBezTo>
                  <a:pt x="3728440" y="1109543"/>
                  <a:pt x="3730537" y="1125380"/>
                  <a:pt x="3738172" y="1138742"/>
                </a:cubicBezTo>
                <a:cubicBezTo>
                  <a:pt x="3750243" y="1159868"/>
                  <a:pt x="3778267" y="1173090"/>
                  <a:pt x="3781967" y="1197139"/>
                </a:cubicBezTo>
                <a:cubicBezTo>
                  <a:pt x="3798262" y="1303065"/>
                  <a:pt x="3788346" y="1411467"/>
                  <a:pt x="3796565" y="1518323"/>
                </a:cubicBezTo>
                <a:cubicBezTo>
                  <a:pt x="3798104" y="1538329"/>
                  <a:pt x="3800034" y="1560025"/>
                  <a:pt x="3811163" y="1576720"/>
                </a:cubicBezTo>
                <a:cubicBezTo>
                  <a:pt x="3820895" y="1591319"/>
                  <a:pt x="3840360" y="1596185"/>
                  <a:pt x="3854958" y="1605918"/>
                </a:cubicBezTo>
                <a:cubicBezTo>
                  <a:pt x="4010673" y="1601052"/>
                  <a:pt x="4166708" y="1602419"/>
                  <a:pt x="4322103" y="1591319"/>
                </a:cubicBezTo>
                <a:cubicBezTo>
                  <a:pt x="4371602" y="1587783"/>
                  <a:pt x="4419136" y="1570279"/>
                  <a:pt x="4468086" y="1562120"/>
                </a:cubicBezTo>
                <a:lnTo>
                  <a:pt x="4643266" y="1532922"/>
                </a:lnTo>
                <a:cubicBezTo>
                  <a:pt x="4799788" y="1480743"/>
                  <a:pt x="4665436" y="1521507"/>
                  <a:pt x="4876838" y="1474525"/>
                </a:cubicBezTo>
                <a:cubicBezTo>
                  <a:pt x="4920633" y="1464792"/>
                  <a:pt x="4964152" y="1453721"/>
                  <a:pt x="5008223" y="1445326"/>
                </a:cubicBezTo>
                <a:cubicBezTo>
                  <a:pt x="5066376" y="1434249"/>
                  <a:pt x="5183402" y="1416128"/>
                  <a:pt x="5183402" y="1416128"/>
                </a:cubicBezTo>
                <a:cubicBezTo>
                  <a:pt x="5247362" y="1390542"/>
                  <a:pt x="5261062" y="1379922"/>
                  <a:pt x="5329385" y="1372330"/>
                </a:cubicBezTo>
                <a:cubicBezTo>
                  <a:pt x="5436223" y="1360459"/>
                  <a:pt x="5650547" y="1343132"/>
                  <a:pt x="5650547" y="1343132"/>
                </a:cubicBezTo>
                <a:cubicBezTo>
                  <a:pt x="5864655" y="1347998"/>
                  <a:pt x="6079078" y="1345154"/>
                  <a:pt x="6292872" y="1357731"/>
                </a:cubicBezTo>
                <a:cubicBezTo>
                  <a:pt x="6328237" y="1359811"/>
                  <a:pt x="6360542" y="1378963"/>
                  <a:pt x="6395060" y="1386929"/>
                </a:cubicBezTo>
                <a:cubicBezTo>
                  <a:pt x="6423901" y="1393585"/>
                  <a:pt x="6453934" y="1394350"/>
                  <a:pt x="6482649" y="1401529"/>
                </a:cubicBezTo>
                <a:cubicBezTo>
                  <a:pt x="6872863" y="1499090"/>
                  <a:pt x="6275835" y="1368921"/>
                  <a:pt x="6657829" y="1445326"/>
                </a:cubicBezTo>
                <a:cubicBezTo>
                  <a:pt x="6677503" y="1449261"/>
                  <a:pt x="6697005" y="1454160"/>
                  <a:pt x="6716222" y="1459926"/>
                </a:cubicBezTo>
                <a:cubicBezTo>
                  <a:pt x="6745700" y="1468770"/>
                  <a:pt x="6803812" y="1489124"/>
                  <a:pt x="6803812" y="1489124"/>
                </a:cubicBezTo>
                <a:cubicBezTo>
                  <a:pt x="6818410" y="1498857"/>
                  <a:pt x="6831913" y="1510476"/>
                  <a:pt x="6847606" y="1518323"/>
                </a:cubicBezTo>
                <a:cubicBezTo>
                  <a:pt x="6861369" y="1525205"/>
                  <a:pt x="6879255" y="1523474"/>
                  <a:pt x="6891401" y="1532922"/>
                </a:cubicBezTo>
                <a:cubicBezTo>
                  <a:pt x="6923994" y="1558273"/>
                  <a:pt x="6978991" y="1620517"/>
                  <a:pt x="6978991" y="1620517"/>
                </a:cubicBezTo>
                <a:cubicBezTo>
                  <a:pt x="6983857" y="1639983"/>
                  <a:pt x="6995585" y="1658949"/>
                  <a:pt x="6993589" y="1678914"/>
                </a:cubicBezTo>
                <a:cubicBezTo>
                  <a:pt x="6990527" y="1709539"/>
                  <a:pt x="6982859" y="1741887"/>
                  <a:pt x="6964393" y="1766510"/>
                </a:cubicBezTo>
                <a:cubicBezTo>
                  <a:pt x="6951336" y="1783920"/>
                  <a:pt x="6926376" y="1788067"/>
                  <a:pt x="6906000" y="1795709"/>
                </a:cubicBezTo>
                <a:cubicBezTo>
                  <a:pt x="6882441" y="1804544"/>
                  <a:pt x="6794432" y="1820943"/>
                  <a:pt x="6774615" y="1824907"/>
                </a:cubicBezTo>
                <a:cubicBezTo>
                  <a:pt x="6113452" y="1817036"/>
                  <a:pt x="5289217" y="1795970"/>
                  <a:pt x="4614069" y="1824907"/>
                </a:cubicBezTo>
                <a:cubicBezTo>
                  <a:pt x="4583321" y="1826225"/>
                  <a:pt x="4555676" y="1844373"/>
                  <a:pt x="4526479" y="1854106"/>
                </a:cubicBezTo>
                <a:cubicBezTo>
                  <a:pt x="4484269" y="1896319"/>
                  <a:pt x="4463163" y="1920651"/>
                  <a:pt x="4409693" y="1956300"/>
                </a:cubicBezTo>
                <a:cubicBezTo>
                  <a:pt x="4391586" y="1968372"/>
                  <a:pt x="4369961" y="1974302"/>
                  <a:pt x="4351300" y="1985499"/>
                </a:cubicBezTo>
                <a:cubicBezTo>
                  <a:pt x="4321211" y="2003554"/>
                  <a:pt x="4292907" y="2024430"/>
                  <a:pt x="4263710" y="2043896"/>
                </a:cubicBezTo>
                <a:cubicBezTo>
                  <a:pt x="4263682" y="2043914"/>
                  <a:pt x="4176148" y="2102273"/>
                  <a:pt x="4176121" y="2102293"/>
                </a:cubicBezTo>
                <a:lnTo>
                  <a:pt x="4117727" y="2146091"/>
                </a:lnTo>
                <a:cubicBezTo>
                  <a:pt x="4107995" y="2160690"/>
                  <a:pt x="4096377" y="2174195"/>
                  <a:pt x="4088531" y="2189888"/>
                </a:cubicBezTo>
                <a:cubicBezTo>
                  <a:pt x="4064662" y="2237629"/>
                  <a:pt x="4065259" y="2287187"/>
                  <a:pt x="4103129" y="2335881"/>
                </a:cubicBezTo>
                <a:cubicBezTo>
                  <a:pt x="4119217" y="2356567"/>
                  <a:pt x="4152175" y="2354436"/>
                  <a:pt x="4176121" y="2365079"/>
                </a:cubicBezTo>
                <a:cubicBezTo>
                  <a:pt x="4239466" y="2393234"/>
                  <a:pt x="4220099" y="2393000"/>
                  <a:pt x="4278309" y="2408877"/>
                </a:cubicBezTo>
                <a:cubicBezTo>
                  <a:pt x="4317022" y="2419436"/>
                  <a:pt x="4356166" y="2428343"/>
                  <a:pt x="4395095" y="2438076"/>
                </a:cubicBezTo>
                <a:cubicBezTo>
                  <a:pt x="4414559" y="2442942"/>
                  <a:pt x="4434454" y="2446330"/>
                  <a:pt x="4453488" y="2452675"/>
                </a:cubicBezTo>
                <a:cubicBezTo>
                  <a:pt x="4536974" y="2480506"/>
                  <a:pt x="4566205" y="2492739"/>
                  <a:pt x="4657864" y="2511072"/>
                </a:cubicBezTo>
                <a:lnTo>
                  <a:pt x="4876838" y="2554870"/>
                </a:lnTo>
                <a:cubicBezTo>
                  <a:pt x="5224436" y="2624394"/>
                  <a:pt x="4719620" y="2522220"/>
                  <a:pt x="5008223" y="2584068"/>
                </a:cubicBezTo>
                <a:cubicBezTo>
                  <a:pt x="5056746" y="2594467"/>
                  <a:pt x="5106063" y="2601231"/>
                  <a:pt x="5154206" y="2613267"/>
                </a:cubicBezTo>
                <a:cubicBezTo>
                  <a:pt x="5260740" y="2639902"/>
                  <a:pt x="5192931" y="2623932"/>
                  <a:pt x="5358582" y="2657065"/>
                </a:cubicBezTo>
                <a:cubicBezTo>
                  <a:pt x="5442327" y="2673815"/>
                  <a:pt x="5480204" y="2683859"/>
                  <a:pt x="5577556" y="2686263"/>
                </a:cubicBezTo>
                <a:cubicBezTo>
                  <a:pt x="5922978" y="2694792"/>
                  <a:pt x="6268541" y="2695996"/>
                  <a:pt x="6614034" y="2700862"/>
                </a:cubicBezTo>
                <a:cubicBezTo>
                  <a:pt x="6648327" y="2803749"/>
                  <a:pt x="6654807" y="2804952"/>
                  <a:pt x="6614034" y="2978248"/>
                </a:cubicBezTo>
                <a:cubicBezTo>
                  <a:pt x="6610510" y="2993227"/>
                  <a:pt x="6584837" y="2987981"/>
                  <a:pt x="6570239" y="2992847"/>
                </a:cubicBezTo>
                <a:lnTo>
                  <a:pt x="6015504" y="2978248"/>
                </a:lnTo>
                <a:cubicBezTo>
                  <a:pt x="5961801" y="2976056"/>
                  <a:pt x="5908671" y="2963649"/>
                  <a:pt x="5854923" y="2963649"/>
                </a:cubicBezTo>
                <a:cubicBezTo>
                  <a:pt x="5674812" y="2963649"/>
                  <a:pt x="5494832" y="2973382"/>
                  <a:pt x="5314787" y="2978248"/>
                </a:cubicBezTo>
                <a:cubicBezTo>
                  <a:pt x="5300189" y="2983114"/>
                  <a:pt x="5285788" y="2988619"/>
                  <a:pt x="5270992" y="2992847"/>
                </a:cubicBezTo>
                <a:cubicBezTo>
                  <a:pt x="5251701" y="2998359"/>
                  <a:pt x="5231040" y="2999543"/>
                  <a:pt x="5212599" y="3007447"/>
                </a:cubicBezTo>
                <a:cubicBezTo>
                  <a:pt x="5128989" y="3043283"/>
                  <a:pt x="5211422" y="3035538"/>
                  <a:pt x="5110411" y="3065844"/>
                </a:cubicBezTo>
                <a:cubicBezTo>
                  <a:pt x="5082060" y="3074350"/>
                  <a:pt x="5052399" y="3079327"/>
                  <a:pt x="5022821" y="3080443"/>
                </a:cubicBezTo>
                <a:cubicBezTo>
                  <a:pt x="4794226" y="3089070"/>
                  <a:pt x="4565408" y="3090176"/>
                  <a:pt x="4336702" y="3095042"/>
                </a:cubicBezTo>
                <a:cubicBezTo>
                  <a:pt x="4233996" y="3163518"/>
                  <a:pt x="4364227" y="3084720"/>
                  <a:pt x="4219915" y="3138840"/>
                </a:cubicBezTo>
                <a:cubicBezTo>
                  <a:pt x="4187397" y="3151035"/>
                  <a:pt x="4155044" y="3189117"/>
                  <a:pt x="4132326" y="3211836"/>
                </a:cubicBezTo>
                <a:cubicBezTo>
                  <a:pt x="4127460" y="3231302"/>
                  <a:pt x="4121662" y="3250558"/>
                  <a:pt x="4117727" y="3270233"/>
                </a:cubicBezTo>
                <a:cubicBezTo>
                  <a:pt x="4111922" y="3299260"/>
                  <a:pt x="4109550" y="3328932"/>
                  <a:pt x="4103129" y="3357829"/>
                </a:cubicBezTo>
                <a:cubicBezTo>
                  <a:pt x="4099791" y="3372852"/>
                  <a:pt x="4092263" y="3386697"/>
                  <a:pt x="4088531" y="3401627"/>
                </a:cubicBezTo>
                <a:cubicBezTo>
                  <a:pt x="4082513" y="3425700"/>
                  <a:pt x="4078799" y="3450291"/>
                  <a:pt x="4073933" y="3474623"/>
                </a:cubicBezTo>
                <a:cubicBezTo>
                  <a:pt x="4069067" y="3693612"/>
                  <a:pt x="4067917" y="3912714"/>
                  <a:pt x="4059334" y="4131589"/>
                </a:cubicBezTo>
                <a:cubicBezTo>
                  <a:pt x="4058174" y="4161168"/>
                  <a:pt x="4050541" y="4190158"/>
                  <a:pt x="4044736" y="4219185"/>
                </a:cubicBezTo>
                <a:cubicBezTo>
                  <a:pt x="4041617" y="4234782"/>
                  <a:pt x="4024816" y="4302824"/>
                  <a:pt x="4015539" y="4321380"/>
                </a:cubicBezTo>
                <a:cubicBezTo>
                  <a:pt x="4007693" y="4337073"/>
                  <a:pt x="4000043" y="4354216"/>
                  <a:pt x="3986343" y="4365177"/>
                </a:cubicBezTo>
                <a:cubicBezTo>
                  <a:pt x="3974327" y="4374790"/>
                  <a:pt x="3957146" y="4374910"/>
                  <a:pt x="3942548" y="4379777"/>
                </a:cubicBezTo>
                <a:cubicBezTo>
                  <a:pt x="3893887" y="4374910"/>
                  <a:pt x="3843587" y="4378613"/>
                  <a:pt x="3796565" y="4365177"/>
                </a:cubicBezTo>
                <a:cubicBezTo>
                  <a:pt x="3773170" y="4358492"/>
                  <a:pt x="3751668" y="4341625"/>
                  <a:pt x="3738172" y="4321380"/>
                </a:cubicBezTo>
                <a:cubicBezTo>
                  <a:pt x="3721100" y="4295771"/>
                  <a:pt x="3720405" y="4262361"/>
                  <a:pt x="3708975" y="4233784"/>
                </a:cubicBezTo>
                <a:cubicBezTo>
                  <a:pt x="3670564" y="4137749"/>
                  <a:pt x="3684918" y="4186485"/>
                  <a:pt x="3665181" y="4087792"/>
                </a:cubicBezTo>
                <a:cubicBezTo>
                  <a:pt x="3654241" y="3901816"/>
                  <a:pt x="3653664" y="3846982"/>
                  <a:pt x="3635984" y="3679012"/>
                </a:cubicBezTo>
                <a:cubicBezTo>
                  <a:pt x="3631877" y="3639993"/>
                  <a:pt x="3627836" y="3600918"/>
                  <a:pt x="3621386" y="3562218"/>
                </a:cubicBezTo>
                <a:cubicBezTo>
                  <a:pt x="3618088" y="3542426"/>
                  <a:pt x="3613832" y="3522608"/>
                  <a:pt x="3606787" y="3503821"/>
                </a:cubicBezTo>
                <a:cubicBezTo>
                  <a:pt x="3575453" y="3420260"/>
                  <a:pt x="3581118" y="3474131"/>
                  <a:pt x="3562993" y="3401627"/>
                </a:cubicBezTo>
                <a:cubicBezTo>
                  <a:pt x="3549285" y="3346792"/>
                  <a:pt x="3553816" y="3331550"/>
                  <a:pt x="3533796" y="3284833"/>
                </a:cubicBezTo>
                <a:cubicBezTo>
                  <a:pt x="3525224" y="3264829"/>
                  <a:pt x="3512681" y="3246643"/>
                  <a:pt x="3504599" y="3226436"/>
                </a:cubicBezTo>
                <a:cubicBezTo>
                  <a:pt x="3452481" y="3096132"/>
                  <a:pt x="3502379" y="3179307"/>
                  <a:pt x="3446206" y="3095042"/>
                </a:cubicBezTo>
                <a:cubicBezTo>
                  <a:pt x="3409515" y="2984960"/>
                  <a:pt x="3459007" y="3120644"/>
                  <a:pt x="3402412" y="3007447"/>
                </a:cubicBezTo>
                <a:cubicBezTo>
                  <a:pt x="3373773" y="2950166"/>
                  <a:pt x="3403060" y="2931286"/>
                  <a:pt x="3329420" y="2876053"/>
                </a:cubicBezTo>
                <a:cubicBezTo>
                  <a:pt x="3309956" y="2861454"/>
                  <a:pt x="3290959" y="2846209"/>
                  <a:pt x="3271027" y="2832256"/>
                </a:cubicBezTo>
                <a:cubicBezTo>
                  <a:pt x="3242280" y="2812132"/>
                  <a:pt x="3183437" y="2773859"/>
                  <a:pt x="3183437" y="2773859"/>
                </a:cubicBezTo>
                <a:cubicBezTo>
                  <a:pt x="3086115" y="2778725"/>
                  <a:pt x="2988163" y="2776371"/>
                  <a:pt x="2891472" y="2788458"/>
                </a:cubicBezTo>
                <a:cubicBezTo>
                  <a:pt x="2825590" y="2796694"/>
                  <a:pt x="2830832" y="2828887"/>
                  <a:pt x="2803882" y="2876053"/>
                </a:cubicBezTo>
                <a:cubicBezTo>
                  <a:pt x="2773937" y="2928460"/>
                  <a:pt x="2780300" y="2916108"/>
                  <a:pt x="2730890" y="2949050"/>
                </a:cubicBezTo>
                <a:cubicBezTo>
                  <a:pt x="2692274" y="3103527"/>
                  <a:pt x="2744703" y="2921620"/>
                  <a:pt x="2687096" y="3051244"/>
                </a:cubicBezTo>
                <a:cubicBezTo>
                  <a:pt x="2674597" y="3079370"/>
                  <a:pt x="2667631" y="3109641"/>
                  <a:pt x="2657899" y="3138840"/>
                </a:cubicBezTo>
                <a:cubicBezTo>
                  <a:pt x="2653033" y="3153439"/>
                  <a:pt x="2651837" y="3169833"/>
                  <a:pt x="2643301" y="3182638"/>
                </a:cubicBezTo>
                <a:lnTo>
                  <a:pt x="2614104" y="3226436"/>
                </a:lnTo>
                <a:cubicBezTo>
                  <a:pt x="2609238" y="3241035"/>
                  <a:pt x="2602524" y="3255143"/>
                  <a:pt x="2599506" y="3270233"/>
                </a:cubicBezTo>
                <a:cubicBezTo>
                  <a:pt x="2567188" y="3431837"/>
                  <a:pt x="2576868" y="3667896"/>
                  <a:pt x="2570309" y="3795806"/>
                </a:cubicBezTo>
                <a:cubicBezTo>
                  <a:pt x="2566839" y="3863471"/>
                  <a:pt x="2555233" y="3958793"/>
                  <a:pt x="2541113" y="4029395"/>
                </a:cubicBezTo>
                <a:cubicBezTo>
                  <a:pt x="2537178" y="4049070"/>
                  <a:pt x="2535487" y="4069845"/>
                  <a:pt x="2526514" y="4087792"/>
                </a:cubicBezTo>
                <a:cubicBezTo>
                  <a:pt x="2510821" y="4119179"/>
                  <a:pt x="2468121" y="4175387"/>
                  <a:pt x="2468121" y="4175387"/>
                </a:cubicBezTo>
                <a:cubicBezTo>
                  <a:pt x="2463255" y="4194853"/>
                  <a:pt x="2464652" y="4217089"/>
                  <a:pt x="2453523" y="4233784"/>
                </a:cubicBezTo>
                <a:cubicBezTo>
                  <a:pt x="2407303" y="4303120"/>
                  <a:pt x="2311160" y="4233411"/>
                  <a:pt x="2263745" y="4219185"/>
                </a:cubicBezTo>
                <a:cubicBezTo>
                  <a:pt x="2241524" y="4182147"/>
                  <a:pt x="2207507" y="4129676"/>
                  <a:pt x="2190754" y="4087792"/>
                </a:cubicBezTo>
                <a:cubicBezTo>
                  <a:pt x="2179324" y="4059215"/>
                  <a:pt x="2170400" y="4029676"/>
                  <a:pt x="2161557" y="4000196"/>
                </a:cubicBezTo>
                <a:cubicBezTo>
                  <a:pt x="2155792" y="3980977"/>
                  <a:pt x="2154004" y="3960586"/>
                  <a:pt x="2146959" y="3941799"/>
                </a:cubicBezTo>
                <a:cubicBezTo>
                  <a:pt x="2139318" y="3921422"/>
                  <a:pt x="2127495" y="3902868"/>
                  <a:pt x="2117763" y="3883402"/>
                </a:cubicBezTo>
                <a:cubicBezTo>
                  <a:pt x="2084051" y="3579986"/>
                  <a:pt x="2114518" y="3885029"/>
                  <a:pt x="2088566" y="3314031"/>
                </a:cubicBezTo>
                <a:cubicBezTo>
                  <a:pt x="2079097" y="3105697"/>
                  <a:pt x="2055313" y="2947953"/>
                  <a:pt x="2030173" y="2730061"/>
                </a:cubicBezTo>
                <a:cubicBezTo>
                  <a:pt x="1495551" y="2761511"/>
                  <a:pt x="1572506" y="2762993"/>
                  <a:pt x="716327" y="2730061"/>
                </a:cubicBezTo>
                <a:cubicBezTo>
                  <a:pt x="690141" y="2729054"/>
                  <a:pt x="668758" y="2707218"/>
                  <a:pt x="643336" y="2700862"/>
                </a:cubicBezTo>
                <a:cubicBezTo>
                  <a:pt x="609955" y="2692516"/>
                  <a:pt x="575211" y="2691129"/>
                  <a:pt x="541148" y="2686263"/>
                </a:cubicBezTo>
                <a:cubicBezTo>
                  <a:pt x="511951" y="2676530"/>
                  <a:pt x="483415" y="2664530"/>
                  <a:pt x="453558" y="2657065"/>
                </a:cubicBezTo>
                <a:cubicBezTo>
                  <a:pt x="385792" y="2640123"/>
                  <a:pt x="316140" y="2633356"/>
                  <a:pt x="249182" y="2613267"/>
                </a:cubicBezTo>
                <a:cubicBezTo>
                  <a:pt x="219704" y="2604423"/>
                  <a:pt x="190789" y="2593801"/>
                  <a:pt x="161593" y="2584068"/>
                </a:cubicBezTo>
                <a:cubicBezTo>
                  <a:pt x="146995" y="2579202"/>
                  <a:pt x="131561" y="2576351"/>
                  <a:pt x="117798" y="2569469"/>
                </a:cubicBezTo>
                <a:lnTo>
                  <a:pt x="59405" y="2540271"/>
                </a:lnTo>
                <a:cubicBezTo>
                  <a:pt x="39940" y="2511072"/>
                  <a:pt x="-7500" y="2486719"/>
                  <a:pt x="1011" y="2452675"/>
                </a:cubicBezTo>
                <a:cubicBezTo>
                  <a:pt x="5877" y="2433209"/>
                  <a:pt x="1423" y="2408466"/>
                  <a:pt x="15610" y="2394278"/>
                </a:cubicBezTo>
                <a:cubicBezTo>
                  <a:pt x="46085" y="2363801"/>
                  <a:pt x="141819" y="2358412"/>
                  <a:pt x="176191" y="2350480"/>
                </a:cubicBezTo>
                <a:cubicBezTo>
                  <a:pt x="390510" y="2301019"/>
                  <a:pt x="151383" y="2332828"/>
                  <a:pt x="438960" y="2306682"/>
                </a:cubicBezTo>
                <a:lnTo>
                  <a:pt x="1022891" y="2321282"/>
                </a:lnTo>
                <a:cubicBezTo>
                  <a:pt x="1052462" y="2322568"/>
                  <a:pt x="1081141" y="2331969"/>
                  <a:pt x="1110481" y="2335881"/>
                </a:cubicBezTo>
                <a:cubicBezTo>
                  <a:pt x="1154159" y="2341705"/>
                  <a:pt x="1198071" y="2345614"/>
                  <a:pt x="1241866" y="2350480"/>
                </a:cubicBezTo>
                <a:lnTo>
                  <a:pt x="2132361" y="2335881"/>
                </a:lnTo>
                <a:cubicBezTo>
                  <a:pt x="2152967" y="2334593"/>
                  <a:pt x="2163481" y="2308380"/>
                  <a:pt x="2176156" y="2292083"/>
                </a:cubicBezTo>
                <a:cubicBezTo>
                  <a:pt x="2197699" y="2264383"/>
                  <a:pt x="2234549" y="2204488"/>
                  <a:pt x="2234549" y="2204488"/>
                </a:cubicBezTo>
                <a:cubicBezTo>
                  <a:pt x="2224817" y="2170423"/>
                  <a:pt x="2226189" y="2130946"/>
                  <a:pt x="2205352" y="2102293"/>
                </a:cubicBezTo>
                <a:cubicBezTo>
                  <a:pt x="2179957" y="2067372"/>
                  <a:pt x="2099347" y="2037543"/>
                  <a:pt x="2059369" y="2014697"/>
                </a:cubicBezTo>
                <a:cubicBezTo>
                  <a:pt x="2044136" y="2005992"/>
                  <a:pt x="2031268" y="1993346"/>
                  <a:pt x="2015575" y="1985499"/>
                </a:cubicBezTo>
                <a:cubicBezTo>
                  <a:pt x="2001812" y="1978617"/>
                  <a:pt x="1986576" y="1975128"/>
                  <a:pt x="1971780" y="1970900"/>
                </a:cubicBezTo>
                <a:cubicBezTo>
                  <a:pt x="1825123" y="1928995"/>
                  <a:pt x="1787009" y="1951034"/>
                  <a:pt x="1563028" y="1941701"/>
                </a:cubicBezTo>
                <a:cubicBezTo>
                  <a:pt x="1498940" y="1932545"/>
                  <a:pt x="1368781" y="1915878"/>
                  <a:pt x="1314857" y="1897903"/>
                </a:cubicBezTo>
                <a:cubicBezTo>
                  <a:pt x="1194624" y="1857824"/>
                  <a:pt x="1257734" y="1873058"/>
                  <a:pt x="1125079" y="1854106"/>
                </a:cubicBezTo>
                <a:cubicBezTo>
                  <a:pt x="934080" y="1799530"/>
                  <a:pt x="1096385" y="1838163"/>
                  <a:pt x="803917" y="1810308"/>
                </a:cubicBezTo>
                <a:cubicBezTo>
                  <a:pt x="774451" y="1807502"/>
                  <a:pt x="745815" y="1798273"/>
                  <a:pt x="716327" y="1795709"/>
                </a:cubicBezTo>
                <a:cubicBezTo>
                  <a:pt x="633772" y="1788530"/>
                  <a:pt x="550812" y="1787013"/>
                  <a:pt x="468156" y="1781109"/>
                </a:cubicBezTo>
                <a:cubicBezTo>
                  <a:pt x="414545" y="1777279"/>
                  <a:pt x="361102" y="1771376"/>
                  <a:pt x="307575" y="1766510"/>
                </a:cubicBezTo>
                <a:cubicBezTo>
                  <a:pt x="307070" y="1766384"/>
                  <a:pt x="212368" y="1744293"/>
                  <a:pt x="205387" y="1737312"/>
                </a:cubicBezTo>
                <a:cubicBezTo>
                  <a:pt x="194506" y="1726430"/>
                  <a:pt x="195655" y="1708113"/>
                  <a:pt x="190789" y="1693514"/>
                </a:cubicBezTo>
                <a:cubicBezTo>
                  <a:pt x="220095" y="1620243"/>
                  <a:pt x="208418" y="1595569"/>
                  <a:pt x="307575" y="1591319"/>
                </a:cubicBezTo>
                <a:cubicBezTo>
                  <a:pt x="618758" y="1577982"/>
                  <a:pt x="930436" y="1581586"/>
                  <a:pt x="1241866" y="1576720"/>
                </a:cubicBezTo>
                <a:cubicBezTo>
                  <a:pt x="1256464" y="1566987"/>
                  <a:pt x="1269967" y="1555368"/>
                  <a:pt x="1285660" y="1547521"/>
                </a:cubicBezTo>
                <a:cubicBezTo>
                  <a:pt x="1299423" y="1540639"/>
                  <a:pt x="1316260" y="1540839"/>
                  <a:pt x="1329455" y="1532922"/>
                </a:cubicBezTo>
                <a:cubicBezTo>
                  <a:pt x="1341257" y="1525840"/>
                  <a:pt x="1348920" y="1513456"/>
                  <a:pt x="1358652" y="1503723"/>
                </a:cubicBezTo>
                <a:lnTo>
                  <a:pt x="1358652" y="1503723"/>
                </a:lnTo>
                <a:lnTo>
                  <a:pt x="1358652" y="1503723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4755050" y="2490062"/>
            <a:ext cx="666988" cy="489864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01850" y="2966652"/>
            <a:ext cx="1945661" cy="46915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47511" y="3013567"/>
            <a:ext cx="640900" cy="135024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747511" y="2490062"/>
            <a:ext cx="585597" cy="523505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333108" y="2490062"/>
            <a:ext cx="769027" cy="0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362902" y="3148591"/>
            <a:ext cx="793618" cy="0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4721955" y="2460817"/>
            <a:ext cx="3460074" cy="742157"/>
            <a:chOff x="1513177" y="1747406"/>
            <a:chExt cx="5940143" cy="1274112"/>
          </a:xfrm>
        </p:grpSpPr>
        <p:grpSp>
          <p:nvGrpSpPr>
            <p:cNvPr id="27" name="Group 26"/>
            <p:cNvGrpSpPr/>
            <p:nvPr/>
          </p:nvGrpSpPr>
          <p:grpSpPr>
            <a:xfrm>
              <a:off x="1513177" y="1749826"/>
              <a:ext cx="179377" cy="946524"/>
              <a:chOff x="1513177" y="1749826"/>
              <a:chExt cx="179377" cy="946524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513177" y="1749826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555394" y="255919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2700458" y="259479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918512" y="261580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990586" y="262221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5953703" y="1747406"/>
              <a:ext cx="179377" cy="1267702"/>
              <a:chOff x="1513177" y="1428648"/>
              <a:chExt cx="179377" cy="1267702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513177" y="1428648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555394" y="255919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7273943" y="1753816"/>
              <a:ext cx="179377" cy="1267702"/>
              <a:chOff x="1513177" y="1428648"/>
              <a:chExt cx="179377" cy="1267702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513177" y="1428648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555394" y="255919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813266" y="4195978"/>
            <a:ext cx="2046541" cy="1705397"/>
            <a:chOff x="2330995" y="3816896"/>
            <a:chExt cx="2046541" cy="1705397"/>
          </a:xfrm>
        </p:grpSpPr>
        <p:sp>
          <p:nvSpPr>
            <p:cNvPr id="40" name="Oval 39"/>
            <p:cNvSpPr/>
            <p:nvPr/>
          </p:nvSpPr>
          <p:spPr>
            <a:xfrm>
              <a:off x="2330995" y="3975823"/>
              <a:ext cx="1545906" cy="1546470"/>
            </a:xfrm>
            <a:prstGeom prst="ellipse">
              <a:avLst/>
            </a:prstGeom>
            <a:noFill/>
            <a:ln w="57150" cmpd="sng">
              <a:solidFill>
                <a:srgbClr val="29331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2783555" y="3825008"/>
              <a:ext cx="134644" cy="159883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3405894" y="3833929"/>
              <a:ext cx="111713" cy="19239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3845734" y="4382557"/>
              <a:ext cx="507429" cy="18531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372288" y="5044259"/>
              <a:ext cx="42597" cy="4259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777643" y="3816896"/>
              <a:ext cx="42597" cy="4259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331965" y="4525277"/>
              <a:ext cx="42597" cy="4259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514161" y="4200202"/>
              <a:ext cx="42597" cy="4259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655042" y="4200202"/>
              <a:ext cx="42597" cy="4259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3827510" y="4545204"/>
              <a:ext cx="42597" cy="4259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3490314" y="3818623"/>
              <a:ext cx="42597" cy="4259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4334939" y="4355266"/>
              <a:ext cx="42597" cy="4259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679508" y="5386676"/>
              <a:ext cx="42597" cy="4259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3435561" y="5422419"/>
              <a:ext cx="42597" cy="4259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787267" y="5052201"/>
              <a:ext cx="42597" cy="4259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320230" y="3952622"/>
              <a:ext cx="42598" cy="4259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4780450" y="4928462"/>
            <a:ext cx="666988" cy="489864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827250" y="5405052"/>
            <a:ext cx="1945661" cy="46915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772911" y="5451967"/>
            <a:ext cx="640900" cy="135024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6772911" y="4928462"/>
            <a:ext cx="585597" cy="523505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358508" y="4928462"/>
            <a:ext cx="769027" cy="0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388302" y="5586991"/>
            <a:ext cx="793618" cy="0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4747355" y="4899217"/>
            <a:ext cx="3460074" cy="742157"/>
            <a:chOff x="1513177" y="1747406"/>
            <a:chExt cx="5940143" cy="1274112"/>
          </a:xfrm>
        </p:grpSpPr>
        <p:grpSp>
          <p:nvGrpSpPr>
            <p:cNvPr id="62" name="Group 61"/>
            <p:cNvGrpSpPr/>
            <p:nvPr/>
          </p:nvGrpSpPr>
          <p:grpSpPr>
            <a:xfrm>
              <a:off x="1513177" y="1749826"/>
              <a:ext cx="179377" cy="946524"/>
              <a:chOff x="1513177" y="1749826"/>
              <a:chExt cx="179377" cy="946524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1513177" y="1749826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555394" y="255919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Oval 62"/>
            <p:cNvSpPr/>
            <p:nvPr/>
          </p:nvSpPr>
          <p:spPr>
            <a:xfrm>
              <a:off x="2700458" y="259479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918512" y="261580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990586" y="262221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5953703" y="1747406"/>
              <a:ext cx="179377" cy="1267702"/>
              <a:chOff x="1513177" y="1428648"/>
              <a:chExt cx="179377" cy="1267702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1513177" y="1428648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555394" y="255919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7273943" y="1753816"/>
              <a:ext cx="179377" cy="1267702"/>
              <a:chOff x="1513177" y="1428648"/>
              <a:chExt cx="179377" cy="1267702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1513177" y="1428648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555394" y="255919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756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74" y="242183"/>
            <a:ext cx="9144000" cy="4614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53455" y="4502729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09953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http://www.nature.com/srep/2013/130207/srep01236/full/srep01236.html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7416" t="6710" r="17316" b="74614"/>
          <a:stretch/>
        </p:blipFill>
        <p:spPr>
          <a:xfrm>
            <a:off x="173274" y="4678677"/>
            <a:ext cx="2066544" cy="1280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73341" b="-4022"/>
          <a:stretch/>
        </p:blipFill>
        <p:spPr>
          <a:xfrm>
            <a:off x="5902608" y="4267197"/>
            <a:ext cx="3166261" cy="2103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52669" b="32396"/>
          <a:stretch/>
        </p:blipFill>
        <p:spPr>
          <a:xfrm>
            <a:off x="2438967" y="4806693"/>
            <a:ext cx="3166261" cy="10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0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>
            <a:off x="1907015" y="4968997"/>
            <a:ext cx="4762894" cy="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21966" y="4636402"/>
            <a:ext cx="39816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FF6600"/>
                </a:solidFill>
              </a:rPr>
              <a:t>(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r>
              <a:rPr lang="en-US" sz="3200" dirty="0" smtClean="0"/>
              <a:t>  </a:t>
            </a:r>
            <a:r>
              <a:rPr lang="en-US" sz="3200" dirty="0" smtClean="0">
                <a:solidFill>
                  <a:srgbClr val="FFFF00"/>
                </a:solidFill>
              </a:rPr>
              <a:t>(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6600"/>
                </a:solidFill>
              </a:rPr>
              <a:t>)</a:t>
            </a:r>
            <a:r>
              <a:rPr lang="en-US" sz="3200" dirty="0" smtClean="0"/>
              <a:t>  </a:t>
            </a:r>
            <a:r>
              <a:rPr lang="en-US" sz="3200" dirty="0" smtClean="0">
                <a:solidFill>
                  <a:srgbClr val="008000"/>
                </a:solidFill>
              </a:rPr>
              <a:t>(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  <a:r>
              <a:rPr lang="en-US" sz="3200" dirty="0" smtClean="0"/>
              <a:t> 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)</a:t>
            </a:r>
            <a:r>
              <a:rPr lang="en-US" sz="3200" dirty="0" smtClean="0"/>
              <a:t>  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31859C"/>
                </a:solidFill>
              </a:rPr>
              <a:t>)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85086" y="1381367"/>
            <a:ext cx="3376777" cy="3588850"/>
            <a:chOff x="2585086" y="1381367"/>
            <a:chExt cx="3376777" cy="3588850"/>
          </a:xfrm>
        </p:grpSpPr>
        <p:pic>
          <p:nvPicPr>
            <p:cNvPr id="1026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086" y="1421573"/>
              <a:ext cx="3291840" cy="3507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2627807" y="1381367"/>
              <a:ext cx="3278199" cy="3145214"/>
              <a:chOff x="3449435" y="3089563"/>
              <a:chExt cx="2152138" cy="152584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5116941" y="3089563"/>
                <a:ext cx="484632" cy="1525848"/>
              </a:xfrm>
              <a:prstGeom prst="rect">
                <a:avLst/>
              </a:prstGeom>
              <a:solidFill>
                <a:srgbClr val="0000FF">
                  <a:alpha val="47000"/>
                </a:srgbClr>
              </a:solidFill>
              <a:ln w="19050" cmpd="sng">
                <a:solidFill>
                  <a:srgbClr val="0000FF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790582" y="3089563"/>
                <a:ext cx="484632" cy="1525848"/>
              </a:xfrm>
              <a:prstGeom prst="rect">
                <a:avLst/>
              </a:prstGeom>
              <a:solidFill>
                <a:schemeClr val="accent5">
                  <a:lumMod val="75000"/>
                  <a:alpha val="47000"/>
                </a:schemeClr>
              </a:solidFill>
              <a:ln w="19050" cmpd="sng">
                <a:solidFill>
                  <a:schemeClr val="accent5">
                    <a:lumMod val="75000"/>
                  </a:schemeClr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474931" y="3089563"/>
                <a:ext cx="484632" cy="1525848"/>
              </a:xfrm>
              <a:prstGeom prst="rect">
                <a:avLst/>
              </a:prstGeom>
              <a:solidFill>
                <a:srgbClr val="008000">
                  <a:alpha val="47000"/>
                </a:srgbClr>
              </a:solidFill>
              <a:ln w="19050" cmpd="sng">
                <a:solidFill>
                  <a:srgbClr val="008000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119053" y="3089563"/>
                <a:ext cx="484632" cy="1525848"/>
              </a:xfrm>
              <a:prstGeom prst="rect">
                <a:avLst/>
              </a:prstGeom>
              <a:solidFill>
                <a:srgbClr val="FFFF00">
                  <a:alpha val="47000"/>
                </a:srgbClr>
              </a:solidFill>
              <a:ln w="19050" cmpd="sng">
                <a:solidFill>
                  <a:srgbClr val="FFFF00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794797" y="3089563"/>
                <a:ext cx="484632" cy="1525848"/>
              </a:xfrm>
              <a:prstGeom prst="rect">
                <a:avLst/>
              </a:prstGeom>
              <a:solidFill>
                <a:srgbClr val="FF6600">
                  <a:alpha val="47000"/>
                </a:srgbClr>
              </a:solidFill>
              <a:ln w="19050" cmpd="sng">
                <a:solidFill>
                  <a:srgbClr val="FF6600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449435" y="3089563"/>
                <a:ext cx="484632" cy="1525848"/>
              </a:xfrm>
              <a:prstGeom prst="rect">
                <a:avLst/>
              </a:prstGeom>
              <a:solidFill>
                <a:srgbClr val="FF0000">
                  <a:alpha val="47000"/>
                </a:srgbClr>
              </a:solidFill>
              <a:ln w="19050" cmpd="sng">
                <a:solidFill>
                  <a:srgbClr val="FF0000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2642927" y="4968997"/>
              <a:ext cx="738206" cy="0"/>
            </a:xfrm>
            <a:prstGeom prst="line">
              <a:avLst/>
            </a:prstGeom>
            <a:ln w="76200" cmpd="sng">
              <a:solidFill>
                <a:srgbClr val="FF0000">
                  <a:alpha val="5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158207" y="4970217"/>
              <a:ext cx="738206" cy="0"/>
            </a:xfrm>
            <a:prstGeom prst="line">
              <a:avLst/>
            </a:prstGeom>
            <a:ln w="76200" cmpd="sng">
              <a:solidFill>
                <a:srgbClr val="FF6600">
                  <a:alpha val="5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678029" y="4970217"/>
              <a:ext cx="738206" cy="0"/>
            </a:xfrm>
            <a:prstGeom prst="line">
              <a:avLst/>
            </a:prstGeom>
            <a:ln w="76200" cmpd="sng">
              <a:solidFill>
                <a:srgbClr val="FFFF00">
                  <a:alpha val="5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231006" y="4970217"/>
              <a:ext cx="738206" cy="0"/>
            </a:xfrm>
            <a:prstGeom prst="line">
              <a:avLst/>
            </a:prstGeom>
            <a:ln w="76200" cmpd="sng">
              <a:solidFill>
                <a:srgbClr val="008000">
                  <a:alpha val="5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731161" y="4968997"/>
              <a:ext cx="738206" cy="0"/>
            </a:xfrm>
            <a:prstGeom prst="line">
              <a:avLst/>
            </a:prstGeom>
            <a:ln w="76200" cmpd="sng">
              <a:solidFill>
                <a:schemeClr val="accent5">
                  <a:lumMod val="75000"/>
                  <a:alpha val="5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23657" y="4970215"/>
              <a:ext cx="738206" cy="0"/>
            </a:xfrm>
            <a:prstGeom prst="line">
              <a:avLst/>
            </a:prstGeom>
            <a:ln w="76200" cmpd="sng">
              <a:solidFill>
                <a:srgbClr val="0000FF">
                  <a:alpha val="5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286303" y="355862"/>
            <a:ext cx="765983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/>
              <a:t>1.)  Put data into overlapping bins.  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2715202" y="5777751"/>
            <a:ext cx="3341585" cy="64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0000FF"/>
                </a:solidFill>
              </a:rPr>
              <a:t>Example:  f</a:t>
            </a:r>
            <a:r>
              <a:rPr lang="en-US" sz="3200" baseline="30000" dirty="0" smtClean="0">
                <a:solidFill>
                  <a:srgbClr val="0000FF"/>
                </a:solidFill>
              </a:rPr>
              <a:t>-1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err="1" smtClean="0">
                <a:solidFill>
                  <a:srgbClr val="0000FF"/>
                </a:solidFill>
              </a:rPr>
              <a:t>a</a:t>
            </a:r>
            <a:r>
              <a:rPr lang="en-US" sz="32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3200" dirty="0" smtClean="0">
                <a:solidFill>
                  <a:srgbClr val="0000FF"/>
                </a:solidFill>
              </a:rPr>
              <a:t>, b</a:t>
            </a:r>
            <a:r>
              <a:rPr lang="en-US" sz="3200" baseline="-25000" dirty="0" smtClean="0">
                <a:solidFill>
                  <a:srgbClr val="0000FF"/>
                </a:solidFill>
              </a:rPr>
              <a:t>i</a:t>
            </a:r>
            <a:r>
              <a:rPr lang="en-US" sz="3200" dirty="0" smtClean="0">
                <a:solidFill>
                  <a:srgbClr val="0000FF"/>
                </a:solidFill>
              </a:rPr>
              <a:t>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4475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53"/>
          <a:stretch/>
        </p:blipFill>
        <p:spPr bwMode="auto">
          <a:xfrm>
            <a:off x="8083300" y="3674365"/>
            <a:ext cx="702701" cy="35072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8076876" y="3634159"/>
            <a:ext cx="738206" cy="3145214"/>
          </a:xfrm>
          <a:prstGeom prst="rect">
            <a:avLst/>
          </a:prstGeom>
          <a:solidFill>
            <a:srgbClr val="0000FF">
              <a:alpha val="47000"/>
            </a:srgbClr>
          </a:solidFill>
          <a:ln w="1905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3" r="14477"/>
          <a:stretch/>
        </p:blipFill>
        <p:spPr bwMode="auto">
          <a:xfrm>
            <a:off x="6569054" y="3674365"/>
            <a:ext cx="724204" cy="35072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6563587" y="3634159"/>
            <a:ext cx="738206" cy="3145214"/>
          </a:xfrm>
          <a:prstGeom prst="rect">
            <a:avLst/>
          </a:prstGeom>
          <a:solidFill>
            <a:schemeClr val="accent5">
              <a:lumMod val="75000"/>
              <a:alpha val="47000"/>
            </a:schemeClr>
          </a:solidFill>
          <a:ln w="19050" cmpd="sng">
            <a:solidFill>
              <a:schemeClr val="accent5">
                <a:lumMod val="7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4" r="28183"/>
          <a:stretch/>
        </p:blipFill>
        <p:spPr bwMode="auto">
          <a:xfrm>
            <a:off x="4959715" y="3674365"/>
            <a:ext cx="768096" cy="35072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4975809" y="3634159"/>
            <a:ext cx="738206" cy="3145214"/>
          </a:xfrm>
          <a:prstGeom prst="rect">
            <a:avLst/>
          </a:prstGeom>
          <a:solidFill>
            <a:srgbClr val="008000">
              <a:alpha val="47000"/>
            </a:srgbClr>
          </a:solidFill>
          <a:ln w="19050" cmpd="sng">
            <a:solidFill>
              <a:srgbClr val="008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4" r="44793"/>
          <a:stretch/>
        </p:blipFill>
        <p:spPr bwMode="auto">
          <a:xfrm>
            <a:off x="3379631" y="3674365"/>
            <a:ext cx="768096" cy="35072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/>
          <p:cNvSpPr/>
          <p:nvPr/>
        </p:nvSpPr>
        <p:spPr>
          <a:xfrm>
            <a:off x="3400407" y="3634159"/>
            <a:ext cx="738206" cy="3145214"/>
          </a:xfrm>
          <a:prstGeom prst="rect">
            <a:avLst/>
          </a:prstGeom>
          <a:solidFill>
            <a:srgbClr val="FFFF00">
              <a:alpha val="47000"/>
            </a:srgbClr>
          </a:solidFill>
          <a:ln w="19050" cmpd="sng">
            <a:solidFill>
              <a:srgbClr val="FFFF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5" r="59405"/>
          <a:stretch/>
        </p:blipFill>
        <p:spPr bwMode="auto">
          <a:xfrm>
            <a:off x="1784911" y="3674365"/>
            <a:ext cx="790042" cy="35072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/>
          <p:cNvSpPr/>
          <p:nvPr/>
        </p:nvSpPr>
        <p:spPr>
          <a:xfrm>
            <a:off x="1807428" y="3634159"/>
            <a:ext cx="738206" cy="3145214"/>
          </a:xfrm>
          <a:prstGeom prst="rect">
            <a:avLst/>
          </a:prstGeom>
          <a:solidFill>
            <a:srgbClr val="FF6600">
              <a:alpha val="47000"/>
            </a:srgbClr>
          </a:solidFill>
          <a:ln w="19050" cmpd="sng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6"/>
          <a:stretch/>
        </p:blipFill>
        <p:spPr bwMode="auto">
          <a:xfrm>
            <a:off x="162438" y="3674365"/>
            <a:ext cx="788537" cy="3507217"/>
          </a:xfrm>
          <a:prstGeom prst="flowChartProcess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/>
          <p:cNvSpPr/>
          <p:nvPr/>
        </p:nvSpPr>
        <p:spPr>
          <a:xfrm>
            <a:off x="205159" y="3634159"/>
            <a:ext cx="738206" cy="3145214"/>
          </a:xfrm>
          <a:prstGeom prst="flowChartProcess">
            <a:avLst/>
          </a:prstGeom>
          <a:solidFill>
            <a:srgbClr val="FF0000">
              <a:alpha val="47000"/>
            </a:srgbClr>
          </a:solidFill>
          <a:ln w="1905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2585086" y="71951"/>
            <a:ext cx="3320920" cy="3547423"/>
            <a:chOff x="2585086" y="262141"/>
            <a:chExt cx="3320920" cy="3547423"/>
          </a:xfrm>
        </p:grpSpPr>
        <p:pic>
          <p:nvPicPr>
            <p:cNvPr id="39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086" y="302347"/>
              <a:ext cx="3291840" cy="3507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39"/>
            <p:cNvSpPr/>
            <p:nvPr/>
          </p:nvSpPr>
          <p:spPr>
            <a:xfrm>
              <a:off x="5167800" y="262141"/>
              <a:ext cx="738206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670681" y="262141"/>
              <a:ext cx="73820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189872" y="262141"/>
              <a:ext cx="738206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647789" y="262141"/>
              <a:ext cx="73820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153872" y="262141"/>
              <a:ext cx="738206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627807" y="262141"/>
              <a:ext cx="738206" cy="3145214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241118" y="625658"/>
            <a:ext cx="3341585" cy="1825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/>
              <a:t>Put data into overlapping 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bins. </a:t>
            </a:r>
          </a:p>
        </p:txBody>
      </p:sp>
    </p:spTree>
    <p:extLst>
      <p:ext uri="{BB962C8B-B14F-4D97-AF65-F5344CB8AC3E}">
        <p14:creationId xmlns:p14="http://schemas.microsoft.com/office/powerpoint/2010/main" val="239708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53"/>
          <a:stretch/>
        </p:blipFill>
        <p:spPr bwMode="auto">
          <a:xfrm>
            <a:off x="8083300" y="3674365"/>
            <a:ext cx="702701" cy="35072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8076876" y="3634159"/>
            <a:ext cx="738206" cy="3145214"/>
          </a:xfrm>
          <a:prstGeom prst="rect">
            <a:avLst/>
          </a:prstGeom>
          <a:solidFill>
            <a:srgbClr val="0000FF">
              <a:alpha val="47000"/>
            </a:srgbClr>
          </a:solidFill>
          <a:ln w="1905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3" r="14477"/>
          <a:stretch/>
        </p:blipFill>
        <p:spPr bwMode="auto">
          <a:xfrm>
            <a:off x="6569054" y="3674365"/>
            <a:ext cx="724204" cy="35072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6563587" y="3634159"/>
            <a:ext cx="738206" cy="3145214"/>
          </a:xfrm>
          <a:prstGeom prst="rect">
            <a:avLst/>
          </a:prstGeom>
          <a:solidFill>
            <a:schemeClr val="accent5">
              <a:lumMod val="75000"/>
              <a:alpha val="47000"/>
            </a:schemeClr>
          </a:solidFill>
          <a:ln w="19050" cmpd="sng">
            <a:solidFill>
              <a:schemeClr val="accent5">
                <a:lumMod val="7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4" r="28183"/>
          <a:stretch/>
        </p:blipFill>
        <p:spPr bwMode="auto">
          <a:xfrm>
            <a:off x="4959715" y="3674365"/>
            <a:ext cx="768096" cy="35072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4975809" y="3634159"/>
            <a:ext cx="738206" cy="3145214"/>
          </a:xfrm>
          <a:prstGeom prst="rect">
            <a:avLst/>
          </a:prstGeom>
          <a:solidFill>
            <a:srgbClr val="008000">
              <a:alpha val="47000"/>
            </a:srgbClr>
          </a:solidFill>
          <a:ln w="19050" cmpd="sng">
            <a:solidFill>
              <a:srgbClr val="008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4" r="44793"/>
          <a:stretch/>
        </p:blipFill>
        <p:spPr bwMode="auto">
          <a:xfrm>
            <a:off x="3379631" y="3674365"/>
            <a:ext cx="768096" cy="35072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/>
          <p:cNvSpPr/>
          <p:nvPr/>
        </p:nvSpPr>
        <p:spPr>
          <a:xfrm>
            <a:off x="3400407" y="3634159"/>
            <a:ext cx="738206" cy="3145214"/>
          </a:xfrm>
          <a:prstGeom prst="rect">
            <a:avLst/>
          </a:prstGeom>
          <a:solidFill>
            <a:srgbClr val="FFFF00">
              <a:alpha val="47000"/>
            </a:srgbClr>
          </a:solidFill>
          <a:ln w="19050" cmpd="sng">
            <a:solidFill>
              <a:srgbClr val="FFFF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5" r="59405"/>
          <a:stretch/>
        </p:blipFill>
        <p:spPr bwMode="auto">
          <a:xfrm>
            <a:off x="1784911" y="3674365"/>
            <a:ext cx="790042" cy="35072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/>
          <p:cNvSpPr/>
          <p:nvPr/>
        </p:nvSpPr>
        <p:spPr>
          <a:xfrm>
            <a:off x="1807428" y="3634159"/>
            <a:ext cx="738206" cy="3145214"/>
          </a:xfrm>
          <a:prstGeom prst="rect">
            <a:avLst/>
          </a:prstGeom>
          <a:solidFill>
            <a:srgbClr val="FF6600">
              <a:alpha val="47000"/>
            </a:srgbClr>
          </a:solidFill>
          <a:ln w="19050" cmpd="sng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6"/>
          <a:stretch/>
        </p:blipFill>
        <p:spPr bwMode="auto">
          <a:xfrm>
            <a:off x="162438" y="3674365"/>
            <a:ext cx="788537" cy="3507217"/>
          </a:xfrm>
          <a:prstGeom prst="flowChartProcess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/>
          <p:cNvSpPr/>
          <p:nvPr/>
        </p:nvSpPr>
        <p:spPr>
          <a:xfrm>
            <a:off x="205159" y="3634159"/>
            <a:ext cx="738206" cy="3145214"/>
          </a:xfrm>
          <a:prstGeom prst="flowChartProcess">
            <a:avLst/>
          </a:prstGeom>
          <a:solidFill>
            <a:srgbClr val="FF0000">
              <a:alpha val="47000"/>
            </a:srgbClr>
          </a:solidFill>
          <a:ln w="1905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8796" y="493458"/>
            <a:ext cx="7990554" cy="712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/>
              <a:t>Cluster each </a:t>
            </a:r>
            <a:r>
              <a:rPr lang="en-US" sz="3600" dirty="0" smtClean="0"/>
              <a:t>bin.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2057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53"/>
          <a:stretch/>
        </p:blipFill>
        <p:spPr bwMode="auto">
          <a:xfrm>
            <a:off x="8083300" y="3674365"/>
            <a:ext cx="702701" cy="35072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8076876" y="3634159"/>
            <a:ext cx="738206" cy="3145214"/>
          </a:xfrm>
          <a:prstGeom prst="rect">
            <a:avLst/>
          </a:prstGeom>
          <a:solidFill>
            <a:srgbClr val="0000FF">
              <a:alpha val="47000"/>
            </a:srgbClr>
          </a:solidFill>
          <a:ln w="1905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3" r="14477"/>
          <a:stretch/>
        </p:blipFill>
        <p:spPr bwMode="auto">
          <a:xfrm>
            <a:off x="6569054" y="3674365"/>
            <a:ext cx="724204" cy="35072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6563587" y="3634159"/>
            <a:ext cx="738206" cy="3145214"/>
          </a:xfrm>
          <a:prstGeom prst="rect">
            <a:avLst/>
          </a:prstGeom>
          <a:solidFill>
            <a:schemeClr val="accent5">
              <a:lumMod val="75000"/>
              <a:alpha val="47000"/>
            </a:schemeClr>
          </a:solidFill>
          <a:ln w="19050" cmpd="sng">
            <a:solidFill>
              <a:schemeClr val="accent5">
                <a:lumMod val="7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4" r="28183"/>
          <a:stretch/>
        </p:blipFill>
        <p:spPr bwMode="auto">
          <a:xfrm>
            <a:off x="4959715" y="3674365"/>
            <a:ext cx="768096" cy="35072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4975809" y="3634159"/>
            <a:ext cx="738206" cy="3145214"/>
          </a:xfrm>
          <a:prstGeom prst="rect">
            <a:avLst/>
          </a:prstGeom>
          <a:solidFill>
            <a:srgbClr val="008000">
              <a:alpha val="47000"/>
            </a:srgbClr>
          </a:solidFill>
          <a:ln w="19050" cmpd="sng">
            <a:solidFill>
              <a:srgbClr val="008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4" r="44793"/>
          <a:stretch/>
        </p:blipFill>
        <p:spPr bwMode="auto">
          <a:xfrm>
            <a:off x="3379631" y="3674365"/>
            <a:ext cx="768096" cy="35072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/>
          <p:cNvSpPr/>
          <p:nvPr/>
        </p:nvSpPr>
        <p:spPr>
          <a:xfrm>
            <a:off x="3400407" y="3634159"/>
            <a:ext cx="738206" cy="3145214"/>
          </a:xfrm>
          <a:prstGeom prst="rect">
            <a:avLst/>
          </a:prstGeom>
          <a:solidFill>
            <a:srgbClr val="FFFF00">
              <a:alpha val="47000"/>
            </a:srgbClr>
          </a:solidFill>
          <a:ln w="19050" cmpd="sng">
            <a:solidFill>
              <a:srgbClr val="FFFF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5" r="59405"/>
          <a:stretch/>
        </p:blipFill>
        <p:spPr bwMode="auto">
          <a:xfrm>
            <a:off x="1784911" y="3674365"/>
            <a:ext cx="790042" cy="35072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/>
          <p:cNvSpPr/>
          <p:nvPr/>
        </p:nvSpPr>
        <p:spPr>
          <a:xfrm>
            <a:off x="1807428" y="3634159"/>
            <a:ext cx="738206" cy="3145214"/>
          </a:xfrm>
          <a:prstGeom prst="rect">
            <a:avLst/>
          </a:prstGeom>
          <a:solidFill>
            <a:srgbClr val="FF6600">
              <a:alpha val="47000"/>
            </a:srgbClr>
          </a:solidFill>
          <a:ln w="19050" cmpd="sng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6"/>
          <a:stretch/>
        </p:blipFill>
        <p:spPr bwMode="auto">
          <a:xfrm>
            <a:off x="162438" y="3674365"/>
            <a:ext cx="788537" cy="3507217"/>
          </a:xfrm>
          <a:prstGeom prst="flowChartProcess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/>
          <p:cNvSpPr/>
          <p:nvPr/>
        </p:nvSpPr>
        <p:spPr>
          <a:xfrm>
            <a:off x="205159" y="3634159"/>
            <a:ext cx="738206" cy="3145214"/>
          </a:xfrm>
          <a:prstGeom prst="flowChartProcess">
            <a:avLst/>
          </a:prstGeom>
          <a:solidFill>
            <a:srgbClr val="FF0000">
              <a:alpha val="47000"/>
            </a:srgbClr>
          </a:solidFill>
          <a:ln w="1905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3430" y="5788094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185007" y="4711541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78381" y="6335514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902245" y="513818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01494" y="3964170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701494" y="4907831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01494" y="6266934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229493" y="4022690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222066" y="487058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258308" y="6266934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898258" y="6335514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96460" y="4468919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308819" y="5788094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78796" y="493458"/>
            <a:ext cx="7990554" cy="2042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/>
              <a:t>Cluster each </a:t>
            </a:r>
            <a:r>
              <a:rPr lang="en-US" sz="3600" dirty="0" smtClean="0"/>
              <a:t>bin.  </a:t>
            </a:r>
          </a:p>
          <a:p>
            <a:pPr>
              <a:lnSpc>
                <a:spcPct val="120000"/>
              </a:lnSpc>
            </a:pPr>
            <a:endParaRPr lang="en-US" sz="3600" dirty="0" smtClean="0"/>
          </a:p>
          <a:p>
            <a:pPr>
              <a:lnSpc>
                <a:spcPct val="120000"/>
              </a:lnSpc>
            </a:pPr>
            <a:r>
              <a:rPr lang="en-US" sz="3600" dirty="0" smtClean="0"/>
              <a:t>Each cluster is represented by a vertex.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9919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85086" y="71951"/>
            <a:ext cx="3320920" cy="3547423"/>
            <a:chOff x="2585086" y="262141"/>
            <a:chExt cx="3320920" cy="3547423"/>
          </a:xfrm>
        </p:grpSpPr>
        <p:pic>
          <p:nvPicPr>
            <p:cNvPr id="1026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086" y="302347"/>
              <a:ext cx="3291840" cy="3507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167800" y="262141"/>
              <a:ext cx="738206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670681" y="262141"/>
              <a:ext cx="73820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189872" y="262141"/>
              <a:ext cx="738206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647789" y="262141"/>
              <a:ext cx="73820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53872" y="262141"/>
              <a:ext cx="738206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27807" y="262141"/>
              <a:ext cx="738206" cy="3145214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8076876" y="3634159"/>
            <a:ext cx="738206" cy="3547423"/>
            <a:chOff x="8076876" y="3569716"/>
            <a:chExt cx="738206" cy="3547423"/>
          </a:xfrm>
        </p:grpSpPr>
        <p:pic>
          <p:nvPicPr>
            <p:cNvPr id="30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53"/>
            <a:stretch/>
          </p:blipFill>
          <p:spPr bwMode="auto">
            <a:xfrm>
              <a:off x="8083300" y="3609922"/>
              <a:ext cx="702701" cy="3507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8076876" y="3569716"/>
              <a:ext cx="738206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76876" y="3569716"/>
              <a:ext cx="24108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563586" y="3634159"/>
            <a:ext cx="738207" cy="3547423"/>
            <a:chOff x="6563586" y="3634159"/>
            <a:chExt cx="738207" cy="3547423"/>
          </a:xfrm>
        </p:grpSpPr>
        <p:pic>
          <p:nvPicPr>
            <p:cNvPr id="46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23" r="14477"/>
            <a:stretch/>
          </p:blipFill>
          <p:spPr bwMode="auto">
            <a:xfrm>
              <a:off x="6569054" y="3674365"/>
              <a:ext cx="724204" cy="3507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7060706" y="3634159"/>
              <a:ext cx="241087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563587" y="3634159"/>
              <a:ext cx="73820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563586" y="3634159"/>
              <a:ext cx="257397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953863" y="3634159"/>
            <a:ext cx="773948" cy="3547423"/>
            <a:chOff x="4931918" y="3575599"/>
            <a:chExt cx="773948" cy="3547423"/>
          </a:xfrm>
        </p:grpSpPr>
        <p:pic>
          <p:nvPicPr>
            <p:cNvPr id="54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84" r="28183"/>
            <a:stretch/>
          </p:blipFill>
          <p:spPr bwMode="auto">
            <a:xfrm>
              <a:off x="4937770" y="3615805"/>
              <a:ext cx="768096" cy="3507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ectangle 55"/>
            <p:cNvSpPr/>
            <p:nvPr/>
          </p:nvSpPr>
          <p:spPr>
            <a:xfrm>
              <a:off x="5412728" y="3575599"/>
              <a:ext cx="257397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953864" y="3575599"/>
              <a:ext cx="738206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931918" y="3575599"/>
              <a:ext cx="196123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379631" y="3634159"/>
            <a:ext cx="768096" cy="3547423"/>
            <a:chOff x="3379631" y="3575599"/>
            <a:chExt cx="768096" cy="3547423"/>
          </a:xfrm>
        </p:grpSpPr>
        <p:pic>
          <p:nvPicPr>
            <p:cNvPr id="62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74" r="44793"/>
            <a:stretch/>
          </p:blipFill>
          <p:spPr bwMode="auto">
            <a:xfrm>
              <a:off x="3379631" y="3615805"/>
              <a:ext cx="768096" cy="3507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ectangle 64"/>
            <p:cNvSpPr/>
            <p:nvPr/>
          </p:nvSpPr>
          <p:spPr>
            <a:xfrm>
              <a:off x="3920545" y="3575599"/>
              <a:ext cx="188228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400407" y="3575599"/>
              <a:ext cx="73820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390681" y="3575599"/>
              <a:ext cx="232070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784911" y="3634159"/>
            <a:ext cx="790042" cy="3547423"/>
            <a:chOff x="1784911" y="3551615"/>
            <a:chExt cx="790042" cy="3547423"/>
          </a:xfrm>
        </p:grpSpPr>
        <p:pic>
          <p:nvPicPr>
            <p:cNvPr id="70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95" r="59405"/>
            <a:stretch/>
          </p:blipFill>
          <p:spPr bwMode="auto">
            <a:xfrm>
              <a:off x="1784911" y="3591821"/>
              <a:ext cx="790042" cy="3507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Rectangle 73"/>
            <p:cNvSpPr/>
            <p:nvPr/>
          </p:nvSpPr>
          <p:spPr>
            <a:xfrm>
              <a:off x="2301345" y="3551615"/>
              <a:ext cx="25192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807428" y="3551615"/>
              <a:ext cx="738206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807427" y="3551615"/>
              <a:ext cx="212141" cy="3145214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2438" y="3634159"/>
            <a:ext cx="788537" cy="3547423"/>
            <a:chOff x="140493" y="3562171"/>
            <a:chExt cx="788537" cy="3547423"/>
          </a:xfrm>
        </p:grpSpPr>
        <p:pic>
          <p:nvPicPr>
            <p:cNvPr id="78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46"/>
            <a:stretch/>
          </p:blipFill>
          <p:spPr bwMode="auto">
            <a:xfrm>
              <a:off x="140493" y="3602377"/>
              <a:ext cx="788537" cy="3507217"/>
            </a:xfrm>
            <a:prstGeom prst="flowChartProcess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Rectangle 82"/>
            <p:cNvSpPr/>
            <p:nvPr/>
          </p:nvSpPr>
          <p:spPr>
            <a:xfrm>
              <a:off x="709279" y="3562171"/>
              <a:ext cx="212141" cy="3145214"/>
            </a:xfrm>
            <a:prstGeom prst="flowChartProcess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83214" y="3562171"/>
              <a:ext cx="738206" cy="3145214"/>
            </a:xfrm>
            <a:prstGeom prst="flowChartProcess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3720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8076876" y="3634159"/>
            <a:ext cx="738206" cy="3547423"/>
            <a:chOff x="8076876" y="3569716"/>
            <a:chExt cx="738206" cy="3547423"/>
          </a:xfrm>
        </p:grpSpPr>
        <p:pic>
          <p:nvPicPr>
            <p:cNvPr id="30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53"/>
            <a:stretch/>
          </p:blipFill>
          <p:spPr bwMode="auto">
            <a:xfrm>
              <a:off x="8083300" y="3609922"/>
              <a:ext cx="702701" cy="3507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8076876" y="3569716"/>
              <a:ext cx="738206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76876" y="3569716"/>
              <a:ext cx="24108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563586" y="3634159"/>
            <a:ext cx="738207" cy="3547423"/>
            <a:chOff x="6563586" y="3634159"/>
            <a:chExt cx="738207" cy="3547423"/>
          </a:xfrm>
        </p:grpSpPr>
        <p:pic>
          <p:nvPicPr>
            <p:cNvPr id="46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23" r="14477"/>
            <a:stretch/>
          </p:blipFill>
          <p:spPr bwMode="auto">
            <a:xfrm>
              <a:off x="6569054" y="3674365"/>
              <a:ext cx="724204" cy="3507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7060706" y="3634159"/>
              <a:ext cx="241087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563587" y="3634159"/>
              <a:ext cx="73820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563586" y="3634159"/>
              <a:ext cx="257397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953863" y="3634159"/>
            <a:ext cx="773948" cy="3547423"/>
            <a:chOff x="4931918" y="3575599"/>
            <a:chExt cx="773948" cy="3547423"/>
          </a:xfrm>
        </p:grpSpPr>
        <p:pic>
          <p:nvPicPr>
            <p:cNvPr id="54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84" r="28183"/>
            <a:stretch/>
          </p:blipFill>
          <p:spPr bwMode="auto">
            <a:xfrm>
              <a:off x="4937770" y="3615805"/>
              <a:ext cx="768096" cy="3507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ectangle 55"/>
            <p:cNvSpPr/>
            <p:nvPr/>
          </p:nvSpPr>
          <p:spPr>
            <a:xfrm>
              <a:off x="5412728" y="3575599"/>
              <a:ext cx="257397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953864" y="3575599"/>
              <a:ext cx="738206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931918" y="3575599"/>
              <a:ext cx="196123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379631" y="3634159"/>
            <a:ext cx="768096" cy="3547423"/>
            <a:chOff x="3379631" y="3575599"/>
            <a:chExt cx="768096" cy="3547423"/>
          </a:xfrm>
        </p:grpSpPr>
        <p:pic>
          <p:nvPicPr>
            <p:cNvPr id="62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74" r="44793"/>
            <a:stretch/>
          </p:blipFill>
          <p:spPr bwMode="auto">
            <a:xfrm>
              <a:off x="3379631" y="3615805"/>
              <a:ext cx="768096" cy="3507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ectangle 64"/>
            <p:cNvSpPr/>
            <p:nvPr/>
          </p:nvSpPr>
          <p:spPr>
            <a:xfrm>
              <a:off x="3920545" y="3575599"/>
              <a:ext cx="188228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400407" y="3575599"/>
              <a:ext cx="73820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390681" y="3575599"/>
              <a:ext cx="232070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784911" y="3634159"/>
            <a:ext cx="790042" cy="3547423"/>
            <a:chOff x="1784911" y="3551615"/>
            <a:chExt cx="790042" cy="3547423"/>
          </a:xfrm>
        </p:grpSpPr>
        <p:pic>
          <p:nvPicPr>
            <p:cNvPr id="70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95" r="59405"/>
            <a:stretch/>
          </p:blipFill>
          <p:spPr bwMode="auto">
            <a:xfrm>
              <a:off x="1784911" y="3591821"/>
              <a:ext cx="790042" cy="3507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Rectangle 73"/>
            <p:cNvSpPr/>
            <p:nvPr/>
          </p:nvSpPr>
          <p:spPr>
            <a:xfrm>
              <a:off x="2301345" y="3551615"/>
              <a:ext cx="25192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807428" y="3551615"/>
              <a:ext cx="738206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807427" y="3551615"/>
              <a:ext cx="212141" cy="3145214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2438" y="3634159"/>
            <a:ext cx="788537" cy="3547423"/>
            <a:chOff x="140493" y="3562171"/>
            <a:chExt cx="788537" cy="3547423"/>
          </a:xfrm>
        </p:grpSpPr>
        <p:pic>
          <p:nvPicPr>
            <p:cNvPr id="78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46"/>
            <a:stretch/>
          </p:blipFill>
          <p:spPr bwMode="auto">
            <a:xfrm>
              <a:off x="140493" y="3602377"/>
              <a:ext cx="788537" cy="3507217"/>
            </a:xfrm>
            <a:prstGeom prst="flowChartProcess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Rectangle 82"/>
            <p:cNvSpPr/>
            <p:nvPr/>
          </p:nvSpPr>
          <p:spPr>
            <a:xfrm>
              <a:off x="709279" y="3562171"/>
              <a:ext cx="212141" cy="3145214"/>
            </a:xfrm>
            <a:prstGeom prst="flowChartProcess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83214" y="3562171"/>
              <a:ext cx="738206" cy="3145214"/>
            </a:xfrm>
            <a:prstGeom prst="flowChartProcess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33430" y="3964170"/>
            <a:ext cx="8012549" cy="2508504"/>
            <a:chOff x="433430" y="3964170"/>
            <a:chExt cx="8012549" cy="2508504"/>
          </a:xfrm>
        </p:grpSpPr>
        <p:sp>
          <p:nvSpPr>
            <p:cNvPr id="38" name="Oval 37"/>
            <p:cNvSpPr/>
            <p:nvPr/>
          </p:nvSpPr>
          <p:spPr>
            <a:xfrm>
              <a:off x="433430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185007" y="471154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078381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902245" y="513818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701494" y="396417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701494" y="490783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701494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229493" y="40226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222066" y="487058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258308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898258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596460" y="446891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8308819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585086" y="71951"/>
            <a:ext cx="3320920" cy="3547423"/>
            <a:chOff x="2585086" y="262141"/>
            <a:chExt cx="3320920" cy="3547423"/>
          </a:xfrm>
        </p:grpSpPr>
        <p:pic>
          <p:nvPicPr>
            <p:cNvPr id="52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086" y="302347"/>
              <a:ext cx="3291840" cy="35072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Rectangle 52"/>
            <p:cNvSpPr/>
            <p:nvPr/>
          </p:nvSpPr>
          <p:spPr>
            <a:xfrm>
              <a:off x="5167800" y="262141"/>
              <a:ext cx="738206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670681" y="262141"/>
              <a:ext cx="73820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189872" y="262141"/>
              <a:ext cx="738206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647789" y="262141"/>
              <a:ext cx="73820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153872" y="262141"/>
              <a:ext cx="738206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627807" y="262141"/>
              <a:ext cx="738206" cy="3145214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114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57150" cmpd="sng">
          <a:solidFill>
            <a:srgbClr val="0033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3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3788</TotalTime>
  <Words>511</Words>
  <Application>Microsoft Office PowerPoint</Application>
  <PresentationFormat>On-screen Show (4:3)</PresentationFormat>
  <Paragraphs>134</Paragraphs>
  <Slides>36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 Examples illustrating Gurjeet Singh , Facundo Mémoli  and Gunnar Carlsson’s  Mapper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I Darcy</dc:creator>
  <cp:keywords/>
  <dc:description/>
  <cp:lastModifiedBy>Darcy, Isabel K</cp:lastModifiedBy>
  <cp:revision>130</cp:revision>
  <dcterms:created xsi:type="dcterms:W3CDTF">2013-08-26T01:50:39Z</dcterms:created>
  <dcterms:modified xsi:type="dcterms:W3CDTF">2016-02-22T05:14:58Z</dcterms:modified>
  <cp:category/>
</cp:coreProperties>
</file>