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58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>
        <p:scale>
          <a:sx n="72" d="100"/>
          <a:sy n="72" d="100"/>
        </p:scale>
        <p:origin x="-176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42C4-203E-465F-96B5-D34110EA508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udio.com/products/rstudio/download/" TargetMode="External"/><Relationship Id="rId4" Type="http://schemas.openxmlformats.org/officeDocument/2006/relationships/hyperlink" Target="http://streaming.stat.iastate.edu/CRAN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an.rstudio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homepage.divms.uiowa.edu/~idarcy/COURSES/TDA/SPRING17/Rfil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anifold.net/mappe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treaming.stat.iastate.edu/CRA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cran.rstudio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studio.com/products/rstudio/download/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wirlstats.com/students.html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github.com/swirldev/swirl_courses%23swirl-courses" TargetMode="External"/><Relationship Id="rId3" Type="http://schemas.openxmlformats.org/officeDocument/2006/relationships/hyperlink" Target="http://swirlstats.com/scn/titl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hyperlink" Target="https://CRAN.R-project.org/package=TDAmapp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59" y="54067"/>
            <a:ext cx="913512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Step 1:  Download R and install R:</a:t>
            </a:r>
          </a:p>
          <a:p>
            <a:endParaRPr lang="en-US" sz="1600" dirty="0"/>
          </a:p>
          <a:p>
            <a:r>
              <a:rPr lang="en-US" sz="3600" dirty="0">
                <a:hlinkClick r:id="rId2"/>
              </a:rPr>
              <a:t>https://cran.rstudio.com</a:t>
            </a:r>
            <a:r>
              <a:rPr lang="en-US" sz="3600" dirty="0" smtClean="0">
                <a:hlinkClick r:id="rId2"/>
              </a:rPr>
              <a:t>/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r>
              <a:rPr lang="en-US" sz="3600" dirty="0" smtClean="0"/>
              <a:t>Step 2:  Download and install </a:t>
            </a:r>
            <a:r>
              <a:rPr lang="en-US" sz="3600" dirty="0" err="1" smtClean="0"/>
              <a:t>Rstudio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after you install R</a:t>
            </a:r>
            <a:r>
              <a:rPr lang="en-US" sz="3600" dirty="0" smtClean="0"/>
              <a:t>:</a:t>
            </a:r>
          </a:p>
          <a:p>
            <a:endParaRPr lang="en-US" sz="1600" dirty="0" smtClean="0"/>
          </a:p>
          <a:p>
            <a:r>
              <a:rPr lang="en-US" sz="3200" dirty="0" smtClean="0">
                <a:hlinkClick r:id="rId3"/>
              </a:rPr>
              <a:t>http://www.rstudio.com/products/rstudio/download/</a:t>
            </a:r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For some potentially useful tips, see:</a:t>
            </a:r>
          </a:p>
          <a:p>
            <a:endParaRPr lang="en-US" sz="1600" dirty="0" smtClean="0"/>
          </a:p>
          <a:p>
            <a:r>
              <a:rPr lang="en-US" sz="3200" dirty="0" smtClean="0">
                <a:hlinkClick r:id="rId4"/>
              </a:rPr>
              <a:t>http://socserv.mcmaster.ca/jfox/Courses/R/ICPSR/</a:t>
            </a:r>
          </a:p>
          <a:p>
            <a:r>
              <a:rPr lang="en-US" sz="3200" dirty="0" smtClean="0">
                <a:hlinkClick r:id="rId4"/>
              </a:rPr>
              <a:t>R-install-instructions.html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7591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794" y="282262"/>
            <a:ext cx="8519993" cy="7079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you click on a  .r file, it will load in the upper left box of R-studio.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You should download the following files from: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hlinkClick r:id="rId2"/>
              </a:rPr>
              <a:t>http://homepage.divms.uiowa.edu/~idarcy/COURSES/TDA/SPRING17</a:t>
            </a:r>
            <a:r>
              <a:rPr lang="en-US" sz="2800" dirty="0" smtClean="0">
                <a:hlinkClick r:id="rId2"/>
              </a:rPr>
              <a:t>/Rfiles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Matrices_and_Data_Frames.R</a:t>
            </a:r>
            <a:r>
              <a:rPr lang="en-US" sz="2800" dirty="0" smtClean="0"/>
              <a:t>:  commands from the Swirl course by this name.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uploadDatatoRetc.R</a:t>
            </a:r>
            <a:r>
              <a:rPr lang="en-US" sz="2800" dirty="0" smtClean="0"/>
              <a:t>:  How to upload and work with data.  Modified from Swirl course.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clustering.r</a:t>
            </a:r>
            <a:r>
              <a:rPr lang="en-US" sz="2800" dirty="0"/>
              <a:t>:   contains code for k-means and hierarchical clustering.  Also discusses how to reduce the size of a data set.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52" y="374852"/>
            <a:ext cx="83965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 err="1"/>
              <a:t>imageclustering.r</a:t>
            </a:r>
            <a:r>
              <a:rPr lang="en-US" sz="2800" dirty="0"/>
              <a:t>:  download an image from the web and use clustering to reduce the number of colors.</a:t>
            </a:r>
          </a:p>
          <a:p>
            <a:endParaRPr lang="en-US" sz="2800" dirty="0"/>
          </a:p>
          <a:p>
            <a:r>
              <a:rPr lang="en-US" sz="2800" dirty="0" err="1"/>
              <a:t>TDAmapper.r</a:t>
            </a:r>
            <a:r>
              <a:rPr lang="en-US" sz="2800" dirty="0"/>
              <a:t>:  code from the </a:t>
            </a:r>
            <a:r>
              <a:rPr lang="en-US" sz="2800" dirty="0" err="1"/>
              <a:t>TDAmapper</a:t>
            </a:r>
            <a:r>
              <a:rPr lang="en-US" sz="2800" dirty="0"/>
              <a:t> website for running </a:t>
            </a:r>
            <a:r>
              <a:rPr lang="en-US" sz="2800" dirty="0" err="1"/>
              <a:t>TDAmapper</a:t>
            </a:r>
            <a:r>
              <a:rPr lang="en-US" sz="2800" dirty="0"/>
              <a:t> on some data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files </a:t>
            </a:r>
          </a:p>
          <a:p>
            <a:r>
              <a:rPr lang="en-US" sz="2800" dirty="0" smtClean="0"/>
              <a:t>mappersummary2a.pdf and </a:t>
            </a:r>
            <a:r>
              <a:rPr lang="en-US" sz="2800" dirty="0" err="1" smtClean="0"/>
              <a:t>mappersummary.pdf</a:t>
            </a:r>
            <a:endParaRPr lang="en-US" sz="2800" dirty="0" smtClean="0"/>
          </a:p>
          <a:p>
            <a:r>
              <a:rPr lang="en-US" sz="2800" dirty="0" smtClean="0"/>
              <a:t>refer to the python version of mapper which can </a:t>
            </a:r>
            <a:r>
              <a:rPr lang="en-US" sz="2800" dirty="0"/>
              <a:t>be found at </a:t>
            </a:r>
            <a:r>
              <a:rPr lang="en-US" sz="2800" dirty="0">
                <a:hlinkClick r:id="rId2"/>
              </a:rPr>
              <a:t>http://danifold.net/mapper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3581154"/>
            <a:ext cx="9144000" cy="0"/>
          </a:xfrm>
          <a:prstGeom prst="line">
            <a:avLst/>
          </a:prstGeom>
          <a:ln w="5715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12" y="229335"/>
            <a:ext cx="8431795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run an R file:</a:t>
            </a:r>
          </a:p>
          <a:p>
            <a:endParaRPr lang="en-US" sz="400" dirty="0"/>
          </a:p>
          <a:p>
            <a:r>
              <a:rPr lang="en-US" sz="2800" dirty="0" smtClean="0"/>
              <a:t>1.) Select the section you want to run and click run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2.)  Click on the line you want to run and click run.  Continue clicking run to run the code line by line.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537"/>
          <a:stretch/>
        </p:blipFill>
        <p:spPr>
          <a:xfrm>
            <a:off x="2017238" y="1316473"/>
            <a:ext cx="6908800" cy="23881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4480" y="1534781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7"/>
          </p:cNvCxnSpPr>
          <p:nvPr/>
        </p:nvCxnSpPr>
        <p:spPr>
          <a:xfrm flipH="1">
            <a:off x="6967190" y="1181958"/>
            <a:ext cx="653177" cy="42257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340" y="5129676"/>
            <a:ext cx="6883400" cy="13970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485080" y="5409432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7"/>
          </p:cNvCxnSpPr>
          <p:nvPr/>
        </p:nvCxnSpPr>
        <p:spPr>
          <a:xfrm flipH="1">
            <a:off x="7207790" y="4569060"/>
            <a:ext cx="430217" cy="91012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6956" y="2099298"/>
            <a:ext cx="1640496" cy="1200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blue highlighted portion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3359" y="5832849"/>
            <a:ext cx="142881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line 8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99252" y="6063682"/>
            <a:ext cx="740869" cy="0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20" y="146023"/>
            <a:ext cx="89220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From:  http://socserv.mcmaster.ca/jfox/Courses/R/ICPSR/R-install-instructions.html</a:t>
            </a:r>
            <a:endParaRPr lang="en-US" sz="2400" dirty="0" smtClean="0"/>
          </a:p>
          <a:p>
            <a:endParaRPr lang="en-US" sz="800" b="1" i="0" dirty="0" smtClean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1" i="0" dirty="0" smtClean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Installing R on Windows</a:t>
            </a:r>
          </a:p>
          <a:p>
            <a:endParaRPr lang="en-US" sz="14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>Instead of installing R in the standard location, C:\Program Files\R\R-3.1.1, I suggest that you use C:\R\R-3.1.1. This will allow you to install packages without running R with administrator privileges and will avoid problems that sometimes occur when there are spaces in paths</a:t>
            </a:r>
            <a:r>
              <a:rPr lang="en-US" sz="2800" dirty="0" smtClean="0"/>
              <a:t>.</a:t>
            </a:r>
          </a:p>
          <a:p>
            <a:endParaRPr lang="en-US" sz="2800" b="1" i="0" dirty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6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717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409" y="174773"/>
            <a:ext cx="446789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https://cran.rstudio.com/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159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9188" y="346309"/>
            <a:ext cx="10706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http://www.rstudio.com/products/rstudio/download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0370"/>
            <a:ext cx="9144000" cy="3088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9500" y="5063012"/>
            <a:ext cx="3157514" cy="954107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Scroll down until you get to installers</a:t>
            </a:r>
            <a:endParaRPr lang="en-US" sz="2800" dirty="0"/>
          </a:p>
        </p:txBody>
      </p:sp>
      <p:sp>
        <p:nvSpPr>
          <p:cNvPr id="6" name="Bent Arrow 5"/>
          <p:cNvSpPr/>
          <p:nvPr/>
        </p:nvSpPr>
        <p:spPr>
          <a:xfrm flipH="1">
            <a:off x="3563227" y="2363915"/>
            <a:ext cx="687950" cy="2716738"/>
          </a:xfrm>
          <a:prstGeom prst="ben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6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97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9555" y="6192046"/>
            <a:ext cx="522137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where you type commands</a:t>
            </a:r>
            <a:endParaRPr lang="en-US" sz="2800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439024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910" y="1339079"/>
            <a:ext cx="69362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600" dirty="0" smtClean="0">
                <a:hlinkClick r:id="rId2"/>
              </a:rPr>
              <a:t>http</a:t>
            </a:r>
            <a:r>
              <a:rPr lang="en-US" sz="3600" dirty="0">
                <a:hlinkClick r:id="rId2"/>
              </a:rPr>
              <a:t>://swirlstats.com/</a:t>
            </a:r>
            <a:r>
              <a:rPr lang="en-US" sz="3600" dirty="0" smtClean="0">
                <a:hlinkClick r:id="rId2"/>
              </a:rPr>
              <a:t>students.html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" y="2379260"/>
            <a:ext cx="9144000" cy="42117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99189"/>
            <a:ext cx="1675775" cy="6703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4595" y="370464"/>
            <a:ext cx="87140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you would like to learn R or statistics or data analysis via Swirl: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069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244" y="5346263"/>
            <a:ext cx="8791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https://github.com/swirldev/swirl_courses#swirl-</a:t>
            </a:r>
            <a:r>
              <a:rPr lang="en-US" sz="2800" dirty="0" smtClean="0">
                <a:hlinkClick r:id="rId2"/>
              </a:rPr>
              <a:t>courses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5626" y="215315"/>
            <a:ext cx="8209645" cy="692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After you have installed a package using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	&gt;  </a:t>
            </a:r>
            <a:r>
              <a:rPr lang="en-US" sz="2800" dirty="0" err="1" smtClean="0"/>
              <a:t>install.packages</a:t>
            </a:r>
            <a:r>
              <a:rPr lang="en-US" sz="2800" dirty="0" smtClean="0"/>
              <a:t>(“swirl”)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You can load the package using the library command: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	&gt;  library</a:t>
            </a:r>
            <a:r>
              <a:rPr lang="en-US" sz="2800" dirty="0"/>
              <a:t>(swirl</a:t>
            </a:r>
            <a:r>
              <a:rPr lang="en-US" sz="2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Use the following to install Swirl courses: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	&gt;  </a:t>
            </a:r>
            <a:r>
              <a:rPr lang="en-US" sz="2800" dirty="0" err="1" smtClean="0"/>
              <a:t>install_from_swirl</a:t>
            </a:r>
            <a:r>
              <a:rPr lang="en-US" sz="2800" dirty="0" smtClean="0"/>
              <a:t>(</a:t>
            </a:r>
            <a:r>
              <a:rPr lang="en-US" sz="2800" dirty="0"/>
              <a:t>"Course Name Here"</a:t>
            </a:r>
            <a:r>
              <a:rPr lang="en-US" sz="2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The following will start swirl: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	&gt;  swirl</a:t>
            </a:r>
            <a:r>
              <a:rPr lang="en-US" sz="2800" dirty="0"/>
              <a:t>(</a:t>
            </a:r>
            <a:r>
              <a:rPr lang="en-US" sz="2800" dirty="0" smtClean="0"/>
              <a:t>)</a:t>
            </a:r>
          </a:p>
          <a:p>
            <a:endParaRPr lang="en-US" sz="2400" dirty="0" smtClean="0"/>
          </a:p>
          <a:p>
            <a:r>
              <a:rPr lang="en-US" sz="2800" dirty="0" smtClean="0"/>
              <a:t>For a list of courses: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1100" b="1" dirty="0" smtClean="0"/>
          </a:p>
          <a:p>
            <a:r>
              <a:rPr lang="en-US" sz="2800" dirty="0">
                <a:hlinkClick r:id="rId3"/>
              </a:rPr>
              <a:t>http://swirlstats.com/scn/</a:t>
            </a:r>
            <a:r>
              <a:rPr lang="en-US" sz="2800" dirty="0" smtClean="0">
                <a:hlinkClick r:id="rId3"/>
              </a:rPr>
              <a:t>title.html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74" y="70565"/>
            <a:ext cx="8590554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notes:</a:t>
            </a:r>
          </a:p>
          <a:p>
            <a:endParaRPr lang="en-US" sz="2800" dirty="0"/>
          </a:p>
          <a:p>
            <a:r>
              <a:rPr lang="en-US" sz="2800" dirty="0" smtClean="0"/>
              <a:t>1.) Normally you only need to install a package once.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e.g</a:t>
            </a:r>
            <a:r>
              <a:rPr lang="en-US" sz="2800" dirty="0" smtClean="0"/>
              <a:t>   &gt; </a:t>
            </a:r>
            <a:r>
              <a:rPr lang="en-US" sz="2800" dirty="0" err="1" smtClean="0"/>
              <a:t>install.packages</a:t>
            </a:r>
            <a:r>
              <a:rPr lang="en-US" sz="2800" dirty="0" smtClean="0"/>
              <a:t>(“</a:t>
            </a:r>
            <a:r>
              <a:rPr lang="en-US" sz="2800" dirty="0" err="1" smtClean="0"/>
              <a:t>TDAmapper</a:t>
            </a:r>
            <a:r>
              <a:rPr lang="en-US" sz="2800" dirty="0" smtClean="0"/>
              <a:t>”)</a:t>
            </a:r>
          </a:p>
          <a:p>
            <a:endParaRPr lang="en-US" sz="2800" dirty="0"/>
          </a:p>
          <a:p>
            <a:r>
              <a:rPr lang="en-US" sz="2800" dirty="0" smtClean="0"/>
              <a:t>2.)  If you want to use a package, you must load it</a:t>
            </a:r>
          </a:p>
          <a:p>
            <a:r>
              <a:rPr lang="en-US" sz="2800" dirty="0" smtClean="0"/>
              <a:t>    </a:t>
            </a: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e.g</a:t>
            </a:r>
            <a:r>
              <a:rPr lang="en-US" sz="2800" dirty="0" smtClean="0"/>
              <a:t>   </a:t>
            </a:r>
            <a:r>
              <a:rPr lang="en-US" sz="2800" dirty="0"/>
              <a:t>&gt; </a:t>
            </a:r>
            <a:r>
              <a:rPr lang="en-US" sz="2800" dirty="0" smtClean="0"/>
              <a:t>library(</a:t>
            </a:r>
            <a:r>
              <a:rPr lang="en-US" sz="2800" dirty="0"/>
              <a:t>“</a:t>
            </a:r>
            <a:r>
              <a:rPr lang="en-US" sz="2800" dirty="0" err="1"/>
              <a:t>TDAmapper</a:t>
            </a:r>
            <a:r>
              <a:rPr lang="en-US" sz="2800" dirty="0"/>
              <a:t>”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You only need to do this once per session.</a:t>
            </a:r>
          </a:p>
          <a:p>
            <a:endParaRPr lang="en-US" sz="2800" dirty="0"/>
          </a:p>
          <a:p>
            <a:r>
              <a:rPr lang="en-US" sz="2800" dirty="0" smtClean="0"/>
              <a:t>3.)  If you want to repeat a command, you can use the  up-arrow on your keyboard to obtain previously typed commands in the console.</a:t>
            </a:r>
          </a:p>
          <a:p>
            <a:endParaRPr lang="en-US" sz="2800" dirty="0"/>
          </a:p>
          <a:p>
            <a:r>
              <a:rPr lang="en-US" sz="2800" dirty="0" smtClean="0"/>
              <a:t>4.)  When you start typing commands, R will show you some choices.  You can click on the one you want.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669"/>
            <a:ext cx="9144000" cy="6293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589" y="52923"/>
            <a:ext cx="7380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https://CRAN.R-project.org/package=</a:t>
            </a:r>
            <a:r>
              <a:rPr lang="en-US" sz="2400" dirty="0" smtClean="0">
                <a:hlinkClick r:id="rId3"/>
              </a:rPr>
              <a:t>TDAmapper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6642" y="3598798"/>
            <a:ext cx="285763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README for info about package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2169689" y="4014297"/>
            <a:ext cx="3086953" cy="431275"/>
          </a:xfrm>
          <a:prstGeom prst="straightConnector1">
            <a:avLst/>
          </a:prstGeom>
          <a:ln w="38100" cmpd="sng">
            <a:solidFill>
              <a:srgbClr val="BF9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2544" y="4763113"/>
            <a:ext cx="379254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</a:t>
            </a:r>
            <a:r>
              <a:rPr lang="en-US" sz="2400" dirty="0" err="1" smtClean="0"/>
              <a:t>pdf</a:t>
            </a:r>
            <a:r>
              <a:rPr lang="en-US" sz="2400" dirty="0" smtClean="0"/>
              <a:t> for description of all </a:t>
            </a:r>
            <a:r>
              <a:rPr lang="en-US" sz="2400" dirty="0" err="1" smtClean="0"/>
              <a:t>TDAmapper</a:t>
            </a:r>
            <a:r>
              <a:rPr lang="en-US" sz="2400" dirty="0" smtClean="0"/>
              <a:t> commands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57639" y="5221783"/>
            <a:ext cx="934905" cy="123488"/>
          </a:xfrm>
          <a:prstGeom prst="straightConnector1">
            <a:avLst/>
          </a:prstGeom>
          <a:ln w="38100" cmpd="sng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522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a anonymous</cp:lastModifiedBy>
  <cp:revision>24</cp:revision>
  <dcterms:created xsi:type="dcterms:W3CDTF">2015-01-28T02:42:36Z</dcterms:created>
  <dcterms:modified xsi:type="dcterms:W3CDTF">2017-01-19T06:31:59Z</dcterms:modified>
</cp:coreProperties>
</file>