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1" r:id="rId4"/>
    <p:sldId id="276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591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1045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2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8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7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3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1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954B-E533-455A-B8C6-4CF2DBEE38D5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F044-0E3B-4221-AAB5-39A905D4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1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htmlguide.com/cheatsheet.php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eu.dimacs.rutgers.edu/Symbols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" y="1675748"/>
            <a:ext cx="8942832" cy="212386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76526"/>
            <a:ext cx="2743200" cy="876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398" y="250257"/>
            <a:ext cx="3359217" cy="10780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Click on Upload to Upload </a:t>
            </a:r>
            <a:r>
              <a:rPr lang="en-US" sz="2400" dirty="0" err="1" smtClean="0">
                <a:solidFill>
                  <a:schemeClr val="tx1"/>
                </a:solidFill>
              </a:rPr>
              <a:t>mapper.ipynb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273616" y="789269"/>
            <a:ext cx="1001028" cy="1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105" y="4341947"/>
            <a:ext cx="4638675" cy="2390775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4273615" y="789272"/>
            <a:ext cx="3498785" cy="2319688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84268" y="5003539"/>
            <a:ext cx="3359217" cy="10780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Click on New, Python2 to open new Python2 notebook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406316" y="5501643"/>
            <a:ext cx="2839274" cy="398643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</p:cNvCxnSpPr>
          <p:nvPr/>
        </p:nvCxnSpPr>
        <p:spPr>
          <a:xfrm flipV="1">
            <a:off x="6963877" y="3221276"/>
            <a:ext cx="1583357" cy="1782263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</p:cNvCxnSpPr>
          <p:nvPr/>
        </p:nvCxnSpPr>
        <p:spPr>
          <a:xfrm flipH="1" flipV="1">
            <a:off x="3734602" y="5031155"/>
            <a:ext cx="1549666" cy="511399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2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3419"/>
            <a:ext cx="9125613" cy="48463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398" y="211757"/>
            <a:ext cx="3869358" cy="5390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Click to run highlighted line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3" idx="2"/>
          </p:cNvCxnSpPr>
          <p:nvPr/>
        </p:nvCxnSpPr>
        <p:spPr>
          <a:xfrm>
            <a:off x="2849077" y="750769"/>
            <a:ext cx="1549668" cy="1732549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15865" y="2387065"/>
            <a:ext cx="567891" cy="5582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15426" y="5959941"/>
            <a:ext cx="5342023" cy="6256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Highlighted line indicated by blue strip.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39016" y="5111015"/>
            <a:ext cx="1376410" cy="1161740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86684" y="4456497"/>
            <a:ext cx="2600427" cy="8181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Can also press shift enter to run a cell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3152"/>
            <a:ext cx="9107424" cy="4971014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>
            <a:off x="3070459" y="2059806"/>
            <a:ext cx="596764" cy="1369194"/>
          </a:xfrm>
          <a:prstGeom prst="leftBrace">
            <a:avLst>
              <a:gd name="adj1" fmla="val 8333"/>
              <a:gd name="adj2" fmla="val 44488"/>
            </a:avLst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8640" y="2059806"/>
            <a:ext cx="2521819" cy="895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 click on one of these to run cells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12709" y="4424864"/>
            <a:ext cx="789272" cy="59089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79130" y="4251608"/>
            <a:ext cx="2791329" cy="4042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 change cell type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7" y="4485320"/>
            <a:ext cx="8486775" cy="2276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0185"/>
            <a:ext cx="9144000" cy="192327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119613" y="2342263"/>
            <a:ext cx="9625" cy="2633998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00438" y="924025"/>
            <a:ext cx="606391" cy="683394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9821" y="167925"/>
            <a:ext cx="8364357" cy="840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If you run a Markdown cell, you get nice looking text, note  Markdown cells do not have </a:t>
            </a:r>
            <a:r>
              <a:rPr lang="en-US" sz="2400" dirty="0" smtClean="0">
                <a:solidFill>
                  <a:srgbClr val="0000CC"/>
                </a:solidFill>
              </a:rPr>
              <a:t>In [ ]: </a:t>
            </a:r>
            <a:r>
              <a:rPr lang="en-US" sz="2400" dirty="0" smtClean="0">
                <a:solidFill>
                  <a:schemeClr val="tx1"/>
                </a:solidFill>
              </a:rPr>
              <a:t>in front of them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60395" y="3022333"/>
            <a:ext cx="500514" cy="513233"/>
          </a:xfrm>
          <a:prstGeom prst="straightConnector1">
            <a:avLst/>
          </a:prstGeom>
          <a:ln w="92075">
            <a:solidFill>
              <a:schemeClr val="accent4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8296" y="3535565"/>
            <a:ext cx="9040832" cy="8893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CC"/>
                </a:solidFill>
              </a:rPr>
              <a:t>In [ ]: </a:t>
            </a:r>
            <a:r>
              <a:rPr lang="en-US" sz="2200" dirty="0" smtClean="0">
                <a:solidFill>
                  <a:schemeClr val="tx1"/>
                </a:solidFill>
              </a:rPr>
              <a:t>means this cell contains code.  After your run this cell, the bracket [ ] will contain a number indicating the order in which you have run your code cells.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165" y="1351390"/>
            <a:ext cx="12215365" cy="3952875"/>
            <a:chOff x="0" y="947339"/>
            <a:chExt cx="12215365" cy="39528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r="72963"/>
            <a:stretch/>
          </p:blipFill>
          <p:spPr>
            <a:xfrm>
              <a:off x="0" y="947339"/>
              <a:ext cx="4182317" cy="395287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47579"/>
            <a:stretch/>
          </p:blipFill>
          <p:spPr>
            <a:xfrm>
              <a:off x="4106596" y="947339"/>
              <a:ext cx="8108769" cy="3952875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44548" y="405166"/>
            <a:ext cx="8665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www.simplehtmlguide.com/cheatsheet.php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12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444" y="320380"/>
            <a:ext cx="87880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reu.dimacs.rutgers.edu/Symbols.pdf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Put latex command between $ </a:t>
            </a:r>
            <a:r>
              <a:rPr lang="en-US" sz="3200" dirty="0" err="1" smtClean="0"/>
              <a:t>signs,e.g</a:t>
            </a:r>
            <a:r>
              <a:rPr lang="en-US" sz="3200" dirty="0" smtClean="0"/>
              <a:t>.:  </a:t>
            </a:r>
            <a:r>
              <a:rPr lang="en-US" sz="3200" dirty="0" smtClean="0">
                <a:solidFill>
                  <a:srgbClr val="C00000"/>
                </a:solidFill>
              </a:rPr>
              <a:t>$\alpha$ 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8441"/>
          <a:stretch/>
        </p:blipFill>
        <p:spPr>
          <a:xfrm>
            <a:off x="116957" y="1702597"/>
            <a:ext cx="5651205" cy="2371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44" y="4323795"/>
            <a:ext cx="7124700" cy="2314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9640" y="1797595"/>
            <a:ext cx="52768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127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14</cp:revision>
  <dcterms:created xsi:type="dcterms:W3CDTF">2018-02-06T21:43:29Z</dcterms:created>
  <dcterms:modified xsi:type="dcterms:W3CDTF">2018-02-08T14:51:19Z</dcterms:modified>
</cp:coreProperties>
</file>