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69" r:id="rId2"/>
    <p:sldId id="781" r:id="rId3"/>
    <p:sldId id="770" r:id="rId4"/>
    <p:sldId id="80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2661" autoAdjust="0"/>
    <p:restoredTop sz="95153" autoAdjust="0"/>
  </p:normalViewPr>
  <p:slideViewPr>
    <p:cSldViewPr snapToGrid="0" snapToObjects="1">
      <p:cViewPr varScale="1">
        <p:scale>
          <a:sx n="88" d="100"/>
          <a:sy n="88" d="100"/>
        </p:scale>
        <p:origin x="835" y="62"/>
      </p:cViewPr>
      <p:guideLst>
        <p:guide orient="horz" pos="2184"/>
        <p:guide pos="2880"/>
        <p:guide orient="horz" pos="2208"/>
      </p:guideLst>
    </p:cSldViewPr>
  </p:slideViewPr>
  <p:outlineViewPr>
    <p:cViewPr>
      <p:scale>
        <a:sx n="33" d="100"/>
        <a:sy n="33" d="100"/>
      </p:scale>
      <p:origin x="0" y="-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r">
              <a:defRPr sz="1200"/>
            </a:lvl1pPr>
          </a:lstStyle>
          <a:p>
            <a:fld id="{14E6623B-FD66-4C68-89C1-600EA91446AD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7"/>
            <a:ext cx="2971800" cy="458787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7"/>
            <a:ext cx="2971800" cy="458787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r">
              <a:defRPr sz="1200"/>
            </a:lvl1pPr>
          </a:lstStyle>
          <a:p>
            <a:fld id="{9105A206-F3BC-4FB0-AF8B-89BE7EED7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8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r">
              <a:defRPr sz="1200"/>
            </a:lvl1pPr>
          </a:lstStyle>
          <a:p>
            <a:fld id="{DBE40FE4-CBB4-214A-8C32-30A1B6D7E27F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2" rIns="91404" bIns="4570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04" tIns="45702" rIns="91404" bIns="4570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r">
              <a:defRPr sz="1200"/>
            </a:lvl1pPr>
          </a:lstStyle>
          <a:p>
            <a:fld id="{4D4A1E51-86DC-3047-A7D4-94C962C5D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5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4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5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2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0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3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2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9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0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4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4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ECF8-9160-0948-BBAE-ECC339A7C2A1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5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8951"/>
          <a:stretch/>
        </p:blipFill>
        <p:spPr>
          <a:xfrm>
            <a:off x="30480" y="2372959"/>
            <a:ext cx="8991600" cy="19549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207009" y="190692"/>
            <a:ext cx="3314701" cy="212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In </a:t>
            </a:r>
            <a:r>
              <a:rPr lang="en-US" sz="2800" dirty="0" err="1" smtClean="0">
                <a:solidFill>
                  <a:srgbClr val="7030A0"/>
                </a:solidFill>
              </a:rPr>
              <a:t>Jupyter</a:t>
            </a:r>
            <a:r>
              <a:rPr lang="en-US" sz="2800" dirty="0" smtClean="0">
                <a:solidFill>
                  <a:srgbClr val="7030A0"/>
                </a:solidFill>
              </a:rPr>
              <a:t> notebook</a:t>
            </a:r>
          </a:p>
          <a:p>
            <a:pPr algn="ctr"/>
            <a:endParaRPr lang="en-US" sz="1600" dirty="0" smtClean="0">
              <a:solidFill>
                <a:srgbClr val="7030A0"/>
              </a:solidFill>
            </a:endParaRPr>
          </a:p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Choose how to color vertices in TDA mapper graph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07664"/>
            <a:ext cx="9052560" cy="13958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0417" y="-78399"/>
            <a:ext cx="3472207" cy="28346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" y="4631479"/>
            <a:ext cx="902208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Output the color code for each node in TDA mapper graph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6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207009" y="190692"/>
            <a:ext cx="3314701" cy="212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In </a:t>
            </a:r>
            <a:r>
              <a:rPr lang="en-US" sz="2800" dirty="0" err="1" smtClean="0">
                <a:solidFill>
                  <a:srgbClr val="7030A0"/>
                </a:solidFill>
              </a:rPr>
              <a:t>Jupyter</a:t>
            </a:r>
            <a:r>
              <a:rPr lang="en-US" sz="2800" dirty="0" smtClean="0">
                <a:solidFill>
                  <a:srgbClr val="7030A0"/>
                </a:solidFill>
              </a:rPr>
              <a:t> notebook</a:t>
            </a:r>
          </a:p>
          <a:p>
            <a:pPr algn="ctr"/>
            <a:endParaRPr lang="en-US" sz="1600" dirty="0" smtClean="0">
              <a:solidFill>
                <a:srgbClr val="7030A0"/>
              </a:solidFill>
            </a:endParaRPr>
          </a:p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Choose how to color vertices in TDA mapper graph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" y="4631479"/>
            <a:ext cx="902208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Output the color code for each node in TDA mapper graph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54699"/>
            <a:ext cx="7191375" cy="11715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" y="2510964"/>
            <a:ext cx="9144000" cy="19565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0710" y="13509"/>
            <a:ext cx="368704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01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1331"/>
            <a:ext cx="9299448" cy="356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46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744"/>
            <a:ext cx="9144000" cy="36817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07664"/>
            <a:ext cx="9052560" cy="139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67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342900" indent="-342900">
          <a:buAutoNum type="arabicPeriod"/>
          <a:defRPr sz="3200" b="1" dirty="0" smtClean="0">
            <a:latin typeface="Times-Bold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chemeClr val="accent6">
            <a:lumMod val="20000"/>
            <a:lumOff val="80000"/>
          </a:schemeClr>
        </a:solidFill>
      </a:spPr>
      <a:bodyPr wrap="square" rtlCol="0">
        <a:spAutoFit/>
      </a:bodyPr>
      <a:lstStyle>
        <a:defPPr algn="ctr">
          <a:defRPr sz="2800" dirty="0" err="1">
            <a:solidFill>
              <a:srgbClr val="7030A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17157</TotalTime>
  <Words>46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Darcy</dc:creator>
  <cp:keywords/>
  <dc:description/>
  <cp:lastModifiedBy>Darcy, Isabel K</cp:lastModifiedBy>
  <cp:revision>289</cp:revision>
  <cp:lastPrinted>2018-02-15T15:01:34Z</cp:lastPrinted>
  <dcterms:created xsi:type="dcterms:W3CDTF">2013-11-08T02:36:41Z</dcterms:created>
  <dcterms:modified xsi:type="dcterms:W3CDTF">2018-02-15T15:02:25Z</dcterms:modified>
  <cp:category/>
</cp:coreProperties>
</file>