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1048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31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2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2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5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9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8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9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5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7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7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9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7216E-57DA-4504-AF96-6E58BCF451E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1E8BD-426D-47E2-92E0-34D08B245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6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557" y="0"/>
            <a:ext cx="4587670" cy="30579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478" y="3018397"/>
            <a:ext cx="4553585" cy="37914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1"/>
          <a:stretch/>
        </p:blipFill>
        <p:spPr>
          <a:xfrm>
            <a:off x="6073541" y="-29932"/>
            <a:ext cx="3595454" cy="30579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544" y="3076146"/>
            <a:ext cx="4553585" cy="37914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86"/>
          <a:stretch/>
        </p:blipFill>
        <p:spPr>
          <a:xfrm>
            <a:off x="254280" y="186730"/>
            <a:ext cx="2190538" cy="305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0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1</cp:revision>
  <dcterms:created xsi:type="dcterms:W3CDTF">2018-01-16T05:22:21Z</dcterms:created>
  <dcterms:modified xsi:type="dcterms:W3CDTF">2018-01-16T05:23:10Z</dcterms:modified>
</cp:coreProperties>
</file>