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50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2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3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88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7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5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9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1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871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558E2-2DB3-4AA7-988E-59EB138D026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279B-AE99-4991-8866-14A659A40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6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B54FEB1-441B-4B21-A89D-C8C1D185DD93}"/>
              </a:ext>
            </a:extLst>
          </p:cNvPr>
          <p:cNvSpPr/>
          <p:nvPr/>
        </p:nvSpPr>
        <p:spPr>
          <a:xfrm>
            <a:off x="460344" y="4786794"/>
            <a:ext cx="13685281" cy="27889200"/>
          </a:xfrm>
          <a:prstGeom prst="roundRect">
            <a:avLst>
              <a:gd name="adj" fmla="val 61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6B95286-9CBF-42F7-8BDB-D5E935D4B01C}"/>
              </a:ext>
            </a:extLst>
          </p:cNvPr>
          <p:cNvSpPr/>
          <p:nvPr/>
        </p:nvSpPr>
        <p:spPr>
          <a:xfrm>
            <a:off x="-39328" y="-516190"/>
            <a:ext cx="44118787" cy="5029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Box 71">
            <a:extLst>
              <a:ext uri="{FF2B5EF4-FFF2-40B4-BE49-F238E27FC236}">
                <a16:creationId xmlns:a16="http://schemas.microsoft.com/office/drawing/2014/main" id="{094E828E-19A6-4D3A-8921-26A768557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4" y="298824"/>
            <a:ext cx="43116500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sz="9600" dirty="0">
                <a:solidFill>
                  <a:srgbClr val="EEB211"/>
                </a:solidFill>
                <a:latin typeface="Arial Black" pitchFamily="8" charset="0"/>
              </a:rPr>
              <a:t>Poster Title</a:t>
            </a:r>
          </a:p>
        </p:txBody>
      </p:sp>
      <p:sp>
        <p:nvSpPr>
          <p:cNvPr id="5" name="Text Box 72">
            <a:extLst>
              <a:ext uri="{FF2B5EF4-FFF2-40B4-BE49-F238E27FC236}">
                <a16:creationId xmlns:a16="http://schemas.microsoft.com/office/drawing/2014/main" id="{CD897EE3-6BB0-4C5E-BCA5-F0D2AF4F4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810041"/>
            <a:ext cx="40453733" cy="260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8000" b="1" dirty="0">
                <a:solidFill>
                  <a:schemeClr val="bg1"/>
                </a:solidFill>
              </a:rPr>
              <a:t>Authors</a:t>
            </a:r>
            <a:endParaRPr lang="en-US" sz="8000" i="1" dirty="0">
              <a:solidFill>
                <a:schemeClr val="bg1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en-US" sz="7200" i="1" dirty="0">
                <a:solidFill>
                  <a:schemeClr val="bg1"/>
                </a:solidFill>
              </a:rPr>
              <a:t>Affiliations</a:t>
            </a:r>
          </a:p>
        </p:txBody>
      </p:sp>
      <p:pic>
        <p:nvPicPr>
          <p:cNvPr id="9" name="Picture 8" descr="Text, logo&#10;&#10;Description automatically generated">
            <a:extLst>
              <a:ext uri="{FF2B5EF4-FFF2-40B4-BE49-F238E27FC236}">
                <a16:creationId xmlns:a16="http://schemas.microsoft.com/office/drawing/2014/main" id="{05BE8621-3884-4137-A112-E3BEAFEA0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0072" y="-188260"/>
            <a:ext cx="9555934" cy="464481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7BF37EB-DC4E-4DB1-840E-6A455182141D}"/>
              </a:ext>
            </a:extLst>
          </p:cNvPr>
          <p:cNvSpPr txBox="1"/>
          <p:nvPr/>
        </p:nvSpPr>
        <p:spPr>
          <a:xfrm>
            <a:off x="4160856" y="4811328"/>
            <a:ext cx="62842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8800" b="1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70214ED-7575-4F9D-85B4-AC8378656C6E}"/>
              </a:ext>
            </a:extLst>
          </p:cNvPr>
          <p:cNvSpPr/>
          <p:nvPr/>
        </p:nvSpPr>
        <p:spPr>
          <a:xfrm>
            <a:off x="14778318" y="4786794"/>
            <a:ext cx="14334564" cy="27889200"/>
          </a:xfrm>
          <a:prstGeom prst="roundRect">
            <a:avLst>
              <a:gd name="adj" fmla="val 61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904E546-E2E0-47F9-9322-465C7D4AFDC3}"/>
              </a:ext>
            </a:extLst>
          </p:cNvPr>
          <p:cNvSpPr/>
          <p:nvPr/>
        </p:nvSpPr>
        <p:spPr>
          <a:xfrm>
            <a:off x="29720602" y="4786794"/>
            <a:ext cx="13685281" cy="27889200"/>
          </a:xfrm>
          <a:prstGeom prst="roundRect">
            <a:avLst>
              <a:gd name="adj" fmla="val 61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71D9F7-C7FC-49D6-88BC-682CD776567D}"/>
              </a:ext>
            </a:extLst>
          </p:cNvPr>
          <p:cNvSpPr txBox="1"/>
          <p:nvPr/>
        </p:nvSpPr>
        <p:spPr>
          <a:xfrm>
            <a:off x="20010120" y="4786794"/>
            <a:ext cx="387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88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79BD48-8596-4BE2-97B2-228D9F67CA78}"/>
              </a:ext>
            </a:extLst>
          </p:cNvPr>
          <p:cNvSpPr txBox="1"/>
          <p:nvPr/>
        </p:nvSpPr>
        <p:spPr>
          <a:xfrm>
            <a:off x="33143044" y="4997440"/>
            <a:ext cx="6840397" cy="1334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8800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D4F36E-D7D8-4F26-8063-C3D83D7F2DCF}"/>
              </a:ext>
            </a:extLst>
          </p:cNvPr>
          <p:cNvSpPr txBox="1"/>
          <p:nvPr/>
        </p:nvSpPr>
        <p:spPr>
          <a:xfrm>
            <a:off x="1021976" y="6535275"/>
            <a:ext cx="1288228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Include lots of figures and detailed figure captions.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4AA1B4-FABA-416C-B66C-F40A97957CDB}"/>
              </a:ext>
            </a:extLst>
          </p:cNvPr>
          <p:cNvSpPr txBox="1"/>
          <p:nvPr/>
        </p:nvSpPr>
        <p:spPr>
          <a:xfrm>
            <a:off x="15275860" y="6535275"/>
            <a:ext cx="13312588" cy="13295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■"/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Bullet points are much better than long paragraphs.</a:t>
            </a:r>
          </a:p>
          <a:p>
            <a:pPr marL="857250" indent="-857250">
              <a:buFont typeface="Arial" panose="020B0604020202020204" pitchFamily="34" charset="0"/>
              <a:buChar char="■"/>
            </a:pP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■"/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You do not need to use the headings in this sample.</a:t>
            </a:r>
          </a:p>
          <a:p>
            <a:pPr marL="857250" indent="-857250">
              <a:buFont typeface="Arial" panose="020B0604020202020204" pitchFamily="34" charset="0"/>
              <a:buChar char="■"/>
            </a:pP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■"/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Teach us one thing.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1650" lvl="2" indent="-857250">
              <a:buFont typeface="Wingdings" panose="05000000000000000000" pitchFamily="2" charset="2"/>
              <a:buChar char="Ø"/>
            </a:pP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You can do that using your data (</a:t>
            </a:r>
            <a:r>
              <a:rPr lang="en-US" sz="66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 from written project) or if you have a good artificial data example, you can use that.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6C2FEB-CABB-4793-AD7C-0707CE8237E0}"/>
              </a:ext>
            </a:extLst>
          </p:cNvPr>
          <p:cNvSpPr txBox="1"/>
          <p:nvPr/>
        </p:nvSpPr>
        <p:spPr>
          <a:xfrm>
            <a:off x="30444141" y="6902828"/>
            <a:ext cx="1242508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You can easily resize the columns if (for example) a wider middle column better accommodates your figures.</a:t>
            </a:r>
          </a:p>
        </p:txBody>
      </p:sp>
    </p:spTree>
    <p:extLst>
      <p:ext uri="{BB962C8B-B14F-4D97-AF65-F5344CB8AC3E}">
        <p14:creationId xmlns:p14="http://schemas.microsoft.com/office/powerpoint/2010/main" val="4010924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90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4</cp:revision>
  <dcterms:created xsi:type="dcterms:W3CDTF">2021-05-06T18:13:43Z</dcterms:created>
  <dcterms:modified xsi:type="dcterms:W3CDTF">2021-05-06T18:48:20Z</dcterms:modified>
</cp:coreProperties>
</file>