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885" r:id="rId2"/>
    <p:sldId id="886" r:id="rId3"/>
    <p:sldId id="887" r:id="rId4"/>
    <p:sldId id="862" r:id="rId5"/>
    <p:sldId id="268" r:id="rId6"/>
    <p:sldId id="267" r:id="rId7"/>
    <p:sldId id="883" r:id="rId8"/>
    <p:sldId id="892" r:id="rId9"/>
    <p:sldId id="876" r:id="rId10"/>
    <p:sldId id="279" r:id="rId11"/>
    <p:sldId id="282" r:id="rId12"/>
    <p:sldId id="283" r:id="rId13"/>
    <p:sldId id="284" r:id="rId14"/>
    <p:sldId id="340" r:id="rId15"/>
    <p:sldId id="888" r:id="rId16"/>
    <p:sldId id="261" r:id="rId17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875" autoAdjust="0"/>
    <p:restoredTop sz="94660"/>
  </p:normalViewPr>
  <p:slideViewPr>
    <p:cSldViewPr snapToGrid="0">
      <p:cViewPr varScale="1">
        <p:scale>
          <a:sx n="58" d="100"/>
          <a:sy n="58" d="100"/>
        </p:scale>
        <p:origin x="1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6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30T17:32:22.65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FF0000"/>
    </inkml:brush>
    <inkml:brush xml:id="br5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9722 15873 12895 0,'0'0'1152'0,"0"0"-928"0,-9 0-224 0,9 0 0 15,0 0 1840-15,-9-3 320 0,9 3 64 0,0 0 16 16,0 0-880-16,0 0-160 0,-7-4-48 0,7 4 0 16,0 0-288-16,0 0-64 0,0 0-16 0,0 0 0 15,0 0-208-15,0 0-64 0,0 0 0 0,0 0 0 16,0 0-64-16,3 14 0 0,1-2-16 0,2 4 0 16,2 3 96-16,2 4 32 0,1-1 0 0,6 3 0 15,2 6-224-15,4-1-32 0,1-2-16 0,4 1 0 16,-1 1-144-16,2-5-16 0,1 4-128 0,-3-6 192 15,-4 0-192-15,-1-3 128 0,-5-1-128 0,1-2 0 16,-1-2 128-16,-2-2-128 0,-1 1 0 0,0-4 0 16,-1-2 0-16,-3-3 0 0,-10-5 0 0,10 1 0 15,-10-1-416-15,9-3-128 0,0-2-32 0,-4-4-14400 16</inkml:trace>
  <inkml:trace contextRef="#ctx0" brushRef="#br0" timeOffset="4156.14">9704 16061 11055 0,'0'7'976'0,"0"-7"-784"16,-2 10-192-16,2-3 0 0,0-7 304 0,0 11 16 15,0-1 0-15,0-1 0 0,0-9-16 0,0 13 0 16,0-13 0-16,2 9 0 0,-2 1 352 0,0-10 80 16,0 0 16-16,0 0 0 0,1 9 0 0,-1-9 0 15,0 0 0-15,0 0 0 0,0 0 80 0,0 0 32 16,0 0 0-16,0 0 0 0,0 0 112 0,9-5 32 15,-3-1 0-15,-1-5 0 0,0 1-272 0,1-1-48 16,-5-5-16-16,1 0 0 0,0-1-272 0,-1 1-48 16,-1-1-16-16,0 1 0 0,0-2-144 0,0 0-48 0,0-1 0 0,0 0 0 15,-1 0 48-15,-2 0 0 0,2 1 0 0,1 0 0 16,0 2-32-16,1 2 0 0,0 2 0 0,2-2 0 16,-1 3-160-16,1 2 128 0,-3 9-128 0,3-10 128 15,0 4-128-15,-3 6 0 0,0 0 0 0,0 0 0 16,0 0 0-16,0 0 0 0,0 0 0 0,0 0 0 15,2 16 0-15,-1 1 0 0,0 0 0 0,0 4 0 16,1 0 0-16,-1 6 0 0,0 0 0 0,1 2 0 16,0-1 0-16,-1 5 0 0,1 3 0 0,0-2 0 15,-2 0 0-15,1 1 128 0,-1-2-128 0,0-4 0 16,2-1 192-16,-1-5-64 0,0-3 0 0,-1-2 0 16,3-2 256-16,-3-2 32 0,0-1 16 0,0-13 0 15,0 0 48-15,0 0 16 0,1 8 0 0,-1-8 0 16,0 0 96-16,0 0 32 0,0 0 0 0,3-8 0 15,-1-3-176-15,2-3-16 0,-4-5-16 0,2 0 0 0,0-3-160 0,-1 0-16 16,-1-3-16-16,0-1 0 0,0 2-224 0,0-4 176 16,-1-1-176-16,-1 1 160 0,0-4-160 0,2 2 0 15,-3-1 0-15,1 0 128 0,-2-1-128 0,1 5 0 16,0-2 0-16,0 6 0 0,3 0 0 0,-2 5 0 16,0 2 0-16,2 4 0 0,0 1 0 0,2 5 0 15,-2 6 0-15,0 0 0 0,0 0-128 0,0 0 128 16,0 0-160-16,0 0 160 0,0 0-176 0,2 17 176 15,-1 2-192-15,3 4 192 0,0 4-160 0,-1 2 160 16,-1 4-128-16,2 3 128 0,-3 2 0 0,3 5 0 16,-1 2 0-16,0 2 0 0,1-3 0 0,1 2 0 0,2-5 0 15,-1-1-128-15,0 0 128 0,1-8 0 0,0-2 0 16,-2-1 0-16,2-5 0 0,-2-1 0 0,0-4 0 0,0-3 0 16,0-5 0-16,0 0 0 0,-5-11 0 0,0 0 0 15,0 0 0-15,0 0 176 0,0 0-176 0,0 0 192 16,0 0 128-16,4-11 16 0,-3-5 16 0,-2-2 0 15,-3-1-64-15,0-5-16 0,1-3 0 0,-3 1 0 16,-1-3-112-16,-2-1-32 0,-1-5 0 0,0 2 0 16,-1-5-128-16,3 0 0 0,-3-1 144 0,2 0-144 15,1 1 0-15,0 0 0 0,4 1 0 0,-1 3 0 16,4 2 0-16,0 2 0 0,-2 6 0 0,3 3 0 16,1 6 0-16,1 2 0 0,-1 6 0 0,-1 7-128 15,0 0 128-15,0 0-192 0,0 0 192 0,9 7-192 16,-2 7 64-16,1 4 0 0,-2 1 0 0,3 5 0 15,0 4 128-15,3 3 0 0,-2-3-144 0,2 5 144 0,0 4 0 0,-1 0 0 16,2 1 0-16,-2-3 0 0,0 0 0 0,-1-4 0 16,-1 1-144-16,1-6 144 0,-1 0 0 0,-2-5 0 15,0-5 0-15,-1 1 0 0,-1-1 0 0,2-3 0 16,-2-3 0-16,-5-10 0 0,3 6 0 0,-3-6 0 16,0 0 0-16,0 0 0 0,0 0 192 0,0 0-48 15,0 0-16-15,-2-11 0 0,-4-2 0 0,-3-2 0 16,-3 0 0-16,-2-2 0 0,-2-2-128 0,-3-2 128 15,-4-1-128-15,0-4 128 0,-1 0-128 0,0-3 0 16,-2 2 0-16,2-1 0 0,0 2 0 0,1 1 0 0,1 2 128 16,5 3-128-16,3 2 0 0,0 2 0 0,-2 3 0 0,5 4 0 15,3 0 0-15,3 4 0 16,1 0 0-16,4 5 0 0,0 0-192 0,0 0 192 0,0 0-192 0,12 4 192 16,-1-1-240-16,7 6 80 0,2 0 16 0,5 4 0 15,4 0 144-15,3 1 0 0,4 2-144 0,4 2 144 16,2 1 0-16,0 0 0 0,0-1 0 0,0 0 0 15,-3 0 0-15,3 1 0 0,-1 6 0 0,3-5 0 16,-1-2 0-16,2 1 0 0,1 0 0 0,-3-1 0 16,-1 0 0-16,-3-3 0 0,1 2 0 0,-4-1 0 15,-4 2 0-15,0-3 0 0,-5-3 0 0,-1-1 0 16,-1 1 0-16,-4-5 0 0,-4-1 0 0,-3 2 0 16,-3-3 0-16,0 0 0 0,0-1 0 0,-11-4 128 15,0 0-128-15,10 1 160 0,-10-1-160 0,0 0 160 16,0 0-160-16,0 0 192 0,0 0-192 0,0 0 192 0,0 0-192 0,-1-10 160 15,-3 4-160-15,-3-2 160 16,-2 2-160-16,-2 2 192 0,2-4-192 0,-4 3 192 0,-3 2-192 0,-1-4 0 16,2 0 0-16,-3 0-176 0,-2-3 176 0,0 4 0 15,-2-3 0-15,-2 1 0 0,-3-3 0 0,-1 1 0 16,-1-3 0-16,-1-2 0 0,-2-2 0 0,-1-1 0 16,0-2 0-16,0 1 128 0,-2-1-128 0,3 2 0 15,-1 1 0-15,3 1 0 0,-1 0 0 0,2 1 0 16,4-1-144-16,-1 0 144 0,0 4 0 0,-1-4 0 15,2 0-144-15,0 2 144 0,4 1 0 0,0 2 0 16,4-1 0-16,3 5 0 0,-2-3 0 0,5 4 0 16,2 0-128-16,3 1 128 0,6 5 0 0,0 0-128 15,-4-3 128-15,4 3 0 0,0 0-192 0,0 0 64 16,0 0 128-16,16 9-208 0,3-2 64 0,4 4 16 16,3 1 0-16,6 0 0 0,3 4 128 0,3 0-160 0,0 4 160 0,6-1-160 15,3 2 160-15,4 0 0 0,-1 5 0 0,5-3 0 16,1 1 0-16,0 0 0 0,-3-4 0 0,-3-1 0 15,-4-1 0-15,-2 0 0 0,-1-1 0 0,1-3 0 16,-6-3 0-16,1 0 0 0,-2-6 0 0,0 4 0 16,0-4 0-16,-4 2 0 0,-4 0 128 0,-2-3-128 15,-3-1 0-15,-5-1 128 0,-4 0-128 0,-2-2 0 16,-3 0 0-16,-10 0 144 0,0 0-144 0,8 1 0 16,-8-1 160-16,0 0-160 0,0 0 128 0,0 0-128 15,0 0 128-15,0 0-128 0,0 0 128 0,-13 0-128 16,-2-3 0-16,1 2 0 0,-2 0 128 0,0 0-128 15,-2-1 0-15,-2 0 0 0,-6-1 0 0,2-1 0 16,0 1 0-16,0 0 0 0,-2 0 0 0,0 2 128 0,-2-3-128 0,0-1 128 16,0 1-128-16,0 1 128 0,0-1-128 0,0-2 0 15,-1-3-192-15,0 4 192 0,-2-4 0 0,0 4 0 16,-2-4 0-16,0 1 0 0,-2-6 0 0,-1 5 0 16,2-2 0-16,0 1 0 0,-2-3 0 0,3-1 0 15,2-1 128-15,2 2-128 0,0 1 0 0,4 0 0 16,-1 0 0-16,4 2 0 0,2-1-144 0,1 4 144 15,0-2 0-15,2 3 0 0,4 0 0 0,1-2-128 16,2 4 128-16,10 4 0 0,-6-4 0 0,6 4-128 16,0 0 128-16,0 0 0 0,0 0-192 0,0 0 64 15,0 0 128-15,0 0-208 0,15 6 208 0,3 0-176 16,-1 2 176-16,4-3-160 0,0 4 160 0,2-2 0 0,4 5-144 16,5-2 144-16,2 2 0 0,3 6-176 0,2 0 176 15,4 1-128-15,5 1 128 0,0 1 0 0,1-1 0 0,-2 2 0 16,-5-2 0-16,-1-1 0 0,-3-1 0 0,-1-2 0 15,-4-4 0-15,-1 1 0 0,-4-1 0 0,0-3 0 16,-5 3 0-16,-3-3 0 0,-2 1 0 0,0 0 128 16,-4-4-128-16,-2-1 0 0,-12-5 0 0,12 8 0 15,-2-3 0-15,-10-5 0 0,0 0 0 0,0 0 128 16,0 0-128-16,0 0 144 0,0 0-144 0,-6 4 160 16,-5 0-160-16,0-1 160 0,-3-3-160 0,0 0 160 15,-3-2-160-15,0-1 192 0,-2 1-192 0,-2-1 192 16,0 2-192-16,-3-1 0 0,-2-2 0 0,-1-1 0 15,-2 0 0-15,-1 2 0 0,-2-5 128 0,-2 1-128 16,-3-1 0-16,-1-3 0 0,-2-2 0 0,2 3 0 16,-1-3 0-16,2 0 0 0,1-1 0 0,2 0 0 0,2-2 0 15,3-1 0-15,2 1-192 0,3 4 192 0,2 3-256 0,3-1 80 16,3 5 16-16,2 0 0 0,1 0 160 0,2 3-160 16,2 2 160-16,9 0-160 0,-12 0 160 0,12 0-192 15,0 0 192-15,0 0-192 0,0 0 32 0,0 0 0 16,-6 6 0-16,6-6 0 0,0 0-160 0,0 0-16 15,0 0-16-15,0 9 0 0,0-9 64 0,0 0 16 16,0 14 0-16,0-14 0 0,0 11 128 0,0-11 144 16,0 0-208-16,-3 13 80 0,3-13 128 0,-3 13 0 15,-2-8 0-15,-2 2 0 0,0-2 0 0,-2-1 0 16,-2 0 0-16,0-1 0 0,1 0 0 0,-3-3 128 16,-1-1-128-16,0-3 0 0,0-1 176 0,0 3-48 0,0-3 0 0,2-4 0 15,1 0 128-15,1-4 0 0,0-2 16 0,-1 0 0 16,-1-2-64-16,1-1-16 0,-1-2 0 0,2-2 0 15,-1-1-192-15,-1-3 176 0,1 3-176 0,-1-4 160 16,0-1-160-16,0-1 128 0,2 2-128 0,2-1 128 16,2 5-128-16,1 2 0 0,0 1 0 0,2 2 0 15,2 2 0-15,1 4 0 0,0-1 0 0,3 5 0 16,-1-2-160-16,2 4 160 0,-4 6 0 0,9-6-144 16,-9 6 144-16,13-4-160 0,-1 4 160 0,2 4-160 15,0 2 160-15,3 2-160 0,1 2 160 0,2 4-160 16,1 3 160-16,4 5-128 0,0 0 128 0,3 4-128 15,3 1 128-15,-1 5 0 0,-1 1 0 0,1 1-128 16,-1 2 128-16,-1-4 0 0,-3-1 0 0,2 0 0 0,1-1 0 16,-4-3 0-16,-5 1 0 0,-1-5 0 15,0-3 0-15,-3-2 0 0,-2-3 0 0,-2 1 0 0,-1-6 0 0,-1 0 0 16,-3-4 0-16,-6-6 0 0,0 0 128 0,0 0-128 16,0 0 160-16,0 0-160 0,0 0 320 0,0 0-16 15,-10-2-16-15,-1-2 0 0,-2-6 32 0,-1 1 0 16,-1-4 0-16,-2-1 0 0,1-5-176 0,-2-3-16 15,-1 1-128-15,0-2 192 0,0-5-64 0,0 1 0 16,1-2-128-16,1 5 192 0,2-2-192 0,0 4 0 16,-2-4 0-16,5 7 0 0,-2 3 0 0,2 4 0 15,3-1 0-15,3 6 0 0,1-1 0 0,5 8 0 16,0 0-160-16,0 0 160 0,0 0-176 0,0 0 176 16,-1 12-208-16,2 0 80 0,1 2 128 0,5 2-160 0,2 0 160 0,2 2-160 15,1 1 160-15,3 3-128 0,0 0 128 16,2 0-128-16,-1-3 128 0,2 3 0 0,0-1 0 0,0 5-128 15,-1-5 128-15,0 0 0 0,-1-2 0 0,0-1 0 16,-2-3 0-16,0-1-160 0,-3-4 160 0,-1 0 0 16,-2-2 0-16,-8-8 0 0,0 0 0 0,0 0 0 15,0 0 0-15,0 0 0 0,0 0 0 0,0 0 0 16,-9 5 128-16,0-5-128 0,0-3 176 0,-2-3-176 16,-5 1 144-16,2-5-144 0,2 2 0 0,2-5 144 15,-1 2-144-15,5-1 0 0,4 2 0 0,2 10 0 16,0-7 0-16,0 7 0 0,7-12 0 0,5 5 0 15,3-1-160-15,3 3 160 0,2 1-208 0,4 3 80 16,4-2 128-16,3 3-160 0,2 0 160 0,5 2-160 16,5-1 160-16,2 0 0 0,-1 3 0 0,-1 0-128 0,-1 1 128 0,1-1 0 15,1 1 0-15,0 0-128 0,2 0 128 0,3-1 0 16,5 1 0-16,0 1 0 0,2-1 0 0,-2-1 0 16,-5 2 0-16,1 1 0 0,0-3 0 0,-6-1 0 15,-2 0 0-15,0 2 0 0,-3-1 0 0,2-2 0 16,0 2 0-16,-3 0 128 0,-3 1-128 0,0-1 0 15,-4-2 0-15,-4 2 128 0,-1 1-128 0,-7-1 0 16,-2-1 0-16,-3-2 0 0,-1 1 0 0,-4 1 0 16,-9-3 0-16,0 0 0 0,10 3 0 0,-10-3 144 15,0 0-144-15,0 0 0 0,0 0 128 0,0 0-128 16,0 0 0-16,0 0 0 0,0 0 0 0,0 0 128 16,0 0-128-16,-12 5 0 0,0-3 128 0,-1-1-128 0,-1-1 0 15,-2 0 0-15,-4 0 0 0,-3-1 0 0,-4 0 0 0,-1-2 0 16,-4-2 0-16,-2 1 0 0,-2 1 0 0,-1 0 0 15,-1-1 0-15,-2-1 0 0,-4 0 0 0,0 1 0 16,-2-3 0-16,-3 0 0 0,-5 4 0 0,-2-4 0 16,-1 0 0-16,1 1 0 0,1 1-128 0,5 2 128 15,-1-3 0-15,4 3 0 0,4-4 0 0,1 2 0 16,0 1 0-16,6 2 0 0,4 1 0 0,6-1 0 16,1 0 0-16,6 1 0 0,4 2-128 0,4 3 128 15,2-3 0-15,9-1 0 0,0 0-160 0,0 0 160 16,0 0-128-16,18 4 128 0,2-1-160 0,7 1 160 15,4 1 0-15,6-1 0 0,5-1-128 0,6 1 128 16,6-1 0-16,3 4 0 0,7-5 0 0,4 2 0 16,7-1 0-16,-1 2 0 0,-3-1 0 0,2-2 0 15,-1 2 0-15,3 0 0 0,3 1 0 0,-2 0 0 0,-2-3 144 16,-4 2-144-16,-4 3 0 0,-3-4 144 0,-3-1-144 0,-2 1 128 16,0 1-128-16,-4 0 128 0,-2-1-128 0,-6-2 0 15,-6-1 0-15,-6 0 128 0,-2-1-128 0,-8 2 128 16,-4-1-128-16,-5 0 128 0,-3 0-128 0,-12 0 0 15,0 0 144-15,0 0-144 0,0 0 192 0,-9 2-48 16,-6 2 0-16,-8 1 0 0,-5 2 0 0,-8-5 0 16,-6 2 0-16,-5 0 0 0,-4 0-144 0,-5 0 0 15,1-1 144-15,-4 2-144 0,-3 2 0 0,-4-2 128 16,-4-1-128-16,-1 1 0 0,-3 0 0 0,0-1 0 16,3-2 0-16,4 2 0 0,6 2 0 0,-2-1 0 0,2-2 0 15,4 1 0-15,5 1 0 0,6-4 0 0,7 2 0 0,7-1 0 16,7-1 0-16,4 2 0 0,10 0 0 0,11-3-128 15,0 0 128-15,0 0 0 0,0 0-144 0,16 0 144 16,7 0-128-16,9-2 128 0,7 0-160 0,8-1 160 16,7 1 0-16,3-5 0 0,0 1 0 0,7 1 0 15,-1-3 0-15,7 3 0 0,4 1-128 0,0-1 128 16,-2 0 0-16,-2 0 0 0,-3 0 0 0,-3 0 0 16,-3 2-288-16,-3 1 32 0,-2-1 16 0,-1 2 0 31,-3-3-2608-31,-5-1-528 0,-6 0-96 0</inkml:trace>
  <inkml:trace contextRef="#ctx0" brushRef="#br0" timeOffset="5352.21">12106 16220 25791 0,'-28'-11'1152'0,"12"6"224"0,-1 1-1104 0,1-2-272 15,-1 0 0-15,3 3 0 0,0 1 688 0,1-1 80 16,1 1 0-16,2 0 16 0,2 2-272 0,8 0-64 15,-6 0-16-15,6 0 0 0,0 0 144 0,0 0 48 0,0 0 0 0,0 0 0 16,11 9-128-16,6-1-32 0,3 2 0 0,4-2 0 16,1 2 48-16,6-1 16 0,3 2 0 0,3 1 0 15,1-5-144-15,4 6-16 0,3-3-16 0,2 3 0 16,0 2-32-16,2 0 0 0,2-2 0 0,3 2 0 16,-4 2-64-16,0-1-32 0,-3 0 0 0,-2-2 0 15,-4-3-96-15,0 2 0 0,-3 1-128 0,-1-2 192 16,-1 0-64-16,-2 1 0 0,-2-3-128 0,0-3 192 15,-2 0-64-15,-1 0 0 0,-3-3-128 0,-2 1 192 16,-2 0 0-16,-5-1-16 0,-1-1 0 0,-2 2 0 16,-6-1-176-16,-8-4 160 0,0 0-160 0,0 0 160 15,0 0 32-15,0 0 16 0,6 7 0 0,-6-7 0 16,-4 8 48-16,-4 2 16 0,-3-4 0 0,-5 3 0 0,-4-1-128 16,-2 3-16-16,-4-3-128 0,-2 2 192 0,-3-2-192 0,1 2 128 15,-1 0-128-15,1 1 0 0,-3-2 0 0,-2 3 128 16,0 3-128-16,1 2 0 0,-2 2 0 0,-1-2 0 15,-2 0 0-15,-3-1 0 0,-3 1 0 0,-2 0 128 16,-1-3-128-16,1 2 0 0,1 1 128 0,3 0-128 16,1 0 176-16,4-1-176 0,2 0 128 0,6-2-128 15,3-3 0-15,2 2 0 0,0 0 144 0,4-6-16 16,0 1-128-16,4-3 192 0,5 0-192 0,2-1 0 16,10-4 128-16,0 0-128 0,0 0 0 0,0 0 0 15,0 0 0-15,0 0 0 0,12 4 0 0,4-4 0 16,3-4 0-16,1 0 0 0,5-1 0 0,1-2 0 15,6-3 0-15,2 3 0 0,3-2-128 0,1 1 128 0,3-3 0 0,2-1 0 16,4 2 0-16,0-3 0 0,2 1 0 0,-2 2 0 16,-2-2 0-16,1 3 0 0,-1-4-144 0,-2 3 144 15,-2 0 0-15,-2-1 0 0,-1 3 0 0,2-1 0 16,0 3 128-16,0-1-128 0,-1 0 0 0,-3 2 0 16,-1-4 0-16,-6 3 0 0,-1 0-128 0,-2 0 128 15,-5 1 0-15,-2 2 0 0,-1-3 0 0,-4 0 0 16,-2 2 0-16,-2 3 0 0,-10 1 0 0,10-3 0 15,-10 3 0-15,0 0 0 0,0 0 0 0,0 0 0 16,0 0 128-16,0 0-128 0,0 0 0 0,-10-2 0 16,1-2 128-16,0 2-128 0,-1 1 0 0,-2 1 0 15,-2-4 0-15,2 2 0 0,-2-2 0 0,-3-2 0 16,-2 2 0-16,-1-2 0 0,-3-5 0 0,-1 1 0 16,-2-3 128-16,0 1-128 0,-2-2 0 0,0-1 0 0,0-6 0 0,0 1 0 15,-3-2 0-15,2 1 0 0,1-2 128 0,0-1-128 16,-2-1 0-16,2 4 0 0,1 2 0 0,0 0 0 15,-1 1 0-15,0 0 0 0,-2 3 0 0,3 0 0 16,2 3 0-16,-6 2 0 0,2-3 0 0,1-1 0 16,1 5-128-16,3-2 128 0,0 0 0 0,6 2 0 15,-1-3 0-15,3 5 0 0,6-2 0 0,1 4 0 16,2 0 0-16,7 5-144 0,0 0 144 0,0 0 0 16,0 0 0-16,0 0 0 0,16 3-192 0,3 5-16 15,3 1 0-15,6 4 0 0,4-3 208 0,5 4-144 16,1 1 144-16,4 3-128 0,1 0 128 0,2 1 0 0,-2 2 0 0,3-2-128 15,0 0 128-15,-3 2 0 0,0 2 0 0,2-4 0 16,-1 0 0-16,-1-1 0 0,-3-1 0 0,-2 1 0 16,-3-1 0-16,-3-1 0 0,-4-1 0 0,-2 3 0 15,-6-1 0-15,-1-2 0 0,-4-2 0 0,-2 2 0 16,-3-5 0-16,-1 3 128 0,-5 0-128 0,-4-3 0 16,-4 1 128-16,-4 2-128 0,-2-4 128 0,-3 3-128 15,-3 0 128-15,-4-3-128 0,-7 2 128 0,-1-1-128 16,-4 1 0-16,-5-4 144 0,-5 2-144 0,-1-4 0 15,-1 4 128-15,-2-3-128 0,0 3 0 0,0-1 0 16,1-3 0-16,1-1 0 0,2 1-160 0,0-1 160 16,3-3-672-1,1 2-16-15,1-2 0 0,4-1 0 0,4-3-1936 0,1 2-400 0,5-2-80 0</inkml:trace>
  <inkml:trace contextRef="#ctx0" brushRef="#br0" timeOffset="7320.59">9718 15979 13695 0,'0'0'608'0,"2"-7"128"0,1-2-592 0,-1 0-144 15,1-3 0-15,-1 4 0 0,0-4 1280 0,2 3 208 16,-4-4 48-16,0 1 16 0,0 0-320 0,0-2-64 16,0-1-16-16,0 0 0 0,0 1-480 0,0 1-96 15,0 0-32-15,0 2 0 0,2 3-208 0,-2 8-32 16,0 0-16-16,0 0 0 0,0 0-128 0,0 0-32 16,0 0 0-16,0 0 0 0,4 11-128 0,0 8 0 15,0 7 144-15,1 5-144 0,1 3 0 0,0 4 128 16,-1 2-128-16,0 8 0 0,2 3 0 0,-2 2 0 15,-5 1 0-15,-3 3 0 0,0 1 0 0,-1 1 144 16,-1-2-144-16,2-5 0 0,-3-5 256 0,2-6-48 0,-1-6-16 16,0-4 0-16,0-7 496 0,1-5 80 0,0-5 32 0,2-1 0 15,2-13 32-15,0 0 0 0,0 0 0 0,0 0 0 16,3-14-96-16,2-3-16 0,1-6 0 0,1-5 0 16,0-2-384-16,-4-3-80 0,2-1 0 0,-1-2-16 15,-1 0-240-15,-3-1 144 0,-2-3-144 0,1 0 128 16,1 1-128-16,0 1 0 0,-1 1 144 0,0 0-144 15,1-1 0-15,-2 2 0 0,1 2 0 0,-1 1 0 16,-2 1 0-16,0 4 0 0,0 2 0 0,0 5 0 16,-1 3 0-16,0 3 0 0,-1 4 0 0,1 2 0 15,5 9 0-15,0 0 0 0,-9-1-128 0,0 3 128 16,1 6-176-16,-1 3 176 0,1 4-208 0,-1 7 80 16,1 6 128-16,0 3-160 0,2 3 160 0,1 8-160 0,0 2 160 0,0 5-128 15,1 0 128-15,0-1-128 0,2 3 128 0,0-4 0 16,4-9 0-16,-2-2 0 0,-3-3 0 0,2-6 0 15,1 0 0-15,2-8 0 0,0-4 0 0,0-5 0 16,-1-1 0-16,-1-9 0 0,0 0 0 0,0 0 144 16,0 0-16-16,5-13-128 0,-2-1 384 0,3-5-48 15,-1-4 0-15,1-3 0 0,0-1-128 0,0-2-16 16,1-4-16-16,0 1 0 0,0-3-176 0,-1-1 0 16,2-3 144-16,-1 1-144 0,1 2 0 0,-3-1 128 15,3-1-128-15,-2 3 0 0,3 6 0 0,0-2 0 16,-2 3 0-16,0 6 0 0,-2 3 0 0,0 2 0 15,0 0 0-15,-4 4 0 0,2 1 0 0,-2-2 0 16,0 5 0-16,-1 9 0 0,-2-9 0 0,-1-1 0 16,2 4 0-16,1 6 0 0,0-5 0 0,0 5 0 0,0 0 0 0,0 0 0 15,0 0 0-15,0 0-128 0,0 0 128 0,0 0 0 16,0 0-144-16,0 0 144 0,0 0-160 0,1 9 160 16,2 3-128-16,-1 2 128 0,1-1 0 0,-1 0-144 15,1-1 144-15,1 2 0 0,-2-1-144 0,2 2 144 16,0-1 0-16,-2 0 0 0,1-5 0 0,0 3 0 15,-2-3 0-15,-1-9 0 0,0 11 0 0,0 2 0 16,0-13 0-16,-1 9 0 0,1-9 0 0,-7 11 0 16,3-5 0-16,4-6 0 0,-7 7 0 0,7-7 128 15,0 0-128-15,-9 2 160 0,0-2-160 0,9 0 160 16,-12-5-160-16,2 0 128 0,1 0-128 0,1-1 128 16,-1-2-128-16,0 2 0 0,0-4 0 0,1 3 0 15,1-2 0-15,0 2 0 0,1 2 128 0,1-3-128 16,5 8 0-16,-4-5 0 0,4 5 0 0,0 0 0 15,-1-10 0-15,1 10-144 0,0 0 144 0,0 0 0 0,7-7-160 0,-7 7 160 16,14 0-128-16,2 4 128 0,3 3-128 0,2-1 128 16,3 3-128-16,4 2 128 0,5 4-128 0,6 1 128 15,1 0-128-15,3 2 128 0,1 1 0 0,1 1-160 16,4 5 160-16,0 0 0 0,2 0 0 0,3 5-128 16,1-1 128-16,3 3 0 0,-1 2 0 0,1 0 0 15,0 1 0-15,-1-1 0 0,-1 0 0 0,1 1 0 16,5-1 0-16,3-1 0 0,-1 1 0 0,-1-3 0 15,-6-2 0-15,-1-7 0 0,-1-3 0 0,-2-2 0 16,1 1 0-16,-1-2 0 0,0-5 0 0,0-1 0 0,-3-2 0 16,-3-2 144-16,-7-3-144 0,-3-5 0 0,-6-1 0 0,1-4 128 15,-4 1-128-15,-1 0 128 0,-3-3-128 16,0 2 128-16,-2-3-128 0,-2 4 128 0,-2-2-128 0,0 2 128 16,-2 1-128-16,-2-3 0 0,-1 2 0 0,-3-1 0 15,-1 1 0-15,-9 6 128 0,0 0-128 0,0 0 0 16,0 0 0-16,0 0 128 0,0 0-128 0,0 0 0 15,0 0 0-15,-4-6 0 0,4 6 128 0,-9-5-128 16,-3-2 0-16,-5 3 0 0,-1 2 0 0,-1 2 0 16,-2 1-192-16,-4 2 192 0,-1-2-160 0,-1 1 160 15,-2 0 0-15,-3 3 0 0,-1-3 0 0,-5 0 0 16,-5-2 0-16,-4 0 0 0,-4 0 0 0,-3-2 0 16,-2 0-128-16,3-3 128 0,-2 0 0 0,-2 1-144 15,-3-1 144-15,-3-3-192 0,-7 0 192 0,1-3-192 16,1-2 192-16,3 3 0 0,3-3-144 0,2 3 144 0,3-4 0 0,2 2 0 15,2-1 0-15,0 3 0 0,3-6 0 0,3 6 0 16,1 1 0-16,5-2 0 0,3 5 0 0,5-2 0 16,2 3 0-16,5 1 0 0,2 0-128 0,3 2 128 15,5-2 0-15,4 3 0 0,1-2 0 0,11 3-144 16,0 0 144-16,0 0 0 0,0 0-176 0,9-5 176 16,2 1-160-16,6 0 160 0,3 3-176 0,6 0 176 15,3 1-192-15,9 2 192 0,5 3-160 0,9-1 160 16,7 0-128-16,3 5 128 0,4-1 0 0,4 3-160 15,1-2 160-15,8 5 0 0,5 2-160 0,5 1 160 16,2 0-128-16,0 0 128 0,-4 2 0 0,4 0 0 16,-1-1 0-16,-4 0 0 0,-3-1 0 0,-6-2 0 0,-5-6 0 0,-2 1 0 15,-3-4 0-15,0 4 0 0,-1-5 0 16,-2-3 0-16,-4-4 0 0,-6 1 0 0,-5-3 128 0,-5-2-128 16,-2 1 144-16,-5 0-144 0,-3-4 192 0,-3 3-192 15,-5-2 144-15,-3 2-144 0,-4-1 0 0,-3 0 144 16,-4-1-144-16,-3 3 160 0,-9 5-160 0,7-8 160 15,-7 8-160-15,1-6 128 0,-1 6-128 0,0 0 128 16,-8-8-128-16,-1 3 128 0,-2 1-128 0,-1 2 128 16,0-1-128-16,-2 2 0 0,-3 1 0 0,-1 0 0 15,1 1 0-15,-2-1 0 0,-6 0 0 0,-1 3 0 16,-2-1 0-16,-3 0 128 0,0-2-128 0,-4 0 0 16,-3 1 0-16,-3-1 0 0,-2-3 128 0,1 1-128 15,0-1 0-15,2 2 0 0,1-1 0 0,4 0 0 16,2 1 0-16,4 0 0 0,4-1 0 0,4 2 0 15,2-1-176-15,4 0-112 0,2 0-32 0,3-1-16304 16</inkml:trace>
  <inkml:trace contextRef="#ctx0" brushRef="#br0" timeOffset="8487.62">10302 14940 13823 0,'0'0'1216'0,"0"0"-960"0,-7-6-256 0,2 4 0 15,5 2 384-15,0 0 48 0,0 0 0 0,0 0 0 16,-8-1 272-16,8 1 48 0,0 0 16 0,-8 3 0 16,2 4-32-16,2 3 0 0,2-1 0 0,1 5 0 15,1 1 32-15,1 4 0 0,1 3 0 0,2 4 0 16,1 1-176-16,3 4-16 0,-2 0-16 0,2 3 0 16,-1 0-96-16,4 5-16 0,-4-1 0 0,2 0 0 15,1-1-224-15,0 0-48 0,2-1-16 0,-4-3 0 16,-1-3-160-16,2-4 0 0,-1-1 144 0,2-1-144 15,-2-3 144-15,-2-4-144 0,-2-4 192 0,-1-5-192 16,-3-8 256-16,4 10-48 0,-4-10-16 0,0 0 0 16,0 0 0-16,0 0 0 0,0 0 0 0,0 0 0 15,3-15-576-15,1-2-112 16,-4-2-16-16,0 0-7968 0,0-1-1584 0</inkml:trace>
  <inkml:trace contextRef="#ctx0" brushRef="#br0" timeOffset="8921.75">10211 14947 14975 0,'0'0'656'0,"-6"-5"144"0,6 5-640 0,-8-8-160 0,3-2 0 0,1 1 0 15,0-1 1184-15,3 1 208 0,1-3 32 0,3 0 16 16,0 3-512-16,2-6-96 0,3-1-32 0,3-1 0 16,2 2-176-16,0 1-48 0,2-3 0 0,4 2 0 15,2 0-80-15,3-2-32 0,1 2 0 0,2 1 0 16,0 3 0-16,-1-2 0 0,2 3 0 0,-1 3 0 16,-3 3-144-16,1 3-16 0,-3 1-16 0,1 1 0 15,-1 3-160-15,-5 5-128 0,2 1 144 0,-1 4-144 16,-1 4 224-16,-3 2-48 0,-3 3-16 0,-2 3 0 15,-3 2-32-15,-1 0 0 0,-2-2 0 0,-4 1 0 16,-2-3 32-16,-2 2 0 0,-2-3 0 0,-2-1 0 0,-7-1 336 0,-1 0 64 16,-4-2 16-16,0 0 0 0,-1-1 80 0,-1-5 32 15,-1-3 0-15,-1 3 0 0,-3-3-192 0,1 1-48 16,0-5 0-16,2-3 0 0,1-3-240 0,3-1-48 16,3 0-16-16,6-4 0 0,0-3-144 0,3-3 0 15,4 1-192-15,4-2 192 16,4-2-1728-16,3-2-208 0,3-1-48 0,6 1-8000 15,3-1-1584-15</inkml:trace>
  <inkml:trace contextRef="#ctx0" brushRef="#br0" timeOffset="9605.6">11172 14234 11967 0,'0'0'528'0,"0"0"112"0,-9 3-512 0,9-3-128 15,0 0 0-15,-9 2 0 0,9-2 1488 0,0 0 272 16,-9 5 48-16,9-5 16 0,-10 5-544 0,10-5-96 15,-9 5-32-15,9-5 0 0,0 0-160 0,-9 8-32 16,0 1-16-16,9-9 0 0,-7 8-128 0,0 3-32 16,1-3 0-16,1 3 0 0,0-2-208 0,-2 0-64 15,0 0 0-15,-1 1 0 0,4 1-144 0,-2 0-48 16,-2 0 0-16,5-2 0 0,-2 1-48 0,-1-1-16 16,1 0 0-16,5-9 0 0,0 0 0 0,-3 9 0 15,3-9 0-15,0 0 0 0,-3 11-64 0,3-11-32 16,0 0 0-16,0 0 0 0,-1 13-160 0,1-13 160 0,0 0-160 0,0 0 160 15,0 0-160-15,1 9 192 0,-1-9-192 0,0 0 192 16,0 0-64-16,10 6 0 0,-10-6 0 0,13 3 0 16,0-3 128-16,-1-2 0 0,1-3 16 0,0 2 0 15,1-1-32-15,0 1-16 0,1-3 0 0,3 2 0 16,1 0-224-16,-1 2 0 0,-1-1 0 0,0-2 0 16,1 1 0-16,-2 0 0 0,2 2 128 0,0-1-128 15,0 2 0-15,-1-3 144 0,1-1-144 0,-1 3 128 16,-2-1-128-16,0 2 128 0,-1-2-128 0,-1-1 128 15,-2 2-128-15,0-1 128 0,-11 3-128 0,11-2 128 16,-11 2-128-16,0 0 0 0,0 0 0 0,9-3 0 16,-9 3-528-16,0 0-144 0,0 0-32 0,6-7 0 15,-6 7-1776-15,0 0-352 16</inkml:trace>
  <inkml:trace contextRef="#ctx0" brushRef="#br0" timeOffset="10289">11730 13707 14847 0,'0'0'656'0,"0"0"144"0,0 0-640 0,0 0-160 0,0 0 0 0,0 0 0 0,0 0 640 0,0 0 112 16,-9 10 16-16,0-3 0 15,2 4-96-15,-1 0-16 0,-1 4 0 0,0 4 0 0,-1 3 176 0,1 2 48 16,0 4 0-16,0 0 0 0,0 0-112 0,3 0-32 15,2 4 0-15,2 2 0 0,0-2-304 0,2-3-64 16,2 0-16-16,0-2 0 0,3-3-176 0,3-2-48 16,1-7 0-16,1-1 0 0,1-3 64 0,1-2 0 15,1-5 0-15,1-3 0 0,1-2 368 0,3-1 80 16,1-6 0-16,0-1 16 0,0-6-64 0,0-2-16 16,2-1 0-16,1-2 0 0,-2 1-192 0,-1 1-32 15,-1-8-16-15,-1 3 0 0,-1 0-16 0,-3 1-16 16,-3-3 0-16,-5 2 0 0,-1 0 192 0,-3-2 32 0,-2 0 16 15,-3 0 0-15,-3 2-112 0,-4 3-32 0,-3 2 0 0,1 3 0 16,-3 3-160-16,-2 1-48 0,1 5 0 0,-5-1 0 16,0 2-64-16,0 4-128 0,-4 0 176 0,2 3-176 15,0 1 0-15,0 2 0 0,1 1 0 0,1-1 0 16,3 2 0-16,3 1 0 0,2 0 0 0,1 3-192 31,1-2-1136-31,4 0-208 0,1-1-64 0,7-8 0 16,-2 11-1776-16,2-11-352 0</inkml:trace>
  <inkml:trace contextRef="#ctx0" brushRef="#br0" timeOffset="10614.51">12174 14085 16991 0,'0'0'752'0,"-3"9"144"0,3-9-704 0,-4 8-192 15,2 1 0-15,2-9 0 0,0 0 1568 0,0 0 288 16,0 0 48-16,0 0 16 0,0 0-160 0,0 0-32 16,0 0 0-16,0 0 0 0,0 0-352 0,0 0-80 15,-5-12-16-15,1 6 0 0,4 6-320 0,-3-10-80 16,2 2-16-16,1-3 0 0,1-1-416 0,0 1-64 15,-2-2-32-15,2 4 0 0,1-1-160 0,-1 2-16 0,2-2-16 0,-1 4 0 16,-2 6-160-16,0 0 160 0,3-9-160 0,-3 9 160 16,0 0-160-16,0 0-144 0,0 0 144 0,0 0-208 31,0 0-1232-31,0 0-240 0,0 0-48 0,0 0-8960 0,0 0-1776 0</inkml:trace>
  <inkml:trace contextRef="#ctx0" brushRef="#br0" timeOffset="11222.57">12307 13344 12831 0,'0'0'576'0,"0"0"112"0,0 0-560 0,0 0-128 15,-9 0 0-15,9 0 0 0,0 0 1008 0,-9 3 160 16,9-3 48-16,-7 4 0 0,7-4-240 0,-7 7-32 15,1-2-16-15,1 3 0 0,0 1-160 0,0 2-48 16,0-2 0-16,1 3 0 0,0 3-16 0,1-1-16 16,-2 4 0-16,3 1 0 0,0 1-192 0,4 0-48 0,0 1 0 0,3-2 0 15,-1-3-176-15,3 0-32 0,0-2-16 0,-2 0 0 16,0 0 32-16,3 0 0 0,-2-6 0 0,2 3 0 16,1-5 16-16,1 2 16 0,0-3 0 0,2-1 0 15,-1-2 160-15,1-1 16 0,-2-2 16 0,2 1 0 16,0-4-32-16,-1 2-16 0,3-5 0 0,-2 0 0 15,-2 2-112-15,1-4 0 0,1 0-16 0,-1-3 0 16,-2 4-64-16,-1-5-16 0,-2 3 0 0,-1-2 0 16,0-2 32-16,-1 0 16 0,-4-4 0 0,-1 1 0 15,-3-2 48-15,-1 1 0 0,0 0 0 0,-5 1 0 16,-3 1-32-16,-2-1 0 0,-3 2 0 0,-1-1 0 16,-2 0-64-16,0 4-16 0,-3 4 0 0,1-1 0 15,0 4-80-15,0 0-128 0,-2-3 176 0,2 5-176 16,0 3 128-16,3 0-128 0,2-2 0 0,1 4 0 0,2-1 0 0,1 3 0 15,1 2 0-15,2-1 0 16,2-1 0-16,9-4-144 0,0 0 144 0,0 0-192 16,2 11-1472-16,6-4-320 0,2-3-48 0,7-2-8320 15,2-2-1664-15</inkml:trace>
  <inkml:trace contextRef="#ctx0" brushRef="#br0" timeOffset="11599.34">12701 13085 3679 0,'0'0'160'0,"0"0"32"0,0 0-192 0,0 0 0 0,-5 9 0 0,5-9 0 15,0 0 3664-15,0 0 688 0,0 0 144 0,0 0 32 16,0 0-2352-16,0 0-448 0,0 0-112 0,0 0-16 16,0 0-448-16,5-11-80 0,1 2-32 0,3-2 0 15,1 3-352-15,1-4-80 0,1 3-16 0,2-3 0 0,2-1-256 0,0 0-48 16,-1 3-16-16,1-4 0 0,-2 5-272 0,0-2 160 15,-3 0-160-15,0 3 128 0,0 1-128 0,-2-2 0 16,-2 5 0-16,-7 4 0 16,0 0-320-16,0 0-160 0,0 0-32 0,0 0 0 15,0 0-1856-15,0 0-384 0,-6-2-80 0</inkml:trace>
  <inkml:trace contextRef="#ctx0" brushRef="#br0" timeOffset="12025.19">12662 13085 6447 0,'0'0'576'0,"0"0"-576"0,0 0 0 0,0 0 0 16,-7 6 1856-16,0-2 272 0,0 0 48 0,7-4 16 16,-6 8-928-16,0-2-192 0,-1 0-48 0,1 2 0 15,6-8-128-15,-6 8-48 0,0 2 0 0,6-10 0 16,-5 9-112-16,2 2-32 0,3-11 0 0,-4 12 0 15,4-12-128-15,4 11-16 0,-4-11-16 0,5 13 0 16,2-4-96-16,5 0-32 0,0-3 0 0,2 1 0 16,2-3 128-16,0 1 32 0,2 2 0 0,1-2 0 15,0-1-128-15,1-1 0 0,1 5-16 0,-1-3 0 16,2 3-208-16,-1 1-32 0,0 0-16 0,-2-1 0 16,-1 0 16-16,-1 2 16 0,0-2 0 0,-2 3 0 15,-2 1 16-15,-2-1 0 0,3 2 0 0,-4 1 0 0,-3-3 16 0,-3 2 0 16,-3 1 0-16,-4-1 0 0,-2-2 224 15,-1 3 48-15,0 1 16 0,-5 1 0 0,-3-5 64 16,-2 2 16-16,-2 1 0 0,-2-4 0 0,-4 1 0 0,-2 1 0 16,-2-2 0-16,-1 3 0 0,-2-2-96 0,0-2-32 15,1 3 0-15,0-5 0 0,-2 3-240 0,2-5-48 16,2 0-16-16,2-2 0 0,5-3-176 0,2-1 128 16,2-2-128-16,4 1 128 15,4-1-816-15,9 3-160 0,3-10-48 0,7 2-17152 0</inkml:trace>
  <inkml:trace contextRef="#ctx0" brushRef="#br0" timeOffset="15942.78">10618 11095 9215 0,'0'0'400'0,"0"0"96"0,0 0-496 0,0 0 0 16,0 0 0-16,0 0 0 0,0 0 1728 0,0 0 240 16,0 0 48-16,0 0 16 0,0 0-608 0,7-6-112 15,1-1-32-15,6 0 0 0,4 4-208 0,0-5-48 16,2 0-16-16,1 2 0 0,4-3-432 0,0 5-96 16,0-1-16-16,3-1 0 0,0 0-240 0,0 2-48 15,0-1-16-15,-1 2 0 0,-3 1-160 0,-1-1 0 16,1 2 144-16,-3-1-144 0,-4 2 0 0,-1 2-128 15,-5-2 0-15,0 2 0 16,-11-2-1680-16,7 12-336 0,-3-3-64 0</inkml:trace>
  <inkml:trace contextRef="#ctx0" brushRef="#br0" timeOffset="16375.87">10686 11073 13823 0,'-10'-1'1216'0,"0"-1"-960"0,10 2-256 0,-10-1 0 16,1-4 656-16,9 5 96 0,0 0 16 0,-11 1 0 16,-1-2-128-16,1 1 0 0,-1 1-16 0,1 4 0 15,1-1 288-15,-2 1 64 0,2-1 16 0,-3 4 0 16,1 1-176-16,-1 1-48 0,-1 1 0 0,2-1 0 16,2 4-480-16,0 0-96 0,0-1-32 0,2 4 0 15,1 0-160-15,3 1 0 0,0 0 0 0,1 0 0 0,1-2 0 0,2 1 0 16,1-2 0-16,3 0 0 0,2 1 0 0,2-4 0 15,2 2 0-15,4 0 0 0,1 2 208 0,2-2-32 16,1-2-16-16,1 3 0 0,1-1 16 0,0 0 0 16,0-3 0-16,1 1 0 0,3 4-176 0,-1-1 192 15,-1-4-192-15,-1 3 192 0,0 0-192 0,-1 3 0 16,-2-1 144-16,0-2-144 0,-3-2 0 0,0 0 0 16,-3 1 0-16,-2-1 128 0,-4 0 0 0,-2 4 16 15,-4-2 0-15,-1-2 0 0,-2 1 336 0,-4 1 64 16,-5-1 16-16,-2-3 0 0,-4 2 96 0,-2-1 32 15,-3-1 0-15,-2 4 0 0,-3-5-128 0,-2 2-32 0,1-2 0 0,1 0 0 16,-2-3-288-16,-1 1-64 0,1-5-16 0,3 1 0 16,2-3-160-16,4 0 192 0,6-4-192 0,5-2 192 31,3-1-1200-31,7-3-224 0,6-1-48 0,9-6-13184 0</inkml:trace>
  <inkml:trace contextRef="#ctx0" brushRef="#br0" timeOffset="16964.09">11599 10974 12895 0,'-22'4'1152'0,"-2"-2"-928"0,-1-2-224 0,-1 4 0 0,1 2 1296 0,0 2 224 16,-6-4 32-16,3 2 16 0,1 2-400 0,1 1-80 15,0 3 0-15,1 1-16 0,5-4-288 0,0 5-48 16,3-1-16-16,4 1 0 0,2 1-336 0,4 0-80 16,3-1-16-16,4-4 0 0,4 0-288 0,3 1 128 15,1-5-128-15,4 0 0 0,3-1 304 0,3-3-48 16,2-4-16-16,3-1 0 0,1-2-48 0,2 1-16 16,2-4 0-16,0 0 0 0,-3 1-176 0,-1-3 128 15,-3 0-128-15,-2 1 128 0,-3 0-128 0,-1 0 160 16,-1-4-160-16,-2-1 160 0,-5 0-32 0,-1 0-128 15,-4-1 192-15,-2 2-64 0,-1 0 64 0,-3 1 0 16,-1-2 0-16,0 1 0 0,-2 0-192 0,1-3 160 0,0-1-160 16,1 2 160-16,0 5-160 0,-1 1 0 0,5-2 0 0,0 3 0 15,1 8 0-15,0-10 0 0,0 10 0 0,6-8 0 16,2 1 0-16,2 1 0 0,3 3 0 0,1-1 0 16,0 3-192-16,1-3 192 0,0 0-160 0,-1 3 160 15,2 2 0-15,-3 0 0 0,1 0 0 0,0 3 0 16,-1 0 0-16,0 0 0 0,0 4-128 0,-2 0 128 15,-3 0 0-15,-2 3 0 0,0 2 0 0,-3-1 0 16,-1-1 0-16,0 2 0 0,-2-3 0 0,-3 1 0 16,1 5 256-16,-2-5-48 0,0 2-16 0,-2 2 0 15,-3 3-48-15,-3 0-16 0,0-1 0 0,-1 2 0 16,-2 1 48-16,-1 0 0 0,0 0 0 0,-3 2 0 16,-3-3-176-16,1 1 128 0,-2 1-128 0,0-2 128 15,0-2 0-15,0 1 0 0,0-1 0 0,2-3 0 0,-4-2-128 0,5 1 0 16,0-1 0-16,1-3 0 0,1-1 0 0,3-1 160 15,2 2-160-15,3-3 160 0,0-1-288 0,2 1-64 16,8-6-16-16,-8 7 0 16,2-2-1904-16,6-5-368 0,0 0-80 0,0 0 0 0</inkml:trace>
  <inkml:trace contextRef="#ctx0" brushRef="#br0" timeOffset="17378.06">11780 11275 12783 0,'0'0'560'0,"0"0"128"0,11-1-560 0,-11 1-128 0,0 0 0 0,0 0 0 16,0 0 752-16,0 0 112 0,0 0 32 0,0 0 0 15,-8 12 208-15,1 1 48 0,-2-1 16 0,-3 2 0 16,-5 0-16-16,-1 1-16 0,0 3 0 0,-2 1 0 15,1 1-224-15,1 2-32 0,0 1-16 0,0 2 0 16,2-2-304-16,0 2-64 0,4 2-16 0,3-3 0 16,2 0-288-16,5-5-48 0,2-5-16 0,4 0 0 15,2-1-128-15,3 0 192 0,2-4-192 0,3 0 192 16,2-4 144-16,3-3 48 0,1 1 0 0,3-5 0 16,1-3 32-16,3-4 16 0,-4 2 0 0,1-6 0 15,1-2-96-15,-1 2-16 0,-2-1 0 0,-2 0 0 0,-2-4 16 16,-4 2 0-16,-2 1 0 0,-6 2 0 0,-1-5 256 0,-4 2 48 15,-2-1 16-15,-4 1 0 0,-7-2-80 0,1 0-32 16,-6 0 0-16,-2 2 0 0,0-1-304 0,-1 4-64 16,-2 2-16-16,0-2 0 0,-1 3-160 0,0 1 0 15,1 2 0-15,2 1 128 16,-1 1-1248-16,4 3-256 0,1-3-48 0,5 2-9648 16,11 3-1920-16</inkml:trace>
  <inkml:trace contextRef="#ctx0" brushRef="#br0" timeOffset="18449.84">10583 12416 8287 0,'0'0'368'0,"0"0"80"0,0 0-448 0,0 0 0 16,0 0 0-16,0 0 0 0,0 0 2432 0,0 0 416 0,11-3 80 0,0-2 16 15,3-2-1472-15,6 2-304 0,6-4-48 0,3 2-16 16,3 2-240-16,5-3-48 16,2 2-16-16,6-1 0 0,3 1-272 0,4 1-48 0,1-4-16 0,1 2 0 15,0 1-96-15,0-1-32 0,-1 0 0 0,1-2 0 16,0 3-16-16,1 2 0 0,1-1 0 0,-3 0 0 15,-2 2-64-15,-1 1-32 0,-3 1 0 0,-3-1 0 16,-3-3-32-16,-2 0 0 0,1 3 0 0,0-1 0 16,2-1-192-16,-2 0 144 0,-4 1-144 0,0 0 128 15,-2 1-128-15,-1-1 0 0,-3-1 144 0,-2 2-144 16,-3-2 0-16,2 3 144 0,-2 1-144 0,-3-2 0 16,-3-3 160-16,-1 3-160 0,-2-2 128 0,-1-1-128 15,-1-2 0-15,-1 5 0 0,-3-2 128 0,-1 0-128 16,-9 4 0-16,0 0 0 0,0 0-160 0,0 0 160 15,0 0-576-15,0 0-32 0,0 0 0 16,0 0 0-16,0 0-1744 0,-9-2-336 0,-1-1-80 0,0-1-16 0</inkml:trace>
  <inkml:trace contextRef="#ctx0" brushRef="#br0" timeOffset="18812.77">12203 11968 20207 0,'-10'-10'896'0,"10"10"192"0,-5-11-880 0,2 1-208 15,0 4 0-15,3 6 0 0,0 0 640 0,3-10 64 0,1 2 32 0,1 3 0 16,1-3-384-16,7 3-80 16,1 2-16-16,2-3 0 0,2 3 256 0,4 1 32 0,2 2 16 0,3 3 0 15,1-2 176-15,5 6 32 0,1-1 16 0,2 5 0 16,-1-1-160-16,2 3-48 0,0-1 0 0,-1-1 0 15,-5 3-144-15,-1 3-48 0,-4-2 0 0,-2 1 0 16,-3 1-96-16,-3 2-32 0,-2 1 0 0,-3 1 0 16,-7 0-64-16,-2 5-32 0,-2-3 0 0,-5 1 0 15,-7 0 96-15,-3 0 32 0,-4 3 0 0,-4-1 0 16,-9-1 144-16,-5-1 16 0,-7-4 16 0,1 0 0 16,-5 1-16-16,-1 0 0 0,-3 0 0 0,-1-4 0 15,-1 0-80-15,1 1-32 0,1 2 0 0,2 0 0 16,0-7-336-16,2 1 128 0,5 0-128 0,2 0 0 15,2 3-592-15,6-6-192 0,1-2-48 0,4 0-15760 16</inkml:trace>
  <inkml:trace contextRef="#ctx0" brushRef="#br0" timeOffset="21246.56">9514 11476 8287 0,'0'0'736'0,"0"0"-592"16,0 0-144-16,0 0 0 0,0 0 1344 0,0 0 256 15,0 0 32-15,0 0 16 0,0 0-624 0,0 0-112 16,-6 9-16-16,6-9-16 0,-8 2-224 0,8-2-32 15,-9 5-16-15,1 2 0 0,-3-3-32 0,1-3 0 0,0 1 0 0,0 1 0 16,-3-2-96-16,0 0-32 0,0 2 0 0,-4-2 0 16,-2-1-32-16,-1 0-16 0,-5 2 0 0,5-1 0 15,-2-4-144-15,0 2-48 0,-4 1 0 0,1 0 0 16,-1 0-32-16,-5 0-16 0,-2 0 0 0,-2 1 0 16,0 2-160-16,-6-2 0 0,-5-2 144 0,-1-2-144 15,-2-1 256-15,0 1-32 0,0-2 0 0,-3-1 0 16,1 1-16-16,-3 3 0 0,2 1 0 0,-5-1 0 15,-1 0-80-15,-2-2-128 0,-1-1 176 0,5 0-176 16,1 1 128-16,3 3-128 0,3-1 0 0,-1 2 0 16,3 0 0-16,-1 0 0 0,-1 0 0 0,1-1 0 15,0-1 144-15,2-1-144 0,3 1 0 0,2 0 144 0,2 0-144 16,0 0 192-16,1 1-192 0,3 2 192 0,2 2-192 16,2 0 192-16,2-3-192 0,2 2 192 0,-2 2-64 15,4-3-128-15,2-1 192 0,4 0-64 0,1 0-128 0,0 0 192 16,3 0-192-16,1 0 192 0,-1-1-192 0,2 0 0 15,0-2 0-15,2 3 128 0,1 0-128 0,-1-1 0 16,1-2 144-16,1 1-144 0,0 0 0 0,1 2 0 16,-3 2 0-16,2-2 128 0,-1 0-128 0,0 1-240 15,0 0 64-15,0 2 16 16,0-4-512-16,1 2-96 0,0-1-32 0,9 0-7488 16,-9 4-1504-16</inkml:trace>
  <inkml:trace contextRef="#ctx0" brushRef="#br0" timeOffset="21646.65">7557 11107 6447 0,'-29'8'272'0,"10"2"80"0,-4-1-352 0,-4 2 0 0,-5 2 0 0,-3 1 0 16,-5 6 2224-16,-2 2 368 0,-2-2 80 0,1 1 16 0,1 3-1280 0,2-1-240 16,2-4-48-16,2 0-16 15,2 0-208-15,4 1-32 0,3-1-16 0,3 2 0 0,2-2-224 0,4-1-48 16,2-1-16-16,1 0 0 0,2-3-256 0,3 1-48 15,3-1-16-15,5-2 0 0,2 0-240 0,5 1 0 16,4-3 0-16,4 2 0 0,2-5 320 0,6 3-48 16,4-2 0-16,4 2 0 0,5-2-32 0,2 2-16 15,3-2 0-15,2 2 0 0,2-3-224 0,4 2 144 16,-1-2-144-16,0 2 128 0,-1-4-128 0,-3 0 192 16,-4-3-192-16,1 3 192 15,-3-2-1936-15,0-3-384 0</inkml:trace>
  <inkml:trace contextRef="#ctx0" brushRef="#br0" timeOffset="22415.82">7359 9965 11967 0,'-13'-2'1072'0,"4"-2"-864"15,-1-2-208-15,-2 0 0 0,1 1 768 0,-1-2 128 0,0 2 0 0,-2 1 16 16,0 1-16-16,-3-4-16 16,-2 3 0-16,1 3 0 0,1 0-304 0,-1 2-64 0,-1 0-16 0,-2 3 0 15,4 4-48-15,-2-2 0 0,-1 2 0 0,1 3 0 16,0 5-160-16,2 1-32 0,1 0-16 0,5-1 0 16,3 2-112-16,3 0-128 0,1 1 176 0,2 0-176 15,2-4 128-15,2 2-128 0,3 1 0 0,4-4 0 16,0-2 192-16,3 0-64 0,0-6 0 0,1-1-128 15,1 2 192-15,1-4-192 0,1 1 192 0,-1-4-192 16,3-2 192-16,-1-1-192 0,4-2 192 0,-2-4-192 16,-1 0 192-16,1-2-64 0,1 3 0 0,-1-3-128 15,-2-2 176-15,-2 2-176 0,0-2 160 0,-3 1-160 16,-1 4 128-16,-2-3-128 0,-3 3 0 0,-1-3 144 16,0 4-144-16,-5 7 0 0,0 0 0 0,0 0 0 15,0 0 0-15,0 0 0 0,0 0 0 0,-5 6 0 16,-2 7 0-16,-2 0 0 0,-3 3 0 0,2 3 0 0,-1 4 272 0,1 1-16 15,-1 5-16-15,2 1 0 0,-4 0 48 0,1 1 16 16,-1-5 0-16,3 4 0 0,-1-4-144 0,1 2-32 16,-1-2 0-16,0-2 0 0,2-5-128 0,0 0 192 15,3 0-192-15,-1-1 192 0,2 0-48 0,2-3 0 16,-1-4 0-16,2 1 0 0,2-12-144 0,0 12-272 16,0-12 64-16,0 0 16 15,0 0-1840-15,12 5-352 0,3-5-80 0,2-1-16 0</inkml:trace>
  <inkml:trace contextRef="#ctx0" brushRef="#br0" timeOffset="23881.5">8979 10487 21183 0,'0'0'1888'0,"0"0"-1504"0,-9 15-384 0,0 2 0 15,-1-2 768-15,-2 3 64 0,-4 2 32 0,0-1 0 16,-3-1-272-16,-2 0-48 0,0 0-16 0,0-1 0 16,2 4 240-16,3-1 32 0,2-2 16 0,4 0 0 15,1-3-176-15,5 0-48 0,1-1 0 0,7-2 0 16,3-2-336-16,4-5-64 0,3 0 0 0,3-1-16 16,0-6 128-16,2-1 16 0,2-2 16 0,2-2 0 15,2-8 16-15,0 0 0 0,0-3 0 0,-4-2 0 16,-2-1-16-16,-3-3 0 0,-5 0 0 0,-1 2 0 15,-2 1 176-15,-3-1 16 0,-3 2 16 0,-3-1 0 16,-4 1-96-16,-3 2-32 0,0 1 0 0,-3 4 0 0,-1 3-256 0,-4 1-160 16,-1 5 192-16,-4 3-192 0,-2 1 0 0,0 2 0 15,-1 2 0-15,-1 2 0 16,-3 1-2096-16,-3 4-416 0,-16 6-96 0,13-3-16 0</inkml:trace>
  <inkml:trace contextRef="#ctx0" brushRef="#br0" timeOffset="32470.94">6140 1635 26719 0,'0'0'2368'0,"-8"-1"-1888"16,8 1-480-16,-8 0 0 15,8 0-256-15,-9 3-128 0,0 0-48 0,3 1 0 0,6-4 624 0,-9 8 112 16,0-4 16-16,0 1 16 0,1 1 32 0,0-2 0 15,-1-2 0-15,1 2 0 0,-1 1-144 0,1 0-32 16,-3-2 0-16,1 2 0 0,-2 1 0 0,-1 1 0 16,0-2 0-16,0 1 0 0,-3-1 0 0,-2 0 0 15,0 3 0-15,-1-2 0 0,-2-1-64 0,-4 3 0 16,1-3-128-16,-5 1 192 0,-3 0-64 0,-1-3 0 0,-4 0-128 0,1-1 192 16,-1 0-48-16,-3-1-16 0,2 2 0 0,0 0 0 15,0 0 64-15,0-1 0 0,0 2 0 0,-1 1 0 16,-2 0 48-16,-1-2 16 0,-5-3 0 0,-1-1 0 15,0-2 0-15,2-2 16 0,1 1 0 0,0 2 0 16,1 0-16-16,2 2 0 0,1-2 0 0,-3-1 0 16,-3 2-64-16,-3-3 0 0,-1-1-16 0,0 1 0 15,0-1-32-15,3 0 0 0,0 0 0 0,1 4 0 16,-2 0-144-16,0 1 128 0,-2 0-128 0,-2 0 128 16,-5 0-128-16,1 1 0 0,0-1 0 0,2 2 128 15,1 1-128-15,0 1 0 0,4 2 0 0,-3-2 128 16,0 1-128-16,-2 0 0 0,-1-2 0 0,3-2 0 15,1-5 0-15,2 0 0 0,5 2 0 0,-1 0 0 16,3 1 0-16,1 1 0 0,0-1 0 0,0 0 0 0,0-1 0 16,-1 0 0-16,-3-3 128 0,3 1-128 0,1-1 0 0,1 4 128 15,0-1-128-15,2 1 128 0,1 1 16 0,-2 1 0 16,2 2 0-16,0-2 0 0,0 0-144 0,-3 1 192 16,-1-4-192-16,0 5 192 0,-3-1-192 0,4 2 128 15,-1-2-128-15,3 0 128 0,2 1-128 0,-3-2 0 16,2 1 144-16,3 2-144 0,3 0 0 0,-4-1 0 15,1-2 0-15,-3 1 128 0,-2-2-128 0,2 0 0 16,0-1 0-16,0-3 0 0,0 1 0 0,-1 1 0 16,4 1 0-16,-2 0 0 0,1 1 0 0,3 0 128 15,0 0-128-15,-2 0 0 0,-2 0 0 0,-3 0 0 16,4-2 0-16,-1 1 0 0,-1-1 0 0,1-1 0 16,0-1 0-16,1-1 128 0,2 1-128 0,1 2 0 15,1-3 0-15,0-2 0 0,2 1 0 0,1 1 0 0,1-1 0 0,-2 1 0 16,-1-1 0-16,1-1 0 0,0 0 0 0,-2 1 0 15,0 0 0-15,1 1 0 0,3-4 0 0,1 2 0 16,3 2 0-16,1-2 0 0,0-1 0 0,1-1 128 16,2 3-128-16,10 3 0 0,-2 1 128 0,-2-2-128 15,3-1 0-15,-2 2 0 0,-1 1 0 0,2-1 0 16,-1 3 0-16,-9-5 0 0,5 0 0 0,3 2 0 16,1 0 0-16,3 1 0 0,1 0 0 0,9 2 0 15,-10-1 0-15,1-1 0 0,9 2 0 0,-9 0 0 16,9 0 0-16,-9 2 0 0,0-1 0 0,9-1 0 15,-8 2 0-15,8-2 0 0,-9 3 0 0,9-3 0 16,-8 6 0-16,1 3 0 0,1-2 0 0,0 3 128 16,-1-3-128-16,2 5 0 0,0 0 0 0,0 1 0 15,-3 1 0-15,4 4 0 0,-1 2 0 0,-4 1 0 0,2 2 0 16,-2-2 0-16,0-2 0 0,1 3 0 0,2 3 0 0,0-1 0 16,-3 3 0-16,0 4 0 0,-1 2 0 0,0 0 0 15,-1 1 0-15,1-1 0 0,0-1 0 0,1 1 0 16,-2 0 0-16,2 1 0 0,0 1 0 0,0-2 0 15,3 0 0-15,-2-2 0 0,2 4 0 0,1 2 0 16,0 1 0-16,-1 1 0 0,5-1 0 0,-1-1 0 16,0-3 0-16,2-2 0 0,0-5 0 0,0 1 0 15,0-4 0-15,2 0 0 0,0 0 0 0,-1-2 0 16,3-3 0-16,-1-1 128 0,-1-2-128 0,2 0 0 16,0-4 0-16,0 2 0 0,-2-1 0 0,1 1 0 0,1-4 0 15,-1 2 0-15,0 2 0 0,1-4 0 0,0 1 0 0,-4-11 128 16,3 13-128-16,1-3 0 0,-4-10 0 0,7 13 128 15,-7-13-128-15,7 9 128 0,2 0-128 0,-9-9 128 16,8 5-128-16,-8-5 0 0,13 3 0 0,-2 1 0 16,0-4 0-16,1 0 0 0,-1-2 0 0,2-1 0 15,1-1 0-15,1 1 0 0,0-1 0 0,3-3 128 16,-2 2-128-16,0 1 0 0,-1-1 0 0,3 0 0 16,0 0 0-16,1 1 0 0,0-2 0 0,1 1 0 15,3 1 0-15,-9 2 0 0,4 0 0 0,2 1 0 16,2 0 0-16,3-2 0 0,3 2 0 0,3 0-128 15,2-2 128-15,30-1 0 0,-4 3 0 0,-7-3 0 16,-4-2 0-16,-1 1 0 0,-2 2 0 0,1-1 0 16,-1-1 0-16,2 4 0 0,-1-1 0 0,4 0 0 15,3 1 0-15,2 0 0 0,-1-2 0 0,0 1-128 16,-3 0 128-16,1 2 0 0,1-2 0 0,3-1 0 0,3 3 0 0,-1-1 0 16,6 0 0-16,-1 0 0 0,-4-1 0 0,0 1 0 15,0 0 0-15,4-2 0 0,1 2 0 0,1-3 0 16,2 2 0-16,-1 0 0 0,-1 2 0 0,0-1 0 15,-5 0 0-15,1-1 0 0,1 1 0 0,3 0 0 16,1 0 0-16,0 1 0 0,-1-2 0 0,-2 1 0 16,0 1 0-16,-1 0 0 0,2-1 0 0,-1 1 0 15,3 1 0-15,0-1 0 0,-1 0 0 0,-3 0 0 16,-3 0 0-16,-1-1 0 0,2-2 0 0,0 3 0 16,1 3 0-16,-3-1 0 0,3 2 0 0,-3-3 0 15,-3 2 0-15,0 0 0 0,-2-1 0 0,1 3 0 16,-1-1 0-16,2 2 0 0,-3 2 0 0,1-3 0 15,-2 0 0-15,-1 1 0 0,-6 0 0 0,2 0 0 0,-3 0 0 0,-1-1 0 16,-1 3 0-16,-2 1 0 0,1-1 0 0,-1 0 0 16,1-1 0-16,-1 2 0 0,2-2 0 0,-1 3 0 15,-3-3 0-15,-3 4 0 0,-2-3 0 0,-1-2 128 16,-3 1-128-16,0-2 0 0,0 1 0 0,0 2 0 16,-2-3 0-16,0 1 0 0,-2 2 0 0,-2-4 0 15,-1 1 0-15,-1 2 0 0,-2-2 0 0,0 0 0 16,-3 2 0-16,1-3 144 0,-2-1-144 0,0 2 0 15,-3 2 128-15,0-5-128 0,-11-2 0 0,13 4 0 16,-13-4 160-16,12 5-160 0,-12-5 128 0,10 7-128 16,-10-7 128-16,0 0-128 0,9 2 128 0,-9-2-128 15,0 0 128-15,0 0-128 0,0 0 128 0,0 0-128 16,0 0 128-16,0 0-128 0,0 0 0 0,0 0 128 0,0 0-128 0,0 0 128 16,0 0-128-16,6-6 128 0,-2-3-128 0,-2 1 0 15,0-4 0-15,0-1 0 0,-2-2 0 0,0-2 0 16,1 2 128-16,1-7-128 0,-1-1 0 0,3-1 0 15,-3-4 0-15,2 0 0 0,-1-2 0 0,1-6 0 16,-1 1 144-16,1-4-144 0,1 1 128 0,-1-1-128 16,2 0 128-16,1-2-128 0,0-1 144 0,2-4-144 15,0 2 192-15,0-3-192 0,1 3 160 0,-1-1-160 16,-2 1 128-16,4 0-128 0,-2 3 128 0,-1-2-128 16,0 2 0-16,0 2 128 0,1-3-128 0,-2-1 0 15,2 3 144-15,-2 1-144 0,1 1 176 0,0 4-48 16,0 2 0-16,-1 0 0 0,0 5 0 0,1 2-128 15,-1 2 192-15,0 5-64 0,0 0-128 0,-3 6 0 0,1 3 0 0,-1-1 0 32,-2 3-400-32,-1 7-64 0,0 0-16 0,0 0 0 15,0 0-2448-15,0 12-480 0</inkml:trace>
  <inkml:trace contextRef="#ctx0" brushRef="#br0" timeOffset="41211.14">7693 16527 5519 0,'0'0'496'0,"0"0"-496"0,0 0 0 0,0 0 0 16,0 0 1264-16,0 0 144 0,0 0 48 0,0 0 0 16,0 0-544-16,0 0-96 0,-8 1-32 0,8-1 0 15,0 0-64-15,0 0-16 0,0 0 0 0,0 0 0 16,-9 3-64-16,9-3-32 0,0 0 0 0,0 0 0 15,0 0-128-15,-6 9-32 0,0-3 0 0,6-6 0 16,-5 9-32-16,1-1-16 0,1 3 0 0,1-2 0 0,0 1 16 0,2-1 0 16,2 3 0-16,0-1 0 0,1 2-64 0,1 1-16 15,-1 2 0-15,2-2 0 0,-1 0-80 0,3 3 0 16,-2-1-16-16,2 1 0 0,1-1-80 0,1 0-16 16,0-1 0-16,1-1 0 0,1-3-16 0,1 2 0 15,0-2 0-15,0-3 0 0,-1 2 16 0,1-4 0 16,-1 1 0-16,5 0 0 0,-4-3 112 0,3 1 32 15,-1-1 0-15,0 1 0 0,2-3-96 0,-2-2-32 16,-2-2 0-16,2 2 0 0,0-1-32 0,2 0-128 16,0-2 192-16,2 1-64 0,0-2-128 0,0 0 160 15,-2 1-160-15,1-3 160 0,2 0-160 0,4 1 0 0,-3-3 144 0,3 2-144 16,1 1 128-16,0-3-128 0,1 2 160 0,2 2-160 16,1-4 0-16,1 3 128 0,1 0-128 0,-2-1 0 15,0 3 0-15,-1-2 0 0,-1 0 0 0,1-1 0 16,1 2 128-16,0 1-128 0,-2-1 0 0,2 2 0 15,1-1 0-15,2 2 0 0,-1 0 0 0,2 1 0 16,1 0 0-16,2 1 0 0,0 4 0 0,-1-2 0 16,2-1 128-16,-3 0-128 0,-2-1 0 0,-1 1 144 15,1 1-144-15,-1 2 128 0,2 0-128 0,0-1 128 16,-1 1-128-16,3 3 0 0,-1-3 144 0,0 4-144 16,0-3 0-16,-2 4 144 0,1-2-144 0,0 2 0 15,2-3 128-15,-3 6-128 0,-2-1 0 0,-2-1 0 16,-3 2 192-16,-1-3-64 0,-2 3 0 0,0-1-128 15,-2-1 0-15,-1 1 0 0,-3 0 0 0,-1-3 0 16,0 1 288-16,-3-3-48 0,1 4-16 0,-3-4 0 0,0 2 80 16,-3-1 16-16,-6-8 0 0,6 12 0 0,-1-1-80 0,-1 0-16 15,-1-3 0-15,-3-8 0 0,0 11-224 0,-2 2 176 16,0-3-176-16,-1 0 160 0,3-10-160 0,-5 8 192 16,5-8-192-16,-6 11 192 0,2-4-192 0,4-7 0 15,0 0 0-15,-5 8 0 0,5-8 0 0,0 0 0 16,0 0 128-16,0 0-128 0,0 0 0 0,0 0 0 15,0 0 144-15,0 0-144 0,0 0 256 0,0 0-32 16,0 0 0-16,3-10 0 0,0 1-96 0,2-3 0 16,2-1-128-16,0 3 192 0,1-3-192 0,2 0 128 15,0 2-128-15,2-2 0 0,2-1 0 0,2 0 0 16,2 0 0-16,1-1 0 0,2-1 0 0,-1 0 0 0,4 1 0 0,0 2 0 16,2 3 0-16,-1-4 0 0,0-1 0 0,2 1 0 15,0 4 0-15,3-3 0 0,2 0 0 0,0 3 0 16,2-3 0-16,2 5 0 0,-1-1 0 0,2 5 0 15,0 0 0-15,1 1 0 0,0 1 0 0,0 6 0 16,-2-2 0-16,-2 1 0 0,-1-2 0 0,-1 2 0 16,-1 0 0-16,1 5 0 0,-2 0 0 0,2 3 0 15,1-1 0-15,0 0-128 0,0 2 128 0,4-2 0 16,2 3 0-16,1-3 0 0,-2 1 0 0,0 2 0 16,0-3 0-16,-1 0 0 0,-2 2 0 0,2-3 0 15,1 2 0-15,1-3 0 0,-1 1 0 0,1-4 0 16,1 1 0-16,1 2 0 0,3-4 0 0,-1-3 0 15,0-1 0-15,-1 0 0 0,-1-1 0 0,-1-3 0 16,5-5 0-16,-2 1 0 0,-1-3 0 0,1 1 0 0,3-4 0 16,4 0 0-16,1 1 0 0,-1-2 0 0,0-4 0 0,-2 1 0 15,-1 0 0-15,-2-1 0 0,-2-1 0 0,0-1 0 16,-1 1 0-16,0 1 0 0,1-3 0 0,-1 1 0 16,0 0 128-16,-1 1-128 0,-3-2 0 0,-2 3 0 15,-5-3 128-15,-3-1-128 0,-4 2 0 0,1 2 144 16,-6 0-144-16,-3 3 128 0,-2-1-128 0,-2 2 0 15,-2 1 144-15,-5 1-144 0,-5 0-160 0,-3 5-96 16,-6-4-32-16,-1 6-10272 16,-6-3-2064-16</inkml:trace>
  <inkml:trace contextRef="#ctx0" brushRef="#br0" timeOffset="42195.07">8505 17365 13823 0,'0'0'1216'0,"0"0"-960"16,0 0-256-16,-8-2 0 0,8 2 896 0,-7-1 128 15,7 1 16-15,0 0 16 0,-8 4-352 0,3 4-80 16,0 2-16-16,0 4 0 0,0-3-64 0,1 4-16 16,0 5 0-16,0 0 0 0,-1 3 176 0,2 0 16 0,-1 0 16 0,0 2 0 15,1-2-64-15,2 2-16 0,-4 3 0 0,4-2 0 16,1-5-224-16,0 0-48 0,-2-4-16 0,2-3 0 15,3-1-16-15,-2 0 0 0,-1-13 0 0,0 0 0 16,0 0 192-16,0 0 32 0,0 0 16 0,0 0 0 16,8-12 112-16,-2-2 32 0,2-1 0 0,-3-7 0 15,1-2-400-15,-1 1-80 0,4-3 0 0,-1 2-16 16,1-4-240-16,1 4 0 0,0 2 0 0,3 0 0 16,0 1 0-16,3 3 0 0,-1 1 0 0,2 3 0 15,-1 0 0-15,3 2 0 0,1 4 0 0,0-1 0 16,-1 3 0-16,1 3 0 0,-2-1-128 0,0 4 128 15,-2 0-128-15,2 2 128 0,-4 0-192 0,-1 2 192 16,-2 2-1696-16,1 3-224 0,-1-2-64 0</inkml:trace>
  <inkml:trace contextRef="#ctx0" brushRef="#br0" timeOffset="42627.62">9082 17400 16575 0,'0'0'736'0,"0"0"160"0,0 0-720 0,8-9-176 16,-8 9 0-16,6-7 0 0,-6 7 1136 0,0 0 192 16,0 0 32-16,0 0 16 0,0 0-928 0,0 0-192 0,0 0-48 0,0 0 0 15,-10-4 0-15,0 4 0 0,0 4 0 0,-2 3 0 16,1 5 192-16,-2 2 48 0,0-3 0 0,1 6 0 15,-4 3 320-15,2 3 64 0,-1-1 0 0,1-1 16 16,1 5-32-16,2-2-16 0,2 0 0 16,4-1 0-16,2-5-304 0,5-3-64 0,0-1-16 0,3 0 0 15,2-3-160-15,3-6-48 0,-1-5 0 0,2 0 0 16,2-2-16-16,0-5 0 0,1-1 0 0,0-5 0 16,0 3-48-16,2-3-16 0,1-4 0 0,-2 2 0 15,-2-1-128-15,-3 2 128 0,1 2-128 0,-4 0 128 16,-1 3-128-16,0 0 0 0,-6 9 144 0,5-5-144 15,-5 5 144-15,0 0-144 0,0 0 192 0,0 0-192 16,0 0 160-16,9 10-160 0,-4 3 128 0,-1 2-128 16,-1-1 0-16,-2 1 0 0,-1 0 0 0,1 2 0 15,-1-2 0-15,2-1 0 0,0 0-144 0,1-4 144 16,-1 0-768-16,-2-10-64 0,7 13 0 0,-7-13-8912 16,11 5-1792-16</inkml:trace>
  <inkml:trace contextRef="#ctx0" brushRef="#br0" timeOffset="42978.28">9451 17452 15663 0,'-10'7'688'0,"3"2"144"0,-2 0-656 0,3 2-176 16,1-1 0-16,0 3 0 0,-1 1 3264 0,0 1 608 15,3-1 128-15,-2 1 32 0,-1 1-2544 0,-1-2-496 16,2 0-96-16,-2-3-32 0,1 0-432 0,0 0-96 0,-1-5-16 0,7-6 0 15,0 0-320-15,0 0 128 0,0 0-128 16,0 0 0-16,0 0 0 0,0 0 144 0,8-5-144 0,1-7 0 16,1 0 128-16,4-1-128 0,1-3 0 0,2 0 0 15,1 1 0-15,-2 1 160 0,2 1-160 0,-3 2 128 16,-1-2-128-16,-1 4 0 0,0-1 0 0,-2 5 0 16,0-1 0-16,1 6 0 0,-2 5 0 0,0 0 0 15,-2 6 0-15,-2 2 0 0,1 2 0 0,-2 6 0 16,-2 3-144-16,0-1 144 0,-6-2 0 0,2 2 0 15,-4 3-256-15,3-6 64 0,-2 1 16 0,-1 0 0 32,3-3-304-32,1-2-64 0,0 1-16 0,1-3 0 0,2-5-368 0,-2-9-80 0,5 8-16 0,-5-8-7872 15,13 4-1568-15</inkml:trace>
  <inkml:trace contextRef="#ctx0" brushRef="#br0" timeOffset="43429.68">9975 17545 22575 0,'-13'-1'992'0,"5"1"224"0,-1 1-976 0,0 1-240 16,0 0 0-16,1 2 0 0,-4 1 720 0,-1 0 112 16,-1 3 0-16,0 1 16 0,-2-3-368 0,-1 7-80 15,1-1-16-15,1 1 0 0,-2 1 96 0,3 3 16 16,-2-2 0-16,3 1 0 0,1 1 0 0,2-1 0 0,0 2 0 0,5-4 0 15,2 0-304-15,3-1-48 0,3-4-16 0,2 0 0 16,-5-9-128-16,10 5 160 0,2 1-160 0,0-5 160 16,2-4 32-16,3-3 0 0,1 0 0 0,2-4 0 15,2 1 128-15,-1-4 48 0,0-1 0 0,-1-1 0 16,0-1-16-16,-1-4 0 0,-1 1 0 0,-1-3 0 16,-5-1-128-16,2-1-32 0,-3 1 0 0,-3 0 0 15,0-4-32-15,-3 2-16 0,-1-7 0 0,-1 0 0 16,-5-1-144-16,1-3 192 0,0-2-192 0,-2 7 192 15,1 0-192-15,-1 8 0 0,2 5 0 0,0 4 0 16,1 3 0-16,0 11 0 0,0 0 0 0,0 0 0 16,-11 8 0-16,4 3 0 0,-6 8 0 0,0 6 128 15,3 1-128-15,-1 6 0 0,-1 3 144 0,1 3-144 16,-1 2 0-16,2 2 0 0,0-2 0 0,1 2 0 0,0 3 0 0,2-4 0 16,-1-1 0-16,2-2 0 15,1-5-320-15,2-3-96 0,3-5-16 16,3-2 0-16,-2-7-480 0,4-3-112 0,0-1 0 15,-5-12-16-15,14 6-1424 0,3-5-288 0</inkml:trace>
  <inkml:trace contextRef="#ctx0" brushRef="#br0" timeOffset="43821.18">10290 17616 4607 0,'0'0'400'0,"-10"4"-400"16,2 1 0-16,-2 0 0 0,0-1 5072 0,1 0 944 0,0 5 176 0,2 0 32 16,-1 5-4336-16,-1 0-864 15,-3 0-192-15,3 4-16 0,-1 2-240 0,3-1-32 16,0 0-16-16,2-1 0 0,0-5-256 0,2 1-48 0,3-2-16 0,3 0 0 16,-3-12-208-16,6 9 0 0,2-3 128 0,2-1-128 15,2-4 128-15,0-2 0 16,1-4-128-16,4 1 192 0,-2-1 0 0,1-4-16 15,0 1 0-15,-2 1 0 0,-3-3 80 0,0 0 32 0,0 1 0 16,-4-2 0-16,-2 3 48 0,-1-4 16 16,-6 3 0-16,-1-2 0 0,-2 2-16 0,-1-3 0 15,-3 2 0-15,-1 1 0 0,-1 4-160 0,0-2-48 0,-2 2 0 0,2 0 0 16,-1-4-128-16,2 5 0 0,0-1 0 0,1 0 0 16,1-2-224-16,2 5 32 0,6 2 0 0,0 0 0 31,-6-5-320-31,6 5-48 0,-5-7-16 0,5 7 0 15,0 0-192-15,2-7-32 0,2-3-16 0,1 3 0 0,0-2-1536 16,4 2-304-16,4-10-64 0,2 7-16 0</inkml:trace>
  <inkml:trace contextRef="#ctx0" brushRef="#br0" timeOffset="44295.55">10558 17614 24639 0,'0'0'1088'0,"-3"10"240"0,1 0-1072 0,-1 3-256 15,1-2 0-15,1 3 0 0,-2 2 624 0,2 0 64 16,-4-1 16-16,2-1 0 0,-3 0 16 0,-1-1 16 16,-2 0 0-16,2-4 0 0,-2 1 96 0,3-5 32 15,6-5 0-15,0 0 0 0,0 0-128 0,0 0-32 0,0 0 0 0,0 0 0 16,0 0-96-16,2-8-32 0,2-3 0 0,1-2 0 15,4 3-272-15,0-4-64 0,1 3-16 0,0-1 0 16,-1-1-224-16,0 2 128 0,-1 2-128 0,2-1 0 16,-3 5 0-16,4 0 0 0,-11 5 0 0,8-5 0 15,-8 5 0-15,0 0 0 0,9 6 0 0,-9-6 0 16,8 8 0-16,-3 3 0 0,-2-1 0 16,-1 3 0-16,-2 1 0 0,0 0 0 0,0 4 0 0,-4-3 0 15,-1-1 0-15,1-1 0 0,1-1 0 0,1-4 0 16,2-8 0-16,0 0 0 0,0 0 0 0,0 0 0 15,0 0 0-15,0 0 0 0,0 0 144 0,8-5-144 16,2-5 224-16,-1 1-32 0,2-5-16 0,1 1 0 0,-2 2-176 0,2-2 160 16,-5 3-160-16,2 2 160 0,2 4-160 0,-2-1 0 15,-9 5 0-15,11-1 0 0,-11 1 160 0,11 1-160 16,-2 7 192-16,-1-3-192 0,-8-5 128 0,6 11-128 16,-2 0 0-16,-2 0 0 0,-2 0 0 0,3 0 0 15,-3-11 0-15,1 14 0 16,2-3-2400-16,-3-11-544 0</inkml:trace>
  <inkml:trace contextRef="#ctx0" brushRef="#br0" timeOffset="45446.12">11446 17867 5519 0,'0'0'496'0,"0"0"-496"0,0 0 0 0,0 0 0 0,0 0 1856 0,0 0 288 16,0 0 48-16,0 0 16 0,6-5-928 0,-6 5-192 16,3-10-48-16,-3 10 0 0,0-9-192 0,0-2-32 15,0 11-16-15,0-11 0 0,-1 1-64 0,0-2-16 16,1 12 0-16,-1-10 0 0,-6-1-128 0,2-2-16 16,-1 3-16-16,-1 0 0 0,-1 3-112 0,-1 0 0 15,0 0-16-15,0 5 0 0,0-1-96 0,-1 3-16 16,0 2 0-16,-1 0 0 0,0 3-112 0,0 4-16 15,-1 1-16-15,-1 4 0 0,1 3-176 0,-1 2 0 16,0 1 144-16,2 1-144 0,1 1 160 0,1-1-32 16,1-2-128-16,4-3 192 0,2-4-192 0,2-1 176 15,0-11-176-15,6 12 160 0,-6-12-160 0,14 5 128 16,1-3-128-16,2-3 128 0,2-3 160 0,1-7 32 0,3-3 0 0,3-3 0 16,-1 0-64-16,3-1-16 0,-3-1 0 0,3-2 0 15,-5 0-240-15,1 0 176 0,-2 1-176 0,-3-4 160 16,-2 1-160-16,-3 1 0 0,-2-2 144 0,-2 0-144 15,2 0 224-15,-3-3-32 0,-2 4 0 0,0 4 0 16,-3 2-64-16,-1 3 0 0,0 2-128 0,-3 1 192 16,0 11-192-16,0 0 0 0,0 0 128 0,0 0-128 15,-10 6 160-15,-2 7-16 0,0 5 0 0,0 4 0 0,-1 8 32 16,-1 1 0-16,-1 4 0 0,1 2 0 0,0-1-176 0,2 1 0 16,0-1 144-16,2-1-144 0,2 0 0 0,3-6 0 15,1-1 0-15,3-1 128 0,1-1-128 0,3-5 0 16,1-2-176-16,-1-3 176 15,5-3-848-15,1-7-80 0,2-1-16 0,2-3-13200 16</inkml:trace>
  <inkml:trace contextRef="#ctx0" brushRef="#br0" timeOffset="45830.67">12059 17773 24879 0,'-13'0'1088'0,"6"0"256"0,-2 0-1088 0,0 1-256 16,0 0 0-16,0 1 0 0,0-1 1408 0,0 3 208 15,-1-1 48-15,-1 3 16 0,-1-4-1184 0,-2-1-240 0,0 1-64 0,0 1 0 16,-1 1-64-16,1 3-128 0,1-4 176 0,1 3-176 16,-1 2 288-16,3 0-48 0,0 2-16 0,0-2 0 15,3 2 48-15,2-2 16 0,5-8 0 0,-2 11 0 16,2-11-288-16,0 0 0 0,0 0 0 0,5 9 0 15,-5-9 0-15,0 0 0 0,0 0 0 0,14 5 0 16,-2-2 160-16,1-2-160 0,-1-2 128 0,-12 1-128 16,11-3 0-16,0 1 128 0,-11 2-128 0,12 0 0 15,-12 0 0-15,11 6 128 0,-1 0-128 0,-2 4 0 16,0-1 0-16,-2 4 0 0,-2 1 128 0,0-1-128 0,-2 1 0 0,1 0 0 16,-2 0 0-16,2-4 0 0,0 1 144 15,-3-11-144-15,5 9 160 0,-5-9-160 0,9 6 0 0,-9-6 128 16,12 0-128-16,1-1 0 0,2-4 0 0,0-1 0 15,3-6 0-15,2 0-160 16,-1-4-1232-16,0-1-240 0,-1-2-48 0,-1-1-11984 16</inkml:trace>
  <inkml:trace contextRef="#ctx0" brushRef="#br0" timeOffset="46096.67">12479 17288 8287 0,'0'0'736'0,"0"0"-592"16,-11 4-144-16,5 0 0 0,-2 2 5328 0,3 5 1040 15,-1 3 208-15,-2 5 32 0,0 1-4752 0,-4 4-944 0,-1 3-192 0,1 1-32 16,-2 4-176-16,0 2-48 16,0 3 0-16,0 0 0 0,1 1-240 0,2 2-48 0,2-3-16 0,0-1 0 15,1-3-160-15,3 1 0 0,3 2 144 0,0-4-144 31,2-1-352-31,2-4-144 0,-1 0-16 0,3-3-16 0,1 3-688 16,2-6-128-16,2-3-16 0,1-5-16 0,1-4 224 0,-1-4 64 0,-10-5 0 0,11-3-11216 16</inkml:trace>
  <inkml:trace contextRef="#ctx0" brushRef="#br0" timeOffset="46548.83">12196 17763 29775 0,'0'0'1312'0,"0"0"288"0,0 0-1280 0,4-8-320 16,6 0 0-16,3 2 0 0,2 2 800 0,-1-2 96 16,3 2 32-16,1 0 0 0,1-3-384 0,2 1-80 15,-2 1-16-15,3 0 0 0,0-4-224 0,-1 4-48 16,1-2-16-16,1 0 0 0,1 1-160 0,0-2-224 16,0 2 48-16,0 0 16 0,2-1-112 0,-5 2-32 15,1 3 0-15,-2-1 0 0,-2-1-16 0,0 3 0 16,0 0 0-16,-3 0 0 0,-1 1 128 0,-1 1 32 15,-2 1 0-15,-11-2 0 0,10 8 160 0,-5-2 0 16,-5-6 0-16,-1 13 0 0,-3 2 0 0,-1-1 128 16,-5 0-128-16,-1 1 128 0,-2 2 48 0,0 2 16 15,-1 1 0-15,0 1 0 0,-1-1 0 0,0-1 16 16,3-1 0-16,1-2 0 0,2-3 80 0,4 0 16 16,2 0 0-16,3-3 0 0,3 1-32 0,-3-11 0 0,10 7 0 0,1-1 0 15,2-4 112-15,2-4 32 0,2-4 0 0,1-1 0 16,1-7 0-16,0 0 0 0,1 0 0 0,-2-2 0 15,-1-1-176-15,-4 1-48 0,0-2 0 0,-1 1 0 16,-5 1 16-16,0 2 0 0,-4 5 0 0,1-1 0 16,-4 3 176-16,0 7 16 0,0 0 16 0,0 0 0 15,0 0 16-15,0 0 0 0,-10 6 0 0,1 5 0 16,3 2-144-16,1 1-32 0,0 0 0 0,3 3 0 16,0 0-112-16,2 2-16 0,2-1-128 0,5 2 192 15,2-2-192-15,3 0 0 0,5-3 0 0,3 2 0 16,6-3-1152-16,4-4-288 0,4 1-48 15</inkml:trace>
  <inkml:trace contextRef="#ctx0" brushRef="#br0" timeOffset="53575.97">8360 15865 4607 0,'0'0'400'0,"0"0"-400"0,-4-10 0 0,1 2 0 16,0-1 2016-16,3 9 320 0,0 0 64 0,0 0 16 15,-3-9-1216-15,3 9-240 0,0 0-64 0,0-11 0 16,0 11 16-16,-2-8 0 0,-1-2 0 0,3 10 0 16,0 0 176-16,0 0 48 0,-5-8 0 0,5 8 0 15,0 0-64-15,0 0-16 0,0 0 0 0,0 0 0 16,-1-10-352-16,1 10-64 0,0 0 0 0,0 0-16 15,0 0-288-15,0 0-48 0,0 0-16 0,0 0 0 16,0 0 0-16,3 13 0 0,-1 2 0 0,-1 2 0 16,-1 2 48-16,3 1 0 0,1 4 0 0,0 4 0 15,-1-2-64-15,1 3 0 0,0 1 0 0,0 1 0 0,1 5 32 0,1-1 0 16,-2 1 0-16,0 1 0 0,-2-3-64 0,0 1-16 16,-1 0 0-16,-1 0 0 0,0 0-64 0,0-1-16 15,-1 0 0-15,-1 1 0 0,2-9 64 0,0 1 0 16,2-2 0-16,-2 1 0 0,-2-2 96 0,1-2 32 15,0-3 0-15,0 0 0 0,1-1-112 0,0-4-16 16,-2-2 0-16,2 0 0 0,2-2-16 0,-1-1-16 16,-1-9 0-16,0 0 0 0,0 0 0 0,0 0 0 15,0 0 0-15,0 0 0 0,0 0 16 0,2-13 0 16,1 2 0-16,-3 2 0 0,0-4-176 0,-1 0 128 16,-1-1-128-16,1-2 128 0,2-2-128 0,1 0 0 0,-2-1 0 0,1 0 128 15,2-1-128-15,-1-1 0 0,1-1 0 0,-1-1 0 16,1-3 0-16,0 2 128 0,1-6-128 0,0 2 0 15,-3-4 0-15,3-1 0 0,1 0 128 0,-1 0-128 16,-1-2 0-16,-1 2 0 0,1-2 0 0,-1 2 0 16,1 0 0-16,-1 1 0 0,1 4 0 0,-2 0 0 15,0 3 0-15,-1-1 0 0,0 4 0 0,2 3 0 16,-1-1 0-16,2 2 0 0,-2 2 0 0,-1 0 0 16,-1 4 0-16,1 3 0 0,0 9 0 0,0 0 0 15,1-10 0-15,-1 10 0 0,0 0 0 0,0 0 0 16,0 0-144-16,0 0 144 0,-4 12 0 0,0 5 0 15,0 1 0-15,2 2 0 0,-2 2 0 0,1 6 0 16,1 1 0-16,-1 3 0 0,2 1 0 0,-1 4 0 0,-1 2 0 16,0 0 0-16,0 3 0 0,-1-1 0 0,-1-2 0 15,1 0 0-15,0 1 0 0,2-4 0 0,-1-6 0 0,1 1 0 16,-1-2 0-16,2-4 0 0,-2-2 0 0,1-1 0 16,-1-4 0-16,2-4 0 0,0 1 0 0,1-1 0 15,1-4 0-15,-2-4 144 0,1-6-144 0,0 0 0 16,0 0 144-16,0 0-144 0,0 0 160 0,0 0-32 15,0 0-128-15,0 0 192 0,-2-12-64 0,2 0-128 16,2-2 176-16,-1-1-176 0,-2-1 144 0,-1-2-144 16,5-3 0-16,-2 1 144 0,-1-4-144 0,1-1 0 15,-1-1 0-15,3-4 0 0,-1-1 0 0,1-3 0 16,0-2 128-16,-3-2-128 0,0-1 0 0,1 1 0 16,0-2 0-16,0 2 0 0,2 1 0 0,-3 4 0 0,1 0 0 15,2 1 0-15,0 2 0 0,1 7 0 0,-4 3 0 0,2 3 0 16,-2 2 0-16,-2 3 0 0,2 3 0 0,0-172 0 15,0 362 0-15,0-181 0 0,0 0 0 0,0 0 0 16,0 0-128-16,0 0 128 0,0 11 0 0,0 5 0 16,0 6 0-16,0 1 0 0,0-1-144 0,-2 8 144 15,2 2 0-15,0 3 0 0,2 3-128 0,-2 3 128 16,-4 2 0-16,2 3 0 0,-1 2 0 0,1-5 0 16,-1 2 0-16,2-3 0 0,0 0 0 0,0-4 0 15,1-4 0-15,0-3 0 0,0-6 0 0,0-1 0 16,-3-3 0-16,3-2 0 0,0-3 0 0,0-2 0 15,0-4 208-15,3-1-48 0,-3-9-16 0,0 0 0 16,0 0 48-16,0 0 0 0,0 0 0 0,0 0 0 16,-3-11 48-16,3-1 16 0,3-3 0 0,-3-3 0 0,0-1-80 0,1-5-16 15,0 0 0-15,0-7 0 0,1-2-160 0,0-1 0 16,-1-1 0-16,2-4 128 0,-1-3-128 0,2 2 0 16,-2-1 0-16,1 0 0 0,1 1 0 0,0 2 0 15,-1 3 0-15,-1 4 0 0,-1 1 0 0,3 5 0 16,-1 3 0-16,1 4 0 0,-2 2 0 0,2 1 0 15,-3 3 0-15,-1 3 0 0,0 9 0 0,0 0 0 16,0 0 0-16,0 0 0 0,0 0-160 0,0 0 160 16,-1 11 0-16,1 6-144 0,-4 6 144 0,3 1 0 15,0 4-144-15,1 3 144 0,0 3 0 0,-2 3 0 16,1 1-144-16,0 4 144 0,-1-1 0 0,1-2 0 16,0 1 0-16,0-1 0 0,-2-6 0 0,-1-1 0 15,-1-3 0-15,1-5 0 0,2 3 0 0,-1-6 0 16,-3-3 0-16,1-1 0 0,0-3 0 0,1-3 0 0,1 1 128 0,3-12-128 15,-1 12 0-15,1-12 0 0,3 7-144 0,-3-7 144 32,0 0-3328-32,0 0-560 0</inkml:trace>
  <inkml:trace contextRef="#ctx0" brushRef="#br1" timeOffset="57855.36">8438 15823 13183 0,'0'0'576'0,"0"0"128"0,0-12-560 0,0 1-144 15,-2 2 0-15,1-1 0 0,0 2 784 0,1 8 128 16,-3-12 32-16,0 3 0 0,-1-3-16 0,0 5 0 16,-1-3 0-16,2 2 0 0,-3-2-96 0,0 5-32 15,6 5 0-15,-5-11 0 0,-2 4-64 0,7 7-16 16,-5-10 0-16,5 10 0 0,-5-4-144 0,5 4-16 15,-6-9-16-15,6 9 0 0,0 0-96 0,0 0 0 16,0 0-16-16,0 0 0 0,0 0-160 0,0 0-16 16,-8 11-16-16,3 5 0 0,0 0 64 0,1 3 16 0,0 2 0 0,3 1 0 15,1 6 64-15,1 5 32 0,0 3 0 16,2 2 0-16,0 0-32 0,-2 8-16 16,0 1 0-16,3 1 0 0,-3 1-32 0,0-4 0 0,-1 4 0 0,-1-3 0 15,0 1-96-15,-3-4-32 0,2-3 0 0,-1-5 0 16,0-5 112-16,2-2 0 0,-1-2 16 0,0-2 0 15,4-3 80-15,0-3 16 0,-2-1 0 0,1-2 0 16,2-5-112-16,-2 0 0 0,-1-5-16 0,0-5 0 16,0 0-64-16,0 0-16 0,0 0 0 0,0 0 0 15,10-5 48-15,-1-5 16 0,-1-5 0 0,-3-2 0 16,-1 2-96-16,0-3 0 0,0-1-16 0,-4-5 0 16,0 0-176-16,2-4 0 0,1 0 144 0,-1-2-144 15,-1-2 0-15,2-3 128 0,-1-1-128 0,2 0 0 16,0-3 0-16,1-1 0 0,0-4 0 0,-1 0 0 15,-3 4 0-15,2-3 0 0,-1 1 0 0,2 0 0 16,0 0 0-16,0 4 0 0,-2 2 0 0,1 3 0 16,-2 1 0-16,1 4 0 0,-1-1 0 0,-1 6 0 0,1 5 0 0,0 4 0 15,-1 3 0-15,-1 1 0 0,1 10 0 0,0 0 0 16,0 0 0-16,0 0 0 0,0 0 0 0,-5 11-160 16,0 2 160-16,1 9-208 0,0 2 208 0,0 2-192 15,1 4 192-15,0 4-192 0,-3 4 192 0,2 8 0 16,-2 1-160-16,0 6 160 0,1 3 0 0,0 3 0 15,-1-2-144-15,0-3 144 0,-1 0 0 0,1-1 0 16,1-2 0-16,0-5 0 0,-2-2 0 0,2-6 0 16,1-4 0-16,3-5 0 0,0-3 0 0,0-1 0 0,-2-6 176 0,1-4-176 15,-1-2 224-15,2-3-64 16,1-10-16-16,0 0 0 0,0 0 48 0,0 0 0 16,0 0 0-16,0 0 0 0,-3-10 64 0,2-2 0 0,0-4 16 0,-2-2 0 15,1-2-80-15,-2-3-32 0,3 0 0 0,-2-6 0 16,2-3-160-16,-1-3 0 0,-1-1 144 0,1-3-144 15,1-1 0-15,0-5 0 0,-3 2 0 0,4-4 128 16,0 0-128-16,3 0 0 0,0 5 0 0,0-1 0 16,-2 1 0-16,2 6 0 0,-1 1 0 0,1 3 0 15,2 6 0-15,-1 2 0 0,-1 8 0 0,1 6 0 16,-2-1 0-16,-2 11 0 0,0 0 0 0,0 0-128 16,0 0 128-16,0 0 0 0,0 0-144 0,5 17 144 15,-2 2-144-15,1 5 144 0,-1 0-192 0,-2 6 192 16,-2 1-144-16,1 5 144 0,0 5 0 0,-1-2-144 15,-3 6 144-15,0 2 0 0,0 3 0 0,0-1-128 0,2-5 128 16,-1 2 0-16,-1-7 0 0,2-2 0 0,1-2 0 0,1-9 0 16,1-2 0-16,0-5-128 0,-1-3 128 0,0-6 0 15,0-10 0-15,0 0 0 0,0 10 0 0,0-10 128 16,0 0-128-16,0 0 0 0,0 0 192 0,3-13-16 16,-2-2-16-16,-1-3 0 0,0-3-16 0,0-3 0 15,0-6 0-15,0 2 0 0,0 0-144 0,-1-3 160 16,-1-4-160-16,0 0 160 0,-1-5-160 0,0 0 0 15,-3-6 0-15,3 3 0 0,1-4 0 0,2 5 0 16,2-2 128-16,-1 5-128 0,1 1 0 0,2 6 0 16,-1 5 0-16,3 3 0 0,-2 5 0 0,0 5 0 15,0 4 0-15,-1 1 0 0,-3 9 0 0,0 0 0 16,0 0-144-16,8 10 144 0,-2 3-128 0,-2 6 128 0,0 1-192 16,0 8 192-16,-2 4-176 0,0 6 176 0,-4 6-160 0,1 1 160 15,-1 5 0-15,-2 1-144 0,0 1 144 0,-1-3 0 16,-2-2 0-16,2 0 0 0,0-2 0 0,1-6-128 15,1-8 128-15,0-2 0 0,2-6 0 0,0-4 0 16,-1-4 0-16,0-2 0 0,2-13 0 0,0 0 0 16,0 0 0-16,0 0 0 0,0 0 0 0,0 0 0 31,12-10-2016-31,0-2-368 0,-2-5-80 0</inkml:trace>
  <inkml:trace contextRef="#ctx0" brushRef="#br2" timeOffset="127638.89">14154 17527 14847 0,'0'0'656'0,"0"0"144"0,0 0-640 0,0 0-160 16,0 0 0-16,0 0 0 0,0 0 1024 0,0 0 160 16,0 0 32-16,0 0 16 0,0 0-256 0,0 0-48 15,0 0-16-15,0 0 0 0,3 14-96 0,-2-2-32 16,-2 1 0-16,1 2 0 0,0 1-80 0,0 3 0 16,0 0-16-16,0 3 0 0,0 4-48 0,0-2 0 15,2 1 0-15,-2 3 0 0,0-3-160 0,0 3-32 16,0-2-16-16,0 2 0 0,-1-1-128 0,0-1-32 15,-1-4 0-15,0-1 0 0,-2 2-144 0,1-4-128 0,1-1 192 16,-1-1-192-16,1-5 144 0,0 2-144 0,1 0 0 16,-1-3 144-16,-1-1-144 0,1 1 0 0,2-11 0 0,-2 9 0 15,2-9-176-15,0 10-64 0,0-10-16 0,0 0 0 32,0 0-800-32,0 0-160 0,0 0-48 0,9-7-11840 0</inkml:trace>
  <inkml:trace contextRef="#ctx0" brushRef="#br2" timeOffset="127954.82">13982 17599 12895 0,'0'0'1152'0,"0"0"-928"16,0 0-224-16,0 0 0 0,12-5 1520 0,-1-3 256 16,-1 3 48-16,4 0 16 0,4-2-480 0,1 1-80 15,2-3-32-15,3 0 0 0,2-1-240 0,4 1-48 16,0-4-16-16,2 3 0 0,1-1-224 0,4-1-32 16,1 2-16-16,0 0 0 0,0 2-144 0,2 0-16 15,-1 1-16-15,-1 0 0 0,0 0-288 0,-2 3-48 16,-4 2-16-16,-2-1 0 0,-2 0-144 0,-2 1 0 15,-5 4 144-15,-2 0-144 0,-1-1-144 0,-1 2-112 16,-6-1 0-16,-1 2-16 16,-10-4-2160-16,0 0-416 0,7 12-96 0</inkml:trace>
  <inkml:trace contextRef="#ctx0" brushRef="#br2" timeOffset="128180.47">14146 17831 14735 0,'-16'9'640'0,"7"-3"160"16,0-3-640-16,9-3-160 0,0 0 0 0,0 0 0 0,0 0 1920 0,0 0 368 0,0 0 64 0,14 6 16 15,3-3-992-15,4-6-192 0,2 1-32 0,1-2-16 16,0-6-176-16,3 2-16 0,2-3-16 0,2 2 0 16,1-3-288-16,1 4-64 0,1-5-16 0,0 3 0 15,2 1-144-15,-3-1-32 0,0 2 0 0,0 4 0 16,-1-2-256-16,-4 2-128 0,0 0 128 0,-4 3-128 31,-3-2-1152-31,-3 3-304 0,-5 0-64 0</inkml:trace>
  <inkml:trace contextRef="#ctx0" brushRef="#br2" timeOffset="128637.37">15292 17907 5519 0,'0'0'240'0,"-9"-2"64"0,0-1-304 0,9 3 0 0,0 0 0 0,0 0 0 0,-7-5 4064 0,7 5 752 15,0 0 160-15,0 0 16 0,0 0-3344 0,11-6-688 16,-2 1-128-16,3 1-16 16,4-4-128-16,1 3-32 0,4 2 0 0,3-3 0 0,0 0-192 0,4 1-32 15,0 1-16-15,1-2 0 0,0 1-160 0,2 2-48 16,-1 1 0-16,2-1 0 0,0-1-208 0,-2 3 0 16,-2 0 0-16,0 1-9232 15,0-1-1776-15</inkml:trace>
  <inkml:trace contextRef="#ctx0" brushRef="#br2" timeOffset="129056.08">16422 17726 19695 0,'0'0'864'0,"0"0"192"0,-11-3-848 0,11 3-208 0,-7 0 0 0,-3-1 0 15,0 1 672-15,-1 0 96 0,1 0 0 0,1 0 16 16,0 0-256-16,0 1-48 0,1 0-16 0,0 2 0 16,8-3 48-16,-8 5 0 0,8-5 0 0,0 0 0 15,-3 13 0-15,3 0 0 0,0-13 0 0,6 13 0 16,3-1-112-16,1 1-16 0,-1 2 0 0,2-1 0 15,1-1-96-15,-2 3-32 0,0 3 0 0,0 0 0 0,-1 3-128 0,-1-3-128 16,-2 0 192-16,-2 1-192 0,-3-1 192 16,-1-1-64-16,-1-1 0 0,-3-2-128 0,-4-2 592 0,-2 1 16 15,-2 0 0-15,-2 0 0 0,-3-5 304 0,-3 1 64 16,-6-4 16-16,1-1 0 0,-1 0-224 0,-1-2-64 16,-4-5 0-16,2-1 0 0,2-4-432 0,3 1-80 15,1-5-32-15,5-1 0 0,4-3-160 0,4 0-176 16,4-3 48-16,4 0 0 15,4-2-2528-15,4-1-496 0,3-3-112 0,4 1-10944 0</inkml:trace>
  <inkml:trace contextRef="#ctx0" brushRef="#br2" timeOffset="129371.9">17023 17366 19343 0,'0'0'1728'0,"0"0"-1392"0,0 0-336 0,-6-5 0 16,6 5 1264-16,-9-1 176 0,-2 3 32 0,3 2 16 16,-3 0-528-16,3 7-96 0,-3-2-32 0,2 5 0 15,1 1-80-15,0 6-32 0,-1 2 0 0,3 5 0 16,1-3-224-16,1 6-48 0,-1 5-16 0,2 1 0 15,-1-2-176-15,2 1-16 0,-1 3-16 0,1-1 0 16,-2-1-96-16,0 3 0 0,0 0-128 0,-1-2 192 0,0-1-192 16,0-3 0-16,0-1 0 0,0-3 0 0,0-4 0 15,2-1-288-15,-1 1 32 0,2-7 16 16,1-5-2256-16,1-5-448 0</inkml:trace>
  <inkml:trace contextRef="#ctx0" brushRef="#br2" timeOffset="129872.15">16808 17864 13823 0,'0'0'1216'0,"0"0"-960"0,13-1-256 0,0-2 0 16,0 0 1008-16,3 0 144 0,2-1 48 0,2 2 0 15,-1-3-112-15,8-2 0 0,-1 1-16 0,5-3 0 16,1 1-304-16,1 2-64 0,-3-2-16 0,1 5 0 16,-1-2-160-16,-2-1-16 0,1 1-16 0,-2 3 0 15,-8-2 80-15,0-1 32 0,-2 0 0 0,-3 2 0 16,-4 2 48-16,-10 1 16 0,0 0 0 0,0 0 0 16,0 0-96-16,0 0 0 0,0 0-16 0,-4 13 0 15,-2-3-160-15,-3 3-16 0,-3 1-16 0,0 1 0 16,-5-1-176-16,1 1-16 0,-1 3-16 0,1-2 0 15,-1 1-32-15,2-2 0 0,2 2 0 0,3-3 0 16,1-4 32-16,3 1 0 0,1-4 0 0,5-7 0 16,-4 11-160-16,4-11 192 0,4 9-192 0,-4-9 192 15,0 0-192-15,7 8 160 0,2-6-160 0,3-1 160 0,-12-1-160 16,12-1 128-16,1 0-128 0,0-3 128 0,-1-4-128 0,0 3 128 16,-2 0-128-16,-1-1 128 0,-1 0-128 0,-1 2 0 15,-7 4 0-15,8-7 0 0,-8 7 0 0,0 0 0 16,0 0 0-16,0 0 0 0,11 7 0 0,-3 0 0 15,-1 6 0-15,-3-3 0 0,1 0 0 0,2 2 0 16,0-3 0-16,2 2 0 0,-1-3 0 0,2 1 0 16,0-3 0-16,0-1 0 0,4 0-288 0,-1-2 64 15,1-2 16-15,-1-1 0 16,2-1-1328-16,-1-2-272 0,-1-3-48 0,-2 1-12288 0</inkml:trace>
  <inkml:trace contextRef="#ctx0" brushRef="#br2" timeOffset="130108.56">17793 17512 23951 0,'0'0'2128'0,"0"0"-1696"0,-5 9-432 0,-1-3 0 15,-2 6 1008-15,-2-1 112 0,-1 5 32 0,-1 1 0 16,1 4-176-16,-1-1-16 0,-1 4-16 0,2-1 0 15,1 1-352-15,0 4-64 0,0-1-16 0,-1 1 0 16,5 1-304-16,1 0-64 0,-1 2-16 0,0 1 0 0,1-4-128 0,3 2-272 16,-1 2 64-16,2-4 16 15,1 0-1936-15,1-4-384 0,1 0-80 0,0-4-5664 16,2-1-1120-16</inkml:trace>
  <inkml:trace contextRef="#ctx0" brushRef="#br2" timeOffset="130306.55">17486 17901 21183 0,'12'0'1888'0,"5"-1"-1504"16,2-5-384-16,1 2 0 0,3-1 1056 0,1 2 144 16,0-1 16-16,2-1 16 0,-1 1-400 0,2 2-96 15,1-3-16-15,1-2 0 0,2 2-304 0,-1 3-64 0,1-2-16 16,-3-2 0-16,-2 0-336 0,-2 3 144 0,-1-4-144 0,-2 4-8688 15,-4-3-1808 1</inkml:trace>
  <inkml:trace contextRef="#ctx0" brushRef="#br2" timeOffset="130514.08">18222 17853 24879 0,'-12'16'1088'0,"6"-3"256"0,-1-1-1088 0,0 3-256 0,-1 3 0 0,-1-1 0 16,0 2 1728-16,0 0 304 0,-2 1 48 0,2 0 16 0,-1-5-1376 0,1 0-272 15,-1-2-48-15,1 2-16 16,3 1-384-16,1-6 0 0,1 0-224 0,4-10 80 16,-2 8-368-16,2-8-80 0,6 10-16 0,-6-10-8912 15,10 2-1776-15</inkml:trace>
  <inkml:trace contextRef="#ctx0" brushRef="#br2" timeOffset="130973.14">18841 17937 11055 0,'0'0'976'0,"-8"-3"-784"0,0 1-192 0,-2-2 0 15,3-1 1280-15,-4 0 192 0,0-2 64 0,0 3 0 16,-2 1-512-16,-1 0-112 0,0 1-16 0,0-1 0 16,-1-2-64-16,2 2-32 0,-4 1 0 0,2 2 0 15,1 1 16-15,0 2 0 0,0-1 0 0,1 3 0 16,2-1-256-16,0 0-48 0,4 2-16 0,7-6 0 15,0 0-208-15,-1 13-32 0,5 0-16 0,0-3 0 16,3 1 192-16,3 2 32 0,3-5 16 0,2 4 0 16,2-1 112-16,1 1 32 0,1 2 0 0,1 1 0 15,0 1-240-15,1 0-32 0,-3-4-16 0,-1 3 0 16,1 1-144-16,-3 1-16 0,-2 0-16 0,-4-3 0 0,-3-2 96 0,-2 0 32 16,-3-1 0-16,-3-2 0 0,-3 2 192 0,-4-4 32 15,-4 0 16-15,-5 0 0 0,1-2-32 0,-2-1-16 16,-2-3 0-16,1-1 0 0,1 2-240 0,1-4-48 15,0-2-16-15,2-1 0 0,2 0-176 0,2-4 0 16,2 3 0-16,5-6 0 16,1 1-1408-16,3-3-192 0,2-3-64 0,4 0-8960 15,3-3-1792-15</inkml:trace>
  <inkml:trace contextRef="#ctx0" brushRef="#br2" timeOffset="131231.16">19350 17513 21535 0,'0'0'960'0,"0"0"192"0,-3 14-928 0,-3 0-224 0,-1 2 0 0,0 5 0 15,-1 1 1392-15,-1 3 224 0,-3 3 48 0,1 3 16 16,-1-2-464-16,2 3-112 0,-1 1-16 0,3 0 0 15,-1 1-656-15,2-1-144 0,0-2-32 0,2-1 0 16,1 2-256-16,1-4 160 0,0 1-160 0,2-3 128 16,1-1-448-16,1-3-112 15,-1-2-16-15,3-2 0 0,-3-2-1920 16,1 0-384-16</inkml:trace>
  <inkml:trace contextRef="#ctx0" brushRef="#br2" timeOffset="131452.94">19040 17924 24639 0,'0'0'1088'0,"0"0"240"0,13 4-1072 0,2 1-256 16,3 0 0-16,1-1 0 0,-1 0 896 0,0 1 128 15,-1-1 32-15,2-3 0 0,3 1-224 0,1 0-32 16,1-2-16-16,3 1 0 0,1 0-400 0,-2-1-96 0,-1 0-16 0,1 0 0 15,0 0-272-15,-2 0 128 16,1-1-128-16,1 0 0 16,-6 1-1536-16,0-2-432 0,-1 1-80 0</inkml:trace>
  <inkml:trace contextRef="#ctx0" brushRef="#br2" timeOffset="131699.41">19997 17864 23039 0,'-21'7'1024'0,"9"3"192"0,0 1-960 0,-1 6-256 0,-2 2 0 0,1 4 0 0,-2 1 2224 0,1 0 400 16,-1-1 64-16,0-2 32 0,2 0-1456 0,3-3-304 15,1-1-48-15,2 1-16 0,4 0-640 0,0 0-128 16,3-3-128-16,1-3 192 0,1-2-320 0,3 0-64 15,0-3-16-15,2 0 0 16,-6-7-544-16,13 6-96 0,1-2-32 0,1-1-14096 0</inkml:trace>
  <inkml:trace contextRef="#ctx0" brushRef="#br2" timeOffset="132059.17">20674 17854 18431 0,'0'0'816'0,"0"0"160"0,0 0-784 0,0 0-192 0,-11 3 0 0,1 2 0 15,0 0 2496-15,-3 0 464 0,-1 1 96 0,-2 1 16 16,-3-2-1440-16,-2 5-288 0,0-1-48 0,-1 2-16 15,1 3-384-15,0-2-96 0,3 0-16 0,2 4 0 16,-1-1-208-16,3 0-64 0,3-2 0 0,2 1 0 16,4 0-272-16,2-2-64 0,3-1-16 0,6 3 0 15,2 1-160-15,3 1 160 0,4-3-160 0,0 0 160 16,3 0 0-16,1-1 0 0,3 0 0 0,-1-1 0 16,1-3-32-16,1-1 0 0,0-3 0 0,-2 1 0 0,0 3-128 0,0-3 0 15,2-4 144-15,-1 2-144 0,-1-3 0 0,-2 1 0 16,-1-2 0-16,-1-2 128 15,-3 1-1152-15,0-2-208 0,-4-1-48 0,-10 5-10064 16,7-10-2016-16</inkml:trace>
  <inkml:trace contextRef="#ctx0" brushRef="#br2" timeOffset="132268.28">20493 17566 34095 0,'-15'-6'1504'0,"7"3"320"0,8 3-1456 0,0 0-368 0,-6-8 0 0,6 8 0 16,0 0 1456-16,0 0 208 0,-7-4 64 0,7 4 0 15,-6-9-928-15,6 9-176 0,-5-7-48 0,5 7 0 16,-5-8-448-16,5 8-128 0,-4-11 0 0,0 2 0 31,1 2-1232-31,3 7-320 0,0 0-64 0,-9-2-15616 0</inkml:trace>
  <inkml:trace contextRef="#ctx0" brushRef="#br2" timeOffset="132601.38">18074 17512 31327 0,'-25'-4'2784'0,"9"1"-2224"15,5-3-560-15,5 3 0 0,6 3 1792 0,0 0 256 16,0 0 64-16,0 0 0 0,0 0-1392 0,0 0-272 16,0 0-48-16,0 0-16 0,0 0-384 0,1-5-304 0,-1 5 48 0,5-8-11536 15,-5 8-2320-15</inkml:trace>
  <inkml:trace contextRef="#ctx0" brushRef="#br2" timeOffset="133408.72">21332 17802 18143 0,'0'0'800'0,"9"-3"160"0,-9 3-768 0,10-2-192 0,-10 2 0 0,9-1 0 16,-9 1 1200-16,0 0 192 0,0 0 32 0,0 0 16 16,0 0-288-16,0 0-64 0,0 0-16 0,0 0 0 15,0 0-224-15,0 0-32 0,-10 0-16 0,1-2 0 16,-1 4-224-16,1-2-32 0,0 0-16 0,0 1 0 16,-1 1-160-16,1 2-48 0,0 3 0 0,9-7 0 15,-11 5-64-15,0 1-32 0,1 2 0 0,0-3 0 0,0 4-32 0,-1-3-16 16,-1 2 0-16,2 2 0 0,1-4-176 0,1 4 0 15,-1-2 144-15,3 2-144 0,-1-2 0 0,7-8 128 16,-7 11-128-16,7-11 0 0,-4 9 144 0,4 1-144 16,0-10 192-16,4 13-192 0,1-4 320 0,2 2-32 15,-1-4-16-15,2 2 0 0,0-2 32 0,4 2 0 16,1-3 0-16,-1 2 0 0,1 1-64 0,1-3-16 16,0 3 0-16,0-2 0 0,-3-1-48 0,5 3-16 15,-2-3 0-15,0 3 0 0,-4-3-160 0,1 5 0 16,-1-5 0-16,-2 4 128 0,-2-2-128 0,0 2 0 15,-6-10 144-15,2 10-144 0,-3 3 208 0,-2-2-16 16,-1-3-16-16,-1 0 0 0,-4-1 224 0,-1-2 48 16,-2 3 16-16,-5-2 0 0,-1-2-16 0,0 0-16 0,1 1 0 0,-5-3 0 15,-2 1-112-15,1-3-32 16,4 1 0-16,-3 1 0 0,3-1-128 0,0 0-32 0,1-1 0 0,2 0 0 16,-1-2-128-16,3-1 0 0,3 2-160 0,2-2 160 31,9 3-1728-31,0 0-240 0,0 0-48 0</inkml:trace>
  <inkml:trace contextRef="#ctx0" brushRef="#br2" timeOffset="143815.57">22139 17677 18431 0,'0'0'1632'0,"0"0"-1312"0,0 0-320 0,0 0 0 16,8 0 960-16,-8 0 112 0,7-1 16 0,-7 1 16 16,0 0-672-16,0 0-144 0,0 0-32 0,0 0 0 15,0 0 64-15,0 0 0 0,0 0 0 0,0 0 0 16,0 0-16-16,0 0 0 0,-6-7 0 0,-3 1 0 16,0 1-304-16,-2 2 160 0,-3 0-160 0,-4 0 128 15,0 1 128-15,-2-3 0 0,-4 1 16 0,0 0 0 16,-1-1 64-16,0-1 16 0,-2 1 0 0,1 0 0 15,-1-4 64-15,2 2 16 0,-3-2 0 0,0 3 0 16,0 1-128-16,0-1-32 0,0 1 0 0,1 1 0 0,0-4-112 16,1 2-32-16,-1 2 0 0,-1-1 0 0,-3-3-128 0,0 3 0 15,-2-5 0-15,2 4 128 0,-1-1-128 0,3 0 0 16,-1 0 0-16,3 0 0 0,0-1 0 0,1 3 0 16,-2-4 0-16,1 3 0 0,0-4 0 0,2 3 0 15,-1-3 0-15,1 2 128 0,-1 2-128 0,1-3 0 16,-4 3 0-16,0-2 0 0,-1 1 128 0,0-2-128 15,-1 1 0-15,2 3 128 0,0-3-128 0,1 3 0 16,0-4 144-16,1 4-144 0,-2 0 0 0,2-2 0 16,-2 1 0-16,0 3 128 0,0-1-128 0,-1 1 0 15,1-1 128-15,-3 2-128 0,-2-2 128 0,-2 0-128 0,0-3 128 16,0 0-128-16,0 2 192 0,1-2-16 0,1 0-16 0,-1 2 0 16,0 0-32-16,-1 1-128 0,-1 0 192 15,2 3-64-15,-1-3-128 0,-2 1 0 0,-5 0 144 0,-1 0-144 16,0 0 0-16,-1 0 0 0,1-1 0 0,-1 0 0 15,1 3 0-15,-1 2 0 0,1 3 0 0,1-1 128 16,-2-1-128-16,-3 1 0 0,-3-1 0 0,-1 1 0 16,1-3 0-16,2 1 0 0,0 3 0 0,4-3 0 15,-4 1 0-15,5-1 0 0,-1 1 0 0,-1 0 0 16,-1 2 0-16,-2-2 0 0,-2-2 0 0,1 0 0 16,3-1 0-16,0 1 0 0,3-1 0 0,-2 1 0 15,3 0 0-15,-2 1 176 0,2 1-176 0,-4 1 192 16,-4-2-64-16,0-1-128 0,-2 0 192 0,1 0-64 15,6 0-128-15,0 0 0 0,1 0 0 0,0 1 0 16,2 2 0-16,-2-2 0 0,0-1 128 0,-4 0-128 0,1 0 0 0,1 0 0 16,0 0 0-16,1-1 0 0,3 0 0 0,0-2 0 15,0-1 0-15,-1 3 0 0,2 1 0 0,-5 1 0 16,0 2 144-16,-1-3-144 0,-4 0 224 0,0 0-32 16,2 0 0-16,2 0 0 0,0-3 0 0,1 3 0 15,0 3 0-15,2-2 0 0,2 0-192 0,-3 2 176 16,-3-2-176-16,-1-2 160 0,0-2-160 0,3 1 0 15,2-2 0-15,1 2 128 0,3 0-128 0,1 1 0 16,-2 0 0-16,1-1 0 0,2 2 0 0,-5 0 0 16,-6-1 0-16,2-1 0 0,-1-1 0 0,2-1 0 15,2 0 0-15,1 1 0 0,1 1 0 0,2 1 0 0,2 0 0 0,1 0 0 16,-1 2 0-16,-2 0 0 0,-2 0 0 0,-1-1 0 16,0-2 0-16,5 2 0 0,2-1 0 0,1-1 0 15,0 0 0-15,3 0 0 0,3 1 0 0,-1 1 0 16,1 0 0-16,2 0 0 0,0 0 0 0,1 0 0 15,-1 0 0-15,-1 0 0 0,-1 0 0 0,-1 1 0 16,-1 3 0-16,1-2 0 0,3-2 0 0,0 0 0 16,1-2-128-16,0 4 128 0,-1-1 0 0,2 1 0 15,-1 0 0-15,1 1 0 0,1 0 0 0,1 2 0 16,0 0 0-16,1-1 0 0,-1 0 0 0,-2 3 0 16,0-1 0-16,-4 0 0 0,0 1 0 0,-1-3 0 15,0 0 0-15,-3 0 0 0,3 0 0 0,0 0 0 16,-1-2 0-16,2 3 0 0,1 2 0 0,-1-2 0 15,2-2 0-15,2 3 0 0,-1 1 0 0,0-3 0 16,2 0 0-16,-2 1 0 0,-1-1 0 0,0-2 0 0,-1 1 0 0,-1-1 0 16,0 1 0-16,2 1 0 0,2-3 0 0,0 0 0 15,2 0 0-15,0 2 0 0,0-3 0 0,2 3-176 16,1-1 176-16,0 4-128 0,2-2 128 0,-1-1 0 16,1 2-144-16,-2 1 144 0,2-2 0 0,2 0 0 15,0 2 0-15,1 3 0 0,0-4 0 0,1 2 0 16,-1-1 0-16,-2-1 0 0,1 4 0 0,-1-3 0 15,1 2 0-15,1 1 0 0,2-3-128 0,0 4 128 16,2-1 0-16,0 3 0 0,1-3 0 0,1-1 0 16,-1 0 0-16,1 2 0 0,4 2 0 0,0-2 0 15,-1 3-144-15,2-3 144 0,1 0 0 0,3 3-160 16,0-3 160-16,1 2-128 0,2 2-16 0,2 0 0 16,-1 0 0-16,2 2 0 0,-3-4 144 0,1 4-128 15,2-1 128-15,1 0-128 0,2 0 128 0,-2-1 0 0,3 0 0 0,0-1-128 16,5-1 128-16,-2 1 0 0,0 3 0 0,0-4 0 15,2 0 0-15,0 1 0 0,0 2 0 0,1-1 0 16,-1-1 0-16,0 1 0 0,-1 0 0 0,2-2 0 16,-4 1 0-16,3 1 0 0,0 1 0 0,3 0 0 15,-1-3 0-15,-1-1 0 0,3 1 0 0,3-2 0 16,-1 3 0-16,0-1 0 0,2-1 0 0,1 0 128 16,1-2-128-16,0 1 0 0,3-1 128 0,-2 1-128 15,4 3 0-15,2-4 144 0,-2 2-144 0,3-2 0 16,-3 1 176-16,2 2-176 0,-5-6 160 0,2 3-160 15,0 0 160-15,2-2-160 0,-1 4 160 0,0-5-160 16,4 2 160-16,1-3-160 0,1 2 160 0,2 2-160 16,2-1 176-16,0 1-176 0,2-4 192 0,-2 4-192 0,0-4 128 15,0-1-128-15,-2 1 0 0,0 1 0 0,0-2 128 0,1 2-128 16,0 2 0-16,0-3 0 0,1 1 128 0,3 2-128 16,3-2 0-16,1 3 0 0,-1-4 0 0,-1 2 128 15,-4 0-128-15,1 0 0 0,0-1 144 0,-2 2-144 16,3-5 0-16,0 6 144 0,0-2-144 0,1-1 0 15,4 0 144-15,1-1-144 0,-2 2 0 0,-4 2 144 16,0-3-144-16,0 4 0 0,1-3 176 0,-1 3-176 16,3-3 160-16,-1 3-160 0,-1-2 192 0,3 0-64 15,4-1-128-15,-1 0 192 0,2 0-192 0,-3-2 144 16,-3 1-144-16,3 0 128 0,1-1-128 0,0 0 0 16,-1 4 0-16,6-4 0 0,-1-4 128 0,6 2-128 15,-2 1 0-15,-1-1 128 0,-4-1-128 0,0-1 0 0,1-1 0 16,2 3 0-16,0-1 0 0,3 1 0 0,4-2 0 0,-1 0 0 15,-3 0 0-15,-1-1 0 0,-2-1 0 0,3 2 0 16,-1 3 0-16,3-1 0 0,2-2 0 0,2-1 0 16,1-2 0-16,-3 2 0 0,-4-2 0 0,1-2 0 15,-1 3 0-15,2 1 0 0,-1 1 128 0,4 1-128 16,3-2 0-16,-2 0 0 0,-4 2 0 0,1-2 0 16,-2 0 0-16,1 0 0 0,0-2 0 0,2 2 0 15,4 2 0-15,-4-2 0 0,1-2 0 0,-6 2 0 16,-1 2 0-16,0-2 0 0,0 0 0 0,2 2 128 15,1 0-128-15,3-1 192 0,0-1-192 0,-2 2 192 16,-4-2-192-16,0 1 0 0,-2 0-192 0,2 2 192 16,0-1 0-16,-1 0 0 0,3-2 0 0,0 0 0 15,-1 2 0-15,-2 1 0 0,-5-1 0 0,1-1 0 0,1-1 0 16,-1 0 0-16,-1 0 0 0,3 3 0 0,1-2 0 0,-2 0 0 16,1-1 0-16,-1 2 0 0,-5-1 0 0,1 0 0 15,0-1 0-15,-3 0 0 0,0 0 0 0,2 0 0 16,1 0 0-16,3 0 0 0,0 3 0 0,0-6 0 15,-7 1 0-15,-1-1 0 0,1 1 0 0,-5-1 0 16,2-1 0-16,-1 1 0 0,-2 1 0 0,2 0 0 16,1-2 0-16,-1 1 128 0,0-2-128 0,0-1 0 15,0 2 0-15,-2 2 0 0,-1-6 0 0,-2 0 0 16,0 2 0-16,-1-2 0 0,0 3 0 0,1 0 0 16,-2-4 128-16,0 3-128 0,1-6 0 0,0 4 0 15,-1-4 0-15,0 1 0 0,2-2 0 0,-2 0 0 0,-3 2 0 16,-2 1 0-16,-2-6-176 0,-1 2 176 0,0-1-128 0,0 4 128 15,-2-3 0-15,-1-2-128 0,-1 1 128 0,0 1 0 16,-2 0 0-16,3-1 0 0,-3-2 0 0,0 1 0 16,-2-1 0-16,0 2 0 0,0-1 0 0,0-2 0 15,-1-1 0-15,-2 1 0 0,1 1 0 0,-2 0 0 16,0-2 0-16,-2 0 0 0,-2-1-128 0,-1 1 128 16,-3 3-160-16,-1-2 160 0,-1-1-192 0,0 1 192 15,-1-1-144-15,-2 1 144 0,0 1 0 0,-2 0-144 16,-3-2 144-16,0 1 0 0,-3 2 0 0,1 0 0 15,-4 1 0-15,1 2 0 0,-4 1 0 0,0-2 0 16,-2-3 0-16,-1 2 0 0,-1 4 0 0,-1-2 0 16,0-2 0-16,-1 2 0 0,-4 0 0 0,0-1 0 15,-2 0 0-15,1 3 128 0,-3 1-128 0,-1-3 128 0,-2 1-128 0,1 1 0 16,-7 0 128-16,-3 2-128 0,1-5 0 16,-2 1 0-16,-1 3 0 0,0-2 0 0,2 3 0 0,-1-1 0 15,-1 0 0-15,1 1 0 0,-1-2 0 0,0 2 0 16,-2-3 0-16,-2 5 0 0,-2-6 0 0,0 5 0 15,-1 0 0-15,1 3 0 0,-3-6 0 0,2 5 0 16,-2-3 0-16,1 3-128 0,-2 1 128 0,-4-2 0 16,-2 2 0-16,-1 1 0 0,2-1 0 0,0-1 0 15,1 2 0-15,1 2 0 0,0-1 0 0,0 1 0 16,-3-2 0-16,-3 0 0 0,-3-1 0 0,1 2-128 16,2 1 128-16,0 0 0 0,4-1 0 0,-4 1 0 15,-1 1 0-15,-3 0 0 0,-1-2 0 0,1 2 0 16,3 0 0-16,-1-1 0 0,1 1 0 0,0 1 0 0,2 0 0 15,-3 0 0-15,-9-1 0 0,6-3 0 0,3 3 0 0,0 1-128 16,2 0 128-16,0-1 0 0,2-1 0 0,-4 1 0 16,-1 0 0-16,-5-1 0 0,4 1 0 0,3 0 0 15,1-2 0-15,1 2 0 0,2 0 0 0,-5-2 0 16,-3 1 0-16,1-1 0 0,0 1 0 0,4-1 128 16,2 2-128-16,0 0 0 0,1-1 0 0,-3 1 0 15,-2-1 0-15,2 0 0 0,-3 0 0 0,4-1 0 16,4 1 0-16,1 0 0 0,2 0 0 0,2-1 0 15,-1-1 0-15,0 2 0 0,-2-1 0 0,-1 1-128 16,-4-3 128-16,4-3 0 0,3 2 0 0,0 1 0 16,4 0 0-16,0 1 0 0,1 1 0 0,-2 1 0 15,-3 0 0-15,-1 0 0 0,-1-3 0 0,3 1 0 16,3-1 0-16,1 1 0 0,1-2 0 0,3 3 0 0,1 1 0 16,0-2 0-16,-1-1 0 0,0 2 0 0,-3-1 0 0,0 1 0 15,2-5 0-15,-1 2 0 0,2 2 0 0,2 0 0 16,2-1 0-16,1 1 0 0,0-1 0 0,2 4 0 15,1-1 0-15,-2 0 0 0,-3-1 0 0,0 2 0 16,-2 0 0-16,1 0 0 0,2-2 0 0,-2 2 0 16,3-1 0-16,0 1 0 0,1 1 0 0,1 0 0 15,1 0 0-15,2-1 0 0,0 0 0 0,-2 1 0 16,-3 0 0-16,1-2 0 0,-1-1 0 0,-1 3 0 16,-1 0 0-16,3 0 0 0,2 0 0 0,-1 2 0 15,1-2 0-15,-1 0 0 0,3 1 0 0,1 3 0 0,0-3 0 16,1 2 0-16,-2-2 0 0,-2 2-128 15,0-1 128-15,-2 1 0 0,-1-3 0 0,1 2 0 0,1 1 0 0,3 0 0 16,0-1 0-16,1 2-128 0,1 0 128 0,0 0 0 16,3-2 0-16,1 3 0 0,1-1 0 0,0 4-128 15,2-5 128-15,-1 2 0 0,-2 3 0 0,0-3-128 16,-1 0 128-16,-2 2 0 0,-1-2 0 0,2 1 0 16,0 0 0-16,5 0-128 0,-2 1 128 0,2 2 0 15,1-4 0-15,2 4 0 0,-1-3 0 0,3 5 0 16,-1-4 0-16,1 3-128 0,-2-1 128 0,2 3 0 15,1-3 0-15,1 2 0 0,0-2 0 0,1 2-128 16,-1 2 128-16,2-1 0 0,-2 1 0 0,1 0 0 16,-1-4 0-16,1 3-128 0,-2 0 128 0,0-2 0 15,2 3 0-15,0 1 0 0,1-2 0 0,0 0 0 16,1 2 0-16,1-1 0 0,0 0 0 0,1 1 0 16,3 1 0-16,0 1 0 0,3-3 0 0,-1 1-128 0,1 3 128 0,1-1 0 15,0 1 0-15,1-1 0 0,3 1 0 0,-3-1-160 16,1 2 160-16,2 0 0 0,0 0-176 0,1-1 176 15,0 0-160-15,1 1 160 0,0-2-128 0,3 2 128 16,-1 0 0-16,2 0-144 0,1-3 144 0,-1 3 0 16,3 0 0-16,1 1 0 0,0 0 0 0,3-2 0 15,1 0 0-15,2 2 0 0,2 0 0 0,1 0 0 16,-1-1 0-16,4 1 0 0,3 0 0 0,-3-1 0 16,1 0 0-16,0-1 0 0,-1 1 0 0,1 1 0 15,1 0 0-15,2-1 0 0,1-1 0 0,2-1 0 16,2 1 0-16,2-2 0 0,1 0 0 0,5-2 0 15,4 0 0-15,0 1 0 0,4-3 0 0,1 2 0 0,-3 0 0 0,2-3 0 16,-2 1 0-16,3 1 0 0,1-7 0 0,2 2-128 16,2 2 128-16,4-1 0 0,3 2 0 0,-1-2 0 15,-2 2 0-15,-1-4 0 0,0 3 0 0,-1-4 0 16,5 1 0-16,2 2 0 0,2-4 0 0,2 2 0 16,1 3 0-16,-2-2 0 0,-3 1 0 0,1-1 0 15,3 2 0-15,2-3 0 0,4 2 0 0,1 1 0 16,-2-3 0-16,-2 3 0 0,0-5 0 0,0 2 0 15,2 2 0-15,4-3 0 0,5 0 0 0,-3 4-128 16,-5-3 128-16,0 4 0 0,0-2 0 0,3 1 0 16,2-4 0-16,2 4 0 0,2 1 0 0,-4 0 0 15,-2-6 0-15,1 1 0 0,1 5 0 0,6-4 0 16,3 1 0-16,-1 0-128 0,-4-4 128 0,-3 2 0 16,3 3 0-16,3-3-160 0,5-1 160 0,-2-1 0 15,-2-1-160-15,0-2 160 0,-1 0-128 0,3 1 128 0,6 4 0 0,-2-5-160 16,-4-3 160-16,2 1 0 0,-4 4 0 0,4-2-128 15,3-2 128-15,-2 2 0 0,-2-4 0 0,-4 2 0 16,0-1 0-16,2 2 0 0,3 1 0 0,0-3 0 16,-5-2 0-16,1 0 0 0,-1 1-144 0,1 2 144 15,2-1 0-15,0-2-144 0,-3-1-64 0,0 2-16 16,-3-1 0-16,1-2 0 0,3 2-16 0,2 0 0 16,-6-4 0-16,-2 3 0 0,-3-2 16 0,-1 2 0 15,-1 4 0-15,0-6 0 0,2 0 224 0,-1 1-192 16,-5-4 192-16,-3 5-192 0,-3-3 192 0,0 3 0 15,-4-6 0-15,2 5 0 0,0-2 0 0,3 3 0 0,-6-6 0 16,0 4 0-16,-4-3 0 0,0 3 0 0,-2-3 0 0,0 2 0 16,-3-4 0-16,5-1 0 0,-2 2 0 0,-2 2 0 15,-2-4 0-15,-5 2 0 0,-2 2 0 0,-3-3 0 16,-1-1 0-16,-2 2 0 0,-2-1 0 0,-1-2 0 16,-4 1 176-16,0 2-176 0,-4 1 160 0,-2-1-160 15,-1 1 0-15,1-2 0 0,-4 0 0 0,-2 3 0 16,-4-2 144-16,1 4-144 0,-2-4 128 0,-5 2-128 15,-1 1 0-15,-3 0 0 0,-5 2-224 0,-2 2-9328 16,-3-2-1872-16</inkml:trace>
  <inkml:trace contextRef="#ctx0" brushRef="#br2" timeOffset="148335.23">6778 16570 13295 0,'0'0'576'0,"0"0"144"0,0 0-576 0,0 0-144 15,-8 3 0-15,8-3 0 0,-10 0 704 0,10 0 96 16,-9 1 32-16,1 0 0 0,-1 1-112 0,9-2-16 16,-7 2 0-16,7-2 0 0,0 0 0 0,-8 1 0 15,8-1 0-15,0 0 0 0,0 0 32 0,-5 3 0 16,5-3 0-16,-9 3 0 0,9-3-240 0,-7 3-48 16,7-3-16-16,0 0 0 0,-8 5-160 0,8-5-16 0,0 0-16 0,0 0 0 15,0 0 16-15,0 0 0 0,0 0 0 0,0 0 0 16,0 0 0-16,0 0 0 0,0 0 0 0,4 9 0 15,2 0-32-15,2-4 0 0,-8-5 0 0,12 7 0 16,1-1-224-16,1-3 144 0,1-1-144 0,2-1 128 16,1-1-128-16,-1 2 0 0,3-2 144 0,-1-2-144 15,1-1 0-15,2 1 128 0,0 0-128 0,3-2 0 16,0 0 0-16,2 0 0 0,-1 2 0 0,2 1 128 16,3-1-128-16,1 1 0 0,2 0 0 0,2 1 128 15,0 0-128-15,5 0 0 0,1 0 0 0,-1 0 0 16,-3-3 0-16,0 3 0 0,1 0 128 0,3-1-128 15,3 0 176-15,-1-1-48 0,1 2 0 0,3 0 0 16,3 0 48-16,2 0 0 0,-2 0 0 0,-1 2 0 16,-3-2-176-16,-1 0 160 0,-1 0-160 0,5-2 160 0,-2 1-160 0,4 0 160 15,3 0-160-15,1-2 160 0,1 0-160 0,-3-2 0 16,-1 2 0-16,-1-4 128 0,0 1 0 0,2-2-128 16,-1 3 192-16,4-2-64 0,3 0-128 0,0 2 160 15,-1-4-160-15,-1 4 160 0,-4 1-160 0,1-2 0 16,3 0 144-16,3 2-144 0,0 0 0 0,2-1 0 15,3 1 0-15,-1 0 0 0,-4 0 0 0,0-2 0 16,0 2 0-16,2 0 0 0,3 1 0 0,3-2 0 16,3 1 0-16,-2 0 0 0,-4 1 0 0,-1 0 0 15,-1-3 0-15,-2 5 128 0,4 0-128 0,0 1 0 16,-1 0 0-16,0 1 0 0,-8 0 0 0,2 5 0 16,-4-3 0-16,3 0 0 0,-1-1 0 0,3 2 0 15,3 1 0-15,-2-1 0 0,-1-1 0 0,-3-1 0 0,-2 1 0 0,1-1 0 16,1 2 0-16,3-3 0 0,2-1 0 0,0 2 0 15,1-1 0-15,-4 0 0 0,-2-1 0 0,1 0 0 16,-1 0 0-16,3 0 128 0,1 0-128 0,2 2 0 16,3-1 0-16,-2 0 0 0,-4 0 0 0,1 1 0 15,-2-1 0-15,4 0 0 0,-1 2 0 0,4-1 0 16,3 0 0-16,-2 0 0 0,-1-2 0 0,-1 0 0 16,-2 1 0-16,4 2 0 0,1-2 0 0,2 0 0 15,1-1 0-15,1 2 0 0,-5 1 0 0,3 0 0 16,-3-3 0-16,3 3 0 0,3-2 0 0,0 3 0 15,2 1 0-15,-4 1 0 0,-2-3 0 0,0 3 0 16,-2 4 0-16,7-2 0 0,0 2 0 0,2-2 128 16,-2 0-128-16,-2-1 0 0,-2 2 0 0,0-2 0 15,0 0 160-15,3 0-32 0,5 0-128 0,-4 0 192 0,-6-2-16 0,1-1-16 16,1 1 0-16,1 2 0 0,2-4-32 0,3 3 0 16,1-3 0-16,-2 4 0 0,-3-5 0 0,-1 0 0 15,2 0 0-15,2 1 0 0,4-2 32 0,-2 0 0 16,-4 2 0-16,1-3 0 0,0 0-160 0,1 1 192 15,2 0-192-15,2-1 192 0,0 0-192 0,-3-1 0 16,-3 0 144-16,-1 2-144 0,0-2 0 0,2 1 0 16,6 2 0-16,-3-2 128 0,-5-2-128 0,0-1 0 15,0 3 0-15,-1 4 0 0,0-1 0 0,4-2 0 16,5 0 0-16,-5-1 0 0,-6 0 0 0,-2 1 0 16,-1 1 0-16,4 1 0 0,3 3 0 0,-1-4 128 0,0-3-128 15,0 1 0-15,-4 0 128 0,0 1-128 0,0 2 128 0,3-2-128 16,3-1 128-16,0 0-128 0,-4 0 160 0,0 0-160 15,-2 0 144-15,6 1-144 0,-1 0 128 0,3 1-128 16,1-1 0-16,1-1 128 0,-7-4-128 0,2 3 0 16,-1 0 0-16,4-1 0 0,7 0 128 0,-4-2-128 15,0 0 0-15,-2-1 0 0,1 1 0 0,0-2 128 16,2 1-128-16,3 1 0 0,-3-4 0 0,-1 3 0 16,-3 0 0-16,1 0 0 0,-2 0 0 0,3 1 0 15,2-1 0-15,-1-1 0 0,-4 1 0 0,0 2 0 16,-1-2 0-16,1 0 0 0,4 1 128 0,-3 0-128 15,0 2 0-15,-1-1 0 0,-1 1 144 0,0-2-144 16,-4 3 0-16,5-1 128 0,5 0-128 0,-1 1 0 16,-6-1 0-16,1 1 128 0,-2 1-128 0,3-1 0 0,0-1 0 0,0 1 0 15,-1-3 0-15,-4 3 128 0,-1 0-128 0,-1 1 0 16,1 0 0-16,2 0 0 0,3 1 128 0,-4-1-128 16,-4 0 128-16,-1 0-128 0,-2 1 176 0,1 3-48 15,1-1 0-15,2-2 0 0,4-1 0 0,-3 0-128 16,-2 0 192-16,-3 0-64 0,-2 1-128 0,0 1 0 15,0-4 144-15,3 2-144 0,3 0 128 0,-1 2-128 16,-2-1 128-16,-3-1-128 0,-3-3 128 0,1 2-128 16,-1 1 160-16,3-1-160 0,2-1 0 0,0 1 128 15,1 1-128-15,-3-1 0 0,-5-2 0 0,0 2 0 16,2 0 0-16,1 1 0 0,0 0 0 0,2 0 0 16,2 0 0-16,-2 0 0 0,-3 0 0 0,1 0 0 15,-1 0 0-15,-1 1 0 0,0-1 0 0,3 0 0 0,1 1 0 16,1-1 0-16,1 0 0 0,-5 0 128 0,-4-1-128 0,-1 1 0 15,3 4 0-15,4-3 0 0,-1 0 128 0,2 1-128 16,2-1 0-16,-4-1 128 0,-1 0-128 0,-4 0 0 16,1 0 128-16,-2 0-128 0,2 0 0 0,1 0 0 15,5 3 128-15,-1-2-128 0,-1-1 0 0,-1 0 0 16,-6 0 128-16,1 0-128 0,1 0 0 0,-1 1 144 16,-2 2-144-16,5-1 0 0,1 2 0 0,1-3 0 15,-4-1 0-15,-3 0 128 0,-6-1-128 0,1 2 0 16,0 2 0-16,-3-3 0 0,3 0 128 0,-2 1-128 15,0 2 0-15,0-1 0 0,1 1 0 0,-1-2 0 16,1-1 0-16,-4 3 0 0,-1-2 0 0,-3 0 0 16,-3-1 0-16,0 0 0 0,-1-1 128 0,0 1-128 15,-3 2 0-15,-1 0 128 0,-4-2-128 0,1 0 128 16,-2 0-128-16,-1 0 128 0,-3 1-128 0,-2 0 128 0,2-1-128 0,-2 0 0 16,-3 0 0-16,1 0 0 0,-4-1 128 15,0 0-128-15,-2 1 0 0,0-2 128 0,2 2-128 0,-12 0 0 16,10-2 0-16,-10 2 0 0,10 0 0 0,-10 0 0 15,6-4 0-15,-6 4 0 0,0 0 0 0,0 0 0 16,0 0 0-16,0 0 0 0,0 0 0 0,0 0 0 16,0 0 0-16,0 0 0 0,0 0-160 0,0 0 160 15,0 0 0-15,0 0-144 0,0 0-48 0,0 0-16 16,0 0 0-16,0 0 0 0,0 0-160 0,0 0-16 16,0 0-16-16,0 0 0 15,0 0-112-15,0 0 0 0,0 0-16 0,0 0 0 16,0 0-112-16,0 0 0 0,0 0-16 0,0 0 0 15,8 3 16-15,-8-3 16 0,0 0 0 0,0 0 0 0,0 0 208 0,7 1 32 0,-7-1 16 0,9 1 0 16,-9-1 176-16,0 0 16 0,0 0 16 0,9-1 0 16,-9 1 160-16,9-1 0 0,-9 1 0 0,10-3 128 15,-1 2 112-15,-9 1 16 0,10-3 16 0,1 2 0 16,0 0 144-16,0-1 32 0,1 2 0 0,2-1 0 16,0-1 64-16,0-1 32 0,1 2 0 0,3-2 0 15,0-1-80-15,1-1-16 0,-1 0 0 0,1 0 0 16,1 3-160-16,2 2-32 0,0-4-16 0,3 2 0 15,1 1-48-15,4-1-16 0,-1-1 0 0,0 2 0 16,1-2-16-16,2 2 0 0,-4-1 0 0,3 0 0 16,-2 1-160-16,4 1 192 0,-1-1-192 0,2-1 192 15,-1 2-64-15,0 0-128 0,0 0 192 0,2 2-64 16,4-1-128-16,-1 2 192 0,0-1-192 0,-1 2 192 0,-3-2-192 0,1 1 0 16,-2-3 0-16,-1 1 128 0,3-1-128 0,0 1 128 15,-1-1-128-15,1 3 128 0,2 0-128 0,3-1 160 16,-3 2-160-16,1-2 160 0,0 0-160 0,-1-1 0 15,0 3 0-15,-4-3 128 0,-3-1-128 0,-3 0 0 16,-1-1 0-16,1 1 128 0,-1 0-128 0,-2 0 0 16,-3 1 0-16,0 0 128 0,-1 2-128 0,-1-2 0 15,0 2 0-15,2-2 0 0,-6 0 0 0,0 1 0 16,0-2 0-16,1 0 0 0,0 0 0 0,-2 1 0 16,-3 0 128-16,1 3-128 0,-3-3 0 0,-9-1 0 15,0 0 0-15,0 0-176 0,10 0 32 0,-10 0 0 0,0 0 0 0,0 0 0 16,0 0-112-16,0 0-32 0,0 0 0 0,-11 7 0 31,0-4-288-31,-1 0-48 0,-1 1-16 0,-1-2 0 16,-3-2-2368-16,1-1-496 0</inkml:trace>
  <inkml:trace contextRef="#ctx0" brushRef="#br2" timeOffset="148754.79">28993 16297 33167 0,'0'-8'2944'0,"3"1"-2352"16,-3 7-464-16,7-7-128 0,3 1 224 0,3-2 32 15,1 3 0-15,3 2 0 0,0-3-256 0,4 3 0 16,0-1 0-16,5 3 0 0,0-1 0 0,5 2 0 15,2-1 0-15,5 1 0 0,2 1 0 0,4 1 0 16,1-2 0-16,0 1 0 0,-3 1-160 0,1 2 160 16,-1-1-128-16,0 4 128 0,2 0 0 0,-1 4 0 15,1-2 0-15,1 4-128 0,1 2 128 0,-1-1 0 16,0-1 0-16,-5 2-128 0,-4 1 128 0,-3 1 0 16,-4 2 128-16,-2 0-128 0,-3 0 208 0,-3 0-16 15,-4 0-16-15,-1-1 0 0,-4 0 64 0,-3 2 16 16,-4-1 0-16,-5 0 0 0,-4 2 0 0,-3-2 16 0,-5 1 0 0,-5 3 0 15,-6-3-112-15,-6 2-32 16,-6-2 0-16,-9 1 0 0,-12-2-128 0,-5 0 160 0,-4-4-160 0,-5 3 160 16,-1-2-160-16,-7 1 192 0,-4-1-192 0,-7-3 192 15,-8 1-192-15,2 0 128 0,-1 4-128 0,-4-3 128 16,-8-1-128-16,-3 1-224 0,1 3 48 0,-7 0-10880 16,-5-2-2176-16</inkml:trace>
  <inkml:trace contextRef="#ctx0" brushRef="#br2" timeOffset="155640.37">1444 4927 3679 0,'0'0'160'0,"0"0"32"0,0 0-192 0,0 0 0 16,0 0 0-16,0 0 0 0,0 0 2304 0,0 0 400 15,0 0 96-15,0 0 16 0,0 0-1632 0,0 0-320 16,0 0-64-16,0 0-16 0,1 10-144 0,1-1-16 15,-2 4-16-15,-2 2 0 0,1 3 96 0,0 4 0 16,1 1 16-16,0 6 0 0,-2-1-160 0,2 2-48 16,0 2 0-16,-1 2 0 0,1 2-256 0,0 0-64 15,0-1-16-15,0 1 0 0,-2-3-176 0,0-3 0 16,1-2-192-16,0-5 192 16,1-2-592-16,0-2 0 0,-1-4 0 0,-1-2 0 15,2-2-352-15,0-6-64 0,0-5-16 0</inkml:trace>
  <inkml:trace contextRef="#ctx0" brushRef="#br2" timeOffset="155850.76">1712 4893 16287 0,'0'0'720'0,"0"0"160"0,0 0-704 0,0 0-176 0,0 10 0 0,-2-2 0 15,0 5 640-15,2 2 80 0,-3 1 32 0,0 3 0 16,0 2 0-16,1 0 0 0,-1 6 0 0,2-2 0 15,-1 5-320-15,2-5-64 0,-3 6-16 0,2-5 0 16,-2 4-96-16,2 1-32 0,0-3 0 0,-1 0 0 16,2-2-224-16,0-2-192 0,2-1 48 0,-1-4 0 15,-1-1-1584-15,1-2-304 0</inkml:trace>
  <inkml:trace contextRef="#ctx0" brushRef="#br2" timeOffset="156042.29">1267 5260 21183 0,'0'0'944'0,"7"-6"192"0,2 0-912 0,3 1-224 16,4-4 0-16,1 2 0 0,6-2 224 0,1 1 0 16,2-5 0-16,2 1 0 0,2-2 96 0,1-1 32 15,1-3 0-15,-2 2 0 0,-1-2-208 0,1 1-144 16,-3 3 192-16,-1 3-7136 15,-4-2-1424-15</inkml:trace>
  <inkml:trace contextRef="#ctx0" brushRef="#br2" timeOffset="156199.4">1463 5339 23039 0,'0'0'1024'0,"0"0"192"0,9-2-960 0,2-1-256 15,5-2 0-15,1-1 0 0,3 1 752 0,0-4 96 16,0 0 32-16,2-3 0 0,2 5-176 0,3-6-48 0,2 0 0 0,1 1 0 15,3-4-272-15,-1 0-64 0,1 1-16 0,0-2 0 32,3 0-1328-32,-2 1-256 0,1-2-48 0</inkml:trace>
  <inkml:trace contextRef="#ctx0" brushRef="#br2" timeOffset="156725.04">2292 5112 23039 0,'-9'14'2048'0,"6"-4"-1648"15,3 0-400-15,-2 1 0 0,2 2 240 0,2-1-48 16,-2 0 0-16,2 2 0 0,-1-2 64 0,1 0 16 16,2 1 0-16,1 0 0 0,0-7-128 0,-5-6-16 15,8 7-128-15,-8-7 192 0,10 7-192 0,-1-3 0 16,-9-4 0-16,9 1 0 0,-1-2 0 0,1 1 0 15,-9 0 0-15,6-4 0 0,0-2 0 0,-2-1 0 16,1 0 0-16,-2-5 0 0,-1 3 416 0,0 1-16 16,-4-1 0-16,2 0 0 0,0 1 176 0,-1-2 16 15,-2-1 16-15,3 2 0 0,0-3-368 0,2 3-80 16,0-3-16-16,1-1 0 0,2 3-144 0,1-4 0 0,2 0 0 0,1-3 0 16,3 1-240-16,5-2 80 0,1-1 16 0,1 0 0 15,2-2-80-15,1 0-16 0,0-6 0 0,-2 2 0 16,-1-2 240-16,0 0-144 0,-2-2 144 0,-3 2-128 15,0-3 128-15,-3 1 0 0,-2 1 0 0,0-16 0 16,-4 4 0-16,-1 17 0 0,-3-8 128 0,0 9-128 16,-1 0 128-16,0 4-128 0,0 4 160 0,0 3-160 15,0 4 192-15,0 7-64 0,0 0-128 0,0 7 192 16,2 7-192-16,0 7 0 0,-2 9 128 0,1 4-128 0,1 1 0 0,2 5 0 16,-1 7 0-16,0 5 0 0,-1 5 128 0,1 3-128 15,-2 6 0-15,0-1 0 0,-1 1 0 0,4 3 0 16,0-1 0-16,-1-4 0 0,0-2-160 0,0-7-128 15,1-3-32-15,0 11 0 16,-2-10-272-16,1-13-64 0,-3-8-16 0,1-4 0 16,-2-10-96-16,1-7-32 0,-3-2 0 0,-1-3-9584 0</inkml:trace>
  <inkml:trace contextRef="#ctx0" brushRef="#br2" timeOffset="156839.13">2570 5521 17503 0,'5'-4'1552'0,"4"-1"-1232"16,4-4-320-16,1 1 0 0,0-4 1408 0,5-2 208 15,1 1 48-15,3-2 16 0,4-3-560 0,2 2-112 16,2-2-32-16,2-1 0 0,0-2-560 0,2 1-112 16,2-3-32-16,1 1-8464 15,2 2-1680-15</inkml:trace>
  <inkml:trace contextRef="#ctx0" brushRef="#br2" timeOffset="157526.53">868 6533 9215 0,'0'0'816'0,"0"11"-656"0,-2-2-160 0,0 6 0 15,0 2 576-15,2 2 96 0,0 5 16 0,1 4 0 16,4 0 240-16,-2 4 48 0,1 1 16 0,1 1 0 16,1 0-496-16,-1-1-112 0,0 3 0 0,0-5-16 15,2-1 0-15,-2 1 0 0,0-7 0 0,-1-1 0 16,-1-6 224-16,1-3 48 0,1-2 16 0,-2-5 0 0,-3-7 240 0,0 0 64 16,0 0 0-16,0 0 0 0,0 0 288 0,5-6 64 15,0-8 16-15,0-1 0 0,0-4-752 0,0-3-128 16,-1-1-48-16,0-6 0 0,0-1-96 0,-2-2-32 15,1-3 0-15,1 1 0 0,-2-1 0 0,2-2 0 16,1-1 0-16,3 2 0 0,-1 0-272 0,5 3 128 16,0 0-128-16,0 4 0 0,3 4 0 0,-1-1 0 15,0 3 0-15,0 4 0 0,3 3 0 0,-5 2 0 16,1 2 0-16,1 3 0 0,0 4-256 0,-3 4 64 16,1 1 0-16,1 1-9136 15,-2 1-1808-15</inkml:trace>
  <inkml:trace contextRef="#ctx0" brushRef="#br2" timeOffset="157891.84">1644 6348 22223 0,'0'0'976'0,"0"0"224"0,0 0-960 0,0 0-240 0,-7 2 0 0,1 1 0 15,-3 1 688-15,-1 3 80 0,-4 2 32 0,0 3 0 16,-1-3-320-16,-2 5-64 0,-1 3-16 0,-1 0 0 16,1 1-128-16,1 1-16 0,-2 0-16 0,2 3 0 15,2-2-112-15,2 3-128 0,3-2 176 0,4-4-176 16,0 0 128-16,4-4-128 0,1-2 0 0,2 3 0 16,3-6 336-16,-4-8-32 0,0 0-16 0,9-2 0 0,1-1 224 0,1-3 32 15,3-2 16-15,-4-3 0 16,2-1-272-16,-1-4-48 0,1 1-16 0,-2 0 0 0,-1 1-224 0,1 0 176 15,-1 0-176-15,0 4 160 0,-3 1-160 0,0 4 0 16,1 0 0-16,0 3 128 0,1 4-128 0,1 4 0 16,0 0 0-16,0 7 0 0,-3 1 0 0,4 1 0 15,-3 6-128-15,1 0 128 0,3 0 0 0,-2-4 0 16,-1 3 0-16,1-4 0 16,3-1-1248-16,-2-5-128 0,3 1-32 0,-1-6-7168 15,1-3-1456-15</inkml:trace>
  <inkml:trace contextRef="#ctx0" brushRef="#br2" timeOffset="158193.31">1912 6445 2751 0,'-3'13'256'0,"-1"-2"-256"16,1 4 0-16,-1 3 0 0,-1 1 3504 0,-3 4 656 15,4 3 128-15,-2-1 16 0,-2 2-2272 0,3-4-464 0,0-2-96 0,1 1 0 16,0-4-320-16,3-4-64 0,0-3-16 15,1-1 0-15,0-10-448 0,0 0-96 0,0 0-16 0,0 0 0 16,6-4-112-16,2-1-16 0,-2-1-16 0,3-8 0 16,-1-1-192-16,1-4-48 0,1 0 0 0,-1-3 0 15,0-2-128-15,1 2 0 0,0 2 0 0,0 1 128 16,2 1-128-16,-2 3 0 0,0 1 0 0,1 2 128 16,-4 2-128-16,2 5 0 0,1 4 0 0,0 2 0 15,-1 2 0-15,0 2 0 0,1 5-128 0,-1 0 128 16,-2 3 0-16,1 2-176 0,-2 1 176 0,0 2-128 15,-1 0-384-15,1 0-80 0,0-2-16 0,1 0-8160 16,-1-4-1616-16</inkml:trace>
  <inkml:trace contextRef="#ctx0" brushRef="#br2" timeOffset="158611.21">2359 6264 13823 0,'0'0'1216'0,"-1"-8"-960"15,-2-1-256-15,0-1 0 0,3 10 1568 0,0 0 272 16,0 0 48-16,0 0 16 0,0 0-608 0,-9 0-112 16,0 1-32-16,1 8 0 0,-2 0-336 0,0 5-80 15,2 5-16-15,-2 1 0 0,2 4-240 0,1-1-48 16,0 5-16-16,1-4 0 0,2 2-128 0,2 0-32 16,3 0 0-16,0-2 0 0,1-4-256 0,3-2 0 15,-2 0 128-15,5-4-128 0,-2-5 0 0,3-3 0 16,1-5 0-16,2-2 0 0,1-5 192 0,2 1-192 15,-2-7 192-15,-1-3-192 0,2-2 304 0,0-2-48 0,-2-4-16 0,0-1 0 16,0-2-96-16,-2 1-16 16,-1-3 0-16,0 2 0 0,-2-7 112 0,-1 0 16 0,-4 0 0 0,-1-7 0 15,-2-3-128-15,-3-4-128 0,-2-6 176 0,-2 0-176 16,-2-2 0-16,2 4 0 0,1 4 0 0,0 6-144 16,1 8-64-16,1 7-16 0,-1 6 0 0,3 5 0 15,-1 5 224-15,4 10 0 0,0 0 0 0,-6 10 0 0,1 8 0 16,0 5 0-16,-2 6 0 0,1 5-144 0,4 6 144 0,-1 3-128 15,2 6 128-15,3 6-128 0,1 3 128 0,1 5 0 16,1-2 0-16,0 2 0 0,0-3-384 0,3 0 16 16,0-6 0-16,3-5 0 15,-3-4-800-15,8-6-176 0,-2-6-16 0,0-7-6736 16,0-3-1344-16</inkml:trace>
  <inkml:trace contextRef="#ctx0" brushRef="#br2" timeOffset="159175.9">2741 6319 18431 0,'-7'17'816'0,"5"-10"160"0,-1 3-784 0,-1 7-192 16,0 0 0-16,-1 2 0 0,2 1 1472 0,-3 2 240 16,0 0 48-16,1 0 16 0,-1-3-624 0,3-1-112 15,1-2-16-15,0 2-16 0,1-1-624 0,4-3-112 16,-1-3-16-16,1-2-16 0,3-1 80 0,2-7 32 0,1-1 0 0,3-1 0 15,4-8-128-15,0-1-32 0,-1-6 0 0,2 0 0 16,-2-3-64-16,0 0-128 0,1-3 176 0,-5-1-176 16,-1 2 192-16,-2 0-192 0,-2 1 192 0,-3 2-192 15,-2-2 160-15,-1 2-160 16,-4 1 128-16,-1 2-128 0,-4 3 0 0,0 3 0 0,-1 0 0 0,-1 2 0 16,-2 2 0-16,-4-2 0 0,2 3 0 0,6 1 0 15,-2 3 0-15,3-1-192 0,2 0 64 0,6 1 128 16,-5-3-320-16,5 3 64 0,-3-7 16 0,3 1 0 15,3 3-64-15,1-4-16 0,2 1 0 0,2 2 0 16,2 0 320-16,1 1-160 0,-2 1 160 0,3 1-128 16,-1 2 128-16,0 2 0 0,3 3 0 0,0 1-128 15,-1 4 128-15,0-1 0 0,-2 3 0 0,-1 2 0 0,-1 3 192 16,-2 0-16-16,-2-1-16 0,-3-1 0 0,2-4 64 0,-1 2 16 16,-2 0 0-16,1 0 0 0,0-7-16 0,-1 2 0 15,-1-4 0-15,0-5 0 0,0 0 0 0,0 0 0 16,4-4 0-16,0-5 0 0,1 0 128 0,0-4 32 15,0-1 0-15,3-2 0 0,-2-2-256 0,2 0-128 16,-1-1 160-16,2 1-160 0,1 1 0 0,0 1 0 0,1 4 0 0,-3-1 0 16,3 3 160-16,-1 2-160 15,1 3 160-15,-2 0-160 0,3 4 336 0,0 5-16 0,2 1-16 0,0 4 0 16,-1 3-48-16,2 5-16 16,-2 3 0-16,0 2 0 0,-1 1-64 0,2-2-16 15,-1 2 0-15,0 0 0 0,-1 1-160 0,2-2 128 16,0-3-128-16,0-1 128 0,0-2-128 0,-1 1-176 15,4-5 48-15,-2 1-10816 0,0-2-2176 0</inkml:trace>
  <inkml:trace contextRef="#ctx0" brushRef="#br2" timeOffset="160026.97">632 8282 14735 0,'0'0'640'0,"-2"-8"160"0,0-1-640 0,-1-5-160 16,0 0 0-16,-1-1 0 0,-3 0 880 0,2-2 144 15,-1 2 16-15,0 1 16 0,-1 2-32 0,2 5 0 16,0 2 0-16,5 5 0 0,-6 0-304 0,1 5-64 16,0 8-16-16,-1 3 0 0,1 6-320 0,-1 6-64 15,0 7 0-15,1 0-16 0,1-5-240 0,0 6 0 16,0-1 0-16,2-3 0 0,2-5 0 0,1-1 0 15,1-5 0-15,2-6 0 0,4-5 0 0,-1 0 0 16,4-5 0-16,1-3 0 0,6-5 128 0,-4-2-128 16,5-8 176-16,2-3-176 0,0-6 384 0,2-6-16 15,1-2-16-15,0-5 0 0,-1-1-208 0,9-14-144 16,-3-1 192-16,-1 2-192 0,-5-2 144 0,0 1-144 16,-4-3 0-16,-2-1 144 0,-5 0-144 0,-2 0 0 15,-2 1 144-15,-3 2-144 0,-2 2 0 0,-1 7 0 16,1 5 0-16,-1 6 128 0,1 7-128 0,-1 6 0 15,0 7 0-15,-2 5 0 0,0 6 176 0,0 0 16 0,-4 17 0 0,0 7 0 16,-1 7-192-16,1 6 0 16,0 2 144-16,1 10-144 0,-1 1 0 0,0 9 0 0,1 1 0 0,3 4 0 15,-2 3 0-15,4-4 0 0,-2-4 0 0,4-5 0 32,3-4-432-32,0-3-96 0,3-5-32 0,3 10 0 15,-3-17-1104-15,-1-17-240 0,4 0-32 0</inkml:trace>
  <inkml:trace contextRef="#ctx0" brushRef="#br2" timeOffset="160343.44">1331 8006 16703 0,'-8'14'736'0,"6"-4"160"0,-2 1-720 16,0 6-176-16,-1-1 0 0,0 5 0 0,0 3 672 0,2-1 96 15,-1 1 32-15,2 0 0 0,1-3-16 0,3-2 0 16,1 0 0-16,2-3 0 0,0-1-400 0,4-3-64 16,-2-2-32-16,4-1 0 0,0-1 48 0,2-6 16 15,-1-1 0-15,5-2 0 0,-2-4-176 0,0-3-48 16,2 1 0-16,-3-3 0 0,0-1 16 0,-4-3 0 16,0-1 0-16,-1 1 0 0,-1-1 192 0,-1 2 48 0,-1-1 0 0,-3-1 0 15,1 1 96-15,-1 3 32 0,1-2 0 0,-2 0 0 16,-1 4-304-16,1-2-48 15,-1 2-16-15,4-3 0 0,0 4-368 0,0-1-80 16,0 2-16-16,3-3 0 16,-1 0-1552-16,1 1-320 0,-2 0-64 0,1 2-8048 0</inkml:trace>
  <inkml:trace contextRef="#ctx0" brushRef="#br2" timeOffset="160660.51">1758 6997 17727 0,'0'0'784'0,"0"0"176"0,0 0-768 0,0 0-192 15,0 0 0-15,-4 6 0 0,0 5 896 0,2 3 160 16,-1 5 32-16,2 3 0 0,-3 7-256 0,2 3-32 15,-1 6-16-15,3 5 0 0,1 1-240 0,1 5-48 16,-1 6-16-16,1 6 0 0,2-1-48 0,1 2-16 16,0 1 0-16,3 0 0 0,-2-1-176 0,1-1-48 15,0-2 0-15,0-4 0 0,-2-4-32 0,0-5-16 16,0 0 0-16,0-6 0 0,-1-3-16 0,2-2-128 16,-2-6 192-16,0-5-64 0,0-1-128 0,1-4 0 15,-3-2-160-15,2-5 160 16,-1-2-1632-16,-3-10-224 0,0 0-64 0,0 0 0 0</inkml:trace>
  <inkml:trace contextRef="#ctx0" brushRef="#br2" timeOffset="161211.29">1637 7883 8287 0,'0'0'368'0,"0"0"80"0,0 0-448 0,0 0 0 0,0 0 0 0,0 0 0 0,8-6 3968 0,2 0 704 16,1-5 128-16,5-2 48 0,1 2-3600 0,5-5-720 16,2 0-144-16,3-2-16 0,1-2-128 0,1-2-32 15,0-2 0-15,3 1 0 0,-1 0-208 0,0 2 144 16,0-1-144-16,-2 3 128 15,-1 1-512-15,-1 3-96 0,-4 2-32 0,-2-1 0 16,0 4-544-16,-4 2-112 0,-1 3-32 0,-4 0 0 16,0 3 96-16,-2 2 16 0,-10 0 0 0,0 0 0 15,8 6 304-15,-2 0 64 0,-1 1 16 0,-2 3 0 0,-3-5 832 0,-2 4 192 16,1-3 16-16,-1 4 16 0,-1-2 720 0,-1 5 144 16,-1-1 16-16,-2 4 16 0,-2 0 32 0,0 3 0 0,0 0 0 0,0 2 0 15,1-1-432-15,-1 0-80 16,0 2 0-16,3-4-16 0,2-1-384 0,1 3-80 15,-3-4-16-15,4-2 0 0,3-1-64 0,2-2-16 16,2-1 0-16,0-2 0 0,1-3 336 0,2-1 64 16,1-4 16-16,1-4 0 0,0 0-16 0,2-1 0 0,-1-4 0 15,2 2 0-15,-3-6-240 0,1 3-48 0,1-3-16 0,-2-1 0 16,-1 0 32-16,0 3 16 0,-2-2 0 0,1 3 0 16,0 1 48-16,-1 4 0 0,0-3 0 0,1 4 0 15,1 2-160-15,3 2-32 0,-3 0 0 0,2 1 0 16,1 2-192-16,2-1 0 0,0 1 0 0,2-2 0 15,3-4 128-15,3 1-128 0,1-2 0 0,2 0 0 16,0-5-256-16,1 0-160 0,-2-3-32 0,-1-2 0 16,0-1-2656-16,-7-1-544 0</inkml:trace>
  <inkml:trace contextRef="#ctx0" brushRef="#br2" timeOffset="161961.34">3283 7319 13183 0,'0'0'576'0,"0"0"128"0,0 0-560 16,0 0-144-16,0 0 0 0,0 0 0 0,0 0 832 0,0 0 144 15,0 0 32-15,-1 3 0 0,-4 2 48 0,-1 1 16 16,-3 1 0-16,-1 4 0 0,-2 1-288 0,1 0-48 15,-1 4-16-15,1-2 0 0,-2 3-208 0,3-3-32 0,2 2-16 0,2-1 0 16,1 0-320-16,2 2-144 16,6-5 128-16,-1 0-128 0,1-1 224 0,2 1-32 15,-1-5-16-15,1 4 0 0,0-5 208 0,0 0 64 16,1 4 0-16,1-1 0 0,-2 0-32 0,0-2 0 0,-1 3 0 0,0-3 0 16,-2 5-288-16,2-3-128 0,-5 1 128 0,1 3-128 15,-3-3 384-15,1 2 0 0,-4-1 0 0,0 0 0 16,-1 2-64-16,-1-3 0 0,-1 0-16 15,1-2 0-15,-2 2-304 0,4-5 0 0,1-2 128 0,5-3-128 16,0 0-1712-16,0 0-400 0,0 0-64 16,6-8-32-16</inkml:trace>
  <inkml:trace contextRef="#ctx0" brushRef="#br2" timeOffset="162280.47">3354 7558 20271 0,'0'0'1792'0,"0"0"-1424"0,0 0-368 0,0 0 0 0,0 0 672 0,0 0 64 16,7 6 16-16,-7-6 0 0,6-3-32 0,2-1 0 16,-1-1 0-16,4-4 0 0,-2-1 96 0,1-4 16 15,-1-2 0-15,1 0 0 0,-1-2-400 0,-2 2-80 16,1-2-16-16,-2 5 0 0,1-1-144 0,-4-1-16 16,3 6-16-16,-4-3 0 0,-2-2 80 0,-2 1 16 15,-1 5 0-15,0 4 0 0,3 4 128 0,0 0 48 16,-7-1 0-16,-3 5 0 0,1 1-64 0,0 4-16 15,0 1 0-15,0 4 0 0,1 4-352 0,5 2 0 0,-4 1 0 0,5-1 0 16,-1-2 0-16,3 0 0 0,1-3 0 0,1-1 0 16,2-2 0-16,2-1 0 15,0 0 0-15,2-3 0 0,1 1 0 0,0-7 0 0,0 2 0 0,2-3 0 16,2-3 0-16,-1-2-128 16,-3 1 128-16,4-4-128 15,0-1-528-15,-1-2-112 0,1-3 0 0,2-1-16 16,2-2-2032-16,1 0-384 0</inkml:trace>
  <inkml:trace contextRef="#ctx0" brushRef="#br2" timeOffset="162469.88">3928 6622 16575 0,'0'0'736'0,"0"0"160"0,-7 6-720 0,2 4-176 15,-1-1 0-15,0 6 0 0,-1 6 2496 0,0 3 480 16,-1 0 96-16,2 6 0 0,-1 4-1792 0,2 1-352 15,0 3-80-15,1 0-16 0,1 1-448 0,1 0-112 16,1-1-16-16,0 3 0 0,-2-3-256 0,2-1 0 16,1-3 0-16,-1 2-9392 15,-1 0-1808-15</inkml:trace>
  <inkml:trace contextRef="#ctx0" brushRef="#br2" timeOffset="162862.94">3806 7242 7359 0,'0'0'320'0,"6"-6"80"0,-2-1-400 0,6-2 0 16,0 2 0-16,3-3 0 0,-3 2 2560 0,3 2 448 15,1-5 64-15,2 1 32 0,2 0-2352 0,2-5-480 0,2 0-80 0,1-2-32 16,7-2-160-16,1 1 0 0,-2 0 0 0,-2 2 128 16,2-1-128-16,-2 3 0 0,-4-1 0 0,-3 1 0 15,-2-1 256-15,-3 3 32 0,-2 4 0 0,-3 1 0 16,-2 1 672-16,-8 6 144 0,0 0 32 0,0 0 0 15,0 0-16-15,0 0 0 0,0 0 0 0,-4 11 0 16,-3 3-448-16,0-1-96 0,-2 1 0 0,0 0-16 16,-1 0-96-16,2-1-16 0,-1 2 0 0,2-2 0 15,2-1-128-15,2 0-16 0,3 2-16 0,3 0 0 16,0 0-32-16,0-3-16 0,2 2 0 0,3 2 0 0,1-1 144 0,-1-1 16 16,1-1 16-16,3 2 0 0,-3-1-48 15,1-3-16-15,0 3 0 0,-1 0 0 0,0-1-80 0,-3 2-16 16,-1 2 0-16,-1-1 0 0,0 0 256 0,-2 2 32 15,0-3 16-15,-4 2 0 0,0-2-64 0,-3 3-16 16,-3-1 0-16,-1 2 0 0,0-1-160 0,-5-2-48 16,0-1 0-16,-1 0 0 0,-1 0-272 0,-1 0 0 15,-2-5 0-15,-1 2 0 16,-1-5-2640-16,0 2-640 0</inkml:trace>
  <inkml:trace contextRef="#ctx0" brushRef="#br2" timeOffset="164014.47">350 9851 12895 0,'0'0'1152'0,"0"0"-928"15,-3-8-224-15,3 2 0 0,0 6 1088 0,3-7 192 16,-3 7 16-16,0-7 16 0,0 7-304 0,0 0-64 15,0 0-16-15,0 0 0 0,0 0-336 0,3 6-64 16,1 5-16-16,1 4 0 0,2 6-80 0,0 0-32 16,3 6 0-16,-1 0 0 0,0 2-192 0,0 0-32 15,-3 2-16-15,3 0 0 0,0 0-32 0,-1-3 0 16,0 0 0-16,0-5 0 0,-1-3 48 0,-2-3 0 16,2-2 0-16,0-6 0 0,-3-3 384 0,-4-6 80 15,9-1 0-15,-2-7 16 0,1-1 240 0,-1-5 32 0,1-2 16 0,1-3 0 16,-1 0-496-16,-1-2-80 0,1 1-32 15,-2 1 0-15,-2-1-176 0,0 2-32 16,-2 2-128-16,2 2 192 0,-3 2-192 0,2 4 0 0,0-1 0 0,-3 9 0 16,0 0 0-16,0 0 0 0,0 0 0 0,8 5 0 15,1 4-176-15,0-1 176 0,0 3-160 0,-1-1 160 16,1 1 0-16,1 3 0 0,0 0 0 0,0-2 0 16,0 2 0-16,0-1 0 0,1-4 0 0,1 1 0 15,1-4 0-15,0-2 0 0,-3-6 0 0,3-6 0 16,-1-7 192-16,0-3 16 0,-1-4 16 0,-1-4 0 0,-2-2 96 15,-3-4 0-15,2-1 16 0,-2-1 0 16,-2-1 0-16,0 2 0 0,-2-5 0 0,0 1 0 16,-1 0-96-16,-1 2-32 0,0 2 0 0,0 5 0 0,1 0-208 0,0 5 0 15,0 4 0-15,0 2 0 16,-2 2-1024-16,1 0-240 0,-1 3-48 0</inkml:trace>
  <inkml:trace contextRef="#ctx0" brushRef="#br2" timeOffset="164247.23">1258 8955 26031 0,'0'0'1152'0,"0"0"240"0,0 0-1120 16,0 0-272-16,2 9 0 0,1 8 0 0,-4 2 896 0,-1 1 128 0,0 9 32 0,-1 6 0 15,-1 3 112-15,1 5 32 0,-1 7 0 0,3 4 0 16,-1 5-256-16,-1 6-48 0,1 3-16 0,0 3 0 16,1 1-304-16,0 0-64 0,1 3-16 0,0-4 0 15,0 0-368-15,1 1-128 0,0-9 0 0,2-2 144 16,-1-9-1888-16,3-7-384 16,3-3-80-16</inkml:trace>
  <inkml:trace contextRef="#ctx0" brushRef="#br2" timeOffset="164798.13">1734 9043 15663 0,'0'0'1392'0,"0"0"-1120"0,0 0-272 0,0 0 0 0,-7-4 736 0,7 4 96 0,0 0 0 0,-5 8 16 15,2-1 240-15,0 10 64 0,3 5 0 0,1 7 0 16,1 1-320-16,0 6-48 0,4 5-16 0,1 1 0 16,-1 3-288-16,2 2-64 0,1 2-16 0,0 3 0 15,-1 1-96-15,1-1-32 0,2-5 0 0,-1-2 0 16,0-5-144-16,1-4-128 0,0-5 192 0,-1-7-192 16,-1-3-336-16,-2-5-176 0,-2-5-48 0,3-8-7504 15,-2-6-1520-15</inkml:trace>
  <inkml:trace contextRef="#ctx0" brushRef="#br2" timeOffset="164997.91">1698 9044 24351 0,'12'-12'1088'0,"-5"1"208"0,7 3-1040 0,3-8-256 16,4 0 0-16,4-1 0 0,1-2 240 0,2-1-16 0,1-4 0 0,3 2 0 16,1-1-16-16,-1 0 0 15,0 2 0-15,0-1 0 0,-4 2-208 0,-4 2 0 16,-3 3-192-16,-3 3-7440 0,-3 2-1504 16</inkml:trace>
  <inkml:trace contextRef="#ctx0" brushRef="#br2" timeOffset="165120.81">1818 9437 14735 0,'0'0'1312'0,"0"0"-1056"0,0 0-256 0,2 8 0 0,-2-8 880 0,10 2 112 15,2-2 32-15,4-2 0 0,5-6-1024 16,3-2 0-16</inkml:trace>
  <inkml:trace contextRef="#ctx0" brushRef="#br2" timeOffset="165558.01">2434 9135 18015 0,'0'0'800'0,"0"0"160"0,0 8-768 0,1 5-192 0,2 0 0 0,1 3 0 16,1 5 848-16,0 4 128 0,0-1 32 0,1 4 0 16,2 0-176-16,0 3-48 0,-2 2 0 0,-1 0 0 15,-2-3-240-15,2 2-48 0,-1 0-16 0,1 7 0 0,1-8-272 0,-3-13-48 16,0-1-16-16,2-3 0 0,2-3-336 0,-2-3-64 15,1-5 0-15</inkml:trace>
  <inkml:trace contextRef="#ctx0" brushRef="#br2" timeOffset="166216.87">2648 9084 2751 0,'0'0'128'0,"0"0"16"0,0 0-144 0,0 0 0 0,0 0 0 0,0 0 0 0,0 0 3760 0,0 0 720 16,0 0 128-16,0 0 48 0,0 0-2816 0,0 0-560 15,-8 0-128-15,0 0 0 0,2 2-384 0,0 1-64 16,-3-1 0-16,0 3-16 0,-4 2-160 0,1-2-16 16,-1 3-16-16,-1 4 0 0,-1 2-240 0,1 3-32 15,-2-1-16-15,4 2 0 0,0 0-80 0,3-2-128 16,3 1 176-16,3-3-176 0,5 0 128 0,3 0-128 15,2 0 0-15,6-3 0 0,0-1 144 0,2 2-144 16,3-3 0-16,4 1 144 0,0-2 16 0,11 4 0 16,-3-2 0-16,-11-2 0 0,0-4 32 0,0 2 16 15,-3 2 0-15,1-2 0 0,-2 4 80 0,-2-1 16 16,-4 3 0-16,-2-2 0 0,-2 1 128 0,-1 5 16 16,-1 0 16-16,-3 1 0 0,-3-1-32 0,-2 7-16 0,-4-1 0 0,3-8 0 15,-3 1-32-15,-1-1-16 0,-2-3 0 0,0 3 0 16,-4 0-112-16,3-4-32 0,-3 1 0 0,0-5 0 15,-2-2-224-15,-1 1 144 0,-1-5-144 0,-10-5 128 16,5-2-1440 0,10 2-288-16,-1-5-64 0,4 0-8352 0,0-4-1664 0</inkml:trace>
  <inkml:trace contextRef="#ctx0" brushRef="#br2" timeOffset="166449.43">2912 8475 23951 0,'0'0'1056'0,"0"0"224"0,0 0-1024 0,-4 13-256 16,2 2 0-16,-3-1 0 0,0 4 736 0,0 6 96 16,-1 5 0-16,3 5 16 0,0 2-48 0,1 2-16 0,0 0 0 0,2 3 0 15,2 1-512-15,-2 0-96 16,0 1-32-16,1 1 0 0,1 1-144 0,2 1 192 15,0 2-192-15,-1-6 192 16,2-1-2048-16,-2-1-416 0,0-4-80 0,1-3-8912 0</inkml:trace>
  <inkml:trace contextRef="#ctx0" brushRef="#br2" timeOffset="166857.6">2935 9077 17615 0,'14'-9'768'0,"-5"2"192"0,4-1-768 0,2-4-192 0,0-5 0 0,3 0 0 16,1 3 1072-16,0-1 176 0,0 0 32 0,-1-2 16 0,0 0-224 15,-2 0-48-15,-2 3-16 0,-2 0 0 0,-2 1-592 0,-3 2-112 16,0 3-32-16,-2 1 0 0,-5 7 112 0,0 0 32 16,0 0 0-16,0 0 0 0,-3 9-96 0,1 0-32 15,-2 3 0-15,-2 6 0 0,-3 0-32 0,0 2-16 16,0 1 0-16,-2 0 0 0,-2 5-16 0,3-5 0 15,-1 1 0-15,3-3 0 0,0-4-16 16,2-2 0-16,2-6 0 0,4 1 0 0,0-8 48 0,0 0 16 16,0 0 0-16,0 0 0 0,6-2-32 0,3-5-16 15,-3 0 0-15,3-6 0 0,0 0-80 0,0 0-16 16,-1-2 0-16,1-1 0 0,-3 2-128 0,0 1 0 16,-1 3 0-16,0-2 128 0,1 5 16 0,-1-1 0 15,1 4 0-15,0 3 0 0,-6 1-144 0,12 4 128 16,-3 2-128-16,1 2 128 0,0 3-128 0,0 1 0 15,-1 3 0-15,1 0 0 0,2 0 0 0,-2 1 0 16,-2-5 0-16,2 1 0 0,0-1 0 0,-1-5 0 16,0-1 0-16,0-2 0 15,-1-4-1184-15,3-3-272 0,-3-1-48 0,1-8-12512 0</inkml:trace>
  <inkml:trace contextRef="#ctx0" brushRef="#br2" timeOffset="167189.84">3679 8461 8287 0,'0'0'736'0,"0"0"-592"0,-4-1-144 0,4 1 0 15,0 0 4144-15,-7 3 784 0,1 3 176 0,1 1 16 16,-5 0-3600-16,2 3-736 0,-3-1-144 0,-1-1-16 16,-3 0-64-16,5 2-16 0,-3-2 0 0,1 1 0 15,-1 1-384-15,1 0-160 0,1-2 128 0,3 2-128 16,4-2 0-16,2 2 0 0,2-4 0 0,0-6 0 0,6 4 0 15,2 1 0-15,5 1 0 0,1-2 0 0,1 2 160 0,1 1-160 16,0-3 192-16,1-1-192 0,1 5 272 0,0-2-48 16,0 0-16-16,-3 1 0 0,-1-2-16 15,-1 0-16-15,-2 3 0 0,-1 0 0 0,-2 2-48 0,0 4 0 16,-6 1 0-16,-2-1 0 0,-4 1 32 16,1-7 0-16,-3 2 0 0,-1 1 0 0,-3 0 32 0,-3 0 0 15,-2-3 0-15,-2 2 0 0,-1-3-64 0,1 1 0 16,-1-4 0-16,1-3 0 15,2-2-1200-15,1-2-240 0,0-3-48 0,3-2-12848 0</inkml:trace>
  <inkml:trace contextRef="#ctx0" brushRef="#br2" timeOffset="167417.46">3940 7930 14735 0,'-2'-12'1312'0,"1"8"-1056"0,1 4-256 0,0 0 0 16,-3-3 2272-16,3 3 400 16,0 0 80-16,0 0 0 0,-6 7-1360 0,-1 5-288 0,0 4-48 0,0 3-16 15,-1 4-240-15,1 5-48 0,1 3-16 16,1 2 0-16,1 1-352 0,0 3-80 0,0 2-16 0,4 1 0 16,-1-1-128-16,1 2-32 0,0-1 0 0,0 1 0 15,0 0-1312-15,0-2-272 0,0-2-48 16,1-3-7248-16,-1-2-1440 0</inkml:trace>
  <inkml:trace contextRef="#ctx0" brushRef="#br2" timeOffset="167720.41">3900 8480 21247 0,'0'0'944'0,"7"-11"192"0,-1 0-912 0,-1 2-224 16,0 1 0-16,0-1 0 0,1 2 1024 0,3-2 144 15,-1-1 48-15,-1-4 0 0,2 0-352 0,3-1-64 16,-3-1-16-16,3-1 0 0,2 2-144 0,-1-1-48 15,1 1 0-15,0-1 0 0,0-1 144 0,-3 2 32 16,-1 3 0-16,2-3 0 0,-4 3 0 0,-8 12 16 16,0 0 0-16,0 0 0 0,0 0-336 0,5 7-64 0,-3 3 0 0,-1 4-16 15,1 0-64-15,-2 3-16 16,0 4 0-16,-2 1 0 0,1 3-112 0,2 5-32 16,-1-6 0-16,-1 4 0 0,0-4-144 0,0 1 0 15,1-2 144-15,-2 8-144 0,1-8 0 0,1-8 128 0,1-4-128 0,2 1 0 16,-2-1 0-16,0-6-192 15,-1-5 32-15,0 0 0 16,7 3-1344-16,2-3-272 0,1-1-48 0,0-3-16 16,0-5-848-16,2 0-192 0,0-5-16 0,0 0-16 0</inkml:trace>
  <inkml:trace contextRef="#ctx0" brushRef="#br2" timeOffset="168074.42">4737 7918 11967 0,'0'0'1072'0,"0"0"-864"16,0 0-208-16,0 0 0 0,0 0 1392 0,0 0 224 16,2-4 48-16,-2 4 16 0,0 0-336 0,0 0-64 15,0 0 0-15,0 0-16 0,-8 2-304 0,0 0-64 16,-2 3-16-16,0-1 0 0,-3 2-256 0,1 5-48 15,-2-4-16-15,0 6 0 0,0 2-112 0,-9 6-32 16,1-1 0-16,10-6 0 0,-1 5-32 0,1-1-16 16,1 2 0-16,1-1 0 0,1-1-192 0,4-2-48 15,2 1 0-15,3-1 0 0,2-2-128 0,1-2 128 16,2-1-128-16,3 1 128 0,2-6 128 0,3 0 0 16,1 1 16-16,8-2 0 0,-2 0-112 0,-6-2-32 0,1-2 0 15,2 1 0-15,0-2-128 0,1-2 0 16,-2 1 0-16,4-5 0 15,-6 1-1856-15,1-4-416 0,-2 1-80 0</inkml:trace>
  <inkml:trace contextRef="#ctx0" brushRef="#br2" timeOffset="168244.31">4446 7758 22111 0,'-24'-1'976'0,"12"-1"208"0,-1 1-944 0,3 0-240 0,2 0 0 0,8 1 0 0,0 0 3408 0,0 0 640 16,-6-3 128-16,6 3 32 0,0 0-2880 0,0 0-576 16,-3-4-112-16,2-3-32 0,0-1-432 0,2 0-176 15,0 0 128-15,3-4-128 16,1 3-2000-16,-5 9-496 0,8-5-80 0</inkml:trace>
  <inkml:trace contextRef="#ctx0" brushRef="#br2" timeOffset="168673.02">868 11435 23951 0,'0'0'2128'0,"-4"-4"-1696"0,1-6-432 0,-1 3 0 0,-1 2 1872 0,5 5 304 16,0 0 48-16,0 0 16 0,0 0-800 0,0 0-160 15,-2 6-16-15,2 7-16 0,0-1-784 0,2 5-144 16,-1 2-48-16,1 1 0 0,1-1-80 0,1 4-32 16,-2-5 0-16,2 1 0 0,-4 1-160 0,3-2 0 15,-2 0 0-15,2 0 0 16,0-3-1728-16,1-4-416 0,0-3-96 0</inkml:trace>
  <inkml:trace contextRef="#ctx0" brushRef="#br2" timeOffset="168990.58">1114 11215 12895 0,'0'0'576'0,"1"7"112"16,0 3-560-16,2-1-128 0,-3 2 0 0,1 4 0 0,3 2 2720 0,-1 1 512 0,0 0 96 0,3 1 32 15,-4 0-2080-15,0 1-432 0,1-2-80 0,-1 0 0 16,1-2-192-16,1-1-16 0,-1-2-16 0,0-3 0 16,-2 0-64-16,2-3-16 0,-1-3 0 0,-2-4 0 15,0 0-16-15,5-7 0 0,1-5 0 0,1-9 0 16,1 0 64-16,-6 3 0 0,2 0 0 0,1-5 0 16,2-1-192-16,-2 1-48 0,1-2 0 0,0 2 0 15,2 1 80-15,0 4 16 0,1 1 0 0,1 4 0 16,1 5 0-16,1 1 0 0,3 4 0 0,8 6 0 0,-2 7-368 15,-4 2 0-15,-3 1 0 0,9 14 0 0,-11-12 0 16,2 3 0-16,-3 1 0 0,1 0 0 0,-3 1 0 0,0 1 0 16,0 0 0-16,-3-2 0 15,3 8-1296-15,-2-5-288 0,-5-3-48 0,2-3-8736 16,-4-2-1760-16</inkml:trace>
  <inkml:trace contextRef="#ctx0" brushRef="#br2" timeOffset="169162.03">805 10823 36863 0,'-16'-2'1632'0,"16"2"336"0,-6 0-1584 0,6 0-384 16,0 0 0-16,0 0 0 0,0 0 192 0,0 0-64 0,0 0 0 0,0 0 0 16,8 2-288-16,1-4-64 15,1 0-16-15</inkml:trace>
  <inkml:trace contextRef="#ctx0" brushRef="#br2" timeOffset="169685.39">2413 10076 25791 0,'0'0'1152'0,"0"0"224"15,0 0-1104-15,-3 9-272 0,3 0 0 0,0 6 0 0,0 6 560 0,1 4 48 16,2 4 16-16,-1 6 0 0,2 2 32 0,0 2 16 16,1 4 0-16,4 0 0 0,-1 2-400 0,1-2-80 15,-2 4 0-15,1-2-16 0,1 3-176 0,-2-4 192 16,0 1-192-16,2-6 192 0,-2-4-192 0,1-2 160 16,-2-10-160-16,-1-4 160 0,-1-4-160 0,1-5 160 0,-5-10-160 0,0 0 160 15,8-5 256-15,3-5 48 16,-1-8 16-16,-1 3 0 0,3-4-160 0,0-3-16 15,2-3-16-15,0 1 0 0,0 2-288 0,3 2 0 0,-1 4 0 16,2 4 0-16,0 4 128 0,1 3-128 0,0 6 0 16,0 6 0-16,0 1 160 0,-2 6-160 0,-2 3 128 0,-2 2-128 15,-3 3 208-15,-4 1-32 0,-1-1-16 16,-5 1 0-16,-2 1 32 0,-4 2 0 0,-3-3 0 0,-2-2 0 16,1-2 0-16,-2-2 16 0,-4-4 0 0,0-2 0 15,-1-5-48-15,2-3-16 0,-2-4 0 0,1-4 0 16,1-7-1616-1,-1-2-336-15,2-6-64 0,3-3-8176 0,3-6-1616 0</inkml:trace>
  <inkml:trace contextRef="#ctx0" brushRef="#br2" timeOffset="169862.8">3107 10342 25919 0,'0'0'1152'0,"3"13"224"0,3 2-1104 0,-1 3-272 0,-2 2 0 0,3 3 0 0,-3 5 1136 0,2 1 160 16,-2 2 48-16,-1 3 0 0,1-2-608 0,-3 10-112 16,0-4-32-16,1-15 0 0,-2 2-464 0,1-3-128 15,1-1 0-15,1 0 0 16,-1-3-2176-16,0-3-496 0</inkml:trace>
  <inkml:trace contextRef="#ctx0" brushRef="#br2" timeOffset="170237.29">3393 10276 28559 0,'2'9'2544'0,"1"-3"-2032"0,1 6-512 0,1-1 0 16,-3 4-192-16,2 3-144 0,-1 1-32 0,0 4 0 15,-1-1 1136-15,-2-2 240 0,-2 0 32 0,2 2 16 16,-2 2-304-16,-1-4-64 0,1 0-16 0,-2-1 0 15,0-5-224-15,3-3-64 0,0-1 0 0,1-2 0 16,0-8-64-16,0 0 0 0,0 0-16 0,5-8 0 16,1-6 32-16,2-1 16 0,-1-3 0 0,2-2 0 0,0 0-224 15,1-1-128-15,0-2 160 0,1 0-160 0,1 3 256 16,0 2-64-16,2 2 0 0,-2 1 0 0,1 2 32 0,1 0 0 16,1 8 0-16,3 0 0 0,1 4-224 0,2 4 0 15,-2 3 0-15,0 1 0 0,-2 6 0 0,1 3 128 16,0 2-128-16,-3 1 0 0,-2 0 0 0,0 3 0 15,-1 1 0-15,-3-3 0 0,0-2 0 0,-2 1 0 16,-2 0 144-16,0 1-144 16,-1-2-288-16,-2-1-144 0,1-3-16 0,-2 2-16 15,-1-16-1984-15,0 0-400 0,0 0-80 0</inkml:trace>
  <inkml:trace contextRef="#ctx0" brushRef="#br2" timeOffset="170360.87">3479 9977 33167 0,'0'0'1472'0,"0"0"304"0,-8 3-1424 0,1-1-352 0,7-2 0 0,-7 4 0 16,4 3 576-16,-1 1 64 0,1-4 0 15,2 4 0 1,1-2-1056-16,0-6-208 0,5 7-32 0</inkml:trace>
  <inkml:trace contextRef="#ctx0" brushRef="#br2" timeOffset="173835.67">7613 16508 9951 0,'0'0'448'0,"0"0"80"0,0 0-528 0,0 0 0 16,0 0 0-16,0 0 0 0,0 0 1216 0,0 0 144 16,0 0 32-16,0 0 0 0,0 0-256 0,0 0-48 15,0 0-16-15,0 0 0 0,0 0-352 0,0 0-64 16,0 0-16-16,0 0 0 0,0 0 208 0,0 0 48 15,0 0 0-15,0 0 0 0,0 0-128 0,0 0 0 16,0 0-16-16,0 0 0 0,0 0-112 0,5-6-32 16,-3-3 0-16,-2 9 0 0,0 0-80 0,5-9-16 15,-5-1 0-15,-2 2 0 0,4-3-112 0,-2 0-16 16,0 3-16-16,0-5 0 0,0 3-16 0,0-3 0 16,0-1 0-16,0-1 0 0,0-2-96 0,0 1 0 15,-2-1-16-15,1 2 0 0,-1-3-80 0,1 2-16 16,0-2 0-16,0 1 0 0,-1 1-16 0,1 1 0 15,0 2 0-15,-1 1 0 0,1 0-128 0,1-2 160 0,0 1-160 0,0 3 160 16,0-4-160-16,0 2 128 16,0 3-128-16,0-1 128 0,0 3-128 0,0 7 128 15,1-9-128-15,1 2 128 0,-2 7-128 0,0 0 0 0,1-6 144 0,-1 6-144 16,3-8 0-16,-3 8 128 16,0 0-128-16,0 0 0 0,0 0 176 0,0 0-48 0,0 0 0 15,0 0 0-15,0 0-128 0,0 0 128 0,0 0-128 0,0 0 128 16,0 0-128-16,10-2 0 0,-10 2 0 0,0 0 128 15,10 0-128-15,-10 0 0 0,10 1 0 0,-10-1 128 16,0 0-128-16,12 1 0 0,-12-1 0 0,11 2 0 16,-11-2 128-16,0 0-128 0,0 0 0 0,13 1 128 15,-3 3-128-15,-10-4 0 0,0 0 0 0,11 2 128 16,-11-2-128-16,0 0 128 0,12 4-128 0,-12-4 128 0,0 0-128 0,12 3 0 16,-12-3 0-16,13 4 128 0,-13-4-128 0,10 3 0 15,-10-3 144-15,0 0-144 0,10 3 0 0,-10-3 128 16,0 0-128-16,11 0 0 0,-11 0 0 0,0 0 144 15,0 0-144-15,0 0 0 0,0 0 128 0,10 0-128 16,-10 0 0-16,0 0 0 0,0 0 144 0,0 0-16 16,0 0-128-16,0 0 192 0,0 0-192 0,0 0 0 15,0 0-144-15,0 0 144 0,0 0 0 0,0 0 0 16,10 2 0-16,-10-2 0 0,0 0 0 0,0 0 0 16,6 9 0-16,1 0 0 0,-7-9 160 0,4 9-160 15,-4-9 128-15,3 14-128 0,1 1 0 0,0 2 128 16,1 1-128-16,-1-1 0 0,-3 1 0 0,2 0 0 15,-2 0 128-15,3 3-128 0,-2 1 0 0,1 2 160 16,-1-2-160-16,1 1 160 0,-1 3-32 0,1-3 0 16,-2-4 0-16,3 3 0 0,-4-2 48 0,0-1 0 0,0-2 0 0,0-1 0 15,0 0-16-15,-2-1 0 0,-1 0 0 0,2-5 0 16,-2-1 48-16,3-9 16 0,-1 10 0 0,1-10 0 16,0 0-96-16,0 0 0 0,0 0-128 15,0 0 192-15,0 0-336 0,8-9-80 0,-1-3-16 0,2-5 0 16,-1-1-2608-1,-2-2-528-15</inkml:trace>
  <inkml:trace contextRef="#ctx0" brushRef="#br2" timeOffset="175149.18">7812 16259 11055 0,'0'0'976'0,"0"0"-784"0,-6 8-192 0,6-8 0 15,0 0 1152-15,0 0 176 0,-6 7 32 0,6-7 16 16,0 0-432-16,0 0-96 0,0 0-16 0,0 0 0 16,0 0 128-16,0 0 0 0,0 0 16 0,0 0 0 15,0 0-96-15,0-13-32 0,1 1 0 0,3 0 0 0,-3-2 48 0,3 2 0 16,0 0 0-16,-1-2 0 15,3-2-384-15,-5-2-64 0,1 0 0 0,0 0-16 0,-1 0-256 0,-1 1-48 16,1-2-128-16,-1 0 192 0,0-1-32 16,0 0-16-16,-1-3 0 0,0 2 0 0,-1-1 64 0,1 0 16 15,0-3 0-15,0 1 0 0,-2-4-64 0,-1 2-16 16,-1-3 0-16,1 3 0 0,2-6-144 0,-2 3 0 16,1-1 0-16,2 1 0 0,-1 4 0 0,0-2 0 15,0 3 0-15,-1 1 0 0,2 0 128 0,-3 1-128 16,0 1 128-16,0-1-128 0,1 2 256 0,-2-4-48 15,1 2 0-15,-1 3 0 0,-2-1-32 0,1-1-16 16,1 0 0-16,0 2 0 0,1 2-160 0,1 2 0 16,1-3 0-16,1 2 128 0,-1 2-128 0,2 0 0 15,0 1 0-15,0 3 0 0,0-3 0 0,2 3 0 16,0-2 0-16,-1 4 0 0,1-1 128 0,-2 0-128 16,-2 0 0-16,1-1 128 0,1 2-128 0,-1-1 128 15,0 3-128-15,1 1 128 0,-2-3-128 0,2 1 0 16,-1-2 144-16,0 2-144 0,1 7 0 0,0 0 128 15,-3-7-128-15,3 7 0 0,-1-9 128 0,1 9-128 0,1-8 128 0,-1 8-128 16,2-8 0-16,-2 8 128 16,0-7-128-16,0 7 0 0,0 0 0 0,0 0 0 15,0 0 0-15,0 0 0 0,2-9 0 0,-2 9 0 16,0 0 0-16,0 0 0 0,0-6 160 0,0 6-32 0,0 0-128 0,0 0 192 0,3-7-64 16,-3 7-128-16,5-9 176 0,-5 9-176 15,0 0 0-15,0 0 0 0,5-5 0 0,-5 5 0 0,6-7 0 16,-6 7 0-16,0 0 0 0,0 0 0 15,0 0 0-15,0 0 0 0,10-3 0 0,-1 2 0 0,-9 1 0 16,9-1 0-16,-9 1 0 0,0 0 0 0,10-2 0 0,-10 2 0 16,10-2 0-16,-10 2 0 0,0 0 128 0,11-2-128 15,-2 2 0-15,-9 0 0 0,0 0 0 0,10-2 0 16,0-1 0-16,-10 3 0 0,7-5 128 0,-7 5-128 16,11-2 0-16,-2-1 0 0,-2 2 176 0,-7 1-176 15,0 0 160-15,10-1-160 0,-10 1 160 0,9 0-160 16,-9 0 160-16,0 0-160 0,0 0 192 0,0 0-64 15,0 0-128-15,12 0 192 0,-12 0-192 0,0 0 144 16,0 0-144-16,0 0 128 0,7 1-128 0,-7-1 0 16,0 0 0-16,0 0 128 0,7 8-128 0,-7-8 0 15,5 8 0-15,-3-1 0 0,-2-7 128 0,0 0-128 16,-1 11 128-16,1-1-128 0,-1 2 160 0,1-12-160 16,-3 15 192-16,2-1-192 0,-2 1 144 0,1-1-144 15,-1 2 0-15,1-1 144 0,-2 1-144 0,0 3 0 0,3 4 144 0,-2 1-144 16,2-2 0-16,0 5 0 0,1 1 0 0,1 3 0 15,-2-3 0-15,0 3 0 0,-1-1 0 16,2 0 128-16,3 0-128 0,-1 1 144 0,1-3-144 0,1 0 160 16,-3 5 0-16,1-4 0 0,2 3 0 0,0-1 0 15,-1-1 0-15,-1-1 0 0,1 3 0 16,-1 0 0-16,2-3-16 0,0 1 0 0,0 3 0 0,0-3 0 16,-2-4-144-16,2 3 0 0,0-3 144 0,0 1-144 15,-3-3 176-15,-1 1-48 0,2 2 0 0,1-2 0 0,-2 1 64 16,-1-3 16-16,0-2 0 0,-1 1 0 15,-2 2-208-15,1-4 144 0,-1-1-144 0,-1 0 128 0,2 0 16 0,-1-1 0 16,1-2 0-16,-2 0 0 0,0 1 64 16,0-6 16-16,1 0 0 0,0 2 0 0,3-13-224 0,-5 6 0 15,5-6 128-15,0 0-128 0,0 0 0 0,-5 8 0 16,5-8 128-16,0 0-128 0,0 0-160 0,0 0-80 16,0 0-16-16,5-14 0 15,1-2-2608-15,1-2-528 0</inkml:trace>
  <inkml:trace contextRef="#ctx0" brushRef="#br2" timeOffset="191581.87">7970 12244 8511 0,'0'0'384'0,"0"0"64"0,0 0-448 0,0 0 0 0,0 0 0 0,0 0 0 16,0 0 384-16,0 0 0 0,-8-5-16 0,8 5 0 15,0 0 528-15,0 0 128 0,-7-3 0 0,7 3 16 16,0 0 16-16,0 0 0 0,-10 0 0 0,10 0 0 16,0 0-352-16,-7 6-80 0,7-6-16 0,-5 12 0 15,0-5-80-15,4 4-16 0,1-11 0 0,-2 14 0 16,4-2 0-16,-1 4 0 0,-1-1 0 0,3 0 0 15,-1 2 48-15,2-1 0 0,1 2 0 0,-1 1 0 16,0-3-16-16,1 2 0 0,-1 1 0 0,1 0 0 16,0 3-48-16,0 0-16 0,-1-5 0 0,-1 5 0 0,1 1-32 15,0-3-16-15,1 2 0 0,-1-2 0 0,0 2-48 0,0-1 0 16,-2 1 0-16,1 1 0 0,-1 2-96 0,1-2-32 16,-2 0 0-16,2 2 0 0,-3-2-112 0,0 0-16 15,0-2-128-15,0 1 192 0,1 1-64 0,-1 1-128 16,0 2 176-16,0-2-176 0,0-1 192 0,0 2-192 15,1-2 192-15,0 1-192 0,-3 2 192 0,1-5-64 16,1 1 0-16,-3 2-128 0,2-2 192 0,-2-1-64 16,2 4 0-16,0-1-128 0,-1-1 176 0,2-3-176 15,0 2 160-15,-1 0-160 0,0-1 176 0,0 0-176 16,1 0 192-16,0-1-192 0,0-1 128 0,0 0-128 16,0 1 0-16,0-2 0 0,0 3 160 0,1-4-160 15,-1-3 128-15,0 4-128 0,0 1 128 0,0 2-128 0,0-4 128 0,0 1-128 16,0 0 128-16,0 1-128 0,1 0 128 0,0 1-128 15,-1-1 144-15,0-1-144 0,0 0 160 0,0 0-160 16,0 1 128-16,2 0-128 0,-1-1 0 0,-1 0 0 16,0-1 144-16,1 0-144 0,2-1 128 0,-2 2-128 15,2 3 144-15,-1-2-144 0,1 0 160 0,-1-1-160 16,1-3 0-16,-2 1 0 0,2 2 0 0,-2 0 0 16,1 0 128-16,1 1-128 0,-2 0 0 0,0 0 0 15,-2 0 0-15,2 0 0 0,-2 1 0 0,1 2 0 16,-2-2 0-16,-2 2 128 0,3-4-128 0,-1 1 0 15,1 1 0-15,0 0 0 0,-1-1 0 0,1 1 0 16,-1 1 0-16,0 0 0 0,2-2 0 0,-1 0 0 16,1 0 0-16,0 1 0 0,0 0 0 0,0 1 0 15,0 0 0-15,0 0 0 0,0-1 0 0,0 0 0 0,0 1 0 16,0 0 0-16,-1 0 0 0,1 1 0 0,0-1 0 0,0 0 0 16,0 1 0-16,2 1 0 0,-2-4 0 0,0 0 0 15,-1 0 0-15,1 1 0 0,3 0 0 0,-2 1 0 16,0 1 0-16,2 1 0 0,-1-2 0 0,1 0 0 15,1-1 0-15,-2-1 0 0,1-1 0 0,-1 0 0 16,1-1 0-16,-2 5 0 0,0 1 0 0,1-2 0 16,0-1 0-16,1 1 0 0,-2-1 0 0,0 1 0 15,-2 0 0-15,2 0 0 0,2-2 0 0,-2 0 0 16,-1-1 0-16,1 1 0 0,1 0 0 0,0 0 0 16,-2-3 0-16,1 2 0 0,-1 1 0 0,0 0 0 15,-1 0 0-15,1 0 0 0,0 1 0 0,0-1 0 0,0 1 0 0,0-1 0 16,0 0 0-16,0 0 0 0,0 1 0 0,0 0 0 15,-1-3 0-15,1 4 0 0,0-2 0 0,0 0 0 16,0 1 0-16,0 2 0 0,1-3 0 0,0 1 0 16,-1-1 0-16,3 0 0 0,-3-1 0 0,0 0 0 15,1 1 0-15,-1 0 0 0,1 0 0 0,-1 1 0 16,0 1 0-16,2-2 0 0,-2-1 0 0,1 3 0 16,0-2 0-16,-2 0 0 0,1-2 0 0,0 1 0 15,0-1 0-15,0 1 128 0,0 0-128 0,0-1 0 16,0-1 0-16,1-1 0 0,-1 3 0 0,2 0 0 15,-1-2 0-15,1 0 0 0,0-2 128 0,-1 1-128 16,3-1 0-16,-4-1 0 0,1 1 0 0,2 0 0 16,-1-2 0-16,1 0 0 0,-2 0 0 0,0 4 0 0,0-5 0 0,1 2 0 15,-2 0 0-15,1-1 0 0,-1 0 0 0,0 0 128 16,3 2-128-16,-3-2 0 0,0-2 0 16,0 0 128-16,0-10-128 0,1 12 0 0,0 0 128 0,0-3-128 15,-1-9 0-15,3 12 0 0,-3-12 128 0,4 9-128 16,-4-9 0-16,0 0 144 0,0 0-144 0,0 0 0 15,0 0 0-15,0 0 128 0,0 0-352 0,0 0-80 16,0 0-16-16,0 0 0 16,0-11-2208-16,-2-6-448 0</inkml:trace>
  <inkml:trace contextRef="#ctx0" brushRef="#br2" timeOffset="193149.86">7849 16366 1839 0,'0'0'160'0,"0"0"-160"0,0 0 0 0,0 0 0 15,0 0 576-15,3 11 96 0,-3-11 16 0,0 0 0 16,0 0-688-16,0 0 0 0,0 9-256 0,0-9 80 15,0 0 176-15,0 0 0 0,0 0 128 0,-4 10-128 16,4-10 1088-16,0 0 128 0,-5 8 48 0,5-8 0 16,-7 10-336-16,7-10-64 0,-8 8-16 0,8-8 0 15,-8 5-368-15,8-5-80 0,-8 9-16 0,2-3 0 0,6-6 144 0,-8 11 32 16,-1-4 0-16,4-1 0 0,5-6 176 0,0 0 32 16,0 0 16-16,0 0 0 0,0 0 208 0,-6 6 32 15,6-6 16-15,0 0 0 0,0 0-208 0,0 0-32 16,0 0-16-16,0-10 0 0,1 1-352 0,2-3-80 15,-1-1-16-15,2-1 0 0,0-5-80 0,0-3 0 16,1-1-16-16,0-1 0 0,0-6 16 0,0 1 16 16,2-2 0-16,-4-1 0 0,1-3-96 0,1-1-32 15,0 0 0-15,-1 0 0 0,0 0-144 0,0 0 0 16,0 0 144-16,-2-1-144 0,-1-1 0 0,1-2 0 16,-2 0 0-16,0 0 0 0,0 1 0 0,0 1 144 15,-2-2-144-15,1 5 0 0,-3 2 0 0,3 1 0 16,-2-1 0-16,1 3 0 0,-1 5 0 0,1 1 0 0,1 0 0 15,-1 3 0-15,-2 2 128 0,2 2-128 0,-2-3 0 0,-1 4 0 16,3-1 0-16,-5 1 0 0,1 1 0 16,2 2 0-16,3-1 0 0,-3-1 0 0,0 3-144 0,0 2 144 15,-1-3-240-15,0 5 48 0,-1-4 0 0,2 2 0 16,1 2-32-16,2-2 0 0,-1 0 0 0,2 0 0 16,0 10 96-16,-3-9 128 0,-1-3-208 0,4 4 80 15,1-3-64-15,2 5-16 0,0-4 0 0,-3 3 0 16,0-3-48-16,0 4 0 0,0-3 0 0,0 1 0 15,0 1 128-15,0 0 128 0,0 1-208 0,0 6 80 16,0 0 128-16,0 0 0 0,2-9 0 0,-2 9 0 16,0 0 0-16,4-5 0 0,-4 5 0 0,0 0 128 15,0 0-128-15,0 0 0 0,0 0 0 0,0 0 128 16,0 0 16-16,1-9 16 0,-1 9 0 0,0 0 0 0,0 0-160 0,0 0 192 16,0 0-192-16,0 0 192 0,0 0-192 0,0 0 0 15,0 0 0-15,0 0 128 0,-1-6-128 0,1 6 0 16,0 0 0-16,0 0 0 0,0 0 0 0,0 0 0 15,0 0 0-15,0 0 0 0,0 0 0 0,0 0 0 16,0 0 0-16,0 0 0 0,0 0 160 0,0 0-160 16,0 0 192-16,9 1-192 0,-9-1 208 0,0 0-64 15,9 0-16-15,0 0 0 0,0-1 48 0,-9 1 0 16,10-1 0-16,-1-1 0 0,-2 1 0 0,2 0 0 16,-1-3 0-16,-1-1 0 0,4 1 64 0,-3 0 16 15,0 2 0-15,1-3 0 0,-3 1-32 0,1 0 0 16,-1 0 0-16,0 0 0 0,-6 4-64 0,8-6-16 15,-8 6 0-15,0 0 0 0,0 0-144 0,0 0 192 0,8-3-192 0,-8 3 192 16,0 0 0-16,0 0 0 0,0 0 0 0,0 0 0 16,0 0 0-16,0 0 0 0,0 0 0 0,6 11 0 15,-6-11-192-15,4 11 192 0,-4-11-192 0,2 15 192 16,0 1-192-16,-2 0 0 0,0-1 0 0,1 3 0 16,1 1 0-16,0 0 128 0,-1 4-128 0,-1 3 0 15,0-4 0-15,1 5 0 0,1 1 0 0,-1 4 0 16,1-3 0-16,0 3 0 0,0 0 128 0,-1 1-128 15,-1-4 0-15,2 1 0 0,0 1 144 0,2-3-144 16,-3 1 0-16,1 0 0 0,-1-3 0 0,-1 2 128 16,0-5-128-16,0 1 0 0,1 1 128 0,-1-3-128 15,1-1 240-15,-1 0-32 0,0-1 0 0,0 2 0 16,0-3 32-16,0 1 0 0,0 0 0 0,0 2 0 16,3 0-112-16,-2 1-128 0,-1-2 176 0,1-2-176 0,-1 3 176 0,0-1-176 15,0 2 160-15,0-1-160 0,0-2 128 0,0 2-128 16,-1 0 0-16,0 0 0 0,-2 0 192 0,3-2-48 15,-1 2-16-15,-1 0 0 0,-1-1 0 0,0 1 0 16,1-1 0-16,-1 1 0 0,0 1 0 0,3-2-128 16,0 0 192-16,0-2-64 0,0-1-128 0,0-1 0 15,3-1 0-15,0-2 0 0,-1-5 0 0,1 1 0 16,-3-10 0-16,5 7 0 16,-5-7-368-16,0 0-96 0,0 0-32 0,0 0 0 15,12-1-912-15,-2-1-192 0,-3-7-48 0,1-3 0 0</inkml:trace>
  <inkml:trace contextRef="#ctx0" brushRef="#br2" timeOffset="193903.27">7842 14975 3679 0,'0'0'160'0,"0"0"32"0,-9 3-192 0,9-3 0 0,0 0 0 0,0 0 0 0,0 0 3424 0,0 0 640 16,-8 5 128-16,8-5 32 0,-8 5-2480 0,8-5-480 15,0 0-112-15,-7 7 0 0,2 4-128 0,-3-5 0 16,2 3-16-16,-1-3 0 0,1 6-64 0,1-2-16 16,-1 1 0-16,0 2 0 0,3-3-352 0,-1 3-64 15,-1-5 0-15,2 2-16 0,1-3-320 0,2-7-176 16,0 0 192-16,0 0-192 0,0 0 0 0,0 0-144 16,0 0-16-16,0 0 0 15,0 0-784-15,0 0-144 0,0 0-48 0,0 0-7504 16,0 0-1520-16</inkml:trace>
  <inkml:trace contextRef="#ctx0" brushRef="#br2" timeOffset="194133.68">7899 14937 10127 0,'0'0'896'0,"-8"3"-704"0,-2 0-192 0,10-3 0 15,0 0 2208-15,-5 9 416 0,5-9 64 0,-8 10 32 16,2 1-1376-16,2 0-256 0,-4-2-64 0,3 4-16 15,0-1-48-15,0 1 0 0,-1 1 0 0,1 1 0 16,-3-3-128-16,2-1-48 0,1 3 0 0,1 0 0 16,3-2-400-16,-2-1-64 0,2 0-32 0,0-2 0 15,2 4-288-15,0-4 0 0,-1-9-176 0,0 0 176 32,5 9-832-32,-5-9-64 0,9 4-16 0,-9-4 0 0,0 0-1584 0,13-4-320 0</inkml:trace>
  <inkml:trace contextRef="#ctx0" brushRef="#br2" timeOffset="194345.86">7950 15090 12895 0,'-11'14'1152'0,"5"-4"-928"16,0 1-224-16,-1 1 0 0,1 0 2624 0,2 2 496 16,-1 2 80-16,0 0 32 0,-1 2-2208 0,1-2-448 15,0 0-96-15,1-1-16 0,0 0-96 0,-1 2-32 16,-2-2 0-16,1 0 0 0,-2-1-80 0,2 1-32 15,0-1 0-15,-1 2 0 0,4-2-224 0,0-4 176 16,2 0-176-16,1-10 160 0,0 0-384 0,0 0-80 16,0 0-16-16,0 0 0 15,0 0-1536-15,10 4-304 0,-10-4-64 0</inkml:trace>
  <inkml:trace contextRef="#ctx0" brushRef="#br2" timeOffset="194664.68">7922 15398 12895 0,'-12'13'576'0,"7"-7"112"0,-4 6-560 0,2-3-128 0,-1 2 0 0,3-2 0 16,-1 3 2080-16,3-4 384 0,3-8 80 0,-4 12 16 16,-1 1-1760-16,1-4-352 0,-2-1-64 0,6-8 0 15,-3 11-256-15,2 1-128 0,2-3 160 0,-1 0-160 16,0-9 0-16,-1 14 0 0,5-4 0 0,0 2 0 16,2-3-352-16,-2 1-16 0,1 1 0 0,0-2 0 31,0 3-144-31,0-4-16 0,0 1-16 0,2-1 0 0,-2 3 224 0,0-2 32 0,-1 4 16 0,-2 0 0 15,2-3 272-15,-1 3 0 0,-1 1 0 0,1 1 0 0,-1-1 0 16,1 4 0-16,-2-3 0 0,-1 3 0 0,0 1 0 0,-1 0 0 16,-1-3 0-16,1 2 0 0,-1 1 0 0,0-1 0 15,0 2 0-15,-1-4 144 0,1 0-16 0,-2 1 0 16,-1-1 0-16,1-1 0 0,1-2 80 0,1-3 16 16,1 0 0-16,1-10 0 0,0 13-96 0,0-13-128 15,0 0 176-15,0 0-176 0,0 0-208 0,5 6-160 16,-5-6-16-16,0 0-8624 0</inkml:trace>
  <inkml:trace contextRef="#ctx0" brushRef="#br2" timeOffset="194877.61">7904 16272 13823 0,'-8'15'608'0,"3"-5"128"0,-1 4-592 0,-1 0-144 0,0-3 0 0,0 2 0 16,1 2 720-16,1-1 112 0,0 0 32 0,1-1 0 16,0-1-544-16,0-2-96 0,-1 0-32 0,2 1 0 15,0-2-192-15,3-9 0 0,-1 10 0 0,1-10 0 32,-1 8-576-32,1-8-64 0,0 0-16 0,0 0-6480 0</inkml:trace>
  <inkml:trace contextRef="#ctx0" brushRef="#br2" timeOffset="195087.74">7946 16377 14735 0,'0'0'1312'0,"-5"6"-1056"0,0 3-256 0,1 0 0 0,4-9 1280 0,-4 12 192 15,4-12 32-15,-3 9 16 0,1 2-1216 0,-1-3-304 16,3-8 0-16,-5 12 0 0,0-4 0 0,5-8 0 15,-4 11 0-15,-1-4 0 0,-1 2 0 0,6-9-224 16,0 0 32-16,-5 9 16 0,0 0-16 0,5-9 0 16,0 0 0-16,0 0-5488 15,0 0-1104-15</inkml:trace>
  <inkml:trace contextRef="#ctx0" brushRef="#br2" timeOffset="195620.75">7931 15076 5519 0,'0'0'496'0,"0"0"-496"16,-3-11 0-16,3 11 0 0,0 0 1888 0,-3-7 288 16,0-3 48-16,0 3 16 0,3 7-1536 0,-4-10-320 15,-1 4-48-15,5 6-16 0,0 0-48 0,-2-9-16 16,2 9 0-16,0 0 0 0,0 0 368 0,0 0 64 16,0 0 16-16,0 0 0 0,-9 0 272 0,9 0 64 0,-10 9 16 0,1-2 0 15,0 4-160-15,2 2-16 0,1 7-16 0,0-3 0 16,-3-1-256-16,0 0-48 0,1 2-16 0,2 0 0 15,0-4-208-15,-1 1-32 0,1-2-16 0,1 1 0 16,2-4-160-16,1 1-128 0,2-11 192 0,0 0-192 16,-3 9 0-16,3-9 0 0,0 0-240 0,0 0 80 31,0 0-672-31,0 0-128 0,13-4-16 0,0-1-10448 0</inkml:trace>
  <inkml:trace contextRef="#ctx0" brushRef="#br2" timeOffset="195798.34">7928 15143 20271 0,'-9'20'896'0,"0"-4"192"0,0 3-880 0,2 0-208 0,-2 0 0 0,2 1 0 0,5-1 720 0,-4 3 112 16,-1 3 0-16,2-1 16 0,0-5-368 0,0 4-80 16,1 1-16-16,2-2 0 0,0-3-256 0,4 1-128 15,0 1 128-15,1-3-128 16,-1-6-640-16,2 2-192 0,1-4-64 0,0-1-5952 15,-5-9-1184-15</inkml:trace>
  <inkml:trace contextRef="#ctx0" brushRef="#br2" timeOffset="196157.16">7936 15781 12431 0,'-5'18'544'0,"1"-6"128"0,1 4-544 0,-1-1-128 15,1 3 0-15,-1-2 0 0,-1-2 480 0,1 2 64 0,-1-1 16 0,2 0 0 16,1 0-304-16,2-1-48 0,1-4-16 0,0 3 0 15,2-4-192-15,-3-9 0 0,5 12 0 0,-5-12 0 16,6 11-320-16,1-3 64 0,-1 2 0 0,-1-3 0 16,-5-7 128-16,9 13 128 0,-3-3-192 0,1 0 192 15,-1 1 0-15,0 0 0 0,-1 3 128 0,0 0-128 16,1 3 272-16,-3-3-32 0,2 1-16 0,-1 0 0 16,-1 0-224-16,-1 3 0 0,1-3 0 0,-2 2 0 15,-1-2-256-15,3-1 0 0,-2 1 0 0,-1 1 0 16,0-1 80-16,0-1 32 0,0-3 0 0,0 2 0 15,1 1 272-15,-1-4 64 0,0 2 16 0,-1-1 0 16,1-11 128-16,-1 9 32 0,1-9 0 0,-3 13 0 0,1-5-176 16,-1 3-48-16,3-11 0 0,-4 9 0 15,0 1 176-15,-1-3 48 0,3 2 0 0,-2-2 0 0,4-7 192 0,-4 11 32 16,4-11 16-16,-4 8 0 0,4-8 16 0,0 0 0 16,-3 10 0-16,3-10 0 0,0 0-400 0,0 0-80 15,0 0-16-15,0 0-6608 16,0 0-1328-16</inkml:trace>
  <inkml:trace contextRef="#ctx0" brushRef="#br2" timeOffset="197275.46">7910 16544 6735 0,'0'0'288'0,"0"0"80"0,0 0-368 0,0 0 0 0,0 0 0 0,0 0 0 16,0 0 784-16,3 9 96 0,-2 1 16 0,-1-10 0 15,0 0-128-15,0 0 0 0,0 0-16 0,-1 11 0 16,1-11-176-16,0 0-48 0,0 0 0 0,0 0 0 0,0 0 240 16,0 0 32-16,0 0 16 0,0 0 0 0,0 0-112 0,0 0-32 15,0 0 0-15,0 0 0 0,0 0-400 0,0 0-80 16,-3-13 0-16,3 2-16 0,0 1 48 0,0-3 16 15,3-1 0-15,-2-1 0 0,2-3 16 0,-1 0 16 16,1 0 0-16,-1-2 0 0,1-3-80 16,-2 2-32-16,4-3 0 0,-1-2 0 0,-2-2-160 0,2-1 0 15,-1-4 0-15,1-3 0 0,-3 1 0 0,0-3 0 16,-2-1 0-16,1 3 0 0,0 0 0 0,0 2 0 16,0-1 0-16,0 2 0 0,-1-1 256 15,1 1-48-15,0 0 0 0,0 0 0 0,-2-3-32 0,0 3-16 16,2-1 0-16,-3 1 0 0,-1-2-160 0,2 2 0 15,-2 0 0-15,2 0 0 0,-2-1 0 0,1 4 0 16,-1-2 0-16,-1 4 0 0,0 1 0 0,3 4 0 0,-1-2 0 16,-1 3 0-16,0 3 0 0,2 1 0 0,1 2 0 0,-6 2 0 15,0-1 0-15,0 2 0 0,1-2 0 0,2-1 128 16,0 2-128-16,1 0 0 0,0 3 144 0,-1-3-144 16,0 1 0-16,1 2 144 0,1-2-144 0,2 0 0 15,-4 2 0-15,3 0 0 0,2-1 0 0,-1 2 0 16,-1 0 192-16,1 2-64 0,1-1 0 0,-1 9-128 15,0 0 224-15,-1-6-64 0,-3-4-16 0,4 10 0 16,-1-8 48-16,0 3 0 0,-2-3 0 0,3 8 0 16,-2-6-32-16,1-2 0 0,-5 2 0 0,6 6 0 15,0 0-160-15,-3-5 128 0,-1-1-128 0,4 6 128 16,-5-6-128-16,5 6 160 0,-4-3-160 0,4 3 160 16,0 0-160-16,0 0 0 0,0 0 144 0,0 0-144 0,0 0 0 0,0 0 0 15,0 0 0-15,0 0 128 0,-8 0-128 16,8 0 0-16,0 0 0 0,0 0 0 0,0 0 0 0,0 0 0 15,0 0-144-15,0 0 144 0,-6 3 0 0,6-3-144 16,0 0 144-16,0 0 0 0,0 0 0 0,0 0 0 16,0 0 0-16,0 0 0 0,0 0-128 0,0 0 128 15,0 0 0-15,0 0 0 0,0 0 0 0,0 0 0 16,0 0 0-16,0 0 0 0,0 0 0 0,9-3 0 16,0 0 0-16,0 1 0 0,1-2 0 0,1 0 0 15,1-1 192-15,0 2-48 0,-1 1 96 0,-1-3 16 16,-1 2 0-16,1 2 0 0,0 0-64 0,-1 1 0 15,-9 0 0-15,10 2 0 0,-10-2-192 0,11 4 176 16,-4 1-176-16,0 0 160 0,-7-5-32 0,8 14-128 0,-3-1 192 16,1 2-64-16,-2-1 32 0,-1 5 0 0,-1 1 0 0,1 6 0 15,-2-1-32-15,-1 6 0 0,0-3 0 0,3 5 0 16,-1 1-128-16,0 3 128 0,-1 0-128 0,0 1 128 16,2 3-128-16,-1-3 128 15,1-1-128-15,-1 2 128 0,1 2 0 0,-1 2-128 0,1-1 192 0,-2 2-64 16,-1 0-128-16,1 0 0 0,1-2 144 0,-1-1-144 15,4 2 0-15,-2-2 0 0,-2-3 0 0,1 0 0 16,1-3 240-16,1 2-32 0,-2 0 0 0,1-2 0 16,1-4 64-16,-3 0 16 0,0-5 0 0,-1 5 0 15,0-6-64-15,-1 2-16 0,-2-4 0 0,1 1 0 16,1 2-16-16,-3-6-16 0,1-2 0 0,-1-1 0 16,1-3-176-16,0-2 128 0,1 1-128 0,-1-2 128 15,3-3-352-15,0-8-80 0,0 0-16 0</inkml:trace>
  <inkml:trace contextRef="#ctx0" brushRef="#br2" timeOffset="199909.97">6888 16841 11967 0,'0'0'1072'0,"0"0"-864"0,0 0-208 0,0 0 0 16,0 0 832-16,0 0 112 0,0 0 16 0,0 0 16 16,0 0-544-16,0 0-112 0,0-11-32 0,0 11 0 15,1-7-128-15,-1 7-32 0,2-10 0 0,-2 10 0 16,0 0-128-16,5-8 0 0,-3-2 0 0,0 3 128 16,-2 7-128-16,0-10 0 0,0 10 0 0,0-8 0 15,0-2-608-15,0 10 0 16,-2-10 0-16,1 2-4048 0,0 2-800 0</inkml:trace>
  <inkml:trace contextRef="#ctx0" brushRef="#br2" timeOffset="201200.78">6760 16452 12895 0,'-10'5'1152'0,"-3"2"-928"16,-1 0-224-16,3-2 0 0,-1 4 1088 0,2-4 192 0,0 2 16 0,1-1 16 15,3-2-960-15,6-4-192 0,0 0-32 0,0 0-128 16,-8 4 176-16,8-4-176 0,0 0 160 15,0 0-160-15,0 0 192 0,0 0-64 0,0 0-128 0,0 0 192 16,0 0-64-16,0 0 0 0,0 0-128 0,-3-8 192 16,1-1 48-16,2 1 0 0,0-3 0 0,1 2 0 15,2-4 128-15,-1-1 16 0,1 0 16 0,-1-1 0 16,3-3 0-16,2-1 0 0,-1-2 0 0,3-2 0 16,1 0-112-16,0-6-32 0,2-2 0 0,-2-2 0 15,-2-4-64-15,2 0-32 0,-1-1 0 0,1-1 0 16,-4 1-160-16,2-3 0 0,1-2 144 0,-2 1-144 15,1-4 192-15,-2 0-16 0,-1-4-16 0,0-4 0 0,0-3 48 16,-1-3 16-16,0-1 0 0,-3 1 0 0,2-3 0 16,-2-1 0-16,0 1 0 0,1-6 0 15,-1-1-80-15,0 2-16 0,-1-1 0 0,2 4 0 0,-1-2 64 16,-1-3 0-16,0-5 0 0,0 1 0 0,0 3 48 0,0-3 16 16,0-2 0-16,-1 1 0 0,-1 0-64 0,0-1-16 15,-2-6 0-15,-1 2 0 0,-3-5-176 0,1 3 192 16,1 1-192-16,0 1 192 0,-1-1-192 0,-2-3 128 15,-4 3-128-15,3-2 128 0,1 2-128 0,0 0 160 16,0-1-160-16,-1 1 160 0,-3-6-160 0,0 6 0 16,1 4 0-16,0 0 128 0,1-4-128 0,1 3 160 15,-6 1-160-15,5-3 160 0,0 3-32 0,-1-1 0 16,-1-2 0-16,1 3 0 0,0-1 0 0,1 0 0 16,-1 2 0-16,2-3 0 0,0 1 0 0,-1 1-128 15,-1 1 192-15,3-1-64 0,0 4-128 0,2-2 128 0,-1-3-128 16,2 2 128-16,1 2-128 0,-3 0 0 0,0 1 144 0,1-2-144 15,-1-2 0-15,3 2 0 0,-4 2 0 16,3-1 0-16,-1-2 0 0,1-1 0 0,1 6 0 0,0 0 128 16,1-1-128-16,0-2 0 0,1 0 0 0,0 2 128 15,-1 1-128-15,4-2 0 0,-1 1 0 0,1-1 0 16,1-1 0-16,2-1 0 0,-2-1 0 0,0 2 0 16,2 1 0-16,-1 2-160 0,1-1 160 0,-1 0 0 15,1-2 0-15,-1 3-128 0,1 1 128 0,-3 0 0 16,1-2 0-16,2 2 0 0,-1 1 0 0,1 1 0 15,-1 0 0-15,0 1 0 0,0 1 0 0,-2-2 0 16,0 2 0-16,-2-2 0 0,4 2 0 0,-2-3 0 16,0 3 0-16,0-2 0 0,-2 2 0 0,0-1 0 15,1 0 0-15,0-1 0 0,-2 3 0 0,1 2 0 0,-2-3 0 16,1 1 0-16,0 3 0 0,0-2 0 0,2 1 128 16,0-4-128-16,1 4 0 0,-2-2 144 0,1-2-144 0,0 2 0 15,1-1 0-15,0 0 0 0,-1 0 176 0,-1 1-48 16,0-4-128-16,-2 4 192 0,0 2-64 0,0-5 0 15,0 2-128-15,-1 1 192 0,3-2-32 0,-3 4-16 16,1 0 0-16,-2 0 0 0,0 0-16 0,1 0 0 16,-2 2 0-16,2-3 0 0,-2 2-128 0,1 1 160 15,-3 1-160-15,0 2 160 0,2-3-160 0,-4 2 0 16,2 1 0-16,-1-2 0 0,0-3 0 0,1 4 0 16,0 3 0-16,0-1 0 0,2-1 0 0,0 0 0 0,-3-1 0 15,3-4 0-15,0 6 0 0,1 1 0 0,-2-1 0 0,2-1 0 16,1 2 0-16,2 0 0 15,-2 0 0-15,3 2 0 0,0 1 0 0,1-2 0 0,-1-2 0 0,0 4 0 16,1-1 0-16,0 1 0 0,1 0 0 0,0-1 0 16,-1 1 0-16,-1 1 0 0,2 0 0 0,-2-1 0 15,2 0 0-15,0 1 0 0,-2 6 0 0,2-1 0 16,2 0 0-16,0 0 0 0,2-2 0 0,1 2 0 16,0 2 0-16,2-2 0 0,-2 4 128 0,0-2-128 15,0 3 0-15,-1 3 0 0,2 1 0 0,2 0 0 16,-1 2 0-16,1 3 0 0,-2 0 0 0,2 0 0 15,2-1 0-15,-1 3 0 0,-1 2 0 0,0 0 0 16,1 3 0-16,0 0 0 0,1 0 0 0,-1-1 0 16,2 1 0-16,-3-1 0 0,1 3-144 0,-1 2 144 0,-4 4 0 0,2 2 0 15,-2 1 0-15,0-1 0 0,0 2 0 16,-1 3 0-16,-3 0 0 0,2-1 0 0,-1 3 0 16,-1 9 0-16,0-9 0 0,0 9 0 0,0 0 0 0,0 0 0 15,0 0 0-15,0 0 0 0,0 0-192 0,0 0 64 16,0 0 128-16,0 0-208 15,0 0-336-15,0 0-64 0,0 17-16 0,-1-3 0 16,-1-3-1712-16,2-1-352 0</inkml:trace>
  <inkml:trace contextRef="#ctx0" brushRef="#br2" timeOffset="201736.76">5329 3649 17503 0,'-4'-13'1552'0,"2"3"-1232"0,4 1-320 0,0-5 0 15,3-4 704-15,0 2 64 0,2-2 32 0,4-3 0 16,-1-1 16-16,4-6 0 0,3 0 0 0,2-4 0 16,1-4-384-16,3 1-80 0,3-2-16 0,2-4 0 15,1-2-176-15,0 1-32 0,2-3-128 0,2 2 192 16,0-5-192-16,1 3 0 0,2 0 0 0,-2-2 0 0,-5-2 0 16,3-3 0-16,-2-1 0 0,1 1 0 0,-1 1 0 0,1 1 0 15,-1 0 0-15,1 1 0 0,1 2 0 0,1 4 0 16,0-2 0-16,0 5 0 0,0 3 0 0,1 1 0 15,1 1 0-15,-4 0 0 0,-1 4 192 0,-2 3-48 16,-2 0-16-16,1 4 0 0,1-2-128 0,-3 5 0 16,-2 0 0-16,0 1 0 0,-1 3 0 0,-1 3 0 15,-2 7 0-15,3 0 0 0,-3 5 0 0,0 2 0 16,1 4 0-16,2 6 0 0,0 1-160 0,1 2 160 16,-2 4 0-16,3 2-144 0,0 5 144 0,1-1 0 15,0 2 0-15,0 6 128 0,-3 5 0 0,0 1 0 16,-2 1 0-16,0 7 0 0,5 1 64 0,-3 6 32 0,0 1 0 0,1 3 0 15,-2-1-32-15,2 4-16 0,2 0 0 0,0 1 0 16,0 1-176-16,2-2 0 0,1 5 144 0,3-2-144 16,0 2 0-16,4-1 0 0,-1 3 0 0,-1 1 0 31,1-3-288-31,2 6-128 0,0 3-32 0</inkml:trace>
  <inkml:trace contextRef="#ctx0" brushRef="#br1" timeOffset="209308.26">8574 16614 4431 0,'0'0'192'0,"-3"-11"48"0</inkml:trace>
  <inkml:trace contextRef="#ctx0" brushRef="#br1" timeOffset="210400.12">8511 15545 8287 0,'0'0'368'0,"0"-11"80"0,-2-1-448 0,1 0 0 0,-1 3 0 0,0-1 0 0,-2 3 1712 0,3-4 256 15,-2 4 48-15,1-3 16 0,-1 2-1184 0,2-2-224 16,-2 2-48-16,2-2-16 0,1 2 192 0,0 8 32 16,-1-10 16-16,1 10 0 0,-3-9 144 0,3 9 16 15,-1-10 16-15,1 10 0 0,-1-10-288 0,1 10-64 16,0 0-16-16,0 0 0 0,0 0-272 0,0 0-48 16,0 0-16-16,0 0 0 0,0 0-144 0,0 0-128 15,0 0 192-15,-4 9-192 0,4-9 224 0,-4 15-64 16,2-3-16-16,0 2 0 0,2 1 160 0,0 3 16 15,0-1 16-15,2 5 0 0,-1 5-32 0,1-1-16 16,1 5 0-16,-2 3 0 0,-1 2-96 0,3 1-32 16,-2 2 0-16,0 2 0 0,-1 2-32 0,0-1-128 0,0 4 192 0,0-3-64 15,4 3-128-15,-1-3 0 0,-2 1 144 16,1 0-144-16,-2-1 128 0,2 0-128 0,-1-4 160 0,0 0-160 16,-1-1 320-16,0-4-48 15,0-1 0-15,0 0 0 0,0-1-16 0,0-5 0 0,0-1 0 0,-1-3 0 16,0 0-80-16,-1-3-32 0,1-2 0 0,-1-1 0 15,-1-2 48-15,-1-2 0 0,3-1 0 0,1-12 0 16,-4 8 64-16,4-8 0 0,-4 8 16 0,4-8 0 16,0 0-16-16,0 0-16 0,0 0 0 0,0 0 0 15,0 0-80-15,0 0-16 0,0 0 0 0,-5-9 0 16,0-1-144-16,3-2 160 0,-1-3-160 0,2-3 160 16,0-2-160-16,-1-2 128 0,2-5-128 0,0 2 128 15,0-4-128-15,0-2 0 0,2-2 0 0,-2 0 128 16,0-5-128-16,0-3 0 0,0 1 144 0,0-2-144 0,-2-2 0 15,2 3 0-15,-1-6 0 0,1 5 128 0,-1-3-128 0,2 3 0 16,0 1 0-16,2 1 0 0,-2 2 0 0,0 5 0 16,2 3 0-16,-2 0 0 0,0 3 0 0,-1 2 0 15,3 3 0-15,-3 4 0 0,-3 2 0 0,3 2 0 16,-1 1 0-16,0 3 0 0,1 10 0 0,0 0 0 16,0 0 0-16,0 0-128 0,0 0 128 0,0 0 0 15,-4 16 0-15,2 2-128 0,0 4 128 0,1 6-128 16,0 2 128-16,1 7-128 0,0 6 128 0,1 6 0 15,0 5 0-15,2 5 0 0,-2 2 0 0,2 2-128 16,-1 4 128-16,-1-4 0 0,2 3 0 0,0-4 0 16,-1 1 0-16,1-7 0 0,0-3 0 0,1-2 0 0,1-7 0 15,-1-4 0-15,-1-7 0 0,-1-3 0 0,1-2 0 0,-2-6 0 16,2-3 192-16,-3-5-16 0,0-4-16 0,0-10 0 16,0 0 96-16,0 0 0 0,0 0 16 0,0 0 0 15,0 0 96-15,0-9 16 0,-3-5 0 0,3-5 0 16,-1-2-144-16,-1-6-32 0,1-1 0 0,0-3 0 15,0-3-208-15,-1-3 0 0,0-2 128 0,-1-4-128 16,-2-1 0-16,5-5 0 0,-2-3 0 0,0-4 0 16,-1 0 128-16,1-1-128 0,1-3 0 0,1 3 0 15,3 1 0-15,-1 4 0 0,-1 2 0 0,-1 7 0 16,2 5 0-16,-1 3 0 0,0 5 0 0,-1 5 0 16,0 3 0-16,0 5 0 0,0 5 0 0,0 12 0 15,-2-9 0-15,2 9 0 0,0 0 0 0,0 0 0 16,0 0-144-16,-4 16 144 0,-1 8 0 0,-2 6-144 15,4 7 144-15,-2 6-160 0,-1 3 160 0,1 7-160 0,0 5 160 0,1 2 0 16,2 2 0-16,-1 3-128 0,0 0 128 0,0-4 0 16,2 1 0-16,-1-6 0 0,1-5 0 0,1-6 0 15,1-3 0-15,1-6 0 0,0-3 0 0,2-3 0 16,-3-4 0-16,2 0 0 0,-2-5 0 0,2 1 0 16,-2 1 0-16,2-3 0 15,0 1-1920-15,0-2-384 0</inkml:trace>
  <inkml:trace contextRef="#ctx0" brushRef="#br1" timeOffset="-213523.75">732 13047 9215 0,'0'0'816'0,"0"0"-656"0,-1-6-160 0,1 6 0 16,0 0 944-16,-3-12 144 0,3 12 48 0,0 0 0 15,-2-9-272-15,2 9-48 0,0 0-16 0,0 0 0 16,-3-10-256-16,3 10-48 0,-4-6-16 0,4 6 0 16,0 0-48-16,0 0-16 0,0 0 0 0,0 0 0 15,0 0-144-15,0 0-16 0,0 0-16 0,0 0 0 16,0 0-112-16,0 0 0 0,4 7-128 0,-4-7 192 15,0 0-192-15,9 8 0 0,-9-8 0 0,0 0 0 16,0 0 0-16,9 3 128 0,-9-3-128 0,0 0 0 16,0 0 144-16,0 0-144 0,0 0 128 0</inkml:trace>
  <inkml:trace contextRef="#ctx0" brushRef="#br3" timeOffset="-210256.88">564 13165 11967 0,'0'0'528'0,"-9"-2"112"0,9 2-512 16,-8-3-128-16,8 3 0 0,-9 0 0 0,1 0 1104 0,8 0 192 15,-9 4 48-15,3 1 0 0,-1 4-592 0,1 0-112 16,0 3-32-16,1 4 0 0,0 3 16 0,2 5 0 16,2 8 0-16,1 5 0 0,0 3-144 0,1 3-32 15,0-1 0-15,2 2 0 0,-1 0 64 0,3-2 0 16,-2 0 0-16,0 2 0 0,-2 9-320 0,0 5-48 16,2 7-16-16,-1-2 0 0,-1-3 0 0,3-8-128 15,-2-11 192-15,-2-4-64 0,-2-4 64 0,2-6 0 0,-1-1 0 0,1-4 0 16,-3-2 240-16,3-2 48 0,0-3 16 0,0-1 0 15,0-14-48-15,0 0-16 0,0 0 0 0,0 0 0 16,0 0 336-16,0 0 64 0,-3-11 0 0,-1-3 16 16,0-1-160-16,0-3-48 0,-1-3 0 0,0 1 0 15,-3-2-400-15,1-2-96 0,0-6-16 0,0-2 0 16,-1-7-128-16,-1-3 0 0,4-7 0 0,0-1 128 16,-3-1-128-16,7 4 0 0,1 0 0 0,1 7 0 15,3 2 0-15,0-4 0 0,1 0 0 0,0-6 0 16,4 0 0-16,0-3 0 0,0-3 0 0,0 5 0 15,1 3 0-15,1 7 0 0,3 3 0 0,2 7 0 16,-1 2 0-16,1 6 0 0,4-2-144 0,1 1 144 16,1 3 0-16,-10 10-160 0,4-4 160 0,0-1-128 15,1 4 128-15,-1-1 0 0,0 3 0 0,-1 1-128 0,0 3 128 16,12 1-128-16,-6 7 128 0,-2 6-128 0,-3 3 128 16,-4 3-208-16,0 3 80 0,-5 7 128 0,0 2-160 0,-3 2 160 15,-4 3 0-15,-3 0-144 0,-2-2 144 0,-3-3 0 16,-3 1 0-16,-4-2 0 0,-4 3 128 0,-4-3 48 15,-4 0 16-15,9-11 0 0,-5 2 80 0,-2 2 32 16,-3 1 0-16,0-1 0 0,1-2-112 0,3-2-32 16,0-2 0-16,-14 9 0 0,9-10-32 0,7-5-128 15,6-3 192-15,4-4-64 16,2-4-976-16,10 3-208 0,-1-12-32 0</inkml:trace>
  <inkml:trace contextRef="#ctx0" brushRef="#br3" timeOffset="-209621.8">1173 12742 11055 0,'-7'2'976'16,"-2"-2"-784"-16,-1-1-192 0,2 1 0 0,8 0 1120 0,0 0 176 15,0 0 48-15,-9 1 0 0,9-1-384 0,0 0-80 16,0 0-16-16,0 0 0 0,0 0 0 0,0 0 0 15,0 0 0-15,13 9 0 0,1-5-160 0,4 1-48 0,2 0 0 0,4-1 0 16,4-1-80-16,2 0-32 0,4 1 0 0,2 3 0 16,1-4-80-16,1 5-16 0,-1 2 0 0,3 3 0 15,-1-3-160-15,-2 2-32 0,-1 2-16 0,-3-4 0 16,0 1-112-16,-5 1-128 0,-6-5 176 0,0 6-176 16,-2-3 240-16,-4 2-64 0,-4-1-16 0,-1-2 0 15,-5 2 288-15,-2-1 64 0,-3 3 16 0,-1 0 0 16,-5-2 272-16,-4 2 48 0,-4 0 16 0,-2-2 0 15,-3 2-48-15,-2 2-16 0,-6 3 0 0,0 0 0 16,-3 0-352-16,-2-1-80 0,-1 1-16 0,-2 0 0 16,-2-2-224-16,1 1-128 0,-1-1 160 0,4 0-160 15,1-2 0-15,4-2 0 0,3-1 0 0,5-5 0 16,2 0-1584 0,7-1-400-16,10-5-96 0</inkml:trace>
  <inkml:trace contextRef="#ctx0" brushRef="#br3" timeOffset="-208456.95">2402 12380 12319 0,'0'0'544'0,"0"0"112"0,0 0-528 0,0 0-128 16,2-11 0-16,-2 11 0 0,0 0 656 0,0 0 112 16,0 0 0-16,0 0 16 0,0 0-96 0,0 0-32 15,0 0 0-15,-8 9 0 0,-2 3 112 0,2-1 32 16,-2 4 0-16,-1 7 0 0,-1 5-224 0,1-2-64 15,-1 2 0-15,1 1 0 0,2 9-192 0,3 6-64 16,2 0 0-16,3 7 0 0,1-2-256 0,2-2 128 16,1 2-128-16,3-7 0 0,4-3 240 0,4-6-64 0,3-3-16 15,0-7 0-15,3-3 224 0,-1-3 32 0,1-6 16 0,3-1 0 16,2-4 112-16,1-2 32 0,-3-4 0 0,-1-6 0 16,0-3 48-16,2-3 16 0,-2-5 0 0,-1-3 0 15,-2-3 0-15,1 0 0 0,-3-6 0 0,0 2 0 16,-4-3-160-16,-2-2-32 0,-1 0 0 0,-3-3 0 15,-5-2 32-15,-2 2 0 0,-1 3 0 0,-4 0 0 16,-3-1-32-16,-3 6 0 0,-3 2 0 0,-2 1 0 16,0-4-128-16,-2 5-48 0,0 5 0 0,2 1 0 15,-6 4-144-15,3 5-128 0,1 0 144 0,1 5-144 16,1 0 0-16,2 2 0 0,0-1-208 0,3 3 64 16,1 0-432-1,10 0-96-15,0 0-16 0,0 0 0 0,0 0-2336 0,0 0-480 0</inkml:trace>
  <inkml:trace contextRef="#ctx0" brushRef="#br3" timeOffset="-208150.46">3202 12905 19343 0,'0'0'1728'0,"0"0"-1392"0,0 0-336 0,0 0 0 16,-8 0 1984-16,8 0 336 0,0 0 64 0,-9-4 16 16,2 0-960-16,0-5-192 0,2 0-32 0,2-1-16 15,0-1-432-15,0-3-64 0,2-3-32 0,1 2 0 16,-2-2-352-16,2 3-64 0,2 2 0 0,-2-1-16 15,1 5-240-15,-1 8 128 0,0 0-128 0,0 0 0 16,6-10 0-16,-6 10 128 0,0 0-128 0,0 0 0 31,0 0-1392-31,0 0-320 0,0 0-64 0,0 0-12352 0</inkml:trace>
  <inkml:trace contextRef="#ctx0" brushRef="#br3" timeOffset="-207715.16">3694 11993 11967 0,'-6'-19'1072'0,"0"4"-864"16,1 5-208-16,0 0 0 0,-1 3 1776 0,0 2 304 15,6 5 64-15,-9 0 16 0,-1 3-960 0,1 0-192 16,-2 4-48-16,1 4 0 0,-1 6-304 0,-2 1-64 15,0-1-16-15,2 4 0 0,0-1-256 0,-1 5-48 16,2 1-16-16,1 6 0 0,3 1-256 0,2 2 160 16,1 1-160-16,2 3 128 0,5 1-128 0,2-3 0 0,4-6 0 15,3 1 128-15,2-3-128 0,3-3 128 0,0-6-128 16,1-6 128-16,0-6 224 0,3-3 32 16,2-1 16-16,-1-7 0 0,-2-1 176 0,0-2 48 0,0-6 0 0,1 2 0 15,-2-2-16-15,-1-2 0 0,-1-5 0 0,0 1 0 16,-2 0-160-16,0-1-16 0,-5-1-16 0,-1 0 0 15,-3-2-176-15,-4-3-48 0,-1 3 0 0,-5 0 0 16,-4-2 144-16,-4-2 32 16,-4-3 0-16,-3 2 0 0,-2-1 16 0,-2 3 16 0,-2-3 0 0,1 5 0 15,-1 4-208-15,0 1-64 0,2 1 0 0,1-1 0 16,3 0-128-16,4 3 0 0,-1 2 0 0,2 3 128 31,2-3-448-31,2 4-112 0,1-1-16 0,6 4 0 0,2 6-1328 16,2-10-272-16,7 3-48 0,2-2-12048 0</inkml:trace>
  <inkml:trace contextRef="#ctx0" brushRef="#br3" timeOffset="-207156.27">4082 11654 21183 0,'0'0'1888'0,"0"0"-1504"16,0 0-384-16,10-7 0 0,0 4 240 0,5-4-32 16,0 0 0-16,4-1 0 0,3-1-64 0,1-2-16 15,0-3 0-15,1-3 0 0,0-1 128 0,4 2 32 16,3-2 0-16,-1 2 0 0,-2-2 32 0,0 1 0 16,-1 1 0-16,-1 2 0 0,0 1-128 0,-2 0-32 0,-2-2 0 0,-2 4 0 15,-2 3-160-15,-3-1 0 0,-5 4 0 0,-10 5 128 16,0 0-128-16,0 0 0 0,0 0 144 0,-15-3-144 15,-2 3-192-15,-7 4-128 0,-2 3 0 0,-4 0-16 16,-1 6 160-16,-2-2 48 0,-3 2 0 0,4 2 0 16,0 3 128-16,1 0 0 15,-2 0 0-15,-2-2 0 0,1 0 0 0,2 0 0 0,4 1 0 16,3-2 0-16,-1 0 0 0,6 0 0 0,3-1 0 0,5 2 0 16,0-1 128-16,3-1-128 0,4 1 160 0,4 2-160 15,4-1 208-15,2 2-48 0,1-2-16 0,4 2 0 16,4-1 224-16,3 1 32 0,2-2 16 0,5-2 0 15,4-4 96-15,6 2 0 0,3-5 16 0,4 3 0 16,1-2 80-16,1 2 16 0,0-2 0 0,0 3 0 16,1 0-176-16,-2 2-16 0,-2 3-16 0,-2 0 0 15,-3 3-144-15,-4-1-16 0,-1 0-16 0,-4 0 0 0,0 0 80 0,-7-1 0 16,-3 2 16-16,-4 0 0 0,-6-1 176 16,-3 1 48-16,-5 2 0 0,-4 2 0 0,-7-1 176 0,-6 3 32 15,-5 4 16-15,-8-3 0 0,-3 2-176 0,-7 0-32 16,-6-6-16-16,-3 0 0 0,-3 0-112 0,0 4 0 15,-1-1-16-15,-1-2 0 0,0-1-288 0,-1-4-144 16,-3-3 160-16,2 3-160 16,-2-1-1216-16,7-1-352 0,3-2-64 0,6-2-15664 0</inkml:trace>
  <inkml:trace contextRef="#ctx0" brushRef="#br3" timeOffset="-205979.44">483 15041 18431 0,'-13'0'816'0,"13"0"160"0,-9 2-784 0,9-2-192 15,0 0 0-15,0 0 0 0,0 0 1856 0,0 0 320 16,11-7 64-16,0-3 0 0,0-1-1488 0,3-2-304 16,3-4-64-16,1-2-16 0,3-4-96 0,1 2-16 15,2-2 0-15,-7 9 0 0,2 1-256 0,2 2 128 16,2-3-128-16,3 1 0 0,-1 2 128 0,2-2-128 16,-1-1 0-16,23-8 0 15,-6 6-1440-15,-7 4-400 0,-10 5-80 0</inkml:trace>
  <inkml:trace contextRef="#ctx0" brushRef="#br3" timeOffset="-205760.85">605 15240 24879 0,'-13'2'2208'0,"13"-2"-1760"0,0 0-448 0,0 0 0 15,0 0 288-15,0 0-32 0,0 0 0 0,8-6 0 16,1-2-256-16,1 0 160 0,3-2-160 0,-4 4 128 15,3-3 208-15,4-1 48 0,0-5 0 0,2-3 0 16,2 0 0-16,6 0 0 0,2-1 0 0,25-16 0 0,-7 5-192 16,0 5-48-16,-4 3 0 0,-4 2 0 15,-4-2-512-15,-1 3-96 0,1 1-32 0,-1 1-12048 16</inkml:trace>
  <inkml:trace contextRef="#ctx0" brushRef="#br3" timeOffset="-205424.52">774 14533 20271 0,'0'0'1792'0,"10"-7"-1424"0,4 2-368 16,5-2 0-16,4 0 320 0,5 2 0 15,5-2 0-15,5 2 0 0,3 2 480 0,2-2 96 0,2 0 0 0,-1 2 16 16,3 1-128-16,3 1-16 0,1 1-16 0,2 2 0 16,0 2-64-16,3 6-16 0,-7 0 0 0,-5 8 0 15,-4 6-128-15,-7 0-32 0,-4 7 0 0,-1 6 0 16,-3 5-192-16,-4 7-64 0,-7 5 0 0,-4-2 0 16,-5 0-80-16,-3-3-32 0,-4 0 0 0,-2-2 0 15,-2-5 112-15,-5-2 0 0,-2 0 16 0,0-2 0 16,-4-5-64-16,3-4-16 0,2-1 0 0,-1-6 0 15,4-6-192-15,4-2 0 0,0-4 0 0,5-10 0 16,0 0-2304-16,0 0-512 16</inkml:trace>
  <inkml:trace contextRef="#ctx0" brushRef="#br3" timeOffset="-204705.01">2189 14071 20495 0,'0'0'896'0,"0"0"208"0,0 0-880 0,0 0-224 0,0 0 0 0,0 0 0 16,11 5 400-16,1 4 48 0,-2 4 0 0,0 6 0 16,0 8 240-16,-2 2 48 0,-3 4 16 0,3 5 0 0,-6 4 16 0,1 0 0 15,-3 1 0-15,0 2 0 0,0-2 0 0,0 0 0 16,0-3 0-16,0-6 0 0,0-3-336 0,0-4-64 15,0-2-16-15,0-4 0 0,0-3 0 0,0-4 0 16,0-3 0-16,1-2 0 0,-1-9 160 0,0 0 16 16,0 0 16-16,0 0 0 0,4-15-144 0,1-3-16 15,-3-7-16-15,3 2 0 0,1 1-208 0,-1-3-32 16,-2-2-128-16,3-2 192 0,-3 1-192 0,1-4 128 16,0 1-128-16,-1-3 0 0,2-2 0 0,1 0 128 15,3 0-128-15,4 3 0 0,-1 3 0 0,4-1 0 0,0 6 0 16,3 1 0-16,1 6 0 0,1 4-128 0,-2 4 128 15,-1 1 0-15,2 6-160 0,-2 5 160 0,1 4-128 16,-1 3 128-16,-4 5 0 0,0 4 0 0,0 3 0 0,-2 5-128 16,-2-2 128-16,-1 9 0 0,0 5 0 0,-2 1 0 15,-2 2 0-15,1 2 0 0,-2-1 128 0,1 2-128 16,-1-4 0-16,0-7 128 0,-1-6-128 0,3 0 0 16,-3-4 0-16,1-3 128 0,-1-2-128 0,0-6 0 31,3-5-256-31,-6-7-128 0,0 0-32 0,10 2-10208 0,0-3-2032 0</inkml:trace>
  <inkml:trace contextRef="#ctx0" brushRef="#br3" timeOffset="-204303.59">2774 14173 12895 0,'-16'13'576'0,"7"-7"112"0,2-1-560 0,7-5-128 0,0 0 0 0,0 0 0 0,0 0 2864 0,0 0 528 16,0 0 128-16,9-5 0 0,1-1-2560 0,3-6-512 15,-1 1-96-15,5-3-32 0,1 1 32 0,1-1 0 16,0 0 0-16,0-2 0 0,1-2 80 0,1 0 16 16,-2 2 0-16,-2-1 0 0,-1 1-80 0,-2 2-16 15,-2 0 0-15,0 3 0 0,-2-1 32 0,-2 4 0 16,-3-2 0-16,-5 10 0 0,0 0 192 0,-3-6 32 15,3 6 16-15,-10-3 0 0,-3 4-128 0,-1 3-32 0,-2 4 0 16,-2 4 0-16,-1 5-288 0,0 2-176 0,-3 1 192 0,2 6-192 16,1-2 192-16,1 3-192 0,1-1 192 0,3 1-192 15,3 1 144-15,2 3-144 0,4-7 0 0,2 0 144 16,3 0-144-16,3-4 0 0,-2-1 0 0,3-1 0 16,2-3 0-16,5-2 0 0,3-4 0 0,3-1 0 31,2-2-512-31,4-5 32 0,3-1 0 0,0 0 0 15,6-2-1920-15,3-5-384 0,-2-2-80 0</inkml:trace>
  <inkml:trace contextRef="#ctx0" brushRef="#br3" timeOffset="-203899.39">3611 13780 20271 0,'-10'-3'1792'0,"0"-1"-1424"0,-4-5-368 0,-3 1 0 16,1 3 2048-16,-2-1 320 0,-2 1 80 0,-3 2 16 0,-3 3-1408 0,0 4-288 15,-3 1-48-15,-2 4-16 0,1 4-96 0,-1 1-32 16,1 3 0-16,2 2 0 0,1 4 96 0,3-1 16 16,1 2 0-16,4 2 0 0,1-5-272 0,4 1-48 15,4-3-16-15,5 0 0 0,3 0-352 0,6-1 128 16,3 0-128-16,2-6 0 0,2 0 0 0,4-6 0 16,-1-1 0-16,3-5 0 0,2-4 0 0,1-1 0 15,2-7 0-15,1 1 0 0,1-3 0 0,0-1 128 16,-1-3-128-16,1 1 128 0,-1-1-128 0,-4 0 128 15,-1 3-128-15,-2 1 128 0,-2-2-128 0,-1 6 0 16,-3 0 0-16,-1 4 0 0,-9 6 128 0,0 0-128 16,0 0 128-16,0 0-128 0,10 11 192 0,-4 1-48 0,-2 3 0 0,-1 6 0 15,-3 9 48-15,-4 1 16 0,1 5 0 0,-2 0 0 16,0-2-32-16,-2 3-16 0,-3 1 0 0,-2 0 0 16,-1 5 96-16,-1 1 32 0,0-4 0 0,-2 2 0 15,-1 1-144-15,1-3-16 0,-2-3-128 0,3-4 192 16,1 0-192-16,1-8 176 0,0 1-176 0,2-5 160 15,2-4-160-15,3-5 0 0,2 0 0 0,1-2 0 16,3-10-1056 0,0 0-240-16,8-6-48 0,2-2-16 15,0-3-1520-15,3-6-320 0,5-15-48 0,1-1-16 0</inkml:trace>
  <inkml:trace contextRef="#ctx0" brushRef="#br3" timeOffset="-203491.52">3834 13595 15663 0,'-9'-10'1392'16,"2"5"-1120"-16,0 1-272 0,-1 0 0 0,8 4 1552 0,-10-5 256 16,0 4 48-16,0 3 16 0,-2 3-432 0,1 2-96 15,-2 4 0-15,-2 2-16 0,-3 4-208 0,0 8-32 16,0-3-16-16,3 5 0 0,1-3-320 0,4 3-64 15,2 0-16-15,5-1 0 0,1 0-368 0,5-5-80 16,2 0-16-16,3-3 0 0,2-3-208 0,1-2 128 0,1-8-128 0,0 0 0 16,1-4 192-16,0-4-64 0,-2-2-128 0,1-4 192 15,0-1 128-15,1-4 32 0,-1 0 0 0,-1-2 0 16,-1-3-128-16,-1 0-32 0,-1 0 0 0,-1 1 0 16,0 0-64-16,-1 1-128 0,-1 1 176 0,0 5-176 15,-2 0 176-15,-3 11-176 0,0 0 160 0,0 0-160 16,0 0 128-16,0 0-128 0,0 0 0 0,0 0 0 15,5 17 144-15,-1 3-144 0,-1 2 128 0,3 2-128 16,-1-4 0-16,1 2 0 0,-1-3 0 0,4 1 0 16,0 1 0-16,1-1 0 0,1-6 0 0,0 0 0 15,1-1 0-15,1-6 0 0,1 1 0 0,1-4 0 16,2-4-416 0,2-3-64-16,0-3-16 0,1-3-10352 0,3-1-2080 0</inkml:trace>
  <inkml:trace contextRef="#ctx0" brushRef="#br3" timeOffset="-203292.73">4165 12977 26783 0,'-11'9'1184'0,"6"0"240"0,1 5-1136 0,2 5-288 0,-1 2 0 0,1 6 0 0,-1 4 448 0,2-1 48 16,-1 3 0-16,2 3 0 0,0 1-16 0,4 1 0 15,1 2 0-15,2 0 0 0,-1-3-288 0,2 3-64 16,1 2-128-16,-3 0 192 0,-1 2-432 0,3 0-80 16,-2-2-32-16</inkml:trace>
  <inkml:trace contextRef="#ctx0" brushRef="#br3" timeOffset="-203088.15">4015 13538 19343 0,'3'-14'848'0,"5"7"192"0,3-3-832 0,4 2-208 0,3 0 0 0,2-1 0 15,0-3 704-15,0 2 80 0,-1 0 32 0,1 0 0 16,1 2-32-16,-4-1 0 0,-1 2 0 0,-1 0 0 16,0 0-336-16,-1 1-80 0,-1 1-16 0,-2 0 0 15,1 1-352-15,-1 2-128 0,-1 2 0 0,1 0-7616 16,-11 0-1536-16</inkml:trace>
  <inkml:trace contextRef="#ctx0" brushRef="#br3" timeOffset="-202855.25">4515 13198 22111 0,'0'0'976'0,"0"0"208"0,0 0-944 0,-4 12-240 15,4 0 0-15,0 6 0 0,0 2 1456 0,-1 5 240 16,-2-3 48-16,1 5 16 0,-1 0-592 0,1-3-112 16,-1 0-32-16,-2 0 0 0,0 0-480 0,0 3-96 15,0-4-32-15,0 1 0 0,0 0-272 0,1-5-144 0,0-1 160 16,3 0-160-16,0 0 0 0,3-4 0 0,2-5-208 0,-4-9 64 31,10 10-1632-31,2-5-320 0,0-4-64 0</inkml:trace>
  <inkml:trace contextRef="#ctx0" brushRef="#br3" timeOffset="-202510.69">4806 13118 22111 0,'-4'14'1968'0,"4"0"-1584"0,0 3-384 0,3 3 0 15,1 0 624-15,1 7 32 0,0-2 16 0,-3 2 0 0,2 2-288 0,-1 2-64 16,-2-4-16-16,2-1 0 0,-1-5-32 0,1-1 0 16,-3-1 0-16,0-4 0 0,0-1 624 0,0-14 112 15,0 10 16-15,0-10 16 0,0 0 80 0,0 0 16 16,0 0 0-16,0 0 0 0,0 0-384 0,6-10-80 16,2-5-16-16,-3-2 0 0,1 0-16 0,0-5 0 15,3-5 0-15,-1 3 0 0,-2-3-160 0,1 1-32 16,-1-5-16-16,0 2 0 0,-1-1-240 0,1-4-32 15,-3 1-16-15,2 5 0 0,2 3-144 0,-1 5 0 16,-1 1 144-16,0 1-144 0,-1 3 0 0,0 1 0 16,1 5 0-16,-1-1 0 0,0 2-384 0,-4 8 0 15,0 0 0-15,0 0 0 16,0 0-2864-16,0 0-560 0</inkml:trace>
  <inkml:trace contextRef="#ctx0" brushRef="#br3" timeOffset="-202184.4">5355 13149 17503 0,'0'0'1552'0,"0"0"-1232"0,13-3-320 0,1 1 0 16,0-4 1024-16,0 1 128 0,-1-1 48 0,-2-5 0 16,2 2-112-16,-2-3-32 0,1 1 0 0,-3-1 0 15,1-3-160-15,-5-1-16 0,0-1-16 0,-3 1 0 16,-2-1 288-16,-1 0 48 0,-5 0 16 0,-1 4 0 15,-1-1-288-15,-1 0-48 0,-4 0-16 0,1 5 0 0,0-1-352 0,-2 6-80 16,-3 3-16-16,1 2 0 0,-1 2-64 0,-1 3-16 16,-1 4 0-16,2 5 0 0,-2-2-16 0,-1 5-16 15,-1 1 0-15,0 3 0 0,2-1-112 0,2 2 0 16,1 0-16-16,4 0 0 0,1 0-176 0,5 2 128 16,4-1-128-16,3-3 128 0,3-2-128 0,3-1 0 15,5-2 0-15,4-1 0 0,3-3-192 0,3-2 0 16,3 0-16-16,2-5 0 15,-3-1-1872-15,5-1-368 0,-1-5-80 0,0-2-16 0</inkml:trace>
  <inkml:trace contextRef="#ctx0" brushRef="#br3" timeOffset="-201963.26">4416 12817 43247 0,'-28'9'1920'0,"18"-5"384"0,10-4-1840 0,-8 7-464 0,6 1 0 0,-1 3 0 16,0-2 0-16,3 1 0 0,0-10-128 0,0 9 128 31,0-9-1168-31,0 0-128 0,6 9-32 0,-6-9-16416 0</inkml:trace>
  <inkml:trace contextRef="#ctx0" brushRef="#br3" timeOffset="-197169.14">571 16058 12783 0,'0'0'560'0,"0"0"128"0,-7-6-560 0,7 6-128 15,-7-7 0-15,0 4 0 0,7 3 784 16,0 0 128-16,0 0 32 0,0 0 0 0,0 0-192 0,0 0-48 15,0 0 0-15,0 0 0 0,-10 2-32 0,4 6-16 16,1 2 0-16,2 5 0 0,2 4-32 0,0 3-16 16,-2 5 0-16,2-1 0 0,1 3-272 0,0 2-48 15,-1 3-16-15,1 8 0 0,1 1-112 0,1 7-32 16,1 0 0-16,2-5 0 0,-1 0-128 0,1-6 0 16,0-4 0-16,1-6 128 0,2-4-128 0,1-4 192 15,0-5-192-15,1-3 192 0,1-6-192 0,-3-3-272 16,2 1 64-16,3-3 16 15,0-4-1472-15,1-2-272 0,22-8-64 0,-9-3-16 0</inkml:trace>
  <inkml:trace contextRef="#ctx0" brushRef="#br3" timeOffset="-196784.68">951 16128 15135 0,'0'0'672'0,"0"0"144"0,-10-4-656 0,10 4-160 0,0 0 0 0,0 0 0 16,-7 8 448-16,3 1 48 0,2 2 16 0,1 3 0 15,1-2 192-15,0 4 32 0,0 3 16 0,1 3 0 16,3-3-64-16,-2 0-16 0,0 1 0 0,1 1 0 16,0-2-144-16,-1 0-16 0,0-2-16 0,0-1 0 15,1-1-112-15,1-6-32 0,-4-9 0 0,0 0 0 0,0 0-16 16,0 0 0-16,9 1 0 0,-2-6 0 0,-1-5 80 0,2-5 16 15,-2-3 0-15,3-2 0 0,-1-5-128 0,1 0-32 16,-1-6 0-16,-2 5 0 16,-1-1-272-16,1 3 128 0,1-1-128 0,-1 2 0 0,2 1 0 0,-1 3 0 15,0 2 0-15,0 1 0 0,3 4 0 0,-1 5 0 16,-9 7 0-16,12-1 0 0,0 2 0 0,0 4-176 16,-1 6 176-16,1 1-160 0,-2 6 160 0,-2 3 0 15,-2 0 0-15,0 1 0 0,-1 5 0 0,0-3 0 16,1 2 0-16,-1-1 0 0,0-3 0 0,0-1 0 15,0 1 160-15,1-4-160 0,1-4 0 0,0-3 0 16,0-5 0-16,-7-6 0 16,10 4-432-16,1-5-176 0,-1-4-32 0,2-3-7536 0,-1-3-1488 0</inkml:trace>
  <inkml:trace contextRef="#ctx0" brushRef="#br3" timeOffset="-196451.92">1551 15847 18431 0,'0'0'816'0,"0"0"160"0,0 0-784 0,-12 1-192 0,3 2 0 0,2 2 0 15,0 4 448-15,2 4 32 0,-4-2 16 0,3 7 0 16,-2 2 400-16,3 4 64 0,0-1 32 0,0 4 0 16,-1-2-224-16,2 1-32 0,3-1-16 0,3-2 0 0,2 0-384 0,5-4-80 15,2-2 0-15,5-4-16 16,0 1-48-16,2-7-16 0,1-2 0 0,-1-5 0 0,0-5 16 0,0-2 16 15,-2 1 0-15,2-5 0 0,-2-1 16 0,1-3 0 16,-3-4 0-16,-1 1 0 0,-6 0 16 0,0-1 0 16,-4 0 0-16,1 0 0 0,-3 0-48 0,-2 1-16 15,-3 2 0-15,-2 2 0 0,-2 4-32 0,-4-3 0 16,-4 4 0-16,1-1 0 0,0 2-16 0,-2 1-128 16,1 1 192-16,1 0-64 0,1-2-128 0,1 5 0 15,1-7 0-15,5 3 0 16,2 2-688-16,5 5-64 0,2-11-16 0,3 2-12560 0</inkml:trace>
  <inkml:trace contextRef="#ctx0" brushRef="#br3" timeOffset="-196231.53">2049 15246 18431 0,'0'0'1632'0,"-10"5"-1312"0,1 1-320 0,-1 1 0 15,2 4 928-15,2 3 112 0,-1 3 32 0,2 3 0 16,-1 0 16-16,2 6 0 0,3 2 0 0,0 3 0 16,-1-3-304-16,4 4-48 0,0 3-16 0,2-1 0 15,2-4-208-15,-1 1-64 0,3 2 0 0,2-1 0 16,3 1-288-16,5-3-160 0,-3 1 160 0,2-2-160 16,-3-4-448-16,0 1-176 0,0-6-32 0,-1-1-8048 15,0-2-1600-15</inkml:trace>
  <inkml:trace contextRef="#ctx0" brushRef="#br3" timeOffset="-196069.9">1884 15818 27695 0,'-19'-9'1216'0,"9"-1"272"0,-2-2-1184 0,7 0-304 16,3 0 0-16,3 2 0 0,3-4 288 0,3 0 0 16,3-1 0-16,6-2 0 0,1 1-144 0,8-3-16 15,3-3-128-15,2 0 192 0,1-2-192 0,2-1 128 16,-2 2-128-16,0 1 0 15,2 0-944-15,1 1-272 0</inkml:trace>
  <inkml:trace contextRef="#ctx0" brushRef="#br3" timeOffset="-195483.65">3311 15185 11055 0,'0'0'976'16,"-10"1"-784"-16,-3-2-192 0,2 0 0 0,0-4 576 0,0-2 80 15,11 7 16-15,-11-5 0 0,1 1-672 0,1-3-176 16,-1 2-16-16,0 3 0 0,-2 1 592 0,-1 1 112 15,1-1 32-15,-4 1 0 0,2 2 800 0,-2 1 144 16,1 2 48-16,-1 3 0 0,1-3-320 0,2 4-64 16,1-2-16-16,2 2 0 0,3 0-624 0,2 2-128 15,3-3-32-15,2 3 0 0,1 0-352 0,4 1 0 0,-5-12 0 16,14 8 0-16,6 2 0 0,1-6 0 0,1-2 0 0,3 0 0 16,-1-2 0-16,4 0 0 0,3 0 0 0,1 1 0 15,-2 2 0-15,1-2 0 0,0 3 0 0,-2-1 0 16,-4 4 0-16,-2 0 0 0,-5-1 0 0,0 2 0 15,-4 0 0-15,-4 3 128 0,-4-2-128 0,-3 4 128 16,-6 0 160-16,-2 0 32 0,-4 2 16 0,-2 1 0 16,-7 1 48-16,0-1 16 0,-4 1 0 0,-1-3 0 15,-3-4-160-15,3 1-48 0,0-3 0 0,3-2 0 16,1-4-192-16,4-4 176 0,2-4-176 0,4-2 160 16,3-2-1648-1,3-2-336-15,3-8-64 0</inkml:trace>
  <inkml:trace contextRef="#ctx0" brushRef="#br3" timeOffset="-195282.68">3768 14518 21183 0,'0'0'1888'0,"-7"8"-1504"0,1 3-384 0,0-2 0 0,-1 3 256 0,1 2-32 15,-1 5 0-15,0 2 0 0,-2-1 416 0,1 7 64 16,-2-1 32-16,0 4 0 0,0-4-64 0,1 6-16 15,0 1 0-15,1 1 0 0,2 1-320 0,2-4-64 16,2 0-16-16,4 1 0 0,1-4-256 0,4 1 0 16,5 4 0-16,-1-6-12384 0</inkml:trace>
  <inkml:trace contextRef="#ctx0" brushRef="#br3" timeOffset="-194847.68">3746 15056 10127 0,'0'0'448'0,"0"0"96"0,3-13-544 0,2-1 0 0,1 0 0 0,5 1 0 15,5-2 2112-15,-1-2 304 0,-2-2 64 0,2 0 16 16,1 0-1504-16,1 1-288 0,-1 2-64 0,1-4-16 16,0 0-368-16,-1 2-64 0,-1 2 0 0,-1 2-16 15,-1 0-176-15,-2 6 128 0,1 1-128 0,-3 3 128 16,-9 4-128-16,0 0 192 0,0 0-192 0,0 0 192 15,7 12 256-15,-3 1 64 0,-8 5 16 0,1 2 0 16,-4 2-304-16,1 1-64 0,-2 4-16 0,1-3 0 16,-2-5 16-16,1 0 0 0,0-4 0 0,3 2 0 15,2-3 64-15,1-6 16 0,2-8 0 0,0 0 0 0,0 0 64 0,0 0 16 16,0 0 0-16,0 0 0 0,12-3 192 0,-2-5 64 16,-1 0 0-16,-2 1 0 0,1-6-96 0,-2 0-16 15,1 1 0-15,-1 0 0 0,-1-2-272 0,2 5-64 16,-1-1-128-16,-2 5 192 0,-4 5-192 0,0 0 0 15,9-6 0-15,-9 6 0 0,9 4 0 0,-1 2 0 16,0 0 0-16,1 4-160 0,-3-1 160 0,2 1 0 16,0 1 0-16,2-4 0 0,2 0 0 0,1-1 0 15,0-3 0-15,-2-2 0 0,5-2 0 0,-4-2 0 16,1-3 0-16,2-1 0 0,-3-4 0 0,2-1 0 16,1-4 0-16,-1-2 0 15,0-2-1280-15,0-2-320 0,2 2-64 0,-3-1 0 0</inkml:trace>
  <inkml:trace contextRef="#ctx0" brushRef="#br3" timeOffset="-194612.64">4534 14082 21823 0,'-11'21'960'0,"4"-3"208"0,0 5-928 0,-1 2-240 0,0 7 0 0,1 4 0 16,0 1 576-16,0 1 64 0,0 0 0 0,4-1 16 15,-1-3-240-15,1 0-48 0,2 1-16 0,2-1 0 0,2 1-176 0,2-1-48 16,0-6 0-16,1-1 0 16,1 0-544-16,-1-3-112 0,2-5-32 0</inkml:trace>
  <inkml:trace contextRef="#ctx0" brushRef="#br3" timeOffset="-194304.66">4458 14561 16575 0,'0'0'1472'0,"0"0"-1168"16,13-3-304-16,-2-2 0 0,2-4 656 0,2 3 80 15,0-2 16-15,3 2 0 0,0 0-240 0,0-3-32 0,-1 1-16 0,1 0 0 16,0 5-464-16,-1-1-240 0,-4-3 32 0,1 2 0 31,-1 2-208-31,-1-1-32 0,-3-1-16 0,2 2 0 0,-11 3 464 0,0 0 0 0,0 0 0 0,9 5 0 16,-9-5 896-16,6 7 240 0,-6-7 32 0,5 15 16 15,-2 1 16-15,1 1 0 0,-4-3 0 0,0 2 0 16,-4 1-352-16,1 1-64 0,-1 2-16 0,1-5 0 16,0-3-384-16,2 3-96 0,-3 1-16 0,1-2 0 15,2-1-144-15,0-1-128 0,1-12 192 0,1 8-192 16,-1-8 0-16,5 11-192 0,-5-11 0 0,8 3 0 31,-8-3-2096-31,13-2-400 0</inkml:trace>
  <inkml:trace contextRef="#ctx0" brushRef="#br3" timeOffset="-193975.27">5021 14336 4607 0,'0'0'400'0,"0"0"-400"0,-8 2 0 0,8-2 0 0,0 0 4096 0,-9 2 752 15,1 0 144-15,-1 2 16 0,-2 2-3600 0,1 3-704 16,-1-1-160-16,-2 3-32 0,3-1-32 0,0 2-16 16,0 1 0-16,1-3 0 0,1 1 48 0,4 1 0 15,4-12 0-15,0 10 0 0,3 1-256 0,2-3-32 16,1 1-16-16,4-4 0 0,-1-1-64 0,4 1-16 16,0 0 0-16,1-4 0 0,0-1 64 0,0 0 16 15,0 0 0-15,1 3 0 0,-1-1-32 0,-1 2-16 0,-2 1 0 16,2-1 0-16,-2 4-160 0,-1 2 160 0,-3-1-160 15,-1-1 160-15,-6-8 32 0,4 13 16 0,-2 0 0 0,-3-2 0 16,-3 1 160-16,-3-3 16 16,-3 2 16-16,-2-1 0 0,-1 3-16 0,-1 0 0 0,-3-7 0 15,0 4 0-15,1-2-112 0,-1 1-16 0,1-4-16 0,2-3 0 16,1 0-240-16,3-2 176 0,1-2-176 0,9 2 160 31,-5-6-1376-31,3-4-288 0,5-2-48 0,2 1-12704 0</inkml:trace>
  <inkml:trace contextRef="#ctx0" brushRef="#br3" timeOffset="-192993.49">5419 14235 16991 0,'0'0'752'0,"0"0"144"0,-8 5-704 0,-1 4-192 16,-1-1 0-16,0 2 0 0,-1-2 960 0,-1 3 144 0,1-1 48 0,-2 3 0 15,0 2-112-15,0 1-16 16,1-4 0-16,0 4 0 0,5-1-160 0,0 0-32 0,2-5-16 0,1 0 0 16,3 2-400-16,1-12-80 0,0 0-16 0,8 9 0 15,-1-2-192-15,4-3-128 0,-1-3 128 0,4-3-128 16,-2-4 256-16,2-1-32 0,2 0 0 0,-2-4 0 16,0 0-96-16,-2 1 0 0,4-4-128 0,-5 0 192 15,2 4-192-15,-3-4 144 0,1 0-144 0,-2 1 128 16,0 2-128-16,-2-2 0 0,-1 1 144 0,-1 4-144 15,0-5 0-15,-1 5 128 0,-4 8-128 0,4-10 0 16,-2 4 0-16,-2 6 0 0,0 0 0 0,0 0 128 16,0 0-128-16,0 0 0 0,0 0 0 0,0 0 0 15,0 0 0-15,0 0 0 0,0 0 0 0,0 0 128 16,0 0-128-16,0 0 0 0,0 0 0 0,0 0 0 16,0 0 0-16,0 0 0 0,9 7 0 0,-9-7-128 0,10 8 128 0,-10-8 0 15,10 1 0-15,-10-1 0 0,14 1 0 0,-2-1 0 16,-2 0 0-16,-1-2 0 0,2-4 0 15,1 0 0-15,1 1 128 0,-1-5-128 0,2 1 0 0,-2-3 0 16,0-1 0-16,4 0 128 0,1-2-128 0,1 0 0 16,-1-3 128-16,-1 0-128 0,0-2 0 0,0-1 0 15,-2-3 0-15,-1 0 0 0,-3 0 0 0,3-1 128 16,-3 2-128-16,0-4 0 0,-2 0 0 0,-2-2 0 16,0 1 0-16,-1-2 128 0,-2-2-128 0,-2 0 0 15,-1 2 0-15,0-4 128 0,-2 1-128 0,-1 3 0 16,-1 3-176-16,2-3 176 0,-2-1-192 0,0 7 192 15,-1 4-208-15,0 3 80 0,0 4 128 0,1 7-192 0,0 1 192 16,4 5-192-16,0 0 64 0,-11 5 0 16,2 3 0-16,0 7 0 0,-1 7 0 0,0 3 0 15,-2-1 0-15,3 5 0 0,0-3 128 0,4 4-128 0,2 1 128 0,1-3-128 16,0 1 128-16,6-2 0 0,2 3-144 0,2-1 144 16,0-4 0-16,4-5 0 0,-1-4 0 0,2-2 0 15,0-6 0-15,3-3 0 0,0-7 0 0,4-3 0 16,1-4 0-16,1-5 0 0,0-4 0 0,2 0 128 15,-1-4 0-15,1-3 0 0,-3 1 0 0,2 1 0 16,-1-2-128-16,0 0 0 0,-3-4 144 0,-3 3-144 16,-1-4 0-16,-1 0 0 0,-1-5 0 0,-3 4 128 15,-3-5-128-15,-2-2 0 0,-1-5 128 0,-2 1-128 16,1-4 224-16,-3 3-32 0,-3-4 0 0,1 5 0 16,-2 1 0-16,-1 6-16 0,0 5 0 0,-1 9 0 15,0 6-48-15,-3 4 0 0,-1 8 0 0,-3 8 0 0,-1 6 112 16,-2 7 16-16,-3 7 0 0,-2 7 0 0,-1 6-256 0,0 8 0 15,2 2 0-15,3 3 0 0,2 2 0 0,5 3 0 16,2-1 0-16,4 1 0 0,4 1 192 0,8-2-48 16,-1-6-16-16,9-5 0 0,4-2-128 0,4-12 0 15,7-2 0-15,2-9 0 16,5-4-384-16,3-7-64 0,1-4-16 0,-2-5-9200 16,-2-6-1824-16</inkml:trace>
  <inkml:trace contextRef="#ctx0" brushRef="#br3" timeOffset="-192285.49">2109 16368 9151 0,'0'0'400'0,"7"-4"96"0,-7 4-496 0,9-7 0 16,0 3 0-16,-9 4 0 0,0 0 1312 0,0 0 160 15,0 0 48-15,0 0 0 0,0 0 320 0,-7-3 64 0,-4 3 16 16,-3 3 0-16,-6 1-704 0,1 3-144 0,-5 1-32 0,0 3 0 16,-2 3-144-16,1-1-16 0,-1 2-16 0,6 2 0 15,2-1-352-15,3 0-64 0,2-1 0 0,4-1-16 16,4-3-272-16,2 1-160 0,3-12 192 0,5 14-192 15,2-5 0-15,5-2 0 0,2-4 0 0,4-1 0 16,2 0 0-16,3-2 192 0,2-2-64 0,2 1-128 16,0-3 304-16,-2 1-48 0,-2 1-16 0,-4 1 0 15,-4 1-240-15,-1 1 144 0,-2 3-144 0,-12-4 128 16,5 8 32-16,-4 3 0 0,-4-1 0 0,-3 4 0 16,-4 4 288-16,-5 0 48 0,-7 0 16 0,-3 1 0 15,-5 1-256-15,0-1-32 0,-4-1-16 0,0-3 0 16,7-1-208-16,0-6 144 0,4-2-144 0,4-3 128 15,2-2-448-15,5-4-80 0,3-4-32 16,2 0 0-16,7 7-2720 0,4-14-560 0</inkml:trace>
  <inkml:trace contextRef="#ctx0" brushRef="#br3" timeOffset="-192100.73">2510 16236 11055 0,'0'0'480'0,"-5"13"112"0,0 2-464 0,3 2-128 16,0-1 0-16,1 4 0 0,-1 1 2512 0,-1 3 496 16,-1 0 80-16,-1 3 32 0,-2-3-1936 0,-1 0-384 15,-2-1-80-15,1-1-16 0,1-3-256 0,2 0-48 16,0-3-16-16,0 1 0 0,1-2-256 0,3-4-128 0,2-11 0 0,0 0 128 31,0 0-1552-31,0 0-320 0</inkml:trace>
  <inkml:trace contextRef="#ctx0" brushRef="#br3" timeOffset="-191514.68">3041 16127 15663 0,'0'0'1392'0,"0"0"-1120"16,-12 0-272-16,3-4 0 0,-1 0 1472 0,-1 3 224 16,2 1 48-16,-1 0 16 0,-2-1-352 0,-2 1-80 0,-1 1-16 0,-2 1 0 15,1 2-528-15,-1 1-96 0,1-1-32 16,-1 1 0-16,1 4-288 0,-1 0-64 0,3 4-16 0,1 1 0 16,3 1-128-16,0 0-32 0,0 2 0 0,5-1 0 15,4-1-128-15,2-1 0 0,1 0 0 0,4-3 0 16,-1 0 0-16,3-3 0 0,-8-8 0 0,18 5 0 15,1-3 240-15,2-2 16 0,0-2 0 0,3-3 0 16,1-2-128-16,0 2-128 0,0-2 176 0,-2 2-176 16,-2-1 144-16,-2 1-144 0,-1 3 0 0,-2 1 144 15,1 2-144-15,-3 1 0 0,-2 3 0 0,-2 2 0 16,-2 7 0-16,-2 2 0 0,-2 5 0 0,0 1 0 16,-1 8 256-16,-2-4 0 0,-2 4 16 0,-3 1 0 15,-1-1 48-15,-3 0 16 0,-2 3 0 0,0 0 0 16,-3 0 0-16,-5-1 0 0,0 1 0 0,-2-2 0 15,0-6-32-15,-1 2-16 0,1-7 0 0,2-1 0 0,0-2-160 16,3-3-128-16,1-7 192 0,3-2-192 0,1-2 0 16,-1-6-352-16,3 0 48 0,0-4 16 15,0-7-2576-15,2-2-512 0</inkml:trace>
  <inkml:trace contextRef="#ctx0" brushRef="#br3" timeOffset="-191015.6">3386 16005 4607 0,'0'0'192'0,"0"0"64"0,0 0-256 0,0 0 0 0,-2 11 0 0,0 1 0 15,4 2 3584-15,-2 0 656 0,0-2 144 0,1 2 32 16,3 1-2608-16,-4 2-512 0,0-2-96 0,1 2-32 16,3-3-224-16,-3 1-48 0,0 0-16 0,-1 1 0 15,0 0-144-15,0-2-32 0,0-4 0 0,0 2 0 16,0-12-16-16,0 0-16 0,0 0 0 0,0 0 0 15,0 0 48-15,0 0 16 0,0 0 0 0,0 0 0 0,6-17-176 0,0-1-48 16,0-1 0-16,6-2 0 16,-1-3-352-16,2-1-160 0,1 4 128 0,1-3-128 0,0 2 0 15,3 3 0-15,0 1 0 0,0 3 0 0,-3 3 0 0,0 1 0 16,-1 6 0-16,1 1 0 0,2 0 0 0,-2 4 0 16,-5 0-144-16,2 4 144 0,-3 1 0 0,-2 0-128 15,-7-5 128-15,7 12 0 0,-2-2-128 0,0 3 128 16,-3 1 0-16,-2-3 0 0,-2 2-208 0,1 1 64 15,-4 0 16-15,1-3 0 0,1 1-128 0,1-2-32 16,2-10 0-16,-2 7 0 16,2-7-1776-16,0 0-368 0,4 7-64 0</inkml:trace>
  <inkml:trace contextRef="#ctx0" brushRef="#br3" timeOffset="-190811.23">3943 15723 22799 0,'0'0'1008'0,"0"0"208"0,0 0-960 0,-4 14-256 0,2-3 0 0,-1 3 0 15,1 2 640-15,-1 2 64 0,-1 1 32 0,0 0 0 16,-1 2 176-16,0-2 48 0,1 1 0 0,-3-1 0 16,0-2-272-16,1 1-48 0,0-1-16 0,1-1 0 15,-2-1-288-15,5-1-48 0,-1 1-16 0,2-2 0 16,0-3-272-16,1-10 0 0,0 0-128 0,3 11 128 15,-3-11-2448-15,9 4-400 0</inkml:trace>
  <inkml:trace contextRef="#ctx0" brushRef="#br3" timeOffset="-190447.87">4491 15315 17503 0,'-10'-14'768'0,"10"14"176"0,-10-12-752 0,1 1-192 0,1 3 0 0,8 8 0 16,-10-9 2176-16,0 4 416 15,0-3 80-15,-2 5 16 0,1 1-1376 0,-2 4-272 0,0-2-48 0,-1 2-16 16,0 6-192-16,0-1-32 0,0 5-16 0,-1 1 0 15,-1 1-160-15,-1 7-48 0,2 3 0 0,2 6 0 16,-1-1-208-16,3 3-64 0,-1 1 0 0,3 1 0 16,2 3-128-16,2 1-128 0,1-1 144 0,2 0-144 15,4-1 0-15,0 3 128 0,3-3-128 0,2 0 0 16,2-2 0-16,0-1 0 0,-1-1 0 0,3-5 0 16,-1-3-160-16,1-5-32 0,1-4 0 0,-2-2 0 31,3-1-704-31,-1-1-128 0,-3-6-48 0,-9-5-13760 0</inkml:trace>
  <inkml:trace contextRef="#ctx0" brushRef="#br3" timeOffset="-190275.4">4112 15897 25791 0,'0'0'2304'0,"0"0"-1856"15,0 0-448-15,0 0 0 0,0 0 320 0,8-7-48 16,3 1 0-16,2 0 0 0,2-6-272 0,3 1 0 15,2-1 0-15,9-6 0 0,-2-4 0 0,-1 4 160 16,0 3-160-16,0-1 128 16,-5 1-1152-16,1 1-224 0,2 1-48 0,-1 3-9392 0</inkml:trace>
  <inkml:trace contextRef="#ctx0" brushRef="#br3" timeOffset="-189928.6">4778 15542 25791 0,'-20'1'2304'0,"7"3"-1856"16,-2 0-448-16,-3 4 0 0,0-1 576 0,-2 6 0 16,2 0 16-16,0 1 0 0,1 3-96 0,-1 4-32 15,2-3 0-15,1 1 0 0,-1 0-240 0,3-2-48 16,3 1-16-16,0-1 0 0,3-3-160 0,3 0 0 16,2-2 0-16,2-1 128 0,0-11-128 0,5 11 128 0,-5-11-128 0,11 5 128 15,5-5-128-15,2-2 0 0,2-4 0 0,0-2 0 16,1-3 128-16,0-4-128 0,1-1 0 0,-1-2 128 15,0 0-128-15,-2 0 0 0,-4 0 0 0,-4 3 0 16,-3 4-192-16,-2-2 192 0,0 2-192 0,-4 3 192 16,-2 8 0-16,0 0 0 0,0 0 0 0,0 0 0 0,0 0 0 0,0 0 128 15,-6 9-128-15,-1 2 192 0,1 2 160 0,1-2 32 16,1 5 16-16,-1-4 0 0,0 1-160 0,1-3-48 16,-2 3 0-16,4-3 0 0,2 0-192 15,4 1 0-15,-4-11 0 0,0 0 0 0,5 7 0 0,-5-7 0 16,9 5 0-16,-9-5-160 15,12 0-496-15,0-1-112 0,1-3 0 0,0 2-8432 16,-2-7-1680-16</inkml:trace>
  <inkml:trace contextRef="#ctx0" brushRef="#br3" timeOffset="-189645.63">5118 15417 20271 0,'-16'2'896'0,"7"2"192"0,0 2-880 0,1 0-208 0,-1 2 0 0,-3 2 0 15,-2 3 176-15,0-2-16 0,-1 3 0 0,1 1 0 16,-2 3 288-16,2 0 48 0,1 0 16 0,0 0 0 16,4-1 272-16,3-3 64 0,1-3 16 0,2 0 0 15,3 2-176-15,4-4-48 0,1 2 0 0,3-6 0 16,-8-5-384-16,15 3-64 0,0-2-32 0,2-2 0 15,1-3-160-15,-1-1 0 0,0-4 0 0,-1 4 128 16,2-3-128-16,0 2 0 0,0-3 0 0,-3-1 0 16,0 0-720-16,1 1-128 15,-2-3-32-15,-2 5-7104 0,-2-5-1424 0</inkml:trace>
  <inkml:trace contextRef="#ctx0" brushRef="#br3" timeOffset="-189096.39">5045 15360 21647 0,'0'0'960'0,"0"0"192"0,-9 4-912 0,9-4-240 0,0 0 0 0,-5 5 0 16,5-5 416-16,-5 13 32 0,0-2 16 0,2-1 0 16,1 6 176-16,2 0 16 0,-3 0 16 0,3 1 0 15,3 4-128-15,-1-1-32 0,0 2 0 0,-1 2 0 16,0 0-16-16,0-4-16 0,1-1 0 0,0-1 0 15,2-3-96-15,0-1-32 0,-2-4 0 0,-2-10 0 16,3 11 48-16,-3-11 16 0,0 0 0 0,0 0 0 16,0 0 272-16,0 0 48 0,0 0 16 0,8-11 0 0,-2 0-240 0,0-3-32 15,-1 0-16-15,2-2 0 0,-1-5-320 0,0 1-144 16,1 2 128-16,-1 0-128 16,2-1 0-16,-3 3 0 0,1 0 128 0,2 4-128 0,1 2 0 0,-3-1 0 15,4 5 0-15,-10 6 0 0,8-5-192 0,-8 5 192 16,10 0-160-16,-2 4 160 0,-8-4-160 0,11 12 160 15,-2-1-160-15,-3 3 160 0,0 2 0 0,-3 1 0 16,2-2-128-16,-1 4 128 0,-1 1 0 0,-1 1 0 16,1-4 0-16,-2 1 0 0,-1 0 0 0,0-1 0 15,4-1 0-15,1-6 0 0,-5-10 0 0,6 10 0 16,1-3 0-16,-7-7 0 16,9 5-384-16,0-5-96 0,-1-5-16 0,3 0 0 15,0 0-2128-15,0-7-448 0</inkml:trace>
  <inkml:trace contextRef="#ctx0" brushRef="#br3" timeOffset="-188824.66">5461 14792 17503 0,'0'0'1552'0,"0"0"-1232"0,0 0-320 0,0 0 0 16,-10-5 1648-16,10 5 272 0,0 0 48 0,-8 10 16 15,0 5-912-15,2 3-176 0,1 0-48 0,-1 5 0 16,-3 5 48-16,2 4 0 0,2-1 0 0,0 8 0 16,1-3-304-16,3 3-48 0,-2-1-16 0,5 1 0 15,0-1-112-15,3 0-32 0,2-1 0 0,2-1 0 16,-4-3-256-16,2 0-128 0,0-1 0 0,0-2 128 16,1-6-512-16,0 0-128 0,-1 1 0 0,1-6-16 15,-2-7-704-15,1 0-144 0,-2-2-32 16,-5-10-11616-16</inkml:trace>
  <inkml:trace contextRef="#ctx0" brushRef="#br3" timeOffset="-187921.2">5368 15335 20271 0,'0'0'1792'0,"0"0"-1424"16,0 0-368-16,0 0 0 0,0 0 1504 0,14-3 224 15,-1 1 64-15,-2 0 0 0,-3-3-1440 0,1-1-352 16,1 1 0-16,0 1 0 0,3-3 176 0,-2 1-48 0,-1 3 0 0,2-1 0 15,-1-1 192-15,-1 2 16 0,-10 3 16 16,13-2 0-16,1 0-176 0,-1 2-48 0,-2 0 0 0,-1 0 0 16,-10 0-320-16,12-1-64 0,-2 2 0 0,0-1-16 31,-10 0-848-31,10-1-160 0,-10 1-48 0,0 0 0 16,12 0-96-16,-12 0-32 0,0 0 0 0,12-1 0 15,-1 0 816-15,-11 1 144 0,9-7 48 0,-2 2 0 0,-1-3 448 0,1-2 128 0,-7 10 16 0,4-12 0 16,1 0 496-16,0-3 112 0,-3-2 16 0,1 3 0 15,-3-1 384-15,1 0 64 0,0-5 32 0,2-1 0 16,0 1-176-16,-1-2-48 0,-1 1 0 16,-1-3 0-16,0-1-224 0,-1 1-48 0,-1-6-16 0,0 0 0 15,2 0-304-15,0-1-64 0,-2 0-16 0,-1 5 0 16,-1 2-224-16,3 4-128 0,-1 2 128 0,-1 4-128 16,2 5 0-16,1 9 0 0,0 0 0 0,0 0 0 0,0 0 0 0,-7 6 0 15,0 7 0-15,0 5 0 0,1 2 0 16,0 7 0-16,-2 4 0 0,0 3 0 0,2 4 128 0,0 3-128 15,-1-2 128-15,2-2-128 0,0 4 224 0,3 1-32 16,-1-1 0-16,1-5 0 0,0-2-64 0,4-6 0 16,0-1-128-16,3-7 192 0,3-3 0 0,1-4 0 15,1-6 0-15,0-2 0 0,2-3 304 0,0-5 48 16,2-3 16-16,3-4 0 0,2-3-240 0,0-4-32 16,0-1-16-16,-1-1 0 0,-4-3-272 0,0 1 128 15,-4 0-128-15,-1 0 0 0,-2 3 144 0,2 1-144 16,-4-1 0-16,2 3 144 0,-1 2-144 0,-2 4 0 0,-4 9 0 15,0 0 0-15,0 0 0 0,0 0 0 0,0 0-176 0,0 0 176 16,0 10-192-16,-1 4 64 0,-1 0 0 0,1 3 0 16,1-2 128-16,-2 0 0 0,2-1 0 0,2 3-128 15,1-1 128-15,3-1 0 0,-2-1 0 0,2-5 0 16,2-1 0-16,-8-8 0 0,11 3-144 0,2-3 144 16,1-2 0-16,0-2 0 0,-3-4 0 0,2 0 0 15,1-5 0-15,0-1 0 0,0 4 0 0,0-4 0 16,-1-4-128-16,-2 4 128 0,-3-1 0 0,-1 0 0 15,0 1-128-15,0 0 128 0,1 0-160 0,-2 5 160 16,1-1-176-16,-7 10 176 0,7-5-192 0,-7 5 192 16,0 0-176-16,0 0 176 0,0 0-160 0,0 0 160 15,5 9-144-15,-2 3 144 0,-1 1-128 0,-2 1 128 16,0 4 0-16,0 2-128 0,-2 0 128 0,1 2 0 16,-2 3 0-16,-1 3 0 0,0-3 0 0,1 5 0 0,-1-3 144 15,0 3 16-15,0 1 0 0,-1-1 0 0,-1-2 96 0,-2 4 32 16,-1-4 0-16,0 4 0 0,-1 1 64 15,0 0 16-15,0-4 0 0,-3-2 0 0,3 1 16 0,-3-3 0 16,2 3 0-16,-4-5 0 0,-1-4-128 0,1-2-32 16,4-2 0-16,-1-7 0 0,1-3-48 0,2-3-16 15,9-2 0-15,-8-7 0 0,3-2 96 0,3-5 32 16,0-5 0-16,6-2 0 0,0-3-160 0,2 2-128 16,2 2 144-16,2 1-144 0,2 1 0 0,0 0 0 15,2 1 0-15,0 3 0 0,3 1 0 0,1 2 0 16,2-5 0-16,2 4 0 0,0 1 0 0,4 0 0 15,0 0 0-15,4 2 0 16,2-3-880-16,1 3-112 0,1-3-32 0,-1-1-10752 0,0 1-2144 16</inkml:trace>
  <inkml:trace contextRef="#ctx0" brushRef="#br2" timeOffset="-179104.18">1097 16564 2751 0,'0'0'128'0,"0"0"16"0,0 0-144 0,0 0 0 0,0 0 0 0,0 0 0 0,0 0 2096 0,0 0 384 16,0 0 80-16,0 0 0 0,0 0-1472 0,0 0-288 16,0 0-64-16,11 1-16 0,-11-1 272 0,13-4 48 15,2 1 16-15,3-5 0 0,1 0-192 0,2-2-32 16,-1 1-16-16,3-2 0 0,5 1-112 0,2-4-32 16,2-2 0-16,5 0 0 0,4-1-240 0,-1 0-48 15,3-4-16-15,1 2 0 0,-2-1-80 0,0-3-16 16,1 0 0-16,4 0 0 0,1 0-96 0,3-1-32 15,4 3 0-15,2-1 0 0,3-1-144 0,-6-1 0 16,-3 1 144-16,2 0-144 0,-2-1 0 0,1 1 128 16,2 2-128-16,2-1 0 0,2-1 0 0,1 1 144 15,-2 1-144-15,-4-1 0 0,-2-1 128 0,-1 2-128 0,-1-2 0 16,3 1 0-16,-1-2 0 0,0 4 0 0,0 1 0 0,0 0 0 16,1 1 144-16,-3-1-144 0,-1 0 0 0,-3 1 144 15,0 1-144-15,-3 1 128 0,2 1-128 0,-1-1 128 16,1 1-128-16,0 0 0 0,3 0 144 0,-1-2-144 15,0 1 0-15,-4 0 144 0,-3 1-144 0,-1 2 0 16,-1-1 128-16,-1-1-128 0,-2 1 0 0,3 0 0 16,0 1 128-16,0-1-128 0,-1 0 0 0,3 1 0 15,0-1 0-15,0-2 0 0,3 2 128 0,-4-2-128 16,-3 2 0-16,-2-1 128 0,0-2-128 0,0 2 0 16,0-2 272-16,0 1-48 0,-1-2-16 0,2 3 0 15,2 2 16-15,1 3 0 0,1-3 0 0,-1-1 0 16,-1 0-16-16,1 3 0 0,0-3 0 0,-3 0 0 0,-1 0-64 15,-2 0-16-15,-2-2 0 0,2 1 0 16,1-1-128-16,1 0 192 0,-2 1-192 0,5 0 192 0,0-2-16 16,2 3 0-16,0-2 0 0,0-1 0 0,-2 0-48 15,0-1 0-15,0-1 0 0,-3 0 0 0,-2 0-128 16,0 1 128-16,5 0-128 0,-3 1 128 0,-1-3-128 0,-1 2 0 16,3 2 0-16,-1-1 0 0,0 2 0 0,2 0 0 15,1 1 128-15,-1 0-128 0,0 0 0 0,-1 0 0 16,-2 1 0-16,-2-2 128 0,-2-3-128 0,0 2 128 15,-1 2-128-15,1 0 128 0,-1 0-128 0,-1 1 0 16,0 0 144-16,-1 2-144 0,-1 1 0 0,0 1 0 16,-2 0 0-16,1 0 128 0,-1 0-128 0,-1 0 0 15,-2 3 0-15,0-2 0 0,-2 3 0 0,-2 0 0 16,-2 0 0-16,-3 2-128 16,-10 3-288-16,0 0-48 0,0 0-16 0,0 0 0 15,0 0-2368-15,-8 8-480 0</inkml:trace>
  <inkml:trace contextRef="#ctx0" brushRef="#br2" timeOffset="-178398.32">2027 17316 3679 0,'0'0'320'0,"-7"-1"-320"16,0 0 0-16,7 1 0 0,0 0 2464 0,0 0 416 15,0 0 96-15,7-5 16 0,0-3-2032 0,5 2-384 0,2-1-96 0,4-4-16 16,2 0 208-16,2-1 32 0,-1-2 16 0,7-2 0 15,3-1 144-15,6-2 32 0,2-1 0 0,8-2 0 16,5-3-416-16,9 1-80 0,3-3-16 0,2 1 0 16,-5-4-256-16,4 1-128 0,3-4 128 0,6 0-128 15,5-2 128-15,2 2-128 0,0-1 0 0,0 0 128 16,-4-2 80-16,6 2 16 0,-1-1 0 0,4 4 0 16,-1-1 48-16,-4 0 16 0,-6 4 0 0,1-1 0 15,2-3-96-15,1 5 0 0,1-1-16 0,-5 4 0 16,-5-4-176-16,1 4 128 0,-4-4-128 0,3 4 128 15,1-3 128-15,2 2 0 0,0 1 16 0,-4-3 0 16,-5 4-64-16,-2 2-16 0,-1-2 0 0,0 2 0 16,-3 1-192-16,1 2 176 0,-1 2-176 0,-4 0 160 15,-5 1-160-15,-4 2 0 0,-4 0 0 0,-2 0 0 0,-1 3 256 16,0-2-16-16,-2 5-16 0,-2-5 0 0,0 2-16 16,-1 1 0-16,-1 3 0 0,-1-2 0 0,-3 3-16 15,-3-4 0-15,-1 1 0 0,-2 2 0 0,-3-2 80 0,-1 3 16 16,-4 0 0-16,-2-1 0 0,1 1 16 0,-3 2 0 15,-10 3 0-15,11-2 0 0,-11 2-64 0,0 0-16 16,0 0 0-16,0 0 0 0,0 0-224 0,0 0 0 16,0 0 0-16,0 0 0 15,0 0-1920-15,-16 5-336 0</inkml:trace>
  <inkml:trace contextRef="#ctx0" brushRef="#br2" timeOffset="-165444.08">27835 3255 4607 0,'0'0'400'0,"0"0"-400"0,0 0 0 0,0 0 0 16,0 0 352-16,0 0-16 0,0 0 0 0,0 0 0 15,0 0-160-15,0 0-48 0,0 0 0 0,0 0 0 16,0 0 528-16,0 0 112 0,0 0 0 0,0 0 16 16,0 0-400-16,0 0-96 0,0 0-16 0,0 0 0 0,0 0-272 0,0 0 0 15,0 0 128-15,0 0-128 0,0 0 0 0,0 0-192 16,0 0 16-16,0 0 16 15,0 0-384-15,0 0-80 0,0 0-16 0</inkml:trace>
  <inkml:trace contextRef="#ctx0" brushRef="#br2" timeOffset="-164795.03">27956 3116 13407 0,'0'0'592'0,"0"0"128"0,0 0-576 0,0 0-144 16,0 0 0-16,0 0 0 0,0 0 736 0,0 0 112 15,0 0 32-15,0 0 0 0,-9-1-80 0,9 1-16 16,0 0 0-16,0 0 0 0,0 0-128 0,0 0-16 16,-9 0-16-16,9 0 0 0,0 0-144 0,0 0-32 15,0 0 0-15,-5 6 0 0,4 4-112 0,1 0-16 16,0 3-16-16,1 2 0 0,3 2-16 0,1 2 0 15,0 3 0-15,1 3 0 0,-1 3 32 0,2 5 0 16,-1 0 0-16,-1 3 0 0,0 1 48 0,-1-1 16 0,0 1 0 0,-2-2 0 16,0-2-48-16,-2-4 0 0,0 0 0 0,0-2 0 15,0 0 16-15,0-6 0 0,0 1 0 0,2-3 0 16,1-1-112-16,-1-3-32 0,0-1 0 0,0-1 0 16,-2-13-208-16,5 8 176 0,0 1-176 0,-5-9 160 15,0 0-160-15,0 0 0 0,12 2 144 0,-12-2-144 16,7-7 0-16,-7 7-160 0,9-9 16 0,-5-2 0 31,-1 1-672-31,-1-3-128 0,-1 2-16 0,-1 0-7680 0,0-1-1520 0</inkml:trace>
  <inkml:trace contextRef="#ctx0" brushRef="#br2" timeOffset="-164279.65">27629 3318 11055 0,'-18'5'480'0,"9"-3"112"0,-2-4-464 0,1 0-128 0,1-1 0 0,9 3 0 15,-8-4 1280-15,8 4 224 0,-2-11 48 0,2 11 16 16,5-8 32-16,5-4 16 0,4 0 0 0,5 1 0 16,5-5-576-16,5 1-112 0,5 0-32 0,1-2 0 15,2 0-384-15,1-2-96 0,0-2-16 0,0 1 0 0,-1 0-16 0,0-1 0 16,0 2 0-16,0 0 0 0,0 4-144 0,-3 0-48 15,-3 1 0-15,-2 5 0 0,-1-1-192 0,-4 6-240 16,-5 0 48-16,-5 5-8368 16,-14-1-1680-16</inkml:trace>
  <inkml:trace contextRef="#ctx0" brushRef="#br2" timeOffset="-164072.83">27969 3747 21183 0,'0'0'1888'0,"0"0"-1504"0,0 0-384 0,0 0 0 16,0 0 2112-16,0 0 368 0,12 3 64 0,1-1 16 15,2-4-1024-15,0-1-208 0,-1-1-48 0,2-4 0 16,3 0-624-16,-1 2-128 0,1-4-16 0,2 2-16 16,0-4-368-16,1 1-128 0,0 4 0 0,1-2 0 31,0 3-272-31,-2 0-160 0,0-1-16 0,0 0-16 15,2 4-1680-15,-2-5-336 0,2 0-64 0,-2 2-10560 0</inkml:trace>
  <inkml:trace contextRef="#ctx0" brushRef="#br2" timeOffset="-163762.85">28900 3225 15663 0,'-28'4'1392'0,"7"0"-1120"0,-6 2-272 0,0-1 0 0,-1 2 1328 16,2 2 208-16,0-3 32 0,2 4 16 0,2-2-432 0,6-1-64 16,3 0-32-16,4 4 0 0,6-2-352 0,3 3-64 15,0-12 0-15,8 10-16 0,5 1-368 0,4-3-64 16,0 2 0-16,4-2-16 0,4 1 48 0,2-2 16 16,1 3 0-16,1-2 0 0,-1 2 16 0,-1-2 0 15,-3 3 0-15,-4-2 0 0,-4 3 0 0,-5 1 0 16,-5 0 0-16,-3 0 0 0,-7 1 208 0,-5 1 48 15,-5 0 16-15,-5 2 0 0,-5-1 224 0,-7-2 32 0,-5 0 16 0,-4 0 0 16,1-2-368-16,-1-3-80 16,2 0-16-16,4-3 0 0,2-1-208 0,4-4-128 0,3-3 160 15,6-2-160 1,5-1-1024-16,4-7-288 0,3 0-64 0</inkml:trace>
  <inkml:trace contextRef="#ctx0" brushRef="#br2" timeOffset="-163377.78">29687 2758 19295 0,'0'0'848'0,"0"0"176"0,0 0-816 15,0 0-208-15,0 0 0 0,-2 10 0 0,-1 4 480 0,0 5 48 16,0 6 16-16,0 3 0 0,3 5 160 0,-1 3 16 15,1 2 16-15,1 1 0 0,0 0-224 0,2 1-32 16,-1 0-16-16,1-1 0 0,0 4-80 0,0-1 0 16,0-1-16-16,1 3 0 0,0-2-368 0,-1-1 144 15,1-3-144-15,0-4 0 16,0-2-512-16,0-3-224 0,1-4-32 0,-3-5-10496 0</inkml:trace>
  <inkml:trace contextRef="#ctx0" brushRef="#br2" timeOffset="-162912.18">29437 3265 19343 0,'0'0'1728'0,"0"0"-1392"0,0-10-336 0,4-2 0 15,7 3 784-15,2 0 96 0,1-3 16 0,2 1 0 16,5-6 80-16,3 1 32 0,1 1 0 0,4-3 0 16,3 1-352-16,1-1-64 0,0-3-16 0,4 0 0 15,2-3-384-15,0 1-64 0,-5 1-128 0,-1 1 176 16,-3-1-176-16,0 2 0 0,-4-1 144 0,-3-2-144 15,-4-7 0-15,-2 6 128 0,-3-2-128 0,-3 2 0 16,-2 0 144-16,-2 0-144 0,-5 5 192 0,1 4-192 0,-2 3 256 0,-1 3-64 16,0 9-16-16,0 0 0 0,0 0-176 0,-10 16 192 15,0 3-192-15,-1 5 192 0,3 2-192 0,-4 9 192 16,1 2-192-16,-1 3 192 0,-2 7-32 0,0 4 0 16,2 4 0-16,-2 2 0 0,-2-1 208 0,2 0 32 15,0-8 16-15,4 0 0 0,1-6 32 0,3-6 16 16,1-4 0-16,4-9 0 0,1-3 96 0,1-2 16 15,4-4 0-15,1-3 0 0,-6-11-192 0,13 3-48 16,-2-6 0-16,1-3 0 0,1 1 64 0,-2-8 16 16,3-2 0-16,-1-2 0 0,-2-1-176 0,-1 1-48 0,-1-4 0 0,-2 4 0 15,-2 4-192-15,0 1 144 0,0 1-144 0,-5 11 128 16,6-6-128-16,-6 6 0 0,0 0 0 0,12 7-176 16,-4 3 48-16,0 3 0 0,-2-1 0 0,0 3 0 15,-3 3 128-15,1-1 0 0,0 2 0 0,0 1-128 16,-2-3 128-16,3 0-208 0,1-1 80 0,0 1 128 31,0-2-752-31,1-2-16 0,-1-3-16 0,3 0 0 16,1-5-1392-16,0-1-288 0,-10-4-48 0,13-1-6640 0,-2-3-1312 0</inkml:trace>
  <inkml:trace contextRef="#ctx0" brushRef="#br2" timeOffset="-162627.43">30176 3349 17503 0,'0'0'1552'0,"9"-3"-1232"0,4-2-320 0,0 0 0 0,1 0 848 0,0-5 112 16,6 0 32-16,-1-2 0 0,3 4 240 0,2-2 48 16,0 0 16-16,0 0 0 0,-1-4-656 0,-3 0-144 15,-2 1-32-15,-4 1 0 0,-2 1-272 0,-2 4-48 16,-4-3-16-16,-6 10 0 0,3-9 208 0,-5 0 48 16,-3 2 0-16,-1 6 0 0,-3 1 96 0,-2 1 32 15,-3 5 0-15,-3 2 0 0,-1 3 16 0,1 4 16 16,-2 3 0-16,2 1 0 0,4-1-96 0,2 1-32 15,5 1 0-15,6 0 0 0,-3-6-144 0,6 3-16 16,2-2-16-16,5 2 0 0,4-2-48 0,2 0-16 16,1-5 0-16,2 0 0 0,2-2-176 0,2-2 0 15,0-2 0-15,-1-4 0 16,-2 0-336-16,-1 0-112 0,-2-2 0 0,-2-1-9968 0,-1-3-1984 0</inkml:trace>
  <inkml:trace contextRef="#ctx0" brushRef="#br2" timeOffset="-162327.16">30803 3046 18431 0,'-10'10'1632'0,"6"0"-1312"0,-2 4-320 0,-2 2 0 16,4 2 1216-16,-1 1 160 0,-1 1 32 0,0-1 16 16,-1 1-64-16,2-1-16 0,1-1 0 0,2-1 0 15,-1-2-176-15,2 0-32 0,1-2-16 0,-1 0 0 16,1-2-608-16,0-11-128 0,0 0-32 0,0 0 0 15,0 0-48-15,0 0-16 0,0 0 0 0,9-1 0 0,0-8 272 16,-1 0 48-16,1-4 16 0,-1-1 0 16,0-1-112-16,-1-3 0 0,2 0-16 0,0 1 0 0,1-2-128 0,0 1-32 15,0 0 0-15,2 4 0 0,1-1-144 0,1 0-48 16,0-2 0-16,1-1 0 0,1 2-144 0,1 2 0 16,-6 0 0-16,3 2 0 0,-1-2 0 0,1 3 0 15,0 2-144-15,1 3 144 16,-1-6-1792-16,-1 8-256 0,-2-1-64 0,0 3-8528 15,-1-1-1712-15</inkml:trace>
  <inkml:trace contextRef="#ctx0" brushRef="#br2" timeOffset="-162017.15">31240 3175 18431 0,'0'0'1632'0,"0"0"-1312"0,16-2-320 0,0 1 0 15,2-3 1792-15,2-1 304 0,3-1 48 0,3 1 16 16,0-4-752-16,1 1-160 0,-3-6-32 0,-1 0 0 16,-3-1-640-16,-2 0-144 0,-4-1-32 0,-2 2 0 15,-5 0-208-15,-2 2-64 0,-3 2 0 0,-4-1 0 16,-1 4 176-16,-3 3 16 0,-2-1 16 0,-3 9 0 16,-1 1-16-16,-2 2 0 0,-2 6 0 0,1 4 0 15,0 2 272-15,2 2 48 0,3 0 16 0,5 3 0 16,2-1-128-16,7 1-16 0,5 1-16 0,3-1 0 15,2-2-176-15,3 0-48 0,2-3 0 0,4 0 0 16,1 0-144-16,2-1-128 0,-5-3 192 0,1-2-192 16,-2-1 0-16,-2 2-304 0,-1-4 48 0,-5-1-11536 15,-12-9-2304-15</inkml:trace>
  <inkml:trace contextRef="#ctx0" brushRef="#br2" timeOffset="-161335.96">28171 4550 19743 0,'-12'-10'880'0,"6"5"176"0,2 1-848 0,-5-5-208 0,0 1 0 0,0 1 0 0,0-5 384 0,-1 1 16 15,-1 3 16-15,-1 0 0 0,1 3 336 0,0 2 64 16,-1 0 16-16,-1 2 0 0,-1 1-256 0,-1 4-64 15,0-1 0-15,1 6 0 0,-1 1-144 0,1 7-48 16,0 3 0-16,1 3 0 0,0-1-32 0,3 1-16 16,0 5 0-16,2-4 0 0,3-1-80 0,3-2-32 15,2 1 0-15,1-3 0 0,1-3 64 0,2-3 16 16,3-1 0-16,0-1 0 0,2-5 144 0,3-2 16 16,2-4 16-16,1-2 0 0,1-3 32 0,5-4 16 0,0 0 0 15,1-4 0-15,-2-1-80 0,-2 1 0 16,0-1-16-16,-3 0 0 0,-2 2-112 0,0 3-32 0,-1 0 0 0,-2 5 0 15,1 3-16-15,0 2 0 0,0 3 0 16,2 5 0-16,0 0-208 0,3 6 144 0,2 3-144 0,0 2 128 16,0 4-128-16,0-1 0 0,1 0 0 15,0-3 0-15,1-2 0 0,2 0-176 0,1-3 16 0,-1-2-10400 16,1-4-2096-16</inkml:trace>
  <inkml:trace contextRef="#ctx0" brushRef="#br2" timeOffset="-160681.24">29147 4930 9215 0,'0'0'816'0,"-9"2"-656"0,9-2-160 0,0 0 0 16,0 0 1408-16,0 0 240 0,0 0 48 0,0 0 16 15,0 0-320-15,0 0-64 0,6-6-16 0,3-2 0 16,1-3-304-16,3-2-64 0,2 1-16 0,4-5 0 16,3-5-352-16,1 0-80 0,4-5-16 0,1-2 0 15,1-1-80-15,0 0-16 0,-1-4 0 0,-3-2 0 16,0-3-80-16,-3-2-32 0,0-1 0 0,-3 0 0 0,-2-6-128 16,-7 1-16-16,-1 3-128 0,-4 0 192 15,-3 2-64-15,-2 5-128 0,-1 7 176 0,0 6-176 0,-2 2 176 16,-1 4-176-16,-1 4 160 0,0 5-160 0,0 3 208 15,5 6-48-15,-11 1-16 0,-2 8 0 0,0 1-144 0,-1 7 0 16,-1 3 144-16,0 8-144 0,0 5 128 0,2 4-128 16,-4 1 128-16,2 0-128 0,0 4 0 0,-2 4 128 15,-2 0-128-15,3 1 0 0,1 0 128 0,2-5-128 16,4-2 128-16,1-2-128 0,4 1 128 0,6-6-128 16,3-2 160-16,4-1-160 0,1-6 160 0,1 3-160 15,3-5 160-15,0-1-160 0,0-5 0 0,2 0 0 16,-1-8 0-16,1 1 0 15,2-5-304-15,0-1-96 0,-2-3-32 0,1-4-12624 0</inkml:trace>
  <inkml:trace contextRef="#ctx0" brushRef="#br2" timeOffset="-160433.02">29856 4463 20271 0,'0'0'1792'0,"0"0"-1424"0,0 0-368 0,0 0 0 16,0 0 912-16,-5 11 112 0,0-1 32 0,-1 4 0 15,-1 2-112-15,-2 2-32 0,-1 1 0 0,1 0 0 16,0 1-160-16,3 0-48 0,-2-3 0 0,2 0 0 16,-2-1-512-16,3 0-192 0,0-1 144 0,0 1-144 15,0-4-144-15,1-1-112 0,3 2-32 0,0-3 0 16,1-10-864-16,-1 10-160 0,1-10-32 0,0 0-16 15,0 0-1312-15,0 0-256 0</inkml:trace>
  <inkml:trace contextRef="#ctx0" brushRef="#br2" timeOffset="-160089.79">30091 4418 15135 0,'0'0'672'0,"0"10"144"0,0 1-656 0,0 1-160 0,0 2 0 16,-1 1 0-16,0 0 960 0,-2 3 144 0,1 1 48 0,-2-1 0 15,-1-2-272-15,0 1-48 0,1-2-16 0,0-2 0 16,2 0-448-16,0-2-96 0,2-11-16 0,0 0 0 16,0 0-64-16,0 0 0 0,0 0-16 0,0 0 0 15,12 0 400-15,-2-6 64 0,0-3 32 0,2-3 0 16,0 1-208-16,1-3-32 0,0-3-16 0,-3 0 0 15,1-1-96-15,-1 0-32 0,2 1 0 0,1 2 0 16,-3 1-288-16,0 4 160 0,0 1-160 0,-1 4 128 16,0 3-128-16,-9 2 0 0,0 0 0 0,11 3 0 15,-1 9 0-15,-2-1 0 0,-3 4 0 0,-1 2 0 16,-1 1 0-16,-2 0 0 0,-1 1 0 0,0-2 0 16,-1 0-128-16,-1-2-64 0,2 0-16 0,2-2 0 15,-1-4-1456 1,1 3-272-16,-2-12-64 0,0 0-16 0</inkml:trace>
  <inkml:trace contextRef="#ctx0" brushRef="#br2" timeOffset="-159739.75">30647 4512 21183 0,'0'0'944'0,"0"0"192"0,10-12-912 0,1 3-224 16,6 0 0-16,-3 2 0 0,1-3 512 0,0 2 48 0,2-3 16 0,-1 2 0 16,1-4-352-16,0 0-64 0,0-1-16 0,-3 4 0 15,0-1-144-15,0 2 0 0,-1-1 0 0,-2 3 0 16,-2-2 0-16,-9 9 128 0,0 0-128 0,0 0 128 16,0 0 128-16,0 0 0 0,-9 0 16 0,-2 7 0 15,-3-2 464-15,-1 6 96 0,-2-1 0 0,1 3 16 16,-1 4-208-16,2-1-64 0,1 2 0 0,3-2 0 15,0-2-368-15,4 2-80 0,2-1 0 0,1-1-128 16,4-3 128-16,0-2-128 0,0-9 0 0,6 12 0 16,-6-12 0-16,10 6-224 0,1-1 32 0,1-4 16 15,2-2-1616 1,4-4-336-16</inkml:trace>
  <inkml:trace contextRef="#ctx0" brushRef="#br2" timeOffset="-159349.15">31382 4297 14735 0,'-11'-1'1312'0,"1"1"-1056"16,0 1-256-16,0-1 0 0,-3 1 2272 0,0-1 400 16,-1 1 80-16,0 3 0 0,-1 3-1552 0,0-1-320 15,-2-1-64-15,2 8-16 0,-3 1-192 0,3 2-32 16,1 2-16-16,4 0 0 0,1-4-240 0,4 0-32 15,4 0-16-15,1-3 0 0,0-11-96 0,5 10-32 16,4 1 0-16,2-6 0 0,2-3-144 0,2-1 128 0,-2-1-128 0,1-2 128 16,1-1 0-16,0-2-128 0,-2-4 192 0,2 3-64 15,-3-3 16-15,-1 3 0 0,-1-3 0 16,0 3 0-16,-2-1 16 0,-3 1 0 0,-5 6 0 16,10-5 0-16,-10 5-160 0,11-3 128 0,0 3-128 0,0 4 128 15,0 5-128-15,0 1 0 16,0 3 0-16,2 2-176 0,0-1 176 0,1-1 0 0,0-1 0 0,2 2 0 15,3-5 0-15,2 3 0 0,0-1 0 0,1-3 0 16,0-6-256-16,-1-2 0 0,1-3-16 0,1-4-9296 16,-2-4-1856-16</inkml:trace>
  <inkml:trace contextRef="#ctx0" brushRef="#br2" timeOffset="-159068.8">31731 4185 21711 0,'1'14'960'0,"2"-3"192"0,-1 5-912 0,1 1-240 16,0 3 0-16,-1 2 0 0,1 5 896 0,-1-1 144 16,1 2 32-16,-3-3 0 0,-2 3-240 0,1-4-32 15,0-1-16-15,0 1 0 0,-1-1-272 0,2-5-48 16,0-3-16-16,0-4 0 0,2 0-96 0,-2-11-32 15,2 10 0-15,-2-10 0 0,0 0 288 0,10 0 48 16,0-5 16-16,2-3 0 0,-1-6 48 0,2-4 16 16,0-2 0-16,-2 0 0 0,3-5-208 0,0 3-32 15,-1-1-16-15,0-3 0 0,3 2-272 0,2 3-48 0,4 3-16 16,-1 0 0-16,-1 3-144 0,2 1 0 0,0 2 0 16,-1 1 0-16,1 4 0 0,-2 1 0 0,-1 1 0 0,-2 5 0 15,-3 3-320-15,-1 2 48 0,-3 2 16 0,-3-2 0 31,-7-5-2368-31,0 0-480 0</inkml:trace>
  <inkml:trace contextRef="#ctx0" brushRef="#br2" timeOffset="-158845.56">29613 4146 38063 0,'-15'3'1680'0,"15"-3"368"0,0 0-1648 0,0 0-400 16,0 0 0-16,0 0 0 0,0 0-208 0,0 0-128 16,0 0-32-16,8-8 0 15,-1 1-1968-15,5-2-400 0,-2 3-80 0</inkml:trace>
  <inkml:trace contextRef="#ctx0" brushRef="#br2" timeOffset="-158323.12">28229 5647 21647 0,'-15'-4'960'0,"2"1"192"16,2 2-912-16,-3 0-240 0,-3 1 0 0,1 2 0 0,-2 3 544 0,0 4 64 15,-1-1 16-15,0 5 0 0,-1-1-16 0,-1 5 0 16,1 1 0-16,1 2 0 0,1 3-256 0,3 2-48 16,2 0-16-16,3-4 0 0,2 1-288 0,5-1 160 15,3 1-160-15,2-4 128 0,2-4-128 0,4-2 0 0,2 0 0 0,2-6 0 16,4-1 0-16,1 0 0 0,4-3 0 0,2-4 0 16,2-1 0-16,2-1 0 0,1-1-192 15,2-4-7872-15,1 0-1584 0</inkml:trace>
  <inkml:trace contextRef="#ctx0" brushRef="#br2" timeOffset="-158033.45">28534 5620 16575 0,'0'0'1472'0,"-5"9"-1168"0,-3 4-304 0,2-1 0 0,-1 0 640 0,1 1 80 15,0 1 16-15,1-1 0 0,0 3-112 0,4-4-32 16,-1 1 0-16,4 2 0 0,0-1-208 0,3-3-32 16,0 0-16-16,3-5 0 15,1 2 80-15,4-4 16 0,1-3 0 0,2-1 0 0,-1-1-224 0,2-6-32 16,-1 0-16-16,1-1 0 0,-2 1 160 0,-1 1 48 16,-2-2 0-16,-4-1 0 0,-1-4 192 0,-3 5 32 15,-3-2 16-15,-4 3 0 0,-2-2 32 0,-2 2 16 16,-5 2 0-16,1-1 0 0,-2 1-224 0,0 2-48 15,-1-1-16-15,0 1 0 0,-2 1-368 0,3 1 0 16,2 0 0-16,1 0-128 16,1-1-512-16,9 2-80 0,0 0-32 0</inkml:trace>
  <inkml:trace contextRef="#ctx0" brushRef="#br2" timeOffset="-157748.85">28888 5623 16575 0,'-4'22'1472'0,"2"-6"-1168"16,-1 0-304-16,0 3 0 0,2 3 656 0,0 3 80 0,1 0 16 0,-3-1 0 0,-1 1 320 0,2-5 64 0,-3 1 16 0,1-2 0 15,0-3-304-15,1 0-48 0,2-1-16 0,0-5 0 16,-2-1-288-16,3-9-64 0,0 0-16 0,0 0 0 16,12 0 112-16,-1-5 32 0,2-4 0 0,1-4 0 15,-1-2-208-15,-1-3-32 0,1-2-16 0,-1-3 0 16,-2-1-112-16,0-3-32 0,0 3 0 0,0 4 0 15,0-1-160-15,1 2 0 0,-1 0 144 0,1 1-144 0,1 3 0 0,-1 1 0 16,-1 3 0-16,4 4 0 0,-1 1 0 0,-2 1 0 16,-1 4 0-16,2 2-192 0,-2 1 192 0,2 4 0 15,-2-3-144-15,0 4 144 16,0 2-1392-16,0-3-208 0,0 4-32 16,-1-4-16-16</inkml:trace>
  <inkml:trace contextRef="#ctx0" brushRef="#br2" timeOffset="-157385.9">29513 5600 21935 0,'0'0'960'0,"0"0"224"0,0 0-944 0,-1 11-240 0,-1 2 0 0,1 2 0 15,0 2 448-15,-3-1 32 0,2 1 16 0,-1 0 0 16,0 3 144-16,1 0 48 0,-1 4 0 0,2 0 0 16,-4-5-208-16,2 2-32 0,1-1-16 0,-1-2 0 15,1 0-128-15,1-6-32 0,-1-2 0 0,2-10 0 16,0 0 64-16,0 0 16 0,0 0 0 0,0 0 0 16,0 0 480-16,8-5 112 0,0-1 16 0,-1-7 0 15,1-3-416-15,1-2-80 0,0-2-16 0,-2-1 0 16,0-2-304-16,1 2-144 0,1-1 128 0,-1 3-128 15,2 0 0-15,0 1 128 0,2 0-128 0,-1 2 0 16,-1 2 0-16,2 4 0 0,1-3 0 0,-2 3 0 16,-1 4-368-16,0 0-48 0,0 1-16 0,1 3 0 15,-1 2-2256-15,0 0-464 0</inkml:trace>
  <inkml:trace contextRef="#ctx0" brushRef="#br2" timeOffset="-157069.65">29854 5803 20847 0,'0'0'912'0,"0"0"208"0,10 3-896 0,4-5-224 0,0-1 0 16,2-1 0-16,3-3 960 0,0 0 160 16,2-2 32-16,-3-3 0 0,-3-3-544 0,-1 1-96 0,0-1-32 0,-2 2 0 15,-1-1-272-15,0-1-48 0,-3 0-16 0,-3 1 0 16,-3 2-16-16,1 1 0 0,-3 2 0 0,-4 0 0 15,0 4 400-15,-2-1 80 0,6 6 16 0,-10 2 0 16,0-2-176-16,-2 4-16 0,1 1-16 0,-2 7 0 16,-1-1-224-16,0 4-64 0,0 2 0 0,3-1 0 15,0 0-128-15,5 1 192 0,1 1-192 0,5 0 192 16,0 0-192-16,3-1 0 0,2 1 144 16,2-2-144-16,3-4 0 0,3 2 0 0,0 0 0 0,1 0 0 15,0-6-384 1,1 2-32-16,2-4-16 0,-1 2-8880 0,-1-4-1776 0</inkml:trace>
  <inkml:trace contextRef="#ctx0" brushRef="#br2" timeOffset="-156812.75">30634 5138 14735 0,'0'0'640'0,"0"0"160"0,0 0-640 0,0 0-160 15,0 0 0-15,0 0 0 0,0 0 2272 0,-6 13 416 16,-1 1 96-16,2 4 16 0,-4 3-1664 0,2 4-336 16,-1 4-64-16,2 1-16 0,1 6-48 0,0 2-16 15,-2 5 0-15,1 2 0 0,0 2-208 0,0 1-64 16,1-2 0-16,2 1 0 0,-1-4-192 0,1 4-32 16,-1-1-16-16,2-2 0 0,1-4-144 0,-1-2 0 15,2-3 0-15,0-4 0 0,0-6-176 0,0-2-16 0,0-2 0 16,0-5 0-1,0-4-288-15,3-2-64 0,-3-10-16 0,0 0-8272 0,0 0-1648 0</inkml:trace>
  <inkml:trace contextRef="#ctx0" brushRef="#br2" timeOffset="-156366.28">31176 5675 21183 0,'0'0'1888'0,"0"0"-1504"16,0 0-384-16,0 0 0 0,-5-3 816 0,-4-3 80 16,0 1 32-16,-4 1 0 0,2 3 112 0,-1-1 32 15,-3 2 0-15,0 3 0 0,-2-1-672 0,-1 5-128 16,-2 2-16-16,-2 0-16 0,1 2-48 0,0 4-16 15,1 1 0-15,1 0 0 0,0-3-48 0,5 2 0 16,5 0 0-16,4-1 0 0,1-4 0 0,4 1 0 16,0-11 0-16,7 10 0 0,1-4 112 0,5-1 16 15,2-2 0-15,3-3 0 0,0-2 96 0,1-3 32 16,0-1 0-16,0-4 0 0,0 1-192 0,-2-2-16 16,-3-1-16-16,-3 3 0 0,-2-2-160 0,0 4 160 15,-1 2-160-15,-8 5 160 0,0 0-160 0,10 2 0 0,-10-2 0 16,10 6 0-16,-4 7 0 0,2 1 0 0,-4 1-160 0,1 0 160 15,0-1 0-15,0 0 0 0,-1 1 0 0,1-3 0 16,3-1 0-16,-2-3 0 0,3 1 0 0,1-5 0 16,1-2-144-16,3-3-48 0,2-4 0 0,1-5 0 31,1-2-1984-31,1-3-416 0</inkml:trace>
  <inkml:trace contextRef="#ctx0" brushRef="#br2" timeOffset="-156159.28">31624 5004 26783 0,'-11'10'1184'0,"5"1"240"0,-3 3-1136 0,1 5-288 0,-2 8 0 0,2-2 0 0,1 5 576 0,1 3 48 16,1 1 16-16,3 4 0 0,1 0-128 0,3 3 0 15,2 0-16-15,1-2 0 0,1-1-368 0,1-2-128 16,-2 1 0-16,2-2 144 0,-1 1-272 0,-3-3-64 15,1-1-16-15,-1-6 0 16,-1 2-1808-16,-2-1-352 0,-1 1-80 0,0-4-5040 16,-2-2-1024-16</inkml:trace>
  <inkml:trace contextRef="#ctx0" brushRef="#br2" timeOffset="-155860.99">31334 5606 16575 0,'7'-13'1472'0,"-1"6"-1168"0,2-5-304 0,5 5 0 0,2-5 800 0,5 5 96 0,0-4 32 0,3 4 0 15,0-5-48-15,3 2-16 0,2-3 0 0,0 0 0 16,-2-1 32-16,1 0 0 0,-4-4 0 0,1 1 0 16,0-1-240-16,-2 3-32 0,-2 1-16 0,-1 3 0 15,-1 2-16-15,-3 0 0 0,-2 4 0 0,-3 2 0 16,-10 3-16-16,0 0 0 0,0 0 0 0,0 0 0 16,0 0-16-16,3 9-16 0,-3 4 0 0,0 1 0 15,-3 4-336-15,-2 1-64 0,-1 1-16 0,-1 3 0 16,0 2-128-16,-2 1 128 0,-3 2-128 0,2-3 128 15,0 2-128-15,0-4 128 0,1 0-128 0,1 0 128 16,3-4-128-16,0 1 0 0,0-2 0 0,1-2 0 16,0 0 0-16,2-4 0 0,-1 0 0 0,1 0 0 0,-1-1 0 15,2-1 0-15,0-4 0 0,1-6 0 16,0 0-464-16,0 0-80 0,0 0-16 0,0 0 0 16,0 0-560-16,0 0-112 0,2-13-32 0</inkml:trace>
  <inkml:trace contextRef="#ctx0" brushRef="#br2" timeOffset="-155405.25">32116 5550 23903 0,'-11'17'1056'0,"3"-7"224"0,-1 3-1024 0,-1 1-256 16,0 2 0-16,0 1 0 0,1-2 704 0,1-2 112 0,2-2 16 0,1 0 0 15,1-4-224-15,4-7-32 0,0 0-16 0,0 10 0 16,0-10-304-16,0 0-48 0,0 0-16 0,0 0 0 16,0 0-64-16,11 1-128 0,0-6 176 0,-11 5-176 15,10-6 208-15,-3-2-64 0,-2-3-16 0,-1 1 0 16,0-1 64-16,-1-1 0 0,-3 0 0 0,3 1 0 16,1-3 256-16,0 2 48 0,0 2 16 0,-2-3 0 15,4 5-240-15,-1-3-32 0,1 6-16 0,-6 5 0 16,11-7-224-16,1 2 0 0,-2 1 0 0,1 0 0 15,0-1 0-15,-1 2 0 0,0 2 0 0,-10 1 0 16,11 3 0-16,-11-3 0 0,12 7 0 0,-3-2-160 16,-9-5 160-16,10 9 0 0,-2 0 0 0,-2 0 0 15,-6-9 0-15,8 11-128 0,-1 1 128 0,-3-8 0 16,1 2 0-16,0 2 0 0,0-3 0 0,2 1 0 0,0 2 0 0,1-2 0 16,1 3 0-16,7 2 0 0,-1 1 0 15,1-1 0-15,-2-3 0 0,-2 2 0 0,4-3 0 0,-2-1 0 16,-2 1 0-16,0-1 0 0,2 0 0 0,-3 3 0 15,-1-4 0-15,2 3 0 0,-1-3 0 0,-1-2 0 16,-10-3 0-16,12 4 0 16,1 1-960-16,-3-3-192 0,-10-2-64 15</inkml:trace>
  <inkml:trace contextRef="#ctx0" brushRef="#br2" timeOffset="-155250.72">32026 5193 37775 0,'-19'-1'3360'0,"7"1"-2688"0,2-2-544 0,10 2-128 16,0 0 0-16,0 0 0 0,0 0 0 0,0 0 0 15,0 0-256-15,0 0 80 0,0 0 16 0</inkml:trace>
  <inkml:trace contextRef="#ctx0" brushRef="#br2" timeOffset="-154513.03">27554 6744 9215 0,'5'-17'816'0,"-1"4"-656"0,2-1-160 0,3 2 0 0,0-3 1536 0,1 1 288 0,1 0 48 0,-1 1 16 16,0 1-576-16,0 0-112 0,-2 3-32 0,-1 0 0 15,-7 9-336-15,9-5-80 0,-9 5-16 0,0 0 0 16,0 0-16-16,14 6 0 0,-2 4 0 0,-3 6 0 15,-1 3-112-15,-1 2-32 0,-1 2 0 0,0 4 0 16,0-2-192-16,-3 6-32 0,-1-2-16 0,-4 4 0 16,-3 1-16-16,-1 4-16 0,-3-1 0 0,0-2 0 15,2-4-144-15,-1 1-32 0,-1-5 0 0,3-2 0 16,1-6-128-16,1-5 128 0,4-3-128 0,0-11 128 16,4 11-128-16,-4-11 0 0,0 0 0 0,0 0 0 15,14 0 288-15,1-5-32 0,1-7 0 0,0 1 0 0,0-4-64 0,2 0-32 16,0-2 0-16,-1-1 0 0,1 0-160 0,1 1 0 15,2-1 144-15,-2 3-144 0,-1 1 0 0,-1 2 0 16,0 3 0-16,-2 5 0 0,0 4 0 0,1 6 0 16,-4 1-160-16,0 3 160 0,-2 3-160 15,-1 1 160-15,-2 4-128 0,-3 5 128 0,-2-3 0 0,-4 0 0 16,0 2 144-16,-3-2-144 0,-4-1 336 0,-1-1-32 16,-2-1-16-16,-2-1 0 0,-2 1-32 0,-1-3 0 15,1 0 0-15,0-5 0 0,0 1-96 0,2-5-32 0,1-1 0 16,2-3 0-16,-1-2-128 0,3-3 0 15,0-4 144-15,4-3-144 16,2-1-416-16,1 0-160 0,5-5-16 0,2-2-16 16,4-4-2016-16,2 0-416 0</inkml:trace>
  <inkml:trace contextRef="#ctx0" brushRef="#br2" timeOffset="-154292.99">28340 6533 19007 0,'0'0'832'0,"0"0"192"0,0 0-832 0,0 0-192 0,0 0 0 0,0 0 0 16,0 0 704-16,6 11 112 0,-3 2 16 0,-1 6 0 16,-2 4 32-16,0 2 16 0,0 4 0 0,0 1 0 15,0 3-432-15,0 2-64 0,-1 2-32 0,0 1 0 0,-2-3-96 0,1 1-32 16,0 1 0-16,1 0 0 0,2-2-224 0,-1-1 0 15,2 0 0-15,0-2 0 16,1-3-832-16,-1-6-224 0,1-1-32 0,-1-6-9920 16</inkml:trace>
  <inkml:trace contextRef="#ctx0" brushRef="#br2" timeOffset="-153587.12">28206 6741 9215 0,'0'0'816'15,"0"0"-656"-15,0 0-160 0,0 0 0 0,0 0 1488 0,12 6 272 16,-1 0 48-16,3 1 16 0,3-2-768 0,0-3-160 16,1 0-16-16,5-2-16 0,1-1-96 0,0-2-32 15,1-1 0-15,-1-2 0 0,0-2-224 0,0 2-64 16,-1-4 0-16,0 2 0 0,0-3 16 0,-3 2 0 15,-3 0 0-15,-2-1 0 0,-1 1-208 0,-3-2-32 16,-1 0-16-16,-2-1 0 0,-3 0 144 0,-1 2 32 16,-3-1 0-16,-1 2 0 0,-1-4-16 0,-3 3 0 15,-2 1 0-15,-2-2 0 0,-1 4 48 0,-1 0 16 0,0 2 0 0,-4 2 0 16,-4 2 96-16,2 3 32 16,0 5 0-16,0 4 0 0,-2 4-320 0,1 2-64 0,2-1-16 0,0 5 0 15,-2 2-160-15,3 2 0 0,3-1 0 0,1-1 0 16,1 4 128-16,8-2-128 0,-2 3 0 0,6-4 128 15,-1 0-128-15,5 1 128 0,1-5-128 0,3-1 128 16,-1-1 64-16,1-3 16 0,2-5 0 0,1 0 0 16,0 2-32-16,1-5-16 0,3 0 0 0,0-1 0 15,0-2-160-15,-1-4 0 0,4 0 0 0,-4-1 128 16,3-2-128-16,-1-3 0 0,0-1-160 0,0-3 160 16,0-1-2064-16,0-3-320 0,0 1-64 15</inkml:trace>
  <inkml:trace contextRef="#ctx0" brushRef="#br2" timeOffset="-153274.9">29153 6289 12895 0,'0'0'576'0,"0"0"112"0,0 0-560 0,0 0-128 16,-9 1 0-16,9-1 0 0,-9 10 2176 0,3 2 384 0,-2-2 96 15,0 5 16-15,2 4-1424 0,-1 4-288 0,-1 5-48 0,1 4-16 16,-1 2-128-16,3 4-16 0,1 1-16 0,2 1 0 16,-1-1-192-16,-1-1-32 0,4 1-16 0,0-3 0 15,3 1-240-15,1-4-64 0,-1-3 0 0,2 1 0 16,2 4-192-16,0-5 0 0,0-6 0 0,0-5 0 31,-2-1-896-31,1-1-64 0,-1-5 0 0,0-3-11712 0</inkml:trace>
  <inkml:trace contextRef="#ctx0" brushRef="#br2" timeOffset="-152517.78">28942 6824 18431 0,'0'0'1632'0,"0"0"-1312"0,8-4-320 0,3 1 0 0,2 0 848 0,2-4 112 15,2 2 0-15,4 0 16 0,1-4 32 0,3 3 0 16,3-6 0-16,4 3 0 0,0-2-32 0,2 2 0 16,-1-2 0-16,2 2 0 15,-1 0-320-15,-4 3-64 0,-5-1-16 0,-6 3 0 0,-4 3-352 0,-4 1-80 16,-11 0-16-16,0 0 0 0,4 9-128 0,-4 2 0 16,-2 3 0-16,-1 2 0 0,-1 1 0 0,-1 5 0 15,-2 1 128-15,-1 4-128 0,0-4 0 0,2-1 0 16,1-1 0-16,2-2 0 0,2-4 0 15,2-2 0-15,2-1 0 0,2-3 0 16,3 3 160-16,2-6 0 0,0 1 0 0,3-5 0 0,2-4 224 0,3-4 64 0,-3 1 0 16,0-2 0-16,-1-5-128 0,-1-2-32 0,1 2 0 15,-3 0 0-15,-2-4-128 0,0 2-32 0,-1 0 0 16,-2 1 0-16,-1-1-128 0,-1 0 160 0,1 3-160 0,-2 0 160 16,-2 0-160-16,0 5 0 0,-1 6 0 15,0 0 128-15,0 0-128 0,0 0 0 0,0 0 0 0,0 0-176 16,0 0 176-16,5 12 0 0,-2-2-144 0,2 4 144 15,0-1-144-15,0-1 144 0,1 0-192 0,2 2 192 16,-2-4-176-16,3 1 176 0,-1-1-160 0,0-3 160 16,0-1 0-16,3-3 0 0,-11-3-128 0,14 4 128 15,-2-3 0-15,0-2 0 0,-1-4 0 0,-2 1 0 16,-9 4 128-16,9-6-128 0,-3-4 0 0,-6 10 0 16,3-10 0-16,-3-2 160 0,-1 3-160 0,-1-1 128 15,0-3-128-15,-1 3 0 0,1-3 0 0,-3 1 128 16,0 2-128-16,1-3 192 0,1 0-192 0,2 3 192 0,1-3-192 15,0 3 0-15,0 1 0 0,4-1-176 0,1 2 176 16,1 0-208-16,1 1 80 0,1 2 128 0,4-1-256 16,-1 1 64-16,1 2 0 0,0 1 16 0,4 0 176 0,1 2-128 15,3 0 128-15,-3 2-128 0,1 0 128 0,1 1-128 16,2 0 128-16,-2 5-128 0,-3-3 128 0,-1 3-128 16,-2 1 128-16,0 2-128 0,-2-3 128 0,-2 4 0 15,-2-1-144-15,-2 3 144 0,0 1 0 0,-1-1 0 16,-2-3 0-16,-1 2 0 0,1-2 0 0,-2-11 0 15,0 8 0-15,0-8 0 0,0 12 128 0,0-12-128 16,0 0 128-16,0 0-128 0,0 0 144 0,0 0-144 16,0 0 160-16,12-4-160 0,-3-4 256 0,1 2-64 15,2-6 0-15,-1 2 0 0,1-3-192 0,-2-1 176 16,1 2-176-16,1 3 160 0,-2-1-160 0,1 2 0 0,1-1 0 0,-1 3 0 16,-1 2 0-16,1 1 0 0,-1 2 0 0,0 2 0 15,0 2 0-15,3 2 0 0,1 5 160 0,0 0-160 16,0 4 0-16,4 3 0 0,-2 1 0 0,3 1 0 15,1-3 160-15,1 2-160 0,-3-3 128 0,2-2-128 16,2-2 0-16,-1 1 128 0,-1-4-128 0,0-1 0 16,-1-2 0-16,0-2 0 0,-2-2 128 0,1-2-10720 15,-1 0-2144-15</inkml:trace>
  <inkml:trace contextRef="#ctx0" brushRef="#br2" timeOffset="-149883.45">31309 6642 4607 0,'0'0'400'0,"0"0"-400"0,0 0 0 0,0 0 0 0,0 0 1280 0,0 0 160 16,0 0 32-16,0 0 16 0,0 0-640 0,0 0-128 16,0 0-16-16,0 0-16 0,0 0 96 0,1 15 32 15,-1-5 0-15,-1 2 0 0,-1 1-160 0,-2-3-16 16,0 0-16-16,-1 3 0 0,2-3-128 0,-2 2-32 16,-1 0 0-16,1-1 0 0,-2 2-128 0,2 1-16 15,0-1-16-15,0-2 0 0,1-2 16 0,4-9 0 16,-3 8 0-16,3-8 0 0,-6 7 48 0,6-7 16 0,0 0 0 0,0 0 0 15,0 0-176-15,0 0-16 0,0 0-16 0,0 0 0 16,0 0 160-16,0 0 48 0,0 0 0 0,13-7 0 16,-3-3-128-16,0-1-32 0,1-3 0 0,-1 0 0 15,-1 2-80-15,0-2-16 0,3-2 0 0,1 4 0 16,0-2 0-16,1 0 0 0,1-3 0 0,2 2 0 16,-1-1-128-16,-2 3 0 0,-1 3 0 0,-3-2 0 15,1 2 0-15,0 2 0 0,-3 5-160 0,1-4 160 16,-1 1 0-16,1 2-144 0,-9 4 144 0,0 0 0 15,11 4 0-15,-2 2-160 0,-1 3 160 0,-2 5 0 16,-2 3-144-16,-3 2 144 0,3 1 0 0,-3 0-144 16,-1 1 144-16,-1 2 0 0,-3 3 0 0,3-2-128 15,-2 2 128-15,0-5 0 0,-4-3 0 0,2 0 0 0,1-1 0 16,1-6 0-16,-1 0 0 0,4-11 0 0,0 0 0 0,0 0 144 16,0 0-144-16,0 0 0 0,0 0 176 0,0 0-176 15,0 0 160-15,0 0-160 0,5-12 176 0,0-1-176 16,-3-1 192-16,4-1-192 0,-3-2 128 0,0 1-128 15,-1-2 0-15,1 0 0 0,-2 0 0 0,4 2 0 16,0 4 0-16,0 0 0 0,1 0-320 0,-1 5 16 16,0-2 16-16,-5 9 0 0,5-7 96 0,-5 7 32 15,0 0 0-15,0 0 0 0,0 0 160 0,11-1-160 16,-11 1 160-16,0 0-160 0,10 5 160 0,-1 2 0 16,-9-7 0-16,8 7 0 0,-8-7 0 0,8 13-128 15,-2-4 128-15,-1 3 0 0,-1 0 0 0,0-1 0 16,-1 3 0-16,3 3 0 0,-5 1 0 0,1-1 0 15,2 0 0-15,1 1 0 0,-2 0 0 0,-1-2 0 0,0-1 0 0,0-1 0 16,1-1 0-16,1 1 0 0,-2-1 0 0,3-3 0 16,-2 1 0-16,-3-11 0 0,3 11 0 0,-3-11 0 31,4 11-384-31,-4-11-80 0,5 8-32 0</inkml:trace>
  <inkml:trace contextRef="#ctx0" brushRef="#br2" timeOffset="-149508.37">31844 6550 19695 0,'0'0'864'0,"0"0"192"0,0 0-848 0,-6 8-208 16,2 2 0-16,0 3 0 0,4-2 496 0,0 5 48 15,0 0 16-15,3 5 0 0,2-2-112 0,1 0 0 16,1 0-16-16,1 0 0 0,3 2-208 0,0 1-32 15,2 0-16-15,1-1 0 0,1-2-176 0,2-1 0 0,0 0 144 0,1-2-144 16,-5-2 0-16,1-1 0 0,-1-5 0 0,-2 1 0 31,0-3-368-31,1-1-80 0,-1-4-32 0,-1 3 0 16,1-1-592-16,-11-3-112 0,10 1-32 0</inkml:trace>
  <inkml:trace contextRef="#ctx0" brushRef="#br2" timeOffset="-149287.33">32134 6572 23727 0,'-5'19'1040'0,"2"-2"240"0,1 3-1024 0,-1 7-256 0,1 1 0 0,-1 10 0 16,2 6 1008-16,-3 1 144 0,-2 2 48 0,-3 1 0 0,-1-2-160 15,-2 3-16-15,0 1-16 0,-2-2 0 0,-2-2-432 0,2 1-96 16,-3-4-16-16,-3 2 0 0,-1-5-288 0,2 1-176 15,2 1 192-15,2-4-192 16,1-2-1360-16,1-2-384 0,2-3-80 0,-2-2-16 0</inkml:trace>
  <inkml:trace contextRef="#ctx0" brushRef="#br2" timeOffset="-148251.18">27873 8161 10127 0,'0'0'448'0,"0"0"96"0,0 0-544 0,0 0 0 0,0 0 0 0,0 0 0 16,0 0 1712-16,-2 15 224 0,-2-1 48 0,1 3 16 15,2 0-784-15,1 3-176 0,0 0-16 0,0 1-16 16,0 4-352-16,1 4-64 0,-1-2-16 0,-1 1 0 15,-1-1-64-15,-2-1 0 0,-1 3-16 0,-2-3 0 16,0 0-128-16,-1-4-32 0,0-4 0 0,2-2 0 16,0-2-144-16,1-1-48 0,1-2 0 0,4-11 0 15,0 0-144-15,0 0 0 0,0 0 144 0,0 0-144 16,10-6-1040 0,1-3-288-16,3-2-48 0</inkml:trace>
  <inkml:trace contextRef="#ctx0" brushRef="#br2" timeOffset="-147877.22">28208 8104 18431 0,'-11'16'1632'0,"5"-4"-1312"0,-3 2-320 0,3 2 0 0,1 2 400 0,0 2 16 16,1 2 0-16,0 3 0 0,1 0 0 0,1 1 0 15,-2-3 0-15,-1 0 0 0,2-1 176 0,1-1 48 16,1 1 0-16,1-4 0 0,0-3-240 0,2-4-32 15,3-1-16-15,-5-10 0 0,12 6-112 0,-1-5-32 16,1-4 0-16,2-1 0 0,2 1 32 0,3-6 0 16,-2-1 0-16,-1-6 0 0,2 0-16 0,-1-3 0 0,0-2 0 0,-1 0 0 15,-2-1-80-15,1 2-16 0,1-1 0 0,0 2 0 16,-4 2-128-16,0 0 0 0,-1 3 0 0,1 4 0 16,-2 0 0-16,-1 5 0 0,0 1 0 0,-9 4 0 15,0 0 0-15,11 6 0 0,-2 7 0 0,-1 0 0 16,-1 3 0-16,0 5 0 0,-2 4 0 0,-2 0 0 15,0 5 0-15,-2-4 0 0,-2 2 0 0,-2-1 0 16,0 2 0-16,0 0 128 0,-2-2-128 0,0 1 128 16,1-4-128-16,2 3 0 0,0-4 144 0,2-4-144 31,2-3-256-31,1-3-128 0,2-4-32 0,-5-9-7712 0,0 0-1552 0</inkml:trace>
  <inkml:trace contextRef="#ctx0" brushRef="#br2" timeOffset="-147448.16">28969 8062 15663 0,'0'0'688'0,"-12"-1"144"0,1-1-656 0,1 2-176 0,-3 2 0 0,0 1 0 0,-1 1 1088 0,0 0 176 16,-1 4 32-16,0 2 16 0,-2 6-672 0,1 2-128 15,-3 1-16-15,1 3-16 0,-1 2 80 0,4 0 16 16,1-1 0-16,2 4 0 0,3-2-224 0,4 3-32 15,3-3-16-15,4 0 0 0,3-3-304 0,6-4 128 16,1-3-128-16,6-3 0 0,5-2 208 0,1-5-64 16,0-1-16-16,3-8 0 0,3-3 320 0,-2-6 48 0,0-5 16 15,-1 0 0-15,-3-3 0 0,0-5 0 0,-2 2 0 16,-3-3 0-16,-1 1-176 0,-5 0-16 0,-4 0-16 16,-3 3 0-16,0-4 144 0,-2 2 48 0,-1-6 0 15,-3 3 0-15,-2-2-176 0,0-5-48 0,-2 2 0 0,-1 5 0 16,-1 0-144-16,-2 5-128 0,-1 3 144 0,1 4-144 15,2 3 0-15,0 8 0 0,6 5 0 0,0 0 0 16,-11 5 0-16,3 6 0 0,0 5 0 0,0 5 0 16,1 2-160-16,2 2 160 0,1 5-128 0,3 3 128 15,-1 0 0-15,2 4 0 0,3 0 0 0,-1-1-128 16,0-1-32-16,1-2 0 0,3-1 0 0,-1 1 0 16,3 0-1616-1,1-3-320-15,7-7-64 0,-1-1-6208 0,-1-5-1232 0</inkml:trace>
  <inkml:trace contextRef="#ctx0" brushRef="#br2" timeOffset="-147164.95">29236 8285 2751 0,'0'0'256'0,"0"0"-256"0,0 0 0 0,0 0 0 0,0 0 3408 0,6 9 640 16,-6-9 128-16,12 8 32 0,0-5-2480 0,4-1-480 15,0-3-96-15,2-2-32 0,1-1-96 0,1-3 0 16,2-1-16-16,0-1 0 0,-1 0-368 0,0-1-64 15,-5 1 0-15,-1-2-16 0,1 1-304 0,-4-2-64 16,-2 2-16-16,-2 1 0 0,-3-2-16 0,-5 11 0 16,3-8 0-16,-3 8 0 0,-3-11 208 0,3 11 32 0,0 0 16 15,-9-4 0-15,-1 3 16 0,1 3 0 0,0 3 0 0,-1 4 0 16,1-2-208-16,-1 4-32 0,1 2-16 0,2-2 0 16,0 2-176-16,3 1 0 0,2-5 0 0,2 2 128 15,0-11-128-15,6 9 0 0,2-1 0 0,2-5 0 16,0 1 0-16,2-2 0 0,0-4 0 0,2 0 0 31,3-1-592-31,1-2-48 0,-1-5-16 0,1 2 0 16,-1-3-2128-16,-1 1-416 0,1 1-96 0</inkml:trace>
  <inkml:trace contextRef="#ctx0" brushRef="#br2" timeOffset="-146811.75">29780 8143 14735 0,'0'0'640'0,"0"12"160"0,-1-2-640 0,1 2-160 0,-2 4 0 0,1 0 0 15,-3 2 1072-15,0 1 176 0,1 1 32 0,-2 1 16 0,-2 3-144 0,0 1-16 16,-4-2-16-16,1 0 0 0,0-1-48 0,0-1-16 16,-3 0 0-16,2 0 0 15,1-2-160-15,1-2-16 0,0-3-16 0,2 0 0 0,4-5-272 0,3-9-48 16,0 0-16-16,0 0 0 0,0 0-176 0,0 0-32 16,10-2-16-16,1-1 0 0,2-11 112 0,1-3 32 15,2-2 0-15,2-1 0 0,0 1-176 0,1-4-16 16,0-4-16-16,2 2 0 0,-1-5-240 0,-1 4 128 15,0-5-128-15,1 2 0 0,2 0 128 0,0-2-128 16,-1 1 0-16,-1 4 144 0,0 1-144 0,-4 5 0 16,-2 8 0-16,-2 1 0 0,-5 4 0 0,-7 7 0 15,0 0 0-15,0 0 0 0,3 13 0 0,-5 5 0 16,-1 2 0-16,-5 3 0 0,-2-1 0 0,-3 2 0 0,-3 3 0 16,-2-3 0-16,-3-1 0 0,-1 1 0 0,-3-3 0 0,3 1 0 15,-3-3 0-15,4-1 0 0,3-2 0 0,1-2 0 31,3-5-1488-31,4-1-176 0,10-8-48 0,0 0-12576 0</inkml:trace>
  <inkml:trace contextRef="#ctx0" brushRef="#br2" timeOffset="-146404.65">30628 7927 16575 0,'0'0'736'0,"6"-10"160"15,-1 2-720-15,-5 8-176 0,0 0 0 0,9-2 0 0,-9 2 1040 0,10 2 176 16,-10-2 48-16,7 16 0 0,-4 3-336 0,1 1-64 15,-4 3-16-15,-1 3 0 0,-2 0-48 0,1 4-16 16,-1-3 0-16,1 1 0 0,-2-1-384 0,0-1-80 16,0-4 0-16,1-2-16 0,-1-2-64 0,2-3-16 15,2-1 0-15,0-14 0 0,0 11 192 0,0-11 32 16,0 0 16-16,0 0 0 0,0 0 496 0,12-2 80 0,-1-3 32 16,1-4 0-16,-1-3-480 0,4-4-80 0,-1 1-32 0,-1-3 0 15,-1-2-304-15,3-2-176 0,-1-4 192 0,-1 3-192 16,1 1 128-16,0 3-128 0,1 3 0 0,0-2 0 15,0 3-256-15,1 3-96 0,0 6-32 0,-1 1 0 32,1-3-2304-32,-1 3-448 0</inkml:trace>
  <inkml:trace contextRef="#ctx0" brushRef="#br2" timeOffset="-145573.04">31276 7908 26719 0,'-10'-3'1184'0,"10"3"240"0,-10-2-1136 0,1-1-288 0,0 3 0 0,0 4 0 0,-1 3 624 0,0 0 64 15,-4 2 16-15,1 2 0 0,-1 0-448 0,1 3-64 16,1 2-32-16,0 1 0 0,1-2-160 0,2-1 0 16,2 1 144-16,2 0-144 0,2-1 0 0,0-1 0 15,3-3 0-15,3 2 0 0,2-3 0 0,1 0 0 16,-6-9 0-16,11 5 0 0,1-3 0 0,1-2 0 15,1-2 0-15,0-1 0 0,-1-3 0 0,1-3 128 16,0 1 0-16,0-3 0 0,-1-1 64 0,-1 3 0 16,-5-3 16-16,2 3 0 0,-3-3-16 0,0 5 0 15,-6 7 0-15,0 0 0 0,2-10-16 0,-2 10-16 16,0 0 0-16,0 0 0 0,0 0-160 0,0 0 192 16,0 0-192-16,-9 7 192 0,2 1-192 0,0-2 0 0,3 3 0 15,4-9 0-15,-2 10 0 0,2-10 0 0,1 12 0 0,-1-12 0 16,0 0 0-16,13 3 0 0,0 1 0 0,1-2-176 15,0-4 176-15,1 1 0 0,0-2 0 0,2 0 0 16,-1-2 0-16,1-3 0 0,-1 3 0 0,-1-4 0 16,1 3 0-16,-4 1 0 0,0-3 0 0,-2 2 0 15,-1-1 0-15,-9 7 0 0,10-5 0 0,-10 5 0 16,10-2 0-16,-10 2 0 0,9 3 0 0,-1 2 0 16,-8-5 0-16,10 3 0 0,-10-3 0 0,11 6 0 15,-2 2 0-15,3-3 0 0,-12-5 0 0,11 4 0 16,-1-2 0-16,-10-2 0 0,13-1 0 0,-2 0 128 15,0-3-128-15,-3 2 0 0,1-5 0 0,2 0 0 0,-3-4 0 16,1 1 128-16,0-1-128 0,0 2 128 16,-1-1-128-16,-1 2 0 0,2-2 0 0,-1 4 128 15,-8 6-128-15,8-6 0 0,-8 6 0 0,10-5 128 0,-10 5-128 16,0 0 0-16,0 0 0 0,0 0 0 0,4 12 0 0,-2-1 0 16,1-1 0-16,-2 4 0 0,0-1 0 0,-1-1 0 15,0 2 0-15,0 1 0 0,1-2 0 0,1-1 0 16,-1 1 0-16,2 0 0 0,-3-13 0 0,3 9 0 15,2-1 0-15,-5-8 0 0,0 0 0 0,12 6 0 16,-2-4 0-16,0-3 0 0,0-3 176 0,1-1-48 16,-3-3 0-16,5 3 0 0,0-2 96 0,-3 0 16 15,3 2 0-15,-2-2 0 0,1 0-48 0,0 2-16 16,0-1 0-16,-1 1 0 0,-1 1-176 0,2 1 0 16,-1 1 0-16,-1-2 128 0,-1 1-128 0,0 1 0 0,0-2 0 15,0 1 0-15,-1-3 0 0,-8 6 0 16,9-4 0-16,-1-1 0 0,0 0 0 0,0-1 0 0,-8 6 0 0,11-5 0 15,-1 0 0-15,0-3 0 0,-1 2 0 0,-1-1 0 16,0 0 0-16,-1 2 0 0,0-3 0 0,-1 0 0 16,-6 8 0-16,0 0 0 0,6-5 0 0,-6 5 0 15,0 0 0-15,0 0 0 0,0 0 0 0,0 0 0 16,0 0 0-16,0 0 0 0,5 8 0 0,-5-8 0 16,3 14-160-16,-1-5 160 0,0 2 0 0,-2 2-144 15,1-3-80-15,-2 2-16 0,-2 0 0 0,1-2 0 16,-2 3-2288-1,-1 1-464-15</inkml:trace>
  <inkml:trace contextRef="#ctx0" brushRef="#br2" timeOffset="-144731.41">28042 9193 23951 0,'0'0'2128'0,"0"0"-1696"0,0 0-432 0,0 0 0 0,0 0 544 15,0 0 32-15,0 0 0 0,0 0 0 0,0 0 16 16,0 0 16-16,0 0 0 0,0 0 0 0,0 0-208 0,3 11-32 16,-1 2-16-16,1 2 0 0,-1-1-176 0,1 3-48 15,2 1 0-15,-4 1 0 0,1-1-128 0,-1 1 0 16,0 1 144-16,0-1-144 0,1-2 0 0,-1-1 0 15,-1-4 0-15,1 0 128 0,1 1-128 0,0-4 192 16,2 1-64-16,-4-10 0 0,4 11 128 0,-4-11 48 16,5 7 0-16,-5-7 0 0,0 0-16 0,0 0 0 15,0 0 0-15,0 0 0 0,0 0-48 0,0 0-16 16,0 0 0-16,0 0 0 0,0 0-64 0,-4-7-16 16,-1 0 0-16,-1 2 0 0,-2 0-144 0,8 5 0 15,-10-5 0-15,0 2 128 0,-2-1-128 0,2 4 0 16,0-1 0-16,10 1 0 0,-10 1 0 0,10-1 0 0,-9-1 0 0,9 1 0 15,-9 1 0-15,9-1 0 0,0 0 0 16,-9 5 0-16,9-5 0 0,-6 9 0 0,0-2 0 0,6-7 0 16,-2 10-224-16,1-1 80 0,1 2 16 0,0-1 0 15,2 0 128-15,2 3 0 0,-1-3-144 0,0 2 144 16,2-3 0-16,1 1 0 0,0-1 0 16,2 1 0-16,2 3 0 0,0-3-176 0,0 1 176 0,-1 1-128 15,-1-2 128-15,-1 4 0 0,2-5 0 0,-4 1 0 16,0 1 0-16,-1-2 0 0,-3 4 0 0,-2-3 0 15,-1 2 0-15,-4 3 0 0,-2 0 0 0,-3 2 0 16,0 0 0-16,-1 1 0 0,-1 0 0 0,0 1 0 16,0 3 0-16,3-5 128 0,2 1-128 0,4 0 0 15,3-3 0-15,2-2 128 0,2 1-128 0,3-1 0 0,3-6 0 16,4 1 0-16,5-4 0 0,1 1 0 16,1-3-1824-16,4-3-288 0</inkml:trace>
  <inkml:trace contextRef="#ctx0" brushRef="#br2" timeOffset="-144253.04">29021 8864 20271 0,'0'0'896'0,"0"0"192"0,0 0-880 0,-4 15-208 0,-1-1 0 0,1 6 0 16,-1 8 1120-16,1 2 176 0,1 4 48 0,-2 5 0 0,-2 6-384 0,1-2-64 15,-1 3 0-15,-1-2-16 0,1 2-112 0,0 4-32 16,-4-3 0-16,1 3 0 0,0 0-208 0,-1 1-32 15,-2-4-16-15,3 0 0 0,2-1-288 0,3-6-64 16,0-1-128-16,4-5 192 0,-2-7-192 0,3-1 0 16,3-7 0-16,-1-2 0 15,2-6-544-15,-4-11-48 0,11 4-16 0,1-3 0 16,1-6-2272-16,1-5-464 0</inkml:trace>
  <inkml:trace contextRef="#ctx0" brushRef="#br2" timeOffset="-143775.25">29573 9323 11967 0,'10'-8'1072'0,"-4"0"-864"0,-1 2-208 0,0-3 0 16,-1 3 2336-16,0-3 416 0,-4 9 96 0,4-9 16 15,-5 3-1376-15,1 6-272 0,0 0-48 0,-6-10-16 16,-2 2-576-16,-1 2-128 0,0 2-32 0,1 2 0 15,-3 2-32-15,-1 4 0 0,1 1 0 0,1 4 0 16,-4 4 0-16,2 0 0 0,0 1 0 0,-2 2 0 16,-2 3-128-16,1 4-16 0,1 4-16 0,1-3 0 15,1 1-96-15,1-2-128 0,5 0 176 0,2-1-176 16,2-1 144-16,2-3-144 0,6-4 0 0,2 0 144 16,2-2-144-16,4-6 160 0,0 0-160 0,1-3 160 0,0-3 0 0,1-1 0 15,-2-1 0-15,1-4 0 0,-4 0-32 0,2-5 0 16,-2 2 0-16,0-2 0 0,-5 2 16 0,3-2 0 15,-3 1 0-15,1 1 0 0,-7 9 0 0,0 0 0 16,5-9 0-16,-5 9 0 0,0 0-16 0,0 0 0 16,0 0 0-16,0 0 0 0,6 9-128 0,-1 0 0 15,-5-9 144-15,6 14-144 0,1-1 0 0,-1 1 0 16,1-5 0-16,-7-9 0 0,11 8 0 0,2-4 0 16,1-4 0-16,2-1 0 0,2-5 0 0,1-1 0 15,1-1-128-15,1-3 128 16,0-2-544-16,1 0-32 0,0-2 0 0,-2 0 0 15,-2 1-848-15,-2 0-176 0,-2 0-48 0,-1 1-7040 0,0-1-1408 16</inkml:trace>
  <inkml:trace contextRef="#ctx0" brushRef="#br2" timeOffset="-143295.15">30366 8691 24927 0,'0'0'1104'0,"-9"6"240"0,1 6-1088 0,1 0-256 0,-3 5 0 0,1 6 0 0,0 1 672 0,0 9 80 15,-4 3 16-15,2 3 0 0,-1 2 128 0,2 4 16 16,-5 3 16-16,1 0 0 0,0 0-336 0,0-2-64 16,1-2-16-16,2-3 0 0,1 0-128 0,2-1-16 15,-2-4-16-15,5-7 0 0,1-1-224 0,1-4-128 16,3-2 160-16,3-4-160 0,2-6 176 0,-1 0-176 16,2-6 192-16,2-1-192 0,1-7 288 0,1-3-48 15,3-2-16-15,1-3 0 0,2-3 16 0,2-1 0 16,-2-2 0-16,2-1 0 0,3 0-240 0,-2 0 0 15,-2 1 128-15,1 0-128 0,0 4 0 0,1 3 0 16,-1 0 0-16,-2 5 0 0,-2 1 0 0,2 6 0 0,0 5 0 16,1-2 0-16,-5 4 0 0,-1 4 0 0,-5-1-160 0,-1 3 160 15,-1 5 0-15,-2-2-128 0,-5-1 128 0,-3 1 0 16,-2 0 0-16,-3 0-128 0,-3-1 128 0,-2-1 0 16,-3 0 0-16,-3-3 0 0,-1 1 0 0,2-5 0 15,0-1 0-15,2-1 0 0,0-1 0 0,4-4 0 31,2-3-352-31,2 0-96 0,-2-3 0 0,3 0-16 16,4-5-1776-16,0 2-368 0,3-6-64 0</inkml:trace>
  <inkml:trace contextRef="#ctx0" brushRef="#br2" timeOffset="-142538.9">30728 9320 12895 0,'0'0'1152'0,"5"9"-928"0,2 2-224 0,3 0 0 0,1-5 3200 0,3-1 608 16,4 3 112-16,4-3 32 0,2-3-2320 0,4 0-464 15,2-4-80-15,1 0-32 0,-1-6-480 0,1-1-80 16,-3-1-32-16,-2 0 0 0,-1-4-224 0,-4 0-48 16,0-1-16-16,-4 2 0 0,-3-2-176 0,-1-2 160 15,-2 2-160-15,0 1 160 0,-5 3-32 0,0-2 0 16,-2 1 0-16,-3 2 0 0,-3-4 224 0,-1 4 32 15,-3 1 16-15,0 4 0 0,-2-3-32 0,-1 6-16 0,-2 2 0 0,-2 2 0 16,-1 1-144-16,-1 3-16 16,-2-2-16-16,-1 6 0 0,-2 4-176 0,-2 2 160 0,1-1-160 0,0 3 160 15,1 1-160-15,1 1 0 0,-1 2 0 0,2-1 0 16,3 0 0-16,5 0 0 0,1-3 0 0,7 0 0 16,4-2 0-16,1 0 0 0,4-2 0 0,3 1 128 15,4-4-128-15,0 2 0 0,1-5 0 0,0 0 0 16,3-1 0-16,3 0 0 0,-1-1 0 0,-1-3 0 15,-1 0 0-15,0 1 0 0,-2-2 0 0,2 0 0 16,0-4 0-16,1 1 0 0,-3-2 0 0,1 1 0 16,1-1 0-16,-1-4 0 0,1-2 0 0,0 2 0 15,0-3 0-15,0 4 0 0,-1-7 0 0,1 1 0 16,-3-4-288-16,3 2 64 0,-1-1 16 0,1 0 0 16,-1 0 16-16,1 1 16 0,-1 1 0 0,-1-1 0 15,1-1 176-15,-1-2 0 0,1-1-144 0,-1 1 144 0,1-1 0 16,-1-1 0-16,2 0 0 0,0-3 0 0,-3-1 0 0,0 0 0 15,3 2 0-15,0-4 0 0,0-3 0 0,2 1 0 16,-1 0 0-16,0 0 0 0,-1 0 0 0,0-2 0 16,0 1 0-16,-2 0 0 0,-1 4 0 0,-1-3 0 15,-2 2 0-15,-2-3 0 0,1 4 0 0,-2 2 0 16,-4 1 0-16,1-3 0 0,-1 1 0 0,-3-1 0 16,-4 2 128-16,2 2-128 0,-3 1 0 0,1 1 0 15,-2 2 0-15,0 4 0 0,1-1 0 0,0 4 0 16,-3 4 0-16,6 5 0 0,0 0 0 0,-8 3 0 15,-1 4 0-15,-3 0 0 0,2 3 0 0,-1 1 128 16,-3 6-128-16,2 3 0 0,-2 7 144 0,-4-1-144 16,-3 4 160-16,-1 3-160 0,3 2 208 0,-1 3-48 0,-2 3-16 15,2 6 0-15,0 0 128 0,0 4 32 0,1 2 0 0,2 6 0 16,0-2-48-16,4-2 0 0,4-3 0 16,4-6 0-16,3-1-48 0,3-4-16 0,2-2 0 0,6-2 0 15,2-4 0-15,3-2-16 0,2-7 0 0,2-1 0 16,0-3 16-16,2-5 0 0,3-4 0 0,1 0 0 15,1-7-192-15,-1-3 0 0,0-2 0 0,1-2 0 16,1-6-160-16,3 2-112 0,3-6-32 0</inkml:trace>
  <inkml:trace contextRef="#ctx0" brushRef="#br2" timeOffset="-140640.05">28788 9787 4607 0,'0'0'400'0,"-8"5"-400"0,-1-1 0 0,9-4 0 16,-9 5 2048-16,9-5 336 0,-8 3 64 0,8-3 16 15,0 0-1344-15,0 0-272 0,0 0-48 0,0 0-16 16,0 0-208-16,0 0-32 0,0 0-16 0,6 7 0 16,-6-7 112-16,11 9 0 0,-1-6 16 0,0 0 0 15,0-2 80-15,2-1 16 0,-2 0 0 0,1 0 0 16,-1-2 16-16,4-1 16 0,0-2 0 0,2-4 0 15,-1 0-80-15,0-3 0 0,0-2-16 0,2-3 0 0,-1-3-144 0,3-2-32 16,1-3 0-16,-1-1 0 0,3 0-192 0,1-5-64 16,2-3 0-16,-1 2 0 0,0 0-80 0,0 2-32 15,-2-5 0-15,0 1 0 0,0 0-144 0,-2-2 160 16,-1-2-160-16,1-4 160 0,-3 0-160 0,-3 0 192 16,-2-2-192-16,-3 2 192 0,-3-5-192 0,-2 4 128 15,-2-2-128-15,0 4 128 0,-2 5-128 0,0 1 128 16,-2 6-128-16,0 2 128 0,-2 4 0 0,0 3-128 15,-1 2 192-15,-1 2-64 0,-2 1 48 0,0 1 0 16,-2 2 0-16,0 3 0 0,-1-1-16 0,-1 5 0 16,-2 2 0-16,0 3 0 0,0 2-160 0,-1 1 0 15,-1 6 144-15,0 2-144 0,-2 1 0 0,1 2 0 16,-4 4 0-16,1 2 0 0,0 2 0 0,1 5 0 0,0-3 0 16,-1 8 0-16,0 2 0 0,1 5-128 0,3 2 128 15,-4 5 0-15,0 1 0 0,1 6 0 0,3 7 0 16,2 0 0-16,0-2 0 0,5 4 0 0,-1 2 0 0,4 1 0 15,6-3 0-15,3 0 0 0,1-4 0 0,5-3 0 16,5-2 0-16,1-3 0 0,3-1 0 0,0-5 0 16,2-2-176-16,1-1-48 0,4-3-16 0,-1-5 0 31,1-6-1744-31,4-1-336 0,2-4-80 0</inkml:trace>
  <inkml:trace contextRef="#ctx0" brushRef="#br2" timeOffset="-137627.75">30068 10401 18431 0,'0'0'1632'0,"0"0"-1312"0,-6 5-320 0,6-5 0 15,-10 2 640-15,2 1 64 0,8-3 16 0,-11 2 0 16,11-2-208-16,-10 7-32 0,1 0-16 0,0-2 0 15,-1 2 32-15,1 2 0 0,0-1 0 0,0 4 0 16,1 1 0-16,1-2 0 0,-2 4 0 0,0 3 0 16,0 1 32-16,0 4 16 0,0 1 0 0,0 3 0 15,0 1-160-15,1 2-48 0,0 1 0 0,0 7 0 0,-2 1-80 0,0 3 0 16,0 7-16-16,-2 3 0 0,0 5-96 0,-1 0-16 16,0 2 0-16,3 4 0 0,-3-1 0 0,3 2-128 15,1-2 192-15,0 2-64 0,1 1 144 0,0-4 32 16,2 0 0-16,-1 1 0 0,1-1-48 0,-1 1-16 15,1-2 0-15,1 1 0 0,0-1-80 0,1-2-16 16,-2 5 0-16,3-5 0 0,-1 2 16 0,1 2 0 16,-2-4 0-16,-1 5 0 0,0-3-160 0,1-2 128 15,0-1-128-15,0 2 128 0,-3-5-128 0,1 0 0 16,-4 0 0-16,3 1 128 0,-1 1-128 0,0 1 0 16,-1-2 0-16,-1-1 0 0,2 1 0 0,-3 1 0 15,0-3 0-15,1 1 0 0,-1-6 0 0,0 3 0 16,0-1 0-16,0-2 0 0,-1-1 0 0,0-1 0 0,0-6 0 15,3-2 0-15,1-3 0 0,0-2 128 0,1-7-128 16,0 2 0-16,2-3 0 0,-2-3 0 0,2-5-192 0,-1-2 192 31,2-1-512-31,0 0 32 0,0-5 0 0,1-1 0 16,4-8-2064-16,0 0-400 0</inkml:trace>
  <inkml:trace contextRef="#ctx0" brushRef="#br2" timeOffset="-137076.93">27840 13102 23039 0,'0'0'2048'0,"0"0"-1648"15,0 0-400-15,0 0 0 0,0 0 800 0,0 0 80 16,10 1 16-16,3 1 0 0,0 1-768 0,3-2-128 15,2-1 0-15,4-1-128 0,2 0 128 0,4-3 0 0,2 1 0 0,5 1 0 16,5-1 0-16,7 2 0 0,4-2 0 0,4 1 0 16,2 1 0-16,-1-3 0 0,-5 1 0 0,2 1 0 15,3-1 0-15,5 2 0 0,3 0 0 0,7-1 0 16,6 1 128-16,0 0 0 0,-10-3 0 0,6 3 0 16,2-1 48-16,8 1 16 0,6-1 0 0,-2 0 0 15,-5 0 64-15,1-1 32 0,2 2 0 0,5-3 0 16,7 2-48-16,-9-1-16 0,-2 1 0 0,2 2 0 15,-2-2-64-15,6 1-16 0,2 0 0 0,-4-1 0 16,-5 1 64-16,-1-1 16 0,1 0 0 0,3 1 0 16,6-1-80-16,-6-1-16 0,-8 1 0 0,0 0 0 15,-1-2-128-15,4-1 0 0,0 0 144 0,0 3-144 16,-5-1 0-16,-7 1 0 0,-4-3 0 0,-1 2 0 16,0 0 0-16,-2 2 128 0,-2 0-128 0,-2 1 0 15,-2-3 0-15,-6 2 0 0,-7 0 0 0,-21 1 0 16,2 0-496-16,0 0-64 0,1 0-16 15</inkml:trace>
  <inkml:trace contextRef="#ctx0" brushRef="#br2" timeOffset="-135626.25">31722 12720 20847 0,'-14'-2'912'0,"5"2"208"0,0-2-896 16,1 1-224-16,0 0 0 0,2 0 0 0,-1-3 720 0,7 4 112 15,0 0 0-15,0 0 16 0,0 0-288 0,0 0-64 16,0 0-16-16,0 0 0 0,12-4-208 0,0 1-32 16,4 1-16-16,1 2 0 0,2-1-32 0,4-1-16 15,-1 2 0-15,3 2 0 0,1-1 32 0,0-1 16 0,1 4 0 0,1 1 0 16,4 2 96-16,0 1 32 16,-4 4 0-16,-2 1 0 0,0 0-96 0,-3 4-32 0,-6 1 0 0,1-1 0 15,-4 1-96-15,-2 2-128 0,-3 3 176 0,-4 0-176 16,-2 3 256-16,-1 0-64 0,-2 2-16 0,-3 0 0 15,-3 0 16-15,-1-2 16 0,-1-1 0 0,-3 0 0 16,0-4-64-16,-2-1-16 0,-1-1 0 0,-1-1 0 16,-2-3-128-16,1 1 160 0,5-3-160 0,-5-2 160 31,0 0-544-31,0-5-128 0,1 5 0 0</inkml:trace>
  <inkml:trace contextRef="#ctx0" brushRef="#br2" timeOffset="-135198.85">32096 13624 20783 0,'0'0'912'0,"0"0"208"0,0 0-896 16,0 0-224-16,0 0 0 0,0 0 0 0,0 0 1072 0,0 0 160 0,0 0 48 0,2 4 0 16,-2-4-96-16,6 5-16 0,-4 5 0 0,1-1 0 15,-1 4-256-15,-1-1-48 0,-1 1-16 0,0 15 0 16,-2-5-288-16,-1 2-64 0,0-2-16 0,-3-2 0 16,4-1-288-16,-1-1-48 0,1-1-16 0,-1-3 0 15,2 0-304-15,-2-5-64 0,0-1-16 0,3-9 0 16,0 0-1280-1,0 0-256-15,0 0-48 0</inkml:trace>
  <inkml:trace contextRef="#ctx0" brushRef="#br2" timeOffset="-135018.45">32077 13414 27647 0,'-14'2'2448'16,"14"-2"-1952"-16,-12 2-496 0,12-2 0 0,0 0 1152 0,0 0 144 0,0 0 32 0,0 0 0 0,0 0-1104 0,0 0-224 16,0 0 0-16,0 0 0 15,0 0-1824-15</inkml:trace>
  <inkml:trace contextRef="#ctx0" brushRef="#br2" timeOffset="-134347.48">32279 13737 20271 0,'-5'8'1792'0,"0"2"-1424"0,0 1-368 0,0-3 0 16,5-8 1264-16,-7 10 176 0,7-10 32 0,0 0 16 16,0 0-640-16,0 0-128 0,0 0-16 0,0 0-16 15,0 0-64-15,0 0-16 0,3-13 0 0,3-1 0 16,0 0-432-16,0 7-176 0,0-5 128 0,3 2-128 15,0-4 0-15,1-1 0 0,1 2 128 0,1 2-128 16,0-2 0-16,9-5 0 0,-3 6 0 0,-3 7 0 0,-2 3 0 0,-2 4 208 16,0 4-48-16,-2 5-16 0,-1 2 48 0,0 0 0 15,-2 2 0-15,-1 2 0 0,-1-1-192 0,-2 1 0 16,1-2 0-16,-2 0 0 0,1 0-144 0,0-2-16 16,1 0 0-16,-1-1 0 0,-1-3 160 0,-1-9 0 15,0 0-144-15,8 9 144 0,-8-9 0 0,13 3 0 16,-1-4 160-16,2-6-160 0,0-2 256 0,-1-1-64 15,-3 1-16-15,2-3 0 0,-1-1-176 0,1 1 192 16,-5-2-192-16,2 0 192 0,0-2-32 0,-1 3 0 16,-2 0 0-16,-1-1 0 0,-2 2-32 0,2 3 0 15,-1-1 0-15,-4 10 0 0,0 0-128 0,0 0 192 16,0 0-192-16,0 0 192 0,0 0-64 0,0 0 0 0,-2 11 0 0,0 2 0 16,-3-2-128-16,0 3 0 0,-1 0 0 15,1 0 0-15,-1-1-208 0,-2 2 80 0,1 0 128 0,0 1-208 16,1 0 208-16,0 1 0 0,-2-2 0 15,2-1 0-15,2 0 0 0,0 0-144 0,0 0 144 0,3-4 0 16,1 2 0-16,0-12 0 0,0 8 0 0,0-8 0 16,5 9 0-16,-5-9 0 0,10 5 0 0,-10-5 0 15,12 0 0-15,-2-2-128 0,0-2 128 0,0-4 0 16,0 0 0-16,1-3 0 0,-1 1 192 0,0-4-64 16,-2 0 112-16,0 0 16 0,1-1 16 0,0-2 0 15,-2 1 32-15,-1-2 0 0,-1-1 0 0,-1 0 0 16,2-3-48-16,-2 3-16 0,-1 0 0 0,0 3 0 15,1 3-112-15,-1 2-128 0,-2 3 176 0,-1 8-176 16,0 0 144-16,0 0-144 0,0 0 0 0,0 0 144 0,6 11 32 16,2 6 0-16,-3 2 0 0,1 0 0 0,1 0-176 15,-3 3 0-15,1-2 0 0,0 2 0 0,0-2-320 16,-1-6 16-16,-1 0 0 0,1 0 0 16,1 3-512-16,-2-1-96 0,1 1-32 15</inkml:trace>
  <inkml:trace contextRef="#ctx0" brushRef="#br2" timeOffset="-133593.79">29373 10723 18431 0,'-20'11'816'0,"7"-5"160"16,-1 3-784-16,-2-2-192 0,0 4 0 0,4-4 0 0,1 3 1264 0,1-1 208 15,-1 3 32-15,3-6 16 0,2 2-624 0,6-8-128 0,0 0-32 0,0 0 0 16,0 0 128-16,0 0 32 0,0 0 0 0,18-8 0 15,3-1-384-15,1-6-80 16,2-2-16-16,0-2 0 0,4-4 64 0,0-6 16 0,0 0 0 0,0 0 0 16,-3-3-208-16,1-1-32 0,-1 0-16 0,1-1 0 15,-3-2 176-15,1 0 32 0,0 1 16 0,0-1 0 16,0 1-48-16,0-1-16 0,-1-2 0 0,-1 4 0 16,1 4-128-16,1 4-16 0,-5 4-16 0,0 4 0 15,-1 3-64-15,-2 6-16 0,0 0 0 0,-1 5 0 16,-2 4-16-16,1 7 0 0,0 4 0 0,0 7 0 15,-1 4-144-15,-1 7 0 0,2 6 0 0,-4 2 0 16,0 1 0-16,2 6 0 0,-3 3 0 0,-1 1 0 16,1-2 0-16,2-1 0 0,-3-3 0 0,0 2 0 15,-2-6 0-15,1-3 0 0,2-2 0 0,-2-3 0 0,2-1-400 16,0-5 32-16,-1-1 16 0,-2 0 0 16,-1-4-1568-16,2-3-304 0,-2-3-64 0,1 0-12096 15</inkml:trace>
  <inkml:trace contextRef="#ctx0" brushRef="#br2" timeOffset="-132888.58">28394 10984 15663 0,'0'0'688'0,"0"0"144"0,0 0-656 0,0 0-176 0,0 0 0 0,0 0 0 0,0 0 736 0,0 0 112 16,0 0 32-16,0 0 0 0,0 0-80 0,0-10-16 16,2-2 0-16,1-2 0 0,0-3 16 0,2-1 0 15,1 0 0-15,1-1 0 0,0-3-496 0,2 1-112 0,0-1 0 0,1-1-16 16,1-1 80-16,-1-5 32 15,-1-2 0-15,1 1 0 0,0-3 112 0,0-2 32 0,-2-1 0 0,-1-3 0 16,0-2-80-16,-3 2-16 0,1 1 0 16,-4 4 0-16,0 1-48 0,0 9-16 0,-1 5 0 0,0 3 0 15,-2 5 240-15,-1 5 64 0,3 6 0 0,0 0 0 16,-12 0-80-16,-1 2-16 0,-1 7 0 0,3 4 0 16,-2 6-256-16,-1 8-48 0,-1 3-16 0,2 6 0 15,0 2-160-15,-1 2 128 0,1 2-128 0,-3 4 128 16,1-3-128-16,1 3 0 0,2-5 0 0,2-3 0 15,1-4 0-15,4-2 0 0,1-3 0 0,4-2 0 16,3 0 0-16,2-6-176 0,1-3 176 0,3-3-128 16,1-2-288-16,3-3-48 15,0-3-16-15,1-2 0 0,-2-4-1568 0,2-2-304 16,2-6-64-16</inkml:trace>
  <inkml:trace contextRef="#ctx0" brushRef="#br2" timeOffset="-132353.97">28678 10687 21183 0,'-9'7'1888'15,"-2"0"-1504"-15,-2 4-384 0,1-2 0 0,2 4 1232 0,-1-1 176 16,-2 1 48-16,0-2 0 0,1 1-768 0,1-3-160 16,3 3-16-16,2-4-16 0,0 2 32 0,2-3 16 15,4-7 0-15,0 0 0 0,0 0-224 0,0 0-32 16,0 0-16-16,0 0 0 0,4 11-80 0,-4-11-32 15,0 0 0-15,0 0 0 0,12-6-160 0,-1-1 160 0,2 0-160 0,-3-3 160 16,0 1-32-16,0-1-128 0,0 2 192 0,-1-2-64 16,-1 0-128-16,0 1 160 0,-2 1-160 0,-1-1 160 15,1 3 32-15,-6 6 16 0,7-10 0 0,-4 2 0 16,4-2-80-16,-2 3 0 0,0-1-128 0,0 0 192 16,-1-5-192-16,2 3 0 0,-1-1 128 0,3-3-128 15,-2-2 0-15,2 0 0 0,0-3 128 0,2 0-128 16,-3-2 0-16,2-2 0 0,-2-4 0 0,0 1 0 15,3-2 0-15,-3 4 0 0,-2 1 0 0,0 4 0 16,-1 3 0-16,2 3 0 0,-6 13 0 0,0 0 0 16,0 0 128-16,0 0-128 0,0 0 0 0,0 11 144 15,-1 3-16-15,0 10 0 0,-1 3 0 0,0 5 0 16,-1 2-128-16,2 0 0 0,0 0 0 0,-2-3 0 0,1 1 0 16,0-1 0-16,5-2 0 0,-3-5 0 0,0-2 0 0,1-5 0 15,2-3 0-15,2 0 0 0,1-6 0 16,0 1 128-16,0-4-128 0,4-2 128 0,-3-3 160 0,2 0 32 15,3-3 0-15,-1-1 0 0,1-2 48 0,0-2 16 16,0-2 0-16,-2 0 0 0,-1-3-144 0,-2 4-32 16,1 2 0-16,-8 7 0 0,0 0-208 0,8 7 144 15,-3 3-144-15,-1 6 128 0,-2 4 0 0,1 9-128 16,-3-1 192-16,0 5-64 0,-2 2-320 0,1-2-80 16,1-2-16-16,1-1-11072 15,1 1-2208-15</inkml:trace>
  <inkml:trace contextRef="#ctx0" brushRef="#br2" timeOffset="-131797.65">30296 12620 17503 0,'0'0'1552'0,"0"0"-1232"0,0 0-320 0,0 0 0 16,0 0 4624-16,0 0 880 0,0 0 160 0,11 6 32 15,-11-6-4864-15,12 0-960 0,-12 0-208 0,13-6-48 32,-1-6-1408-32,1-2-272 0,-2-1-64 0</inkml:trace>
  <inkml:trace contextRef="#ctx0" brushRef="#br2" timeOffset="-131603.41">30268 11955 18431 0,'-9'-6'1632'0,"-4"-6"-1312"15,3 1-320-15,1-2 0 0,3 0 3248 0,1 3 576 16,0-2 112-16,0-2 32 16,0 0-3968-16,1 1-576 0,0-1-208 0,4-3-8384 15,-1-2-1680-15</inkml:trace>
  <inkml:trace contextRef="#ctx0" brushRef="#br2" timeOffset="-131444.92">30114 11443 4607 0,'-6'0'400'0,"6"0"-400"0,-6-4 0 0,6 4 0 16,0 0 7744-16,0 0 1472 0,0 0 304 0,0 0 48 15,0 0-7856-15,0 0-1584 0,12-1-304 0,2-2-64 31,1-1-1536-31,3 1-304 0,1-5-64 0</inkml:trace>
  <inkml:trace contextRef="#ctx0" brushRef="#br2" timeOffset="-131266.58">30600 11772 37775 0,'0'0'3360'0,"-1"14"-2688"0,2-3-544 0,3 2-128 0,1 1 176 0,2 1 0 15,-2-1 0-15,3-2 0 16,1 1-1536-16,2-1-304 0,2-5-64 0,1-1-8608 16,3-1-1712-16</inkml:trace>
  <inkml:trace contextRef="#ctx0" brushRef="#br2" timeOffset="-131116.28">30873 12015 18431 0,'0'0'1632'0,"0"0"-1312"16,-6 1-320-16,6-1 0 0,0 0 3552 0,0 0 640 0,0 0 128 16,0 0 32-1,0 0-5280-15,0 0-1056 0,0 0-192 0,1-11-10736 0</inkml:trace>
  <inkml:trace contextRef="#ctx0" brushRef="#br2" timeOffset="-130953.81">30718 11425 3679 0,'-6'-11'160'0,"2"2"32"0,0 0-192 0,4-1 0 0,0-1 0 0,6-3 0 16,1 2 5360-16,2-1 1024 0,1 0 208 0,1-1 32 15,2 2-6144 1,1-1-1232-16,1-2-240 0,3-2-6544 0,2 2-1296 0</inkml:trace>
  <inkml:trace contextRef="#ctx0" brushRef="#br2" timeOffset="-130785.42">31179 11041 16575 0,'0'0'1472'0,"-8"4"-1168"15,-1 2-304-15,1-1 0 0,2 3 2048 0,1 1 368 16,5-9 64-16,-7 13-8896 16,1-3-1776-16</inkml:trace>
  <inkml:trace contextRef="#ctx0" brushRef="#br2" timeOffset="-130609.02">31074 11644 31151 0,'1'10'1376'0,"3"0"288"0,1-1-1328 0,3 2-336 0,2 2 0 0,0-3 0 31,0 0-1936-31,-1 2-464 0</inkml:trace>
  <inkml:trace contextRef="#ctx0" brushRef="#br2" timeOffset="-130446.79">30972 11961 24879 0,'0'0'1088'0,"0"0"256"0,-5-11-1088 0,8-3-256 0,7 1 0 0,4 1 0 0,2-5 688 0,5 1 80 16,0-6 0-16,2-1 16 15,1 0-2080-15,2-1-432 0,2-4-64 0</inkml:trace>
  <inkml:trace contextRef="#ctx0" brushRef="#br2" timeOffset="-130295.29">31674 11074 18431 0,'0'-19'1632'0,"-1"4"-1312"0,-1-3-320 0,2 0 0 16,0 4 2672-16,0 2 464 0,0-5 80 16,2 2 32-16,-2 0-2608 0,1-2-512 0,0 3-128 0,2-1 0 15,-1-2-192-15,2 0-64 0,1-1 0 0,-2 2-16 31,2 1-2432-31,0-4-496 0</inkml:trace>
  <inkml:trace contextRef="#ctx0" brushRef="#br2" timeOffset="-130158.52">31725 10482 14735 0,'-9'-8'1312'0,"4"4"-1056"0,-2-1-256 0,4 2 0 16,3 3 4544-16,0 0 864 0,0 0 160 0,0 0 48 15,0 0-4656-15,0-8-960 0,3 0-144 0,5-3-48 16,5-1-544-16,1-2-96 0,4-1-32 0</inkml:trace>
  <inkml:trace contextRef="#ctx0" brushRef="#br2" timeOffset="-130010.18">32074 10162 28559 0,'0'0'1264'0,"-9"0"272"15,-1-3-1232-15,10 3-304 0,-9 0 0 0,9 0 0 0,0 0 800 0,0 0 96 16,0 0 32-16,0 0 0 16,0 0-1168-16,0 0-224 0,9-1-48 0</inkml:trace>
  <inkml:trace contextRef="#ctx0" brushRef="#br2" timeOffset="-129854.52">31624 10695 35935 0,'-10'4'3200'16,"1"1"-2560"-16,9-5-512 0,-5 12-128 16,3-5-2688-16,0 4-544 0,2-11-112 0,0 11-32 15,0-11 432-15,2 8 96 0</inkml:trace>
  <inkml:trace contextRef="#ctx0" brushRef="#br2" timeOffset="-129649.6">31299 11021 20271 0,'-12'7'896'0,"12"-7"192"0,-11 3-880 0,11-3-208 0,0 0 0 0,0 0 0 0,0 0 3072 0,0 0 576 15,6-10 128-15,3 2 0 16,4-3-4000-16,5-4-800 0,5-5-176 0,5-2-12640 0</inkml:trace>
  <inkml:trace contextRef="#ctx0" brushRef="#br2" timeOffset="-129497.06">32130 10168 36863 0,'-5'-6'3264'0,"1"1"-2608"0,2-3-528 0,2 8-128 16,-3-8-176-16,3-2-64 0,3 1-16 0,1-1 0 31,1 1-1504-31,1-4-304 0,5-1-64 0</inkml:trace>
  <inkml:trace contextRef="#ctx0" brushRef="#br2" timeOffset="-129348.55">32293 9956 39615 0,'-19'-4'1760'0,"9"4"352"0,1 2-1680 0,9-2-432 16,-8 5 0-16,8-5 0 0,-4 11 0 0,4 1-304 0,0-12 48 0,3 14 16 16,2-2-320-16,3-1-64 0,2-4-16 0</inkml:trace>
  <inkml:trace contextRef="#ctx0" brushRef="#br2" timeOffset="-129190.73">32448 10645 29487 0,'0'0'2624'0,"-5"12"-2112"0,0-3-512 0,5 4 0 0,0-3 432 0,6 3-32 0,2 1 0 0,-1-2 0 31,1 0-1072-31,1-1-224 0,-1 0-32 0</inkml:trace>
  <inkml:trace contextRef="#ctx0" brushRef="#br2" timeOffset="-128899.02">32090 9759 14047 0,'-9'-18'624'0,"5"9"128"0,-5-4-608 0,1 3-144 0,2-3 0 0,0 2 0 0,-1 2 1472 0,1-2 272 15,1 3 48-15,0-1 16 0,0 1-848 0,2 0-160 16,3 8-32-16,0 0-16 16,0-11-1392-16,1 0-256 0,1 3-64 0</inkml:trace>
  <inkml:trace contextRef="#ctx0" brushRef="#br2" timeOffset="-128605.45">32205 10521 40543 0,'-2'10'3600'15,"-2"-2"-2880"-15,1 2-576 0,3-1-144 16,3 3-416-16,1-3-112 0,1 2-32 0,1-2 0 16,2 0-560-16,1-4-112 0,0 0-32 0</inkml:trace>
  <inkml:trace contextRef="#ctx0" brushRef="#br2" timeOffset="-128436.02">32107 10947 34559 0,'-10'9'1536'0,"10"-9"304"0,-6 8-1472 15,6-8-368-15,0 0 0 0,1 11 0 16,2 1-496-16,0 0-160 0,1-4-48 0,-4-8 0 15,0 0 208-15,12 6 48 0,0-3 0 0</inkml:trace>
  <inkml:trace contextRef="#ctx0" brushRef="#br2" timeOffset="-128236.09">32426 10431 46079 0,'-6'-8'4096'0,"3"-3"-3280"15,1 1-656-15,3 2-160 0,3-2-752 0,4 2-176 0,-2-2-32 16,4 3-16-16,2-5-112 0,2 2-32 0,2-4 0 0,4-3 0 16,5 2-1712-16,3-1-352 0</inkml:trace>
  <inkml:trace contextRef="#ctx0" brushRef="#br0" timeOffset="-122926.29">29596 12413 13759 0,'-9'7'608'0,"2"1"128"0,-2-2-592 0,1 4-144 16,-1-2 0-16,0 4 0 0,-1-5 448 0,1 2 48 15,0-3 16-15,0 1 0 0,1 3 64 0,2-5 0 16,6-5 16-16,-6 8 0 0,6-8 240 0,-6 7 64 16,5 1 0-16,1-8 0 0,0 0-128 0,0 0-32 15,0 0 0-15,0 0 0 0,9 5-176 0,-1-6-48 16,2-7 0-16,1 2 0 0,2-4 304 0,4-1 48 16,3-5 16-16,3-2 0 0,-2-2-240 0,6-3-64 15,2 1 0-15,3-1 0 0,5-5-256 0,2 2-48 0,5-4-16 0,-1 5 0 16,1-5-112-16,0-1-16 0,-4-3-128 0,1 2 192 15,0-1-192-15,-1-1 0 0,5-2 128 0,-1 0-128 16,4 1 0-16,2-1 0 0,0-1 128 0,-2 0-128 16,-2-2 0-16,-2 0 128 0,-2 1-128 0,1-1 0 15,-1 1 0-15,2 1 128 0,-3 1-128 0,4 1 0 16,-1 1 0-16,0 1 0 0,-1 0 128 0,0 2-128 16,-2-2 0-16,-3 0 0 0,-4 3 0 0,2-3 0 15,-1 1 0-15,0-1 0 0,-1 0 0 0,2 1 0 16,-1-1 144-16,2 4-144 0,0-3 128 0,2 1-128 15,2 0 128-15,0 1-128 0,-6-3 128 0,0 3-128 16,0 4 128-16,-2-2-128 0,-1 2 0 0,0-2 128 16,0 2-128-16,-1-2 192 0,2 0-192 0,0-1 192 15,1 4-192-15,0-3 128 0,0 0-128 0,2 2 128 0,-2 4-128 0,0-4 192 16,-2 2-192-16,-1 0 192 0,-2-4-192 0,-1 4 128 16,-3-3-128-16,1 4 128 0,-1 3-128 0,-11 6 192 15,3 0-192-15,0-3 192 0,3 0-64 0,1-2 0 16,-1-1 0-16,2 1 0 0,0 0-128 0,17-12 192 15,-6 5-192-15,-2 5 192 0,-3 1-192 0,1 3 128 16,-2-1-128-16,-5 1 128 0,0 2-128 0,0 0 0 16,-2-3 0-16,-1 3 128 0,4-2-128 0,-1 1 0 15,-1-2 0-15,-8 10 128 0,2-3 0 0,0 2-128 16,1-4 192-16,0 2-64 0,1-1-128 0,-1 0 128 0,1-1-128 16,9-7 128-16,-5 3-128 0,-3 2 192 0,-2 3-192 15,-2 0 192-15,-4 2-64 0,0 1 0 0,1-2 0 0,-4 4 0 16,-2 2-128-16,2-3 128 15,0 3-128-15,-7 5 128 0,5-6-128 0,-5 6 0 0,7-7 0 0,-7 7 0 16,0 0 0-16,0 0 0 0,5-5 0 0,-5 5 0 16,0 0 0-16,0 0 0 0,0 0 0 0,0 0 0 15,0 0 0-15,0 0 0 16,0 0 0-16,0 0 0 0,-8 9 0 0,2 0 0 0,-2-4 0 0,1 3 0 16,-2-3-208-16,1 1 80 15,8-6 128-15,-10 10-208 16,1-5-480-16,9-5-80 0,0 0-32 0</inkml:trace>
  <inkml:trace contextRef="#ctx0" brushRef="#br2" timeOffset="-118763.18">28143 14478 18431 0,'0'0'816'0,"0"0"160"0,1-9-784 0,-1 9-192 16,0 0 0-16,0 0 0 0,5-10 1152 0,-5 10 192 15,0 0 48-15,0 0 0 0,0 0-400 0,0 0-80 16,0 0-16-16,0 0 0 0,0 0-256 0,0 13-48 16,1 3-16-16,-2 1 0 0,-4 1-224 0,2 1-48 15,1 0-16-15,-2 2 0 0,-2 5-96 0,-1-3-32 16,1 0 0-16,-2 2 0 0,1-1-160 0,-1 3 0 0,-1 0 144 0,0-3-144 15,-1 1 0-15,3-5 0 0,-1-2 0 0,0-3 128 16,-1-2-416-16,4 0-80 0,1-2-16 0,2-3 0 31,2-8-2048-31,0 0-432 0</inkml:trace>
  <inkml:trace contextRef="#ctx0" brushRef="#br2" timeOffset="-118443.81">28593 14600 21935 0,'0'0'960'0,"0"0"224"0,0 0-944 0,0 0-240 0,-5-5 0 0,-2 3 0 15,-2 0 928-15,0 2 144 0,-2-2 16 0,0 3 16 16,-1 3-560-16,-1 0-112 0,1 2-32 0,-2 0 0 16,0-3-112-16,1 3-32 0,2 6 0 0,2-5 0 15,2 1-64-15,7-8 0 0,0 0-16 0,0 10 0 16,4 3-176-16,2 0 0 0,5-7 0 0,1 4 0 0,4-1 192 0,3 2-64 15,0-2 0-15,4 3 0 0,-2 0 64 0,1 1 0 16,1 4 0-16,-2-2 0 0,0-1-64 0,-4 1-128 16,-3-1 192-16,-6 0-64 0,-2 0 64 0,-4 1 16 15,-6 2 0-15,-5-2 0 0,-5-2 352 0,-5 1 64 16,-4 0 16-16,-4 0 0 0,-4-4-240 0,-2 1-32 16,2 2-16-16,-1-5 0 0,0-3-176 0,1 0-48 15,0-4 0-15,5-2 0 0,1-5-128 0,8-2 0 16,4-2 0-16,7 1 0 15,7-4-1696-15,6 0-272 0,5 2-48 0,7-6-11600 0</inkml:trace>
  <inkml:trace contextRef="#ctx0" brushRef="#br2" timeOffset="-118116.84">29543 14296 11967 0,'0'0'1072'16,"0"0"-864"-16,0 0-208 0,0 0 0 0,0 0 1536 0,0 0 272 15,3 14 48-15,-3 3 16 0,-3-1-640 0,-3 3-128 16,1 4-16-16,-1 7-16 0,-2-1-592 0,0 6-112 16,0 7-32-16,0 0 0 0,-2 2 64 0,-2-3 16 15,0-2 0-15,-2 4 0 0,1 4-224 0,1 0-32 16,2-4-16-16,1 2 0 16,-1-6-1568-16,1-2-320 0,2-2-64 0</inkml:trace>
  <inkml:trace contextRef="#ctx0" brushRef="#br2" timeOffset="-117496.84">29219 14760 13823 0,'12'-3'1216'0,"6"-3"-960"16,8-2-256-16,1 0 0 0,5-2 1920 0,3 0 320 15,2-6 80-15,0 0 16 0,-3-2-1312 0,1-1-272 0,-1-3-48 0,-2-1-16 16,1 2-496-16,-3 0-192 0,1 0 176 0,-1-2-176 15,0-1 128-15,-1 2-128 0,0-1 0 0,-2-3 144 16,-4-4-144-16,-3 2 160 0,-2-3-160 0,-3 3 160 16,-4 0-160-16,-2 9 192 0,-2 1-192 0,-3 6 192 15,-2 6-16-15,-2 6 0 0,0 0 0 0,0 0 0 16,-10 6 96-16,-2 8 32 0,0 7 0 0,-5 5 0 0,-2 4-304 16,0 4 128-16,-1 2-128 0,-1 2 0 0,1 4 144 0,-2-2-144 15,2 1 0-15,0 4 144 0,-1-1 48 0,4-1 0 16,1-5 0-16,5-3 0 0,3-7 112 0,5 0 16 15,0-9 16-15,4-2 0 0,-1 0 176 0,4-7 16 16,-4-10 16-16,9 9 0 0,2-5-32 0,1-3 0 16,1-3 0-16,1-2 0 0,0-4-144 0,0-1-48 15,1-1 0-15,-1 1 0 0,-2-2-192 0,1 4-128 16,0 0 160-16,-3 3-160 0,0 0 160 0,0 3-160 16,1 0 160-16,-1 3-160 0,-3 6 0 0,2 2-160 15,1 4 0-15,-1 0 0 0,-1 0 160 0,-2 1 0 16,2 0 0-16,0 1-128 0,-1-1 128 0,5-4 0 15,-1 2 0-15,1-1 0 0,-1-7 0 0,2 0 0 16,2 0 0-16,-2-1 0 0,-1-2 0 0,2-3 0 16,2-4 0-16,0 0 0 0,-3 1 0 0,3 0 128 15,0-4-128-15,-2 2 0 0,-3 0 128 0,2-3-128 16,-3 2 128-16,-2-3-128 0,-3 1 128 0,1 0-128 16,-6 9 128-16,0 0-128 0,0-8 0 0,-1-1 128 15,-2 2-128-15,3 7 0 0,0 0 0 0,-6-5 144 0,-3 0-144 16,0 4 0-16,-1 1 160 0,1 1-160 0,9-1 128 0,-10 5-128 15,0-1 0-15,2 0 0 0,8-4 0 0,-10 8 0 16,1-2 0-16,3 1 0 0,6-7 0 16,-7 11 0-16,2-2 0 0,0-1 0 0,5-8 0 0,0 9-176 15,0-9-1168 1,3 11-224-16,0-3-48 0,4 0-7936 0,-7-8-1584 0</inkml:trace>
  <inkml:trace contextRef="#ctx0" brushRef="#br2" timeOffset="-115629.11">30733 14980 4607 0,'0'0'400'0,"0"0"-400"0,-2 12 0 0,2-12 0 0,-2 11 3440 0,2-11 592 15,0 0 128-15,0 0 32 0,0 0-1808 0,0 0-352 16,11-5-80-16,3-1-16 0,0-2-720 0,2-6-160 16,1-1-32-16,2-4 0 0,2-2-352 0,0-4-80 15,-2 2-16-15,0-2 0 0,-1-6-32 0,-1 3-16 16,0 2 0-16,-1-5 0 0,0 2-48 0,-1-3-16 15,-2-1 0-15,-1 0 0 0,-1-1-192 0,-3 1-32 16,3 2-16-16,-4-2 0 0,1-1-224 0,-2 3 144 16,-2 7-144-16,-1 4 128 0,-3 3-128 0,0 4 0 15,0 6 0-15,-6-1 0 0,6 8 0 0,-8 4 0 16,-4 5 0-16,-2 6 0 0,-2 5 0 0,-2 3-144 16,-1 5 144-16,0 2 0 0,0 3-144 0,-2 3 144 0,0 3 0 0,-1 1-144 15,2-4 144-15,2 1 0 0,1 0 0 16,5-1 0-16,3 0 0 0,2-3 0 15,4-5 0-15,3 0 0 0,2-5 0 0,5-3 0 0,1-2 0 0,3-3-128 16,0-1 0-16,4-1 0 0,6-4 0 16,-1 0 0-1,-1-7-448-15,1-2-96 0,2-2-16 0,2-2 0 16,3 0-2048-16,-3-1-400 0,-2-5-96 0,-2 1-16 0</inkml:trace>
  <inkml:trace contextRef="#ctx0" brushRef="#br2" timeOffset="-115318.45">31171 14758 19519 0,'0'0'864'0,"-8"5"176"0,8-5-832 0,0 0-208 0,0 0 0 0,0 0 0 0,0 0 1248 0,0 0 208 16,0 0 32-16,0 0 16 0,14 0-672 0,0-1-128 16,1-1-16-16,2-1-16 0,0-4-416 0,4-2-64 15,-2 4-32-15,1-4 0 0,2 3-160 0,-2-3 0 16,-1 3 144-16,-1 1-144 0,0-3 0 0,-3 3 144 15,-4-3-144-15,-3-1 0 0,-8 9 176 0,0 0-176 16,0 0 160-16,-4-9-160 0,-5-1 208 0,-2 6-48 16,-2 4-16-16,-3 2 0 0,-5 2 16 0,1 1 0 15,0 2 0-15,1 1 0 0,0 5-160 0,1 2 0 16,3-1 144-16,3-1-144 0,3 1 0 0,3 0 128 16,1 3-128-16,3-3 0 0,2-2 0 0,3-1 0 15,0 1 0-15,2-5-192 16,2 2-416-16,3-3-96 0,3 1 0 0,1-2-11776 0</inkml:trace>
  <inkml:trace contextRef="#ctx0" brushRef="#br2" timeOffset="-114924.52">31537 14725 22799 0,'0'0'1008'0,"-8"-4"208"0,8 4-960 0,-6-4-256 0,1-2 0 0,5 6 0 16,0 0 704-16,0 0 112 0,-9-3 16 0,0 2 0 0,9 1-320 15,-12 5-48-15,2 3-16 0,1-2 0 0,0 3-128 16,6 0-48-16,-3 4 0 0,4-2 0 16,1-1-272-16,1-10 0 0,0 0 0 0,9 13 0 0,-2 0 128 0,3-7-128 15,2-1 0-15,2 1 0 0,2-1 128 0,2-2-128 16,0-3 0-16,0-1 0 0,-3-3 128 0,-2-1-128 16,1 1 144-16,-3 0-144 0,-1 2 192 0,-2-3-64 15,-2-4-128-15,1 2 192 0,-7 7-32 0,0 0-16 16,0-9 0-16,0 9 0 0,0 0 224 0,0 0 32 15,0 0 16-15,0 0 0 0,-9 0-208 0,0 4-32 16,1 3-16-16,0-2 0 0,2 4-160 0,0-3 0 16,6-6 0-16,-7 11 0 0,1-2 0 0,6-9 0 0,0 0 0 0,-4 10 0 15,4-10 0-15,2 11 0 16,-2-11 0-16,5 8 0 0,-5-8 0 0,14 4 0 16,-2-1 0-16,1-1 0 0,0 0-192 0,-1-1 192 15,2 0-160-15,0 2 160 0,-2-2-384 0,-1 2 0 16,1-1 16-16,-2-2 0 15,0 1-304-15,-10-1-64 0,0 0-16 0,10 3 0 16,-10-3-400-16,0 0-96 0,0 0-16 0</inkml:trace>
  <inkml:trace contextRef="#ctx0" brushRef="#br2" timeOffset="-114568.45">32097 14741 20271 0,'0'0'1792'0,"0"0"-1424"0,-7-6-368 0,0 0 0 0,1 2 1088 0,-2 1 128 15,1 1 48-15,-2-1 0 0,-1 2-560 16,-2 1-96-16,-2 2-32 0,1 1 0 0,2-3-192 0,-4 0-32 16,-4 1-16-16,2 2 0 0,3 2-48 0,1 2-16 15,-1-1 0-15,6 2 0 0,-1-1-272 0,5 0 160 16,4-7-160-16,-5 12 128 0,1-1-128 0,3-3 0 15,-1 1 0-15,2 0 0 0,0 1 0 0,0-10 0 16,3 9 0-16,1 1 128 0,-4-10-128 0,4 10 0 16,-1 2 0-16,-1 0 0 0,1-2 0 0,-1 2 0 15,-2-12 0-15,1 14 0 0,-1-4 0 0,-1 1 0 16,-2 0 0-16,-1-1 0 0,1-3 0 0,-3 1 0 16,-1 0 0-16,3 2 0 0,-1-3 0 0,0 2 0 15,5-9 0-15,-9 5 0 0,1 4 0 0,1-5 0 16,7-4-144-16,-9 1 144 15,9-1-800-15,-9-1-48 0,9 1-16 0</inkml:trace>
  <inkml:trace contextRef="#ctx0" brushRef="#br2" timeOffset="-114275.81">32236 14488 15663 0,'0'0'1392'0,"0"0"-1120"0,0 0-272 0,0 0 0 0,0 0 1520 0,1 13 240 0,-1-2 48 0,-1 5 16 0,-2-1-480 0,1 7-112 16,-2 6-16-16,-1-2 0 0,-2 3-304 0,1 6-64 16,1-1-16-16,1 3 0 0,0 1-144 0,2-2-48 15,2 1 0-15,1-2 0 0,2-1-384 0,-1 1-64 16,2-3-32-16,0-4 0 0,1-1-160 0,-1-2 0 15,-1-1 0-15,3-1 0 16,-4-3-544-16,1-2 16 0,-1-4 0 0,1-4 0 16,-1 1-1456-16,-2-11-304 0,0 0-48 0</inkml:trace>
  <inkml:trace contextRef="#ctx0" brushRef="#br2" timeOffset="-113610.02">28623 15622 21071 0,'0'0'928'0,"-4"-11"208"0,-3-7-912 15,0 3-224-15,0 1 0 0,-1 2 0 0,1 2 1024 0,-4 0 144 16,-3 2 48-16,3 1 0 0,-3 3-320 0,0 1-48 16,0-1-16-16,-1 4 0 0,-2 3-432 0,2 2-80 0,1 3-32 0,1-3 0 15,1 1-160-15,0 3-128 16,-1 0 144-16,4 1-144 0,6-1 0 0,3-9 0 16,0 13 0-16,2-1 0 0,3-3 0 0,3 1 0 15,2-3 0-15,2 2 0 0,-1 0 0 0,2 2 192 0,1 2-16 0,1-2-16 16,0 2-32-16,-1 1-128 0,0-4 192 0,-2 2-64 15,-1 2-128-15,-5-4 0 0,-6-10 144 16,-1 14-144-16,-1-2 240 0,-1-3-32 0,-5 3 0 0,-3 0 0 16,-3-3 288-16,-4 4 48 0,0-3 16 0,-2 0 0 15,-4 1-368-15,-2-5-192 0,2-2 192 0,0 0-192 16,4-8 0-16,1 0-304 0,1 0 48 0,4-6 0 16,5 1-2112-16,4-4-400 0</inkml:trace>
  <inkml:trace contextRef="#ctx0" brushRef="#br2" timeOffset="-113203.7">29080 15523 19983 0,'0'0'880'0,"0"0"192"0,0 0-864 0,0 0-208 15,0 0 0-15,0 0 0 0,0 0 720 0,-9-3 112 16,9 3 0-16,-9-1 16 0,9 1-320 0,-10 0-64 15,-1 0-16-15,2 4 0 0,1-1 0 0,-1 3-16 0,-1 1 0 0,-1 0 0 16,1 4-80-16,0 1-16 16,0-1 0-16,1 2 0 0,1-3-160 0,1 3-48 15,-1 3 0-15,3-4 0 0,5-12-128 0,-1 9 0 16,3 1 0-16,-2-10 0 0,9 6 0 0,1-1 0 0,2-2 0 0,0 1 0 16,-1-3 0-16,3-2 0 15,1-5 144-15,0 4-144 0,0 1 144 0,1 1-144 16,-1 1 192-16,-1 3-192 0,-3 0 128 0,-1-1-128 0,-2 1 0 0,0 5 0 15,-2-3 256-15,-1 3-16 0,-5-9 0 0,5 14 0 16,-1 0 208-16,-3 2 32 0,-1-6 16 0,-1 4 0 16,-1 0-176-16,-1 2-48 0,-1 1 0 0,-1-2 0 15,-1-1-64-15,-1 0-16 0,1 0 0 16,-2 0 0-16,-2-3-192 0,3 2 128 0,-1 1-128 0,4-2 0 16,-1-2 128-16,3 1-128 0,0-2 0 0,2-9 0 15,2 11-144-15,-2-11-128 0,5 12-32 0,1-6 0 16,-6-6-2064-1,9 4-432-15</inkml:trace>
  <inkml:trace contextRef="#ctx0" brushRef="#br2" timeOffset="-112884.7">29477 15662 16575 0,'0'0'1472'0,"0"0"-1168"0,0 0-304 0,-7 6 0 15,3 5 1856-15,-1-1 320 0,0 4 64 0,-2 2 16 16,4-2-1456-16,0-2-288 16,2 2-64-16,1 0-16 0,2-3-240 0,2 0-32 15,5 2-16-15,1-3 0 0,0 1 32 0,3-2 0 0,-1 0 0 0,3-4 0 16,0-1 144-16,2 0 16 16,-1-4 16-16,1-4 0 0,-1-1 288 0,-1 1 64 0,-1-5 16 0,0 0 0 15,-3-6 144-15,0 1 32 0,-1 1 0 0,-1-1 0 16,-6-3-272-16,3-1-48 0,-1-1-16 0,-1 2 0 15,-3 2-288-15,-1-2-48 0,-1 0-16 0,0 3 0 16,-1 3-208-16,1-1 0 0,0 0 0 0,1 3 0 16,1-2-448-16,2 3-128 15,-3 8-16-15,6-9-16 0,-1 3-2368 0,3 0-480 16</inkml:trace>
  <inkml:trace contextRef="#ctx0" brushRef="#br2" timeOffset="-112554.91">30166 15579 11967 0,'0'0'1072'0,"0"0"-864"0,-6-4-208 0,-2-1 0 0,2 0 2736 0,-2 2 496 15,8 3 96-15,-10 2 32 0,-1 0-2096 0,2 1-432 16,0 1-64-16,0 1-32 0,-1 1-480 0,1 3-112 16,0-1-16-16,1 3 0 0,1-2 32 0,2 2 0 15,1-2 0-15,1 1 0 0,3-10-160 0,0 0 160 0,0 0-160 16,7 12 160-16,-7-12 32 0,10 5 16 0,-10-5 0 0,13 2 0 15,-2 1 16-15,-1-3 0 16,-10 0 0-16,12-5 0 0,-3 0 96 0,-2-2 32 0,-7 7 0 0,8-7 0 16,-3-5-32-16,0 6 0 15,-5 6 0-15,0 0 0 0,0 0-144 0,0 0-48 16,0 0 0-16,0 0 0 0,0 0 0 0,0 0-128 16,0 10 192-16,3 4-64 0,-1 3-128 0,2 0 0 0,1 1 0 0,-1 0 0 15,2 0 0-15,-1-3 0 16,4-1 0-16,1-5 0 0,2 1-272 0,2-5-96 0,1-3-16 0,3-2 0 15,3-2-672 1,2-2-144-16,1-1-16 0,3-6-11568 0</inkml:trace>
  <inkml:trace contextRef="#ctx0" brushRef="#br2" timeOffset="-112218.33">30576 15574 14735 0,'-2'10'1312'0,"2"3"-1056"0,-1-2-256 0,1 2 0 0,-1 2 1600 0,0 2 256 15,-2-3 48-15,0 1 16 0,1 1-624 0,-2-2-112 16,-1 2-32-16,0-4 0 0,1 1-224 0,0-4-48 16,-1 2-16-16,5-11 0 0,0 0-240 0,0 0-48 15,0 0-16-15,0 0 0 0,0 0 112 0,0 0 32 16,0 0 0-16,0 0 0 0,1-10-16 0,2 1 0 16,0-5 0-16,2 0 0 0,0-1-240 0,1 2-64 15,0-1 0-15,2-1 0 0,0 0-192 0,1 0-64 16,1-1 0-16,0 5 0 0,1-2-128 0,2 2 0 15,-1-1 0-15,-1 1 0 0,4 6 0 0,-2 0 0 0,0 0 0 0,-1 1 0 16,0 1-208-16,2 3 80 16,-3 2 128-16,2 1-208 15,0-1-1680-15,-2-2-336 0,-2 1-64 0,4 3-11936 0</inkml:trace>
  <inkml:trace contextRef="#ctx0" brushRef="#br2" timeOffset="-111932.77">31083 15737 21183 0,'0'0'1888'0,"0"0"-1504"0,13-3-384 0,2 2 0 16,0 1 1152-16,3-3 144 0,0 1 48 0,1-3 0 0,-2-1-368 0,1-2-64 16,-2 1-16-16,-2-2 0 0,-2-1-576 0,-2-3-128 15,-2 1-32-15,-2 3 0 0,-2-3 240 0,-1 3 48 16,-5-3 16-16,0 4 0 0,-3-1 208 0,-2 4 32 15,-1-2 16-15,-3 1 0 0,-3 4-144 0,3 1-16 16,-2 2-16-16,-1 3 0 0,-2 1-224 0,2 2-32 16,0 1-16-16,1 3 0 0,0 3 16 0,3-1 0 15,3 2 0-15,2 2 0 0,2 2 0 16,4-1 0-16,3 0 0 0,4-1 0 0,2 1-112 0,3 1-32 16,2 2 0-16,4-1 0 0,2-2-144 0,4-4-144 15,1-2 144-15,1 1-208 16,0-4-1824-16,3 2-352 0,5 3-80 0</inkml:trace>
  <inkml:trace contextRef="#ctx0" brushRef="#br2" timeOffset="-111291.49">30893 16770 10127 0,'0'0'448'0,"-7"0"96"0,7 0-544 0,-8-5 0 16,8 5 0-16,0 0 0 0,0 0 3200 0,0 0 544 15,1-10 96-15,6-2 32 0,0 5-2288 0,6-4-464 16,1 3-96-16,4-6 0 0,-3-3-480 0,4-1-96 16,3 0 0-16,1-3-16 0,-2-5 64 0,2 2 16 15,-1 1 0-15,-1-1 0 0,1 1-64 0,0 0 0 16,1-3 0-16,-6 2 0 0,1-4-176 0,-5 1-32 0,-2-4-16 15,-2 1 0-15,-2-6-64 0,-2 7-16 0,-3 0 0 16,-1 6 0-16,-2 3-16 0,0 3 0 0,-2 4 0 0,0 8 0 16,3 5-128-16,0 0 192 0,-13 3-192 0,0 8 192 15,-1 7-192-15,-2 6 128 0,2 8-128 0,1 4 128 16,-2 3-128-16,2 0 0 0,-4 2 0 0,3 1 0 16,2-3 0-16,2 2 0 0,-2 5 0 0,3-8 0 15,3-1 0-15,2-4 0 0,0-6 0 0,3-1 128 16,2-3-128-16,3-1 0 0,0-4 0 0,2-2 0 15,1-2-480-15,0-1-32 0,2-7 0 16,1 1 0-16,0-7-1536 0,3-2-304 16,-1-3-64-16</inkml:trace>
  <inkml:trace contextRef="#ctx0" brushRef="#br2" timeOffset="-111120.21">31580 16565 23727 0,'-13'10'1040'0,"5"-3"240"0,1 3-1024 0,-2 0-256 16,-2 4 0-16,-1 3 0 0,-1-5 976 0,1 0 160 16,-1 0 16-16,2 0 16 0,-1-1-656 0,2 2-144 15,1-5-32-15,3 2 0 0,1-3-336 0,1 4 0 16,1-5 0-16,2 3-8672 16,1-9-1648-16</inkml:trace>
  <inkml:trace contextRef="#ctx0" brushRef="#br2" timeOffset="-110407.15">31770 16605 24927 0,'0'0'1104'0,"-6"10"240"0,-1-1-1088 0,0 1-256 0,0-1 0 15,-1 1 0-15,-2 3 1056 0,1-3 160 0,0 1 16 0,0 1 16 16,3-6-576-16,6-6-112 0,-3 12-32 0,3-12 0 15,0 0-304-15,0 0-64 0,0 0-16 0,6 3 0 16,6-4 16-16,2-4 0 0,2-1 0 0,4-1 0 16,0-3-32-16,0 1 0 0,1-4 0 0,-1 2 0 0,1 1-128 15,1-3 0-15,1 0 144 0,0 3-144 0,-2-2 0 16,0 4 0-16,-2-1 0 0,-1 5 0 0,-3 0 0 0,0 3 144 16,-1 4-144-16,-1 3 0 0,-2 8 128 0,-1 1-128 15,-2 2 0-15,-3 2 0 0,-1 2 240 0,-1 4-64 16,-3 3-16-16,0-3 0 0,1 0-160 0,-1-3 160 15,0 0-160-15,1-2 160 0,2-2-160 0,0 0 0 16,1-1 144-16,1-3-144 0,2 0 0 0,2-5 0 16,1 0 0-16,2-4 0 0,1-1 0 0,1-3 0 15,1-3 0-15,-4-1 0 0,3-2-272 0,-2-4 16 16,4 2 16-16,0-5 0 16,1 2-224-16,-1-3-48 0,1 2-16 0,12-8 0 0,-5 2 176 0,-4 6 32 15,-2-1 16-15,-1 5 0 0,-2-2-32 0,-2 4-16 16,-1 0 0-16,-1-2 0 0,-4 2-16 0,-7 5 0 15,9-4 0-15,-9 4 0 0,0 0 368 0,8-7-144 16,-8 7 144-16,0 0 0 0,0 0 0 0,3-8 176 16,-3 8 0-16,3-10 0 0,-3 2 336 0,0 8 64 15,3-10 0-15,-2 3 16 0,-1-5-32 0,-1 5-16 0,1-5 0 16,-3 3 0-16,3-4-256 0,0 3-48 0,-1 1-16 16,1-3 0-16,1 2-224 0,-2-2 144 0,-3 2-144 15,0 2 128-15,4 8-128 0,-5-6 0 0,-1 0 0 0,6 6 128 16,-7-6-128-16,7 6 128 0,-11-1-128 0,-1 4 128 15,1 1-128-15,-2 3 192 0,-2 0-192 0,-3 7 192 16,0 1-192-16,1 1 0 0,-1-2 0 0,3 3 0 16,-2-2 0-16,3 0 0 0,3 2 0 0,7-10 0 15,1 5 0-15,1 1 0 0,0-3 0 0,2 3 128 16,2 0-128-16,2 1 0 0,1-1 0 0,1 0 128 0,2 1-128 0,6 6 0 16,0-2 144-16,1-4-144 0,1-4 128 0,1 2-128 15,-2-6 160-15,0 3-160 0,2-4 144 0,-2 0-144 16,0 1 128-16,2-3-128 0,-4-1 0 0,1-2 0 15,0 0 128-15,0 0-128 0,-2-1 0 0,0-1-224 16,-1-3 48-16,1-1 16 16,-2 0-2352-16,-3-5-480 0</inkml:trace>
  <inkml:trace contextRef="#ctx0" brushRef="#br2" timeOffset="-110206.41">31562 16040 38127 0,'-23'-11'1680'0,"10"6"368"0,6-5-1648 0,3 6-400 0,1 1 0 0,3 3 0 16,-3-2 576-16,3 2 16 0,0 0 16 0,0 0 0 16,0 0-608-16,0 0-256 0,11-4 0 0,-1 1 16 31,-10 3-1872-31,12 3-368 0,-12-3-80 0,10 6-12400 0</inkml:trace>
  <inkml:trace contextRef="#ctx0" brushRef="#br2" timeOffset="-109731.4">31118 17417 13823 0,'-1'-18'1216'0,"1"0"-960"0,-2 0-256 0,0 2 0 16,0-1 2688-16,-1 3 512 15,-1 4 80-15,1 0 32 0,-4 4-1712 0,1-1-320 16,0 4-80-16,-5 1-16 0,0 4-544 0,-2 3-96 16,-1 2-32-16,-1 2 0 0,-3 3-128 0,0 3-48 0,-1 3 0 0,0 1 0 15,-1 1 64-15,3-1 16 0,5-1 0 0,3-2 0 16,4 1-192-16,3 0-32 0,5-4-16 16,2-2 0-16,4 1-176 0,2-7 0 0,2 1 0 0,2-3 0 15,3-4 208-15,0-3-32 0,1-1-16 0,-1-1 0 16,2-6 32-16,-2 1 0 0,-3 0 0 0,0-2 0 15,-2 0-192-15,-3 3 160 0,2-3-160 0,-2 3 160 16,-1-1-160-16,1 4 0 0,-1 1 0 0,0 2 128 16,-9 4-128-16,10-1 0 0,-10 1 0 0,11 5 0 15,1 1-160-15,-3-1 160 0,-9-5-208 0,9 8 80 16,-2 2-1744 0,2-5-352-16,0 2-64 0</inkml:trace>
  <inkml:trace contextRef="#ctx0" brushRef="#br2" timeOffset="-109305.53">31873 17338 19343 0,'0'0'1728'0,"0"0"-1392"15,0 0-336-15,-10-8 0 0,0 3 1408 0,-1 2 224 0,-1 3 32 0,-2 3 16 16,-2 2-592-16,-2 2-128 0,-1 3-32 0,-1 0 0 16,-3 3-256-16,0 1-48 0,2 4-16 0,1-3 0 15,1-4-272-15,2 2-48 0,2 1-16 0,4 0 0 16,3-3-128-16,4 1-16 0,4-12-128 0,0 6 192 15,0-6-16-15,0 0-16 0,9 8 0 0,3-4 0 16,0-4 32-16,2 0 16 0,3-3 0 0,1 1 0 0,2-4 16 0,-1 5 0 16,0 1 0-16,-1 3 0 0,-3 1-224 0,0 1 176 15,-1 1-176-15,-1 5 160 0,-3 2-32 0,-2 4 0 16,-2 2 0-16,-2 4 0 0,-1 1 128 0,-3 2 32 16,-2-1 0-16,-1 3 0 0,-2-3-16 0,-3 2 0 15,-2-3 0-15,0-3 0 0,-3 0-128 0,-1-1-16 16,0 0-128-16,-1-2 192 0,-1-4-192 0,2-1 0 15,3 0 0-15,1-4 0 16,0-2-1648-16,10-7-368 0,0 0-80 0</inkml:trace>
  <inkml:trace contextRef="#ctx0" brushRef="#br2" timeOffset="-108903.3">32167 17552 9215 0,'0'0'816'0,"0"0"-656"0,0 0-160 0,0 0 0 15,0 0 4064-15,0 0 784 0,-10 0 144 0,-2 7 48 16,0 1-3504-16,-2 3-688 0,-4-1-144 0,1 2-16 15,1 2-144-15,-1-3-32 0,1 5 0 0,2-2 0 16,1 1-160-16,2-1-32 0,3-2-16 0,3 0 0 16,5-12-112-16,0 0-32 0,0 0 0 0,0 0 0 0,0 0-32 15,15 14-128-15,1-9 192 0,-1-2-64 16,1-5 144-16,3-3 32 0,0-2 0 0,2-2 0 16,-5-2 16-16,0 1 0 0,-2-5 0 0,-3 2 0 0,0 1 80 0,1-2 32 15,-3 0 0-15,-2 1 0 0,-3 2 0 0,0-2 0 16,-3-1 0-16,-1 5 0 0,-2-1-208 0,-2 3-32 15,-2-1-16-15,-1 2 0 0,1 0-176 0,-2 0-272 16,1 1 64-16,0 2 16 16,0 1-1968-16,0 2-384 0,1-2-80 0</inkml:trace>
  <inkml:trace contextRef="#ctx0" brushRef="#br2" timeOffset="-108147.18">32476 17526 4607 0,'0'0'400'0,"0"0"-400"0,0 0 0 0,-9-1 0 0,9 1 5184 0,-11 0 960 16,3 1 192-16,-2 0 48 0,1 3-4608 0,-1 1-928 0,0 3-176 0,-1-3-32 15,1 4-96-15,0-3-16 0,-1 4 0 0,4-2 0 16,1 2-304-16,1-2-64 0,5-8-16 0,0 11 0 16,0-11 160-16,5 9 16 0,-5-9 16 0,11 8 0 15,2-3 16-15,1-4 0 0,0-1 0 0,0 0 0 16,-1-2-112-16,-2-1-32 0,1-2 0 0,-1 1 0 0,-2 0 128 0,0-2 32 15,0-2 0-15,-4 2 0 16,0-3-48-16,-5 9-16 0,2-10 0 0,-2-3 0 0,-1 3-128 16,-1 1-32-16,-3-2 0 0,-2 3 0 0,1-2-144 0,0 4 128 15,-3-1-128-15,2 1 128 0,0 1-128 0,2 2 0 16,-3-1 0-16,8 4 0 0,0 0-144 0,0 0 144 16,0 0-192-16,0 0 192 0,0 0-208 0,0 0 64 15,0 0 16-15,2-10 0 0,-2 10-80 0,0 0-16 16,11-3 0-16,1 0 0 0,-1 2 224 0,-1-2-192 15,0 3 192-15,0 3-192 0,1-2 192 0,1 2 0 16,-2-2 0-16,0 0 160 0,0-1-160 0,-10 0 0 16,11 1-160-16,-11-1 160 0,11 2 0 0,-11-2 0 15,0 0 0-15,10 0 0 0,-10 0 0 0,0 0 0 16,0 0 0-16,0 0 0 0,10-2 0 0,-10 2 0 16,0 0 0-16,0 0 0 0,0 0 0 0,0 0 0 15,9-1 0-15,-9 1 0 0,0 0 0 0,0 0 0 16,0 0 0-16,0 0 0 0,0 0 0 0,0 0 0 15,0 0 0-15,0 0 0 0,0 0 0 0,-5 13 0 16,0-3 0-16,0 3 0 0,0 2 0 0,0 0-144 16,0 2 144-16,2-2 0 0,2 1 0 0,0 0-128 15,1-2 128-15,1 0 0 0,3-4 0 0,0 1 0 0,1 1 0 16,0-6 0-16,-5-6 0 0,10 8 0 0,-1-2 0 0,1-3 0 16,-10-3 0-16,14-4 128 0,-1-3 0 0,-1 0 0 15,1-2 112-15,0-1 16 0,-1-4 16 0,1-1 0 16,-1-3-80-16,-1-3 0 0,1 1-16 0,-1-3 0 15,0-2-16-15,1 2 0 0,-2-4 0 0,-4 14 0 16,1-3 64-16,0-2 16 0,-2-1 0 0,1-1 0 0,-1-4-48 16,0-2 0-16,0-6 0 0,5-29 0 0,-5 2-192 15,-1 5 176-15,-2 5-176 0,1 7 160 0,-3 12-160 16,0 6 0-16,-1 9 0 0,-2 7 0 0,3 8 0 0,0 0 0 16,-10 13 0-16,4 0 0 0,-3 10 0 0,0 3 0 15,0 9 0-15,0 3 0 0,-1 3 0 0,1 1 0 16,1-3 0-16,-6 37 0 0,4-7 0 0,3-3 0 15,0-4-128-15,5-2 128 16,0-8-1728-16,1-5-256 0,1-1-64 0</inkml:trace>
  <inkml:trace contextRef="#ctx0" brushRef="#br2" timeOffset="-104701.33">30567 17849 19519 0,'0'0'864'0,"1"-10"176"0,-1 2-832 0,0 8-208 0,1-9 0 0,-1 4 0 0,0 5 1216 0,0 0 208 15,0 0 48-15,0 0 0 0,0 0-224 0,0 0-32 16,0 0-16-16,0 0 0 0,0 0-304 0,0 0-48 16,0 0-16-16,0 0 0 0,0 0-320 0,-2 13-80 15,2-13-16-15,-4 15 0 0,-1 3-96 0,1-1 0 16,1-3-16-16,1 1 0 0,1 0-128 0,-2 0-32 16,3 1 0-16,-2-2 0 0,0-3 48 0,2 0 0 15,-1-2 0-15,1-9 0 0,-1 10 64 0,1-10 32 16,0 0 0-16,0 0 0 0,0 0 80 0,0 0 16 15,0 0 0-15,0 0 0 0,0 0-80 0,0 0-16 16,0 0 0-16,0 0 0 0,0 0-48 0,6-6-16 16,-1-4 0-16,0 2 0 0,-1-3-64 0,2 1-16 15,0 1 0-15,0-4 0 0,0-1-144 0,2 3 0 16,1-2 144-16,0 2-144 0,0-1 0 0,-1-2 0 16,3 6 0-16,-1-2 0 0,3 4 0 0,-2-2 0 15,-2 6 0-15,0 2 0 0,-9 0 0 0,11 1 0 0,-2 0 0 16,-9-1 0-16,10 9 0 0,0 0 0 0,-2 3 0 15,1-2 0-15,-3 2 0 0,-1 2 0 0,2 0 0 0,-3-1 0 16,-1-1 0-16,0-1 0 0,-2 0 0 0,2 1 128 16,-2 2-128-16,0-4 176 0,-1-10-176 0,0 0 192 15,-2 13-192-15,-1-2 0 0,3-11 0 0,0 0 0 16,0 0 176-16,0 0-48 0,0 8-128 0,0-8 192 16,0 0 0-16,0 0-16 0,0 0 0 0,0 0 0 15,0 0 32-15,0 0 16 0,9-3 0 0,-1 1 0 0,-8 2-224 16,9-7 128-16,-2 1-128 0,1 1 0 0,1-3 0 15,-2 2 128-15,1 1-128 0,1-2 0 16,-1 2 0-16,2 2 0 0,-1 1 0 0,1 1 0 0,0 0 0 0,0 2 0 16,-1 2 0-16,1 0 0 0,-2 4 0 0,1 0 0 15,1 2 0-15,-1 1 0 0,-2 2 0 0,1-3 0 16,0 0-128-16,1-3 128 0,-2 2-320 0,3 1 0 16,1-3 0-16,-1 3 0 15,1-4-416-15,-1 0-96 0,-1 1 0 0,3-1-16 16,-2-2-1360-16,-1 1-272 0,-9-4-48 0,10 1-12256 0</inkml:trace>
  <inkml:trace contextRef="#ctx0" brushRef="#br2" timeOffset="-104301.42">31322 17874 11967 0,'0'0'528'0,"0"0"112"0,0 0-512 0,0 0-128 0,0 0 0 0,0 0 0 15,0 0 2560-15,0 0 464 0,-8 8 112 0,-2-3 0 16,-1 4-1600-16,-1-1-320 0,1 4-64 0,-1 0 0 16,0 1-320-16,-1 2-64 0,0-1-16 0,2-2 0 15,2 2-176-15,2-1-16 0,4 0-16 0,1-3 0 16,5 3-240-16,2-6-48 0,3 1-16 0,3-2 0 15,2-1 96-15,-1 1 32 0,5-3 0 0,1 0 0 16,1-3 48-16,1 0 16 0,-2-1 0 0,0 1 0 0,0-3 80 0,-1-1 32 16,1-3 0-16,-5 3 0 15,0-1 0-15,-3-3 0 0,-3 2 0 0,-7 6 0 16,5-12-160-16,-3 3-48 0,-5-3 0 0,-3 2 0 0,-4-1-176 0,-3 0-32 16,-1 3-128-16,-1 1 192 0,-3-1-192 0,0 3 0 15,0-3 0-15,1 3 0 0,-1 3-352 0,2-1-16 16,1 2 0-16,1 1 0 15,4-1-528-15,1 1-128 0,9 0 0 0,0 0-16 16,-9 0-1776-16,9 0-336 0,0 0-80 0</inkml:trace>
  <inkml:trace contextRef="#ctx0" brushRef="#br2" timeOffset="-103381.21">31662 17952 5519 0,'0'0'496'0,"0"0"-496"15,0 0 0-15,0 0 0 0,7-9 3184 0,-7 9 528 16,4-9 128-16,-4 9 0 0,0-9-2240 0,0 9-448 16,-2-6-80-16,2 6-32 0,-6-8-96 0,6 8-32 15,-9-5 0-15,0 3 0 0,0 5-128 0,0 0-16 0,0 2-16 0,-1 0 0 16,-2 3-256-16,0 1-48 0,1-2-16 0,1 4 0 16,-1-1-96-16,4 2-16 0,-1 2 0 0,3 0 0 15,1-2-128-15,3-1-16 0,1 2-16 16,3-4 0-16,2 4-32 0,2-7 0 0,2 2 0 0,0-3 0 15,2-3 96-15,1-1 16 0,1-2 0 0,-1 0 0 16,1 0 144-16,1-3 16 0,0-4 16 0,0 1 0 16,-3-4-32-16,2 4-16 0,-3-8 0 0,2 2 0 15,-1 0 16-15,1-1 16 0,-1-1 0 0,1 2 0 16,-2-2-160-16,-1 0-48 0,-2-3 0 0,1 1 0 0,-1 1-192 0,0 1 0 16,-2-2 128-16,0 4-128 0,-1 4 0 0,0-1 0 15,-2 5 0-15,-2 5 0 16,0 0 0-16,0 0 0 0,0 0 0 0,0 0 0 0,-5 9 0 0,0 4-128 15,-1 2 128-15,1 2 0 0,-1 0 0 0,1 1 0 16,0 1 0-16,1-1 0 0,1-1 0 0,1-2-128 16,0-1 128-16,2 2 0 0,2 1 0 0,1-3 0 0,1-2 0 0,1-1 0 15,-1-1 0-15,3-3 0 16,1 1 0-16,1-2 0 0,1 0 0 0,0 0 0 0,2-4 144 0,-1-2-144 16,2 2 320-16,-1-2-32 15,1-2 0-15,1 2 0 0,1-1 96 0,1 0 32 0,-1-2 0 16,0-2 0-16,-2 1-144 0,0 1-16 15,-2-1-16-15,0-4 0 0,1 2-96 0,-1-4-16 16,-2 2 0-16,1-3 0 0,2 0-128 0,-2-1 0 16,-1-1 0-16,-1 3 128 0,-2-4-128 0,-1 2 0 0,0 4 0 0,0-3 128 15,-2 4-128-15,-2-3 0 16,0 2 0-16,-1 8 0 0,-1-8 0 0,1 8 0 0,0 0 0 0,0 0 0 16,0 0 0-16,-10 0 0 0,0 4 0 0,-1 1 0 15,5 2-176-15,0 4 176 0,-1-3-128 0,2 2 128 16,1 1 0-16,1-1 0 0,-1 3 0 0,3-1-128 15,1-1 128-15,1 0 0 0,-1-11 0 0,4 11 0 16,-1 0 0-16,4-5 0 0,-7-6 0 0,10 11 0 16,-1-6 0-16,1-2 0 0,0-1 0 0,2-2 0 0,-1-2 0 15,2-1 0-15,0-1 0 0,1-3 0 0,1-1 0 16,-6 4 0-16,1-5 128 16,3 0-128-16,-2-5 0 0,3 0 128 0,1-3-128 0,0 0 0 0,2-1 176 15,14-14-48-15,-6 2 0 0,-2 5 0 0,-4 3-128 0,-3 1 0 16,-2 1 0-16,-2 1 0 0,-2 1 0 0,-2-2 0 15,-1-1 0-15,0 4 0 0,-1 0 0 0,-5 2 0 16,2 2-144-16,-3 7 144 0,0 6 0 0,0 0 0 16,0 0 0-16,-8 2 0 0,-2 6-128 0,-1 3 128 15,-3 5 0-15,-3 1 0 0,2 0 0 0,-2 1 0 16,1 1 0-16,0 0 0 0,1 1 0 0,3 3 0 16,0 2 0-16,4 0 0 0,2 1 0 0,4 0 0 15,0 2 0-15,5-3 0 0,1 1 0 0,2-1 128 16,3-5-128-16,1-1 192 0,4-2-32 0,0-2-16 15,0-5 0-15,1-1 0 0,2-2-144 0,1-1 192 16,-1-4-192-16,2 1 192 0,1-3-192 0,1 0 0 16,6 0-160-16,1 0 160 15,1 0-1488-15,3 3-208 0,2-2-32 0</inkml:trace>
  <inkml:trace contextRef="#ctx0" brushRef="#br4" timeOffset="-98144.05">1257 16474 4607 0,'0'0'192'0,"0"0"64"0,-7 0-256 0,7 0 0 0,-7 1 0 0,7-1 0 15,-9 5 1152-15,9-5 192 0,-6 8 48 0,6-8 0 16,-6 5-1088-16,6-5-304 0,0 0 0 0,-4 9 128 15,4-9-128-15,0 0-256 0,0 0 64 0,-5 6 16 0,5-6 176 16,-5 4-128-16,5-4 128 0,0 0-128 0,0 0 832 0,-12 4 192 16,2 2 16-16,2-3 16 0,8-3 160 0,-10 1 48 15,0 0 0-15,0 0 0 0,1 1-160 0,9-2-16 16,-9 1-16-16,9-1 0 0,0 0-64 0,0 0-16 16,0 0 0-16,0 0 0 0,0 0-240 0,0 0-48 15,9-9-16-15,6-2 0 0,0-2-48 0,6 0-16 16,0-3 0-16,6 0 0 0,6-1 80 0,5-2 0 15,2-2 16-15,8-2 0 0,3 0-208 0,1-1-32 16,0-5-16-16,1 2 0 0,2-2-16 0,2 0-16 16,3 1 0-16,1-1 0 0,1 2 0 0,2-4 0 15,-1 1 0-15,2 1 0 0,0-2-80 0,0 2-16 16,-2 4 0-16,4-2 0 0,-1 1-80 0,1-1-128 16,-1 0 176-16,-1-1-176 0,-4 2 128 0,-1 0-128 15,-1 3 0-15,1 1 0 0,1-1 128 0,0 0-128 16,0 2 0-16,-2-1 0 0,-1 1 0 0,-6-3 0 15,2-1 0-15,2 4 0 0,-2 0 128 0,2 0-128 16,-1 0 0-16,1-1 0 0,2-3 0 0,-1 0 0 0,-1 2 0 0,0 0 0 16,-1-5 0-16,1 3 0 0,1-3 128 0,2 4-128 15,2-3 0-15,-2 2 0 0,-1-7 0 0,-3 1 0 16,-2 5 192-16,-1-2-192 0,0 1 192 0,0 0-192 16,0 3 0-16,0 3 0 0,0-4 0 0,-1 3-144 15,-1-1 144-15,-1 1 0 0,0-2 0 0,-2 1 0 16,-5 1 0-16,3 1 144 0,1-2-144 0,2 4 0 15,3 0 0-15,0-2 0 0,1 1 0 0,-2-1 0 16,-3-2 0-16,0 4 0 0,1 1 0 0,-1 3 0 0,0-2 0 0,2 2 0 16,-1-1 0-16,-1 3 0 0,0-4 0 0,-3 0 0 15,1 1 0-15,-4 2 0 0,-3 0 0 16,-1 0 0-16,-2 0 0 0,-2 3 0 0,-1-2 0 0,-2 1 0 16,1 2 0-16,-1-1 0 0,0 1 0 0,-1-1 0 15,0 0 0-15,-1 2 0 0,0-4 0 0,0 5 0 16,-1-4 128-16,-2 3-128 0,-2 0 0 0,-3 3 0 15,-1-2 0-15,1 3 0 0,-6-2 0 0,-2 2 0 16,0 1 0-16,-1 0 0 0,-1-1 128 0,0 2-128 16,-10 3 0-16,12-2 0 0,-12 2 0 0,0 0 0 15,0 0 0-15,0 0 0 0,0 0 128 0,0 0-128 16,0 0 0-16,0 0 0 0,-10 9 0 0,-2-3 160 16,-2 4-160-16,-2-3 128 0,-3-1-128 0,-2 5 160 0,-3 2-160 15,-2 0 160-15,-5-1-160 0,-2 4 128 16,-3 1-128-16,-2 1 128 0,-4 0-128 0,-2 0 0 15,-3-4 144-15,-2 6-144 0,0 3 0 0,-4 5 144 16,-5-3-144-16,-3 3 0 0,-5-2 128 0,-2 3-128 16,-2-2 0-16,1 3 0 0,-2 1 0 0,-5-2 0 0,-8 2 0 15,-2 2 0-15,-1 3 128 0,2 0-128 0,-1 0 0 16,-1 0 0-16,-6 0 0 0,-1 1 128 0,1-1-128 0,3-1 0 16,2 4 128-16,-3 0-128 0,-2-3 0 0,1 1 0 15,3 3 144-15,0-2-16 0,-1 0-128 0,0-1 192 16,-2 0-192-16,2 0 0 0,1-2 0 0,1 3 0 15,-1 2 0-15,0-1 0 0,-1-2 0 0,4-3 0 16,3-2 0-16,1 2 0 0,-2 2 0 0,0-2 0 0,-1-1 0 0,1 2 128 16,2-2-128-16,2 1 0 0,3 0 288 15,-2 1-32-15,3-4-16 0,-1 1 0 0,4-1-16 16,4-2 0-16,4 1 0 0,2 1 0 0,2-4-96 16,0 1-128-16,-2-3 176 0,7 3-176 0,2-6 128 0,0 1-128 15,2-2 0-15,6-2 0 0,7-1 0 0,2-1 0 16,2-4 0-16,5 3 0 15,6-4-480-15,3 1 0 0,4-6 0 0</inkml:trace>
  <inkml:trace contextRef="#ctx0" brushRef="#br4" timeOffset="-96879.74">2306 17141 11231 0,'-26'0'496'0,"6"1"96"0,-2 1-464 0,2-2-128 0,2-2 0 0,2 6 0 0,1 1 896 0,-1 0 144 15,6-1 48-15,-3 1 0 0,1-2-256 0,2-1-64 16,-1 2 0-16,11-4 0 0,0 0-32 0,0 0-16 16,0 0 0-16,0 0 0 0,0 0-64 0,0 0-16 15,11-5 0-15,4-5 0 0,4 1-16 0,8-5-16 16,6-1 0-16,5-2 0 0,5-2-256 0,8 0-48 16,5 0-16-16,6-1 0 0,7-2-64 0,2-2-16 15,0 0 0-15,4 0 0 0,4-6 128 0,6 2 32 16,5 0 0-16,0-2 0 0,-1-2 48 0,2 2 16 15,4-2 0-15,2 0 0 0,1-2-80 0,-1-2-16 16,1-1 0-16,0 2 0 0,3 0-48 0,-1 1-16 0,-1-2 0 16,-1 1 0-16,-3-1-80 0,3 2-32 0,3 2 0 0,-5-2 0 15,-3-2-160-15,-3 3 0 0,-1 4 144 16,0 2-144-16,0-3 128 0,-2 3-128 0,-5-2 160 0,-5 5-160 16,-8 0 304-16,0 2-48 0,-2 2 0 0,-2 2 0 15,-2-1-112-15,-6 1-16 0,-8 1-128 0,-3 3 192 16,-4 1-64-16,-6 2 0 0,-6-1-128 0,-3 0 192 15,-3 2-64-15,-4 0 0 0,-4 3-128 0,-5 5 192 16,-2-2-64-16,-9 4 0 0,0 0-128 0,0 0 192 16,0 0 0-16,0 0-16 0,-9 1 0 0,-4 4 0 0,-3 7-48 0,-5-3 0 15,-3 2 0-15,-2 1 0 0,-6 0-128 0,-4 4 0 16,-7 0 0-16,-4 1 0 0,-4 2 0 0,-3 0 0 16,-5 1 0-16,-2 3 0 0,-5 5 0 0,-1 0 0 15,-2 3 0-15,-7 0 0 0,-8 0 0 0,0 1 0 16,-3 1 0-16,0 2 0 0,-4 2 0 0,-1 4 0 15,-5-2 0-15,2 1 0 0,1 0 0 0,-2 5 0 16,-2-3 0-16,-1 2 0 0,-1-3 128 0,2-1-128 16,1 6 0-16,0-3 128 0,-5 2-128 0,3-4 128 15,2 1-128-15,3 1 128 0,-1-3-128 0,3 0 0 16,3-2 0-16,5-2 128 0,4-2-128 0,6-1 0 16,6 0 0-16,4-2 128 0,3-5-128 0,5-2 0 15,3-2 0-15,6-4 0 0,5-6 0 0,4 1 0 16,6-1 0-16,4-5 0 0,6 2 0 0,6-4 0 15,3-2 0-15,4 1 128 0,9-4-128 0,0 0 0 0,0 0 0 0,0 0 0 16,8-9 0-16,2-1 0 0,5 1 0 0,7-3 0 16,3 1 0-16,6-2 0 0,5-2 0 0,4-2 0 15,7-1 0-15,2-2 0 0,-1-1-144 16,3-4 144-16,2 0 0 0,7-2 0 16,2 2-128-16,5 1 128 0,7-3 0 0,2 2 0 0,2-6 0 0,1 1 0 15,-3-2 0-15,9 1 0 16,4-2 0-16,-1 0 0 0,-2 0-128 0,2 0 128 0,0 1 0 0,2-2 0 15,4-2 0-15,0 0 0 0,-4-4 0 0,1 5 0 16,-1-2 0-16,4 1 0 0,1-1 0 0,-1 0 0 16,0 0 0-16,-2 3 0 0,1 0 0 0,0 3 0 15,-2-2 0-15,-2 0 0 0,-8 1 0 0,-1 5 0 16,-3-3 0-16,0 2 0 0,-2 3 0 0,-4 3 0 16,-6-2 0-16,-4 3 0 0,-5-1 0 0,-4 3 0 15,-5 1 0-15,-3 4 0 0,-5 1 0 0,-2 3 0 16,-3-3 0-16,-3 6 0 0,-3-2 0 0,-8 4 0 0,-2-1 0 15,-5 0 128-15,-5 6-128 0,-8 0 0 16,0 0 0-16,0 0 0 0,-6 8 0 0,-9 0 0 0,-6 3 0 16,-7 1 0-16,-7 3 0 0,-5 1 0 0,-3 2 0 0,-5 2 0 15,-4 5 128-15,-8-1-128 0,-5 6 0 0,-7 0 0 16,-8 1 0-16,-4 4 0 0,-8 3 0 0,-4 6 0 16,-6-2 0-16,-7 8 0 0,-6-1-160 0,-4 5 160 15,-6 2-128-15,-4 2 128 0,-2 1-160 0,-5 3 160 0,-3 0-192 0,-1 4 192 16,-1-1-144-16,-1 0 144 15,-2 2 0-15,-1-1-144 0,4 0 144 0,-4 2 0 16,-1 0 0-16,6 0 0 0,8-2-160 0,0-1 0 16,0-6 0-16,8 1 0 15,9-3-512-15,5-1-96 0,4-2-32 0,5-5-9312 0,6-8-1856 16</inkml:trace>
  <inkml:trace contextRef="#ctx0" brushRef="#br4" timeOffset="-89620.84">32462 2352 16575 0,'-8'-4'1472'0,"8"4"-1168"0,0 0-304 0,-10-3 0 0,1-3 2928 0,0 4 528 16,0 1 96-16,1-1 32 0,-3 2-2688 0,0 0-544 15,0-2-96-15,-1 2-32 0,1-1 48 0,-1 1 16 16,0 0 0-16,4 0 0 0,-2-2-160 0,-2 1-128 16,-2 1 192-16,-1-3-192 0,-3 3 128 0,-1 0-128 15,-1 0 0-15,-23-2 0 0,4 2 128 0,0-1-128 16,-2-2 144-16,1 2-144 0,-3-2 288 0,1 1-32 16,0-2-16-16,0 0 0 0,-2 0 80 0,-1 2 0 15,0-1 16-15,-2 3 0 0,-2-1 0 0,-5 2 0 16,-2-1 0-16,0-1 0 0,2-2 48 0,-1 3 0 15,2 0 0-15,-2 2 0 0,2 0-80 0,-3 1-16 16,-4-1 0-16,-2 0 0 0,-2 0-160 0,1 3-128 16,0-4 144-16,2 2-144 0,0 1 0 0,0 3 128 15,-4 1-128-15,-6 0 0 0,3-3 0 0,-1-1 0 0,3-2 0 16,1 4 0-16,1 3 0 0,0 0 0 0,-5 1 128 0,-2 2-128 16,0-4 0-16,1 2 144 0,0-3-144 0,4 5 128 15,1-3 0-15,-1 1-128 0,-5-3 192 0,-1 5-64 16,0-3 0-16,1 2 0 0,1 3 0 0,5-5 0 15,3 1 48-15,-3-1 0 0,-5 4 0 0,1 1 0 16,2-3 80-16,2 3 32 0,3-1 0 0,2 2 0 16,4-5-96-16,2 3 0 0,-4 0-16 0,1-3 0 15,0 3-176-15,1 2 160 0,5-1-160 0,2-4 160 16,2 0-160-16,2 0 128 0,2 2-128 0,-2 1 128 16,5-3-128-16,-5 1 0 0,-1 2 0 0,1-4 0 0,0 1 0 15,3-5 0-15,2 0 0 0,3 2 0 0,1-2 0 0,4 1 0 16,3 0 0-16,4-2 0 0,1-3 0 15,3 1 128-15,2-2-128 0,3 0 0 0,0 0 0 0,2 0 0 16,2 1 128-16,0-1-128 0,1-1 0 0,1-1 0 16,-1 0 0-16,3-1 0 0,-1 0 0 0,2 0 0 15,7 3 128-15,0 0-128 0,-6-4 0 0,6 4 192 16,-8-1-192-16,8 1 192 0,0 0-192 0,0 0 0 16,0 0 0-16,0 0 0 0,0 0-128 0,2 13 128 15,-1-5 0-15,3 5 0 0,-2 1 0 0,2-1-144 16,-1 2 144-16,-1 2 0 0,2 2 0 0,0 4-128 15,0 1 128-15,1 0 0 0,0 3 0 0,1-1 0 16,2 5 0-16,-1 3 0 0,1 0 0 0,0 2 0 16,0 1 0-16,0 0 0 0,0-2 0 0,-1 3 0 15,1 3 0-15,0 2 0 0,-2-2 0 0,0 2 0 0,-1 2 0 0,0-1 0 16,1 2 0-16,-3 4 0 0,0-2 0 0,-1 1 0 16,1 0 0-16,-2 2 0 15,1-1 0-15,-2 1 0 0,0-1 128 0,2 2 0 0,-2 0-128 16,0 1 192-16,0 0-48 0,0 0-16 0,0 0 0 0,0 2 0 15,-2 1 0-15,-1 0-128 16,0-2 192-16,2 1-64 0,0 0-128 0,0 2 160 0,-1-1-160 0,1 1 160 16,-1-3-160-16,0 0 0 0,2 1 0 0,-2 1 128 15,0-2-128-15,2 2 0 0,0 3 0 0,0-1 0 16,0-3 0-16,0 1 0 0,0-1 0 0,0-1 0 16,2 1 0-16,0 1 0 0,-2 2 0 0,0-1 0 0,2-1 0 15,-1 2 0-15,0-3 0 0,0 4 0 0,-1-1 0 0,2 1 0 16,0 1 0-16,1 2 0 0,-1 3 0 0,2-4 0 15,-3 0 128-15,3 2-128 0,0 3 0 16,1-1 0-16,0 0 144 0,0-1-144 0,2 2 0 0,-1 2 144 16,2 4-144-16,-2-3 0 0,0 3 0 0,1 0 0 15,-2-1 0-15,1 0 0 0,0 1 0 0,0 0 0 16,-1-1 0-16,0-1 0 0,0-1 0 0,-3-3 0 16,1 3 0-16,-2-1 0 0,0 1 144 0,1-2-144 15,-2 2 0-15,0-3 144 0,0 1-144 0,0-1 0 16,-2-1 144-16,2 3-144 0,0 1 144 0,0 0-144 15,0 1 192-15,2-3-192 0,0 3 144 0,1 0-144 16,-1 0 0-16,3-1 144 0,-1-1-144 0,1 0 128 16,2-2-128-16,-1 2 128 0,-1 2-128 0,0-1 160 15,-1 0-160-15,2-3 160 0,-2 2-160 0,0 0 0 0,0-1 0 0,-2 0 0 16,-2 1 0-16,2 0 0 16,-1 1 0-16,0 1 0 0,-1-1 128 0,0-1-128 15,0-2 0-15,1 0 128 0,1 1-128 0,-1-3 0 0,-1 3 0 0,-1 1 128 16,1-2-128-16,0-2 0 15,-2 1 0-15,1-3 128 0,0 1-128 0,0 0 0 0,-3 2 0 0,4-3 0 16,-3 1 0-16,1 2 0 0,0-2 0 0,1 1 0 16,-1 0 0-16,-2-1 0 0,0 0 0 0,4 0 0 15,-1-3 0-15,1 4 0 0,0-5 128 0,0 6-128 16,-2-1 0-16,2 1 0 0,0-6 0 0,2 5 0 16,-1-4 0-16,-1 2 0 0,0-2 0 0,3 2 0 15,-2 1 0-15,0 2 0 0,0-5 0 0,1 0 0 16,0-4 0-16,1 1 0 0,-2-3 0 0,1 4 0 15,2-2 0-15,-1 1 0 0,1 0 0 0,-1 0 0 0,1 0 0 16,0-1 0-16,2-2 0 0,0 2 0 0,-3-3 0 0,4 4 0 16,-1 3 128-16,-1-3-128 0,-2-2 0 0,-1-1 0 15,-1-1 0-15,2 0 128 0,-3-1-128 0,-1 0 0 16,-1-3 0-16,1 4 0 0,0 2 0 0,-3-1 0 16,-1-3 0-16,1 1 0 0,0-2 0 0,-1 2 0 15,0-1 0-15,1-3 0 0,1 0 0 0,-2 2 0 16,-2 1 0-16,1 0 0 0,-1-1 0 0,2 3 0 15,-1-4 0-15,0 2 0 0,-2 1 0 0,2-2 0 16,-2-2 0-16,2 3 0 0,-1 1 0 0,1 0 0 16,0 0 0-16,-1-2 0 0,1-3 0 0,1 1 0 0,1 3 0 15,0-3 0-15,-1-2 0 0,0 3 0 16,1 0 0-16,-1-2 0 0,1 0 0 0,1-4 0 16,0 3 0-16,0-4 0 0,1 2 0 0,-1-3 0 15,1 2 0-15,1-1 0 0,-1-3 0 0,1 3 0 0,0 2 0 0,1-5 0 16,0-1 0-16,0 2 0 0,1-2 0 0,0-1 0 15,-1-2 0-15,2 1 0 0,-1-1 0 16,0 2 0-16,-1-1 0 0,0-2 0 0,0-2 128 16,0 0-128-16,0 1 0 0,0 0 0 0,0-1 0 15,0 1 0-15,-1-4 0 0,1-2 0 0,0 0 0 0,1 0 0 16,0 0 0-16,2-3 0 0,-1 1 0 0,2-3 0 16,-1 0 0-16,2-2 0 0,1-1 128 0,-1 0-128 15,2-1 0-15,0-2 0 0,2 0 0 0,1-1 0 0,1-1 0 16,-1-3 0-16,-1 1 0 0,1-1 0 0,0-2 0 15,4 3 0-15,0-5 0 0,0 3 0 0,1-2 0 0,3 1 0 16,-2-3 0-16,5 3 0 0,-1-2 0 16,2 3 0-16,2-3 0 0,0 1 0 0,-1 0 0 15,0-2 0-15,-3 3 0 0,4-2 0 0,-2 6 0 0,2-5 0 16,2 2 0-16,0-4 0 0,2 3 0 0,3-2 0 16,-3 0 0-16,3 2 0 0,4 0 0 0,3 1 0 15,0 2 0-15,3-2 0 0,-2 2 0 0,-2 1 0 16,0-3 0-16,1 3 0 0,-1 1 0 0,1-1 0 15,1 1 0-15,3 1 0 0,-1 1-128 0,2 2 128 16,2 1 0-16,0 2 0 0,2 0 0 0,0 1 0 16,-5-2 0-16,0 2 0 0,0-1 0 0,2 6 0 15,-1-1 0-15,4 2 0 0,-3-4 0 0,3 0 0 16,3 0 0-16,1-1 0 0,0 2 0 0,-3-1 0 16,-5-3 0-16,0-1 0 0,1 2 0 0,0-2 0 0,1-1 0 0,2 3 0 15,1-3 0-15,0 2 0 0,0-3 0 16,-1 1 0-16,1 0 0 0,-4 0 0 0,-2-1 0 15,2 0 0-15,1 1 0 0,-1 1 0 16,1-2 0-16,2-1 0 0,-1-2 0 0,2 1 0 0,0 1 128 16,-1 1-128-16,-2-3 0 0,-3-1 0 15,-3 0 0-15,3-1 0 0,-1 1 0 0,1-2 0 0,0 1 0 0,1 1 0 16,0 0 0-16,2-2 0 0,-2 0 0 0,0 1 0 16,-1-3 0-16,-3 4 0 0,-2-1 128 0,0 1-128 15,0-4 0-15,0 3 0 0,1 1 0 0,-1 0 0 0,0-3 0 16,1 3 0-16,3 1 0 0,-3-1 0 0,1-2 0 15,0-1 0-15,-2 1 0 0,0-3 0 0,-2 3 0 16,-1-2 0-16,0 2 0 0,2 2 0 0,-2-4 0 16,2 1 0-16,-1 2 0 0,1-3 0 0,-1 2 0 0,2-3 0 15,-1 1 0-15,1-1 0 0,-3-2 0 0,-1 1 0 16,-2 2 0-16,0-2 0 16,-3 3-128-16,-2-2 128 0,-2 1 0 0,-10-5 0 0,2 3 0 0,2-3 0 15,1 3 0-15,3 1 0 0,-2-2 0 0,2 2 0 16,-1-3 0-16,18 10 0 0,-8-1 0 0,-1-5 0 15,-4 0 0-15,0 2 0 0,-2-5 0 0,-2 4 0 16,-5-6 0-16,1 1 0 0,0-1-160 0,-3 0 160 16,-3-1 0-16,0 1-144 0,0-1 144 0,-1-2 0 15,-1 0 0-15,1 0 0 0,-3-1 0 0,1 1 0 16,-9-2 0-16,12 1 0 0,-3 2 0 0,-9-3 0 16,10 1 0-16,1-1 0 0,-2-3-160 0,-9 3 160 15,12-2-192-15,-3-1 192 0,-2-3-144 0,-3 1 144 16,1 0 0-16,0 0-144 0,-1-4 144 0,0 1-128 15,0-5 128-15,-2 1-128 0,1-2 128 0,0-17 0 16,0-1 0-16,0 2-128 0,-2-1 128 0,1-5 0 0,-2-6-144 0,0-2 144 16,2-1 0-16,0 0-176 0,-1 1 176 15,2 2-128-15,0 1 128 0,-1-1 0 0,1 1 0 0,-1 2-128 16,-1-2 128-16,2-3 0 0,0-2 0 0,-1-1 0 16,-1-1 0-16,1 5 0 0,-2-2 0 0,0 3 0 15,0 1 0-15,0-2 0 0,-2 1-144 0,1 0 144 0,1-5-176 16,-1-2 48-16,0-3 0 0,-1-2 0 15,1 2-32-15,0 3 0 0,-1 0 0 0,1 0 0 0,1 0 160 0,0 1-208 16,0-3 80-16,0-1 128 0,0-1-160 0,0-1 160 16,1 1 0-16,1 3-144 0,-1 6 144 15,2-4 0-15,-1-1 0 0,1 1 0 0,-1-3 0 0,2-2 0 16,-3-6 0-16,2 1-128 0,-2 1 128 0,2 1 0 16,-1 2 0-16,1 0-128 0,-1 0 128 0,1-3 0 15,1-4 0-15,-2 0 0 0,-1-1-144 0,1 2 144 16,-2 4-160-16,1 0 160 0,0-1 0 0,-1-2 0 15,-1 2 0-15,1-1 0 0,0-6 0 0,-1 5-144 16,-3 3 144-16,0 1 0 0,0 3 0 0,0-2-160 16,-1 1 160-16,0 0 0 0,0-3-208 0,0-1 64 15,-1-4 16-15,1 5 0 0,-2 4 128 0,2 1-192 16,1 0 192-16,-1 0-192 0,0-4 192 0,3 24-192 16,-1-8 192-16,1-5-192 0,-1-1 192 0,0-3-128 15,2 0 128-15,0 0-128 0,1-5-16 0,0-1 0 16,1-3 0-16,2-1 0 0,1 0-112 0,-3-1 0 15,1 1-16-15,1 1 0 0,-1-2 16 0,4-47 16 16,-1 17 0-16,0 8 0 0,0 5 48 0,1 6 16 16,-3 7 0-16,1 2 0 0,1 4 176 0,1-1 0 15,-2 0-144-15,2-4 144 0,-1-2 0 0,0 0 0 0,0 5-144 16,0-1 144-16,-1 4 0 0,1-1 0 0,0 0 0 0,1-6 0 16,-1 2 0-16,0-3 0 0,0 0 0 0,-1 2 0 15,-3 5 0-15,3-1 0 0,-2-4 0 0,2 0 0 16,1-3 0-16,-2 0 0 0,-1-2 0 0,1 2 0 15,-1 5 0-15,0 0 0 0,-1-6 0 0,1 0 0 16,2-1 0-16,0 0 0 0,-1-2 0 0,-2 3 0 0,-1 6 0 16,2-4 0-16,1 1 0 0,-1-4 0 0,1-3 0 15,-2 1 0-15,2 2-128 0,-3 3 128 0,-3 1 0 16,3 2-160-16,4-4 160 0,-1 1-128 0,-1-3 128 0,-1-3-128 16,-1 0 128-16,0 5-128 0,0 4 128 0,2 0 0 15,0-5 0-15,2-1 0 0,0-3 0 0,-2 0 144 16,-2 2-144-16,2 1 160 0,-1 0-160 0,-1 1 0 15,0 1 0-15,0-5 0 0,2-3 0 0,-2 2 0 16,-1 3 0-16,0 0 0 0,1 5 0 0,0-3 0 16,1-4 0-16,-1 0 0 0,-1-3 0 0,1 5 0 15,-1 3 0-15,-1-1 0 0,0-4 128 0,2-1-128 16,2-2 0-16,-2 1 128 0,-3-3-128 0,0 5 0 16,0 1 0-16,1-1 0 0,-1-3 0 0,1-1 128 15,-1-5-128-15,-2 5 0 0,1 6 192 0,-1 0-64 16,-1 0 0-16,2-2 0 0,3-4-128 0,-2-1 0 15,-3-2 0-15,0 4 0 0,3 5 0 0,-2 0 0 16,0-3 144-16,0-7-144 0,1-2 0 0,-1 3 128 0,-1 4-128 16,-1 1 0-16,1-2 0 0,-2-1 128 0,4 1-128 0,-1-1 0 15,-1-3 0-15,1 6 128 0,0 6-128 0,1-2 0 16,-1-2 0-16,1-4 0 0,2-3 0 0,-1 3 128 16,-1 1-128-16,2 4 144 0,-1-1-144 0,3-2 160 15,-2-1-16-15,2-5 0 0,0 1 0 0,0 2 0 16,2 7-16-16,-2 0-128 0,1-2 192 0,2-4-64 0,0-5 0 15,-1 3-128-15,1 2 192 0,-1 4-64 0,2 2-128 0,-3-1 0 16,3 0 144-16,0-2-144 0,0-4 0 16,1 8 0-16,-4 2 0 0,3 1 128 0,-2 1-128 0,2-3 0 15,1 1 0-15,0-2 0 0,-1-2 0 16,-1 3 0-16,-1 7 0 0,1 3 0 0,-2 1 0 0,3-4-208 16,-3 1 48-16,0-1 16 0,-1-4 144 0,0 3 0 15,-1 4-144-15,0 3 144 0,0 6 0 0,-2 2-144 16,2-2 144-16,-2 3 0 0,2-4 0 0,0 5 0 15,-2-1 0-15,1 2 0 0,-1-1 0 0,-1 2 128 16,3 3-128-16,-2 2 144 0,1 4-144 0,-1 4 0 16,1-1 0-16,-1 4 0 0,1-4 0 0,-1 4 0 0,2 0 0 15,-2 3 0-15,1 0 0 0,1-1 0 16,-1 2 0-16,2 0 0 0,0-1 0 0,0-1 0 0,0-1 0 16,2 2 0-16,-2 2 0 0,0 0 0 15,0-1 0-15,1 4 0 0,0-1 0 0,0 1 0 16,-1 1 0-16,2 2 0 0,-1-1 0 0,0 2 0 15,-1 3 0-15,3-2 0 0,-3 3 0 0,2-1 0 16,0 1 0-16,-1-1 0 0,-1 10 0 0,1-7 0 16,0-4 0-16,-1 4 0 0,0-3 0 0,0 10 0 15,0 0 0-15,0-8 0 0,0 8 0 0,-1-10 0 0,1 10 0 0,0 0 0 16,-5-5-144-16,5 5 144 0,0 0 0 0,-9-3 0 16,-1 3 0-16,1 3-128 0,0-1 128 0,2 1 0 15,-1 1 0-15,-2 1 0 0,0-2-128 0,-4 1 128 16,0 1 0-16,-2 2 0 0,0-2 0 0,-16 8 0 15,5-3-144-15,1 1 144 0,-4-2 0 0,1 1-144 0,0-2 144 16,-4 1 0-16,-1-3 0 0,-2 3 0 0,-1-4-160 0,-1 3 160 16,-4 2-192-16,18-6 192 0,-5 3-176 0,-2 1 176 15,-4 2-160-15,-7-2 160 0,-2 3-128 0,-3 1 128 16,0-1 0-16,-51 9-144 0,13-1 144 0,8-1 0 16,3-3 0-16,4-1-128 0,0-2 128 0,4 1 0 15,0 1 0-15,-1 0 0 0,-1-6 0 0,0 3 0 16,2-4 0-16,27-3 0 0,-6 2 0 0,-5 0 0 15,-6-1 0-15,-2 2-128 0,-1 1 128 0,-3 3 0 16,0-2 0-16,-59 14 0 0,17-8 0 0,11-2 0 16,8-2-144-16,7 0 144 0,4-1-144 0,3 3 144 15,-3-5-192-15,1 3 192 0,0-5-144 0,2 0 144 16,2 1 0-16,2-2-144 0,2 0 144 0,0 2 0 16,-1-1 0-16,0-3-128 0,-2-3 128 0,3 2 0 15,3 1 0-15,2 0 0 0,3 0 0 0,-1-2 0 16,1 0 0-16,-1 2 0 0,-5-2 0 0,5-1 0 15,2 0 0-15,3 1 0 0,1 0 0 0,3 2 0 16,2 1-144-16,0-2 144 0,-1 0-160 0,-2 0 160 0,-2 2-208 0,1-2 80 16,0 0 128-16,4 2-160 15,2-2 160-15,1-1-160 0,2 1 160 0,4-1 0 0,2 3 0 0,-1 0 0 16,0 1 0-16,0-2 0 0,0 3 0 16,-1 0 0-16,2-1 0 0,3-3 0 0,1 2 0 0,2 0 0 15,-1 1 0-15,4-1 0 0,1-1 0 0,2 0 128 16,1 2-128-16,3-1 0 0,1-1 0 15,1-2 128-15,0 3-128 0,3-2 0 0,1 2 128 0,1-2-128 16,-1-1 128-16,4 1-128 0,0 1 160 0,1 1-160 16,9-4 144-16,-8 6-144 0,8-6 128 0,-6 6-128 0,6-6 128 0,0 0-128 15,-4 12 0-15,3-1 128 0,1 2-128 16,2-2 0-16,-2-11 0 0,4 16 128 0,0-2-128 0,1 2 0 16,1 2 0-16,1 0 0 0,-5 0 0 0,6 2 0 15,-2 5 0-15,1-1 0 0,-2 2 0 0,1 1 0 16,0 2 0-16,1 0 0 0,-1 3-128 0,1 3 128 15,-2 2 0-15,1 1 0 0,-1 2 0 0,0 1 0 16,0-2 0-16,0 0 0 0,-1 6 0 0,0-3 0 16,-2 1 0-16,1 4 0 0,-2-3 0 0,1 5 0 15,-2-1 0-15,0-1 128 0,0 1-128 0,-2 2 0 16,0 3 0-16,-1 1 128 0,-1 2-128 0,2 0 0 16,-3-2 0-16,1 3 128 0,-1 2-128 0,1-2 160 15,-2 0-160-15,1 2 160 0,-2 2-160 0,2-1 128 0,0 3-128 16,0-3 128-16,-1 3-128 0,-1-2 0 15,2 3 144-15,0-2-144 0,1 3 144 0,1-3-144 0,-1 3 192 16,1 0-192-16,-1 1 192 0,2 3-192 16,-1-1 192-16,1-2-192 0,-1 3 144 0,2-2-144 15,0 2 0-15,-1 0 144 0,-1-3-144 0,3 1 0 16,-3 1 0-16,0 1 128 0,1 1-128 0,-1 2 0 0,3-3 0 0,-1 3 128 16,0-6-128-16,0 5 0 0,1 4 0 0,0-3 0 15,0-3 0-15,0 1 128 0,1-1-128 16,0 2 0-16,-1 0 128 0,1 0-128 0,2-2 128 0,-1 1-128 15,1 2 0-15,0-2 128 0,-1-1-128 0,1 1 0 16,-1-2 0-16,1 6 128 0,-1 1-128 0,2-3 0 16,-3 0 0-16,3-1 128 0,-1-1-128 0,-2 1 0 15,-1 1 0-15,0 1 0 0,0-2 128 0,0 0-128 16,-1-1 0-16,-2 1 0 0,-1 0 0 0,3 2 0 16,-3 1 0-16,0-1 0 0,1 0 0 0,-2 0 0 0,1 1 0 15,0 4 0-15,0-1 0 0,-2 1 0 0,-3 1 0 0,0-4 0 16,-1-2 0-16,1 2 0 0,1-1 0 0,2 1 0 15,-2 4 0-15,2-7 0 0,1-2 0 0,-2-2 0 16,4-5 128-16,0 4-128 0,1 0 0 16,-1 0 0-16,1 0 0 0,-1 1 0 0,2-6 0 0,1 0 0 15,0-1 0-15,1 1 0 0,-1-2 0 0,1 4 0 16,1-3 144-16,0 1-144 0,2-3 0 0,1-2 0 16,0 0 0-16,0 3 0 0,0-2 0 0,0-1 0 15,3 2 0-15,-2 1 0 0,-1-3 0 0,-1-3 0 16,5 0 0-16,-1 0 0 0,-1 5 0 0,1 1 0 15,0-2 0-15,0-1 0 0,0 2 0 0,0 1 0 16,-1-5 0-16,2 1 0 0,0-2 0 0,0 2 0 16,-1 1 0-16,1 0 0 0,-1-1 0 0,1-1 0 15,-1-2 0-15,0-2 0 0,-1 2 0 0,1-1 0 16,-3-2 0-16,0 2 0 0,-1 1 0 0,0 1 0 16,-2-2 0-16,-1 0 0 0,1-4 0 0,-2 1 0 0,0 3 0 15,0-3 0-15,0 1 0 0,0 1 0 0,-2 0 0 0,2 1 0 16,-1 0 0-16,1-1 0 0,-1 0 0 0,0-3 0 15,-3-2 0-15,4 2 0 16,-1-2 0-16,-1 1 0 0,0 2 0 0,-1 0 0 0,1-4 0 16,-1 4 0-16,-1-6 0 0,2 1 128 0,-1-2-128 0,1 3 0 15,-1-2 0-15,1 0 0 0,-1 2 0 0,-1-2 0 16,2 1 0-16,-2 1 0 0,0 1 0 0,0-3 128 16,-1 1-128-16,1-2 144 0,1 3-144 15,-3-2 160-15,3 0-160 0,-1 0 0 0,-3-3 0 0,4 2 0 16,-2 2 0-16,0-2 0 0,-2 0 0 0,3 0 0 0,1 4 0 15,-1-2 0-15,-1 0 0 0,0 1 0 0,2 0 0 16,2-1 0-16,-1-1 0 0,1 2 0 16,0-3 0-16,-2 4 0 0,2-4 0 0,1 2 0 0,1-2 0 15,-1 0 0-15,0-3 0 0,3 2 0 0,-1-2 0 0,1 0 0 16,0-1 0-16,-1 1 0 0,1 3 0 0,0-4 0 16,1 0 0-16,0 1 128 0,0-1-128 0,-2-2 0 15,2 0 0-15,0-2 128 0,0 1-128 0,1-2 0 0,0 1 144 16,0-2-144-16,-1-3 0 0,1 2 0 0,0 0 0 0,0-3 128 15,0 2-128-15,0-1 0 0,-2-4 0 0,2 3 128 16,0-4-128-16,-2 1 144 0,0-1-144 16,1-3 160-16,-1 2-160 0,-1-1 128 0,1-1-128 15,-3 0 128-15,0-1-128 0,1-2 128 16,-1 1-128-16,1 0 128 0,-1 0-128 0,3-2 0 16,-1-1 0-16,1-2 0 0,-2-3 0 0,2 2 0 15,1 1 0-15,-3-4 0 0,1 2 0 0,1 1 0 16,-2-2 0-16,2 0 0 0,-1 2 0 0,1-3 0 0,-1 0-144 15,2 2 144-15,-4-12 0 0,7 10 0 0,-2 1-128 0,1-2 128 16,2 3 0-16,-1-6-128 0,-7-6 128 16,10 9 0-16,1-1 0 0,-1-1 0 0,-10-7 0 0,13 9 0 15,-3 3 0-15,1-3 0 0,-1 1 0 0,2-3 0 16,-1 5 0-16,3-2-128 0,1 1 128 0,2 2 0 16,1-1 0-16,2-1-160 0,0 3 160 0,2 0-128 15,1-3 128-15,1 2 0 0,0 1 0 0,0-4 0 16,1 2 0-16,0 2 0 0,0-3 0 0,3 4 0 0,2-2 0 15,1 2 0-15,4-1 0 0,0-2 0 0,0-1 0 16,0 2 0-16,5-2 0 0,-2 6 0 0,4-2 0 16,-4 2 0-16,-3 0 0 0,0 1 0 0,-4 0 0 0,1 1 0 15,-1 1 0-15,2 1 0 0,-1 0 0 0,1 2 0 16,-2-1 0-16,2-1 0 0,1 2 0 0,0 1 0 16,0-1 0-16,0 0 0 0,1 0 0 0,-2-1 0 15,-1-2 0-15,-2 3 0 0,-1-1 0 0,1-1 0 16,1-2 0-16,1 2 0 0,0-1 0 0,1 2 0 15,0-1 0-15,3 2 0 0,0-1 0 0,3-3 0 16,-1 0 0-16,1 1-128 0,1 2 128 0,-1-1-128 16,-3 0 128-16,-2-1-128 0,1-1 128 0,0 1 0 15,0-1 0-15,1 2 0 0,2-1 0 0,0 2 0 0,2-2 0 16,2 0 0-16,1 2 0 0,1-3 0 0,2-1 0 0,-4 1 0 16,-3 0 0-16,2 1 0 15,2 2 0-15,1-2 0 0,-1 1 0 0,1-2-128 16,1 1 128-16,4 0 0 0,1-2 0 0,-1 1-128 15,-2 0 128-15,1 3 0 0,-3-3-176 0,0 0 176 0,-1-1-208 0,2 1 80 16,1 0 128-16,3 0 0 0,-2-1 0 0,1 1-128 16,1-1 128-16,-3 1 0 0,-4-1 0 15,1 1 0-15,-3 0 0 0,1-2 0 0,0 0 0 0,2 2 0 16,-2-1 0-16,1 1 0 0,1-3 0 0,2 4 0 16,0-1 0-16,-2 0 0 0,-2 0 0 0,-2-1 0 15,0-2 0-15,0 2 0 0,-2 0 0 0,0-2 0 0,-1 2 0 16,0 0 0-16,-2 0 0 0,3-1 0 0,1 0 0 0,-3-2 0 15,-1 0 0-15,-2-2 0 0,-3 1 0 0,0 1 0 16,-4-1 0-16,-11-6 0 16,3 1 0-16,1 0 0 0,2 0 0 0,2-2 0 0,-3 3 0 0,3 2 0 15,0-3 0-15,16 9 0 0,-6-3 0 0,-5 0 0 16,-3-5 0-16,-2 2 0 0,-2 2 0 0,0-5 0 16,0 1 0-16,-2-1 0 0,-3 1 0 0,0-3 0 15,-1 4 0-15,0-4 0 0,2 3 0 0,-3-2 0 16,-2 1 0-16,1-2 128 0,0 4-128 0,-1-4 0 15,1 1 128-15,-3-2-128 0,2 1 0 0,-1 0 0 16,-1-3 0-16,0 2 128 0,-2 2-128 0,-8-8 0 16,10 3 0-16,-10-3 0 0,9 2 0 0,-9-2 0 15,0 0-144-15,9 4 144 0,-9-4 0 0,0 0 0 16,0 0 0-16,0 0 0 0,0 0 0 0,0 0 0 16,0 0 0-16,5-1 0 0,0 1 0 0,-5 0 0 15,0 0 0-15,5-3 0 0,-5 3 0 0,4-2 0 0,-1-3 0 0,0-7 0 16,0 2 0-16,0 1 0 0,-1-4-144 0,1 3 144 15,-2-3-144-15,1-1 144 0,0-1-208 0,-1 0 80 16,0 0-64-16,1-3 0 0,-1-1 0 0,1-4 0 16,-2 3 64-16,0-1 0 0,2 2 0 0,0-1 0 15,-1 0 128-15,2-2 0 0,0 0 0 0,0 1 0 16,1 0 0-16,0-4 0 0,0-2 0 0,0 2 0 0,2-3 0 16,-2 0 0-16,1 0 0 0,1-6 0 15,1-2 0-15,-1-2-128 0,-1-5 128 0,0-1 0 0,-1 3-192 0,1-3 64 16,0 4 0-16,0-2 0 0,0-7 128 0,2 4 0 15,-1 0 0-15,0-4 0 0,-1-4 0 0,0 0 0 16,2-2 0-16,-2 3 0 0,-3 5 0 0,1-4 0 16,0-2 0-16,0-2 0 0,0 1 0 0,-1-5 0 15,0 0 0-15,-1 1-128 0,-1-1 128 0,0 4 0 16,-1 4-144-16,1-2 144 0,1-5 0 0,0 3 0 16,3-1 0-16,-1-2 0 0,-1 1 0 0,1-1 0 15,-1 3 0-15,-1 2 0 0,1-2 0 0,2 0 0 16,1-2 0-16,-3 0 0 0,-2-7 0 0,1 3 0 15,1-1 0-15,-1 4 0 0,-1-1 0 0,1 2 0 0,2-5 0 16,3-2 0-16,2-4 0 0,-4-2 0 16,-2 37 0-16,-2 33 0 0,0 0-192 0,0 0 192 0</inkml:trace>
  <inkml:trace contextRef="#ctx0" brushRef="#br4" timeOffset="-88291.38">32939 4275 27903 0,'-3'-29'0'0,"1"-17"0"0,-2-12 0 0,-1-1 0 0,-3 5 464 0,2-7 112 16,-2-2 0-16,2-4 16 0,-2-2-96 0,0 2-32 0,0-2 0 0,0 6 0 15,-1 6 32-15,1 2 0 0,0-2 0 0,2 25 0 16,0-6-16-16,-2-7 0 0,1 0 0 0,-1-5 0 16,1 2-96-16,-1 2-32 0,0-2 0 0,-4-40 0 15,4 12-96-15,0 6 0 0,3 5-16 0,1 4 0 16,3 4-96-16,-1 5-16 0,2 1 0 0,0 6 0 15,-2 5-128-15,2 0 0 0,2 3 144 16,-2-2-144-16,0-3 0 0,0 4 0 0,2 0 0 16,-2 1 0-16,1 0 0 0,2 1 0 0,-2 3 0 15,2 3 0-15,1 2 0 0,-1 1 0 0,0 3 0 0,1 5 0 16,0 0 0-16,1 2 0 0,0 2 0 0,0 1 0 16,0 3 0-16,0-3-160 0,-1-1 160 0,0-1 0 15,-1 1-176-15,0 7 176 0,1 2-160 0,0-4 160 16,-2 0-128-16,1 1 128 0,-1-3 0 0,0 3-144 0,-1-2 144 0,0-7 0 15,-1 3 0-15,-1 9 0 0,-2-1 0 0,1 0-128 16,-1 2 128-16,-1-3 0 0,-1 3 0 0,0 0 0 16,-2 1 0-16,-7-4 0 0,0 5 0 0,-3 0 0 15,-1 3 0-15,0 0-128 0,1 1 128 0,-1 3 0 16,-2 0 0-16,-1 2 0 0,0-1 0 0,-5 3-128 16,-2 1 128-16,-1 2 0 0,-3-1 0 0,-2 3-128 15,-3 0 128-15,15-7 0 0,-6 3-144 0,-3 1 144 16,-5 4-160-16,-2-6 160 0,-3 8-256 0,-3 1 32 15,-5-2 16-15,-43 14 0 0,10-7 32 0,6-3 16 16,4-1 0-16,0 1 0 0,5 0 160 0,-2 1-128 16,-2-1 128-16,1 2-128 0,-3-2 128 0,0 2 0 15,1 0 0-15,0 0 0 0,3 0 0 0,28-10 0 16,-9-2 0-16,-3 3 0 0,-6-2 0 0,1 2 0 16,-3 2 0-16,-1 0 0 0,-3-2 0 0,-58 14 0 15,16-4 0-15,17-2 0 0,7-3 0 0,5 1 0 16,6-2 0-16,-4 2 0 0,-6-1 0 0,2-1 0 15,4-1 0-15,1 2 0 0,3 1 0 0,-2 2 0 16,-4-1 0-16,-1 1 0 0,-3 2 0 0,0 0 0 0,5 2 0 0,-1 0 0 16,0-2 0-16,0 2 0 15,-3-3 0-15,1-2 0 0,1 3 0 0,3 1 0 0,3 1 0 0,-4-2 0 16,-6 1 0-16,0-3 0 0,4-2 0 0,6 3 0 16,0 2 0-16,1-1 0 0,-1-2 0 0,1-1 0 15,-2 0 0-15,4-1 0 0,3 0 0 0,3 0 0 0,5 1 0 16,3 0 0-16,1-3 0 0,2-1 0 0,1 2 0 15,3-2 0-15,6 1 0 0,2-4 0 16,3 0-1408-16,4 0-256 16</inkml:trace>
  <inkml:trace contextRef="#ctx0" brushRef="#br4" timeOffset="-79854.04">27192 3055 13823 0,'-19'0'608'0,"9"0"128"0,1-1-592 0,9 1-144 0,0 0 0 0,-8-3 0 16,8 3 880-16,0 0 144 0,0 0 16 0,0-6 16 16,5-4-288-16,3 2-64 0,3-3-16 0,5 2 0 15,3-4-272-15,3 2-48 0,3-1-16 0,1-1 0 16,5 2-32-16,-2 0 0 0,0-3 0 0,6 1 0 16,0-1 64-16,3 1 0 0,0-3 0 0,4 0 0 15,3 1-64-15,2 2-16 0,6 1 0 0,-1-2 0 16,1-2-144-16,-3 1-32 0,0-1 0 0,1-1 0 15,1-1 64-15,1 2 0 0,3 1 0 0,3-2 0 16,0-1-192-16,0 2 160 0,-2-1-160 0,-2-1 160 16,-2-1 0-16,1 0 0 0,-1-2 0 0,3 2 0 15,1-2 32-15,0 2 0 0,1 0 0 0,-4 0 0 16,-2 1 0-16,-3 1 0 0,-2-1 0 0,3 0 0 16,3 0-192-16,-1 2 128 0,-3 2-128 0,3 1 128 15,1-1-128-15,-3-1 0 0,-3 1 144 0,0-2-144 0,-3 0 0 16,-1 2 128-16,1-1-128 0,3 1 0 0,0 2 0 0,2 3 0 15,0-2 0-15,-2 2 0 0,-2-1 0 0,-2 1 0 16,0-4 0-16,-2 2 0 0,-2 1 160 0,-1-3-32 16,1 0-128-16,-1 2 192 0,1-2 80 0,2 2 16 15,1 0 0-15,-2 0 0 0,1 1-112 0,-4-2-32 16,-1 0 0-16,-1 2 0 0,-2-3-144 0,0 3 0 16,-1 1 144-16,0-3-144 0,-2 2 0 0,3-1 128 15,0 1-128-15,3 1 0 0,1 2 0 0,1-3 0 16,3 3 0-16,-1-4 0 0,1 5 0 0,-2-4 0 15,1 2 0-15,-3-3 0 0,-3-1 0 0,0 3 0 16,-1-1 0-16,2 3 0 0,-2-4 0 0,1 4 128 16,0 0-128-16,2 0 0 0,1 3 128 0,-2-2-128 0,-2-2 128 0,2 2-128 15,-1-6 0-15,-3 3 0 0,0-3 0 0,-3 0 0 16,-2 2 0-16,-1-1 0 0,2-1 128 0,0 2-128 16,-1 1 144-16,0 0-144 0,-1 0 192 0,1 2-192 15,-1 0 176-15,0-3-176 0,0 4 160 0,0-3-160 16,0 3 192-16,3-5-64 0,0 4-128 0,0-3 192 15,0 2-192-15,-1-1 144 0,0 1-144 0,1 0 128 16,-2 0-128-16,0 3 0 0,-3-2 0 0,-11 4 0 16,2-1 0-16,2-1 0 0,-1-3 0 0,1 3 0 15,-2 0 0-15,2-1 0 0,-2 1 0 0,10-6 0 16,-5 2 0-16,-3 6 128 0,0-2-128 0,-2 1 0 16,-2 0 0-16,0 3 0 0,-1-2 128 0,1 1-128 15,-2-2 0-15,1 1 0 0,1 1 0 0,-1 0 128 0,-1 1-128 0,2 0 0 16,-1 0 0-16,1-1 0 0,-1 1 0 0,-1 0 0 15,0 1 0-15,1 0 0 0,0-2 128 0,-3 2-128 16,-8 0 128-16,11 0-128 0,0-2 0 0,0 2 0 16,-11 0 0-16,11 0 0 0,-1 0 0 0,0 2 0 15,-10-2 0-15,12 3 0 0,-2 0 0 0,-1-2 0 16,0 1 0-16,0 1 0 0,-9-3-128 0,11 8 128 16,-2-3 0-16,1 2 0 0,-3 2 0 0,-1 0 0 15,0 3 0-15,1 1 0 0,-2 1 0 0,-1-5 0 16,-1 5 0-16,1 0 0 0,0 0 0 0,0 4 0 15,0 2 0-15,1 0 0 0,0 0 0 0,4 17 0 16,-3-4 0-16,0-5 0 0,1 0 0 0,-2-4 0 0,0-1 0 16,0 2 0-16,0-2 0 0,0 5 0 0,0-1 0 15,-1 4 0-15,0 4 0 0,1 2 0 0,-3-1 0 0,2 3 0 16,-1-1 0-16,1 0 0 0,1 1 0 0,-3-3 0 16,1-6 0-16,1 2 0 0,1 1 0 0,1 2-176 15,-1-1 176-15,0 4 0 0,2 3 0 0,-2 4 0 16,-2 1 0-16,1 4 0 0,-1-2 0 0,-1-5 0 15,0 2 0-15,-1-6 0 0,-1-2 0 0,1 0 0 16,2 0 0-16,-2 2 0 0,-2 7 0 0,1 1 0 16,0 4 0-16,-2 0 128 0,0-2-128 0,1 1 176 15,-1-7-176-15,4-1 0 0,0-1 0 0,-1-1 128 16,1 6-128-16,0 2 0 0,2 6 0 0,-1 0 0 16,-3 1 0-16,0-2 0 0,3-2 0 0,1-2-176 15,-1-8 176-15,1 4 0 0,2-2 0 0,-1 7 0 16,-1 4 0-16,-2 2 0 0,1 2 0 0,-2 0 0 0,4-5 0 0,-1-4 128 15,0-4-128-15,1-1 0 0,3 3 0 0,-5 2 0 16,-1 6 0-16,-1 2 0 0,0-1 0 0,1 0 0 16,-1-3 0-16,1-3 0 0,0-2 0 0,0-2 0 15,3 2 0-15,-2 7 0 0,-3 2 0 0,0 4 0 16,1-2 0-16,-1-3 0 0,-1-2 0 0,2 0 0 16,4-5 0-16,-5-49 0 0,0 0 0 0,0 0 0 15,0 0 0-15,0 0 0 0,0 0 0 0,-2 412 0 16,2-359 0-16,0 1 0 0,2 0 0 0,-6 5 0 15,-1 8 0-15,-2 1 0 0,0-4 0 0,0 0 0 16,-1-8 0-16,0 0 0 0,3-1 0 0,0 6 0 16,-1 2 0-16,0 4 0 0,-2 1 0 0,2-6 0 0,0-1 0 15,3-5 0-15,-1-4 0 0,3 3 0 0,1 3 0 0,0 3 0 16,0 3 0-16,2-1 0 0,1 0-160 0,2-9 160 16,-3-3-256-16,1-1 64 0,1-2 16 0,-1 5 0 15,0 7 48-15,-2-1 0 0,-1 0 0 0,-1 1 0 16,-2-3 128-16,3-3-208 0,0-7 80 0,0 2 128 15,0 5-208-15,-2 2 80 0,-3 5 128 0,0-3-208 16,0-1 208-16,-2-2 0 0,1-3 0 0,1-2 0 16,1-6 0-16,0 3-144 0,2 3 144 0,0 2 0 15,1 1 0-15,1 1 0 0,1-4 0 0,1-1 0 16,0-1 0-16,2-3 0 0,2-4 0 0,-1-1 0 16,1 2 0-16,-1 4 0 0,1-1-144 0,0 5 144 15,-2 2 0-15,0-1 0 0,-1-2 0 0,0-4 0 16,1-1 0-16,-1-4 0 0,-2-2 0 0,0 1 0 0,3 5 0 0,-1 0 0 15,-2 4 0-15,0 3 0 0,0-4 0 16,1 2 0-16,-1-1 0 0,0-5 0 0,2 0 0 0,-2-2 0 16,4-3-144-16,-1 5 144 0,-2 4 0 0,2 4 0 15,-1 3 0-15,1-2 0 0,-3-1 0 0,1-4 0 16,4 0 0-16,-5-5 0 0,-1-3 0 0,2 4 0 16,2-29 0-16,-4-14 0 0,0 0 0 0,0 0 0 15</inkml:trace>
  <inkml:trace contextRef="#ctx0" brushRef="#br4" timeOffset="-79215.39">32950 18605 29375 0,'-2'22'1296'0,"-1"2"272"0,0-4-1248 0,0 2-320 0,1 0 0 0,1 1 0 15,0-4 0-15,1-2 0 0,1-1 0 0,-1-2 0 16,-1 0 0-16,1 0 0 0,1-6 0 0,-1-8-144 16,3 11-16-16,-3-11 0 0,2 11 0 0,-2-11 0 31,0 0-304-31,0 0-64 0,0 0-16 0,33 5 0 0</inkml:trace>
  <inkml:trace contextRef="#ctx0" brushRef="#br4" timeOffset="-65627.61">8389 4650 6447 0,'-11'-1'272'0,"11"1"80"0,0 0-352 0,-9 3 0 0,9-3 0 0,-9 5 0 15,3 2 960-15,-1 2 128 0,1 1 32 0,1 4 0 16,0 3-320-16,0 4-64 0,-1 6-16 0,-2 1 0 0,-2 5-80 0,-3 4-32 16,-2 5 0-16,1 1 0 0,-1 5-192 0,1 5-32 15,-3 0-16-15,4 4 0 0,-2-1-208 0,1 5-32 16,0 3-128-16,1 0 192 0,1 0-192 0,1 1 144 15,1-4-144-15,1 2 128 0,1-2-128 0,0 2 128 16,0-4-128-16,2 0 128 0,1-1-304 0,0 0-64 16,2-4-16-16,1-2-7232 0</inkml:trace>
  <inkml:trace contextRef="#ctx0" brushRef="#br4" timeOffset="-65393.97">8166 6083 20959 0,'-18'24'928'0,"6"-1"192"0,0 7-896 0,-2 6-224 0,1 6 0 0,-1 5 0 15,1 4 0-15,3 6 0 0,1 6 0 0,-1 4 0 16,-1 2 0-16,2 4 0 0,2-1 0 0,0 6 144 16,-2 2-144-16,3 3 0 0,-1-2 0 0,3 2 0 15,1-3-240-15,0 0 32 0,0 0 0 0</inkml:trace>
  <inkml:trace contextRef="#ctx0" brushRef="#br4" timeOffset="-54852.24">9193 16274 16703 0,'0'0'736'0,"-1"-10"160"0,1 2-720 0,0-2-176 0,1 3 0 0,-1 7 0 0,0-12 1520 0,2 6 272 16,-2 6 48-16,0 0 16 0,0 0-608 0,0 0-112 16,0 0-32-16,0 0 0 0,0 0-208 0,9 7-64 15,-4 5 0-15,0 2 0 0,0 2 80 0,1 5 16 16,-3 3 0-16,1 4 0 0,-1-2-224 0,1 6-64 15,1 0 0-15,-2 2 0 0,0-2-176 0,0 1-32 16,-1 0-16-16,1-1 0 0,-2-4-192 0,-1 0-32 16,0-3-16-16,-1 0 0 0,1-5-176 0,-2-2 160 15,1-2-160-15,0-1 160 0,0-4-160 0,-3 0 192 16,4-11-192-16,-2 9 192 0,2-9-192 0,0 0 0 16,0 0-160-16,0 0 160 15,0 0-1920-15,0 0-272 0,-1-12-64 0</inkml:trace>
  <inkml:trace contextRef="#ctx0" brushRef="#br4" timeOffset="-54518.24">9003 16208 20271 0,'0'0'1792'0,"0"0"-1424"0,0 0-368 0,0 0 0 15,0 0 1120-15,0 0 160 0,0 0 16 0,0 0 16 16,0 0-416-16,0 0-64 0,0 0-32 0,-1 14 0 16,1 1-80-16,-2 1-16 0,0-2 0 0,1 2 0 15,-2 2 64-15,2 6 16 0,-1-1 0 0,-1 2 0 16,-1 3-64-16,0-1-16 0,1 3 0 0,-1 2 0 16,1 1-96-16,1 0-32 0,1-2 0 0,-3-2 0 15,0 0-208-15,1-3-48 0,2-1-16 0,0 1 0 0,0-7-176 0,1 1-128 16,0-2 192-16,0-3-192 15,0-1 144-15,0-4-144 0,-2 2 0 0,2-12 144 0,3 9-144 0,-3-9-144 16,0 0 144-16,0 0-208 16,0 0-1264-16,0 0-256 0,0 0-64 0,0 0 0 15,0 0-928-15,6-9-192 0</inkml:trace>
  <inkml:trace contextRef="#ctx0" brushRef="#br4" timeOffset="-54182.04">8813 16048 22111 0,'0'0'1968'0,"0"0"-1584"0,0 0-384 0,0 0 0 15,0 0 1120-15,0 0 144 0,0 11 16 0,-2 0 16 16,1 0-288-16,0 3-64 0,-2 1-16 0,1 2 0 15,2 2-256-15,0 1-48 0,-7 0-16 0,1 5 0 16,-2 1-32-16,1 1-16 0,-3 2 0 0,-2 4 0 16,0-2 32-16,0 2 16 0,1 4 0 0,0-3 0 15,1 0-272-15,-1-1-48 0,1 0-16 0,0-2 0 16,1-4-144-16,0 2-128 0,0-5 144 0,0 0-144 16,0 2 128-16,1-6-128 0,0 2 0 0,0-3 0 0,3-3 0 15,1-1 0-15,4 1 0 0,-3-4 0 16,0-1-384-16,3-11-112 15,0 0-16-15,0 0-16 0,0 0-1520 0,0 0-320 0,0 0-48 0,-2-7-11120 16</inkml:trace>
  <inkml:trace contextRef="#ctx0" brushRef="#br4" timeOffset="-53849.96">8106 16162 23951 0,'0'0'1056'0,"0"0"224"0,0 0-1024 0,0 0-256 0,0 0 0 0,0 0 0 16,0 0 1488-16,5 12 240 0,1 2 64 0,3 4 0 16,-1 1-992-16,0 2-192 0,-2 5-32 0,0-1-16 15,-1 6-48-15,-2-3-16 0,-2 2 0 16,-1 2 0-16,0 2 96 0,-1-1 32 0,-3-1 0 0,0 2 0 15,0 2-224-15,1-4-32 0,-2-3-16 0,1-1 0 16,-1 2-192-16,1 0-32 0,-3-6-128 0,0 0 192 16,1 1-64-16,-5-3-128 0,4 0 176 0,-3-3-176 15,2-3 0-15,2-2 0 0,-1-2 0 0,0-6 0 16,-1 0-448 0,8-6-112-16,-10 5-16 0,10-5 0 0,-9-5-1680 15,3-1-352-15,2-3-64 0,0-2-10768 0</inkml:trace>
  <inkml:trace contextRef="#ctx0" brushRef="#br4" timeOffset="-53573.63">7748 16293 17503 0,'-20'-6'1552'0,"9"2"-1232"0,0 3-320 0,-1 0 0 0,2-1 1952 0,0 5 336 16,0 2 64-16,1 3 16 0,1 4-944 0,0 5-176 15,0 3-32-15,-3 2-16 0,2 2-400 0,1 5-80 16,-3 2-16-16,3 3 0 0,-1 1-128 0,1 2-48 16,0 1 0-16,3-1 0 0,-4-1-32 0,4 0-16 0,3-2 0 0,0 1 0 15,-3 0-256-15,2-3-48 16,0-5-16-16,2-1 0 0,0-2-160 0,1-4 128 16,1-2-128-16,0-3 128 0,-1-3-288 0,3-2-64 0,-3-10-16 15,8 6 0 1,-8-6-2320-16,13-3-448 0</inkml:trace>
  <inkml:trace contextRef="#ctx0" brushRef="#br4" timeOffset="-53070.32">8696 15942 24239 0,'-12'-3'1072'0,"12"3"224"0,-9-3-1040 0,2 1-256 0,7 2 0 0,0 0 0 16,-9 3 752-16,3 4 80 0,0 2 32 0,4 1 0 15,-3 2-416-15,2 5-64 0,1 3-32 0,-1 6 0 16,1 0 96-16,-1 5 32 0,-1-2 0 0,0 4 0 16,-1 4 128-16,0 4 32 0,-1-1 0 0,0 2 0 15,-2-3-128-15,-1 2 0 0,0-2-16 0,0-1 0 16,0 1-288-16,2 3-48 0,2-4-16 0,2-1 0 16,1 0-144-16,0-3 0 0,2-5 0 15,2-1 0-15,0-3-160 0,1-3-112 0,0-2-32 0,1-3 0 31,-1-4-1584-31,-1-2-320 0,-2-11-64 0,0 0-10528 0</inkml:trace>
  <inkml:trace contextRef="#ctx0" brushRef="#br4" timeOffset="-52795.02">8440 15987 23039 0,'-24'10'2048'16,"8"-1"-1648"-16,-3-1-400 0,2 3 0 0,2 3 768 0,3 4 64 16,3 3 0-16,2 7 16 0,2 4-80 0,0 4-32 15,2 1 0-15,1 1 0 0,-1 1-288 0,0 3-48 16,2 1-16-16,0 2 0 0,1-3-96 0,0 5-32 16,0 4 0-16,0-4 0 0,0-2-256 0,0-1 160 15,0-2-160-15,1-4 128 0,2-4-128 0,1-1 0 0,-2-4 144 16,-1 1-144-16,-1-8 0 0,0-1-320 0,0-5 64 0,0-2 16 31,0-14-240-31,0 0-48 0,0 0-16 0,0 0-8192 0,0 0-1632 0</inkml:trace>
  <inkml:trace contextRef="#ctx0" brushRef="#br4" timeOffset="-52579.15">7894 16206 29663 0,'-21'30'1312'0,"9"-10"272"0,-1-1-1264 0,1 7-320 0,4 3 0 0,0 4 0 0,0 3 320 0,3 1 16 16,0-2 0-16,3 2 0 0,0 0-96 0,2 0-32 16,-1-3 0-16,1 0 0 0,0-3-208 0,0-2 0 15,0 0 128-15,4-3-128 16,1 2-1312-16,4-4-304 0,0 0-64 15</inkml:trace>
  <inkml:trace contextRef="#ctx0" brushRef="#br4" timeOffset="-52342.71">8820 16359 26719 0,'7'23'2368'0,"-5"-4"-1888"0,0 3-480 0,0 3 0 16,2-1 624-16,1 2 16 0,0 2 16 0,-1 5 0 15,-3 2-160-15,-2 1-48 0,-2-5 0 0,3-1 0 16,-1-1-256-16,0-3-64 0,-2-5-128 0,-1 1 192 31,-1-4-928-31,3-4-192 0,1-3-32 0,1-11-11904 0</inkml:trace>
  <inkml:trace contextRef="#ctx0" brushRef="#br4" timeOffset="-52166.49">9223 16439 26783 0,'-2'22'1184'0,"-2"-8"240"0,-1 1-1136 0,-2 4-288 0,1 0 0 0,-3 6 0 0,2 2 240 0,-1 3-16 16,-1-6 0-16,1 3 0 0,-2-1 80 0,1-3 16 15,2-1 0-15,0-1 0 16,1-4-624-16,2-4-112 0,4-1-32 0,0 0-7792 16,0-12-1552-16</inkml:trace>
  <inkml:trace contextRef="#ctx0" brushRef="#br4" timeOffset="-51998.89">9464 16380 2751 0,'-9'12'128'0,"4"0"16"0,-2 2-144 0,0 1 0 0,-4 3 0 0,5 1 0 16,1 1 3696-16,1 1 704 0,0 0 144 0,1 5 16 16,-3-1-3424-16,3 2-688 0,-2-3-144 0,1-3-32 15,2 1-272-15,1 0 0 0,1-4-128 0</inkml:trace>
  <inkml:trace contextRef="#ctx0" brushRef="#br4" timeOffset="-51804.42">9535 16442 21183 0,'-4'18'944'0,"0"-6"192"16,-1 4-912-16,0 2-224 0,1 2 0 0,0 3 0 16,2 6 832-16,-1 0 112 0,2-1 16 0,-3 1 16 0,0-2-464 0,2 1-112 15,0-3-16-15,2-2 0 16,3-1-2144-16,0-4-432 0</inkml:trace>
  <inkml:trace contextRef="#ctx0" brushRef="#br4" timeOffset="-44426.76">7763 16170 12895 0,'0'0'1152'0,"4"-8"-928"0,-2-2-224 0,-2 10 0 0,1-7 1584 0,-1 7 272 16,2-12 48-16,-1 6 16 0,-1 6-528 0,0 0-112 15,1-10 0-15,-1 10-16 0,0 0-224 0,0 0-32 16,0 0-16-16,0 0 0 0,0 0-160 0,0 0-48 15,0 14 0-15,1 1 0 0,2 1-112 0,0 5-32 16,-2 0 0-16,1 2 0 0,1 5-64 0,-1 0 0 16,0 4-16-16,-2 1 0 0,0 5-144 0,-2 1-32 15,0 2 0-15,-1-1 0 0,1-2-112 0,-1 0-16 16,-1-1-16-16,2-3 0 0,-1 0-96 0,0-3-16 16,0-6 0-16,0-1 0 0,0-2-128 0,-1-4 0 0,1-6 0 15,1 0 128-15,2-12-128 0,0 0 0 16,0 0-192-16,0 0 192 15,0 0-1664-15,11-1-224 0,-2-4-32 0,1-7-16 16,0-2-816-16,1-4-144 0,4-11-48 0,-1 1 0 0</inkml:trace>
  <inkml:trace contextRef="#ctx0" brushRef="#br4" timeOffset="-44179.36">7950 16217 22111 0,'0'0'1968'0,"0"0"-1584"0,0 0-384 0,0 0 0 15,0 0 1216-15,0 0 144 0,0 0 48 0,-7 9 0 16,2 4-416-16,1-1-80 0,2 1-16 0,1 4 0 16,-2 2-112-16,3 6-16 0,0-1-16 0,3 4 0 15,-2-1-176-15,0 5-48 0,-1-1 0 0,1 0 0 16,1 1-80-16,-1-1-32 0,0 0 0 0,2-3 0 0,-2 2-272 0,0-2-144 16,1 0 160-16,-1 0-160 0,1-4 128 0,0-3-128 15,-2-1 0-15,1-2 0 0,-1-3 0 0,1 0-208 16,-1-6 16-16,0-9 0 15,0 0-1360-15,0 0-272 0,0 0-48 0,0 0-16 16,0 0-736-16,7-12-160 0</inkml:trace>
  <inkml:trace contextRef="#ctx0" brushRef="#br4" timeOffset="-43925.02">8134 16153 15663 0,'0'0'1392'0,"0"0"-1120"0,0 0-272 0,0 0 0 15,0 0 2512-15,0 0 448 0,2 14 96 0,2 2 16 16,0 3-1728-16,0 1-352 0,0 3-64 0,0 4-16 16,-2-2-144-16,2 6-16 0,-3-2-16 0,2 1 0 15,-3 2-128-15,0-1-32 0,-2-2 0 0,1 1 0 16,0 5-224-16,1-6-48 0,0-5-16 0,0 3 0 16,0-1-288-16,2-3 160 0,2-1-160 0,1-3 128 15,-1-1-128-15,3-2-272 0,-1 0 64 0,3-4 16 31,3-3-640-31,2-1-128 0,3-6-32 0,2 0 0 0,3-5-1696 16,2 0-320-16,2-7-80 0</inkml:trace>
  <inkml:trace contextRef="#ctx0" brushRef="#br4" timeOffset="-43718.62">8635 16183 22111 0,'-8'-8'1968'0,"8"8"-1584"16,0 0-384-16,-9 1 0 0,9-1 864 0,-6 9 96 15,3 0 0-15,0 6 16 0,0 4-336 0,0 4-80 16,-2 1-16-16,2 3 0 0,-1 4-32 0,-1 0 0 16,-2 1 0-16,1 0 0 0,0 1-64 0,-2 1-32 15,0 2 0-15,-1-2 0 0,2-1-112 0,3 2-32 16,1-5 0-16,2 1 0 0,0 0-272 0,2-1 0 16,2-6 0-16,1 0 0 15,1-1-752-15,1-3-48 0,2-1-16 0,0-5-8096 16,3-6-1632-16</inkml:trace>
  <inkml:trace contextRef="#ctx0" brushRef="#br4" timeOffset="-43499.06">9008 16241 7359 0,'-6'15'656'0,"0"-2"-528"0,1 1-128 0,0 5 0 16,-1 4 4224-16,3 0 800 0,-1 4 160 0,1 2 48 15,0 4-4064-15,-1-1-800 0,-1-2-176 0,0 2-16 16,1 1 80-16,-3 0 0 0,4 1 16 0,-1-4 0 16,1-4-272-16,3 1 0 0,1 0 128 0,3-2-128 15,3 0 0-15,0-4 0 0,1-6 0 0,2-3 0 16,1-2-832-16,2-4-112 0,0-5-16 16</inkml:trace>
  <inkml:trace contextRef="#ctx0" brushRef="#br4" timeOffset="-43270.69">9241 16204 28559 0,'-18'5'1264'0,"8"3"272"0,-1 0-1232 0,2 4-304 16,2 2 0-16,2 2 0 0,0 4-240 0,1 4-96 15,2 4-32-15,-1 1 0 0,0 2 800 0,-1-2 144 16,0 1 48-16,0 2 0 0,0-3-208 0,-1-1-32 15,3 2-16-15,-1-4 0 0,1 4-192 0,0-5-48 0,1 3 0 0,2-4 0 16,2 2-128-16,1-5 0 16,1-2 0-16,0 0 0 15,0-2-640-15,3-3-144 0,-2-4-48 0,3-1-7936 0,1-4-1584 16</inkml:trace>
  <inkml:trace contextRef="#ctx0" brushRef="#br4" timeOffset="-42960.29">9260 16207 19343 0,'0'0'1728'0,"0"0"-1392"0,-5 9-336 0,5-9 0 0,-1 11 1104 0,1 3 160 15,2 3 16-15,1 0 16 0,1 1-48 0,-1 5-16 16,1 3 0-16,1-1 0 0,0 7-576 0,1-3-112 16,-1 4-32-16,-2 0 0 0,-1-1-224 0,-2 1-48 15,0-3-16-15,0 2 0 0,0-1-16 0,-3 2 0 16,1-7 0-16,0 2 0 0,1-5-208 0,1-1 0 16,0-4 0-16,0-4 0 0,0-2-176 0,0-12-128 15,0 11-16-15,0-11-16 16,0 0-2224-16,0 0-432 0</inkml:trace>
  <inkml:trace contextRef="#ctx0" brushRef="#br4" timeOffset="-42677.98">8992 16050 14735 0,'-15'11'1312'0,"5"1"-1056"0,-2 4-256 0,-2 4 0 16,-1 0 2176-16,2 4 368 0,0 6 80 0,3 3 0 15,1 2-1120-15,2 3-224 0,-1 2-64 0,2-2 0 16,1 0-336-16,0 0-80 0,1-1-16 0,1-1 0 16,3-1-368-16,-1 0-80 0,-2-2-16 0,3 0 0 0,-1-7-320 15,2 1 128-15,-1-2-128 0,4-2 0 16,1-4 0-16,0-3 0 0,2-5 0 0,0-2 0 15,1-5-368-15,-8-4-144 0,9 2-16 0,2-4-8832 16,-1-2-1776-16</inkml:trace>
  <inkml:trace contextRef="#ctx0" brushRef="#br4" timeOffset="-42448.86">9002 16288 17503 0,'-6'13'768'0,"2"0"176"0,0 2-752 0,3 4-192 16,0 1 0-16,4 4 0 0,0 3 1904 0,1-2 336 16,0 3 80-16,1-1 16 0,-2 1-1424 0,1 0-272 15,0-4-64-15,-1 0-16 0,0 3-336 0,-1-4-64 0,0-1-16 0,-2 2 0 16,0-1-144-16,0-3 192 0,-1-1-192 0,1 0 192 16,1-2-192-16,-1-2 0 0,0-1 144 0,3-7-144 15,-3-7-256-15,0 0-112 0,11 3-16 0,1-4-16 31,0-4-2240-31,2-6-448 0</inkml:trace>
  <inkml:trace contextRef="#ctx0" brushRef="#br4" timeOffset="-42268.47">9166 16259 11055 0,'0'0'976'0,"-8"11"-784"0,2 2-192 0,1 2 0 15,1 6 2544-15,0 3 464 0,1-1 80 0,0 6 32 16,-1-1-2208-16,0 2-432 0,-1-3-96 0,-1 2 0 0,-2 2-256 0,1-2-128 15,0 0 160-15,2 2-160 0,0-6 128 0,1 3-128 16,1-2 0-16,0 0 0 0,3-2 0 0,3-1 0 16,-1-2 0-16,1-4-160 15,-3-1-544-15,1-4-128 0,-1-12 0 0</inkml:trace>
  <inkml:trace contextRef="#ctx0" brushRef="#br4" timeOffset="-42031.73">8654 16240 23615 0,'-12'18'1040'0,"6"-7"224"0,-3 1-1008 0,3 7-256 0,-1 7 0 0,2-2 0 15,0 6 528-15,0-4 64 0,-2 4 16 0,-1-4 0 16,0 2-352-16,3 3-64 0,0-3 0 0,1 2-16 31,2-4-608-31,-1 2-112 0,-1-2-32 0,3 2 0 16,0-4-512-16,1 2-96 0,2-6-32 0,-2-1 0 15,0-2 192-15,0-2 16 0</inkml:trace>
  <inkml:trace contextRef="#ctx0" brushRef="#br4" timeOffset="-41836.52">8194 16525 21183 0,'-4'10'1888'15,"-1"2"-1504"-15,0 2-384 0,5 4 0 0,1 1 1040 0,3 3 144 16,0 0 32-16,1 3 0 0,0-2-960 0,-1 1-256 16,-2 0 0-16,1-4 0 0,-1 2 0 0,2-3-144 15,-4-1 0-15,0-2 0 16,0-2-816-16,0 0-144 0,0-2-48 0</inkml:trace>
  <inkml:trace contextRef="#ctx0" brushRef="#br4" timeOffset="-41625.89">7998 16311 25391 0,'-14'8'1120'0,"6"1"240"0,1-3-1088 0,-1 7-272 0,-1-1 0 0,0 1 0 16,-1 4 0-16,0-1 0 0,-3 1 0 0,4-1 0 16,-3 1 0-16,-1-2 0 0,-1-4-208 0,1 2 80 31,2-1-512-31,1-6-112 0,1-1-16 0,9-5 0 16,0 0-1280-16,0 0-256 0</inkml:trace>
  <inkml:trace contextRef="#ctx0" brushRef="#br4" timeOffset="-41477.67">7645 16348 14111 0,'-9'19'624'0,"5"-5"128"0,0 2-608 0,1 4-144 0,1 0 0 0,-1-1 0 0,2 1 368 0,1 1 32 16,-1-1 16-16,1 2 0 0,-1-3-176 0,1 0-48 16,0 0 0-16,1 0 0 0,0-1-192 0,-1-1-256 15,0-3 48-15</inkml:trace>
  <inkml:trace contextRef="#ctx0" brushRef="#br5" timeOffset="183193.62">17571 3214 9215 0,'0'0'816'0,"0"0"-656"15,0 0-160-15,0 0 0 0,-2-5 912 0,1 1 160 0,0-2 16 0,1 6 16 16,0 0-224-16,0-5-48 0,-1 1-16 0,1 4 0 16,0-5 16-16,0 5 0 0,0 0 0 0,1-8 0 15,-1 8-208-15,0 0-48 0,0-6 0 0,1-2 0 16,-1 8 128-16,0 0 0 0,0-8 16 0,0 3 0 16,0 5-160-16,0 0-48 0,-1-7 0 0,1 7 0 15,0 0-96-15,0 0-32 0,0 0 0 0,0 0 0 16,0 0-64-16,0 0 0 0,0 0-16 0,0 0 0 15,0 0-112-15,0 0 0 0,0 0-16 0,0 0 0 0,0 0-32 0,0 0 0 16,0 0 0-16,0 0 0 0,-5 6-144 0,0-1 128 16,5-5-128-16,-5 4 128 0,5-4 48 0,-4 5 0 15,4-5 0-15,0 0 0 0,-6 6 0 0,6-6 0 16,0 0 0-16,0 0 0 0,0 0 32 0,-6 2 16 16,1-2 0-16,5 0 0 0,0 0-224 0,-3-4 0 15,-1-4 0-15,0 3-160 0,1 0 32 0,1-3 0 16,-1 3 0-16,1-1 0 0,-1-3 0 0,2 4 0 15,0-3 0-15,-1 2 0 0,0 2 128 0,2 4 0 16,-4-6 0-16,1 1 0 0,-3 1-192 0,2 1 64 0,4 3 0 0,0 0 0 16,-6-3 128-16,1-2 0 15,0 2 0-15,5 3-128 0,0 0 128 0,-5-3 0 16,-2 2 0-16,2-1 0 0,5 2 0 0,0 0 0 16,-6-3 0-16,6 3 0 0,0 0 0 0,0 0 0 15,-6-5 0-15,6 5-128 0,-4-5 128 0,4 5 0 16,-4-3 0-16,0-2 0 0,4 5 0 0,0 0 0 15,-4-7 0-15,4 7 0 0,-4-5 0 0,4 5 0 16,0 0 0-16,-2-5 0 0,-1-3 0 0,3 8 0 0,0 0 0 0,0 0 0 16,0 0 0-16,0 0 0 0,0 0 0 0,0 0 0 15,0 0 0-15,7 0 0 0,-7 0 0 0,9 2 0 16,-2 4 0-16,1-1 0 0,0 2 0 0,-1 2 128 16,1-1 16-16,-2 3 16 0,2 1 0 0,-2 0 0 15,0 4 16-15,-2 1 0 0,1 2 0 0,0 3 0 16,-1 1-32-16,-2 0 0 0,0 5 0 0,1 0 0 15,-2 4-144-15,0-1 0 0,0 1 0 0,-1 1 128 16,-1 0 0-16,0 0-128 0,0 2 192 0,-1-2-64 0,0 0 96 0,-1 0 16 16,-1 2 0-16,3 0 0 0,-1-1 80 0,-1 2 32 15,-1 0 0-15,0 5 0 0,2 0-112 0,-1-1-32 16,2 5 0-16,-1-3 0 0,-1 0-64 0,3 1-16 16,-2-5 0-16,0 0 0 0,1 3-128 0,1 2 0 15,0-1 144-15,0 25-144 0,0-8 128 0,0-1-128 16,0 0 160-16,-1-19-160 0,-2 0 0 0,3 3 128 15,-1 4-128-15,0 14 0 0,-2-5 128 0,2-26-128 16,1 4 176-16,-3 2-176 0,1 4 208 0,0 5-64 16,1 4-16-16,0 1 0 0,1-4 16 0,-4 38 0 15,2-13 0-15,0-12 0 0,2-6-144 0,2-1 128 16,-1 3-128-16,-1-1 128 0,0 3-128 0,2-3 128 16,2 0-128-16,0-4 128 0,0-2-128 0,-2 1 0 15,2-4 0-15,1 0 0 0,0 3 0 0,0 1 0 16,0 7 128-16,1-2-128 0,-3 1 0 0,1-25 0 15,-1 2 0-15,1 3 0 0,-1 3 0 0,1 3 128 16,1 2-128-16,0 4 0 0,0-3 0 0,4 40 0 0,-1-16 128 0,0-7-128 16,-1-3 0-16,2-2 0 0,-1-3 0 0,-1 3 0 15,-2-2 0-15,2 1 0 0,0-1 0 0,1-1 0 16,-2 0 0-16,2 2 0 0,0-2 0 0,-1 1 0 16,1-1 0-16,-2 2 0 0,-1-1 0 0,2 0 0 15,2 1 0-15,-3 0 0 0,2-2 128 0,-3 2-128 0,-2-1 0 0,1 2 0 16,0 1 0-16,-1 0 128 15,-2 2-128-15,0 3 0 0,0-2 0 0,-1-1 0 0,-1 3 0 0,-1 0 0 16,-1 3 0-16,-1-1 0 0,0 2 0 0,-1-3 0 16,-1 3 128-16,0-1-128 0,-1 1 0 0,1 2 0 15,-2-4 0-15,1 4 128 0,-1-1-128 0,-1-3 0 16,0 2 144-16,0 1-144 0,1 0 0 0,-1 2 0 16,-2 0 0-16,1 0 128 0,0 0-128 0,0-2 0 15,0 2 128-15,1 0-128 0,0 0 0 0,1-2 144 16,1 0-144-16,-1 4 0 0,0-2 144 0,1 0-144 15,0-5 0-15,-1 5 144 0,0-2-144 0,2-3 160 0,-1 2-160 16,1-2 160-16,1 3-160 0,2-2 128 0,-1-1-128 0,2 3 128 16,-1-4-128-16,0 3 128 0,0-4-128 0,-1 5 128 15,0 0-128-15,1 0 0 0,-4 0 0 0,2 3 0 16,0 2 0-16,0-1 0 0,0-3 128 0,-1-2-128 16,-1 3 0-16,5-2 0 0,-2 1 0 0,0-1 0 15,-1-1 0-15,1-4 128 0,0 1-128 0,-1-2 0 16,0 0 0-16,0 2 0 0,0-2 0 0,1 2 0 15,2-2 0-15,-1 1 0 0,1 1 0 0,-1-2 0 16,-1 3 0-16,2-2 0 0,0 2 0 0,4-2 0 16,-2 4 0-16,0-4 0 0,0 2 0 0,0-2 0 15,1 1 0-15,-1-2 0 0,0-1 128 0,1 3-128 16,0 0 0-16,1 2 0 0,0-5 0 0,0 1 0 16,-4 0 0-16,2-2 0 0,2 2 0 0,-4 1 0 0,1-1 0 0,0 0 0 15,-1-2 0-15,1-1 0 0,0 2 0 0,0-1 0 16,-1-1 128-16,2 1-128 0,0-1 0 0,-1 0 0 15,-1 0 0-15,0 2 0 0,2-2 0 0,0-1 0 16,0-2 0-16,0 1 0 0,-2-1 0 0,2-2 128 16,0 0-128-16,2 1 0 0,1-1 0 0,-2-1 0 15,0-5 128-15,1 1-128 0,-1-4 0 0,-1 3 0 16,0-3 0-16,1 0 0 0,0-3 0 0,2 0 0 16,0 4 128-16,0-2-128 0,1-2 0 0,0 0 0 15,-2-1 0-15,1-3 128 0,0-2-128 0,-1-2 128 16,2 1-128-16,-2-2 128 0,0 3-128 0,0-8 0 15,1 1 0-15,-1-3 128 0,-2 3-128 0,3-3 0 16,-2 1 0-16,0 2 0 0,1-3 128 0,-1 3-128 0,-1-4 0 16,0 1 128-16,0 1-128 0,-1-2 0 0,-1 0 0 0,1 1 0 15,0-2 0-15,-2-1 0 0,3 1 128 0,-1 1-128 16,-1-4 0-16,0 0 0 0,0-1 0 0,0 0 0 16,1-2 0-16,0-2 0 0,-2 0 128 0,2 0-128 15,-1 1 0-15,0-1 0 0,1-2 0 0,-2 2 0 16,1 1 0-16,-1-2 0 0,2-4 0 0,0 2 0 15,0-2 0-15,1-9 0 0,-3 10 0 0,1-3 0 16,2-7 0-16,-4 8 0 0,4-8 0 0,0 0 0 16,0 0 0-16,-7 4 0 0,0-1 0 0,7-3 128 15,0 0-128-15,0 0 0 0,0 0 144 0,-8-4-144 16,3-4 0-16,2 2 0 0,-3 0 0 0,2-6 128 16,0-1-128-16,2 1 0 0,1-3 0 0,-3-1 0 15,1-2 0-15,2-2 0 0,0-5 0 0,3-1 128 16,1-6-128-16,1-1 0 0,-3-3 0 0,1-1 0 0,1-1 0 15,0-3 0-15,-1-5 0 0,2-1 0 0,0-5 0 0,0-1 0 16,-1-1 0-16,0-4 0 0,1-3 0 0,0 0 0 16,-1-4 0-16,1-1 128 0,-1-3-128 0,1 2 0 15,-1-3 0-15,1 0 0 0,1-2 0 0,-2-2 0 16,-1-2 0-16,0 2 0 0,1-1 0 0,0-1 0 16,1-4 0-16,-2 1 0 0,-2-1 0 0,-1 0 0 15,0-2 0-15,-1 2 0 0,1-1 0 0,-1 1 0 16,-3-4 0-16,1 4 0 0,-3 0 0 0,2 2 0 15,2-4 0-15,-3 3 128 0,0 1-128 0,-2-4 0 16,2-2 0-16,0 4 128 0,-2-3-128 0,2 4 0 0,1-3 0 16,1 0 0-16,-3-4 0 0,2 1 0 15,-1 2 0-15,2 2 0 0,2-5 0 0,0 0 0 0,1-3 0 0,1 1 0 16,0 1 0-16,3 1 0 0,-1-1 0 0,0-5 0 16,-1-1 0-16,1 3 0 0,1 4 0 0,-3-3 0 15,0-3 0-15,0 5 0 0,-3-2 0 0,1 1 0 16,-1 0 0-16,1 2 0 0,-1-3 0 0,1 2 0 15,-1 1 0-15,1 2 0 0,-1 0 0 0,2-1 0 16,-2-1 0-16,2 2 0 0,0 0 0 0,-1 0 0 16,-1 1 0-16,1-1 144 0,-2 2-144 0,1 2 0 15,-2-3 128-15,2 3-128 0,2-5 0 0,-1 2 0 16,0 2 0-16,2-2 0 0,-1 3 0 0,-1-2 0 16,1 1 128-16,0-1-128 0,1-1 0 0,0 3 0 15,-1-4 0-15,-1 3 0 0,4-3 0 0,0-1 0 16,2-2 0-16,0 2 0 0,0 0 0 0,1-1 0 15,-2 1 0-15,1-1 0 0,0 4 0 0,0-5 0 0,-2 1 0 16,1 1 0-16,0 1 0 0,0-1 0 0,1-3 0 0,0 3 0 16,-1-2 0-16,-1 5 0 0,2-3 0 15,1 1 0-15,-1 0 0 0,1 0 0 0,1 3 0 16,1 0 0-16,-1-1 0 0,2 1 0 0,0-6 0 0,3 2 0 16,-4 4 0-16,2-3 0 0,1-3 0 0,-1 2 0 15,1-1 0-15,1 2 0 0,-1 0 0 0,1 1 0 16,1 2 0-16,0-2 0 0,1 2 0 0,0-3 0 15,-1 1 0-15,1 5 0 0,-3 3 0 0,0-2 0 16,-1-4 0-16,0 6 0 0,0 3 0 0,0 2 0 16,-3 0 0-16,2 0 0 0,0 0 0 0,-1 1 0 15,1 1 0-15,0 3 0 0,-2-1 0 0,0 5 0 16,1-2 0-16,0 4 0 0,-2-5 0 0,0 4 0 0,1 3 0 16,-1-3 0-16,2 2-144 0,0 1 144 0,-2 1-128 15,0 1 128-15,1 3-160 0,0 0 160 0,-2-1-192 0,1 2 192 16,-1 5-192-16,4-1 192 0,-4 2-192 0,-1 2 192 15,0 4-160-15,1 1 160 16,-3 1-128-16,0 5 128 0,-1 2-128 0,0 2 128 0,0-2-128 0,0 4 128 16,0-1 0-16,0 3 0 0,-1-4 0 0,1 6-128 15,0 1 128-15,1-1 0 0,-1 2 0 0,0-1 0 16,0 0 0-16,-1-1-128 0,0 2 128 0,0 0 0 16,1 4 0-16,0 1 0 0,-3 0 0 0,3-1-128 15,-1 1 128-15,-1 5-160 0,2 0 160 0,-1 2-160 16,-1-1 160-16,2 9-128 0,0 0 128 0,0 0-128 15,0 0 128-15,0 0-160 0,-4-5 160 0,4 5-160 0,0 0 160 16,0 0-128-16,0 0 128 0,0 0-128 16,0 0 128-16,-4 10-160 0,0 3 160 0,3 1-160 15,-2-1 160-15,3 0 0 0,0 4 0 0,0 4-128 0,0 4 128 16,2 2-128-16,-1 3 128 0,-1 6-128 0,-1 2 128 16,1 7 0-16,0-2 0 0,0 6 0 0,0 2 0 0,0 5 0 15,1 3 0-15,-2 4-128 0,-1-1 128 0,2 7 0 16,-1 3 0-16,1 3 0 0,-1 3 0 0,1 0 0 15,-1 3 0-15,-2 4 0 0,0 3 0 0,1 2 0 16,-3 0 0-16,0 6-128 0,0 0 128 0,-2 5 0 16,1-4 0-16,-3 5 0 0,0-1 0 0,0 2 0 15,0 1 0-15,0 1 0 0,1-1 128 0,-1 6-128 16,0-2 160-16,1-3-160 0,1-3 160 0,-1 4-160 16,4 2 160-16,-4 0-160 0,1-2 0 0,2 5 128 0,-2-3-128 15,1 3 0-15,-2-1 0 0,0-1 0 0,-1-3 0 16,1 6 0-16,0 5 0 0,2-3 128 0,-2 1-128 15,1-4 0-15,-2 0 0 0,1 1 0 16,-1 1 0-16,-1 0 0 0,0 3 0 0,1-1 0 16,-1 0 0-16,0 1 0 0,-2-2 0 0,1 2 128 0,1-5-128 0,0 3 0 15,-1-1 0-15,2 1 0 0,2 0 0 0,-1 1 0 16,1-5 0-16,-2 4 0 0,0 3 0 16,-1-3 0-16,-1 2 0 0,3-2 0 0,0 2 0 0,0-2 0 15,1 4 0-15,-1-3 0 0,-1-1 128 0,3 3-128 16,-2-3 0-16,2 3 0 0,1-1 0 0,1-2 0 15,-2-3 0-15,2-3 0 0,-3 1 128 0,2-1-128 16,0-2 0-16,1-1 0 0,1 0 0 0,0-4 0 16,-2 1 0-16,4 1 0 0,-2-1 0 0,1-3 0 15,-1 2 0-15,2-3 128 0,0 1-128 0,-1-2 0 16,0 1 0-16,-1-1 0 0,3 2 0 0,0-3 0 0,0 1 0 16,0-1 128-16,0-1-128 0,3 0 0 0,-2 3 0 0,2-3 0 15,-2 0 0-15,3-1 0 0,-3-1 128 0,1-1-128 16,4-2 0-16,-4 0 144 0,-2-3 32 0,3 2 0 15,-1 1 0-15,1-1 0 0,-1-3-32 16,-2 3 0-16,1-2 0 0,1 0 0 0,-2 0-144 16,2 1 160-16,-2-2-160 0,0-2 160 0,0 1-160 0,0-1 128 15,0 2-128-15,0 0 128 0,-2-3-128 0,2-1 0 16,0-1 144-16,0-1-144 0,2 3 0 0,-2-4 0 16,0 1 0-16,0-3 128 0,0 1-128 0,-2-1 0 15,2-4 0-15,-2-2 0 0,0-1 128 0,1-4-128 0,-1 0 160 0,0 0-160 16,-1-4 224-16,1 1-48 0,-2-6-16 15,3 1 0-15,-2 0-32 0,2-5 0 0,0-2 0 0,-1-3 0 16,0-3-128-16,1-2 0 0,1-5 0 0,1-3 0 16,1 0 0-16,0-8 0 0,0-5 0 0,1-4 0 15,1-6 0-15,-4-12-176 0,0 0 48 0,0 0 0 32,12-3-1568-32,-2-10-304 0,-2-8-64 0,-5-10-15280 0</inkml:trace>
  <inkml:trace contextRef="#ctx0" brushRef="#br5" timeOffset="188295.79">29645 1648 12895 0,'0'0'576'0,"0"0"112"0,0 0-560 0,0 0-128 0,-9-5 0 0,9 5 0 16,-9-4 1344-16,0 0 256 0,-1 2 32 0,0-1 16 15,0-1-912-15,-1 1-176 0,-2-1-48 0,-1 1 0 16,-3-1-64-16,-2-1 0 0,-1 1-16 0,-4 1 0 16,-4-1-208-16,-5 0-32 0,-5-2-16 0,-3 1 0 15,-1 0-16-15,-4-3 0 0,-2 2 0 0,-3-3 0 16,-1 1-160-16,-7-2 192 0,-5 2-192 0,-9-2 192 15,-7 2-32-15,-1-3 0 0,2 1 0 0,-5-3 0 16,-4 3 160-16,-4 1 16 0,-9-5 16 0,8 5 0 16,4-2 192-16,-3 4 32 0,-6 1 16 0,0 2 0 15,1 2-128-15,-1 0-16 0,0 2-16 0,-4 2 0 16,-4-2-240-16,3 1-32 0,4 1-16 0,-2 4 0 16,1-1-144-16,-7-2 0 0,-1 0 144 0,1 6-144 15,6-1 128-15,-5 2-128 0,-6-3 128 0,4 5-128 0,7-5 128 16,2 5-128-16,1-3 128 0,-3 2-128 0,-3-4 176 15,7 5-48-15,7-3 0 0,-3 1 0 0,-2 0-128 0,-3-1 128 16,3 2-128-16,3-3 128 0,3 5-128 0,-2-3 0 16,-5 0 0-16,4-1 128 0,1-1 736 0,6 2 144 15,4 2 16-15,-4 0 16 16,-4-4-1648-16,1 2-336 0,2-4-64 16,4 5-16-16,6 0 848 0,-3 1 176 0,0-1 0 0,1-3 0 0,-4 2 0 0,7-1 0 15,3 5 0-15,4 1 0 0,1 0 0 0,0 2 0 16,-2-3 0-16,4 1 0 0,-1-2 144 0,5 1-16 15,5 2 0-15,4-1 0 0,4 2 32 0,1 4 0 16,0 0 0-16,0 0 0 0,-2 0-160 0,4-1 192 0,-4-2-192 16,5 1 192-16,2 1-192 0,0 3 0 15,4-1 0-15,3 1 0 0,5 2 0 0,1-2 0 0,1 2 0 16,5 3 0-16,2-2 0 0,2 3 0 0,0 0 0 0,2-3 0 16,1-3 0-16,5 3 0 0,2-2 0 0,4 3 0 15,2-4 0-15,3-1 0 0,2 0 0 0,3 1 0 16,1-4-128-16,6-1 128 0,0-1 0 0,3 1 0 15,-1-2 0-15,4-1 0 0,3 2 0 0,0-1 0 16,5 1 0-16,2-3 0 0,3-1 0 0,5-3 0 16,3 1 0-16,6 2 0 0,6-4 0 0,1 2 0 15,-1-2 0-15,-1 1 0 0,0-6 0 0,1 2 0 16,-2 3 0-16,6-2 0 0,2 2 144 0,6-3-144 16,4 3 0-16,-1-3 0 0,-5-2 0 0,1 1 128 15,2 1-128-15,5-2 0 0,2 1 0 0,3 2 0 0,3-3 0 16,-2-3 0-16,-4-1 0 0,4 1 128 15,3 0-128-15,4 2 0 0,5-2 0 0,-3 0 0 16,-4 1 128-16,1 0-128 0,0-1 128 0,6 2-128 0,2 1 160 0,-1 0-32 16,-3-4-128-16,-1 0 192 0,0-3-64 0,3 1-128 15,5-1 176-15,-2-1-176 0,-5-1 256 0,0 0-48 16,-1-1-16-16,3-1 0 0,6 4-32 0,-3 0-16 16,-5-2 0-16,-1-3 0 0,-3 3-144 0,4 0 128 15,4 1-128-15,-2-1 128 0,-6 0-128 0,-1-4 0 16,0 2 0-16,3 3 0 0,1-1 128 0,0 0-128 15,-3 0 0-15,-2-6 128 0,-7 2-128 0,1-2 0 16,-1 5 144-16,3-2-144 0,1 3 0 0,-1-1 0 16,-3-6 0-16,-5 5 0 0,-1-2 0 0,1 2 0 15,1-3 0-15,-2 4 128 0,1-1-128 0,-2-1 0 0,-4 0 0 16,-4-4 0-16,-3 1 0 0,-1 2 128 0,-1-1-128 16,0 2 0-16,-1-3 0 0,-1 3 0 0,-4-3 0 0,-2 1 128 15,-2-2-128-15,-4-1 0 0,-5 3 0 0,-1-2 0 16,-3-5 0-16,0 3 128 0,2-1-128 0,1 1 0 15,-4-4 0-15,1 2 0 0,0 0 0 0,2 1 0 16,0 0 0-16,0-2 0 0,-3 3 0 0,0 0-128 16,-3-1-96-16,-2 0-16 0,-3-2 0 0,1 2 0 15,-3-1 240-15,-3-1-144 0,-2-1 144 0,-2 2-128 16,-3-1 128-16,-1 3 0 0,1-2 0 0,-2-1 128 16,-1-1-128-16,-1-1 128 0,0 0-128 0,-1 0 128 15,-3-4-128-15,-3-1 0 0,-1-4 0 0,-2-1 128 16,-3-3-128-16,-3 2 144 0,-3-3-144 0,-3 0 160 15,-1-3 0-15,-4-5 0 0,-2-1 0 0,-4 4 0 16,-4 0 64-16,0 2 16 0,-2 2 0 0,-1 0 0 16,-1 1-80-16,-7 2-16 0,1 2 0 0,-4 0 0 0,-4 2-144 0,-6 2 0 15,-9 2 0-15,-6 2 128 0,-2-1-128 0,-2 6 0 16,-2 4 0-16,-13 1-176 16,-10 4-976-16,-4 3-192 15,-3 3-32-15,-6 2-8960 0,-4 3-1792 0</inkml:trace>
  <inkml:trace contextRef="#ctx0" brushRef="#br5" timeOffset="205540.05">10254 4749 7359 0,'0'0'656'0,"0"0"-528"15,7-2-128-15,-7 2 0 0,6-1 1344 0,0-2 256 16,-6 3 32-16,0 0 16 0,9 1-688 0,-9-1-128 16,0 0-16-16,0 0-16 0,0 0-144 0,5 4-16 15,-1 2-16-15,-3 2 0 0,-1-2-48 0,-1 2 0 16,0-2 0-16,-4 5 0 0,-2-4 64 0,1 5 16 16,-5-2 0-16,-1 3 0 0,-1 3 80 0,-2 2 16 15,-3 1 0-15,-1-1 0 0,0 1-80 0,-1 1-16 16,-2 2 0-16,-1 1 0 0,-1-2-112 0,0 0-32 15,-1-2 0-15,2 0 0 0,-3 0 0 0,3-3 0 16,2 0 0-16,-1-1 0 0,2-5-208 0,1 0-48 16,1-1-16-16,2 0 0 0,2 0-16 0,-2 0 0 15,5-4 0-15,2 2 0 0,0-1-16 0,4-4 0 16,5-2 0-16,0 0 0 0,0 0 16 0,0 0 0 0,0 0 0 16,8 5 0-16,0 0-224 0,4-1 0 0,1-3 128 0,2 3-128 15,3 1 0-15,1 3 0 0,2-3 0 0,2 4 0 16,5-3 0-16,-2-1 128 0,0 4-128 0,1-4 0 15,0 0 0-15,-1 2 0 0,2-2 0 0,0 1 0 16,0 4 0-16,-1-3 0 0,0-1 0 0,-3 0 0 16,0 2 0-16,-1 2 128 0,-2-4-128 0,0 3 0 15,-3-2 144-15,-2 0-144 0,-1 0 128 0,-1-3-128 16,-1-1 0-16,-1 1-304 0,-2-1 48 0,-1-1 16 16,-2 0-624-16,0-1-128 0,-7-1-32 0,0 0 0 15,0 0-1520-15,0 0-304 0,0 0-64 0</inkml:trace>
  <inkml:trace contextRef="#ctx0" brushRef="#br5" timeOffset="207280.41">10103 5199 8287 0,'0'0'736'0,"0"0"-592"0,-6 2-144 0,-1 0 0 0,2 1 1376 0,0 1 240 15,0-3 48-15,-1 1 16 0,-1 0-528 0,7-2-96 16,-5 1-32-16,5-1 0 0,-7 2-64 0,7-2 0 16,-6 5-16-16,6-5 0 0,0 0-64 0,0 0-16 0,0 0 0 0,0 0 0 15,0 0-144-15,0 0-16 0,0 0-16 0,0 0 0 16,0 0-48-16,0 0 0 0,0 0 0 0,0 0 0 15,7 4 0-15,0 1 0 0,4-1 0 0,0 1 0 16,2-2-48-16,-1-2-16 0,5 2 0 0,1-1 0 16,1-1-112-16,11 2-16 0,1-2-16 0,-1 2 0 15,1-2-144-15,1 0-32 0,2 1 0 0,3-2 0 16,1-2-64-16,0 1-32 0,1-3 0 0,0 2 0 16,-1 0-160-16,0 0 128 0,4-1-128 0,0 2 128 0,0 1-128 0,2 0 0 15,1 0 0-15,0 0 0 0,3 0 0 16,-3 0 0-16,1-1 128 0,-3 0-128 0,2-1 0 0,-2 1 0 15,0-3 0-15,2 4 128 0,0 1-128 0,2 2 0 16,6-3 0-16,-1 0 128 0,-1 0 16 0,-1 0 0 16,0 0 0-16,1 0 0 0,2 3-144 0,1-1 192 15,-1-2-192-15,3 3 192 0,1-1-192 0,2 1 160 16,-1 2-160-16,-3-1 160 0,-2-2-160 0,3 2 0 16,1 0 0-16,2 2 0 0,-1-1 128 0,3 3-128 15,0 1 0-15,0-4 128 0,-4-3-128 0,4 3 0 16,-2-1 0-16,2-1 0 0,0 1 128 0,1 2-128 15,0-1 0-15,2-2 128 0,0 0-128 0,-2 0 0 0,0 1 0 0,0 0 128 16,1-2-128-16,2 2 160 0,1 1-160 0,1 0 160 16,-1-1-160-16,1-2 0 0,-2 2 0 0,1-2 128 15,-2-2-128-15,2 5 128 0,3 0-128 0,1-1 128 16,0-1-128-16,1 2 0 0,-1-2 0 0,0 0 128 16,-1-2-128-16,4 3 0 0,1-2 0 0,-1-1 128 15,0-2-128-15,-1 1 0 0,1 1 0 0,2 2 128 16,1-2-128-16,0-1 0 0,2-1 0 0,-2-3 0 15,-1 0 0-15,1 3 0 0,1 0 0 0,3 2 0 16,2 2 0-16,1-2 0 0,-4-2 128 0,3-1-128 16,0 0 0-16,2 1 0 0,2-1 0 0,-1 0 0 15,-3-3 0-15,1 2 128 0,0 1-128 0,0 2 0 0,4 1 0 0,-1-2 0 16,-3-2 0-16,1 2 0 0,-1-2 0 0,2 2 0 16,2 0 128-16,0-1-128 0,0 0 0 0,-2 2 0 15,-1 4 0-15,2-3 0 0,-1 0 0 0,4-2 0 16,-1-5 0-16,-1 3 0 0,-2 2 0 0,1 2 0 15,1 2 0-15,2-2 0 0,-1-2 0 0,1 1 0 16,-6-3 128-16,2 3-128 0,0 3 0 0,-1 0 0 16,-1-1 0-16,0-2 0 0,-5-2 0 0,1 0 128 15,-1 8-128-15,1-3 0 0,1-3 0 0,-2 0 0 16,-1-2 128-16,-4 1-128 0,2 2 0 0,0 1 0 16,0 2 0-16,2-2 0 0,-1-2 0 0,-1 1 0 0,-3 3 0 15,1-1 0-15,1 1 0 0,1-3 0 16,2 1 0-16,-3 0 0 0,0-2 0 0,-2-2 0 0,-2 0 0 0,1 4 0 15,2 6 0-15,-1-3 0 0,0-2 128 0,1-1-128 16,-3-2 0-16,-2 1 0 0,0 3 0 0,0 1 0 16,2-1 0-16,2-1 0 0,-1-1 0 0,0-1 0 15,-2 2 0-15,-1 1 0 0,0-3 0 0,3 3 0 16,0-2 0-16,0 2 0 0,-6-1 0 0,1-1 0 16,0 0 0-16,2 0 0 0,-1 1 0 0,4-1 0 15,-1 1 0-15,-3-1 0 0,-4 0 0 0,-1-1 0 16,-2 3 0-16,2-3 0 0,-2-1 0 0,3 2 0 15,5 0 0-15,-4 0 0 0,0 0 128 0,-2-1-128 16,-1-1 0-16,0 1 0 0,-1 0 0 0,4 3 128 16,0-3-128-16,1 2 0 0,-2-2 0 0,-5 1 0 15,-1 0 0-15,-1 1 0 0,-1-1 0 0,2 2 0 0,3-3 0 0,-2 1 0 16,-1-2 128-16,-2 2-128 0,-3 1 0 0,0 2 0 16,0 0 144-16,-1-1-144 0,-1-3 128 0,-1-1-128 15,5 0 160-15,-2 0-160 0,0 1 128 0,-1 2-128 16,-2-1 0-16,-1 1 144 0,-3 2-144 0,1-3 0 15,-1 0 0-15,0-1 0 0,-1-1 0 0,1 2 0 16,4 2 0-16,-4-1 0 0,-1-3 0 0,-4 4 0 16,-3-1 0-16,2-1 0 0,-3-1 192 0,-2 0-64 15,-1-1 0-15,-1 3 0 0,-3-1-128 0,1 0 0 16,0 0 0-16,1-1 0 0,1 1 0 0,-1-1 0 16,1 0 0-16,-1 1 0 0,-5-1 0 0,1 0 0 15,0 2 0-15,-1-1 0 0,1-1 0 0,0 2 0 0,-3-2 0 0,0 1 0 16,1-1 0-16,-2 1 0 0,-2-2 0 0,0 2 0 15,3-1 144-15,-1-1-144 0,-1 0 160 0,2 0-160 16,-1 0 0-16,0 0 0 0,-2 0 0 0,2 0 0 16,0-1 0-16,-1 1 0 0,-1-2 0 0,-2 2 0 15,1 0 0-15,1 0 0 0,2 0 0 0,-1-1 0 16,-3 0 0-16,-1 0 0 0,2-1 0 0,-2 1 0 16,-1-3 0-16,1 3 0 0,0-2 0 0,0 2 0 15,0-1 0-15,-1 2 0 0,2-2 0 0,1 1 0 16,-3-2 128-16,2 0-128 0,0 0 0 0,1 2 0 15,-1-2 0-15,1 2 0 0,0 0 0 0,1-1 0 16,0-3 0-16,-3 0 0 0,0 3 0 0,-3-1 0 16,-1 2 0-16,0-2 128 0,-1 1-128 0,-1-2 0 15,1 2 0-15,0-1 0 0,1 0 0 0,-1 1 0 0,-3 1 128 0,0 1 0 16,0 1-128-16,0-1 192 0,0-4-192 0,-1 0-128 16,-9 4 128-16,12-2-208 0,-2-1 208 0,0 2 128 15,-10 1 0-15,10-1-128 0,-10 1 0 0,10-3 0 16,-1-1 0-16,-9 4 0 0,9-1 0 0,-9 1 0 15,10 0 0-15,-10 0 0 0,0 0 0 0,0 0 0 16,9-3-192-16,-9 3 192 0,0 0 0 0,0 0 0 16,0 0 0-16,0 0 0 0,0 0 0 0,0 0 0 15,8-3 0-15,-8 3 0 0,0 0 0 0,0 0 0 16,0 0-128-16,0 0 128 0,0 0 0 0,0 0 0 16,0 0 0-16,0 0 0 0,0 0 0 0,0 0 0 15,0 0-128-15,0 0 128 0,0 0 0 0,0 0 0 0,0 0 0 0,0 0 0 16,0 0 0-16,0 0 0 0,0 0-128 0,0 0 128 15,0 0 0-15,0 0 0 0,0 0 0 0,0 0-144 16,0 0 144-16,0 0 0 0,0 0 0 0,0 0 0 16,0 0 0-16,0 0 0 0,0 0 128 0,0 0-128 15,0 0 0-15,6 9 0 0,-6-9 0 0,0 0 0 16,0 0-336-16,0 0-48 0,0 0 0 0,0 0 0 31,0 0-1728-31,0 0-336 0,0 0-80 0,0 0-13232 0</inkml:trace>
  <inkml:trace contextRef="#ctx0" brushRef="#br5" timeOffset="207711.22">26270 4992 34095 0,'0'0'3024'0,"-3"-7"-2416"15,3 7-480-15,0 0-128 0,0 0 0 0,0 0-256 16,0 0 64-16,10-3 0 0,1 0 192 0,4 2 0 16,4 1 0-16,4 0 0 0,3 0 0 0,2 1 0 15,2 2 160-15,3 1-160 0,2 2 128 0,1-1-128 0,3 2 0 0,3 1 144 16,2-2-144-16,-1 4 0 0,-6-1 0 0,1 3 0 15,0 2 0-15,-1 2 0 0,-4-4 0 0,-1 4 0 16,-5 0 0-16,-1 2 128 16,-1-2-128-16,-1 2 128 0,0 0 96 0,-2 0 16 0,-3 1 0 0,-3 0 0 15,-2 1 128-15,-2 1 16 0,-5-2 16 0,-3 1 0 16,-4 0 96-16,-4 2 16 0,-5 0 0 0,-6-1 0 16,-5 1 32-16,-7 1 16 0,-6-2 0 0,-8 3 0 15,-6 2-48-15,-10-5-16 0,-10 2 0 0,-8 0 0 16,-7-4-128-16,-3-1-32 0,0 1 0 0,-5-4 0 15,-6-2-160-15,0 0-48 0,-2 1 0 0,1 0 0 32,2-3-976-32,-5 2-208 0,-7-5-32 0</inkml:trace>
  <inkml:trace contextRef="#ctx0" brushRef="#br5" timeOffset="210010.84">14362 6517 10127 0,'0'0'448'0,"-2"9"96"0,-1-2-544 0,1-1 0 0,2-6 0 0,-1 8 0 16,1-8 1296-16,0 0 160 0,0 0 16 0,6 2 16 15,-6-2-288-15,9-2-64 0,2-1-16 0,2-6 0 16,2 0-192-16,2-3-32 0,1-5-16 0,2-1 0 16,3 1-336-16,2-5-64 0,2-1-16 0,1-2 0 15,1-6-96-15,2 1-32 0,-1-3 0 0,-1-1 0 0,2-2 48 0,-3-3 16 16,-2-4 0-16,1 3 0 0,-1 1-160 0,-2-1-48 16,0-3 0-16,-1 2 0 0,-3 4-192 0,-1 0 128 15,-2 0-128-15,-2 4 0 0,-1 2 0 0,-4 3 0 16,-1-2 0-16,-3 2 0 0,-1 3 0 0,-3 3 128 15,-2-1-128-15,-2 3 0 0,0 1 0 0,-2 3 0 16,-2 3 0-16,-2 0 0 0,-1 2 160 0,-1 4-16 16,-1 2 0-16,-1 3 0 0,1 0-144 0,-3 4 0 15,-4 3 0-15,0 1 0 0,0 6 0 0,-1 3 192 16,0 3-192-16,-1 3 192 0,0 5-192 0,-1 3 0 16,1-1 0-16,-6 20 128 0,4 2 112 0,9-15 16 15,1 2 0-15,2 3 0 0,3-1 32 0,0 3 16 16,3-1 0-16,2 1 0 0,1-1 16 0,2-2 16 15,0-5 0-15,2-4 0 0,3-2-64 0,2 0-16 16,-1-4 0-16,2-1 0 0,1-4-64 0,2-2 0 16,1-3-16-16,-1 1 0 0,2-5-176 0,-2 1 0 0,0-3 0 0,1 0 0 31,0-7-640-31,0 1-96 0,-2-1-32 0,0-1-8736 16,1-3-1760-16</inkml:trace>
  <inkml:trace contextRef="#ctx0" brushRef="#br5" timeOffset="210439.34">15506 6069 3679 0,'0'0'320'0,"0"0"-320"16,0 0 0-16,0 0 0 0,0 0 1632 0,-2-5 256 16,-1-3 48-16,3 8 16 0,-1-6-1376 0,1 6-256 15,-1-4-64-15,1 4-16 0,-1-8-48 0,1 8-16 16,0 0 0-16,0 0 0 0,0 0-176 0,0 0 0 15,-3-5 0-15,3 5-5376 0</inkml:trace>
  <inkml:trace contextRef="#ctx0" brushRef="#br5" timeOffset="211277.18">14782 6045 4607 0,'0'0'400'0,"0"0"-400"15,0 0 0-15,0-12 0 0,-1 1 2176 0,1-1 368 0,0-2 64 0,1-2 16 16,0 1-1280-16,0-1-256 0,-1 1-64 0,2 0 0 15,-1-2-416-15,0 2-96 0,1-2 0 0,-1 1-16 16,0-2-176-16,2 3-16 16,-2 0-16-16,1 1 0 0,2 2-80 0,-1 1-16 0,-1 4 0 0,-2 7 0 15,0 0-64-15,0 0 0 0,0 0-128 0,-1 14 192 16,-3 5-192-16,-1 6 128 0,-2 6-128 0,-4 4 0 16,-3 2 320-16,-3 5-16 0,-5 8-16 0,-2 2 0 15,-4-2 128-15,-3-2 32 0,-2 1 0 0,-1-4 0 16,0-5 224-16,1-6 48 0,1-6 16 0,-10 9 0 0,6-10 288 15,12-8 64-15,6-10 16 0,6-6 0 0,1-9 80 16,8-4 16-16,0-8 0 0,9-6 0 0,5-3-544 0,-1 4-96 16,3-6-32-16,1-3 0 0,6-3-368 0,1-5-160 15,4-2 128-15,1-5-128 0,4 4 0 0,0-4 0 16,2 1 0-16,-2 4 0 0,5 6-176 0,-4 3 176 16,0 5-128-16,8-7 128 0,-7 12 0 0,-5 13-128 0,-4 6 128 0,-6 8 0 15,-4 4-144-15,-3 5 144 0,-3 3-160 16,-7 6 160-16,-4 7-128 0,-6 5 128 0,0 7 0 0,-7 2-144 15,-6 5 144-15,-4 1 0 0,-4-6 0 0,-2-2 128 16,-3-6-128-16,0-6 0 0,-2-6 0 0,7-5 128 16,0-6 160-16,2-5 32 15,2-3 16-15,7-4 0 0,3-6 304 0,6-3 48 16,1-7 16-16,6-5 0 0,3-8-144 0,3-3-32 16,4-4 0-16,5-6 0 0,1-6-320 0,4 0-64 15,1-2-16-15,4 1 0 0,0 3-128 0,3 4 0 16,4 2 0-16,0 5 0 0,-1 4 0 0,0 9 0 0,-2 1 0 15,-2 7 0-15,0 9 0 0,-4 5 0 0,-2 5 0 0,-2 9 0 16,-5 4-144-16,-1 5 144 0,-4 5 0 0,-4 2 0 16,-3 7-144-16,-3 8 144 0,-6 0 0 15,-3 4-144 1,-3 0-336-16,-4 0-64 0,-2-4-16 0,-1-1 0 16,4-8-1792-16,-2-1-352 0,1-6-80 0,-1-1-12384 0</inkml:trace>
  <inkml:trace contextRef="#ctx0" brushRef="#br5" timeOffset="213631.2">11868 6028 2751 0,'2'-9'256'0,"-1"0"-256"15,2-5 0-15,-1 0 0 0,1 0 2288 0,0 0 400 16,1-1 96-16,0 1 16 0,1 0-1328 0,0 0-272 15,-1 4-48-15,-4 10-16 0,0 0-272 0,0 0-48 0,0 0-16 0,0 0 0 16,4 11-320-16,-3 7-64 0,-1 5-16 0,0 5 0 16,0 8 240-16,-1 7 64 0,0 1 0 0,-3 7 0 15,-3 4-64-15,2 3 0 0,-2 6 0 0,-2 2 0 16,-3 0-192-16,2 0-32 0,-4-2-16 0,0-5 0 16,0-3-272-16,0-1-128 0,2-4 128 0,0-7-128 15,2-2 272-15,2-4-16 0,-2-2-16 16,3-3 0-16,-1-7-16 0,3-4 0 0,0 0 0 0,2-5 0 15,1-7-224-15,0 0 144 0,2-10-144 0,0 0 128 16,0 0-448-16,0 0-80 16,7-9-32-16,-3-1-8096 0,-1-8-1632 0</inkml:trace>
  <inkml:trace contextRef="#ctx0" brushRef="#br5" timeOffset="213881.57">11743 5942 21135 0,'0'0'928'0,"0"0"208"0,0 0-912 0,6-5-224 16,3-6 0-16,2 6 0 0,3-2 288 0,3 0 16 16,3 2 0-16,3-2 0 0,9 0 224 0,1-3 48 15,4 0 16-15,2-3 0 0,3 0 48 0,3 3 0 16,0-2 0-16,2 1 0 0,-1 1-416 0,19 0-80 15,-9 4-16-15,-22 6 0 0,2 2-128 0,8 7 0 16,-9-4 0-16,-16 3-176 16,-2 2-1648-16,-3 4-336 0</inkml:trace>
  <inkml:trace contextRef="#ctx0" brushRef="#br5" timeOffset="214083.73">11791 6564 21135 0,'-13'8'928'0,"13"-8"208"0,0 0-912 0,0 0-224 0,0 0 0 0,4 5 0 16,5 0 688-16,1-2 80 0,5-3 32 0,16-4 0 0,4-4 336 0,7 2 64 16,4-4 16-16,5-2 0 15,4-2-192-15,-13 2-48 0,5-2 0 0,9 2 0 16,3-2-512-16,4 3-96 0,1-1-32 0,0 0 0 16,-4-4-336-16,-1 5 0 0,-3 2-192 0,-3 4-14448 15</inkml:trace>
  <inkml:trace contextRef="#ctx0" brushRef="#br5" timeOffset="-214727.06">13704 6523 6447 0,'0'0'576'0,"6"-3"-576"0,2-2 0 0,1 1 0 31,1-2-720-31,1-1-256 0,0 1-48 0,-5 0-16 0,-1-1 800 0,-5 7 240 0,4-4 0 0,2-4 0 16,-2 0 0-16,0-1 0 0,0 3 0 0,-4 6 0 15,0 0 720-15,0 0 272 0,2-5 48 0,-2 5 16 16,0 0 544-16,0 0 128 0,4-8 0 0,-4 8 16 16,3-8-816-16,-3 8-160 0,0 0-48 0,0 0 0 15,0 0-208-15,0 0-32 0,0 0-16 0,0 0 0 16,0 0-96-16,0 0-32 0,0 0 0 0,0 0 0 0,0 0 112 0,-7 8 0 16,0 0 16-16,0-3 0 0,-2-1 48 0,0 3 16 15,-1 0 0-15,-1-4 0 0,-2 1-16 0,-2 0 0 16,-3-2 0-16,-1 1 0 0,0-2-80 15,-1 1-32-15,-1-2 0 0,-2-2 0 0,-2 4 32 0,-2-2 0 16,2 0 0-16,-3 0 0 0,2 0-112 16,-3 0-32-16,1 0 0 0,0 1 0 0,0 0-80 0,2 3-16 15,0 2 0-15,-7 1 0 0,6 3-48 0,6-3-16 16,3 4 0-16,8-6 0 0,0-3-128 0,2 3 0 16,3 2 144-16,2-2-144 0,3 2 0 0,6 2 0 15,2 0 0-15,6 0 0 0,4 0 0 0,5 1 0 16,5 2 0-16,4-2 0 0,6 4 0 0,3 0 0 15,2-2 0-15,3 2 0 0,-1-1 0 0,0 0 0 16,-2-3 0-16,-1 3 0 0,-5-2 0 0,-4 2 0 0,-5 1 0 0,-4 1 128 16,-1 2 32-16,-5-2 16 0,-6-2 0 0,-4 3 0 15,-4 3 1072-15,-5-2 224 16,-6-2 32-16,-3 1 16 0,-4 2-1520 0,-11 11 0 0,-4-4-320 0,4-9 64 16,-5 1 512-16,-7-1 128 0,-4 2 0 0,-2 0 16 15,-1-2-48-15,-3-2-16 0,-2-4 0 0,2 2 0 16,4-6-112-16,-3 2-32 0,0-8 0 0,6-3 0 15,2 0-64-15,3-3-128 0,5-5 176 0,4 1-176 32,4-4-1088-32,5-1-336 0,7-1-64 0,7-1-8816 0,8-4-1776 0</inkml:trace>
  <inkml:trace contextRef="#ctx0" brushRef="#br5" timeOffset="-214441.3">14637 5886 8287 0,'0'0'736'0,"-5"-5"-592"16,0 0-144-16,5 5 0 0,-4 5 4224 0,-2 4 832 16,-1-1 144-16,0 6 48 0,-3 3-3808 0,-1 5-752 15,0 6-160-15,-1 3-16 0,0 5 96 0,-1 3 32 16,0 3 0-16,-6 18 0 0,0 0-256 0,0 2-64 15,-1 5 0-15,-2 1 0 0,-1 0-112 0,-1 1-16 16,0-2-16-16,1-2 0 16,0 0-528-16,3-7-96 0,-2-4-32 0,1-6 0 15,-1-6-1696-15,3-4-352 0,2-3-64 0</inkml:trace>
  <inkml:trace contextRef="#ctx0" brushRef="#br5" timeOffset="-214050.16">14481 6711 18431 0,'15'-2'1632'0,"7"0"-1312"0,4-3-320 0,5 0 0 0,0 1 864 16,1-1 96-16,0-4 32 0,-1 1 0 16,-2-3-192-16,0 1-32 0,-4-1-16 0,1-1 0 0,-2-1-304 0,0 2-48 15,-2-1-16-15,-2 6 0 0,-2-2-160 0,-4 3-32 16,-8 3-16-16,-1 0 0 0,-5 2 160 0,0 0 48 15,7 0 0-15,-7 0 0 0,1 7 176 0,-2 3 32 16,-2-1 16-16,-4 8 0 0,-5 3 48 0,-3 2 16 16,-4 1 0-16,-3 3 0 0,-3 4-224 0,2 3-64 15,-3 2 0-15,1 1 0 0,1 0 0 0,2-4 0 16,3-4 0-16,5 0 0 0,4-4-256 0,4-2-128 16,2-1 128-16,5-6-128 0,4-2 144 0,4-1-144 15,4-6 160-15,3-1-160 0,3-1 208 0,3-4-48 16,0-5-16-16,2-2 0 0,1-3-16 0,-4 0 0 15,-1-5 0-15,-1 2 0 0,-1-2-128 0,-2 2 192 16,-2-1-192-16,-1 1 192 0,-2 4-192 0,-2 1 0 16,-1 4 0-16,-2 4 0 0,-6 0 0 0,7 6 0 15,-1 4 0-15,-1 2-176 0,-1-1 176 0,0 4 0 16,1 1 0-16,0 0-128 0,1-2 128 0,2-2 0 0,2 3 0 16,3-1 0-1,2 0-1808-15,3-4-336 0,1 0-64 0,1-6-12000 0</inkml:trace>
  <inkml:trace contextRef="#ctx0" brushRef="#br5" timeOffset="-212552.69">16847 6608 2751 0,'-5'-8'128'0,"3"4"16"0,-2 0-144 0,4 4 0 15,4-2 0-15,-4 2 0 0,0 0 3536 0,0 0 688 16,0 0 128-16,0 0 16 0,0 0-2272 0,0 0-464 15,0 11-96-15,0 1 0 0,-3 4-368 0,-3 3-64 16,-4 0-16-16,0 6 0 0,1-1 16 0,2 5 0 16,2-1 0-16,0 2 0 0,0 1-336 0,-1-2-80 15,-2 3-16-15,3-3 0 0,-1-5-352 0,-1-1-64 16,2 0 0-16,1-4-16 0,3-1-112 0,1-2-128 16,0 0 176-16,1-4-176 0,1 1 0 0,-2-1 0 15,0-12 0-15,0 0-144 16,7 5-1328-16,4-5-256 0,-3-2-48 0,1-3-16 15,0-4-1200-15,0 2-240 0</inkml:trace>
  <inkml:trace contextRef="#ctx0" brushRef="#br5" timeOffset="-211604.39">18269 5905 7711 0,'0'0'336'0,"0"0"80"16,0 0-416-16,0 0 0 0,-4 2 0 0,4-2 0 0,0 0 128 0,-4 8-128 15,1 1 128-15,0-3-128 0,-1 2 256 0,0-3-16 16,-2 0-16-16,1 3 0 0,1-3-224 0</inkml:trace>
  <inkml:trace contextRef="#ctx0" brushRef="#br5" timeOffset="-207750.51">15808 5896 14735 0,'0'0'640'0,"1"-6"160"0,-1 6-640 0,3-4-160 0,-3-3 0 0,0 7 0 16,0 0 1184-16,0 0 208 0,0 0 32 0,0 0 16 15,0 0-304-15,0 0-64 0,0 0-16 0,-4 8 0 16,-3 1-320-16,0 5-64 0,-3 2-16 0,-2 5 0 15,-2 4-32-15,3 3-16 0,-3 9 0 0,-7 21 0 16,1 2 96-16,5-22 0 0,-4 9 16 0,-13 26 0 16,-1-5-224-16,11-18-48 0,-1 6-16 0,1 4 0 15,-1-3-240-15,1-2-64 0,0-3 0 0,2-2 0 16,4-5-128-16,-6 17 192 0,9-15-192 0,9-17 192 0,1-5 64 16,3 16 0-16,3-11 16 0,6-3 0 0,3-8-80 15,-2-6-32-15,3-5 0 0,3 1 0 0,2-4-160 16,2-3 160-16,3-2-160 0,0-2 160 0,1 0-432 15,0-6-96-15,-1 1-16 0,-1-3 0 16,-3 2-2048-16,-4-2-432 16</inkml:trace>
  <inkml:trace contextRef="#ctx0" brushRef="#br5" timeOffset="-207576.8">15139 6751 28559 0,'0'0'2544'0,"0"0"-2032"16,9-5-512-16,1-2 0 0,3 2 336 0,2-1-16 0,2-1-16 0,2 0 0 16,6 1 656-16,6-4 128 0,2 0 16 0,2-3 16 15,3-2-432-15,18-3-96 16,-4 4-16-16,-2 0 0 0,-2 3-576 0,-16 2 0 0,2 1 0 0,1 3 0 31,-1-1-2368-31,-2 2-432 0,-4 1-80 0</inkml:trace>
  <inkml:trace contextRef="#ctx0" brushRef="#br5" timeOffset="-207380.04">16068 6514 24879 0,'0'0'2208'0,"0"0"-1760"0,-1 9-448 0,0 3 0 0,-1 3 832 0,0 1 96 15,1 2 16-15,-3 1 0 0,-4 1 352 16,-1 3 80-16,-1 4 16 0,0-5 0 0,-1 3-640 0,0 0-128 15,0-2-32-15,-1 1 0 0,0-1-400 0,0-3-64 16,1-1-128-16,2 0 176 16,1-2-960-16,2 1-192 0,2-3-48 0,3-5 0 15,0 0-1712-15,1-10-336 0,3 5-80 0</inkml:trace>
  <inkml:trace contextRef="#ctx0" brushRef="#br5" timeOffset="-206927.77">16676 6539 16415 0,'0'0'720'0,"8"-2"160"0,-2-1-704 0,1 2-176 16,1-1 0-16,-8 2 0 0,0 0 1264 0,0 0 208 15,0 0 64-15,0 0 0 0,0 0-96 0,0 0-16 0,-6 2 0 0,-3 0 0 16,-8 3-400-16,1 4-64 0,-3-1-32 0,-3 3 0 16,-3 1-352-16,-3-2-80 0,2 3-16 15,0-2 0-15,-4 2-144 0,4-1-16 0,2 1-16 0,2-3 0 16,3 3-176-16,5-5-128 0,2-1 144 16,5-2-144-16,2 3 256 0,3 0-64 0,4-2 0 0,4 2 0 15,2-3 80-15,4 2 16 0,2 2 0 0,3-1 0 16,2 3-160-16,1 1-128 0,1-2 192 0,-1 4-192 15,-1 4 0-15,-2-3 0 0,-1 0 0 0,-1 2 0 16,-2-3 192-16,-4 2-192 0,-1 2 192 0,-5 0-192 0,-1 0 128 0,-5-1-128 16,-2 0 0-16,-3 1 0 0,0-4 448 0,-3 1-32 15,-4-1 0-15,-1-3 0 0,-1 2-16 0,-3-1 0 16,-3-4 0-16,-1 1 0 0,-2-4-176 0,0-3-32 16,-1-2-16-16,-6-4 0 0,2-2-176 0,5-1-272 15,2 0 64-15,4-5 16 16,5 1-2416-16,4-2-464 0,2-2-112 0</inkml:trace>
  <inkml:trace contextRef="#ctx0" brushRef="#br5" timeOffset="-206646.36">17019 6037 24527 0,'0'0'1088'0,"0"0"224"0,0 0-1056 15,0 11-256-15,-1 3 0 0,-2 2 0 0,1 7 1008 0,-3-2 144 0,-3 5 16 0,-2 3 16 16,-2 5-48-16,0 2-16 0,-1 3 0 0,0 3 0 16,-2 1-448-16,0 3-96 0,0 2 0 0,-5 6-16 15,-4 0-304-15,4-4-64 0,7 0-16 0,1-5 0 16,0 1-176-16,1-5 0 0,-1-6 0 0,2 0 0 15,1-2-512 1,2-3-128-16,0-6-16 0,2-3-16 0,0-6-1632 0,2-2-320 16,3-7-64-16</inkml:trace>
  <inkml:trace contextRef="#ctx0" brushRef="#br5" timeOffset="-206357.89">16748 6712 20271 0,'0'0'1792'0,"11"-3"-1424"16,-1 0-368-16,1-3 0 0,3 1 1152 0,1 2 144 15,2-5 48-15,1 2 0 0,1 1-240 0,2-3-32 16,3 2-16-16,1 0 0 0,3-4-288 0,-2 4-48 16,-2-2-16-16,-4 3 0 0,-3 3-304 0,0 2-64 15,-6 0-16-15,1 1 0 0,-5 1 64 0,0 4 0 16,-3 2 0-16,-3 1 0 0,-2 2 32 0,-3 3 16 16,-1-3 0-16,-3 3 0 0,-1 0-32 0,0 2 0 15,-1 1 0-15,0 2 0 0,0-1-176 0,1-2-32 16,-1 0-16-16,1 0 0 0,1-1-176 0,3 1 0 0,0-2 0 0,4 1 128 15,-2 0-128-15,2-3 0 0,1 0 0 0,1 1 0 16,3-4 0-16,0 2 0 0,1-2 0 0,0 0 0 31,-5-9-1600-31,5 5-256 0,-5-5-64 0,0 0-12864 0</inkml:trace>
  <inkml:trace contextRef="#ctx0" brushRef="#br5" timeOffset="-205966.64">17704 6632 3679 0,'-4'-1'320'0,"4"1"-320"16,5-4 0-16,1 0 0 0,-1 0 3456 0,1-2 608 16,2 1 128-16,-3 0 32 0,-4-2-1888 0,-1 7-368 0,-4-4-80 0,-3 1-16 15,-4 0-336-15,-1 1-64 0,-1 3 0 0,-1 1-16 16,-1 7-432-16,-3 3-96 16,-4 2-16-16,1 3 0 0,0 0-192 0,1 2-32 15,0 1-16-15,-6 11 0 0,3-2-80 0,4 0-16 16,4 1 0-16,5-6 0 0,1-1-128 0,4-2-48 15,4 1 0-15,3-2 0 0,5-2-144 0,1-2-16 0,5-4-16 16,1-2 0-16,6-2-224 0,2-1 144 0,2-4-144 0,3-2 128 16,1-1-320-16,2-1-64 0,3 0 0 0,1-4-16 31,-1-3-672-31,-2 2-128 0,0-5-16 0,-1 4-16 16,0-3-1248-16,0 3-240 0,-3-2-48 0,1 0-10784 0</inkml:trace>
  <inkml:trace contextRef="#ctx0" brushRef="#br5" timeOffset="-205754.68">17058 6087 40543 0,'-6'-6'3600'0,"1"-2"-2880"15,1 0-576-15,2-1-144 0,-1 3 0 0,2-2 160 16,1 8-160-16,0-6 160 0,1-1 128 0,2-2 32 16,-1 3 0-16,5-5 0 15,1 0-1088-15,4 0-192 0,-1 3-64 0</inkml:trace>
  <inkml:trace contextRef="#ctx0" brushRef="#br5" timeOffset="-204683.18">18792 6384 8287 0,'-10'-5'368'0,"10"5"80"0,-6-4-448 0,-4-1 0 0,-1-3 0 0,5 3 0 15,-2 1 1472-15,0-1 224 0,-1-2 32 0,-2 2 16 16,0-3-432-16,-2 3-96 0,1 0 0 0,-2 2-16 16,0 0-112-16,1-1 0 0,0 4-16 0,2 0 0 15,2 1-368-15,-1-1-64 0,2 0 0 0,8 0-16 16,0 0 272-16,0 0 48 0,0 0 16 0,9-1 0 15,4 1-320-15,6 0-48 0,5 1-16 0,6 2 0 0,7-3-368 16,5 0-80-16,5 0 0 0,3 0-128 0,1 0 128 0,0 0-128 16,1 0 0-16,0 0 0 0,-4 0 128 0,-1 1-128 15,-4 0 0-15,1 2 0 0,-5-2 144 0,-2 1-144 16,-2 0 0-16,-3-1 144 0,-5 0-144 0,-6-1 0 16,-3-1 0-16,-5 2 0 15,-4 2-608-15,-9-3-96 0,0 0-32 0,0 0 0 16,0 0-400-16,-10 7-80 0,-6-2 0 0,-11 7-6528 15,-5-6-1312-15</inkml:trace>
  <inkml:trace contextRef="#ctx0" brushRef="#br5" timeOffset="-204453.88">18647 6608 3679 0,'-26'11'160'0,"13"-7"32"0,0 1-192 0,1 1 0 16,-1-2 0-16,-1 0 0 0,5 0 4128 0,9-4 784 15,0 0 144-15,0 0 48 0,9 2-2784 0,4 0-544 0,1 0-112 0,8-2-32 16,5-2-720-16,6-1-144 15,7-1-16-15,5 0-16 0,5-1-128 0,5-2-32 16,3 0 0-16,7-3 0 0,-3 0-128 0,2-3-48 16,4 1 0-16,1 0 0 0,1 1-208 0,-3 3-64 15,-1-1 0-15,-3 3 0 0,-5-2-128 0,-3 3 128 16,-4 4-128-16,-4 0 128 0,-4 1-384 0,-6 0-96 16,-5 1-16-16,-6-1 0 15,-2 0-592-15,-3 0-128 0,-6 0-32 0,-2 0 0 16,-6-1-1792-16,1-2-352 0</inkml:trace>
  <inkml:trace contextRef="#ctx0" brushRef="#br5" timeOffset="-204111.48">18996 5966 27759 0,'0'0'1216'0,"0"0"272"0,0 0-1184 0,0 0-304 0,10-3 0 0,0 2 0 0,4 0 160 0,6 1-32 16,7 0 0-16,6 2 0 0,6 2 320 0,7 4 64 16,5-2 16-16,5 4 0 0,5-2-80 0,1 5 0 15,1 1-16-15,-1 0 0 0,-1 3 16 0,0 4 16 16,-1 3 0-16,-3 0 0 0,-5 4 16 0,-5 0 0 16,-6 4 0-16,-8-1 0 0,-8 1-224 0,-6 3-32 15,-5-1-16-15,-6 0 0 0,-6-3 0 0,-5-1 0 16,-6-1 0-16,-7-1 0 0,-5 2 336 0,-6-5 64 15,-6 3 16-15,-4-5 0 0,-2-2-224 0,-3 1-32 16,-1-4-16-16,-1-2 0 0,0 0-352 0,1-1 128 16,1-6-128-16,-1 0 0 15,-1-5-2208-15,6-4-512 0,4-3-96 0</inkml:trace>
  <inkml:trace contextRef="#ctx0" brushRef="#br5" timeOffset="-203523.72">20832 6703 16575 0,'0'0'1472'0,"0"0"-1168"15,-2 8-304-15,1-3 0 0,-1 4 1056 0,2-4 160 16,0-5 16-16,0 0 16 0,4 7 32 0,4 3 16 16,2-7 0-16,0-2 0 0,4-2 0 0,4-2 0 0,0 0 0 15,6-7 0-15,4-4-544 0,2-3-112 0,2-3-32 0,2-4 0 16,2-8-288-16,1-1-48 0,0-2-16 0,0 0 0 16,-1-3 0-16,1 0-16 0,-1-2 0 0,-2 2 0 15,-1-6 32-15,11-19 16 0,-9 2 0 0,-13 21 0 16,2-4-16-16,-3-5 0 0,-3-1 0 0,-4-1 0 15,-4 2-128-15,1-1-16 16,-5 1-128-16,-1 5 192 0,-4 2-192 0,-1 9 0 0,-2 8 128 0,-2 6-128 16,-1 5 0-16,-3 9 0 0,-3 6 0 0,-3 5 0 15,-1 10 0-15,-13 18 0 0,-4 7 0 0,3 3-160 16,-1-1 160-16,11-7-128 0,-1 7 128 0,-4 6-128 16,0 8 128-16,-2 2 0 0,3 1 0 0,-1 4 0 15,0-6 0-15,4-1-128 0,2-1 128 0,4-2 0 0,2-3 0 16,6-4 0-16,2-9 0 0,4-3 0 0,4 0 0 15,5 4 0-15,8-7 0 0,-5-17 0 16,4-3-448-16,-1-2-16 0,4-4 0 0,6-3-10016 16,1-3-2000-16</inkml:trace>
  <inkml:trace contextRef="#ctx0" brushRef="#br5" timeOffset="-203323.72">21795 6286 29487 0,'-5'14'1296'0,"2"-6"288"0,-1 2-1264 0,2 6-320 0,-2 0 0 0,0 1 0 15,2 4 448-15,-2 2 48 0,-4 0 0 0,0 3 0 16,0-2 64-16,-1 4 16 0,0-5 0 0,-1 8 0 16,1-7-384-16,1-1-64 15,2-2 0-15,2-2-128 16,1-1-1552-16,2-4-432 0,1-2-64 0</inkml:trace>
  <inkml:trace contextRef="#ctx0" brushRef="#br5" timeOffset="-202947.7">22045 6437 14735 0,'-18'21'1312'0,"11"-10"-1056"0,-3 4-256 0,-1 3 0 0,-1 1 2032 0,-4 5 336 15,1-3 80-15,0-1 16 0,2 2-832 0,0-2-160 16,-1-1-48-16,0-1 0 0,-1-3-464 0,6-1-112 16,3-5-16-16,2 0 0 0,2-5-240 0,2-4-48 15,0 0-16-15,7-7 0 0,7-8-80 0,4-3 0 16,4-8-16-16,2-1 0 0,4 0-256 0,-3-1-48 16,1 0-128-16,-2 2 192 0,2-5 64 0,0 3 16 15,-1 0 0-15,-1 4 0 0,3 0 144 0,-4 4 32 16,-1 3 0-16,-1 6 0 0,0 2-256 0,-2 5-64 15,-3 4 0-15,-1 6 0 0,-2 6-128 0,-1 5 0 16,-5 5 0-16,-2 5 0 0,-2-2 0 0,-3 7 0 16,-4 2 0-16,-2 3 0 0,-2-10 0 0,0 2 0 15,1-2 0-15,-1-1 0 0,-1 0 0 0,2-1 0 16,-1-3 0-16,2-3 0 0,1-3 0 0,2-2 0 0,0-3 0 0,2-2 0 31,-1-3-336-31,2-6-112 0,0 0 0 0,0 0-16 16,0 0-1904-16,9-5-368 0,-2-3-80 0</inkml:trace>
  <inkml:trace contextRef="#ctx0" brushRef="#br5" timeOffset="-202516.43">22808 6426 28559 0,'0'0'2544'0,"0"0"-2032"16,-3 8-512-16,3 2 0 0,0-10 304 0,5 15-48 15,0-4 0-15,6 2 0 0,3-3 304 0,3-2 48 16,5 0 16-16,3-3 0 0,3-3-48 0,2 1 0 15,-1-3 0-15,0-2 0 0,-1 0-304 0,0-2-64 16,-1-2-16-16,-2-1 0 0,-3 1-192 0,-2-3 0 0,-3 3 0 0,-3-4 0 16,-2 1 144-16,0-4-144 0,-3 2 128 0,-3 3-128 15,-2 2 352-15,-3-2-16 16,-3 3 0-16,-4 0 0 0,0 0 16 0,-3 3 0 0,-1 6 0 0,-1 3 0 16,-3 0-352-16,-3 6 0 15,-2 2 0-15,-1 2 0 0,-1 2 0 0,1 1 0 16,-5 3 0-16,2 4 0 0,0-2 0 0,0 6 0 0,0-3 0 0,4 0 0 15,2-2 0-15,3 0 0 0,0-5 0 0,6 0 0 16,0-1-144-16,3-4-48 0,1 0-16 0,3-4 0 31,2-3-1984-31,4-2-400 0,5-7-80 0</inkml:trace>
  <inkml:trace contextRef="#ctx0" brushRef="#br5" timeOffset="-202141.52">23704 6516 22111 0,'-17'-1'976'0,"10"1"208"0,-5 1-944 0,1 2-240 15,-2 1 0-15,-5 2 0 0,1-1 1344 0,-9 5 208 16,1 2 48-16,-2 3 16 0,0 1-400 0,1 2-96 16,-1 0-16-16,2 2 0 0,2-1-336 0,2-1-64 15,4-1 0-15,3-2-16 0,5-2-368 0,2-4-64 16,3-2 0-16,4-7-16 0,0 0-240 0,9 3 128 15,2-6-128-15,4-4 0 0,3-1 176 0,2-5-176 16,2-1 192-16,0-2-192 0,1-2 208 0,0-1-64 16,-2 0-16-16,-4 2 0 0,-1 2 320 0,-6 4 48 15,-5-2 16-15,2 5 0 0,6 1-64 0,0 4-16 16,-5 3 0-16,2 3 0 0,0 3-240 0,0 3-64 16,0 6 0-16,-1 3 0 0,3 2-128 0,0 2 0 0,1-1 0 0,1 1 128 15,0-3-128-15,2-2 0 0,2-3 144 0,3-2-144 16,-1 1 0-16,0-5 144 0,2 1-144 0,-1-7 0 15,5-1 0-15,-2-2 0 0,0-1 0 0,-1-5 0 32,0-2-1072-32,0-3-160 0,-4 3-48 0,-1-5 0 15,-3 0-1776-15,-4-4-352 0</inkml:trace>
  <inkml:trace contextRef="#ctx0" brushRef="#br5" timeOffset="-201947.83">22655 5798 43775 0,'-33'-3'1936'0,"22"2"400"15,1-1-1872-15,2 0-464 0,0 2 0 0,8 0 0 0,0 0 176 0,0 0-176 16,0 0 192-16,0 0-192 0,0 0 128 0,0 0-128 16,0 0 0-16,0-9 0 15,2 2-720-15,3-2-256 0,-1 6-48 0,1 0-11456 16,1-4-2304-16</inkml:trace>
  <inkml:trace contextRef="#ctx0" brushRef="#br5" timeOffset="-201271">25008 6317 23951 0,'-2'-11'2128'0,"-1"4"-1696"16,-1-5-432-16,0 5 0 0,1-2 1072 0,-1 4 128 16,-1 3 16-16,5 2 16 0,-7 3-288 0,1 7-64 0,-2 2-16 15,1 4 0-15,-1 5-352 0,-1 5-64 16,0 2 0-16,-3 18-16 0,0-3-112 0,5-12 0 0,-2 2-16 0,1 1 0 15,-1-2-144-15,1-3-32 0,0 2 0 0,0-2 0 16,0-5 0-16,5-4-128 0,-3-2 192 0,3-3-64 16,0-7 256-16,3-8 32 0,0 0 16 0,0 0 0 15,3-6 400-15,3-6 96 0,0-6 16 0,8-8 0 16,0-5-480-16,-6 10-80 0,3-4-32 0,5-15 0 16,-1 3-224-16,-4 13-128 0,2-4 160 0,2 2-160 15,3-2 0-15,1 5 0 0,1 4 0 0,2 2 0 16,1 0 0-16,0 2 0 0,-2 3 0 0,0 2 0 0,-2 5-208 15,-1 3 64-15,-3 2 16 0,7 2 0 16,-5 1-1920-16,-5-1-384 0,-3 6-80 16,1 1-13104-16</inkml:trace>
  <inkml:trace contextRef="#ctx0" brushRef="#br5" timeOffset="-200956.37">25372 6589 22111 0,'0'0'1968'0,"3"7"-1584"16,-3-7-384-16,7 8 0 0,0-2 1024 0,1-2 128 16,1 0 32-16,1-4 0 0,2-4 192 0,0-1 32 15,2-1 16-15,0-5 0 0,2 1-688 0,-3-2-144 16,0 0-16-16,-1 2-16 0,-2-3-368 0,-3 2-192 16,-1-2 192-16,-4 0-192 0,-2 3 176 0,-2 1-176 15,-4 4 160-15,-1-1-160 0,-6 3 192 0,0 3-48 16,-2 4-16-16,-10 6 0 0,3 3-128 0,7-3 0 15,-2 4 144-15,0 3-144 0,3 2 288 0,-2 0-16 16,2 1 0-16,2 0 0 0,1 3-96 0,4-2-32 0,0-3 0 0,4-2 0 16,1-3-144-16,4-2 0 0,0 2 144 0,3-5-144 15,3 0 0-15,1-3 0 0,1-2 0 16,3 0 128 0,-1-5-528-16,2 0-112 0,2-2 0 0,0-2-16 15,2 1-2352-15,1 1-480 0,0-3-96 0,8-5 0 0</inkml:trace>
  <inkml:trace contextRef="#ctx0" brushRef="#br5" timeOffset="-200237.33">25883 6564 7359 0,'-8'4'656'0,"-1"1"-528"0,0 7-128 0,-1-2 0 0,-1 4 3904 0,-2 1 768 15,-1 4 128-15,-1-1 48 0,-2 0-2752 0,2 0-560 16,1-1-96-16,0 0-32 0,5-1-448 0,-1 0-80 15,1-5-32-15,1 1 0 0,7-2-432 0,0-4-96 16,1-6 0-16,0 0-16 0,2 7-96 0,6-6-16 16,1-2 0-16,1-2 0 0,1 0 64 0,1 0 16 15,1-5 0-15,-1 0 0 0,-3 3-96 0,1-2-32 16,1 0 0-16,0 3 0 0,0-4-144 0,0 2 0 16,0 3 144-16,0-2-144 0,2 1 0 0,-1 1 0 0,-1 2 0 15,-1 1 0-15,0 1 0 0,-2 1 0 16,2 0 0-16,-2-1 0 0,1 1 0 0,0-2 0 0,-3 0 0 0,3-2 0 15,2-1 0-15,1-1 0 0,-1-3 0 0,2-4 0 16,5-1-256-16,-2 0 0 0,2-5-16 0,5-4 0 16,-1-2 80-16,-2 0 32 0,-2 3 0 0,-1-5 0 15,1 1 160-15,0 0 0 0,1-1-144 0,-2-2 144 16,-3-5-320-16,-2-3 16 0,2-5 0 0,-5-6 0 16,-2 3-16-16,-2-4-16 0,-2 3 0 0,1 2 0 15,0 10-32-15,-1 4 0 0,-3 8 0 0,-2 3 0 16,2 6 368-16,-2 7 0 0,2 4 0 0,-9 9 0 0,-3 2 0 15,-1 11 0-15,-1 6 0 0,-3 5 0 16,-1 1 0-16,0 4 0 0,-1 7 0 0,2 3 0 0,-1 4 128 16,0 3-128-16,0 3 128 0,3 2-128 0,2-4 144 0,3-1-144 15,4-6 160-15,-1-4-160 0,6-6 320 0,1-6-48 16,1-5 0-16,4-5 0 0,0-5 112 0,3-3 32 16,1-7 0-16,2-1 0 0,5-4 224 0,0-2 32 15,-1-5 16-15,2-6 0 0,1 0-240 0,-3-4-32 16,0-3-16-16,1 2 0 0,-2-4-256 0,2 0-144 15,-1 1 160-15,-1 0-160 0,-2 1 0 0,-2 3 0 16,0 4 0-16,-1-2 0 0,-1 3 0 0,-1 4 0 16,-7 5 0-16,0 0 0 0,8 1 0 0,-8-1-192 0,5 7 192 0,1-2-160 15,1 0 160-15,-4 3-160 0,-3-8 160 0,6 6-160 16,-1-1 0-16,0 4 0 16,1-5 0-16,2 0 0 0,-3-1-144 0,1 2-16 15,3-2-16-15,0-1 0 0,0 0 64 0,-2 0 16 0,1 0 0 0,-2-1 0 16,2-1 48-16,-2 0 16 0,1 0 0 15,-1 0 0-15,-6 0 0 0,8-1 16 0,-8 1 0 16,6 0 0 0,0 1-208-16,-6-1-64 0,6 6 0 0,0-1 0 0,-6-5-384 15,6 3-64-15,-6-3-32 0,7 4 0 0,-7-4-672 0,6 1-128 16,-6-1-16-16,6-1-5664 0,-6 1-1120 0</inkml:trace>
  <inkml:trace contextRef="#ctx0" brushRef="#br5" timeOffset="-199490.53">25749 6845 14847 0,'-11'13'656'0,"6"-9"144"0,0 0-640 0,5-4-160 0,-8 0 0 0,2 2 0 15,-1 3 1280-15,2 2 240 0,1 0 32 0,4-7 16 16,0 0-192-16,0 0-32 0,0 0-16 0,0 0 0 16,0 0-288-16,0 0-48 0,0 0-16 0,0 0 0 15,4-12-224-15,5-2-48 0,6-3-16 0,2-2 0 0,1 0 32 0,2-4 16 16,3-4 0-16,1 1 0 16,1-6 48-16,2-1 16 0,2-4 0 0,3-1 0 15,2-2-336-15,3 2-64 0,3-1-16 0,-1-4 0 0,-1 0-112 0,-2-6-16 16,-4-2-16-16,-1-1 0 0,-3-1-80 0,-2-2-16 15,-5 2 0-15,-4 2 0 0,-2 5-144 0,-2 0 192 16,-3 6-192-16,-2 4 192 0,-5 4-192 0,0 7 0 16,-3 3 0-16,0 5 0 0,-1 4 0 0,-4 7 0 15,-6-1 128-15,-2 7-128 0,1 8 0 0,-2 3 0 16,-1 7-160-16,-2 6 160 0,2 2-160 0,-4 8 160 16,-4 4-160-16,-2 9 160 0,-10 15 0 0,1 4 0 15,1 2 0-15,2 2 0 0,0-3 0 0,5 2 0 16,1-2 0-16,3-2 0 0,3-7 0 0,-6 21 0 15,13-43 128-15,3-1-128 0,6 1 192 0,-1 0-64 16,4-5 0-16,1 0-128 0,2-4 128 0,2-2-128 16,2-2 0-16,1-3 0 0,3 2 0 0,2-8-144 15,1-3-16-15,3-7 0 16,-1-5-1824-16,3-6-384 0,0-1-64 0,2-4-12784 0</inkml:trace>
  <inkml:trace contextRef="#ctx0" brushRef="#br5" timeOffset="-199074.58">26507 6568 27647 0,'0'0'2448'0,"0"0"-1952"0,0 0-496 0,0 0 0 0,-4 5 496 0,0 2 0 15,-2-1 0-15,-3-1 0 0,1 4 304 0,-2-1 64 16,-3 2 16-16,-1 0 0 0,-5 7-256 0,0 0-48 15,0 4-16-15,0 2 0 0,-2-1-80 0,3 1-16 16,-1 7 0-16,2-6 0 0,3-1-96 0,3 1-32 16,1-4 0-16,3-2 0 0,2 1-48 0,4-3-16 15,2-3 0-15,2-4 0 0,-1-3 112 0,5-1 32 16,3-3 0-16,2-4 0 0,1 0-112 0,5-6-32 16,-2 1 0-16,1-6 0 0,-1 0-80 0,1 1-32 15,-2-6 0-15,1 1 0 0,-2 2-160 0,-1-2 128 16,0 3-128-16,-3 2 128 0,1 2-128 0,-3-1 0 15,-1 5 0-15,0 2 128 0,-7 4-128 0,0 0 0 16,0 0 0-16,6 4 0 0,-3 5-192 0,0 2 192 16,-2 3-192-16,0 0 192 0,-2-1-192 0,0 2 192 0,0-1-160 15,-2 2 160-15,1-1-384 0,-1-2 32 0,0 1 0 0,1 0 0 32,-1-6-1488-32,1 1-288 0,2-9-64 0,0 0-8272 0,0 0-1648 0</inkml:trace>
  <inkml:trace contextRef="#ctx0" brushRef="#br5" timeOffset="-198877.64">26894 6158 21183 0,'0'0'1888'0,"-3"12"-1504"0,-2 5-384 0,-3 2 0 0,4 3 2304 15,-4 2 400-15,-2 6 80 0,-1 2 16 0,-3 2-1712 0,0 3-352 16,0 3-64-16,-1 0-16 0,-1 5-160 0,1-2-48 15,-1 4 0-15,-1-2 0 0,-1 2-224 0,2-4-48 16,1 0-16-16,-1-1 0 0,1 0-160 0,1 1 0 16,1-3 144-16,3-5-144 15,0-1-1408-15,1-3-368 0,1-3-64 0,1-3-7696 16,-1-4-1552-16</inkml:trace>
  <inkml:trace contextRef="#ctx0" brushRef="#br5" timeOffset="-198202.38">26533 6801 15663 0,'9'0'1392'0,"2"0"-1120"0,1-1-272 0,3 1 0 15,3-2 2576-15,0 2 464 16,-4 0 96-16,4-1 0 0,3-1-2032 0,4-4-400 16,0 3-96-16,0-2-16 0,-3-3-208 0,-2 2-32 15,-2 2-16-15,1-4 0 0,-3 3-528 0,-2 1-128 0,-3-1 0 16,-2 0-16-1,-9 5-560-15,0 0-128 0,0 0 0 0,0 0-16 16,0 0-752-16,-3 9-128 0,-1-1-48 0,-2 3 0 16,1-2 560-16,-1 1 96 0,-1-1 32 0,4 1 0 0,-3 2 1744 0,3-2 368 0,-2 2 64 0,2 1 0 15,-1-1 256-15,2 0 64 0,0 2 0 0,0-1 0 0,-3 0-240 0,2 1-32 16,-1 1-16-16,-1-1 0 0,-1 0-64 0,-2 0-16 16,1 0 0-16,-1 4 0 0,0-1-16 0,0 1 0 15,-4 1 0-15,2 0 0 0,1 0 80 0,0 1 16 16,0-3 0-16,3 0 0 0,3-3-32 0,2 0 0 15,1-3 0-15,1 1 0 0,2-5-256 0,1 2-48 16,2-5-16-16,2 0 0 0,1-4-192 0,1-1-64 16,1-3 0-16,2-1 0 0,0-4-96 0,1 1-32 15,0-5 0-15,0 2 0 0,-2 0-192 0,1-3 176 16,0 1-176-16,-2 3 160 0,1-4-160 0,-6 1 0 16,0 2 0-16,-2-1 128 0,1 6-128 0,-5 6 0 15,1-7 0-15,-1 7 128 0,0 0-128 0,0 0 0 16,0 0 0-16,-6 2 0 0,-2 2 0 0,0-1 0 0,-1 1 0 0,0 3 0 15,-3 0-128-15,6-3 128 16,0 0 0-16,1 2 0 0,-1 0 0 0,3 1 0 16,-1-1 0-16,4-6 0 0,0 0 0 0,0 0-144 0,0 0 144 15,0 0 0-15,0 0 0 0,7 0-128 16,2-1 128-16,2-3 0 0,-1 2 0 0,-1-2 0 0,1 0 0 16,0-2 0-16,0 2 0 0,2 2 0 0,-1 2 0 0,-1 2 0 15,0 0 0-15,0 5 0 0,1-1-128 0,-2 4 128 16,-1-2 0-16,-1 3 0 0,-1-2 0 0,1 3 0 15,-1-4 0-15,-2 3 0 0,-2 1 0 0,2-1 0 16,-1 0 0-16,-1-1 0 0,1 0 0 0,-2-1 0 16,0-1 0-16,0-3 0 0,-1-5 0 0,0 9 0 15,-1-3 0-15,1 1 0 0,0 0 0 0,0-7 0 0,-2 5 0 0,2-5 0 16,-5 7 128-16,2-1-128 0,3-6 0 0,-6 4-240 16,6-4 48-16,0 0 16 15,0 0-1504-15,0 0-304 0,0 0-64 0,-7-2-14016 16</inkml:trace>
  <inkml:trace contextRef="#ctx0" brushRef="#br5" timeOffset="-197899.08">26990 6772 16575 0,'0'0'1472'0,"0"0"-1168"0,-9-2-304 0,3 1 0 15,6 1 3360-15,0 0 608 0,0 0 128 0,0 0 32 16,0 0-2784-16,0 0-576 0,0 0-96 0,0 0-32 15,0 0-224-15,0 0-48 0,-2-5-16 0,2 5 0 16,0 0-1168 0,0 0-224-16,0 0-48 0,0 0-13376 0</inkml:trace>
  <inkml:trace contextRef="#ctx0" brushRef="#br5" timeOffset="-197526.73">27203 7167 27359 0,'-11'-3'1216'0,"11"3"240"0,0 0-1168 0,0 0-288 15,-8 0 0-15,1 2 0 0,-2 0 416 0,0 2 32 16,0 0 0-16,0 0 0 0,-1 1 320 0,0 2 64 16,-2 0 0-16,0 4 16 0,-2-1-240 0,1 2-48 15,0 3-16-15,0-2 0 0,-1-3-32 0,3 3 0 16,1-3 0-16,1 4 0 0,0-2-208 0,3 0-48 15,1-2-16-15,1 0 0 0,0-1-48 0,3 1-16 16,1-3 0-16,1 4 0 0,0-3 16 0,2 2 16 0,2-1 0 16,1 2 0-16,-3 5-64 0,2-1-16 15,0 0 0-15,0 0 0 0,-5 1-128 0,0-3 0 0,0 4 0 16,-5-3 128-16,0 0-128 0,-1 1 192 16,-2-1-192-16,-1 1 192 0,-1-6 48 0,0 2 16 0,-4-4 0 0,2 2 0 15,0-5-128-15,-2 1 0 16,0-1-128-16,0-3 192 0,-2-3-448 0,1-4-112 0,-1 0-16 0,4-3-11328 15,2-1-2256-15</inkml:trace>
  <inkml:trace contextRef="#ctx0" brushRef="#br5" timeOffset="-197084.02">27353 7161 28559 0,'-21'1'1264'0,"8"3"272"0,-2 2-1232 0,0 3-304 16,-1 1 0-16,-2 3 0 0,-2 3 1248 0,0 2 192 15,-1 1 32-15,1 5 16 0,0-1-960 0,-2 1-192 16,1 3-32-16,-1 0-16 0,0 1-32 0,-1 4-16 15,-2-2 0-15,1 1 0 0,1 0-240 0,0 0 0 16,0-3 128-16,2 0-128 0,0-5 0 0,2-1 0 16,1-4 0-16,7-6 0 0,0-1 0 0,0-4 144 0,1-2-144 15,3 1 128-15,1-4-128 0,6-2 0 0,0 0 0 16,0 0 0-16,3-11 0 0,2 0 192 16,0-1-192-16,4-3 192 0,3 1-192 0,-1 3 0 15,0-1 0-15,2 1 0 0,1 2 0 0,0 0 0 0,0 2 0 0,0 5 0 16,-5-1 0-16,0 3 0 15,-3 3 0-15,-1 1 0 0,-1 6 0 0,-1 0 0 16,-2 2 0-16,-2-1 0 0,-2 3 224 0,-2 0-32 16,1 2-16-16,-1 0 0 0,-1 0 32 0,-2 1 16 0,1 1 0 0,-1-4 0 15,0 0-224-15,1-1 176 0,0-1-176 0,1-2 160 16,1 2-160-16,1-4 0 0,1 4 0 0,1-3 0 16,1 0-1616-16,2-6-368 0,-1-3-64 0,0 0-12912 15</inkml:trace>
  <inkml:trace contextRef="#ctx0" brushRef="#br5" timeOffset="-196843.36">27111 7808 20271 0,'0'0'896'0,"0"0"192"0,0 0-880 0,0 0-208 15,-4 8 0-15,0-1 0 0,-1 3 1904 0,0-2 336 16,0 3 64-16,-2-1 0 0,1 3-992 0,0 2-208 15,-2-1-32-15,0-2-16 0,1 2-416 0,-2 0-64 16,1-6-32-16,2 5 0 0,-2 2-256 0,2-1-48 16,-1-2-16-16,2-2 0 0,-1-2-224 0,2 1 0 15,-2-6 0-15,3 4 0 16,0-2-560-16,3-5-208 0,0 0-32 0,0 0-16 16,0 0-1376-16,0 0-288 0,6-7-48 0,0 0-9296 0</inkml:trace>
  <inkml:trace contextRef="#ctx0" brushRef="#br5" timeOffset="-196199.55">27118 8088 3679 0,'-11'12'160'0,"4"-6"32"0,-3 8-192 0,-1-1 0 0,-2 2 0 0,2-1 0 0,-2 3 5424 0,0-1 1040 15,2 1 192-15,-2-1 64 0,-1-2-4480 0,1-2-896 16,2 0-192-16,1-1-16 0,1-3-592 0,2-1-112 16,1-2-32-16,6-5 0 0,0 0-256 0,0 0-144 15,0 0 160-15,6-6-160 0,1-1 256 0,2 0-64 16,0-1 0-16,2 0 0 0,1-3-192 0,0 3 0 15,0-3 128-15,0-1-128 0,4 4 0 0,-2-5 0 0,-2 4 128 0,4-1-128 16,-2 5 0-16,0-2 176 0,0 3-176 16,-2 2 160-16,1 1-160 0,-2 1 0 15,0 2 0-15,-4 2 128 0,-7-4-128 0,3 10 0 16,-3-10 0-16,0 13 0 0,-3-3 0 0,-1 4 0 16,-2-3 0-16,-3 0 0 0,0 3 0 0,0-2 0 15,0 1 128-15,-1 1-128 0,-2 0 0 0,0 4 0 0,-1-3 0 16,1 0 0-16,-2-1 0 0,1-1 128 15,-1 0-128-15,0-4 128 0,0 1-128 0,4-5 128 0,2-3-128 16,2 1 128-16,0 1-128 0,6-4 160 0,0 0-160 0,0 0 160 16,-2-10-160-16,4-3 0 0,3-4 0 0,2 0 128 15,3-1 0-15,2 0 0 0,-2 0 0 16,4-1 0-16,3-1-128 0,2 1 0 0,0-2 0 16,2 1 0-16,2 1 0 0,-1 1 128 0,1 2-128 0,0 2 0 15,-2 1 128-15,-1 4-128 0,2-2 128 0,1 4-128 16,0 1 192-16,-5-2-32 0,-7 4-16 0,2 4 0 15,-3 3 48-15,-2 0 16 0,-8-3 0 0,5 8 0 0,-4 0-208 16,-2 4 144-16,-3-4-144 0,-2 4 128 0,-3 2-128 16,-3-3 128-16,-2 3-128 0,-2 0 128 0,-5-1-128 15,2-3 160-15,-5 2-160 0,0-2 160 0,1 0-160 0,-2 1 160 16,0-2-160-16,5 1 160 0,-1-6-160 0,3-1 0 16,-1-3 0-16,2 0 0 15,4-3-2080-15,1 2-448 0,0-7-96 0,3-1 0 0</inkml:trace>
  <inkml:trace contextRef="#ctx0" brushRef="#br5" timeOffset="-192065.9">11891 7476 9215 0,'0'0'816'0,"0"0"-656"0,0 0-160 0,0 0 0 16,5-7 1264-16,2 4 208 0,-7 3 64 0,6-4 0 15,-1 0-288-15,-1-2-48 0,-4 6-16 0,0 0 0 16,0 0-256-16,0 0-48 0,0 0-16 0,0 0 0 0,-4-8-320 0,2 3-64 15,2 5-16-15,-5-4 0 16,-2 2-112-16,0 0-32 0,-4 2 0 0,0 2 0 16,0 1-64-16,-2 4 0 0,-2-3-16 0,-2 3 0 15,-1 2-16-15,1 4 0 0,-1-2 0 0,-1 3 0 16,-3 1 112-16,3 3 32 0,-4 1 0 0,1 2 0 16,0 0-32-16,-14 12 0 0,2 0 0 0,12-10 0 0,0 4-80 0,-2-2 0 15,-1 6-16-15,-1 1 0 0,1 1-112 0,0 2-128 16,-1 3 176-16,-2 2-176 0,3 2 128 0,-1 4-128 15,2-1 0-15,-10 20 0 0,2-8 0 0,3-2 0 16,2-3 128-16,2-2-128 0,2-2 128 0,-1-6-128 16,-2 0 144-16,0-1-144 0,3-3 0 0,-4-3 0 15,-1 0 0-15,1-1-160 0,1-2 160 0,-2-1 224 16,2 1-48-16,1-1-16 0,-1-1 80 0,2 2 16 16,0 0 0-16,3-2 0 0,0 0-256 0,2 3 144 15,-1 0-144-15,1-2 128 0,1 0-128 0,1 1 0 16,2-2 144-16,1 1-144 0,0-3 0 0,2 3 0 15,0-4 0-15,1 1 0 0,-2 1 0 0,0-1 0 16,-1 3 0-16,4-1 0 0,0-2 0 0,0 4 0 16,0-1 0-16,-1-3 0 0,0 2 0 0,0-3 0 15,-2 1 0-15,0 3 0 0,-1-1 0 0,1 0 0 0,-1-1 0 0,2-2 128 16,0 2-128-16,1-1 0 0,-1 3 0 0,0 1 128 16,1-3-128-16,1-2 144 0,-2 2-144 15,1-1 160-15,3 2-160 0,-1 5 0 0,0 0 144 0,0-1-144 16,0 0 0-16,0-3 0 0,0 1 0 0,0 1 128 15,2 1-128-15,2 1 0 0,-2-1 0 0,1 2 128 16,-1-3-128-16,1-2 0 0,-1 3 0 0,-1-1 128 16,2 2-128-16,-1-1 0 0,0 1 0 0,-1-1 128 15,-1 3-128-15,1-1 0 0,2-3 0 0,-2 3 0 0,1 0 0 16,0 1 0-16,2 0 0 0,-2 2 0 0,0-2 0 0,4 0 0 16,-4 1 0-16,5-1 0 0,-3-1 0 0,1 2 0 15,-1 0 0-15,1-1 0 0,1-2 0 0,-1 3 0 16,-1-2 0-16,5 1 0 0,-2-2 0 0,-1 0 0 15,0 0 0-15,1 1 0 0,2-2 0 0,0 1 0 16,0-4 0-16,2 4 0 0,-1-2 0 0,0 0 0 16,-1 0 0-16,4 1 0 0,1-1 0 0,1 1 0 15,-1 0 0-15,2 0 0 0,-5 0 0 0,3-1 0 16,0-1 0-16,1 1 0 0,-4-1 0 0,2 0 0 16,-2-1 0-16,2 2 0 0,1-1 0 0,0-1 0 15,-1-1 0-15,1 2 0 0,0 1 0 0,0 0 0 16,-1 3 0-16,-1-5 0 0,-1-1 0 0,1 3 0 15,-2-2 0-15,-2 0 0 0,1 1 0 0,-3 1 0 16,1 1 128-16,-1-1-128 0,-1 1 0 0,1-2 128 16,0 0-128-16,-2 1 0 0,1 0 160 0,0 3-32 0,1-1-128 0,-1 2 192 15,0-1 48-15,0-1 0 0,-1 1 0 16,3 0 0-16,-4-3-64 0,3 0-16 0,1-2 0 16,1 2 0-16,0-1-160 0,1 1 192 0,0-6-192 0,0 2 192 15,1 3-192-15,0 0 160 0,-1 0-160 16,3-2 160-16,-1 1-160 0,1-1 0 0,0 2 0 0,-1 0 0 15,1 2 128-15,-2-4-128 0,-2-2 0 0,1 3 128 16,-3-2-128-16,3-2 0 0,0 1 0 0,-1-3 0 16,0-1 0-16,1 4 0 0,-3-2 0 0,2 2 0 15,-2-3 0-15,2 2 0 0,-2-7 0 0,1 2 0 16,-1 1 0-16,1 0 0 0,-1-4 0 0,1-2 0 0,-3-1-176 16,-1-4-64-16,0 0-16 0,0-1 0 15,1-3-512-15,-2 1-128 0,0-3 0 0,-3-2-9088 16,-4-3-1824-16</inkml:trace>
  <inkml:trace contextRef="#ctx0" brushRef="#br5" timeOffset="-191750.22">9859 13901 20271 0,'0'0'1792'0,"0"0"-1424"16,0 0-368-16,0 0 0 0,2 9 1120 0,1-1 160 0,1 2 16 0,1-3 16 16,-1 5-960-16,3-2-192 15,1 3-32-15,0 2-128 0,-3 0 320 0,1 7-32 16,2-1-16-16,-5 0 0 0,1 0 48 0,-1 2 0 0,-2-1 0 0,4-1 0 16,-2-1 64-16,-1-1 0 15,3-2 16-15,-2-1 0 0,1-1 0 0,-1-4 0 0,3-2 0 0,-1 1 0 16,0-4-112-16,0-3-32 0,-5-3 0 0,7 2 0 15,6-4-16-15,-5 0-16 0,1-3 0 0,1-7 0 16,0 1-32-16,3-3 0 0,1-5 0 0,2-4 0 16,1 0-192-16,3-2-208 0,2-6 32 0,1-6 16 31,2-6-1360-31,3-1-272 0</inkml:trace>
  <inkml:trace contextRef="#ctx0" brushRef="#br5" timeOffset="-190955.22">9713 9888 2751 0,'0'0'256'0,"0"0"-256"16,0 0 0-16,0 0 0 0,0 0 2960 0,0 0 560 0,0 0 96 0,0 0 32 16,0 0-1856-16,0 0-384 0,0 0-64 0,0 0 0 15,0 0-80-15,0 0-16 16,0 0 0-16,0 0 0 0,2 7-128 0,2 3-32 0,2-1 0 0,5 3 0 15,-3-1-336-15,4 1-80 0,3 4-16 16,0 0 0-16,6 3-400 0,-1 0-64 0,2 3-32 0,1-3 0 16,-3-3-160-16,0 0 0 0,-2-1 0 0,-1-2 0 15,-2-3 0-15,1 1 0 0,-2-4 0 0,-1-2 0 16,-3-1-368-16,-1-4 0 0,-9 0 0 0,8-4 0 16,-8 4-368-1,7-4-80-15,-3-2-16 0,-1-3 0 0,-2 1-640 0,-2-2-144 0,-1 2-32 16</inkml:trace>
  <inkml:trace contextRef="#ctx0" brushRef="#br5" timeOffset="-190666.19">9687 9912 17439 0,'0'17'768'0,"0"-17"176"0,0 0-752 0,0 0-192 16,0 0 0-16,0 0 0 0,0 0 896 0,0 0 160 16,0 0 32-16,7-1 0 0,0-8 112 0,0-3 16 15,0-5 16-15,1-6 0 0,1-4-560 0,0-2-112 16,0-4-32-16,2-3 0 0,0-1-144 0,2-1-16 0,0 0-16 0,2 1 0 16,-2 2-176-16,0 2-48 15,-2 3 0-15,0 1 0 0,1 2-128 0,-2 3 0 16,-1 3-160-16,0 2 160 15,0 1-1488-15,1 2-208 0,-4 6-32 0,1 4-9488 0</inkml:trace>
  <inkml:trace contextRef="#ctx0" brushRef="#br5" timeOffset="-190452.99">9811 9929 19343 0,'-7'10'1728'0,"7"-10"-1392"0,0 0-336 0,0 0 0 15,0 0 560-15,3-6 32 0,-2-3 16 0,3-6 0 16,1-4-160-16,3-7-16 0,0-1-16 0,3-6 0 0,-1 0 160 0,1 2 48 16,3 1 0-16,1 0 0 15,2 2-400-15,-1 1-80 0,0 1-16 0,-1 1 0 0,-1 4-128 0,-3 0 0 16,3 2-160-16,-1 2 160 16,-1 0-960-16,-1 1-80 0,-2 0-32 0</inkml:trace>
  <inkml:trace contextRef="#ctx0" brushRef="#br5" timeOffset="-190087.06">10111 9126 20495 0,'0'2'448'0,"0"1"80"0,0-3 32 0,0 0 32 0,0 0-464 0,-6 9-128 0,1-2 0 0,2 5 0 15,0-2 1056-15,2 3 192 16,1 2 32-16,0 3 16 0,1 1-592 0,0 2-112 15,2 3-16-15,-1-1-16 0,2-1-176 0,3 0-16 0,-4-2-16 0,4-1 0 16,0-4-96-16,-2-2-32 0,3-2 0 16,0-3 0-16,-1 1-224 0,0-3 128 0,0-4-128 0,1-2 0 15,-2-2 192-15,1-3-64 0,-2-4-128 0,0 2 192 16,-1-7 144-16,-2 0 32 0,1-3 0 0,-2-1 0 16,-1-1-112-16,0 1 0 0,-3 1-16 0,1 0 0 15,-1 2 0-15,1 3 0 0,-1 1 0 0,1 5 0 16,2 6-16-16,0 0 0 0,0 0 0 0,0 0 0 0,0 6-32 0,2 7-16 15,2 1 0-15,1 0 0 0,1 1-176 0,3 0 0 16,3-1 0-16,-1 0 0 0,1-5 0 0,-1 0 0 16,1-4 0-16,0-1 0 0,1-3-272 0,0-2 16 15,-1-2 0-15,1-2 0 16,-3-6-320-16,-1-2-64 0,1-2-16 0,-3-5 0 16,-2-2-1648-16,0-1-320 0,-3-4-64 0,0 3-8352 15</inkml:trace>
  <inkml:trace contextRef="#ctx0" brushRef="#br5" timeOffset="-189862.49">10079 8540 9215 0,'0'0'400'0,"-7"-4"96"0,2-1-496 0,5 5 0 16,0 0 0-16,0 0 0 0,0 0 2688 0,0 0 432 0,0 0 80 0,2 9 32 15,1 3-1312-15,2 2-272 0,4 3-48 0,2 5-16 16,3 3-560-16,-2 5-96 15,5 6-32-15,1 1 0 0,-1 1-320 0,2-1-80 16,2-3-16-16,0-1 0 0,0-6-272 0,-1 0-48 16,2-2-16-16,-3-1 0 0,0-5-144 0,0-1 0 15,-1-1-160-15,-1-5 160 16,-1-2-912-16,-2-3-96 0,0-3-16 0,-2-8-7760 0,1-3-1568 0</inkml:trace>
  <inkml:trace contextRef="#ctx0" brushRef="#br5" timeOffset="-189479.07">10494 8516 21359 0,'-6'19'944'0,"2"-13"208"0,0-3-928 0,2-2-224 0,-2 1 0 0,-1 1 0 0,0-1 688 0,1 5 80 16,-1 2 32-16,-1-3 0 0,2 0 240 0,-1 3 48 15,2 3 16-15,-1-2 0 0,2 3-688 0,2-1-144 16,4 0-16-16,-1 0-16 0,3 1-48 0,-1-3 0 15,2 2 0-15,1-7 0 0,1 0-32 0,0 1-16 16,1-3 0-16,0 1 0 0,0-2-144 0,2 3 128 16,-1-1-128-16,2 1 128 0,-3 0 48 0,3 3 0 15,-1-2 0-15,0 3 0 0,-1-3 16 0,-1 5 16 16,-3-2 0-16,-1 3 0 0,1 0 144 0,-4 0 32 16,1 1 0-16,0-3 0 0,-4 6-112 0,0-2-16 15,-3 1 0-15,2-5 0 0,0-1-256 0,-3-3 160 0,-4 1-160 16,1-4 128-1,-2-1-624-15,0-2-128 0,3 0-16 0,1 0-16 16,-3-3-2096-16,2-3-432 0,-7-8-80 0,5 1 0 0</inkml:trace>
  <inkml:trace contextRef="#ctx0" brushRef="#br5" timeOffset="-189196.56">10672 8585 6447 0,'0'0'272'0,"0"0"80"0,0 0-352 0,0 0 0 0,0 0 0 0,0 0 0 0,0 0 2736 0,0 0 464 16,0 0 112-16,0 0 16 0,8-8-1472 0,-2 0-304 16,1-5-48-16,-1 2-16 0,3 1-336 0,-3-2-80 15,-3 6-16-15,3-4 0 0,-1-2-320 0,-1-2-64 16,-1 3-16-16,0 1 0 0,0-3-208 0,-2 1-64 16,-1 2 0-16,-1-5 0 0,0 1 48 0,-2 4 0 15,-1-2 0-15,1 2 0 0,-3 3-32 0,-1 0 0 16,2 1 0-16,-2 5 0 0,1 1-48 0,0 4-16 15,-2 3 0-15,2-1 0 0,-1 5-160 0,2-1-48 16,0 4 0-16,0 2 0 0,-1 6-128 0,2 0 0 16,1 0 0-16,2-1 0 0,1-2 0 0,1-1 0 15,3-2 0-15,1-4 0 0,2-1 0 0,0-1 0 16,1-5-128-16,1 0 128 0,1-2-288 0,0-2 16 16,0 2 0-16,0-7 0 15,1-4-592-15,0-2-112 0,-1 0-32 0,0-3-8688 16,1 2-1744-16</inkml:trace>
  <inkml:trace contextRef="#ctx0" brushRef="#br5" timeOffset="-188719.44">10634 7396 16527 0,'0'0'720'0,"0"0"176"0,0 0-720 0,0 0-176 16,0 0 0-16,-2 7 0 0,-1 2 1168 0,3 5 208 15,0 2 32-15,0 0 16 0,4 2-192 0,2 3-32 16,2 4-16-16,2 5 0 0,3 6-512 0,2-1-96 15,2 2-32-15,-2 3 0 0,3 3-80 0,-1-1-16 0,1-2 0 0,0 0 0 16,2-1-160-16,-2-2-32 16,1-1-16-16,-1-6 0 0,0-2-240 0,-2-1 0 15,0-4 128-15,-1-4-128 0,0-4 0 0,-1-4-160 16,0 1 32-16,-1-7 0 16,-2-1-688-16,1-4-128 0,-3-4-16 0</inkml:trace>
  <inkml:trace contextRef="#ctx0" brushRef="#br5" timeOffset="-188512.93">11030 7754 23951 0,'-3'14'1056'0,"3"-6"224"0,1 2-1024 0,3 4-256 0,1-3 0 0,0 2 0 0,2 0 208 0,0-4-16 15,1 1 0-15,-1-3 0 0,-7-7-48 0,11 6-16 16,1-3 0-16,0-1 0 0,-3-5-128 0,1 2 160 15,-1 1-160-15,1-1 160 0,-10 1-416 0,10-7-96 16,-4 3-16-16,2-1 0 16,-2-4-208-16,1 1-32 0,-2-5-16 0,0 1-6128 15,0 1-1232-15</inkml:trace>
  <inkml:trace contextRef="#ctx0" brushRef="#br5" timeOffset="-188336.8">11108 7468 9215 0,'9'31'816'0,"-2"-14"-656"0,3 5-160 0,1 6 0 16,4 0 2496-16,3 4 448 0,1 3 112 0,3 4 16 15,-2 4-1472-15,1-1-304 16,0-2-48-16,0 5-16 0,-2-2 48 0,0 2 0 16,1-3 0-16,-2-1 0 0,2 1-928 0,-2-5-176 15,-3-4-48-15,-2-9-8896 0,0-1-1776 0</inkml:trace>
  <inkml:trace contextRef="#ctx0" brushRef="#br5" timeOffset="-183339.55">15271 7246 13823 0,'0'-7'1216'0,"0"1"-960"0,0 0-256 0,0-7 0 16,0 2 736-16,0 2 96 0,-1-3 32 15,1 6 0-15,-1 1 32 0,-1-2 16 0,2 7 0 0,0 0 0 16,-1-6-112-16,0 1-32 0,1 5 0 0,0 0 0 16,-3-6-272-16,3 6-64 0,0 0-16 0,0 0 0 15,0 0-256-15,0 0-160 0,0 0 192 0,0 0-192 16,3 12 208-16,-1 4-64 0,1-1-16 0,0 3 0 16,-2-2 160-16,0 3 32 0,2 3 0 0,-3 1 0 15,1 3 0-15,1 1 0 0,1 5 0 0,1 0 0 0,0-1-64 16,2 4-16-16,-1-2 0 0,1 0 0 0,2 0-48 0,2 2 0 15,0 1 0-15,2 0 0 0,-1-1-32 0,3 1-16 16,2 2 0-16,0 0 0 0,1-1-144 0,0 5 0 16,2 0 0-16,2 0 128 0,2 4-128 0,0 1 0 15,3 0 0-15,3 1 0 0,1-5 128 0,1 3-128 16,1-3 0-16,1 3 128 0,0-4-128 0,0 0 0 16,0 1 0-16,-1-2 0 0,0 3 0 0,1-2 0 15,3-3 0-15,-2 2 0 0,2 0-128 0,2-2 128 16,0-2 0-16,4 4 0 0,2 5 0 0,1-6 0 15,-2 1 0-15,-1 1 0 0,-1-3 0 0,3 1 0 16,2-1 0-16,2 2 0 0,2-2 0 0,3-1 128 16,4-1-128-16,3 1 192 0,1 3-192 0,-4-4 0 15,-1-3 0-15,1 2 128 0,6-1-128 0,-1 1 0 16,3 1 0-16,1-2 0 0,0 0 0 0,-1-2 0 16,-2-2 0-16,0 1 0 0,0-4 0 0,2 1 0 15,4 1 128-15,1-4-128 0,-1 4 0 0,0-4 0 0,-5 2 0 0,1-1 0 16,-1 3 0-16,4 1 0 0,3-3 144 0,-1 2-144 15,0-3 176-15,-2 0-48 16,-2-3 0-16,3 1 0 0,2-2-128 0,3 0 160 0,1 1-160 0,-1-3 160 16,-3-2-160-16,-5 0 160 0,0-3-160 15,1 1 160-15,2-2-160 0,-2-1 128 0,3 1-128 0,-2 1 128 16,-5-2-128-16,0-4 160 0,-5 1-160 0,2 2 160 16,1-4 0-16,1 2 0 0,-2 3 0 0,-2-5 0 15,0-1-32-15,-4-2-128 0,-4 2 192 0,-1 1-64 16,1-3-128-16,-2 2 0 0,3-3 144 0,-1 0-144 0,-1 2 0 15,1-2 0-15,-2 1 0 0,-3 0 128 0,-5-1-128 16,-3-1 0-16,-3 2 128 0,-1 0-128 0,-2-2 0 0,-3 3 128 16,-1-1-128-16,-1-1 0 0,0 3 0 0,-3 1 0 15,-3-1 0-15,-1 1 128 0,-1 0-128 0,1 1 0 16,0 2 128-16,-1-2-128 0,0 3 0 0,-1-1 0 16,0 0 0-16,-1 1 128 0,1 1-128 0,-1 1 0 15,1 0 0-15,0-1 0 0,-2 0 0 0,-1 1 0 16,0-2 0-16,-2 0 0 0,1 2 0 0,-1 4 128 15,-1 1-128-15,-1 2 0 0,0-3 0 0,1 0 0 16,-3 0 0-16,4 2 0 0,-2 0 0 0,0 2 0 16,0 0 0-16,-1 0 0 0,-1-2 0 0,1 5 0 15,-2-3 0-15,1-2 128 0,-2 1-128 0,1 1 0 16,-1-3 128-16,0 2-128 0,1-2 192 0,-1 2-48 16,-1-2 0-16,2 2 0 0,-1-3 48 0,2 0 16 15,-1 0 0-15,2 0 0 0,-1 0-64 0,-1 0-16 16,1-1 0-16,0 0 0 0,1-1-128 0,-1 1 128 15,1-1-128-15,-1-2 128 0,0 2-128 0,-1-1 0 16,1-1 0-16,1 2 128 0,-3-1-128 0,2 0 0 16,-1-2 0-16,1 0 128 0,-2-4-128 0,2 1 0 15,2-2 0-15,-4 1 0 0,2-2 0 0,0 1 128 16,-1-3-128-16,1 0 0 0,-8-6 0 0,11 4 0 0,-11-4 128 0,9 2-128 16,-9-2-1088-1,0 0-256-15,0 0-64 0,5-7-13504 0</inkml:trace>
  <inkml:trace contextRef="#ctx0" brushRef="#br5" timeOffset="-182892.99">21224 11039 24015 0,'0'0'1056'0,"0"0"224"0,0 0-1024 0,0 0-256 16,0 0 0-16,0 0 0 0,0 0 0 0,0 0 0 16,0 0 0-16,0 0 0 0,0 0 192 0,0 0-64 15,0 0 0-15,5 6-128 0,3 3 368 0,-1 0-48 0,3 1 0 0,1 5 0 16,4 2 144-16,0 4 32 0,2 1 0 0,0 2 0 15,3 2-176-15,2-2-16 0,5 5-16 16,0-1 0-16,-3 2-160 0,3 2-128 0,1 4 192 0,-2-2-192 16,0 0 256-16,-2 3-64 0,-4-2-16 0,-2 0 0 15,-1 2 192-15,-3-1 32 0,-2 0 16 0,-3-1 0 16,-1-2 208-16,-6-4 32 0,0 2 16 0,-2-2 0 16,-4-5 48-16,-4 1 16 0,-5 1 0 0,-4-3 0 15,-4 5-160-15,-5-4-48 0,-4 0 0 0,-7-1 0 16,-4-3-224-16,-3 2-48 0,-1-1-16 0,-2 0 0 15,-2-2-240-15,3 0 128 0,1 0-128 0,-2-3 0 16,0 0-384-16,0-4-160 16,0 0-32-16,5-6-16 0,2-2-2048 15,7-1-416-15</inkml:trace>
  <inkml:trace contextRef="#ctx0" brushRef="#br5" timeOffset="-182375.68">22226 11100 15999 0,'0'0'704'0,"6"-8"160"0,-6 8-688 0,8-9-176 0,-1-1 0 16,-2 2 0-16,0 2 656 0,-1 1 112 0,-1-3 0 15,-3 8 16-15,1-9 256 0,-1 9 48 0,0 0 16 0,0 0 0 16,-6-6 48-16,-3 1 16 0,-3 4 0 0,0 4 0 16,0 5-240-16,-6 1-48 0,-2 2-16 0,1 6 0 15,-3 3 0-15,-1 3 0 0,-2 1 0 0,1 2 0 16,1 4-240-16,1 3-48 0,1 2-16 0,3-2 0 16,4-2-352-16,4 0-64 0,4-4-16 0,6-1 0 0,3-3-128 15,5-1 0-15,2-3 0 0,4-3 0 0,4-3 0 0,1 0 0 16,0-6 0-16,1 2 0 0,2-6-240 0,-2-3 80 15,1-1 16-15,-4-2 0 16,4-2-496-16,-2 1-112 0,0-1-16 0,-1-4 0 16,0 3-1264-16,-2-2-256 0,1-3-48 0,-3 1-9648 15</inkml:trace>
  <inkml:trace contextRef="#ctx0" brushRef="#br5" timeOffset="-182039.22">22589 11058 26783 0,'-16'1'1184'0,"7"2"240"0,1 3-1136 0,0 0-288 0,0 6 0 0,-3-2 0 16,0 3 0-16,-4-1 0 0,-1 2 0 0,1 3-144 16,1-2 272-16,0 4 48 15,0 1 16-15,2 3 0 0,0 0 288 0,2-1 64 0,0 1 16 0,1-2 0 16,3-3-160-16,2-5-16 0,2-2-16 0,2-11 0 0,4 12 64 0,-4-12 16 15,0 0 0-15,13 5 0 16,0-3 0-16,1-2 16 0,-2-1 0 0,6-4 0 0,1-4-144 0,2 1-48 16,-2-4 0-16,1-1 0 0,-2-2-272 15,-3 1 160-15,-2-2-160 0,-1 0 128 0,1-1 0 16,-5 2 0-16,-2 1 0 0,-2 1 0 0,-2 0 16 0,0 0 0 16,-4 3 0-16,0-2 0 0,-2 2-144 0,-1 2 128 15,-1 2-128-15,-2-2 128 0,-1 3-288 16,0-2-64-16,-1 3-16 0,0 0 0 15,1 0-1696-15,0 0-352 0,2 1-64 0</inkml:trace>
  <inkml:trace contextRef="#ctx0" brushRef="#br5" timeOffset="-181695.35">22818 10920 28559 0,'0'0'1264'0,"0"0"272"0,0 0-1232 0,-4 11-304 16,0 0 0-16,2 2 0 0,-1 2 128 0,2 0-128 16,-2 2 192-16,1-1-192 0,-1 3 144 0,1 0-144 15,-2 0 0-15,1 2 144 0,-2 0-144 0,0-1 0 16,-2 0 0-16,0-2 0 0,1-4 0 0,1 0 128 0,-1 0-128 0,0-3 128 16,6-11 336-16,-3 6 64 15,3-6 16-15,0 0 0 0,0 0 272 0,0 0 48 0,0 0 16 0,0 0 0 16,0 0-240-16,5-14-32 0,1-5-16 0,4 0 0 15,0-2-144-15,1-5-16 0,-1 1-16 0,1 2 0 16,1-2-208-16,0 2-32 0,1 0-16 0,0-1 0 16,-1 2-160-16,1 0 0 0,0-2 0 0,0 1 0 15,-2 3 0-15,2 1 0 0,1 1-144 0,2 0 144 16,1 2-512-16,-1 2 16 16,-2 2 0-16,0 0 0 0,3 4-1680 0,-3 0-352 15,-3 3-64-15,-1 4-11056 0</inkml:trace>
  <inkml:trace contextRef="#ctx0" brushRef="#br5" timeOffset="-181348.83">23176 10819 21599 0,'0'0'960'0,"0"0"192"0,0 0-928 0,0 0-224 15,-3 9 0-15,0 1 0 0,3-10 368 0,-4 13 16 16,0 0 16-16,1 4 0 0,-1 1 432 0,1 1 96 15,1 0 16-15,-1 5 0 0,1 0-272 0,0 4-48 16,-4-4-16-16,1 1 0 0,-1 1-224 0,-3-3-32 16,1-1-16-16,2-3 0 0,1-4-112 0,1-1-32 15,1-1 0-15,3-13 0 0,-1 7 480 0,1-7 96 16,0 0 0-16,0 0 16 0,0 0 96 0,0 0 16 16,0 0 0-16,6-7 0 0,3-6-384 0,1-2-64 15,1-4 0-15,0 0-16 0,0-2-176 0,0-3-16 16,-2 1-16-16,-1 0 0 0,1 2-96 0,0-3 0 0,0-1-128 0,0 4 192 15,-1 1-192-15,1-2 0 0,-2 3 0 0,1 1 0 16,1 4 0-16,0 0 0 0,-1 0 0 0,4 3 0 16,-1 3-176-16,1 2-16 0,-2-1-16 0,-1 4 0 15,-9 3-1216 1,11-2-240-16,-11 2-64 0,13-1-8640 0,-3 2-1744 0</inkml:trace>
  <inkml:trace contextRef="#ctx0" brushRef="#br5" timeOffset="-181010.25">23432 10899 18431 0,'0'0'1632'0,"0"0"-1312"16,0 0-320-16,0 0 0 0,0 0 2416 0,10-1 400 15,-1-2 96-15,1 0 16 0,-1-4-2320 0,1 0-464 16,2 1-144-16,-2-4 0 0,-3 2 0 0,0-2 0 15,-2 3 0-15,-5 7 0 0,2-11 0 0,-3 4 0 16,-4-2 128-16,1 4-128 0,-3 0 192 0,-2 1 0 16,-3 3 0-16,-2 3 0 0,-2 4 160 0,-2-2 32 15,-1 4 16-15,0 2 0 0,0 2-112 0,1-2-32 16,0 2 0-16,0 4 0 0,1 0-256 0,3-1 160 16,3-2-160-16,4 2 128 0,0 1-128 0,4-2 0 15,-1-5 0-15,3-1 0 0,1-8 0 0,0 0 0 16,5 9 0-16,2-1 0 0,-7-8-144 0,13 4-64 0,0-4-16 15,1 0 0 1,1-2-1744-16,0 0-336 0,0-4-80 0</inkml:trace>
  <inkml:trace contextRef="#ctx0" brushRef="#br5" timeOffset="-180779.83">23741 10809 4607 0,'0'0'192'0,"-9"-3"64"0,3 2-256 0,6 1 0 0,-9 2 0 0,0 5 0 0,-1 2 5056 0,-2-2 976 16,-1 2 192-16,2 0 48 0,-3 2-4720 0,1 2-928 16,1-3-192-16,0 3-48 0,1 1 128 0,-1-1 32 15,0 1 0-15,1 1 0 0,4 0-352 0,2-2-192 16,1-5 192-16,4-8-192 0,1 11 144 0,2-3-144 16,0-1 0-16,-3-7 144 0,0 0-144 0,13 3 128 15,-1-2-128-15,0-1 128 0,0-1-128 0,-1-2 128 16,1-2-128-16,-1 1 128 0,1 0-304 0,-1-3-64 15,0-3-16-15,1 0 0 16,-2 3-704-16,-2-3-160 0,-1 2-32 0,1-3-7216 0,0 1-1440 16</inkml:trace>
  <inkml:trace contextRef="#ctx0" brushRef="#br5" timeOffset="-180535.49">24046 10276 28559 0,'-10'-10'2544'0,"10"10"-2032"0,0 0-512 0,0 0 0 16,0 0 512-16,-9 10 16 0,2 4 0 0,0 2 0 16,-2 1-528-16,0 5 0 0,-1 1 0 0,0 3 0 15,1 3 128-15,-4 1-128 0,-1 1 0 0,-1 4 0 16,0 3 192-16,1 0-192 0,-3 0 192 0,2 5-192 16,-2-1 128-16,1 0-128 0,-1 3 0 0,2-8 0 15,2-3-320-15,3-1-192 16,0 1-16-16,2-3-16 0,1-3-1200 0,2-4-240 15,1 3-64-15</inkml:trace>
  <inkml:trace contextRef="#ctx0" brushRef="#br5" timeOffset="-179939.59">23785 10842 23039 0,'0'0'2048'0,"0"0"-1648"16,13-5-400-16,1-3 0 0,1 3 768 0,3-4 64 15,0 0 0-15,2-1 16 0,2-2-496 0,-1-3-96 16,1 0-32-16,-2-2 0 0,1 1-224 0,0-2 128 16,1-2-128-16,-2-1 0 0,-2 4 320 0,-1-4-16 15,-3 1-16-15,-2-2 0 0,0 1 320 0,-3-2 64 16,-3 1 16-16,0-2 0 0,-1 0-176 0,-1 2-48 16,1 1 0-16,-2 3 0 0,-3 4-144 0,0 1-48 15,-5 6 0-15,5 7 0 0,0 0-16 0,-10-2 0 0,-2 6 0 0,-2 4 0 16,-2 6-112-16,-2 5-16 0,-1 2-128 0,0 5 192 15,-2 1-192-15,1 4 0 16,-2 5 0-16,2 1 0 0,1 0 0 0,-1-1 0 0,4 0 0 0,1-4 0 16,5-5 0-16,2-2 0 0,2-5 0 0,3-2 0 15,2-3 0-15,4-4 0 0,-3-11 0 0,7 8 0 16,1-3 224-16,3-2-48 0,3-3-16 16,-1-1 0-16,2-3 32 0,2 0 16 0,1-5 0 0,-1 2 0 15,3-5-208-15,-1 2 144 0,1-3-144 0,-1 1 128 16,-2 0-128-16,-2 1 0 0,-1 4 0 0,-2 0 0 15,-1 2 0-15,-11 5 0 0,0 0 0 0,0 0 0 16,0 0 0-16,0 0 0 0,6 11 0 0,-5 1 0 0,-1 2 0 16,0 2 0-16,0-1 0 0,0 1 0 0,0-4 0 0,0 2 0 15,0 0 0-15,3-5 0 0,-3-9-192 0,4 10 192 16,-4-10-160-16,0 0 160 0,10 5-128 0,0-2 128 16,-10-3 0-16,11-3-144 0,0-3 144 0,-3 1 0 15,1-5 0-15,-1 3 128 0,-2 0-128 0,-6 7 0 16,8-9 0-16,-4 0 0 0,-4 9 128 0,0 0-128 0,0 0 160 15,0 0-160-15,0 0 256 0,0 0-32 16,-3 14-16-16,-1 2 0 0,1 2-80 0,-2 4 0 16,-2 5-128-16,1-1 192 0,-2 5-192 0,-1 1 0 15,-1-4 0-15,0 2 0 0,0 3 0 0,0 0 0 16,-2 3 0-16,1 1-160 16,-3 1-464-16,-3-1-80 0,-1 1-32 0,1 0 0 15,-1 2-2064-15,3-1-400 0,2-4-96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30T18:16:28.80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4211 10282 11055 0,'-30'2'480'0,"14"-1"112"0,2 0-464 0,3 0-128 15,1 2 0-15,4 0 0 0,-2-3 2880 0,8 0 544 16,0 0 112-16,0 0 32 0,0 0-2336 0,0 0-464 16,0 0-80-16,15-4-32 0,3 0-272 0,4-5-48 15,3 0-16-15,3-2 0 0,2-2-96 0,6 0-32 16,3-3 0-16,7-1 0 0,5-2-192 0,4-1 0 16,7-3 128-16,3-3-128 0,3-3 0 0,4 0 128 15,0-3-128-15,4-1 0 0,6-1 208 0,4 0-48 0,1-1-16 0,-1 0 0 16,2-2 112-16,5-3 32 0,3 1 0 0,2-2 0 15,1 1 160-15,3-2 48 0,1 0 0 0,6-4 0 16,4 1 96-16,0-2 32 0,-2-2 0 0,5-1 0 16,6 1-112-16,0-2 0 0,-4 0-16 0,4-2 0 15,4 1-240-15,2-1-32 0,-2 0-16 0,4 0 0 16,3 2-208-16,1-3 144 0,-3-1-144 0,6 0 128 16,5 3-128-16,-1-2 128 0,-5-2-128 0,5 4 128 15,3 5-128-15,-5-1 0 0,-7-3 0 0,4 2 128 16,4-2-128-16,-4 1 0 0,-3 1 0 0,1-2 0 15,0 1 0-15,0 3 0 0,-6-1 0 0,-1 0 128 16,2 4-128-16,-6-3 0 0,-6 2 0 0,-1-4 128 0,-1 2 0 16,-2 1-128-16,-8-2 192 0,-6 5-64 15,-5 1 144-15,-1 3 32 0,-1 0 0 0,-8 3 0 0,-9 0-176 16,-1 2-128-16,-5 3 144 0,-2 4-144 0,-2 0 0 0,0 5 0 16,-2 3-208-16,-2 5-11312 15,-5 0-2272-15</inkml:trace>
  <inkml:trace contextRef="#ctx0" brushRef="#br0" timeOffset="2217.3">11364 12134 11967 0,'0'-6'1072'0,"-1"-4"-864"0,1 10-208 0,-4-10 0 16,-1-3 864-16,-2 1 128 0,0 1 32 0,-2-3 0 16,-3 0-176-16,-2 3-16 0,-2-5-16 0,1 2 0 15,-6 0-352-15,2 2-64 0,-4-1-16 0,0-1 0 16,1-1-144-16,-6 2-48 0,-3 0 0 0,-2-2 0 16,-4-1-48-16,-5 0-16 0,-5 1 0 0,0-1 0 0,1 0-128 15,-1 2 0-15,-3 0 0 0,-1-2 128 0,0-2-128 16,-5 3 0-16,-6-1 0 0,-3 2 0 0,-4 1 0 0,1 0 160 15,-1 0-160-15,3 3 160 0,-4-3 96 16,-4 2 32-16,-6-1 0 0,1-2 0 0,0-2 192 0,2 2 32 16,1 4 16-16,-7-3 0 0,-6 2-64 0,-1 0-16 15,1-1 0-15,0 0 0 0,0 5-96 0,-6-4-32 16,-7 4 0-16,-2 0 0 0,-1 0-128 0,-1 3-48 16,-4 4 0-16,-2 0 0 0,-2 0-144 0,1 1 0 15,1 4 144-15,-2 2-144 0,-5-3 0 0,4 1 144 16,3 3-144-16,-4-1 0 0,-3-1 0 0,3 3 0 15,4-1 0-15,0 3 0 0,-1 2 0 0,-1-2 0 0,2 1 0 0,0 6 0 16,1-1 0-16,-2 0 0 0,-1-1 0 16,3 2 0-16,6 0 0 0,-3 2 0 0,-5 3 0 0,3 4 0 15,7-4 128-15,2 2-128 0,4 3 0 0,-1 1 0 16,-1-2 160-16,5 4-160 0,3-1 128 0,5 4-128 16,5 2 240-16,0 0-48 0,-3-2 0 0,6 3 0 15,6 1-64-15,3 3-128 0,6-2 176 0,2 3-176 16,2 2 144-16,4 1-144 0,1 2 0 0,4 3 144 15,3-7-144-15,4 6 0 0,4 1 0 0,2-1 0 16,5 5 0-16,4 0 0 0,2 4 0 0,7 0 0 16,5-1-128-16,6 1 128 0,2-4 0 0,6 3 0 15,4-2 0-15,5 2 0 0,4-1-144 0,6 0 144 16,5-3 0-16,7 2 0 0,4 0 0 0,8-1 0 16,3 1 0-16,8-4 0 0,3-1 0 0,5-2 0 0,2 0 0 15,6-1 0-15,5-2 0 0,7 0 0 0,8 5 128 0,3-6-128 16,1 2 0-16,4-4 144 0,8 1-144 0,3-3 0 15,3-2 0-15,5-4 128 0,5-1-128 0,4-3 0 16,3 0 144-16,5-1-144 0,2-6 0 0,4 0 0 16,4-3 0-16,5 2 0 0,2-3 0 0,1-2 0 15,-5-5 0-15,8 1 0 0,2 1 0 0,-2-4 0 16,-2 2 0-16,1-6 128 0,0-5-128 0,1 2 0 16,0-1 0-16,-2-2 128 0,-3-7-128 0,1 0 128 15,3-3-128-15,-4 1 128 0,-5-3 16 0,1-2 16 16,1-3 0-16,-2-1 0 0,-6 0-32 0,1-3-128 15,1-2 192-15,-5-8-64 0,-5 0-128 0,0-1 160 16,2-4-160-16,-6-1 160 0,-7-2 720 0,0-3 144 0,2-9 16 0,-7 0 16 31,-8 1-1632-31,-2-9-320 0,-3-2-64 0,-3-6 0 0,-5-2 800 0,-6-3 160 0,-8-2 0 0,-5-2 0 16,-7-7 256-16,0 3-16 0,-7-1-16 0,-6-2 0 16,-8-5 112-16,-11 1 32 0,-8-1 0 0,-7 0 0 15,-7 6 304-15,-8 3 64 0,-6 2 16 0,-8 2 0 16,-7 4 80-16,-9 3 32 0,-9-4 0 0,-10 5 0 15,-11 2-336-15,-7 6-64 0,-7 0-16 0,-10 2 0 16,-8 3-448-16,-15 6 0 0,-11 0 0 0,-10 7 0 16,-10 4-192-16,-13 6-128 0,-14 8-16 0,-11 5-16 31,-13 4-592-31,-13 9-112 0,-12 7-32 0,-7 10-10224 0,-10 9-2048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30T18:16:34.20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4110 7203 31503 0,'0'0'1392'0,"0"0"288"0,0 0-1344 0,0 0-336 0,0 0 0 0,0 0 0 16,15 5 0-16,3-3 0 0,1 1 0 0,4 2 0 15,3 1 272-15,-2 1 48 0,2-1 0 0,1 5 0 16,2 1-144-16,1-2-32 0,1 5 0 0,2 3 0 0,2 4-144 0,4 2 0 16,0 0 0-16,5-3 0 0,2 5 0 0,2-2 0 15,0-1 0-15,1 4 0 0,-3-5 0 0,1 4 0 16,1 1 0-16,3-1 0 0,1 4 0 0,5 0 0 16,6-3 0-16,-6 3 0 0,-3 3 0 0,1 2 0 15,0-1 0-15,2 3 0 0,0 0 0 0,4 1 0 16,4-1 0-16,1-2 0 0,0 1 0 0,-1-1 192 15,-1 1-192-15,0 0 192 0,0-1 96 0,5 2 32 16,2 2 0-16,0 1 0 0,-1-2-48 0,0 3 0 16,-2-2 0-16,1-1 0 0,1 0-80 0,8 0 0 15,5-1-16-15,-1 0 0 0,-5 1-176 0,2-2 160 16,-1-3-160-16,4 3 160 0,5 2-160 0,-1 0 0 16,-1 1 0-16,1-2 0 0,-1 1 0 0,0-1 128 0,6 4-128 15,-2-3 0-15,-3-5 0 0,-1 1 0 0,-3 2 128 0,5-1-128 16,2 0 0-16,-2 0 0 0,-1 3 0 0,-1 2 0 15,-3-2 0-15,1 0 0 0,5-2 0 0,-3 2 0 16,1-1 128-16,-4 1-128 0,0-3 0 0,2 4 128 16,1-1 0-16,1-1-128 0,0-3 192 0,-1 1-64 15,-6 5 64-15,4-2 16 0,-2 1 0 0,2-2 0 16,0 0 16-16,-1-1 0 0,-3-1 0 0,-3 2 0 16,-1 3-64-16,5 0-16 0,5-2 0 0,-2 1 0 15,-7-5-144-15,2 1 128 0,-2 1-128 0,1 0 128 16,2 0-128-16,-3 0 192 0,-2 0-192 0,-3-3 192 15,-2-4-192-15,-4 1 0 0,-3 2 0 0,3-4 0 16,0 1 0-16,0 2 0 0,-3-4 0 0,-4 2 0 16,-3-5 128-16,-3 0 0 0,-2 2 0 0,-2-4 0 15,-2 1-128-15,1 0 192 0,-3-2-192 0,2-2 192 0,-3-2-64 0,-3 1-128 16,-4-1 192-16,-4-2-64 0,-5-2 0 0,-3-1-128 16,-4 1 192-16,2-3-64 0,-4 0-128 0,-2-1 0 15,0-1 0-15,-4-4 128 0,-3-3-320 0,-9-1-80 16,0 0-16-16,0 0 0 15,0 0-2080-15,0 0-432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30T18:16:45.49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18604 6123 22111 0,'-24'-28'976'0,"11"13"208"0,-1 1-944 0,3 0-240 15,2 2 0-15,1 1 0 0,2-1 608 0,1 3 80 16,1 0 16-16,2 1 0 0,2-2-32 0,2 1 0 16,-1-2 0-16,7 2 0 0,1 1-352 0,4 2-80 0,3-3-16 0,4 4 0 15,3-3-224-15,4 4 0 16,4 2 0-16,3-1 0 0,4 2 0 0,7 0 0 0,5 0 0 0,5 1 0 15,-2-6 0-15,5 3 128 0,-1-1-128 0,6 3 0 16,3 1 0-16,8 0 0 0,8 0 0 0,0-4-160 16,2-4 352-16,1 6 64 0,4-1 0 0,8 2 16 0,3-1 96 15,3 1 16-15,-2-1 0 0,4 2 0 0,7 2 0 0,0 1 0 16,-2-2 0-16,7 3 0 0,-1 5-144 0,4-4-32 16,-1-1 0-16,2 3 0 0,1 6-208 0,2-2 144 15,2-3-144-15,3 2 128 0,-1 4-128 0,-1-4 0 16,0 1 144-16,2-3-144 0,-1 1 0 0,3-1 144 15,-1 1-144-15,-2-3 0 0,-2 2 128 0,2-4-128 16,3-3 0-16,-1 1 0 0,-4 4 0 0,1-4 0 16,2 2-208-16,-3-2 80 0,-6 0 128 0,0 1-128 15,5 3 128-15,-8-1-128 0,-9-2 128 0,1 1 0 16,3 3 0-16,-5 0 0 0,-4 1 0 0,-4 1 0 16,-1-5 0-16,1 1 0 0,1 2 0 0,-8-2 0 15,-11 2 0-15,-3 2 0 0,-3-3 0 0,-1 4 0 0,-2-1 0 16,-2 1 0-16,-6-2 0 0,-9 3 0 0,-6-3 0 0,-5 2 128 15,-4-1-128-15,-3 1 0 0,-4 0 0 0,-5 1-128 32,-3 2-256-32,-5 1-32 0,-4-3-16 0,-6 0 0 15,-5 2-1552-15,-5-3-304 0,-5 3-64 0</inkml:trace>
  <inkml:trace contextRef="#ctx0" brushRef="#br0" timeOffset="834.71">4365 6036 18431 0,'-13'-7'816'0,"13"7"160"0,-5-6-784 0,5 6-192 16,0 0 0-16,5-5 0 0,4 1 704 0,5 3 80 16,5 0 32-16,7-1 0 0,4 1-96 0,10 0-16 15,7-3 0-15,10 1 0 0,5 2-80 0,8 0-32 16,-3 0 0-16,7 1 0 0,6 1-256 0,10 1-48 16,7 1-16-16,0-2 0 0,-2-1-272 0,4 0 160 15,10 0-160-15,3 3 128 0,1-3-128 0,7 1 0 16,3 2 144-16,3-2-144 0,1-2 176 0,4 1-48 0,5 0 0 0,3 0 0 15,1-2 64-15,6 2 16 0,1 0 0 0,4-1 0 16,2-3 128-16,5-1 32 0,4 1 0 0,2-1 0 16,0 0 48-16,1 1 16 0,2 1 0 0,1-1 0 15,2 2-80-15,-3 4-16 0,-6 0 0 0,0 0 0 16,2-1-144-16,0 3-48 0,-2 3 0 0,-4 0 0 16,-6-1-144-16,3 3 0 0,0-2 0 0,-6 5 128 15,-5 1-128-15,-1 1 0 0,3 2 0 0,-8 3-176 31,-7 3-2336-31,1-1-480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30T18:16:53.68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11908 7604 11967 0,'0'0'1072'0,"0"0"-864"0,0 0-208 0,0 0 0 16,0 0 848-16,0 0 128 0,0 0 32 0,0 0 0 16,5-9-496-16,-5 9-112 0,8-6-16 0,-1 3 0 15,1-2-384-15,2-1 0 0,0 1-224 0</inkml:trace>
  <inkml:trace contextRef="#ctx0" brushRef="#br0" timeOffset="1022.6">13943 7730 14047 0,'0'0'624'0,"-11"3"128"0,-1-1-608 0,1 1-144 0,-1 2 0 0,1-3 0 16,-1 1 352-16,1-3 32 0,-1 1 16 0,1 0 0 15,1 1-144-15,1-1-16 0,0-1-16 0,9 0 0 0,-11 0-32 0,2 0 0 16,9 0 0-16,-9 0 0 0,9 0-64 0,-9 0 0 16,9 0-128-16,-9 0 192 0,9 0 16 0,0 0 0 15,0 0 0-15,0 0 0 0,0 0 80 0,0 0 16 16,0 0 0-16,0 0 0 0,0 0-48 0,9-3-16 16,2 2 0-16,2 0 0 0,1 0 144 0,1-2 16 15,3-1 16-15,4 3 0 0,-1 1 80 0,3 0 16 16,2-1 0-16,1-1 0 0,2 1 96 0,5 1 32 15,4-1 0-15,3-2 0 0,3 2-240 0,-2 1-32 16,-2 0-16-16,3-1 0 0,-1-2-192 0,2-1-32 16,3 1-128-16,3 0 192 0,2 1-192 0,4 0 128 15,3 1-128-15,-2-2 0 0,-3 0 160 0,4 1-160 0,-1 0 160 0,1-1-160 16,2 2 0-16,5 0 128 0,5-1-128 0,0 0 0 16,-3-1 0-16,0 0 0 0,0 0 0 0,0 0 0 15,0 1 0-15,6 1 0 0,2 1 0 0,-3-2 0 16,-3 1 0-16,-1 1 0 0,4 0 128 0,-2 0-128 15,5 0 0-15,0 1 128 0,1 1-128 0,-2-1 0 16,-5 0 320-16,1 2-48 0,-2-1 0 0,3 2 0 16,4-1-80-16,-1-1 0 0,-3-1-16 0,-1 2 0 15,-2 1-16-15,1 2 0 0,1-1 0 0,2-1 0 16,3 1-16-16,-2 3 0 0,-5-4 0 0,1 2 0 16,-2 2 0-16,1-3 0 0,2 0 0 0,0 2 0 15,1-3-144-15,-3 1 0 0,-1 2 0 0,-3-2 0 16,-1-1 224-16,0-1-32 0,1 1-16 0,2 0 0 15,3 0 80-15,-5 1 0 0,-4 0 16 0,-1 0 0 0,0-4-64 0,-1 2-16 16,-4-1 0-16,3 1 0 0,1 1-32 0,-2-2-16 16,-2-2 0-16,-2 0 0 0,-5 0 0 0,-1 2 0 15,-1 0 0-15,-2-2 0 0,-3 0 16 0,0 0 0 16,-2 0 0-16,3 0 0 0,-3 0-32 0,1 0-128 16,-2 0 192-16,-3-1-64 0,-3-3-128 0,-3-1 192 15,-1 0-192-15,-3 2 192 0,-1 2-192 0,-2-2 192 16,1 1-192-16,-3-2 192 0,-1 3-192 0,-2 1 160 15,1-1-160-15,-2-1 160 0,-2 0-160 0,-1 0 128 16,1 0-128-16,-4-1 128 0,-9 3-128 0,10-3 0 16,-10 3 144-16,0 0-144 0,9-4 0 0,-9 4 144 15,0 0-144-15,0 0 0 0,0 0 160 0,0 0-160 0,0 0 128 0,0 0-128 16,0 0 208-16,0 0-32 0,0 0-16 0,0 0 0 16,0 0-160-16,-9-4 0 0,0 1 0 15,0 1 0-15,0-1-192 0,-1 1-64 0,-2 1 0 0,-1 1-16 31,0 1-1136-31,-1-1-240 0,-2 4-32 0,-2-3-13168 0</inkml:trace>
  <inkml:trace contextRef="#ctx0" brushRef="#br0" timeOffset="1446.48">14520 8793 5519 0,'-18'-7'496'0,"7"5"-496"0,-6-3 0 0,2-2 0 15,0 3 1168-15,0 2 144 0,-1-3 32 0,1-1 0 16,-1 0-1152-16,0 1-192 0,1-1 0 0,2 2-144 16,1-1-96-16,-1-3-16 0,1 1 0 0,1 2-2560 15,-2-2-528-15</inkml:trace>
  <inkml:trace contextRef="#ctx0" brushRef="#br0" timeOffset="2039.95">13686 8625 12431 0,'-16'4'544'0,"4"-2"128"0,-2 1-544 0,-1 1-128 16,-2-1 0-16,3 0 0 0,2-1 512 0,0 2 64 16,1 0 0-16,1 0 16 0,10-4 96 0,-8 2 16 15,8-2 0-15,0 0 0 0,0 0-64 0,0 0 0 16,0 0 0-16,-4 9 0 0,4-9 80 0,0 0 16 15,12 9 0-15,0-2 0 0,4-1-256 0,1-2-48 16,4-3-16-16,3 2 0 0,3-1 112 0,-1 1 32 16,1 0 0-16,4 0 0 0,3-2-256 0,1 1-48 15,2-1-16-15,4-1 0 0,0 1 48 0,7 0 16 16,3 1 0-16,4-1 0 0,3-1 144 0,0 0 16 0,1 0 16 16,2 0 0-16,1 0-16 0,6 0 0 0,3 0 0 15,4-1 0-15,1-2-128 0,3 2-16 0,0 0-16 0,3-2 0 16,3 0-160-16,4-2-16 0,-1 0-128 0,4 2 192 15,-3-1-192-15,-2-1 128 0,5 2-128 0,-2-1 0 16,0 2 0-16,-2-2 0 0,-3 0 0 0,3 4 0 16,1 4 0-16,0-2 0 0,-3 0 0 0,-3 0 0 15,-4-2 0-15,1 3-128 0,-4-1 128 0,3 2 0 16,1 1-128-16,-1-1 128 0,-5 1 0 0,-3 4 0 16,-3-5 0-16,2 3 0 0,1 1 0 0,-1-2 0 15,-2 5 0-15,-2-2-128 0,-4 1 128 0,-3-3 0 16,-3 2 0-16,-3-2 0 0,0-2 0 0,2 2 0 15,1-2 0-15,-1 2 0 0,-5 2 0 0,-1-6 0 16,-2 1 0-16,-3 1 0 0,1-1 0 0,-6-1 0 16,1-1 0-16,-1 1 128 0,-1-3-128 0,0 0 144 0,2 1-144 0,-2 0 0 15,-1-2 0-15,-3 1 0 0,-2-3 0 0,-7 1 0 16,1-1 0-16,-4 0 0 0,-1-2 0 0,-2 2 0 16,0-1 0-16,-4 0 0 0,-3 1 0 0,0-3 0 15,-2 3 0-15,-2-1 0 0,-8 4 0 0,8-9 0 16,-8 9 0-16,2-9 0 15,-2 9-432-15,0-11-16 0,-2 3 0 0,2 8 0 16,-8-11-1280-16,-2 4-272 0,-5 0-48 0</inkml:trace>
  <inkml:trace contextRef="#ctx0" brushRef="#br0" timeOffset="3492.67">6534 5746 25791 0,'-12'-18'2304'0,"7"8"-1856"0,0 1-448 0,0-4 0 16,0 3-192-16,2-3-144 0,-2-3-32 0,1 2 0 15,-1-1 368-15,1 2 160 0,1-4-16 0,-1 1 0 16,-1-3-16-16,1 2 0 0,-1 0 0 0,0 0 0 16,-3 2-128-16,1 0 0 0,-2-2 0 0,-2 2 128 15,1 1-128-15,-4 0-144 0,-1 0 144 0,-4 4-208 0,-4 3 16 0,-4 5 16 16,-6-2 0-16,-1 1 0 0,-3 0 176 0,2 3-192 16,-2 3 192-16,0 2-192 0,-1 3 192 0,1 4 0 15,-1 4 0-15,1 1-128 0,0-1 128 0,0 2 0 16,0 0 0-16,-3 1 0 0,0 2 176 0,0 4-48 15,-1 0 0-15,5-1 0 0,2 5 16 0,2-1 0 16,2 2 0-16,-1 1 0 0,4-1-144 0,-1 1 128 16,2 2-128-16,2 3 128 0,1 2-128 0,1 3 0 15,3 1 144-15,1 0-144 0,-1 5 0 0,3 0 144 16,0 2-144-16,4 5 0 0,0 3 128 0,3 0-128 16,3 0 0-16,3-2 0 0,3 0 0 0,4-1 0 15,4 0 0-15,5-4 0 0,3-5 0 0,3 1 0 0,3-4 0 16,3-6 0-16,5-4 0 0,1 0 0 0,4-7 0 0,3 0 0 15,5-1 128-15,5-6-128 0,6-4 144 0,3-7-144 16,1 0 240-16,1-4-48 0,-2-1-16 0,1-6 0 16,1-1 0-16,3 1 0 0,2-2 0 0,3-6 0 15,3-3 16-15,-4-5 0 0,0-7 0 0,0-1 0 16,-1-5 0-16,3-2 0 0,0-4 0 0,1-5 0 16,-1-5 192-16,-7-2 64 0,-6-2 0 0,-4-2 0 15,-3-3 96-15,-6-2 32 0,-6 0 0 0,-8-2 0 16,-7 0 96-16,-7 3 32 0,-2 1 0 0,-8 1 0 15,-6 1 128-15,-4 1 48 0,-7 3 0 0,-3 2 0 16,-5 6-336-16,-5-2-64 0,-6 4-16 0,-6 2 0 16,-3-2-320-16,-7 6-144 0,-8 3 128 0,-8 5-128 15,-7 0 0-15,-4 7-224 0,-4 3 32 0,-5 5 0 16,-11 4-416-16,-3 7-80 0,-6 0-16 16,-3 9 0-16,-2 7-1792 0,-9 2-352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30T18:17:56.43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15607 17981 11055 0,'-20'3'976'0,"8"1"-784"0,1-3-192 0,-3-1 0 16,1-1 2144-16,0 1 384 0,1 1 80 0,-2 0 16 16,1 0-1520-16,0-1-288 0,3 3-64 0,-1-1-16 15,-3 1-240-15,5 0-48 0,0 0-16 0,1 0 0 0,2-2 80 0,6-1 0 16,0 0 16-16,0 0 0 0,-7 1 16 0,7-1 0 15,0 0 0-15,0 0 0 0,0 0-96 0,0 0 0 16,3-10-16-16,5 1 0 0,-1-2-96 0,5 1-16 16,0-3 0-16,2-1 0 0,3-2 0 0,2-1 0 15,-1 1 0-15,6 0 0 0,1-2 32 0,5 1 0 16,1-4 0-16,5 1 0 0,2 0 16 0,-1-1 0 16,-3 1 0-16,2-3 0 0,2-1-96 0,4-1-16 15,1-6 0-15,3 3 0 0,2-2-32 0,3-2-16 16,2 5 0-16,2-2 0 0,-2-2-48 0,2 0-16 15,0-4 0-15,-1 0 0 0,-1-1 80 0,1 3 16 0,1 1 0 16,5-2 0-16,1-2-240 0,-2 1 0 0,-3-2 0 0,0 0 0 16,-1 1 0-16,2 1 0 0,-1-1 0 0,2 1 0 15,2 2 0-15,0 0 128 0,-2 2-128 0,-3 1 0 16,-3-2 0-16,0 3 176 0,0 2-176 0,2 0 160 16,-1 2-32-16,4 2 0 0,2-3 0 0,-1 2 0 15,1 0-128-15,-2-1 0 0,-2 2 144 0,-1 3-144 16,0-2 0-16,0-1 144 0,2 0-144 0,2 3 0 15,0-3 128-15,0-3-128 0,1 1 0 0,1-3 0 16,-8-1 144-16,8 0-144 0,-1 2 0 0,2-1 144 16,2-4-144-16,-2-1 128 0,0-2-128 0,0-1 128 15,-3 2-128-15,1-1 0 0,-2 4 0 0,1-2 128 16,2-1-128-16,4 1 0 0,2 2 0 0,-3 0 0 16,-4-3 0-16,-1 2 0 0,1 0 128 0,0 0-128 15,2-2 0-15,3 1 0 0,-1-2 0 0,1-4 0 0,-4 3 0 0,-2 0 0 16,1 0 0-16,0 1 0 0,1-2 0 15,1 0 0-15,2 0 128 0,-1 3-128 0,-2 1 0 0,-1 2 0 16,0-2 0-16,-3-1 0 0,0 0 0 0,1 1 0 16,0 1 0-16,3 1 0 0,-2-2 0 0,1 0 0 15,-1-1 0-15,-3 1 0 0,1 2 0 0,0 0 0 16,0-2 0-16,2 2 0 0,2 2 0 0,2-3 0 16,0-2 0-16,-1-2 0 0,-1 0 0 0,1 2 0 15,0 0 0-15,4 0 0 0,2-2 0 0,2 0 0 16,-2 1 0-16,-1-1 0 0,-1 1 0 0,1-1 0 15,1 0 0-15,2 1 0 0,6-1 0 0,-2-1 0 16,-6 1 0-16,-2 0 0 0,-4 0 0 0,3 1 0 0,2-1 0 0,2-1 0 16,2 0 0-16,-2 2 0 0,-2-1 0 0,-3 1 0 15,-2-3 0-15,-1 1 128 0,4 1-128 0,0-1 0 16,6 0 0-16,-4-1 0 0,1 1 0 0,-3-1 0 16,-3 1 0-16,2 1 0 0,3-4 0 0,1 3 0 15,3 3 0-15,1-2 0 0,-6-1 128 0,1 1-128 16,-2-1 0-16,-1 0 0 0,2-1 0 0,4 1 0 15,2 0 0-15,-1 0 0 0,-3-1 0 0,-2 1 0 16,-4-1 0-16,1 1 0 0,2 2 0 0,5 0 0 16,0 1 0-16,-2-3 0 0,-4-4 0 0,-4 5 0 15,-5 0 0-15,2 0 0 0,1 0 0 0,3 0 0 16,1 0 0-16,0 1 0 0,0-1 128 0,-1 1-128 16,-5-1 0-16,-2-1 0 0,-2-1 0 0,3 1 0 15,4 2 0-15,0-4 128 0,1 0-128 0,0 2 0 0,1 2 0 16,-5-1 128-16,-4-1-128 0,-1 0 0 0,1-1 128 0,4 1-128 15,2 0 0-15,0 2 128 0,6-2-128 0,-4-1 160 16,0 0-160-16,-3-2 160 0,-4 1-160 0,3 1 0 16,0 1 0-16,4 0 128 0,1-1-128 0,1-3 0 15,1 2 0-15,-2 1 0 0,-4 1 0 0,1-1 128 16,-2 1-128-16,0 0 0 0,3-1 0 0,1 2 0 16,2 2 128-16,-1 0-128 0,-3 1 0 0,-2-1 0 15,-4 1 0-15,1-3 0 0,1-1 0 0,3 1 0 16,1 3 0-16,1 1 0 0,0-1 0 0,-2 0 0 15,1 0 0-15,-6 0 0 0,-1-5 0 0,-1 4 0 16,2 2 128-16,0 3-128 0,1-2 0 0,-1 4 0 0,1-2 0 0,-1 1 0 16,-3 2 0-16,0-4 0 15,-7 5 0-15,1-2 0 0,-1 2 0 0,1 2 0 0,-2-3 0 0,1 4 0 16,1 1 0-16,0 0 0 0,0-2 128 0,1 1-128 16,0 1 0-16,-1 0 0 0,-4-3 0 0,-1 4 0 15,-2 2 0-15,-1 1 0 0,-1 3 0 0,0-1 0 16,-1-1 0-16,-2 0 0 0,-2 0 0 0,-1 3 0 15,0 3 0-15,-2-1 0 0,-1 2 0 0,-2-3 0 16,-3 2 0-16,0 2 0 0,-1-2 0 0,0 3 0 16,-4 2-128-16,1-3 128 0,-2 3 0 0,-2 2 0 15,-1 0 0-15,-2-1-144 0,-8 4 144 0,0 0 0 16,0 0-128-16,0 0 128 0,0 0 0 0,0 0 0 16,0 0 0-16,0 0-128 0,0 0 128 0,-9 9 0 15,-3-6 0-15,-3 8-192 0,0-3 192 0,-5 4-160 0,-2-3 160 0,-3 2 0 16,-2 2 0-16,-1 0 0 0,-1 2 0 15,1-1 0-15,-8 2 0 0,2 1-128 0,-2 1 128 16,-1 0 0-16,2-1 0 0,-6 5 0 0,-3 5 0 0,-3-2 0 16,-6-1 0-16,0 4 0 0,0-2 0 0,-2 3 0 15,0 0 0-15,1-1 0 0,-1 1 0 0,-3 0 0 16,-6 2 0-16,-1 1 0 0,-1 2 0 0,-3-1 0 16,0-1 0-16,0 1 0 0,3 3 0 0,-5 0 0 15,-6 5 0-15,-1-2 0 0,-1 0 0 0,4-1 0 16,0 2 0-16,-3 5 0 0,-2-3 0 0,-3 2 0 15,-3-3 0-15,0 2 0 0,0 3 0 0,1-2 0 16,-4 5 0-16,-1-1 0 0,-4-3 0 0,2 2 0 16,3 0 0-16,-2 0 0 0,-6 2 0 0,-1 1 0 15,-1 1 0-15,1-2 0 0,3 3 0 0,-4-1 0 0,-5-1 0 0,5-1 0 16,-1 0 0-16,4 1 0 0,1 3 0 0,-3-1 0 16,-3-1 0-16,5-1 0 0,4-1 0 0,1 0 0 15,-2 2 0-15,-3 0 128 0,0-1-128 0,4-3 0 16,5 1 0-16,-4 1 0 0,-3-3 0 0,0 2 0 15,0 1 0-15,5-2 0 0,3 1 0 0,-5 2 0 16,-5-6 0-16,-1 3 0 0,1 3 0 0,3-3 0 16,4 1 0-16,-4 3 0 0,-5-1 0 0,0-2 0 15,6 0 0-15,-1 3 0 0,4-1 0 0,-1-3 0 16,-6 2 0-16,3-1 0 0,3-2 0 0,2 1 0 16,1-1 0-16,-3-3 0 0,-6 4 0 0,5-1 0 15,3 1 0-15,-1-3 0 0,1 1 0 0,-3-2 0 16,-5 3 0-16,2-3 0 0,4 2 0 0,-1-2 0 0,-1 4 0 0,1-3 0 15,-1 5 0-15,3-5 0 0,6 2 0 0,-2-4 0 16,-5 1 0-16,1-1 0 0,3 3 0 0,0-4 0 16,8 1 0-16,-2 2 0 0,-3-4 0 0,0 1 0 15,1 2 0-15,2-2 128 0,2 1-128 0,2 0 0 16,-1-3 0-16,1 1 0 0,-3 2 0 0,2 2 0 16,-1-2 0-16,3 2 0 0,3 0 0 0,-3 1 0 15,-1-1 0-15,-2 1 0 0,-2-3 0 0,5 3 0 16,4-1 0-16,-2 3 0 0,1-5 0 0,-3 2 0 15,-3 1 0-15,1-2 0 0,3 3 0 0,3-5 0 16,4 3 0-16,-2-3 0 0,-4 1 0 0,2 1 0 16,-4-3 0-16,5 0 0 0,3 0 0 0,1 0-192 15,1 0 192-15,-2-1-192 0,-3 2 32 0,1 1 0 0,-1-2 0 0,4 0 0 16,1 1 16-16,3 2 0 16,2-5 0-16,-2 1 0 0,-3 2 144 0,-1 0-208 0,0-4 80 0,2 1 128 15,5-1-176-15,0 2 176 0,1 0-128 0,-1 2 128 16,1-3 0-16,-2-1 0 0,-3 0 0 0,3-3-128 15,4-1 128-15,1 0 0 0,1 0 0 0,4-1 0 16,3-1 0-16,0-3 0 0,0 1 0 0,-3 3 0 16,-2-1 0-16,3-1 128 0,2-1-128 0,0 1 128 15,1-3-128-15,1 2 0 0,2-1 0 0,2 1 0 16,3-2 0-16,-5 1 0 0,-1 1 0 0,-2-2 0 16,-3 2 0-16,4-2 0 0,0 0 0 0,2-2 0 15,1 3 0-15,1-3 0 0,3 3 0 0,1-2 0 16,3 1 0-16,0-3 0 0,-1 1 0 0,1 1 0 0,-3-4 0 0,2 1 0 15,-3 1 0-15,1-2-128 0,1-2 128 0,4 1 0 16,1-1 0-16,0 2 0 0,2-2 0 16,2 0 0-16,2-1 0 0,0-1 0 0,3 1 0 0,1-2 0 15,2-3 0-15,1-3 128 0,1 2-128 0,3 2 0 16,0-5 0-16,1 2 0 0,0-1 0 0,2-3 0 16,1 1 0-16,-1-4-128 0,5 1 128 0,6-6-160 15,0 0 160-15,0 0-160 0,0 0 160 0,0 0 0 16,0 0 0-16,0 0-128 0,0 0 128 0,0 0 0 15,14 3-144-15,0-5 144 0,0-1 0 0,1-1 0 16,2-5 0-16,1 1 0 0,1-4 0 0,5 1 0 16,1-4 0-16,6 0 0 0,2-3 0 0,2-1 0 15,5 0 0-15,4-3 0 0,5 0 0 0,3-4 0 0,1-2 0 0,3 0 0 16,-1-4-128-16,1 1 128 0,1-2 0 0,4 0 0 16,2-3 0-16,6 0 0 0,1-1 0 15,0 3 0-15,-5-1 0 0,5-2 0 0,2-1 0 0,4-1 0 16,4 1 0-16,-2-1 0 0,-2-1 0 0,0-1 0 15,2-1 0-15,2 0 0 0,3-5 0 0,1 2 0 16,0-1 0-16,1 2 0 0,0-3 0 0,4 0 0 16,2 2-144-16,1-2 144 0,-3 2 0 0,-1-4 0 15,-2 0 0-15,2 0 0 0,2 0 0 0,0-1 0 16,-1 2 0-16,0 2 0 0,-2-3 0 0,0-1 0 16,4 4 0-16,-1-3 0 0,-1-2 0 0,0-1 144 15,0-3-144-15,2 3 0 0,3 1 144 0,-1 0-144 16,-3 2 0-16,-1-3 0 0,2 0 0 0,4-3 0 15,3-5 0-15,-2 2 0 0,-4 0 0 0,1 4 0 16,1-2 0-16,2 0 0 0,2 0 0 0,-2 1 0 16,-4 1 0-16,2-2 0 0,2-3 0 0,-1 5 0 0,0 0 0 0,-3 1 0 15,-2-2 0-15,2 2 0 0,2-2 0 0,-1 1 0 16,-3-4 0-16,-1 0 0 0,0 1 0 0,0 1 0 16,1 0 0-16,-1 1 128 0,-3 0-128 0,1 2 0 15,-1 1 0-15,6-3 0 0,3-2 0 0,-2 1 0 16,-7 3 0-16,3-2 0 0,2-1 0 0,3 2 0 15,2 4 0-15,-4-1 0 0,-7-6 0 0,1 1 0 16,0-1 0-16,4 1 0 0,3 3 0 0,-6-2 0 16,-4 1 0-16,0 1 0 0,0 0 0 0,5-1 0 15,-1 1 0-15,-3 0 0 0,-3-2 0 0,0 2 0 16,2-1 0-16,3 3 0 0,5 2 0 0,-2 2 0 0,-7-3 0 16,1 2 0-16,-2-2 0 0,7 2 0 0,2-3 0 0,-2 0 0 15,-4 3 0-15,0 1 0 0,2-3 0 0,2 1 0 16,4 4 0-16,-1-3 144 0,-6-2-144 0,1 3 0 15,-3 0 176-15,5-1-176 0,3 2 160 0,-2-1-160 16,-4 3 128-16,-2-2-128 0,-2 3 0 0,4-2 144 16,2 3-144-16,1-2 128 0,-4 1-128 0,-3-3 128 15,-2 3-128-15,2-2 0 0,2 2 0 0,-1 1 0 16,1 0 0-16,-4 1 0 0,-6 2 128 0,1 0-128 16,0-2 0-16,2 2 0 0,2-1 0 0,-1 1 0 15,-4-2 176-15,-2 4-48 0,-1 2-128 0,0 0 192 16,0 2-16-16,2-2-16 0,-1-3 0 0,-3 4 0 15,-6 1-160-15,-4 0 192 0,2-2-192 0,-1 4 192 0,-1 3-192 16,1 2 0-16,-1 3 144 0,0-4-144 16,1 0 0-16,-7 1 0 0,-5 0 0 0,1 5 128 0,1-1-128 0,-2-2 0 15,0 2 0-15,0 2 0 0,1-2 0 0,-3 1 128 16,-1 0-128-16,-3 2 0 0,-2 2 0 0,-1 0 0 16,-6 0 0-16,0 4 128 0,0-3-128 0,-4 2 0 15,2 2 128-15,-2 0-128 0,1-2 192 0,-2 0-16 16,0 1-16-16,-1 5 0 0,-1-3-160 0,0 4 0 15,2-2 0-15,-1 1 0 0,0-2 0 0,-2 1 192 16,0-4-192-16,-1 5 192 0,0 0-192 0,0 3 0 16,-4 2 0-16,0-3 128 0,-1-3-128 0,-1 4 0 15,0 0 0-15,-1 4 0 0,-2-1 0 0,2 1 0 16,-1 2 0-16,-2 2 0 0,-2 1-224 0,-1-3 32 16,-10-1 0-16,9 4 0 15,-9-4-1312-15,7 7-256 0,-6 4-48 0,-4-1-15024 0</inkml:trace>
  <inkml:trace contextRef="#ctx0" brushRef="#br0" timeOffset="5842.22">15541 17785 23951 0,'-13'4'2128'0,"0"0"-1696"0,2-1-432 0,1-2 0 16,2 3 368-16,8-4-16 15,0 0 0-15,0 0 0 0,0 0-208 0,0 0-144 0,0 0 192 0,4-5-192 16,7-6 128-16,3 4-128 0,3-6 0 0,4-2 0 15,5-4 0-15,4-2 128 0,5 1-128 0,3-3 0 16,3-6 0-16,-1 2 0 0,1-1 0 0,2-1 0 16,3-1 0-16,5-3 0 0,3-3 0 0,6-1 0 15,4 0-160-15,3-1 160 0,-3-4-160 0,3 0 160 16,-1 2 0-16,-1-4 0 0,2 2 0 0,8 0 0 16,8-1 256-16,-3 4 0 0,-5-1 0 0,4 2 0 15,0-2 16-15,4 0 0 0,8 1 0 0,-4-1 0 16,-1-4-144-16,-1 3-128 0,0-6 192 0,5 4-192 15,7-3 192-15,-4 2-192 0,-3-2 192 0,1 2-192 0,2-4 256 16,4 4-48-16,2-6-16 0,0 2 0 0,-7-1-16 0,3 0-16 16,3-2 0-16,-2 2 0 0,0-1-160 0,2 2 0 15,-4-3 144-15,4 0-144 0,2 2 0 0,-1-2 144 16,-4-3-144-16,1 1 0 0,-1 0 144 0,4-1-144 16,4 1 0-16,-4 2 144 0,-5 0 96 0,0 2 16 15,2-5 0-15,3 3 0 0,1 1 0 0,-2-4 0 16,-4 0 0-16,5-1 0 0,1 2-256 0,0-2 144 15,-3-1-144-15,-1 3 128 0,1-2-128 0,3-2 0 16,5-6 0-16,-4 5 0 0,-4 1 0 0,1 0 0 16,5-1 0-16,-3 4 128 0,-2 0-128 0,-3 1 0 15,-3-3 0-15,6 0 0 0,1 1 0 0,-4 2 0 16,-3 0 0-16,-1 2 128 0,2-3-128 0,1 1 128 16,3 1-128-16,-5 0 128 0,-3 1-128 0,0-2 0 0,2-1 0 0,1 3 0 15,4 1 0-15,-3-3 0 0,-3 1 0 16,-1 1 0-16,1 1 144 0,4 0-144 0,4-1 160 0,-5 0-160 15,-7 2 128-15,3-1-128 0,3 2 0 0,4-2 144 16,1-2-144-16,-3 1 0 0,-5-1 0 0,2 0 0 16,5 3 0-16,-1-1 0 0,-2-1 0 0,-3 2 0 15,-3-1 0-15,2 3 128 0,3-1-128 0,0-1 0 16,-2 4 0-16,-2-5 0 0,-4 0 128 0,5 3-128 16,4-1 0-16,-2 0 0 0,-2 1 0 0,0-1 128 15,0-3-128-15,4 4 128 0,5 2-128 0,-3-1 128 16,-3-3-128-16,-2-1 128 0,0-1-128 0,3 3 128 15,2 1-128-15,-2-1 128 0,-3 0-128 0,2 2 128 16,-2-3 0-16,4 4-128 0,4 0 192 0,-3-3-64 16,-6 1-128-16,-1-1 0 0,1 1 0 0,2 2 0 0,3-1 0 0,-1 4 0 15,-9-3 0-15,0 1 0 0,0 4 0 0,4-1 0 16,-2 2 0-16,-2-1 0 0,-6-4 0 0,-1 2 0 16,1 2 128-16,2 2-128 0,-1 1 0 0,-1 3 192 15,-5 0-192-15,-2-1 192 0,-6 2-64 0,1 2-128 16,-3 1 192-16,2-1-64 0,0 1-128 0,-3 4 0 15,-1-2 0-15,0 4 128 0,-7-7-128 0,-1 6 0 16,1-3 144-16,-2 5-144 0,-4-1 128 0,5 1-128 16,1 2 128-16,-3 2-128 0,-2-1 128 0,-6 2-128 15,-1 2 160-15,-4-1-160 0,-1 2 192 0,-1 1-48 16,0 2-16-16,-1 0 0 0,-2 0 32 0,-1 3 0 16,-4 1 0-16,1 0 0 0,0 3-160 0,-1-2 192 0,0 2-192 0,-5 2 192 15,-1 1-192-15,-3 1 192 0,-1 0-192 16,-3 1 192-16,-1 0-192 0,-1 1 0 0,-2 2 144 0,-2-2-144 15,-9-1 0-15,9 5 0 0,-9-5 0 0,6 8 0 16,-6-8 0-16,5 7 0 0,-5-7 0 0,3 13-192 16,-1-4 0-16,-2-9 0 0,-2 13 0 0,-2 0 0 31,-2-1-448-31,-3 2-112 0,-3 1-16 0,-3 0-9712 0,-5 2-1936 16</inkml:trace>
  <inkml:trace contextRef="#ctx0" brushRef="#br0" timeOffset="7674.02">18952 13422 10127 0,'0'0'896'0,"0"0"-704"16,0-6-192-16,-1-3 0 0,1 0 624 0,1 2 80 0,-1-2 32 0,3 3 0 15,0-3 16-15,0 3 0 0,2-6 0 0,1 7 0 16,-3-1-96-16,-3 6-16 0,5-8 0 0,-5 8 0 16,7-3-192-16,-7 3-32 0,0 0-16 0,0 0 0 15,10 1-144-15,-10-1-48 0,10 6 0 0,-2 4 0 16,-2 4-16-16,2-1 0 0,-1 1 0 0,0 1 0 16,-2 3-192-16,2 2 128 0,0 7-128 0,0-3 0 15,1 3 0-15,1 1 0 0,1 6 0 0,0 1 0 16,-1-2 144-16,1 3-144 0,-1 3 128 0,0 0-128 15,0-1 256-15,1 0-48 0,0-2 0 0,1 2 0 16,0 1 64-16,0 0 16 0,1 0 0 0,1-1 0 16,-1-2-32-16,2-1-16 0,2 2 0 0,1-1 0 15,1-3-240-15,1 1 176 0,2 2-176 0,-1-1 160 16,0-2-160-16,3 0 0 0,1-2 144 0,-1 1-144 0,-1-1 0 0,-3 4 0 16,1-6 0-16,0-2 128 0,1-1-128 0,-1-2 0 15,0 2 0-15,1 1 128 0,2-7-128 0,0-2 0 16,-2 0 0-16,3-1 0 0,0-1 0 0,3-1 0 15,1-2 0-15,3 2 128 0,0 0-128 0,2 0 0 16,1 2 128-16,0-4-128 0,0-2 0 0,-2 2 144 16,0 1-144-16,-4-2 0 0,1 0 208 0,0 1-64 15,-1-3-16-15,-1 4 0 0,2 1 0 0,-1 1 0 16,-1 1 0-16,1 1 0 0,1 0 0 0,1-1-128 16,3-3 192-16,-1-1-64 0,0 1-128 0,-1 1 0 15,-2-1 0-15,-1 2 0 0,-2-6 0 0,0 4 0 0,-2 0 128 16,0-2-128-16,2 2 0 0,-2 0 0 0,-3-2 0 15,0-1 0-15,-1 2 0 0,-1 0 0 0,-2-2 0 0,-2 2 128 16,-1 3-128-16,0 2 128 0,-1-3-128 0,-2 2 128 16,-1-1-128-16,-4 2 0 0,0-1 0 0,-3 0 0 15,0 0 160-15,-2 5-160 0,-2-1 192 0,1 2-192 16,-6 6 304-16,-1-4-48 0,0 0-16 0,-1-1 0 16,0 1 80-16,-3 3 0 0,-2-3 16 0,2 3 0 15,-5-6-64-15,3 6-16 0,-3-1 0 0,1 2 0 16,0-5-112-16,-2 2-16 0,3-2-128 0,-2-1 192 15,-1 2 0-15,1-2-16 0,2 3 0 0,-3 2 0 16,-1-2-176-16,1 5 160 0,-1-2-160 0,-1-2 160 16,-3 1-160-16,-1-3 0 0,0 4 0 0,-1-4 128 15,-1 2-128-15,-2-1 0 0,-1 2 0 0,1-1 0 0,1 3 0 16,-1 2 0-16,0-3 0 0,-1 2 0 16,0 0 0-16,3 4 128 0,-3 0-128 0,1 1 0 0,1-1 144 0,1 2-144 15,0 1 160-15,-3 2-160 0,0-1 128 16,-2 2-128-16,0 1 0 0,2 0 0 0,0 2 144 0,2-2-144 15,-1 5 128-15,3-4-128 0,2 2 176 0,2-3-48 16,-2 1-128-16,2 2 192 0,1-1 64 0,1 3 0 16,2 3 0-16,-2-1 0 0,0-4-256 0,2 4 0 15,-1 0 128-15,3-1-128 0,1 3 0 0,2 1 0 16,-1 0 0-16,2 1 0 0,1 0 128 0,3-4-128 16,2 1 0-16,3-1 0 0,1 1 0 0,5 1 128 15,4 1-128-15,1-4 0 0,5-1 0 0,4 3 128 16,4-1-128-16,3 0 0 0,2-1 0 0,5 3 0 0,2 0 0 0,9 2 0 31,1 3-2176-31,7-4-448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30T18:17:23.62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534 1647 5519 0,'0'0'240'0,"0"0"64"0,-3 9-304 0,1 2 0 0,-1-3 0 0,1 2 0 16,-2-1 1760-16,0 2 288 0,-1-3 64 0,0 3 16 0,0-3-1008 0,1 2-208 15,-2-1-32-15,2 0-16 0,-1-3 64 0,0 2 16 16,5-8 0-16,0 0 0 0,0 0-112 0,0 0-32 16,0 0 0-16,0 0 0 0,0 0-80 0,12-10-16 15,1 1 0-15,1-4 0 0,3-3-416 0,2-1-96 16,1-1 0-16,4 0-16 0,4 1-176 0,-11 8 0 15,2-4 0-15,4 2 0 0,-1 0 0 0,5 0 0 16,0 3 0-16,1-2 0 0,-3 5 0 0,26-3 0 16,-10 6 0-16,-6 4 0 0,-7 5 0 0,-4 0 128 15,1 6-128-15,-6 4 0 0,-4 3 0 0,-2 5 128 16,-4 5-128-16,-4 5 0 0,-3 1 128 0,-2 3-128 16,-2 6 128-16,-6 2-128 0,-5 6 192 0,-3 1-32 15,-3-2-16-15,-5 2 0 0,-4 3-16 0,-5 2-128 0,-4-3 192 16,0 0-64-16,-1-2-128 0,17-22 192 0,-5 4-192 0,0 2 192 15,1-1-48-15,-2 3 0 0,0-1 0 0,3-3 0 16,1 0-144-16,-13 24 128 0,9-21-128 0,9-6 128 16,7-10-128-16,4-4 0 0,5-5 144 0,4-2-144 15,-2-12 144-15,10 6-144 0,3-2 192 0,5 0-192 16,2-4 288-16,-7 1-48 0,6-1-16 0,4 2 0 16,2 0-16-16,5-1 0 0,1-1 0 0,4 1 0 15,3 1 80-15,30-1 16 0,-9-1 0 0,-6 0 0 16,-4-1-32-16,-5-2 0 0,-3-2 0 0,-2 2 0 15,-1 1-112-15,-1-1-32 0,-1 2 0 0,-3-2 0 16,-1 1-128-16,-1-2 0 0,1 0 0 0,0-1 0 16,1 1-2368-16,-3-6-368 0</inkml:trace>
  <inkml:trace contextRef="#ctx0" brushRef="#br0" timeOffset="434.03">2363 987 18431 0,'-11'-10'1632'0,"0"6"-1312"0,4 1-320 0,7 3 0 15,-12-2 512-15,3-2 48 0,9 4 0 0,0 0 0 16,-7-4-80-16,7 4-16 0,0 0 0 0,0 0 0 16,0 0 112-16,0 0 0 0,0 0 16 0,0 0 0 15,0 0-272-15,0 0-48 0,0 12-16 0,1 3 0 16,2 5-256-16,-1 2 0 0,2 3 0 0,-1 7 0 15,0 6 0-15,1 8 0 0,-1 4 0 0,-2 7 160 16,-1 11-160-16,-1 5 0 0,-3-1 0 0,0 3 128 16,0 7 144-16,-2 2 32 0,0 2 0 0,-1-1 0 0,1-7-304 15,-1-1 0-15,2-8 128 0,-1-3-128 0,0-2 144 16,1-9-16-16,1-2-128 0,1-6 192 0,-1-2-192 0,3-8 144 16,1-2-144-16,3-7 128 15,1-6-1216-15,1-5-240 0,-2-7-48 0</inkml:trace>
  <inkml:trace contextRef="#ctx0" brushRef="#br0" timeOffset="850.27">2976 1773 28959 0,'0'0'1280'0,"-12"0"272"0,1 0-1232 0,-2 1-320 0,0 1 0 0,-1 3 0 16,-3 8 160-16,-1 0-32 0,-3 0 0 0,1 2 0 16,-3 1 96-16,3 1 16 0,1 1 0 0,0 3 0 15,-2 5-240-15,2-1 0 0,2 6 0 0,-1-2 0 16,-1 1 0-16,1 2 0 0,3-4 0 0,2 0 0 16,3-1 0-16,2-2 0 0,3-3 0 0,4-2 0 15,3-2 0-15,2-4 0 0,0-3 0 0,2-4 0 16,3-1 0-16,1 0 0 0,2-3 0 0,1-3 144 15,1-4 48-15,0-3 16 0,1-4 0 0,0-1 0 16,0-1 96-16,1-1 16 0,-2 0 0 0,0-1 0 16,-1-2 48-16,0 2 16 0,-3 1 0 0,2 2 0 15,-5 0 16-15,1 0 16 0,0 6 0 0,-1 1 0 0,1-1-160 0,-8 6-16 16,10-2-16-16,0 5 0 0,0 3-224 0,2-1 0 16,-2 3 0-16,2 5 0 0,-1 2 0 0,2 1 0 15,-1 6 0-15,5-3 0 0,2-1 0 0,1 1-128 16,3 0 128-16,0-1 0 15,1-3-1168-15,3-1-176 0,1-8-48 0,0 2 0 16,0-5-736-16,-4-3-160 0,0-4-16 0</inkml:trace>
  <inkml:trace contextRef="#ctx0" brushRef="#br0" timeOffset="1733.68">2677 2641 18191 0,'-8'24'800'0,"2"-11"176"0,-3-1-784 0,5 3-192 0,2-1 0 0,-1-1 0 15,1-1 640-15,3-1 64 0,-1-11 32 0,8 6 0 16,-8-6 576-16,14-1 112 0,0-10 32 0,2-1 0 16,3-3-576-16,4-3-112 0,0-6-32 0,4-3 0 15,-2-4-352-15,3-5-80 0,1-5-16 0,2-4 0 16,-1 0-48-16,3-6-16 0,3-2 0 0,-2-2 0 15,-1-1 96-15,3-7 32 0,-7-3 0 0,2-11 0 16,-2-4-96-16,-5-7 0 0,0-2-16 0,-2-8 0 16,-1-2-112-16,-2-1-128 0,-1 5 176 0,-3 6-176 15,-2 3 224-15,-3 4-64 0,-3 6-16 0,-1 1 0 16,-5 4 64-16,1 10 16 0,-4 8 0 0,1 7 0 0,-2 6 64 0,0 7 16 16,-4 8 0-16,0 6 0 15,-1 3-32-15,0 5 0 0,-4 6 0 0,0 4 0 0,1-1-272 0,-3 11 0 16,-4 2 0-16,-4 14 0 0,-2 6 0 0,-4 5-176 15,-3 8 32-15,-2 4 0 0,-4 7 144 0,1 8-208 16,0 9 80-16,5 4 128 0,-1 5-176 0,3 4 176 16,2 13-128-16,3-3 128 0,2 0 0 0,6-5-128 15,3-5 128-15,4 0 0 0,1-6 0 0,5-4 0 16,3-5 0-16,3-11 0 0,4-7 0 0,3-5 0 16,4-7 0-16,5-3 0 0,1-8 0 0,6 0 0 15,-1-4 0-15,8-4 128 0,5-4-128 0,6-5 176 16,0-7-176-16,2-4 192 0,-2-4-384 0,5-5-64 0,0-1 0 0,3-5-16 31,2-2-560-31,2-2-128 0,2-4 0 0,-2-2-13536 0</inkml:trace>
  <inkml:trace contextRef="#ctx0" brushRef="#br0" timeOffset="2118.44">4347 1616 21823 0,'0'0'960'0,"-6"-7"208"0,-3-2-928 0,-1 2-240 0,0-3 0 0,-2 4 0 15,-2-4 752-15,0 2 96 0,-1-2 32 0,-2 5 0 16,-3 1-64-16,-1 3-16 0,-2 2 0 0,0 4 0 16,0 3-448-16,-3 4-96 0,-2 4 0 0,1 3-16 0,1 2-240 0,2 6 128 15,1 1-128-15,4 2 0 0,1 2 0 0,4 1 0 16,0 3 0-16,4 2 0 0,2 0 0 0,5-1 0 15,3-3 0-15,0-2 0 0,3-8 0 0,4-5 0 16,0-2 0-16,4-3 0 0,0-7 400 0,3 1-16 16,-1-3 0-16,2-5 0 0,0-5 96 0,3-6 16 15,1-3 0-15,1-4 0 0,2-4-176 0,-3-2-48 16,-1-5 0-16,0 1 0 0,-3 0-144 0,-4-3-128 16,-3 3 144-16,0 0-144 0,-1 4 128 0,0 1-128 15,-2 6 0-15,0 4 144 0,-1 2-144 0,-4 11 0 16,0 0 0-16,0 0 0 0,12 1 0 0,1 4-176 0,-2 4 176 15,1 0-192-15,-3 3 192 0,1 4-160 0,1-2 160 0,3-2-160 16,0 2-144-16,3 3-16 0,2-1-16 0,1 1-9200 16,2-1-1824-16</inkml:trace>
  <inkml:trace contextRef="#ctx0" brushRef="#br0" timeOffset="2505.59">4846 486 19343 0,'-8'17'848'0,"4"-3"192"16,2 9-832-16,0 6-208 0,1 12 0 0,1 2 0 0,0 6 1744 0,0 7 304 15,-3 4 64-15,0 7 16 0,-1 6-1744 0,-1-1-384 16,-2-1 0-16,2-1 0 0,1 1 0 15,3-4 0-15,0-10 0 0,1-3 128 0,1-5-128 0,3-10 176 16,-3-5-176-16,3-7 192 0,0-3-64 0,1-5-128 16,0-7 192-16,1-2-64 0,0-2 16 0,-6-8 0 15,10-2 0-15,0-1 0 0,0-3 80 0,3-2 16 16,-1-3 0-16,2-3 0 0,2 0-240 0,0-1 176 16,2 2-176-16,1 2 160 0,1 0-160 0,1 5 0 15,2 5 0-15,-3 1 0 0,3 9 224 0,1 3 16 16,1 3 0-16,0 3 0 0,-5 2-16 0,0 5 0 15,-1 2 0-15,-2 0 0 0,-3-1-96 0,-4 0 0 16,-4-1-128-16,-3-2 192 0,-3 0-192 0,-3 0 0 0,-2-4 0 0,-5-2 0 31,-4-5-304-31,-4 0-96 0,1-3-32 0,-5-2-8640 0,-2-6-1728 0</inkml:trace>
  <inkml:trace contextRef="#ctx0" brushRef="#br0" timeOffset="2868.71">5475 1597 29487 0,'0'0'2624'16,"14"3"-2112"-16,1-1-512 0,3 2 0 16,0 1 352-16,-2-5-32 0,-1-4-16 0,2 0 0 15,-4-2 80-15,2-4 0 0,1 0 16 0,0-4 0 0,-1-4-80 0,-1 1-32 16,-1 0 0-16,-3-1 0 0,-5-1-160 0,-1 1-128 15,-3 0 144-15,-2 0-144 0,-4 2 0 0,-6 2 0 16,1-1 0-16,-3 3 0 0,0 0 0 0,-3 5 0 16,-2 1 0-16,1 7-160 0,-1 4 160 0,1 4 0 15,0 5 0-15,0 5-128 0,0 3 128 0,2 6 0 16,3-2 0-16,1 5 0 0,2 1 0 0,4-7 0 16,2 2 0-16,3-6-128 0,2 1 128 0,3-2 0 15,2-2 0-15,3 0 0 0,2-2 0 0,4-2 0 16,-1-1 0-16,5-5 0 0,-1 2 0 0,4-5 0 15,1-4 0-15,4 2 0 0,0-2-160 0,2-2 0 0,1-3 0 16,-1-5 0 0,-5-4-480-16,0-3-112 0,0-3-16 0,-1 0-8320 0,-1-3-1680 0</inkml:trace>
  <inkml:trace contextRef="#ctx0" brushRef="#br0" timeOffset="3134.76">6412 588 26719 0,'-17'-8'1184'0,"7"7"240"0,0 0-1136 0,1 2-288 0,0 2 0 0,0 4 0 16,-2 6 1856-16,2 6 304 0,-2 6 64 0,3 3 16 15,0 5-1616-15,3 6-320 0,0 5-64 0,1 0-16 16,0 5-48-16,2 4-16 0,0 3 0 0,1 4 0 0,0 3-160 0,0 3 0 15,-1-1 0-15,1 1 0 0,-2 3 0 0,2-5 0 16,1-5 0-16,1-5 0 16,1-6-320-16,0-3-128 0,3-7-48 0,-1-4 0 15,1-7-2112-15,0-3-416 0,0-8-96 0</inkml:trace>
  <inkml:trace contextRef="#ctx0" brushRef="#br0" timeOffset="3503.86">7098 1070 36863 0,'0'0'3264'0,"-8"-4"-2608"0,-1 0-528 0,1 4-128 16,-1 0 0-16,-2 1-144 0,-1 3 144 0,-2 0-208 15,-4 2 208-15,0-2 160 0,0 1-32 0,-1 5 0 16,0-1 0-16,1 4 0 0,-1 2 0 0,2-1 0 15,-2-1-128-15,2 3 0 0,3 2 0 0,3 1 0 16,2-1 0-16,5 0-144 0,4-3 144 0,6 0-160 16,7 1-64-16,3 1-16 0,5-1 0 0,3-4 0 15,1 1 0-15,6 1 0 0,2 4 0 0,1-4 0 16,1-1 240-16,0 3 0 0,1 2 0 0,2 0 0 16,3-1 0-16,-3 1 0 0,-3 4 176 0,-4-3-48 0,-3-1 192 15,-4-2 32-15,-6-2 16 0,-7 4 0 16,-6 0 208-16,-6 2 64 0,-7 4 0 0,-8-2 0 0,-10 2 128 0,-9 3 16 15,-11-1 16-15,-7 2 0 0,-8 4-336 0,-7 1-64 16,-5 2-16-16,-11 4 0 0,-12 0-224 0,2-1-160 16,0 1 192-16,5-1-192 15,3-1-1584-15,2-1-416 0,3 1-96 0</inkml:trace>
  <inkml:trace contextRef="#ctx0" brushRef="#br0" timeOffset="4605.45">8231 14291 28559 0,'0'0'1264'0,"0"0"272"0,0 0-1232 0,-4 14-304 0,0-4 0 0,5 6 0 16,2 1 1248-16,2 6 192 0,0 4 32 0,5 4 16 16,5-1-1072-16,2 6-224 0,2 4-32 0,4 2-16 15,0 2-144-15,2 1 0 0,2 0 0 0,-1 2 128 16,0 4-128-16,-2-6 0 0,3 0 0 0,-1-4 0 16,2-3 0-16,-2-3-192 0,-2 0 32 0,0-5 16 15,-4-1-176-15,0-3-48 0,-1 2 0 0,-3-7 0 16,-2-3-208-16,0-5-64 15,-1-3 0-15,0-2 0 0,-1-1-1600 16,0-5-336-16,-12-2-64 0</inkml:trace>
  <inkml:trace contextRef="#ctx0" brushRef="#br0" timeOffset="4840.39">9153 14458 25791 0,'0'0'2304'0,"-7"-4"-1856"16,-2 1-448-16,0 1 0 0,0-1 1968 0,0 3 288 16,0 0 64-16,0 4 16 0,-1 1-1440 0,-1 7-272 15,-2-1-64-15,-2 7-16 0,-2 5-304 0,-1 1-64 16,-2 0-16-16,-4 4 0 0,-7 5-160 0,-2 1 0 16,-2 2 0-16,-1 0-176 0,-2-2-176 0,3 2-32 15,0-3-16-15,5-2 0 16,2 0-128-16,2-4-32 0,2-1 0 0,5-4 0 15,0 2-416-15,4-2-96 0,2-5-16 0,4 0 0 16,2-3-1568-16,3-1-320 0</inkml:trace>
  <inkml:trace contextRef="#ctx0" brushRef="#br0" timeOffset="5070.01">9683 14464 35007 0,'-3'12'3120'0,"5"5"-2496"15,2 8-496-15,2 0-128 0,6 8 0 0,2 3 0 16,-2 3 0-16,5 4 0 0,1 0 0 0,2 1 192 16,3 0-64-16,2-4 0 0,1 0-384 0,2-4-64 15,-3-3 0-15,4 0-16 16,1-3-1760-16,-4-4-336 0,0 1-80 0,-3-7-10160 0</inkml:trace>
  <inkml:trace contextRef="#ctx0" brushRef="#br0" timeOffset="5327.7">10310 14420 38703 0,'-37'9'3440'0,"14"-2"-2752"0,0 6-560 0,1-2-128 16,-3 6 560-16,3 2 80 0,0 5 0 0,0 2 16 16,1 5-656-16,-5 5 0 0,1 2 0 0,-4 1-176 15,-3 1-144-15,-1 0-16 0,5 0-16 0,1 2 0 31,3 1-1184-31,4-4-256 0,2-3-32 0,4 0-8752 0,4-1-1760 0</inkml:trace>
  <inkml:trace contextRef="#ctx0" brushRef="#br0" timeOffset="5573.46">11365 14382 33167 0,'-2'16'2944'0,"4"3"-2352"16,6 8-464-16,6 5-128 0,6-1 1024 0,7 8 192 0,2 5 48 0,4-1 0 31,0-1-1408-31,3 0-288 0,-3-2-48 0,0-5-16 15,2 1-2640-15,1-6-512 0</inkml:trace>
  <inkml:trace contextRef="#ctx0" brushRef="#br0" timeOffset="5836.82">12043 14340 28559 0,'-47'11'2544'0,"16"2"-2032"0,1 5-512 0,-2 4 0 0,-1 8 2496 0,1 1 384 16,1 5 96-16,-2 2 16 0,-3 2-2480 0,-3 5-512 15,0 1 0-15,-5 5 0 16,-7 0-512-16,-1-2 0 0,-1-2 16 0,4-1 0 15,3-8-1920-15,3 0-384 0,2-3-80 0,4-6-6400 16,4-2-1280-16</inkml:trace>
  <inkml:trace contextRef="#ctx0" brushRef="#br0" timeOffset="6121.79">12568 14502 35935 0,'0'0'3200'0,"10"16"-2560"0,1 3-512 0,7 2-128 16,4 2 416-16,1 8 64 0,1 2 16 0,1-2 0 15,0 5-272-15,3 2-48 0,3-2-16 0,2 1 0 16,1-2-160-16,2 0-192 0,-2-2 32 0,3-2 16 31,4 1-608-31,-1-1-112 0,0-3-32 0,-2 2 0 16,-2-3-496-16,-2-1-96 0,-2-4-32 0,1-2-7808 0,-3-3-1552 0</inkml:trace>
  <inkml:trace contextRef="#ctx0" brushRef="#br0" timeOffset="6370.53">13646 14404 26719 0,'-23'7'2368'0,"9"0"-1888"16,-2 9-480-16,0 1 0 0,-2 3 2496 0,3 6 416 0,-6 7 80 0,1 4 16 15,-3 4-2368-15,-3-1-480 0,-5 6-160 0,-2 0 0 16,-3 2 0-16,0-2 0 0,-1 2-240 0,-3 1 80 31,-2-6-752-31,-2 3-160 0,-3-2-16 0,1 1-16 16,2-5-1904-16,3-4-384 0,5-8-80 0,6-3-7808 0</inkml:trace>
  <inkml:trace contextRef="#ctx0" brushRef="#br0" timeOffset="6622.05">14413 14471 36863 0,'-2'8'3264'0,"0"5"-2608"15,1 5-528-15,4 4-128 0,3 7 512 0,2 4 64 16,1 1 0-16,1 3 16 0,1 1-592 0,4-2 0 15,3-1 0-15,3 1 0 16,-1-3-448-16,5-1-48 0,3-4-16 0,2 1 0 16,-1-4-1888-16,1 2-384 0,0-4-80 0,-2-1-10688 0</inkml:trace>
  <inkml:trace contextRef="#ctx0" brushRef="#br0" timeOffset="6874.42">15059 14388 39327 0,'-25'9'1744'0,"9"0"368"0,-1 5-1696 0,0 6-416 0,0 5 0 0,-2 5 0 15,-1 3 0-15,-2 4-144 0,1 1 0 0,-3 5 0 16,-3 1 144-16,-2 5 0 0,-4-1-144 0,-4 0 144 31,-4 3-1584-31,-3 0-240 0,0-1-48 0,1-3-8448 0,1 0-1696 0</inkml:trace>
  <inkml:trace contextRef="#ctx0" brushRef="#br0" timeOffset="7243.78">16762 14340 10127 0,'0'0'448'0,"7"12"96"0,0 4-544 0,6 5 0 0,4 6 0 0,3 0 0 16,3 3 5536-16,1 3 992 0,0 3 208 0,1-1 48 15,2 1-5456-15,1 1-1088 0,1 2-240 0,2-2 0 32,1-1-400-32,-2-1-80 0,3-3-16 0,2 0-9408 0,1-4-1872 0</inkml:trace>
  <inkml:trace contextRef="#ctx0" brushRef="#br0" timeOffset="7903.09">17805 14305 34095 0,'-37'-2'3024'0,"1"2"-2416"15,-1 4-480-15,0 2-128 0,-1 5 688 0,-5 6 112 16,-3 4 32-16,-6 5 0 0,-6 2-704 0,-6 6-128 16,-10 2 0-16,1 3 0 0,-2 7 0 0,-3 0 0 15,1 5 0-15,-5-1 0 0,-4 0 0 0,5 0 0 16,7 2 0-16,8-3 0 0,5 1-176 0,9-1 176 15,6 0-192-15,5-4 192 16,6-5-2112-16,5-5-320 0,7-4-64 0</inkml:trace>
  <inkml:trace contextRef="#ctx0" brushRef="#br0" timeOffset="8288.85">22840 14157 45151 0,'6'11'4016'0,"8"12"-3216"0,6 9-640 0,8 6-160 16,7 5-400-16,5 1-112 0,7 6-32 0,3 0 0 0,-1 3 224 0,2 2 64 16,0-2 0-16,2 0 0 15,7-4-448-15,2-1-64 0,5-1-32 0,1-5 0 16,3-6-1744-16,-2-1-336 0,-3-2-80 0,-1-5-11568 0</inkml:trace>
  <inkml:trace contextRef="#ctx0" brushRef="#br0" timeOffset="8615.69">24474 13937 30399 0,'-60'19'2704'0,"19"0"-2160"0,-10 7-544 0,-7 10 0 0,-10 6 3888 0,-3 9 656 15,-2 5 144-15,-3 10 32 16,-3 8-4144-16,-9 7-832 16,-6 7-176-16,-5 11-16 0,-1 1 304 0,2 3 144 0,3 0-128 0,-5 5 128 15,-4 0-464-15,1 0-16 0,5-4 0 16,-2 3 0-16,1 0-2800 0,-3-3-560 0</inkml:trace>
  <inkml:trace contextRef="#ctx0" brushRef="#br0" timeOffset="10775.34">12765 6458 34495 0,'0'0'1536'0,"0"0"304"0,0 0-1472 0,12 9-368 0,1 3 0 0,2 6 0 15,1 0 0-15,1 4-192 0,2 3 32 0,3 0 0 16,1 7 336-16,5 1 64 0,4 0 16 0,2 9 0 15,4 3-256-15,2 2 0 0,0 1 128 0,1 0-128 16,-2 2-224-16,1 1-96 0,-1-4 0 0,3-5-16 16,1-2-544-1,-1-4-96-15,0-3-32 0,3-1-8384 0,2-6-1680 0</inkml:trace>
  <inkml:trace contextRef="#ctx0" brushRef="#br0" timeOffset="11047.71">13735 6407 39039 0,'-21'0'1728'0,"7"1"368"0,-4 4-1680 0,-1 7-416 0,2 2 0 0,-4 3 0 16,-2 5 0-16,-2 2-192 0,1 4 0 0,1 4 16 16,1 2 176-16,2 4 0 0,1 2 0 0,1-1 0 15,0 4 0-15,-1 3 0 0,-1 4 0 0,0-3-128 32,-2 2-416-32,0 0-80 0,-1-6-16 0,2 0 0 15,2-4-1936-15,1-2-400 0,3-2-80 0</inkml:trace>
  <inkml:trace contextRef="#ctx0" brushRef="#br0" timeOffset="11446.16">16595 6334 41471 0,'0'0'3680'0,"2"19"-2944"0,3 12-592 0,3-1-144 31,3 5-656-31,2 2-176 0,2 5-16 0,4-2-16 0,4 3 688 0,4 2 176 0,2-3 0 0,3 2 0 16,1-2-256-16,2 2 0 0,0-1-16 0,0-4 0 31,4-1-1136-31,-1-2-240 0,-3 0-32 0,2-5-8368 0,0-5-1680 0</inkml:trace>
  <inkml:trace contextRef="#ctx0" brushRef="#br0" timeOffset="11753.94">17384 6264 41471 0,'-47'0'1840'0,"11"4"368"0,-3 8-1760 0,-6 4-448 16,1 5 0-16,-3 3 0 16,-1 6-576-16,-3 6-208 0,-3 2-48 0,-4 4 0 0,-6 4 832 0,-1 1 0 15,1-3 0-15,-1 3 0 0,0-2-176 0,0 3-80 16,2 0 0-16,-6 2-16 15,-5-1-1552-15,4 0-304 0,4-6-64 0,8 0-16 16,4-3-784-16,7-4-144 0,-11 8-48 0,16-11 0 0</inkml:trace>
  <inkml:trace contextRef="#ctx0" brushRef="#br0" timeOffset="12344.57">19497 6509 39615 0,'5'8'3520'0,"5"9"-2816"0,4 8-560 0,4 5-144 15,2 3-432-15,4 5-112 16,1 2-32-16,5 4 0 0,0-2 368 0,8 3 64 0,-2 1 16 0,5 1 0 15,2-2-1520-15,4 0-288 0,2-4-64 0,0-1-12464 16</inkml:trace>
  <inkml:trace contextRef="#ctx0" brushRef="#br0" timeOffset="12625.34">20117 6282 44223 0,'-31'5'1968'0,"8"6"400"0,-6-1-1904 0,-3 9-464 0,-3 7 0 0,-5 6 0 16,-2 4 0-16,-2 6-160 0,-3 9 0 0,0 5 0 15,-6 5 0-15,-3 2 0 0,1 6 0 0,-6-2 0 32,-6 0-1600-32,-1-2-320 0,3-2-64 0,1-2-16 15,0-3-1072-15,4-1-224 0,-20 20-32 0,12-20-16 0</inkml:trace>
  <inkml:trace contextRef="#ctx0" brushRef="#br0" timeOffset="12925.24">20930 6384 41471 0,'0'0'3680'0,"0"0"-2944"0,3 15-592 0,3 7-144 16,4 2-256-16,2 5-96 0,4 0-16 15,2 6 0-15,4 2 368 0,2 5 0 0,3-3-144 16,3 2 144-16,3 4-128 0,4 0 128 0,2 2-192 0,3-6 192 31,3-1-1792-31,4 3-240 0,4-3-48 0,2-6-13472 0</inkml:trace>
  <inkml:trace contextRef="#ctx0" brushRef="#br0" timeOffset="13210.52">22268 6264 31327 0,'-26'0'2784'0,"8"4"-2224"0,-5 1-560 0,-2 8 0 0,1 5 1568 0,-8 6 208 15,-7 7 32-15,-5 2 16 0,-1 1-1552 0,-1 4-272 16,-4 1 0-16,2 5-208 0,-3-2 208 0,0 7 0 16,1 2 192-16,-6 2-192 0,-7 3 0 0,0 0-272 15,-2-2 16-15,3 0 16 16,2-2-720-16,4-6-128 0,4-1-48 0,2-8 0 15,5-7-1456-15,-1-5-288 0,5 0-64 0</inkml:trace>
  <inkml:trace contextRef="#ctx0" brushRef="#br0" timeOffset="13496.44">22876 6264 31327 0,'0'0'2784'0,"2"13"-2224"0,2-1-560 0,4 11 0 15,5 6 1888-15,4 4 272 0,3 2 48 0,2 2 16 16,2 0-1968-16,5 1-400 0,3 0-80 0,5-1-16 15,2-5 240-15,3 1 0 0,1 0 144 0,4-1-144 0,4-7 0 0,4 1-160 16,3-5 0-16,4-2 0 16,5-1-1808-16,0-4-352 0,-2-6-80 15,-4 1-12160-15</inkml:trace>
  <inkml:trace contextRef="#ctx0" brushRef="#br0" timeOffset="13782.66">23917 6178 27647 0,'-16'-1'2448'0,"-3"1"-1952"0,-3 4-496 0,-2 6 0 15,-1 1 3136-15,-3 6 512 0,-5 2 128 0,-2 6 0 16,-8 2-3264-16,-3 7-672 0,-4 4-128 0,0 4-32 16,2-1 320-16,-1 6 0 0,0 1 128 0,0 6-128 15,1 0-224-15,0 6-144 0,-3-1-16 0,-1 0-16 32,-3 1-1904-32,4-4-384 0,4-9-80 0</inkml:trace>
  <inkml:trace contextRef="#ctx0" brushRef="#br0" timeOffset="14081.18">24254 6237 40943 0,'0'0'1808'0,"0"0"384"0,12 7-1744 0,3 2-448 16,4 4 0-16,3 5 0 0,4 2 0 0,4 4-304 15,1 1 48-15,5 3 16 0,3-1 240 0,8 4 0 0,7-2 0 0,2 0 0 16,-3-6 0-16,1 5-144 0,-1-3 16 16,3 3 0-1,1-2-640-15,4-3-112 0,3-3-16 0,-1 0-16 16,3-2-1504-16,-5-3-288 0,-5-2-64 0,-2-2-6368 0,-4-3-1264 0</inkml:trace>
  <inkml:trace contextRef="#ctx0" brushRef="#br0" timeOffset="14406.33">25845 6010 18431 0,'0'0'816'0,"-12"0"160"0,-2 0-784 0,-4 7-192 15,-2 4 0-15,-4 7 0 0,-5 3 4608 0,-6 10 864 16,-4 1 176-16,-2 5 48 0,-2 2-4672 0,-3 2-1024 15,-2 6 0-15,0 1 0 0,-2 8 0 0,-7 4 0 16,-11-3 0-16,-3 1 0 16,-4 1-512-16,0 1-64 0,2-2-16 0,-1-2 0 15,0-5-1904-15,0-4-368 0,2-6-80 0,3-8-10272 16</inkml:trace>
  <inkml:trace contextRef="#ctx0" brushRef="#br0" timeOffset="14833.13">26502 5723 33167 0,'0'0'1472'0,"0"0"304"0,5 14-1424 0,4 9-352 16,2 4 0-16,1 6 0 0,4 3 608 0,1 6 48 15,0 4 16-15,4 5 0 0,3 2-352 0,4 0-80 16,2-3-16-16,3 5 0 0,4 1-96 0,0 0-128 0,-1 1 176 16,-1-4-176-16,0-2 0 0,0-2 0 0,1-4 0 0,-1 0 0 31,2-8-800-31,-1 0-64 0,-1-6-16 0,2-1 0 15,1-1-1776-15,2-6-352 0,-1-4-80 0,-1-5-16 0</inkml:trace>
  <inkml:trace contextRef="#ctx0" brushRef="#br0" timeOffset="15149.78">27388 5919 16575 0,'-11'-5'1472'16,"-1"3"-1168"-16,-5 5-304 0,-3 7 0 0,-4 8 4976 0,-3 2 928 15,-3 4 192-15,-3 4 48 0,-3 4-5056 0,-2 2-1088 16,-2 6 0-16,0-1-160 0,-4 7 160 0,-1 0 144 15,-4 3-16-15,-3 3-128 0,-2 1 128 0,-1-3-128 16,0 0 0-16,3-3 0 16,4 0-256-16,2-5-176 0,5 1-16 0,3-1-16 15,4-4-368-15,4-3-64 0,2-5 0 0,2-2-16 16,1-1-1664-16,1-6-336 0,-12 1-64 0,11-8-16 0</inkml:trace>
  <inkml:trace contextRef="#ctx0" brushRef="#br0" timeOffset="15481.04">27922 5754 17503 0,'0'0'1552'0,"11"0"-1232"15,5 6-320-15,4 7 0 0,1 12 4976 16,5 3 928-16,2 8 192 0,2 4 48 0,3 2-4992 0,3 6-1008 16,2 2-144-16,5 1 0 0,4-2 0 0,4 2 0 15,-1 1 0-15,-3 1 192 0,-3-3-352 0,1 0-64 16,-4 0-16-16,4-3 0 15,-1-4-1104-15,0-4-208 0,-4-2-48 0,2-3-16 16,0-3-960-16,-1-1-192 0,-4-5-48 0</inkml:trace>
  <inkml:trace contextRef="#ctx0" brushRef="#br0" timeOffset="15852.77">28870 5581 42383 0,'-28'12'1872'0,"6"5"400"0,-7 8-1824 0,-3 12-448 0,-5 9 0 0,-5 12 0 0,-3 3 0 0,-9 13-160 16,-6 10 0-16,-9 6 0 0,-10 6 352 15,-5 5 64-15,0 4 0 0,0 0 16 16,3-2-272-16,-3 2 0 0,-4 1 0 0,4-2 0 0,3-1 0 16,3 0 0-16,5-1 0 0,-4-1 0 15,-4-3-1904-15,-2 1-384 16,-2-3-80-16</inkml:trace>
  <inkml:trace contextRef="#ctx0" brushRef="#br0" timeOffset="49760.99">3278 8545 4767 0,'0'0'208'0,"0"0"48"0,0 0-256 0,-5-5 0 16,-1 0 0-16,6 5 0 0,0 0 0 0,-5-7 0 0,2-4 0 0,3 11 0 16,0 0 0-16,0 0 160 15,0 0-160-15,0 0 128 0,0 0-128 0,0 0 0 16</inkml:trace>
  <inkml:trace contextRef="#ctx0" brushRef="#br0" timeOffset="50465.28">3619 8752 6447 0,'0'0'576'0,"0"0"-576"0,0 0 0 0,0 0 0 16,-8-4 2416-16,1 0 368 15,-1 1 80-15,-1 0 16 0,-1 0-1360 0,-1 1-272 16,-1 1-48-16,-7-1-16 0,-1 2-352 0,4 2-64 0,0-1 0 0,-3 4-16 16,-2 4-208-16,0 0-32 0,-3 5-16 0,0 4 0 15,-2 3-256-15,2 5-48 16,0 2-16-16,2 2 0 0,2 3-16 0,-7 13 0 0,4-3 0 0,13-16 0 15,1 2-160-15,2-2 128 0,2 1-128 16,2-4 128-16,3-4-128 0,1-3 0 0,3-3 0 16,2-4 0-16,2-6 272 0,2-4-16 0,4-3-16 0,3-8 0 15,2-5 80-15,4-4 0 0,1-4 16 0,14-21 0 16,-2 1-128-16,-12 12-16 0,0-2-16 0,0-3 0 16,0-1-176-16,-1-4 128 0,-1-4-128 0,-2 2 128 15,-3-5-128-15,-3-1 0 0,-3-1 144 0,-2-7-144 0,-3-3 0 16,-2-3 144-16,-4-4-144 0,-1 5 0 0,-2 0 128 15,2 9-128-15,0 5 0 0,-2 9 0 0,3 9 0 16,0 7 0-16,0 6 0 0,0 4 0 0,0 14 0 0,0 0 0 16,1 13 0-16,-1 9 0 0,0 6 0 0,0 6 0 15,2 7 0-15,0 6 0 0,1 2 0 0,-1 6 0 16,1 3 0-16,-2 1 0 0,-1 3 0 16,0 2 0-16,0 2 0 0,3 25 0 0,-1-14-144 0,1-32-96 15,2-3-16-15,2 13 0 16,0-13-368-16,-2-18-80 0,1-4 0 0,-1-3-16 15,3-7-1648-15,0-2-320 0</inkml:trace>
  <inkml:trace contextRef="#ctx0" brushRef="#br0" timeOffset="50786.34">4084 8580 15663 0,'0'0'1392'0,"0"0"-1120"16,-5 8-272-16,-1 0 0 0,-1 2 1216 0,0 3 176 15,-3 0 32-15,1 4 16 0,-3 0-288 0,-1 0-64 16,0 4-16-16,-3 2 0 0,1-1-368 0,0 0-80 0,-1 1-16 0,1 4 0 16,3-3-272-16,1 0-48 15,4-4-16-15,2-2 0 0,5-5-272 0,0-3 128 16,0-10-128-16,7 4 0 0,3-3 272 0,8-4-48 0,0-2-16 0,-5-5 0 16,5 0 64-16,1-5 16 0,0-3 0 0,0 0 0 15,-1-1-32-15,-1 3 0 0,-1-2 0 0,-2 0 0 16,-2 4 64-16,0 4 0 0,-3 0 0 0,-2 5 0 15,1 0-96-15,-8 5-16 0,7 5 0 0,0 1 0 16,-1 8-208-16,2 1 0 0,-1 2 0 0,1 1 0 0,-2-1 128 16,2 2-128-16,0 2 0 0,1-2 0 0,-1-1 0 15,1-2 0-15,3-2-128 0,-1-4 128 16,2-1-2384-16,0-5-368 0,12-7-80 16,-6-9-16-16</inkml:trace>
  <inkml:trace contextRef="#ctx0" brushRef="#br0" timeOffset="50986.11">4778 7936 18431 0,'0'0'816'0,"0"0"160"0,-4 9-784 0,1 2-192 16,0 3 0-16,-2 5 0 0,-3 4 1600 0,1 1 256 15,-6 11 64-15,1 0 16 0,-1 3-592 0,4 7-128 16,-2-1-32-16,3 5 0 0,-1-2-608 0,-3 24-128 0,2-5-32 0,4-2 0 15,3-6-416-15,2-19 0 0,1 3 0 16,1-1-9280 0,3-3-1728-16</inkml:trace>
  <inkml:trace contextRef="#ctx0" brushRef="#br0" timeOffset="51445.33">4542 8678 19343 0,'0'0'1728'0,"0"0"-1392"0,11 0-336 0,1-1 0 15,2-3 704-15,2-2 80 0,2-1 16 0,2 2 0 0,2-4 144 0,1 2 16 16,-2-5 16-16,3 4 0 0,-2-4-704 0,1-1-144 16,-1 4-128-16,-1-2 192 15,0 2-688-15,1-2-128 0,-1 2-16 0,-1 1-16 16,-1 2-432-16,0-3-96 0,2 3-16 0,-1-2 0 15,-1 4 592-15,0 0 112 0,0 0 32 0,1-2 0 0,-2 4 720 0,-3-2 128 16,2 1 48-16,-4 3 0 0,-4-1 368 0,0 1 80 16,-2 0 16-16,-7 0 0 0,0 0-192 15,0 0-16-15,-1 13-16 0,-2-4 0 0,-3 5-128 0,-4 0-32 16,-4 1 0-16,0 3 0 0,0 2 0 0,-1 3-16 16,-3 1 0-16,1 4 0 0,1-1-96 0,3 1-16 15,2-6 0-15,2 1 0 0,2-1-128 0,5-4-16 16,1-4-16-16,3-2 0 0,2 0 16 0,2-6 0 15,3-2 0-15,4-4 0 0,1-5 288 0,4 0 64 16,-1-5 16-16,4 0 0 0,-1-4-96 0,-1-3 0 16,0 2-16-16,-3 0 0 0,-5-1-176 0,2 5-48 15,-3-1 0-15,-1 6 0 0,-2-2 48 0,1 6 0 16,-2 1 0-16,2 3 0 0,-3 6-320 0,3 4 0 16,-3 2 0-16,0-1 0 0,0-3 0 0,0 3 0 15,0 1 0-15,1 0 0 16,1-4-2368-16,0 2-576 0,5 4-112 0,2-12-16 0</inkml:trace>
  <inkml:trace contextRef="#ctx0" brushRef="#br0" timeOffset="51877.5">6333 8357 17503 0,'0'0'1552'0,"0"0"-1232"16,0 0-320-16,0 0 0 0,0 0 1152 0,-7 2 160 0,0 3 32 0,-1 5 16 15,2 3-304-15,-1 4-64 0,1 3-16 16,-3 3 0-16,2 5-192 0,-4 0-32 0,4 4-16 15,-3 3 0-15,4 2-352 0,0-1-64 0,1-1 0 0,-1 1-16 16,1-4-144-16,1-3-32 0,3 0 0 0,-1-5 0 31,2-3-1680-31,0-5-352 0,2-3-64 0</inkml:trace>
  <inkml:trace contextRef="#ctx0" brushRef="#br0" timeOffset="52032.4">6211 8149 24879 0,'0'0'2208'0,"0"0"-1760"0,0 0-448 0,0 0 0 0,0 0 256 0,0 0-48 15,0 0 0-15,0 0 0 0,0 0-208 0,0 0 0 16,9-1 0-16,2-1-11376 0</inkml:trace>
  <inkml:trace contextRef="#ctx0" brushRef="#br0" timeOffset="52375.5">6976 8066 19343 0,'0'0'1728'0,"-5"3"-1392"0,0 1-336 0,-2 3 0 16,1 1 720-16,-3 0 80 0,-2 2 16 0,-1 6 0 16,0-5 32-16,-1 3 16 15,-2-1 0-15,-2 2 0 0,-1 0-320 0,2 2-64 16,-2-3-16-16,3 1 0 0,3 0-112 0,1 0-32 15,4 2 0-15,0-2 0 0,3-1-128 0,3 1-16 0,3 1-16 16,3-2 0-16,3 1 144 0,2-4 16 0,3 2 16 0,0 1 0 16,1-1-96-16,-3-4-32 15,0 1 0-15,0-1 0 0,-2 3 160 0,-3 0 16 0,-1-2 16 0,-2 3 0 16,-3-3 240-16,-3 3 64 0,-1-1 0 0,-5-1 0 16,-3 0 112-16,-5 3 16 0,-3-4 16 0,-4 2 0 15,-4 0-448-15,-2-3-80 0,0 0-32 0,-1-3 0 16,2 3-976-16,1-4-192 0,-1-3-32 15,1-1-15408-15</inkml:trace>
  <inkml:trace contextRef="#ctx0" brushRef="#br0" timeOffset="52937.75">3229 9966 12895 0,'-3'-4'1152'16,"-1"-4"-928"-16,0 3-224 0,1 2 0 0,-4-5 1792 0,4 3 320 15,-3 1 64-15,-1 4 16 0,7 0-720 0,0 0-160 16,0 0-32-16,-5 6 0 0,1 6-576 0,-2 9-112 15,3 4-16-15,3-9-16 0,-4 3-112 0,2 4 0 16,-1-1-16-16,2 2 0 0,-3 2-48 0,0-1 0 16,0-4 0-16,3 1 0 0,-1-3-176 0,0-5-32 15,1-1-16-15,1 1 0 0,0-7 112 0,0-7 32 16,0 0 0-16,6-7 0 0,2-9 272 0,0 2 48 0,-1-6 16 16,3-2 0-16,2-8-208 0,-1-2-48 0,5-3 0 15,-1 1 0-15,0 0-256 0,2 1-128 16,-1 0 128-16,1 4-128 0,-1 3 0 0,1 2 0 15,-1 4 0-15,2 7 0 0,-3 2 0 0,7 3 0 16,-2 4 0-16,-6 9 0 0,-2 3-176 0,-1 6 176 16,-1 4-128-16,-1 3 128 0,-2 7 0 0,-4 0 0 0,-3 3 0 15,0 2 0-15,-2 1 0 0,-3 2 0 0,-2-1 0 0,2 0 0 32,0-4-624-32,1-1-80 0,2-5-32 0,1-2 0 15,2-6-1888-15,0-7-384 0,3-3-80 0</inkml:trace>
  <inkml:trace contextRef="#ctx0" brushRef="#br0" timeOffset="53227.6">3891 9862 18879 0,'2'15'832'0,"0"-5"192"0,-2 1-832 0,0 5-192 0,-2 0 0 0,1 3 0 0,-1 0 992 0,-3 3 160 16,-1 2 16-16,0-1 16 0,0 1-288 0,-1 3-64 15,1-3-16-15,0 1 0 0,-1-3-32 0,4-2 0 16,-1-4 0-16,4 1 0 0,0-5-256 0,4-4-48 15,1-6-16-15,1-1 0 0,3-3-112 0,1-3-32 16,3-7 0-16,1 0 0 0,0-1 112 0,-2-4 16 16,0 0 0-16,-1-3 0 0,-1-1-192 0,-2 0-48 15,-3 1 0-15,-2 1 0 0,-5 0 0 0,0 3 0 16,-3 2 0-16,-2 2 0 0,-1 1-80 0,-3-1 0 16,1 5-128-16,-4 1 192 0,2 0-320 0,-1 1-80 15,0 3-16-15,3-1 0 16,1-1-1952-16,9 4-400 0</inkml:trace>
  <inkml:trace contextRef="#ctx0" brushRef="#br0" timeOffset="53415.1">4430 9354 29951 0,'0'0'1328'0,"0"0"272"0,-1 7-1280 0,-1 7-320 0,4 2 0 0,-2 3 0 15,-2 4 144-15,-1 7-16 0,0 1-128 0,-1 2 192 16,-1 3 112-16,-1 2 16 0,-1 0 0 0,1 0 0 16,0 0-176-16,-2-1-16 0,2 0-128 0,-2-1 192 15,0-2-192-15,-2 16-128 0,0-12 128 0,4-13-208 16,-2 3-2192 0,0-4-432-16,-2-2-96 0</inkml:trace>
  <inkml:trace contextRef="#ctx0" brushRef="#br0" timeOffset="53538.3">3980 9911 16575 0,'9'-5'1472'0,"5"-3"-1168"16,4 2-304-16,4-5 0 0,6 2 1008 0,3-4 144 15,1 2 16-15,5 0 16 0,1-1-544 0,4-2-96 16,2-1-32-16,6-1 0 0,3-2-272 0,31-11-64 16,-6 5-16-16</inkml:trace>
  <inkml:trace contextRef="#ctx0" brushRef="#br0" timeOffset="54064.3">5532 9764 12207 0,'0'0'528'0,"2"-8"128"0,-2 3-528 0,3-5-128 0,-3 10 0 0,0 0 0 15,1-8 784-15,-1 8 128 0,0 0 32 0,0 0 0 0,0 0-272 16,0 0-48-16,0 0-16 0,-4 5 0 16,2 5-160-16,-3 4-48 0,-2 2 0 0,0 5 0 0,-1 2 0 0,-1 3 0 15,3 3 0-15,-2 1 0 0,-1 0-144 0,2-1-48 16,-1-2 0-16,2-2 0 0,-3-5 160 0,4-2 16 16,-3-3 16-16,2-6 0 0,2 0 768 0,4-9 160 15,0 0 16-15,0 0 16 0,-2-10 0 0,2-1 0 16,2-7 0-16,2-1 0 0,1-4-704 0,6-12-144 15,1 5-16-15,-3 7-16 0,3 0-352 0,1 2-128 16,2-2 0-16,1-1 144 0,-1 5-144 0,5 1 0 16,-2 2 0-16,0 6 0 0,2 1-160 0,1 6 160 15,-2 3 0-15,0 5-144 0,-2 4 144 0,3 1-160 16,-3 5 160-16,0 0-160 0,-2 3 160 0,0 2 0 16,-2 3 0-16,-1 0 0 0,-2 0-304 0,0 1 32 15,-3 2 0-15,5 10 0 16,-1-6-2464-16,-4-16-480 0,-1 1-112 0</inkml:trace>
  <inkml:trace contextRef="#ctx0" brushRef="#br0" timeOffset="54434.75">6209 9549 23951 0,'0'0'2128'0,"0"0"-1696"0,0 0-432 0,0 0 0 16,-11 5 512-16,3-1 32 0,-1 5 0 0,-2 0 0 16,-2 5 208-16,-1 1 32 0,-1 4 16 0,0 1 0 0,0 3-288 15,-1 1-64-15,1 0-16 0,1-1 0 0,3 1-224 0,2-2-32 16,2-3-16-16,2 4 0 0,4-5-160 0,2-7 0 16,3-3 0-16,2 0 128 0,3-5-128 0,2-1 160 15,4-2-160-15,-1-3 160 0,1-6 160 0,2 0 48 16,0-3 0-16,0-1 0 0,-1 0-32 0,0-2 0 15,-4-3 0-15,-1 0 0 0,-4 2-112 0,0-3-32 16,-2-2 0-16,-3 0 0 0,-1 2-48 0,-1 1-16 16,-1 0 0-16,0 3 0 0,-3 0-128 0,0 1 0 15,-2 0 0-15,2 3 0 16,3 3-1632-16,0 1-304 0,-2 0-64 0</inkml:trace>
  <inkml:trace contextRef="#ctx0" brushRef="#br0" timeOffset="54719.34">6420 9483 20271 0,'-1'18'1792'0,"0"-4"-1424"0,0 2-368 0,1 4 0 16,0 1 512-16,0-3 48 0,-2 1 0 0,0 2 0 16,-1 1 608-16,1 0 128 0,-2-7 32 0,0 1 0 15,0-2-352-15,2 0-64 0,0-5-16 0,0 0 0 16,2-9-304-16,0 0-64 0,0 0-16 0,0 0 0 0,0 0 112 0,4-10 16 15,0 0 0-15,1-6 0 0,0 0-208 0,0-2-48 16,0-1 0-16,1 0 0 0,2-1-112 0,1-2-16 16,0-2-16-16,1 1 0 0,0 3-64 0,1 1-16 15,3 1 0-15,0 1 0 0,2 2-160 0,0 4 0 16,2 3 0-16,7-2 0 0,-4 7 0 0,-1 3-176 16,-5 3 48-16,1 3 0 15,-5 1-960-15,-5 0-192 16,1 2-48-16,-2 0-13712 0</inkml:trace>
  <inkml:trace contextRef="#ctx0" brushRef="#br0" timeOffset="55604">6930 9335 21711 0,'0'0'960'0,"-5"5"192"0,0 2-912 0,1 2-240 0,0-2 0 0,1 6 0 15,-1 2 320-15,0 2 32 0,0 2 0 0,2 1 0 0,2 2 208 0,0 1 32 16,1 1 16-16,0-3 0 0,-1 1-416 15,1 9-192-15,1-7 160 0,0-5-160 0,-1-4 224 0,1-5-48 16,2-5-16-16,-4-5 0 0,0 0 256 0,0 0 48 16,6-2 16-16,0-7 0 0,2-1 320 0,0-6 64 15,-1 1 16-15,1-3 0 0,-1-1-432 0,0 0-96 16,-2 0-16-16,6-9 0 0,-2 5-160 0,-2 9-48 16,-2-1 0-16,2 2 0 0,-2-1-128 0,2 3 0 15,-1 3 0-15,2 3 0 0,-8 5 0 0,6 0 0 16,-6 0-160-16,8 7 160 0,-2 4-192 0,0 1 192 15,-1 0-208-15,1 6 80 0,-1 1 128 0,0 1 0 16,0 1 0-16,0-2 0 0,0-1 0 0,-1-2 0 16,2-1 0-16,4 3 0 0,-1-4 0 0,0-10 0 15,1-1 0-15,3-3 0 0,5-4 128 0,2-1 64 16,2-7 16-16,1 0 0 0,1-4-208 0,0-2 0 0,-1-3 0 0,0 1 0 16,-3-1 160-16,2 2-160 15,-3 1 160-15,-2 2-160 0,0 1 0 0,-3 3 0 16,1 1 0-16,-1 4 0 0,0 2 0 0,-1 4 0 15,-4 0 0-15,0 3-160 0,0 5 160 0,-1-4 0 0,-1 4 0 16,-1 0-128-16,1-2 128 0,-1 2 0 0,-1-1 0 0,0-2 0 16,-5-4 0-16,0 0 0 0,0 0 128 0,8-1-128 15,-1-2 128-15,1-3-128 0,-2-1 128 0,1-1-128 16,-1-3 128-16,0-1-128 0,2-2 128 0,-2 2-128 16,1-3 0-16,-1 4 144 0,0 0-144 0,1 1 0 15,-1 5 0-15,-1-2 0 0,-1 1 0 0,1 3 0 0,-1 0-224 16,-4 3-48-16,0 0-16 0,9 3 0 0,-2-1 288 15,2 3 224-15,0 3-32 0,0-4-16 0,0 2-176 16,0-1 0-16,2-1 0 0,0-3 0 0,0-1 0 16,2 0 0-16,1-4 144 0,-2-2-144 0,4-2 0 15,0-3 144-15,2-2-144 0,1-3 0 0,-1-3 144 0,1-4-144 16,0 0 0-16,0 0 144 0,0-9-144 0,-1 0 128 16,0-3-128-16,0-2 128 0,-1-4 128 0,1-7 32 15,-1-2 0-15,-2-4 0 0,-2-7 16 0,-5-4 0 16,1-5 0-16,-2 4 0 0,-3 0-144 0,-2 9-32 15,-2 6 0-15,0 4 0 0,-5 10 112 0,-1 9 16 16,-1 4 0-16,0 9 0 0,-3 6 176 0,-4 7 32 16,-3 8 16-16,-11 11 0 0,-1 13-224 0,10-6-32 15,-2 7-16-15,1 9 0 0,-2 6-208 0,3 4 0 0,-2 8 0 16,2 1 0-16,1 8 0 0,3 0 0 0,3-1 0 16,3 0 0-16,6-4 0 0,-1 1 0 0,5-5 0 15,2-3 0 1,2-6-512-16,2-3-64 0,2-5 0 0,5-3 0 15,0 0-1888-15,1-4-384 0,8 26-80 0,-1-21-16 0</inkml:trace>
  <inkml:trace contextRef="#ctx0" brushRef="#br0" timeOffset="56800.08">8055 9428 14447 0,'0'0'640'0,"-6"3"128"0,-1-1-608 0,0 2-160 16,3 1 0-16,4-5 0 0,-5 5 1312 0,0-2 224 15,1 2 64-15,4-5 0 0,0 0-240 0,0 0-32 16,0 0-16-16,0 0 0 0,0 0-304 0,0 0-64 16,0 0-16-16,9-5 0 0,0-2 16 0,3-5 0 15,1-4 0-15,4-3 0 0,2-2-256 0,2-6-48 0,6 0-16 0,1-6 0 16,4-2-208-16,3-2-32 16,2 0-16-16,3-4 0 0,-1-4-176 0,1-1-16 15,-4-4-16-15,0-1 0 0,-3 2-32 0,0-2-128 16,-4-1 192-16,11-27-64 0,-10 8-128 0,-13 25 160 15,-2 0-160-15,3-23 160 0,-6 7-160 0,-5 24 0 16,-2 3 144-16,-1 3-144 0,-3 0 0 0,0 7 0 0,-1 3 0 16,-1 4 0-16,-3 7-128 0,-1 2 128 0,-3 5-128 0,0 4 128 15,-5 4-144-15,-2 8 144 0,-2 7-160 0,-2 3 160 16,-1 9-192-16,-1 5 48 0,2 2 16 0,0 5 0 16,0 4 128-16,-1 4 0 0,-2 1 0 0,4 1 0 15,2-1 0-15,-7 23 0 0,8-14 0 0,7-24 0 16,3-2 0-16,3-4 0 0,3-1 0 15,3-6 0-15,1-3 0 0,2-4 0 0,3-3 0 0,3-5 0 16,1-3 0-16,1-6 0 0,2-6 0 0,2-3 0 16,4-3 0-16,0 0 176 0,-2-6-48 0,1-2 0 15,2-2 0-15,-1 0-128 0,-1 1 192 0,-2-3-64 16,0-2-128-16,1 2 0 0,-2-3 0 0,0 4 128 0,-3 3-128 16,1 1 0-16,-3 4 0 0,6-4 0 0,-6 3 0 0,-2 6 0 15,-5 6 0-15,-7 4 0 0,7 6-160 0,-2 4 160 16,0 5-208-16,-1 3 80 0,-3 1 128 0,-1 15-208 15,-1-1 80-15,-2-7 128 0,0 5-192 0,0 5 192 16,0 1-160-16,1-2 160 0,-1 0-336 0,2-7 16 16,1-3 16-16,2-6 0 0,5-1 144 0,5 0 32 15,5-8 0-15,1-6 0 0,-1-9 128 0,-1-2 0 16,2 0 0-16,-1-9 0 0,2-5 0 0,4-3 128 16,3 3-128-16,-1 1 176 0,1-2-32 0,-1 2 0 15,0-3 0-15,1 7 0 0,-1 3 128 0,1 2 32 16,-1 4 0-16,-1 2 0 0,-2 5-64 0,8 8-16 15,-4 2 0-15,-5 8 0 0,-3-1-64 0,-5 0-16 0,1 3 0 16,1 4 0-16,-1 1-144 0,-1 1 192 16,-2-3-192-16,-1 1 192 0,1 2-192 0,-3-5 192 15,0 0-192-15,1-2 192 0,-1-3-192 0,1 0 0 16,-4-4 0-16,1-2 128 0,0 1-128 0,1-5 0 0,-1-1 0 0,0 1 0 31,-1-2-1248-31,2 1-288 0,-7-5-48 0,7 7-13632 0</inkml:trace>
  <inkml:trace contextRef="#ctx0" brushRef="#br0" timeOffset="57662.39">3914 11393 13695 0,'0'0'608'0,"0"0"128"15,0 0-592-15,5-7-144 0,-1 0 0 0,0 2 0 0,-2-2 1088 0,1 0 176 16,-3 7 32-16,1-5 16 0,0-2-288 0,-1 1-64 15,0 1-16-15,-1-1 0 0,-3 0-112 0,0 1-32 16,-5-3 0-16,2 2 0 0,-1 0-64 0,-2 0-16 16,-2 1 0-16,-2 2 0 0,-1 1-240 0,-6 3-48 15,2 4-16-15,5 5 0 0,-3 2-144 0,1 4-16 0,0 4-16 0,-3 5 0 16,-1 2-48-16,0 4-16 16,-2 0 0-16,2 1 0 0,1 2-176 0,2 0 160 15,2-1-160-15,3-2 160 0,3-8-160 0,3-2 0 0,2-2 144 0,6-3-144 16,1-4 256-16,6 0 0 15,1-10-16-15,3-3 0 0,7-8 144 0,1-6 16 16,4-7 16-16,2-4 0 0,1-7-48 0,-8 6-16 0,3-2 0 16,2-6 0-16,1-3-176 0,-1-2-48 0,-1-2 0 15,1-3 0-15,-5 1-128 0,-1-2 0 0,-1 0 144 16,-4-3-144-16,-3 2 128 0,-3-1-128 0,-4-2 128 0,-2 0-128 16,0 4 128-16,-2 2-128 0,-2 4 128 0,2 5-128 15,0 4 0-15,0 7 0 0,0 6 0 0,0 8 0 16,0 10-192-16,0 0 64 0,4 8 0 0,-1 7 0 15,0 8 0-15,-1 5 0 0,2 6 0 0,-1 7 0 0,1 1 128 16,1 28 0-16,-1-7-144 0,0 1 144 16,-2-1-192-16,2-4 48 0,1-6 0 0,-1-18 0 15,1-1-752-15,2-4-160 0,0-2-32 0,1-2 0 16,-1-2-1040-16,1-5-224 0,1-5-32 0</inkml:trace>
  <inkml:trace contextRef="#ctx0" brushRef="#br0" timeOffset="57902.04">4459 11255 22287 0,'0'0'976'0,"0"0"224"0,0 6-960 0,-1 3-240 16,0-1 0-16,1 2 0 0,-2-1 368 0,1 1 16 0,0 1 16 15,1-1 0-15,0 2 240 0,0-3 64 16,0 1 0-16,0 3 0 0,0-4-352 0,1 3-64 15,0-2-16-15,1 3 0 0,-2 2-112 0,5 1-32 16,-5-16 0-16,1 7 0 0,3 2-128 0,1-5 192 16,-5-4-192-16,7 3 192 0,-1-3-192 0,1-3-272 0,1 0 64 15,-1-3 16 1,1-3-512-16,1-2-112 0,2 1-16 0,2-4-10496 0</inkml:trace>
  <inkml:trace contextRef="#ctx0" brushRef="#br0" timeOffset="58377.85">4955 11112 16575 0,'0'0'736'0,"0"0"160"0,0 0-720 0,0 0-176 0,0 0 0 0,0 0 0 0,0 0 1840 0,0 0 336 16,-4-2 64-16,4 2 0 0,0 0-1024 16,-9 2-224-16,0 2-32 0,-2 4-16 0,-2-3-176 0,-1 5-16 15,0-1-16-15,-6 9 0 0,-1 0-288 0,7-4-64 16,-1-1-16-16,0 4 0 0,-3-3-160 0,2 1-16 15,-5-1-16-15,3 1 0 0,1-2-176 0,1-3 128 16,4 1-128-16,0-4 128 0,1 3-128 0,3-3 0 16,3-1 0-16,1 0 128 0,4-6-128 0,0 0 0 15,0 0 0-15,0 0 0 0,0 0 0 0,12 4 0 16,0 0 0-16,-1-3 0 0,0 1 0 0,3-2 0 16,0 0 0-16,1 1 0 0,-1 0 0 0,-1 2 0 15,0-2 0-15,-2 0 0 0,1 0-192 0,-1 1 192 16,-5-1-160-16,2 0 160 0,-2 2-224 0,-6-3 48 15,0 0 16-15,0 0 0 0,0 0 160 0,3 9 0 16,-3-9 0-16,-1 5 0 0,1-5 0 0,0 0 0 16,-4 6 0-16,4-6 0 0,-7 5 0 0,1-2 0 15,1 1 0-15,-1-3 0 0,-1 1 0 0,7-2 0 16,-5 0 0-16,-4 0 0 0,4 3 0 0,5-3 0 16,-7 0 0-16,0 1 0 0,0 0 0 0,0 3 0 0,0-1 0 15,-1-1 0-15,0 0 0 0,-4 1 0 0,2 1 0 0,10-4 0 16,0 0 0-16,-7 5 0 0,0-3 0 0,7-2 0 15,-8 1 0-15,8-1 0 0,-5-1 0 0,5 1 0 16,0 0 0-16,0 0 0 0,-3-7 0 0,-1 0 0 16,4 7-320-1,0-7-144-15,4 0-32 0,0-1-8720 0,0-3-1760 0</inkml:trace>
  <inkml:trace contextRef="#ctx0" brushRef="#br0" timeOffset="58657.27">5391 10427 25791 0,'0'0'1152'0,"0"0"224"0,0 0-1104 0,0 0-272 15,0 0 0-15,0 0 0 0,0 0 608 0,-8 7 64 16,2 5 16-16,0 4 0 0,-2 3 16 0,0 2 16 15,-1 6 0-15,-2 16 0 0,1-3-400 0,5-10-64 0,-4 6-32 16,4 1 0-16,-2-1-224 0,1 3 0 16,1 6 0-16,1-3 0 0,-2 0 0 0,2 3 0 15,0-5 0-15,-2 1-160 16,-1-4-2080-16,1-3-400 0,0-2-96 0,-1-3-4928 16,1-6-976-16</inkml:trace>
  <inkml:trace contextRef="#ctx0" brushRef="#br0" timeOffset="58999.43">5165 11039 13823 0,'6'-7'1216'0,"4"-3"-960"0,0 2-256 0,3 1 0 15,1 2 1504-15,0 0 256 0,0-5 48 0,0 6 16 16,-1-1-368-16,1-2-80 0,1 1-16 0,-4-2 0 0,2 4-528 16,-2 1-128-16,1 0 0 0,-1 1-16 15,-2-1-336-15,0 3-64 0,-1 3-16 0,-1 2 0 0,1 0 48 0,0 4 0 16,-3-2 0-16,0 6 0 0,-1 5-32 0,1 0 0 15,-3 3 0-15,0 0 0 0,-1-1 144 0,-1-1 16 16,-1-1 16-16,-1-2 0 0,1-2 224 0,0 0 32 16,1-2 16-16,0-6 0 0,0-6-32 0,0 0-16 15,0 5 0-15,0-5 0 0,0 0-192 0,0 0-48 16,5-5 0-16,2-8 0 0,0 2-128 0,-2-1-16 16,0 2-16-16,1-1 0 0,2-3-288 0,0-3 128 15,0 3-128-15,1 0 0 0,-1 3 0 0,1-3 0 16,-2 2 0-16,1 4 0 0,0 2 0 0,-1 0 0 15,2 2 0-15,0 2 0 0,0 0 0 0,0 0 0 16,1 2-128-16,7 2 128 16,-5-2-1504-16,-1 2-208 0,-1-2-32 0,1 0-9120 15,1 0-1808-15</inkml:trace>
  <inkml:trace contextRef="#ctx0" brushRef="#br0" timeOffset="59375.96">6114 10327 29663 0,'0'0'1312'0,"0"0"272"0,1 9-1264 0,1 0-320 0,-2 5 0 0,-2 2 0 16,-1 3 640-16,-3 5 64 0,1 4 0 0,-2 3 16 0,-1 1 160 16,-2 3 16-16,2 8 16 0,-2-3 0 0,0 0-416 15,-7 21-96-15,1-7-16 0,6-21 0 0,-2 3-144 0,-4 13-48 16,-1-10 0-16,2-3 0 15,5-4-192-15,4-13 128 0,0 0-128 0,3-2 0 0,1-4 0 0,2-1 128 16,0-12-128-16,0 0 0 0,0 0 0 0,9-5 128 16,1-4-128-16,1-2 0 0,0-3 160 0,2 1-160 15,1-4 160-15,0 1-160 0,0-2 0 0,1 1 0 16,0 1 0-16,8-4 0 0,-4 3 0 0,-5 11 0 16,-1-2 0-16,0 4 0 0,1 3 0 0,0 1 0 15,-2 1 0-15,0 3-160 0,-5 4 160 0,-2-1 0 16,0 5 0-16,-5-1-128 0,0 4 128 0,-5 2 0 15,-4-2 0-15,-2 2 0 0,-3-3 0 0,0 1 128 16,-4 2-128-16,-5 7 0 0,2-8 0 0,8-8 0 16,0-1-192-16,1-1 64 15,0-4-1776-15,2-1-336 0,1-2-80 0</inkml:trace>
  <inkml:trace contextRef="#ctx0" brushRef="#br0" timeOffset="59759.91">6617 10643 21935 0,'0'0'960'0,"0"0"224"0,0 8-944 0,2 3-240 0,0 1 0 0,0 1 0 16,0 2 816-16,-1 3 112 0,-1 2 32 0,0-1 0 0,0 0-176 16,2 5-16-16,0-5-16 0,-2 2 0 0,0-2-304 0,1 2-48 15,1-2-16-15,0-2 0 0,3-1-192 0,-1-3-32 16,0-4-16-16,2-3 0 0,2-3 176 0,0-4 16 16,2-3 16-16,0-4 0 0,-1-186 304 0,1 363 64 15,0-186 16-15,0-1 0 0,1-1-288 0,-1-1-64 16,0-3-16-16,-1 3 0 0,0 1-96 0,-2-3-16 15,0 1 0-15,-2-2 0 0,0 1-112 0,-1 2-16 16,-2-1-128-16,-1 4 192 0,1-2-192 0,-1 1 0 16,0 1 0-16,2 2 0 15,-2 4-560-15,2 0-96 0,-1 2-32 0,-1 4-14864 0</inkml:trace>
  <inkml:trace contextRef="#ctx0" brushRef="#br0" timeOffset="59975.24">7280 10120 14735 0,'0'0'1312'0,"0"0"-1056"0,-3 11-256 0,-1 6 0 16,-1 4 2608-16,-2 5 464 0,-2-2 80 16,-3 5 32-16,0-2-2144 0,-1 3-416 0,-1 3-96 0,-1-1-16 15,1-1 0-15,0 2-16 0,0 3 0 0,0 1 0 16,-2-1-320-16,3 2-176 0,-1-1 192 0,2-4-192 15,2-1-1472-15,1-3-416 0,1-4-80 0,1-3-9456 16</inkml:trace>
  <inkml:trace contextRef="#ctx0" brushRef="#br0" timeOffset="60691.49">7099 10538 24815 0,'0'0'1088'0,"0"0"256"0,0 0-1088 15,9 0-256-15,1 0 0 0,0 0 0 0,2-4 448 0,1-1 48 16,2 2 0-16,3 1 0 0,2-3 0 0,3-4 0 16,0 0 0-16,1-5 0 0,0-1-272 0,-1-1-48 15,-3 2-16-15,1 2 0 0,-4-2-160 0,0 4 0 16,-3-3 144-16,-1 0-144 0,-2 4 0 0,-2-1 128 16,2 4-128-16,-4-1 0 0,-7 7 272 0,0 0-16 15,0 0 0-15,7 6 0 0,0-1 144 0,-3 6 32 16,-2-2 0-16,-1 6 0 0,1 3-192 0,-2-1-48 0,0-1 0 0,-2 2 0 15,-1 0-48-15,3 1-16 0,-2 0 0 0,0-3 0 16,-2 3-128-16,1-2 128 16,1-3-128-16,1-3 128 0,-1 1-128 0,2-6 128 0,0-6-128 0,0 0 128 15,0 0-128-15,0 0 128 0,0 0-128 16,0 0 128-16,9 0-288 0,1-2-64 0,1-1-16 0,0-3 0 16,2-6-128-16,-3 2-16 0,1 0-16 0,1-4 0 15,2 6 112-15,0-2 32 0,-2 4 0 0,1-3 0 16,1 2 112-16,-1 1 144 0,-3 0-208 0,4 2 80 15,-1 0 128-15,-1 0 0 0,1 1 0 0,1-3-128 0,0 4 128 16,-1-2 0-16,-2 0 0 0,-1 3 0 0,1-2 0 16,4 0 0-16,0-1 0 0,0 0 0 0,1-1 0 0,-2 0 0 15,2 0 0-15,3-7 0 0,-1 3 0 0,-9 3 0 16,1 1 0-16,0 1 0 0,0-5 0 0,1 3 0 16,-1-2 0-16,-1 3 0 0,1 1 0 0,5-6 0 15,-5 5 0-15,-10 5 0 0,10-2 0 0,-10 2 0 16,11 5-128-16,-4 2 128 0,1 1 0 0,-1 1 0 15,1-3 0-15,0-1-128 0,-1 4 128 0,3-4 0 16,2 2 0-16,1 0-128 0,2-3 128 0,0-3 0 16,3-3 0-16,1 1 0 0,1-2 0 0,2-3 0 15,1-1 0-15,3 0 128 0,1-5-128 0,1 2 0 16,0 0 0-16,-4-3 128 0,0 0-128 0,-11 8 0 16,1 2 0-16,1-3 0 0,2 0 160 0,-1 1 16 15,0 2 0-15,-1 1 0 0,-1 1 192 0,10 1 32 16,-5 2 16-16,-2 3 0 0,-5 7-224 0,1-3-32 15,-1 3-16-15,-1-1 0 0,0-1-144 0,3 1 0 0,2-2 144 0,0 0-144 16,-1-4 144-16,3-1-144 0,3-4 192 0,0-1-192 16,3-1 0-16,3 0 0 0,1-6 0 0,1 0 0 15,4 1 192-15,0-5-64 0,0 1 0 0,-1 2-128 16,-1-2 192-16,3 2-64 0,2-1 0 0,-1 3-128 0,1-2 128 16,1 4-128-16,2 0 0 0,4 0 0 15,4 1-496-15,3 2-208 0,-1 0-32 0,2 1-16 0</inkml:trace>
  <inkml:trace contextRef="#ctx0" brushRef="#br0" timeOffset="62744.56">3756 12526 22111 0,'-23'-10'1968'0,"7"3"-1584"0,-5 3-384 0,1 3 0 15,1-1 416-15,1-2 0 0,0 1 0 0,1 7 0 16,-4 1-416-16,2 2 0 0,-4 1 0 0,0 1 0 16,2 3 0-16,1 2 0 0,0 4 0 0,3-1 0 0,-2 1 0 0,5 0 0 15,3 4 0-15,4 0 0 0,3 3 224 0,5-4-32 16,4 0-16-16,6-4 0 0,3-1 64 0,3-5 16 15,2-1 0-15,6-3 0 0,0-2 192 0,3-4 64 16,4-5 0-16,-1-2 0 0,3-3 0 0,-3-4 16 16,-3-3 0-16,-1-1 0 0,-3-1-176 0,-4-1-32 15,-2-1-16-15,-3 1 0 0,-2 1-160 0,-3 1-16 16,-2 1-128-16,-3 2 192 0,-1 0-64 0,-2 5-128 16,-2 9 176-16,0 0-176 0,4-10 128 0,-4 10-128 15,0 0 0-15,0 0 0 0,0 0 0 0,3 14 0 16,-1 1 0-16,1 2-144 0,-1 2 144 0,1 1 0 15,0 2 0-15,0 1 0 0,2-1 0 0,3-1 0 16,2-2 0-16,3-1 0 16,3-3-1952-16,2-2-304 0,4-4-64 0</inkml:trace>
  <inkml:trace contextRef="#ctx0" brushRef="#br0" timeOffset="63011.52">4416 12293 20271 0,'0'0'896'0,"-10"8"192"0,3 1-880 0,1 6-208 0,0 3 0 0,-2 2 0 16,-1 2 656-16,1 4 96 0,-3 2 16 0,1 3 0 15,1 1-256-15,-1-1-64 0,-2 2 0 0,2 2 0 16,-4-2 112-16,4-1 16 0,1-1 0 0,3-8 0 16,1-4-128-16,2-3-32 0,2-4 0 0,1-12 0 15,0 0 144-15,0 0 16 0,0 0 16 0,14-9 0 16,0-1 128-16,2-5 32 0,1-4 0 0,1-1 0 0,1-6-448 0,0 3-96 15,0-2-16-15,-1-1 0 0,0 1-192 0,2 0 128 16,0 3-128-16,-1 0 0 16,0-1-288-16,2 6-160 0,-1 3-16 15,2 0-16-15,-2 4-1120 0,3 2-240 0,-3-1-32 0</inkml:trace>
  <inkml:trace contextRef="#ctx0" brushRef="#br0" timeOffset="63562.25">5303 12250 18431 0,'-15'-1'1632'0,"3"2"-1312"0,-3 2-320 0,0 0 0 0,-3 4 512 0,0 3 16 16,-1 4 16-16,-5 2 0 0,-5 3-32 0,0 0 0 15,-1 1 0-15,2 0 0 0,0 3 96 0,3 2 16 16,1-3 0-16,2 1 0 0,5-3-32 0,4-1 0 16,5-2 0-16,4-1 0 0,1-1-400 0,8-2-192 15,-5-13 160-15,12 6-160 0,5 3 448 0,2-6-16 16,3-4 0-16,2-3 0 0,1-5 80 0,3 1 0 15,1-3 16-15,1-3 0 0,-2-3-112 0,-3 0-32 16,-3-4 0-16,0 0 0 0,-3-1-80 0,-2 2-32 16,-6 1 0-16,-2 1 0 0,-2 1 96 0,-3 1 16 0,-2-2 0 0,-4 3 0 15,-4-1-16-15,3 5 0 0,-4 2 0 16,-2 1 0-16,-2 1-368 0,-2 4 144 0,-1 2-144 0,2 1 0 16,-2 1 0-16,1 1-272 0,0 0 16 0,3 3 16 31,1 2-2288-31,9-7-464 0</inkml:trace>
  <inkml:trace contextRef="#ctx0" brushRef="#br0" timeOffset="63866.11">5571 12091 23039 0,'0'0'2048'0,"0"0"-1648"0,3 14-400 0,-2 0 0 15,-2 3 272-15,0 2-16 0,-2 0-16 0,1 2 0 16,-1-2 16-16,2-1 0 0,-2-3 0 0,2-2 0 15,0 0 352-15,1 1 80 0,0-3 16 0,2 2 0 16,-2-13-64-16,5 11-16 0,-5-11 0 0,8 7 0 0,1-2-48 0,1-1 0 16,0-6 0-16,2-1 0 0,3-3-80 15,-1 0-32-15,1-5 0 0,-2 2 0 0,-1-3-224 0,0-2-48 16,-2-1-16-16,0 2 0 0,-2 1-176 0,-3-4 192 16,1 2-192-16,-2 0 192 0,-1 2-192 0,-1-2 160 15,-1 0-160-15,-1 0 160 0,-1-1-160 0,-1-3 192 16,-1 0-192-16,1 1 192 0,0 2-432 0,2 1-80 15,-1 3 0-15,1 1-16 16,0-3-1648-16,0 1-336 0,0 4-64 0</inkml:trace>
  <inkml:trace contextRef="#ctx0" brushRef="#br0" timeOffset="64369.77">6254 11878 17727 0,'-1'15'784'0,"-1"-4"176"0,1 7-768 0,-1 1-192 0,2 1 0 0,-3 1 0 16,-1 0 688-16,-1-2 96 0,0 1 32 0,-4-3 0 15,0 0 448-15,-2-1 80 0,1 2 32 0,-1-4 0 16,-1-2-464-16,3-1-80 0,-1 0-32 0,5-2 0 16,2 3-384-16,3-12-80 0,0 0-16 0,0 0 0 15,0 0 80-15,0 0 16 0,0 0 0 0,0 0 0 16,12-1 0-16,-2-5 0 0,-10 6 0 0,10-6 0 15,-3 1-208-15,0-3-32 0,-7 8-16 0,7-7 0 0,-7 7-160 0,8-7 0 16,-4-2 0-16,-4 9 0 0,0 0 0 0,0 0 0 16,0 0 128-16,0 0-128 0,0 0 0 0,0 0 0 15,0 0 0-15,0 0 0 0,-3-11 0 16,1 3 0-16,-3 2 0 0,5 6 0 0,0 0 0 0,0 0 0 16,-4-11 0-16,3 4 128 0,1 7 0 0,0 0 0 15,1-12 0-15,1 3 0 0,-2 9-128 0,6-9 128 16,-6 9-128-16,0 0 128 0,6-12-128 0,0 3 0 15,1-1 0-15,0 5 0 0,2 0 0 0,1-3 0 16,0 1 0-16,2-1 0 0,1 4 0 0,1 1 0 16,0-4 0-16,0 2 0 0,0 4 0 0,-2 0 0 15,0 1 0-15,-1 1 0 0,1 0-128 0,-1 5 128 16,-1 1 0-16,0 4 0 0,-1-1 0 0,0 3 0 16,-1 2-144-16,-1 2 144 0,0 2 0 0,2 0 0 0,-3 0-128 15,0-1 128-15,-1-3 0 0,1-2 0 0,-1-2 0 16,2 2 0-16,-2-5 0 0,-5-8 0 0,8 7 0 0,1-2 0 15,-9-5 0-15,9 3 0 0,-9-3 0 0,14-1-160 32,-2-1-368-32,1-1-80 0,0-4-16 0,0 1-8944 0,1 0-1792 15</inkml:trace>
  <inkml:trace contextRef="#ctx0" brushRef="#br0" timeOffset="64805.12">7154 11689 27647 0,'0'0'2448'0,"-10"-1"-1952"0,1 0-496 0,-3 3 0 0,0 6 496 15,-4 1 0-15,-1 2 0 0,-4 3 0 0,0-1 624 0,-6 7 128 16,0 1 32-16,-1-1 0 16,3-1-1472-16,1 0-272 0,2-1-64 0,4 4-16 0,1 1 544 15,3 2 256-15,2-2-32 0,7 3 0 0,5-5-224 0,3-2 0 16,5-1 0-16,1-6 0 0,5-4 160 0,0-2-160 15,2-6 160-15,3-2-160 0,4-2 256 0,2-2-64 16,2-7 0-16,1 0 0 0,1-1-48 0,0-4-16 16,-2-3 0-16,1-2 0 0,-4-1 0 0,-1-5-128 15,-3-2 192-15,-1-4-64 0,-1-7 96 0,-1-3 16 16,-4 2 0-16,-2-4 0 0,-1-5-240 0,-1-7 0 16,-3-4 128-16,-1-10-128 0,-1-8 336 0,0 5 32 0,-2 2 0 15,2 8 0-15,-1 7 144 0,-1 8 16 0,0 7 16 16,-2 10 0-16,-2 7-16 0,0 9 0 0,-2 4 0 0,-1 9 0 15,5 5-272-15,-9 4-48 0,-1 11-16 0,-2 7 0 16,0 10-192-16,-4 3 0 0,0 5 0 0,1 8-160 16,1 5 160-16,0 8 0 0,0 9 0 0,1 3-128 15,0 0 128-15,4 5 0 0,0-1 0 0,8 4-128 32,2 0-1520-32,7-4-288 0,5-5-64 0,6-8-16 15,4-3-480-15,3-7-80 0,7-6-32 0</inkml:trace>
  <inkml:trace contextRef="#ctx0" brushRef="#br0" timeOffset="65249.35">3295 13540 16575 0,'-9'-11'736'0,"3"4"160"0,-1-3-720 0,3 3-176 0,2 0 0 0,2 7 0 16,0 0 1408-16,0 0 256 0,0 0 64 0,0 0 0 16,0 13-864-16,1 5-160 0,0 2-48 0,2 7 0 15,1 4 16-15,0 4 0 0,1 2 0 0,0 3 0 16,1 7-240-16,-1-1-48 0,-1 4-16 0,0-2 0 15,1-1-176-15,0 0-16 0,-1-4-16 0,0 3 0 16,-2-3-32-16,1-3 0 0,0-6 0 0,-1-4 0 16,0-3-512-1,1-8-128-15,1-9 0 0,-4-10-8048 0,0 0-1600 0</inkml:trace>
  <inkml:trace contextRef="#ctx0" brushRef="#br0" timeOffset="65615.5">3714 13703 23903 0,'0'0'1056'0,"0"0"224"0,0 0-1024 0,0 0-256 16,12 0 0-16,0-1 0 0,0-6 960 0,1-4 160 16,-2-1 32-16,2 0 0 0,-2-5-368 0,-1 1-64 0,-2 0-16 15,1 0 0-15,-2-1-352 0,-1 1-80 0,-5-2-16 0,-1 4 0 16,0 1 0-16,-3 1-16 0,-2-4 0 0,-2 7 0 15,-4 2-96-15,1 3-16 0,-1 4 0 0,-2 2 0 16,-3 7-128-16,0 3 128 0,0 6-128 0,-2 4 128 16,-2 4-128-16,-2-1-224 0,0 5 48 0,1 1 16 15,-2 0 160-15,4 3-128 0,2 3 128 0,5 1-128 16,3-4 128-16,4-2 0 0,3-4 0 0,7-5-128 16,4-1 128-16,5-3 0 0,4-4 0 0,5-4 0 15,4-5 0-15,1-4 0 0,1-3 160 0,5-4-160 31,4-7-896-31,2 0-256 0,-1-4-64 0</inkml:trace>
  <inkml:trace contextRef="#ctx0" brushRef="#br0" timeOffset="66615.28">4650 13281 21359 0,'-14'-3'944'0,"4"2"208"0,-3 1-928 0,-2 1-224 0,-4 1 0 0,-2 3 0 16,-2 1 1120-16,-2 5 176 0,-4-2 48 0,-2 5 0 15,-3 2-480-15,0 1-96 0,-1 2 0 0,3 2-16 16,2-2-208-16,2 4-32 0,3 1-16 0,4-1 0 16,3-3-304-16,10 0-48 0,4-2-16 0,6 0 0 15,5-4-128-15,4-1 0 0,4-4 0 0,6-2 0 16,2-3 0-16,3-1 160 0,5-2-160 0,2-2 160 16,2-1-160-16,1 1 128 0,1 0-128 0,-2 1 128 15,-2 0-128-15,-2 0 0 0,-3 0 0 0,-5 4 0 16,-4-1 0-16,-5 5 0 0,-4-2 0 0,-10-6 0 15,1 13 128-15,-4-2-128 0,-8 2 0 0,0 1 128 16,-7-4 208-16,-2 2 48 0,-3 1 0 0,-1-3 0 16,-2 1-64-16,2 2-16 0,1-6 0 0,3 0 0 0,1-3-176 15,5-3-128-15,1 1 192 0,2-2-192 0,2-2 0 16,9 2-176-16,0 0 0 0,-4-9 0 16,0 1-272-16,2-2-48 15,3 3-16-15,1-4 0 0,1 4 128 0,1-3 0 0,0 2 16 0,-1-2 0 0,-3 10 224 0,6-9 144 16,-1-3-192-16,-2 1 192 0,-1 3 0 0,2 1 0 15,-2-3 0-15,1 2 0 0,-1-2 0 0,1 2 0 16,-3 8 0-16,4-11 0 0,-1-3 0 0,1 4 192 16,-1-3-48-16,0 0-16 0,0 0 128 0,1 1 0 15,-2-5 16-15,1 2 0 0,1 1-48 0,-2 0-16 16,1 3 0-16,1-3 0 0,-3 1-208 0,0 4 144 16,-1-2-144-16,0 2 128 0,0-3-128 0,0 5 0 15,0-4 0-15,0 11 128 0,-1-5-128 0,1 5 0 16,0 0 0-16,0 0 0 0,0 0 0 0,0 0 0 15,0 0 0-15,0 0 0 0,0 0 0 0,0 0 0 0,-8 4 0 0,2 3 0 16,-2 0 0-16,2-2 0 0,6-5 0 16,-8 8 0-16,1-1 0 0,0-1 0 0,7-6 0 0,-7 7 0 15,7-7 0-15,-5 7 0 0,5-7 0 0,-8 5 0 16,2 1 0-16,6-6 0 0,0 0 0 0,-8 6 0 16,-1 1 0-16,3 0 240 0,-6 1-48 0,5 3 0 15,-3-2-192-15,2 3-256 0,-2-1 48 0,3 2 16 16,1 2 192-16,0-1 0 0,-1 3-160 0,2-1 160 15,1 1 0-15,-1 0 0 0,3 3-144 0,-2-3 144 16,0-1 0-16,2-2 0 0,2 1 0 0,-3-1 0 16,2-1 0-16,1-3 0 0,1 1-128 0,-1-11 128 0,4 9 0 15,1 1 0-15,-5-10 0 0,9 12 0 0,-1-6 0 16,0-1 0-16,3-4 0 0,-1-2 0 0,5-4 0 16,-1 0 0-16,-3-5 176 0,2 2-176 0,1-3 176 0,1-1-176 15,-1 2 160-15,0-4-160 0,0 1 128 0,-1 1-128 16,-3-5 0-16,-2 2 0 0,-1 0 160 0,-1 1-160 15,-3 0 160-15,-1 2-160 0,-2-3 128 0,-2 2-128 16,0-1 0-16,1 2 144 0,-1-4-144 0,1 5 0 16,-2 2 144-16,3 9-144 0,0 0 0 0,0 0 0 15,0-10 0-15,0 10 0 0,0 0 0 0,0 0-160 16,-2 11 160-16,4-1-160 0,-2 3 160 0,2 1-128 16,2 3 128-16,2-2-128 0,0-2 128 0,3 2 0 15,0-1 0-15,4 2-128 0,2 0 128 0,2-2 0 0,0-4 0 16,4 1 128-16,0-2-128 0,1 1 128 0,-1-3-128 15,4-4 128-15,-2-3-128 0,1-1 128 16,-3-1-128-16,-2-2 128 16,-1-1-1776-16,0-4-336 0,-2 0-80 0</inkml:trace>
  <inkml:trace contextRef="#ctx0" brushRef="#br0" timeOffset="66942.2">5139 13290 7359 0,'-16'-4'656'0,"2"3"-528"0,0-3-128 0,0 5 0 15,0 4 4192-15,0 0 800 0,-2 0 176 0,1 3 16 16,0 0-3536-16,1 2-720 0,-1-4-144 0,3 6-16 16,1-4-224-16,2 4-32 0,1-3-16 0,3 1 0 15,5-10-48-15,2 11 0 0,-2-11 0 0,10 11 0 0,1 0-256 0,3-1-48 16,1 0-16-16,3 2 0 0,0-3-128 0,0 3 128 15,0 0-128-15,-2 2 128 0,-1-1-128 0,-2 2 192 16,-3-4-192-16,-1 2 192 0,-3 1 0 0,-2-5 16 16,-2 1 0-16,-5 1 0 0,-3 0 176 0,-5 0 48 15,-3-3 0-15,-1 2 0 0,-3-3 0 0,-1 4 0 16,-4-5 0-16,-1 2 0 0,-2-5-208 0,0 0-32 16,3-3-16-16,6 0 0 0,-1 0-176 0,8-4 0 15,2-4 0-15,5 0 128 16,5-6-1792-16,3-2-384 0,1-1-64 0</inkml:trace>
  <inkml:trace contextRef="#ctx0" brushRef="#br0" timeOffset="67136.95">5449 12879 24879 0,'0'0'2208'0,"0"0"-1760"0,0 0-448 0,0 0 0 15,2 9 544-15,-2 5 32 0,0 4 0 0,-2 3 0 16,0 6-192-16,-2 0-16 0,1 2-16 0,1 4 0 15,-1-1 192-15,1 2 32 0,-1-1 16 0,1 3 0 16,-1 2-128-16,3-5-16 0,0 0-16 0,0-1 0 16,-1 2-304-16,0-2-128 0,-1-3 128 0,1 2-128 31,0-1-1936-31,0-6-480 0,-2-2-80 0</inkml:trace>
  <inkml:trace contextRef="#ctx0" brushRef="#br0" timeOffset="67296.13">5186 13320 23951 0,'1'-20'1056'0,"2"7"224"0,2-3-1024 0,3-1-256 0,6 6 0 0,2 0 0 0,3-1 1056 0,3 0 160 16,3 1 16-16,5-3 16 0,3-3-880 0,5 3-176 15,4 0-48-15,2 3 0 0,2-3-144 0,4 6 0 16,3 1 0-16</inkml:trace>
  <inkml:trace contextRef="#ctx0" brushRef="#br0" timeOffset="67839.08">6912 12725 18543 0,'0'0'816'0,"-9"-7"176"0,-1-6-800 0,0 4-192 0,0-2 0 0,1 6 0 0,-2 1 864 0,-5-1 128 16,-1 1 32-16,-4 4 0 0,-2 2-192 0,-1 5-16 15,-4-1-16-15,0 7 0 0,-3-2-176 0,0 6-48 16,2 3 0-16,2 3 0 0,3-1-112 0,4-2-16 16,3 2-16-16,4-1 0 0,4 1-272 0,6-1-160 15,3 0 192-15,3-1-192 0,5-1 0 0,4 1 0 16,1-2 0-16,7-2 0 0,1-2 288 0,7-2-48 15,0 0-16-15,3 3 0 0,-1-1-96 0,1 0 0 16,-3-3-128-16,-3 3 192 0,-2 2-192 0,-3-4 144 0,-2 0-144 16,-4-1 128-16,-4 2 64 0,-5-2 16 0,-5 1 0 0,-5-3 0 15,-1 1-64-15,-7 0-16 0,-5-4 0 0,-1 2 0 16,-4 0 160-16,-2-5 32 0,-4 0 0 0,-1-3 0 16,1-3-128-16,1 1-32 0,0-6 0 0,4-1 0 31,4-6-1056-31,3-1-224 0,5-2-32 0,3-4-12560 0</inkml:trace>
  <inkml:trace contextRef="#ctx0" brushRef="#br0" timeOffset="68268.89">7342 12558 18431 0,'0'0'1632'0,"0"0"-1312"0,-9-2-320 0,-1-2 0 16,-1-2 1808-16,-5 2 304 0,-2 2 48 0,-2-1 16 0,-3 1-1088 15,-1 2-192-15,-1 0-64 0,-2 5 0 16,0 2-208-16,1 5-48 0,-4 2-16 0,2 2 0 0,3 3-176 0,2 2-48 16,3-3 0-16,4 1 0 0,-1-2-176 0,3 1-32 15,5 0-128-15,4-1 192 0,2-4-192 0,3-2 128 16,3-1-128-16,2-3 0 0,-5-7 192 0,13 7-48 16,1-5-16-16,1-2 0 0,3-1 32 0,-1 0 0 15,0-3 0-15,1-1 0 0,-1-1 32 0,1-5 0 16,-1 4 0-16,-1-3 0 0,0 2-192 0,-2 0 0 15,-2 3 0-15,1 1 0 0,0 1 0 0,-1-2 0 16,-1-1 0-16,1 4 0 0,0 2 0 0,-1 0 0 0,1 0 0 16,-2 0 0-16,-10 0 0 0,12 4 0 0,0 0 0 15,-1 1 0-15,-2 0 0 0,0 5 0 0,-2 3 0 0,-1 3 0 16,-1 2 0-16,-3 4 0 0,-3 2 144 0,0-1-144 16,0 2 128-16,-3 3-128 0,-1 4 160 0,-3 2-160 15,-3-1 144-15,-2 3-144 0,0-1 128 16,-2 3-128-16,0-2 128 0,1 0-128 0,0-1 128 0,4-4-128 15,2 0 0-15,4-1 0 0,0-6 0 0,7-3 0 32,3-1-464-32,3-5 16 0,1-1 16 0,7-8 0 15,2-3-1456-15,3-5-288 0,3-3-64 0</inkml:trace>
  <inkml:trace contextRef="#ctx0" brushRef="#br0" timeOffset="68641.38">7572 12575 23439 0,'-14'-17'1024'0,"6"8"240"0,3 1-1008 0,5 8-256 0,-7-8 0 0,7 8 0 0,0 0 1344 0,0 0 240 15,0 0 32-15,0 0 16 0,-9 0-736 0,9 0-160 16,-5 9-32-16,2 5 0 0,3-4-288 0,3 4-64 15,2 2-16-15,4 1 0 0,2 1-208 0,3 0-128 16,0-1 160-16,1-1-160 0,2 2 128 0,1-4-128 16,1-3 0-16,0 0 0 0,1-3 192 0,-1 0-64 0,0-4-128 0,-1-2 192 15,-1-4 64-15,-2-2 16 0,-1-4 0 16,-1 0 0-16,1-4 320 0,-3 1 64 16,0-5 16-16,0 0 0 0,-4-1-160 0,-2 0-16 0,-5-4-16 0,0 2 0 15,0-1-112-15,-1-2-32 16,-1 2 0-16,-2-2 0 0,-1-2-144 0,1-3-48 0,-1 2 0 0,1 1 0 15,3 5-144-15,1 2-176 0,1 3 48 0,1 2 0 32,2-1-1408-32,3 5-256 0,0 1-64 0,3 4-16 15,3 0-1152-15,0 1-240 0</inkml:trace>
  <inkml:trace contextRef="#ctx0" brushRef="#br0" timeOffset="68956.77">8295 12241 27519 0,'-10'-10'1216'0,"4"4"256"0,-2-1-1168 0,-1 3-304 0,-3-1 0 0,0 4 0 16,-1 0 976-16,-1 2 144 0,-3 4 32 0,-2 1 0 0,-2 7-784 0,-2 0-160 16,1 1-16-16,-3 4-16 0,2 1 16 0,4 0 16 15,2 0 0-15,1 1 0 0,5-2-16 0,5 0 0 16,0 0 0-16,4 1 0 0,2-2-192 0,4-1 128 16,1-1-128-16,1-4 0 0,3 1 144 0,0-7-144 15,5-3 128-15,-1-2-128 0,1-2 224 0,1-3-32 16,3-3-16-16,0 1 0 0,-1-6-32 0,1-2 0 15,-5-4 0-15,1 3 0 0,-1 5-16 0,-3-2-128 16,-3-2 192-16,-2 1-64 0,0-1-128 0,1 2 128 16,-1 0-128-16,-2 3 128 0,1 2-128 0,-4 8 0 15,0 0 0-15,0 0 0 0,0 0 0 0,0 0 0 16,7 13-192-16,-2 0 192 0,0 1-192 0,-1 1 192 0,2 2-160 0,-1-1 160 16,0 2 0-16,1 1 0 0,2 3-128 15,4-2 128-15,-1-2-304 0,2 0-16 0,1-3 0 0,1-1 0 31,3-7-1760-31,1 0-352 0,1-5-80 0,-1-3-16 0</inkml:trace>
  <inkml:trace contextRef="#ctx0" brushRef="#br0" timeOffset="69263.07">8632 12176 13823 0,'-5'10'1216'0,"-3"4"-960"0,0 4-256 0,0 0 0 15,-1 1 1136-15,3 3 176 0,2 2 32 0,-1-1 16 0,-4-3-64 16,1 2-16-16,3 2 0 0,-1-4 0 0,-1-2-80 16,2-2-32-16,2 0 0 0,0-5 0 0,3-11-48 0,0 0-16 15,0 0 0-15,0 0 0 0,6 10-240 0,-6-10-48 16,0 0-16-16,13-6 0 0,0-2-48 0,-2-2-16 16,-1 1 0-16,1-6 0 0,-1-2-224 0,0 1-64 15,0-1 0-15,-1 0 0 0,0-4-144 0,0 0-48 16,0-5 0-16,1 2 0 0,0-1-112 0,1-2-16 15,2 3-128-15,0 2 192 0,1 2-192 0,-3 6-288 16,2 0 64-16,0 4 16 16,-2 1-656-16,-1 4-128 0,1 1-32 0,0 4 0 15,-1 1-2176-15,-10-1-448 0</inkml:trace>
  <inkml:trace contextRef="#ctx0" brushRef="#br0" timeOffset="69534.12">9064 12165 14735 0,'0'0'1312'0,"-1"-9"-1056"0,2 0-256 0,3 1 0 16,3-2 2368-16,-1-1 432 0,0-2 80 0,2-1 0 15,-2-1-2176-15,1 0-432 0,-1-3-80 0,0 0-32 16,-1 1 128-16,2 1 32 0,-5-1 0 0,0 3 0 16,-4 2 192-16,0 2 64 0,2 10 0 0,0 0 0 15,-10 0 0-15,-2 7 0 0,-3 3 0 0,0 4 0 16,-1 4-448-16,1 1-128 0,0 3 0 0,0 3 0 15,2 1 224-15,0 3-64 0,0-2-16 0,2 1 0 16,2-2 16-16,3 1 0 0,2-3 0 0,3 1 0 16,1-2-32-16,4-4-128 0,1-2 192 0,4-4-64 0,-1-7-128 0,5-1 128 15,1-5-128-15,3-1 128 0,0-4-256 16,5-2-64-16,3-4-16 0,3-3-9408 16,0-1-1888-16</inkml:trace>
  <inkml:trace contextRef="#ctx0" brushRef="#br0" timeOffset="69859.12">9586 11801 21535 0,'-14'5'960'0,"6"-1"192"0,0 4-928 16,-2-2-224-16,-1 3 0 0,-3 1 0 0,-2 2 320 0,-1-2 32 0,-4 1 0 0,4-1 0 15,-5 2 192-15,3 1 32 0,-1-5 16 0,2 5 0 16,5-1 336-16,3-2 64 0,1 1 16 0,5-3 0 15,4-8-336-15,5 13-64 0,3-5-16 0,2 1 0 16,4-1-336-16,1 2-64 0,3-2 0 0,2 3-16 16,5-1-48-16,-5-2-128 0,0 0 192 0,1 3-64 15,-4 3 0-15,0-1-128 0,-3-3 192 0,-3 4-64 16,-2 4 16-16,-2-2 0 0,-4 0 0 0,-1-3 0 16,-4 5 80-16,-1-1 16 0,-4-1 0 0,-4-2 0 15,-6 0 336-15,-4-1 80 0,-6-2 16 0,-2 2 0 16,-3 1-176-16,-1-5-48 0,0 0 0 0,1-5 0 15,-1-2-240-15,4-2-48 0,2-1-16 0,4-2 0 16,4-5-1488-16,6 0-320 16,7-5-48-16,6-2-16 0</inkml:trace>
  <inkml:trace contextRef="#ctx0" brushRef="#br0" timeOffset="70292.88">10121 12141 12895 0,'0'0'1152'0,"-7"5"-928"16,7-5-224-16,0 0 0 0,0 0 2352 0,0 0 416 15,0 0 96-15,0 0 16 0,0 0-944 0,4-10-176 0,6-1-32 0,4-4-16 16,4-3-608-16,2-1-112 0,7-2-32 0,4-5 0 15,0 0-432-15,4-6-80 16,0 0-32-16,1-4 0 0,-3-2-96 0,1-2 0 0,2-7-16 0,-4-2 0 16,-6 1 16-16,-1-4 16 0,-4-3 0 0,-1-2 0 15,-2-4-16-15,0 0 0 16,0-6 0-16,-4 1 0 0,-1-1-176 0,-7 10-144 0,-2 11 192 0,-2 8-192 16,-2 7 128-16,-2 4-128 0,-5 12 0 0,-2 4 0 15,-2 10 0-15,-2 2 0 0,-2 5 0 0,-3 5 0 16,-5 11 0-16,-1 6-192 0,-2 2 192 0,-1 6-192 15,3 6 192-15,1 2-144 0,1 11 144 0,1 3-128 16,-2 1 128-16,0-3 0 0,0 0-144 0,0 1 144 16,4 2 0-16,4-1 0 0,2-5 0 0,5-6 0 15,6-2-624-15,4-10 0 0,2-3 0 0,6-7 0 16,4 2-208-16,5-5-32 16,4-5-16-16,4-5 0 0,1-4-1040 0,5-8-192 0,17-8-64 15,-6-5 0-15</inkml:trace>
  <inkml:trace contextRef="#ctx0" brushRef="#br0" timeOffset="70475">10905 11633 22111 0,'-32'-1'1968'0,"13"5"-1584"16,0 6-384-16,3-1 0 0,0 1 1680 0,1 7 256 16,-3 4 48-16,4 1 16 0,0 0-1536 0,2-2-304 15,-1-2-160-15,3-2 160 0,-2-2-32 0,2 0-128 16,1-1 192-16,3 0-64 0,1-4-128 0,2 1 192 0,3-10-192 0,3 9 192 15,-1 0-480-15,6-6-96 0,3 0 0 0,2-3-12720 16</inkml:trace>
  <inkml:trace contextRef="#ctx0" brushRef="#br0" timeOffset="70893.23">10967 11618 19343 0,'-7'17'1728'0,"-5"2"-1392"0,1 4-336 0,-1 2 0 0,0 8 1456 0,0-2 208 15,2-2 64-15,1-1 0 0,1-7-560 16,1 0-96-16,-2-3-32 0,1-6 0 0,2-3-48 0,6-9-16 16,0 0 0-16,0 0 0 0,0 0 128 0,0 0 32 15,0 0 0-15,0 0 0 0,8-9-384 16,2-3-80-16,0-2-16 0,4 0 0 0,2-5-400 0,0-4-96 15,-4 0-16-15,2 0 0 0,0-4 96 0,2 3 16 16,-5-5 0-16,7 1 0 0,2-1-128 0,-1 1-128 16,0 0 176-16,-1 4-176 0,0 6 0 0,-2 1 0 15,1 5 0-15,-3 0 0 0,0 6 0 0,-1 5-176 16,-1 2 176-16,0 5-208 0,-1 4 64 0,-1 4 16 16,-2 4 0-16,-2 4 0 0,1 1 0 0,-3 5 0 15,1-3 0-15,-2 5 0 0,0-2 128 0,-2 3-160 0,3-1 160 16,-1 0-160-16,-1 0 0 0,3-2 0 0,-1-5 0 0,5-3 0 31,0-2-320-31,2-4-64 0,1-4-16 0,0-1 0 16,2-5 112-16,3-1 0 0,2-7 16 0,5 1 0 15,0 1-432-15,3-6-96 0,0-1 0 0,2-4-8896 0,0 3-1760 0</inkml:trace>
  <inkml:trace contextRef="#ctx0" brushRef="#br0" timeOffset="71369.4">12060 11538 3679 0,'0'0'320'0,"0"0"-320"0,-5-5 0 0,5 5 0 0,-5-11 5440 0,5 11 1024 16,-6-7 208-16,6 7 48 0,-9-5-4528 0,0 4-896 15,-1 2-176-15,0 0-32 0,-3 3-576 0,0 0-96 16,-1-3-32-16,3 4 0 0,-1 4-112 0,4-2-16 16,0 2-16-16,8-9 0 0,-6 8-112 0,3 3 0 15,2-5-128-15,3 2 192 0,-2-8-48 0,11 9-16 16,1-4 0-16,3-2 0 0,3 1 144 0,3-4 32 16,-1-2 0-16,5 0 0 0,1-1-64 0,0-2-16 15,1-1 0-15,-1-2 0 0,-4 0-224 0,0-2 176 0,0 2-176 16,-1-3 160-16,2-1-160 0,-2 3 160 0,-2-2-160 0,-3 1 160 15,-1-4-32-15,-3 0 0 0,-2-1 0 0,-1-2 0 16,-3 0 16-16,-3 0 0 16,-4-1 0-16,-3 0 0 0,-4-1 48 0,-3 0 16 15,-5 0 0-15,-1 4 0 0,-8 4 32 0,0 3 0 0,-4 5 0 0,-3 7 0 16,-4 5-240-16,0 5 0 0,-3 2 0 0,0 3 0 16,0 2 0-16,3 2 0 0,3 6 0 0,5-1 0 15,4 1 0-15,3 5 0 0,4 3 0 0,4 0 0 16,4 0 0-16,5 1 0 0,3 0 0 0,5-2 0 15,3-3-128-15,5-1 128 0,2-6 0 0,4 1 0 16,7-2-608 0,2 0-16-16,1-4 0 0,2-2 0 0,2 2-2000 0,-1-6-416 0</inkml:trace>
  <inkml:trace contextRef="#ctx0" brushRef="#br0" timeOffset="71530.31">11253 11438 42383 0,'-63'-16'3776'0,"28"10"-3024"0,6 4-608 0,6 2-144 0,7 3 416 0,6 8 48 15,2 1 16-15,5 1 0 0,5 1-352 0,1 1-128 16,0-1 0-16,1 1-19584 0</inkml:trace>
  <inkml:trace contextRef="#ctx0" brushRef="#br0" timeOffset="81473.56">15922 13449 1839 0,'0'0'160'0,"0"0"-160"15,0 0 0-15,0 0 0 0,0 0 2944 0,0 0 576 16,0 0 96-16,13-2 32 0,0 1-1792 0,-2 0-336 15,0-3-80-15,2 3-16 0,0-1-288 0,0 0-64 16,2-1-16-16,-1 3 0 0,1 0-240 0,2 0-48 0,-1 4-16 0,3-3 0 16,1-1 96-16,2 2 32 0,2-1 0 0,-1 0 0 15,1 2-160-15,3-1-16 0,2 0-16 0,2 0 0 16,0-1-176-16,4 2-16 0,3 1-16 0,5 0 0 16,3-2-112-16,4 1-32 0,3-2 0 0,5 1 0 15,6 1 0-15,-1-2 0 0,0 1 0 0,-1 3 0 16,3-3-16-16,2 1-16 0,3-1 0 0,0 3 0 15,-1 2-112-15,-2-3-32 0,-3-1 0 0,-2 2 0 16,0 2 0-16,2-2 0 0,-2 2 0 0,3 0 0 16,1-5-160-16,-1 2 0 0,-3-1 144 0,2-1-144 15,2 3 208-15,0-2-16 0,0 2-16 0,1 0 0 16,3-1-176-16,-2-2 160 0,-5 0-160 0,1 0 160 16,-2 1-160-16,2 1 0 0,-1 4 0 0,-2-4 0 0,1 0 0 15,1-1 128-15,-4-3-128 0,0 0 0 16,-1 2 0-16,2 1 128 0,-1-2-128 0,0 2 0 0,5-1 0 0,-1 1 0 15,0-5 0-15,-1 1 0 0,-2-1 0 0,1 2 0 16,-1 0 128-16,4 1-128 0,-1 0 0 0,0-1 0 16,-1-1 0-16,-3 0 128 0,-4-1-128 0,1-2 0 15,-4-1 0-15,0 4 128 0,-4 1-128 0,3 0 0 16,-3 0 0-16,0-1 0 0,1-3 0 0,-3 1 0 16,-2 1 128-16,1-4-128 0,-1 1 0 0,1 1 0 15,-5 1 0-15,1 1 0 0,0-2 0 0,0 1 0 16,3-1 128-16,0 2-128 0,1 2 0 0,-3-1 0 15,2-2 0-15,-2-2 128 0,-1 1-128 0,-2 2 0 16,2 2 0-16,-2-3 0 0,1 2 0 0,-2 0 0 16,0-1 0-16,1-2 0 0,-1 3 0 0,1-1 0 15,-4-2 0-15,-1 1 0 0,0 1 0 0,-1-1 0 0,-2-2 0 0,1 1 0 16,0 1 0-16,1 0 0 0,-1 0 0 0,1 0 0 16,-1-1 0-16,1 1 0 0,1 1 128 0,0 2-128 15,1-3 0-15,-1-1 0 0,0-2 0 0,1 3 0 16,-5 1 0-16,2 1 0 0,-2-3 0 0,1-1 0 15,1 2 0-15,1 2 0 0,-3 1 0 0,2 0 0 16,0 0 0-16,1 1 0 0,1 0 144 0,2 2-144 16,-1 0 0-16,1-3 0 0,-2 0 0 0,2 1 0 15,-4 1 0-15,-1 1 0 0,0-2 0 0,-1 2 0 16,1-1 0-16,-3 1 0 0,-1 1 0 0,-1-1 0 16,2-1 0-16,-2 0 0 0,-2 1 0 0,1-1 0 15,1 2 0-15,-2-1 0 0,-1-2 0 0,-2 2 0 0,0-2 0 0,0 0 0 16,0-1 0-16,-2 1 0 15,0 1 0-15,-2-1 0 0,0 0 0 0,-2-1 0 0,-1 0 0 0,0-1 0 16,0 1 0-16,-1 0 0 0,-3 0 0 0,3 1 0 16,-3 0 0-16,0 2 0 0,2-2 0 0,-1-1 0 15,0 0 0-15,1 1 0 0,-3 1 0 0,-9-2 128 16,10 1-128-16,-1-1 0 0,-9 0 0 0,9-1 128 16,-9 1-128-16,0 0 0 0,7-3 160 0,-7 3-32 15,0 0-128-15,5-7 192 0,-5 7 16 0,6-7 0 16,-4-3 0-16,-1 4 0 0,-1-4-32 0,0 2-16 15,-1-4 0-15,1 4 0 0,1-5-160 0,-1 0 0 16,0-1 144-16,3-2-144 0,-1-6 0 0,2 2 144 0,0-3-144 0,2-3 0 16,3-5 144-16,3-4-144 0,0 0 0 0,4-1 144 15,2-1-144-15,-1-2 0 0,2-3 0 0,3 0 128 16,1 1-128-16,2-2 0 0,-2 0 0 0,3-3 128 16,2 0-128-16,-3 1 0 0,-1 4 0 0,-1-4 0 15,-1 5 0-15,-3 0 0 0,-2 0 0 0,4 0 0 16,-2 5 0-16,-1 3 0 0,-4-1 0 0,2 1 0 15,-2 5 0-15,0 1 0 0,0 3 0 0,-2-1 0 16,-1 1 0-16,-1 5 0 0,-1 1 0 0,0 3 0 16,-3 2 0-16,1-1 0 0,-2 5 0 0,0 0 0 15,-5 8 0-15,0 0 0 0,5-7-160 0,-5 7 160 16,1-9 0-16,-1 9 0 0,0 0-128 0,0 0 128 16,0 0 0-16,0 0 0 0,-4-6 0 0,4 6 0 15,0 0 0-15,0 0 0 0,-10-1-128 0,0 2 128 0,-1 3 0 16,0 1-176-16,0 1 176 0,-3-1-160 15,-2 2 160-15,-1 2 0 0,-1-3 0 0,-1 4-128 0,-4-6 128 0,0 6 0 16,-1-1 0-16,-4 1-128 0,-4-5 128 0,1 3 0 16,-5 2 0-16,-3-1 0 0,-8 1 0 0,3 1 0 15,-1-3 0-15,-2 4-128 0,-2-4 128 0,1 4 0 16,-3-3 0-16,-2 1-128 0,-4 1 128 0,-4-3 0 16,-4-2 0-16,0 1 0 0,1-3 0 0,2-2 0 15,-1 3 0-15,-4 0 0 0,-4-1 0 0,-1-3 0 16,-6-2 0-16,2 1 0 0,1 0 0 0,3 0 0 15,-2 1 0-15,-2-1 128 0,-3 2-128 0,4-2 0 16,0 0 0-16,2 1 0 0,1 1 0 0,-1 1 0 16,1-4 128-16,1 2-128 0,0 3 0 0,1-4 0 0,0 0 0 0,0 0 0 15,0 0 0-15,-1 1 0 0,-3 0 0 0,3-1 0 16,2-1 0-16,-2 0 128 0,0-2-128 0,-2 3 0 16,1-1 0-16,-3 1 128 0,0-3-128 0,2 2 0 15,4 0 0-15,-1-2 0 0,0 2 0 0,1 0 128 16,-1 0-128-16,2-2 0 0,0-2 0 0,3 2 128 15,2 1-128-15,-1 1 0 0,1-3 0 0,-2 2 128 16,-4 1-128-16,1-1 0 0,-1 0 0 0,3 1 0 16,1-1 0-16,0-1 0 0,-1 2 0 0,-4 1 128 15,-1-2-128-15,0 0 0 0,-2-1 0 0,2 0 0 16,0 3 0-16,1 0 0 0,1 0 0 0,1 1 128 16,-1 3-128-16,4-2 0 0,2 1 0 0,4-2 0 15,1 2 0-15,1 0 0 0,1 5 0 0,-2-3 128 16,1 0-128-16,0 3 0 0,1-3 0 0,2 0 0 0,0 0 0 15,2 0 0-15,-1 0 0 0,1 2 128 0,1-2-128 0,-1-3 0 16,-2 1 0-16,1-1 0 0,-1 1 0 0,1-2 0 16,2-2 0-16,3 1 128 0,1 0-128 0,2 0 0 15,2-1 0-15,2 1 128 0,3 0-128 0,0 1 0 16,-1-1 128-16,2 0-128 0,4-4 0 0,-1-1 0 16,2 1 0-16,1-2 128 0,3 2-128 0,2 0 0 15,1-5 0-15,1 4 0 0,0 1 128 0,3-2-128 16,0-3 160-16,2 3-160 0,0-2 0 0,-1 2 0 15,2 1 0-15,0-2 0 0,3 3 0 0,-2 2 0 16,3-3 0-16,0 0 0 0,-2 1 0 0,2 0 0 16,0 0 0-16,1 2 0 0,2-2 0 0,1 1 0 0,-2 2 0 0,2 0 0 15,0-2 0-15,1 3 0 0,0-1 0 0,0 0 0 16,-1 0 0-16,0-1 0 0,-2 1 0 0,2-2 0 16,1 6 0-16,0-2 0 0,2 1 0 0,7-2 144 15,0 0-144-15,-8 1 0 0,8-1 0 0,-8 2 0 16,8-2 0-16,0 0 0 0,-6 5-160 0,0 3 160 15,1 0 0-15,1 3 0 0,1-2-128 0,1 2 128 16,1-2 0-16,-1 2 0 0,2-11 0 0,0 14 0 16,0 1 0-16,0 3 0 0,0-4 0 0,0 3 0 15,0 4 0-15,0 2 0 0,0 1 0 0,-1 2 0 16,-2-1 0-16,1 1 0 0,-2 6-128 0,-1 2 128 16,0 3 0-16,0 0 0 0,0-1 0 0,0-2 0 15,1-1 0-15,1 0 0 0,1-5 0 0,-2 1 0 16,4 3 0-16,-3-3 0 0,1 2 0 0,-1 1 0 15,-1-7 0-15,2 3 0 0,-2-3 0 0,2 3 0 16,-1-1 0-16,1 1 0 0,0 0 0 0,1-4 0 0,0 2 0 16,-1-4 0-16,2-1 128 0,0-2-128 0,0 0 0 0,-1-1 160 15,0-1-160-15,-2 0 128 0,3-6 0 0,-1 1-128 16,0-1 192-16,0-2-64 0,-1 3-128 0,2-12 0 16,0 0 0-16,0 0 0 0,0 9 0 0,0-9 128 15,0 0-128-15,0 0 0 0,0 0 0 0,0 0 0 16,0 0 0-16,0 0 0 15,0 0-336-15,0 0-112 0,0 0 0 0,-9 3-12656 16,-1-1-2512-16</inkml:trace>
  <inkml:trace contextRef="#ctx0" brushRef="#br0" timeOffset="112912.73">8073 14388 15663 0,'-10'-9'688'0,"10"9"144"0,-5-9-656 0,2 3-176 0,3 6 0 0,-2-8 0 15,2 8 960-15,2-10 144 0,-2 10 48 0,5-8 0 16,-5 8-544-16,7-9-96 0,-7 9-32 0,7-5 0 16,1 2 304-16,-8 3 64 0,6 0 16 0,3 3 0 15,-1 0-112-15,1 2-32 0,1 4 0 0,1 0 0 16,2 5-48-16,1 2-16 0,10 16 0 0,1-1 0 16,1 0-304-16,2 2-64 0,0 0-16 0,0 0 0 15,5-2-144-15,-3 2-128 0,0-1 144 0,-2 0-144 0,-2-4 0 16,3 1 128-16,1 3-128 0,-4-6 0 0,2 1 128 0,0-3-128 15,-4 2 176-15,1-2-176 0,-2-4 256 0,-3-1-64 16,0-2-16-16,1-1 0 0,-2 2-176 0,-2-4 128 16,-1-4-128-16,-2 2 128 0,-2-5-128 0,1 3 160 15,-4-5-160-15,-1 2 160 0,-8-7-160 0,0 0 0 16,7 4 0-16,-7-4 0 16,0 0-1568-16,0 0-192 0,0 0-32 0,0 0-10752 0</inkml:trace>
  <inkml:trace contextRef="#ctx0" brushRef="#br0" timeOffset="113229.89">8958 14572 14735 0,'-7'-13'1312'0,"5"7"-1056"0,-1-3-256 0,1 4 0 15,2-4 2224-15,2 2 384 0,2-4 80 0,0 3 0 16,-2-4-2000-16,1 6-416 0,-3 6-80 0,0 0 0 15,0-8 128-15,0 8 16 0,0 0 16 0,0 0 0 16,-6 9 544-16,-2 1 128 0,-2 8 0 0,-3 7 16 16,-1 3-256-16,-1 4-48 0,-3 1-16 0,0 2 0 15,-1 0-48-15,-2 5-16 0,-2 0 0 0,1 5 0 16,-1 2-208-16,0-3-64 0,-1 3 0 0,3-6 0 16,-2 0-240-16,2-5-144 0,2-3 160 0,3-1-160 15,0 0 176-15,1-5-176 0,5 1 192 0,0-5-192 0,2-3 0 0,3-4 0 16,1-2 0-16,3-1 0 15,0-3-240-15,1-10-144 0,0 0-48 0,0 0 0 16,9 5-1872-16,1-5-368 0,-1-3-80 0,5-5 0 0</inkml:trace>
  <inkml:trace contextRef="#ctx0" brushRef="#br0" timeOffset="113679.45">9690 14440 11055 0,'0'0'976'0,"0"0"-784"0,0 0-192 0,0 0 0 15,6 8 2384-15,0-1 432 0,1 6 96 0,2 5 16 0,0 2-1200 0,1 4-256 16,1 5-32-16,1 2-16 0,0 0-400 0,2 0-96 15,2 1-16-15,0 1 0 0,2-2-192 0,-2 3-32 16,2-1-16-16,-1 1 0 0,-1 2-416 0,0-1-96 16,-1-1-16-16,-1 0 0 0,-1 0-144 0,-2-6 0 15,0-1 0-15,-2 0 0 0,0 0-160 0,1-4-64 16,-2-1-16-16,-2-7 0 16,-1-2-544-16,2-2-112 0,-2-6-32 0,-5-5-8032 15,0 0-1600-15</inkml:trace>
  <inkml:trace contextRef="#ctx0" brushRef="#br0" timeOffset="113912.96">10130 14493 25791 0,'0'0'2304'0,"-9"-1"-1856"0,9 1-448 0,0 0 0 15,-7 8 784-15,4 1 64 0,0 5 16 0,0 0 0 16,0 2-320-16,-2 6-64 0,-3 4-16 0,0 6 0 15,-1 1 224-15,0 5 32 0,-2 1 16 0,-2 5 0 16,-4 1-208-16,-4 4-32 0,-2 4-16 0,3 2 0 16,-2-3-320-16,-2-2-160 0,3-6 160 0,0-3-160 31,3-5-304-31,2-6-144 0,2-1-48 0,1-7 0 16,3-6-480-16,2-3-112 0,2-4 0 0,6-9-8176 0,0 0-1616 0</inkml:trace>
  <inkml:trace contextRef="#ctx0" brushRef="#br0" timeOffset="114578.81">11563 14485 7359 0,'0'0'320'0,"0"0"80"0,0 0-400 0,0 0 0 16,0 0 0-16,0 0 0 0,0 0 1136 0,0 0 144 16,6-9 16-16,-6 9 16 0,3-7-384 0,-3 7-80 15,0 0-16-15,8-7 0 0,-8 7 144 0,0 0 32 16,10-2 0-16,0 7 0 0,0 1 96 0,1 5 32 15,-1-1 0-15,0 4 0 0,1 4-464 0,1 5-96 16,1 2 0-16,1-2-16 0,1 0-320 0,-1 2-64 16,-3 1-16-16,1-1 0 0,0 2-160 0,-1-4 0 15,0-2 0-15,-1 0-176 16,0-3-544-16,-2-3-112 0,-2 0-32 0,-1-2 0 16,-5-13-288-16,5 11-64 0,-5-11-16 0,0 0-7344 0</inkml:trace>
  <inkml:trace contextRef="#ctx0" brushRef="#br0" timeOffset="114846.43">11923 14312 22111 0,'0'0'976'0,"-6"6"208"0,-1 2-944 0,1 2-240 16,-2 4 0-16,0 5 0 0,-4 1 832 0,-3 4 112 15,0 2 16-15,-6 6 16 0,3 3 112 0,-3 2 32 16,-2 1 0-16,-1 0 0 0,-3 2 0 0,2 2 0 16,-2-2 0-16,2 1 0 0,-2 1-544 0,-1-1-128 15,-1 2 0-15,-1-1-16 0,0-3-432 0,2-3 0 16,1-5 0-16,3-1 0 0,1-1-160 0,4-5-112 15,3-5-32-15,4-1 0 16,3-3-1552-16,4-1-320 0,5-1-64 0</inkml:trace>
  <inkml:trace contextRef="#ctx0" brushRef="#br0" timeOffset="117264.83">8126 14844 1839 0,'24'1'160'0,"6"-2"-160"16,4-1 0-16,4-3 0 0,8 1 944 0,0-1 144 15,-1-4 48-15,2 0 0 0,-1 0-384 0,5 0-80 16,2-2-16-16,7 0 0 0,4-1 432 0,4 0 64 15,4 2 32-15,-3-3 0 0,0 1-352 0,2 3-64 16,4 0 0-16,8 4-16 0,7 1-320 0,-3 2-64 16,-2-6-16-16,1 4 0 0,7 3-208 0,4 1-144 15,4 0 192-15,1-1-192 0,-3-2 160 0,3 3-160 16,6 1 128-16,1-1-128 0,-1-2 128 0,2-1-128 0,0 3 128 0,2 0-128 16,5-4 0-16,-6 4 0 0,-2 2 128 15,7 1-128-15,4 1 0 0,-3-1 0 0,-5 1 0 0,8-1 0 16,3 3 0-16,-2-3 0 0,-10 0 0 0,9 1 0 15,5 3 0-15,-3-3 0 0,-3-4 0 0,2 1 0 16,2 4 0-16,0 1 0 0,-1-4 0 0,2 2 0 16,-2 0 0-16,0 0 0 0,1-1 0 0,0 0 0 15,-4 1 0-15,3-2 0 0,5 3 0 0,-3 3 128 16,-8-5-128-16,5-1 0 0,5 3 0 0,-6 4 128 16,-7-4-128-16,6 3 0 0,3-4-160 0,-3 1 160 31,-3 1-640-31,5 2-48 0,-2-2 0 0,3 0 0 15,-1-3-416-15,3-2-96 0,4 0-16 0,0-1 0 16,-1-3 144-16,1-1 32 0,1 0 0 0,-2 0 0 0,4 3 912 0,0-2 128 0,1 1 128 0,-1-3-128 16,0 3 1408-16,-1 0 176 0,-1-1 32 0,2 2 16 15,3-1-272-15,-1-1-48 0,0-1-16 0,0 2 0 0,3-1-592 16,-4 1-128-16,1-1-32 0,-2-1 0 0,0-1-288 0,3 1-64 16,-6 2-16-16,2-1 0 0,-2-2-176 0,0 1 0 15,-2 2 0-15,0-2 0 0,-1-1-192 0,-3-1 48 16,-3 3 0-16,2-2 0 0,2 0-112 0,-6-4 0 15,-5 3-16-15,1-1 0 0,3 6 128 0,-7-2 144 16,-6-3-208-16,-1 5 80 0,0 0 128 0,-2-2 0 16,0-3 0-16,-3 2 0 0,-5 1 0 0,-1 3 0 15,2 3 0-15,-2-3 0 0,-2-3 192 0,-3 1-48 16,-6-1 0-16,2 3 0 0,5 3-16 0,-2-3 0 16,-1-2 0-16,-4 1 0 0,-5-1 16 0,1 0 0 15,3 2 0-15,1 0 0 0,0 2-144 0,-2-2 160 0,-3 0-160 0,-6-2 160 16,1 1-160-16,2 0 160 0,0-2-160 15,0 2 160-15,3 1 32 0,-3-3 0 0,-9 0 0 0,1-1 0 16,-1 4 160-16,3 0 32 0,1-1 16 0,0 1 0 16,2 0-32-16,-6-2-16 0,-4 2 0 0,-1-2 0 15,2-2 32-15,2 1 16 0,4 2 0 0,2 0 0 16,1-2-272-16,-2 0-128 0,-6-1 128 0,-2 1-128 16,2 2 160-16,2 1-160 0,-1 0 192 0,3 0-192 15,1 1 320-15,-4 2-64 0,-5 1 0 0,0-1 0 16,-3-1 0-16,-1-2-16 0,-2-2 0 0,5 5 0 15,-1 1-48-15,1-3 0 0,-3-2 0 0,-2 1 0 16,-4 1-192-16,-4-1 128 0,-3-1-128 0,-1-1 0 16,-2 0 128-16,0 1-128 0,-3 2 0 0,-1-1 144 15,-2-3 48-15,-1 0 0 0,-2 1 0 0,1 1 0 16,-3-2 64-16,-2 1 32 0,-1 2 0 0,-2-1 0 0,0-1-48 0,-2 1-16 16,0 0 0-16,-3-3 0 0,-2 0-64 0,-2 3-16 15,3 2 0-15,-4-1 0 0,1-1-16 0,-3 0 0 16,-9 1 0-16,11 0 0 0,-11 0 64 0,12 0 0 15,-12 0 0-15,0 0 0 0,10 2 16 0,-10-2 16 16,0 0 0-16,0 0 0 0,0 0-16 0,0 0 0 16,7 4 0-16,-7-4 0 0,0 0 16 0,0 0 0 15,0 0 0-15,0 0 0 0,0 0-64 0,0 0-16 16,0 0 0-16,0 0 0 0,0 0-144 0,0 0 128 16,0 0-128-16,0 0 128 0,0 0-128 0,0 0 0 15,0 0 0-15,0 0 0 0,0 0 0 0,0 0 0 16,-6 9 0-16,6-9 0 0,0 0 0 0,0 0 0 15,-8 6 0-15,8-6 0 0,0 0 0 0,0 0 0 16,-10 5 128-16,10-5-128 0,0 0 0 0,0 0 0 0,-10 4 0 0,10-4 0 31,0 0-464-31,-8 0-80 0,8 0-16 0,-10-1 0 16,3 0-2384-16,-3-3-464 0</inkml:trace>
  <inkml:trace contextRef="#ctx0" brushRef="#br0" timeOffset="117598.32">25550 14412 25791 0,'0'0'2304'0,"0"0"-1856"15,0 0-448-15,7-8 0 0,2 5 0 0,3 0 0 16,3 3 0-16,4 0 0 0,2 3 0 0,4-1 192 15,0 1-16-15,0 2-16 0,3 0 0 0,-1 0 0 16,0 3 0-16,0-1 0 0,-1 5 112 0,1-1 32 16,0 4 0-16,-3 1 0 0,1 0-48 0,-1 3 0 15,-1 2 0-15,-2 1 0 0,-2 5 0 0,-5 0-16 16,-5 1 0-16,-2 2 0 0,-3-1 208 0,-4 2 64 16,-4-2 0-16,-3-1 0 0,-1 3-160 0,-2-5-32 15,-6 1 0-15,0-7 0 0,-2 1-48 0,-3-3-16 16,-2-6 0-16,-1 1 0 0,-2-5-128 0,1-2-128 15,-1 0 192-15,-7-6-192 16,-4-1-1664-16,-5-5-448 0,-25-6-96 0,9-3-16 0</inkml:trace>
  <inkml:trace contextRef="#ctx0" brushRef="#br0" timeOffset="119283.51">7389 6673 13823 0,'-13'0'1216'0,"1"1"-960"15,0 0-256-15,2 0 0 0,0 2 896 0,10-3 128 16,0 0 16-16,0 0 16 0,0 0-752 0,0 0-160 16,0 0-16-16,11 5-128 0,2 1 144 0,1-2-144 15,3-1 0-15,2-1 144 0,1 1-16 0,4-2-128 16,3 2 192-16,1-2-64 0,3 0-128 0,3 0 128 15,1-1-128-15,7 0 128 0,5-1-128 0,3 0 0 16,3 0 0-16,-1-2 0 0,-2-1 160 0,1 0-160 0,1 2 192 0,2-3-192 16,5 1 192-16,3 1-192 0,3 0 192 0,2 0-192 15,2 1 288-15,1-1-48 0,-4-2-16 0,4 4 0 16,2-3-16-16,6 3 0 0,2 1 0 0,-1 0 0 16,-3-2-80-16,0 2-128 0,-1 0 176 0,5 2-176 15,4-1 144-15,0 1-144 0,-1-2 0 0,-3 2 144 16,0-2-144-16,4 1 0 0,4-1 0 0,-2 1 0 15,-2-1 0-15,-1 0 0 0,-2 0 0 0,0 4 0 16,4 0 0-16,-1-2 0 0,-2-2 0 0,-2 2 0 16,-1-1 0-16,2 1 0 0,0 1 0 0,4 1 0 15,1-2 0-15,-4 1 0 0,-3-2 0 0,2 3 0 16,-2 0 0-16,5 1 0 0,4-1 0 0,-7-1 0 16,-3 1 144-16,-1 3-144 0,2-5 160 0,4 1-160 15,3 1 160-15,-3-2-160 0,-6-1 160 0,1 3-160 16,-1 0 144-16,3-2-144 0,3 1 128 0,0 0-128 0,-2-1 0 0,-1-2 0 15,-1 0 128-15,2-1-128 0,3 0 0 0,1-1 0 16,2 0 0-16,-3-1 0 0,-4-1 0 0,4-1 0 16,1 2 128-16,1-1-128 0,3 1 0 0,-2-1 0 15,-7-3 0-15,2 2 0 0,1-3 0 0,3 3 0 16,6 1 128-16,-3-1-128 0,-4-3 0 0,-1 3 0 16,1 0 0-16,3-1 0 0,3 0 0 0,-3 3 0 15,-4-3 0-15,-1-1 0 0,-1 2 0 0,6-2 0 16,3 1 0-16,-2 3 0 0,-6 0 0 0,0-2 0 15,-2 1 0-15,7 0 0 0,1 2 0 0,-2-2 0 16,-5-1 0-16,2 1 0 0,-3 0 0 0,4 3 0 0,8-1 0 0,-4 0 0 16,-5 1 0-16,-3 0 0 0,-1-3 144 0,4 3-144 15,6 1 0-15,-2 0 144 0,-1-2-144 0,-2 1 0 16,0 0 240-16,4 1-64 0,5 0-16 0,-4 1 0 16,-6-1 48-16,1-1 16 0,-2 0 0 0,3 2 0 15,2 1 16-15,1 1 0 0,-3 1 0 0,0-2 0 16,-3 1-48-16,5-1 0 0,2 2 0 0,1 1 0 15,-2 2-32-15,-2-4-16 0,2 2 0 0,3 2 0 16,4-2-144-16,-1 0 0 0,-5 1 0 0,-3-1 0 16,1 1 0-16,4 1 0 0,4 0 0 0,0-2 0 15,-6 1 0-15,1 0 0 0,0 1 0 0,0 3 0 16,5-4 0-16,-4 3 0 0,-3-3 0 0,2 3 0 16,0-2 0-16,2-1 0 0,2 2 144 0,-2-2-144 15,-4 0 160-15,1 3-32 0,0-4-128 0,3 3 192 0,0-3-64 0,0-1 0 16,-2 1-128-16,1 4 192 0,3-4-64 15,-1 1-128-15,-2-3 176 0,1-1-176 0,-2 0 176 0,3 1-176 16,3 1 160-16,-3 0-160 0,-5 0 176 0,1-3-176 16,0 0 192-16,4 1-192 0,4 2 192 0,-5-2-64 15,-8-1 0-15,2 4-128 0,-1-1 192 0,4 3-192 16,3-5 192-16,-5 2-192 0,-6-4 128 0,1 0-128 16,1 3 0-16,1-1 0 0,3-1 128 0,-6 1-128 15,0-4 0-15,-5 2 0 0,1 2 0 0,-1 1 0 16,1 0 128-16,-2 1-128 0,-1-2 0 0,-4 0 0 15,-3-4 0-15,0 1 0 0,-1 1 0 0,2 0 0 16,4 1 0-16,-2 1 0 0,-2-2 144 0,-3 0-144 0,-1-3 0 0,-2 2 144 16,1 1-144-16,2 0 160 0,1 0-160 0,-3 0 160 15,-6 0 16-15,-4 0 0 0,-5 1 0 0,-2 0 0 16,-1 2 144-16,0-2 16 0,-2 2 16 0,2 2 0 16,0 1-64-16,2-1-16 0,-1 0 0 0,0 0 0 15,-1-1-272-15,-2-1 160 0,0 1-160 0,1-1 128 16,0 1-128-16,2 1 0 0,0 0 0 0,4 4 0 15,2-5 144-15,1-1-144 0,-1-1 160 0,-5 2-160 16,-3-4 0-16,-2 0 0 0,-2 0 0 0,-2 0 0 16,0 4 0-16,-2-2 0 0,-4 0 0 0,3-1 0 15,-4-2 0-15,-2 1 0 0,-1 0 0 0,-6 1 0 16,-2-1 0-16,-6 1-320 0,-2 0 64 0,-13-1-9536 16,0 0-1920-16</inkml:trace>
  <inkml:trace contextRef="#ctx0" brushRef="#br0" timeOffset="124637.6">7972 14556 4607 0,'0'0'192'0,"0"0"64"0,-3-10-256 0,1 2 0 16,-1-2 0-16,1 3 0 0,2 7 416 0,-2-12 32 16,1 0 16-16,1 3 0 0,1-2-464 0,0 3 0 15,-1 8-208-15,3-10 64 0,0 2 144 0,-3 8-128 16,5-8 128-16,-5 8-128 0,4-8 128 0,-4 8 0 15,5-5 0-15,-5 5 0 0,0 0 464 0,7-8 32 16,-7 8 0-16,0 0 0 0,0 0 336 0,9 3 80 16,1 4 16-16,0-2 0 0,0 2-288 0,0 2-64 15,-1 3-16-15,3 1 0 0,3 1-176 0,0 3-48 0,3 3 0 0,2 7 0 16,2-1-80-16,2 5-32 0,4-3 0 0,3 4 0 16,2 2 96-16,1 2 32 0,1-1 0 0,0 2 0 15,-2 0-96-15,-1-3 0 0,-3-2-16 0,0 1 0 16,0-4-48-16,-2 0 0 0,-3-1 0 0,-1-3 0 15,-1-4 64-15,-5-2 16 0,0-2 0 0,-3-2 0 16,-3 0-48-16,-2-2-16 0,-2 0 0 0,0-1 0 16,-4 0 16-16,-3-12 0 0,2 10 0 0,0-1 0 15,-2-9-224-15,0 0-256 0,0 0 48 0</inkml:trace>
  <inkml:trace contextRef="#ctx0" brushRef="#br0" timeOffset="124971.21">8822 14362 14623 0,'0'0'640'0,"0"0"144"0,-8 2-624 0,-2 3-160 16,0 4 0-16,-1 1 0 0,-1 4 560 0,-1 6 80 16,-2 6 0-16,0-1 16 0,-3 6 192 0,-1 0 48 15,-2 1 0-15,1 5 0 0,0 6 192 0,-3-1 64 0,-4 4 0 0,-1-3 0 16,0 3-224-16,1-3-32 0,0 3-16 0,-4-3 0 16,-1-1-464-16,2 0-96 0,-3-4 0 0,3-2-16 15,1-6-144-15,5-6-32 0,0 0 0 0,4-1 0 16,-1-5 0-16,6-3-128 0,1-2 192 0,4 0-64 15,3-4-128-15,7-9-144 0,-2 10 144 0,2-10-8768 16,0 0-1648-16</inkml:trace>
  <inkml:trace contextRef="#ctx0" brushRef="#br0" timeOffset="126308.21">7876 14518 17791 0,'-13'-21'784'0,"6"12"176"0,-2-3-768 0,-4 1-192 16,2-1 0-16,-6-2 0 0,0 1 0 0,-2 0 128 15,-6-2-128-15,-2-1 128 0,2 2 64 0,-6 0 0 16,-3 2 0-16,-3-2 0 0,-2 0 112 0,-4 4 16 16,-3-3 16-16,-8 4 0 0,-2 3-80 0,-3 2 0 15,-2-3-16-15,0 4 0 0,-2 2 192 0,1 2 32 16,-3 2 16-16,-5 3 0 0,-7-2-80 0,2 10-16 16,2 4 0-16,2 2 0 0,3-1-240 0,-1 5-144 0,2 3 160 15,2-1-160-15,1 4 256 0,6 4-32 0,3 3-16 16,7 0 0-16,6 2 112 0,5 6 32 0,6-2 0 0,9 6 0 15,6 2-208-15,7 1-144 0,7-2 192 0,8 3-192 16,7 2 128-16,7-2-128 0,6-2 0 0,8-1 0 16,10-1 0-16,7-5 0 0,9-1-192 0,4-6 48 15,0-11 144-15,4 0 0 0,2-6 0 0,5-5 0 16,6-7 0-16,3-3 0 0,2-5 128 0,0-4-128 16,-5-2 352-16,2-6 0 0,-1-1 0 0,3-4 0 15,-3-2 144-15,-6-1 16 0,-5-3 16 0,-7 1 0 16,-5-5-208-16,-3 2-32 0,-2-3-16 0,-7 0 0 15,-7-4 32-15,-5-1 0 0,-5-1 0 0,-7-3 0 16,-5-1 368-16,-9-3 80 0,-5-5 16 0,-8 2 0 16,-6-4-64-16,-7-3 0 0,-3 1 0 0,-4 6 0 0,-6 2-192 15,-3 4-32-15,-5 0-16 0,-2 6 0 0,-5 5-464 0,-3 8 128 16,-6 4-128-16,-4 7 0 0,-7 1-160 16,-1 4-80-16,-3 2-16 0,3 5-11056 15,4 3-2208-15</inkml:trace>
  <inkml:trace contextRef="#ctx0" brushRef="#br0" timeOffset="128057.08">8044 6145 18431 0,'-9'-1'1632'0,"2"-1"-1312"0,7 2-320 0,-8 0 0 0,8 0 640 0,-11 0 64 16,0 0 16-16,1 0 0 0,1-1-304 0,9 1-64 16,-10-4-16-16,0-2 0 0,-1 0-32 0,1 1-16 15,0-4 0-15,-1 2 0 0,-3-3-112 0,-2 3-32 16,-1-2 0-16,-3-2 0 0,0 1-144 0,-3 0 0 16,-2-3 0-16,-1 2 0 0,1 0 0 0,-2-3 0 15,-2 0-128-15,-1 2 128 0,-1 1-160 0,-1-2 160 16,-2 4-208-16,0-1 80 0,-1 4 128 0,-2-1 0 0,-3 2 0 15,-2 3 0-15,-3 0 0 0,1 2 176 16,1-2-48-16,-1 1 0 0,1 1 48 0,3 2 0 0,-2 1 0 16,1 2 0-16,0 2-48 0,1 1-128 0,-2 5 192 0,-2-3-64 15,-1 0-128-15,-1 3 160 0,0-4-160 0,2 3 160 16,4 4-160-16,3-1 0 0,2 3 144 16,0 3-144-16,0 2 0 0,2 6 144 0,4 1-144 0,-1 0 0 15,1 3 0-15,1 3 0 0,0 1 0 0,0 6 0 16,5 4 0-16,2 1 0 0,3-5 0 0,1 4 0 15,1-1 144-15,6 1-144 0,-2 1 0 0,7-2 144 16,4 2 16-16,2 1 0 0,4-2 0 0,2 0 0 16,0-3-160-16,3 0 192 0,3-5-192 0,2 4 192 15,3 2-192-15,4-2 0 0,3-1 144 0,1-1-144 16,0-2 0-16,2-2 0 0,1-3 0 0,7-1 128 16,0-2 0-16,4-6 16 0,4-2 0 0,8-4 0 15,6-2 48-15,4-6 16 0,3-3 0 0,0-5 0 0,1-8 144 0,2-2 32 16,1-3 0-16,4 1 0 0,7-7-160 15,-2-1-32-15,-3-6 0 0,0-4 0 16,-2 3-192-16,1-5 144 0,0-1-144 0,-3-1 128 0,0-4-128 0,-5 0 0 16,-6-2 144-16,-2-4-144 0,-2-1 176 0,-2 0-48 15,-7-5 0-15,-1 4 0 0,-3-1 240 0,-4-1 32 16,-3-2 16-16,-6 3 0 0,-2-5 16 0,-7 5 0 16,-7-5 0-16,-6 9 0 0,-3-2 192 0,-6 5 32 15,-6 3 16-15,-7-2 0 0,-7-2-176 0,-5 2-48 16,-6 3 0-16,-4 3 0 0,-3-1-256 0,-4 5-64 15,-6 0-128-15,0 5 192 0,-3-4-192 0,-3 5 0 16,-4 2 0-16,-2 2-160 0,-2 2 160 0,1 0 0 0,1 1-144 16,1 7 144-16,-1 1-320 0,-1 5 0 0,-3 3 0 0,-4 3 0 31,-3 2-1472-31,2 8-304 0,1 4-48 0</inkml:trace>
  <inkml:trace contextRef="#ctx0" brushRef="#br0" timeOffset="137446.16">26617 6854 7199 0,'-20'7'320'0,"9"-1"64"0,-2-1-384 0,1 0 0 16,1 3 0-16,0-4-3136 0</inkml:trace>
  <inkml:trace contextRef="#ctx0" brushRef="#br0" timeOffset="138229.1">23778 6816 11967 0,'-16'5'528'0,"9"0"112"0,-2 0-512 0,9-5-128 0,0 0 0 0,0 0 0 0,0 0 704 0,0 0 96 16,0 0 32-16,0 0 0 0,0 0-352 0,0 0-64 15,13 0-16-15,1-1 0 0,1-3-160 0,4 0-48 16,1 1 0-16,4-2 0 0,3-2-64 0,5 3-128 16,2 2 176-16,6-1-176 0,4-3 208 0,3 0-64 15,1 1-16-15,1-2 0 0,-2 2 64 0,1 0 0 16,3-4 0-16,6 3 0 0,7 1-64 0,4-3-128 16,6 2 192-16,-3 1-64 0,-5-6-128 0,4 4 0 0,5-3 0 15,5 3 128-15,7-2-128 0,-3 4 0 0,-3-1 0 0,-1 1 128 16,-1 1-128-16,3 2 0 0,6 2 0 0,-1 0 0 15,-6-2 0-15,-3 2 0 0,-2 0 0 0,1 2 0 16,2-2 0-16,5 2 0 0,-3 2 0 0,-3-2 0 16,-6-2 0-16,2 0 0 0,1-1 0 0,5 1 0 15,2-1 384-15,-1 0 0 0,-5-2 0 0,-1 1 0 16,3 0 64-16,2 0 0 0,5-3 0 0,-1 2 0 16,-4 1-240-16,-4 2-32 0,0-3-16 0,1 0 0 15,-2 2-160-15,1-1 0 0,4-2 144 0,-8 3-144 16,-5 1 0-16,-4 0 128 0,-1 1-128 0,2-1 0 15,2-1 128-15,1 1-128 0,0 1 160 0,-3-2-160 16,-1 2 224-16,-6-2-48 0,-2-2-16 0,-1-1 0 16,1 2 112-16,3-2 32 0,1-4 0 0,-2 3 0 0,-1 3 80 0,-5-1 32 15,-4 2 0-15,-4-3 0 0,0-1-96 0,-3 1 0 16,-2 0-16-16,0-1 0 0,-1 0-176 0,-2 1-128 16,0 2 144-16,0-2-144 0,-3-1 0 0,-3 1 128 15,-2 1-128-15,-3 0 0 0,-4-2 0 0,0 1 0 16,-5 1 0-16,-3 1 0 0,-3-1 0 0,-9 3-160 15,0 0 32-15,0 0 0 16,0 0-384-16,0 0-80 0,0 0-16 0,-11-4-11040 0</inkml:trace>
  <inkml:trace contextRef="#ctx0" brushRef="#br0" timeOffset="138581.1">29095 6164 17503 0,'11'-9'1552'0,"1"3"-1232"0,0 1-320 0,9 1 0 15,3 1 656-15,5 1 80 0,3-3 16 0,5 2 0 16,3 3-528-16,4 1-96 0,1 2-128 0,0 1 176 15,-2-2-16-15,-1 2 0 0,0 3 0 0,0 3 0 16,-3 4-32-16,2 1-128 0,1 4 192 0,0 1-64 0,0 2-128 16,-1 2 0-16,-5 4 0 0,-3-1 128 0,-6 3-128 0,-5 3 0 15,-6-1 144-15,-4-1-144 0,-6 2 256 16,-3 0 0-16,-5 1-16 0,-5 0 0 0,-10 2 112 0,-2 0 32 16,-8-1 0-16,-3 2 0 0,-6-1 16 0,-1-2 16 15,-2 0 0-15,-2 1 0 0,1-2-192 0,-5-2-32 16,2 2-16-16,1 0 0 15,1-1-1280-15,-1-1-256 0</inkml:trace>
  <inkml:trace contextRef="#ctx0" brushRef="#br0" timeOffset="139597.07">25018 14786 8287 0,'0'0'736'0,"-5"0"-592"0,5 0-144 0,0 0 0 15,-6 1 1552-15,6-1 288 0,0 0 48 0,0 0 16 0,0 0-864 0,0 0-160 16,0 0-48-16,0 0 0 16,14 4 96-16,5-3 16 0,4 0 0 0,3-1 0 0,4-1-544 0,4 0-96 15,3 0-32-15,0-2 0 0,-2-2-80 0,5 0 0 16,2 0-16-16,6-3 0 0,5 2 128 0,7 2 16 15,7-2 16-15,1 1 0 0,-2-1 16 0,1-1 0 16,1-1 0-16,5 3 0 0,5-4-112 0,3 4-32 16,3-1 0-16,-1-3 0 0,-2 1-208 0,2-1 0 15,1 4 0-15,5 1 0 0,3 1 0 0,-3-1 0 16,-6-3 0-16,1 0 0 0,-1 0 144 0,2 4-144 16,4 1 128-16,-3-1-128 0,-7-6 0 0,0 5 0 15,1 0 0-15,1 2 0 0,3-2 0 0,-4 0 0 16,-6 0 0-16,-3 0 0 0,0 3 160 0,-2 1 0 0,1 1 0 15,0 1 0-15,0 0 64 0,-4 1 16 0,-9-1 0 0,-2 1 0 16,-3-3-240-16,-3 1 128 0,-2 3-128 0,0-2 0 16,-2 1 176-16,1-2-176 0,-3 2 192 0,-2 1-192 15,-5 1 224-15,-1-2-64 0,-5-1-16 0,-3 0 0 16,-4 1-144-16,-2-1 192 0,-2 1-192 0,-2-1 192 16,-3-2-192-16,-1 2 0 0,-2 1 144 0,1-1-144 15,-12-2 0-15,7 0 0 0,-7 0 0 0,0 0 0 31,0 0-272-31,0 0-128 0,0 0-32 0,0 0 0 16,0 0-1872-16,-9 2-384 0</inkml:trace>
  <inkml:trace contextRef="#ctx0" brushRef="#br0" timeOffset="139997.28">28354 14205 13823 0,'0'0'608'0,"0"0"128"0,0 0-592 0,12-1-144 16,5 2 0-16,2 1 0 0,1 1 2368 0,3 2 448 15,1 0 96-15,6-1 16 0,3 1-2272 0,5 4-448 16,4-3-80-16,5 6-128 0,4 3 192 0,3 0-64 15,5 3-128-15,-2 1 192 0,-4 1-64 0,1-1-128 16,-1 4 176-16,1 0-176 0,-1 0 208 0,0-1-64 0,4 1-16 0,-6 5 0 16,-1 0 0-16,-6 1 0 0,-5-4 0 0,-6 2 0 15,-7-2 128-15,-3 3 0 0,-3-4 16 0,-7 3 0 16,-3-4 320-16,-2 2 64 0,-4-2 16 0,-4-1 0 16,-1 1 64-16,-6-2 16 0,-4 1 0 0,-5 0 0 15,-1 0-96-15,-11 1-16 0,-5-4 0 0,-9 4 0 16,-8-1-112-16,-5 0-16 0,-3-1-16 0,-3 3 0 15,-3-1-176-15,-2 1-16 0,-2 3-16 0,-5-5 0 16,-6-5-288-16,1 1 128 0,-1 1-128 0,5 0 0 31,5 2-1584-31,-3-2-416 0,-6-3-96 0</inkml:trace>
  <inkml:trace contextRef="#ctx0" brushRef="#br0" timeOffset="142899.25">13991 14234 5519 0,'0'0'496'0,"0"0"-496"0,0 0 0 0,4-11 0 15,-1 2 1744-15,-1-1 256 0,-2 10 48 0,0 0 16 16,5-11-1088-16,-5 11-208 0,5-8-64 0,-5 8 0 15,0 0-64-15,0 0 0 0,4-9-16 0,-4 9 0 16,0 0 48-16,0 0 16 0,0 0 0 0,0 0 0 16,0 0-416-16,4 9-80 0,-1 2 0 0,-1 2-16 15,-1 3 96-15,-1 5 32 0,3 5 0 0,-1 1 0 16,1 3-80-16,3 30-16 0,-2-5 0 0,1-3 0 16,-1-1-16-16,0-3-16 0,-3-3 0 0,0-1 0 15,1-6-16-15,-1 3 0 0,-1 2 0 0,0-2 0 16,0-1 48-16,-1 2 16 0,-3-5 0 0,0-1 0 15,0-1 272-15,-1-3 48 0,3-3 16 0,-2 1 0 0,0-2 0 0,1 0 0 16,1-7 0-16,-1 0 0 0,3-2-208 0,0-2-32 16,0-1-16-16,0-2 0 0,0-14-128 0,5 10-32 15,-5-10 0-15,0 0 0 0,0 0 0 0,0 0 0 16,0 0 0-16,0 0 0 0,9-4 16 0,-2-1 0 16,-2-7 0-16,0 0 0 0,-1-6-160 0,-1-2 128 15,1-1-128-15,-1-3 128 0,-1-4-128 0,0 0 0 16,-2-4 0-16,0 2 0 0,1 1 0 0,-1-2 0 15,0 2 0-15,1 0 0 0,0-4 0 0,1-2 0 16,-2 0 0-16,2 3 0 0,-2 3 0 0,0-2 128 16,2-2-128-16,-2 3 0 0,0-1 0 0,0 1 0 15,0-2 0-15,0 4 0 0,1-1 0 0,-1 1 0 16,0 2 0-16,1 3 0 0,0 2 0 0,2 2 0 0,-1 1 0 0,1 4 0 16,-2 0 0-16,1 0 0 0,0 3 0 0,-1 3 0 15,-1 8 0-15,0 0 0 0,0 0-176 0,0 0 176 16,0 0-176-16,0 0 176 0,5 16-208 0,0 2 80 15,-1 1 128-15,0 5-208 0,0 2 80 0,0 3 128 16,0 7-160-16,-2 3 160 0,-2-1 0 0,3 2-144 16,-3-2 144-16,0 1 0 0,-3 1 0 0,3 0-128 15,-2 0 128-15,-1-3 0 0,0-2 0 0,1-1 0 16,-2 0 0-16,0-5 0 0,-1-1 0 0,1-4 0 16,1-4 0-16,0-3 0 0,1-5 0 0,-1 0 128 15,3-12-128-15,0 0 0 0,0 0 128 0,0 0-128 16,0 0 192-16,1-13-16 0,-1-3-16 0,2-3 0 15,0-2 32-15,1-5 0 0,-3-1 0 0,0-6 0 16,-2-4-192-16,1-1 128 0,-1-3-128 0,0-3 128 0,0 0-128 0,-1-4 0 16,1-1 144-16,-1-4-144 0,1-4 0 0,-2 0 144 15,4 1-144-15,-2 5 0 0,2 3 0 0,2 6 0 16,0-1 0-16,1 10 0 0,1 5 0 0,-1 9 0 16,0 1 0-16,0 4 0 0,-3 5 0 0,0 9 0 15,0 0-160-15,0 0 160 0,0 0-192 0,6 20 48 16,-2 6 0-16,-2 4 0 0,-1 6 144 0,-1 3-160 15,0 11 160-15,-1 3-160 0,-3 3 160 0,-1 4 0 16,-1 3 0-16,1-3 0 0,-3 0-288 0,-1-2-32 16,3 2 0-16,0 1 0 15,1-1-352-15,2-3-80 0,2-1-16 0,1-4 0 16,1-4-1488-16,2-4-304 0</inkml:trace>
  <inkml:trace contextRef="#ctx0" brushRef="#br0" timeOffset="145984.15">21680 5657 26207 0,'0'0'1152'0,"0"0"256"0,0 0-1136 0,0 0-272 16,7 14 0-16,-4 1 0 0,3-2 0 0,-4 5-144 15,2 2 16-15,-2 5 0 0,0 1 256 0,-1 4 48 0,-1 6 16 16,-1 2 0-16,-2 3 0 0,1 5 16 0,-1 2 0 16,1 3 0-16,-4 5-208 0,1 1 144 0,-1-1-144 0,1 5 128 15,0 0-128-15,1-2 0 0,0 1 0 0,0 2 128 16,1 5-128-16,0-8 0 0,2-4 0 0,0 0 0 16,-2-1 0-16,2-2 0 0,1-3 0 0,0-9 0 15,1 0 0-15,-1-6 0 0,1-1 0 0,1-2 0 16,-2-7 128-16,2-3-128 0,1-3 0 0,-2-3 128 15,-1-1 80-15,0-14 16 0,2 9 0 0,-2-9 0 16,0 0 48-16,0 0 16 0,0 0 0 0,0 0 0 16,4-9-32-16,-1-3 0 0,-3-2 0 0,0-4 0 15,0-4-112-15,1-2-16 0,2-4-128 0,-1-1 192 16,2-4-192-16,1-1 0 0,1-5 128 0,1-1-128 16,0-2 0-16,2 1 0 0,1-2 0 0,1-2 0 15,-1-5 0-15,1 0-160 0,1 3 160 0,0-3-128 0,1 1 128 0,-1 1 0 16,-1 1 0-16,-2-2-128 0,1 4 128 0,0 0 0 15,-2 3 0-15,-2 4 128 0,1 2 128 0,-2 5 48 16,-3 4 0-16,1 8 0 0,-3 2 0 0,0 7 0 16,-2 0 0-16,2 10 0 0,0 0 80 0,0 0 0 15,0 0 16-15,-6 14 0 0,-2 6-272 0,2 12-128 16,-3 5 0-16,-1 5 128 0,-1 6 16 0,-2 9 0 16,0 8 0-16,0 5 0 0,1 1-144 0,-4 4 0 15,3 4 0-15,0 4 128 0,1 6-128 0,0 0 0 16,0 1 0-16,2-1 0 0,0 0 0 0,1-1 0 15,1-1-192-15,1 1 192 16,-3-4-2128-16,-1 1-304 0,-3 32-64 0,-3-19-16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30T17:56:36.24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C0000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5909 18042 10127 0,'0'0'448'16,"-6"3"96"-16,0 3-544 0,6-6 0 0,-3 10 0 0,-2-4 0 0,5-6 1792 0,-1 9 256 16,1-1 64-16,0-8 0 0,0 0-912 0,-5 6-176 15,5-6-48-15,-2 9 0 0,2-9 48 0,0 0 0 16,-5 5 0-16,5-5 0 0,-3 8-96 0,3-8-16 15,0 0 0-15,0 0 0 0,0 0 0 0,0 0 0 16,0 0 0-16,0 0 0 0,0 0-192 0,0 0-32 16,0 0-16-16,0 0 0 0,0 0-208 0,0 0-32 15,0 0-16-15,-6-13 0 0,0-2-32 0,3 3 0 16,3 12 0-16,-1-15 0 0,-1-3-16 0,2-1-16 0,0-2 0 0,2 2 0 16,-1-2-80-16,1 0-16 0,-1-3 0 0,1-1 0 15,-1-3-64-15,1 1-32 16,-1-2 0-16,-1-3 0 0,0 3-160 0,2-4 128 0,1 2-128 0,0-2 128 15,1 4-128-15,-1-3 0 0,1 4 144 0,2-3-144 16,0 3 0-16,0-3 0 0,-1 1 0 0,-1 3 128 16,1-1-128-16,-2 3 0 0,0 1 128 0,0 2-128 15,0 1 144-15,-3 0-144 0,0 2 192 0,1 0-192 16,-2-1 240-16,2 4-64 0,-1 1-16 0,0-1 0 16,0 0-16-16,0 1 0 0,0 1 0 0,0 0 0 15,-1 0-16-15,1 4 0 0,1-5 0 0,-1 5 0 16,-1-4-128-16,1 5 128 0,0 9-128 0,0-13 128 15,0-2-128-15,0 3 0 0,0-3 0 0,0 6 0 16,0 9 128-16,0-13-128 0,-2 1 0 0,1 3 128 16,1 9-128-16,-2-12 0 0,-1 4 0 0,3 8 0 15,0 0 0-15,0 0 128 0,-4-9-128 0,4 9 0 0,-2-11 0 0,2 11 0 16,0 0 0-16,0 0 0 0,0 0 0 0,0 0 0 16,0 0 128-16,0 0-128 0,0 0 0 0,0 0 0 15,0 0 0-15,0 0 0 0,0 0 0 0,0 0 0 16,0 0 0-16,-1 15 0 0,1-15 0 0,0 16 0 15,0-4 0-15,4 3 0 0,1-3 0 0,1 1 0 16,-2 5 0-16,3-3 0 0,1-2 0 0,1 4 0 16,0 2 0-16,2 2 0 0,1 0 0 0,0 1 128 15,-1 0-128-15,-1 2 0 0,2-2 0 0,1 2 128 16,2-3-128-16,-2-1 0 0,2 1 0 0,0-3 128 0,0-2-128 16,0 2 0-16,-2-2 144 0,2-1-144 15,0 2 160-15,0 0-160 0,-2 3 224 0,2-2-48 16,0-2-16-16,0 0 0 0,2 1-160 0,-2 0 0 15,3-3 144-15,-2 1-144 0,1 1 0 0,1 2 0 0,-2-3 0 0,3-2 128 16,-2 0-128-16,0 4 0 0,0-4 0 0,-1 2 0 16,-1 0 0-16,1-4 0 0,-2 4 0 0,0 0 128 15,0-1-128-15,1-1 0 0,-2 2 0 0,5-2 0 16,1 5 0-16,-1-2 0 0,-5 1 0 0,4-3 0 16,-1 0 0-16,3 2 0 0,-3 0 0 0,4-2 128 15,-1-1-128-15,-1 3 0 0,-2-1 0 0,2 0 0 16,0 1 0-16,0 2 0 0,-1-3 0 0,0-2 0 15,-1 2 0-15,-1-1 0 0,0-4 0 0,-2 3 0 16,5-4 0-16,-5 2 0 0,1-4 0 0,-1-2 128 16,0-1-128-16,-1 3 0 0,3-4 0 0,-2-1 128 15,1-2-128-15,-1 0 0 0,2 0 0 0,-2-2 0 16,-1-1 0-16,0 2 0 0,0-2 0 0,0 0 0 0,-2 0 0 0,4 5 0 16,-14-2 0-16,12 0 0 0,2-2 0 15,-2 2 0-15,2 0 0 0,-1 0 0 0,-3-1 0 0,4-1 0 16,-14 2 0-16,13 0 0 0,-13 0 0 0,13-1 0 15,1-1 0-15,-2 2 0 0,-12 0 0 0,15 2 0 16,-2-1 0-16,-13-1 0 0,15 2 0 0,-3 1 0 16,-12-3 0-16,11 6 0 0,1-2 0 0,-12-4 0 15,0 0 0-15,14 3 0 0,-14-3 0 0,12 7 0 16,-12-7 0-16,0 0 0 0,11 8 0 0,-11-8 0 16,0 0 0-16,0 0 0 0,0 0 0 0,6 10 0 15,-6-10 0-15,0 0 0 0,0 0 0 0,0 0 0 16,0 0 0-16,0 0 0 0,-3 12 0 0,-3-5 0 15,-1 2 0-15,0-3 128 0,7-6-128 0,-14 3 0 0,2-1 0 0,-1-1 128 16,3-1-128-16,-2 0 0 0,-2 0 0 0,1 0 128 16,0-1-128-16,1-1 144 0,-3-1-144 0,-1 2 160 15,-5-2-160-15,2-2 0 0,2 2 0 0,-4 0 0 16,1 0 0-16,-3 1 0 0,1-3 0 0,-3-1 0 16,-5 0 0-16,-1 3 0 0,4-1 0 0,-4-2 0 15,-1-2 0-15,-3 4 0 0,7-2 0 0,-2-1 0 16,1 1 0-16,-1-2 0 0,0 1-144 0,5 2 144 15,-2 2 0-15,1-1-128 0,-2-2 128 0,2 0 0 16,3 2-128-16,-1-2 128 0,0-5 0 0,2 5 0 16,1-1 0-16,-3 0 0 0,-1-2 0 0,-2-3 0 15,-1 3 0-15,0-5 0 0,-2 1 0 0,1 0 0 0,5-4 0 16,0 0-128-16,-1-3 128 0,3 1 0 16,-1-3 0-16,2-3 0 0,4 1 0 0,0-3 0 0,0-3-144 15,3 4 144-15,2-6 0 0,0 3-144 0,1 2 144 16,2-3 0-16,0 2 0 0,3 0 0 0,0 0 0 0,1 3-128 15,1 1 128-15,1 2 0 0,2 1 0 0,-2 0 0 16,-5-1 0-16,5 2-128 0,-1 3 128 0,-1 2 0 16,2 3 0-16,0-3 0 0,0-4 0 0,3 8 0 15,0 11 0-15,-1-12 0 0,-2 4 0 0,3 8 0 16,1-12 0-16,-1 12 128 0,0 0-128 0,0 0 0 16,0 0-176-16,0 0 176 0,0 0 0 0,-6 15 0 15,3-1-128-15,2 4 128 0,-2 3 0 0,-1 9-176 16,1 2 176-16,3 7-160 0,-2 2 160 0,2 5 0 15,-1 5 0-15,1-4-128 0,-2 1 128 0,1-2 0 16,-1-2 0-16,2-5 0 0,2 0 0 0,-2-4 0 16,0-7 0-16,0 1 0 0,0-7 0 0,1-1 0 0,5-2 0 15,-4-6 0-15,-2-13 0 0,4 14 0 0,-4-14 128 16,0 0-128-16,0 0 144 0,0 0-144 0,3-11 192 0,-2 1-192 16,-1-5 256-16,0 2-64 0,0-7-16 0,-1-2 0 15,-1-3-176-15,0-3 192 0,-3-2-192 0,4-4 192 16,-2 1-192-16,-2 1 0 0,-1-7 0 0,0 2 0 15,0-2 0-15,0 2 0 0,-1 2 128 0,4 2-128 16,0 5 0-16,2 6 0 0,1 1 0 0,0 4 0 16,0 8 0-16,0 9 0 0,0 0 0 0,0 0 0 15,0 0-160-15,0 0 160 0,6 15 0 0,-1 5-144 16,0 2 144-16,-1 6-128 0,1 2 128 0,-4 4-128 16,4 2 128-16,-4-1 0 0,-1 4 0 0,0 2 0 15,0 1 0-15,0-2 0 0,2-7 0 0,-2-5-128 16,-2-6 128-16,2-3 0 0,-1-4 0 0,1-4 0 15,0-11 0-15,0 0 0 0,0 0 0 0,0 0 0 0,0 0 128 0,0 0-128 16,0-17 160-16,0 1-160 0,0-3 128 0,3-4-128 16,0-3 0-16,1-1 0 0,1 2 0 0,2-3 128 15,2 1-128-15,-2 3 0 0,2 0 0 0,0 2 0 16,0 1 0-16,1 3 0 0,2 5 0 0,0 4 0 16,0-3 0-16,1 5 0 0,1 7 0 0,-1 1-128 15,-1 5 128-15,3 5 0 0,-3-1-128 0,-3 3 128 16,-2 2 0-16,2-1 0 0,-2 2 0 0,-4 2 0 15,3 0 0-15,-4 1 0 0,-5 2 0 0,-2-4-128 16,2-2 128-16,-1 0 0 0,-2-6 0 0,6-9 0 16,-7 10 0-16,7-10 0 0,-12 2 0 0,1-2 0 15,2-3 0-15,2-6 0 0,0-1 128 0,-1-4-128 16,-1 2 0-16,2-2 0 0,-1-3 160 0,2 1-160 0,1 1 160 0,0-3-160 16,1-1 0-16,1-2 0 0,0 0 0 0,3 1 0 15,0-6-128-15,0 3 128 0,3 2 0 0,0 5 0 16,1-1 0-16,1 8-128 0,-1-1 128 0,-4 10 0 15,0 0 0-15,0 0-128 0,0 0 128 0,9 18 0 16,-2 0-160-16,-1 4 160 0,2 2-128 0,-2 7 128 16,0-2 0-16,-1 7-160 0,1-2 160 0,3 3 0 15,0 2-128-15,2-2 128 0,-1-4 0 0,2 1 0 16,-2-6-144-16,1 2 144 0,-4-8 0 0,2-1-144 16,-3-2 144-16,4-6 0 0,-2 1 0 0,-1-7 0 15,-7-7 0-15,0 0 0 0,0 0 0 0,0 0 0 16,0 0 0-16,0 0 0 0,0 0 128 0,0 0-128 0,-10-10 128 0,-1-5-128 15,0-6 160-15,-3 3-160 0,2 4 128 16,-1-3-128-16,-3-1 0 0,-1-1 0 0,-1-2 128 16,1 1-128-16,0-3 0 0,2 2 0 0,1-4 0 0,2 3 0 15,1 0 0-15,5 4 0 0,2 2 0 0,2 2 0 16,2 14 0-16,-1-9 0 0,1 9 0 0,0 0 0 16,0 0 0-16,0 0-160 0,0 0 160 0,16 6 0 15,1 5 0-15,0 1 0 0,3 4 0 0,1 3-192 16,1-1 192-16,0 3-192 0,5 2 192 0,1 0 0 15,0-1 0-15,5 2-128 0,-3-1 128 0,4 0 0 16,-2-2 0-16,1-5 0 0,-3-1 0 0,-2-2 0 16,2 0 0-16,-4 1 0 0,1-7 0 0,1 4 0 15,-1-2 0-15,-2-4 0 0,-1 0 0 0,-2-2 0 0,-1 0 0 16,-3-5 128-16,-3-1-128 0,-2-3 144 0,-13 6-144 0,13-5 160 16,-2 0-160-16,-11 5 160 0,6-12-160 0,-6 12 160 15,-2-10-160-15,-2-2 192 0,-4 2-192 0,-4-2 192 16,-2 3-192-16,-6-5 192 0,-2 3-192 0,-5-3 192 15,-4-1-192-15,-2 3 0 0,-1-2 144 0,-3-3-144 16,-3 1 0-16,-3 3 128 0,-6-4-128 16,2 2 0-16,-1 2 0 0,2 0 0 0,-1-2 0 0,5 3 128 15,2-3-128-15,7 0 0 0,5 3 0 0,0-1 0 16,1 1 0-16,3 2 0 0,4-4 0 0,3 4-128 16,1-5 128-16,6 5 0 0,-1-4 0 0,11 14-128 15,-6-8 128-15,6 8 0 0,-4-11-144 0,4 11 144 16,0 0 0-16,6-9-176 0,-3 0 176 0,-3 9-128 15,0 0 128-15,16 0 0 0,-1 0-144 0,4 8 144 0,3 1 0 0,2 3-176 16,-2-1 176-16,5 7-128 0,3 0 128 16,4 4 0-16,3 1 0 0,3 0-128 0,3 4 128 0,0 3 0 15,0-4 0-15,0 6-128 0,-1-3 128 0,0-2 0 16,-2 3 0-16,-3-4 0 0,-2-2 0 0,-2 0 0 16,-2-2 0-16,-1-1 0 0,0 0 0 0,-2-3 0 15,-2-2 160-15,-2-1-160 0,1-3 0 0,-4 1 0 16,-4-7 0-16,-1 3 0 0,-3-3 0 0,-2-3 0 15,-11-3 0-15,0 0 0 0,0 0 0 0,0 0 144 16,0 0-144-16,0 0 128 0,0 0 0 0,-12-12-128 16,-2 0 192-16,-2-3-64 0,-3 6-128 0,1-6 192 0,-6 1-192 15,-1-6 192-15,-5 4-192 0,1-3 0 0,-1-2 144 16,-3-1-144-16,-2-4 0 0,0 4 0 0,3 0 0 16,-2-2 128-16,-6 0-128 0,-2-2 0 0,-1-3 0 15,3 3 0-15,4 3 0 0,2 3 0 16,2-3 0-16,2 3 0 0,2-1 0 0,4 0 0 15,3 2 0-15,3 2 0 0,3 4 0 0,4-2 0 16,-1-1 0-16,7 4-128 0,1-1 128 0,1-1-128 16,0 4 128-16,3 10-128 0,3-12 128 0,-3 12-160 0,0 0 160 0,12-3-160 15,3 5 160-15,1 3 0 0,2 6-144 0,1 2 144 16,5 1 0-16,2 5-144 0,6 3 144 0,2 6 0 16,3-1-144-16,0 0 144 0,2-1 0 0,-2 4-144 15,1-2 144-15,-2 4 0 0,-2-4 0 0,-3-3 0 16,0 0 0-16,-2 0 0 0,-4-4 0 0,-1-1 0 0,-2-6 0 15,-3 1 0-15,-1 0 0 0,-3-5 0 0,-3 2 0 16,-3-4 0-16,-2-1 0 0,-7-7 0 0,0 0 0 16,0 0 144-16,0 0-144 0,0 0 0 0,-9 8 192 0,-3-5-64 15,-4-2 0-15,-2-4-128 0,-3-7 192 0,-5 1-64 16,-6 1 0-16,3-4-128 0,-5 2 160 16,-4-3-160-16,-3-4 128 0,-4 7-128 0,-5-5 0 0,1-3 128 15,-6-1-128-15,7 1 0 0,1 0 0 0,4 1 128 16,6-1-128-16,3 3 0 0,3 0 0 0,5 6 0 15,5-3 0-15,7 6 0 0,0 3 0 0,14 3-144 16,0 0 0-16,0 0 0 0,0 0 144 0,0 0-192 16,11 6 192-16,1 5-192 0,7-4 192 0,2 7-192 15,1-4 192-15,8 5-192 0,2-6 192 0,2 6 0 16,5-2 0-16,3-1-128 0,2 3 128 0,-1-5 0 0,-1 2 0 16,-2 1 0-16,-5-2 0 0,-3 0 0 0,-7-5 0 15,-3 3 0-15,-3 2 0 0,-4-4 0 0,-4 1 0 16,-11-8 0-16,6 7 0 0,-5 3 0 0,-1-10 0 0,-12 12 0 15,0-3 128-15,-7 0-128 16,-3-6 128-16,-8 1-128 0,0 1 0 0,-7-2 128 0,-6-9-128 0,-1 3 0 16,-2 0 0-16,0 2 128 0,1-2-128 0,8-2 0 15,3-2 0-15,3 4 0 0,-1 1 0 0,6 1 0 16,5-1 0-16,5 1 0 0,1-2 0 0,15 3 0 16,0 0-144-16,0 0 144 0,0 0-160 0,0 0 160 15,0 0-192-15,13-5 48 0,8 2 16 0,1 2 0 16,0-1 128-16,5 1-160 0,4-1 160 0,5 1-160 15,1-1 160-15,2 1 0 0,1 0 0 0,1 2-128 16,-1 0 128-16,-1 1 0 0,-3-2 0 0,-7 3 0 16,-6 1 0-16,-6 2 0 0,-5 0 0 0,-12-6 0 0,11 8 0 15,-5 4 0-15,-6-2 0 0,-5 2 0 0,-4-5 0 0,-6 2 128 16,-5-1-128-16,-3-1 128 0,1 0-128 0,-2-2 0 16,-2-5 128-16,-1-2-128 0,-1-2 128 0,-1-3-128 15,1-2 128-15,2-6-128 0,-1-5 128 0,5-2-128 16,-4-3 128-16,4-8-128 0,0 1 0 0,1-7 144 15,3-2-144-15,0-4 0 0,-2-1 0 0,0-3 0 16,3 0 0-16,0 0 0 0,4-6 0 0,2 6 0 16,3 3 0-16,2 9 0 0,1 3 0 0,4 7 0 15,-1 5 0-15,4 6 0 0,1 2 0 0,-3 14-144 16,0 0 144-16,0 0-128 0,0 0 128 0,13 8-128 0,0 1 128 16,-2 4-128-16,1-1 128 0,-1 9 0 0,1 4-144 0,-1 6 144 15,-2-1 0-15,0 4 0 0,-2 1 0 0,0 4 0 16,1 4-128-16,-1 0 128 0,-1-3 0 0,2-1 0 15,-1 1 0-15,0-3 0 0,-1-1 0 0,2-10 0 16,-2-3 0-16,0-4 0 0,0-1 0 0,-2-2 0 16,-4-16 0-16,3 12 0 0,-3-12 0 0,0 0 0 15,0 0 0-15,0 0 0 0,0 0 176 0,0 0-176 16,0 0 144-16,0 0-144 0,-12-3 128 0,2-2-128 16,-2-1 0-16,0-2 128 0,-1 0-128 0,2-4 0 15,-1 2 0-15,-1-3 128 0,-2 2-128 0,2-4 0 16,1 2 0-16,0 0 0 0,0-7 0 0,2 1 0 0,2 1 0 15,1 3 0-15,4 2 0 0,0 0 0 16,2 1 0-16,1 12 0 0,4-9 0 0,-4 9 0 0,0 0-128 16,13-2 128-16,2 4-160 0,0 2 160 0,4 7-128 0,-2 1 128 15,-2 4 0-15,1 3-144 0,0 3 144 0,-1 2 0 16,0 1-144-16,-2 2 144 0,-2-3 0 0,-2 0 0 16,-4 4 0-16,0 2 0 0,-5-5 0 0,0-3 0 15,-3-6 0-15,0-4 0 0,0 2 0 0,3-14 0 16,0 0 0-16,0 0 0 0,0 0 128 0,-6-14 0 15,2-5 0-15,1-5 0 0,1-4 0 0,1-2 0 16,-1-5 0-16,-1-4 0 0,2-2-128 0,-2-1 128 16,-2-1-128-16,-1-2 128 0,0-2-128 0,-1-1 192 15,0-1-192-15,1 2 192 0,0 4-192 0,1 6 0 0,1 4 0 16,1 8 128-16,0 3-128 0,3 5 0 0,0 8 0 16,0 9 0-16,0 0 0 0,0 0 0 0,0 0 0 15,0 0 0-15,0 23-144 0,-2 2 144 0,1-1 0 16,1 7 0-16,1 0-128 0,1 5 128 0,-2-5 0 0,4 4 0 15,-1 2 0-15,2-5-128 0,-2-1 128 0,3-6 0 16,0-1 0-16,0-5 0 0,2-4 0 0,3-3 0 16,-1 1 0-16,4-7 0 0,-1-3 0 15,2 0 0-15,1-3 0 0,2-3 0 0,1-1 0 16,2-1 0-16,-2 2 0 0,4-1 0 0,0-1 0 0,3 4 0 16,-3 1 0-16,6 0 0 0,2 1 0 0,-2 4 0 15,0 1 0-15,-1-2 0 0,1 5 0 0,4-2 0 16,3-1 0-16,1 5 0 0,-4-5 0 0,-1 1 0 15,2 1 0-15,0-2 0 0,-1-1 0 0,-3 4 0 16,-5-3 0-16,0 2 0 0,-5-2 0 0,-4-2 0 0,-3-1 0 0,-1 0 0 16,-1 0 0-16,-11-3 0 0,0 0 0 15,0 0 0-15,0 0 0 0,0 0 0 0,0 0 0 0,0 0 0 16,0 0-128-16,-11-3 128 0,-1 0-192 0,-1 0 32 16,0-3 0-16,-4 0 0 0,-1 3-96 0,-1 0 0 15,-3-6-16-15,-3 2 0 0,-1 3-112 0,0-4 0 16,-1-4-16-16,0 2 0 15,-2-4-192-15,2 0-48 0,0 2 0 0,3-2 0 0,1 0 368 0,2 2 64 16,3-3 16-16,2 0 0 0,1 5 192 0,1-2 0 16,0 4 0-16,2 1 0 0,4-1 0 0,1 4 192 15,7 4-64-15,0 0-128 0,-10-4 192 0,10 4-192 16,0 0 192-16,0 0-192 0,-8-5 160 0,8 5-160 16,0 0 128-16,0 0-128 0,0 0 0 0,10 5 0 0,2 0 128 15,3 7-128-15,2-1 0 0,0 4 0 0,3-4 144 0,0 3-144 16,3 2 0-16,2 0 144 0,6 1-144 0,0-1 0 15,0 0 128-15,1 1-128 0,0-2 0 0,-1 1 0 16,1 0 0-16,-4 1 0 0,-3-7 0 0,2 5 0 16,-3 0 128-16,-2-2-128 15,-1 0 0-15,-4 1 0 0,-3-7 160 0,-4-1-160 0,-2 5 128 0,-8-11-128 16,0 0 224-16,0 0-32 0,0 0-16 0,-11 4 0 16,-2-1 16-16,-4-5 0 0,-3-1 0 0,-3-2 0 15,-3-4-192-15,-3 1 192 0,0-7-192 0,-2 5 192 16,-2-5-192-16,2 0 128 0,0 5-128 0,-4-6 128 15,-2-4-128-15,3 1 0 0,2 0 0 0,2 1 128 16,0 5-128-16,2-1 0 0,6 1 0 0,2 5 0 16,4 5 0-16,3 0 0 0,1 2 0 0,12 1 0 0,0 0-192 0,0 0 192 15,10 15-192-15,4 1 192 0,2 0-208 0,5 1 80 16,1 1 128-16,3-1-208 0,5 0 208 16,0-1 0-16,7-3 0 0,-2-1-144 0,1 5 144 0,1-4 0 15,0-3 0-15,2 4 0 0,-1-4 0 0,-1 3 0 16,-1-2 0-16,-5 1 0 0,-3-6 0 0,-4 3 0 15,-6-2 0-15,-2 0 0 16,-1 2-1808-16,-3-4-336 0</inkml:trace>
  <inkml:trace contextRef="#ctx0" brushRef="#br0" timeOffset="33767.11">9130 19373 11231 0,'0'0'496'0,"3"-6"96"0,-3 6-464 0,3-9-128 0,-3 9 0 0,0 0 0 16,3-8 384-16,-3 8 48 0,4-10 16 0,-4 10 0 15,7-6-64-15,-7 6 0 0,0 0 0 0,0 0 0 16,0 0-160-16,0 0-32 0,5-5-16 0,-5 5 0 16,0 0-176-16,0 0 128 0,0 0-128 0,0 0 128 15,0 0-128-15,0 0 160 0,0 0-160 0,0 0 160 16,0 0-32-16,0 0-128 0,0 0 192 0,0 0-64 16,0 0 256-16,0 0 32 0,-7 3 16 0,7-3 0 15,0 0-16-15,0 0 0 0,0 0 0 0,0 0 0 16,0 0 176-16,0 0 48 0,0 0 0 0,0 0 0 15,0 0-32-15,0 0 0 0,-5-5 0 0,5 5 0 16,0 0-48-16,0 0-16 0,-2-10 0 0,2 10 0 0,0 0-32 0,0 0-16 16,0-8 0-16,0 8 0 0,0 0-96 0,0 0-16 15,0 0 0-15,0 0 0 0,0 0-128 0,0 0-16 16,0 0-16-16,-3 9 0 0,3 5-16 0,0 3 0 16,0 1 0-16,1 3 0 0,-1 5 96 0,0 2 16 15,0 2 0-15,-1 3 0 0,-1 4 0 0,-1 2 0 16,-2 2 0-16,0 0 0 0,-1-2-80 0,2-1-16 15,1-2 0-15,-1-3 0 0,-1-4-80 0,0-2-16 16,-1-5 0-16,5-2 0 0,1-2-128 0,0-3 0 16,0-5 0-16,1-2 128 15,-1-8-672-15,0 0-144 0,0 0-16 0,0 0-8848 0,0 0-1776 0</inkml:trace>
  <inkml:trace contextRef="#ctx0" brushRef="#br0" timeOffset="34319.3">9010 19456 13823 0,'0'0'1216'0,"0"0"-960"0,0 0-256 0,0 0 0 16,0-9 1216-16,0 9 208 0,0 0 48 0,0 0 0 15,5-9-512-15,1-1-112 0,-6 10-16 0,8-8 0 16,-1-5 48-16,2 4 0 0,4-3 0 0,1-1 0 15,0 0-176-15,4-1-16 0,1-2-16 0,4-2 0 0,0 0-96 0,2-1-32 16,3 0 0-16,0 0 0 0,0 1-32 0,-1 2-16 16,1-1 0-16,-3 2 0 0,-2 0-256 0,-1 3-48 15,-2 5-16-15,-1 0 0 0,-5 0-176 0,0 5 0 16,-3 5 0-16,-1 5 0 0,-1 2 192 0,-1 6-32 16,-2 3-16-16,-2 7 0 0,-1 0 16 0,-1 7 0 15,-3 3 0-15,0 2 0 0,-6 2-32 0,0 4 0 16,-2-1 0-16,-3 3 0 0,0-5 0 0,-1-2-128 15,2-1 192-15,-5-3-64 0,0-5 176 0,4-5 16 16,0-4 16-16,4-7 0 0,2-3 192 0,2-1 48 16,4-10 0-16,0 0 0 0,0 0-240 0,0 0-32 15,0 0-16-15,10-12 0 0,1-5-144 0,3-2-16 16,4-2-128-16,0-2 192 0,-1 2-192 0,-2 1 0 0,0 0 0 16,0 1 0-16,-1 1 0 0,2 3 0 0,-4 1 0 15,1 5 0-15,0 0-128 0,-1 5 128 0,0 3 0 0,-2 3 0 16,-10-2 0-16,10 12-128 0,-5-2 128 0,-1 3 0 15,-1 2 0-15,-1 0 0 0,-2 0 0 0,0 3 0 16,0 0 0-16,0 1 0 0,-1 0 0 0,1-1 0 16,0-2 0-16,0-2 0 0,0 2 0 0,1-2 0 15,-1 0 0-15,1-2 0 0,2-2 0 0,1 3 0 16,1-3-256-16,0 0-64 0,1-2 0 0,2 0 0 31,1-4-1264-31,2-1-256 0,-1 0-48 0,4 1-8032 0,-1-2-1616 0</inkml:trace>
  <inkml:trace contextRef="#ctx0" brushRef="#br0" timeOffset="34651.3">9952 19581 19343 0,'0'0'848'0,"0"0"192"0,0 0-832 0,0 0-208 15,0 0 0-15,0 0 0 0,0 0 848 0,0 0 128 16,0 0 32-16,10 2 0 0,1-2-48 0,-1 0 0 15,3 0 0-15,-1-2 0 0,-1 0 0 0,2-3-16 16,-1 1 0-16,1-1 0 0,0-5-48 0,-2 2 0 16,1-2 0-16,-3 2 0 0,0-2-368 0,-3 3-80 15,2 0 0-15,-8 7-16 0,0 0-208 0,0 0-32 16,0-10-16-16,0 10 0 0,0 0 144 0,-8-4 48 16,8 4 0-16,-13-1 0 0,2 1-80 0,-3 4-16 15,0 7 0-15,1 1 0 0,2 3-272 0,-2 1 160 0,0 2-160 0,2 1 128 16,-5 2-128-16,5-1 0 15,2 0 0-15,4 2 0 0,5 0 0 0,3-3 0 0,2-4 0 0,2-1 0 16,3-1 0-16,3-2 0 0,0 0 0 0,1-3-176 31,2-4-464-31,3-3-80 0,2-1-32 0,-1-2 0 16,2-3-2032-16,-1-4-416 0,11-5-64 0,-5 0-32 0</inkml:trace>
  <inkml:trace contextRef="#ctx0" brushRef="#br0" timeOffset="34967.64">10369 19547 13823 0,'0'0'608'0,"-6"7"128"0,1 1-592 0,0 0-144 0,0 2 0 0,1 0 0 0,3 3 1968 0,-3 2 352 16,1 2 80-16,-1-1 16 0,1 1-928 0,1-1-176 15,0 2-32-15,-1-4-16 0,-1-1-272 0,1-2-48 16,1-2-16-16,2-9 0 0,-3 12-48 0,3-12-16 15,0 0 0-15,0 0 0 0,0 0-144 0,0 0-16 16,0 0-16-16,0 0 0 0,6-10 32 0,0 1 16 16,-1-5 0-16,0 0 0 0,-1-2-288 0,3 0-48 15,-2 1-16-15,3-2 0 0,-2 1-192 0,1 0-64 16,-2 0 0-16,2 1 0 0,2 1-128 0,1 2 0 16,1-1 144-16,-1 2-144 0,-3 2 0 0,0-1 0 0,0 4 0 15,2 2 0-15,1-1 0 0,1 2 0 0,-1 1-144 0,-10 2 144 31,12-2-1440-31,1 2-224 0,-1 2-32 0,-2 0-9248 0,-10-2-1840 0</inkml:trace>
  <inkml:trace contextRef="#ctx0" brushRef="#br0" timeOffset="35568.53">10672 19491 2751 0,'0'0'128'0,"0"0"16"0,0 0-144 0,0 0 0 16,0 0 0-16,-3-9 0 0,-1 3 3088 0,0 0 592 0,4 6 112 15,-6-7 32-15,6 7-2096 0,-6-5-432 0,6 5-80 0,0 0 0 16,-8 0-16-16,8 0 0 0,-12 0 0 0,2 0 0 15,-1 1-96-15,-1 3-16 0,-1 3 0 0,-1-1 0 16,-2 0-208-16,-2 5-48 0,-2-3-16 0,-1 4 0 16,0 2-128-16,2-3-32 0,2 2 0 0,2 1 0 15,1-3-64-15,3 0-16 0,2 0 0 0,4-2 0 16,3 4-160-16,4-1-32 0,0-1-16 0,3 0 0 16,4-1-128-16,3 0-32 0,0 2 0 0,2-3 0 15,1 2-16-15,3-1 0 0,0 0 0 0,-4 2 0 16,1-3-192-16,-2 2 0 0,-2-2 0 0,0 4 0 15,-2-2 128-15,-1-2-128 0,-1 3 0 0,-5-1 0 16,0 0 272-16,-4 2-32 0,0-4-16 0,-5 2 0 16,-1-2 160-16,-4 3 16 0,-3-1 16 0,-3-3 0 15,-4 0-112-15,0-1-32 0,-1-3 0 0,-2-2 0 0,-1 1-272 16,0-3 160-16,1 0-160 0,3-3 128 0,1 0-128 0,3-1-176 16,4-5 48-16,1 1 0 15,4-3-1664-15,6-2-320 0,3-3-64 0,3 2-9088 16,8-2-1808-16</inkml:trace>
  <inkml:trace contextRef="#ctx0" brushRef="#br0" timeOffset="35891.93">10719 19602 17503 0,'0'0'1552'0,"0"0"-1232"15,0 0-320-15,-2 13 0 0,2-13 1344 0,5 10 224 16,-1 1 32-16,1-2 16 0,1 0-240 0,2-4-48 0,2 0-16 0,3-1 0 15,1-5-64-15,2-3-16 0,3 0 0 0,2-1 0 16,0-3-464-16,2-1-80 0,0 2-32 0,-1-5 0 16,-3 2-256-16,-3 1-48 0,-2-3-16 0,-5 1 0 15,1 0-64-15,-3-2-16 0,-4 4 0 0,-1-1 0 16,-4 3 176-16,-1-1 16 0,-5 3 16 0,-2 4 0 16,-2-1 48-16,-2 5 16 0,-3 3 0 0,-4 4 0 15,-2 3-160-15,-1 0-48 0,-1 3 0 0,1 2 0 16,3 1 0-16,1 3-16 0,2-1 0 0,3 0 0 15,3 0-160-15,5-2-16 0,3-1-128 0,4-3 192 16,5 2-192-16,4-2 0 0,2-3 0 0,7 0 0 16,0 2 0-16,5-1 0 0,2-4 0 0,7 1 0 15,8-5-2112 1,3 2-352-16,-1-4-80 0</inkml:trace>
  <inkml:trace contextRef="#ctx0" brushRef="#br0" timeOffset="36518.99">12377 19501 12895 0,'0'0'1152'0,"0"0"-928"0,-4-7-224 0,-1-6 0 16,-3 2 2672-16,0-1 480 0,-3-1 112 0,0 6 0 15,-2-2-1824-15,-1 4-368 0,0 4-80 0,-1 1-16 16,-7 0-304-16,3 3-64 0,0 6-16 0,1 1 0 16,-1 3-192-16,0 2-32 0,0 2-16 0,0 3 0 15,-1 3 32-15,2 3 16 0,2-2 0 0,2-1 0 16,3 2-128-16,1-2-16 0,4-1-16 0,5-2 0 16,1-2-16-16,1-4 0 0,4-3 0 0,6-5 0 0,1 1 208 0,4-3 32 15,3-7 16-15,2-1 0 0,-1-1-96 16,4-8-32-16,-1-2 0 0,1-3 0 0,3-3-112 0,-2-1-32 15,-2 2 0-15,0-3 0 0,-3-4-208 0,1 4 176 16,-1-2-176-16,-1 0 160 0,-1-5-160 0,-1 4 0 16,-3-5 144-16,-2 1-144 0,0-1 0 0,-2-3 144 15,-3-4-144-15,1-3 0 0,-4-1 160 0,-2 6-160 16,1 7 128-16,1 6-128 0,-3 7 0 0,-1 7 0 16,0 9 0-16,0 0 0 0,0 0 0 0,-8 11 0 15,-2 8 0-15,1 8 0 0,0 5-144 0,1 4 144 16,-3 2 0-16,1 4 0 0,-1 3 0 0,-1 2-128 15,2 2 128-15,3-1 0 0,-1-5 0 0,4 2 0 0,3-5 0 16,2-5 0-16,-1-7 0 0,4-3-160 0,1-6 160 0,1-2-128 31,2-6-1232-31,2-1-240 0,3-5-64 0,3-3-8800 0,5-5-1760 0</inkml:trace>
  <inkml:trace contextRef="#ctx0" brushRef="#br0" timeOffset="36851.75">12878 19513 28559 0,'0'0'1264'0,"-8"0"272"0,-1 1-1232 0,0 2-304 0,-1-1 0 0,0 3 0 15,-3 0 960-15,-3 2 128 0,-2 4 16 0,-2 1 16 16,-1-3-32-16,2 3 0 0,0-3 0 0,1 3 0 16,1 0-448-16,0 0-112 0,1 0-16 0,2 4 0 0,3-5-304 0,2 2-64 15,6-2-16-15,3-2 0 0,6 0-128 0,2-3 0 16,3 2 0-16,3-5 0 0,1-5 0 0,2-3 0 15,1 0 0-15,-1 1 0 0,1-5 0 0,1 1 0 16,0-3 0-16,-3 2 128 0,-2-1-128 0,-4 3 0 16,0-2 144-16,-2 1-144 0,-8 8 192 0,0 0-48 15,0 0 0-15,0 0 0 0,0 0 96 0,0 0 16 16,0 0 0-16,0 0 0 0,-4 13-96 0,0-3-16 16,-1 3 0-16,2-1 0 0,2 1-144 0,1 0 0 15,1 0 0-15,4-5 0 16,0 1-1184-16,6-2-160 0,0 2-48 0,3-6 0 15,3-1-1248-15,2-4-256 0,2-4-48 0,1-2-16 0</inkml:trace>
  <inkml:trace contextRef="#ctx0" brushRef="#br0" timeOffset="37085.92">13302 19022 3679 0,'-3'-16'320'0,"3"6"-320"0,0 10 0 0,1-8 0 15,-1 8 5168-15,0 0 960 0,0 0 192 0,0 0 32 16,0 0-3824-16,0 0-768 0,-9 10-160 0,0 7-16 16,0 3-400-16,0 9-80 0,0 5-16 0,2 3 0 15,-4 0-304-15,4 5-64 0,-3 4-16 0,2-3 0 16,-2 2-192-16,2-3-64 0,-2 0 0 0,2 1 0 16,1-1-256-16,2 2-64 0,1-4-128 0,3-1 192 15,-1 0-720 1,4-4-160-16,-1-5-16 0,3-8-16 0,0-3-1440 0,1-5-272 0,-2-1-64 0,1-8-11952 15</inkml:trace>
  <inkml:trace contextRef="#ctx0" brushRef="#br0" timeOffset="37520.82">13074 19440 23039 0,'0'0'2048'0,"10"0"-1648"15,0-2-400-15,3 1 0 0,2-1 1312 0,1 1 176 16,2 1 48-16,1-2 0 0,0 0-448 0,2 1-64 15,1 0-32-15,3 1 0 0,0 0-400 0,0 0-80 0,0-3 0 0,-1 2-16 16,1 0-496-16,-1 1 0 0,-1 0 0 0,-1 0 0 16,-2 1 0-16,1-2 0 0,-1-1 0 15,1 0 0-15,-3-1 0 0,-2-2 0 0,-4 1 0 0,0 1 0 16,-2 0 304-16,-10 3-48 0,0 0 0 0,0 0 0 16,0 0 400-16,0 0 80 0,0 0 16 0,0 0 0 15,0 0-176-15,0 0-48 0,-8 4 0 0,-3 2 0 16,-1 4-208-16,-3-1-64 0,0 1 0 0,0 4 0 15,-2-1-64-15,2 4-32 0,0-1 0 0,2 2 0 16,1 1 48-16,5-1 16 0,-1-2 0 0,3-2 0 16,4-1-48-16,1-4-16 0,1 2 0 0,3-2 0 15,-4-9-160-15,13 8 0 0,-3-6 0 0,2 0 128 16,0-5-128-16,4 3 192 0,0-5-192 0,-1-3 192 16,-2 2-192-16,-2-2 160 0,-3 2-160 0,-1 2 160 15,1-1-160-15,-8 5 192 0,0 0-192 0,0 0 192 0,0 0-32 16,0 0 0-16,9 7 0 0,-3 5 0 0,-2 1-160 0,1 5 0 15,0 1 0-15,0 2 128 0,0 2-128 0,2-4 0 16,-1-1 0-16,4-3 0 16,0-1-960-16,2 0-192 0,-1-1-16 0,3 0-16 15,2-9-2320-15,0-4-464 0</inkml:trace>
  <inkml:trace contextRef="#ctx0" brushRef="#br0" timeOffset="37956.01">14648 19479 11967 0,'0'0'1072'0,"0"0"-864"0,0 0-208 0,0 0 0 16,0 0 2736-16,-8-3 496 0,-1 3 96 0,-3-1 32 15,-1 1-1200-15,-2 0-240 0,-3 0-64 0,-1 1 0 16,0 2-672-16,-1 2-144 0,-2 1-16 0,2-1-16 16,-3 3-608-16,2 2-112 0,-1 3-32 0,0-1 0 15,-1 5-112-15,4 1-16 0,4-2-128 0,4 1 192 16,1-1-192-16,6 1 144 0,1-1-144 0,3-1 128 0,3-1-128 0,1-2 160 15,2 1-160-15,3-2 160 16,2 0-16-16,2 2 0 0,5-4 0 0,0 4 0 16,-2 0-144-16,1-3 160 0,-2 1-160 0,-2 3 160 0,-3-5-160 0,-4 1 0 15,-2 2 144-15,-5-2-144 0,-3 0 208 0,-3-2-16 16,-4 0-16-16,-2-2 0 0,-3 0 192 0,-3 2 32 16,-5-5 16-16,-1-1 0 0,0 0-240 0,0-2-48 15,2-1-128-15,1-2 192 16,2-6-1088-16,2 3-240 0,4-2-32 0,5-2-9904 15,4 1-1968-15</inkml:trace>
  <inkml:trace contextRef="#ctx0" brushRef="#br0" timeOffset="38297.07">14679 19748 21183 0,'0'0'1888'0,"0"0"-1504"0,0 0-384 0,0 0 0 15,1 13 1872-15,-1-13 304 0,3 7 64 0,-3-7 16 16,0 0-448-16,0 0-80 0,0 0-32 0,11 2 0 15,1-4-640-15,0-1-128 0,2-3-32 0,0-4 0 16,0 1-384-16,0-2-64 0,2-1-32 0,-2 1 0 16,-1-3-96-16,0 1-32 0,0 2 0 0,-2-3 0 15,0 1-80-15,-4 2-16 0,-2-1 0 0,-2 2 0 16,-3 3-16-16,0 7-16 0,-5-11 0 0,-3 8 0 16,-1 1 160-16,-2 4 16 0,-1 3 16 0,-2 4 0 15,-2 3-352-15,-1 1 128 0,1 4-128 0,-2 2 0 16,0 3 0-16,3 1 144 0,1-1-144 0,2 1 0 15,5-2 160-15,3-2-160 0,1-1 128 0,6-1-128 0,2-3 144 16,4 1-144-16,2 0 160 0,3-1-160 16,4-5 0-16,1 0 0 0,0-4 0 0,3-2 0 15,2-3-1120-15,3-3-112 16,0-1-32-16,0-5 0 0,3 1-1296 0,-2-1-272 16,0 0-48-16,-2-3-7168 0,1 2-1408 0</inkml:trace>
  <inkml:trace contextRef="#ctx0" brushRef="#br0" timeOffset="38534.39">15346 19293 13823 0,'-5'-17'1216'0,"3"6"-960"0,-1 1-256 15,1 0 0-15,-1 3 3600 0,-2-2 688 0,0 6 128 16,5 3 16-16,-8 2-2352 0,-3 3-480 0,1 3-80 16,-2-2-32-16,1 6-272 0,-1 2-48 0,0 3-16 0,0 4 0 15,1-1-144-15,1 3-48 0,1 4 0 0,-2-1 0 16,4 7-528-16,2-1-112 0,1-1-32 0,1 2 0 15,1-1-288-15,-1 1 0 0,3-2 0 0,3 0 0 16,-1 3-176-16,1-3-144 0,-1-3-16 0,2-3-16 31,0-3-592-31,-1-3-112 0,-1-3-32 0,1-3 0 16,-3 0-1536-16,0-13-304 0,0 0-64 0</inkml:trace>
  <inkml:trace contextRef="#ctx0" brushRef="#br0" timeOffset="38680.87">14936 19663 29599 0,'0'0'1312'0,"11"-7"272"0,2 4-1264 0,2-4-320 0,2 4 0 0,2-3 0 0,2 1 1040 0,5-1 160 16,0 2 16-16,2 0 16 0,2-1-592 0,0 0-112 15,1 0-16-15,-1 3-16 0,-1-2-320 0,1-1-176 16,-1 0 192-16,0 1-192 16,-1-1-1200-16,-1-2-336 0,-2 1-80 0,-2 1-12832 15</inkml:trace>
  <inkml:trace contextRef="#ctx0" brushRef="#br0" timeOffset="38970.28">15714 19482 3679 0,'0'0'320'0,"0"0"-320"16,1-6 0-16,-1 6 0 0,1-10 6304 0,-1 10 1184 15,0 0 256-15,0 0 32 0,0 0-5040 0,-9-3-1008 0,-1 2-208 0,0 2-48 16,-3 3-576-16,-1 2-112 16,-1 0-16-16,0 2-16 0,-1-1-240 0,3 2-32 0,0 2-16 0,3 3 0 15,1 0-272-15,4 0-48 0,1 1-16 0,4 1 0 16,4-1-128-16,-1 1 0 0,5 1 0 0,2-1 0 15,0 2 0-15,3 0 128 0,2 1-128 0,2-1 128 16,-3-3-128-16,0 2 192 16,0 2-192-16,-4-3 192 0,-2-2-32 0,-3 1 0 0,-3 1 0 0,-4 0 0 15,-1-1 240-15,-3-1 48 0,-3-2 16 0,-5-1 0 16,-4-2 32-16,-1 0 0 0,0-3 0 16,-5 1 0-16,0-5-144 0,1-2-32 0,-4-2 0 0,0-5 0 15,1 1-192-15,2-5-128 0,1 1 160 0,2-4-160 16,4-4-1616-16,3 0-432 15,2-4-64-15</inkml:trace>
  <inkml:trace contextRef="#ctx0" brushRef="#br0" timeOffset="45025.01">16713 19288 13823 0,'0'0'1216'0,"0"0"-960"16,0-9-256-16,0 9 0 0,2-9 1600 0,-2 9 288 15,0 0 48-15,0 0 16 0,0 0-544 0,0 0-96 16,10-2-32-16,2 4 0 0,1 6-384 0,1-1-96 16,1 5-16-16,1 3 0 0,2 4-48 0,0 1-16 0,2 3 0 0,-1 4 0 15,0 0-224-15,0 3-48 0,1-1-16 0,0-1 0 16,-2 3-144-16,-1-6-32 0,0 2 0 0,-2-4 0 15,-1-1-96-15,-1-2-32 0,-3-2 0 0,0-3 0 16,-2-1-128-16,-2 1 0 0,-1-6 0 0,-5-9 0 31,7 9-320-31,-7-9-128 0,0 0-48 0,0 0-9232 0,0 0-1856 0</inkml:trace>
  <inkml:trace contextRef="#ctx0" brushRef="#br0" timeOffset="45276.11">17149 19290 17503 0,'-2'-10'1552'0,"1"3"-1232"0,0-4-320 0,1 5 0 0,-1-3 1584 0,1 9 256 16,0 0 48-16,0 0 16 0,-9 0-368 0,2 3-64 16,-1 2 0-16,-1 1-16 0,0 7-432 0,-3 3-64 15,-3 5-32-15,-2 2 0 0,0 2-96 0,0 3-32 16,-1 6 0-16,-1-1 0 0,-4 2-288 0,2 0-64 15,-2 2-16-15,3 0 0 0,1 0-176 0,2-3-48 16,2-3 0-16,2-2 0 0,-1-5-208 0,4-2 0 16,2-3 0-16,6-3 0 15,-1-6-800-15,4-1-256 0,3-4-48 0,4 1-16 16,5-6-1648-16,-1-6-336 0</inkml:trace>
  <inkml:trace contextRef="#ctx0" brushRef="#br0" timeOffset="45710.84">17769 19358 20271 0,'0'0'896'0,"0"0"192"0,0 0-880 0,0 0-208 0,-6-5 0 0,-2 2 0 16,8 3 1360-16,-13 0 240 0,1 4 32 0,-2 0 16 16,0 2-560-16,-2 0-128 0,0 10 0 0,-2-1-16 0,-1 0-128 0,1 3-32 15,2 0 0-15,0-3 0 0,4 0-208 0,0 1-64 16,3-1 0-16,4 0 0 0,3-2-304 0,1-4-64 16,1-9-16-16,0 0 0 0,0 0-128 0,8 9 128 15,-8-9-128-15,13 0 128 0,0-7 32 0,1 0 0 16,0-6 0-16,1 1 0 0,-1 4 64 0,0-4 16 15,0 1 0-15,-1-2 0 0,-2 2-240 0,-1 3 0 16,-2 0 128-16,-8 8-128 0,10-5 0 0,-10 5 0 16,10 0 0-16,-10 0 0 0,10 13 0 0,-3-3 0 15,-2 4 0-15,0 3-160 0,-1 2 160 0,1 1 0 16,-1-1 0-16,1-1 0 0,0 0 0 0,0-3 0 16,1-2 0-16,2-1 0 0,2-4 0 0,2-2 128 15,-1-2-128-15,3-4 0 0,0-5 0 0,0 0 0 0,0 0 0 0,0-7-128 31,-1 2-1920-31,-2-2-384 0,-1-2-80 0</inkml:trace>
  <inkml:trace contextRef="#ctx0" brushRef="#br0" timeOffset="46061.04">18205 19368 16575 0,'0'0'1472'0,"0"0"-1168"0,0 0-304 0,0 0 0 16,0 0 1440-16,-5 9 224 0,0 2 64 0,-3 2 0 16,-1 0-448-16,0 3-64 0,-1 2-32 0,-1 1 0 0,-3-1-128 15,0 0-32-15,0-1 0 0,2 1 0 0,2 0-192 0,1-3-32 16,3-3-16-16,1-1 0 16,1-4-544-16,4-7-112 0,0 0-128 0,0 0 176 0,0 0 96 0,10 2 32 15,0-4 0-15,4-5 0 0,0-3 144 0,0-1 48 16,2-2 0-16,-1-2 0 0,0-1-304 0,0 2-48 15,-1 4-16-15,2-1 0 0,-1-3-128 0,0 5 0 16,0-1 0-16,-1 6 0 0,-1 0 0 0,-1 4 0 16,-2 4 0-16,0 1 0 0,-1 4 0 0,0 2 0 15,-4 7 0-15,0 2 0 0,-5 3 0 0,0-1 0 16,-1-3 0-16,-1 3 0 0,1 2-192 0,-1-1 192 16,-2-4-192-16,1 0 192 15,3 0-2432-15,3-1-352 0,-2-1-80 0</inkml:trace>
  <inkml:trace contextRef="#ctx0" brushRef="#br0" timeOffset="46512.95">18890 19369 15663 0,'-1'-9'1392'0,"-3"-1"-1120"0,0-3-272 0,0 5 0 15,-1 0 1088-15,5 8 144 0,-10-6 48 0,-1 2 0 16,1 1-224-16,-3 4-32 0,0 5-16 0,-2 0 0 16,-2 5-240-16,0 3-64 0,-1-1 0 0,1 4 0 15,2 2 128-15,0 4 0 0,0-1 16 0,-1 1 0 0,5 3-272 16,1-2-48-16,1 4-16 0,4-4 0 16,1-4-320-16,3-1-192 0,2-1 192 0,4-3-192 0,1-2 0 0,4-7 0 15,2-3 0-15,2-3 0 0,2-3 192 0,2 0-64 16,0-7 0-16,2 1-128 0,3-5 336 0,0 0-32 15,-1-3-16-15,-2-1 0 0,-1-2-112 0,1-2-32 16,-2 1 0-16,0-5 0 0,-1 1-144 0,-3-4 192 16,-2-1-192-16,1-5 192 0,-3-8 0 0,0-4 16 15,1-11 0-15,0 1 0 0,0-1 128 0,0 4 32 16,0 4 0-16,-1 8 0 0,0 6-144 0,0 8-32 16,-1 8 0-16,0 6 0 0,-5 5 32 0,-4 9 0 15,0 0 0-15,0 0 0 0,3 11-32 0,-3 7-16 16,-5 7 0-16,-1 5 0 0,-1 4-16 0,-2 5 0 15,0 3 0-15,0 4 0 0,-1 4-160 0,0-1 0 0,-2 2 144 16,2-1-144-16,0-2 0 0,0 3 0 0,1-2 0 16,1-2 0-1,3-3-2464-15,3-5-464 0,-1-3-80 0</inkml:trace>
  <inkml:trace contextRef="#ctx0" brushRef="#br0" timeOffset="46823.12">19602 19345 27231 0,'0'0'1216'0,"0"0"240"0,0 0-1168 16,6 8-288-16,2 2 0 0,-2 0 0 0,-1 3 1488 0,1 5 240 16,-3 4 64-16,1 4 0 0,1-2-720 0,0 5-144 15,0 0-32-15,0 2 0 0,1-2-560 0,-1-1-112 16,0-1-32-16,0-3 0 0,0 0-192 0,0 2 176 16,1-5-176-16,2-2 160 15,-2-2-608-15,-1-3-112 0,2-2-16 0,-1-3-16 16,-6-9-2416-16,0 0-464 0</inkml:trace>
  <inkml:trace contextRef="#ctx0" brushRef="#br0" timeOffset="47023.07">19983 19287 23039 0,'0'0'2048'0,"0"0"-1648"0,0 0-400 0,-3 11 0 15,-4 4 2000-15,-2 3 320 0,-2 2 64 0,-4 6 16 16,-2 3-944-16,-2 5-192 0,-3 8-48 0,0 5 0 15,-4 4-96-15,1 0-32 0,-2 2 0 0,0-2 0 16,1-1-208-16,1 2-48 0,3 1-16 0,1 5 0 16,6 0-576-16,1-7-112 0,0-3-128 0,4-5 176 15,2-6-1552 1,3-6-304-16,0-6-64 0,4-7-15728 0</inkml:trace>
  <inkml:trace contextRef="#ctx0" brushRef="#br0" timeOffset="47680.71">21324 19437 11967 0,'0'-16'1072'0,"2"4"-864"0,-1-1-208 0,0 0 0 15,-1-3 1296-15,0-1 224 0,-1 1 32 0,0-1 16 16,-1 1-96-16,0 0-32 0,-3 5 0 0,-2-2 0 16,-3-1-224-16,1 4-32 0,-2-1-16 0,-4 0 0 0,-3 6-192 15,0 3-32-15,-2-1-16 0,-3 6 0 0,-1 3-224 0,-2 6-64 16,1 4 0-16,-3 3 0 0,-3 3-272 0,1 3-64 15,-1-1-16-15,1 3 0 0,3 0-128 0,3-1-32 16,2 4 0-16,7-5 0 0,2-2-128 16,8-4 128-16,3-1-128 0,7-4 128 0,5-4-128 15,5-1 0-15,4-4 0 0,6-4 0 0,1-2 144 0,5-3-144 16,-1-5 160-16,2 0-160 0,-3-3 144 0,-1 1-144 16,-1 3 128-16,-3 1-128 0,-1-3 128 0,-5 5-128 15,-4-1 128-15,-2 3-128 0,-1 2 0 0,-11 1 0 16,7 7 0-16,-2 2 0 0,-3 5 0 0,-5 5 0 15,-2 7 128-15,-4 4-128 0,0 3 0 0,-2 4 192 16,-3 0-192-16,-4 0 192 0,0 0-16 0,0 0 0 0,-2-2 0 16,2-3 0-16,-1-1-32 0,0-6 0 0,0 2 0 15,1-6 0-15,2-5-144 0,4-6 128 0,3-3-128 0,9-7 128 32,0 0-1568-32,0 0-320 0,-2-14-64 0</inkml:trace>
  <inkml:trace contextRef="#ctx0" brushRef="#br0" timeOffset="48029.73">21421 19434 13823 0,'0'0'1216'0,"0"0"-960"0,0 0-256 0,-5 9 0 15,5-9 2944-15,-3 11 560 0,3-11 96 0,0 0 32 0,0 0-1968 16,0 0-384-16,0 0-64 0,16-5-32 0,0 0-512 0,2-2-96 15,0-5-32-15,3 1 0 0,2 1-80 0,-1-6-16 16,-1 1 0-16,1 0 0 0,-2-2-112 0,-1 2-16 16,-1-2-16-16,-2 1 0 0,-4-1-128 0,0 2-32 15,-2-3 0-15,-3 1 0 0,-1-1 64 0,-3 1 16 16,-3 5 0-16,-2 4 0 0,2 8-80 0,0 0-16 16,-9-3 0-16,-1 7 0 0,0 5-128 0,-2 5 160 15,-3 5-160-15,0 5 160 0,2 0-160 0,0 7 0 16,2-2 0-16,-1 4 0 0,1 0 0 0,-1 3 0 15,6-2 0-15,2 2 0 0,3-3 0 0,4-6 0 16,0-3 0-16,2-4 0 0,6-2 0 0,0-7 0 0,2-2 0 16,2-6 0-16,-1-2-256 0,3-2 32 0,0-4 0 15,2-6 0 1,2 1-2880-16,-2-4-576 0</inkml:trace>
  <inkml:trace contextRef="#ctx0" brushRef="#br0" timeOffset="48404.11">22054 19184 11055 0,'0'0'480'0,"0"0"112"0,-5 10-464 0,1 4-128 0,-1-1 0 0,2 0 0 15,1 5 4464-15,-1 3 864 0,0-1 176 0,-4 2 48 16,-2-3-3664-16,-2 2-736 0,-4 0-128 0,-1 1-48 16,1 0-160-16,-1-2-48 0,-1-2 0 0,2 0 0 15,2-5-256-15,3-2-48 0,1 1-16 0,4-4 0 16,5-8-208-16,0 0-48 0,0 0-16 0,0 0 0 15,0 0-32-15,10-8 0 0,-1-4 0 0,5 1 0 0,1-6 32 0,1-1 0 16,-2-1 0-16,2 2 0 0,2-1-176 0,0-4 128 16,-2-1-128-16,2 2 128 0,0 2-128 0,-2 0 0 15,1-1 144-15,-1 5-144 0,0 1 0 0,-2 7 0 16,-2-1 0-16,1 7 0 0,-2 3-128 0,0 7 128 16,-4-3-128-16,0 7 128 0,-1 5-144 0,-1 2 144 15,-2 2-160-15,-2 3 160 0,-1-1-160 0,-3 4 160 16,-1-2-160-16,1-1 160 15,-1 1-1184-15,0-2-144 0,-1 3-16 0,1-5-16 16,2 1-1680-16,-1-5-336 0</inkml:trace>
  <inkml:trace contextRef="#ctx0" brushRef="#br0" timeOffset="48687.12">22490 19284 26079 0,'0'0'1152'0,"0"0"256"0,0 0-1136 0,0 0-272 0,0 0 0 0,11-1 0 15,0-4 1216-15,1 0 176 0,2-2 32 0,2 2 16 16,-2-4-480-16,1 0-80 0,1-5-32 0,1 4 0 16,-3-1-320-16,0 1-64 0,-1-3-16 0,-2 0 0 15,-2 0-208-15,1 3-48 0,-2-1-16 0,-2 3 0 16,-1-3 16-16,-1 4 16 0,-4 7 0 0,0 0 0 0,0 0 16 15,0 0 0-15,-10 2 0 0,0 3 0 0,-3 6-224 16,3 1 176-16,-4 4-176 0,-2 2 160 0,0 2-160 0,-1 1 0 16,0 0 0-16,1 1 0 0,2-2 0 0,5 1 0 15,3-2 0-15,2-2 0 0,2 0 0 0,3-3 0 16,3 0 0-16,3-5 0 0,5 0 0 0,2-4-144 16,2 0 144-16,2-3-160 15,0-3-1712-15,1-1-352 0,0-2-64 0</inkml:trace>
  <inkml:trace contextRef="#ctx0" brushRef="#br0" timeOffset="48960.87">22944 19126 25791 0,'0'0'2304'0,"-8"13"-1856"0,-1 0-448 0,2 2 0 16,0 3 1568-16,0 1 224 0,-2 0 32 0,-1 0 16 15,-1 1-640-15,0 2-128 0,0 2-32 0,-1-2 0 16,1-2-192-16,2-2-32 0,-3 0-16 0,6 0 0 15,3 1-384-15,2-3-80 0,2-6-16 0,3-1 0 16,-4-9-320-16,10 5 128 0,1-5-128 0,3-4 0 16,3-3 128-16,1-5-128 0,0-3 128 0,4 0-128 15,0 1 128-15,1-1-128 0,-2-3 128 0,0-1-128 16,-2-2 0-16,0 2 144 0,0-1-144 0,-1 1 0 16,0 1 128-16,0 2-128 0,-2 2 0 0,0 4 0 15,-4-3-144-15,0 5-144 0,-3 2-32 0,2 2 0 16,-2 1-2560-1,-9 3-512-15,11-1-96 0</inkml:trace>
  <inkml:trace contextRef="#ctx0" brushRef="#br0" timeOffset="49292.67">23553 19154 19343 0,'0'0'1728'0,"0"0"-1392"15,0 0-336-15,-7-6 0 0,-4-2 2160 0,1 6 352 16,-3 3 80-16,-1 2 16 0,-3 1-1600 0,0 3-320 15,-2-1-64-15,-2 7-16 0,0 4-192 0,0-1-32 16,0 0-16-16,2 0 0 0,1 3 224 0,4-1 48 16,2-4 16-16,7 0 0 0,2-1-272 0,1-1-64 15,5-2-16-15,2-1 0 0,-5-9-304 0,11 4 0 16,1 0 0-16,2-3 0 0,1-2 448 0,2-3 0 0,-1-2-16 16,2-4 0-16,-2-1 16 0,0 1 16 0,-2-2 0 15,-2 3 0-15,0-1-224 0,-3 4-48 0,-9 6-16 0,0 0 0 16,7-6-176-16,-7 6 192 0,0 0-192 0,0 0 192 15,0 0-192-15,5 14 0 0,-3 1 0 0,-4 3 0 16,0 1 0-16,-1 0 0 0,-1-1 0 0,4 0 0 16,0 0-240-16,6-4 80 0,0-2 16 0,0-4 0 31,6 1-2032-31,-1-4-384 0,2-4-96 0,3-5-12128 0</inkml:trace>
  <inkml:trace contextRef="#ctx0" brushRef="#br0" timeOffset="49494.97">24116 18429 26719 0,'-12'10'1184'0,"5"-1"240"16,-3 2-1136-16,-6 7-288 0,-2 4 0 0,1 7 0 0,-1 6 1840 0,-1 3 304 16,-5 6 64-16,0 1 16 0,-1 4-1552 0,4-1-304 15,0-1-64-15,1 3-16 0,0-5-64 0,2 2-16 16,3 3 0-16,1 0 0 15,2-3-800-15,5 1-176 0,-1-6-16 0,3 0-16 16,1-9-2720-16,2-5-528 0</inkml:trace>
  <inkml:trace contextRef="#ctx0" brushRef="#br0" timeOffset="49673.35">23752 19083 33055 0,'0'0'1472'0,"0"0"288"0,12-5-1408 0,-1-1-352 0,2 3 0 0,1-2 0 16,1-5 688-16,0 2 64 0,2-3 16 0,2 2 0 15,1-2-464-15,2 3-96 0,1-1-16 0,0 1 0 16,-2-6-192-16,1 4 0 0,-3 1 0 0,4 4-160 31,-3-1-2080-31,-1 3-400 0,-4 2-96 0</inkml:trace>
  <inkml:trace contextRef="#ctx0" brushRef="#br0" timeOffset="50004.56">24254 19011 23951 0,'0'0'1056'0,"0"0"224"0,0 0-1024 0,0 0-256 0,0 0 0 0,0 0 0 0,0 0 2624 0,0 0 480 16,3-9 96-16,1 3 0 0,-4 6-1824 0,9-7-368 15,-4-2-80-15,1 4-16 0,-1-1-528 0,1-2-128 16,0 2 0-16,-6 6-16 0,2-10-16 0,-2 10 0 16,0 0 0-16,0 0 0 0,-9-5 0 0,-1 3 0 15,-1 4 0-15,-3 4 0 0,-2 3-224 0,0 0 0 16,-6 2 0-16,1 3 0 0,0 4 0 0,2 0 0 0,1 0 0 16,2 1 0-16,6-2 0 0,1 0 0 0,2-1 0 15,6 0 0-15,0-1 0 0,3-1 0 0,4-1 0 0,2-4 0 16,4 2-128-16,2-5 128 0,2 2-192 0,2-5 192 31,1-3-1136-31,0-2-112 0,-1 1-32 0,2-4 0 16,1-3-1440-16,-3 3-288 0,-2-1-64 0,2 1-9952 0</inkml:trace>
  <inkml:trace contextRef="#ctx0" brushRef="#br0" timeOffset="50369.02">24552 19023 19343 0,'0'0'1728'0,"0"0"-1392"0,-9 3-336 0,0 0 0 16,0 3 2240-16,-1 2 384 0,-2-3 80 0,-2 5 16 0,-1-3-1600 0,-1 5-320 16,-1-2-64-16,1 3-16 0,-1-1-80 15,6-1-32-15,1 1 0 0,1 1 0 16,0-3 96-16,2 2 32 0,7-12 0 0,-1 7 0 0,1-7-432 0,5 9-96 16,0-4-16-16,4-2 0 0,3-4-64 0,2-2-128 15,1 0 176-15,3-5-176 0,2-1 464 0,0-7-16 16,3-1 0-16,-1-1 0 0,1 1-64 0,-2-3 0 15,0-8-16-15,-2 0 0 0,1-2 160 0,0-1 48 16,-1 1 0-16,1-6 0 0,-3-5-96 0,1-3-16 16,0-6 0-16,0-3 0 0,-1-4-64 0,3 3-16 15,0 5 0-15,-1 7 0 0,-3 6-48 0,-3 6-16 16,-1 8 0-16,-5 4 0 0,0 8-32 0,-7 10-16 16,0 0 0-16,0 0 0 0,-7 18-272 0,0 6 128 0,-2 1-128 15,-1 7 0-15,-3 4 0 0,-1 4 0 0,0 6 0 16,2-1 0-16,2 2 0 0,3-2 0 0,0 1 0 0,5-1-192 31,3-1-1392-31,4-6-272 0,3-1-48 0,2-2-16 16,3-2-1296-16,3-2-272 0</inkml:trace>
  <inkml:trace contextRef="#ctx0" brushRef="#br0" timeOffset="50949.75">26228 18654 17503 0,'9'0'1552'0,"-9"0"-1232"0,8-7-320 0,-8 7 0 15,10 0 1984-15,-10 0 352 0,8 7 64 0,-2 2 16 16,-2 3-960-16,-2 6-192 0,0 2-48 0,-4 3 0 16,0 1-576-16,-2 1-128 0,0 4-32 0,0-1 0 15,-1 2-240-15,-1 1-48 0,-2-3-16 0,1 1 0 0,4 0-176 16,-1-3 160-16,2-4-160 0,-1 3 160 0,1-5-160 0,-1-2 0 16,1-6-160-16,0-1 160 15,2 0-832-15,0-11-64 0,0 0 0 0,0 0-16 16,7 5-2384-16,-7-5-480 0</inkml:trace>
  <inkml:trace contextRef="#ctx0" brushRef="#br0" timeOffset="51325.71">26764 18675 6447 0,'0'0'272'0,"-8"5"80"0,0 2-352 16,1-4 0-16,-1 1 0 0,0 5 0 0,2 1 4832 0,-2 3 896 0,0 1 176 0,-1 1 48 15,-2 3-4256-15,1 0-848 0,0 0-160 0,0-1-48 16,1 1 48-16,-1 0 0 0,0-3 0 0,0 1 0 16,1-2 16-16,1 0 16 0,0-4 0 0,3-1 0 15,5-9-96-15,0 0-32 0,0 0 0 0,0 0 0 16,0 0-192-16,12-4-32 0,0-3-16 0,5-3 0 16,1-6 176-16,2-3 48 0,3 1 0 0,0-4 0 15,0-2-192-15,1 0-16 0,0 0-16 0,-1-2 0 16,-1 4-352-16,2-1 128 0,-1 0-128 15,-1 4 0-15,1 1 0 0,-1 4 0 0,0 4 0 0,-1 2 0 16,-2 6 0-16,-1 4 0 0,0 4 0 0,-3 5-128 16,-1 3 128-16,-3 5 0 0,-2 1 0 0,-2 7 0 15,0-1 0-15,-3 4 0 0,-4 0 0 0,0-2 0 0,-1 1 0 16,0 2 0-16,-2-3 0 0,1 1 0 0,-2-5 0 0,4 2 0 16,0-2 0-16,4-5-128 15,-2-3-384-15,1 0-64 0,-1-7 0 0,-2-9-16 16,4 11-2544-16,-4-11-496 0</inkml:trace>
  <inkml:trace contextRef="#ctx0" brushRef="#br0" timeOffset="51526.7">26795 18064 39615 0,'-11'-3'3520'0,"2"-1"-2816"0,9 4-560 16,0 0-144-16,0 0 464 0,0 0 64 0,0 0 16 0,0 0 0 16,0 0-544-16,0 0 0 0,9-6 0 0,1 4 0 31,1-1-2432-31,0 2-384 0</inkml:trace>
  <inkml:trace contextRef="#ctx0" brushRef="#br0" timeOffset="57651.36">3750 18132 2751 0,'0'0'128'0,"0"0"16"0,0 0-144 0,0 0 0 0,0 0 0 0,7-7 0 16,-7 7 2608-16,0 0 480 0,0 0 112 0,0 0 0 15,0 0-2064-15,0 0-432 0,9-5-64 0,-9 5-32 16,0 0 400-16,0 0 80 0,0 0 0 0,0 0 16 16,0 0 352-16,0 0 64 0,0 0 16 0,0 0 0 15,0 0-832-15,0 0-144 0,8 12-48 0,-2-3 0 16,-1 3-64-16,0 2 0 0,-2-1-16 0,2 2 0 15,3 3-16-15,-1 4 0 0,0 3 0 0,-1-3 0 16,-1 4-160-16,2-1-16 0,1 6-16 0,3-5 0 16,-3 1-32-16,4-3 0 0,1 3 0 0,1-3 0 0,1 0-192 15,1 0 128-15,2-2-128 0,0-2 0 0,-1-2 160 0,2-1-160 16,1-3 160-16,2-2-160 0,2 2 416 0,1-1-16 16,1-7 0-16,1 3 0 0,0-5 16 0,-1-3 0 15,-1-1 0-15,0-1 0 0,5-1-48 0,-1-5-16 16,-2 1 0-16,2 0 0 0,1-5-128 0,1 4-32 15,1-6 0-15,-2 3 0 0,3 1-192 0,0-1 176 16,0-3-176-16,2 0 160 0,-1-1-160 0,0-1 0 16,2-1 0-16,-4 0 128 0,-1 0-128 0,1-1 0 15,1 1 144-15,3-2-144 0,1-1 0 0,0 1 0 16,-1 2 0-16,3 0 128 0,-1 1-128 0,0 2 128 16,0 3-128-16,0-1 128 0,-2 2-128 0,-1 0 0 15,1 5-176-15,-4-1 176 0,1 0 0 0,-2 3 0 0,1-1 0 16,-1 4 0-16,1 3 0 0,-2 2 0 0,-1-2 0 0,-2 5 0 15,1 1 0-15,-1 3 0 0,-2-3 0 0,0 3 0 16,1 2 0-16,-2 2 0 0,-1 0 0 0,-1 1 0 16,-3 0 0-16,-2 0 0 0,0 1 0 0,-1 0 0 15,-3-1 0-15,0 0 0 0,0-3 0 0,-2 0 0 16,-3-2 0-16,-2-1 0 0,0 0 0 0,-1-2 0 16,-1 2 0-16,-4-12 0 0,2 8 160 0,-2-8-160 15,-2 11 192-15,2-11-32 0,0 0-16 0,0 0 0 16,0 0 0-16,0 0 0 0,0 0 0 0,0 0 0 15,0 0 48-15,-6-4 16 0,-2-5 0 0,2 3 0 16,1-5 32-16,0 4 0 0,1-3 0 0,3 2 0 16,-3-3-112-16,4 2-128 0,0-4 176 0,1 3-176 15,2 0 0-15,0-1 0 0,3 3 0 0,0-3 0 0,0 4 0 0,1-3 0 16,0 2 0-16,-2 0 0 0,3 2 0 0,-8 6 0 16,11-3 0-16,2 1 0 0,1 1 0 15,0 1 0-15,0 0-160 0,3 2 160 0,0-1 0 0,1 3 0 16,0 4-144-16,1-2 144 0,3 2 0 0,-1 2 0 15,1-1 0-15,1 1 0 0,1 3 0 0,1-6-128 16,1 2 128-16,-1-4 0 0,2 0 0 0,0-1 0 16,-1 0 0-16,3-3 0 0,1-2 0 0,1-3 0 15,1 0 0-15,3-1 0 0,1 0 0 0,4-5 0 16,1-3 0-16,0-1 0 0,1-2 0 0,3-3 0 16,-1-3 0-16,1-1 0 0,-1-2 192 0,0-3-64 15,-4 1-128-15,2-5 192 0,0-2 0 0,0 0-16 0,-1 1 0 16,-2-3 0-16,-2-1 16 0,0 0 16 15,-4 1 0-15,-3 0 0 0,0 2-64 0,-5-1-16 0,-2 2 0 0,-4 4 0 16,-2 1-128-16,-3 8 0 0,0 1 0 0,-2 2 128 16,-3 2-320-16,-4 2-80 0,-1 4-16 0,-4 9 0 31,0 0-2320-31,-6-7-464 0,-4 4-80 0</inkml:trace>
  <inkml:trace contextRef="#ctx0" brushRef="#br0" timeOffset="58619.87">5856 19029 7359 0,'0'0'656'0,"-5"14"-528"16,0-6-128-16,0 5 0 0,2 1 944 0,-1-4 144 15,1 0 48-15,-1 1 0 0,0 1-864 0,-1 1-272 0,2-5 160 0,0 3-160 16,-3 2 0-16,0-3 0 0,2 1 0 0,-1-3 0 16,0 2 256-16,5-10-48 0,-7 4 0 0,7-4 0 15,-7 5 1008-15,7-5 208 0,0 0 48 0,0 0 0 16,0 0 368-16,0 0 80 0,-1-11 0 0,3-5 16 16,2-1-912-16,1-1-192 0,3-1-48 0,-3-2 0 15,0-4-96-15,4 0-32 0,-1-7 0 0,-1 3 0 16,0 1-336-16,0-4-80 0,1 1-16 0,-2 1 0 15,-1-2 176-15,-1-2 48 0,0 1 0 0,-1 1 0 16,0 1-128-16,2 3-32 0,0 6 0 0,1 3 0 16,-1 1-160-16,-2 5-128 0,4 2 192 0,-7 11-192 15,0 0 160-15,0 0-160 0,11 8 128 0,-1 3-128 16,-2 5 160-16,1 7-160 0,0 1 192 0,0 5-192 16,0 1 128-16,0 0-128 0,1 2 0 0,0 0 0 0,-1 2 144 15,0-1-144-15,-2-1 0 0,2 0 144 0,-1-3-144 0,1-1 0 16,0-4 144-16,1 1-144 0,0-4 0 0,0-1 0 15,-1-2 0-15,0-2 0 0,1-4-336 0,0-5-48 16,-3 1 0-16,2 0 0 16,-1-4-1920-16,4-2-400 0,-12-2-80 0</inkml:trace>
  <inkml:trace contextRef="#ctx0" brushRef="#br0" timeOffset="59352.49">5958 18876 22399 0,'0'0'992'0,"0"0"208"0,0 0-960 0,0 0-240 0,0 0 0 0,0 0 0 16,-7 6 768-16,7-6 128 0,-3 11 0 0,1 0 16 15,1 2-416-15,1-3-96 0,3 3-16 0,-2-5 0 16,-1-8 64-16,2 13 16 0,1 1 0 0,1-2 0 15,1-2-80-15,-1 4-32 0,2 2 0 0,0-2 0 16,5-2 0-16,-4 3 0 0,5-1 0 0,-1 4 0 16,2 0-32-16,3 1 0 0,1-2 0 0,-1 2 0 15,2 4-112-15,-1 2-16 0,0-3-16 0,1 3 0 16,0 0-176-16,2-1 0 0,1 3 144 0,-1-3-144 16,0-1 0-16,1 0 0 0,0 1 0 0,1-4 128 0,-2 1-128 15,2-2 0-15,1 1 0 0,1-1 0 0,1-1 272 16,1 0-16-16,0-2 0 0,0 2 0 0,3-2-16 0,2 2-16 15,-1 1 0-15,1-2 0 0,2-1-96 0,-2 0 0 16,4 1-128-16,-2-3 192 0,0-2-192 0,0-1 144 16,-1-1-144-16,-1-2 128 0,3 2-128 0,0-3 160 15,-2-1-160-15,-1 2 160 0,2-3-32 0,2 1 0 16,-2 2 0-16,1-2 0 0,3 2-128 0,0-2 160 16,-2 0-160-16,2 2 160 0,-4-4-160 0,0 2 128 15,0-1-128-15,1-2 128 0,0-1-128 0,0 0 160 16,0 0-160-16,2 1 160 0,0-2-32 0,-2 0 0 15,4 0 0-15,-1 2 0 0,0-2 0 0,1-1-128 16,-1-1 192-16,-3-2-64 0,-3 2 32 0,0 0 0 0,1 0 0 16,-1-1 0-16,-2 0-160 0,0 1 192 0,-1-2-192 15,1 2 192-15,-1-2-192 0,0-1 128 0,-1 2-128 0,1-1 128 16,0 1-128-16,-3 0 0 0,2 0 144 0,-3-1-144 16,-1-2 128-16,-1 2-128 0,-2-1 160 15,0 0-160-15,-3-1 176 0,-2 1-176 0,-1 0 192 0,-1 4-192 16,0-2 176-16,-2-1-176 0,-1-2 160 0,0 1-160 15,2 0 128-15,-1 1-128 0,-1-4 0 0,1 3 144 16,-11 4-144-16,11-3 0 0,-1-1 144 0,2-1-144 16,-2 2 144-16,-10 3-144 0,11-4 192 0,1 2-192 15,-12 2 160-15,11-1-160 0,-1-1 128 0,-10 2-128 16,10-2 128-16,-10 2-128 0,0 0 128 0,0 0-128 16,11-4 0-16,-11 4 128 0,0 0-128 0,0 0 0 15,0 0 0-15,0 0 0 0,0 0 128 0,0 0-128 16,0 0-832-16,0 0-192 15,0 0-32-15,0 0-16 0,-12-1-1680 0,1-1-320 16,-1 2-80-16</inkml:trace>
  <inkml:trace contextRef="#ctx0" brushRef="#br0" timeOffset="59677.92">8361 19716 25791 0,'0'0'2304'0,"0"0"-1856"16,4-7-448-16,4 2 0 0,2-2 1456 0,4 3 192 0,3 3 32 0,-1-1 16 15,-1-1-848-15,3 0-160 0,1 0-48 0,3 0 0 16,2 1-240-16,0 2-48 0,-1 0-16 16,1 2 0-16,2 1-96 0,-2 0-32 0,0 1 0 0,-1 0 0 15,0 2-16-15,0 5-16 0,-2-4 0 0,-1 3 0 16,0 2 144-16,-1-2 16 0,-4 3 16 0,-1 1 0 15,-3-4-96-15,-2 4 0 0,-2 1-16 0,-4 2 0 16,-3-1-48-16,-1 2-16 0,-4 0 0 16,1 1 0-16,-5-3-32 0,-2 3 0 0,-4-1 0 15,-3 3 0-15,-4-2-16 0,-1 0-128 0,-2 2 192 0,-2 1-64 16,-1-1-128-16,-1-1 0 0,-2-3 0 0,0 4 0 16,-4 0-2048-16,1 0-320 15,0-2-80-15</inkml:trace>
  <inkml:trace contextRef="#ctx0" brushRef="#br0" timeOffset="64005.28">27977 18617 16575 0,'0'0'736'0,"0"0"160"0,0 0-720 0,0 0-176 16,3-10 0-16,-3 10 0 0,0 0 592 0,0 0 96 15,0 0 16-15,0 0 0 0,0-8-64 0,0 8 0 16,-5-9 0-16,5 9 0 0,-9-6 144 0,0 2 32 16,-1-2 0-16,-1 4 0 0,-2 1-288 0,-4 4-48 15,-3 3-16-15,-3 2 0 0,-2 2-144 0,-3 0-48 16,-7 4 0-16,2 4 0 0,2 1-16 0,0 5 0 15,1 0 0-15,2 1 0 0,2 6 16 0,5 2 0 0,3-1 0 0,2-2 0 16,2 1-128-16,6-5-16 0,2-5-128 0,5-3 192 16,4-3-48-16,2-4-16 0,4 2 0 0,3-8 0 15,6-2 80-15,3-6 16 0,4-3 0 0,6-6 0 16,2 1 224-16,3-7 64 0,4-7 0 0,-1-1 0 16,-1-2-240-16,-3 0-32 0,-9-6-16 0,0 2 0 15,-2 0-96-15,-2 4 0 0,-3-2-128 0,0-2 192 16,0 3-16-16,-1-2-16 0,-3-2 0 0,0-2 0 15,-1-2 176-15,-1-4 48 0,-2-6 0 0,-1-2 0 16,1-3-16-16,-4-3 0 0,-2-2 0 0,-1 2 0 16,0 2-192-16,-2 6-48 0,1 7 0 0,-3 10 0 15,-1 6-128-15,-1 6 0 0,1 6 0 0,1 12 0 0,0 0 0 0,0 0 128 16,-9 12-128-16,0 8 128 0,0 9-128 0,-2 6-192 16,1 3 32-16,1 4 16 15,0 6 144-15,-1 9 0 0,-2 8-144 0,0 4 144 0,-1-1 0 0,2 3 0 16,-1 1-144-16,3-4 144 0,0 0 0 0,3-3 0 15,3-7 0-15,2-5 0 0,0-9-192 0,2-4 32 16,3-3 0-16,1-8 0 16,3-2-672-16,2-8-144 0,1-4-32 0,2-4-9120 15,2-5-1840-15</inkml:trace>
  <inkml:trace contextRef="#ctx0" brushRef="#br0" timeOffset="64339.2">28143 18743 23951 0,'0'0'2128'0,"0"0"-1696"0,0 0-432 0,0 0 0 16,0 0 784-16,16-5 80 0,3-3 16 0,4 3 0 16,4-4-304-16,2 0-48 0,2-6-16 0,2-1 0 15,0 0-224-15,-4-2-48 0,-4 0-16 0,-3 2 0 16,-2-1-224-16,-2 3 144 0,-4 0-144 0,-2-1 128 15,-5 0-128-15,0 1 192 0,-2 2-192 0,-4 1 192 16,-1 11 176-16,0 0 32 0,-9-5 16 0,1 4 0 16,-3 3 144-16,-1 3 16 0,0 7 16 0,-1 3 0 15,-1-1-368-15,1 8-80 0,-1-1-16 0,3 3 0 16,-1 3-128-16,4-3 0 0,0 3 0 0,4-4 0 16,3-4 0-16,3 1 0 0,4-1 0 0,4-2 0 0,0-2 0 15,4-5 0-15,1-2 0 0,4-2 0 0,0-3-272 0,2-6-96 16,-1 1-16-16,3-5-9584 15,0-5-1920-15</inkml:trace>
  <inkml:trace contextRef="#ctx0" brushRef="#br0" timeOffset="64739.15">29044 18529 23775 0,'-8'13'1056'0,"3"-4"224"0,-2 5-1024 0,0 3-256 15,1 2 0-15,0 6 0 0,-2 3 576 0,0 1 80 0,-2-5 16 0,-1 5 0 16,-3 0-80-16,-2 2-16 0,1-7 0 0,0 4 0 16,-2-2-160-16,2 0-32 15,4-3-16-15,-2-3 0 0,3-4-176 0,3-1-16 0,2-5-16 0,2-1 0 16,3-9 96-16,0 0 0 0,0 0 16 0,0 0 0 16,0 0 256-16,12-9 48 0,0-4 16 0,2-4 0 15,-3-6 16-15,3-1 0 0,1-1 0 0,1-4 0 16,0-1-160-16,1-1-48 0,-2-4 0 0,0-1 0 15,-1 0-192-15,1 1-32 0,3-1-16 0,1 4 0 16,0 2-160-16,0 6 0 0,-1 1 0 0,0 5 0 16,0 4 128-16,0 3-128 0,-2 6 128 0,1 1-128 15,-2 4 144-15,-1 4-144 0,-1-1 160 0,-3 8-160 16,-3-1 0-16,-2 4 0 0,-1 1 0 0,-4 0 0 16,-4 2 0-16,-2 1 0 0,-3-2 0 0,-3 2 0 0,-4 1 0 15,-2 0 0-15,-1 0 0 0,-1 0 0 0,0-5-272 0,-1-2 48 16,0-1 16-16,3-2 0 15,-1-1-496-15,2-7-112 0,5-1-16 16,0-3 0-16,3-1-1792 0,3-6-384 0</inkml:trace>
  <inkml:trace contextRef="#ctx0" brushRef="#br0" timeOffset="65255.92">29664 18624 17615 0,'-11'7'768'0,"11"-7"192"0,-7 6-768 0,2 0-192 0,5-6 0 0,-7 9 0 16,2-2 800-16,5-7 128 0,0 0 32 0,0 0 0 16,0 0-112-16,0 0-16 0,6 10 0 0,-6-10 0 15,0 0-32-15,14-1-16 0,3-2 0 0,-1-3 0 16,2-2-160-16,-2-3-48 0,2 0 0 0,0 0 0 15,1-3-192-15,-1 1-32 0,0 1-16 0,-2-4 0 0,-2 1-112 0,-2 1-32 16,-5-1 0-16,-2 2 0 0,-5-1-16 0,-4 4-16 16,-3 2 0-16,-5-1 0 0,-3 3 288 0,-3 4 64 15,-1-1 16-15,-1 4 0 0,-4 2-112 0,0 4-32 16,-1 2 0-16,4 4 0 0,1-1-384 0,-1 4 0 16,1 4 0-16,1 5 0 0,1-3 0 0,3 3 0 15,2 3-176-15,3-4 176 0,2 1 0 0,6-5 0 16,-1-2 0-16,6 0-128 0,0 0 128 0,6-3 0 15,4-5-144-15,2 2 144 0,3-6-256 0,2-1 0 16,3-1 16-16,3-5 0 16,0-4-2480-16,2 1-496 0,16-1-112 0,-4-5 0 0</inkml:trace>
  <inkml:trace contextRef="#ctx0" brushRef="#br0" timeOffset="65575.13">30141 18529 15663 0,'-6'5'1392'0,"-1"3"-1120"0,1-2-272 0,2 6 0 16,0-2 1808-16,0 2 304 0,-1 5 64 0,0-2 16 16,-1 2-1040-16,0-1-192 0,-2 0-64 0,-1 1 0 15,0 0-64-15,1-1-32 0,2 0 0 0,0-2 0 16,-2 1-224-16,2-5-64 0,1 1 0 0,5-11 0 16,0 0-256-16,0 0-64 0,0 0-16 0,0 0 0 15,0 0 32-15,9-5 16 0,1-6 0 0,0-1 0 16,0 1 80-16,-1-4 16 0,2-2 0 0,1 2 0 0,-1 2-96 15,3 3-16-15,3-4 0 0,-3 3 0 16,1 2-80-16,-1 4-128 0,0-2 176 0,0 4-176 0,-3 1 0 0,2 5 0 16,1 2 0-16,0 4 0 0,-5 0 0 0,0 2 0 15,-1 2 0-15,-2-2 0 0,-1 2 0 0,-2 0 0 16,-1-4 0-16,-1 1 0 0,-1-10-160 0,2 11-32 16,-2-2-16-16,0 3 0 15,0-12-736-15,0 0-144 0,0 0-16 0,0 0-8400 16,0 0-1680-16</inkml:trace>
  <inkml:trace contextRef="#ctx0" brushRef="#br0" timeOffset="66033.25">30765 18618 13823 0,'0'0'1216'0,"9"-5"-960"0,-9 5-256 0,9-6 0 15,-2 0 1360-15,-7 6 240 0,6-7 32 0,-6 7 16 16,0 0-768-16,0 0-160 0,0-12-16 0,0 12-16 15,-6-8-112-15,6 8 0 0,-11-2-16 16,0 6 0-16,-2 1-48 0,-2 3-16 0,1 3 0 0,-4 4 0 16,-1 3-96-16,-2 3-16 0,5-2 0 0,-4 4 0 15,2 2-80-15,3-2-32 0,-2 0 0 0,6 0 0 16,3-3-272-16,0-4 128 0,4-4-128 0,4-1 0 16,0-11 160-16,0 0-160 0,13 0 128 0,4-2-128 15,-2-10 512-15,5-3 0 0,4-4 16 0,2-3 0 16,-2 1 112-16,1-5 32 0,0 1 0 0,3 1 0 0,-3-4-336 15,2 4-64-15,-2-4-16 0,1 4 0 0,-2-4-64 16,-1 1-32-16,-2-4 0 0,-2 1 0 0,-1-1 48 0,0-2 16 16,-2-1 0-16,0-4 0 0,-4-1-64 0,-2-2-16 15,-1-2 0-15,-2-1 0 0,-2 4-144 0,-1 3 128 16,-2 1-128-16,1 6 128 0,1 4-128 0,-4 6 0 16,0 2 0-16,0 4 0 0,0 4 0 0,0 10 0 15,0 0 0-15,-6 9 0 0,-1 4-224 0,-2 7 80 16,-3 4 16-16,0 9 0 0,-2 3 128 0,0 6-192 15,0 5 192-15,-3 6-192 0,-3 3 192 0,-2 4 0 16,-2 1 0-16,0-3-128 0,0 1 128 0,4-1 0 16,3-4 0-16,4-6 0 0,2-1-352 0,5-8 16 15,3-3 0-15,3-4 0 16,3-8-736-16,0 0-144 0,2-9-16 0,4-2-8048 0,0-4-1600 16</inkml:trace>
  <inkml:trace contextRef="#ctx0" brushRef="#br0" timeOffset="66958.55">30993 18736 17215 0,'0'0'768'0,"0"0"144"0,0 0-720 0,0 0-192 16,0 0 0-16,0 0 0 0,0 0 1184 0,3 8 208 15,2-2 32-15,4-1 16 0,3-3-448 0,1-4-96 16,0-2 0-16,3 2-16 0,2-2-304 0,-1 0-48 16,1-3-16-16,1 0 0 0,-2 1-192 0,2-5-32 15,2-3-16-15,-2 2 0 0,-3-1-96 0,-4 1-32 0,2 0 0 0,-3 0 0 16,-4-4-144-16,0 4 128 0,-4 1-128 0,0-1 128 15,-4 0 176-15,-2 3 16 0,-2 6 16 0,5 3 0 16,-11 1 144-16,-2 1 32 0,-2 5 0 0,-2 3 0 16,1 1-272-16,0 6-48 0,0 2-16 0,2 4 0 15,0 0-176-15,2 2 160 0,2 2-160 0,1-3 160 16,3 1-160-16,2-3 0 0,3 0 0 0,1-3 128 16,1-4-128-16,6 0 0 0,1-2 0 0,4-4 0 15,1 0-144-15,4-4-64 0,4-5-16 0,0-3-9488 16,0-3-1888-16</inkml:trace>
  <inkml:trace contextRef="#ctx0" brushRef="#br0" timeOffset="67276.9">31610 18704 13823 0,'-12'8'608'0,"4"4"128"0,-2 0-592 0,-2 0-144 15,0-2 0-15,-2 0 0 0,1 4 2800 0,0 0 528 16,1 2 96-16,-2-4 32 0,-2-1-1696 0,2 0-336 15,0-3-64-15,2 3-16 0,-1-4-544 0,0 2-112 16,4-4-32-16,9-5 0 0,0 0-416 0,0 0-96 16,0 0-16-16,0 0 0 0,8-9-128 0,2 0 0 15,3 3 144-15,3-7-144 0,2-4 144 0,-1-1-144 16,-1 3 192-16,-1-2-192 0,-1 0 128 0,0 1-128 16,0 3 0-16,-1 2 0 0,-1 1 320 0,-2 5-64 15,-10 5 0-15,9-2 0 0,-9 2 144 0,11 4 32 0,-5 4 0 16,2-2 0-16,-8-6-288 0,5 17-144 0,-1-2 160 15,0 1-160-15,-4 2 128 0,0-1-128 0,-3-5 0 0,1 2 144 16,0 0-144-16,1-1 0 0,1-13 0 0,-1 10 0 16,1-10-320-16,-1 12 16 0,1-12 0 0,0 0 0 31,0 0-1552-31,0 0-304 0,0 0-64 0,0 0-11664 0</inkml:trace>
  <inkml:trace contextRef="#ctx0" brushRef="#br0" timeOffset="67500.12">31942 17993 30351 0,'0'0'1344'0,"0"0"272"0,0 0-1296 0,0 0-320 0,0 0 0 0,-1 15 0 0,0 0 160 0,-3 3-32 16,-1 1-128-16,1 4 192 0,0 7 112 0,-1 1 16 15,-3 2 0-15,-1 4 0 0,3 3-96 0,-2 1-16 16,0 2 0-16,0 2 0 0,0-6-16 0,1 1 0 15,-1-3 0-15,3-1 0 0,-3 1-192 0,2 0 144 16,0 1-144-16,1-1 128 16,-2 0-2272-16,2 0-464 0,-1 0-80 0,-2-2-32 0</inkml:trace>
  <inkml:trace contextRef="#ctx0" brushRef="#br0" timeOffset="68212.52">31725 18689 25567 0,'0'0'1136'0,"0"0"224"0,0 0-1088 0,7-2-272 0,4-2 0 0,-3 0 0 16,5-1 576-16,2 2 48 0,1 2 16 0,5-3 0 15,-3-2-128-15,2 1-32 0,2 1 0 0,2-2 0 16,2-1-224-16,-1 2-32 0,-1-4-16 0,-2 3 0 16,-2 0-80-16,0-1-128 0,-1 2 176 0,-1 1-176 15,-1-2 192-15,-3 1-192 0,-3 2 192 0,2 0-192 16,-3 0 128-16,-10 3-128 0,9-5 0 0,-9 5 0 15,0 0 240-15,9-4-16 0,-9 4 0 0,8-4 0 16,-8 4 32-16,8-7 16 0,-1 0 0 0,-1 2 0 16,-1-5-144-16,0 3-128 0,0-5 192 0,2 2-192 15,-2-3 208-15,1-5-64 16,2 1-16-16,1-4 0 0,0-5 240 0,-4 13 32 0,1-5 16 0,2-2 0 16,-1-2-64-16,1-2-16 0,0-7 0 0,2-2 0 0,-3-2-128 0,10-38-16 15,-4 7-16-15,-2 5 0 0,-1 7-176 0,-1 9 192 16,-1 6-192-16,-2 11 192 0,-1 5-192 0,-1 6 192 15,-3 5-192-15,-1 7 192 0,0 5-192 0,0 0 0 16,-9 2 0-16,-1 4 0 0,-1 8 0 0,-2 7-176 16,-2 8 176-16,7-9-128 0,1 6 128 0,-5 6-160 15,1 2 160-15,-2 4-160 0,-1 3 160 0,0 4 0 16,0 2 0-16,-11 42-128 0,3-14 128 0,4-11 0 16,4-9 0-16,4-8 0 0,4-9 0 0,3-5 0 0,3-4 0 15,4-6 0-15,2-4 0 0,2-5 0 16,2-5 160-16,2-1-160 0,0-7 240 0,-2-2-48 15,2-5-16-15,1 0 0 0,1-2 16 0,1-3 16 16,1-2 0-16,1-2 0 0,1-1-208 0,11-14 0 0,-5 1 128 16,-5 6-128-16,-2 5 0 0,-5 6 0 0,-2 4 0 0,-10 8 0 15,0 0 0-15,0 0 0 0,9 3 0 0,-4 4 0 16,-2 3 0-16,0 4 0 0,-2-1 0 0,-1 1 0 16,4 1 0-16,-2 1 0 0,1-2 0 15,-1-2 0-15,1 1 0 0,1 0 0 0,1-6 0 0,1 2 0 16,3-4 0-16,0-1 0 0,2-1 0 0,5-3 0 15,3-3 0-15,1-1 0 0,-1-1 0 0,1-5 0 16,2-3 0-16,1 2 0 0,1-4 0 0,1-1 0 16,3 1 0-16,-11 9 0 0,3-3 0 0,2 3 0 0,-1 3 0 15,2 2 0-15,2 2 0 0,-1 4 0 0,-3 5 0 16,19 13 0-16,-10 5-128 0,-8-1 128 0,-8 3 0 16,-5 0 0-16,-6 1 0 0,-4 0 0 0,-4-2 0 15,-5-4 0-15,-5 2-144 0,-2 4 144 16,-1 0-1632-16,-2 5-224 0,-2 0-64 15</inkml:trace>
  <inkml:trace contextRef="#ctx0" brushRef="#br0" timeOffset="69060.23">24545 19659 20271 0,'0'0'896'0,"0"0"192"0,0 0-880 0,0 0-208 0,0 0 0 0,0 0 0 16,-7 0 1552-16,7 0 272 0,0 0 48 0,-8 8 16 15,3-2-1136-15,1 7-240 0,0-2-32 0,3 4-16 16,1 3-240-16,0-6-48 0,1-2-16 0,2 4 0 16,-3 1-160-16,3 2 0 0,-1 0 0 0,2 1 0 15,-2-1 0-15,9 11 0 0,3-4 0 0,-2-6 0 16,4-6 0-16,0 0 0 0,1-3 0 0,0-4 128 15,0-1 160-15,1-3 32 0,1-4 0 0,0 1 0 16,-1-6 192-16,-1-1 32 0,1-2 16 0,-1 2 0 16,-2-4-224-16,-1 3-32 0,-5-1-16 0,2 0 0 15,-2 5-288-15,-9 6 160 0,0 0-160 0,0 0 128 16,9 3-128-16,-3 4 0 0,-2 2 0 0,-1 6 0 16,-2 3 0-16,3 0 0 0,-2 2 0 0,2-1 0 0,0-3 0 15,0-2 0-15,2-3 0 0,-1 0 0 0,-5-11 0 0,0 0 0 16,13 3 0-16,1-3 0 0,1-4 0 0,6-7 0 15,-1-2 0-15,2-5 0 0,0-5 272 0,3 2 32 16,-1-1 0-16,-3-1 0 0,-2-1-128 0,-2 3-32 16,-6 0 0-16,0 1 0 0,-5-1-144 0,-1 4 160 15,-4-5-160-15,-1 4 160 0,-2 3-160 0,-2 0 0 16,0 0 144-16,-1 3-144 16,-1 3-320-16,-1 2-128 0,7 7-16 0,-5-4-16 15,0 0-2592-15,5 4-512 0</inkml:trace>
  <inkml:trace contextRef="#ctx0" brushRef="#br0" timeOffset="69315.69">25536 19358 13823 0,'0'0'608'0,"0"0"128"0,0 0-592 0,0 0-144 0,0 0 0 0,0 0 0 15,7 9 3008-15,-2 2 560 0,-1 9 112 0,-4 1 32 16,-1 0-2224-16,-3 2-432 0,0 4-96 0,-5 1 0 16,-2 4-16-16,-3 2 0 0,-1 0 0 0,-3 2 0 15,-1 1-256-15,1 1-48 0,0 0-16 0,0 0 0 16,2 2-336-16,1-7-64 0,1-2-16 0,3-1 0 16,6-7-208-16,0-3-208 0,3-5 32 0,2 0 16 15,2-7-1984-15,-2-8-400 16,12 4-80-16</inkml:trace>
  <inkml:trace contextRef="#ctx0" brushRef="#br0" timeOffset="69859.62">26556 19690 23903 0,'-15'5'1056'0,"6"0"224"0,-2 2-1024 0,3 1-256 0,0 3 0 0,0 2 0 16,-3-1 512-16,3 3 64 0,-1 4 16 0,0 0 0 15,0 0-128-15,1 0-16 0,2-1-16 0,2 0 0 0,-2-1 32 0,1 1 16 16,0-3 0-16,-1 2 0 0,3-3-32 0,-1 1 0 15,-1-6 0-15,5-9 0 0,0 0 48 0,0 0 0 16,0 0 0-16,0 0 0 0,0 0 80 0,0 0 0 16,7-9 16-16,4-6 0 0,-1 0-80 0,2-3-32 15,1-1 0-15,1 0 0 0,0 0-224 0,1 0-64 16,1 0 0-16,0 1 0 0,2 1-192 0,1 1 0 16,0 3 0-16,1 4 0 0,2-2 0 0,1 3 0 15,-2-2 0-15,4 5 0 0,-3 2-176 0,-1 2-16 16,-3-2-16-16,1 7 0 15,0 1-1920-15,-3 0-384 0,-2 4-80 0</inkml:trace>
  <inkml:trace contextRef="#ctx0" brushRef="#br0" timeOffset="70218.27">27322 19766 29599 0,'0'0'1312'0,"0"0"272"0,-6-7-1264 0,0 0-320 0,-2 2 0 0,0 1 0 16,-3 3 640-16,-1 1 80 0,-2 1 16 0,-4 1 0 15,-1 5-352-15,-5 2-80 0,0-2-16 0,-2 5 0 16,2 3-160-16,0 2-128 0,0 2 144 0,2-2-144 16,0 0 128-16,3-2-128 0,3-1 0 0,3 0 0 15,3 0 0-15,4-4 0 0,6-10 0 0,0 0 0 0,0 0 0 0,0 0 0 16,0 0 0-16,0 0 144 0,11-4 176 0,2-2 16 15,-2-1 16-15,2-4 0 0,1-3-48 0,1 0-16 16,-1 0 0-16,3 2 0 0,-5 0-288 0,0 6 128 16,-2-2-128-16,-1 4 0 0,-9 4 128 0,11 3-128 15,-2 3 0-15,-1 3 0 0,-1 7 0 0,0 3 0 16,-2 2 0-16,3 2 0 0,-3-1 0 0,0 1 0 16,0 1 0-16,1-1-144 0,3-4-112 0,1-3 0 15,2-3-16-15,2-3 0 16,0-4-1840-16,2-1-384 0,2-6-64 0</inkml:trace>
  <inkml:trace contextRef="#ctx0" brushRef="#br0" timeOffset="70543.05">27695 19852 15663 0,'-18'12'1392'0,"6"-6"-1120"0,0 2-272 0,1 1 0 16,-2-1 3232-16,3 1 592 0,0 4 112 0,0-3 32 16,1 2-2592-16,1-6-512 0,8-6-96 0,0 0-32 15,0 0-368-15,0 0-80 0,0 0-16 0,0 0 0 16,0 0-64-16,4-9-16 0,5-5 0 0,0 0 0 16,2-1-16-16,2-3-16 0,2-1 0 0,2 1 0 15,-2 0-160-15,1 2 0 0,2-1 0 0,1 1 0 16,2 4 0-16,-1 0 160 0,-1 3-16 0,-1 2 0 0,-3 2 160 15,0 3 16-15,1 2 16 0,-2 2 0 0,-2 5-144 16,0 3-48-16,-5 0 0 0,2 3 0 16,-2 2-144-16,0 2 0 0,-4-2 0 0,1 3 0 0,-2-1-240 0,1 1 80 15,-2-4 16-15,-1-1 0 16,0-2-1296-16,0 0-256 0,3 0-48 0,-1 0-7952 16,-2-11-1584-16</inkml:trace>
  <inkml:trace contextRef="#ctx0" brushRef="#br0" timeOffset="70983.28">28848 19742 23951 0,'-25'-9'2128'0,"9"4"-1696"0,-1-2-432 0,0-2 0 15,-1 2 1456-15,1-1 208 0,-2 2 32 0,1 3 16 16,-1 1-1136-16,1 0-240 0,0 5-32 0,0 0-16 15,0-1-288-15,1 4 0 0,-1 3 128 0,0 4-128 16,-1 2 0-16,1 3 0 0,2 2 0 0,-2 1 0 16,0 3 0-16,0 3 0 0,-1-2 0 0,0 3 0 15,0-4 0-15,0 3 0 0,1 0 0 0,3-5 0 16,2 0 0-16,6-4 0 0,2-4 192 0,3-3-192 16,2-11 464-16,9 5-16 0,3-3 0 0,2-5 0 15,1-3 160-15,4-7 32 0,3-4 0 0,-1-2 0 16,2-5-96-16,1-4-16 0,0 0 0 0,2-1 0 0,-1-4-320 15,1 3-64-15,-4-1-16 0,1-1 0 0,-1-2-128 0,-2 0 128 16,-1-3-128-16,0-3 128 0,1-3 64 16,-3 1 16-16,0-5 0 0,-2 0 0 0,2-2 48 0,-2 0 0 15,-2 9 0-15,-2 3 0 0,-1 5-256 0,-2 10 176 16,-6 6-176-16,1 6 160 0,-3 10-160 0,0 0 192 16,-8 14-192-16,-4 6 192 0,-2 7-192 0,-2 1 0 15,1 5 0-15,1 5 0 0,-1 5 0 0,0 1 0 16,-1 5-144-16,1 2 144 0,0-1-240 0,0 1 16 15,1 0 0-15,1-3 0 16,3 1-2384-16,3-10-464 0,4-3-112 0,3-7-11072 0</inkml:trace>
  <inkml:trace contextRef="#ctx0" brushRef="#br0" timeOffset="71349.58">29241 19655 25791 0,'0'0'1152'0,"-11"1"224"0,-2 2-1104 0,0 2-272 0,2 3 0 0,-1-1 0 15,1 5 1712-15,-2 3 272 0,0 3 64 0,-1 0 16 16,-3-1-1376-16,3 3-288 0,1 1-48 0,0 2-16 15,-1 0-336-15,5-2 144 0,0-1-144 0,3-3 0 0,2 0 0 16,4-3 0-16,3-4 0 0,2 1 0 0,-5-11 0 0,11 6 0 16,3-1 0-16,-1-5 0 0,4-2 144 0,-2-3-16 15,0-2-128-15,0-5 192 0,-1 1 128 0,1 1 32 16,-2-6 0-16,0 4 0 0,-3 0-64 0,-2-1-16 16,-2 0 0-16,-2 0 0 0,-3 3-96 0,-2-3-32 15,-2 1 0-15,-2 4 0 0,-1-3-144 0,-3 4 0 16,-2 0 0-16,-2 0 0 15,0 3-1280-15,2-1-144 0,-3 0-32 0,2 2-8784 16,0 2-1776-16</inkml:trace>
  <inkml:trace contextRef="#ctx0" brushRef="#br0" timeOffset="71845.08">29456 19710 27359 0,'0'0'1216'0,"0"0"240"0,0 0-1168 0,-2 11-288 0,2-11 0 0,0 9 0 16,-3 0 768-16,3-9 112 0,-2 10 16 0,2-2 0 15,0-8-464-15,0 0-96 0,0 0-16 0,0 0 0 16,0 0-320-16,0 0 144 0,0 0-144 0,0 0 0 16,0 0 128-16,0 0-128 0,0 0 0 0,0 0 0 15,0 0 240-15,0 0-64 0,0 0-16 0,0 0 0 16,0 0 272-16,0 0 48 0,12-1 16 0,-1-4 0 15,-1-2-80-15,1 2-16 0,-4-5 0 0,3 4 0 16,-1-2-160-16,1 2-48 0,2-1 0 0,-1 1 0 0,0 2-192 0,-1 2 144 16,-10 2-144-16,11 2 128 0,1 2-128 15,-2 4 0-15,-3 0 0 0,1 6 0 0,-2 0 0 0,-2-1 0 16,1 1 0-16,-3 3 0 0,-2 2 0 0,-2 1 0 16,0-2 0-16,-1-2 0 0,2-2 0 0,0 0-192 15,-1-5 64-15,2 1 128 0,0-10-272 0,0 0 64 16,0 0 16-16,0 0 0 0,13-3 192 0,0-5 0 15,0-1 0-15,0-5-144 0,1 0 144 0,2-2 0 16,0-2 0-16,1 1 0 0,-1 3 0 0,2 0 0 16,0-1 0-16,0 2 0 0,-1 3 0 0,0 0 0 15,1 5 0-15,0 1 0 0,-3 0 128 0,-1 8-128 16,-3 2 128-16,2 6-128 0,0 2 144 0,-1 5-144 16,1 2 192-16,-3 2-192 0,2 3 0 0,-1 0 0 0,-1-1 0 15,1 0 0-15,-3-2-368 0,3 0 32 0,0 0 0 16,0-3 0-1,1-7-992-15,2-2-192 0,4-2-32 0,1-3-12320 0</inkml:trace>
  <inkml:trace contextRef="#ctx0" brushRef="#br0" timeOffset="72386.57">30581 19498 29599 0,'0'0'1312'0,"0"0"272"0,0 0-1264 0,0 0-320 0,0 0 0 0,0 0 0 15,-5 8 256-15,1 3 0 0,1 5 0 0,2 3 0 16,0 2-80-16,1 1-32 0,0 1 0 0,1 3 0 16,0 2-144-16,2-3 160 0,-2 4-160 0,2-4 160 15,2 0-160-15,-4-5 0 0,0-2 144 0,2-1-144 16,1-6 320-16,-1-1-16 0,-3-10 0 0,0 0 0 16,12 0 544-16,-1-2 112 0,2-6 32 0,2-3 0 15,3-8 16-15,1-4 0 0,1-1 0 0,1-1 0 16,3-3-496-16,-2 3-112 0,-2-2-16 0,0 2 0 15,1-4-384-15,-1 3 128 0,0 0-128 0,1 1 0 16,-1 4 0-16,-1 2 0 0,0 1-192 0,-2 4 192 16,-5 2-1664-16,1 5-224 0,1-3-32 15,-1 5-9040-15,-1 3-1808 0</inkml:trace>
  <inkml:trace contextRef="#ctx0" brushRef="#br0" timeOffset="73415.64">31403 19443 15663 0,'-15'-3'1392'0,"3"1"-1120"16,0-4-272-16,-2 2 0 0,-3 2 3584 0,2 2 640 15,0 3 144-15,-2 5 32 0,1 0-3248 0,-2 5-656 16,0 1-128-16,2 1-32 0,-1 1-48 0,2 4-16 16,0 3 0-16,2-3 0 0,0 2-272 0,4-2 0 0,2-1 0 15,1 0 0-15,3-2 256 0,3-2-64 0,3-2-16 0,3-2 0 16,0-2 160-16,0 0 48 0,6-4 0 0,-2-2 0 15,0-2 128-15,3-1 16 0,1-3 16 0,0-2 0 16,-2-2-144-16,0 0-16 0,-1-3-16 0,-2 1 0 16,-1-2-176-16,-1 3-16 15,-1-2-16-15,-3 2 0 0,-3 8-160 0,0 0 192 0,3-8-192 0,-3 8 192 16,0 0-192-16,0 0 0 0,0 0 0 0,0 0 0 16,-3 12-128-16,2 5-16 0,0-3 0 0,2-2 0 15,2 2-32-15,-1 0 0 0,2-1 0 0,2-4 0 16,3 1-16-16,1-6 0 0,2-1 0 0,2-3 0 15,1-2 64-15,4-2 0 0,2-6 0 0,4 0 0 16,0-5 128-16,3-4 0 0,0-4 128 0,0 1-128 16,-1-1 0-16,-4 1 144 0,-3-8-144 0,0 6 0 0,0-4 192 15,-3 1-64-15,0-3 0 0,-1-2-128 0,1 2 256 16,-3-2-48-16,0-5-16 0,-1-4 0 0,-3-1-192 0,-1-1 176 16,-2-5-176-16,-4-3 160 0,1 2-160 0,-3 3 160 15,-1 4-160-15,-1 7 160 0,-1 10-160 0,0 7 0 16,-5 6 0-16,2 6 0 0,5 6 0 0,-11 12 0 15,0 1 0-15,-3 8-176 0,-2 2 176 0,1 8-208 16,0 4 80-16,0 7 128 0,1 0-144 0,0 6 144 16,-2 6 0-16,1 3 0 0,0 0-144 0,0 2 144 15,-2-3 0-15,2-3-144 0,2-5 144 0,4-3 0 16,4-5 0-16,3-4 0 0,3-4 0 0,4-3 0 16,3-6 0-16,2-4 128 0,4-2-128 0,1-7 0 15,0-1 0-15,2-8 128 0,-2-2-128 0,3-3 176 0,0-5-176 16,-1-1 192-16,2-7 0 0,0 1 0 0,1-2 0 15,-3-1 0-15,0-2-192 0,-3-1 160 0,1 0-160 0,-1 0 160 16,-2-4 32-16,-1 2 0 0,-1 2 0 0,-1 3 0 16,-1 4-192-16,-2 2 192 0,-2 4-192 0,-4 9 192 15,0 0-192-15,0 0 0 0,0 0 0 0,0 0 128 16,0 0-128-16,0 18 0 0,-1 0 0 0,-2 1-176 16,-1 1 176-16,0-1 0 0,-2 0 0 0,2 0 0 15,-1-1 0-15,1-2-192 0,-1 1 64 0,4-2 0 16,-2-3 128-16,3-1 0 0,0-1 0 0,0-10 0 15,4 9 0-15,-4-9 0 0,8 5 0 0,1-2 0 16,1-6 0-16,1-1 192 0,3 1-64 0,2-1 0 16,0-8-128-16,2 4 0 0,1-4 0 0,-1 1 0 0,0 2 0 15,-3 0 0-15,-2 0 128 0,-2 0-128 0,-1 0 0 16,0 4 128-16,-2-1-128 0,-8 6 0 0,8-7 128 16,-8 7-128-16,0 0 128 0,0 0-128 0,0 0 0 0,0 0 0 15,0 0 0-15,0 0 0 0,10 7 0 0,-10-7 0 16,9 7 0-16,-9-7-192 0,0 0 192 0,10 5 0 15,0-2-144-15,-10-3 144 0,11 0 0 0,1-3 0 16,-2 0-144-16,3-5 144 0,-1 0 0 0,2-4-128 16,0-4 128-16,2 0 0 0,-1-3 0 0,-6 9-128 15,1-6 128-15,1 0 0 0,2-3 0 0,-3 1 0 16,0 0 0-16,-1 0 0 0,-1 1 0 0,3-15 0 16,-3 9 0-16,-3 4 144 0,-2 4-16 0,-3 4-128 0,0 11 192 15,-4-6-64-15,4 6-128 0,0 0 192 0,-12-1-192 16,6 3 192-16,0 3-192 0,-4 4 0 0,2-1 144 15,-2 5-144-15,2 1 0 0,2 2 144 0,1 2-144 16,1 13 0-16,5-4 208 16,4-1-64-16,4-3-16 0,-3-12 0 0,3 2-128 0,4 2 192 0,2-2-192 0,3-2 192 15,4 1-192-15,1-1 128 0,1-3-128 0,23 6 128 16,-5-9-128-16,-4-4-256 0,-2-3 64 0</inkml:trace>
  <inkml:trace contextRef="#ctx0" brushRef="#br0" timeOffset="88271.73">5902 17928 4607 0,'0'0'400'0,"-10"5"-400"0,10-5 0 0,-11 4 0 16,11-4 2944-16,-10 1 496 0,10-1 96 0,0 0 32 15,-9-5-2272-15,9 5-448 0,-5-9-80 0,0 1-32 16,1-3-144-16,2 0-16 0,-1 0-16 0,3-3 0 16,-1 0 176-16,1-2 32 0,0-1 16 0,0 2 0 15,0-5 160-15,0 1 16 0,1-2 16 0,2 0 0 0,1-1-208 0,-2-5-32 16,-2-1-16-16,4-2 0 0,-3 1-176 0,1 1-32 15,-1-4-16-15,0 3 0 0,2 1-128 0,-1-3-32 16,0 2 0-16,-1 0 0 0,1 2-16 0,1 2 0 16,-1 3 0-16,0 2 0 0,0-2 32 0,1 7 0 15,-1 1 0-15,1 0 0 0,1 1-48 0,-3 3-16 16,0-1 0-16,-1 11 0 0,0 0-48 0,0 0-16 16,0 0 0-16,0 0 0 0,0 0-224 0,7 11 144 15,-2 2-144-15,1 7 128 0,2 0-128 0,-1 6 0 16,-3 6 0-16,1 1 0 0,-1 4 0 0,1-1 0 15,-1 0 0-15,1 2 128 0,0 5-128 0,0 1 0 16,-1-5 0-16,-2-1 128 0,1-4-128 0,-2 1 0 16,-1-1 144-16,0-1-144 0,0-5 144 0,-1-1-144 0,2-6 192 0,1-2-192 15,-2-5 416-15,1-1-32 0,-1-13 0 0,0 0 0 16,0 0 64-16,0 0 0 0,0 0 0 16,7-16 0-16,0-7-112 0,-3-3-16 0,1-4 0 0,0-1 0 15,-4-2-160-15,0-2-32 0,-1-3-128 0,0-2 192 16,-1 1-192-16,-1 2 144 0,-2 1-144 0,0 1 128 15,0-1-128-15,0 3 0 0,0 3 0 0,2 2 128 16,-1 5-128-16,3 5 0 0,0 3 0 0,3 3 0 16,-3 5 0-16,0 7 0 0,0 0 0 0,0 0 0 15,0 0 0-15,0 0 0 0,9 12 0 0,0 4 0 16,1 5 0-16,-1 2 0 0,-2 4-176 0,2 1 176 16,0 2 0-16,-2 1 0 0,0 3 0 0,0 3-128 0,-1 2 128 15,-1-2 0-15,-1-3 0 0,0-3 0 0,-2-2 0 16,3-2 0-16,-2-2 0 0,-1-4 0 15,1-5 0-15,-1-2 0 0,-2-5 0 0,0-9 0 0,0 0 0 0,0 0 0 16,0 0 160-16,0 0-160 0,0 0 192 0,-2-9-48 16,1-4-16-16,-1-4 0 0,1-1 0 0,0-2 0 15,-2-5 0-15,1 1 0 0,-2 0-128 0,1-4 0 16,1 1 0-16,1-2 128 0,-2 4-128 0,2 1 0 16,-1 5 0-16,4 5 0 0,2 2 0 0,-1 2 0 15,1 4 0-15,-4 6 0 0,0 0 0 0,0 0 0 16,13 0 0-16,0 3 0 0,1 6 0 0,0 4 0 15,1 5 0-15,1 5 0 0,2 1 0 0,0 1 0 16,0 3-144-16,-1-2 144 0,0 0 0 0,-2-2 0 16,1-1 0-16,-5 0 0 0,2-4 0 0,-2-1 0 0,-1-3 0 0,2-2 0 15,-5-3 0-15,4-3 0 0,-4 0 0 0,-7-7 0 16,0 0 0-16,10 0 224 0,-10 0-64 0,8-5-16 16,-8 5 160-16,5-9 16 0,-4-1 16 0,-1 0 0 15,-1-4 0-15,-2 1 0 0,-3 0 0 0,0 0 0 16,-3-1-160-16,0 0-48 0,-1-2 0 0,0 4 0 15,-1-2-128-15,3 0 0 0,-4 1 0 0,2 4 128 16,1-2-128-16,3 4 0 0,1 1 0 0,5 6 0 16,0 0 0-16,0 0 0 0,0 0 0 0,0 0 0 15,0 0 0-15,6 11 0 0,2 3 0 0,1 3-176 16,1-2 176-16,1 3-128 0,1 0 128 0,0 1-128 16,1 0 128-16,0 0 0 0,1 2 0 0,2 1 0 15,1 0 0-15,-2-2 0 0,-1 2 0 0,0-3 0 16,-1 0 0-16,-1-3 0 0,-1 1 0 0,-1-4 0 0,-3-5 0 0,-7-8 0 15,9 11 0-15,-9-11 0 16,0 0 0-16,0 0 0 0,0 0 0 0,0 0 0 0,0 0 0 0,0 0 0 16,-1-14 0-16,-3-2 0 0,-1 0 0 0,-3-3 0 15,0-3 0-15,-1-3 128 0,0 1-128 0,-3-1 0 16,-2-3 0-16,3 4 128 0,-3 0-128 0,4 5 0 16,2 5 0-16,4 1 0 0,0 1 0 0,4 5 0 15,0 7 0-15,0 0 0 0,0 0 0 0,14 2 0 16,2 4-144-16,-1 5 144 0,-1 5 0 0,4 0 0 15,2 5 0-15,2-1 0 0,1 3 0 0,-2 1 0 16,3-1 0-16,0 0 0 0,-1 0 0 0,-1-1 0 16,-2-1 0-16,-2-5 0 0,0-2-256 0,-3-4 80 0,-2 1 16 15,0-6 0 1,-2-3-2192-16,2-3-432 0,-4-2-96 0</inkml:trace>
  <inkml:trace contextRef="#ctx0" brushRef="#br0" timeOffset="89056.61">6404 17009 11967 0,'0'0'528'0,"0"0"112"0,-8-3-512 0,8 3-128 0,0 0 0 0,0 0 0 16,-9 3 2432-16,9-3 464 0,-6 7 96 0,2 4 16 0,-1-2-1792 0,5 3-368 15,-1 4-64-15,1 3-16 0,1 1 32 16,2 4 0-16,-2 0 0 0,2 0 0 0,-1 3 96 0,1-3 0 16,0 0 16-16,2 2 0 0,-3-3-176 0,2 2-32 15,1-1-16-15,-2-3 0 0,1-4-192 0,0-1-48 16,1-1 0-16,0-6 0 0,0 1 32 0,-5-10 0 16,0 0 0-16,8 5 0 0,-8-5 32 0,10 1 16 15,-10-1 0-15,10-4 0 0,0-1-128 0,-1-4-16 16,-1 1-16-16,0-4 0 0,-1 3-112 0,1-2-32 15,2-4 0-15,-1 1 0 0,2 1-224 0,1 0 176 16,-1-1-176-16,2 1 160 0,-2 2-160 0,2-3 0 16,0 0 0-16,0 1 128 0,1 3-128 0,0-3 0 15,1 1 0-15,0 2 0 16,0-4-368-16,-3 1-96 0,-1 1-32 0,3 0 0 16,3-1-1456-16,-5 3-288 0,1-4-64 0,-1 2-8224 0,-1 4-1632 0</inkml:trace>
  <inkml:trace contextRef="#ctx0" brushRef="#br0" timeOffset="89546.19">6517 17285 4607 0,'-6'7'400'0,"-1"-2"-400"0,7-5 0 0,-5 9 0 0,5-9 3440 0,-6 7 592 16,6-7 128-16,0 0 32 0,0 0-2336 0,0 0-480 15,0 0-96-15,0 0 0 0,0 0-224 0,0 0-32 16,0 0-16-16,0 0 0 0,0 0-16 0,2-11 0 16,2 1 0-16,1-4 0 0,0-1-176 0,3-1-48 15,-4-1 0-15,2-1 0 0,1-2-208 0,1-2-48 16,-1-1-16-16,0-2 0 0,2 0-128 0,2-3-32 15,0 2 0-15,0-3 0 0,2 2 0 0,1-2 0 16,1 0 0-16,6 0 0 0,0-5 80 0,3 1 16 16,-1 0 0-16,1 3 0 0,3-3 0 0,1-1 0 15,-2-1 0-15,-1 0 0 0,3-1-160 0,0 3-16 16,1 1-16-16,0 3 0 0,1-2-96 0,0 1-16 0,1 2 0 16,0-1 0-16,0 5 16 0,-1-2 0 0,0 2 0 0,-4 2 0 15,2 2 0-15,-2 2 0 0,-2 0 0 0,-1 3 0 16,-3 0-16-16,-2 1-128 0,-3 3 192 0,-1 2-64 15,-2-3-128-15,2 6 160 0,-3 0-160 0,-1-1 160 16,-1 3-160-16,0 2 0 0,-9 2 0 0,10 0 128 16,-10 0-128-16,0 0 0 0,10 1 0 0,-10-1 0 15,0 0 0-15,0 0 0 0,0 0 0 0,0 0 0 16,0 0 0-16,-2 13-176 0,2-13 16 0,-3 10 0 31,3-10-1744-31,0 0-336 0,0 0-80 0</inkml:trace>
  <inkml:trace contextRef="#ctx0" brushRef="#br0" timeOffset="90090.26">8051 14596 2751 0,'-9'-20'256'0,"4"9"-256"0,-1 2 0 0,0-3 0 15,-2 0 4704-15,2 1 896 0,-1 0 176 0,1 3 48 16,-3-2-3856-16,-1 5-768 0,0-3-160 0,0 2-16 16,-3 1 64-16,3-1 0 0,-3 2 16 0,0 1 0 15,-2 1-80-15,-2 2 0 0,1 0-16 0,-1 2 0 16,1 2-224-16,-1 2-32 0,1 0-16 0,-1 1 0 16,-1 3-272-16,3 2-48 0,0 0-16 0,4 6 0 15,0 3-160-15,2 5-48 0,2 0 0 0,2 7 0 16,2 6-64-16,2 7-128 0,2 7 176 0,4 1-176 15,0-1 160-15,6 2-160 0,0 2 128 0,3 0-128 16,3 3 0-16,0-4 0 0,1-3 128 0,0-2-128 16,0-5 0-16,3 1 0 0,-2-7 0 0,0 0 0 0,-1-3 0 15,0-2 0-15,0 0 0 0,-4-6 128 0,1-5 48 16,-2 0 0-16,-2-2 0 0,3-2 0 0,-1-1-32 0,0-1 0 16,-3-3 0-16,-1 1 0 0,-2-6-144 0,0 1 128 15,-2-3-128-15,-5-8 128 16,0 0-848-16,10 7-176 0,-10-7-48 0,0 0 0 15,0 0-2208-15,0 0-448 0</inkml:trace>
  <inkml:trace contextRef="#ctx0" brushRef="#br0" timeOffset="90299.64">7562 15705 35935 0,'0'0'3200'0,"0"0"-2560"16,0 0-512-16,10-12-128 0,4 0 0 0,4-2-128 0,3-3 128 0,2 1-192 15,4-1 464-15,2-3 96 0,3-2 16 0,-1-3 0 16,4 2 240-16,-2 0 48 0,-1-5 16 0,0 3 0 16,-3-5-240-16,0 6-64 0,2-1 0 0,-3 2 0 15,-5 2-240-15,-2 2-144 0,0 0 160 0,-2 3-160 16,-2 2-176-16,0 1-128 0,-4 2-16 0,2-1-16 31,-2 5-2736-31,-2-1-528 0</inkml:trace>
  <inkml:trace contextRef="#ctx0" brushRef="#br0" timeOffset="90706.59">8506 14983 14735 0,'0'0'1312'0,"-10"-4"-1056"15,1 3-256-15,0-1 0 0,1 1 2384 0,-1 2 432 16,0 2 64-16,-3 3 32 0,-3-2-1376 0,-3 4-288 15,-1 3-48-15,-1 4-16 0,-3 3-176 0,-1 1-48 16,-2 3 0-16,3 3 0 0,1-1-192 0,4 1-32 16,3 3-16-16,4-4 0 0,5 1-320 0,5-3-64 15,3-4-16-15,3-3 0 0,2-4-192 0,2-1-128 16,1-6 160-16,3-1-160 0,2-3 272 0,1-5-32 16,2-4-16-16,0-1 0 0,0-6 176 0,-1 1 48 15,0-4 0-15,0-3 0 0,-1 0-112 0,-3-3-16 16,-2 5 0-16,-2 0 0 0,-5 1-64 0,0 1-32 0,-2 3 0 0,1 3 0 15,-3 12 32-15,0 0 16 0,0 0 0 0,0 0 0 16,0 0-96-16,0 0-32 0,5 10 0 0,-3 7 0 16,2 1-144-16,0 2 0 0,0 0 0 0,2 2 0 15,3 1 0-15,1-2 0 0,0-1 0 0,3-1 0 16,2-3 0-16,1-3 0 0,-1-4-128 0,0-2 128 31,3-3-416-31,2-6-16 0,-2-6 0 0,0-1 0 16,0-4-1680-16,1-2-352 0,-1-4-64 0,-2-3-13184 0</inkml:trace>
  <inkml:trace contextRef="#ctx0" brushRef="#br0" timeOffset="91006.82">8494 13885 25791 0,'0'0'2304'0,"0"0"-1856"15,0 0-448-15,-3 12 0 0,1 1 896 0,2 1 96 16,1 2 16-16,3 5 0 0,1 4-48 0,1 2 0 16,2 2 0-16,2 4 0 0,1-1 16 0,2 5 0 15,0 4 0-15,2 6 0 0,2 2-80 0,0 1 0 16,2 1-16-16,2 2 0 0,-1 0-432 0,0-1-96 16,2-2-16-16,1-3 0 0,-4 1-208 0,0 1-128 15,-2-7 160-15,-2-2-160 0,1-4 128 0,0-6-128 16,-2-2 0-16,-2-5 144 0,-3-4-144 0,0-1 0 0,1-4 144 0,-2-3-144 15,-2 1 0-15,3-8-208 0,-9-4 16 0,10-2 16 32,0-1-2176-32,-2-5-432 0,0-1-96 0,-3-5-12352 0</inkml:trace>
  <inkml:trace contextRef="#ctx0" brushRef="#br0" timeOffset="91373.64">9190 14179 17503 0,'0'0'1552'0,"0"0"-1232"0,3-11-320 0,-1 1 0 16,2 1 2672-16,-4 9 464 0,0 0 112 0,0 0 16 15,0 0-1984-15,0 0-384 0,-9-3-64 0,-2 6-32 16,-2 5 272-16,-2 4 48 0,-3 5 16 0,-2 4 0 0,-3 6-400 0,4 2-80 16,-4 3-16-16,4 0 0 0,2-3-240 0,7-2-48 15,-1 1-16-15,4-7 0 0,3-3-176 0,4-1-32 16,4-2-128-16,1-2 192 0,4 1-64 0,3 0-128 15,2-8 176-15,5 5-176 0,2 0 256 0,4-1-64 16,-1 0-16-16,2-1 0 0,2 4-32 0,2-2 0 16,-4 2 0-16,0-1 0 0,-1-1-16 0,-3 3 0 15,-4 2 0-15,-2 1 0 0,-2-1 96 0,-3-1 16 16,-3 1 0-16,-5 1 0 0,-5 1 128 0,-4 1 16 16,-4-1 16-16,-3 0 0 0,-3 0 32 0,-3-1 0 15,-2 0 0-15,-2-4 0 0,-2-1-112 0,-1 0-32 16,2-6 0-16,0-1 0 0,5 0-160 0,0-2-128 15,0-4 192-15,2-3-192 16,5-3-560-16,3 0-208 0,1-6-64 0,8-2 0 16,3-4-1920-16,4-2-400 0,6 1-80 0</inkml:trace>
  <inkml:trace contextRef="#ctx0" brushRef="#br0" timeOffset="91707.64">9625 14347 30399 0,'0'0'1344'0,"0"0"288"0,0 0-1312 0,8-4-320 0,2-4 0 0,2-1 0 15,2-4 512-15,4-2 48 0,1-2 0 0,2-1 0 16,0-1 160-16,2-4 48 0,0 1 0 0,-3-4 0 16,1 3 80-16,-2 3 32 0,-1 0 0 0,-3-3 0 0,-4-1-112 0,-4 2 0 15,-2 2-16-15,-5 0 0 0,-3 1-224 0,-2 3-32 16,-4 2-16-16,-4 5 0 0,-4 4-96 0,-4 4-32 15,-5 2 0-15,-1 8 0 0,-2 7-48 0,-2 9-16 16,-2 5 0-16,3 1 0 0,2 3-96 0,4 4-32 16,1 5 0-16,7-3 0 0,4-1-16 0,5-1 0 15,4-1 0-15,4-4 0 0,4-2-144 0,6-7 0 16,5-5 0-16,1-3 128 0,4-2-128 0,4-2 0 16,6-8 0-16,2-2 128 0,4-4-128 0,3-4 0 15,3-2 0-15,1-5 0 16,3-2-1312-16,-3-7-240 0,-1-3-48 0,1-3-11168 0,-2-2-2224 15</inkml:trace>
  <inkml:trace contextRef="#ctx0" brushRef="#br0" timeOffset="92526.07">10544 13249 24927 0,'-11'5'1104'0,"4"1"240"0,0 6-1088 0,0 2-256 0,2 5 0 0,-1 5 0 16,-2 9 464-16,4 3 48 0,2 4 0 0,-1 6 0 15,2 0 384-15,1 4 64 0,0 0 32 0,1 1 0 16,-1 3-96-16,5-2 0 0,0 0-16 0,2-4 0 15,0-1-224-15,1 0-32 0,2-4-16 0,-2-4 0 16,-2-6-224-16,1-4-32 0,-1-5-16 0,0-6 0 16,-2-3 240-16,0-4 64 0,-4-11 0 0,0 0 0 15,0 0 112-15,0 0 16 0,0 0 16 0,5-8 0 16,-1-9-176-16,-2-2-32 0,1-4-16 0,-2-7 0 16,-1-6-208-16,0-1-32 0,-1-2-16 0,0-7 0 0,-1-2 16 15,0-6 16-15,-1-3 0 0,-1-3 0 16,-2-3-80-16,1-1-32 0,1-4 0 0,3 0 0 0,0-2-224 0,3 7 0 15,3-1 0-15,3 10 0 0,1 5 0 16,3 9 0-16,4 4 0 0,0 8 0 0,0 1 0 0,1 7 0 16,1 5 0-16,0 6 0 0,0 4-128 0,-2 7 128 15,2 6 0-15,-1 7 0 0,-2 6-192 0,-3 5 192 16,0 5-192-16,-3 4 192 0,-4 6-160 0,-4 5 160 16,-2 2-128-16,-4-2 128 0,-2 0 0 0,-1-7 0 15,-4-2 0-15,-2-3 0 0,-4-3 0 0,1-5 0 16,0-2 0-16,-2 1 128 0,-4-8 0 0,3-1 0 15,2-4 0-15,3 0 0 0,-2-6-128 0,4-1 0 16,2-3 128-16,11-2-128 0,-9-7-208 0,5 0-112 16,3-7-32-16,5-2 0 15,5-4-2176-15,1-4-432 0,5-7-96 0,3 3-14272 0</inkml:trace>
  <inkml:trace contextRef="#ctx0" brushRef="#br0" timeOffset="92859.16">11425 12641 33343 0,'-14'2'1472'0,"5"-1"320"0,-1 2-1440 0,-2 0-352 0,0 2 0 0,-5 6 0 15,-3 3 496-15,-4 3 16 0,-3 6 16 0,-2 3 0 16,-1 0 304-16,1 4 64 0,3 0 16 0,3 1 0 16,5-1-160-16,5-3-48 0,0 3 0 0,6-3 0 15,6 0-304-15,1-3-64 0,1-4-16 0,6-2 0 16,1-3-176-16,5 0-144 0,0-2 192 0,2-6-192 0,3-4 208 0,-1-1-64 15,1-2-16-15,0-3 0 0,0-3 128 0,1-1 32 16,0-2 0-16,1 1 0 0,-1-4 0 0,0-2 0 16,-1 0 0-16,0 0 0 0,0-1-96 0,-3 0 0 15,-1-3-16-15,-6 1 0 0,-3 1-16 0,-3-1 0 16,-4 1 0-16,-6-2 0 0,-3-2 32 0,-5-1 16 16,-1 1 0-16,-4 1 0 0,-3 0-80 0,-1 1 0 15,-2 3-128-15,-1 2 192 0,4 5-192 0,1 2 0 16,4 2-192-16,1 2 192 15,3 1-1440-15,2 1-176 0,3 0-48 0,0 1 0 16,10-1-1408-16,0 0-272 0,0 0-64 0</inkml:trace>
  <inkml:trace contextRef="#ctx0" brushRef="#br0" timeOffset="93212.95">11825 12485 26543 0,'13'-13'1168'0,"-4"8"256"0,1 2-1136 0,0-5-288 0,-3 0 0 0,-7 8 0 15,5-9 800-15,-5 9 96 0,0 0 32 0,-8-7 0 16,-3 3 240-16,-6 0 48 0,-1 7 16 0,-2 2 0 16,-4 2-304-16,-2 5-64 0,-5 2-16 0,1 4 0 15,2 3-192-15,2 1-32 0,2-3-16 0,-1 1 0 16,3-3-352-16,4-1-80 0,4 1-16 0,5-1 0 16,2 0-160-16,6-1 0 0,2-4 0 0,6 1 0 15,3-1 224-15,4-1-32 0,3 2-16 0,0-2 0 16,1 1-48-16,2 5-128 0,1-1 192 0,2 0-64 15,0-3-128-15,-2 2 160 0,-1 2-160 0,0 1 160 16,-1 0-32-16,-3 0 0 0,-3-2 0 0,-3 0 0 0,-2-2 144 16,-5 1 32-16,-1 1 0 0,-4-2 0 15,-1-2 144-15,-2 2 48 0,-3-1 0 0,-2-3 0 0,-3-1-80 0,2-1-16 16,-1 0 0-16,-2 0 0 0,-2-6-224 16,2-1-48-16,1-1-128 0,3-4 192 0,2 0-192 0,2-3-160 15,1-5 32-15,5 1 0 16,2-4-1872-16,5 0-368 0,2-7-80 0,2-1-15648 0</inkml:trace>
  <inkml:trace contextRef="#ctx0" brushRef="#br0" timeOffset="93431.47">12304 12369 28559 0,'0'0'1264'0,"-6"7"272"0,1-1-1232 0,4 7-304 0,1 0 0 16,0 2 0-16,0 4 1488 0,-3 4 240 0,1-2 64 0,-2 2 0 15,0-2-608-15,0 1-112 0,0 1-32 0,1 2 0 16,-2 0-400-16,1-1-96 0,-3 3-16 0,1-3 0 16,-2-4-256-16,3 3-48 0,1 3-16 0,1-6 0 15,-1-2-208-15,3-3 0 0,1-4 128 0,0 1-128 32,0-12-944-32,0 0-224 0,5 11-48 0,2-7-16 15,-7-4-1360-15,12-4-272 0,3-8-48 0,0-5-16 0</inkml:trace>
  <inkml:trace contextRef="#ctx0" brushRef="#br0" timeOffset="93743.85">12665 11341 25391 0,'0'0'1120'0,"0"0"240"0,0 0-1088 16,0 0-272-16,0 0 0 0,0 0 0 0,3 13 960 0,0 1 144 16,-2 5 32-16,1 6 0 0,2 1 64 0,0 6 16 15,-3 1 0-15,3 2 0 0,-3 7-320 0,1 6-64 0,-1 7-16 0,0 4 0 16,0 4-368-16,2-1-64 16,0 3 0-16,-1-5-16 0,4 1-368 0,1-6 0 0,-2-5 0 15,4-1 0-15,-3 0 176 0,2-3-48 0,-1-7 0 0,-2-2 0 16,2-1-128-16,-2-4-176 0,4-6 48 15,-4 1 0 1,0-9-1168-16,0-2-240 0,-1-3-32 0,-2 0-8784 0,0-6-1744 16</inkml:trace>
  <inkml:trace contextRef="#ctx0" brushRef="#br0" timeOffset="93951.81">12397 12217 35007 0,'-15'-5'3120'0,"15"5"-2496"0,0 0-496 0,0 0-128 16,10-12 288-16,4 3 32 0,1 2 16 0,6 1 0 0,4-5-144 16,3 2-48-16,-1-3 0 0,1-1 0 15,2 3 272-15,0-3 48 0,-4-1 16 0,1-1 0 16,0 0-112-16,-1 2-32 0,0-1 0 0,-1 1 0 0,1 2-336 0,-2-1 128 16,0-3-128-16,-1 4 0 15,-3 2-992-15,0-3-272 0,0 3-48 0,-3-2-9680 16,0 3-1936-16</inkml:trace>
  <inkml:trace contextRef="#ctx0" brushRef="#br0" timeOffset="94211.45">13220 11644 29663 0,'0'0'1312'0,"0"0"272"0,0 0-1264 0,0 0-320 0,0 0 0 0,4 10 0 16,-6 0 944-16,2 7 128 0,0 2 16 0,0 3 16 15,-2 6 32-15,2 0 0 0,0 4 0 0,2 0 0 16,0 2-432-16,0-1-64 0,1 2-32 0,-1-4 0 16,2 1-288-16,-2 0-64 0,4 0-16 0,-1-6 0 15,-3 0-240-15,2-5 128 0,1-1-128 0,-1-3 0 16,0-3 128-16,0-4-128 0,-2 2 0 0,-2-12 144 16,0 0-144-16,0 0-176 0,0 0 48 0,12 1 0 31,-12-1-1472-31,10-2-304 0,1-6-48 0,-3 0-8912 0,-3-2-1776 0</inkml:trace>
  <inkml:trace contextRef="#ctx0" brushRef="#br0" timeOffset="94673.75">13571 11417 29775 0,'-12'8'1312'0,"4"-3"288"0,-2 0-1280 0,5 8-320 16,-1 1 0-16,-1 2 0 0,2 3 848 0,0 3 112 16,0 1 32-16,1 4 0 0,3-2-224 0,0 4-32 0,1 2-16 0,0 1 0 15,1-1-208-15,2 2-32 0,-1-1-16 16,3-4 0-16,0 0-240 0,4-5-48 15,1-3-16-15,2 1 0 0,-2-5 112 0,0-2 32 0,-2-6 0 0,3 1 0 16,-2-3 128-16,0-2 16 0,-9-4 16 16,13 0 0-16,1-1 96 0,-4-3 16 0,0 0 0 0,0-6 0 15,-1 1-176-15,-1-4-16 0,-2 1-16 0,-1 1 0 16,-1-4-112-16,-1-1-32 0,-2-4 0 0,0 0 0 16,-1-1 16-16,-1-2 0 0,0-1 0 0,-3-1 0 15,-1-3-112-15,0 2 0 0,-2-5-128 0,1 2 192 16,1 1-192-16,0-3 128 0,0 5-128 0,1-1 0 15,3 4 0-15,-2 3 0 0,2 1 0 0,1 4 0 16,1 3 0-16,2 5 0 0,-3-2 0 0,0 9-160 16,0 0-240-1,0 0-48-15,0 0-16 0,0 0 0 0,9-4-1456 0,-9 4-272 16,12 0-64-16,0 2-16 0,-2 2-1136 0,1 1-240 0</inkml:trace>
  <inkml:trace contextRef="#ctx0" brushRef="#br0" timeOffset="95030.59">13999 11439 21183 0,'0'0'1888'0,"0"0"-1504"15,1 10-384-15,-1-10 0 0,0 0 976 0,0 0 128 16,10 1 32-16,3 1 0 0,2-4-48 0,2 0-16 16,-1-7 0-16,2 1 0 0,0-3 64 0,1 1 16 15,-1-4 0-15,1-1 0 0,-1-1-64 0,-2 1 0 16,-1-1 0-16,-1-2 0 0,0 1-256 0,-3-1-48 0,-3-2-16 0,1 1 0 15,-1 2-240-15,-4 2-48 0,-2-3-16 0,-3 3 0 16,-1 1-112-16,-4 4-32 0,-1 4 0 0,-1 4 0 16,-5 1-80-16,-2 4-32 0,-4 7 0 0,-2 0 0 15,-4 4-208-15,-1 6 0 0,-2 8 0 0,1 2 0 16,0 1 0-16,3 2 0 0,1-2 0 0,6-3 0 16,3 1-128-16,3-2 128 0,5 1 0 0,3-4 0 15,3-4 0-15,4 2-128 0,3-2 128 0,0-1 0 16,3-1 0-16,3-3 0 0,1-3 0 0,4-1 0 15,4 2 0-15,2-7 0 0,-3-2 0 0,3-1 144 16,2-1-144-16,3 1 0 0,-2-6 0 0,-4 1 0 16,1-4-1280-16,-3 0-224 15,-1-4-48-15,-4 2-16160 0</inkml:trace>
  <inkml:trace contextRef="#ctx0" brushRef="#br0" timeOffset="95175.9">13349 11189 41471 0,'-48'-9'3680'0,"23"6"-2944"0,2 3-592 0,7 1-144 0,5 1 192 0,3 2 0 15,8-4 0-15,-6 11 0 0,-2-5-368 0,8-6-64 16,-5 12-16-16,0-3 0 16,1 2-2560-16,-2-3-512 0</inkml:trace>
  <inkml:trace contextRef="#ctx0" brushRef="#br0" timeOffset="97404.55">7923 16319 11055 0,'-13'10'976'0,"2"-4"-784"0,-1 4-192 0,5-2 0 0,3-2 3680 16,0 1 688-16,4-7 144 0,0 0 32 0,0 0-3344 16,0 0-672-16,15-3-128 0,1-3-16 0,1-4 288 0,1-4 64 15,4-3 16-15,2-6 0 0,5 0-48 0,2-3-16 16,-1-2 0-16,6-2 0 0,4-1-112 0,5-1 0 15,5 0-16-15,0-2 0 0,4-2 16 0,-2 1 0 16,1-1 0-16,3-1 0 0,3-6-48 0,4 2 0 16,6-1 0-16,2-2 0 0,1 1-160 0,1-3-48 15,-4 1 0-15,3-2 0 0,3 2-64 0,1 0-32 16,4 2 0-16,-2-4 0 0,-3-3-224 0,0 2 0 16,1 2 0-16,4 0 0 0,4 2 128 0,-1-2 0 15,-2 2-128-15,-1-2 192 0,0 3-16 0,2-6-16 16,2 1 0-16,-1 1 0 0,0-2-160 0,0 0 192 15,-7 1-192-15,1 0 192 0,4-1-192 0,2 5 160 0,3-3-160 16,-5 2 160-16,-5-2-32 0,4 0-128 0,0 0 192 0,4-2-64 16,4 2 0-16,-3 0-128 0,-5-4 192 0,3 0-64 15,1 4 32-15,2 1 0 0,2-3 0 0,-3 0 0 16,-5 2-160-16,-2-1 0 0,1 2 144 0,-1 2-144 16,1-1 0-16,-1 1 144 0,-3-2-144 0,-3 3 0 15,-1 1 176-15,0-4-176 0,-1 2 160 0,3-2-160 16,2 4 128-16,-4-3-128 0,-4 1 0 0,-1-2 0 15,-2 5 0-15,1-2 128 0,-2 0-128 0,1 4 0 16,0-1 0-16,-2 0 0 0,-2-1 128 0,-4 1-128 16,-4 4 0-16,-2-3 0 0,1-4 0 0,-1 6 0 15,-1 6 0-15,1 1 0 0,0-3 0 0,-2 3 0 16,0 3 144-16,-2-2-144 0,-5 4 128 0,-2-2-128 16,-3 4 144-16,-1-4-144 0,0 6 160 0,-2-2-160 0,-2 0 0 15,-1 1 128-15,-4 4-128 0,1 3 0 0,0 1 0 16,-3 0 0-16,-3 3 0 0,-1 2 0 0,0 0 128 0,-1 3-128 15,-5 1 0-15,1-3 0 0,-2 2 0 0,1 3 0 16,-3 1 0-16,-1-2 0 0,-2 0 0 0,1 1 0 16,-9 3 0-16,9-2 0 0,-1-1 0 0,-8 3 128 15,0 0-128-15,7-4 0 0,-7 4 0 0,0 0 0 16,0 0 128-16,5-7-128 0,-5 7 0 0,4-5 0 16,-4 5 128-16,3-12-128 0,-5 3 0 0,0-2 0 15,-1 1 128-15,-2-2-128 0,3-2 0 0,-3-1 0 16,-1-4 0-16,-2-3 0 0,-4 1 128 0,3-5-128 15,-1 1 0-15,0-7 144 0,-2-2-144 0,0-6 160 0,-1-1-160 16,0-6 160-16,-2-3-160 0,-1-2 0 0,-4-3 144 0,1-1-144 16,0-1 0-16,2 2 0 0,-3-1 0 0,3-1 128 15,-1-1-128-15,0 1 0 0,-1-1 0 0,0 5 0 16,-1-2 0-16,-1 3 0 0,1-1 0 16,1-3 0-16,-1-3 0 0,-1-2 0 0,2 3 0 0,-1-2 0 15,-2-3 0-15,2 5 0 0,-4 3 0 0,1 0 0 16,-1 0 0-16,2 3 0 0,0 1 0 0,2 0-128 15,1 2 128-15,1 4 0 0,2 1-144 0,0 3 144 16,1-1 0-16,2 0 0 0,1 5-144 0,0 2 144 16,2 1 0-16,0 3 0 0,1 1 0 0,0-3 0 15,0 1 0-15,2 3 0 0,0 1 0 0,2 2 0 16,-2-2 0-16,0 5 0 0,1-1 0 0,2 4 0 16,-1 2 0-16,-1 5 0 0,-2 1 0 0,2-2 0 15,-1 1 0-15,2 3 0 0,-1-4-160 0,-1 6 160 0,1-1 0 16,0 4 0-16,6 5 0 0,-9-6 0 0,-3 3 0 15,0 3-128-15,-1 3 128 0,-1 3 0 0,-1-2 0 0,-6 6-160 16,-1 2 160-16,-4 2 0 0,-1 1-144 0,-2 1 144 16,-5 1 0-16,-2 3-144 0,-1 3 144 0,-2 4 0 15,-3-1 0-15,-2 6 0 0,-3 1 0 0,-3 2 0 16,-2 1 0-16,-7 0 0 0,-2 0 0 0,-5 2 0 16,0 1 0-16,-1 3-128 0,-2 1 128 0,-1 1 0 15,-2 4 0-15,-4 1 0 0,-6 4 0 0,3-4 0 16,2-1 0-16,-1 3 0 0,2-1 0 0,-4-2 0 15,-6 2 0-15,-1 2 0 0,1 0 0 0,4 3 0 0,0-1 0 16,-6 2 0-16,-6 1 0 0,1 1 0 16,2-4 0-16,2 2 0 0,2 3 0 0,-3 0 0 0,-8 4 0 0,7-4 0 15,0 4 0-15,4-5 0 0,0 1 0 0,-1-1 0 16,-4-1 0-16,0 0 0 0,3 3 0 0,1 0 0 16,1-2 0-16,-2-3 0 0,-3-2 0 0,5 0 0 15,-2 0 0-15,-3-1 0 0,4 0 0 0,-3-1 0 16,-6-1 0-16,6 0 0 0,0 3 0 0,1-3 0 15,-1-5 0-15,0 2 0 0,1 1 0 0,4-5 0 16,2 2 0-16,1-2 0 0,2 3 0 0,-2-3 0 16,-1-1 0-16,4 3 0 0,4-4 0 0,2 3 0 15,6-5 0-15,-2-2 0 0,-1 0 0 0,2-2 0 16,0 1 0-16,1 0 0 0,7-1 0 0,1-1 128 16,4-2-128-16,3-4 0 0,-1 0 0 0,1-5 0 15,-1-1 0-15,5 2 0 0,2-3 0 0,5-2 128 0,1 1-128 16,4-5 0-16,-1-4 0 0,5 2 0 15,3 1 0-15,2-3 0 0,2-3 0 0,-1 2 128 0,0-2-128 16,1-2 0-16,2 1 0 0,1-4 0 0,1 1 0 0,1 0 0 16,1 0 0-16,2-2 0 0,1 0 0 0,4-2 0 15,1-2 0-15,2 4 0 0,-1-2 0 0,4 1 0 16,7-1 0-16,0 0 0 0,-9 0 0 0,9 0 0 16,0 0 0-16,0 0 0 0,0 0 0 0,0 0 0 15,0 0 128-15,0 0-128 0,0 0 0 0,0 0 0 16,0 0 0-16,0 0 0 0,0 0-144 0,9 10 144 15,-2 0-160-15,1 3 160 0,0-4 0 0,-1 4 0 16,3-1 0-16,1 1 0 0,1 3 0 0,2 5 0 16,-1-2-160-16,1 5 160 0,-3 0 0 0,3 5 0 0,2 1-144 0,0 3 144 15,1 2 0-15,-1 3 0 0,1 3 0 0,-1 0 0 16,0-1 0-16,-1 6 0 0,0 0 0 16,-1 0 0-16,0-2 0 0,1 4 0 0,1 2 0 15,-1 1 0-15,1 2 0 0,-2 1 0 0,0-5 0 16,0 3 0-16,3 2 0 0,-1 3 0 0,2 0 0 0,0 0 0 15,-2 1 128-15,1-1-128 0,1 2 0 0,0-1 0 16,-1-2 144-16,4 1-144 0,-1 0 128 0,-2 3-128 16,-2-3 0-16,2 5 0 0,0 0 128 0,0-4-128 15,0-2 0-15,-1-3 160 0,0-1-160 0,-2 0 160 16,-1-2-32-16,-1-4 0 0,0 1 0 0,-2 1 0 16,3-6 0-16,0-3 0 0,-1-4 0 0,-1-2 0 15,2 0 32-15,-1-3 0 0,-2-2 0 0,-2-1 0 0,2-6-160 16,-1 0 0-16,0-2 144 0,0-3-144 0,-1 0 224 0,0-6-32 15,0 0 0-15,-2 1 0 0,1-4-192 0,-8-7 0 16,10 6 0-16,-10-6 0 0,0 0 0 0,0 0 0 16,0 0 128-16,0 0-128 0,0 0 0 0,0 0-288 15,3-9 64-15,-7-4 16 16,-5 0-2848-16,-5-5-560 0</inkml:trace>
  <inkml:trace contextRef="#ctx0" brushRef="#br1" timeOffset="148132.53">4064 18049 4607 0,'0'0'400'0,"0"0"-400"0,-8-2 0 0,1 1 0 0,-2 1 1872 0,0 0 304 16,-1 0 48-16,-1 1 16 0,1 2-1056 0,0-2-208 16,-1-1-32-16,-1 1-16 0,1 1 32 0,-1-4 16 15,1 4 0-15,1-1 0 0,0-1 176 0,1 0 16 16,9 0 16-16,-9 2 0 0,1-2-160 0,8 0-16 15,0 0-16-15,0 0 0 0,0 0-400 0,0 0-80 16,0 0 0-16,0 0-16 0,12 0-80 0,3-2-16 16,4-1 0-16,6 1 0 0,6-1 160 0,4 1 16 15,6-2 16-15,6-2 0 0,3 1-192 0,2-2-32 16,-1-2-16-16,1 3 0 0,4-4-112 0,2 3-32 0,4-2 0 16,1 3 0-16,-1 0-64 0,-4-2-16 0,-2 2 0 15,-5 3 0-15,-4-1-128 0,-2 1 160 0,-3 0-160 0,-3 1 160 16,-2-1-160-16,0 2 192 0,-3-2-192 0,-2 2 192 15,-4 1-192-15,-4 0 0 0,-4 1 144 0,-2-1-144 16,-3 0 0-16,-2 0 144 0,-1 0-144 0,-12 0 0 16,0 0 128-16,0 0-128 0,0 0 0 0,0 0 0 15,0 0 176-15,0 0-176 0,0 0 160 0,0 0-160 16,-11 3 176-16,0-2-176 0,0 2 192 0,-1-1-192 16,-1-2 192-16,-3 0-192 0,-3 0 192 0,-2 1-192 15,-3 1 288-15,-2 1-48 0,-2 1-16 0,-5-1 0 16,-3-3-48-16,-1 2-16 0,-2 1 0 0,-2-2 0 15,-6-1-160-15,0-1 160 0,-3 0-160 0,2-1 160 16,-3 1-160-16,3 0 0 0,1 1 0 0,2-1 128 16,2-1-128-16,0 1 0 0,-1-2 0 0,4 0 0 0,-1-1 0 15,5 0 128-15,0 1-128 0,3-3 0 16,2 1 0-16,3 0 0 0,3-3 128 0,2 3-128 0,4 1 0 0,4 1 0 16,3-2 0-16,5-1 0 0,2 3 0 0,5 3 0 15,0 0 0-15,0 0 0 0,12-3 0 0,2 1 0 16,7 2 0-16,7 0 0 0,2-2 0 0,7 5 0 15,6 1 0-15,4-2 0 0,3 1 0 0,3-1 0 16,3 3 0-16,5 0 0 0,4 3 0 0,5 2 0 16,5 2 128-16,2-1-128 0,1 4 0 0,-3 2 0 15,1 1 144-15,1-1-144 0,-1 1 0 0,-8-1 0 16,-5-3 0-16,-9-2 128 0,-5 2-128 0,-6 0 192 16,-6-2-64-16,-5-2 0 0,-4 1 32 0,-6-2 16 15,-4 3 0-15,-5-7 0 0,-2 1 16 0,-11-6 16 0,0 0 0 16,0 0 0-16,0 0 96 0,0 0 16 0,-11 0 0 15,-3 0 0-15,-3-2-48 0,-5 0 0 0,-6 1 0 0,0-1 0 16,-2-1-144-16,-1 2-128 0,-4-2 192 0,-3-1-192 16,-5-4 192-16,-2 0-192 15,-2-2 192-15,-1 2-192 0,0-2 272 0,0 2-48 0,-2-3-16 0,4 5 0 16,2-1-208-16,0 2 0 0,1 1 0 0,3 0 0 16,-2-1 0-16,3 2 0 0,1 0 0 0,4-1 0 15,1-1 0-15,4 3 0 0,3-1 0 0,5 2 0 16,3 1 0-16,4 0 0 0,2 0 0 0,12 0 0 15,0 0-128-15,0 0 128 0,0 0 0 0,0 0 0 16,9 6-144-16,7 0 144 0,5-3 0 0,8 0-144 0,6-2 144 16,5 1 0-16,5 1 0 0,5-1 0 0,3-2 0 15,-1 2 0-15,-1-2 0 0,-3 2-192 0,-1 1 192 16,-2-2 0-16,-5 0 0 0,0 1 0 0,-3-1 0 0,-4 1 0 16,-4 2 0-16,-4-1 0 0,-4-3 128 0,-3 0-128 15,-5 0 160-15,-2 0-160 0,-11 0 176 0,0 0-176 16,0 0 192-16,0 0-192 0,0 0 240 0,-13-1-64 15,-1-3-16-15,-4 2 0 0,-5 1-160 0,-5 0 160 16,-5 0-160-16,-5-2 160 0,-4 2-160 0,-4-2 0 16,-2 1 0-16,-5 0 128 0,1 0-128 0,-9 1 0 15,-5-1 0-15,-1 1 0 0,-1-1 0 0,0-1 0 16,2 2 128-16,0-1-128 0,1 2 0 0,4 0 0 16,3-1 0-16,5 0 0 0,4-3 0 0,7 2 0 15,5-1 0-15,7 1 0 0,7-1 0 0,6-1 160 16,6-1-160-16,5 3 160 0,6 2-160 0,0 0 0 15,0 0-192-15,10-6 192 0,4 4-144 0,6-2 144 0,4-2 0 16,3 1 0-16,2 1 0 0,2-3-128 0,1 1 128 0,4 2 0 16,4-1 0-16,3-1 0 15,0 1 0-15,2 0 0 0,3 0 0 0,2 1 0 0,3 0 0 0,4 1 0 16,3 1 0-16,2 1-128 16,3-2 128-16,2 6 0 0,0-2 0 0,0 1 0 0,2 1 0 0,0 0 0 15,-2 0 0-15,-4 4 0 0,-4-2 0 0,-7 1 0 16,-9 1 0-16,-5-2 0 0,-7-3 0 0,-6 2 0 15,-5-2 0-15,-4 2 0 0,-6-1 0 0,-10-3 0 16,0 0 0-16,0 0 0 0,0 0 0 0,-16 2 0 16,-3-2 144-16,-5 3-144 0,-6-1 128 0,-5 1-128 15,-3 0 128-15,-2-1-128 0,-5-4 0 0,-3 2 128 16,-3-2-128-16,-1 1 128 0,0 0-128 0,-2 1 128 0,0 2-128 16,-2 0 0-16,0 0 144 0,-1-2-144 0,-2 0 0 15,3 0 0-15,0-2 0 0,4 2 128 0,1 0-128 16,3 3 0-16,0 0 0 0,2-2 0 0,4 2 0 0,3-1 0 15,2 1 0-15,5-1-128 0,5 2 128 0,8-1 0 16,3-1 0-16,6 1-128 0,10-3 128 0,0 0 0 16,0 0-144-16,0 0 144 0,19 2-144 0,6 1 144 15,6-3-192-15,7 0 192 0,6-1-144 0,8-1 144 16,5 1 0-16,11 1-144 0,3 1 144 0,7 1 0 16,3-2 0-16,3 1-128 0,-3-4 128 0,-2 3 0 15,-1 2 0-15,-9 0 0 0,-5-2 0 0,-7-1 0 16,-3 0 0-16,-7-1 0 0,-7 1 0 0,-5 1 0 0,-6 0 0 15,-8 0 128-15,-3 0-128 0,-5 0 144 0,-3 0-144 0,-10 0 160 16,0 0-160-16,0 0 0 0,0 0 0 16,-10 4 128-16,-1 1-128 0,-7-3 160 0,-4 0-160 15,-3-1 160-15,-5 0-160 0,-3 1 128 0,-7-2-128 16,-2 1 128-16,-7 0-128 0,-1 2 128 0,-4-2-128 0,-4-1 128 16,-3 0-128-16,-2 2 0 0,0 0 144 0,-3-1-144 15,-3-1 0-15,3 0 0 0,3 0 0 0,2 0 0 16,2 1 0-16,4 1 0 0,3-1 0 0,4-1 0 15,1 0 0-15,5 0 0 0,5-1 0 0,4-1 128 16,3 1-128-16,3 1 0 0,7 0 0 0,7-1 0 16,4-3 0-16,9 4 0 0,0 0 0 0,0 0-128 15,14-3 128-15,8 1-160 0,5-2 160 0,12-1-160 0,8-1 160 16,6-1-128-16,6-2 128 0,5 2-128 16,6 2 128-16,5-2 0 0,2 3 0 0,-1 1 0 0,0-2 0 15,-4-1 0-15,-2 1 0 0,-3 2 0 0,-4 1 0 16,-4 0 0-16,-5-1 0 0,-4-1 0 0,-4 3 0 0,-7 0 0 15,-1 2 0-15,-6-1 0 0,-3 0 0 0,-3 1 0 16,-6 1 0-16,-2 2 128 0,-4-2-128 0,-14-2 0 16,0 0 0-16,0 0 128 0,0 0-128 0,0 0 0 15,0 0 0-15,-11 10 128 0,-4 0-128 0,-5-1 128 16,-6 0-128-16,-4 0 128 0,-7 0-128 0,-4-4 0 16,-3 3 0-16,-4-3 128 0,-5-3-128 0,-2 2 0 15,-4-1 0-15,-3 2 128 0,-3-3-128 0,-1 1 0 16,-4-3 0-16,-1 0 128 0,1 0-128 0,1-1 0 0,2-1 0 15,1 0 128-15,3-2-128 0,4 1 0 0,2 0 0 0,3-3 0 16,2-4 0-16,5 3 0 16,6-5 0-16,7 3-128 0,6-2 128 0,4 1 0 15,5 0 0-15,6-1-128 0,5 4 128 0,5 2 0 0,3 5-144 0,0 0 144 16,6-9-128-16,7 4 128 0,3 0-160 0,8-2 160 16,7 3-176-16,7 2 176 0,4-3-192 0,8 1 192 15,4 1-144-15,5 2 144 0,3-1 0 0,2 0-144 16,-1 2 144-16,3 0 0 0,3-1 0 0,-3 2-128 15,1 3 128-15,-2 1 0 0,-4 0 0 0,-2-1 0 16,-5 0 0-16,-2 0 0 0,-1 0 0 0,-1-1 0 16,-2 0 0-16,-3 2 0 0,-3 1 0 0,-7-2 0 15,-2-1 0-15,-5-2 0 0,-4 0 0 0,-2-1 0 16,-7 0 0-16,-2 0 0 0,-13 0 0 0,0 0 0 0,0 0 0 0,0 0 144 16,0 0-144-16,0 0 0 0,0 0 160 0,0 0-160 15,-13 0 128-15,-5 0-128 0,-5-2 0 16,-2 2 0-16,-4 0 128 0,-3 0-128 0,-2-1 0 0,-3-1 0 15,-4 2 0-15,-1 2 0 0,0-1 0 0,-2-1 0 16,-4 0 0-16,-2 0 0 0,-2 0 0 0,-3 0 0 16,-2 0 0-16,-2 0 128 0,2 0-128 0,3 0 0 15,0 0 0-15,5 0 0 0,2 0 0 0,5 0 0 16,0 0 0-16,7-1 0 0,0 1 0 0,3 0 0 16,5-2 0-16,6 2 0 0,3 0 0 0,5 0 0 15,4 2 0-15,9-2 0 0,0 0 0 0,0 0-176 16,0 0 176-16,13 1-128 0,2-1 128 0,7 0-160 15,5-1 160-15,6-1-160 0,4 1 160 0,6-2 0 16,4 0-144-16,4 0 144 0,3 2 0 0,6 1 0 0,4-1-144 16,3-1 144-16,3 1 0 0,-4 1 0 0,-2-3 0 15,-3 0 0-15,-4-2 0 0,2 1-128 0,-1 1 128 0,-5 1 0 16,-3 0 0-16,-3 1 0 0,-4 0 0 0,-6-2 0 16,-5 2 0-16,-3 0 0 0,-4-1 0 0,-3 1 0 15,-4-1 0-15,-3 0 0 0,-4 1 0 0,-11 1 0 16,0 0 128-16,0 0-128 0,0 0 176 0,0 0-176 15,0 0 0-15,0 0 0 0,-11 1 0 0,-6 1 0 16,-3 1 0-16,-4 1 0 0,-3 1 0 0,-3-1 0 16,-3 1 0-16,-4 3 0 0,-4-3 0 0,-5 0 0 15,-3-1 0-15,-2 2 0 0,-1-1 0 0,-3 0 0 16,-2 2 128-16,-2-2-128 0,0 1 0 0,-2 2 0 16,-3-6 0-16,4 2 0 0,2-1 0 0,2 1 0 0,3 1 0 15,2-2 0-15,6 1 0 0,3 1 0 0,5 2 0 0,6-3 0 16,3-1 0-16,7 1 0 0,7 0 0 15,5-2 0-15,9-2 0 0,0 0 0 0,0 0 0 0,16 2 0 16,4-1-144-16,9-1 144 0,9-1 0 0,6-2-160 16,5 1 160-16,8-1 0 0,8 2 0 0,3 0-128 15,4-1 128-15,1 1 0 0,3-1 0 0,-4 0 0 16,-3 1 0-16,0 1 0 0,-2 0 0 0,-2 0 0 16,-6-1 0-16,-3-1 0 0,-3 1 0 0,-6 0 0 15,-3 1 0-15,-6 0 0 0,-2 1 0 0,-6 2 0 16,-4-1 0-16,-6 0 0 0,-5-1 128 0,-5 0-128 15,-10-1 0-15,0 0 144 0,0 0-144 0,0 0 128 16,0 0-128-16,-8 4 128 0,-4 1-128 0,-3-1 160 0,-4-2-160 16,-3 2 160-16,-3 0-160 0,-4 1 0 15,-3-1 0-15,-6 2 0 0,-4 2 0 0,-5-3 0 0,0 1 0 0,-4 2 0 16,0-4 0-16,0 2 0 0,0 2 128 0,2-3-128 16,0 1 0-16,4 2 0 0,3-4 0 0,1 2 0 15,0 3 0-15,4-4 0 0,4-1 0 0,7 1 0 16,4-1 0-16,6-3 0 0,5 1-176 0,11-2 176 15,0 0-128-15,0 0 128 0,13 3-128 0,7-2 128 16,8-1-160-16,7-1 160 0,7-3-192 0,2 2 192 16,4-1 0-16,5 1-128 0,0-4 128 0,4 4 0 15,3-1 0-15,0 1 0 0,-2 1 0 0,-2-2 0 16,-5-5 0-16,-4 3 0 0,-5 1 0 0,-7 2 0 16,-4-2 0-16,-7 2 0 0,-6-2 0 0,-4 1 0 15,-4 3 144-15,-10 0-144 0,0 0 128 0,0 0-128 0,0 0 192 16,-13-5-32-16,-4 0-16 0,-6 4 0 0,-4 0-144 15,-4 1 0-15,-4 0 144 0,-5 0-144 0,-3 0 0 0,-4 0 0 16,-4-2 0-16,1 2 128 0,-1 0-128 0,1 0 0 16,1-1 0-16,2 1 0 0,1 0 0 0,1 0 0 15,2 0 0-15,4 0 0 0,2-1 0 0,4-1 0 16,5 2 0-16,5-1 0 0,3 0 0 0,7 0 0 16,3-1-128-16,10 2 128 0,0 0-128 0,0 0 128 15,15-5-128-15,7 4 128 0,5 0-160 0,9-1 160 16,7 1-192-16,3 0 192 0,4 0-144 0,-1 1 144 15,3 2 0-15,3 1-144 0,3-2 144 0,-4 0 0 16,-2 1 0-16,-2 0 0 0,-6-2 0 0,-6 0 0 0,-6-4 0 16,-5 3 0-16,-7 0 0 0,-4-1 0 0,-3 1 0 0,-13 1 0 15,0 0 0-15,0 0 144 0,0 0-144 0,0 0 160 16,0 0-160-16,-11-4 160 0,-6 1-160 0,-4 1 160 16,-7 2-160-16,-5 2 0 0,-6-2 0 0,-4 1 0 15,-5 1 0-15,-4 0 0 16,-2 0 0-16,-1 1 0 0,-1-2 0 0,-2 2 0 0,0 0 0 0,2-1 0 15,1-2 0-15,3 0 0 0,1-2 0 0,4 2 0 16,3 2 0-16,4-2 0 0,5-2 0 0,3 2 0 16,3 2 0-16,6-2 0 0,5 0-160 0,5-2 160 15,3-1-144-15,10 3 144 0,0 0-128 0,0 0 128 16,18-7-192-16,9 2 64 0,5-4 0 0,8 4 0 16,6 3 128-16,6-2-160 0,5-3 160 0,3 2-160 15,4 1 160-15,0 1 0 0,1-4 0 0,-2 4-128 0,0 1 128 16,-2 1 0-16,-2 0 0 0,-5-1 0 0,-3 0 0 15,-4-1 0-15,-5 1 0 0,-6 1 0 0,-3-1 0 0,-5 1 0 16,-5 0 128-16,-4-1-128 0,-4 2 128 0,-4 0-128 16,-11 0 160-16,0 0-160 0,0 0 128 0,0 0-128 15,0 0 0-15,0 0 0 0,-11 0 176 0,-7 2-176 16,-5 0 192-16,-3 1-192 0,-8 2 128 0,-4-3-128 16,-5 1 0-16,-5-2 0 0,-6-1 0 0,0 0 0 15,-2 2 0-15,-1 0 0 0,-2 1 0 0,-3-1 0 16,-3 3 0-16,-1-4 0 0,-1-2 0 0,0 0 0 15,1 0 0-15,2-2 0 0,-1 3 128 0,0 0-128 16,0 0 0-16,3-1 0 0,3 2 0 0,6-2 0 16,2-2 0-16,5 2 0 0,4 0 0 0,6 1 0 15,1 0 0-15,5 1 0 0,2 0 0 0,6 2 0 0,2 2 0 0,5-3 0 16,3 1 0-16,4-3-144 0,8 0 144 0,0 0 0 16,0 0-128-16,11 0 128 0,6-1-128 0,11-1 128 15,9 0 0-15,10-2-128 0,10 3 128 0,13 1 0 16,12-3 0-16,7 2 0 0,5 0 0 0,5 2 0 15,8 2-160-15,-1-2 160 0,-1-1-192 0,-5 0 192 16,-6 4 0-16,-6-3 0 0,-5-1 0 0,-6-1 0 16,-3-3 0-16,-7 3 0 0,-7-2 0 0,-5-1 0 15,-6 0 0-15,-6-2 0 0,-2 1 144 0,-7 1-144 16,-4-1 128-16,-6-1-128 0,-6 1 0 0,-6 1 128 16,-12 4-128-16,0 0 192 0,-2-9-192 0,-7 3 192 15,-6 2-48-15,-8-1 0 0,-7 3 0 0,-3 1 0 16,-2 1-144-16,-7 1 0 0,-6 1 0 0,-6 3 0 15,-3-1 0-15,-2-2 0 0,-2 1 0 0,0-1 0 16,2 3 0-16,-1-1 0 0,0 0 0 0,2 1 0 0,1 1 0 0,2-2 0 16,3 1 0-16,0-1 0 0,3 0 0 0,4-3 0 15,4-1 0-15,4 1 0 0,4 1 0 0,5-2 0 16,4 0 0-16,2 1 0 0,3 0 0 0,5-1 0 16,5 0 0-16,9 0 0 0,0 0-176 0,0 0 176 15,0 0-128-15,18-1 128 0,5-3-160 0,6 0 160 16,7 2-192-16,7-1 192 0,7 1-144 0,4 0 144 15,5 1 0-15,-1 0-144 0,-2-2 144 0,-4 0 0 16,-3-1 0-16,-4 1 0 0,-1 2 0 0,-2 0 0 16,-1-1 0-16,-5 2 0 0,-4-2 0 0,-4-3 0 15,-5 3 0-15,-4 0 0 0,-4-2 0 0,-2 2 0 0,-3-2 0 16,-10 4 0-16,0 0 0 0,0 0 128 0,0 0-128 0,-12-7 128 16,-3 4-128-16,-4-1 128 0,-6 4-128 0,-7 0 128 15,-5 0-128-15,-6 2 0 0,-3 2 0 0,-5-1 0 16,-5 2 0-16,-5-1 0 0,-2-2 0 0,-5 1 0 15,2-1 0-15,1 1 0 0,2 1 0 0,-1-1 0 16,-1 0 0-16,3 2 0 0,1-2 0 0,3 0 0 16,1-1 0-16,6 0 0 0,2-1 0 0,5 1 0 15,2-2 0-15,6 1 0 0,6 0 0 0,4 1 0 16,5-1 0-16,7 0 0 0,4-1 0 0,10 0 0 16,0 0 0-16,0 0 0 0,14 0-128 0,5-1 128 15,5 0-144-15,8-1 144 0,7 0-160 0,8-1 160 16,6 3 0-16,6-2-144 0,1-3 144 0,2 2 0 0,0 0 0 15,2 2 0-15,1 1 0 0,1 3-128 0,0 3 128 16,1-1 0-16,-1-1 0 0,2-1 0 0,-6-2 0 0,-4 1 0 16,-5 5 0-16,-6-5 0 0,-4 1 0 0,-6-1 0 15,-6 2 0-15,-5 0 0 0,-8-4 0 0,-9 0 0 16,-9 0 0-16,0 0 128 0,-12-1-128 0,-6-2 192 16,-7 2-64-16,-7 1 0 0,-5 0-128 0,-6 1 0 15,-8 2 0-15,-5-1 128 0,-6-1-128 0,-3-1 0 16,-5-1 0-16,3 0 0 0,-1-3 0 0,4 2 144 15,0 0-144-15,6 2 0 0,4 0 0 0,6 0-304 16,5 0 48-16,3 0 0 16,7-1-3200-16,4-3-624 0,-7-1-128 0,19-6-16 0</inkml:trace>
  <inkml:trace contextRef="#ctx0" brushRef="#br0" timeOffset="152553.99">5937 18009 13471 0,'0'0'592'0,"-10"3"128"0,1 1-576 0,9-4-144 16,-9 1 0-16,1 1 0 0,8-2 1232 0,-9 3 224 15,9-3 32-15,0 0 16 0,0 0-160 0,0 0-16 16,0 0-16-16,0 0 0 0,0 0-288 0,0 0-48 0,14-6-16 0,2 0 0 15,3 3-160-15,4-2-32 0,3-1-16 0,2 1 0 16,2 2-128-16,6-3-32 0,4 3 0 0,1 0 0 16,3 1-32-16,5 0-16 0,3 1 0 0,1 0 0 15,2 1-96-15,1 1 0 0,-2 2-16 0,2-1 0 16,0 3-240-16,0 4-32 0,-2-1-16 0,-3 2 0 16,-6-2-144-16,-2 2 128 0,-3-3-128 0,-5 5 128 15,-3-2-128-15,-2 1 160 0,-3 1-160 0,-5-3 160 16,-2 1-160-16,-2-2 160 0,-3 2-160 0,-2-4 160 15,-3 3 16-15,-3-4 0 0,-7-5 0 0,0 0 0 16,0 0 112-16,1 9 32 0,-1-9 0 0,0 0 0 16,-9 6 48-16,0-2 16 0,-1 0 0 0,-3-3 0 15,-1-2-80-15,0 0-16 0,-1-1 0 0,-3 0 0 16,-2-1-48-16,-3-1-16 0,0-2 0 0,-2 2 0 16,-3 2-32-16,-3-3 0 0,-3-4 0 0,-2 2 0 0,1-1-64 0,-6 1-128 15,-2-3 176-15,0 2-176 0,-2-3 128 0,1 3-128 16,-2-1 0-16,0 3 0 0,0 1 0 0,1-1 0 15,-4-1 0-15,5 3 0 0,2-2 0 0,0 0 0 16,3-1 0-16,0 0 0 0,4 2 128 0,3 2-128 16,4-1 0-16,4-1 0 0,4 3 0 0,3-1 0 15,4 2 0-15,6 0 0 0,7 1 0 0,0 0 0 16,0 0 0-16,0 0 0 0,0 0-144 0,0 0 144 16,0 0-128-16,16 2 128 0,2 1 0 0,6 0-160 15,4 3 160-15,6-3 0 0,6 4 0 0,6 2-128 16,1-3 128-16,5 0 0 0,2 1 0 0,2-2 0 0,0 0 0 15,0 4 0-15,-4-3 0 0,2 2 0 0,2-4 0 16,-3-1 0-16,-2 1 0 0,-2 1 0 0,0-1 0 16,-7-1 0-16,-5-3 0 0,-6 1 0 0,-4 0 0 0,-4 0 144 15,-3-2-144-15,-4 0 0 0,-6 0 144 0,-10 1-144 16,0 0 240-16,0 0-32 0,0 0 0 0,0 0 0 16,-8-4 192-16,-6-1 48 0,-5 1 0 0,-5 1 0 15,-7 1-448-15,-3-1 0 0,-4 1 128 0,-5-2-128 16,-4 0 0-16,-2 0 0 0,-1-1 0 0,0-2 128 15,2 0-128-15,-1 2 0 0,1-1 144 0,-4-1-144 16,0 2 0-16,2-2 0 0,2 0 0 0,1-2 128 16,0 2-128-16,4 1 0 0,2 0 0 0,5 1 0 15,3 2 0-15,8-1 0 0,2-3 0 0,3 5 0 16,2-1 0-16,4 2 0 0,2 1 0 0,12 0 0 16,0 0 0-16,0 0 0 0,0 0 0 0,0 0-128 15,0 0 128-15,16 4-128 0,4 0 128 0,8-1-128 0,3 0 128 16,8 0 0-16,4-2 0 0,7 1-128 0,3 1 128 0,3 1 0 15,1 1 0-15,2-1 0 0,-1-3 0 16,3 1 0-16,-1 1 0 0,2 1-128 0,-2 0 128 0,-2-3 0 16,-5 0 0-16,-3-1 0 0,-3 0 0 0,-5 0 0 15,-5 0 128-15,-5 1-128 0,-7-1 0 0,-4 0 0 16,-7 0 0-16,-1 0-128 0,-13 0 128 0,0 0 0 16,0 0 0-16,0 0 0 0,0 0 0 0,-17 0 0 15,-3 0 0-15,-3 0 128 0,-5 0-128 0,-3 0 0 16,-7 0 0-16,-3 0 0 0,-3 0 0 0,-2 0 0 15,-2 0 0-15,0 0 0 0,-2 0 0 0,2 0 0 0,1 0 0 0,-2-1 0 16,-1 0 0-16,0 1 0 0,-1 0 0 16,7-1 128-16,-1-1-128 0,6 0 0 0,-2 0 0 15,3 1 0-15,2 0 0 0,6 0 0 0,2-1 0 0,4 0 0 16,3 1 0-16,5-1 0 0,3 1 0 0,4 1 0 16,9 0 0-16,0 0 0 0,0 0 0 0,0 0 0 15,0 0 0-15,0 0-160 0,0 0 160 0,9 3 0 16,4-1-160-16,2-1 160 15,3-2-128-15,2 2 128 0,2 1 0 0,1 0-128 0,1 1 128 0,0 1 0 16,0-2 0-16,0 1-128 0,-1-1 128 0,-2 1 0 16,-1 1 0-16,0-1 0 0,-1 0 0 0,0-2-128 15,-2-1 128-15,-3 0 0 0,-3 0 0 0,-11 0 0 32,11 1-560-32,-11-1-16 0,0 0-16 0,0 0 0 0,0 0-1408 15,0 0-288-15,0 0-48 0,0 0-8736 0,0 0-1760 0</inkml:trace>
  <inkml:trace contextRef="#ctx0" brushRef="#br0" timeOffset="154491.66">5987 17874 7359 0,'0'0'656'0,"-10"4"-528"0,-3-1-128 0,2-1 0 16,-1 0 1440-16,2 0 256 0,0 1 48 0,1 1 16 15,0-2-1104-15,0 1-208 0,9-3-64 0,-10 3 0 16,1 1 128-16,9-4 0 0,-9 8 16 0,9-8 0 16,-7 6 272-16,7-6 48 0,-5 7 16 0,5-7 0 15,0 0 32-15,0 0 0 0,0 0 0 0,0 0 0 16,3 11-224-16,4-3-32 0,3-1-16 0,1-3 0 0,3 0 48 0,4 0 16 15,2 0 0-15,6-2 0 0,-2 1 80 16,4-3 32-16,2 0 0 0,5 2 0 0,3 1-256 0,4-1-48 16,0-1-16-16,4 1 0 0,3 0-160 0,-3 0-48 15,-3-2 0-15,0 0 0 0,-2 0-144 0,-3 0-128 16,-2-2 144-16,-1 0-144 0,1-1 0 0,1 2 128 16,1-2-128-16,-1 2 0 0,-3 0 0 0,2 1 128 15,-2 0-128-15,-2 0 0 0,-7 1 0 0,-1 2 128 16,-2-1-128-16,-4 1 0 0,-4 1 0 0,-2-2 0 15,0-1 128-15,-2 2-128 0,-10-3 0 0,0 0 0 16,0 0 0-16,0 0 0 0,0 0 128 0,0 0-128 16,0 0 0-16,-9 10 144 0,0-5-144 0,-3 0 128 0,-2-1-128 15,-5 1 128-15,-4-2 0 0,-3-1 0 0,-3-2 0 16,-2 3 0-16,0-2 64 0,-2 0 16 0,-3 1 0 0,0-2 0 16,0 0-16-16,0 0 0 0,-1-2 0 0,0 2 0 15,0 0-64-15,-1 0-128 0,0-1 176 16,-3 1-176-16,-2-1 240 0,1 0-64 15,0-1-16-15,2 2 0 0,-1-1 32 0,4-2 16 0,4 1 0 0,5-2 0 16,3 2-64-16,3 0-16 0,3 1 0 0,3 0 0 16,-1-1-128-16,4 1 0 0,3 1 144 0,10 0-144 15,0 0 0-15,0 0 128 0,0 0-128 0,0 0 0 16,10-7 176-16,4 3-48 0,2 2 0 0,4 1 0 16,4 0-128-16,5 0 0 0,6 1 0 0,3 2 0 15,4-1 0-15,1 2 0 0,3-2 0 0,-3 1 0 16,-2 0 0-16,-2-2 0 0,0-2 0 0,1 2 0 15,-2 2 0-15,0 1 0 0,-1-1 128 0,1-1-128 0,3 2 0 0,-4 0 0 16,-4-1 0-16,0 2 0 0,-2-2 0 0,-3 1 0 16,-3-2 0-16,-5 2 0 0,-4-1 0 0,-2 1 0 15,-1 1 0-15,-13-4 0 0,10 2 0 0,-10-2 0 16,0 0 0-16,0 0 0 0,0 0 128 0,0 0-128 16,-9 8 0-16,-1-1 128 0,-4-1-128 0,-6-3 0 15,-7 0 0-15,-3 1 128 0,-3 2-128 0,-3-3 0 16,-1-1 0-16,0-1 128 0,0 1-128 0,2 0 0 15,-3 2 0-15,-3-1 0 0,-1-2 128 0,0 1-128 16,-1 0 0-16,-2 0 128 0,-2 1-128 0,-1-2 0 16,0-1 0-16,2 5 128 0,4-2-128 0,3-1 0 15,1-3 0-15,2 2 0 0,0 3 0 0,5 1 0 0,0 1 0 16,2-2 0-16,2 0 0 0,4 0 0 0,0 2 0 0,6-3 0 16,1-1 0-16,6 1 0 0,10-3 0 0,0 0 0 15,0 0 0-15,0 0 0 0,0 0 0 0,13 8 0 16,5-3 160-16,3-3 0 0,5 1 0 0,4-2 0 15,3-1-32-15,5 1 0 0,3-1 0 0,4 0 0 16,2 0-128-16,3 0 0 0,4 0 0 0,0 0 0 16,4-2 0-16,-1-1 0 0,-1 1 128 0,1-2-128 15,0 1 0-15,2 1 0 0,0 4 0 0,4 0 0 16,2-2 0-16,-3 0 0 0,-6 0 0 0,0-2 0 16,-3 0 0-16,-2 2 0 0,-3 4 0 0,2-2 0 15,-2 1 0-15,-1-2 0 0,-2 1 128 0,-5 1-128 16,-3 0 0-16,-5 0 0 0,-5-1 0 0,-7 0 0 15,-2-1 0-15,-3-1 0 0,-5 3 128 0,-10-3-128 16,0 0 0-16,0 0 0 0,0 0 0 0,-7 6 0 0,-4 2 0 16,-1-4 128-16,-5 0-128 0,-6 2 128 0,-6-1-128 0,-4-2 128 15,0 0-128-15,-4-1 128 0,-5-2-128 16,0-2 128-16,2 1-128 0,-6 1 128 0,-3 0-128 16,0 0 0-16,-5 0 144 0,-1 0-144 0,-5 0 0 0,0-1 0 15,0-3 0-15,4-1 128 0,4 4-128 0,3-3 144 16,2 1-144-16,3 2 160 0,4-2-160 0,-1 2 0 15,2 0 0-15,3-2-176 0,4-2 176 0,2 1 0 16,1 1 0-16,3 0 0 0,6-1 0 0,3-2 0 16,6 0 0-16,1 2 0 0,10 4 0 0,0 0 0 15,2-192 0-15,8 369 128 0,7-185-128 0,7 3 0 16,7 1-128-16,4-1 128 0,5-3 0 0,2 3-128 0,1 0 128 16,3-1 0-16,1-1 0 0,0 2 0 0,3-4 0 0,4 6 0 15,0 0 0-15,4 1 0 0,-1-4 0 0,0 3-128 16,-4-1 128-16,0 3 0 0,-5-2 0 0,-2 2 0 15,-2 1 0-15,1 1 0 0,-1 0 0 0,-2 2 0 16,-5-3 0-16,-3 0 0 0,-2 0 0 0,-5 1 0 16,-7 2 0-16,-5-2 0 0,-3 0 0 0,-12-1 128 15,0 0-128-15,0 0 0 0,0 0 0 0,-7 8 0 16,-3-3 0-16,-9 0 0 0,-8 1 0 0,-4-1 0 16,-5-2 0-16,-6 0 0 0,1-1 0 0,-3 2 128 15,-1-2-128-15,-3 1 144 0,-4-2-144 0,-4 3 160 16,-2 0-160-16,-5 1 0 0,4-1 0 0,0-3-176 15,5 2 176-15,3-2 0 0,4 0 0 0,3 2-128 16,2 0-1360-16,4-1-272 16,5-4-48-16,0 0-15408 0</inkml:trace>
  <inkml:trace contextRef="#ctx0" brushRef="#br2" timeOffset="160077.97">6085 18026 4607 0,'-8'2'400'0,"-2"1"-400"15,-1-1 0-15,-2 1 0 0,0-2 1984 0,1 3 320 16,-1 1 64-16,-1-2 16 0,-3-1-672 0,2 1-144 16,1 2-32-16,1-3 0 0,2 1-128 0,1-2-16 15,1 0-16-15,9-1 0 0,-8 4-240 0,8-4-48 16,0 0-16-16,0 0 0 0,0 0-160 0,0 0-16 16,0 0-16-16,15 7 0 0,1-4 96 0,4-1 32 15,4 1 0-15,4-1 0 0,6-1-304 0,3-1-64 16,8 0-16-16,4 0 0 0,6 1-80 0,2-1-16 15,0-1 0-15,2 0 0 0,-1-1-176 0,3 2-32 0,2 0-16 16,0 0 0-16,3-1-304 0,0 0 160 0,-3 0-160 16,-2-1 128-16,-3 2-128 0,-3 0 128 0,-3-1-128 0,1 0 128 15,1 1-128-15,-1 0 0 0,-3 0 0 0,-3-3 128 16,-5-2-128-16,-5 3 0 0,-3 0 144 0,-5 1-144 16,-5 0 0-16,-2-2 0 0,-4 1 0 0,-4-2 128 15,-14 4-128-15,0 0 0 0,9-4 0 0,-9 4 128 16,0 0-128-16,0 0 0 0,0 0 0 0,-11-2 0 15,-1-1 0-15,-6 3 0 0,-4 0 0 0,-2 1 0 16,-1 1 0-16,-5 0 0 0,-3 1 0 0,-2 2 0 16,-3-1 0-16,-3-3 0 0,-2 0 0 0,-2 3 0 15,-2 2 0-15,-2-1 0 0,-2-2 0 0,-6 2 0 16,-6 0 0-16,0-2 0 0,-2-2 0 0,4-1 0 16,0-1 0-16,3 1 128 0,-1 0-128 0,2 0 0 0,2-2 0 15,2-1 0-15,-2 0 0 0,4 0 128 0,4 1-128 0,3 1 0 16,4-3 0-16,7-1 0 0,5 1 0 0,5-1 0 15,4 1 0-15,5-2 128 0,4 1-128 0,3 2 0 16,7 3 0-16,0 0 128 0,-7-6-128 0,7 6 0 16,0 0 128-16,7-8-128 0,3 3 0 0,3 0 144 15,2 0-144-15,6 2 0 0,6 1 0 0,7 0 0 16,11 1 0-16,6 1 0 0,6 0 0 0,5 0 0 16,3 0 0-16,6 3 0 0,4 1 0 0,7 2 0 15,4-1 0-15,2-1 0 0,-1 0 0 0,1 2 0 16,-1-1 0-16,0-1 0 0,1 0 0 0,-7-1 0 0,-6-1 0 15,-6-1 0-15,-5-1 0 0,-6 0 0 0,-6-1 0 0,-4 1 0 16,-4 0 160-16,-8-2-32 0,-6-3 0 16,-7 3 0-16,-6 1 128 0,-4-1 0 0,-13 2 16 0,0 0 0 15,0 0-32-15,-9-1-16 0,-7 1 0 0,-8 0 0 16,-10-1-96-16,-2 1-128 0,-5-2 176 0,-4 4-176 16,-2-1 128-16,-1-1-128 0,0 3 0 0,-6-1 0 15,-3 1 0-15,-4 0 160 0,-4 0-160 0,1-2 128 16,1 1 0-16,-3-1 0 0,-2-1 0 0,-4 0 0 15,-1 0-128-15,1 0 0 0,1 0 0 0,5-1 0 16,4-2 0-16,5 2 0 0,2-1 0 0,5 0 0 16,5 2 0-16,4-1 0 0,3-3 0 0,6 1 0 15,4 2 0-15,5-2 128 0,0 1-128 0,6-2 0 16,4 2 0-16,4-1 0 0,9 3 0 0,0 0 0 16,0 0 0-16,0 0 0 0,0 0 0 0,13-5 0 0,3 1 0 15,7 0 0-15,5 2 0 0,5 1 0 0,8-2 0 16,5 0 0-16,2 2 0 0,3 0 0 0,1 1 0 15,4 1 0-15,2 0 0 0,2 2 0 0,0-2 0 0,-2-1 0 16,-2 0 0-16,-4-1 0 0,-6 0 0 0,-3-1 0 16,-2 1 0-16,-4 1 0 0,-5-1 0 0,-5 0 0 15,-2-2 0-15,-6-1 0 0,-7 2 0 0,-12 2 0 16,0 0 0-16,0 0 128 0,0 0 32 0,-14-5 0 16,-6 2 0-16,-7 1 0 0,-4-2 16 0,-5 2 0 15,-5 0 0-15,-4 1 0 0,-6-1-176 0,-4 1 0 16,-3 0 0-16,-1 0 0 0,-1 1 160 0,3 0 0 15,-1 0 0-15,-1 1 0 0,-1-1-16 0,2 1 0 0,0 0 0 16,2 1 0-16,1-1-144 0,7 0 192 0,2 0-192 16,8 1 192-16,5-2-192 0,5 0 0 0,5 0 0 15,4 2 128-15,4-2-128 0,3 0 0 0,3-2 144 0,9 2-144 16,0 0 0-16,0 0 0 0,0 0 0 0,0 0 0 16,10 5 0-16,4-3 0 0,7-2 0 0,3 0 0 15,3 0 0-15,8 0 0 0,7 2 0 0,3-1 0 16,2-1 0-16,3 0 0 0,6-1 0 15,3 1 0-15,-1 1 0 0,3 1 0 0,2 1 0 0,-1 2 0 16,0-1 0-16,2-3 0 0,-2-1 0 0,-2 0 0 16,-6 1 0-16,-3-1 0 0,-7 0 0 0,-5 0 0 15,-3 0 0-15,-5-1 0 0,-5 0 0 0,-5-2 0 16,-5 2 0-16,-4-1 0 0,-12 2 0 0,0 0 0 16,0 0 0-16,0 0 176 0,-12-4-176 0,-6 1 192 15,-5 1-192-15,-8 0 128 0,0 2-128 0,-6 0 128 16,-4 0-128-16,-6 3 0 0,-5-1 0 0,-3 2 128 15,-3-2-128-15,1 0 128 0,-2-1-128 0,2 1 128 0,-3 0 0 0,4 1-128 16,-2 1 192-16,-1-1-64 0,0 2-128 0,1-2 160 16,4-3-160-16,3 0 160 0,4-1-160 0,5 1 0 15,4 0 144-15,3 0-144 0,2-2 0 0,8 2 0 16,2 0 0-16,5 0 128 0,4 0-128 0,7 0 0 16,7 0 0-16,0 0 0 0,0 0 0 0,0 0 0 15,9-5 0-15,6 2 0 0,4-3 0 0,5 4 0 16,3-1-144-16,6 2 144 0,4 2 0 0,5 2 0 15,3-2 0-15,4 0 0 0,0 1 0 0,3-1 0 16,2-2 0-16,-2-1 0 0,-3 2 0 0,2 3 0 0,-4 1 0 16,2 1 0-16,-4-1 0 0,0-2 0 0,-6 2 0 15,-2-1 0-15,-4 2 0 0,-4-4 0 0,-4-1 0 0,-6 0 0 16,-5 1 0-16,-14-1 0 0,0 0 0 0,0 0 0 16,0 0 0-16,0 0 0 0,-17 0 0 0,-6 0 0 15,-5 1 0-15,-5-1 0 0,-4-1 0 0,0 0 0 16,1-3 0-16,-3 2 0 0,-1-1 144 0,-1 2-144 15,-1 0 128-15,0-1-128 0,-1 2 160 0,0-1-160 16,-3-2 192-16,3 1-48 0,2-2-16 0,4 0 0 16,-1-1-128-16,5 3 0 0,1-3 144 0,4 1-144 15,4 0 0-15,4 1 0 0,2 2 0 0,7 0 128 16,11 1-128-16,0 0 0 0,-8-1 0 0,8 1 0 16,0 0 0-16,0 0 0 0,14 1 0 0,8-1-128 15,3 0 128-15,7 2 0 0,5 0 0 0,5 0-128 16,3 1 128-16,5-1 0 0,1 0 0 0,5 1 0 15,1 0 0-15,4-1 0 0,1 5 0 0,4 0 0 0,2-1 0 16,0 0 0-16,2-1 0 0,-2 0 0 0,-6-1 0 16,-5 1 0-16,-4 1 0 0,0-3 0 0,-4-1 0 0,-2 1 0 15,-4-1 0-15,-4 0 0 0,-8-4 0 0,-4 1 0 16,-7 1 0-16,-4-1 0 0,-5 0 0 0,-11 1 0 16,0 0 0-16,0 0 0 0,-8-4 0 0,-6 1 128 15,-5-3-128-15,-4 1 128 0,-4 1-128 0,-3 0 0 16,-5-3 0-16,-3 0 128 0,-3 3-128 0,-1-2 0 15,-1 1 0-15,-4 1 128 0,-7 2-128 0,-2-3 128 16,0-1-128-16,0 1 128 0,2 0-128 0,0-2 128 16,2 2-128-16,3 0 128 0,0-1-128 0,5 1 0 0,1 2 0 15,5-3 0-15,2 0 0 0,4 1 0 0,4 1 0 16,5-1 128-16,4 1-128 0,5 2 0 0,3-1 0 16,3 3 0-16,8 0 0 0,0 0 0 0,0 0 0 0,0 0 0 15,0 0 0-15,18-1-160 0,4 0 160 0,4 1 0 16,5 2-128-16,4-1 128 0,5 2 0 0,2 1 0 15,1 2 0-15,4-2-128 0,3 1 128 0,3 1 0 16,0 1 0-16,2-2 0 0,0 3 0 0,-2-3 0 16,-2 1 0-16,-3 0 0 0,-7-2 0 0,-2-1 0 15,0 2 0-15,-6 1 0 0,-5-2 0 0,-4-3 0 16,-5 2 0-16,-7-3 0 0,-12 0 0 0,0 0 0 16,0 0 0-16,0 0 0 0,-8-4 0 0,-8 0 0 15,-5-1 0-15,-5 2 0 0,-3 1 0 0,-4-1 0 16,-3 2 0-16,-6-1 128 0,-3-2-128 0,-7 1 0 15,-2 1 0-15,-3 0 0 0,-4 1 0 0,2 0 0 0,-2 0 0 0,0 1 128 16,-3 0-128-16,0 0 0 0,2-2 0 0,3 1 0 16,2 0 0-16,5 1 0 0,4-1 128 0,4-1-128 15,6 0 0-15,7 2 144 0,1 2-144 0,6 0 0 16,4-2 0-16,5 0 0 0,4 0 0 0,11 0 0 16,0 0 0-16,0 0 0 0,0 0 0 0,0 0 0 15,12-2 0-15,3 0 0 0,5 0 0 0,6 2 0 16,4 0 0-16,7 2 0 0,4 0-144 0,3 0 144 15,7-1 0-15,1 0 0 0,6 2-128 0,0-2 128 16,1 1 0-16,0 2 0 0,2-1-128 0,0 2 128 16,0-3 0-16,-1 2 0 0,0-1 0 0,-3-2-128 15,-4-1 128-15,-3 3 0 0,-3 0 0 0,-5 1 0 0,-5-1 0 16,-3 1 0-16,-5-2 0 0,-3 2 0 0,-6-4 0 0,-2 0 0 16,-5-3 0-16,-13 3 0 0,0 0 0 0,0 0 0 15,0 0 0-15,-12-1 0 0,-3-3 0 16,-5 0 0-16,-7 3 0 0,-4-1 0 0,1-1 0 0,-7 1 0 15,-6 0 0-15,-6 2 0 0,-3-1 0 0,-5 1 0 16,0 1 128-16,-3 1-128 0,0-2 0 0,-2 2 0 16,1 1 0-16,1-1 128 0,2-1-128 0,2 3 0 15,3 0 0-15,2 0 0 0,5-4 0 0,3 1 0 16,6 0 0-16,6-1 0 0,5 0 0 0,5 0 0 16,6 0 0-16,5 0 0 0,10 0 0 0,0 0 0 15,0 0 0-15,0 0 0 0,10-1 0 0,5 0 0 16,6-3 0-16,5 2 0 0,8 0-128 0,4 1 128 15,2 0 0-15,7-1 0 0,4 1 0 0,1 0 0 0,0-2 0 16,2 3-128-16,0 3 128 0,4-2 0 0,0 3 0 16,-1 0 0-16,-2 1-128 0,-5-3 128 15,-2 1 0-15,-5-3 0 0,-3 1-128 0,-7-1 128 0,-7 3 0 0,-4-3 0 16,-6 0 0-16,-3 0 0 0,-13 0 0 0,0 0 0 16,0 0 0-16,0 0 0 0,-8 0 0 0,-8 0 0 15,-7-1 0-15,-7 1 0 0,-6 0 0 0,-6 0 0 16,-5-2 0-16,-1 2 0 0,-3-1 0 0,-1-2 0 15,-2-2 0-15,1 2 0 0,-2 0 0 0,2 2 0 16,1-1 0-16,3 1 0 0,0 1 0 0,7 0 0 16,4-4 0-16,6 1 0 0,3 0 0 0,7 0 0 15,6 1 0-15,4-1 0 0,5 1 0 0,7 2 0 16,0 0 0-16,0 0 0 0,11-8 0 0,7 3 0 0,5 3 0 0,7 0-160 16,8-1 160-16,7-1 0 0,3 1-144 0,4 2 144 15,2 1 0-15,2 0-144 0,2 1 144 0,4 2 0 16,3 2-160-16,1-1 160 0,0-1-128 0,0 4 128 15,-5 0-176-15,-7 0 176 0,-5 2-208 0,-4-4 80 16,-7 1-48-16,-7 0 0 0,-7-2 0 0,-9 0 0 16,-15-4 176-16,0 0-128 0,0 0 128 0,-15 4-128 15,-8-4 128-15,-8-1 0 0,-7-3 0 0,-4 3-128 16,-3-1 128-16,-8 4 0 0,-6-4 0 0,-4 2 128 16,0 0-128-16,1-1 0 0,-1-2 0 0,3 1 0 15,2-2 0-15,2 0 0 0,3 4 0 0,2-1 0 16,3 1 0-16,8 0 0 0,5-1 0 0,7-1 128 15,7 1-128-15,3 1 0 0,8-2 0 0,10 2 0 16,0 0 0-16,0 0 0 0,10-3 0 0,6 1-128 0,5 0 128 0,10 1-160 16,7 0 160-16,5 2-160 0,3-1 160 15,2 1 0-15,3 1 0 0,2 5-128 0,2 0 128 16,1 1 0-16,0-4-144 0,-3 1 144 0,-2 2 0 0,-5-2 0 16,-7-1-144-16,-4-1 144 0,-4 0 0 0,-9 2 0 15,-7-2 0-15,-6-1 0 0,-9-2 0 0,0 0 0 16,-10 1 0-16,-8 1 0 0,-7-1 0 0,-7 0 0 15,-9 0 144-15,-6 1-144 0,-5 0 128 0,0 0-128 16,-1-2 0-16,-1 0 128 0,1 0-128 0,0 0 128 16,-2 1-128-16,2 0 128 0,0 2 0 0,4-3 0 15,2 0 0-15,5 0 0 0,4 1-128 0,6-1 160 0,5-1-160 16,6 1 160-16,4 1-160 0,6-1 0 0,3-1 0 16,8 1 0-16,0 0 0 0,0 0-144 0,0 0 144 0,17 0-208 31,2-4-1344-31,7 1-272 0,6 1-48 0,5-1-18048 0</inkml:trace>
  <inkml:trace contextRef="#ctx0" brushRef="#br1" timeOffset="172611.83">4626 17726 6447 0,'2'-16'272'0,"1"9"80"0,1-3-352 0,-2 0 0 15,-1-3 0-15,3-1 0 0,0 0 3328 0,0 4 576 16,-4 10 128-16,2-10 32 0,0 2-1936 0,-2 8-384 16,0 0-80-16,0 0 0 0,0 0-416 0,0 0-80 15,0 0-16-15,-4 15 0 0,0 4-544 0,-1 4-112 16,-1 2-32-16,-1 6 0 0,0 2 112 0,-1 3 0 16,-2 2 16-16,3 1 0 0,0 2-112 0,2-3-32 15,0-4 0-15,2-2 0 0,2-1-80 0,2-2-32 0,2-6 0 0,0-2 0 16,2-2-32-16,-1-3-16 0,0-2 0 0,0-3 0 15,0-1 80-15,0 2 16 0,2-7 0 0,-6-5 0 16,0 0-160-16,0 0-32 0,0 0 0 0,0 0 0 16,0 0 0-16,0 0-16 0,0 0 0 0,0 0 0 15,10-4 48-15,-1-6 16 0,-3-2 0 0,1-4 0 16,-5-3-112-16,1-3 0 0,-2 1-128 0,2-2 192 16,-1-8-192-16,-2-1 0 0,3-3 0 0,-3-3 0 15,-3-3 128-15,3 0-128 0,0-3 0 0,0 6 0 16,0 3 0-16,3 7 0 0,-1 3 0 0,-1 6 0 15,-1 4 0-15,0 4 0 0,0 1 0 0,0 10 0 16,0 0 0-16,0 0-160 0,0 0 160 0,2 16-128 16,-4 1 128-16,2 6-160 0,0 5 160 0,0 3-160 0,0 0 160 15,-1 6 0-15,-4 7 0 0,1-3 0 0,-3 5 0 16,-1-1 0-16,-1 3 0 0,0-3 0 0,-1-1 0 0,1-3 0 16,0-2 0-16,0-2 0 0,1-5 0 0,0-2 0 15,3-1 0-15,1-3 0 0,1-1-256 0,3-1 16 16,-1-3 16-16,1-3 0 15,0-3-2272-15,1-4-448 0,1 2-80 16</inkml:trace>
  <inkml:trace contextRef="#ctx0" brushRef="#br1" timeOffset="177018.93">385 16706 19231 0,'0'0'848'0,"0"0"176"0,0 0-816 0,-5-5-208 16,5 5 0-16,0 0 0 0,0 0 848 0,0 0 128 15,0 0 32-15,0 0 0 0,0 0-400 0,0 0-80 16,0 0-16-16,8 8 0 0,-1 6 0 0,3 1 0 16,2 2 0-16,2 2 0 0,2 1 80 0,2 5 16 15,0 3 0-15,0 4 0 0,0 5-96 0,-2 5 0 0,1 5-16 0,-2-1 0 16,1 1-192-16,1 1-48 0,-4-3 0 0,2-3 0 16,-2-3-112-16,-1-5-16 0,0-3-128 0,-2-1 192 15,0 0-64-15,-1-5 0 0,-1-2-128 0,-5-12 192 16,1 2-16-16,-4-13-16 0,0 0 0 0,9 9 0 15,-9-9-416-15,0 0-96 0,0 0-16 0,15 10 0 32,-4-10-2256-32,-6-5-464 0,-4-5-96 0,-1-8-16 0</inkml:trace>
  <inkml:trace contextRef="#ctx0" brushRef="#br1" timeOffset="177505.4">464 17197 17503 0,'0'0'1552'0,"0"0"-1232"0,-9 3-320 0,9-3 0 0,0 0 352 0,0 0 16 16,0 0 0-16,0 0 0 0,-1-11 432 0,2 1 96 16,4-1 0-16,0-3 16 0,0 0 304 0,2-3 48 15,-1-2 16-15,2-4 0 0,3 0-208 0,-1-5-48 16,-1-2 0-16,3 1 0 0,-1-4-96 0,3 1-32 15,-1 1 0-15,-1 3 0 0,1 4-496 0,0-1-96 16,0 6-32-16,-3 2 0 0,1 2-272 0,-1 4 160 16,-1-2-160-16,-4 8 128 0,0-3-128 0,1 3 0 15,-1 3 0-15,-2-2 128 0,-3 4-128 0,0 0 0 16,0 0 0-16,12 5 0 0,-12-5 0 0,13 13 0 16,-2 2 0-16,0 5 0 0,1 2 0 0,-2 2 0 0,1 6 0 15,2 1 0-15,1-2 0 0,1 3 0 0,1 1 0 0,-2-5 0 16,-2 0 0-16,-1-4 0 0,0 0 0 0,0-5 0 15,0-4 304-15,-1-1 16 0,-3 0 16 0,1-2 0 16,-8-12 240-16,9 4 64 0,-9-4 0 0,11 0 0 16,-11 0-64-16,11-4-16 0,-4-8 0 0,0 0 0 15,-4-1-64-15,0-4-16 0,-3 0 0 0,-1-2 0 16,-2-4-144-16,1 1-16 0,-2-1-16 16,-1 0 0-16,-4-5-112 0,0 2-32 0,0-5 0 0,0 2 0 15,3 1-160-15,2-4 160 0,1 2-160 0,3 3 160 16,3 0-160-16,1 4 0 0,1 4 0 0,2 2 0 15,4-1-128-15,-1 1 128 0,-1 3-160 0,1 5 160 0,-1-1-320 16,2 5 16-16,1 0 16 0,-2 0 0 16,-10 5-2016-16,14-1-384 0,1-1-96 15</inkml:trace>
  <inkml:trace contextRef="#ctx0" brushRef="#br1" timeOffset="177911.7">1237 16367 24815 0,'0'0'1088'0,"0"0"256"0,0 0-1088 16,0 0-256-16,0 0 0 0,0 0 0 0,0 0 560 0,0 0 48 0,-4 13 16 0,0-4 0 15,4-9-192-15,0 14-48 0,3 0 0 0,2 2 0 16,1 2 160-16,1 2 32 0,-2-1 0 0,3 2 0 16,3-1-32-16,3-1 0 0,0 0 0 0,0-2 0 15,-2-2-160-15,4-1-16 0,-1-5-16 0,4-2 0 16,-3-3 64-16,1-3 16 0,-2-3 0 0,0-2 0 16,-1-6 272-16,0 0 64 0,-1-7 16 0,0-1 0 15,-2-2-32-15,-1-2-16 0,-2 0 0 0,-2-1 0 16,0-4-368-16,-4 3-80 0,-1-3-16 0,-2 4 0 15,-1-1-96-15,-4-4-32 0,-1 4 0 0,-1-4 0 16,1 3-16-16,0-2-128 0,1 3 192 0,1 3-64 16,-2 4-128-16,2-1 0 0,0 0 0 0,1 5 0 15,2 3 0-15,1 0-224 0,1 10 48 0,0 0 16 16,0-6-1456-16,0 6-304 0,0 0-48 16,0 0-9312-16,0 0-1872 0</inkml:trace>
  <inkml:trace contextRef="#ctx0" brushRef="#br1" timeOffset="178288.59">1738 16216 24527 0,'0'0'1088'0,"0"0"224"0,0 0-1056 0,0 0-256 16,0 0 0-16,9-5 0 0,1-2 960 0,2-4 144 0,2-1 32 15,2-4 0-15,-1-3-112 0,3-4-32 0,-1-1 0 0,1 1 0 16,0-3-352-16,-1 4-80 0,-3 1-16 0,-4-2 0 16,-3 4-32-16,-2-1-16 0,-2 1 0 0,-3 5 0 15,-3 1 96-15,0 0 32 0,-4 3 0 0,-3 0 0 16,-3 3 64-16,-2 0 16 0,-1 3 0 0,-1 6 0 16,1 1-256-16,0 6-64 0,0 0 0 0,1 5 0 15,1 3-384-15,1 2 0 0,1 2 128 0,2 5-128 16,1-1 0-16,3 6 0 0,-2-5 0 0,6 5 0 15,4 2 0-15,3 1 0 0,2-1 0 0,3 2 0 16,3-2 0-16,2 0 0 0,3 0 0 0,3-3 0 16,5-6 0-16,3 3 0 0,2-4-160 0,3-1 160 15,3-3-1920 1,1-3-304-16,1 0-48 0</inkml:trace>
  <inkml:trace contextRef="#ctx0" brushRef="#br1" timeOffset="179008.72">655 18122 16703 0,'-8'-4'736'0,"2"2"160"0,1-2-720 0,-3-2-176 16,3 2 0-16,5 4 0 0,-5-3 1008 0,5 3 160 15,-5-1 48-15,5 1 0 0,0 0-208 0,0 0-48 16,0 0 0-16,-2 7 0 0,5 3-240 0,1 0-48 16,1 3-16-16,1 3 0 0,4 1-96 0,-3-6-32 15,0-1 0-15,2 4 0 0,1 4-80 0,-1 1-32 16,1 1 0-16,-2 1 0 0,1 4-32 0,5 16-16 16,-4-6 0-16,-3-8 0 0,-2-4 32 0,-2-4 16 15,0-2 0-15,-2-5 0 0,-1-2 176 0,0-10 48 16,0 0 0-16,0 0 0 0,0 0 128 0,0 0 16 0,-7-6 16 15,0-7 0-15,2-2-96 0,0-4-32 0,0-4 0 16,0-5 0-16,0 0-256 0,-2-4-48 0,5-2-16 0,-2 1 0 16,2-1-352-16,-1 1 144 0,3 2-144 0,0-1 0 15,1 1 0-15,3 5 0 0,1 1 0 0,2 7 0 16,0 4 0-16,3 5 0 0,2 2 0 0,6 4-144 16,3 6 16-16,5 5 0 0,-1 6 0 0,4 4 0 15,2 1 128-15,1 3-128 0,-6 3 128 0,2 3-128 16,1 0 128-16,-4 0 0 0,-5 3 0 0,0-3 0 15,-1 3-144-15,3 0 0 0,0-3 0 0,-1-1 0 16,-3-3-432 0,0-4-96-16,0-3-16 0,-6-6 0 0,1-5-528 0,-3-2-128 15,-2-9 0-15,-2-2-14272 0</inkml:trace>
  <inkml:trace contextRef="#ctx0" brushRef="#br1" timeOffset="179392.21">1093 17979 14735 0,'0'0'1312'0,"-9"9"-1056"16,-1-6-256-16,10-3 0 0,0 0 3472 0,0 0 640 15,0 0 128-15,0-12 32 0,1-2-2400 0,4-4-464 16,2-4-112-16,3-1-16 0,1 2-512 0,2-6-96 15,-1 2-32-15,0-2 0 0,1 3-448 0,1 4-192 16,-4-1 176-16,-1 2-176 0,-5-1 144 0,0 6-144 0,-2 0 128 16,-2 2-128-16,-2 1 192 0,-2 3-32 0,4 8-16 0,0 0 0 15,-10 3 112-15,1 6 32 0,0 1 0 0,1 6 0 16,-1 3-288-16,2 7 0 0,0 2 0 0,-2 4 0 16,3 1 0-16,0 1 0 0,1 2 0 0,1-2 0 15,3-6 0-15,-1-1-144 0,1-2 144 0,4-1 0 16,0-4 0-16,3-2 0 0,0-6 0 0,3-2-128 15,1-2 128-15,3-2 0 0,3-6 0 0,2-3 0 16,1-4-464-16,1-2-16 16,-1-5 0-16,4-3 0 0,3-2-2880 15,-2-2-576-15</inkml:trace>
  <inkml:trace contextRef="#ctx0" brushRef="#br1" timeOffset="179745.55">1771 17455 26079 0,'-17'5'1152'0,"3"-1"256"16,-5 2-1136-16,1-1-272 0,3 2 0 0,0 3 0 0,-6 3 608 0,6-1 64 15,-1 5 16-15,-3 1 0 0,-4 2 16 0,1 3 0 16,-1-2 0-16,3 2 0 0,1 1 96 0,1-2 32 16,3-3 0-16,3-1 0 0,3-3-128 0,4-3 0 15,2-2-16-15,3-10 0 0,0 0-368 0,12 2-80 16,2-3-16-16,4-5 0 0,0-6 32 0,1 0 0 15,1-5 0-15,1-1 0 0,-2-1-112 0,0 0-16 16,0 0 0-16,-3 0 0 0,-2 1-128 0,-1 4 128 0,-3 4-128 16,-1 0 128-16,-3 5-128 0,-6 5 0 0,0 0 0 0,0 0 0 15,11 5 0-15,-5 6 0 0,2 3 0 0,-2 7 0 16,-1 3 0-16,-1 5 0 0,0 0 128 0,-1 4-128 16,1 0 0-16,0 2 128 0,1 0-128 0,-1 0 128 15,-3-1-128-15,1-5 0 0,-2-2 0 0,0-4 128 16,0-3-128-16,-2-1 160 0,1-2-160 0,1-3 160 15,-3-3-160-15,3-11 0 0,0 0 0 0,0 0 0 32,0 0-1408-32,0 0-352 0,0 0-80 0,4-10-13984 0</inkml:trace>
  <inkml:trace contextRef="#ctx0" brushRef="#br1" timeOffset="180159.15">2097 17184 30863 0,'-17'-2'1360'0,"5"-1"304"0,-2 2-1344 0,1 0-320 15,3 1 0-15,-2 5 0 0,-1 0 464 0,1 1 32 16,0 4 0-16,-1 4 0 0,-1 5 32 0,0 3 16 16,0 0 0-16,1 6 0 0,1-2-128 0,3 3-32 15,1-3 0-15,3-1 0 0,2-4 48 0,3-2 0 16,3-4 0-16,2-2 0 0,5-1-240 0,3-1-64 15,2-6 0-15,3-4 0 0,0-2-128 0,1-3 0 16,-1-6 144-16,1-3-144 0,1-2 192 0,0-6-48 16,-1 0 0-16,-2-1 0 0,-4 1-144 0,-2-1 192 0,-1-1-192 15,-2 3 192-15,-6-1-192 0,4 4 0 0,-4 3 144 16,-2 3-144-16,-1 1 0 0,1 10 0 0,0 0 0 0,0 0 128 16,0 0-128-16,0 0 0 0,-3 14 0 0,2 3 0 15,-2-2 0-15,3 3-160 0,0-2 160 0,0 2-160 16,3 0 160-16,1 0 0 0,0-4 0 0,1 0-128 15,0-2 128-15,0-3 0 0,1-1 0 0,2-4 0 16,2 0 0-16,2-3 0 0,-2-2 0 0,5-1-128 31,-1-2-1392-31,1-1-272 0,-1-5-48 0,1-2-8512 0,-3-6-1696 0</inkml:trace>
  <inkml:trace contextRef="#ctx0" brushRef="#br1" timeOffset="180372.99">2264 16547 29599 0,'-12'9'1312'0,"12"-9"272"0,-5 12-1264 0,0 4-320 0,-1 5 0 0,2 4 0 0,3 0 656 0,2 7 80 16,-2 4 16-16,2 3 0 0,3 4-64 0,1-2-16 15,0-4 0-15,3 1 0 0,1-1-128 0,-1 0-32 16,1-4 0-16,2 1 0 0,1 1-192 0,4-4-32 15,0-3-16-15,3 3 0 0,0-5-272 0,3 1-192 16,1-4 16-16,-2-4 16 16,0-4-2000-16,-2-1-400 0,-2-5-64 0</inkml:trace>
  <inkml:trace contextRef="#ctx0" brushRef="#br1" timeOffset="180584.42">2293 17081 26719 0,'0'0'1184'0,"0"0"240"15,0 0-1136-15,0 0-288 0,3-10 0 0,0 1 0 0,3 3 1360 0,1-4 224 0,2 0 32 0,1-1 16 16,0-3-912-16,2 2-176 0,-1-1-32 0,2-1-16 16,1-3-368-16,-1 3-128 0,2 0 0 0,-1 2 144 15,-1-2-464-15,2 0-112 0,-1 1-16 16,2 4 0-16,-2 0-1920 15,0 0-384-15</inkml:trace>
  <inkml:trace contextRef="#ctx0" brushRef="#br1" timeOffset="180826.69">2707 16667 9215 0,'0'0'816'0,"0"0"-656"0,-2 10-160 0,-2 4 0 0,-1-1 3264 0,4 2 608 16,1 4 128-16,0 1 32 0,-1 0-1888 0,1 4-368 16,1 2-80-16,0-1-16 0,-2 0-368 0,1-3-80 0,0-2-16 0,1-1 0 15,2 1-512-15,-1-2-96 0,1-3-32 16,0-1 0-16,3-4-352 0,-1 1-80 0,-5-11-16 0,6 9 0 16,-6-9-128-16,10 5 0 0,-10-5 0 0,9-5-176 31,3 1-1536-31,-2-3-304 0,-3-4-64 0,-2-1-12032 0</inkml:trace>
  <inkml:trace contextRef="#ctx0" brushRef="#br1" timeOffset="181178.63">2841 16504 19343 0,'0'0'848'0,"-5"8"192"0,-1 3-832 0,2-1-208 0,1 4 0 0,2 4 0 0,-2 0 2048 0,2 2 384 16,1 2 64-16,0 1 0 0,0-2-1152 0,1 0-224 16,2-1-48-16,-1-1-16 0,-2-1-288 0,3-1-48 15,1-3-16-15,0-1 0 0,1-2-176 0,0-1-32 16,-5-10-16-16,7 7 0 0,-7-7 64 0,0 0 16 16,12 2 0-16,-2-4 0 0,-10 2 64 0,9-7 16 15,-3-6 0-15,1-1 0 0,-2-1-80 0,0-3-16 16,-3-2 0-16,0 1 0 0,-4-2-224 0,1 0-32 15,-3-1-16-15,0 1 0 0,1-2-80 0,-1 2 0 16,0 1-16-16,1 1 0 0,1 0-176 0,-1 2 160 16,1 1-160-16,-1 2 160 0,5 2-160 0,0 1 0 15,-1 3 0-15,-1 8 0 0,4-11 0 0,0 5-176 0,-4 6 48 16,0 0 0 0,8-8-1536-16,-8 8-320 0,10-4-48 0,-10 4-16 15,11-4-1344-15,-1 2-288 0</inkml:trace>
  <inkml:trace contextRef="#ctx0" brushRef="#br1" timeOffset="181500.44">3103 16452 27647 0,'0'0'2448'0,"0"0"-1952"0,0 0-496 0,9-4 0 16,2-1 960-16,2 0 80 0,1 0 32 0,-1-3 0 15,-2 2-208-15,0-5-32 0,0-2-16 0,-1-2 0 16,0-3-144-16,-1 3-32 0,-2-2 0 0,0 2 0 15,-2-2-128-15,-1 6-48 0,-2-1 0 0,-2 1 0 0,-2 2-16 0,2 9-16 16,-4-10 0-16,4 10 0 0,-9-5-32 0,9 5 0 16,-10 4 0-16,0 5 0 0,-2-1-208 0,1 6-64 15,-3 3 0-15,1 2 0 0,0 3-128 0,1 1 128 16,-1-1-128-16,3 0 128 0,1-2 48 16,4 1 0-16,1-2 0 0,4-3 0 0,4-2 16 0,0-1 16 15,3-4 0-15,3 0 0 0,4-4-208 0,-1 0 128 16,1-1-128-16,3 0 0 0,-1-6 0 0,2-2 0 15,1 1 0-15,0-1 0 16,-1-3-848-16,0-3-224 0,1 3-32 0,0-5-16 16,0 1-2320-16,-1-1-464 0</inkml:trace>
  <inkml:trace contextRef="#ctx0" brushRef="#br1" timeOffset="181807.42">3618 15950 30399 0,'-18'0'1344'0,"6"3"288"0,-2-2-1312 0,0 3-320 0,0-1 0 0,2 5 0 16,-2-2 624-16,0 5 48 0,0-5 16 0,1 4 0 16,2-2 96-16,3 2 32 0,-1-1 0 0,4 1 0 15,1-5-64-15,4-5-16 0,-4 12 0 0,4-5 0 16,0-7-208-16,5 12-32 0,2-3-16 0,3 2 0 16,-1-3-176-16,2 2-48 0,2-4 0 0,5 4 0 15,1-2-64-15,4 2-32 0,-2-1 0 0,1 2 0 16,-2 0 16-16,1 0 0 0,-1 2 0 0,-1 1 0 15,-2-3 16-15,-2 3 0 0,-2 1 0 0,-3-1 0 0,-3-1 0 16,-2 2 16-16,-1 2 0 0,-1-1 0 16,-2 0 112-16,-3 0 0 0,-1-1 16 0,-5-1 0 0,-1 3-32 15,-2-1-16-15,-2 1 0 0,-2-2 0 0,-3 0-288 0,-1-3 160 16,0-3-160-16,0 1 128 16,0-5-832-16,-1-1-192 0,-3-3-16 0,2-1-12240 15,1-2-2448-15</inkml:trace>
  <inkml:trace contextRef="#ctx0" brushRef="#br1" timeOffset="181965.11">2774 16103 26719 0,'-27'2'1184'0,"13"-2"240"0,1-1-1136 0,0-2-288 0,7-1 0 0,6 4 0 16,0 0 3792-16,0 0 704 0,0 0 144 0,0 0 32 15,0 0-3808-15,0 0-864 0,0 0 0 0,-6-3 0 31,1-5-2560-31,5 8-480 0</inkml:trace>
  <inkml:trace contextRef="#ctx0" brushRef="#br1" timeOffset="182757.92">329 17330 15663 0,'-14'4'688'0,"5"0"144"15,-1 0-656-15,1 0-176 0,-2-2 0 0,11-2 0 0,-8 4 1856 0,8-4 320 16,0 0 80-16,0 0 16 0,0 0-752 0,0 0-160 16,0 0-16-16,0 0-16 0,5-10 16 0,5-3 0 15,3-2 0-15,5-3 0 0,0-2-208 0,5-3-48 0,2-4 0 16,2 1 0-16,2-5-368 0,-1 2-80 0,-1 0 0 0,-2-2-16 16,-1-3-144-16,-2 4-32 0,-1 4 0 0,-1 0 0 15,0 5-192-15,-2 2-32 0,1 1-16 0,-4 3 0 16,0 4-208-16,-3-1 128 0,-2 4-128 0,-5 3 0 15,-1 1 128-15,1 2-128 0,-3-1 0 0,1 1 0 32,-3 2-704-32,0 0-256 0,0 0-32 0,0 0-16 15,0 0-1584-15,0 0-320 0,-3 0-64 0</inkml:trace>
  <inkml:trace contextRef="#ctx0" brushRef="#br1" timeOffset="184345.33">4211 15567 1839 0,'0'0'160'0,"-6"7"-160"16,-2-3 0-16,2-2 0 0,6-2 3008 0,-10 3 576 16,1-2 128-16,1 2 0 0,8-3-1888 0,-10-2-384 15,0 1-80-15,1 0-16 0,9 1-160 0,-10-4-32 16,1 0-16-16,0-1 0 0,0 2-96 0,1 1-16 16,0-2 0-16,0-5 0 0,0 0-176 0,2-1-32 0,-3 1-16 15,-1-1 0-15,-2 1-224 0,0-2-64 0,-3 1 0 0,-1-3 0 16,0 0-32-16,-3 2-16 0,-2-3 0 0,-2-2 0 15,-6 0-32-15,1 1-16 0,0-2 0 0,-1 1 0 16,-1-1-160-16,-5 4-48 0,-7 1 0 0,-3-4 0 16,-4 1-208-16,1 0 128 0,1 1-128 0,0-1 0 15,-1-1 0-15,-1 0 128 0,1-2-128 0,-5 5 0 16,-5 6 0-16,-3-1 128 0,-4 1-128 0,3 3 0 16,1-3 256-16,0 6-64 0,0 9 0 0,-2-6 0 15,-7 1-192-15,0-1 0 0,-9 1 128 0,3 5-128 16,2 0 0-16,4 4 0 0,4-3 0 0,-1 1 0 15,-5 4 0-15,4 1 0 0,-2 0 0 0,8 2 0 16,4-1 0-16,6 2 0 0,0 3 0 0,3 1 0 16,-1 0 0-16,0 1 0 0,0 5-128 0,-1-1 128 15,-1 2 0-15,1 4-160 0,4 1 160 0,1 4-128 0,0 2 128 0,2 6 0 16,1-1 0-16,-3 5 0 0,-3-1 0 0,1 1 0 16,-1 0 0-16,-1-1 0 0,3 2 0 0,0 1-128 15,2 1 128-15,21-26 0 0,-5 4 0 0,1 3 0 16,-2 3 0-16,0 6-128 0,0 4 128 0,1 1 0 15,-1-2 0-15,-27 39 0 0,8-15 0 0,7-14 0 16,4-6 0-16,3-1 0 0,3 1 0 0,4 7-160 16,2 3 160-16,13-28 0 0,-2 3 0 0,0 3-128 15,-1 2 128-15,1 0 0 0,0 2 0 0,-2 2 0 16,3 4 0-16,-12 43 0 0,7-12-128 0,3-8 128 16,4-6 0-16,3-9 0 0,1-4 0 0,3-2-128 15,0-7 128-15,1 7 0 0,3 2 0 0,3 2 0 0,2 4 0 16,1-3 0-16,3-1 0 0,-1-5-128 0,2 0 128 0,0-7 0 15,1-3 0-15,1 4 0 0,0-1 0 0,2 7 0 16,1 0 0-16,-8-21 0 0,4 5 0 0,2 1 0 16,0 2 0-16,4 1 0 0,0-2 0 0,-1 0 0 15,3-1 0-15,18 26 0 0,-3-8 0 0,-3-2 0 16,1-5 0-16,-1 1 0 0,0-5 0 0,0-2 0 16,-2 2 0-16,-1-8 0 0,-1-3 0 0,2-2 0 15,3-4 0-15,-13-11 0 0,3-1 0 0,5-1 0 16,2 1 0-16,5-4 0 0,0 5 0 0,5-4 0 15,4 1 128-15,34 4-128 0,-11-7 0 0,-9-5 144 16,-5-2-144-16,-4-2 192 0,-3-1-192 0,3-3 192 16,2-5 0-16,3 0 16 0,2 0 0 0,1-3 0 15,1-5 48-15,-4-3 16 0,-5-1 0 0,-2-2 0 16,3-2-96-16,2 0-32 0,2-5 0 0,4 1 0 0,1-1-16 16,4-2-128-16,-4-2 192 0,-2 0-64 0,-6-2-128 15,2-1 192-15,0-1-192 0,-2 1 192 0,2 0-192 0,3 1 128 16,0 1-128-16,1-3 128 0,-2-2-128 0,-3 0 128 15,-6-6-128-15,1 0 128 0,-1-1-128 0,-4 1 160 16,-1 0-160-16,1 2 160 0,0-2-32 0,2 2 0 16,0 0 0-16,0-1 0 0,-1 3-128 0,-3-5 192 15,-2 1-192-15,-3 2 192 0,-3 1-48 0,-1 1 0 16,2 1 0-16,-3 3 0 0,-3 1 0 0,-1 1 0 16,-1 0 0-16,1 1 0 0,-1-1-144 0,2-1 0 15,-3-3 0-15,1 0 128 0,0-1-128 0,0 2 0 16,0-4 0-16,0 4 128 0,-3 0-128 0,-1-2 0 15,0-1 0-15,-1 0 128 0,-3-1-128 0,-1-3 0 0,-4 0 0 16,-2-4 0-16,-4-5 0 0,-4-1 128 16,-4 0-128-16,-2 2 0 0,-3-3 128 0,-3-3-128 0,-2 0 128 0,0-4-128 15,0 0 144-15,0 5-144 0,0 0 160 0,1 6-160 16,-1 4 192-16,0 5-64 0,0 1-128 0,1 3 192 16,1 2-192-16,1 2 128 0,-2 4-128 0,1 1 0 15,-2 2 0-15,-2 6 0 0,1-3 0 0,-3 8-160 31,3 3-1408-31,-2 3-288 0,0 1-48 0,-5 3-15728 0</inkml:trace>
  <inkml:trace contextRef="#ctx0" brushRef="#br1" timeOffset="192394.4">4539 17907 9215 0,'-9'-8'400'0,"9"8"96"0,-5-11-496 0,1 3 0 15,1-4 0-15,0 2 0 0,0 1 3280 0,1-1 560 16,-2 2 128-16,0-1 0 0,2 2-2560 0,-1 2-528 0,1-4-112 0,2 9 0 16,-5-5-400-16,1 0-80 0,0-3-16 0,4 8 0 15,0 0-144-15,0 0-128 0,-8-1 192 0,8 1-192 16,-7 5 336-16,2 5-32 0,1 4-16 0,0-3 0 16,0 2 240-16,2 4 48 0,-1 2 16 0,2 4 0 15,-3 2 240-15,3 2 64 0,-1 3 0 0,1 4 0 16,0 2-320-16,0 5-48 0,1 4-16 0,0 1 0 15,0 3-128-15,0 1-16 0,0 4-16 0,1-2 0 16,0 0-96-16,-1-1-32 0,0-3 0 0,-1 2 0 16,1 1-64-16,-1-7-16 0,-1-2 0 0,1-1 0 15,-1 1-144-15,-1-4 128 0,1-5-128 0,0-3 128 16,0 1-128-16,-1-8 0 0,1-3 144 0,-1-1-144 16,-1-2 192-16,2-2-16 0,-1-1-16 0,1 0 0 15,2-14 16-15,-3 7 0 0,3-7 0 0,0 0 0 0,0 0 0 0,0 0 0 16,0 0 0-16,1-12 0 0,1-1 16 0,0-5 16 15,1-3 0-15,1-5 0 0,-1-4-64 16,0-3-16-16,-1-4 0 0,1-1 0 0,0-3 0 0,-1-6 0 16,1 0 0-16,-1-3 0 0,-1-2 0 0,1 1-128 15,-2-2 192-15,1 0-64 0,0-3-128 0,-1 4 0 16,1 1 0-16,1 2 128 0,-1-1-128 0,3 0 0 16,-3 0 0-16,2 5 0 0,-1-4 0 0,2 4 0 15,-1-1 0-15,2 1 0 0,-3 3 0 0,-1 6 0 16,2-1 0-16,0 2 0 0,-1 6 0 0,1 5 0 15,0 0 0-15,-3 1 128 0,0 4-128 0,0 4 0 16,0 3 0-16,0 2 128 0,0 4-128 0,0 6 0 0,0 0 144 16,0 0-144-16,0 0 0 0,0 0 0 15,0 0 0-15,0 20 0 0,0 5 0 0,0 6 0 0,0 5 0 16,0 4-128-16,-2 9 128 0,1 8 0 0,-2 5-144 0,-1 2 144 16,0 3 0-16,1 3 0 0,-4 0 0 0,2 2 0 15,0 1 0-15,0 0 0 0,0-4 0 0,0-2 0 16,-1-6 0-16,-1-2 240 0,1-6-16 0,-1-1 0 15,1-2-80-15,1-2-16 0,-1-6 0 0,1-1 0 16,-1-4-128-16,0-6 0 0,2-1 0 0,0-5 0 31,2 1-1232-31,1-5-240 0,-1-6-32 0,4-4-16544 0</inkml:trace>
  <inkml:trace contextRef="#ctx0" brushRef="#br1" timeOffset="193096.58">3815 19984 19343 0,'0'0'848'0,"0"0"192"0,0 0-832 0,0 0-208 0,0 0 0 0,0 0 0 16,0 0 2304-16,0 0 400 0,0 0 96 0,6-7 16 16,-1-6-1536-16,7 3-320 0,2-4-48 0,2 1-16 15,2-1-112-15,1 0-16 0,1-2-16 0,3-1 0 16,0 1-384-16,2-1-80 0,0 2-16 0,1 2 0 0,2 3-80 0,-1-1-32 15,-2 2 0-15,-1-1 0 0,1 6 240 0,-8 0 48 16,1 3 16-16,-5 2 0 0,-2 3-80 0,-2 1 0 16,-9-5-16-16,7 14 0 0,-5 1-240 0,-2 4-128 15,-2 1 128-15,-2 3-128 0,-8 3 0 0,-2 0 144 16,-3 5-144-16,-5 1 0 0,-5-2 144 0,1 2-144 16,-4 0 0-16,2 0 144 0,3-3 144 0,1 0 32 15,1-1 0-15,3-4 0 0,-2-1 96 0,5-1 32 16,2-1 0-16,1-3 0 0,4-4-240 0,2-1-32 15,2 1-16-15,2-5 0 0,3 1-160 0,2-1 0 16,2 0 0-16,3-3 0 0,1 3 0 0,3-5 0 16,1 1 0-16,3 0 0 0,1-1 0 0,3-2 0 15,1 1 0-15,3-2 0 0,1-1 0 0,6-1 0 16,0-1 0-16,-1 0 0 0,-1-6 0 0,0 1 0 0,-1 0 0 16,0-3 0-16,-2 2 0 0,-1-2 0 0,-2 3 0 0,1-2 0 15,-2 2-256-15,-1-1 0 0,2 0 16 0,-4-2 0 31,-1 2-1648-31,0-2-336 0,-1 1-64 0,-1-2-9040 0,0 2-1792 0</inkml:trace>
  <inkml:trace contextRef="#ctx0" brushRef="#br1" timeOffset="193504.57">4877 19738 22111 0,'-6'-12'976'0,"3"2"208"0,2 1-944 0,0-5-240 0,1 0 0 0,1 2 0 16,0-2 2272-16,-1-2 416 0,0 6 64 0,-1 1 32 0,0 4-2128 0,1 5-416 15,0 0-96-15,0 0-16 0,-6-4 0 0,6 4 0 16,-9 6 0-16,0 2 0 0,-1 8-128 0,-1 3 160 16,1 2-160-16,0 7 160 0,-1 4 32 0,0 2 16 15,3 2 0-15,-1 1 0 0,1-3 192 0,3 4 48 16,0 0 0-16,4-1 0 0,3-1 96 0,3-3 32 15,2-4 0-15,3-1 0 0,4-1-208 0,0-2-48 16,0-6 0-16,3-2 0 0,3-3-32 0,2-7-16 16,4 0 0-16,1-3 0 0,0-4 64 0,3-4 16 15,-1-1 0-15,1-4 0 0,2-5-64 0,1-4-16 16,3-4 0-16,-4-3 0 0,-4 1-16 0,-3-5-16 16,-2 2 0-16,-3-5 0 0,-4 0 208 0,-6-1 64 0,-4-1 0 15,-2-2 0-15,-8 1 64 0,-4-2 0 0,-3 1 16 0,-4 6 0 16,-1-1-192-16,-4 3-32 0,1 3-16 0,-4 6 0 15,-4 2-224-15,1 5-128 0,-2 2 160 0,-1 1-160 16,1 4-144-16,-2 3-128 0,0 2-32 0,-2 2 0 31,-1 1-2304-31,1 5-464 0</inkml:trace>
  <inkml:trace contextRef="#ctx0" brushRef="#br1" timeOffset="201434.42">578 2903 18303 0,'0'0'816'0,"0"0"160"0,0 0-784 0,0 0-192 16,-5-9 0-16,5 9 0 0,0 0 0 0,0 0 0 15,0 0 0-15,0 0 0 0,0 0 192 0,0 0 0 16,0 0 0-16,0 0 0 0,0 0 128 0,0 0 32 16,0 0 0-16,14-2 0 0,-1 4-64 0,-2 3-16 0,3 0 0 0,2-3 0 15,1 2-64-15,-6-1-16 0,4 0 0 0,3 3 0 16,1-4 256-16,4 3 64 0,2-1 0 0,3-1 0 15,5 0 80-15,29-1 32 0,-7 0 0 0,-5 1 0 16,-6 2 0-16,-1-4 0 0,0-1 0 0,2 1 0 16,-2 1-48-16,4-1 0 0,2 0 0 0,3-1 0 15,2 1-112-15,2 1-16 0,1-2-16 0,-1 0 0 16,-1 1-128-16,2-2-32 0,3-1 0 0,2 2 0 16,3 0-128-16,1 0-16 0,0 2-128 0,-1-2 192 15,1 0-192-15,2 0 128 0,-1-2-128 0,4 1 0 16,2 1 0-16,-1 0 128 0,-2 0-128 0,-3 0 0 15,2 0 0-15,0 0 0 0,-1 0 128 0,3 0-128 16,4 4 0-16,-3 0 0 0,-4-3 0 0,0 2 0 0,-2-1 0 0,4-1 0 16,-2-1 0-16,6 2 0 0,4-1 0 0,-3-1 0 15,-4-1 0-15,0 1 0 0,1 0 0 0,5 0 0 16,4 0 0-16,0-2 0 0,-2 0 0 0,1 1 0 16,3-2 0-16,3 2 144 0,3-2-144 0,-1 1 128 15,1-1-128-15,2 1 128 0,-2-2 0 0,4-1-128 16,3 2 192-16,-4 1-64 0,0 0-128 0,-3 1 0 15,0-3 0-15,2 3 0 0,3-2 0 0,-2 2 0 16,-6-3 0-16,0 2 0 0,-1 1 128 0,2 2-128 16,4 1 0-16,-4 0 128 0,-4-4-128 0,2 2 0 15,-1 0 0-15,2 2 128 0,3 0-128 0,-2-1 0 16,-3 3 0-16,1-4 128 0,-2 0-128 0,2 3 0 16,1-1 0-16,-1 0 128 0,-2 0-128 0,-2 2 0 0,-1 1 0 15,4-1 0-15,-1-2 0 0,1 1 0 0,0 0 128 0,-5-1-128 16,-1 3 0-16,2-2 0 0,4-3 0 0,0 1 128 15,3-1-128-15,-3 3 0 0,-3 0 0 0,1-1 0 16,1-4 0-16,1 2 0 0,2 2 128 0,-4-2-128 16,-6 0 0-16,3 1 0 0,1-1 0 0,3 2 0 15,3 0 144-15,-3-1 0 0,-6 0 0 0,-2-1 0 16,-2 0 32-16,2 0 0 0,-3 1 0 0,2 1 0 16,1-2-176-16,-3 0 0 0,1 0 0 0,-3 0 0 15,-3 0 0-15,0 0 0 0,1 0 0 0,-1 0 0 16,-1-2 0-16,-2 1 0 0,-4 0 128 0,-1 0-128 15,-3 1 0-15,-1 0 0 0,-3 1 0 0,1 0 128 16,3 2-128-16,-2-3 0 0,-4 2 0 0,-1 1 0 0,-5-1 0 0,1 1 0 16,-1 2 0-16,1-1 0 0,1 2 0 0,-1 2 0 15,1-3 0-15,1 0 0 0,-1 1 0 0,-2-1 0 16,-2 0 0-16,-1 3 0 0,-4-3 0 0,0 2 0 16,0 0 0-16,1 0 0 0,-1-1 0 0,-1 2 0 15,1-3 0-15,1 2 0 0,2 0 0 0,0-4 0 16,1 2 0-16,-3 2 0 0,-1-5 0 0,-3 3 0 15,0-1 0-15,-3 1 0 0,1-1 0 0,-3-1 0 16,-2-1 0-16,-2 2 0 0,0 1 0 0,-4-1 0 16,0-1 128-16,-5-1-128 0,-2 1 0 0,-3-2 0 15,-11-1 0-15,11 4 128 0,-11-4-128 0,0 0 0 16,0 0 0-16,0 0 128 0,0 0-128 0,-11 0 192 0,-3-2-192 0,-3 2 192 16,-5-2-192-16,-5 1 0 0,-4-3 144 0,-5 3-144 15,-1-1 0-15,-5 2 0 0,-5 0 0 0,-5 0 0 16,-5-1 0-16,-4 0 0 0,-1-2 0 0,-2 2 128 15,-2 1-128-15,-3 0 0 0,-3-1 0 0,-6-2 0 16,-2 1 0-16,-2 0 0 0,0 1 0 0,-2-2 0 16,-2 3 0-16,-4-1 0 0,-4 0 0 0,1 0 0 15,1 1 0-15,1 0 0 0,-6-2 0 0,1 1 0 16,-2 0 0-16,2-2 0 0,1 2 0 0,-5 0 0 16,-5-1 0-16,1 1 0 0,1 0 0 0,-1-2 0 15,1 3 0-15,-4 0 0 0,-6 0 0 0,1 0 0 16,2 0 0-16,-4 0 0 0,-4 2 0 0,3-1 0 15,3 0 0-15,-5 0 0 0,-4 1 0 0,4 0 0 16,5 1 0-16,3-6 0 0,1 3 0 0,0 3 0 0,0-3 0 0,2 0 0 16,5 0 0-16,-4 0 0 0,-5 0 0 15,3 0 0-15,5 0 0 0,1 0 0 0,-4 0 0 0,1 0 0 16,-3 1 0-16,3 3 0 0,2-3 0 0,-4 3 0 16,-6 0 0-16,1 2 0 0,3-2 0 0,0 2 0 15,0 2 0-15,-1-3 0 0,1 0 0 0,3 0 0 16,5-1 0-16,-2-1 128 0,-2-1-128 0,2 2 0 15,3 1 0-15,3-2 0 0,3-2 0 0,-1-1 0 16,-3-1 0-16,4 1 128 0,2 1-128 0,1-1 0 16,-1 0 0-16,2 0 0 0,-5-1 0 0,4-1 0 15,4 1 0-15,-1-2 0 0,0 2 0 0,1-1 0 16,1-1 0-16,1 2 0 0,2 0 0 0,5 1 0 16,1-3 0-16,0 0 0 0,-4 0 0 0,2 0 0 15,5-1 0-15,4 2 0 0,3-1 0 0,0 2 0 0,0 0 0 0,1-3 0 16,-5 0 0-16,5 0 0 0,1 3 0 0,5 0 0 15,2-1 0-15,2 0 0 0,2-2 0 0,0 2 0 16,0-2 0-16,0 1-128 0,-1-1 128 0,3 2 0 16,3-3 0-16,1 2 0 0,1 2 0 0,2 0 0 15,1-1 0-15,-1 0 0 0,-1 1 0 0,-1-1-128 16,-1 2 128-16,0 2 0 0,0-1 0 0,0-1 0 16,2 0 0-16,3 1 0 0,0 0 0 0,4 2 0 15,1-1 0-15,3 1 0 0,0-2 0 0,1 3 0 16,0-1 0-16,-2-1 0 0,-2 1 0 0,4-1 0 15,-1-2 0-15,4 2 0 0,2-1 0 0,1 3 0 16,-1-2 0-16,2 1-160 0,4-2 160 0,10 0 0 0,-2 2-128 16,1-1 128-16,1 0 0 0,-1 1 0 0,0 0-128 0,3 0 128 15,0-2 0-15,-4 4 0 0,5-1 0 0,9-4-128 16,0 0 128-16,0 0 0 0,0 0 0 0,0 0-160 16,14 6 160-16,-4-5-128 0,2 1 128 0,4-2 0 15,5-2 0-15,1 1-128 0,5 0 128 0,4-1 0 16,2 1 0-16,37-3 0 0,-4 2 0 0,-5-1 0 15,-5 1 0-15,2-2-192 0,1-1 192 0,5 1 0 16,5 0 0-16,6 0 0 0,4-2 0 0,0 0 0 16,-2-1 0-16,5 0 0 0,3 2 0 0,6 1 0 15,5-4 0-15,-1 2 0 0,-1 0 0 0,5-2 0 16,4 3 0-16,0 1 0 0,-1-4 0 0,2 3 0 16,1 3 0-16,4-2 0 0,2 3 0 0,0-2 0 0,-3 2 0 0,3 0 0 15,2 1 0-15,0 0 0 0,0 0 0 16,0 1 0-16,4 0 0 0,-1 3 0 0,-3-2 0 0,0 2-128 15,0 0 128-15,2 0 0 0,1 5 0 16,0-4 0-16,-3 3 0 0,3-3 0 0,3 1 0 0,-4 3-128 16,-6-3 128-16,3 3 0 0,4-3 0 0,-4 2 0 15,-4 0 0-15,1-2 0 0,0 3 0 0,3-3 0 16,0 3 0-16,-3-2 0 0,-3-1 0 0,2 3 0 16,1-2 0-16,0 2 0 0,1-5 0 0,-3 3 0 15,-4 0 0-15,3-2 0 0,4 2 0 0,-2-2 0 16,-4-2 0-16,1 0 0 0,5 3 0 0,-7 1 0 15,-4-6 0-15,-1 0 0 0,-3 1 0 0,4 1 128 16,3 2-128-16,-4 1 0 0,-5-5 0 0,-2 1 0 16,-1 3 0-16,2 1 0 0,-2-3 0 0,-4-1 0 0,-4-2 0 0,-2 2 0 15,-1-1 0-15,3 3 128 0,5-1-128 0,-3-2 0 16,-4-1 0-16,-3 0 0 0,1 1 0 0,2 2 0 16,3-2 0-16,-3 0 128 0,-2-1-128 0,1 0 0 15,-1-1 0-15,1 2 0 0,-1 2 0 0,1-2 0 16,0 0 0-16,-4-2 0 0,-4 0 0 0,0 0 0 15,1-1 0-15,0 4 0 0,2 0 128 0,-3-2-128 16,-4-1 128-16,-2 1-128 0,-3 0 272 0,-2 2-16 16,-1 1 0-16,-5 0 0 0,0-2-64 0,-3 3 0 15,-3-1-16-15,-4 0 0 0,-4-2-176 0,-6 2 160 16,-5-2-160-16,-5-1 160 0,-6 0-160 0,-4 0-176 16,-4 0 48-16,-10 0 0 15,0 0-1920-15,0 0-368 0,-11 0-80 0</inkml:trace>
  <inkml:trace contextRef="#ctx0" brushRef="#br1" timeOffset="202267.72">6319 2225 11967 0,'-8'-6'528'0,"8"6"112"0,0 0-512 0,0 0-128 0,0 0 0 16,0 0 0-16,-1-10 2688 0,1 10 496 0,-3-12 96 0,1 2 32 15,-2-2-2592-15,-1 4-512 0,-3-5-208 0,-1 1 176 16,-1 1-176-16,-1-3 160 0,-2-1-160 0,-3-1 160 16,-7 0-160-16,-2-1 0 0,0 0 0 0,-3-2 0 15,-1-2 0-15,-2 1 128 0,-2 2-128 0,-2-1 0 16,-5 0 256-16,0 1-48 0,-2 0 0 0,-5-1 0 15,-7 2 128-15,-3-4 32 0,-3-2 0 0,1 2 0 16,-1-2 80-16,-2 2 32 0,2 1 0 0,-4-1 0 16,-3 0 48-16,-4 1 16 0,-3 1 0 0,0 1 0 15,-1 3-112-15,0-1-32 0,0 3 0 0,-4-4 0 16,-4 0-192-16,0 2-32 0,2 0-16 0,0 0 0 16,1-3-160-16,-5 3 0 0,-8 1 144 0,1 1-144 0,1-1 0 0,0 3 0 15,1 2 0-15,-4-3 0 0,-6 2 0 0,3-1 0 16,2 4 0-16,1 0 0 0,-3 0 0 0,0 2 0 15,0-4 0-15,5 4 0 0,1 5 0 0,-1 3 0 16,-5-1 0-16,0 1 0 0,2-1 0 0,3 6 0 16,3 0 0-16,-3 2 0 0,-5-3 0 0,3 5 128 15,2 1-128-15,4-1 0 0,1 2 0 0,-1 4 0 16,-3 0 0-16,2 1 0 0,5 0 0 0,4 1 144 16,2 2-144-16,2-2 0 0,-1 1 0 0,-1-2 0 15,2 1 0-15,35-6 0 0,-5 4 0 0,-2 1 0 16,-3 1-128-16,-1 3 128 0,0 0 0 0,-1-1 0 0,-1-3 0 15,-44 23 0-15,19-4 0 0,40-15 0 0,-4 1 0 0,0 6 0 16,2 1 0-16,0 2 0 0,4 1 0 0,2 0 0 16,3-1 0-16,-15 20 0 0,47-53 0 0,0 0 0 15,0 0 0-15,0 0 0 0</inkml:trace>
  <inkml:trace contextRef="#ctx0" brushRef="#br1" timeOffset="202652.14">0 2964 32415 0,'151'101'2880'0,"-115"-78"-2304"0,6 4-448 0,5-1-128 15,9 4 0-15,0-10 0 0,9 11 128 0,4-6-128 16,6-1 0-16,8 0 128 0,5 0-128 0,2-1 0 16,4 0 0-16,5-2 144 0,7-2-144 0,101 16 0 15,-38-11 160-15,-11-6-160 0,-8-3 128 0,-7-3-128 16,-7-5 128-16,4 0-128 0,4-6 128 0,-3-2-128 16,-4-4 192-16,2 1-64 0,4-1 0 0,-2-3 0 0,-3 1-128 0,3-2 0 15,2 0 0-15,-3-3 128 0,-3 0-128 0,-1-4 0 16,4 0 0-16,0-2 128 0,-1 0-128 0,-3-3 128 15,1-5-128-15,0 1 128 0,-1-8-128 0,-4-2 0 16,-6 1 0-16,-4-4 128 0,-5-1-128 0,-1-6 128 16,0 2-128-16,-11-5 128 0,-6-2 0 0,-6 3-128 15,-3-1 192-15,-3-1-64 0,-5-3 16 0,-7-1 0 16,-9 2 0-16,-5-1 0 0,-3-5-16 0,-9 3 0 16,-6 1 0-16,-6 1 0 0,-4-2 16 0,-6 2 0 15,-5-1 0-15,-7 1 0 0,-4 0-16 0,-7-2 0 16,-8 1 0-16,-7 0 0 0,-8 0-128 0,-5 4 192 15,-6 3-192-15,-4 2 192 0,-7 4-32 0,-6 5 0 0,-6 3 0 16,-12 6 0-16,-12 1-160 0,-7 6 128 0,-5 2-128 0,-12 7 128 16,-9 3-256-16,-11 8-64 0,-11 7-16 0,-9 4 0 31,-12 6-2304-31,-2 6-464 0,-57 14-96 0,19 2 0 0</inkml:trace>
  <inkml:trace contextRef="#ctx0" brushRef="#br1" timeOffset="207838.94">4437 3729 11055 0,'0'0'480'0,"0"0"112"0,0 0-464 0,0 0-128 16,0 0 0-16,0 0 0 0,-5-3 1536 0,5 3 304 16,0 0 48-16,-5 3 16 0,0 2-816 0,1 4-144 15,1-2-48-15,-1 5 0 0,-1 3-384 0,3 3-96 16,0 1-16-16,-1 2 0 0,1 4 176 0,-1 3 48 15,1 1 0-15,-2 1 0 0,3 6-112 0,-2 0 0 16,-1-1-16-16,2-2 0 0,-3-1-176 0,0-2-48 16,-1-4 0-16,3-3 0 0,-1-3 176 0,0-5 16 15,2-3 16-15,0-3 0 0,2-9 368 0,0 0 80 16,0 0 16-16,0 0 0 0,0-9 192 0,4-3 32 16,2-3 16-16,1-3 0 0,-1-3-752 0,2-2-160 15,1-4-16-15,1-1-16 0,-1-4-240 0,3 1 128 16,0 0-128-16,2 1 0 0,1-1 128 0,2 6-128 15,-1-2 0-15,2 4 144 0,0 4-144 0,2 4 0 0,0 1-192 0,1 5 192 16,-2 1-176-16,0 4 176 0,-1 4-128 0,2 4 128 16,0 5-144-16,-1 5 144 0,0 5-160 0,-3 3 160 15,-2 4-144-15,-2 6 144 0,-4 4-128 0,-2 1 128 16,0 1 0-16,-4 3 0 0,-1-3 0 0,1-1-128 16,-4-2 128-16,0-1 0 0,-1-4 0 0,1-2 128 15,-1-3-128-15,2-1 0 0,0-5 0 0,-1-2 128 16,1-5-1056-16,0 0-208 15,0-3-32-15,1-9-14240 0</inkml:trace>
  <inkml:trace contextRef="#ctx0" brushRef="#br1" timeOffset="208190.25">5093 4059 16575 0,'0'0'1472'0,"0"0"-1168"16,0 0-304-16,12-5 0 0,-1-1 1152 0,2 1 160 15,0-4 32-15,1 1 16 0,1-5-320 0,3 1-64 16,2-1-16-16,-1-1 0 0,-1-1-400 0,0 0-96 16,0 1-16-16,-2-3 0 0,-1-1 0 0,-1 0-16 15,-1 1 0-15,-2 3 0 0,-2 1 80 0,-2 0 0 16,-1 3 16-16,-3-1 0 0,-2 4 112 0,-1 7 32 15,0 0 0-15,0 0 0 0,-8 2-80 0,-1 1-16 0,-3 4 0 0,-2 5 0 16,-3 6-576-16,-2 3 0 16,-5 5 0-16,0 0 0 0,0 3 176 0,-1 0 16 15,-1 4 0-15,4 0 0 0,2 0 32 0,3-2 16 16,3-5 0-16,4 0 0 0,2-6-240 0,6-1 144 16,2-1-144-16,5-4 128 0,-5-14-320 0,18 8-64 0,0-7 0 0,7-1-10304 15,6-4-2048 1</inkml:trace>
  <inkml:trace contextRef="#ctx0" brushRef="#br1" timeOffset="208555.57">6162 3841 3679 0,'0'0'320'0,"0"0"-320"16,0 0 0-16,-7 2 0 0,-1 2 3760 0,1-3 672 15,0 0 144-15,-2-1 32 0,-5 2-2368 0,0-1-448 16,-2 0-112-16,-2 1-16 0,-1-1-432 0,0 1-80 15,0 5-32-15,-2-2 0 0,0 2-608 0,1 4-112 16,-1-4-16-16,1 5-16 0,6-2-144 0,1-1-32 16,0 3 0-16,2-3 0 0,0 2-64 0,2-4 0 15,2 2-128-15,3-5 192 0,2 2 0 0,2-6-16 16,0 0 0-16,6 4 0 0,3-4 208 0,3-3 64 16,0 0 0-16,2-2 0 0,0-1-256 0,2-2-32 15,0 1-16-15,1-2 0 0,-2 3-144 0,-1 2 160 16,0-2-160-16,0 3 160 0,-1 3-160 0,-2 3 128 15,0 4-128-15,-2 2 128 0,-1 7 0 0,-3 4 0 16,-2 5 0-16,-1-1 0 0,-2 4 48 0,-4-1 0 0,-2 2 0 0,-2-2 0 16,-1 2 16-16,-2-3 16 0,0 2 0 15,-1-5 0-15,-1-4-64 0,1 1-16 0,-1-1 0 0,0-2 0 16,2-5-128-16,1 0-176 16,1-6 48-16,1-1 0 15,2-1-1728-15,1-7-320 0,0-4-80 0</inkml:trace>
  <inkml:trace contextRef="#ctx0" brushRef="#br1" timeOffset="208927.41">6512 4012 20271 0,'0'0'1792'0,"0"0"-1424"0,0 0-368 0,0 0 0 0,0 0 1104 0,0 0 160 16,-5-2 16-16,0-1 16 0,-2-2 128 0,1 4 32 15,-2-1 0-15,1 2 0 0,-1-1-608 0,1 4-112 16,-2 3-32-16,0 2 0 0,-1 3-432 0,-1 2-80 16,1 2-32-16,-1 2 0 0,-1-1-160 0,2 2 192 15,1 1-192-15,3-2 192 0,2-2-192 0,0 0 0 16,4 0 0-16,3-3 128 0,-1-1-128 0,4-4 0 16,0-1 144-16,3-2-144 0,0 0 224 0,2-4-32 15,-1-3 0-15,3-1 0 0,1-5 96 0,0 3 16 16,0-4 0-16,-1 1 0 0,-1-3 64 0,0 6 16 15,-3-4 0-15,-2 4 0 0,0-3 48 0,-1 4 16 16,-6 5 0-16,0 0 0 0,0 0-224 0,0 0-32 16,5 5-16-16,0 4 0 0,-1-1-176 0,0 4 0 15,-2 3 0-15,3-2 0 0,-1-3 0 0,1 3 0 0,3-4 0 16,2 1 0 0,0-4-1792-16,2-1-352 0,3-4-64 0</inkml:trace>
  <inkml:trace contextRef="#ctx0" brushRef="#br1" timeOffset="209181.56">7106 3407 14735 0,'-9'-9'640'0,"9"9"160"0,-7 0-640 0,7 0-160 0,-6 5 0 0,-2 2 0 0,-1 5 3488 0,1 5 672 15,-1 3 128-15,1 6 16 0,2 0-2336 0,2 5-480 16,-2 1-80-16,2 3-32 0,2 1-784 0,1-2-144 15,0 3-48-15,-3 2 0 0,2 2-240 16,-2 0-160-16,0-1 192 0,0 2-192 16,0-2-1376-16,2-2-384 0,-1-3-80 0,3-1-8016 15,-1-5-1600-15</inkml:trace>
  <inkml:trace contextRef="#ctx0" brushRef="#br1" timeOffset="209321.79">6893 4019 16575 0,'0'0'736'0,"0"0"160"0,8 6-720 0,2-2-176 15,3-3 0-15,1 4 0 0,1-1 3008 0,2 1 576 16,2-3 128-16,1 0 0 0,2-4-2640 0,0 0-544 16,-1-3-96-16,0-2-32 0,2-1-400 0,0-4 0 15,0 2 0-15,-1 2-176 16,-3-3-1888-16,-3 3-384 0</inkml:trace>
  <inkml:trace contextRef="#ctx0" brushRef="#br1" timeOffset="209575.26">7528 3825 3679 0,'0'0'320'0,"0"0"-320"0,0 0 0 0,8 7 0 0,-2-1 3888 0,-1 7 704 16,-2 1 144-16,1 2 16 0,-4 2-2080 0,0 4-432 15,-2 1-64-15,-1 4-32 0,-1 1-528 0,-2 3-96 16,0-1-32-16,1-3 0 0,0 1-480 0,1-2-112 15,1 1 0-15,1-2-16 0,0 3-560 0,1-4-128 16,0-3 0-16,1 2-16 0,1-2-176 0,2-2-176 16,2-5 48-16,-1 0 0 15,-1-4-1632-15,2-5-320 0,0-3-64 0,-5-2-12256 0</inkml:trace>
  <inkml:trace contextRef="#ctx0" brushRef="#br1" timeOffset="209934.9">7957 3800 27647 0,'0'0'1216'0,"0"0"256"0,0 0-1168 0,0 0-304 0,4 5 0 0,-1 4 0 15,2 0 256-15,0 3 0 0,1 4 0 0,0 2 0 16,2-3 352-16,0 4 64 0,-1 0 16 0,0 1 0 15,-1 3-304-15,-1 1-64 0,0-1-16 0,0 0 0 16,-1 5-304-16,0-5 0 0,0 0 128 0,-2 0-128 16,2-3 0-16,0 13 0 0,0-10 0 0,0-5 0 15,-2-6 192-15,-2-12-32 0,0 0 0 0,0 0 0 16,0 0 912-16,10-2 176 0,2-3 32 0,-1-5 16 0,-1-6-80 0,2-1 0 16,-2-3-16-16,1-1 0 0,0-2-496 0,-1 0-112 15,0-5-16-15,-2 8 0 0,0-3-240 16,-4 4-48-16,3-3-16 0,-2-4 0 0,0 0-112 0,0-2-32 15,0 5 0-15,1 0 0 0,1 6-128 16,2-5 0-16,-1 4 0 0,1 4 0 0,-1 2 0 16,-2 5-224-16,-1 0 80 0,-5 7 16 15,0 0-1408-15,8 3-288 0,0 5-48 0,-2-2-10272 16,-1 3-2048-16</inkml:trace>
  <inkml:trace contextRef="#ctx0" brushRef="#br1" timeOffset="210235.11">8616 4030 25279 0,'0'0'1120'0,"11"2"224"0,2 4-1072 0,1 1-272 0,-4-4 0 0,3-2 0 16,3 2 768-16,3-3 80 16,3-2 32-16,1 0 0 0,0-5 336 0,0-2 64 0,-2 2 0 0,6-6 16 15,-4 2-656-15,-4 1-128 0,-4-2-16 0,-4 1-16 16,-2 1-176-16,-2-4-48 0,-5 1 0 0,-3 3 0 15,-4-2 208-15,-4 6 48 0,-2 2 0 0,-2 0 0 16,-1 4-176-16,-3 5-16 0,-2 0-16 0,-1 3 0 16,-2 5-32-16,2 2 0 0,2 3 0 0,0 2 0 0,3 2-16 15,1 2-16-15,3-4 0 0,2 1 0 0,2-2-48 16,4 1 0-16,1 0 0 0,5-1 0 0,3 0-192 16,2-2 128-16,3-2-128 0,6 2 0 0,-1-1 0 0,7 1 0 15,5-2 0-15,4-4-160 16,0-2-2272-16,3-5-448 0,4-4-80 15</inkml:trace>
  <inkml:trace contextRef="#ctx0" brushRef="#br1" timeOffset="210800.91">9927 3924 15663 0,'-22'-1'688'0,"14"1"144"0,-1 0-656 0,0 0-176 16,-2-1 0-16,-6 0 0 0,3-2 928 0,8 3 160 16,6 0 16-16,0 0 16 0,0 0 384 0,0 0 80 15,0 0 16-15,0 0 0 0,11-5-192 0,2 2-48 16,5 1 0-16,6-1 0 0,5-3-880 0,17-5-176 15,-2-3-48-15,-10 7 0 0,4-3-128 0,4 4-128 16,3-2 192-16,1 2-192 0,0 2 0 0,-2-1-144 16,-2 0-16-16,-4 0 0 15,-2 2-1920-15,-7 1-384 0</inkml:trace>
  <inkml:trace contextRef="#ctx0" brushRef="#br1" timeOffset="210959.72">10000 4171 23951 0,'0'0'2128'0,"0"0"-1696"16,5 6-432-16,3 2 0 0,2-2 1184 0,4-1 160 0,2 2 16 0,6-2 16 16,5-3 192-16,4 0 32 0,4-2 16 0,5-2 0 15,7 1-784-15,6-4-176 0,1-4-16 0,2 2-16 16,0-4-384-16,4 5-80 0,0-5-16 0,-2 3 0 31,0-2-816-31,0 2-160 0,-4-1-48 0</inkml:trace>
  <inkml:trace contextRef="#ctx0" brushRef="#br1" timeOffset="212693.59">12568 3416 8287 0,'0'0'368'16,"7"-5"80"-16,0-1-448 0,-1 1 0 0,-1-4 0 0,0 2 0 0,-2-3 2240 0,-1 4 384 16,-1-3 64-16,-1 9 0 0,0 0-1072 0,0 0-208 15,0 0-64-15,0 0 0 0,-3 7-432 0,-2 2-80 16,-2 5-32-16,1 4 0 0,-2 4-128 0,-1 7-32 15,0 7 0-15,1 2 0 0,-3 4-112 0,0 5-16 16,-3 5-16-16,-9 24 0 0,0-7-128 0,7-21-32 16,0 5 0-16,-1 3 0 0,0-1-176 0,1-2-32 15,2 1-128-15,1-3 192 0,1-9-432 0,4-1-80 16,1-2-32-16,3-9-8752 16,2-3-1760-16</inkml:trace>
  <inkml:trace contextRef="#ctx0" brushRef="#br1" timeOffset="213087.86">12238 3910 23439 0,'0'0'1024'0,"0"0"240"0,5-3-1008 0,2-2-256 0,-1-3 0 0,2 2 0 15,-1 2 0-15,4-5 144 0,3 1-144 0,8-6 128 16,5 2 48-16,-8 4 0 0,7-1 0 0,3-1 0 0,3-4-176 0,3 1 0 15,0-1 0-15,-1-1 0 0,-2 1 0 16,-2 1 0-16,-3 4 128 0,-2 2-128 0,-3 3 336 0,-2 4-16 16,1 2 0-16,-4 9 0 0,-1-2 192 0,-4 6 16 15,0 4 16-15,-5 6 0 0,0 4 176 0,-5 6 48 16,-2 4 0-16,-4 3 0 0,-4-2-112 0,-3-1-16 16,0-1 0-16,0-1 0 0,-2-1-32 0,0-2-16 15,0-4 0-15,2-5 0 0,2-3-144 0,0-6-16 16,3-4-16-16,1-1 0 0,1-8-96 0,4-3-32 15,0 0 0-15,0 0 0 0,2-12 0 0,6-11 0 16,2-1 0-16,-2 6 0 0,2-5-160 0,3 0-128 16,3-1 144-16,3-5-144 0,2-4 0 0,2 3 0 15,1 1 0-15,2 0 0 0,2 5 0 0,3 2 0 16,1 3 0-16,1 4 0 0,0 1 224 0,1 8-48 16,-1-1-16-16,-2 6 0 0,-5 1-160 0,7 6 0 15,-8 2 0-15,-13-1 0 0,0 5 0 0,-3 2-320 16,-2 0 48-16,1 2-11216 15,-3-3-2240-15</inkml:trace>
  <inkml:trace contextRef="#ctx0" brushRef="#br1" timeOffset="213396.13">13492 3821 21183 0,'0'0'944'0,"0"0"192"0,0 0-912 0,0 0-224 0,0 0 0 0,2 12 0 16,-2 3 1616-16,-2 3 288 0,-3 2 48 16,-2 1 16-16,1 0-896 0,-2 5-176 0,1-2-48 0,-1 1 0 15,3 2-416-15,0-4-96 0,2 2-16 0,2-3 0 16,2-3-160-16,2-3-32 0,1-2-128 0,2-3 192 0,2 0-192 0,2-7 144 16,1-3-144-16,3-2 128 0,4-2 96 0,0-4 16 15,0-3 0-15,-1-6 0 0,0-2 304 0,-1-2 64 16,1-1 16-16,1-4 0 0,-3 2 16 0,0 2 0 15,-5 1 0-15,1 0 0 0,-2 1-64 0,-3-1-16 16,-1 1 0-16,-1 0 0 0,-2 0-304 0,0 2-64 16,-1 2-16-16,-1-3 0 15,0 6-944-15,0-1-176 0,0 5-32 0,0 1-10624 0,0 2-2128 16</inkml:trace>
  <inkml:trace contextRef="#ctx0" brushRef="#br1" timeOffset="213863.81">14060 3917 10127 0,'0'0'896'0,"0"0"-704"0,0 0-192 0,0 0 0 16,0 0 2608-16,0 0 480 0,0 0 112 0,13 6 0 0,-2-2-1584 15,3-1-320-15,1-3-64 0,7-2-16 0,1-3-208 0,1-1-48 16,1-6-16-16,1-2 0 0,-1-1-448 0,-2-1-96 15,1-2-16-15,-1 1 0 0,1 2 64 0,-2 1 0 16,-8 1 0-16,-3 3 0 0,3-3-96 0,-4 0-16 16,-1 0 0-16,-2 3 0 0,-3-2 160 0,-4 5 16 15,-4 0 16-15,-5 1 0 0,-4 5 0 0,-5 1 0 0,-1 5 0 16,-4 5 0-16,-2 4-160 0,-2 4-48 16,-2 3 0-16,-3 2 0 0,3 6 0 0,1-1-16 0,1 3 0 15,3 2 0-15,4 0-176 0,5-3-128 16,4 1 192-16,6-1-192 0,5-4 160 0,5-1-160 0,4-4 128 0,5-4-128 31,3 0-256-31,6-3-144 0,2-3-32 0,3-2-11248 16,3-4-2256-16</inkml:trace>
  <inkml:trace contextRef="#ctx0" brushRef="#br1" timeOffset="214477.75">15362 3491 14735 0,'0'0'640'0,"0"0"160"0,0 0-640 0,-3 6-160 0,2 3 0 0,-3 3 0 15,0-1 1072-15,3 1 176 16,-3-2 32-16,0 4 16 0,0 4-80 0,1-1 0 15,0 2-16-15,-3 7 0 0,1 4-304 0,0 5-48 16,-1 0-16-16,0 3 0 0,-2 3-368 0,-2 2-80 16,0-1 0-16,0-1-16 0,-2 0-64 0,2-6-16 15,1-6 0-15,2-2 0 0,-1-8 176 0,-1 4 48 16,3-9 0-16,6-14 0 0,0 0 192 0,0 0 32 0,5-5 16 0,1-8 0 16,1-3-256-16,3-5-48 0,1-3-16 0,1-3 0 15,0 2-304-15,1-3-128 0,0-1 128 0,0 0-128 16,-2-4 128-16,8-12-128 0,0 6 0 15,-5 15 128-15,3 1-128 0,0-1 128 0,3 2-128 0,-1 4 128 16,1 3-128-16,8 0 0 0,0 7 0 0,-12 7 0 16,0 2 0-16,-1 8-144 0,1 6 144 0,-4 5 0 15,-2 5-176-15,-1 0 176 0,-3 6-160 0,-1 19 160 16,-3-1 0-16,-4-15 0 0,-1 5 0 0,-3 17 0 0,1-5-256 0,3-22 0 16,1 1 0-16,1-6 0 15,0-3-1040-15,3-2-224 0,5-1-32 0,2-4-7696 16,0-4-1536-16</inkml:trace>
  <inkml:trace contextRef="#ctx0" brushRef="#br1" timeOffset="214743.45">16039 3935 13823 0,'0'0'1216'0,"0"0"-960"15,0 0-256-15,0 0 0 0,0 0 2384 0,0 0 432 16,0 0 96-16,8-3 16 0,1 1-1520 0,-3-2-288 15,3-1-64-15,-2-4-16 0,2 1-384 0,-1-2-80 16,-2 1 0-16,-1-2-16 0,-2 0-352 0,-2 0-64 16,-1 1-16-16,-1 1 0 0,-3-1 160 0,-5 1 32 15,-2 1 0-15,-2 6 0 0,-1 2 144 0,4 2 48 0,-1 6 0 0,-2 1 0 16,-2 3-64-16,2 5 0 0,-2 2 0 0,1 3 0 16,0 3-48-16,2-1-16 0,1 4 0 0,2-2 0 15,0-1-80-15,3 0-32 0,3-3 0 0,0-2 0 16,6-2-272-16,1-4 0 0,3-1 0 0,5-4 0 15,1 0-432 1,2-4-80-16,3-4-32 0,1 0 0 16,1-3-1840-16,2-2-368 0,1-5-80 0</inkml:trace>
  <inkml:trace contextRef="#ctx0" brushRef="#br1" timeOffset="-214217.69">16579 3914 13823 0,'0'0'608'16,"0"0"128"-16,-5 5-592 0,0-1-144 0,-1 3 0 0,2 1 0 0,-2 0 1840 0,-2 4 336 16,2-2 64-16,-3 4 0 0,0 1-576 0,1 0-112 15,-2 2-16-15,1-2-16 0,0-2-672 0,0 1-128 16,2-2-16-16,0 2-16 0,2-4-352 0,-1 2-64 16,1-4-16-16,1-1 0 0,1-3-128 0,3-4-128 15,0 0 192-15,0 0-192 0,-2 11 144 0,2-11-144 16,5 6 0-16,1-3 144 0,1 1-16 0,2 1-128 15,0-2 192-15,1-1-64 0,0 0 0 0,-1 0-128 16,0-1 192-16,-3 2-64 0,2-4-128 0,-8 1 192 16,7-2-192-16,0 1 192 0,-7 1-192 0,6-2 192 0,0-4-192 0,1 0 192 15,0 1-192-15,0 0 128 16,-2-4-128-16,-1 3 128 0,-1-3-128 0,0 0 128 0,-1 0-128 16,0 0 128-16,-2-2-128 0,0 2 0 15,-2-4 0-15,0 2 0 0,-1-1 128 0,0-1-128 0,1 2 0 16,0 2 128-16,-2 3-128 0,1-3 0 0,1 4 0 0,1-3 0 15,1 8 0-15,0 0 0 0,0 0-128 0,0 0 128 16,0 0 0-16,0 0-176 0,5 8 176 0,0-2-128 16,-1 3 128-16,2 0-128 0,-1 4 128 0,0 1-128 15,0 0 128-15,-1 2 0 0,-1 2 0 0,-1 2-128 16,-1 2 128-16,-2 1 128 0,-3-2-128 0,-1 12 176 16,0 0 16-16,4-12 0 0,-3 3 0 0,-1 0 0 0,-1-1 80 15,-2 0 32-15,0-2 0 0,-1 4 0 0,-2-2 0 0,2 3 0 16,-2 0 0-16,-2-2 0 0,-1-1-144 15,-1-2-32-15,1-2 0 0,0-1 0 0,-2 0-128 16,2 0 160-16,2-6-160 0,0-4 160 0,2-2-160 0,3 0 0 16,-1-6 0-16,8 0 0 15,-4-12-1216-15,4-1-320 0,1-1-64 0,2-7-13120 16</inkml:trace>
  <inkml:trace contextRef="#ctx0" brushRef="#br1" timeOffset="-213426.41">16989 3908 14735 0,'0'0'1312'0,"0"0"-1056"16,-3-4-256-16,3 4 0 0,0 0 2688 0,0 0 464 16,0 0 112-16,-6 1 0 0,-1-1-1808 0,0 3-368 15,-1 1-80-15,-1 5-16 0,0-2-352 0,-3 6-80 16,-1 0-16-16,0-1 0 0,-1 4-208 0,1 1-32 0,1 1-16 0,0-1 0 15,2-2-112-15,3 0-32 16,1-5 0-16,4 1 0 0,1-4-144 0,1-7 0 0,0 0 0 0,9 3 128 16,-1-3 0-16,3-4 0 0,-1 0 0 0,0-1 0 15,0-5 128-15,2 1 0 0,-1-4 16 0,-1 2 0 16,-1 1-80-16,0-2-32 0,-1 5 0 0,-2-1 0 16,-2 4 48-16,-4 4 16 0,7-1 0 0,-7 1 0 0,0 0-96 15,7 11-128-15,-1 2 176 0,-1 1-176 0,-2 3 0 16,-1-1 0-16,1 2 0 0,-1-3 0 0,1 0 128 15,1-3-128-15,-1-1 0 0,3 2 0 0,0-7 0 16,3-1 0-16,0-3 0 0,1-2 0 0,1-5 0 16,3-3-256-16,0-7 64 0,2-1 0 0,1-3-176 0,1 0-16 15,-1-4-16-15,0-1 0 0,3 3 208 0,-1-1 64 16,0-5 0-16,0 2 0 0,0 1 128 0,0-5 0 16,-1-1 0-16,-1 0 0 0,1-10-352 0,-1-1 16 15,-2-7 0-15,0 1 0 16,-2-5-112-16,0-1 0 0,-1 0-16 15,-3 3 0-15,-1 7 336 0,-2 0 128 0,-1 3 0 0,-2 5-144 0,-3 4 480 0,-1 7 112 16,-2 4 0-16,1 6 16 0,-4 6 0 0,0 5 0 16,-2 6 0-16,-2 6 0 0,-1 6-240 0,-2 5-48 15,-2 5-16-15,0 3 0 0,-1 7-32 0,2 6-128 16,2 5 192-16,-1 2-64 0,-1 1-128 0,1 6 192 16,-1 4-192-16,2-2 192 0,0-3-192 0,3 1 192 15,0-4-192-15,2-3 192 0,0-5-64 0,2-3 0 16,2-5 0-16,0-4 0 0,2-8-128 0,-2-4 160 0,3-4-160 15,-1-3 160-15,0-6-160 0,1-6 160 16,0 0-160-16,0 0 160 0,-5-8-160 0,-2-4-192 0,0 0 32 16,-1-1 16-16,0-3-16 0,1-3 0 0,-2-3 0 15,1 1 0-15,1-2 160 0,0-1 0 0,1-3-144 0,2 7 144 16,0 1 0-16,4 2-176 0,0 4 176 0,0 4-128 16,0 2 128-16,4 0 0 0,4 2 0 0,1-1-128 15,1 2 128-15,1 0 0 0,1 2 128 0,0-1-128 16,6-3 128-16,0 2-128 0,0 2 128 0,-1-1-128 15,1 3 0-15,-1 1 128 0,-1 3-128 0,-2 0 0 0,0-2 0 16,-4 5 144-16,2-2-144 0,-2 5 0 0,0-1 160 0,-2 5-160 16,-3 1 128-16,0 2-128 0,1-1 176 15,1 2-48-15,-2 0-128 0,0 0 192 0,0-1-192 16,0 2 128-16,0 1-128 0,0-3 0 16,0 0-928-16,0-3-288 0,0-1-48 0</inkml:trace>
  <inkml:trace contextRef="#ctx0" brushRef="#br1" timeOffset="-212790.65">18468 3734 15887 0,'0'-24'704'0,"0"10"144"0,0 0-672 0,-1 1-176 15,0-2 0-15,-1-1 0 0,-1 2 1328 0,-1 4 224 16,0-1 48-16,4 11 16 0,-5-5-144 0,5 5-16 16,0 0-16-16,0 0 0 0,-9 6-544 0,3 8-128 15,-1 4 0-15,2 5-16 0,1 9-192 0,2 3-48 16,-2 2 0-16,1 2 0 0,1 1-32 0,2 1-16 16,0-2 0-16,0-14 0 0,2 5-80 0,2-5 0 15,1-1-16-15,2-4 0 0,-1-3 64 0,3-3 16 16,1-4 0-16,2-1 0 0,0-5 192 0,2-4 32 0,0-4 16 0,10-6 0 15,2-3 32-15,-5-5 16 16,-2-5 0-16,1 1 0 0,-3-6-224 0,-4 7-64 16,2-2 0-16,-2-3 0 0,1 2-192 0,0-4-64 15,0 1 0-15,0-1 0 0,0 0 32 0,0 0 0 0,1 5 0 0,-1 2 0 16,0 1-224-16,0 4 0 0,-1 1 0 0,0 1 0 16,-2 5 0-16,0 0 0 0,2 4-128 0,-3 1 128 15,-1 1-2720 1,-1 3-432-16,-8 0-96 0</inkml:trace>
  <inkml:trace contextRef="#ctx0" brushRef="#br1" timeOffset="-212216.07">20292 3316 15663 0,'2'-18'1392'0,"-1"11"-1120"0,1-4-272 0,2 0 0 0,-4-1 672 15,3-2 80-15,-2 1 16 0,-2-2 0 16,-2 2 288-16,-3 1 64 0,2-2 16 0,-1 4 0 0,0-2-256 0,-2 3-48 16,0 2-16-16,-1 2 0 0,-1-3-240 0,0 3-32 15,-2 4-16-15,0-1 0 0,-1 4-144 0,-3 0-48 16,0 7 0-16,-3 1 0 0,-3 7-80 0,4 3 0 16,-4 7-16-16,1 2 0 0,0 7 160 0,-2 6 48 15,-1 1 0-15,0 8 0 0,0 3-240 0,3 6-32 16,-2 4-16-16,1-2 0 0,0 0-32 0,4-3-128 15,0-1 192-15,4-3-64 0,3-6 0 0,3-2-128 16,4-7 192-16,1-5-64 0,2-3-128 0,2-5 0 16,2-3 0-16,1-4 0 15,0-3-512-15,1-5-176 0,1 1-32 0,-1-4-8464 0,-6-9-1696 16</inkml:trace>
  <inkml:trace contextRef="#ctx0" brushRef="#br1" timeOffset="-211652.65">19676 3931 15663 0,'0'0'1392'0,"0"0"-1120"0,0 0-272 0,0 0 0 15,0 0 1264-15,0 0 192 0,0 0 32 0,11-1 16 16,1-5-64-16,3 3-16 0,3-4 0 0,3 1 0 15,3 1-592-15,3-4-128 0,1 1-32 0,3-1 0 16,0 2-192-16,2 0-32 0,-1-1-16 0,0 1 0 16,-2 0-48-16,15-1-16 0,-6 0 0 0,-6 3 0 15,0 1-96-15,-12 3-16 0,-3 1 0 0,2-1 0 0,-1 0-96 0,-2-1-32 16,-2 2 0-16,-1-1 0 0,-3 0 64 0,-1-2 0 16,1 1 0-16,-1-2 0 15,-4 1-192-15,2 0 0 0,-1-3 0 0,3 0 0 0,-2-2 0 0,-8 8 0 16,4-6-192-16,-4 6 192 0,4-6-144 0,-4 6 144 15,0 0 0-15,0 0 0 0,0 0 0 0,-7 1-128 16,-2 2 128-16,1 0 0 0,-3 4 0 0,0-3 0 16,-2 2 0-16,-1 3 0 0,0 0 0 0,0 3 0 15,-2 5 128-15,-7 6-128 0,3 0 256 0,2 2-64 16,1-2 0-16,2 2 0 0,0 0 32 0,8-9 0 0,4 1 0 0,1-2 0 16,2-2-32-16,3-2-16 15,2-1 0-15,4-3 0 0,0-1 80 0,2-4 0 16,2-2 16-16,0-2 0 0,3-2 96 0,7-5 16 0,-1-4 0 15,-8 1 0-15,2-3-128 0,3-7 0 0,-2 3-16 16,-3 1 0-16,-2 0-112 0,-3 3 0 16,-5 2-128-16,0 4 192 0,1-1-192 0,0 3 144 0,-4 2-144 0,-1 5 128 15,0 0-128-15,0 0 0 0,0 0 0 0,7 6 0 16,-1 4 0-16,0-1 0 0,0 5 0 0,-1-1-176 16,1-1 176-16,0 5 0 0,1 1 0 0,2 8 0 15,-1-4 0-15,0-9 0 0,1-2-144 0,1 1 144 16,2 0-720-16,-1-4-80 15,0-3-16-15,2-1 0 0,2-8-1888 0,1-2-384 0</inkml:trace>
  <inkml:trace contextRef="#ctx0" brushRef="#br1" timeOffset="-211388.31">21066 3101 2751 0,'0'0'128'0,"-5"7"16"0,0 4-144 0,1-3 0 0,-1 4 0 0,0 6 0 0,-2 8 4800 0,-2 1 944 16,-3 4 176-16,2-1 32 0,-1 2-3840 0,-3 2-768 16,2 2-144-16,-2 3-48 0,-1 6-176 0,-2-2-32 15,1 1-16-15,2-2 0 0,-3 4-480 0,3-5-112 16,0-6-16-16,-2 16 0 0,6-10-160 0,6-18-32 16,3-3-128-16,1-2 192 0,2-3-192 0,2-2-128 15,2 0 128-15,5-8-208 16,-3-2-1312-16,6-1-256 0,2-5-48 0</inkml:trace>
  <inkml:trace contextRef="#ctx0" brushRef="#br1" timeOffset="-211080.7">21354 3725 22223 0,'0'0'976'0,"0"0"224"0,0 0-960 0,0 0-240 0,6-4 0 0,-6 4 0 16,0 0 1104-16,0 0 176 0,0 0 48 15,0 0 0-15,0 0-336 0,0 0-64 0,0 0-16 0,0 0 0 16,0 0-240-16,-6 4-48 0,1 0-16 0,-2 5 0 16,0-3-160-16,-2 7-48 0,-2-4 0 0,3 3 0 15,1-2-64-15,1 3-16 0,1 0 0 0,1-2 0 16,1 2 176-16,3 1 16 0,0 1 16 0,6-1 0 0,-1-1-176 16,1 3-32-16,0 0-16 0,2-1 0 15,0 2-112-15,-1-2 0 0,1-3-16 0,-1 4 0 0,-1 0 16 0,-1 1 16 16,-3-2 0-16,-2 9 0 0,-5-2 80 0,1-10 16 15,-3 2 0-15,-4 2 0 0,-1-1 48 0,-5 0 16 16,2-2 0-16,-5 1 0 0,-5-1-112 0,0-4-32 16,-2 1 0-16,-1-3 0 0,-1 1-96 0,0-6 0 15,0-2-128-15,1-3 192 0,1-6-192 0,0 0-192 16,1-5 48-16,5-3-12528 16,4-2-2512-16</inkml:trace>
  <inkml:trace contextRef="#ctx0" brushRef="#br1" timeOffset="-210660.86">21840 3720 16575 0,'-5'9'1472'0,"3"-4"-1168"0,-2 4-304 0,3-4 0 0,1-5 1792 0,0 7 288 16,-4 0 64-16,-1-2 16 0,2 4-1248 0,1-5-240 15,2-4-48-15,0 0-16 0,0 0 192 0,0 0 32 16,0 0 16-16,9 1 0 0,1 0-272 0,1-2-48 16,-1 0-16-16,4-5 0 0,-1-1-128 0,1 0-16 15,1-3-16-15,1 3 0 0,-2-6 96 0,-2 4 0 16,0-2 16-16,-6 3 0 0,-1-1 176 0,-2 4 16 15,-5-1 16-15,2 6 0 0,0 0 0 0,0 0 0 16,-10-2 0-16,-2 6 0 0,-4 3-336 0,-1 1-64 16,-4 5-16-16,0 4 0 0,-4 1-16 0,5 1-16 15,-2 1 0-15,2 4 0 0,1-1 0 0,4 0 0 16,3 0 0-16,5 1 0 0,3-3-48 0,4 1-16 16,3-3 0-16,2-1 0 0,2-2-160 0,5-2 0 15,2 0 0-15,3-7 0 0,2-2-128 0,4-1-64 16,3-6-16-16,2-3 0 15,1-1-2240-15,2-4-448 0,-1 2-96 0</inkml:trace>
  <inkml:trace contextRef="#ctx0" brushRef="#br1" timeOffset="-210058.59">23024 3513 6447 0,'0'-19'272'0,"0"8"80"0,0 2-352 0,0-3 0 16,0 2 0-16,0-2 0 0,-1-2 3712 0,-2 4 656 15,-1-1 144-15,2 6 32 0,2 5-2400 0,-7 0-480 16,-2 3-80-16,3 5-32 0,-3 5-544 0,-6 17-112 16,0 7-32-16,1 4 0 0,-2 6-80 0,6-13-16 15,0 8 0-15,-3 0 0 0,-1 5-208 0,-2 1-48 16,-2 1-16-16,0 0 0 0,1 2-112 0,0-7-32 15,0 0 0-15,2-6 0 0,1-4-160 0,0-3-16 16,5-8-16-16,-2 2 0 0,3-11 64 0,8-14 16 16,0 0 0-16,0 0 0 0,-4-12 240 0,3-3 48 0,1-8 16 0,1-2 0 15,2-4-128-15,1-4-32 0,0 0 0 0,-1-6 0 16,5-1-192-16,0-1-32 16,1-5-16-16,8-18 0 0,4 1-144 0,-7 26 0 0,1 2 0 0,13-11 128 15,0 5-128-15,1 10 0 0,2 1-160 0,-10 15 160 16,3 6-160-16,1 2 160 0,-3 4-160 0,-1 7 160 15,-3 6-192-15,-3 1 48 0,-2 10 16 0,-5 2 0 16,-2 1-48-16,-5 5 0 0,-4-1 0 0,-4 4 0 0,-5 2 32 16,-6 0 0-16,-6 1 0 0,-1-2 0 0,-3-4-128 0,0-1-32 15,0-4 0-15,2-4 0 16,4-3-240-16,0-4-48 16,3-3-16-16,-5-5 0 0,7-8-2240 0,10-3-448 0,0-3-96 15</inkml:trace>
  <inkml:trace contextRef="#ctx0" brushRef="#br1" timeOffset="-209725.32">23485 3529 17503 0,'0'0'1552'0,"-6"4"-1232"16,0 0-320-16,-3 5 0 0,-1-2 2144 0,-2 5 368 16,1 2 80-16,-3 0 16 0,-3 2-1120 0,-1 6-208 15,-1-2-64-15,1 2 0 0,3-2-224 0,3 2-48 16,1 1-16-16,4-4 0 0,2-2-560 0,2 1-112 15,4-1-32-15,6 3 0 0,2-8-32 0,0-5-16 16,2-4 0-16,3-2 0 0,2-1 240 0,2-3 48 16,3-5 16-16,-1 0 0 0,2-4-32 0,-2 0 0 15,-1-5 0-15,-3 1 0 0,0-2-64 0,-4 0-32 16,-3 0 0-16,-2 3 0 0,-6-1 16 0,-4-2 0 16,-3 0 0-16,-2 0 0 0,-2 3-176 0,-1 1-16 0,-3 3-16 0,0 0 0 15,0 5-160-15,1 0 0 0,-1 2 0 16,3 1 0-1,1 1-1296-15,1 2-192 0,2-3-48 0,7 3-10112 0,0 0-2048 0</inkml:trace>
  <inkml:trace contextRef="#ctx0" brushRef="#br1" timeOffset="-209461.07">23884 3410 7359 0,'0'0'320'0,"0"0"80"0,0 0-400 0,0 0 0 0,7 6 0 0,-7-6 0 0,4 8 4864 0,-3 2 896 16,-1-3 192-16,-1 5 16 0,-4-3-3952 0,-1 2-800 15,3 3-144-15,-4-2-48 0,0 0-480 0,-1-3-96 16,2 4-32-16,-1 0 0 0,0-4 32 0,3 1 0 16,0 0 0-16,2-1 0 0,0 2-192 0,2-3-48 15,3-1 0-15,1 2 0 0,1-1 32 0,2 2 0 16,0-2 0-16,0 2 0 0,2-2 128 0,1 2 16 16,1 1 16-16,-3-2 0 0,1 3-80 0,-2-2-32 15,-2 1 0-15,-1 1 0 0,-2-2-16 0,-3 2 0 16,-4-3 0-16,-2 2 0 0,0-3 112 0,-3 3 0 15,-3 0 16-15,-1-2 0 0,-3 1-208 0,1-2-64 16,-1 2 0-16,1-5 0 0,-1 0-128 0,2-2 128 16,0-2-128-16,0 1 128 0,1-2-128 0,1-2-272 15,0-1 64-15,2 0 16 16,2 0-1248-16,0-1-240 0,5-2-48 0,3-1-9728 16,1 1-1952-16</inkml:trace>
  <inkml:trace contextRef="#ctx0" brushRef="#br1" timeOffset="-209249.03">24164 3638 16575 0,'0'0'736'0,"0"0"160"0,0 0-720 0,-1 11-176 0,-8-2 0 0,4 3 0 0,4 0 2544 0,-2 2 464 16,-5 3 112-16,2 1 16 0,2 0-1264 0,0 1-240 16,-2 0-48-16,-4 4-16 0,-3 4-416 0,-1 2-64 15,-2-2-32-15,0-1 0 0,1-4-592 0,2 0-112 16,2-2-32-16,1-1 0 0,1-4-320 0,3-2 0 15,0 0 0-15,4-6 0 16,2 0-688-16,0-7-96 0,0 0-32 0,0 0 0 16,9-4-2176-16,2-3-432 0,3-5-96 0</inkml:trace>
  <inkml:trace contextRef="#ctx0" brushRef="#br1" timeOffset="-208937.67">24692 3028 25791 0,'0'0'2304'0,"0"0"-1856"0,5-3-448 0,-5 3 0 15,0 0 880-15,0 10 80 16,-3 2 0-16,-2 6 16 0,-3 0 0 0,-2 5 0 0,-4 5 0 16,-2 4 0-16,-3 4-112 0,0 4-32 0,-2-1 0 0,2 7 0 15,1 0-112-15,-1 3-16 0,0 0-16 0,-1-1 0 16,0 3-336-16,2-2-64 0,-3 1-16 0,4-2 0 15,-1 1-432-15,5-2-96 0,3-8 0 0,1-1-16 16,3-5-432-16,1-4-64 0,1-4-32 16,1-5 0-16,-1-5-1072 15,3-3-224-15,1-12-32 0</inkml:trace>
  <inkml:trace contextRef="#ctx0" brushRef="#br1" timeOffset="-208681.05">24334 3668 20271 0,'0'0'1792'0,"8"1"-1424"0,1 0-368 0,1 1 0 0,0-2 1760 0,2 0 288 16,2-2 48-16,0 1 16 0,2 1-800 0,1-1-160 15,-1-3-16-15,1 0-16 0,1-1-240 0,-1 1-48 16,0-2-16-16,-1 1 0 0,1 1-496 0,-3 0-80 16,-1-1-32-16,-2 0 0 0,1 0-208 0,-2-2 144 15,-1 2-144-15,-1 2 128 0,4-1-128 0,-2-3 128 16,-1 2-128-16,0 2 128 0,0-1 112 0,0-1 16 15,0 1 0-15,-1 0 0 0,1 1-256 0,0-3 144 16,1 1-144-16,1 0 128 0,-2-1-128 0,1-1 0 16,1 2 0-16,-3 3 0 0,-2-5-160 0,-1 3-112 15,-5 4-32-15,5-3 0 16,0-1-304-16,-5 4-64 0,0 0-16 0,0 0 0 16,4-8-144-16,1 3-16 0,-5 5-16 0,0 0 0 15,0 0-1040-15,0 0-208 0,0 0-32 0,0 0-9296 0</inkml:trace>
  <inkml:trace contextRef="#ctx0" brushRef="#br1" timeOffset="-208028.49">24909 3570 10127 0,'0'0'448'0,"-5"5"96"0,1 1-544 0,-2 1 0 0,1 2 0 0,-2-1 0 16,0 6 3392-16,-1 0 576 0,-1-1 128 0,-1 4 0 15,0 0-2112-15,0 2-416 0,1 4-96 0,-1-1 0 0,-2 0-288 0,1 0-48 16,0 4-16-16,1-5 0 0,1 1-336 0,2-3-64 15,-1-1-16-15,3 0 0 0,4 0-432 0,1-4-80 16,0-2-32-16,1-4 0 0,3 1 64 0,2-5 16 16,2-2 0-16,1-1 0 0,1-2 208 0,1-1 64 15,1-4 0-15,1-5 0 0,2-2-80 0,-4 1-16 16,1-5 0-16,-1 2 0 0,2 0-48 0,0-1-16 16,-3 0 0-16,4-1 0 0,-2-1-96 0,0 2 0 15,-5-1-16-15,1 3 0 0,0 2-112 0,-1 2-128 16,1 2 176-16,-2 3-176 0,-1 0 0 0,-5 5 0 15,0 0 0-15,0 0 0 0,0 0 0 0,4 10 0 16,-4-1 0-16,1 4 0 0,2-2 0 0,-3-1-144 16,-3 3 144-16,0 2 0 0,0 0 0 0,1 1 0 15,0-1 0-15,1 0 0 0,0 2 0 0,1-3 0 16,1 0 0-16,2-5 0 0,0-1 0 0,2-2 0 16,2-3 0-16,3-1 0 0,-2-4 0 0,3 0 0 15,2-2 0-15,1-5 128 0,-2 1-128 0,2 1 144 16,3-5-144-16,1 1 160 0,-3-2-160 0,0-2 0 0,1-2 144 0,-4 0-144 15,-2-4 128-15,2-2-128 0,3-1 128 0,0 0-128 16,-2-4 0-16,1 1 144 0,-2-3-144 0,0-1 0 16,-3 0 128-16,1 1-128 0,-1-1 0 0,1 1 0 15,-2 9 0-15,0-1 0 0,-5 1 0 0,0 0 0 16,0 2 0-16,-2 4 0 0,-1 1 0 0,-1 3 0 16,-1 2 0-16,0 0 0 0,-2 2-144 0,-1 4 144 0,0 0-160 0,-2 4 160 15,1 2-192-15,-2 1 192 0,2 2-192 0,-2 4 192 16,2 2-192-16,2 0 192 0,-1 4-128 0,3 0 128 15,2 2 0-15,1 1 0 0,0 0-128 0,2 0 128 16,0 1 0-16,1 1 0 0,1-2 0 0,3 0 0 16,-2-1 0-16,3-2 0 0,1-2 0 0,1 0 0 15,0 0 0-15,2-2 0 0,1-2-176 0,1 1 176 16,-2-3-160-16,2 2 160 0,0-4-304 0,-1 3 48 16,-2-4 0-16,-2-1 0 15,-1 1-160-15,3 3-32 0,0-6 0 0,-1 2 0 16,-1-1-224-16,-2-2-48 0,1-1-16 0,-3 0 0 15,-1-4-1840-15,-5 4-368 0,2-7-80 0</inkml:trace>
  <inkml:trace contextRef="#ctx0" brushRef="#br1" timeOffset="-207855.32">25134 3256 35007 0,'0'0'3120'0,"0"0"-2496"0,0 0-496 0,0 0-128 16,9 2 1488-16,-9-2 288 0,-7 5 48 0,6 2 16 15,9 2-1056-15,1-4-208 0,-2 2-32 0,2-1-16 16,0-3-112-16,0 1-32 16,0-1 0-16,2-1 0 0,-2-2-384 0,1-2 0 0,-2-1 0 0,-2 2-13232 15,-6 1-2720-15</inkml:trace>
  <inkml:trace contextRef="#ctx0" brushRef="#br1" timeOffset="-202424.6">12172 4973 7359 0,'-9'4'320'0,"6"0"80"0,-4 1-400 0,1 0 0 0,0 0 0 0,-2-1 0 16,2 0 2912-16,0 1 496 0,3-2 112 0,3-3 0 16,0 0-1488-16,0 0-304 0,0 0-64 0,7-1-16 15,1 0-448-15,3-4-96 0,2 2-16 0,2-2 0 16,4 1-192-16,2-4-64 0,2 1 0 0,2-2 0 16,2-1-448-16,-1-1-112 0,2 0-16 0,0 0 0 0,0 0-256 0,3 2 0 15,-5-3 0-15,-3 5-10080 16,-2-1-1920-16</inkml:trace>
  <inkml:trace contextRef="#ctx0" brushRef="#br1" timeOffset="-202257.54">12259 5291 31327 0,'16'0'1392'0,"-4"0"272"0,3 0-1328 0,4 0-336 15,1 0 0-15,3 0 0 0,1-1 640 0,2-1 48 16,0 0 16-16,1-2 0 0,1 0 144 0,1-6 48 15,2 2 0-15,-1-2 0 0,0 0-576 0,-4 0-128 16,1 2 0-16,0-3-16 16,-1-1-2096-16,1 3-400 0,-3-2-96 0</inkml:trace>
  <inkml:trace contextRef="#ctx0" brushRef="#br1" timeOffset="-201608.44">14087 5138 10127 0,'-12'-9'896'0,"6"4"-704"15,-3 0-192-15,0-2 0 0,-1-1 784 0,0 0 128 16,1-3 32-16,-3 1 0 0,-3 0-96 0,-3-2-16 15,-1 3 0-15,-1 0 0 0,-2 4 240 0,1 1 32 16,-2 4 16-16,0 2 0 0,1 2-192 0,-9 7-32 16,3 7-16-16,8-4 0 0,0 7-288 0,0 2-48 15,-2 1-16-15,1 6 0 0,-1-2 16 0,3 3 0 16,1 2 0-16,4 2 0 0,3-3-352 0,4-6-192 16,6 0 192-16,4-6-192 0,3-3 192 0,5-7-192 15,5-4 192-15,12-5-192 0,3-6 368 0,-10-2-48 0,2-11 0 0,1-3 0 16,5-4 80-16,3-2 16 15,-2-6 0-15,1-1 0 0,-1-3-224 0,1-1-32 0,-4 0-16 16,0 0 0-16,-1 0-144 0,-2-2 128 0,-2 1-128 16,-3-2 128-16,-3 3 0 0,5-23-128 0,-9 5 192 0,-5 20-64 15,-4-3-128-15,0-14 128 0,-3 8-128 0,-1 18 128 16,-1 7-128-16,1 2 0 0,-1 6 0 0,-2 7 128 16,-3 3-128-16,0 6 0 0,-5 9 0 0,0 7 0 15,-2 4 0-15,0 8 0 0,0 5 0 0,1 7 0 16,-1 5-144-16,1 3 144 0,1 2 0 0,-5 30 0 15,4-6 0-15,6-30 0 0,3 4 0 0,0-2 0 16,2-3 0-16,-1 0 0 0,3 1 0 0,3-6 0 0,-2-4-352 16,3-3 32-16,1-4 16 0,2-5 0 15,2-2-1824-15,1-9-368 0</inkml:trace>
  <inkml:trace contextRef="#ctx0" brushRef="#br1" timeOffset="-201226.65">14518 5180 27007 0,'0'0'1200'0,"-7"5"240"0,1-1-1152 0,-2 0-288 0,-1 2 0 16,-1 3 0-16,-1-1 400 0,-1 3 32 16,-4-2 0-16,0 4 0 0,1 1 1040 0,0 0 224 0,0 0 32 0,1 4 16 15,4-1-1264-15,-1 1-256 16,4 0-48-16,-1-1-16 15,6-3-944-15,0 0-192 0,4-3-48 0,0-3 0 0,6-1 1648 0,1-2 320 16,2-2 64-16,2-4 16 16,2-2-1600-16,0-6-320 0,1-5-64 0,-1 4-16 0,1 2 976 0,2 1 128 0,-3 0 64 0,-1-3 16 15,-1 3 48-15,-3-5 16 0,0 2 0 0,-1 1 0 16,0 0 0-16,-4 3 0 0,-5 6 0 0,0 0 0 16,0 0-112-16,0 0-32 0,0 0 0 0,0 0 0 15,0 0-128-15,3 5 128 0,-1 4-128 0,1-3 128 16,-2 3-128-16,3-1 0 0,2 3 0 15,2-5 0-15,1 1 0 0,1-1-224 0,1-1 80 0,2-1 16 16,0-1-576-16,2-1-128 16,-1-2 0-16,1-2-16 0,2 0-1040 0,-1-1-208 0,1-3-32 15,0-2-9840-15</inkml:trace>
  <inkml:trace contextRef="#ctx0" brushRef="#br1" timeOffset="-200992.82">15129 4432 21183 0,'-13'10'944'0,"7"-4"192"0,-2 7-912 0,1 6-224 16,-1 5 0-16,-1 5 0 0,-1 6 1760 0,-3 1 304 15,-1 3 64-15,0 1 16 0,-2 3-896 0,0-1-176 16,2 4-48-16,0 0 0 0,1 0-576 0,1-1-112 15,1 1-16-15,-2 0-16 0,4-4-512 0,0-4-112 16,1-2 0-16,3-3-16 16,4-3-2096-16,0-3-400 0,1 1-96 0,0-5-16 0</inkml:trace>
  <inkml:trace contextRef="#ctx0" brushRef="#br1" timeOffset="-200528.23">14891 5035 3679 0,'8'2'320'0,"2"-2"-320"0,3-2 0 0,1 1 0 15,2-1 3008-15,1 0 544 0,6 0 96 0,-2-3 32 16,3 1-2848-16,4 0-560 0,2 1-112 0,1 0-32 0,5-4-128 0,-4 4 0 16,-4-1 0-16,-2-1 0 0,0-3-320 0,-3 3-32 15,-3 1-16-15,-2-2 0 0,-4 1 368 0,-3 2 0 16,-2-1 0-16,-9 4 0 0,0 0 736 0,0 0 64 15,0 0 16-15,0 0 0 0,0 0 384 0,-9 7 80 16,-1 0 0-16,-3 3 16 0,-2 3-368 0,-1 0-80 16,-3 7-16-16,-3 2 0 0,-1 1-304 0,1 3-64 15,3-1-16-15,0 4 0 0,-2-3-224 0,3 2-48 16,4-2-16-16,2-2 0 0,5 1-16 0,3-7 0 16,3-6 0-16,3-2 0 0,7 0 240 0,3-5 64 15,5-4 0-15,3-2 0 0,0-8 160 0,-1 0 32 16,4-3 16-16,-2-6 0 0,0-1-224 0,-2 0-48 15,-1-2-16-15,-2 2 0 0,-1-2-48 0,-2 2 0 16,-1 1 0-16,-2 4 0 0,-3 0 144 0,0 6 32 16,-2 2 0-16,-5 6 0 0,0 0 16 0,0 0 0 0,6 9 0 0,0 0 0 15,-2 5-256-15,1 1-32 0,0 1-16 0,4 0 0 16,0-4-208-16,1 2 128 0,3 2-128 0,1-2 0 16,1-4-144-16,3 1-128 0,1-3-32 0,4 1-11504 15,0-7-2304-15</inkml:trace>
  <inkml:trace contextRef="#ctx0" brushRef="#br1" timeOffset="-199673.81">16691 4879 5519 0,'0'0'240'0,"0"0"64"0,-5-4-304 0,5 4 0 16,-5-1 0-16,-3-3 0 0,-2 0 3136 0,5 4 576 15,-1 2 128-15,-1 0 0 0,0 4-2128 0,-1 6-432 16,-1 1-96-16,0 3-16 0,0 1-496 0,1 4-96 0,0 1-32 16,2 2 0-16,0 3-336 0,4-3-64 0,1 3-16 0,3-6 0 15,1-2-128-15,3-3 0 16,3-5 0-16,2-1 0 0,2-4 192 0,5-3-32 15,2-4-16-15,2-3 0 0,1-2 112 0,1-6 0 0,0-1 16 16,0 1 0-16,-1-7-96 0,-1 1-32 0,-3 1 0 0,-1 2 0 16,-4-1-16-16,1 2-128 0,-4 5 192 15,-2 0-64-15,-1 4-128 0,-2 2 0 0,-6 3-160 0,0 0 160 16,4 9 128-16,-4 4 112 0,0 5 16 16,0 2 16-16,0 0-272 0,-1 2 160 0,-1 2-160 0,1-4 128 15,1-2-128-15,1 0 0 0,2 0 0 0,2-3 0 16,0-6 0-16,1 0 0 0,2-7 0 0,2 0 0 15,4-4 128-15,1-3-128 0,1-6 0 0,0-2 128 16,2-3 48-16,-1-2 0 0,0-1 0 0,0-3 0 16,-2-2-32-16,2-3 0 0,-3 4 0 0,-2 4 0 0,-1-4 32 15,-3 1 0-15,0 0 0 0,-2 3 0 0,0 2-48 16,-3 5-128-16,-1 1 192 0,-1 1-64 0,0 4-128 0,-1 0 0 16,0 6 144-16,0 0-144 0,-4-6-144 0,4 6-112 15,0 0 0-15,0 0-13712 16</inkml:trace>
  <inkml:trace contextRef="#ctx0" brushRef="#br1" timeOffset="-199249.31">17636 4205 11967 0,'0'0'1072'0,"0"0"-864"16,0 8-208-16,-2 6 0 0,1 1 2576 0,-3 4 480 16,0 4 80-16,-2 8 32 0,0 3-1792 0,-2 4-352 15,-1 7-80-15,-1 0-16 0,0 2-96 0,0-1-32 16,-2 1 0-16,1 0 0 0,-1 4-144 0,1-1-16 16,-3 2-16-16,2-3 0 0,-1-3-368 0,1-1-64 0,2-6 0 15,1-3-16-15,3-6-176 0,1-6 0 16,2-5 0-16,2-3 128 0,1-9-128 0,0-7 192 0,0 0-192 0,7-4 192 15,4-3 192-15,1-7 64 0,2-2 0 0,1-1 0 16,3-2-256-16,5-12-64 0,-1 2 0 0,-7 7 0 16,0 1-128-16,2 0 0 0,1 2 144 0,-1 3-144 0,0 2 0 0,1 5 128 15,-3 0-128-15,3 6 0 0,-3 5 0 0,-2 5 0 16,-3 2 0-16,-2 5-192 0,-1 5 192 0,-2 2 144 16,-1 1-16-16,-3 4-128 0,-2 1 192 0,-3 1-64 15,2 1 0-15,-8 10-128 0,-1-3 0 0,2-7 0 16,1-2 0-16,4-9-144 15,2-1-1200-15,2 1-224 0,0-3-48 0,3-4-7936 16,0-3-1584-16</inkml:trace>
  <inkml:trace contextRef="#ctx0" brushRef="#br1" timeOffset="-198971.85">18014 5093 18431 0,'0'0'1632'0,"0"0"-1312"15,2 10-320-15,0-3 0 0,3 4 1872 0,0-6 304 16,3 1 64-16,0-2 16 0,2-3-1056 0,2-3-224 16,2-5-32-16,2 1-16 0,0-1-240 0,1-5-48 0,-2-2-16 0,0-2 0 15,-1 0-400-15,-2-1-80 16,-2 2-16-16,-1-1 0 0,-3 0-128 0,-2 0 0 0,-3 1 0 0,-2-1 128 16,-3 2-128-16,-2 3 192 0,-2-2-192 0,-7 1 192 15,-2 5 144-15,6 6 48 0,-2 2 0 0,-1 4 0 16,-2 7-192-16,-1 0-16 0,1 1-16 0,0 4 0 15,4 2-160-15,-2 4 160 0,2-1-160 0,3 0 160 16,3 2-160-16,1 8 160 0,5-3-160 0,2-11 160 16,4-1-160-16,1-1 0 0,3 1 144 0,6-5-144 15,0 1-1360-15,2 0-352 0,1-7-64 16,1 3-12320-16</inkml:trace>
  <inkml:trace contextRef="#ctx0" brushRef="#br1" timeOffset="-198662.51">18605 4939 22111 0,'0'0'1968'0,"-2"5"-1584"16,-4 5-384-16,-1 1 0 0,0 3 896 0,-2 4 112 15,-1 1 16-15,-2 3 0 0,-1 2-96 0,1-1-16 16,-4 0 0-16,5 1 0 0,-2-2-16 0,2-2-16 16,-1 3 0-16,2-3 0 0,0-2-336 0,1-2-64 15,3-2-16-15,1-1 0 0,1-5-272 0,4-8-64 16,0 0-128-16,0 0 192 0,7-5 64 0,4-7 16 15,-2 3 0-15,2-5 0 0,2 0-16 0,-1-1-16 0,2-3 0 0,0 1 0 16,0-3-112-16,0 1-128 16,-1-2 176-16,5-5-176 0,0-2 208 0,-1 6-64 15,0-1-16-15,-1 4 0 0,2 1-128 0,-2 5 0 16,-1 0 0-16,-1 4 128 0,0 3-128 0,0 2 0 0,-2 4 0 0,0 0 0 16,-3 0-224-16,0 2-80 0,0 0-16 0,-1 1-10480 15,1-1-2096-15</inkml:trace>
  <inkml:trace contextRef="#ctx0" brushRef="#br1" timeOffset="-198289.92">18855 5127 14735 0,'0'0'1312'0,"0"0"-1056"16,8 6-256-16,5-2 0 15,1-1 3072-15,3 0 544 0,-2 1 112 0,1 0 32 0,2-4-2368 0,1-4-480 16,2-1-80-16,-2-1-32 0,2-4-304 0,1 2-64 16,0-2-16-16,-2 1 0 0,-1-4 48 0,-1 2 16 15,-8 3 0-15,0-2 0 0,-1 2-80 0,0-2-16 16,-5 3 0-16,0-4 0 0,-3 4 112 0,-1 0 16 16,-3-1 0-16,-3 2 0 0,-7 3-48 0,0 0 0 15,0 3 0-15,-4 5 0 0,-3 0-304 0,-2 7-160 16,0-1 160-16,-3 6-160 0,1-1 208 0,2 2-48 15,3 2-16-15,4 1 0 0,2-1 112 0,6-2 32 16,4 0 0-16,4-3 0 0,7 0-288 0,2-1 160 16,5-1-160-16,4-3 128 0,4-1-128 0,4-4 0 15,-3-3 0-15,5 1 0 16,6-3-1248-16,5-1-288 0,9-3-48 0,5-1-15184 0</inkml:trace>
  <inkml:trace contextRef="#ctx0" brushRef="#br1" timeOffset="-197721.77">20813 4804 10127 0,'-11'-5'448'0,"3"2"96"0,-2 0-544 0,4-2 0 0,-2-1 0 0,1 1 0 15,-2 0 2512-15,1 1 400 0,0 1 80 0,2 1 16 16,0 2-1024-16,6 0-208 0,-5 4-48 0,1 5 0 16,1 0-624-16,3 5-128 0,2 4-16 0,1 2-16 15,4 8-416-15,2-3-80 0,2 3 0 0,3 0-16 0,3 3-160 0,0-3-16 16,2 0-16-16,3 0 0 0,2-4-240 0,0 0 0 15,2-1 0-15,-5-4 0 16,2-5-288-16,-1 0-96 0,-1-1-32 0,0-7-9120 16,-3 3-1808-16</inkml:trace>
  <inkml:trace contextRef="#ctx0" brushRef="#br1" timeOffset="-197500.78">21178 4641 20271 0,'0'0'1792'0,"0"0"-1424"16,0 0-368-16,0 0 0 0,0 0 1568 0,4 9 240 16,-3-1 48-16,-1 7 16 0,-1 3-592 0,-2 6-128 15,1 5-32-15,-4 4 0 0,-1 5 32 0,0 3 16 0,-1 5 0 0,0 2 0 16,-4 6-144-16,-1 3-16 16,-1-1-16-16,-3 1 0 0,-2 0-352 0,-1 2-64 15,-3 3 0-15,-1-4-16 0,-1 1-352 0,-1-6-64 0,2-5-16 16,1-3 0-16,1-7-128 0,3-4 0 0,2-6 0 15,3-1 0-15,2-5 0 0,3-6-304 0,3-4 48 16,3-5-11840-16,3-7-2384 16</inkml:trace>
  <inkml:trace contextRef="#ctx0" brushRef="#br1" timeOffset="-191053.29">22401 4986 12831 0,'0'0'576'0,"0"0"112"0,0 0-560 0,0 0-128 0,0 0 0 0,0 0 0 16,0 0 1248-16,0 0 224 15,0 0 32-15,0 0 16 0,-1-7-304 0,-2 4-64 0,-3-1-16 0,1 0 0 16,-3 1-304-16,-1 2-64 0,-2 0-16 0,-2 1 0 15,-2 0-208-15,-2 1-32 0,-2 2-16 0,0 2 0 16,0 0-48-16,-1 3-16 0,-2 2 0 0,1-1 0 16,-2 2-96-16,0 4-16 0,-1 2 0 0,1 1 0 15,0 1-64-15,1 0-32 0,2 0 0 0,0 0 0 16,4 0-32-16,2-1-16 0,3 0 0 0,3-4 0 16,3-1-48-16,4-4 0 0,1 0 0 0,5-5 0 15,4 1 112-15,9-4 16 0,1-2 0 0,1-3 0 16,3-2 128-16,-5-3 16 0,1 0 16 0,1-3 0 15,2-5-144-15,-1-1-16 0,1-1-16 0,1-2 0 0,0-4-112 16,0 1 0-16,-3-4-128 0,0 0 192 0,-1-2-48 0,0-1-16 16,-1 2 0-16,6-18 0 0,-6 5 96 0,-5 10 16 15,-2-3 0-15,2-3 0 0,-1-2-32 0,-1-4 0 16,-1-1 0-16,-1-2 0 0,-3 4-208 0,-1 2 176 16,1 8-176-16,-3 4 160 0,0 6-160 0,-1 4 0 15,0 6 0-15,-2 7 0 0,0 6 0 0,0 0 0 16,-7 10-128-16,0 9 128 0,-2 8-128 0,0 2 128 15,-1 9-160-15,-2 5 160 0,1 1 0 0,-2 3 0 16,-1 5-128-16,-1 1 128 0,0 3 0 0,-1 0 0 16,0 3 0-16,2-6 0 0,0-5 0 0,3-2 0 15,0-5 0-15,4-4 160 0,2-7-160 0,1-5 0 16,3-2 0-16,-2 4 128 0,6-9-336 0,0-12-80 0,-3-6-16 0,7 1 0 31,0-3-1824-31,2-3-368 0,0-7-80 0,1 0-10928 0</inkml:trace>
  <inkml:trace contextRef="#ctx0" brushRef="#br1" timeOffset="-190752.33">22782 4801 21135 0,'0'0'928'0,"-3"9"208"0,-4-4-912 0,1 3-224 0,-1 4 0 0,-4 9 0 15,-4 1 1008-15,5-6 144 0,-1 3 48 0,0 4 0 16,0 0 80-16,-2 0 0 0,1 4 16 0,1-4 0 15,1-1-592-15,3 0-128 0,4 1-32 0,3-3 0 16,2-3-224-16,3-3-64 0,2-4 0 0,2 1 0 16,2-4-64-16,3-3-32 0,1-4 0 0,11-3 0 0,-2-1 176 0,-3-2 48 15,-10-1 0-15,1 1 0 0,1-3 16 0,0 0 16 16,-1-1 0-16,0 0 0 0,-2-4 96 0,-1 1 0 16,-3 2 16-16,1-7 0 0,-5-1-32 0,-2 1-16 15,-2 0 0-15,-5 1 0 0,-2 0-256 0,-1 1-48 16,0 0-16-16,-1 4 0 0,-3 3-160 0,0 0 0 15,-2 4-160-15,-5-2 160 16,0 1-1536-16,10 5-192 0,1 1-64 0,1 0-14352 0</inkml:trace>
  <inkml:trace contextRef="#ctx0" brushRef="#br1" timeOffset="-190417.72">23122 4944 10127 0,'0'0'448'0,"0"0"96"0,0 0-544 0,4 10 0 16,-1-4 0-16,4 1 0 0,0-1 3936 0,2-3 672 0,1-2 144 0,2-1 32 15,-1-3-2528-15,3-2-496 0,0-1-96 0,4 0-32 16,0-7-944-16,2 0-192 16,-2 0-48-16,-3-1 0 0,1-1-192 0,-4 1-32 0,0 0-16 0,-2 3 0 15,-1-3 96-15,-3 1 16 0,-3 3 0 0,-2 0 0 16,-1 3 64-16,-1-1 0 0,-2 1 16 0,-1 5 0 15,-1 0-64-15,-2 4-16 0,-4 0 0 0,-5 5 0 0,-3 1-192 0,-2 4-128 16,2 3 128-16,-1 3-128 0,0 2 0 0,-1 4 0 16,1 1 0-16,2 1 128 0,3-3-128 0,4 3 0 15,2 1 0-15,-2 8-128 0,5-11 128 0,6-8 0 16,5 2 0-16,3-2 0 0,3-2-384 0,2-4 16 16,1 0 0-16,3-5 0 15,-1 0-1808-15,2-1-384 0,1-4-64 0,1-4-11648 16</inkml:trace>
  <inkml:trace contextRef="#ctx0" brushRef="#br1" timeOffset="-190103.18">23811 4779 13823 0,'0'0'1216'0,"0"0"-960"15,-2-7-256-15,0 3 0 0,-3 2 2352 0,5 2 416 0,-8-1 96 0,-1 2 16 16,3 1-1072-16,-3 2-208 0,-1 1-32 0,-2 0-16 15,1 3-544-15,0 1-112 0,0 0-32 0,0 1 0 16,2 1-464-16,1 0-80 0,1 0-32 0,4-2 0 16,6 0-32-16,2-3-16 0,2 1 0 15,4-1 0-15,1-2-16 0,1 1 0 0,4 1 0 0,0-2 0 16,1-1-96-16,1 2 0 0,3 2-128 0,-1 0 192 16,0 0-64-16,-2 1 0 0,-1 2-128 15,-3-2 192-15,-2 4-32 0,-4 1-16 0,-4 2 0 0,-4 1 0 16,-2-2 208-16,-4-2 32 15,-2 1 16-15,-4 0 0 0,-2 1 48 0,-2-2 0 0,-3 0 0 0,-2 1 0 16,-8 3-208-16,-2-3-48 0,1-3 0 0,-1-1 0 0,-1-4-192 16,1-4 0-16,-1 0 0 0,-1-2 0 15,3-1-1856-15,1-6-320 16,8 2-64-16</inkml:trace>
  <inkml:trace contextRef="#ctx0" brushRef="#br1" timeOffset="-188295.39">24158 4819 4607 0,'-13'4'192'0,"13"-4"64"0,-5 9-256 0,-3 0 0 16,-3 2 0-16,-1 6 0 0,1-1 3152 0,-2 3 592 16,-1 1 112-16,3 0 32 0,-3-1-2080 0,1 1-400 15,2 1-96-15,1-2-16 0,2-2-560 0,2 0-112 16,-2-6-32-16,4 2 0 0,2-5-32 0,2-8-16 16,0 0 0-16,0 0 0 0,0 0 160 0,0 0 16 15,11-2 16-15,0 0 0 0,-3-7-144 0,4 0-16 16,5-4-16-16,1 3 0 0,-1-1-208 0,-1 1-32 15,-1 1-16-15,1-3 0 0,-2 2-32 0,0 0 0 0,0 4 0 0,0-1 0 16,-2 5-16-16,0 3 0 0,-5 4 0 0,1 0 0 16,-2 7-256-16,2 0 160 0,-5 6-160 15,0 2 128-15,1 3-128 0,0-1 0 0,0 1 144 0,-3 6-144 16,0-6 0-16,1 2 128 0,-2-3-128 0,0-3 0 16,-2 0 0-16,1 0 0 0,1-5 0 0,1-5 128 15,-1-9-368-15,0 0-64 0,0 0-16 0,7-5-10032 16,2-1-2000-16</inkml:trace>
  <inkml:trace contextRef="#ctx0" brushRef="#br1" timeOffset="-187946.39">24849 4307 20495 0,'0'0'896'0,"1"-5"208"0,-1 5-880 0,0 0-224 15,2-5 0-15,-1-3 0 0,0 2 1248 0,-1 6 208 16,0 0 32-16,0 0 16 0,0 0-304 0,0 0-64 15,0 0-16-15,-4 13 0 0,1-2-304 0,-4 6-64 16,2 4-16-16,-1 2 0 0,-2 0-240 0,-1 4-48 16,-1-2-16-16,0 4 0 0,-1-2-192 0,-2 2-48 15,-1-3 0-15,2 0 0 0,5-4-64 0,-2-2 0 16,-3-2-128-16,2-3 192 0,3 1-192 0,2-5 0 0,1-1 0 0,1-2 0 31,3-8-2256-31,0 0-352 0</inkml:trace>
  <inkml:trace contextRef="#ctx0" brushRef="#br1" timeOffset="-187715.13">25198 4353 7359 0,'0'0'656'0,"0"13"-528"0,0-1-128 0,-4 5 0 0,-3 2 5184 0,-2 4 1024 15,-2 1 192-15,-2 6 32 0,-1 3-4176 0,0-2-832 16,0 2-160-16,0 0-48 0,-1 1-320 0,1 1-64 15,-1-4 0-15,1 0-16 0,1 1-528 0,0 1-96 16,2 1-32-16,-2-1 0 16,2-2-2016-16,2-1-384 0,1 1-96 0,2-7-16 15,0-1 608-15,1-3 112 0,1-6 32 0,1-3 0 16,1-3-1072-16,2-8-208 0,0 0-32 0</inkml:trace>
  <inkml:trace contextRef="#ctx0" brushRef="#br1" timeOffset="-187555.6">24901 4892 18879 0,'-2'-18'832'0,"3"12"192"0,2-5-832 0,-2 4-192 15,3-3 0-15,0 5 0 0,-4 5 1360 0,10-4 240 16,-3 1 32-16,3 1 16 0,2 0-48 0,1 1 0 0,-1 0 0 16,5 1 0-16,1 0-304 0,3 1-64 0,5 0-16 0,2-2 0 15,2 0-400-15,4-2-96 0,5 1-16 0,-5-2 0 16,-4-1-448-16,1 0-80 16,-3 1-32-16,0-2 0 15,-3-3-832-15,-2 2-160 0,-4-2-48 0,-2 3-9824 0,-3-3-1968 0</inkml:trace>
  <inkml:trace contextRef="#ctx0" brushRef="#br1" timeOffset="-186843.3">15416 6301 20559 0,'-7'-17'896'0,"3"9"208"0,-1-4-880 0,0 1-224 16,-2 0 0-16,0-2 0 0,-4-2 1024 0,1 3 176 0,0 3 16 0,0 0 16 15,-2 6-176-15,1 3-32 0,0 3-16 0,-2 6 0 0,-1-1-592 0,-1 8-112 16,-1 5-32-16,-6 14 0 0,0 4-80 0,8-13-32 16,-3 7 0-16,2 2 0 0,1-2-32 0,1-3-128 15,3 2 192-15,5 0-64 0,1-3-128 0,6-5 128 16,1-4-128-16,6-3 128 0,4-4-128 0,4-7 0 15,3-3 0-15,4-7 128 0,4-5 336 0,1-4 64 16,2-7 16-16,15-15 0 0,-6-5-16 0,-2-1 0 16,-3 2 0-16,-12 9 0 0,1 3-272 0,-1-7-64 15,-1 0-16-15,0-3 0 0,-2-1 144 0,0-5 16 16,-3-3 16-16,0-2 0 0,-6 0-96 0,-1 1 0 16,-2-3-16-16,-2 7 0 0,-3 1-240 0,1 9 128 15,0 6-128-15,-2 4 0 0,-2 8 0 0,-1 1 0 16,1 14 0-16,0 0 0 0,-9 20-208 0,3-2 64 15,-3 5 16-15,0 6 0 0,0 6 128 0,1 6-160 16,1 7 160-16,-1 4-160 0,0 1 160 0,2 2-128 16,0-1 128-16,2 1-128 15,1-2-384-15,2-1-80 0,2-6-16 0,2-3 0 16,1-6-1824-16,2-1-384 0,3-6-64 0</inkml:trace>
  <inkml:trace contextRef="#ctx0" brushRef="#br1" timeOffset="-186522.01">15931 6361 23951 0,'0'0'2128'0,"8"1"-1696"0,2 1-432 0,1 0 0 0,1-4 544 0,0 0 32 0,2 0 0 0,3-2 0 16,1-4 544-16,1-2 112 0,1 3 32 0,0-5 0 0,1 1-672 0,-2-1-128 15,-1-3-16-15,-2 1-16 0,-2 3-272 0,-2 2-160 16,-4-1 192-16,-1 2-192 0,-5 2 208 0,-2-2-64 15,-2 4-16-15,-5 4 0 0,-1 0 144 0,-4 4 32 16,-2 5 0-16,1 0 0 0,-3 3-80 0,1 2-16 16,-1 0 0-16,-4 13 0 0,2-4 144 0,9-8 32 15,3 2 0-15,1-1 0 0,1-2-192 0,4 4-16 16,5-5-16-16,2-3 0 0,1-2-160 0,4-1 0 16,2-3-192-16,5-1 192 15,4-3-2016-15,2-3-288 0,3-2-48 0,1-4-11456 0</inkml:trace>
  <inkml:trace contextRef="#ctx0" brushRef="#br1" timeOffset="-186239.05">16649 6193 11967 0,'0'0'1072'0,"0"0"-864"15,0 0-208-15,5 8 0 0,-1 2 2144 0,-3 2 384 16,-2 0 80-16,-1 6 16 0,-4 2-1216 0,0 5-224 16,-2-3-48-16,0 4-16 0,-4-1-288 0,1 2-48 15,-2 1-16-15,0-3 0 0,-1 3 256 0,2 3 32 0,-1-3 16 0,0 0 0 16,6-7-96-16,0 0-16 0,2-6 0 0,1-1 0 15,0-4-272-15,4-1-64 0,0-9-16 0,0 0 0 16,0 0-112-16,11-8-32 0,-4-1 0 0,6-6 0 16,0-1-80-16,-1-2 0 0,2-1-16 0,0-2 0 15,0 1-368-15,4-4 128 0,-1 1-128 0,0 2 0 16,5-2 0-16,-3 1 128 0,3 4-128 0,-1 4 0 16,1-2 0-16,1 0 0 0,-7 8 0 0,2 1 0 15,-5 5 0-15,-2 2 0 0,1 1 0 0,-3 3 0 16,-3-2 0-16,-3 6 0 0,-1-3 0 0,-4 6-128 15,-4 0 128-15,-2 3 0 0,-6 2-144 0,-2 1 144 16,-1-7-464-16,-1 0-32 0,-1 0 0 0,0-3 0 16,1-4-2048-16,1 0-400 0,2-3-96 0,2-5-11136 15</inkml:trace>
  <inkml:trace contextRef="#ctx0" brushRef="#br1" timeOffset="-185880.45">16891 6395 24703 0,'0'0'1088'0,"10"3"240"0,1-2-1072 0,2-1-256 15,2-2 0-15,1-1 0 0,4 3 1152 0,-2-1 192 0,-7 0 16 0,4-1 16 16,3-3-224-16,0-2-32 16,-2 2-16-16,2-1 0 0,1-4-608 0,-1 3-128 15,-1-4-32-15,-2 4 0 0,3-6-48 0,-3 3-16 16,-2 1 0-16,-3 0 0 0,-3 2 0 0,-1 3 0 0,-6 4 0 0,0 0 0 15,-2-8 0-15,2 8 0 0,-7-1 0 0,-2 2 0 16,-1 4-64-16,-9 3-16 0,7-2 0 0,1 3 0 16,-1 4 48-16,1 1 0 0,-1 0 0 0,1 1 0 0,1 0-112 15,2 2 0-15,2-2-128 0,-1 2 192 16,6-6-192-16,1 2 0 0,1-4 0 0,6 0 0 0,0-4 0 0,5-2 0 16,1 1 0-16,8-4 0 0,-7-1 0 15,1-2 0-15,2 1 0 0,1-2 0 0,-1 0 0 0,1 0-128 16,0-3-16-16,1 2 0 15,5 0-1200-15,-1-3-256 0,-1 3-32 16,-2-1-9008-16,-1-3-1808 0</inkml:trace>
  <inkml:trace contextRef="#ctx0" brushRef="#br1" timeOffset="-185547.89">17745 6237 20271 0,'0'0'1792'0,"0"0"-1424"16,-6 3-368-16,-2 2 0 0,-1 1 3136 0,-1 5 576 15,-2 0 96-15,-2 3 32 0,-1-3-2240 0,4-3-432 16,1 4-80-16,-1 1-32 0,0-2-288 0,0 2-64 16,0 1-16-16,2-4 0 0,3 1-400 0,1-4-80 15,2 0-16-15,0-3 0 0,3-4-192 0,0 0 128 16,0 0-128-16,0 0 0 0,7-6 208 0,5-6-48 0,3 1-16 16,1-2 0-16,1-2 32 0,0-2 0 0,-2 1 0 0,5-2 0 15,6 3-16-15,3 1 0 0,-3 2 0 0,0 1 0 16,4 1-16-16,-2 6 0 0,-3 4 0 0,-4 6 0 15,-3 2-144-15,-3 6 0 0,-2 2 0 16,-4 5 128-16,-5-1-128 0,-2 2 0 0,1 1 0 0,-2 1 0 16,-1-3 160-16,0 1-160 0,-1-2 192 15,1-2-192-15,0-3 0 0,1-2-144 0,2-1-16 0,0-6 0 16,-3-6-480 0,8 4-112-16,0-4-16 0,0-3 0 0,3-1-2768 15,0-5-560-15</inkml:trace>
  <inkml:trace contextRef="#ctx0" brushRef="#br1" timeOffset="-185106.16">19073 6224 11967 0,'0'0'528'0,"-7"-8"112"0,2-1-512 0,1 0-128 16,0 0 0-16,-1-3 0 0,1-2 3056 0,-2-1 576 16,-2-3 112-16,0 0 32 0,-2-1-2624 0,0 4-512 15,-3 2-96-15,-1 0-32 0,-1 6 192 0,-3-1 48 0,-2 5 0 0,-11 6 0 16,0 7-112-16,10 2-32 16,0 7 0-16,-1 4 0 0,1-1 0 0,3 4 0 0,2 1 0 0,5-2 0 15,3 3-240-15,6-4-48 16,3 3-16-16,5-4 0 0,6-4 0 0,4-3 0 0,5-1 0 0,3-4 0 15,3-5 0-15,2-5 0 0,4-3 0 0,14-11 0 16,-23 3 32-16,2-3 16 0,0-5 0 0,1-2 0 16,-3-4-32-16,0 0 0 0,-2 0 0 0,-2-6 0 15,4-7 208-15,-2-1 48 0,-4 0 0 0,-3-1 0 16,-4-1-64-16,-2 0-16 0,-6 2 0 0,-1-2 0 16,-2 1-240-16,-1 4-32 0,-1 5-16 0,-2 3 0 15,0 8-208-15,0 5 0 0,0 7 128 0,4 7-128 16,-7 5 0-16,-2 6-128 0,0 7 128 0,-1 5-208 15,0 5 80-15,1 5 128 0,0 5-208 0,0 4 80 16,0 7 128-16,1 1-160 0,1 0 160 0,2 2-160 16,3-14-576-16,4 0-112 15,1-2-32-15,3-1 0 0,0-3-1568 0,2 1-320 0,0-3-64 0</inkml:trace>
  <inkml:trace contextRef="#ctx0" brushRef="#br1" timeOffset="-184489.58">20013 6228 34095 0,'0'0'3024'0,"0"0"-2416"16,-8 6-480-16,2 4-128 0,-1-2 0 0,6 3 128 0,7 2-128 15,-6-2 128-15,-9 3 0 0,1 3 16 0,-6-2 0 0,2-2 0 16,-1 0-16-16,2-1-128 0,-2-2 192 0,4 1-64 16,6 1-128-16,0-2 0 0,0 2 0 0,2-6 0 15,0 1 128-15,1-7-128 0,0 0 128 0,5 5-128 16,1-5 384-16,3 0 0 0,1-3 0 0,2-3 0 16,-1-2 224-16,1 1 32 0,-1-5 16 0,1 1 0 0,-6 3-240 15,2-2-48-15,-1 1-16 0,0-2 0 16,-2 0-128-16,-2-1-32 0,0 0 0 0,-2 5 0 0,1-6-64 15,-2 5-128-15,-2-1 176 0,1 4-176 0,-3-1 0 16,2 0 0-16,0 0 0 0,1 3 0 0,1 3 0 0,0 0 0 16,0 0-128-16,4-7 128 0,1 0-208 0,4 2 48 15,-1-3 16-15,3 3 0 0,3-1 144 0,1-1-160 16,0 2 160-16,2 3-160 0,1-5 160 16,2 5 0-16,0 0 0 0,1 2-128 0,-1 0 128 0,0 3 0 15,1 3-144-15,-1 1 144 0,-1 3 0 0,-1 1 0 16,-1 5 0-16,-3-1 0 0,0 1 0 0,-7 2 0 15,-3-3 0-15,-3 2 0 0,-2-1 0 0,5-2 192 16,5 0-64-16,-2 0 0 0,-3-6 64 0,-6 1 16 16,-4-4 0-16,6-5 0 0,8 2 96 0,-3 0 16 15,-5-2 0-15,8-3 0 0,-1-2 0 0,1-1 0 16,1-6 0-16,0 2 0 0,1 0-176 0,0-3-16 16,2 1-128-16,-2 0 192 0,-3 1-192 0,4 3 0 15,3-1-192-15,-2 4 192 0,0 3-400 0,-5 0 16 0,4 4 16 16,-5 0 0-1,-1 1-2240-15,1 0-448 0,1 5-80 0</inkml:trace>
  <inkml:trace contextRef="#ctx0" brushRef="#br1" timeOffset="-184179.8">21493 6012 18431 0,'-12'-16'816'0,"4"11"160"15,-1-2-784-15,5 2-192 16,4 5 0-16,0 0 0 0,0 0 2048 0,-6 0 352 0,6 0 80 0,-6 5 16 0,1 3-1136 0,1 3-208 15,1 3-64-15,6 2 0 0,3 7-80 0,4 4-32 16,4-2 0-16,3 6 0 0,3-1-336 0,3 3-80 16,1 7-16-16,4-2 0 0,-6-12-208 0,1 4-32 15,1 3-16-15,0 0 0 0,1-3-96 0,0 2-32 16,0 1 0-16,-2-4 0 0,9 4-160 0,-2 0 0 16,-3-3 0-16,-3-7 0 15,-1-4-896-15,-2-4-256 0,0-4-48 0,-3-4-9472 0,-3-4-1888 16</inkml:trace>
  <inkml:trace contextRef="#ctx0" brushRef="#br1" timeOffset="-183907.79">22072 6019 27647 0,'0'0'1216'0,"5"-4"256"0,-5 4-1168 0,6-1-304 0,-6 1 0 0,0 0 0 16,0 0 1408-16,0 9 208 0,-4 4 48 0,-3 4 16 16,-3 5-144-16,-6 6-16 0,-4 4-16 0,-4 5 0 15,-3 2-352-15,-2 8-64 0,-3-1 0 0,-3 10-16 16,-2 5-48-16,1-3 0 0,1 2 0 0,-2 1 0 0,0-2-448 16,0-4-80-16,-1-4-32 0,2 0 0 0,-2-5-304 0,4-4-160 15,5-4 160-15,3-5-160 16,3-6-496-16,5-4-192 15,4-7-32-15,6-2-13232 0,4-2-2656 0</inkml:trace>
  <inkml:trace contextRef="#ctx0" brushRef="#br1" timeOffset="-179879.05">19128 7153 26719 0,'0'0'2368'0,"0"0"-1888"16,0 0-480-16,0 0 0 0,0 0 0 0,0 0 0 15,0 0 0-15,0 0 0 0,0 0 272 0,8 9 16 16,-3 2 0-16,-2 1 0 0,1 2-112 0,-3 4-32 0,-1-1 0 0,0 4 0 16,-1 2-144-16,1-12 0 0,-1 7 144 0,0 0-144 15,-1 1 0-15,0 4 0 0,-1-1 0 0,1 4 0 16,-1 4 0-16,-3 30 0 0,1-4 0 0,0-3 0 15,0-3 0-15,0 1 144 0,-2 1-144 0,1 1 0 16,-1 2 304-16,1 5-48 0,0 3-16 0,-2 7 0 16,1 0 48-16,0 0 16 0,1-4 0 0,2 5 0 15,-1-1-112-15,0 0 0 0,-2-1-16 0,1 1 0 16,0-3-32-16,-1-1 0 0,1-1 0 0,1 1 0 16,-3-2-16-16,2 2-128 0,1-5 192 0,-4 1-64 15,0-2-128-15,0 1 128 0,0-2-128 0,-1-3 128 16,0 0-128-16,1-1 0 0,-1-4 0 0,1 0 0 15,0-4-320-15,3-4-80 16,1 0-32-16,2-4 0 0,1-8-2048 0,-1-2-400 0,2 9-96 16,7-11-7712-16</inkml:trace>
  <inkml:trace contextRef="#ctx0" brushRef="#br1" timeOffset="-179411.79">18032 9230 28447 0,'0'0'1264'0,"10"2"256"0,4 1-1216 0,5 2-304 0,8 1 0 0,4-2 0 16,5 0 0-16,8 1 0 0,4 1-176 0,9-2 176 16,3 0 0-16,5-1 192 0,3 0 0 0,7 0 0 15,4 1 80-15,4-2 16 0,5 1 0 0,4 1 0 16,1 1-64-16,5-3-16 0,9 0 0 0,0-1 0 15,1 1-48-15,3 0-16 0,5-2 0 0,0 0 0 16,-1 0 32-16,5 0 0 0,3-2 0 0,2 1 0 16,-1 0 96-16,1 0 32 0,0-2 0 0,0 1 0 0,1-2 32 0,-4 1 16 15,-1 1 0-15,-2 0 0 0,2 1 64 16,-5 0 16-16,-6 1 0 0,-1 0 0 0,-3 0-176 0,-8 0-48 16,-10 1 0-16,-5 2 0 0,-6-1-208 0,-4 1 128 15,-5-1-128-15,-3 1 0 16,-4-2-1104-16,-8 0-320 0,-7-1-64 0,-10 0-8448 15,-11 0-1696-15</inkml:trace>
  <inkml:trace contextRef="#ctx0" brushRef="#br1" timeOffset="-178950.6">19238 8929 32255 0,'0'0'2864'0,"-2"12"-2288"15,-2 0-576-15,2 2 0 0,0 1 0 0,0 3 0 16,-1 6-240-16,1 3 80 0,-1-3 480 0,2 5 112 16,-2 0 16-16,1 3 0 0,1 1-208 0,1 0-48 15,-3-1 0-15,2-2 0 0,-1 2-192 0,1 1 0 16,0 2-192-16,0-2 192 16,-1-7-960-16,2 4-96 0,2-6-16 0,-1-3-8272 15,1-3-1648-15</inkml:trace>
  <inkml:trace contextRef="#ctx0" brushRef="#br1" timeOffset="-178746.72">20043 9013 35007 0,'0'0'3120'0,"-8"8"-2496"0,2 9-496 0,1 5-128 16,0 6 0-16,1 1-240 0,-2 5 64 0,1 3 16 15,0 2 160-15,1-2 256 0,0-1-64 0,1 1-16 16,0 1-176-16,0-1 0 0,2 1 0 0,0-3 0 31,1 0-1664-31,0-1-320 0,0-7-64 0</inkml:trace>
  <inkml:trace contextRef="#ctx0" brushRef="#br1" timeOffset="-178560.68">20630 9215 39615 0,'0'0'3520'0,"0"0"-2816"15,-6 17-560-15,2 4-144 16,0 7-384-16,2 1-128 0,1 4 0 0,-1 3-16 0,1 0 400 0,2 3 128 16,3-3 0-16,1 0 0 15,2 0-1120-15,1-3-112 0,3-3-32 0</inkml:trace>
  <inkml:trace contextRef="#ctx0" brushRef="#br1" timeOffset="-178384.93">21880 9149 49759 0,'4'20'4416'0,"2"10"-3520"0,2 9-720 0,1 6-176 31,1 1-1728-31,1 4-384 0,-1 3-80 0,1 0-16 0,-1-1 1776 0,1 1 432 0,1-3 0 0,0-3-12464 16,1 1-2432-16</inkml:trace>
  <inkml:trace contextRef="#ctx0" brushRef="#br1" timeOffset="-177665.87">18572 7462 35999 0,'-12'-8'1600'0,"12"8"320"0,0 0-1536 0,0 0-384 16,0 0 0-16,14 4 0 0,1-1 0 0,4-1-240 15,3 2 48-15,4-3 0 0,2-1 192 0,7-1 0 16,4-2 144-16,5 1-144 0,5-2 0 0,0-2 0 16,-2-2 0-16,2 0-160 15,0 1-576-15,2 2-112 0,-1-2-32 0,-1 2 0 16,2 1-1680-16,-4 1-320 0,0-2-80 0,-5-1-16 0</inkml:trace>
  <inkml:trace contextRef="#ctx0" brushRef="#br1" timeOffset="-177515.47">18588 7989 19343 0,'-12'-3'1728'0,"12"3"-1392"0,0 0-336 0,0 0 0 16,0 0 2752-16,0 0 496 0,14 7 80 0,3-2 32 15,3-3-2560-15,4-1-512 0,2-2-96 0,4-1-32 16,4 2 112-16,5-1 32 0,6-2 0 0,2-3 0 0,0-2-560 15,0 0-128-15,-1-1 0 0,0 2-9200 16,-4 0-1824-16</inkml:trace>
  <inkml:trace contextRef="#ctx0" brushRef="#br1" timeOffset="-177331.34">18696 8307 28559 0,'0'0'1264'0,"0"0"272"0,0 0-1232 0,0 0-304 16,0 0 0-16,14 12 0 0,1-5 208 0,4 1-16 16,5-4 0-16,2-2 0 0,0 2 176 0,4 2 16 0,3-1 16 0,-2-3 0 15,-3 0-400-15,-1 1 0 16,-3-1 0-16,-2 3 0 16,-3-1-1984-16,-5 1-384 0,-4 3-80 0</inkml:trace>
  <inkml:trace contextRef="#ctx0" brushRef="#br1" timeOffset="-177150.69">18579 8771 17503 0,'-32'15'1552'0,"13"-2"-1232"0,0 0-320 0,1 3 0 16,2 2 960-16,-1 0 128 0,6-2 16 0,2 1 16 15,4 1-208-15,5-3-32 0,1 0-16 0,6-2 0 16,4-3 80-16,4 3 16 0,5-4 0 0,4 0 0 16,7-6-272-16,3 2-48 0,4 2-16 0,4-3 0 15,3 2-160-15,4 2-16 0,5-3-16 0,0-3 0 16,1-2-272-16,0-1-160 0,-1-2 192 0,2 2-192 15,2-1-1536 1,1 0-432-16</inkml:trace>
  <inkml:trace contextRef="#ctx0" brushRef="#br1" timeOffset="-171706.06">16875 7229 13823 0,'0'0'608'0,"0"0"128"0,0 0-592 0,0 0-144 0,0 0 0 0,0 0 0 0,0 0 1744 0,0 0 320 16,0 0 64-16,0 0 16 0,0 0-624 0,0 0-128 15,0 0-32-15,0 0 0 0,0 0-640 0,0 0-128 16,0 0-16-16,0 0-16 0,2 13-352 0,0-2-64 16,0 2-16-16,-1 4 0 0,-1 2-128 0,-1 0 192 15,1 4-192-15,-2 2 192 0,1-2-48 0,-2 6 0 16,0 2 0-16,-2 3 0 0,-3 3 0 0,-2 6 0 15,0-1 0-15,-2 6 0 0,-2-1-144 0,3 7 0 0,-3 3 0 0,0 1 128 16,1 0-128-16,-1 0 0 0,1 2 0 0,1 0 128 16,0 1-128-16,1 0 0 0,-2-6 0 0,3 5 0 15,1 3 208-15,1-4-32 0,3 0-16 0,0 0 0 16,4-1 0-16,1-4 0 0,0 0 0 0,2 0 0 16,2 2 32-16,3 0 16 0,0 3 0 0,2-2 0 15,1-1-208-15,2 0 128 0,0-2-128 0,2 1 0 16,2-2 0-16,-1 2 128 0,1 1-128 0,1 0 0 15,2 2 0-15,-2-3 0 0,-1-2 128 0,1 2-128 16,-1-3 0-16,1 0 0 0,-1-2 0 0,2 1 0 16,2-2 0-16,2 2 0 0,1-3 0 0,2-3 0 15,1-3 0-15,2 1 0 0,0-6 0 0,2 0 0 16,4-2 0-16,2-2 128 0,1-1-128 0,1-1 192 0,1-1 16 16,-2 2 0-16,-1-4 0 0,-1 1 0 0,2 2-80 0,1-3-128 15,-1 0 176-15,3-2-176 0,0 2 160 0,2-1-160 16,3 1 128-16,-1-4-128 0,3 3 128 15,-1-4-128-15,-3 1 0 0,1-1 128 0,-2-2-128 0,-1 0 0 16,3 2 0-16,-2-1 128 0,0 1-128 0,1-4 0 16,0 0 0-16,-1 2 0 0,1-1 0 0,-3-1 0 15,-4-1 0-15,-4-1 0 0,-3-2 0 0,-4 0 0 16,-2-4-192-16,-3 0 192 16,-1 1-1344-16,-3-3-128 0,0 0-48 0</inkml:trace>
  <inkml:trace contextRef="#ctx0" brushRef="#br1" timeOffset="-171286.22">19166 11117 25791 0,'0'0'2304'0,"0"0"-1856"0,0 0-448 0,-3 11 0 16,1-4 480-16,-1 3 0 0,2 6 0 0,-3 0 0 15,0 2-128-15,2 4-32 0,1-1 0 0,-1 7 0 16,1-1-64-16,0 3-32 0,0-2 0 0,-1 3 0 0,0 1-224 0,2-2 0 16,-1-2 128-16,-1 1-128 0,1-8 0 0,1-1 0 15,0-4-192-15,1 1 192 16,1-2-496-16,-1-7 16 0,-1-8 0 0,0 0 0 15,0 0-528-15,0 0-96 0,9-3-32 0</inkml:trace>
  <inkml:trace contextRef="#ctx0" brushRef="#br1" timeOffset="-171103.88">19231 10835 23039 0,'-10'-14'2048'0,"6"8"-1648"15,-1 2-400-15,5 4 0 0,-4-5 2864 0,4 5 480 16,0-4 112-16,0 4 0 0,0 0-2432 0,-1-7-512 16,1 7-80-16,0 0-32 0,0-8-400 0,1 3 0 0,2-3 128 0,-1 3-128 31,2 0-2112-31,0-3-464 0</inkml:trace>
  <inkml:trace contextRef="#ctx0" brushRef="#br1" timeOffset="-170755.5">20152 10721 15663 0,'8'-12'1392'0,"-8"12"-1120"0,8-3-272 0,1-1 0 0,-1-1 2688 0,-1-3 496 0,0 2 80 0,-1 1 32 0,-3-6-2144 0,-1 4-416 16,-2-3-96-16,0 1 0 0,-3-3 160 0,-1 3 32 15,-2-2 16-15,-2 5 0 0,-2-6-368 0,0 6-80 16,-3 0-16-16,2 3 0 0,-3 2 0 0,-1 3-16 16,-1 3 0-16,-2 5 0 0,-1 6 16 0,-1 0 16 15,-3 3 0-15,0 3 0 0,-2 8 0 0,1 5 0 16,0 2 0-16,2 2 0 0,-1 4-32 0,3 4-16 16,3 3 0-16,3-1 0 0,4 1-224 0,0 0-128 15,4-1 128-15,2-3-128 0,2 1 0 0,2-3 0 16,4-4 0-16,-1-2 0 0,3-1-304 0,1-4 32 0,-1-5 0 0,2 0 0 31,-2-5-1472-31,0-2-304 0,1-3-48 0,-4-3-16 16,4-3-1008-16,-6-6-208 0</inkml:trace>
  <inkml:trace contextRef="#ctx0" brushRef="#br1" timeOffset="-170602.61">19579 11379 35823 0,'0'0'784'0,"0"0"176"0,5-1 16 0,9 0 32 0,4-2-816 0,4 1-192 0,3-2 0 0,3 4 0 16,1-1 720-16,4-1 112 0,4 0 0 0,0-1 16 16,2 1-400-16,1-5-96 0,4 2-16 0,1 0 0 15,-1-2-1008-15,-1 0-208 0,-2 1-32 0,16-7-16 0</inkml:trace>
  <inkml:trace contextRef="#ctx0" brushRef="#br1" timeOffset="-169253.02">21171 11147 13823 0,'-6'-10'608'0,"6"10"128"0,-2-7-592 0,1 2-144 0,-1-1 0 0,2 6 0 0,-3-5 1392 15,0 1 240-15,-1-3 48 0,0 2 16 16,-1 3-304-16,-1-1-64 0,0 2-16 0,-3 0 0 0,-1 2-432 0,-4 0-96 16,-2 2-16-16,-1 2 0 0,-5 1-64 0,-1 1-32 15,1 4 0-15,-2 1 0 0,-2 1-224 0,-1 5-32 16,0 4-16-16,2 2 0 0,3-2-64 0,3 2-16 16,4 2 0-16,2 0 0 0,3 2-16 0,4-3-16 15,2 2 0-15,3-3 0 0,3 0-144 0,3-1-16 16,4-2-128-16,2-4 192 0,2 0-192 0,2-3 0 15,8-3 0-15,1 1 0 16,3-5-768-16,1 1-64 0,3-6 0 0,-2-3-8640 16,-2 0-1744-16</inkml:trace>
  <inkml:trace contextRef="#ctx0" brushRef="#br1" timeOffset="-168954.02">21375 11182 23039 0,'0'0'2048'0,"0"0"-1648"0,0 0-400 0,-6 5 0 16,-2 0 912-16,1 2 112 0,-2 4 0 0,-3 1 16 16,0 2-192-16,-2 2-32 0,0 1-16 0,1-1 0 15,-2 2-288-15,2 0-48 0,0-2-16 0,3-2 0 16,2 2-208-16,3-4-48 0,3 1-16 0,3-3 0 0,4 0 80 0,3-5 0 16,1-2 16-16,1-3 0 0,8-1 48 0,-1-2 16 15,4-2 0-15,-1-4 0 0,0 2 64 0,1-5 16 16,-2 1 0-16,-1-3 0 0,-2-3 32 0,-3 2 16 15,-3 0 0-15,-2-2 0 0,-2-1 32 0,-3 1 0 16,-5-1 0-16,-2 2 0 0,-2 4-112 0,-3-2 0 16,-2 0-16-16,-2 4 0 0,-1-2-368 0,0 2 0 15,-1 4 0-15,0 2 128 16,3-2-1568-16,1 3-304 0,1 0-64 0,1 1-14336 0</inkml:trace>
  <inkml:trace contextRef="#ctx0" brushRef="#br1" timeOffset="-168683.85">21635 11110 25567 0,'-4'14'1136'0,"2"-7"224"0,0 5-1088 0,-3-2-272 0,1 4 0 0,-1 3 0 16,0 3 416-16,0 1 32 16,0 2 0-16,1-4 0 0,0 2 256 0,0-1 64 15,4-1 16-15,0-2 0 0,3-2 0 0,1-2 0 16,1-4 0-16,1-1 0 0,2-2-128 0,1-5-16 0,1-1-16 0,1-1 0 15,1-3-144-15,0-4-32 16,1 0 0-16,0-4 0 0,-1-3 160 0,1-2 32 0,-1 0 0 0,-1 2 0 16,-1-5-96-16,-1 1-16 0,0 1 0 0,-1 0 0 15,-3-1-128-15,0 3-16 0,-1 2-16 0,-1 0 0 16,1 0-368-16,0 6 144 0,-1-1-144 0,-1 4 0 16,-2 5 0-16,0 0 0 0,0 0-160 0,0 0 160 15,0 0-2464-15,5 5-368 0,0 2-80 16</inkml:trace>
  <inkml:trace contextRef="#ctx0" brushRef="#br1" timeOffset="-168400.06">22055 10486 26207 0,'9'-12'1152'0,"-4"8"256"0,7 3-1136 0,-2 1-272 16,-2 3 0-16,-2 4 0 0,0 1 768 0,-1 6 112 16,-1 1 16-16,-1 6 0 0,-3 1-128 0,0 9-32 15,-4 1 0-15,0 5 0 0,-1 2-320 0,-1 4-64 16,-2 3-16-16,-3 5 0 0,-5 1 16 0,4-3 0 16,3 4 0-16,-3 3 0 0,-3-1-160 0,5-4-48 15,6 1 0-15,1-5 0 16,0-3-496-16,-1-2-96 0,1-6-32 0,3-4 0 15,2-4-336-15,1-5-64 0,-1-5-16 0,3-4-13024 0</inkml:trace>
  <inkml:trace contextRef="#ctx0" brushRef="#br1" timeOffset="-167958.36">22472 11190 23039 0,'0'0'2048'0,"0"0"-1648"0,0 0-400 0,0 0 0 16,0 0 1136-16,0 0 144 0,-5-4 16 0,-1 2 16 16,-1 0-320-16,0 1-64 0,-1 1-16 0,-1 1 0 0,-1 2-320 15,-3 2-64-15,-1 4-16 0,0-2 0 0,-1 4-304 16,0 3-64-16,0-2-16 0,2 2 0 0,-2 2-128 0,1 0 192 16,1 4-192-16,3-1 192 0,2 1-192 0,2-3 0 15,2 1 0-15,3-1 0 0,2-3 448 0,3 0 16 16,3-6 0-16,4 1 0 0,-4-5 0 0,3-1 0 15,4-3 0-15,3-3 0 0,2-1-80 0,3-5 0 16,1-1-16-16,1-2 0 0,10-9-112 16,-2-3-32-16,-3 0 0 0,0-3 0 0,-2-3-80 0,-2-3-16 15,-2-2 0-15,-1-1 0 0,-2-3 144 0,-2-3 32 16,-3-5 0-16,-1-2 0 0,-2-5 0 0,-3-1 0 16,-3-4 0-16,-1-1 0 0,-1 2-144 0,0 7-32 15,-2 8 0-15,-1 7 0 0,1 4-128 0,-2 10 160 16,0 4-160-16,-2 5 160 0,-1 8-160 0,-4 5 192 15,1 8-192-15,-6 8 192 0,2 12-192 0,-1 8 0 16,-1 7 0-16,0 6 0 0,-4 6 0 0,1 4-144 16,-1 5 144-16,3 4 0 0,-1 0 0 0,4 1 0 15,1 0 0-15,4-2 0 0,4-2-288 0,1-4 48 0,1-4 16 0,3-2 0 32,2-3-2608-32,2-4-528 0,-1-6-96 0</inkml:trace>
  <inkml:trace contextRef="#ctx0" brushRef="#br1" timeOffset="-167302.78">19218 12030 25791 0,'0'0'2304'0,"0"0"-1856"15,0 0-448-15,0 0 0 0,0 0 400 0,0 0-16 16,0 0 0-16,0 0 0 0,0 12 240 0,0 3 32 15,-2 3 16-15,-1 13 0 0,2-14 16 0,-3 4 0 16,-1 5 0-16,-1 4 0 0,-3 1-176 0,0 3-16 16,0 3-16-16,-1 1 0 0,-6 8-160 0,0 0-48 15,2-4 0-15,1 1 0 0,2-2-272 0,1-5 0 16,1-1 0-16,1-5 0 16,0-6-1536-16,1 9-384 0,4-10-64 0,5-11-11472 0</inkml:trace>
  <inkml:trace contextRef="#ctx0" brushRef="#br1" timeOffset="-167014.52">19584 12420 24879 0,'-2'8'2208'0,"-2"-3"-1760"0,4-5-448 0,-5 13 0 16,-2-1 912-16,0 5 112 0,-2 1 0 15,-1 2 16-15,-2 3-320 0,0-1-64 0,-5 2-16 0,3 1 0 16,3-2 16-16,-2 1 0 0,1 0 0 0,4-2 0 15,1 1-384-15,5-3-80 0,2-2 0 0,5-3-16 16,6-1-32-16,4-2 0 0,2-9 0 0,5 0 0 16,2-3 16-16,1 0 0 0,2-5 0 0,1-3 0 15,-1 1-32-15,-2-7 0 0,-1 0 0 0,-2-2 0 0,-3 0 192 0,2-7 48 16,-8 4 0-16,-5 4 0 0,-2-2 400 0,-3 3 96 16,-5-2 16-16,-4 0 0 0,-3 0-176 0,-4-1-16 15,-2 0-16-15,-3 1 0 0,-6 5-416 0,1 2-64 16,0-1-32-16,2 2 0 0,0 4-416 0,2 3-64 15,2 0-32-15,4 1 0 16,0 0-2832-16,4 1-560 0</inkml:trace>
  <inkml:trace contextRef="#ctx0" brushRef="#br1" timeOffset="-166701.15">20047 12411 13823 0,'0'0'1216'0,"0"0"-960"15,0 0-256-15,-1 4 0 0,-2 3 2592 0,1 3 480 16,-2-1 80-16,0 2 32 0,-2 3-1888 0,-1 1-368 16,-2-1-80-16,2 7-16 0,0 1-144 0,-2-1-48 15,1 0 0-15,-5 4 0 0,4-4-176 0,1 1-32 16,2-3-16-16,2 0 0 0,2 0-80 0,3-2-16 0,1-2 0 16,5-3 0-16,0-3 128 0,5 0 32 0,1-4 0 15,1-5 0-15,-2-1 16 0,2-3 0 0,0-5 0 0,0 3 0 16,-2-5 160-16,-1 0 48 0,-2 0 0 0,-1 0 0 15,-2-2-304-15,-1-1-48 0,-2-1-16 0,-1 1 0 16,-2-2-80-16,-4 0 0 0,0 2-16 0,-3 0 0 0,-2-5-48 16,-1 4 0-16,0-1 0 0,1 4 0 0,-3 4-192 15,2 2-128-15,0 1 128 0,-1 2-208 16,-2 2-1536-16,5 2-304 0,8-1-64 0,0 0-14272 16</inkml:trace>
  <inkml:trace contextRef="#ctx0" brushRef="#br1" timeOffset="-166383.53">20522 12007 16575 0,'0'0'1472'0,"0"0"-1168"15,0 0-304-15,0 0 0 0,-1 13 2752 0,0 1 512 16,-2 0 80-16,-1 9 32 0,2 1-2048 0,-3 6-416 15,-3 0-80-15,1 5 0 0,0 6-176 0,1 0-16 16,-3 1-16-16,-1 5 0 0,0-3-256 0,-3 1-48 0,-1-2-16 0,-8 11 0 16,2-8-304-16,12-26 160 15,6-2-160-15,2-2 128 0,0-4-128 0,2-4 0 16,-2-8 144-16,8 4-144 0,2-6 480 0,2-3 32 0,2-5 0 0,0-1 0 16,-2-6 112-16,5-1 16 0,-2-3 16 15,2-1 0-15,-2 2-256 0,1 0-48 0,0-1-16 0,0 2 0 16,1 0-144-16,-1 3-16 0,2-2-16 0,-3 4 0 15,2 1-160-15,-1 3 0 0,-1-2 0 0,1 6 0 16,-1-2-1136-16,0 5-256 16,-1 0-48-16</inkml:trace>
  <inkml:trace contextRef="#ctx0" brushRef="#br1" timeOffset="-166224.28">20471 12598 34095 0,'7'8'3024'0,"6"-3"-2416"15,1 4-480-15,3 0-128 0,2-2 640 0,3 4 128 16,2-5 0-16,-2 3 16 0,-1-4-320 0,2-1-64 16,3-4-16-16,0 0 0 15,2 1-768-15,0 0-144 0,0-1-48 16</inkml:trace>
  <inkml:trace contextRef="#ctx0" brushRef="#br1" timeOffset="-165561.84">21749 12483 20847 0,'0'0'912'0,"0"0"208"0,5-12-896 0,-1 5-224 0,-2-6 0 0,0 1 0 32,-1 0-960-32,-4-1-256 0,-3-2-32 0,-3 1-16 0,-1 1 880 0,-1 2 160 0,-3-1 32 0,0 6 16 15,-2 2 1536-15,0 5 304 0,-2 2 64 0,-1 6 16 16,-1 1 80-16,-1 5 16 0,3 3 0 0,1 2 0 16,-2 3-512-16,2 4-112 0,2-3 0 0,2 4-16 15,2 0-496-15,3 1-80 0,4-5-32 0,4 3 0 0,3-7-384 16,3-2-80-16,4-3 0 0,3-5-128 0,2-1 176 0,2-6-176 15,1-3 160-15,-1-5-160 0,0-7 432 0,-1 0-16 16,0-7 0-16,-4 0 0 0,0-3-112 16,-2 3-32-16,0 0 0 0,-2 0 0 0,-2 0-32 0,-1 1-16 15,0 3 0-15,-1-1 0 0,-3 0-32 0,1 3 0 16,-1 6 0-16,-1 7 0 0,0-8-192 0,0 8 0 16,0 0 0-16,0 0 0 0,-4 9 0 0,3 0 0 15,1-9-144-15,1 11 144 0,-1 4 0 0,1 1-144 16,2-2 144-16,1-3 0 0,0-1 0 0,2-1 0 15,2 3 0-15,3-6-128 0,3 2 128 0,2-7 0 16,2-5 0-16,3-2-128 0,0 1 128 0,3-7 128 16,-1 2-128-16,4-5 176 0,2-2 16 0,0-1 0 15,-2-1 0-15,0-1 0 0,0-5 0 0,-2-1 16 16,-1-3 0-16,-1-2 0 0,-1-3-16 0,-1-5 0 16,-2-2 0-16,2-2 0 0,-4-7-32 0,1-2-16 0,0-4 0 0,-4-2 0 15,0-2-144-15,-1 5 160 16,-1 3-160-16,-3 9 160 0,0 6-160 0,-2 7 0 0,-2 7 0 0,-2 6 0 15,0 7 0-15,-3 10 128 16,0 8-128-16,-5 6 128 0,-1 7-128 0,-1 6 0 0,1 5 0 0,-2 6 0 0,-3 5-128 16,1 3 128-16,-4 6 0 0,0 3 0 0,-2 3 0 15,0 4 0-15,-1 6-144 0,1-6 144 16,2-1-1504-16,1-4-240 0,0-2-48 16,1-6-16-16,3-7 320 0,0-2 64 15,0-6 16-15,-2-5-8352 0,-6-7-1664 0</inkml:trace>
  <inkml:trace contextRef="#ctx0" brushRef="#br1" timeOffset="-165407.75">21840 12303 32255 0,'17'-1'1424'0,"-7"0"304"0,5-2-1392 0,8 2-336 16,8-2 0-16,1 3 0 0,-1 2 1440 0,2-1 224 16,3 3 32-16,0-3 16 0,-1-1-848 0,6-1-160 15,2-2-48-15,-4 1 0 0,0-1-400 0,0 1-96 16,3-1-16-16,-3 2 0 15,-4 1-2256-15,-6-1-464 0,-5-1-96 0</inkml:trace>
  <inkml:trace contextRef="#ctx0" brushRef="#br1" timeOffset="-164791.33">19039 13473 24527 0,'0'0'1088'0,"0"0"224"0,-3 5-1056 0,0 1-256 16,0-1 0-16,0 2 0 0,3-7 800 0,0 0 96 15,0 0 32-15,0 0 0 0,3 9 96 0,-3-9 32 16,6 5 0-16,3-3 0 0,3-3-208 0,2-2-32 16,1 0-16-16,3-6 0 0,1 0-368 0,1-4-80 15,2 2-16-15,1-5 0 0,1 0-96 0,10-12-32 16,-5 1 0-16,-11 9 0 0,0-2 32 0,-2-2 0 0,0 3 0 0,-4 0 0 16,-1 0-16-16,-3 1 0 15,-1 2 0-15,-3 1 0 0,-3-1 48 0,-1 1 16 16,-4 1 0-16,-1 1 0 0,-3 5-32 0,-2 0-16 0,-2 4 0 0,-2 7 0 15,-3 4-64-15,-8 6-16 16,-1 5 0-16,7 0 0 0,1 8-160 0,-2 1 0 0,-2 3 0 0,1 5 0 16,-2 2 0-16,3 2 0 0,-1 4 0 0,6-2 0 15,0-5 0-15,2-1 0 0,3 1 0 0,2-3 0 16,3-7 0-16,3 1 0 0,-1-5 0 0,7 7 0 16,2-9-128-16,1-10 128 0,0 2 0 0,5-7 0 15,3-4-960-15,3-3-128 0,1-2-32 16,4-5-10192-16,1-2-2032 0</inkml:trace>
  <inkml:trace contextRef="#ctx0" brushRef="#br1" timeOffset="-164440.36">19615 13496 24879 0,'-13'22'2208'0,"8"-11"-1760"15,-3 4-448-15,2 4 0 0,-2-4 1504 0,-6 16 224 16,3-1 32-16,2-7 16 0,-2-1-480 0,-1-2-80 15,-1 0-32-15,2-2 0 0,-2 1-288 0,3-2-48 16,0-3-16-16,2 0 0 0,4-7-464 0,4-7-112 0,0 0 0 0,0 0-16 16,0 0-48-16,12-5 0 15,-2-6 0-15,4-2 0 0,1-7-192 0,2 1 144 16,-1-2-144-16,1 0 128 0,-1-1-128 0,2 1 0 0,0-2 0 0,0 6 0 16,2 3 0-16,-1 1 0 0,-1 2 0 15,0 5 0-15,0 1 0 0,-2 1 0 0,-1 5 0 0,-1 5 0 16,0 1 0-16,-1 5 0 0,-3 4 0 0,2 7 0 15,-6 5 0-15,-3-11 128 0,-1 2-128 16,-4 1 0-16,-2 0 0 0,-1-1 0 0,-2 1 0 0,1-1 0 16,-2-1-960-16,2-3-288 15,0 1-48-15,2-7-16 0,3-2-1616 0,1-7-320 0,0 0-64 16,0 0-16-16</inkml:trace>
  <inkml:trace contextRef="#ctx0" brushRef="#br1" timeOffset="-164246.99">20306 13110 26719 0,'8'-16'1184'0,"-3"11"240"0,-3-4-1136 0,4 5-288 0,-1 0 0 0,-5 4 0 0,0 0 1504 0,6 4 240 16,-6-4 48-16,5 15 16 0,-1 4-720 0,-2 4-160 16,0 7-32-16,-2 1 0 0,-2 6-208 0,-4 19-48 15,0 0-16-15,-1-19 0 0,1 1-48 0,-4 21 0 16,3-29 0-16,1 3 0 0,1 7-320 0,-1-2-80 15,-1 0-16-15,1 1 0 16,0-1-1280-16,1-2-256 0,-1-1-48 0,3 4-16 16,-2-5-1488-16,1-7-288 0</inkml:trace>
  <inkml:trace contextRef="#ctx0" brushRef="#br1" timeOffset="-164096.15">20091 13637 28383 0,'0'0'1264'0,"9"-2"256"0,4-1-1216 0,4 0-304 16,3-1 0-16,3-1 0 0,2 1 384 0,2 1 0 0,0 1 16 15,1-2 0 1,-4-2-1104-16,2 1-240 0,1 1-32 0</inkml:trace>
  <inkml:trace contextRef="#ctx0" brushRef="#br1" timeOffset="-163891.6">20754 13576 16575 0,'0'0'1472'15,"-8"9"-1168"-15,4-2-304 0,0 1 0 0,-1 6 3072 0,0 2 576 16,0 3 96-16,-2 2 32 0,-4 0-2112 0,1 4-400 16,0-3-96-16,-3 9-16 0,1-7-560 0,1 0-112 15,3 0-32-15,0-3 0 0,2-4-448 0,2 0-192 16,1-2 16-16,2 4 0 15,1-12-2352-15,4-1-480 0,-4-6-80 0,0 0-32 0</inkml:trace>
  <inkml:trace contextRef="#ctx0" brushRef="#br1" timeOffset="-163580.65">20871 13681 20271 0,'0'7'1792'0,"-3"1"-1424"0,-2 1-368 0,0 5 0 16,-1 2 1856-16,-1 0 288 0,1 3 64 0,-2 0 16 16,-2 0-752-16,-1-1-160 0,-1 0-32 0,1 0 0 15,-1-2-576-15,1-2-128 0,3-4-32 16,2 2 0-16,1-6-272 0,1 2-48 0,4-8-16 0,0 0 0 16,0 0 336-16,0 0 64 0,4-9 16 0,5-5 0 15,-4 6-160-15,2-6-16 0,5-2-16 0,1-2 0 16,-1 0-96-16,2-1-16 0,1-1 0 0,2-1 0 0,3-4 16 15,2 2 0-15,0 2 0 0,-1 1 0 16,-1 0-128-16,1 2-16 0,-2 4-16 0,0 0 0 0,-1 4-176 0,-2 1 0 16,0 5 0-16,-2 2 0 0,-6 3-224 0,1 0-32 15,0 1 0-15,0 3 0 16,-1 4-2288-16,1-2-464 0,-2 6-80 0,0-3-32 16</inkml:trace>
  <inkml:trace contextRef="#ctx0" brushRef="#br1" timeOffset="-163236.75">21252 13775 17503 0,'0'0'1552'0,"0"0"-1232"16,0 0-320-16,9 4 0 0,0-4 2592 0,3 0 464 16,4-1 80-16,0 0 32 0,1-3-1664 0,1-5-336 15,2 0-64-15,3-1-16 0,1-2-160 0,-2-2-32 0,-3-3-16 16,0 0 0-16,-2 2-192 0,0-1-48 0,-3-1 0 0,-5 1 0 15,-2 4 0-15,-3-2-16 0,-2 2 0 0,-2 2 0 16,-2-3-256-16,-2 7-48 0,4 6-16 0,-8-5 0 16,-3 6-48-16,0 7 0 0,0 0 0 0,-3 4 0 15,0 5-128-15,1 2-128 0,3 1 144 0,2 3-144 16,2 4 0-16,4-1 128 0,4 2-128 0,2 4 0 16,3-5 0-16,3 2 176 0,4-1-176 0,-1-1 160 15,-3-4-160-15,7-2 0 0,7 1 0 0,3-4-176 0,-6-2-80 16,2-4 0-16,1 0-16 0,2-3 0 15,-2-1-1792-15,-4-6-368 16,-2-2-64-16,-3-2-8432 0,-2-7-1680 0</inkml:trace>
  <inkml:trace contextRef="#ctx0" brushRef="#br1" timeOffset="-163116.05">21112 13177 41871 0,'-16'-3'1856'0,"10"3"384"0,6 0-1792 0,0 0-448 15,-6 4 0-15,6-4 0 0,0 0 400 0,0 0 0 16,0 0 0-16,0 0 0 0,0 0-224 0,0 0-48 16,0 0-128-16,0 0-12816 15,0 0-2672-15</inkml:trace>
  <inkml:trace contextRef="#ctx0" brushRef="#br1" timeOffset="-162380.15">19012 14652 10127 0,'0'-5'896'0,"0"-5"-704"16,0 0-192-16,0-3 0 0,0 3 3536 0,0 1 688 0,0 3 128 0,0-2 16 15,0 3-2448-15,0 5-512 0,0 0-80 0,0 0-32 16,0 0-448-16,-1 10-80 0,0 4-32 0,-1 4 0 16,0 7-336-16,-1 2-64 0,1 4-16 0,-2 0 0 15,-1 2-64-15,0 3 0 0,0 2-16 0,-2-6 0 16,1-2-64-16,0-2-16 0,1-3 0 0,1-5 0 16,0-5 112-16,1-2 32 0,1-6 0 0,2-7 0 15,0 0 400-15,0 0 64 0,5-5 32 0,1-6 0 16,2-4-336-16,2-4-64 0,2-6-16 0,2-3 0 15,2-2-256-15,2-3-128 0,5-1 128 0,0-2-128 16,-2-2 0-16,15-15 0 0,-2 4 0 0,-10 23 0 16,3-4 0-16,15-8 0 0,0 4 0 0,-15 15 0 0,0 5 0 15,14 0 0-15,-7 6 0 0,-12 8-176 0,0 3 176 16,-3 6-160-16,-1 6 160 0,-2 4-160 0,-4 4 160 0,-4 0 0 16,-2 8 0-16,-6 3 0 0,-7 2 0 15,-6 4 0-15,-6-1 0 0,-3 1 0 0,-9-4 0 0,0-1 0 16,-4-3 0-16,-15 4 0 0,7-8 0 0,6-10-128 15,3-9 0-15,3-4 0 16,5-6-1280-16,8-4-256 0,0-3-64 0,3-5 0 16,2-3-1408-16,4-3-304 0</inkml:trace>
  <inkml:trace contextRef="#ctx0" brushRef="#br1" timeOffset="-162052.29">19894 14532 25791 0,'-19'14'1152'0,"10"-7"224"0,-5-1-1104 0,-6 7-272 0,-3-1 0 0,8-1 0 16,-3 7 1760-16,-1 3 288 15,-1 4 64-15,1 0 16 0,0 2-976 0,1 1-208 0,0 1-48 0,5-2 0 16,4-6-480-16,6 2-96 0,3-5-32 0,5-4 0 16,2-1-288-16,5-1 128 0,3-7-128 0,4 0 0 15,3-3 128-15,3-5-128 0,2-3 0 0,11-7 0 16,-6-2 144-16,-12 3-144 0,0-3 0 0,-2-3 144 15,-1 2 16-15,-5-2 0 16,-1 0 0-16,-4 2 0 0,-3-1 352 0,-3-1 64 0,-2-1 0 0,-4 2 16 16,-3 0-272-16,-4 2-48 0,-1 1-16 0,-2 4 0 15,-3-2-448-15,-8 2-112 0,4 5-16 0,10 4 0 16,-1-1-2272-16,2 2-464 16,2 2-80-16</inkml:trace>
  <inkml:trace contextRef="#ctx0" brushRef="#br1" timeOffset="-161495.72">20205 14472 17503 0,'0'0'1552'0,"0"0"-1232"15,0 0-320-15,0 0 0 0,0 0 2112 0,1 7 352 16,-2 2 80-16,-2 3 16 0,-1-3-1712 0,2 0-336 16,-2-3-64-16,1 10 0 0,-1 3-16 0,2-6 0 15,-3 0 0-15,0 5 0 0,-2 5 80 0,2-1 0 16,-1 1 16-16,1 4 0 0,-1-3-64 0,0 4-16 15,3-1 0-15,-1 0 0 0,0-3-448 0,3-4 0 0,1-2 0 0,0-2 0 16,0 0 144-16,0 1-144 0,1-5 128 0,-1-12-128 16,0 7 240-16,0-7-48 0,0 0 0 0,0 0 0 15,3 6 0-15,-3-6 0 0,2 7 0 0,2-2 0 16,-4-5-192-16,2 5 0 0,2 3 0 0,-2-2 0 16,-1 1 0-16,-1 3 0 0,0-10 0 0,-1 9 0 15,-2 1 0-15,-1 5 0 0,0-1 0 0,1 0 0 16,-1 1 0-16,1-2 0 0,1 1 0 0,0 1 0 15,-1-2 0-15,-1 4 0 0,0 3 128 0,0-1-128 16,-4 4 128-16,3-3-128 0,2 2 176 0,-3-1-176 0,0 4 128 16,0-3-128-16,-1 1 0 0,0 10 0 0,2-7 144 15,1-8-144-15,1-1 0 0,0 5 144 0,0-8-144 0,3-5 128 16,1-4-128-16,-1-5 128 0,0 0 32 0,0 0 0 16,5-6 0-16,2-5 0 0,-1-1-160 0,2-4 192 15,1-3-192-15,1-3 192 0,0-1-192 0,1-2 192 16,2-1-192-16,-1-2 192 0,-1-4-192 0,2-4 0 15,-1 1 0-15,7-20 128 0,-2 3-128 0,-6 18 0 16,2 1 0-16,2-2 0 0,2 1 0 0,1 5 0 16,0 0 0-16,-2 6 0 0,2 2 0 0,0 6 0 15,-2 2 0-15,-1 6 0 0,-1-2 0 0,-3 5 0 16,-1 4 0-16,-3 4 0 0,-7-4 0 0,0 0 0 16,5 18-128-16,-1 1 128 0,-5 2-128 0,-5 2 128 15,-5-1-160-15,-1 1 160 0,-2 0-224 0,-2 1 48 16,0-3 16-16,-8 11 0 0,0-11 160 0,8-10 0 15,2-3 0-15,0-1 0 0,-1 0 0 0,1-6 0 16,0-2 0-16,2-3 0 16,-1-5-2032-16,3 0-320 0,2-5-64 0</inkml:trace>
  <inkml:trace contextRef="#ctx0" brushRef="#br1" timeOffset="-161160.72">20581 14675 12895 0,'0'0'1152'16,"0"0"-928"-16,0 0-224 0,-1 7 0 0,-2-2 3760 0,0 5 704 0,1-1 144 0,-1 3 16 16,1 4-3152-16,-2-2-624 0,0 2-128 0,0 2-16 15,1 1 64-15,-1 8 32 0,2-15 0 0,1 1 0 0,0-1-368 0,1 2-80 16,1-6-16-16,2 4 0 0,1-3-176 0,-2 0-32 16,3-4-128-16,5-3 192 0,-2-2 208 0,2-1 48 15,0-2 0-15,2-2 0 0,2-6 128 0,-3 2 16 16,3-5 16-16,0-4 0 0,-1 0-80 0,-2 2-16 15,-2-2 0-15,0 0 0 0,-3 1-176 0,3-2-32 16,-2-1-16-16,0-8 0 0,-2 6-160 0,-1 8-128 16,0 0 144-16,-1 2-144 0,-1-1 0 0,-2 6-128 15,3-2-16-15,-3 9 0 16,-2-8-2064-16,2-1-416 0,0 9-64 16</inkml:trace>
  <inkml:trace contextRef="#ctx0" brushRef="#br1" timeOffset="-160887.79">21178 14187 34095 0,'-9'-8'1504'0,"9"8"320"0,0 0-1456 0,0 0-368 0,0 0 0 0,0 0 0 16,-1 8 1168-16,-2 11 176 0,0 7 16 0,0-5 16 0,-1 3-880 0,-2 21-176 15,-2-5-48-15,3-9 0 0,0-1-80 0,-2 20 0 16,-4-2-16-16,5-15 0 0,-2 6-176 0,-1-1 0 16,-1 0 0-16,0 0 128 0,-1 0-128 0,1 0 0 15,-2 0 0-15,2-5 0 16,1-1-736-16,1-1-128 0,2-7-32 0,1 0 0 15,0-9-480-15,1 3-96 0,5-9-32 0,-1-9 0 16,8 0-816-16,3-5-176 0,5-4-16 0</inkml:trace>
  <inkml:trace contextRef="#ctx0" brushRef="#br1" timeOffset="-160551.6">21371 14741 5519 0,'17'-11'240'0,"-9"7"64"0,-2 1-304 0,-6 3 0 15,0 0 0-15,8-3 0 0,-5-2 5504 0,-3 5 1024 16,0 0 224-16,0 0 32 0,0 0-4096 0,0 0-832 15,-6-4-176-15,-3 5-16 0,-1 3-768 0,-3 2-128 0,-2 4-48 0,-2 1 0 16,1 3-272-16,-2 3-48 16,0 4-16-16,1 2 0 0,0-1-112 0,2 0-16 0,2-3-16 0,0 8 0 15,10-6-240-15,3-5 128 16,3-4-128-16,4-4 0 0,-1-3 0 0,7-2 0 16,1-2 0-16,4-2 0 0,1-2 0 0,2-5 128 0,1 1-128 0,-1-3 0 15,0-1 144-15,-2-4-144 0,-3 0 128 0,0 0-128 16,0 1 160-16,-4-2-160 0,-4 2 192 0,0 1-192 0,1 2 192 15,-3 2-64-15,-3 3 0 0,-3 6-128 0,0 0 128 16,0 0-128-16,0 0 0 0,0 0 0 0,-1 6 0 16,-1 6 0-16,1 1 0 0,0-1-144 0,0 2-48 15,1-2-16-15,1-2 0 0,3 1 0 16,-1-3-1248-16,4 2-240 0,0-5-48 0,5 0-16 16,-2 0-2032-16,4-7-416 0</inkml:trace>
  <inkml:trace contextRef="#ctx0" brushRef="#br1" timeOffset="-160354.02">21833 14251 30575 0,'0'0'1344'0,"0"0"304"0,0 0-1328 0,-1 9-320 16,-1 5 0-16,0 3 0 0,-2 1 752 0,-1 5 80 15,-2 4 0-15,1-1 16 0,-1 4-112 0,-1 1-32 16,0 2 0-16,1 2 0 0,-2-1-192 0,1 0-64 0,0-2 0 0,1 1 0 15,1-1-192-15,-1-3-32 16,2 2-16-16,1-1 0 16,0-4-1488-16,2-2-288 0,-1 0-64 0,3-4-16 15,-2-4-1360-15,1-5-256 0,-3 4-64 0,4-15-16 0</inkml:trace>
  <inkml:trace contextRef="#ctx0" brushRef="#br1" timeOffset="-160203">21717 14804 24879 0,'7'3'2208'0,"0"0"-1760"0,2-3-448 0,2 2 0 16,2-2 1648-16,0 0 240 0,2 0 48 0,3-1 16 16,1-1-1184-16,1-3-224 0,3-3-48 0,1 2-16 15,3-5-272-15,0 2-48 0,-2-1-16 0,-4 1 0 16,-9-2-1744-16,4 3-368 0,4-3-64 0</inkml:trace>
  <inkml:trace contextRef="#ctx0" brushRef="#br1" timeOffset="-160035.55">22191 14712 27183 0,'-5'10'1200'0,"5"-5"256"0,0-5-1168 0,0 0-288 15,-4 12 0-15,-2 2 0 0,2 2 1136 0,-2-2 160 16,-2 0 48-16,1 0 0 0,-1 4-288 0,-1-2-48 16,-2-2-16-16,3-2 0 0,0 1-608 0,1 1-128 15,-3-4-32-15,3-1 0 0,6-2-368 0,1-7-80 16,0 0-16-16,5 8 0 15,1-6-1872-15,3-2-368 0,1-2-80 0</inkml:trace>
  <inkml:trace contextRef="#ctx0" brushRef="#br1" timeOffset="-159606.66">22326 14773 15663 0,'-1'-9'1392'0,"1"5"-1120"0,0 1-272 0,0 0 0 15,-2 0 1600-15,1 0 256 0,1 3 48 0,0 0 16 16,0 0-560-16,0 0-96 0,-5 5-32 0,1-1 0 16,4-4-320-16,0 0-64 0,-5 3-16 0,5-3 0 15,-2 3-32-15,2-3-16 0,0 0 0 0,0 0 0 16,0 0-16-16,0 0 0 16,9 2 0-16,-1-2 0 0,1-2-96 0,-2-1-32 0,-2 1 0 0,4-1 0 0,3-4-160 0,2 2-32 15,0-1-16-15,0-1 0 0,2 0-112 16,-1 4-32-16,1-8 0 0,6 6 0 15,-2 5 16-15,-1 0 0 0,-2 2 0 0,-2 1 0 0,-1 6-304 16,-2 0 128-16,-3 4-128 0,-1 1 0 0,1-3 128 0,-1 5-128 16,-4-1 0-16,-3 0 0 0,0 2 0 15,-1-1 0-15,0-6 0 0,0 2 0 0,2-1 128 0,0-3-128 16,-2-8 0-16,5 9 0 0,-5-9 128 0,8 4-128 16,1-3 0-16,0-1 0 0,1-1 144 0,1-4-144 15,1-2 0-15,0 3 144 0,1 2-16 0,1-2 0 16,0-2 0-16,0 3 0 0,0 1 96 0,1 2 16 15,1 3 0-15,0 4 0 0,1-1-80 0,0 3-16 16,1 4 0-16,0 1 0 0,0 1-144 0,-2-2 0 0,-2 2 0 0,3 1 128 31,-2 2-672-31,-1-3-144 0,-3-2-16 0,-2-3-11968 0,-4 3-2400 0</inkml:trace>
  <inkml:trace contextRef="#ctx0" brushRef="#br1" timeOffset="-159448.98">22351 14340 44463 0,'-10'-7'1968'0,"10"7"400"0,0 0-1888 0,0 0-480 0,-2-2 0 0,2 2 0 16,0 0 288-16,0 0-32 0,0 0-16 0,0 0 0 16,-7-5-752-16,5 0-128 0,2 5-48 0</inkml:trace>
  <inkml:trace contextRef="#ctx0" brushRef="#br1" timeOffset="-158966.89">19100 15570 18431 0,'0'0'1632'0,"0"0"-1312"16,-1-8-320-16,1 8 0 0,0 0 2032 0,0 0 336 15,0 0 64-15,0 0 0 0,0 0-912 0,0 0-192 16,0 0-48-16,-2 12 0 0,-1 2-224 0,-1 4-48 15,0 4-16-15,0 3 0 0,0 3-288 0,2-3-48 16,-1 7-16-16,-1 10 0 0,-1-4-224 0,0-5-48 16,0-4-16-16,3-10 0 0,-2 0-352 0,1-1-160 15,2 0 16-15,1-5 0 16,1-5-2576-16,4 0-512 0,-5-8-96 0</inkml:trace>
  <inkml:trace contextRef="#ctx0" brushRef="#br1" timeOffset="-158641.99">19463 15648 21183 0,'0'0'1888'0,"0"8"-1504"0,0 4-384 0,0-3 0 15,0 5 1632-15,-1 1 256 16,0 2 48-16,-2 0 16 0,1 0-544 0,-3 1-96 0,-2-1-32 0,1 0 0 16,0-3-48-16,-1 0-16 0,1 1 0 0,1-2 0 15,0-5-704-15,1-1-128 0,4-7-48 0,0 0 0 16,0 0-144-16,0 0-16 15,11-6-16-15,1-2 0 0,3-2 0 0,4-4 0 0,-1-4 0 0,-4 5 0 16,-1-3 16-16,2-1 0 0,0 1 0 0,2 1 0 16,-1 2-32-16,1 0 0 15,-2-1 0-15,3 8 0 0,-4 0-16 0,0 6 0 0,-2 2 0 0,0 3 0 16,-2 3-128-16,2 10 0 0,-4 2 0 0,-4-4 0 16,-1 1 0-16,-1 1-176 0,-2 3 176 0,-3 1-192 15,-1-4-432 1,0 0-80-16,0-2-32 0,-1 6 0 0,1-3-2624 0,3-10-528 15,2 10-96-15,3-10-32 0</inkml:trace>
  <inkml:trace contextRef="#ctx0" brushRef="#br1" timeOffset="-158338.45">20259 15635 23951 0,'0'0'2128'0,"0"0"-1696"16,0 0-432-16,-4-5 0 0,-1-2 1632 0,0 5 240 15,5 2 48-15,-6 2 16 0,-3 1-704 0,0 1-144 16,-2 0-16-16,-1 2-16 0,-3 4-352 0,-2 3-80 16,0 1-16-16,-1 4 0 0,0 2-224 0,1 0-32 15,2-1-16-15,3 0 0 0,0-1-144 0,-1 6-16 16,6-2-16-16,4-9 0 0,3-1-160 0,4-1 0 0,1-1 0 0,3-3 128 16,-1 1-128-16,4-2 0 0,0 2 0 0,3-2 128 15,1-2-128-15,0 0 0 0,-1 1 0 0,-2 0 0 16,-3-2 0-16,0 2 0 0,-3 0 0 0,-1 0 0 15,-2-1 256 1,-3 3-16-16,-2 0-16 0,0 4 0 0,-2-2 32 0,-2 2 16 0,-3-2 0 0,-1 3 0 16,-6-1-144-16,1 2-128 0,-1-2 192 0,0-3-192 15,-1 0-160-15,0-3-144 0,2-3-16 0,-1-2-16 16,0-4-3088-16,2-1-608 16</inkml:trace>
  <inkml:trace contextRef="#ctx0" brushRef="#br1" timeOffset="-158104.22">20710 15307 25791 0,'0'0'2304'0,"0"0"-1856"15,-1 8-448-15,-1 5 0 0,-2 3 1792 0,-1 3 272 16,0 1 48-16,-2 8 16 0,0 0-1120 0,-1 4-240 15,0 3-32-15,1 2-16 0,-1-1-320 0,1 2-64 16,-2 0-16-16,1-1 0 0,2-1-160 0,-1-1-32 16,1-2-128-16,0-1 192 15,0-7-1408-15,1 2-304 0,0-1-48 0,0-5-8624 0,0 0-1728 16</inkml:trace>
  <inkml:trace contextRef="#ctx0" brushRef="#br1" timeOffset="-157583.24">20510 15757 5519 0,'10'0'496'0,"1"-3"-496"0,4-3 0 0,2 1 0 15,3 0 4560-15,2 1 816 0,2-1 176 0,5 0 16 16,-2-2-3776-16,2 0-768 0,0 0-160 16,2 2-32-16,-1-2-192 0,4 3-32 0,-5 0-16 0,-3 0 0 15,-3 0-400-15,-2 1-64 0,-4 0-128 16,0 2 176-16,-6-2 80 0,0 3 32 0,-4-1 0 0,-7 1 0 15,0 0 320-15,0 0 64 0,0 0 16 0,0 0 0 16,0 5-176-16,0 0-48 0,-4 2 0 0,-3-2 0 16,-7 1-144-16,4 2-48 0,6-1 0 0,-10 7 0 0,0-9-112 0,0 6-32 15,4-4 0-15,-6 6 0 0,0 0-128 0,-1-2 160 16,1 4-160-16,2 0 160 0,-4 3-160 0,3 0 0 16,2-1 0-16,4-2 0 0,2-2 0 0,3 1 0 15,4-2 0-15,0-3 0 0,4 0-192 0,3 0 192 16,5-3-160-16,-2-4 160 0,3-1 0 0,1-1 0 15,1 0 0-15,3-3 0 0,-1-3 0 0,1 2 0 16,-1-1 0-16,-2 1 0 0,-1-3 160 0,-3 0-160 16,-2 2 128-16,-1-4-128 0,0 2 144 0,-3-2-144 15,-2 4 160-15,0-2-160 0,1-2 128 0,-2 3-128 16,1-2 0-16,-3 8 144 0,0 0-144 0,1-6 0 0,0-3 0 16,-1 2 0-16,0 1 0 0,0 0 0 0,0 6 0 15,4-6 0-15,-2-2 0 0,-2-1 0 16,0 9 0-16,2-6 0 0,1-2-128 0,-1 2 128 15,1 1-160-15,-1-3 160 0,-2 8-224 0,5-6 48 0,-2 2 16 0,-1-1 0 16,-2 5 0-16,0 0 0 16,4-4 0-16,-4 4 0 0,0 0 160 0,0 0-128 15,0 0 128-15,0 0-128 0,7-4-192 0,-7 4-16 0,0 0-16 0,0 0 0 16,0 0-1120 0,0 0-208-16,0 0-48 0,0 0-12288 0</inkml:trace>
  <inkml:trace contextRef="#ctx0" brushRef="#br1" timeOffset="-157162.15">20864 15831 24015 0,'3'-7'1056'0,"-1"2"224"0,-2 5-1024 0,4-4-256 16,0 0 0-16,1-2 0 0,1 0 1264 0,2 1 192 16,0 1 32-16,1-4 16 0,-1 1-544 0,1-1-96 0,0-1-32 0,1 0 0 15,-1-1-288-15,1-3-64 16,1-1-16-16,-2 4 0 0,-1-4 240 0,-1 3 32 16,-5 2 16-16,2-3 0 0,0 5-224 0,-3-3-32 15,-1 3-16-15,0 3 0 0,0 4-64 0,0 0-16 0,-5 3 0 0,-5 1 0 16,-1 1-208-16,-1 5-64 0,3 2 0 0,-2 1 0 15,-3 4-128-15,0 3 0 0,1 3 0 0,-1-1 128 16,-4 11-128-16,4-6 0 0,3 2 0 0,3-5 0 16,2 1 0-16,5-3 0 0,-1-3 144 0,4-1-144 15,1-3 0-15,4-3 0 0,2-1 0 0,2-2 0 16,3-5 0-16,3-2 0 0,2-2 0 0,2 0 0 16,1-2-1088-16,1-5-304 15,0 0-48-15,-3-3-15200 0</inkml:trace>
  <inkml:trace contextRef="#ctx0" brushRef="#br1" timeOffset="-156741.22">21361 15593 32415 0,'0'0'1440'0,"0"0"288"0,0 0-1376 0,0 0-352 16,0 0 0-16,-2 8 0 0,-7 3 0 0,-1-1 144 16,-1 4-144-16,0 1 0 0,2 3 480 0,-1 1-16 0,-1 0 0 0,-2 9 0 15,1-6-256-15,3 1-48 16,2-2-16-16,3 1 0 0,1-4 48 0,3-4 0 15,2-2 0-15,3 0 0 0,1-8 0 0,6 1 16 0,-1-3 0 0,-1-3 0 16,3-3 128-16,9-7 32 0,-3-2 0 16,-7 2 0-16,4-1-80 0,-1-1-16 0,0 1 0 0,-1-1 0 15,-2 0-32-15,-2 1-16 0,1-4 0 0,-5 5 0 16,1 2 32-16,-1 3 16 0,-1-2 0 0,-5 8 0 16,0 0-144-16,0 0-128 0,0 14 192 0,0 0-192 15,2 0 0-15,0-3 0 0,2 3 0 0,0 2 0 16,-2-4 0-16,2 4 0 0,0-1 0 0,1-1-144 15,0-1-1568-15,1-6-304 16,2 3-64-16,2-5-8624 0,0-2-1728 0</inkml:trace>
  <inkml:trace contextRef="#ctx0" brushRef="#br1" timeOffset="-156344.85">21999 15775 29135 0,'-3'-4'1280'0,"3"3"288"0,3-3-1248 0,-3 4-320 16,0 0 0-16,-6 1 0 0,6-1 720 0,-9-1 96 15,-2-1 16-15,-1 4 0 0,0-1-320 0,-5 3-64 16,-5 0-16-16,2-1 0 0,6 3-176 0,-1 2-48 16,-2 3 0-16,2 1 0 0,1 2 176 0,0 2 16 15,0-1 16-15,3-1 0 0,2 1-48 0,1-1-16 16,2 1 0-16,2-2 0 0,4-3-144 0,1 2-16 0,3-5-16 0,2 1 0 15,3-7-176-15,3-1 0 0,3-4 144 0,3-2-144 16,2 0 0-16,0-5 0 0,3 1 0 16,1-2 128-16,3-4-128 0,-1 0 0 0,2-1 0 0,-4-1 0 15,0-1 0-15,-1-2 144 0,-4-1-144 0,-1-3 0 16,-4 1 384-16,-2-1-16 0,-2 1-16 0,-2-1 0 16,-2-4-32-16,-2-1-16 0,-2 0 0 0,-1 3 0 15,-1 4 16-15,0 6 0 0,-1 1 0 0,-1 7 0 16,-2 3-32-16,4 6 0 0,-5 5 0 0,-2 3 0 15,-2 8-144-15,0 5-16 0,0 4-128 0,0 3 192 0,2 4-192 16,-1 3 0-16,0 0 0 0,2 0 0 0,0 1 0 0,2 2 0 16,-1 1 0-16,-2 15 0 15,1-7-496-15,0-7-192 0,3 0-32 0,2-11-11680 16,1 3-2320-16</inkml:trace>
  <inkml:trace contextRef="#ctx0" brushRef="#br1" timeOffset="-155560.87">20056 16896 16575 0,'0'0'1472'0,"0"0"-1168"0,-5-8-304 0,0 3 0 0,-2-3 2240 0,1 2 400 16,-4 0 80-16,-2-2 16 0,-2 4-1264 0,-1 3-256 16,-1 0-64-16,-9 5 0 0,1 2-448 0,8 0-80 15,-3 8-32-15,-2 0 0 0,1 3-304 0,2 2-64 16,2 4-16-16,2-2 0 0,4-2 144 0,-1 3 32 16,6-2 0-16,4-2 0 0,4-1-112 0,2-3-16 15,4 0 0-15,3-6 0 0,5-1 32 0,2-5 0 16,2-3 0-16,5 0 0 0,-2-7-96 0,9-3-32 15,-2-5 0-15,-14 3 0 0,1-1 32 0,-1-3 0 16,-2-1 0-16,-2 0 0 0,-2 2-64 0,3-10 0 16,-4 6 0-16,-5 5 0 0,-2-4 0 0,-2 1 0 15,-1 0 0-15,-2 0 0 0,0-1-128 0,-3 2 192 16,1-1-192-16,-2-8 192 0,1 6-192 0,2 12 0 16,1 3 0-16,2 5 0 0,-1-6 0 0,1 6 0 0,0 0-192 0,0 0 192 15,0 0-224-15,9 2 80 0,1 2 16 0,1-1 0 16,3-2 128-16,0 2 0 15,3-3-144-15,2 0 144 0,0-2 0 0,4-1 0 16,1-3 0-16,1 1 0 0,1-3 0 0,13-6 0 16,-2 0 0-16,-12 3 0 0,-2 0 208 0,3-4-32 15,-2-4-16-15,0 1 0 0,-2 0 160 0,5-11 48 16,-4 5 0-16,-10 7 0 0,0-2 144 0,-2 1 16 16,-1-1 16-16,-1 1 0 0,0 2-224 0,-2-2-64 0,-2 2 0 0,0-4 0 15,-1 10-256-15,-4 10 128 0,0 0-128 16,0 0 0-16,-4 8 176 0,-1 2-176 15,-3 7 160-15,-1 7-160 0,-1 4 128 0,0 7-128 0,0 7 0 16,-2 1 0-16,-1 7 128 0,1 3-128 0,-5 5 0 0,1 0 0 0,-1 3 128 0,-1-1-128 16,-1 5 0-16,0-2 144 0,-2 3-16 15,4-8 0-15,-1 0 0 0,2-5 0 0,1-4-352 0,1-6-80 16,0-2-16-16,2-7 0 16,-2-6-1840-16,4-7-368 0,0-3-80 0,1-8-14096 15</inkml:trace>
  <inkml:trace contextRef="#ctx0" brushRef="#br1" timeOffset="-155428.31">20292 17258 24351 0,'18'-4'1088'0,"-9"4"208"0,2 1-1040 0,5-1-256 15,1-1 0-15,2-3 0 0,3 4 1184 0,2-1 176 16,4 1 48-16,10-5 0 0,-3-4-720 0,-4-2-144 16,1 2-32-16,-9 0 0 15,3 0-1024-15,-1-1-224 0,2-2-32 0</inkml:trace>
  <inkml:trace contextRef="#ctx0" brushRef="#br1" timeOffset="-154877.8">21624 16870 6447 0,'0'0'576'0,"0"0"-576"0,0 0 0 0,0 0 0 0,0 0 1584 0,0 0 208 15,0 0 32-15,0 0 16 0,0 0-32 0,8-5 0 16,-2 0 0-16,-2-2 0 0,-4 7 48 0,5-7 0 15,-5 7 0-15,0 0 0 0,2-15-448 0,-2 15-96 16,-2-8-16-16,-2-2 0 0,-1 4-176 0,-1-2-32 16,0 3-16-16,-3 2 0 0,-4 0-496 0,-1 3-80 15,-2 3-32-15,-4 1 0 0,-1 3-176 0,-11 5-32 16,0 4-16-16,2 1 0 0,2 4-32 0,4-1 0 16,2 0 0-16,9-7 0 0,1 2-208 0,1-1 144 15,4-1-144-15,2 1 128 0,2 0-128 0,3-1 128 16,3-3-128-16,2 3 128 0,2-4-128 0,2-1 128 15,3 1-128-15,1 0 128 0,2-4 80 0,3 3 16 16,-2-2 0-16,8 1 0 0,-5-1-224 0,-6-2 144 16,0-2-144-16,-2 2 128 0,-3 3 128 0,-2-2 0 0,-1 0 16 0,-1 4 0 15,-4-2 112-15,0 3 0 16,-1-1 16-16,-6 4 0 0,-1-3-80 0,-5 4-32 0,-4-1 0 16,-2 2 0-16,-4-3-48 0,-1 0-16 0,-1 1 0 15,-2-3 0-15,0 2-224 0,1-4 0 0,0-2 0 0,-8-3 0 16,5 0-816-1,15-3-256-15,-2-1-48 0,5-3-11264 0,2-1-2256 0</inkml:trace>
  <inkml:trace contextRef="#ctx0" brushRef="#br1" timeOffset="-153556.78">21889 16908 21183 0,'0'0'1888'0,"0"0"-1504"0,0 0-384 0,0 0 0 0,0 0 1728 0,-8 2 288 15,-1 3 48-15,-1 0 16 0,-1 0-992 0,-3 5-208 16,0 0-48-16,-2 4 0 0,0 2 0 0,-1 0-16 16,1 2 0-16,1 2 0 0,3 2-112 0,2-2-32 15,2 0 0-15,-1 6 0 0,8-6-176 0,2-6-48 16,3-1 0-16,3-4 0 0,2-3-320 0,2 2-128 15,3-4 0-15,-3-1 0 0,2-4 160 0,2-3-160 16,-2 2 160-16,4-6-160 0,-2-1 320 0,-1-1-48 16,-1 0 0-16,-1-4 0 0,0 1-64 0,-2 2-16 15,-3-3 0-15,0 2 0 0,-2 3 0 0,0-2 0 16,-1 3 0-16,-2 1 0 0,0 2-48 0,-2 5-16 0,0 0 0 16,0 0 0-16,0 0-128 0,0 0 0 0,0 0 0 0,-5 7-176 15,-1 4 176-15,3 1-128 0,-1 1 128 0,0 7-128 16,1-4 128-16,3-6 0 0,2 2 0 0,3 1 0 15,0-3 0-15,0-5 0 0,1-1 0 0,5 0 0 16,3-4-176-16,1-5 176 0,3-1-208 0,-1-1 80 0,1-4 128 16,2 1 0-16,2-2 0 0,-2-1 0 15,0 1 0-15,4-2 0 0,-3-2 0 0,-9 8 0 0,-1 1 0 0,4-2-160 16,-3 4 160-16,-3 3 0 0,-2 0 0 16,-7 2-128-16,0 0 128 0,8 13 0 0,-2 0 0 15,-3 2-128-15,-2 2 128 0,-1 0 0 0,-1 1 0 16,-2 0 0-16,0 1 0 0,-3-2 0 0,1-2 0 0,-2 4 0 15,2-3 0-15,1-8 0 0,3-2 0 0,1-6 0 16,0 0 0-16,0 0 0 0,0 0 128 0,0 0-128 16,6-10 0-16,2 3 0 0,0-5 128 0,1 3-128 15,2-2 0-15,0-1 144 0,-1 1-144 0,5-6 0 16,-7 10 0-16,0-1 0 0,-1 1 0 0,2 0 0 16,-2 3 0-16,0 3 0 0,-1 0 0 0,2 1 0 15,0 2-144-15,-2 2 144 0,4 3 0 0,-2 3-160 16,0 2 160-16,-2 0-128 0,-1-2 128 0,1 2-128 0,3-2 128 0,0 1-128 15,-1-1-64-15,1 0 0 0,1-4 0 16,0 1 0-16,0-3 192 0,3-1-128 16,3-3 128-16,2-2-128 0,0-3 128 0,-3-1 0 0,6 1 0 15,-4-2 0-15,-1-3 0 0,-1 1 0 16,1-2 0-16,0 1 0 0,-4-2 0 0,0 1 0 16,-1-1 0-16,-1 3 128 0,-1 3-128 0,-2-2 144 0,-2 3-144 15,-1 2 160-15,-4 3-160 0,0 0 0 0,0 0 0 16,0 0-176-16,0 0 176 0,0 0 0 0,0 0 0 15,0 0-128-15,0 0-208 0,0 0-48 0,-6 3 0 0,1 1 0 16,-1 0 80-16,6-4 16 0,0 0 0 0,0 0 0 16,0 0 160-16,0 0 128 0,-3-5-192 0,2 1 192 15,2-3 0-15,2-1 0 0,0-2 0 0,2 1 0 16,1-5 0-16,2 1 0 0,-1 0 0 0,0-1 0 0,0 0 0 16,3 2 0-16,-2 2 128 0,2-3-128 0,-2 5 0 15,-2-2 144-15,-1 5-144 0,0-3 128 0,0 5 0 16,-5 3 0-16,0 0 0 0,0 0 0 15,0 0 0-15,3 10-128 0,-4 1 192 0,1 4-64 0,0 3-128 0,-3 6 160 16,1-1-160-16,-2 1 160 0,-3 7-160 0,0 3 160 16,-1 1-160-16,-3-1 160 0,-2 0 96 0,-1 2 0 15,0-1 16-15,-2 1 0 16,-2-6-32-16,0 1-16 0,-1 1 0 0,4-6 0 0,-1 1-224 0,2-4 176 16,3-4-176-16,1-4 160 0,2-2-160 0,3-5 0 15,3-3 0-15,2-5 0 0,0 0 0 0,5-9 0 16,2-4 0-16,3-2 0 0,3 1-160 0,1-3-64 15,1 0-16-15,1-3 0 0,-1-1-16 0,1 1-16 16,-2 3 0-16,2 1 0 0,0 2 96 0,1 0 32 16,1-3 0-16,-2 4 0 0,1 2 144 0,-1 1 0 15,1 5 0-15,3-3-128 0,-2 2 128 0,-2 4-128 16,0 1 128-16,-3 2-128 0,-1 1-128 0,-1-2 0 16,-2 3-16-16,0 1 0 0,0 1-32 0,-1-2 0 15,-1-1 0-15,2-2 0 0,1 0 304 0,2 0 0 0,1-1 0 16,-1-1 0-16,6-5 0 0,2 1 0 15,1 0 0-15,-1-6 0 0,-1-3 160 0,0 0-160 0,0-2 160 0,0-2-160 16,-1 0 176-16,1-3-176 0,0 1 192 16,-1-3-192-16,-1-1 224 0,-2 1-64 0,-2-4-16 0,-1 3 0 15,-2-7-16-15,-2-1 0 0,-2-4 0 0,-1-3 0 16,-2-9-128-16,-2 1 128 0,1-2-128 0,-4 1 128 16,0-1-128-16,-3 10 0 0,0 1 144 0,0 8-144 15,-2 8 288-15,-2 6-16 0,2 3 0 0,-5 12 0 0,-2 3 96 0,-1 7 16 16,-2 7 0-16,0 8 0 0,-4 5-192 0,2 7-48 15,0 5 0-15,-1 4 0 0,1 2-144 0,2 4 0 16,5 0 144-16,1-5-144 0,2 1 336 0,4-4 0 16,4 1 0-16,4-5 0 0,4-3 80 0,3 0 16 15,3-6 0-15,4-1 0 0,-1-4-208 0,2-5-32 16,1-6-16-16,1-2 0 0,3-7-176 0,1-4 0 16,-1-7 0-16,-1 0 0 15,-7 2-2192-15,2-4-480 0,2 0-80 0</inkml:trace>
  <inkml:trace contextRef="#ctx0" brushRef="#br1" timeOffset="-148338.58">16556 13016 3679 0,'0'0'320'0,"0"0"-320"0,0 0 0 16,-8 2 0-16,-1-4 1280 0,9 2 176 0,-12 0 32 0,2 0 16 15,4 0-512-15,-5 2-96 0,11-2-32 0,-10 2 0 16,10-2 80-16,-9 4 16 0,9-4 0 0,-8 5 0 16,8-5 240-16,0 0 48 0,-7 9 16 0,7-9 0 15,0 0-96-15,0 0-16 0,4 9 0 0,1 0 0 16,3-5-256-16,4 1-48 0,4-3-16 0,3 2 0 15,5-3-128-15,3-1-16 0,3-1-16 0,6-3 0 16,7 4-192-16,0-2-32 0,3-2-16 0,-3-1 0 16,0-4-176-16,3 1-48 0,1-2 0 0,3 1 0 15,2-2 0-15,1 1 0 0,3-2 0 0,1 2 0 16,-2 1-80-16,-2-4 0 0,-3 2-128 0,1 0 192 16,1-2-192-16,0 3 0 0,-2-3 128 0,2 1-128 15,0 2 0-15,0-2 0 0,-3 0 0 0,0 3 0 0,-5-2 0 16,-3 2 128-16,-2-2-128 0,-1 2 0 0,-3-2 144 0,-2 5-144 15,-3-3 128-15,-2 3-128 0,-2-2 192 0,-2 3-64 16,-4 3 0-16,-2-2 0 0,-3-1 128 0,-1 1 0 16,-1 3 16-16,-4-2 0 0,-9 3-32 0,0 0-16 15,9-2 0-15,-9 2 0 0,0 0 0 0,0 0 0 16,7-6 0-16,-7 6 0 0,0 0-48 0,0 0-16 16,0 0 0-16,0 0 0 0,0 0-160 0,0 0 0 15,0 0 144-15,0 0-144 0,0 0 0 0,0 0 0 16,8 6 0-16,-8-6 0 0,6 7 0 0,-1 5 0 15,-5-12 0-15,6 16-128 0,-3 1 128 0,0 2 0 16,-2 1 0-16,0 4 0 0,-1 4 0 0,0 4 0 16,-1 5 0-16,0 2 0 0,-4 4 0 0,0 3 0 0,-2 5 0 15,0-1 0-15,-1-1 0 0,-1 5 0 0,0 0 0 0,0 3 128 16,-1-1-128-16,0 2 0 0,0 0 0 0,1 3 0 16,1-6 0-16,1 1 0 0,0-2 0 0,2 0 0 15,0-2 0-15,1 0 0 0,1-3 0 0,0 1 0 16,-1-2 0-16,0 1 144 0,1-4-144 0,0 4 0 15,2-4 144-15,-2 1-144 0,1-1 0 0,0-2 144 16,-1 0-144-16,0 0 0 0,1-2 0 0,2-3 128 16,-2-4-128-16,1 3 0 0,0 0 0 0,1-3 0 15,-2 1 0-15,2-2 0 0,0-1 128 0,2-3-128 16,-2 0 0-16,1 2 128 0,-1-9-128 0,1 1 128 16,-1-4-128-16,2-1 0 0,-2 1 144 0,1-3-144 15,0-2 128-15,0-3-128 0,1-2 160 0,-1 1-160 16,-1-10 192-16,0 8-64 0,0-8-128 0,0 0 192 15,0 0-192-15,0 0 144 0,0 0-144 0,0 0 128 0,0 0-128 16,0 10 0-16,0-10 144 0,0 0-144 0,0 0 0 0,0 0 144 16,-8 4-144-16,8-4 0 0,-10 2 160 0,1-2-160 15,0-1 128-15,0 0-128 0,-1-2 0 0,0-2 128 16,-1 0-128-16,-2 1 0 0,-2-2 128 0,-2-1-128 16,1 4 0-16,-2-1 128 0,-2-5-128 0,-2 3 0 15,-2 2 0-15,-4-3 128 0,-3 2-128 0,-4 3 128 16,-5-1-128-16,0 2 128 0,-1 0-128 0,-1-1 0 15,-1 0 0-15,0 4 128 0,-3 1-128 0,1-1 0 16,1 0 0-16,-3 3 0 0,-5 1 0 0,0-1 0 16,-2-2 0-16,3-1 0 0,3 1 0 0,0 2 0 15,2-3 0-15,3 2 0 0,2-2 0 0,2 0 0 0,1 1 0 0,-2-1 0 16,-2 2 0-16,1-1 0 0,3-1 0 0,3-1 0 16,0 3 0-16,4 0 0 0,1 2 0 0,4-3 0 15,0 2 0-15,2-1 0 0,3 0 128 0,-1-2-128 16,2 1 0-16,2-2 0 0,0 1 144 0,3 1-144 15,1-2 0-15,2 3 0 16,2-3 0-16,-1 1 0 0,2-1 0 0,0-1 0 0,9 0 0 0,-10-3 0 16,0-2 0-16,2 1 0 0,8 4 0 0,-8-3 0 15,1-2 0-15,-1-2 144 0,3 1-144 0,0-3 0 16,0 1 128-16,0 1-128 0,3-5 0 0,1 0 0 16,0 1 192-16,1-3-192 0,2-2 192 0,0-2-192 15,2-1 192-15,-2-1-64 0,1-7 0 0,0 0-128 16,3-3 240-16,-1-1-64 0,0-4-16 0,1-2 0 15,2 0 16-15,-1-4 0 0,1-3 0 0,-2-2 0 16,-1-5-176-16,2 0 128 0,-1-1-128 0,0 0 128 16,0 1-128-16,0 0 0 0,-1 2 0 0,0-1 0 0,-2 5 0 15,2-2 0-15,1 3 0 0,-1 1 0 0,-1 5 0 0,0 1 0 16,1 0 0-16,0 2 0 0,-1-1 0 0,0 0 0 16,-1 3 0-16,2 0 0 0,-1 0 0 0,-1 4 0 15,-2-3 0-15,0 3 0 0,1 1 0 0,-4-1 0 16,2 3 0-16,0 1 0 0,-1 5 0 0,0 1 0 15,-3 1 0-15,1 0 0 0,0 2 0 0,-1 2 0 16,0 1 0-16,0 0 0 0,2 3 0 0,-3 1 0 16,-1-2 0-16,1 2 0 0,0-3 0 0,2 6 0 15,-3-2 0-15,1 2 0 0,0 0 0 0,0-5-144 0,0 5 144 16,-1-2 0-16,6 8-160 0,-4-6 160 0,-2-4-128 16,6 10 128-16,-8-8 0 0,3-2-128 0,0 3 128 0,0-2 0 15,0 0 0-15,1 2 0 0,0-2 0 16,4 9-128-16,-5-5 128 0,5 5 0 0,-5-12 0 0,0 5 0 15,5 7 0-15,-5-7 0 0,5 7 0 0,0 0-128 16,-5-7 128-16,5 7 0 0,0 0 0 0,0 0 0 16,-2-6 0-16,2 6-128 0,0 0 128 0,0 0 0 15,0 0-160-15,8-8 160 0,0 3-192 0,-1 1 192 16,-7 4-192-16,13-3 64 0,0 0 128 0,-1 1-208 16,2 0 208-16,0 1 0 0,2 0-160 0,1-2 160 15,4-1 0-15,0 1 0 0,1 1-144 0,3-2 144 16,2 2 0-16,3-3-128 0,1-1 128 0,3 0 0 15,6 1 0-15,2-4 0 0,1 1 0 0,-1-5 0 16,-4-1-144-16,3 4 144 0,-1-2 0 0,0 1-144 16,-3 1-384-16,-2-3-80 15,-2 3-16-15,-2-2 0 0,-5 0-1680 0,-1 4-352 0,-5-1-64 0,-6 3-16 16,-3 2-192-16,-11 4-32 0</inkml:trace>
  <inkml:trace contextRef="#ctx0" brushRef="#br1" timeOffset="-142232.74">16611 13574 12895 0,'-13'2'1152'0,"1"-2"-928"0,-1 1-224 0,1 2 0 15,2 0 3104-15,0 2 576 0,10-5 112 0,-11 2 32 16,1-2-2496-16,2-2-496 0,8 2-112 0,-6-5-16 16,0-2-304-16,5-3-64 0,4-7-16 0,3 0 0 15,6 1 64-15,4-6 0 0,3-2 0 0,5 0 0 0,3-6-64 0,3 0 0 16,6 1 0-16,0-1 0 0,-1-2-320 0,1 4 144 16,-3-3-144-16,1 2 0 0,-2 2 128 0,-2-1-128 15,0 6 0-15,-2 0 0 0,0 4 176 0,-3 3-32 16,-2 0 0-16,-4 8 0 0,-4 3-144 0,-3 8 192 15,-3 1-192-15,-4 9 192 0,-4 4-192 0,-2 6 0 16,-4 8 0-16,-4 2 0 0,-4 3 0 0,-4 5 0 16,-3 9 0-16,-3 4 0 0,-3 2 0 0,-2 8 0 15,-4 3-144-15,-2-3 144 0,-2-3 0 0,2-6 0 16,-1-4 0-16,4-8 0 0,3-6 0 0,5-6 144 16,0-4-144-16,8-8 128 0,3-6 448 0,4-5 96 15,8-9 16-15,0 0 0 0,0 0-192 0,14 0-48 0,4-5 0 16,5-7 0-16,5 0-320 0,3-9-128 0,0-3 0 15,5-3 0-15,0-3 0 0,2-4 0 0,2-2 0 0,4 0 0 16,0 0 0-16,3-4-128 0,4-2 128 0,4 0 0 16,1-1 0-16,-1-1 0 0,-2 0-128 0,0 0 128 15,-1 2 0-15,-2 2-128 0,-5 6 128 0,-1 6 0 16,-5 7-336-16,-3 7 32 0,-5 6 16 0,-6 4 0 16,-4 5 128-16,-4 5 32 0,-6 6 0 15,-5 7 0-15,-6 7 128 0,-5 7-128 0,-5 6 128 0,-6 11-128 16,-6 3 128-16,-6 8 0 0,-5 9 0 0,-6 8 0 15,-3 4 0-15,-5 11-128 0,-4 7 128 0,-6 2 0 16,-6-1-208-16,0-4 32 0,-3-6 16 0,1-10 0 16,3-5 160-16,2-6 0 0,3-5-144 0,3-8 144 15,-2-6 128-15,8-4 80 0,4-10 32 0,7-7 0 16,7-8 240-16,8-7 48 0,6-6 16 0,7-5 0 0,9-4-160 0,-1-9-48 16,6-2 0-16,8-8 0 0,6-4-336 0,5-8 0 15,4-3 0-15,4-4 0 0,1-4 0 0,1-8 0 16,1-2 0-16,3-4-192 0,4-2 192 0,2-7 0 15,3-4 0-15,4-1 0 0,4-2 0 0,2-1 0 16,3 0 0-16,-1 2 0 0,-1 1 0 0,-2 9-128 16,-3 7 128-16,-2 7 0 0,-5 9-128 0,-5 9 128 15,-2 6-128-15,-8 8 128 0,-5 6 0 0,-6 5-128 16,-6 7 128-16,-4 5 0 0,-7 10 0 0,-6 8-160 16,-7 4 160-16,-5 11 0 0,-4 3-128 0,-7 10 128 15,-5 5 0-15,-6 10 0 0,-3 10-176 0,-3 2 176 16,-4 6-160-16,1-3 160 0,1-7-304 0,1-4 48 15,-1-7 0-15,4-13 0 0,3-12 256 0,5-6 0 0,6-4 0 0,7-11 0 16,4-5 0-16,6-7 192 0,10-8-16 0,0 0-16 16,0 0-160-16,8-14 0 0,6-8 144 0,7-3-144 15,4-7-144-15,6-1-112 0,5-5 0 0,0 0-16 16,-1-7-80-16,3 1-16 0,2-1 0 0,2 0 0 16,1-2 160-16,1 2 16 0,2-1 16 0,4 6 0 15,3-1 48-15,-2 9 0 0,-5 9 0 0,-7 11 0 16,-7 10 128-16,-5 10 0 0,-7 12 0 0,-5 10 0 15,-3 6 0-15,-7 12 0 0,-4 5 0 0,-5 4 128 16,-6 5-128-16,-5 8 0 0,-6 8 0 0,-7 2 0 0,-7 5 0 16,-7 1 0-16,-4-3 0 0,4-7-128 15,5-10-16-15,4-10 0 0,4-10 0 0,2-10 0 0,4-7 272 0,6-9 64 16,1-4 16-16,6-9 0 0,10-7 96 16,0 0 16-16,-4-14 0 0,4-6 0 0,4-7-480 0,6-6-96 15,1-6 0-15,1-6-16 0,4 1 0 0,0-5 0 16,1 1 0-16,-1 1 0 0,4-1 64 0,2 1 16 15,2 5 0-15,3 1 0 0,1 1 192 0,1 5-144 16,2 7 144-16,-3 5-128 0,-4 7 128 0,-4 3 0 16,-3 4 128-16,-3 5-128 0,-2 7 0 0,-2 3 0 15,-3 1 0-15,-2 5 128 0,-4 2-384 0,-1 4-64 16,0 2 0-16,-5 2-16 16,-4 1-480-16,-5 7-80 0,-5 2-32 0,-4 0 0 15,-9 0 336-15,1 0 64 0,-4-1 16 0,4-4 0 16,1-2 512-16,5-4 0 0,2-5 0 0,4-2 0 0,1-2 832 0,4-3 80 0,4-6 16 15,10-3 0-15,0 0-128 0,-6-7-32 0,4-5 0 0,6-4 0 16,5-3-512-16,3-7-96 0,3 0-32 0,3-4 0 16,1 2-128-16,4-3 0 0,2-2 144 0,3-3-144 15,1-1 0-15,0 0 0 0,1 0 0 0,-5 1 0 16,-1 0 0-16,-1 3 0 0,-3 4 0 0,-2 5 0 16,-1 3 0-16,-3 7 144 0,-4 5-144 0,-10 9 0 15,0 0 160-15,0 0-160 0,-3 11 128 0,-4 5-128 16,-3 4 0-16,-4 8 0 0,-4 2 0 0,-4 1 0 15,-4 4 0-15,-8 0 0 0,-5 6 0 0,0 0 0 16,1-6-176-16,2-4 176 0,0-3-128 0,3-7 128 16,2-2 128-16,4-2 96 0,4-4 32 0,4-8 0 15,2-3 320-15,5-3 64 0,12 1 0 0,-7-10 16 0,2-5-304 16,6-7-64-16,3-5-16 0,3-5 0 0,2-4-272 0,1-4 0 16,0 0 0-16,4-4 0 0,1 1 192 15,0 1 64-15,2-4 32 0,-1 1 0 0,1-1 80 0,2-4 16 16,1 1 0-16,2-3 0 0,0-4-208 0,0-3-48 15,0 1 0-15,0-2 0 0,-1 2-128 0,1 3 0 16,-2 4 0-16,-3 7 0 0,-7 2-176 0,-1 10-16 16,-3 5 0-16,-3 8 0 0,-5 6 48 0,-3 8 0 15,-6 5 0-15,-4 12 0 0,-7 7 144 0,-6 10-208 16,-8 14 80-16,-8 12 128 0,-4 16-240 0,-7 13 80 16,-5 11 16-16,-5 12 0 0,-4 5 144 0,-4 2-208 15,-3-2 80-15,2-9 128 0,5-10-272 0,8-16 64 16,7-9 16-16,7-14 0 0,6-6 352 0,7-14 80 0,6-6 16 15,5-9 0-15,5-6 304 0,7-10 64 16,11-3 16-16,-7-6 0 0,6-8-304 0,4-8-48 0,3-6-16 16,7-7 0-16,1-7-272 0,3-5 0 15,4-3 0-15,3-3-144 0,4-6 144 0,2 0 0 0,3-7 0 0,1-3 0 16,2-1 0-16,9-4 0 0,2-2 0 0,6-8-128 16,1 0 128-16,-1-1 0 0,-2-1-144 0,2 3 144 15,-1 3-160-15,2 5 160 0,-2 4-208 0,-1 6 80 16,-3 9-64-16,-3 10 0 0,-6 11 0 0,-7 9 0 15,-7 9 32-15,-7 6 0 0,-8 10 0 0,-10 1 0 16,-2 23 160-16,-10 9-128 0,-8 12 128 0,-9 12-128 16,-12 14 128-16,-6 10-128 0,-7 10 128 0,-3 10-128 15,-5 6 128-15,-4 1-128 0,-4 0 128 0,0-4-128 0,-4-10 128 16,3-7 0-16,6-7-144 0,7-8 144 0,1-4 0 16,5-9 0-16,1-6 0 0,1-8 0 0,1-6 288 15,4-8-32-15,3-5 0 0,8-8 0 0,6-9 64 0,5-5 16 16,8-8 0-16,3-8 0 0,3-7-176 0,7-9-32 15,2-8-128-15,2-5 192 0,7-7-192 0,0-6-128 16,1-8 128-16,4-5-208 0,2-2 208 0,1-3 0 16,1-4 0-16,2-6-144 0,3-3 144 0,2-2 0 15,1-1 0-15,2 6 0 0,0 2-144 0,-2 7 0 16,0 3 0-16,-2 9 0 0,-1 11-48 0,-5 7-16 16,-3 9 0-16,-3 12 0 0,-6 7 208 0,-6 16 0 15,0 0 0-15,0 0 0 0,-1 24 0 0,-4 9 0 16,-4 13 0-16,-6 6 0 0,-2 5 0 0,-3 10 0 0,-3 10-144 15,-5 12 144-15,-4 5-144 0,-2 7 144 0,-3 2-160 0,0-3 160 16,1-1-240-16,5-15 48 0,3-9 16 16,5-14 0-16,3-9 176 0,3-9 0 0,0-9 0 0,4-6 128 15,0-7 288-15,3-6 64 0,1-10 16 0,9-5 0 16,0 0 16-16,-5-13 0 0,-3-6 0 0,4-6 0 16,2-8-336-16,0-6-176 0,2-5 192 0,2-6-192 15,-1-4 0-15,1-6 0 16,1 0 0-16,0-6 0 0,-1-1 0 0,1-6 0 0,-2-4 0 0,0-1 0 15,0-4 0-15,2 4-144 0,1-2 16 0,1 8 0 16,1 7-112-16,1 5-16 0,-1 9 0 0,3 13 0 16,-5 13 128-16,-1 6 128 0,-1 7-208 0,-2 12 80 15,0 0 128-15,0 19 0 0,-3 12 0 0,-1 6 0 16,-2 12-176-16,-3 8 176 0,-2 9-208 0,-2 7 80 0,0 4-64 16,-1 11 0-16,0 4 0 0,-1 2 0 15,-1 1-464-15,2-6-112 16,5-6 0-16,-2-12-16 0,4-10 272 0,2-12 64 0,2-4 16 15,1-10 0-15,-2-7 624 0,3-5 112 0,-1-6 16 0,1-8 16 0,1-9 240 0,0 0 64 16,0 0 0-16,0 0 0 0,-6-18-80 0,1-4-16 16,-2-4 0-16,2-4 0 0,-1-6-288 0,1-4-64 15,-3-7-16-15,-1-1 0 0,0-3-176 0,-1-4 0 16,0-2 0-16,-1-3 0 0,-2-6-176 0,0 4 48 16,2-2 0-16,2 3 0 0,1 0 0 0,4 5 0 15,-1 4 0-15,3 3 0 0,0 3 128 0,4 2-128 16,0 3 128-16,1 3-128 0,-3 2 128 0,2 3 0 15,1 5 0-15,1 0 0 0,-3 7 0 0,2 0 0 0,-1 2 0 0,1 1-128 16,-2 2-32-16,0 3 0 0,-1 4 0 16,0 9 0-16,0-9-96 0,0 9-32 0,0 0 0 0,0 0 0 15,0 0 64-15,0 0 16 0,0 0 0 0,-4 16 0 16,1 3 208-16,-1 1-176 0,0 5 176 0,1 7-160 16,2 6 160-16,-1 8 0 0,-2 6 0 0,0 4 0 15,-1 9 0-15,0 6 0 0,0 7 0 0,-3 8 0 16,-1 4 0-16,-2 2 0 0,-1 2 0 0,0 3-128 15,-1-3 128-15,0-7 0 0,5-8 0 0,2-6 0 16,5-9 0-16,-4-8 0 0,2-6 0 0,2-8 0 16,0-3 256-16,-1-6 16 0,1-3 16 0,1-10 0 15,0-6-80-15,0-14-16 0,0 0 0 0,0 0 0 16,0 0-192-16,7-13 176 0,-1-5-176 0,0-3 160 16,-1-7 48-16,2-4 16 0,-2-9 0 0,1-1 0 0,0-5-64 15,0-4-16-15,-1-4 0 0,0-5 0 0,0-8-144 16,0-1 0-16,0-3 0 0,1-4 0 0,2-4 0 0,1 0-144 15,0-4 144-15,0 5-208 0,1-1 16 16,0 6 16-16,1 3 0 0,1 6 0 0,1 2 176 0,-5 6 0 16,1 3-144-16,-1 5 144 0,-2 4 0 0,1 6 0 15,-2 6 0-15,-1 4 0 0,-2 4 0 0,3 5 0 16,-1 7 0-16,-1 3 0 0,-3 10 0 0,0 0 0 16,0 0-144-16,3 13 144 0,0 6-272 0,-1 14 48 15,1 5 16-15,-3 14 0 0,-1 8 208 0,-3 10-176 16,1 7 176-16,0 6-160 0,-4 5 160 0,2-1 0 15,5-3-144-15,-1-4 144 0,0-2 0 0,2-2 0 16,-1-8 0-16,0-1 0 0,-1-1 0 0,-1-5 160 0,2 0-32 16,-2-4-128-16,-1-5 288 0,-1-6-48 15,-1-1-16-15,3-8 0 0,-1-6 80 0,1-4 16 0,-2-5 0 0,1-7 0 16,3-4-48-16,0-11 0 0,0 0 0 0,0 0 0 16,4-11-272-16,0-6 160 0,1-4-160 0,-1-7 128 15,-2-5-128-15,1-8 0 0,0-2 0 16,-3-9 0-16,-2-8 0 0,0-7 0 0,-1-2-128 0,-1-2 128 15,1-3 0-15,-1-3-176 0,0-10 176 0,0 2-128 16,2 1 128-16,2 3 0 0,3 4 0 16,0 1 0-16,-1 5 0 0,1 4 0 0,0 2 0 0,-1 9-128 15,-1 4 128-15,-1 6 0 0,0 5 0 0,0 7 128 16,0 6-128-16,0 1 128 0,0 6-128 0,-1 3 128 16,-3 4-128-16,2 6 0 0,2 8-128 0,0 0 128 15,0 0-224-15,-7 5 32 0,2 11 16 0,0 4 0 0,0 12-64 16,-1 6-16-16,1 10 0 0,-2 7 0 0,1 6 128 0,0 9 128 15,-2 9-208-15,2 3 80 0,-1 5 128 16,1 4 0-16,0 10-144 0,0-1 144 0,1 3 0 0,3-1 0 16,2-2-144-16,0-7 144 0,2-9 0 0,2-12 0 15,1-8 0-15,2-11 0 0,0-8 0 0,1-7 128 16,0-9-128-16,0-5 192 0,0-5 0 0,0-7 0 16,1-3 0-16,-2-6 0 0,3-5-32 0,-1-8-16 15,0-4 0-15,0-7 0 0,-4-7-144 0,3-6 0 16,-2-5 0-16,-2-6 0 0,-2-4 0 0,0-6 0 15,-2-5 128-15,0-5-128 0,0-2 0 0,0-2-176 16,-2-4 48-16,0-4 0 0,2-7-128 0,-1 3-32 0,2-2 0 16,1 7 0-16,2 1 112 0,1 5 32 0,2 4 0 0,2 8 0 15,-3 3 144-15,2 7 0 0,-2 5 128 0,3 3-128 16,-5 8 192-16,2 7-16 0,2 6-16 0,-5 6 0 16,1 3-160-16,-4 10 0 15,0 0 144-15,0 0-144 0,8 17 0 0,-2 5 0 0,-1 9 0 0,-1 6 0 16,-3 6 0-16,3 7-128 0,-4 4 128 0,0 7-128 15,-4 3 128-15,1 6 0 0,-2 1 0 0,-1 0-128 16,1-2 128-16,0-4 0 0,0-7-144 0,3-2 144 16,-5-4 0-16,2-4 0 0,1-3 0 0,-1-7 0 15,-2-8 0-15,0-3 0 0,1-3 0 0,0-3 128 16,-1-2-128-16,2-4 192 0,-1-4-192 0,-1 1 192 16,1-1-192-16,0-3 0 0,-2 1 0 0,1-4 128 15,-4-1-128-15,5 1 0 0,-2 2 0 0,2-1 128 16,0-1-128-16,1 3 0 0,1 0 0 0,-1 5 0 0,2 2-160 15,1 2 160-15,0-2 0 0,2 1-144 0,2 0 144 0,1 1 0 16,4 1-144-16,3-3 144 0,1-3-192 0,3-3 48 16,4 0 0-16,2-4 0 0,3 1 16 0,4-2 0 15,2-1 0-15,4 0 0 0,3 1 128 0,2 1-128 16,5-1 128-16,6-1-128 0,3 2 128 0,1 1 0 16,0-1 0-16,2 1 0 0,1 3 0 0,-1-1 0 15,1 2 0-15,2 0 0 0,3 0 0 0,0-1 0 16,4 2 0-16,-3-1 0 0,-10-5 0 0,2 0 0 15,3 4 0-15,-5-4 0 0,-2-1 0 0,-3-1 0 16,-3 3 0-16,2-3 128 0,-4 0-128 0,-3 1 0 16,-8 0 0-16,-2 1 0 0,-4-2 0 0,-4 1 0 0,-3 0 0 15,-4 1 0-15,-4-1 0 0,-10-4 0 0,0 0 0 0,0 0 0 16,0 0 144-16,0 0-144 0,-10 4 192 0,-7-2-192 16,-7-2 240-16,-9 0-64 0,-9 0-16 0,-6 2 0 15,-6-1-160-15,-4 0 0 0,-5-1 0 0,-3 0 128 16,-2 0-128-16,-7 0 0 0,-8-1 0 0,0 2 128 15,2 0-128-15,5 2 0 0,2-2 0 0,3 2 128 16,4-2-128-16,6 2 160 0,5-1-160 0,10 2 160 16,8 2-32-16,8-2-128 0,6 0 192 0,9 4-64 15,6-2-128-15,9-6 0 0,7 14-192 0,5-5 192 16,10 4-256-16,10-2 80 0,11-1 16 0,4 2 0 16,5-5 160-16,4 3 0 0,1-2 0 0,7 0-128 15,2-3 128-15,4 0 0 0,5 2 0 0,-3-2 0 16,-2-3 0-16,-1 0 0 0,-2 1 0 0,-2-3 0 0,-4-1 0 15,-3-2 0-15,-3 0 128 0,-7-2-128 0,-3-1 144 16,-8 1-144-16,-9 1 192 0,-7 2-192 0,-7-5 128 0,-6 2-128 16,-8 5 0-16,-5-5 0 0,-7 0 128 0,-11 2-128 15,-11 1 192-15,-7 4-192 0,-8 4 144 0,-4 1-144 16,-5 3 0-16,-3 0 144 0,-4 6-144 0,-6 0 0 16,-8 0 0-16,2-2 0 0,1-6 0 0,5 5 0 15,4-4 0-15,9 2 0 0,6 0 0 0,5-2 0 16,6-3 0-16,7 1 0 0,6-3 0 0,10-2 0 15,8 0 0-15,10-2 0 0,0 0-128 0,0 0-64 16,19 3-16-16,3-3 0 0,3-2 0 0,8 0 0 0,1-1 0 16,8 1 0-16,3 0 208 0,6 1 0 0,2 0 0 15,5-2-144-15,5 1 144 0,-4-2 0 16,-3 0 0-16,-5-1 0 0,-4-2 0 0,-6 1 0 0,-5 4 0 0,-6-4 128 16,-7 0-128-16,-5 3 0 0,-6-2-176 0,-4-2 176 15,-8 7-208-15,-2-7 48 0,-7 2 16 0,-5-2 0 16,-3 2 144-16,-2 3 0 0,-8-2 0 0,1-1 0 15,-1-2 0-15,-2 3 224 0,-4-2-48 0,1-2-16 16,-1-2-160-16,0-1 192 0,2-4-192 0,6-4 192 16,2-6 16-16,5-3 16 0,6-6 0 0,1-3 0 15,8-1-224-15,1-8 0 0,2-4 128 0,4-5-128 16,2-5 0-16,3-5 0 0,4-5 0 0,4-3 0 16,3-1-144-16,4-1 144 0,4 3 0 0,1-6-144 15,2-6 144-15,-1 1 0 0,2 5 128 0,1 3-128 16,0 3 0-16,0 6 0 0,0 8 0 0,-1 2 128 15,0 4-128-15,-3 2 0 0,-1 5 0 0,-3 4 128 0,1 5-128 16,-2 5 128-16,0 4-128 0,-6 5 128 0,-5 6-128 0,-3 4 0 16,-3 6 0-16,-7 6 0 0,0 0 0 0,8 11 0 15,-4 7 0-15,0 8 0 0,-2 3-160 0,-2 11 160 16,-1 7-192-16,-3 12 192 0,-1 6-160 0,-4 6 160 16,-4 5-128-16,-1 4 128 0,-1 5 0 0,1-3-128 15,0-3 128-15,2-11 0 0,0-5 0 0,-1-8 0 16,1-2 0-16,0-6 0 0,1-7 256 0,-1-4-32 15,1-6 0-15,-1-5 0 0,2-5 128 0,1-5 32 16,2-3 0-16,7-12 0 0,0 0 16 0,-7-11 16 16,4-3 0-16,3-7 0 0,2-8-416 0,5-7 0 0,1-3 0 15,4-7 0-15,1-6 0 0,1-7 0 0,0-1 0 16,2-6 0-16,3-7 0 0,-1-2 0 0,0-2 0 0,1-5 0 16,-4-5 0-16,3-3 0 0,0-4 0 0,1 4 0 15,1 1-160-15,0 4-16 0,-2 3 0 0,0 6 0 16,-1 10-16-16,-2 9 0 15,-1 7 0-15,-3 8 0 0,-2 9 192 0,-4 9-128 0,2 10 128 0,-7 14-128 16,0 0 128-16,-3 14 0 0,-2 11 0 0,-3 11 0 16,-3 10-144-16,-6 11 0 0,-6 13 0 0,-6 13 0 15,-6 6-16-15,-9 10 0 0,-5 14 0 0,-3 4 0 32,-2 6-224-32,0 0-64 0,-1 3 0 0,4-9 0 0,2-10 64 0,0-13 16 0,2-14 0 0,1-8 0 15,-1-7 640-15,5-10 128 0,4-9 32 0,9-11 0 16,2-9 400-16,8-7 64 0,5-8 32 0,7-8 0 0,7-3-400 15,-3-12-80-15,6-7 0 0,4-7-16 0,5-11-432 0,4-9 128 16,2-5-128-16,5-6 0 0,2-5 0 0,2-7 0 16,1-3 0-16,0-6 0 0,4-2 0 15,1-8 128-15,1-2-128 0,3 0 192 0,0-4-192 0,4-2-176 16,1 1 48-16,2 9 0 0,2 8 0 0,-2 9 0 16,1 13 0-16,-5 7 0 0,-3 8 128 0,-6 9 0 15,-8 11 0-15,-5 6 0 0,-6 12 0 0,-12 3 0 16,7 17 0-16,-7 8 0 0,-4 13 0 0,-10 9-192 15,-9 9 192-15,-9 11-192 0,-9 7 192 0,-7 11 0 16,-8 7 0-16,-4 6-128 0,-4 3-80 0,-5-3-16 16,-5-1 0-16,1-12 0 0,-4-9 224 0,4-5-176 15,1-7 176-15,8-8-160 0,5-13 288 0,6-7 48 0,1-7 16 16,6-10 0-16,5-9 240 0,8-6 48 0,8-8 16 0,2-6 0 16,6-9-320-16,7-10-176 0,6-8 192 0,4-8-192 15,5-3 0-15,8-10 0 16,5-6 0-16,3-6-192 0,6-2 192 0,5-5 0 0,5-5 0 0,3-3-144 15,4-2 144-15,5 2 0 0,6-3 0 0,5 8 0 16,2 8-192-16,5 10 64 0,1 4 0 0,-7 11 0 16,-10 12 128-16,-4 7 0 0,-5 10 0 0,-6 9 0 15,-5 9 0-15,-8 8 0 0,-5 7 0 0,-6 8 0 16,-4 7 0-16,-9 7 0 0,-7 6-192 0,-8 6 64 16,-10 9 0-16,-6 3 0 0,-6 8 0 0,-8-2 0 15,-7 4-128-15,-3-10 0 0,-5-5-16 0,4-6 0 16,2-9 272-16,4-6-128 0,3-4 128 0,5-10 0 15,3-4 0-15,6-6 0 0,2-7 192 0,4-8-48 0,3-7-16 0,2-6 0 16,4-4 0-16,4-7 0 0,2-3-128 0,5-4 128 16,3-5-128-16,5-3 128 0,4 0-128 15,5-6-192-15,1-5 32 0,5-1 16 0,10 1 144 0,1-2-128 16,4-2 128-16,5 4-128 0,5 0 128 0,1 7-128 16,1 3 128-16,3 8-128 0,-1 7 128 0,-2 6-128 15,-2 7 128-15,-3 8-128 0,-6 8 128 0,-3 9 0 16,-3 6 0-16,-8 8 0 0,-7 8 0 0,-6 5 0 15,-6 9 0-15,-11 7 0 0,-9 6 0 0,-12 9 0 16,-10 2 0-16,-6-1 0 0,-3-3-176 0,-2-6 176 16,2-7-208-16,-1-6 80 0,1-9 128 0,-2-3 0 15,-1-7 0-15,2-3 0 0,0-10 0 0,5-2 176 16,3-3-48-16,5-7 0 0,6-2-128 0,3-9 160 0,3-6-160 16,6-3 160-16,5-3-160 0,5-2 0 0,4 0 0 0,7-4 0 15,3 3 0-15,5-4-224 0,6 3 48 0,6-3 16 16,3 2 32-16,3-3 0 0,8 2 0 0,6 1 0 15,7 3 128-15,2 1-160 0,5 3 160 0,1 3-160 16,2 2 160-16,0 7 0 0,-2 1 0 0,2 5 0 16,-1 3 0-16,1 6 0 0,0-1 0 0,-1 6 0 15,0 1 0-15,-6 3 0 0,-7 3 0 0,-7 2 0 16,-6 2-192-16,-6 5 64 0,-5-4 0 0,-6 2 0 16,-4-4 128-16,-4 1-208 0,-7 1 80 0,-4-2 128 15,-8 4 0-15,-6-3 0 0,-10 4 0 0,-4-2 0 16,-13 0 176-16,-4 3 0 0,-6 3 0 0,1-1 0 15,-4-1 128-15,1 2 16 0,0 0 16 0,-3 0 0 16,-2-2-192-16,5-1-144 0,4 2 192 0,6-3-192 16,5 1 0-16,7-4 0 0,8 3 0 0,4-6 0 0,6 0 0 15,6-2 0-15,7 2 0 0,7-6-144 0,6-4-192 0,6 0-48 16,5-3 0-16,4 0 0 16,4-3-80-16,7 1-32 0,2-3 0 0,5-3 0 15,4 1 304-15,1-2 48 0,6-2 16 0,-2-1 0 0,-1-2 128 0,1 0 0 16,2-1 0-16,0-3 0 0,-1 1 0 15,1-2 0-15,-2 1 0 0,-3-1 0 0,-4 4 0 0,-5 3 0 16,-4 4 0-16,-7 4 0 0,-5 7 0 0,-8 4 128 16,-4 6-128-16,-9 12 0 0,-6 6 160 0,-9 11-32 15,-3 5-128-15,-6 6 192 0,-7 3-64 0,-2 3-128 16,-5 2 176-16,0 0-176 0,-5 0 128 0,3-10-128 16,3-8 0-16,4-10 0 0,6-10 0 0,4-10 160 0,3-9-160 15,6-8 128-15,3-7 208 0,7-12 48 0,4-10 0 0,7-15 0 16,6-15-384-16,4-12 0 0,5-7 0 0,4-2-192 15,4-6 0-15,0-2-16 0,1-3 0 0,-1-1 0 16,0 0 208-16,3 0-192 0,1 0 192 0,5 1-192 16,4 0 192-16,3 2 0 0,1 10 0 0,-3 7-144 15,-2 7 144-15,-2 11-160 0,-2 9 160 0,-6 9-160 16,-3 9 160-16,-4 10 0 0,-4 10 0 0,-5 10 128 16,-4 6-128-16,-3 8 0 0,-3 8 0 0,-4 4 128 15,-4 5-128-15,-4 8 0 0,-8 6-128 0,-3 5 128 16,-7 6-144-16,-6 4 144 0,-5 5-160 0,-6-2 160 15,-6-6-144-15,0-7 144 0,-1-12-128 0,4-5 128 0,1-7 128 16,3-7 128-16,1-10 0 0,4-6 16 16,3-4 16-16,5-11 0 0,5-7 0 0,4-12 0 0,4-10-128 15,6-10-32-15,2-6 0 0,6-6 0 0,2-6-128 16,2-3 0-16,3-5 0 0,3-3 0 16,1-4 0-16,3-3 0 0,2-5 0 0,3 0 0 0,2-2-128 0,6 0 128 15,1 4-160-15,6 8 160 0,2 9-160 16,0 11 160-16,-1 8-160 0,2 12 160 0,-6 7 0 0,-1 12 0 15,-1 11 0-15,-3 10 0 0,-4 9 144 0,-3 8-144 16,-2 10 0-16,-5 7 144 0,-4 11-144 0,-4 6 0 16,-6 10 0-16,-8 7 0 0,-5 8-192 0,-8 2 192 15,-6 5-160-15,-1 3 160 0,-6-3-128 0,2-13 128 16,8-14 0-16,3-10-144 0,-1-7 288 0,2-9 64 16,1-7 16-16,2-5 0 0,2-9 96 0,0-6 0 0,-1-6 16 15,1-5 0-15,-1-3-144 0,1-9-48 0,-4-3 0 0,3-4 0 16,-2-4-144-16,1-1 0 0,-5 0 144 0,7-2-144 15,1-8 288-15,3 0-16 0,0-3 0 0,3-4 0 16,6-2-272-16,6 0 0 0,4 3 0 0,7 2 0 16,5 5 0-16,4 3 0 15,4 8-176-15,1 6 176 0,2 7-240 0,2 9 64 16,3 7 16-16,4 9 0 0,1 4 0 0,1 8 0 0,0 7 0 16,1 5 0-16,-1 6-48 0,-1 7-16 0,-2 6 0 0,-5 7 0 15,-8 7-144-15,-3 1-16 0,-4 3-16 16,-5-2 0-16,-5-2 48 0,-5-7 16 0,0-5 0 0,-5-8 0 15,-1-6 336-15,-3-7 0 0,-4-1 0 0,-1-4 128 16,-2-8 64-16,-2-1 16 0,-1-5 0 0,1-2 0 16,0-7-1040-16,2-1-224 15,-1-7-32-15</inkml:trace>
  <inkml:trace contextRef="#ctx0" brushRef="#br1" timeOffset="-141281.86">16970 16022 13823 0,'0'0'608'0,"0"0"128"0,-6-8-592 0,4 1-144 0,2 7 0 0,-1-12 0 0,1 1 2000 15,1-1 368-15,1-4 80 0,1 0 16 0,-2-3-1184 16,3 0-256-16,0 0-32 0,2-5-16 0,2-3-224 0,1 3-48 16,0-3-16-16,1 2 0 0,1-7-176 0,2 3-48 15,1 1 0-15,1-5 0 0,-1-2-16 0,0 3-16 16,0 3 0-16,1 1 0 0,2 5-272 0,-2 2-160 15,-1 3 192-15,0 5-192 0,-1 3 0 0,0 6 0 16,-13 4 0-16,12 3 0 0,-5 7 0 0,-2 4 0 16,1 4 0-16,-1 5 0 0,-4 8 0 0,2 1 0 15,-2 3 0-15,-1 0 0 0,-1 2 0 0,-2 2 0 16,0-4 0-16,0-2 0 0,-2-1 0 0,2-1 0 0,1 0 0 16,-1-5 0-16,1 1 0 0,-1-4 0 0,1-5 0 15,0-3 0-15,0-3 128 0,1-2-128 0,1-10 0 0,-2 10 0 31,2-10-1216-31,0 0-288 0,0 0-64 0</inkml:trace>
  <inkml:trace contextRef="#ctx0" brushRef="#br1" timeOffset="-141079.39">17078 15754 29823 0,'0'0'1328'0,"2"16"272"0,-1-1-1280 0,4 6-320 0,-1 2 0 0,3 1 0 15,-1 4 576-15,-1 0 48 0,-1 4 16 0,0 0 0 16,0 1-16-16,-3 1 0 0,0 1 0 0,-1-4 0 16,-1 1-176-16,0 0-48 0,-2 2 0 0,3-2 0 15,0-4-160-15,3 3-48 0,-1 3 0 0,3-6 0 16,3-2-896-16,-2 0-192 16,0 2-48-16,3-5-9296 0,0 1-1872 0</inkml:trace>
  <inkml:trace contextRef="#ctx0" brushRef="#br1" timeOffset="-140358.36">15951 17020 13823 0,'0'0'1216'0,"0"0"-960"16,0 0-256-16,0 0 0 0,0 0 1600 0,-3 10 288 15,3-10 48-15,-4 12 16 0,1-4-880 0,3-8-176 16,3 12-48-16,2-3 0 0,1 0 48 0,8-4 0 16,1 3 0-16,4-3 0 0,3-4-80 0,3-1-16 15,1-1 0-15,3-2 0 0,3-3-96 0,2 0 0 16,2-3-16-16,-3-4 0 0,2-2-112 0,0-2-32 16,-2-3 0-16,0 1 0 0,-1-3-96 0,-3 3-32 15,-4-1 0-15,-2 1 0 0,-5 1-256 0,-5 0-160 16,-2 0 192-16,-4 3-192 0,-5-1 160 0,-3 2-160 0,-3-2 128 15,-2 5-128-15,-6 2 0 0,1 0 0 0,-5 4 128 16,-3 2-128-16,-3 3 0 0,-1 3 0 0,-1 7 0 16,-1 3 0-16,0 3 0 0,1 7-176 0,-5 3 176 0,1 5-192 15,0 3 192-15,0 1 0 0,1 1 0 0,3 1 0 16,2 2 0-16,4-2 192 0,3 0-32 0,4-3-16 16,2-1 48-16,4-5 0 0,3 1 0 0,4-6 0 15,4-1-48-15,2-2 0 0,2-6 0 0,4 0 0 16,4 0-144-16,-1-6 160 0,3-3-160 0,1-4 160 15,2-2-160-15,4-3 160 0,3-1-160 0,2-3 160 16,2-3-336-16,-1-3-64 0,0 1-16 0,0-1-10992 16,-5-1-2192-16</inkml:trace>
  <inkml:trace contextRef="#ctx0" brushRef="#br1" timeOffset="-139966.62">16704 17004 12895 0,'0'0'1152'0,"0"0"-928"0,0 0-224 0,0 0 0 0,0 0 2736 0,0 0 496 15,0 0 96-15,-4 9 32 0,1 3-2224 0,2 2-448 16,0 3-96-16,0 3-16 0,-1 2-48 0,0-1-16 16,-2 4 0-16,2 0 0 0,-1-1 64 0,0 3 16 15,-2-2 0-15,0 3 0 0,0-4 112 0,1-2 32 16,1-2 0-16,1-3 0 0,0-4-144 0,0-1-16 0,2-3-16 15,0-9 0-15,0 0 96 0,0 0 32 0,9-2 0 0,4-5 0 16,-3-5 144-16,3-2 48 0,1-3 0 0,0-1 0 16,1-1-496-16,0 0-80 0,3 0-32 0,-1-1 0 15,-1 1-272-15,1 1 0 0,-2 0 0 0,-2 4 0 16,1 4 0-16,-2 0 0 0,1 5 0 0,0 0 0 16,-2 3 0-16,-1 6 0 0,-10-4 0 0,11 10 0 15,-4 3 0-15,0 5-144 0,-5-2 144 0,-2 2 0 16,-1 4 0-16,-3 1-160 0,0-1 160 0,-2 1 0 15,-3-1-144-15,0 1 144 0,-1 0 0 0,2-5-144 16,2-6-240 0,1 1-64-16,1 0 0 0,4-13 0 0,-2 9-1792 0,2-9-352 15,0 0-80-15,0 0-12448 0</inkml:trace>
  <inkml:trace contextRef="#ctx0" brushRef="#br1" timeOffset="-139710.43">17342 16605 30399 0,'0'0'1344'0,"0"0"288"0,0 0-1312 0,0 0-320 0,0 0 0 0,0 0 0 0,-3 16 1040 0,1 3 144 15,-2 2 32-15,-1 5 0 0,0 5-768 0,-1 1-128 16,-2 2-48-16,-1 3 0 0,-1 2-16 0,0 2 0 15,-2 2 0-15,1 2 0 0,-2-6 128 0,0 3 32 16,-1 1 0-16,0-2 0 0,3 1-288 0,0-2-128 16,-1-3 128-16,1-1-128 15,3-2-272-15,3-6-144 0,1-2-32 0,2-6 0 16,-2-4-560-16,4-4-112 0,0-2-32 0,0-10-9056 16,0 0-1824-16</inkml:trace>
  <inkml:trace contextRef="#ctx0" brushRef="#br1" timeOffset="-139523.06">17106 17243 28559 0,'0'0'1264'0,"0"0"272"0,0 0-1232 0,11-7-304 0,7 0 0 0,2 2 0 0,2 0 1600 16,2-4 272-16,1 1 48 0,-1-1 16 0,2 3-1376 0,-1-2-288 15,-1 1-48-15,-2 1-16 0,-2 0-400 0,-2 4-64 16,0-1-32-16,0 0 0 15,-4 2-1600-15,1 0-320 0,-1 1-64 0,0-1-11104 16</inkml:trace>
  <inkml:trace contextRef="#ctx0" brushRef="#br1" timeOffset="-139308.35">17671 17151 31679 0,'0'0'1408'0,"-4"9"272"0,-1 0-1344 0,0 0-336 16,-1 4 0-16,-1 3 0 0,-1 3 816 0,1 0 80 0,-3 0 32 0,0 0 0 16,0 0-160-16,0 1-48 0,-1 1 0 0,2-1 0 15,2-2-512-15,-1-1-208 0,2-2 176 0,-2-2-176 16,4-2 0-16,1-2 0 0,0 0-128 0,3-9 128 31,-2 10-960-31,2-10-64 0,0 0-32 0,0 0-9440 0,0 0-1872 0</inkml:trace>
  <inkml:trace contextRef="#ctx0" brushRef="#br1" timeOffset="-138954.28">17972 17295 23039 0,'-8'15'2048'0,"1"-3"-1648"0,1-1-400 0,-1 4 0 0,1-1 1584 0,-2 4 224 16,0 1 48-16,-1 0 16 0,-3 0-624 0,1-1-128 15,-2-1-32-15,2-4 0 0,-1-2-400 0,2-2-96 16,1-4-16-16,0-2 0 0,2 0-272 0,7-3-64 16,0 0-16-16,-7-6 0 0,2-5 288 0,4-1 48 15,1-5 16-15,4-2 0 0,2-2-224 0,4 2-32 16,0-1-16-16,3 0 0 0,1 0-176 0,0 1-128 16,1 0 144-16,1 1-144 0,0-3 128 0,-1 2-128 15,3 2 0-15,0 3 144 0,0 2-144 0,0 6 160 16,-1 2-160-16,4 2 160 0,-6 2-160 0,0 5 128 15,-1 1-128-15,0 7 128 0,-1-1-128 0,-2 1 0 16,-2 0 0-16,0 5 0 0,0 1 0 0,-3 1 0 16,-2 0-128-16,1 2 128 0,-3-3-384 0,0-1-16 0,1-5 0 15,0 0 0 1,0 1-704-16,1-1-144 0,0-4-32 0,-4-9 0 16,0 0-1408-16,10 9-304 0,1-6-48 0</inkml:trace>
  <inkml:trace contextRef="#ctx0" brushRef="#br1" timeOffset="-138411.59">18148 17488 19343 0,'-10'8'1728'0,"10"-8"-1392"15,-5 9-336-15,5-9 0 0,0 0 2128 0,0 10 368 16,0-10 64-16,5 12 0 0,1-4-1552 0,3-2-320 16,1-3-64-16,4-3-16 0,1-3 32 0,4-2 0 15,3-1 0-15,1-2 0 0,0-3-272 0,3-1-48 0,0 0-16 0,1-2 0 16,1 0-64-16,-3-3-16 0,-2-3 0 0,-3 3 0 16,1 3-80-16,-4 3-16 0,-3-3 0 0,-1 1 0 15,-3 2-128-15,-1-1 0 0,-1 4 0 0,-3 0 128 16,-5 8 160-16,0 0 32 0,0 0 0 0,0 0 0 15,0 0 48-15,-12 0 16 0,0 4 0 0,-4 3 0 16,1 5-384-16,-1 2 0 0,-3 2 0 0,-1 5 0 16,-4 2 0-16,3 3 0 0,-1 1 0 0,4 1 0 15,3-5 0-15,5 2 0 0,1-2 0 0,5-1-128 16,4 1 128-16,4-3 0 0,2-5 0 0,5 0 0 16,4-2 0-16,4-1 0 0,2-6 0 0,4 0 0 0,-1-5 0 15,4-1 0-15,1 0-144 0,3-1 144 16,1-5-2320-16,-1-2-400 0</inkml:trace>
  <inkml:trace contextRef="#ctx0" brushRef="#br1" timeOffset="-138234.92">17950 16705 36863 0,'-36'-5'3264'0,"17"1"-2608"0,1 2-528 0,5-1-128 0,6 2 1760 16,7 1 320-16,0 0 64 0,0 0 16 0,0 0-1760 0,0 0-400 16,-5 11 0-16,2-2 0 15,3-9-3136-15,-1 13-624 0</inkml:trace>
  <inkml:trace contextRef="#ctx0" brushRef="#br1" timeOffset="-137702.28">16898 18132 15663 0,'0'0'1392'0,"0"0"-1120"0,0 0-272 0,0 0 0 0,0 0 3248 0,0 0 592 16,0 0 112-16,-1 12 16 0,0 4-2672 0,0 2-528 16,-2 0-128-16,0 1 0 0,-2 1-112 0,3 1-16 15,-3 2 0-15,-2 0 0 0,1-3-192 0,-2 1-64 16,-1 1 0-16,1-3 0 0,0-4-128 0,0-2-128 15,2 0 144-15,1-4-144 0,5-9 208 0,0 0-48 16,-8 0-16-16,4-7 0 0,2 0 416 0,2-7 80 0,2-2 0 16,4-3 16-16,-1-3-80 0,5-6 0 15,0 0-16-15,5-2 0 0,-2 2-320 0,0-2-64 0,-1-2-16 0,4 2 0 16,0 0-160-16,2-1 0 0,1 0 0 16,1 2 0-16,2 1 0 0,1 5 0 0,1-1 0 0,0 5 0 15,0 1 0-15,0 7 0 0,-3 2-176 0,0 5 176 16,0 3-144-16,-3 2 144 0,-3 3-160 0,-3 6 160 15,-1 4-144-15,-5 0 144 0,-1 1-128 0,-5 3 128 16,-4 1-176-16,-3 1 176 0,-5-1-208 0,-4 2 80 16,-5-2 128-16,-3 1-128 0,-4-1 128 0,-1 0-128 15,0-1 128-15,2-3 0 0,-1-3 0 0,4 0 0 16,1-1-336-16,3-8 16 0,2 0 0 0,4-4-11136 16,4-2-2208-16</inkml:trace>
  <inkml:trace contextRef="#ctx0" brushRef="#br1" timeOffset="-137373.46">17456 17921 36687 0,'-28'18'1616'16,"11"-1"352"-16,-2 1-1584 0,-2 1-384 0,0 1 0 0,2 3 0 0,1 4 624 0,0-3 32 15,3 0 16-15,1-1 0 0,4-2-544 0,3 0-128 16,3-5 0-16,4-2 0 0,4-1 0 0,4-3 0 16,2-1-160-16,3-5 160 0,2-3-272 0,5-2 32 15,-1-2 16-15,4-1 0 0,-1-6 80 0,-1 0 16 16,0-1 0-16,2-5 0 0,-4 2 128 0,0-1 0 0,0-1 0 0,-1 2 0 16,-4-4 0-16,-3 1 224 0,-2 2-48 0,-1 0-16 15,-3 1 224-15,-3 0 64 16,-2 0 0-16,-1 0 0 0,-3-1-112 0,-1 2-16 15,-3 2 0-15,-2-2 0 0,0 1-496 0,-3 3-96 0,2-1-32 0,1 4 0 32,0-2-1984-32,-2 3-400 0,5 1-64 0</inkml:trace>
  <inkml:trace contextRef="#ctx0" brushRef="#br1" timeOffset="-136546.16">17698 18107 32255 0,'-13'28'1424'0,"6"-10"304"0,-1 3-1392 0,0 5-336 0,-1-1 0 0,-1 6 0 0,-3-2 720 0,2 0 80 16,-2-2 16-16,1 0 0 0,-1-5-464 0,1-2-96 15,-1-4 0-15,0-3-16 0,1-4-48 0,2-3 0 16,1-3 0-16,-1-5 0 0,2-3 80 0,2-5 16 15,1-3 0-15,3-2 0 0,-1-3-32 0,2-1 0 16,1-1 0-16,2-3 0 0,3 0-128 0,3-2-128 16,3 2 192-16,2 3-192 0,1 0 144 0,4 0-144 15,0-1 0-15,-1 1 144 0,5 4-144 0,1 1 0 0,0 1 0 16,2 1 0-16,3 5-144 0,0 1 144 0,0 3 0 16,1 3 0-16,-2-1-160 0,-1 4 160 0,-4 3-128 15,-3 2 128-15,-5 0-208 0,-2 3 32 0,-4-1 16 0,-3 3 0 31,-3 0-336-31,-2-1-64 0,-4 2-16 0,-3-3 0 16,-5 3 64-16,-2 1 0 0,-4 0 0 0,-3-5 0 0,-2 0 192 0,0-4 64 0,1 0 0 0,2-1 0 16,-1-3 256-16,1 1 0 0,3-2 0 0,1-2 0 31,5 1-512-31,2-1 16 0,3 0 0 0,6 2 0 16,0 0-608-16,0 0-128 0,0 0-32 0,0 0 0 0,10 2 528 15,3 1 96-15,1 1 32 0,3-3 0 0,4 2 608 0,0-3 128 0,1 0 32 16,2 0 0-16,0 3 48 0,2-1 16 0,-5-4 0 0,1 1 0 15,-2 0 272-15,1 0 48 0,-2-3 16 0,0-4 0 16,0 2 272-16,2-3 48 0,0 3 16 0,-2-2 0 0,0-2-272 16,-1 1-48-16,-2-3-16 0,-1 2 0 0,-2 0-368 15,-1-1-64-15,-2 0 0 0,-1 0-128 0,-2 2 192 0,-3 0-192 16,0 0 192-16,0 2-192 0,-4 7 224 0,0 0-64 16,1-5-16-16,-1 5 0 0,0 0-144 0,0 0 0 15,0 0 144-15,-5 10-144 0,0 1 0 0,0 4 0 16,-2 1 0-16,2 0 0 0,1 2 0 0,-2 0 0 15,2-4 0-15,2 1-128 0,0 0 128 0,2 2 0 16,0 1 0-16,4-3 0 0,-2-5 0 0,-2-10 0 16,6 10 0-16,2-3 0 0,-8-7 272 0,14 2 48 15,0-2 0-15,2-2 0 0,2-2 176 0,1-3 32 0,0-3 16 16,3 1 0-16,-3-3-288 0,0 0-48 0,-1 3-16 16,-1-3 0-16,2-1-192 0,-2 1 0 0,-2 1 128 0,-1 2-128 15,-1-2 0-15,-2 4 0 16,-1 1 128-16,-10 6-128 0,9-1 0 0,-9 1 0 0,11 6 0 0,-4 0 0 15,-2 6 0-15,0-2-160 0,-1 4 160 0,0-1-128 16,0-1 128-16,0 4 0 0,-1-1 0 0,2 0 0 16,1-2 0-16,0-3 0 0,2 3 0 0,2-4-128 15,2 1 128-15,1-1 0 0,-1 0 128 0,2-6-128 16,1 1 416-16,3 1 16 0,-1-2 0 0,4-2 0 16,3-2-32-16,1 0 0 0,5-2 0 0,1-2 0 15,1 0-400-15,4 1 0 0,3-5 0 0,-2 2-12320 16,-3-6-2352-16</inkml:trace>
  <inkml:trace contextRef="#ctx0" brushRef="#br1" timeOffset="-131077.62">3879 19306 19807 0,'0'0'880'0,"11"-7"176"0,-1 2-848 0,1-5-208 0,3 0 0 0,0-3 0 16,1 3 560-16,3 1 64 0,1-5 16 0,2-1 0 15,-2-2-256-15,4 2-32 0,1 4-16 0,0-3 0 16,-1-2 64-16,-3 4 16 0,-1 0 0 0,-1 1 0 16,0 3-32-16,-4 1 0 0,-4 2 0 0,-10 5 0 15,0 0 48-15,0 0 0 0,0 0 0 0,0 0 0 16,0 0-192-16,5 13-48 0,-5-1 0 0,0 2 0 0,-6 0-48 15,1 4-16-15,-2 3 0 0,0 3 0 0,-2-1-128 16,0-1 128-16,0 1-128 0,1 2 128 0,1-3-128 16,-1-1 0-16,-1 0 0 0,2-2 128 0,0-3-128 0,2 0 0 15,-1-2 144-15,3-2-144 0,-1-2 0 0,2 2 0 16,2-12 0-16,0 0-8640 16,0 9-1808-16</inkml:trace>
  <inkml:trace contextRef="#ctx0" brushRef="#br1" timeOffset="-130710.9">4190 19351 21183 0,'0'0'1888'0,"0"0"-1504"0,-9 0-384 16,9 0 0-16,0 0 1120 0,-9 6 160 15,9-6 16-15,-10 10 16 0,-2-7-976 0,2 5-192 0,0 2-144 0,-3 0 192 16,-2-2 48-16,1 5 16 0,-3-2 0 0,1 3 0 15,-1 0-48-15,0 0 0 0,-2-1 0 0,-2 3 0 16,1 2 256-16,-3 1 48 0,1 2 16 0,-2-4 0 16,-3-3-80-16,1 3-32 0,0-1 0 0,0 2 0 15,-1-3-160-15,-5 2-16 0,-3 0-16 0,-6-2 0 16,0-3-224-16,-1 0 176 0,0-1-176 0,0 0 160 16,2 0-160-16,-1 0 160 0,-1 2-160 0,-1 0 160 15,0 1 32-15,-3-3 16 0,-4 1 0 0,0 0 0 16,-4-4 224-16,3 2 32 0,2-3 16 0,2 3 0 15,2-3-208-15,3 5-32 0,3-5-16 0,2 4 0 0,0-4-224 16,0 3 128-16,-1-3-128 0,4-2 0 0,-1 2 0 0,5-1 128 16,-1-1-128-16,6 1 0 0,1-2 0 0,6-2 0 15,5-4 0-15,3 1-160 16,3-3-1664-16,7 4-336 0,-8-14-64 0,7 4-16 16</inkml:trace>
  <inkml:trace contextRef="#ctx0" brushRef="#br1" timeOffset="-129391.23">2171 19569 6447 0,'0'0'576'0,"0"0"-576"16,0 0 0-16,8-4 0 0,-8 4 2352 0,6-4 352 15,-6 4 80-15,0 0 16 0,0 0-1712 0,0 0-352 0,0 0-64 0,0 0-16 16,0 0-32-16,0 0-16 0,0 0 0 0,0 0 0 15,-10 7 176-15,0 1 48 0,-2-1 0 0,2-5 0 16,-5 3-16-16,-3 3 0 0,-2-3 0 0,-4 0 0 16,-2 2-192-16,-4-4-48 0,-6-1 0 0,-1 0 0 15,0 1-224-15,-1-1-48 0,-1 2-16 0,-2-1 0 16,0-1-160-16,2 2-128 0,-2-1 144 0,-1-2-144 16,-2-2 240-16,-1 1-48 0,2-3-16 0,3-1 0 15,1 2 16-15,4-5 0 0,2 2 0 0,2 0 0 16,2-5-192-16,4 2 192 0,0-3-192 0,5 4 192 15,0-1-192-15,3 1 128 0,2 2-128 0,4-1 128 16,0 1-128-16,2 1 0 0,3-1 0 0,0-2 0 16,6 7 0-16,-7-3 0 0,7 3 0 0,0 0 0 15,0 0 0-15,0 0 0 0,-5-2 0 0,5 2 0 0,0 0 0 16,0 0 0-16,0 0-128 0,0 0 128 0,0 0 0 0,-1 9-144 16,1-9 144-16,0 13 0 0,-1 0-144 15,1-3 144-15,2 3 0 0,0 1-144 0,-2 0 144 0,2 3 0 16,1 4 0-16,-1 3 0 0,0 5 0 0,0 0-160 15,1 3 160-15,-3 4 0 0,0 2 0 0,0 5-128 16,0-1 128-16,-4 5 0 0,0-1 0 0,-1 1-128 16,-3-5 128-16,3 5 0 0,-2-4 0 0,-2 3 0 15,-3-6 0-15,-2 5 0 0,-2-6 0 0,-2-2 0 16,0-1 0-16,2-1 0 0,-1 0 0 0,1-4 0 16,0-4 0-16,4 0 0 0,-4-3 0 0,5-4 0 15,2 1 0-15,-1-4 0 0,2-1 128 0,2-1-128 0,1-2 0 0,1-3 0 16,1 3 0-16,0-6 128 0,3-7-128 0,0 0 0 15,1 10 0-15,-1-10 0 0,7 7 0 0,6-1-160 16,-1-3-192-16,7-1-32 0,5-2-16 0,3 0 0 31,2-1-176-31,1-3-48 0,3-4 0 0,2 3 0 16,-1-4-224-16,2 3-48 0,-1 2-16 0,3-3 0 16,0-1 400-16,4 3 64 0,3-1 32 0,3 0 0 0,4 1 416 0,0-1-128 0,-1 2 128 0,-2 0 0 15,-5 1 0-15,1-4 128 0,-1 2 0 0,-1 1 0 16,-2 1 48-16,0-4 16 0,-3 2 0 0,0 3 0 15,-1-2 96-15,-4 1 32 0,-4-1 0 0,-2 2 0 16,-3-1-160-16,-3 1-32 0,-1 2 0 0,-7-2 0 16,1 1-128-16,-14 1 160 0,0 0-160 0,11-1 160 15,-11 1 32-15,0 0 0 0,0 0 0 0,0 0 0 0,0 0 176 16,0 0 32-16,0 0 16 0,0 0 0 16,0 0-64-16,0 0-16 0,0 0 0 0,0 0 0 0,0 0-80 0,0 0-32 15,0 0 0-15,-4-13 0 0,1-1 128 0,2-2 32 16,2-3 0-16,-1-3 0 0,0-6 96 0,0-1 32 15,0-3 0-15,0-1 0 0,3-4 0 0,-3 0 16 16,0-1 0-16,0-4 0 0,-3-5-80 0,3 1-32 16,0 1 0-16,0-2 0 0,3 2-144 0,-2 1-16 15,-1 2-16-15,1 6 0 0,1 1-32 0,0 0 0 16,-1 2 0-16,-2 5 0 0,0 0 32 0,0 4 0 16,-1-3 0-16,0 5 0 0,-3-1-96 0,0 1-16 15,0 2 0-15,-2 3 0 0,-2 3-128 0,-1 3 0 16,0-1 0-16,0 6 0 15,-3 5-384-15,2 1-48 0,-3 1-16 0,0 4 0 16,1 4-2752-16,-1-1-544 0</inkml:trace>
  <inkml:trace contextRef="#ctx0" brushRef="#br1" timeOffset="-129086.96">1187 19959 23039 0,'0'0'1024'16,"0"0"192"-16,0 0-960 0,0 0-256 0,0 0 0 0,0 0 0 0,0 0 1600 0,0 0 256 16,0 0 64-16,0 0 16 0,7-10-1488 0,-7 10-288 15,8-8-160-15,1 3 160 16,-1-3-576-16,-8 8-112 0,10-5-32 0</inkml:trace>
  <inkml:trace contextRef="#ctx0" brushRef="#br1" timeOffset="-128926.53">1476 20091 25791 0,'0'0'1152'0,"-5"8"224"0,5-8-1104 0,0 0-272 0,-2 10 0 0,2 1 0 15,3 1 0-15,1-2 0 0,-2 3 0 0</inkml:trace>
  <inkml:trace contextRef="#ctx0" brushRef="#br1" timeOffset="-128455.93">1762 20192 17615 0,'0'0'768'0,"4"-11"192"0,-1 1-768 0,1-1-192 0,0 3 0 0,0-2 0 16,-4 10 544-16,4-9 80 0,-1-2 16 0,1 4 0 15,-4 7-256-15,5-11-64 0,-1 3 0 0,0-2 0 16,-1 2-1200-16,-1 0-240 0,1-5-48 16,-3 13-16-16</inkml:trace>
  <inkml:trace contextRef="#ctx0" brushRef="#br1" timeOffset="-128319.58">1824 19847 26367 0,'0'0'1168'0,"0"0"240"16,-6-7-1120-16,6 7-288 0,0 0 0 0,0 0 0 0,-4-9 0 0,4 9 0 16,0 0 0-16,0 0-7840 15,0 0-1504-15</inkml:trace>
  <inkml:trace contextRef="#ctx0" brushRef="#br1" timeOffset="-128160.33">1921 19887 4607 0,'2'14'192'0,"-2"-14"64"0,-2 10-256 0,2-10 0 0,3 12 0 0,1 2 0 16,0-2 3488-16,0 2 656 0,1 0 128 0,1 0-8240 15,2-4-1632-15</inkml:trace>
  <inkml:trace contextRef="#ctx0" brushRef="#br1" timeOffset="-121448.7">1452 19794 2751 0,'0'0'256'0,"0"0"-256"0,0 0 0 0,0 0 0 0,0 0 4448 0,0 0 848 15,0 0 160-15,0 0 48 0,0 0-3104 0,0 0-608 16,0 0-128-16,0 0-32 0,0 0-320 0,0 0-64 16,0 0-16-16,0 0 0 0,0 0-640 0,0 0-128 15,0 0-16-15,0 0-16 0,0 0-432 0,0 0 0 16,-9 5 0-16,9-5-176 16,0 0-1216-16,0 0-240 0,0 0-48 0,-2 11-11808 0</inkml:trace>
  <inkml:trace contextRef="#ctx0" brushRef="#br1" timeOffset="-105643.27">6242 16800 5519 0,'0'0'240'0,"0"0"64"0,0 0-304 0,0 0 0 15,0 0 0-15,0 0 0 0,0 7 3648 0,0-7 688 0,0 0 128 0,0 0 16 16,-1 5-2608-16,0 2-528 0,2 2-96 0,0-2-32 16,-1 3-384-16,2-1-64 0,0 3-32 0,0 2 0 15,-2-2-384-15,3 2-80 0,0 1-16 0,-1 2 0 16,0-3-256-16,2-3 128 0,-1 2-128 0,1-2 0 15,0-6 0-15,-4-5 0 0,4 5 0 0,0-2 0 16,-4-3 0-16,5 5 0 0,0-2 0 0,1-2 0 16,-6-1 128-16,7-1-128 0,0-5 192 0,-1-1-192 15,3-1 384-15,0-4-48 0,0-2 0 0,1-2 0 0,1 2 160 0,-4 2 16 16,1-5 16-16,1 2 0 16,1 0-272-16,1-1-64 0,-2 2-16 0,1-1 0 0,1 0-176 0,1 0 0 15,0 2 0-15,-5 1 128 0,1-2-128 0,-2 0 0 16,-1 4 0-16,0-1 0 15,-1 5-1184-15,-1-3-272 0,1 2-48 0,-2-2-7648 16,1 3-1536-16</inkml:trace>
  <inkml:trace contextRef="#ctx0" brushRef="#br1" timeOffset="-104826.24">6459 16872 7359 0,'0'0'656'0,"0"0"-528"0,0 0-128 0,0 0 0 16,0 0 1872-16,0 0 352 0,0 0 64 0,0 0 16 15,-2-6-1664-15,1 3-320 0,1-5-64 0,0 3 0 16,0 1 304-16,0-5 64 0,0 2 16 0,0-5 0 0,1 2 64 0,-1-4 0 16,0-2 16-16,-1-1 0 0,1-1 48 0,0-1 0 15,0-1 0-15,0-1 0 0,0-1-96 0,0 1-16 16,0-3 0-16,-1 0 0 0,-1-5-144 0,2-2-16 16,-1 1-16-16,0-3 0 0,-2-3-32 0,2-11-16 15,0 4 0-15,-2-7 0 0,2 13-64 0,0-2-16 16,-2-2 0-16,1 2 0 0,-2-1-112 0,1-1-32 15,2-5 0-15,-3 3 0 0,0-4-208 0,2 1 128 16,-1 1-128-16,1-2 0 0,-3 2 0 0,1-5 128 16,-1 0-128-16,-2 1 0 0,4-1 0 0,-5-37 0 15,2 17 0-15,-1 9 0 0,1 6 160 0,3 5-160 16,1 2 160-16,-1 1-160 0,1 5 256 0,-1-2-64 16,2-1 0-16,1 1 0 0,1-1-64 0,2 4-128 15,-2 0 176-15,0-1-176 0,4-4 0 0,1 3 0 16,0 1 0-16,-1-5 0 0,1-2 128 0,-2 24-128 15,2-8 0-15,-2-3 0 0,4-2 0 0,1-3 0 16,-2-2 0-16,2 0 0 0,-1-7 0 0,8-39 0 16,-3 14 0-16,0 8 0 0,-4 9 0 0,2 0 0 0,-4 1 0 0,2 3 0 15,-2 3 0-15,-2-1 0 0,0-2 0 0,-1 0 0 16,0-4 0-16,-2 5 0 0,2 0 128 0,1-1-128 16,0 3 128-16,3-1-128 0,-3 0 144 0,5-2-144 0,-2 0 240 0,3 1-48 15,0-1-16-15,0 1 0 0,0 2-176 16,2 0 128-16,0 0-128 0,1 2 128 0,-1-1-128 0,-1-1 0 15,-2 1 0-15,2 0 0 0,-2-1 0 0,0 5 128 16,-1-2-128-16,1 6 0 0,2-1 0 0,-2 1 128 16,-2 3-128-16,-2-1 0 0,0-3 128 0,-1 4-128 15,0 2 128-15,-1-1-128 0,1-1 0 0,-3 3 128 16,1 0-128-16,0 2 0 0,-1 2 0 0,1 0 0 16,0 4 128-16,-1-1-128 0,-1 5 0 0,-1-2 0 15,0 4 0-15,0 2 128 0,3 3 48 0,-3-1 0 16,0 0 0-16,0 3 0 0,-3 3 32 0,3 2 16 15,-2-3 0-15,1 5 0 0,-1-4-224 0,2 6 176 16,-1-3-176-16,1 4 160 0,0 5-160 0,-1-7 0 0,-2 2 144 0,3 5-144 16,-2-5 0-16,2 5 0 0,-5-5 0 0,5 5 0 15,-4-5-272-15,4 5 16 0,0 0 16 0,-9-2 0 32,9 2-1744-32,-10 1-368 0,-2 0-64 0</inkml:trace>
  <inkml:trace contextRef="#ctx0" brushRef="#br1" timeOffset="-103675.43">6457 10079 11967 0,'0'-6'1072'0,"-1"-7"-864"16,1-2-208-16,0-2 0 0,-1 2 1344 0,-1-3 208 15,1 2 48-15,0 2 16 0,0 0-416 0,-2 2-96 16,3 2-16-16,-1 1 0 0,1 9-64 0,-3-9-32 16,1 3 0-16,2 6 0 0,0 0-144 0,0 0-16 15,0 0-16-15,-9 6 0 0,1 6-336 0,2 0-64 16,0 6-16-16,0 2 0 0,1 3-160 0,0 3-48 15,1 6 0-15,-2 3 0 0,0 3 112 0,2-7 16 16,-2 2 0-16,-1 1 0 0,2 6-128 0,-1 0-32 16,-2 3 0-16,-1 2 0 0,0-3-16 0,-2 2 0 15,-3-3 0-15,-5 18 0 0,-1-11-144 0,6-18 128 16,0-3-128-16,0 2 128 0,0-5-128 0,1 3 160 0,0-4-160 0,3-4 160 16,1-2 48-16,3-3 16 0,-1-4 0 0,4 1 0 15,1-5-224-15,2-6 144 0,0 0-144 0,0 0 128 16,7 2-128-16,3-2 0 0,0-3 0 0,4-1 0 15,3-1 0-15,2-4 0 0,2 1 0 0,2-4 0 16,-1 1 0-16,2 2 0 0,0-3 0 0,1 5 0 16,3-2 0-16,3 1 0 0,-1 1 0 0,3 0 0 0,-1 3 0 0,5-1 0 15,0 4 0-15,5-2 0 0,1 2 0 0,-1 5 0 16,1 0 0-16,2-2 0 0,-3 3 0 0,2 6 0 16,-1-4 0-16,1 6 0 0,0-3 0 15,-1 3 0-15,1 1 0 0,-1-1 128 0,-1-2-128 0,0 2 0 16,-5 1 0-16,-1-3 0 0,-1 1 0 0,-2-1 0 15,-1-3 0-15,10 3 0 0,-7-3 0 0,-6-2 0 16,-3-3 0-16,-3-2 0 0,-4-2 0 0,-1-1 0 16,-1 1 0-16,-3-3 128 0,-2 0-128 0,-2 2 128 15,-1 2-128-15,-2-1 128 0,-7 1 0 0,0 0 0 16,7-3 0-16,-7 3 0 0,0 0 64 0,0 0 0 16,1-4 0-16,0 0 0 0,-2 1-192 0,0-1 0 15,0 0 0-15,-3-2 0 0,0-1 128 0,-1 3-128 16,0-3 0-16,1-2 128 0,1-5-128 0,2 0 160 15,-1-3-160-15,-1-4 160 0,3-3-160 0,0-4 0 16,0 0-160-16,3-4 160 0,-2-4 0 0,1 1 0 16,2-3 0-16,0-6 0 0,0-1 0 0,1-5 0 15,3-1 0-15,-1 2 0 0,2-2 0 0,1-1 0 0,3-2-128 16,1 2 128-16,2 1 0 0,2 1 0 0,3 0 0 0,-1 4-144 16,2 0 144-16,-3 6 0 0,0 0 0 0,0 2 0 15,0-2 0-15,0 1 0 0,-1 3 0 0,1 3 0 16,-3 2 0-16,1 2 0 0,-3 1 0 0,-2 2 0 15,0 4 0-15,-3-1 0 0,0 1 0 0,-3 4 0 16,-1 3 0-16,-1 2 0 0,-2 1 0 0,0 0 0 16,-4 5 0-16,0-1 0 0,2 8 0 0,0 0 0 0,-4-4 192 0,-4 4-48 15,0 1 0-15,-1 2 0 0,-1 1-144 16,-2 0 0-16,1-2 0 0,-2 3 0 0,-1 3 0 0,1-3 0 16,-2 1 0-16,-3 2 0 0,-1-3 0 0,-2 3 0 15,-2 0 0-15,-7 4 0 0,-5-4 0 0,-5 3 0 16,-3-3 0-16,1 4 0 0,-4-2 0 0,-2 3 0 15,-3 2 128-15,-3-1-128 0,-9-1 0 0,2 1 0 16,-3-1 144-16,1 1-144 0,5-4 256 0,1 1-32 16,2-3 0-16,-24 5 0 0,13-3 64 0,5-4 16 15,3-1 0-15,5-2 0 0,6-2-304 0,4-1 0 16,4-1 0-16,7 0 0 0,3-1 0 0,5 2 0 16,5 2 0-16,2 0 0 15,2 2-448-15,3 0 16 0,3 0 0 0,9-4-10704 16,0 0-2160-16</inkml:trace>
  <inkml:trace contextRef="#ctx0" brushRef="#br1" timeOffset="-103049.64">6501 10345 15663 0,'0'0'1392'0,"0"0"-1120"0,-2 7-272 0,2-7 0 16,0 0 1984-16,-4 7 352 0,4-7 64 0,-3 5 16 15,3-5-1152-15,-3 6-240 0,3-6-32 0,0 0-16 16,0 0-432-16,0 0-96 0,0 0 0 0,0 0-16 0,0 0-432 0,0 0 0 16,0 0 128-16,0 0-128 15,0 0-432-15,0 0-112 0,6 0-32 0,-6 0-7808 16,7-4-1584-16</inkml:trace>
  <inkml:trace contextRef="#ctx0" brushRef="#br1" timeOffset="-102842.08">6755 10394 24351 0,'0'0'1088'0,"0"0"208"0,0 0-1040 0,0 0-256 15,0 0 0-15,0 0 0 0,0 0 560 0,0 0 48 16,0 0 16-16,0 0 0 0,0 0-240 0,6-4-64 16,0-2 0-16,-2 1 0 0,0 1-320 0,0-1 0 15,0-1-160-15,0 1 160 16,1 0-1200-16,0-2-128 0,0 2-16 0,0 0-16 0</inkml:trace>
  <inkml:trace contextRef="#ctx0" brushRef="#br1" timeOffset="-102661.42">6925 10201 6447 0,'0'0'272'0,"0"0"80"0,0 0-352 0,0 0 0 0,0 0 0 0,0 0 0 16,0 0 4288-16,0 0 800 0,0 0 160 0,6-4 16 0,1-5-3776 15,-1 2-752-15,1 0-160 0,-1-2-16 0,1 2-560 0,0-3-256 16,0 2 32-16,1-1-7776 15,-3 4-1536-15</inkml:trace>
  <inkml:trace contextRef="#ctx0" brushRef="#br1" timeOffset="-102491.88">7112 10037 11967 0,'0'0'1072'0,"0"0"-864"15,1-4-208-15,-1 4 0 0,0 0 1824 0,0 0 320 16,4-5 64-16,-4 5 16 0,3-5-992 0,0 0-192 15,-3 5-32-15,4-5-16 0,-3-3-640 0,3 3-128 16,-1-2-32-16,1 1 0 16,1 0-1920-16,0-2-384 0,2-6-64 0,-1 2-32 0</inkml:trace>
  <inkml:trace contextRef="#ctx0" brushRef="#br1" timeOffset="-102360.77">7364 9816 16991 0,'0'0'752'0,"0"0"144"0,6-5-704 0,0 1-192 0,1 1 0 0,-1 0 0 15,-6 3 1040-15,5-7 176 0,-5 7 48 0,6-5 0 16,0 3-448-16,-3-2-96 0,-3 4-16 0,8-7 0 16,-3 4-704-16,0-1 0 0,-1 0 0 0,1-1-7056 15,-1 1-1456-15</inkml:trace>
  <inkml:trace contextRef="#ctx0" brushRef="#br1" timeOffset="-102191.4">7542 9750 5519 0,'0'0'240'0,"0"0"64"16,0 0-304-16,0 0 0 0,0 0 0 0,0 0 0 0,0 0 3152 0,0 0 576 16,0 0 112-16,0 0 32 0,0 0-2208 0,0 0-448 15,0 0-96-15,0 0-16 0,0 0-608 0,-2-5-128 16,1-2-32-16,1 7 0 16,1-5-640-16,1 0-128 0,0-2-16 0,1 0-10048 0</inkml:trace>
  <inkml:trace contextRef="#ctx0" brushRef="#br1" timeOffset="-102008.21">7591 9681 4607 0,'0'0'192'0,"0"0"64"0,0 0-256 0,0 0 0 16,0 0 0-16,0 0 0 0,0 0 2208 0,4 6 400 0,-4-6 80 0,0 0 0 15,0 0-1280-15,0 0-272 16,0 0-48-16,0 0-16 0,0 0 48 0,0 0 16 15,0 0 0-15,0 0 0 0,0 0-528 0,0 0-96 0,4 8-32 0,-4-8 0 16,0 0-640-16,0 0-128 0,0 0-32 0</inkml:trace>
  <inkml:trace contextRef="#ctx0" brushRef="#br1" timeOffset="-101800.14">7379 9905 14735 0,'0'0'1312'0,"-6"1"-1056"0,6-1-256 0,-8 5 0 0,-1-1 1088 16,3 4 144-16,-1-3 48 0,1 0 0 0,1 1-192 15,0 1-16-15,0-5-16 0,-2 3 0 0,2 3-352 0,0-2-64 16,0 2 0-16,1-2-16 0,4-6-416 0,0 0-80 16,0 0 0-16,0 0-128 0,0 6 0 0,0-6-320 15,0 9 32-15,0-9 16 16,0 0-1824-16,0 0-352 0</inkml:trace>
  <inkml:trace contextRef="#ctx0" brushRef="#br1" timeOffset="-101664.06">7273 10089 5519 0,'0'0'496'0,"0"0"-496"15,0 0 0-15,0 0 0 0,-2 9 3120 0,-1 1 528 16,-1-5 96-16,4-5 32 0,-3 8-2096 0,3-8-400 16,-4 5-96-16,4-5-16 0,-4 5-496 0,-2 1-96 15,1-3-32-15,0 1 0 0,1-2-736 0,-3 1-128 0,1 1-48 0,-2 0 0 31,2-1-1344-31,0 0-272 0</inkml:trace>
  <inkml:trace contextRef="#ctx0" brushRef="#br1" timeOffset="-101522.54">7031 10305 1839 0,'0'0'0'0,"-4"4"160"16,0 0-160-16,-1 2 0 0,-3-1 0 0,-1 0 0 0,0 0 1216 0,1 1 224 0,-3-3 32 0,-1 6 16 15,-1-4-992-15,0-1-208 0,1 0-32 16</inkml:trace>
  <inkml:trace contextRef="#ctx0" brushRef="#br1" timeOffset="-101370.05">6437 10609 18431 0,'0'0'1632'0,"-6"4"-1312"15,-1 0-320-15,2 2 0 0,5-6 576 0,-5 4 32 16,1 1 16-16,4-5 0 16,0 0-1136-16,0 0-240 0,0 0-32 0</inkml:trace>
  <inkml:trace contextRef="#ctx0" brushRef="#br1" timeOffset="-97943.73">16119 13280 11967 0,'1'-12'1072'0,"2"-2"-864"0,1 1-208 0,1-1 0 16,2 3 1664-16,2-4 272 0,0-2 64 0,1 3 16 15,2 4-1168-15,-2-1-224 0,0 3-48 0,-1-1-16 16,-1 1-48-16,-8 8-16 0,0 0 0 0,9-3 0 15,-9 3 96-15,0 0 32 0,0 0 0 0,0 0 0 16,7 10-64-16,-2 4-16 0,-2 1 0 0,-2 4 0 16,-1 1-96-16,0 6-32 0,0 6 0 0,0 5 0 15,0 2 16-15,-1 4 0 0,0 0 0 0,-2 7 0 16,2 3-80-16,-3 3-16 0,-2-1 0 0,-1 0 0 16,1-1-144-16,1 3-48 0,-4 4 0 0,1-3 0 15,1-1-144-15,0-3 128 0,2 1-128 0,-2-3 128 16,0-2-128-16,1 1 128 0,-2-2-128 0,2-2 128 0,2 0 80 15,0 2 16-15,-1-5 0 0,3 3 0 0,-1-5-32 16,2 0 0-16,-3-1 0 0,4-1 0 0,4 5 32 16,-2-1 0-16,2-2 0 0,0 1 0 0,0-3-224 0,0-5 176 15,-1 1-176-15,1-2 160 0,0 1-160 0,0-2 128 16,-2-5-128-16,1 2 128 0,-2 2-128 0,3-8 0 16,-3-4 144-16,2-2-144 0,-1-4 128 0,4 0-128 15,-1-4 128-15,1-1-128 0,-6-9 128 0,11 4-128 16,1 0 128-16,-1-3-128 0,1-1 128 0,-1 0-128 15,3-1 160-15,0-2-160 0,0 1 176 0,1-3-176 16,2-3 192-16,-2 3-192 0,0-3 160 0,1 3-160 16,-1 2 128-16,1 1-128 0,1-3 128 0,1-2-128 15,1 4 0-15,1 0 128 0,0 0-128 0,2-4 0 0,-3 2 0 16,7 3 0-16,-2-1 0 0,2 1 0 0,2-4 0 0,3 3 0 16,2-1 0-16,1 1 0 0,2 0 0 15,-1-3 0-15,1-1 0 0,0 2 0 0,0 0 0 0,1 1 0 16,3 1 0-16,-1 2 0 0,2-4 0 0,1 2 0 15,0 6 0-15,1-2 0 0,1-1 0 0,1-1 128 16,-2-3-128-16,-1 3 128 0,-2-2-128 0,-2 3 128 16,0-1 0-16,-3 2-128 0,-3 2 192 0,-1 3-64 15,-2-1-128-15,-2 2 0 0,1 0 0 0,-3 0 0 16,3 4 0-16,-3-2 0 0,0 2 0 0,-4-2 0 16,1 4 0-16,-2 2 0 0,-1-6 0 0,-1 1 0 15,-3-1 0-15,-1 0 0 0,-1-3 0 0,-2 3 128 16,-1-4 32-16,-1 4 0 0,-9-9 0 0,9 9 0 15,-2 0 0-15,-7-9 0 0,0 0 0 0,7 9 0 0,-7-9-32 16,0 0-128-16,0 0 192 0,0 0-64 0,0 0 48 0,0 0 0 16,0 0 0-16,0 0 0 0,0 0-176 0,0 0 192 15,0 0-192-15,0 0 192 0,0 0-192 0,0 0 0 16,2-6 0-16,-2-3 128 0,0 1-128 0,0-5 0 16,-2 1 144-16,2 0-144 0,3-4 128 0,-1-3-128 15,1-5 128-15,-1-2-128 0,1 1 128 0,1-6-128 16,0-4 160-16,-1-4-160 0,2-2 192 0,1-4-64 15,-1-5-128-15,0-2 192 0,-1-5-192 0,1-1 0 16,-2-6 128-16,3 1-128 0,-3-5 0 0,5-3 0 16,-2-3 0-16,2-1 0 0,1-1 0 0,0 5 0 15,1 2 0-15,1 4 0 0,2 1 0 0,-3 3 0 16,2-3-160-16,-1 7 160 0,1 2 0 0,0 2 0 0,0-2 0 16,-1 2-128-16,-1-6 128 0,1 5 0 0,-3-1 0 0,0 3 0 15,-3-2 0-15,0 5 0 0,-1-2 0 0,0 9 0 16,-2 1 0-16,0 5-128 0,-4-1 128 0,1 6 0 15,-1 1-128-15,-1 2 128 0,0 4-128 0,1 2 128 16,-2 0 0-16,2 1 0 0,-1 0 0 0,0 4-128 16,1-1 128-16,-1 6 0 0,0 1 0 0,1 0 0 15,0 4 0-15,-1 2 0 0,1-3 0 0,-1 3-128 16,3 5 128-16,0 0 0 0,0 0 0 0,-10 5-128 16,10-5 128-16,-10 8-192 0,1-3 192 0,3 0-192 15,6-5 192-15,-8 9 0 0,2-4-144 0,6-5 144 16,-9 8 0-16,1-1 0 0,0-3 0 0,0 3 0 15,-1-1 0-15,-2-2 0 0,1 2 0 0,-5 2 0 0,-1-3 0 16,-4 4 0-16,-2-3 0 0,-1 3 0 16,-5 0 0-16,-4 0 0 0,-6 1 0 0,-3 1 0 0,-1-3 0 15,-2 4 0-15,-6-4 128 0,1 5-128 0,-2 1 0 0,-1-1 0 16,-3 1 0-16,-2 0 128 0,-7 0-128 0,3-5 0 16,-1 1 0-16,-2-3 0 0,1 2 0 0,3-2 0 15,-1 2 0-15,0-3 0 0,0 2 0 0,3-3 128 16,-1-3-128-16,6 1 0 0,3-3 0 0,3 2 0 15,6 0 0-15,2-2 0 0,5-2 0 0,2 2 0 16,4 2 128-16,2 0-128 0,5-3 0 0,-3 3 0 16,0 2 0-16,1-1 0 0,1-1 0 0,2 0 0 15,-2 0 0-15,3 1 0 0,1-1-128 0,0 2 128 16,2-1 0-16,2-1 0 0,1 1 0 0,2-1 0 16,2-1 0-16,9-1 0 0,-9 0-144 0,9 0 144 15,0 0 0-15,0 0 0 0,0 0-128 0,0 0 128 0,0 0 0 0,0 0 0 16,0 0-128-16,0 0 128 0,0 0 0 0,14-1 0 15,3 1 0-15,2-1-128 0,2 0 128 0,5-2 0 16,2-2 0-16,2-1 0 0,2 1 0 0,3-2 0 16,5-3 0-16,1 4 0 0,3-3 0 0,3 4 0 15,5-3 0-15,4 2 0 0,3-2 0 0,2-2 0 16,1 2 0-16,0-3 0 0,2-3 0 16,-1 2 0-16,1 1 0 0,-1 1 0 0,1 1 0 0,-2-3 0 15,-1 0 0-15,-2-1 0 0,-5 0 0 0,1 4 0 16,-3 1 0-16,0 2 0 0,-1-1 0 0,0 2 0 15,-4 1 0-15,-3 1 0 0,0 0 0 0,-6-3 0 16,-4 1 0-16,-5 3 0 0,-2-2 0 0,-5 0 0 0,-5 0 0 16,-3 2 0-16,-5-1 0 0,-9 3 0 0,0 0 0 0,0 0 0 15,0 0 0-15,0 0 0 0,0 0 0 0,0 0 0 16,0 0 0-16,0 0 0 0,0 0 128 0,0 0-128 16,0 0 0-16,0 0 0 0,0 0 0 0,0 0 0 15,0 0 0-15,-5 8 0 0,-1 0 0 0,0-2 0 16,6-6 0-16,-8 14 0 0,-2-1 0 0,2 3 0 15,-2 5 0-15,2 1 0 0,-2 8 0 0,3 3 0 16,-5 7-128-16,2 2 128 0,1 5 0 0,-1 5 0 16,-2 7 0-16,2 1 0 0,-2 3 0 0,1-1-128 15,2 2 128-15,2 0 0 0,1-1 0 0,0 2 0 16,0-4 0-16,4-1 0 0,-1-4 0 0,2 3 0 16,-1-1 0-16,1-2 0 0,-3-6 0 0,3-1 0 0,-3-6 0 15,2 1 0-15,-2 0 0 0,0-1 0 0,2 0 0 0,0-5 0 16,2 0 0-16,-2-2 0 0,0-1 0 0,2 0 0 15,4-5 0-15,-2-3 0 16,0 2 0-16,1-3 0 0,-1 0 0 0,-1-4 0 0,1-2 0 0,0 2 0 16,0-3 0-16,-2 3 0 0,-2-3 0 0,1-2 0 15,0-3 0-15,1 2 0 0,0-4 0 0,0 2 0 16,-2-5 0-16,2 1 0 0,2-2 0 0,-2-8 0 16,0 0 0-16,0 0 0 0,0 0 0 0,0 0 0 15,-2 10 0-15,2-10 0 0,0 0 0 0,0 0 0 16,0 0 0-16,0 0 0 0,0 0 0 0,0 0 0 15,-8 0 0-15,8 0 0 0,0 0 0 0,-9-6 0 16,0 2 0-16,9 4 128 0,-8-8-128 0,2 1 0 16,1 2 0-16,-3 0 0 0,2-4 0 0,-1 1 0 0,1-5 0 15,-3 3 0-15,-2-4 0 0,-3 2 0 0,-3 1-256 0,-2-1 48 16,-4-2 16-16,-6 2 0 0,-5-2-64 0,-3 2 0 16,-4 1 0-16,-6 4 0 0,-8-3-32 0,-4 1-16 15,-7-5 0-15,2 7 0 0,2 1 176 0,2 2 128 16,2 4-192-16,0 3 192 0,1 3-144 0,2-1 144 15,3-2 0-15,4 0-144 0,1 3 144 0,6-3 0 16,7 0 0-16,5-2 0 16,5 0-464-16,5-2-16 0,2 1 0 15,6-1-10096-15,11 1-2032 0</inkml:trace>
  <inkml:trace contextRef="#ctx0" brushRef="#br1" timeOffset="-96284.35">16550 13651 18431 0,'0'0'1632'0,"-9"3"-1312"0,9-3-320 0,-6 12 0 16,1-3 640-16,5-9 48 0,-4 10 16 0,4-10 0 0,-3 14-80 0,3-14-16 15,0 0 0-15,0 0 0 16,0 0 352-16,12 1 64 0,-2-2 0 0,5-5 16 0,0-3-16 0,5-4 0 16,1-1 0-16,5 3 0 0,2-5-576 0,1 1-112 15,0-3-16-15,4 1-16 0,-1-1-304 0,0-1 160 16,-3 0-160-16,-2 0 128 0,-2 1-128 0,-2 2 0 15,-3 5 0-15,-1 2 128 0,-2 0-128 0,-5 5 0 16,-12 4 0-16,11 8 128 0,-5 1 640 0,-3 7 112 16,-5 6 16-16,-2 9 16 15,-3 7-1600-15,-3 7-320 0,-4 8-64 0,-3 5-16 0,-1 4 832 0,-2 6 256 16,-4 3 0-16,-2 1-160 0,-4 0 160 0,-2-3 0 16,-2 0 0-16,0-8 0 0,-1 1 0 0,3-13-128 0,4-7 128 15,6-9 0-15,1-9 192 0,6-5 128 16,4-6 32-16,3-7 0 0,8-6 544 0,0 0 128 0,1-13 0 15,6-5 16-15,3-3-336 0,4-6-80 0,5-8-16 0,5-5 0 16,4-3-336-16,4 1-64 0,1-4-16 0,2 2 0 16,2-5-192-16,3 0 0 0,-4-3 0 0,3 5 0 15,-1 0 0-15,0 9 0 0,-1 3 0 0,-3 10 0 16,-1 2 0-16,-2 10 0 0,-5 4 0 0,-3 12 0 16,-3 8-144-16,-7 7 144 0,-5 6-208 0,-7 8 80 15,-5 4 128-15,-6 3-128 0,-5 5 128 0,-7 2-128 16,-4 5 128-16,-6 5 0 0,-5 4 0 0,-5 0-128 15,-4-1 128-15,0-3 0 0,-2-5 0 0,4-5 0 16,-1-8 0-16,3-8 0 0,2-7 128 0,5-6-128 16,7-4 464-16,7-7 32 0,3-6 0 0,8-5 0 0,10 5 0 15,0-14 0-15,5-7 0 0,5-4 0 16,6-2-304-16,6-4-48 0,5 0-16 0,3-5 0 0,3-4-128 16,3 0 0-16,3 0 0 0,5-1 0 0,1 4 0 15,5 4 0-15,-3 4-144 0,4 6 144 0,2 10 0 0,-3 4-128 16,-3 6 128-16,-4 5 0 0,-4 3-176 0,-8 8 176 15,-6 7-160-15,-8 6 160 0,-7-1-320 0,-7 8 16 16,-7 5 16-16,-10 6 0 0,-8-3 32 0,-7 8 0 16,-8-2 0-16,-5 2 0 0,-4 3 112 0,-2-1 144 15,-3 1-208-15,3-7 80 0,0-4 128 0,4-7 0 16,5-5 0-16,3-5 128 0,7-8 192 0,5-6 32 16,5-8 16-16,7-6 0 0,6-6-16 0,6-4 0 15,6-2 0-15,7-6 0 0,5-2-224 0,5-6-128 16,2-2 128-16,4-3-128 0,3 0 0 0,5-5 0 0,3-2-192 15,4 1 64-15,3 0-144 0,8 0-32 0,4 2 0 0,2 3 0 16,2 4 96-16,-3 7 16 0,-6 6 0 0,-2 6 0 16,-6 8 192-16,-5 5-176 0,-6 5 176 0,-5 5-160 31,-8 8-320-31,-6 5-64 0,-11 1-16 0,-5 7 0 0,-10-1 160 0,-7 6 16 0,-6 3 16 0,-6 2 0 16,-8 1 368-16,-4 5 0 0,-3-5 0 15,-7 0 0-15,-5-4 0 0,-2-4 0 0,-3-2 0 0,5-5 0 16,5-6 512-16,8-5 64 0,5-2 0 0,6-9 16 15,6-3-160-15,6-3-48 0,3-3 0 0,7-7 0 16,4-2-384-16,5-7 128 0,6-2-128 0,4-2 0 16,2-3 0-16,6 0 0 0,2-4 0 0,5-1 0 15,4 1-192-15,6-2 16 0,6 0 16 0,4-1 0 0,3 1 32 16,3 6 0-16,0 1 0 0,1 4 0 0,-1 3 128 16,-3 7-160-16,-3 5 160 0,-4 4-160 0,-3 6 160 0,-8 2 0 15,-6 8-144-15,-8 1 144 0,-6 0-256 0,-9 7 0 16,-6 3 16-16,-8 3 0 0,-8 1 96 0,-7 4 16 15,-8 0 0-15,-5 2 0 0,-5 4 128 0,-6-6 0 16,-6 1 0-16,-2-3 0 0,-4 1 0 0,5-8 176 16,3-7-48-16,5-6 0 0,4-3 336 0,3-7 64 15,3-4 16-15,4-8 0 0,1-5-192 0,4-5-32 16,4-2-16-16,5-1 0 0,4-9-144 0,4 0-32 16,6-3 0-16,5-2 0 0,5-7-128 0,5 0 0 0,5-3 0 15,8-5 0-15,5-2 0 0,5-1 0 16,5-4 0-16,5 2 0 0,4 0-160 0,6-1 160 0,5 4 0 15,5 2-144-15,4-1 144 0,3 6 0 0,0 3-144 0,-3 3 144 16,-3 6 0-16,-2 6-176 0,-5 2 176 0,-5 11-128 16,-4 7 128-16,-6 6 0 0,-8 3 0 0,-8 9-128 15,-6 2-16-15,-12 6 0 0,-9 5 0 0,-8 6 0 16,-8 7-144-16,-9 5-32 0,-8 5 0 0,-6-1 0 16,-6 1 320-16,-5 0-160 0,-6-4 160 0,-1-4-128 15,-4-3 128-15,1-5 192 0,2-2-32 0,1-10-16 16,5-3 272-16,3-2 48 0,3-4 16 0,4-3 0 15,5-7-144-15,3-7-16 0,3-5-16 0,7-3 0 16,3-5-80-16,4-3-16 0,4-3 0 0,4-4 0 16,5-1-208-16,5-2 0 0,2-3 128 0,6-6-128 15,3 0 0-15,8-2 0 0,8-3 0 0,4 0 0 16,5-3 0-16,6 0 0 0,3 5 0 0,4 3 0 0,-1 0 0 16,0 7 0-16,3 4 0 0,-1 5 0 0,-1 3 0 15,0 5-160-15,-1 6 160 0,-1 2-128 0,-4 6 128 0,-6 1 0 16,-6 4 0-16,-6 7 0 0,-5 0 0 0,-15-4-128 15,0 14 128-15,-11 4 0 0,-6 2-192 0,-8 4 64 16,-13-1 0-16,-4 0 0 0,-5-4 128 0,-2-1-192 16,-4 0 192-16,0-3-192 0,-2-3 192 0,2-4 0 15,1-2 0-15,1-2 0 0,2-5 192 0,7-2-48 16,6-3 0-16,5-2 0 0,7-6-144 0,6-1 192 16,4 0-192-16,7-4 192 0,4-1-192 0,6-3 160 15,4 1-160-15,7-2 160 0,5 1-160 0,7 3 0 16,5-2-192-16,8 2 192 0,4-4-160 0,5 1 160 15,4 2 0-15,4 1-144 0,4-2 144 0,1 5 0 0,0 3 0 16,1 2 128-16,-1 7-128 0,-2 0-192 0,-5 1 64 0,-5 3 0 16,-7 2 128-16,-8 6 0 0,-5-1 0 15,-7 3 0-15,-7-1 0 0,-6-1 0 0,-7 5 0 0,-4 2 0 16,-5 1 0-16,-3-1 0 16,-5 0 0-16,-4 1 0 0,-6 4 0 0,-6 1 176 0,-5-2-48 0,-4 0 0 15,-3-1-128-15,-1 2 0 0,1 0-192 0,0 5 192 31,1-3-2112-31,0 0-288 0</inkml:trace>
  <inkml:trace contextRef="#ctx0" brushRef="#br0" timeOffset="-82637.33">6911 4477 8287 0,'0'0'736'0,"0"0"-592"0,0 0-144 0,0 0 0 15,0 0 1264-15,0 0 208 0,-2-3 64 16,2 3 0-16,0 0-448 0,0 0-96 0,0 0-16 0,0-8 0 16,0 8-272-16,0 0-64 0,0-6-16 0,0 6 0 15,0 0-64-15,0 0-16 0,0 0 0 0,0 0 0 16,0 0-240-16,0 0-48 0,0 0-16 0,5 7 0 15,-2 3 64-15,1 2 16 0,0-1 0 0,-3 4 0 16,3 5 0-16,0 0 0 0,0 4 0 0,0 0 0 16,-2 0 48-16,1 4 16 0,1-1 0 0,1 4 0 0,0 0-16 15,-2 1 0-15,0 0 0 0,0 1 0 0,-2 0-160 16,0 0-16-16,-1 1-16 0,0-1 0 0,0-3-176 0,0-1 128 16,0-1-128-16,1-4 128 0,1-1-128 0,-1-2 160 15,0-3-160-15,0 0 160 0,-1-3-160 0,2-1 0 16,0-1 144-16,2-4-144 0,0 1 0 0,0-4-240 15,0 2 48-15,-4-8 0 16,0 0-2176-16,0 0-416 0,0 0-96 0,0 0 0 0</inkml:trace>
  <inkml:trace contextRef="#ctx0" brushRef="#br0" timeOffset="-82310.44">6903 5016 13823 0,'0'0'608'0,"0"0"128"0,0 0-592 0,0 0-144 16,0 0 0-16,-5 3 0 0,5-3 1232 0,-5 6 224 15,1 1 32-15,2 1 16 0,-1 3-544 0,2 1-96 16,0 0-32-16,1 2 0 0,1 1-256 0,2 2-64 0,0 0-16 0,3 2 0 16,0 0-176-16,2-1-48 0,0 0 0 15,1-1 0-15,0-1-48 0,3-2-16 0,-2-5 0 0,1 1 0 16,-1-5 352-16,2-1 64 0,1-1 16 0,-1-3 0 15,2-3 240-15,2-2 48 0,-1-4 16 0,1-1 0 16,1-5 0-16,-1-1 0 0,1 0 0 0,-2-3 0 0,3-2-352 16,-3 0-64-16,0-5-16 0,1 0 0 15,-1 2-96-15,0-2-32 0,0 5 0 0,-2 1 0 0,0 1-224 0,0 2-160 16,-1-1 192-16,1 1-192 16,0 3-768-16,-1 4-272 0,0 1-48 0,-1 4-16 0</inkml:trace>
  <inkml:trace contextRef="#ctx0" brushRef="#br0" timeOffset="-81643.79">6025 5874 14735 0,'0'0'640'0,"0"0"160"0,0 0-640 0,0 0-160 16,-2-4 0-16,2 4 0 0,0 0 1248 0,0 0 224 16,0 0 32-16,0 0 16 0,7-1-224 0,3 0-32 15,4 0-16-15,11-4 0 0,2-2-224 0,-6 6-32 0,3-4-16 16,3-2 0-16,2 1-400 0,3 1-64 16,-1-3-32-16,0 2 0 0,2-4-288 0,-1 2-64 0,-2-2-128 0,0 2 192 15,-4 6-48-15,0 1-16 0,-3 1 0 0,-3 1 0 31,-1 1-1024-31,-5 1-192 0,-3 2-64 0,0 5-11392 0</inkml:trace>
  <inkml:trace contextRef="#ctx0" brushRef="#br0" timeOffset="-81414.61">6104 5948 15663 0,'0'0'1392'0,"0"0"-1120"15,0 0-272-15,8 3 0 0,0 0 960 0,1 0 128 16,-1 1 16-16,1 1 16 0,0 4-64 0,0 0-16 16,0 3 0-16,-2 4 0 0,2-1-592 0,-3 4-128 15,0 2-32-15,-1 4 0 0,-2 4 16 0,1-1 0 16,-2 2 0-16,-2 2 0 0,-2 0-96 0,-3-3-16 16,1 2 0-16,-1-1 0 0,-1-2-192 0,-2 1 128 15,1-5-128-15,-2 1 0 0,0-5-192 0,0-1-144 16,0-1-32-16,-2-3-7248 15,0-3-1440-15</inkml:trace>
  <inkml:trace contextRef="#ctx0" brushRef="#br0" timeOffset="-81278.16">5986 6586 10127 0,'0'0'896'0,"0"0"-704"16,0 0-192-16,6 0 0 0,2-1 1856 0,1-2 320 0,1 2 80 0,2-3 16 16,2-1-912-16,3 0-176 0,3-3-32 0,4 1-16 15,3-1-448-15,4-2-96 0,2 2-16 0,2-4 0 16,1-5-384-16,1-1-64 0,1 2-128 0,-1 2 176 31,0 0-816-31,-3 2-144 0,-2 0-48 0</inkml:trace>
  <inkml:trace contextRef="#ctx0" brushRef="#br0" timeOffset="-80975.94">7175 5794 20207 0,'-5'-15'896'0,"4"7"192"0,-1 2-880 0,-1 0-208 16,-2-5 0-16,0 4 0 0,-1-2 944 0,-2 4 144 15,-1 1 16-15,-1-2 16 0,-2 2-288 0,0 1-48 16,-2 3-16-16,-2-1 0 0,0 2-208 0,-2 6-48 16,-2 4-16-16,1 2 0 0,0 1-144 0,0 4-32 15,2 1 0-15,1 5 0 0,-1 0-176 0,2 5-144 16,2 0 192-16,2 3-192 0,2 0 128 0,1 4-128 15,3 2 0-15,2 0 0 0,2 0 160 0,2-1-32 16,1-2 0-16,0 0 0 0,1 0-128 0,1 0 0 16,-2-4 0-16,2 1 0 0,-1-6 0 0,-2 0-256 15,-1-2 48-15,0 1 0 16,-1-3-2400-16,-3-2-464 0</inkml:trace>
  <inkml:trace contextRef="#ctx0" brushRef="#br0" timeOffset="-80855.93">6550 6497 16575 0,'0'0'736'0,"0"-5"160"0,1-5-720 0,7 1-176 0,0-2 0 0,3 2 0 16,3 0 944-16,5 2 144 0,4-2 48 0,4 1 0 16,4-4-496-16,5-2-112 0,3-2-16 0,2-2 0 15,1-1-320-15,1 2-192 16,-2 2 192-16</inkml:trace>
  <inkml:trace contextRef="#ctx0" brushRef="#br0" timeOffset="-80284.47">8241 5970 14559 0,'0'0'640'0,"0"0"144"0,-7-3-624 0,0 1-160 15,-3-2 0-15,-2 0 0 0,-1-4 1024 0,-6 1 160 16,0-4 32-16,7 8 16 0,-4 0-96 0,0 1-32 16,-1-1 0-16,-1 3 0 0,-2 3-336 0,-1 0-80 0,-1 8-16 0,0-3 0 15,2 5-240-15,-4-1-48 0,1 0-16 0,-1 2 0 16,1 2-192-16,0-2-48 0,4 0 0 0,4 2 0 16,2-1-128-16,4 1 0 0,1 0 144 0,2 4-144 0,5-2 0 0,6-5 0 15,1-3 0-15,6 3 128 16,3 1 0-16,3-4 16 0,2 3 0 0,4-1 0 0,-1-1 0 0,0 0 0 15,1 4 0-15,-1-2 0 0,-1-2-144 0,-2 2 160 16,-2-1-160-16,2-2 160 0,-7 2-160 0,0-1 192 16,-3 1-192-16,-1 7 192 0,-6-2 272 0,-4-4 64 15,-4-3 16-15,-1 2 0 0,-7 2 128 0,-1 0 32 16,-3-2 0-16,-2 1 0 0,-1-1-256 0,-4-3-32 16,-3 3-16-16,-2-5 0 0,-3 1-192 0,-1-4-32 15,0-2-16-15,1 0 0 0,1-1-160 0,4-4 0 16,0-1 0-16,4-3 0 15,4-1-2048-15,4 2-352 0</inkml:trace>
  <inkml:trace contextRef="#ctx0" brushRef="#br0" timeOffset="-78332.31">7782 6592 13471 0,'0'0'592'0,"0"0"128"0,-4 7-576 0,-1-3-144 16,5-4 0-16,-6 1 0 0,6-1 1232 0,0 0 224 15,0 0 32-15,0 0 16 0,0 0-224 0,0 0-64 16,0 0 0-16,0 0 0 0,11-9-240 0,-2 1-48 0,0-2-16 0,2-1 0 16,5-5-160-16,-3-3-48 0,5-3 0 0,0-6 0 15,0-4-96-15,1-3-32 0,0-1 0 0,4-3 0 16,-2 1 16-16,2 0 0 0,-1-5 0 0,2-1 0 16,-1-4-96-16,0 1-32 15,-1-2 0-15,-2-1 0 0,-1 2-176 0,6-19-32 0,-6 6-16 0,-8 21 0 0,-3 2-112 16,0-3 0-16,-2-1-128 0,0 2 192 0,-3 2-192 15,1 1 128-15,0 2-128 0,-1 6 0 0,-2 3 0 0,-1 4 128 16,-1 5-128-16,-1 3 0 0,-2 2 128 0,-1 4-128 16,-1 2 176-16,-2 10-176 0,-2 3 0 0,-4 10 0 15,0 3 0-15,-2 11 0 0,-2 5 0 0,0 6 0 16,2 5 0-16,-2 4 0 0,0 4 0 0,1 2 0 16,2 4 0-16,0 4 0 0,1 1 0 0,1-4 0 15,1-2 0-15,1-3 0 0,4-5 160 0,2-5-32 16,0 0 0-16,0 12 0 0,1-13 32 0,4-22 0 15,1 1 0-15,2 10 0 0,0-9-160 0,1-11 160 16,2-3-160-16,3-1 160 0,-1 0-160 0,2-5 0 16,3-4 0-16,1 0 128 0,1-4-128 0,2 0 0 15,0-3 0-15,4-5 0 16,-1-3-1488-16,2-1-176 0,-2-4-48 0,9-9-13472 0</inkml:trace>
  <inkml:trace contextRef="#ctx0" brushRef="#br0" timeOffset="-77960.92">8556 6087 17503 0,'-10'6'768'0,"10"-6"176"0,-7 6-752 0,0-1-192 0,-1 2 0 0,-1 4 0 16,-2 3 2448-16,-2 3 464 0,-1 0 96 0,-1 4 0 15,-3-1-1616-15,2 0-336 0,0 2-64 0,1 2-16 16,2-1-336-16,-1 13-80 0,4-6-16 0,6-12 0 15,3-4-288-15,5 1-64 0,0-1-16 0,3-1 0 16,4-4-176-16,3-2 0 0,-1-3 0 0,4-2 0 16,1-6 0-16,1-4 128 0,0-1 0 0,10-9 0 0,-3 1 128 0,-1-1 0 15,-3 1 16-15,-3-1 0 0,-4 1 176 0,-5 4 48 16,-1 2 0-16,0-2 0 0,-5-4 80 0,-2 2 0 16,-3 1 16-16,-3 1 0 0,-2 1-48 0,-4-2-16 15,-3 1 0-15,-4 3 0 0,-3-2-272 0,-2 5-64 16,0-2-16-16,0 4 0 0,-1-2-176 0,-6 1-192 15,5 5 32-15,10 1 16 16,2 0-1824-16,0 0-352 0,3 1-80 0,9-1-13744 0</inkml:trace>
  <inkml:trace contextRef="#ctx0" brushRef="#br0" timeOffset="-77673.06">8883 6032 23039 0,'0'0'2048'0,"0"0"-1648"15,0 0-400-15,0 0 0 0,-4 4 896 0,-1 5 80 0,-3-2 32 0,-2 5 0 16,-2-2-144-16,-1 5-32 0,-4 2 0 0,0 2 0 16,1 1-320-16,1 0-80 15,-1 3-16-15,5-1 0 0,1-1-32 0,1 4-16 0,1-1 0 0,4-3 0 16,2 0-176-16,3-1-16 0,4-2-16 0,2-3 0 16,0-2-160-16,5-6 128 0,-1 0-128 0,4-3 128 15,3-3 192-15,3-5 48 0,-2-4 0 0,10 1 0 16,-8-2 304-16,-8 1 64 0,0-6 16 0,-2 3 0 15,-1 1-160-15,-2 0-16 0,-3 1-16 0,-1-3 0 16,-5 1-32-16,-3-1 0 0,-2 0 0 0,-3 3 0 16,-3-4-176-16,0 3-32 0,-2 1-16 0,-3 0 0 15,-1 1-176-15,-7 1-128 0,2-2 192 0,11 6-192 16,2-1 0-16,3-1 0 0,7 5-160 0,0 0 160 16,0 0-640-16,0 0-16 0,0 0 0 0,0 0 0 15,0 0-1808-15,6-3-352 0,4-2-80 0</inkml:trace>
  <inkml:trace contextRef="#ctx0" brushRef="#br0" timeOffset="-77308.5">9253 5478 20271 0,'0'-7'1792'0,"-3"-2"-1424"16,3 4-368-16,0 5 0 0,0 0 2400 0,0 0 416 15,0 0 64-15,-1 8 32 0,-2 5-1440 0,-2 2-272 16,-1 5-64-16,-2 7-16 0,-1 2-544 0,-4 20-96 16,2-6-32-16,3-11 0 0,1 3-320 0,-1 2-128 15,1 2 0-15,-5 7 144 0,1 1-144 0,0 1 0 0,1 1 0 0,1-6 0 16,1-4 0-16,0-3 0 16,2-6-176-16,2-3 176 0,0-7 0 0,1-3 0 15,2-7 0-15,1-1 128 0,0-9 432 0,0 0 80 16,0 0 32-16,10-6 0 0,2-2-32 0,-1-7-16 0,-1-3 0 0,0-2 0 15,2-2-368-15,-1-3-80 16,1-1-16-16,1-2 0 0,-1 3-160 0,2 1 0 0,-1-2 0 0,2 5 128 16,2 3-128-16,0 0 0 0,3 3 0 0,-3 2 0 15,0 4 0-15,-1-1 0 0,1 4-128 0,-1 2 128 16,1-1-576 0,0 1-64-16,-4 1 0 0,0 2 0 0,2 0-2368 15,-4 0-464-15,-2-2-112 0</inkml:trace>
  <inkml:trace contextRef="#ctx0" brushRef="#br0" timeOffset="-77138.34">9086 6070 11967 0,'-6'20'528'0,"4"-11"112"0,1-2-512 0,4 3-128 16,2-1 0-16,0 3 0 0,5-1 3696 0,0 0 704 16,0 0 144-16,3-3 16 0,2 1-2560 0,3-3-512 0,2-3-96 0,2 1-32 15,1 1-848-15,1-1-192 16,1-2-16-16,0-2-16 0,1 1-288 0,-2 1 0 15,-1-2 0-15,-1 1 0 16,-3 0-2048-16,0 0-320 0,-2 1-64 0</inkml:trace>
  <inkml:trace contextRef="#ctx0" brushRef="#br0" timeOffset="-76818.19">9542 6104 30575 0,'0'0'1344'0,"0"0"304"0,9 0-1328 0,1 0-320 0,2-3 0 0,1-4 0 15,2 1 544-15,3-2 32 0,-1-3 16 0,2-1 0 16,2 0 48-16,-1-4 16 0,2 1 0 0,-4-3 0 16,-1 1-352-16,1-1-80 0,-5 0-16 0,-3 3 0 15,-2 2-80-15,-3 3-128 0,-1 0 176 0,-4 3-176 16,-4-2 560-16,-4 4 0 0,-2 4 0 0,-3 2 0 15,-3 3-64-15,-3 4-16 0,-2-1 0 0,-2 7 0 0,3 4-240 0,-2 2-48 16,1 1-16-16,2-1 0 0,1 2-48 0,3-1-128 16,2 0 192-16,3-1-64 0,1-1-128 0,3-1 0 15,2-3 0-15,3 0 0 0,2-4-192 0,4-1-32 16,1-3 0-16,3 1 0 16,3-5-1472-16,2 0-288 0,2-3-64 0,2-2-13712 0</inkml:trace>
  <inkml:trace contextRef="#ctx0" brushRef="#br0" timeOffset="-76447.49">10272 5778 20959 0,'0'0'928'0,"0"0"192"0,-6 0-896 0,-2 2-224 16,-2 1 0-16,-2 6 0 0,-2 2 1120 0,-2 4 176 15,-2 4 48-15,-1 0 0 0,0 3-432 0,0 4-80 16,-1-1 0-16,2 5-16 0,0 1 0 0,0-1 0 0,0 6 0 15,3-2 0-15,2-1-368 0,6-1-80 0,-1-9-16 16,4-1 0-16,2-3-352 0,6-5 128 0,6-2-128 0,2-8 0 16,4-4 448-16,2-2 0 0,1-10 16 0,2-4 0 15,3-6 240-15,0-3 64 0,1-8 0 0,0-5 0 16,0-3 32-16,-2 0 16 0,0-1 0 0,-1-5 0 0,-1 1 112 16,0-3 32-16,-1-5 0 0,-2-3 0 15,-4-5-448-15,0-2-96 0,-3-4-16 0,-2-2 0 16,-2-1-256-16,-2 7-144 0,-2 4 160 0,-1 12-160 0,-1 9 0 15,0 7 0-15,1 7 0 0,-4 11 0 0,0 10 0 0,-5 6 128 16,-1 12-128-16,-1 7 0 0,1 10 0 0,0 9 0 16,2 11-144-16,-2 7 144 0,1 11 0 0,3 4-144 15,-1 9 144-15,2 3 0 16,1 10-1248-16,4-1-160 0,7 2-48 0,12 40 0 16,5-28-2032-16,1-8-416 0</inkml:trace>
  <inkml:trace contextRef="#ctx0" brushRef="#br0" timeOffset="-75688.27">6415 7452 17503 0,'0'0'1552'0,"0"0"-1232"16,-2-5-320-16,-1 2 0 0,-2-1 1184 0,-1-2 176 0,6 6 48 0,-7-3 0 15,0 1-272-15,-2-1-48 0,-1 3-16 0,-3 0 0 16,-1 0-256-16,-1 4-48 16,-2 2-16-16,1 2 0 0,-1 2-176 0,1 2-48 0,-1 4 0 15,1 1 0-15,-1 0-224 0,4 1-48 0,3 1-16 0,3 0 0 16,-1 0-112-16,5-2 0 0,3-2-128 15,3-3 192-15,2-5-16 0,3 1-16 0,1-2 0 0,2-3 0 16,3-4 160-16,3-4 48 0,0-6 0 0,1 0 0 16,0-1 16-16,0-3 0 0,-2-1 0 0,0-3 0 15,0-2-192-15,-3-2-16 0,-2 1-16 0,-1 0 0 16,1 3-160-16,1-9 160 0,-3 5-160 0,-5 12 160 16,-1 2-160-16,-3 9 160 0,2-7-160 0,-2 7 160 0,0 0 128 0,0 0 32 15,0 0 0-15,0 0 0 0,-5 9-176 0,2 5-16 16,1-1-128-16,-1 2 192 0,1 3-192 0,1 1 0 15,1 1 0-15,1-1 0 0,1-5 0 0,2 0 0 16,1-1 0-16,0 0 0 0,4-4 0 0,0 1 0 16,1-4 0-16,0-2 0 0,1-1 0 15,-1-1 0-15,1-7 0 0,1 0 0 0,-1 0-208 0,1-4 16 16,2 1 0-16,-2-3 0 16,2 1-1280-16,-1-2-256 0,1 0-64 0,-1-2-8240 15,1 0-1648-15</inkml:trace>
  <inkml:trace contextRef="#ctx0" brushRef="#br0" timeOffset="-75490.96">6859 6783 28959 0,'0'0'1280'0,"0"0"272"0,0 0-1232 0,0 0-320 15,-4 6 0-15,2 7 0 0,-3 2 736 0,-2 4 96 16,0 2 0-16,-1 7 16 0,0 1 144 0,-2 19 32 0,3-1 0 0,3-16 0 15,1 4-544-15,2 2-96 16,1 0-32-16,1 3 0 0,2-1-352 0,-1-1 0 0,1 3-192 0,2 1 64 31,-1-3-3008-31,-1-3-608 0</inkml:trace>
  <inkml:trace contextRef="#ctx0" brushRef="#br0" timeOffset="-75313.88">6526 7370 23951 0,'0'0'2128'0,"4"-6"-1696"0,0-3-432 0,3 4 0 0,3-1 1216 0,4 3 176 16,0-2 16-16,5-3 16 0,4 2-528 0,4 2-96 16,3-3-32-16,6-1 0 0,0 0-320 0,-1-2-80 15,0 4-16-15,0-4-10000 16,-1 3-2000-16</inkml:trace>
  <inkml:trace contextRef="#ctx0" brushRef="#br0" timeOffset="-74873.64">7430 7346 7359 0,'4'14'656'0,"-4"-14"-528"0,3 8-128 0,2-4 0 16,2-4 2144-16,0-2 400 0,0 4 80 0,4-4 0 0,2 0-704 0,2-5-128 15,2 1-48-15,2-5 0 16,2-1-608-16,2-1-128 0,3-3-32 0,-5 1 0 0,3-2-224 0,-1 1-48 15,-1-3-16-15,-2 1 0 0,-2-1 0 0,-1 1 0 16,-5 1 0-16,-2 2 0 0,-2 1 32 0,-4 1 16 16,-4 1 0-16,0 4 0 0,-5-1-96 0,-3 7 0 15,-3 3-16-15,-3 3 0 0,-4 1-240 0,0 1-32 16,0 7-16-16,-1 2 0 0,-1 6-192 0,1-1-144 16,0 4 192-16,1 4-192 0,3-1 128 0,-4 13-128 15,5-8 0-15,5-3 0 0,5-3 0 0,5-12 0 16,2-2 0-16,2 2 0 0,3-2 0 0,2-1 0 15,2 2 0-15,4-9 0 0,0-2-192 0,3-4 16 16,2-2 0-16,2-5 0 16,-1-1-1920-16,3-3-384 0,0 1-80 0</inkml:trace>
  <inkml:trace contextRef="#ctx0" brushRef="#br0" timeOffset="-74534.64">7999 7134 12895 0,'0'0'1152'0,"-1"6"-928"0,-2 2-224 0,1 3 0 16,-1 6 3232-16,-1-1 608 0,-1 3 112 0,2 2 16 16,-4-1-1984-16,2 0-416 0,-1 0-80 0,1 1-16 15,1 1-528-15,-1-1-112 0,1 1-32 0,0-3 0 16,2-2-464-16,-1-2-80 0,2-2-32 0,1-3 0 16,0-10-224-16,0 0 0 0,0 0 0 0,7-4 0 15,2-4 160-15,2-3 32 0,-3-3 16 0,3 1 0 0,-3-1 48 16,3-1 0-16,-1-3 0 0,0 0 0 15,0 3 64-15,0 0 0 0,2 1 16 0,-2 1 0 16,-2-1-96-16,3-4-32 0,-6 14 0 0,3-1 0 16,-3 4 0-16,1 2 0 0,1 6 0 0,-1-1 0 0,-1 6 0 15,-1 2 0-15,-2 0 0 0,1 3 0 0,-1 1-208 16,-2 5 0-16,2-1 0 0,-2 0 0 0,0 5 0 0,0-3-128 16,0 3-16-16,1 5 0 15,-1-2-560-15,1-4-96 0,2-3-32 0,-1-6 0 16,2-5-1296-16,-1-1-272 0,0-6-48 0,-3-5-11904 0</inkml:trace>
  <inkml:trace contextRef="#ctx0" brushRef="#br0" timeOffset="-74326.92">8481 6639 26719 0,'0'0'2368'0,"0"0"-1888"15,0 0-480-15,0 0 0 0,0 0 1152 0,1 11 128 16,3 4 16-16,-3 3 16 0,-1 1-384 0,-2 6-80 0,-1 2-16 16,3 2 0-16,-1 7-320 0,0-1-64 0,-1 2 0 0,2 3-16 15,-1-1-432-15,0 3 0 16,0-3 128-16,-1 3-128 16,0 0-896-16,-1-1-192 0,-1-2-64 0,1 3-8832 0,-1-1-1792 0</inkml:trace>
  <inkml:trace contextRef="#ctx0" brushRef="#br0" timeOffset="-74170.11">8320 7251 21359 0,'22'-9'944'0,"-9"3"208"0,4 1-928 0,0-4-224 16,1 0 0-16,1-1 0 0,0-1 416 0,0-1 32 15,2 3 16-15,-3-4-10432 0</inkml:trace>
  <inkml:trace contextRef="#ctx0" brushRef="#br0" timeOffset="-73991.71">8689 7028 26207 0,'-6'19'1152'0,"4"-7"256"0,2 4-1136 0,-6 7-272 15,1 0 0-15,-1 1 0 0,-2 4 816 0,2-4 96 16,1 1 32-16,-1 0 0 0,2-3-192 0,0 4-48 15,1-8 0-15,3 0 0 16,0 1-1088-16,0-1-208 0,2 0-48 0,-1-6-8496 16,1 0-1680-16</inkml:trace>
  <inkml:trace contextRef="#ctx0" brushRef="#br0" timeOffset="-73651.79">8881 7138 23039 0,'12'20'2048'0,"-7"-7"-1648"0,-1 1-400 0,-1 4 0 0,-1 1 784 0,-1 3 80 15,-1 1 16-15,0 3 0 0,-1 0 432 0,-1-1 96 16,0-5 0-16,-1 3 16 0,0-4-720 0,-2 0-128 16,-1-1-48-16,3-3 0 0,-1-2-144 15,3-3-48-15,1-2 0 0,0-8 0 0,0 0 144 0,5-6 32 16,1 0 0-16,0-5 0 0,-2-2 0 0,2-1 0 15,6-3 0-15,2-3 0 0,-4-5-96 0,2 1-16 16,-2-3 0-16,1 3 0 0,1-3-80 0,-1 4 0 16,0 2-16-16,2-1 0 0,1-1-176 0,0 1-128 15,0 3 144-15,0 3-144 0,-1 1 0 0,-2 3 0 16,-1-1 0-16,2 6 0 16,-1-2-912-16,1 5-176 0,-2 3-48 0,1 1-10272 0,0 1-2064 0</inkml:trace>
  <inkml:trace contextRef="#ctx0" brushRef="#br0" timeOffset="-73312.84">9405 7197 23951 0,'0'0'2128'0,"0"0"-1696"0,0 0-432 0,9-2 0 15,4 1 1296-15,2-2 176 0,-1-2 48 0,0-1 0 16,1-1-464-16,-1-3-96 0,1 1 0 0,1-5-16 15,0-4-400-15,-1 1-80 0,-1-2-16 0,-1 1 0 16,-3 1-160-16,-1 2-32 0,-4 4-16 0,-1 0 0 16,-1-1 80-16,-2 3 0 0,-4-3 16 0,0 6 0 15,-3 0 96-15,0 4 16 0,-3 4 0 0,-4 4 0 0,-1 0-160 0,-1 7-32 16,-1 2 0-16,-1 1 0 0,2 1 0 0,2 4 0 16,3 0 0-16,4 0 0 0,4 0 0 0,4 0-16 15,0-1 0-15,7-2 0 0,0-2-112 0,4-2 0 16,1-1-128-16,1-4 192 0,3 0-192 0,3-4 0 15,4 0 0-15,-1-1 0 0,-1-7 0 0,1 1 0 16,0-2 0-16,-1 0 0 0,-2-6-256 0,2 2-64 16,0-3 0-16,-1 2 0 15,-3-4-544-15,-1 2-112 0,-3 1-32 0,-1-3 0 16,-4-1-1584-16,1 1-320 0,-2-1-64 0</inkml:trace>
  <inkml:trace contextRef="#ctx0" brushRef="#br0" timeOffset="-72879.72">8800 6592 34095 0,'-10'-1'3024'0,"0"-1"-2416"15,1-1-480-15,1 2-128 0,2-2 2000 0,-1 2 384 16,7 1 80-16,0 0 16 0,-7-1-1872 0,-2-3-368 15,-1 0-80-15,10 4-16 16,-3-5-784-16,3 5-144 0,-2-8-48 0,0 2-11568 16,2 0-2320-16</inkml:trace>
  <inkml:trace contextRef="#ctx0" brushRef="#br0" timeOffset="-72263.23">6392 8125 27935 0,'-16'-15'1232'0,"11"11"256"0,0 0-1184 0,0-1-304 15,-2 3 0-15,2 2 0 0,5 0 400 0,-5 7 32 16,0 0 0-16,0 7 0 0,-1 5 64 0,1 5 16 0,1 4 0 0,2 4 0 16,-1 1-208-16,-1 6-48 15,0 2 0-15,-1 0 0 0,0 3 32 0,-4-2 0 0,1 0 0 16,1-1 0-16,-1-5-96 0,3-1-32 16,-1-6 0-16,1-2 0 0,2-8 160 0,0 0 48 0,3-8 0 0,0-11 0 15,0 0 208-15,8-9 64 0,1-2 0 0,2-4 0 16,2-8-256-16,0-1-32 0,1-7-16 0,-1 3 0 15,-1-2-208-15,1-1-128 0,0 2 128 0,-2-2-128 16,1-2 0-16,-4 2 0 0,3 1 0 0,0 0 128 16,3-1-128-16,5-7 0 0,-1 8 0 0,-2 7 0 0,-3 6 0 15,-4 11 0-15,-1 1 0 0,-1 2 0 0,-7 3 0 16,5 7-128-16,-2-1 128 0,-3 8-128 0,-3 3 128 16,-2 2 0-16,-4 1-144 0,-3 3 144 0,-4 2 0 0,-1-2-176 15,-4 3 176-15,2 0-128 0,-1-3-128 0,1-1-32 16,-1 2 0-16,0-5 0 15,3-4-960-15,1-6-192 0,4-3-32 0,2-2-8688 16,1-2-1728-16</inkml:trace>
  <inkml:trace contextRef="#ctx0" brushRef="#br0" timeOffset="-71995.76">6902 8165 19343 0,'-6'12'1728'0,"1"-3"-1392"0,1 3-336 0,-1 3 0 15,-1 2 1456-15,-2 2 208 16,-1 0 64-16,-5 15 0 0,-1 0-320 0,5-13-48 16,1 0-16-16,0 1 0 0,0-3-320 0,3-1-80 15,0-2-16-15,5 0 0 0,2-4-544 0,3 0-128 0,3-6 0 0,2-1-16 16,-1-2-112-16,3-5 0 0,1-4-128 0,-2 1 192 16,2-3-48-16,2 1-16 0,-3-5 0 0,-4 5 0 15,-2-5 112-15,-1-1 16 0,-3 2 0 0,-1-3 0 16,-1 1 128-16,-3-4 16 0,1 1 16 0,-2 9 0 15,-5-3-160-15,2 2-48 0,-2-5 0 0,0 6 0 16,0-2-208-16,-3 0-160 0,3-1 32 0,4 3 0 16,-1-3-2240-1,7 2-432-15,0 8-80 0</inkml:trace>
  <inkml:trace contextRef="#ctx0" brushRef="#br0" timeOffset="-71592.03">7132 8101 19343 0,'0'13'1728'0,"0"3"-1392"0,0 3-336 0,0 6 0 0,0-4 1008 0,0 5 128 16,-1 2 16-16,-2 2 16 0,-2-2 336 0,0 4 64 15,-2-2 16-15,-5 14 0 0,1-4-256 0,3-13-48 16,-1-2-16-16,-5 12 0 0,0-5-640 0,7-15-128 16,0-2-32-16,4-5 0 0,-1-1-256 0,1-3-48 0,3-6-16 0,0 0 0 15,0-6 16-15,1-7 0 0,1-3 0 0,2-3 0 16,1-2-16-16,1 0 0 15,0 0 0-15,2-3 0 0,0-1-16 0,0-1 0 16,3-3 0-16,4-9 0 0,-2 4-128 0,-1 13 192 16,2 1-192-16,3-2 192 0,1 3-192 0,1 3 0 15,0 3 0-15,-1 3 0 0,-2 5 0 0,-2 2 0 0,-1 5 0 16,-2 0 0-16,-2 3 0 0,-1 4 0 16,-3 0 0-16,-3 4 0 0,-3-1-176 0,-3 2 176 0,-3 4-128 0,-9 10 128 15,-4-4-352-15,6-10 16 0,-1 1 0 0,-8 3 0 31,1 0-1104-31,10-10-224 0,0-1-32 0,3-3-12720 0</inkml:trace>
  <inkml:trace contextRef="#ctx0" brushRef="#br0" timeOffset="-71376.09">7530 8162 21183 0,'0'7'1888'0,"0"1"-1504"16,0 4-384-16,0 1 0 0,-1 1 1568 0,-2 1 240 15,0 3 48-15,-1-1 16 0,-3 1-528 0,1-1-96 16,1-1-32-16,-3 0 0 0,2-4-352 0,0 2-80 16,2-1-16-16,0-4 0 0,1 1-320 0,3-5-64 15,0-5 0-15,0 0-16 0,0 0-160 0,7 1-16 16,2-1-16-16,0-3 0 0,2-3 48 0,6-8 16 16,-4 0 0-16,-4 6 0 0,2-5-64 0,-1 0-16 15,-1-1 0-15,0 0 0 0,-2-1-16 0,1-2 0 16,-2 2 0-16,-1 0 0 0,-1 0-144 0,-1 3 128 15,-1 0-128-15,1 1 128 0,-2 2-272 0,1 1-64 16,-2 1-16-16,0 7 0 16,2-5-2784-16,-1-1-544 0</inkml:trace>
  <inkml:trace contextRef="#ctx0" brushRef="#br0" timeOffset="-70932.9">8041 7683 17503 0,'0'0'768'0,"0"0"176"0,0 0-752 0,0 0-192 15,0 0 0-15,0 0 0 0,0 0 2000 0,-1 13 368 16,-4 3 80-16,1 1 16 0,-1 2-912 0,0 6-176 16,-2 6-32-16,-3 21-16 0,-1 0-560 0,4-16-96 0,0 6-32 0,-1 3 0 15,-2-2-256-15,1 2-48 0,0-4-16 0,2-1 0 16,-1-2-320-16,2-1-160 0,1-4 16 16,3-3 0-1,1-8-1712-15,2-2-320 0,3-5-80 0,1-4-10624 0</inkml:trace>
  <inkml:trace contextRef="#ctx0" brushRef="#br0" timeOffset="-70166.7">8349 8176 23039 0,'0'0'2048'0,"0"0"-1648"0,-5 7-400 0,-3 3 0 15,-1-4 448-15,-2 4 0 0,-3-2 0 0,0 3 0 16,0-1 384-16,-10 7 96 0,3 0 16 0,1-2 0 15,0 0-400-15,-1 2-80 0,6 0-16 0,6-3 0 16,0-1-64-16,3 1-32 0,3 1 0 0,1-3 0 0,4-5-224 0,2 1-128 16,-4-8 128-16,14 5-128 0,1-1 192 0,6-4-16 15,-1 0-16-15,4-4 0 0,2-5 176 0,14-2 48 16,-5-5 0-16,-14 6 0 0,2 0-128 16,-3-3-32-16,-2-1 0 0,-1 2 0 0,-3 0 0 15,-3-2 0-15,-1 2 0 0,-1 0 0 0,-2-1 0 0,-2-1 0 16,-3 4 0-16,2-1 0 0,-3-1-64 0,1 5-16 15,-2-2 0-15,0 3 0 0,0 6-144 0,-2-4 128 16,2 4-128-16,0-7 128 0,0 7-128 0,3-7 0 16,-1 2 0-16,1-2 0 0,-1 1 0 0,1 1-176 15,3-3 176-15,1 1-128 0,0-6 128 0,4 3 0 16,0-2 0-16,0 0-128 0,5-4 128 0,-2 0 0 0,0-3 0 0,0 1 0 16,0-2 0-16,0 1 0 15,0-2 0-15,0 1 0 0,0 0 0 0,-3-5 0 0,0 0 0 0,5-7 0 16,-4 7 0-16,-3 7 0 0,0-2 0 0,-1-3 0 15,-3-1 0-15,-1-1 0 0,-2-3 0 0,-2 3 128 16,0-2-128-16,-1 4 0 0,-2 1 128 0,1 3-128 16,-1 5 0-16,0 2 0 0,-3 7 0 0,3 2 128 15,-4 5-128-15,1 3 0 0,-4 9 0 0,0 4 0 16,-2 3 0-16,1 7 0 0,1-2 0 0,-3 5 0 0,1-1 0 0,1 3 0 16,-1 2 0-16,1 2 0 15,0 3 0-15,0-2 0 0,4-1 0 0,0-3 0 0,4-5 0 0,3 9 0 16,5-6 0-16,0-14 0 0,0-4 0 0,4 2 0 15,1-7 0-15,0-4 0 0,-1-5 240 0,2-5-32 16,1-1 0-16,1-2 0 0,-1-2-48 0,2 2-16 16,-1-4 0-16,0-4 0 0,1 0 0 0,-2 1 0 15,-1-1 0-15,0 2 0 0,2-1-144 0,-1 0 0 16,1 2 0-16,-3 3 0 0,-2-1 0 0,0 4 0 16,-1 1 0-16,1 1 0 0,-3-2 0 0,-5 7 0 15,6-5 0-15,-6 5 0 0,0 0-160 0,0 0 160 16,8 7 0-16,0-5-144 0,-2 2 144 0,0 1 0 15,1 2-144-15,-1-2 144 0,2 1 0 0,-1 2-176 16,1-3 176-16,1 2-128 0,0 0 128 0,6 0 0 16,-6-5 0-16,0 3 0 0,0-2 0 0,-1 4 0 15,3 2 0-15,-1-5-128 0,0-1 128 0,0 1-128 0,2 1 128 16,0 2-128-16,0-2 128 0,-1 2 0 0,-1-2 0 0,1 2 0 16,-3-1 0-16,0 0 0 0,-2 1 0 0,-1 2 0 31,1-4-544-31,-3 5-32 0,-3-1 0 0,0 2-10016 0,0-4-2016 0</inkml:trace>
  <inkml:trace contextRef="#ctx0" brushRef="#br0" timeOffset="-69998.21">8547 7861 30399 0,'0'0'2704'0,"0"0"-2160"0,0 0-544 0,0 0 0 16,10 0 896-16,3-1 64 0,2-1 0 0,3 2 16 15,1-3-416-15,4-1-96 0,4-1-16 0,4 2 0 16,5-2-16-16,3 0-16 0,3-4 0 0,0 4 0 16,-1-4-1056-16,-2 1-192 0,-2 2-64 0</inkml:trace>
  <inkml:trace contextRef="#ctx0" brushRef="#br0" timeOffset="-69190.96">6276 8816 21359 0,'0'0'944'0,"0"0"208"0,-8 0-928 0,-1-3-224 16,1 2 0-16,2 2 0 0,-3 4 1024 0,0-1 144 15,0 1 48-15,-1 5 0 0,-1-2-384 0,1 3-80 16,1 3-16-16,0-1 0 0,1 2-304 0,2 2-64 16,-1 0-16-16,2 4 0 0,2 2-160 0,0-3-48 0,3-1 0 0,3-2 0 15,2-5-16-15,2 0-128 0,3-1 192 0,6-2-64 16,-2-1-128-16,-4-6 192 0,1 0-192 0,-2-4 192 15,3-2 0-15,-1-2 0 0,0 1 0 16,2-1 0-16,0-6 32 0,0 1 16 0,-2-2 0 0,-1 2 0 16,-2 0-240-16,-2 5 128 0,-6 6-128 0,0 0 0 15,7-1 0-15,-1 1 0 0,-6 0 0 0,9 9 0 16,-2 5 160-16,1 4-160 0,0 1 160 0,-2 5-160 16,0-1 128-16,2-1-128 0,0 0 0 0,1-3 0 15,-1-1 0-15,1-4 128 0,0-1-128 0,3-4 0 0,2-2 0 16,-3-4 128-16,1-2-128 0,3-4 0 0,-8 2 368 0,1-4-32 15,1-1 0-15,-1-2 0 0,-2-6 80 16,0 1 16-16,-1-2 0 0,-1-3 0 0,0-7-176 0,-1 1-48 16,-2-3 0-16,-1 4 0 0,-1 2-48 0,-1 0-16 15,0 3 0-15,-1 2 0 0,-1 2-144 0,3 0 0 16,-1 3 0-16,0 2 0 16,1-2-1120-16,1 5-256 0,1 1-48 0,2-4-8768 15,-3 9-1760-15</inkml:trace>
  <inkml:trace contextRef="#ctx0" brushRef="#br0" timeOffset="-68821.84">7012 8828 24991 0,'-12'13'1104'0,"6"-7"240"0,1 3-1088 0,-4 6-256 0,1 2 0 0,2-6 0 16,-2 6 736-16,-2 10 96 15,1-4 0-15,4-7 16 0,0-1 48 0,1 2 0 0,2-4 0 0,0-1 0 16,2 1-576-16,4-3-128 0,4-1 0 0,2-5-16 16,3-2-176-16,2 1 192 15,3-4-192-15,1-2 192 0,1-2-192 0,2-5 128 16,-1 2-128-16,7-8 128 0,-4 2 96 0,-10 5 16 0,0-5 0 0,-2 2 0 16,-2 3 336-16,-2-2 64 0,-3 3 0 0,-3-3 16 0,-2 2 0 0,-2-2 0 15,-3 2 0-15,-4 1 0 16,-4 3-256-16,2 0-48 0,-5 4-16 0,-2 1 0 0,-1-2-336 15,-9 1 128-15,3 4-128 0,2 3 0 0,4 0-192 0,1 5-128 16,7-6 0-16,4 0-16 16,1-1-2416-16,1 2-496 0,5-6-80 0,0 0-32 0</inkml:trace>
  <inkml:trace contextRef="#ctx0" brushRef="#br0" timeOffset="-68506.41">7444 8819 21999 0,'0'0'960'0,"-2"8"224"0,2 3-944 0,0 2-240 16,0-1 0-16,0 3 0 0,0 0 704 0,-1 2 80 15,0-1 32-15,1-1 0 0,0 2 160 0,0-2 48 16,0 0 0-16,1 1 0 0,0-2-432 0,2-2-80 16,0-4 0-16,-1 2-16 0,1-2-256 0,2-2-48 15,-5-6-16-15,0 0 0 0,7 3 48 0,-7-3 16 16,9 0 0-16,-2-5 0 0,0-2 336 0,3-5 64 0,1 1 0 0,-5 2 16 15,0 2-96-15,1-5-32 0,-1 1 0 0,0 1 0 16,-2-3-112-16,0 3-32 0,-2-2 0 0,2 0 0 16,-2 2-80-16,-1-3-32 0,-2 1 0 0,-1 2 0 15,2-4-128-15,-4 3-16 0,2 1-128 16,-3-6 192-16,4 2-192 0,1 9 0 0,0-2 0 16,0 2 0-16,0 5 0 0,0 0 0 0,0 0 0 0,0 0 0 15,0 0 0-15,0 0 0 0,0 0 0 0,0 0-160 0,0 0-160 16,0 0-48-16,0 0 0 0,7 0 0 15,0-2-1968-15,-1 0-400 16,0-1-80-16</inkml:trace>
  <inkml:trace contextRef="#ctx0" brushRef="#br0" timeOffset="-68221.93">7901 8493 23039 0,'0'0'2048'0,"0"0"-1648"15,0 0-400-15,2 10 0 0,-4 5 1008 0,0 4 112 16,-1 3 32-16,1 3 0 0,-3 2 0 0,-2 3 0 16,1-2 0-16,-4 10 0 0,2-4-224 0,2 0-32 15,-1-2-16-15,2-1 0 0,0-3-608 0,1 0-112 16,3-4-32-16,2 1 0 15,3-8-464-15,1-4-112 0,-1-1 0 0,1-6-16 16,2 0-240-16,-1-6-32 0,2-2-16 0,0-6 0 16,1 2-64-16,1-6-16 0,-1 2 0 0,0-1 0 15,-1-2 32-15,1 2 0 0,0-2 0 0,0 1 0 16,-2 1-1328-16,2-2-272 0</inkml:trace>
  <inkml:trace contextRef="#ctx0" brushRef="#br0" timeOffset="-67861.83">8225 8749 6447 0,'0'0'576'0,"0"0"-576"0,0 0 0 0,0 0 0 16,0 0 3760-16,0 0 640 0,0 0 128 0,-6 6 16 0,0 0-2624 0,-2-1-512 15,-1 0-128-15,0 5 0 0,-2-1-256 0,-1 4-32 16,0 0-16-16,-1 1 0 0,0 3-176 0,-8 11-32 16,2 2-16-16,2-6 0 0,3-1-176 0,6-8-16 15,2 0-16-15,0 3 0 0,5 0-256 0,-1-4-48 16,1-4-16-16,2 0 0 0,2-4-224 0,4-2 128 15,2 1-128-15,1-6 0 0,2-4 256 0,1-2-64 16,2-4 0-16,1 0 0 0,1-7 128 0,7-9 32 16,-12 13 0-16,0-1 0 0,2-3 48 0,3-4 16 15,-3 1 0-15,-2-1 0 0,-1 1 160 0,0-3 48 16,-2-1 0-16,0-5 0 0,-3 2-240 0,-3-1-64 16,-2 1 0-16,-1 2 0 0,-1 7-128 0,-2 5-16 15,3 4-16-15,-2 2 0 0,-3 5-160 0,5 3 128 16,-7 9-128-16,2 3 128 0,1 6-128 0,2 6 0 15,0 2 0-15,2 4 0 0,2 2 0 0,0 1 0 16,2 3 0-16,2 4 0 0,2-2-192 0,2 2 48 0,3-1 0 0,2-2 0 31,-1-4-2256-31,3-2-448 0,1-6-96 0</inkml:trace>
  <inkml:trace contextRef="#ctx0" brushRef="#br0" timeOffset="-67346.33">9301 8518 19343 0,'0'0'848'0,"-4"-5"192"0,-1-5-832 0,1 2-208 16,-5 1 0-16,3 4 0 0,-2 4 1984 0,-1 6 336 15,-1 0 80-15,-1 6 16 0,-5 2-1056 0,2 1-208 16,-1 3-32-16,-3 3-16 0,-2 0-352 0,1 2-80 16,1-1-16-16,3-1 0 0,1-2-224 0,4 2-48 15,2-5-16-15,3 0 0 0,3-2-176 0,2 4-48 0,3-5 0 16,2-7 0-16,3-1 16 0,4 2 0 0,2 1 0 0,2-1 0 16,2-3-32-16,0 4-128 0,-1 0 192 0,3 4-64 15,-4-4-128-15,-1 2 0 0,-2 5 0 0,-3-4 128 16,-1 0 64-16,-4 0 16 0,-4 2 0 0,-2-1 0 15,-4 1 112-15,-3 0 0 0,-2 3 16 16,-2-1 0-16,-2-2-192 0,-4-1-144 0,-3-2 192 0,0 2-192 16,-2-5 0-16,0-2-256 0,-1-1 32 0,1-2 0 15,1-3-2464 1,2-2-512-16</inkml:trace>
  <inkml:trace contextRef="#ctx0" brushRef="#br0" timeOffset="-66959.24">9513 8821 15663 0,'-2'12'688'0,"2"-12"144"0,0 0-656 0,0 0-176 0,5 5 0 0,2 0 0 16,1 1 3488-16,2-1 672 0,3-3 128 0,1-2 16 15,0-1-2736-15,1-5-544 16,3-2-128-16,1 2 0 0,0-7-304 0,-1 3-48 15,-3 0-16-15,0-3 0 0,2 0-176 0,-6 0-32 16,-1-1-16-16,2-2 0 0,-10 8 96 0,1-2 32 16,-1 2 0-16,-2-2 0 0,-2 4-16 0,-1-3 0 15,-4 4 0-15,-1 0 0 0,-6-1-128 0,0 3-32 16,0 3 0-16,-9 3 0 0,-1 3-128 0,9 0-128 0,2 1 192 0,-1 4-192 16,0 0 128-16,1 2-128 15,2 2 0-15,2 1 0 0,3 0 0 0,2 2 0 16,4 0 0-16,3 5 0 0,3-2 0 0,4-2 0 0,4-2 0 0,3-2-144 0,2 0 0 15,1-1 0-15,0-1 0 0,1-4 0 16,-1 0-352-16,2-5-64 0,-1-2-16 0,0 0 0 16,-2 0-1328-16,-2-2-272 0,-1 1-48 15,-1-1-7952-15,0 2-1600 0</inkml:trace>
  <inkml:trace contextRef="#ctx0" brushRef="#br0" timeOffset="-66542.81">10039 8767 16575 0,'-14'3'736'0,"14"-3"160"0,0 0-720 0,0 0-176 16,8 1 0-16,0 2 0 0,-1-2 2928 0,2 3 544 16,0-3 112-16,1-1 32 0,2-4-1920 0,0 2-384 15,1-4-80-15,2 0-16 0,2-3-528 0,1 3-112 16,-1-6-32-16,1 4 0 0,0-5-16 0,0-2 0 15,2-1 0-15,-2 2 0 0,-3 0-176 0,-1 0-32 16,-2-2-16-16,-2-1 0 0,-3 3 32 0,-3-1 16 16,-5 6 0-16,0-3 0 0,-1 3 80 0,1-3 16 15,-3 5 0-15,-3 0 0 0,-2 2-192 0,-1 4-48 16,-3 3 0-16,-5 5 0 0,0 3-208 0,-1 4 0 16,0 1 128-16,1 4-128 0,2 4 0 0,1-1 0 0,2 1 128 0,3 1-128 15,3-3 128-15,5 1 0 0,2-2-128 0,4 2 192 16,2-3-16-16,4-1-16 0,4-6 0 0,4 2 0 15,2-1-160-15,3-3 160 0,1-1-160 0,4-4 160 16,3-3-32-16,4-5-128 0,5-1 192 0,-2-5-64 16,0 0-128-16,0-2 0 0,-2-3 0 0,-2 0 0 15,2-3-1392 1,-3 2-304-16,-1-3-64 0</inkml:trace>
  <inkml:trace contextRef="#ctx0" brushRef="#br0" timeOffset="-65740.33">8402 9620 12895 0,'-2'-6'576'0,"0"3"112"0,2 3-560 0,0 0-128 15,0 0 0-15,-1-5 0 0,-4-2 2560 0,1 4 464 0,-1 0 112 0,1 3 0 16,2-1-1456-16,-5 4-288 0,4-2-64 0,-3 5-16 16,4 1-496-16,-4 5-112 15,-1 4 0-15,3 0-16 0,3 7-224 0,-3 1-32 16,2 4-16-16,-1-1 0 0,1 2-64 0,-2 0-16 16,-1 1 0-16,0 15 0 0,1-5 32 0,0-3 0 15,-1-4 0-15,4-16 0 0,-2-1-96 0,3-6-16 0,1 1 0 16,1-6 0-16,-2-5 96 0,0 0 16 15,9 2 0-15,0-7 0 0,1-9 112 0,1-3 32 0,2-1 0 0,1-2 0 16,1-3-272-16,0-4-48 0,-1 2-16 0,5-12 0 16,-2 4-176-16,-7 11 0 0,2-3 144 0,0 1-144 15,1-3 0-15,0 2 0 0,-1 2 0 0,1 0 128 16,1 4-128-16,-1 5 0 0,-3 2 0 0,1 7 0 16,1 3 0-16,-1 6 0 0,-1 5 0 0,1 5 0 15,-1 3 0-15,2 14 0 0,-1-2 0 0,-5-6 0 0,0 0 0 16,1 1 0-16,-3 3 0 0,-1-3 0 15,0 4 0-15,-1-4 0 0,1 3 0 0,-1-4 0 0,2-6 0 16,-1-1 0-16,2-5-160 0,1 2 160 16,1 1-1616-16,0-5-224 0,2-2-32 15,3-3-8880-15,0-4-1792 0</inkml:trace>
  <inkml:trace contextRef="#ctx0" brushRef="#br0" timeOffset="-65408.5">9396 9565 24063 0,'0'0'1072'0,"1"-8"208"0,-1 1-1024 0,0-2-256 16,-1 4 0-16,-1 1 0 0,-3-1 912 0,-2 5 128 16,0 7 32-16,-7 4 0 0,-2 4-288 0,5-1-48 15,-3 5-16-15,-1 4 0 0,1 4-96 0,-2-2-32 0,1 3 0 0,2-1 0 16,3 2-32-16,3-3-16 0,2-1 0 0,3-3 0 15,5-2-288-15,2-2-48 0,4-3-16 0,4-1 0 16,0-6 160-16,7-1 32 0,1-5 0 0,2-2 0 16,0-2 64-16,0-3 32 0,1-1 0 0,-2-2 0 15,-2-4 48-15,-2-1 16 0,-4 1 0 0,-3-2 0 0,-2-1 80 16,-3-1 16-16,-2-1 0 0,-3-1 0 16,-2-1-48-16,-3 0 0 0,-3 0 0 0,-6-2 0 15,-3-2-336-15,-11-7-64 0,0 1 0 0,11 13-16 0,-2-2-304 16,0 0-64-16,3-1-16 0,-7-3-13136 15,4 5-2624-15</inkml:trace>
  <inkml:trace contextRef="#ctx0" brushRef="#br0" timeOffset="-64790.94">8276 10498 17503 0,'-5'-2'1552'0,"-1"-2"-1232"15,-2 3-320-15,1-2 0 0,0-1 448 0,0 3 48 16,-1 1 0-16,0 3 0 0,1 2 720 16,-1 4 160-16,2-2 32 0,-1 7 0 0,1 3-256 15,1 2-64-15,0 6 0 0,0 3 0 0,1 2-96 16,-1-1-32-16,0 0 0 0,0 0 0 0,2-3-256 0,-1 0-48 16,1 0-16-16,0-5 0 0,0 1-240 0,1-3-48 15,-2-2-16-15,2-3 0 0,2-14 208 0,0 0 32 0,0 0 16 0,0 0 0 16,0 0 80-16,0-7 16 15,1-7 0-15,0-2 0 0,0 3-192 0,2 0-48 16,-1-3 0-16,2-1 0 0,3-2-448 0,-1-2 0 16,0-1 0-16,3-1 0 0,4-7 0 0,1 3 0 15,1-1 0-15,3 5 0 0,1 3 0 0,1 1 0 16,3 2 0-16,-2 2 0 0,-1 8 0 0,2 0 0 16,-1 2-128-16,0 5 128 15,-6 5-1024-15,9 5-160 0,-5-4-32 0,-1 6 0 16,-2 1-1360-16,-6-5-288 0</inkml:trace>
  <inkml:trace contextRef="#ctx0" brushRef="#br0" timeOffset="-64443.42">8518 10703 14735 0,'0'0'1312'0,"0"0"-1056"0,0 0-256 0,0 0 0 0,0 0 2512 16,9 0 448-16,0-1 96 0,2-3 16 0,-1-7-1088 0,2 0-224 15,0-3-32-15,2-1-16 0,2-1-640 0,0-2-128 16,-2-1-32-16,1 0 0 0,1 0-432 0,-1 0-96 16,-2 1 0-16,-2 1-16 0,-2 2-176 0,-1 2-48 15,-2 1 0-15,-5-1 0 0,-1 5 304 0,-1 2 48 16,1 6 16-16,0 0 0 0,-10 4-96 0,-2 5-16 16,-2-2 0-16,0 5 0 0,2 3-256 0,-4 3-144 15,1 3 160-15,1 5-160 0,1 0 128 0,2 1-128 16,1 1 0-16,1 1 0 0,1-2 0 0,3-2 0 15,5-4 0-15,0-3 0 0,7-4 0 0,-2 0 0 16,1-2 0-16,2 2 0 0,2-7 0 0,2 1 0 16,4-4 0-16,2-2 0 15,-1-2-2176-15,2-2-320 0,2-5-64 0,-1-1-12880 0</inkml:trace>
  <inkml:trace contextRef="#ctx0" brushRef="#br0" timeOffset="-64185.39">9194 10191 28559 0,'-2'-14'2544'0,"2"14"-2032"0,-2-12-512 0,2 7 0 16,0 5 240-16,0 0-48 0,0 0-16 0,0 0 0 16,0 0 784-16,-2 10 144 0,-2 4 48 0,-1 3 0 15,0 2-320-15,-2 4-64 0,1 4-16 0,0-1 0 16,-1 4-32-16,0 3 0 0,-2 1 0 0,0 2 0 15,0 2-208-15,3 0-32 0,-1-1-16 0,1-2 0 16,1 1-320-16,1-2-144 0,3-3 128 0,-1-5-128 0,1-2-240 0,1-3-128 16,0-3-16-16,3-8-16 15,1-1-1392 1,2-4-288-16,-6-5-48 0,8-3-13104 0</inkml:trace>
  <inkml:trace contextRef="#ctx0" brushRef="#br0" timeOffset="-63893.71">9422 10479 13823 0,'2'-11'1216'0,"-2"11"-960"0,0 0-256 0,0 0 0 0,0 0 2592 0,0 0 480 15,-8 1 80-15,1 2 32 0,-2 3-1584 0,-1-2-320 16,-4 0-64-16,0 2-16 0,-1 6-336 0,-1 3-64 0,1 1-16 0,0 1 0 16,2-1-272-16,-1 1-48 15,3 1-16-15,2-1 0 0,1 1-224 0,3-4-48 0,3 0-16 0,3-4 0 16,3-6-160-16,1 0 128 15,2 0-128-15,2-3 128 0,1-3 128 0,3-2 32 16,-1 0 0-16,2-4 0 0,0-1 32 0,-2 0 0 0,1 1 0 0,-2-3 0 16,-2 3-160-16,-1-3-32 0,0 5 0 15,-3 2 0-15,-5 4-128 0,7-2 0 0,-7 2 0 0,0 0 0 16,7 6 160-16,-1 5-160 0,2 0 192 0,-1 3-192 16,3 2 208-16,1 1-64 0,-1-1-16 0,1 1 0 15,1-5-128-15,-1 2 0 0,-1-2 0 0,4-5 0 16,0-1-384-1,0-3-48-15,0-4-16 0,-1-4 0 0,3-1-2304 16,0-6-448-16</inkml:trace>
  <inkml:trace contextRef="#ctx0" brushRef="#br0" timeOffset="-63677.66">9779 9900 12895 0,'0'0'576'0,"0"0"112"0,0 0-560 0,1 10-128 15,2-2 0-15,-1 8 0 0,-2 2 3360 0,0-4 640 16,-1 5 128-16,0 4 32 0,-1 6-2352 0,1 2-464 16,0 4-80-16,1 1-32 0,-2 1-208 0,1 1-64 0,0-1 0 0,0 1 0 15,-1 0-320-15,1-1-80 0,1 0-16 0,0-2 0 16,0 1-544-16,0-3 0 16,0 0 0-16,-2 6 0 15,-1-6-1472-15,-2-3-416 0,-3-5-80 0,2-10-8016 0,-2-3-1600 0</inkml:trace>
  <inkml:trace contextRef="#ctx0" brushRef="#br0" timeOffset="-63510.03">9550 10538 15663 0,'14'-1'688'0,"-6"-2"144"0,2-3-656 0,2 1-176 0,5 1 0 0,2-4 0 16,3 1 2368-16,-1 0 448 0,3-2 96 15,4 0 16-15,0-5-1584 0,2 2-304 0,0 0-64 0,12-6-16 16,-6 1-496-16,-16 6-96 0,-1 4-32 0,-2-3 0 15,-3 2-1264-15,-2-2-256 16,-2 2-48-16</inkml:trace>
  <inkml:trace contextRef="#ctx0" brushRef="#br0" timeOffset="-63318.14">10132 10350 12895 0,'0'0'576'0,"0"10"112"0,0 4-560 0,0 1-128 0,0 3 0 0,-1 1 0 0,1 0 3248 0,-3 1 608 15,-3 3 128-15,1 0 32 0,-1 1-1904 0,-1-1-384 16,1-2-80-16,1-1-16 0,2-2-864 0,1-2-160 16,0-2-32-16,2-2-16 0,2-5-560 0,0-2 0 15,2 0-240-15,2-6 80 16,1-3-1696-16,2-3-320 0,1-5-80 0,1 0-10912 0</inkml:trace>
  <inkml:trace contextRef="#ctx0" brushRef="#br0" timeOffset="-62923.65">10349 10364 11967 0,'0'0'1072'0,"0"0"-864"16,3 9-208-16,-2-2 0 0,-1 3 2240 0,-1 3 384 16,-2 0 96-16,0 2 16 0,-2 2-1328 0,1-5-256 15,-3-3-48-15,-1 5-16 0,0-1-192 0,3-5-64 16,0-1 0-16,2 1 0 0,3-8 368 0,-1 7 64 0,1 1 16 0,0-8 0 16,0 0-272-16,0 0-48 15,8-6-16-15,-2-1 0 0,2 1-240 0,0-4-64 16,1-4 0-16,1 1 0 0,2-2-384 0,-2-2-96 0,0 0-16 0,6-10 0 15,-6 4-144-15,-4 8 0 0,4 1 0 0,-2 0 0 0,3-2 0 16,3-4 0-16,-4 2 128 0,1 8-128 0,-4 4 0 0,6-2 0 16,-3 3 0-16,2 3 0 0,-1 2 0 0,0 1 0 15,0 3 0-15,-1 3 0 0,-1 0 0 16,0-2 0-16,-2 2 0 0,3 1 0 0,-3 1 0 0,-3-3 0 16,-1-1 0-16,-3-5 0 0,0 0 0 0,0 0 0 15,0 0 0-15,5 7 0 0,-5-7 0 0,8 1 0 16,-8-1 0-16,8-1 0 0,-1-3 128 0,1 0-128 15,1 0 0-15,0-1 128 0,-2-2-128 0,1 1 0 16,0 3 144-16,3-5-144 0,2 3 128 0,-4 4-128 16,1-1 160-16,0 1-160 0,1 1 128 0,1 1-128 15,1 1 0-15,-2-1 144 0,3 1-288 0,-1 1-64 16,-2-2-16-16,2 1 0 0,-2 0 224 0,1-4 0 16,-2 0 192-16,0-2-192 15,0 1-2528-15,2-8-608 0</inkml:trace>
  <inkml:trace contextRef="#ctx0" brushRef="#br0" timeOffset="-62764.75">10446 9911 44511 0,'-27'-6'1984'0,"17"3"384"0,-1 2-1888 0,-1 0-480 0,1 1 0 0,-1 0 0 16,2 0 640-16,0-2 16 0,-1 1 16 0,2 0 0 15,1 0-432-15,8 1-96 0,0 0-16 0,-4-5-14112 16,3-7-2832-16</inkml:trace>
  <inkml:trace contextRef="#ctx0" brushRef="#br0" timeOffset="-58270.92">16373 13449 11055 0,'-11'-11'976'0,"5"8"-784"0,-2-1-192 0,3 0 0 16,5 4 1296-16,-7-5 224 0,1 1 32 0,6 4 16 16,-5-2-208-16,5 2-32 0,0 0-16 0,-6-4 0 15,-1-3-272-15,4 1-48 0,-1 0-16 0,1-3 0 16,2 1-144-16,2-2-48 0,2 0 0 0,3-2 0 16,2 0-208-16,1-2-64 0,2-4 0 0,3 0 0 15,3 0-224-15,2 3-48 0,2-2-16 0,2 1 0 0,1-2-224 0,2 3 128 16,2 0-128-16,-4 1 0 0,1-2 0 0,-2 8 0 15,-3 1 0-15,-3 3 0 0,-4 3 0 0,-13 1 0 16,0 0 0-16,0 0 0 0,1 19 0 0,-5 4 0 16,-10 1 0-16,-4 8 0 0,-3 4 0 0,-7 3 0 15,-4 4 128-15,0 2-128 0,-5-3 272 0,3 0-32 16,1-6-16-16,2-4 0 0,2 0 128 0,5-7 32 16,4-7 0-16,6-6 0 0,4-3 160 0,10-9 32 15,0 0 16-15,8-8 0 0,10-2-80 0,6-7-32 16,3-3 0-16,9-8 0 0,4 0-192 0,0-3-32 15,-2-2-16-15,1 3 0 0,5 1-240 0,-2-3 0 16,1-1 128-16,1 1-128 0,1 0 0 0,-2 4 176 16,-2-1-176-16,-3 6 160 0,-4 4-160 0,-2 5 0 0,-3 5-160 15,-6 2 160-15,-5 3-128 0,-6 6 128 0,-6 7 0 0,-4 4-144 16,-4 5 144-16,-6 6-160 0,-5 0 160 0,-3 8-160 16,-5 2 160-16,-2 3 0 15,-3 1-144-15,-3 2 144 0,-6 3 0 0,1-1 0 0,1 0 0 0,-3-4 0 16,3-5 0-16,4-3 0 0,4-3 0 0,3-4 0 15,4-5 0-15,5-6 0 0,3-1 144 0,10-11-144 16,0 0 0-16,0 0 128 0,0 0-128 0,17-2 0 16,2-3 0-16,6-6 128 0,1-3-128 0,3-3 0 15,1-2 0-15,3-1 144 0,3 0-144 0,0-7 0 16,-1-1 0-16,2-3 0 0,1 2 0 0,2 0 0 16,-5 0 0-16,1 5 0 0,-3 4 0 0,-3 4 0 15,-3 5 0-15,-5 4 0 0,-7 5 0 0,-6 5 0 0,-7 9 0 16,-5 7-176-16,-9 5 176 0,-6 8-160 0,-6 5 160 15,-8 3-192-15,-4 9 192 0,-6 3-192 0,-5 1 192 16,-4 6-128-16,-4 7 128 0,-3 2-128 0,-5 1 128 0,-3 1 0 16,-2-1 0-16,-2 0 0 0,5 5 0 0,-3-4 0 15,4-3 0-15,4-8 0 0,5-8 0 0,9-8 0 16,7-7 144-16,10-8-144 0,10-8 400 0,7-6-16 16,12-14-16-16,0 0 0 0,13 4-80 0,10-8-16 15,9-5 0-15,7-9 0 0,6-9-16 0,5-3-16 16,4-4 0-16,2-4 0 0,2-3-112 0,3-4-128 15,5-3 176-15,3-1-176 0,1-2 144 0,1 0-144 16,0-4 0-16,-3 4 144 0,-2 4-144 0,-3 2 0 16,-2 5 0-16,-7 10 0 0,-10 7 0 0,-8 6 0 0,-8 10 0 15,-7 3 0-15,-5 9 0 0,-9 5 0 0,-6 9-160 0,-7 9 160 16,-7 4-160-16,-6 5 160 0,-5 2-160 0,-9 6 160 16,-8 2 0-16,-4 6 0 15,-5 7 0-15,-3 3 0 0,-6 2 0 0,-2 2 0 0,-6 6 0 0,0-3-144 16,-5-5 144-16,4 3 0 0,4 1 0 0,6-8 0 15,7-6 0-15,8-7 0 0,7-11 0 0,9-5 0 16,8-6 0-16,9-7 0 0,5-7 0 0,5-12 0 16,11-3 0-16,11-9 128 0,6-6-128 0,9-5 128 15,6-9-128-15,7-4 176 0,9-3-176 0,5-4 192 16,3 0-192-16,1-8 0 0,-1-3 0 0,4 1 128 16,4 0-128-16,3-2 0 0,2 0 0 0,0 2 128 15,-2 2-128-15,-6 10 0 0,-6 7 0 0,-7 7 128 16,-9 8-128-16,-9 10 0 0,-7 7 0 0,-7 7 0 0,-7 9-208 15,-9 6 16-15,-13 6 16 0,-7 7 0 0,-5 5 16 16,-7 6 0-16,-8 1 0 0,-8 7 0 0,-6 8 160 16,-6-1 0-16,-2 5-144 0,-3 3 144 0,-7 2 0 0,1-3-176 15,0-5 176-15,7-9-128 0,5-7 128 0,9-10 0 16,9-8 0-16,8-4 0 0,4-4 0 0,8-8 144 16,10-11-144-16,0 0 160 0,8-3-160 0,7-10 128 15,11-4-128-15,5-4 128 0,5-3-128 0,10-6 0 16,3-1 0-16,3-2 128 0,1-3-128 0,0 0 0 15,2-1 0-15,-2 1 0 0,-1-1 0 0,-1 9-144 16,-2 4 144-16,-3 8-160 0,-3 8-32 0,-7 4-16 16,-7 6 0-16,-6 6 0 0,-6 3-48 0,-7 7 0 15,-8 1 0-15,-4 5 0 0,-6 4 32 0,-4-1 0 0,-6 1 0 16,-5 2 0-16,-4-2 224 0,-3 3 0 0,-3 2 0 16,1-5 0-16,1-1 0 0,3-5 0 0,3-1 160 15,6-3-160-15,-1-6 464 0,7-1 16 0,5-5 0 0,8-6 0 16,0 0-48-16,7-10-16 0,4-2 0 0,4-2 0 15,3 2-192-15,4-5-32 16,4-3-16-16,4-1 0 0,1 1-176 0,4-2 0 0,0-2 0 0,2 0 0 16,1 1 0-16,-2-1 0 0,-3 2 0 0,-3 6 0 15,-2 7-176-15,-2-1 176 0,-6 6-128 0,-5 4 128 16,-2 3-176-16,-5 7 176 0,-8-10-208 0,-3 20 80 16,-2 2-32-16,-3 2 0 0,-4 1 0 0,-3-2 0 15,-2 1 160-15,-2 3 0 0,-3-3 0 0,-2 0 0 0,-1-3 0 16,-1-4 0-16,2-1 0 0,4-4 0 0,1 0 0 15,4-2 0-15,4-2 0 0,11-8 0 16,0 0 0-16,0 0 0 0,0 0 0 0,14-5 128 0,4-7-128 16,5 1 0-16,4 1 128 0,2-4-128 0,0-2 0 0,0 0 0 15,1-3 0-15,1 2 0 0,1 2 0 0,0 2 0 16,0-1 0-16,-3 3 0 0,-1 4 0 0,-3 2 0 16,-3 2 0-16,-5 3 0 0,-6 1 0 0,-11-1 0 15,5 15-144-15,-6 0 144 0,-9 1-224 0,-3 0 32 16,-5 2 0-16,-4 1 0 0,-4 1 192 0,-1-1-176 15,-6 0 176-15,1-2-160 0,0-2 160 0,2-2 0 16,1-5 0-16,1-3 128 0,1-2 64 0,3-4 0 16,4-3 16-16,3-5 0 0,4-5 96 0,3-3 16 15,3-4 0-15,5-2 0 0,2-6-128 0,4-3-32 0,1-4 0 16,4-1 0-16,1-1-160 0,-1-2 0 0,1-8 0 16,3 0 0-16,2-1 0 0,-1-3 0 15,-1-1 0-15,2-8 0 0,-1-7 0 0,3-3 0 0,-1-5 0 0,0 0 0 16,-1 1-320-16,0 5 64 0,-1 4 16 0,-4 11 0 15,-5 13 48-15,-3 7 0 0,-5 4 0 0,-5 9 0 16,-3 10 192-16,-6 5-192 0,-3 6 192 16,-5 5-192-16,-6 9-48 0,-6 6 0 0,-10 5 0 0,-4 6 0 15,-7 5 48-15,-4 3 0 0,-6 4 0 0,0 9 0 16,-2 4 192-16,-1 6 0 0,-3 0 0 16,5 2 0-16,6-5 0 0,9-8-192 0,10-11 192 0,9-7-192 15,13-9 192-15,8-5 160 0,6-4-32 0,8-14 0 16,0 0 256-16,15-11 32 0,8-4 16 0,9-8 0 0,6-6 16 15,9-5 16-15,4-8 0 0,3-5 0 16,4-4-288-16,-1-4-176 0,0 3 192 0,0-2-192 0,2-2 128 16,-1 0-128-16,2-3 0 0,1 1 0 0,1-6 0 15,-5 2 0-15,-3-5 0 0,-6 6 0 0,-2 8 0 0,-8 8 0 16,-7 9-192-16,-9 11 48 0,-5 6-96 0,-8 6-16 16,-9 13 0-16,0 0 0 0,-10 5-16 0,-8 8-16 15,-6 4 0-15,-4 6 0 0,-4 8 288 0,-4 1-160 16,-6-1 160-16,-1 9-128 0,-6 0 128 0,-2 4 0 15,-4 1 0-15,2 1-128 0,-1 3 128 0,4-5 0 16,1-8 0-16,9-6 0 0,5-2 0 0,7-9 0 16,8-2 0-16,6-10 0 0,5-8 144 0,9 1 64 15,4-14 16-15,6-6 0 0,7-7 80 0,5-7 16 16,8-7 0-16,1-3 0 0,3 0-320 0,0-5 160 0,1-2-160 0,2-1 128 16,3 0-128-16,-1-3 0 0,1 0 0 15,0-2 0-15,2-9 0 0,-1 3 0 0,0-5 128 16,-5 6-128-16,-3 7 0 0,-5 11 0 0,-9 8 0 0,-3 9 0 15,-10 12-192-15,-6 4 16 0,0 11 16 0,-15 1 0 16,-7 7 16-16,-3 7 0 0,-6 9 0 0,-4 1 0 16,-5 6 144-16,-7 5 0 0,0 6-144 0,-4 3 144 15,2 0 0-15,-8 4 0 0,-2 2-144 0,-3 1 144 16,-4 2 0-16,1-9 0 0,1-1 0 0,6-7 0 16,1-3 0-16,10-9 0 0,6-4 128 0,12-7-128 15,6-7 336-15,9-3-16 0,14-4-16 0,-3-13 0 16,8-5-16-16,8-6 0 0,6-5 0 0,8-1 0 0,5-3-160 15,5 1-128-15,3-3 144 0,3-4-144 16,1-4 0-16,-2 1 128 0,3-4-128 0,-1 5 0 0,1 1 0 16,-4 0 0-16,-4 5 128 0,-5 7-128 0,-4 5 0 15,-6 6 0-15,-4 5 0 0,-9 8 0 0,-9 4-144 16,0 0-32-16,-10 15 0 0,-9 5 0 0,-6 2-48 0,-9 5-16 16,-6 5 0-16,-5 2 0 0,-4 3 240 0,-5 2 0 15,-3 4 0-15,-5-3 0 0,-4-1 0 0,1 1 0 16,0-1 0-16,4-7 0 0,4-3 0 0,6-5 0 15,7-5 0-15,8-6 0 0,8-3 0 0,9-7 0 16,6-5 128-16,13 2-128 0,-1-12 224 0,10-5-64 16,5-3-16-16,9-4 0 0,6-6-144 0,3 0 0 15,3-3 0-15,3-3 0 0,3 2 0 0,4-4 0 16,0-2 0-16,6 0 0 0,0-5-144 0,0 3 144 16,-2 4 0-16,-4 4 0 0,-9 2-352 0,-7 8 32 0,-9 7 16 15,-8 7 0 1,-12 10-320-16,0 0-64 0,-16 12-16 0,-10 3 0 0,-11 5 368 0,-8 8 64 0,-7 3 16 0,-4 3 0 15,-2 3 256-15,-1 1 0 0,-3 4 0 0,-3-1 0 16,-1 1 0-16,-1-3 128 16,-2-6-128-16,4-2 144 0,3-2 128 0,5-5 32 15,8-4 0-15,10-4 0 0,7-5 32 0,8-7 16 0,9-4 0 0,7-3 0 16,8 3-96-16,5-16 0 0,7-2-16 0,7-5 0 16,6-4-240-16,6 3 0 0,2-5 0 0,4-2 0 15,1 2 0-15,4-4 0 0,2 1 0 0,3-2 0 16,3 0 0-16,-2 5 0 0,-2-1 0 0,-3 7 0 15,-5 2 0-15,-6 4-160 0,-7 3 160 0,-11 8-128 0,-3 2-144 16,-11 4-32-16,-5 9 0 0,-9 1 0 16,-9 3-80-16,-10 3-32 15,-8 4 0-15,-7 2 0 0,-11 5 288 0,-2-4 128 0,-5-1-128 0,-1 2 128 0,1-3 0 0,6 1 0 16,-1-2 0-16,5-2 0 0,4-1 0 0,3-2 0 16,5-5 0-16,7-5 128 0,8-5-128 15,9-1 0-15,6-2 0 0,7-3 0 0,7 6 0 0,9-9 0 16,8-5 0-16,6 1 0 0,4 2 0 0,8-3 0 15,3-3 0-15,6 1 0 0,5-2 0 0,7-1 0 16,2 0 0-16,3 1 0 0,5 2 0 0,0-1 0 16,-3 2 0-16,-6 3 0 0,-8 2 0 0,-4 5-160 15,-7-2 160-15,-10 1 0 0,-5 1-176 0,-8-1 176 16,-5 2-160-16,-10 4 160 0,0 0 0 0,0 0 0 16,-12-5-128-16,-5 4 128 0,-2 1-128 0,-4 0 128 0,-5 0-208 0,-2 1 80 15,-8 3-64-15,-6 1-16 0,-1 1 0 16,-3-2 0-16,1 1 208 0,-1 2-176 0,-3-2 176 0,2-1-160 15,-2-1 32-15,0 0 0 0,-1-3 0 0,-1-1 0 16,2-1 128-16,4 0-160 0,3-2 160 0,6-1-160 16,3-4 160-16,8 0 0 0,3-5 0 0,4 0 0 15,6-2 0-15,2-1 0 0,4 2 0 0,5 2 0 16,1 0 0-16,5 6 0 0,-3 7 0 0,8-9 0 16,2 0 0-16,2 0 0 0,2 4 0 0,4 1 0 15,3 2 0-15,3 0 0 0,2 2 0 0,5 0 128 16,3 4-128-16,3-1 0 0,5-3 0 0,1-2 0 15,0 1 128-15,7 1-128 0,1 3 128 0,5-3-128 16,0-3 256-16,4 1-32 0,1 0 0 0,1 0 0 16,0-3 48-16,2-4 16 0,-2 1 0 0,0 3 0 0,1-2-80 15,-1 0-16-15,-1 2 0 0,-3-4 0 0,1 3-192 16,-6-2 128-16,-6 1-128 0,1-2 0 0,-3 0 192 0,-3 4-64 16,-4 1-128-16,-2 0 192 0,-3 0-192 0,-2 2 0 15,-1-1 0-15,-4 2 0 0,0 2 0 0,-3 0 0 16,-6-1 0-16,-1 0 0 0,-2 0 0 0,-2 0 0 15,0 2 0-15,-1-2 0 0,-1-3 0 0,1-2 0 16,-2 4 0-16,-1-2 144 0,3 1-144 0,-2-2 0 16,-2 0 0-16,2-2 0 0,0 2 0 0,0 0 0 15,-2 2 128-15,1-2-128 0,1-1 0 0,0 1 0 16,0 1 0-16,-2-2 0 0,-7 5 0 0,7-7 0 16,-7 7 0-16,0 0 128 0,5-7-128 0,-5 7 0 15,5-10 0-15,-1 4 0 0,-4 6 0 0,4-5 0 16,2-4 128-16,-6 9-128 0,0 0 0 0,0 0 0 0,0 0 0 0,9-3 0 15,-9 3 0-15,0 0 0 0,9 5 0 0,-2 3 0 16,-7-8 0-16,4 15 0 0,0 3 0 0,-1 2 0 16,-3 6 0-16,-2 2 0 0,0-3 0 0,-2 7 0 15,-1 2 160-15,0 4 0 16,-3 9 0-16,2 2 0 0,-2 3-32 0,2 1 0 0,-2 2 0 0,0-1 0 16,3-4-128-16,-1 1 160 0,1 0-160 0,-1 0 160 15,-1-2-160-15,1 2 0 0,0 0 144 0,-1 1-144 16,1 1 192-16,1-3-48 0,-2-3 0 0,2 3 0 15,0-2 96-15,1-4 16 0,1 2 0 0,-1-1 0 16,4 0-128-16,0 0 0 0,0-1-128 0,5-2 192 16,-3 1-192-16,1-3 128 0,1-5-128 0,-2 1 0 15,0 0 128-15,0-1-128 0,-1 0 0 0,2-1 0 0,-1-2 128 16,0 1-128-16,-2-2 0 0,1 2 0 0,0-2 0 16,-1-4 128-16,0-1-128 0,0-3 0 0,-1-1 0 0,0-1 128 15,1-1-128-15,0 1 0 0,-2-1 128 0,2-2-128 16,0-1 0-16,2-3 144 0,-1 0-144 0,2 1 0 15,-2 0 0-15,1 3 128 0,2-4-128 0,0-3 160 16,-1 1-160-16,0 1 160 0,1-3-160 0,4 1 0 16,-8-11 0-16,9 13-176 0,0-4 176 0,-3 0 0 15,-6-9 0-15,6 6 0 0,-6-6 0 0,0 0 0 16,0 0 0-16,8 6 0 0,-8-6 0 0,0 0 128 16,0 0-128-16,0 0 0 0,0 0 128 0,0 0-128 15,0 0 128-15,0 0-128 0,-6-5 0 0,-2 3 144 0,-1-1-144 0,-1 1 0 16,-3-5 128-16,2 5-128 0,-3-1 0 0,-3 2 0 15,-2-2 128-15,-1-2-128 0,-4 0 0 0,-4 2 0 16,-4 1 0-16,-1 1 0 16,-4-5 0-16,-1 1 0 0,-3 1 0 0,-1 2 0 0,-6 1 0 0,0-1 0 15,-4-3 0-15,-3 2 0 0,-2 2 0 0,-4 1 0 16,-2 2 0-16,-1 3 0 0,1-1 0 0,2 1 0 16,2 5 0-16,-1-1 0 0,-1 3 0 0,1-5 0 15,0 5 0-15,4-3 0 0,3 2 0 0,2 2 0 16,3-5 0-16,6 2 0 0,2-5 0 0,2 1 0 15,3 2 0-15,4-3-144 0,-2 1 144 0,4 2 0 16,2-6 0-16,3 2 0 0,1-1 0 0,5-2 0 16,4-1 0-16,3 0 0 0,2-1 0 0,9 1 176 15,0 0-176-15,0 0 0 0,0 0-160 0,0 0 160 0,0 0 0 0,0 0 0 16,0 0 0-16,0 0 160 0,0 0-160 16,0 0 0-16,0 0 0 0,0 0 0 0,0 0 0 0,0 0 0 15,-5-4-160-15,5 4 160 0,0 0 0 0,0 0 0 16,0 0 0-16,0 0 0 0,-6-4 0 0,-1-1 0 15,3-3 0-15,4 8 0 0,-2-7 0 0,-2-6 0 16,3-1 0-16,-2-1 0 0,3 2 0 0,-1-3 0 16,-3-4 0-16,3-4 0 0,1-1 208 0,0 0-64 15,-1-3-16-15,-1-4 0 0,0-5 0 0,-1-2-128 16,2-6 192-16,-4-2-64 0,1-9-128 0,0-5 160 16,-1-1-160-16,1-6 160 0,1 0-160 0,-1-5 160 15,-1-3-160-15,3-10 160 0,2-6-160 0,3-1 0 16,1 2 0-16,2-5 0 0,2 2 0 0,2 5 0 0,5 4 0 0,0 8 0 15,1 6 0-15,-1 4 0 0,0 8 0 16,1 7 0-16,-4 3-144 0,0 9 144 0,-5 4 0 16,2 6 0-16,-1 7-160 0,-3 5 160 15,-1 4-128-15,-2 5 128 0,-2 0-192 0,0 9 64 0,0 0 0 0,0 0 0 16,0 0-80-16,0 0-16 0,-6-2 0 0,6 2 0 16,-9 5-144-16,9-5-16 0,-10 5-16 0,1 0 0 31,1 2-208-31,2 2-32 0,-2 0-16 0,1 0 0 15,-1-1-176-15,0 2-48 0,1 3 0 0,0-2 0 0,1 3-1824 16,2 0-368-16</inkml:trace>
  <inkml:trace contextRef="#ctx0" brushRef="#br0" timeOffset="-56195.58">16423 13165 14447 0,'-1'-32'640'0,"1"15"128"0,-3-3-608 0,2 4-160 15,1 2 0-15,0 4 0 0,0 10 1248 0,0 0 224 16,0 0 32-16,0 0 16 0,0 0-480 0,-9 16-80 15,0 8-32-15,1 7 0 0,2 3-528 0,-4 7-96 0,0 9-32 0,0 7 0 16,-2 9 224-16,-2 6 32 0,3 3 16 0,-3 10 0 16,-2 6-32-16,2 4 0 15,0 8 0-15,2-4 0 0,-2-1-320 0,0-3-64 0,0 3 0 0,2-8-128 16,4-8 144-16,1-14-144 0,2-12 0 0,4-9 144 16,1-11 368-16,2-9 64 0,1-7 0 0,2-7 16 15,3-4 464-15,2-8 96 0,0-6 0 0,4-7 16 16,1-7-208-16,7-5-64 0,3-4 0 0,-1-6 0 15,-1-6-512-15,1-1-128 0,3 0 0 0,-2 0-16 16,3-5-240-16,-1 1 0 0,1-5 0 0,1-2 0 16,2 1 0-16,-1 3 0 0,1 2 0 0,-3 4 0 15,-1 1-128-15,-6 13-128 0,-4 8-32 0,-6 7 0 16,-3 6-32-16,-8 7 0 0,0 0 0 0,-9 21 0 16,-4 6 48-16,-2 5 0 0,-3-3 0 0,-5 3 0 0,-1 4 272 15,-3 4 0-15,-1 2-128 0,-1 0 128 0,0 1 0 16,0-2 0-16,-1-2 0 0,4-6 0 0,3-7 0 15,5-6 0-15,-2-7 0 0,6-2 0 0,0-4 0 0,2-6 0 16,1-6 128-16,3-4-128 0,3-2 320 0,3-7 0 16,2-5 16-16,2-9 0 0,3-4-80 0,0-2-32 15,2-1 0-15,-2-6 0 0,0 1-32 0,0-4-16 16,0-4 0-16,1-3 0 0,1-2-176 0,0-7 192 16,0-4-192-16,2 1 192 0,0 0-192 0,-1 3 0 15,4 6 0-15,-3 5 0 0,0 6 0 0,0 10 0 16,1 9 0-16,0 9 0 0,-1 6 0 0,-9 13 0 0,0 0-144 15,7 14 144-15,-1 6-272 0,-4 10 48 16,1 0 16-16,-1 9 0 0,-1 7 80 0,-1 6 128 16,-2 7-208-16,-2 7 80 0,-2 3-80 0,-2 4-16 0,-1 4 0 0,0 3 0 15,0-3 16-15,-2 3 0 0,-2 2 0 0,2-6 0 16,-1-6 208-16,2-4-176 0,-1-9 176 0,-2-2-160 16,-2-6 160-16,0-3 176 0,-1-8-48 0,1-5 0 15,0-2 512-15,1-5 80 0,2-5 32 0,2-7 0 16,3-5-64-16,7-9-16 0,0 0 0 0,0 0 0 15,-6-13-224-15,4-6-32 0,2-5-16 0,2-6 0 16,2 1-144-16,1-8-16 0,-1-7-16 0,5-6 0 16,-1-6-224-16,2-5 176 0,1-9-176 0,2-5 160 15,2-6-160-15,1-4 0 0,-1-4 144 0,1-3-144 16,2-3 0-16,1 2-192 0,3 3 32 0,-1 7 0 16,2 12-64-16,-1 12-16 0,-3 10 0 0,-4 15 0 0,-1 11 32 15,-1 9 0-15,0 12 0 0,-3 7 0 0,1 11-144 0,-1 12-32 16,-1 9 0-16,-1 6 0 0,0 8 192 0,-2 7 16 15,-1 9 16-15,-3 5 0 0,1 4 16 16,-4 7 0-16,-3 2 0 0,-2 5 0 0,-3 3-112 0,-3 1 0 16,0 0-16-16,-1-1 0 0,-1-8 16 0,1-5 16 15,-1-5 0-15,5-9 0 0,2-11 240 0,-4-11 0 16,5-12 0-16,2-5 0 0,2-8 480 0,0-6 96 16,2-13 0-16,0 0 16 0,0 0 96 0,0 0 16 15,7-18 0-15,-1-4 0 0,-1-3-320 0,2-8-64 16,-2-5-16-16,0-7 0 0,0-1-112 0,0-4 0 0,-1-5-16 15,1-6 0-15,0-4-176 0,3-7 0 0,0-10 0 16,4 0 0-16,2-5 0 0,1-2 128 0,2-1-128 16,3 0 0-16,3 0 0 0,1 6 0 0,0 13 0 15,-1 8 0-15,0 15 0 0,0 11-144 0,-7 8 0 16,1 15 0 0,-3 10-240-16,-3 14-32 0,-2 9-16 0,-1 17 0 15,-3 8-48-15,-3 14-16 0,-2 8 0 0,-2 7 0 0,-3 10 192 0,-5 5 48 16,-6 4 0-16,-4 5 0 15,-5 5-160-15,-5 1-32 0,-4-4 0 0,0-1 0 0,-3-7 96 0,3-9 16 0,1-6 0 0,3-13 0 16,5-5 336-16,2-13 160 0,0-9-16 0,4-7 0 16,4-10 560-16,5-7 128 0,5-3 0 0,5-9 16 15,0 0-192-15,0-18-32 0,2-5-16 0,4-5 0 16,2-5-176-16,2-5-48 0,2-4 0 0,2-8 0 16,0-6-240-16,1-5-144 0,0 0 160 0,7-2-160 0,-1-8 128 15,4-7-128-15,0-6 0 0,3 4 144 16,1-1-144-16,2 4 0 0,-5 4 0 0,4 8 0 0,-2 10 0 0,-3 13-176 15,-5 11 176-15,-3 11-192 0,-4 13 0 0,-13 7-16 16,8 19 0-16,-2 11 0 0,-6 15-112 0,-4 8-32 16,-4 8 0-16,-5 7 0 0,-3 4 160 0,-6 8 48 15,-2 2 0-15,-4 4 0 0,-4 2-16 0,-3 1 0 16,-3 0 0-16,-1-4 0 0,1-6 0 0,5-8 0 16,5-8 0-16,4-13 0 0,1-9 160 0,6-11 0 15,5-2 0-15,6-10 0 0,4-8 288 0,2-10-16 16,0 0 0-16,11-4 0 0,4-5 16 0,3-8 0 15,1-9 0-15,2-1 0 0,4-4-96 0,1-5-32 16,2-2 0-16,3-8 0 0,-1-3-160 0,1-5 0 0,0-3 144 16,0-4-144-16,2-4 128 0,0 0-128 15,0-3 160-15,3 2-160 0,2 2 0 0,0 2 0 16,0 6 0-16,0 9 0 0,-1 14 0 0,-1 6-192 0,-2 9 192 0,-3 9-160 16,-4 6 16-16,-2 10 0 0,-6 3 0 0,-4 8 0 15,-2 6-80-15,-8 7-16 0,-1 8 0 0,-6 6 0 16,-3 4 0-16,-5 7 0 0,-5 4 0 0,-7 3 0 15,-7 0 80-15,-2 3 16 0,-4 1 0 0,-1-4 0 16,-1-2 144-16,-1-9 0 0,0-9 0 0,5-4-128 16,1-8 128-16,4-6 144 0,3-4-16 0,3-9-128 15,2-2 448-15,2-8-32 0,0-4 0 0,6-6 0 16,0-5-32-16,3-9 0 0,3-4 0 0,2-5 0 16,5-5-96-16,3-6-32 0,4-8 0 0,2-5 0 0,4-2-256 15,4-8 128-15,3-4-128 0,2-6 0 16,1-5 144-16,3-7-144 0,4-6 0 0,2-1 144 0,2 2-144 15,5 2 0-15,0 1 0 0,6 11 0 0,1 7 0 16,0 8 0-16,-1 9 0 0,-2 9 0 0,-2 1 0 16,-2 10 0-16,-5 10-176 0,-2 10 176 0,-3 9-176 15,-5 9 176-15,-3 8-208 0,-4 6 80 0,-6 9-208 0,-3 6-48 16,-6 10 0-16,-6 5 0 16,-5 11-64-16,-5 4 0 0,-7 7-16 0,-8 5 0 15,-6 7 0-15,-7 0 0 0,-7 5 0 0,-6-2 0 0,-6-1 96 16,-1-9 32-16,0-7 0 0,0-8 0 0,2-7 336 0,0-4 208 15,3-11-16-15,1-4-16 0,3-8 544 0,4-3 112 16,2-8 32-16,6-6 0 0,7-7-208 0,7-6-32 16,5-11-16-16,6-4 0 0,4-9-96 0,4-2 0 0,6-6-16 0,5-5 0 15,7-1-272-15,3-6-48 0,4-10-16 16,6-7 0-16,5-8-160 0,3-4 0 0,4-3 0 16,4-7 128-16,4-4-128 0,3-3 0 0,2 0 0 0,5 7-176 15,0 10 48-15,5 6 0 0,0 3 0 0,-4 16 0 16,-3 9 0-16,-2 7 0 0,-3 7 0 0,-4 7 0 15,-5 10 0-15,-5 7 0 0,-3 6 0 0,-9 5 0 16,-8 6-192-16,-7 5-48 0,-6 5 0 0,-9 6 0 31,-9 3-160-31,-11 4-48 0,-6 3 0 0,-12 2 0 16,-12-1 48-16,-3-3 0 0,-7-3 0 0,2-4 0 0,-1-5 272 0,5-4 64 0,2-4 16 0,6-4 0 16,6-7 176-16,7-2 256 0,7-4-64 0,9-3-16 15,4-7 48-15,9-2 16 0,8-5 0 0,9-2 0 0,6-4-64 16,8-3-16-16,6-1 0 0,7-4 0 0,4 0-160 15,5-3 0-15,6-2 0 0,2 0 0 0,4 3 0 0,5 3 0 16,5 2-160-16,2 5 160 0,-2 2-128 16,1 11 128-16,-1 6 0 0,-2 8-144 0,-3 3 144 15,-5 8 0-15,-3 3 0 0,-8 6-128 0,-4 6 128 0,-5 8 0 16,-2 3 0-16,-8 3 0 0,-8 3 0 0,-8 2 0 16,-7 3 0-16,-10 10-12000 15,-10 2-2288-15</inkml:trace>
  <inkml:trace contextRef="#ctx0" brushRef="#br0" timeOffset="-53604.44">6540 10492 31327 0,'0'0'2784'0,"0"0"-2224"0,0 0-560 0,0 0 0 16,0 0 512-16,0 0-16 0,0 0 0 0,0 0 0 16,0 0-496-16,0 0 0 0,0 0 0 0,0 0 0 15,0 0-1248-15,0 0-288 0,0 0-64 0,0 0-11488 16</inkml:trace>
  <inkml:trace contextRef="#ctx0" brushRef="#br0" timeOffset="-53390.28">6633 10313 4607 0,'0'0'400'0,"-10"1"-400"0,2-1 0 0,8 0 0 15,0 0 6496-15,0 0 1216 0,0 0 240 0,0 0 48 31,0 0-6864-31,0 0-1392 0,0 0-256 0,0 0-64 16,0 0-1968-16,0 0-384 0</inkml:trace>
  <inkml:trace contextRef="#ctx0" brushRef="#br0" timeOffset="-53240.1">6842 10200 27647 0,'0'0'2448'0,"0"0"-1952"0,-7-2-496 0,7 2 0 15,0 0 832-15,0 0 64 0,0 0 0 0,0 0 16 16,0 0-656-16,0 0-128 0,0 0-128 0,0 0 192 16,6 8-528-16,-6-8-112 0,10 8 0 15,1-7-8544-15,-1-2-1696 0</inkml:trace>
  <inkml:trace contextRef="#ctx0" brushRef="#br0" timeOffset="-53089.4">7075 10192 32255 0,'0'0'2864'0,"-6"6"-2288"16,1 1-576-16,2 2 0 0,2-2 528 0,1 2 0 16,0-9 0-16,0 9 0 0,1 0-528 0,-1-9 0 15,0 0 0-15,6 9 0 16,1-3-1728-16,0-2-240 0,-7-4-48 0,14 0-11040 0</inkml:trace>
  <inkml:trace contextRef="#ctx0" brushRef="#br0" timeOffset="-52954.64">7182 10342 30399 0,'0'0'2704'0,"0"0"-2160"0,0 0-544 0,0 0 0 15,0 0 640-15,0 0 32 0,0 0 0 0,0 0 0 16,0 0-672-16,0 0-192 0,13-1-16 0,3 0-9392 16,-1-3-1888-16</inkml:trace>
  <inkml:trace contextRef="#ctx0" brushRef="#br0" timeOffset="-52806.75">7202 10266 32479 0,'-18'-1'1440'0,"11"1"288"0,7 0-1376 0,0 0-352 0,0 0 0 0,0 0 0 15,0 0-1568-15,0 0-384 0,0 0-80 0,0 0-16 16</inkml:trace>
  <inkml:trace contextRef="#ctx0" brushRef="#br0" timeOffset="-52648.21">7012 10347 28559 0,'-12'0'1264'0,"12"0"272"0,-9 0-1232 0,9 0-304 16,0 0 0-16,0 0 0 15,0 0-384-15,0 0-128 0,0 0-16 0,0 0-11632 0</inkml:trace>
  <inkml:trace contextRef="#ctx0" brushRef="#br0" timeOffset="-52510.16">6951 10449 16575 0,'0'0'1472'0,"-9"2"-1168"0,9-2-304 0,0 0 0 16,-8 8 2496-16,8-8 432 0,0 0 80 0,0 0 32 15,-3 9-2464-15,3-9-576 0,0 0 0 0,0 0-8064 16,0 0-1664-16</inkml:trace>
  <inkml:trace contextRef="#ctx0" brushRef="#br0" timeOffset="-52353.16">6865 10427 14735 0,'-17'-4'640'0,"6"2"160"0,2-1-640 0,9 3-160 0,0 0 0 0,0 0 0 0,0 0 3648 0,0 0 704 16,0 0 144-16,12-6 32 15,1-3-5568-15,1 0-1120 0</inkml:trace>
  <inkml:trace contextRef="#ctx0" brushRef="#br0" timeOffset="-52181.73">7486 10017 31327 0,'-7'-16'2784'0,"6"10"-2224"0,1-2-560 0,0 8 0 15,3-5-160-15,-3 5-144 0,8-5-16 0,0 0-16 32,1 0-1344-32,1 1-272 0,2-2-48 0</inkml:trace>
  <inkml:trace contextRef="#ctx0" brushRef="#br0" timeOffset="-52026.25">7660 9876 23039 0,'0'0'2048'0,"0"0"-1648"0,0 0-400 0,0 0 0 16,0 0 560-16,0 0 16 0,0 0 16 0,0 0-7760 16,0 0-1568-16</inkml:trace>
  <inkml:trace contextRef="#ctx0" brushRef="#br0" timeOffset="-51864.78">7717 9710 23039 0,'0'0'2048'0,"0"0"-1648"16,0 0-400-16,0 0-6736 15,0 0-1440-15</inkml:trace>
  <inkml:trace contextRef="#ctx0" brushRef="#br0" timeOffset="-51694.32">7652 9675 23951 0,'-13'1'2128'0,"13"-1"-1696"0,-7 4-432 0,7-4 0 15,0 0 704-15,0 0 64 0,0 0 16 0,0 0 0 31,0 0-1856-31,0 0-368 0,0 0-80 0,0 0-8848 0</inkml:trace>
  <inkml:trace contextRef="#ctx0" brushRef="#br0" timeOffset="-51504.52">7445 9902 9215 0,'-10'9'816'0,"2"-1"-656"0,3 1-160 0,-1 1 0 0,-3 0 2176 0,0 4 384 15,0-1 96-15,0 1 16 0,0-2-2384 0,0 2-480 16</inkml:trace>
  <inkml:trace contextRef="#ctx0" brushRef="#br0" timeOffset="-51301.66">7201 10141 33055 0,'-18'3'1472'0,"9"-1"288"0,2-2-1408 0,7 0-352 0,0 0 0 0,0 0 0 16,0 0-832-16,0 0-256 0,0 0-32 0,0 0-12448 0</inkml:trace>
  <inkml:trace contextRef="#ctx0" brushRef="#br0" timeOffset="-51131.65">7095 10179 35999 0,'-19'0'1600'0,"10"3"320"0,9-3-1536 0,-7 4-384 0,7-4 0 0,0 0 0 32,0 0-832-32,0 0-256 0,-1 11-32 0,1-11-8864 0,0 0-1760 0</inkml:trace>
  <inkml:trace contextRef="#ctx0" brushRef="#br0" timeOffset="-50953.23">7483 9901 31327 0,'0'0'2784'0,"0"0"-2224"16,9-8-560-16,2 3 0 0,2-4-192 0,1 4-160 15,-1-2-32-15,1 2 0 16,1 2-560-16,-1 2-112 0,1-4-32 0,1-2-11136 0</inkml:trace>
  <inkml:trace contextRef="#ctx0" brushRef="#br0" timeOffset="-50847">7704 9802 29423 0,'0'0'1296'0,"0"0"288"0,0 0-1264 0,0 0-320 15,-1-9 0-15,4 3 0 0,-3 6-208 0,7-7-112 0,6-2 0 0,1 3-8192 16,4-4-1648-16</inkml:trace>
  <inkml:trace contextRef="#ctx0" brushRef="#br0" timeOffset="-50701.43">7840 9638 25791 0,'-23'-1'2304'0,"2"-2"-1856"0,0 3-448 0,4 0 0 0,3-1 1792 15,1 0 272-15,4-1 48 0,0 2 16 16,9 0-1488-16,0 0-320 0,-9-1-48 0,9 1-16 15,0 0-432-15,0 0-80 0,0 0-32 0,0 0 0 16,0 0-1936-16,3-8-384 0,-1-1-80 0</inkml:trace>
  <inkml:trace contextRef="#ctx0" brushRef="#br0" timeOffset="-50566.24">7684 9574 10127 0,'-18'5'448'0,"5"-1"96"15,-4-1-544-15,-1 1 0 0,1-1 0 0,1 3 0 0,-2 0 4784 0,1 0 848 16,1 4 160-16,2-3 32 0,0-1-4272 0,3 2-848 15,0-3-192-15,2 0-16 0,2 1-496 0,7-6-240 16,0 0 32-16,0 0 0 16,-5 8-2096-16,5-8-400 0</inkml:trace>
  <inkml:trace contextRef="#ctx0" brushRef="#br0" timeOffset="-50363.72">7467 9884 27647 0,'-13'9'1216'0,"13"-9"256"0,-9 7-1168 0,1 0-304 0,8-7 0 0,-6 7 0 16,1 2 1008-16,1 0 144 0,0 2 16 0,2-2 16 15,2-9-1184-15,0 13 0 0,1-5-304 0,-1-8-9040 16,0 0-1792-16</inkml:trace>
  <inkml:trace contextRef="#ctx0" brushRef="#br0" timeOffset="-50235.15">7313 10223 38703 0,'-26'6'1712'0,"14"-2"352"0,0 0-1648 0,5 1-416 0,7-5 0 0,0 0 0 16,-3 10-672-16,3-10-224 0,4 13-32 0,1-6-16 15,-5-7-1184-15,11 7-240 0,2-4-64 0</inkml:trace>
  <inkml:trace contextRef="#ctx0" brushRef="#br0" timeOffset="-50076.68">7233 10162 2751 0,'0'0'256'0,"0"0"-256"0,-7-9 0 0,7 9 0 0,-5-9 5600 0,5 9 1072 16,0 0 224-16,0 0 32 15,4-12-6800-15,1 5-1376 0,-5 7-272 0,9-12-9232 0</inkml:trace>
  <inkml:trace contextRef="#ctx0" brushRef="#br0" timeOffset="-49908.24">7491 9902 18431 0,'0'0'1632'0,"0"0"-1312"15,0 0-320-15,0 0 0 0,11-5 528 0,-1 1 48 0,1 1 0 16,0-3-6400-16,0 1-1264 16</inkml:trace>
  <inkml:trace contextRef="#ctx0" brushRef="#br0" timeOffset="-49732.9">7758 9782 33167 0,'-27'1'2944'0,"9"1"-2352"0,3 0-464 16,0 3-128-16,2 1 608 0,0 0 96 0,1 1 32 0,0 0 0 16,1 1-320-16,2 1-64 0,0-3-16 0,3 2 0 31,-1 1-624-31,7-9-128 0,-5 7-32 0,3 4-10240 0,2-11-2064 0</inkml:trace>
  <inkml:trace contextRef="#ctx0" brushRef="#br0" timeOffset="-49551.62">7359 10132 30399 0,'-26'8'1344'0,"11"-4"288"0,-2 2-1312 0,5 2-320 0,3-4 0 0,9-4 0 16,-8 8-1296-16,2 3-336 0,-1-1-64 0,7-10-10112 0</inkml:trace>
  <inkml:trace contextRef="#ctx0" brushRef="#br0" timeOffset="-49388.17">6728 10554 31327 0,'-25'8'2784'0,"-2"3"-2224"0,3 1-560 0,5-2 0 31,2 4-1552-31,4-3-432 0,-3 1-64 0,7-2-9792 0</inkml:trace>
  <inkml:trace contextRef="#ctx0" brushRef="#br0" timeOffset="-49231.69">6471 10670 33167 0,'-7'0'2944'0,"7"0"-2352"0,0 0-464 0,0 0-128 16,0 0-880-16,0 0-192 0,0 0-32 15</inkml:trace>
  <inkml:trace contextRef="#ctx0" brushRef="#br0" timeOffset="-49065.24">6398 10697 29487 0,'-16'-4'1296'0,"9"-1"288"0,0-2-1264 0,6 1-320 0,5-4 0 0,6-2 0 15,7-1 976-15,3-3 144 0,4-3 32 0,5-4-15424 16</inkml:trace>
  <inkml:trace contextRef="#ctx0" brushRef="#br0" timeOffset="-48885.42">7117 9973 37775 0,'-9'-6'3360'0,"2"1"-2688"0,1-3-544 0,6 8-128 0,0 0 256 0,2-7 32 16,-2 7 0-16,11-12 0 16,1 3-752-16,3-5-160 0,1 0-16 0,6-1-16 15,0 1-2432-15,8-2-496 0</inkml:trace>
  <inkml:trace contextRef="#ctx0" brushRef="#br0" timeOffset="-48708.05">7483 9735 34383 0,'-15'-2'1520'0,"15"2"320"16,-9 2-1472-16,9-2-368 0,0 0 0 0,0 0 0 0,0 0 128 0,0 0-128 16,0 0 128-16,10 2-128 15,2-1-1968-15,5-2-464 0,4-3-80 0</inkml:trace>
  <inkml:trace contextRef="#ctx0" brushRef="#br0" timeOffset="-48547.13">7684 9764 29487 0,'-20'10'2624'0,"-2"3"-2112"0,0-1-512 0,2 0 0 16,0 0 1680-16,2 4 240 0,0-2 32 0,2-2 16 16,-1 4-1552-16,3-2-416 0,4 0 128 0,2-5-10960 15,2 1-2208-15</inkml:trace>
  <inkml:trace contextRef="#ctx0" brushRef="#br0" timeOffset="-48375.34">6959 10287 43311 0,'-35'8'1920'0,"13"1"384"0,-1-1-1840 0,4 2-464 0,4-4 0 0,2 3 0 16,1-3-448-16,3 5-192 0,0-4-48 0,4 2-11728 15,5-9-2368-15</inkml:trace>
  <inkml:trace contextRef="#ctx0" brushRef="#br0" timeOffset="-48251.1">6545 10437 35935 0,'-11'-8'3200'0,"11"8"-2560"0,0 0-512 15,5-9-128 1,5-2-3216-16,5 0-672 0,13-3-128 0,1 0-16 0</inkml:trace>
  <inkml:trace contextRef="#ctx0" brushRef="#br0" timeOffset="-48076.68">7407 9953 5519 0,'0'0'240'0,"0"0"64"0,7-6-304 0,4-4 0 0,3 2 0 0,2-1 0 15</inkml:trace>
  <inkml:trace contextRef="#ctx0" brushRef="#br0" timeOffset="-35842.29">16148 13307 43535 0,'-35'-5'1920'0,"14"5"416"0,2 4-1872 0,3 3-464 16,3 4 0-16,3-1 0 0,2 2-176 0,3 2-128 16,1 1-16-16,2 4-16 15,2 0-224-15,2 1-32 0,1 1-16 0,2 2 0 16,3 3-1952-16,2 1-400 0,1 5-80 0,1-2-16 0</inkml:trace>
  <inkml:trace contextRef="#ctx0" brushRef="#br0" timeOffset="-35676.62">16080 14406 40543 0,'-24'6'3600'0,"8"-2"-2880"0,0 3-576 0,4 5-144 16,5 1 352-16,3 3 32 0,3 3 16 0,2 0 0 31,1-1-976-31,4 0-192 0,-1-3-32 0,2 3-16 16,1 0-1632-16,2-3-336 0,0-1-64 0,2 0-11648 0</inkml:trace>
  <inkml:trace contextRef="#ctx0" brushRef="#br0" timeOffset="-35550.39">16251 14917 23039 0,'-10'2'2048'0,"10"-2"-1648"16,-7 4-400-16,7-4 0 0,0 0 2624 0,-4 11 432 15,4-11 80-15,0 0 32 16,2 11-3168-16,3-2-576 0,-5-9-128 0</inkml:trace>
  <inkml:trace contextRef="#ctx0" brushRef="#br0" timeOffset="-35393.82">16497 15147 43887 0,'-17'-8'1936'0,"12"7"416"0,5 1-1888 0,0 0-464 0,0 0 0 0,0 0 0 31,11 6-560-31,6-3-208 0,1-1-32 0,6-4-16 16,4-8-1792-16,6 1-352 0,7-4-80 0</inkml:trace>
  <inkml:trace contextRef="#ctx0" brushRef="#br0" timeOffset="-35242.75">17510 14819 43423 0,'0'0'1920'0,"0"0"400"0,0 0-1856 0,0 0-464 0,0 0 0 0,14-3 0 16,1 1-176-16,4-1-128 0,3 2-16 0,2-4-16 16,2-4-1472-16,4 1-304 0,2-4-48 0,3-2-14416 15</inkml:trace>
  <inkml:trace contextRef="#ctx0" brushRef="#br0" timeOffset="-35113.7">18023 13826 36863 0,'-16'-29'3264'0,"-1"-2"-2608"16,2-3-528-16,7-5-128 15,2-3-848-15,2-5-208 0,4-3-32 0</inkml:trace>
  <inkml:trace contextRef="#ctx0" brushRef="#br0" timeOffset="-34957.74">17614 13024 38463 0,'-19'-15'1712'0,"10"7"336"0,3-2-1632 0,6 10-416 0,0 0 0 0,0 0 0 32,3-8-2096-32,1-2-496 0,8-8-96 0,-1 3-32 0</inkml:trace>
  <inkml:trace contextRef="#ctx0" brushRef="#br0" timeOffset="-34826.89">17576 13205 38015 0,'-15'3'1680'0,"7"4"352"16,0-2-1632-16,5 7-400 0,3 5 0 0,2 2-11184 16,2 1-2320-16</inkml:trace>
  <inkml:trace contextRef="#ctx0" brushRef="#br0" timeOffset="-34631.7">17216 13956 35935 0,'0'0'1600'0,"0"0"320"0,0 0-1536 0,0 0-384 0,0 0 0 0,13 19 0 32,3 1-2704-32,1-1-624 0</inkml:trace>
  <inkml:trace contextRef="#ctx0" brushRef="#br0" timeOffset="-34461.33">17019 14473 42783 0,'-22'-4'1904'0,"10"4"384"0,-1 2-1840 0,13-2-448 0,-2 8 0 0,4 6-12592 16,3 2-2608-16</inkml:trace>
  <inkml:trace contextRef="#ctx0" brushRef="#br0" timeOffset="-34318.47">16958 14792 22111 0,'-18'5'976'0</inkml:trace>
  <inkml:trace contextRef="#ctx0" brushRef="#br0" timeOffset="-32074.53">30282 2958 21183 0,'-8'-11'1888'0,"8"11"-1504"0,-3-8-384 0,3 8 0 16,-6-6 144-16,6 6-144 0,-6-6 192 0,6 6-192 16,0 0 944-16,-9 9 80 0,2-1 0 0,0 8 16 15,3 2-352-15,1 4-80 0,0 4-16 0,2 0 0 16,1 5-208-16,2 5-32 0,0 0-16 0,-1 3 0 0,1-1 48 0,1 5 16 15,0 4 0-15,-2 1 0 0,-1 2-272 0,0-4-128 16,0-1 128-16,0-5-128 0,0-3 128 16,0-4-128-16,0-3 128 0,2-6-128 0,2 0 144 0,-1-3-144 15,0-6 160-15,3-2-160 16,-1-2-384-16,2-6-192 0,1 0-16 0,-8-5-12496 0</inkml:trace>
  <inkml:trace contextRef="#ctx0" brushRef="#br0" timeOffset="-31554.73">30837 3204 6447 0,'0'0'272'0,"0"0"80"0,0 0-352 0,0 0 0 0,-10-3 0 0,10 3 0 16,-9 0 1968-16,9 0 320 0,-10 0 64 0,1 3 16 15,9-3-1216-15,-9 4-256 0,1-1-32 0,-3 1-16 16,0 0-112-16,-2 0-32 0,1 0 0 0,-2 2 0 15,-3 3 48-15,-1-3 0 0,0 4 0 0,2-1 0 0,-2 3-176 0,2 0-48 16,-1-1 0-16,4 1 0 0,2-3-256 0,1 1-48 16,2 2-16-16,4-6 0 0,4-6-80 0,0 0-128 15,0 0 176-15,10 7-176 0,3-6 272 0,5-1-48 16,4-1-16-16,2-1 0 0,0 0-80 0,3 2-128 16,1 4 176-16,1 2-176 0,-1 3 128 0,0 5-128 15,-2 1 0-15,-1 2 0 0,-5-1 0 0,-4 3 0 16,-3 3 0-16,-4-2 0 0,-3 0 320 0,-3 2 16 15,-4 2 0-15,-4-3 0 0,-4 0 368 0,-4-1 64 16,-5 0 0-16,-3-1 16 0,-5 0 16 0,-1 1 0 16,-2-2 0-16,-1-3 0 0,-1 0-32 0,-1-1-16 15,2 2 0-15,-3-5 0 0,2-2-304 0,2 0-48 0,1-3-16 0,4-5 0 16,2-2-208-16,5-3-48 0,3-6-128 0,3 1 192 16,4-3-192-16,7-6-240 0,4-1 48 0,6-3 16 31,4-2-2208-31,6 2-448 0,3 2-96 0</inkml:trace>
  <inkml:trace contextRef="#ctx0" brushRef="#br0" timeOffset="-28739.71">29908 4569 12895 0,'0'0'1152'0,"-4"-5"-928"0,-1-4-224 0,5 9 0 15,-3-6 704-15,3 6 112 0,-6-7 16 0,6 7 0 16,-8 3 48-16,1 1 16 0,2 2 0 0,-1 5 0 15,1 5-416-15,0 1-80 0,1 4-16 0,0 3 0 16,4 3-64-16,-1 1-32 0,-1 3 0 0,4 2 0 16,-1 2 48-16,4-1 16 0,-2 0 0 0,0-3 0 15,3-2 32-15,-1-1 0 0,-2-5 0 0,3-3 0 16,-1-3-48-16,5-5 0 0,0-3 0 0,1-5 0 0,1-6 416 0,3-6 80 16,4-7 0-16,0-3 16 0,0-5-48 15,2-6-16-15,-1-3 0 0,0 2 0 0,-1-1-432 0,2-1-96 16,-6-1 0-16,-1 0-16 0,-4 1-240 0,-1 2 128 15,-1-1-128-15,-2 5 0 0,-1-2 128 0,0 5-128 16,-1 3 0-16,0 3 144 0,0 3-144 0,-4 14 0 16,0 0 0-16,0 0 0 0,0 0 0 0,10 15 0 15,-3 4 0-15,2 8 0 0,1 5 0 0,-1 6-176 16,0 5 176-16,-1 2-192 0,-2 4 192 0,-2 6 0 16,-1 5 0-16,-3 3 128 0,-3 2 32 0,-2-1 16 15,-3 2 0-15,-2-2 0 0,-3 4 16 0,-2-2 0 0,-3 1 0 16,1-4 0-16,-2-2-16 0,-1-3 0 0,-1-3 0 15,2-4 0-15,-3-6 80 0,2 1 32 0,1-5 0 0,0-6 0 16,-2-4 32-16,2-10 0 0,2-3 0 0,-1-4 0 16,-1-6-16-16,1-3 0 0,0-4 0 0,0-7 0 15,-1-6-48-15,0-7-16 0,-1-7 0 0,1-5 0 16,1-4-240-16,3-5 128 0,1-1-128 0,5 1 0 16,4-3 0-16,5 6 0 0,4 4 0 0,4 3 0 15,5 0 0-15,5 6-160 0,4-2 160 0,3 6-192 16,3 4 192-16,2 2-160 0,3 3 160 0,2 1-160 15,-1 5 160-15,2 0-208 0,-6-3 80 0,1 6 128 16,-3 1-1520 0,-2 1-176-16,-1 1-32 0,-4 0-16 0,-1-1-1248 15,-3-1-240-15</inkml:trace>
  <inkml:trace contextRef="#ctx0" brushRef="#br0" timeOffset="-28097.79">30414 4813 13583 0,'0'0'592'0,"0"0"144"0,0 0-592 0,0 0-144 16,0 0 0-16,0 0 0 0,0 0 960 0,0 0 176 0,-5 6 16 0,5-6 16 16,0 0-80-16,0 0 0 0,0 0-16 0,0 0 0 15,0 0-160-15,0 0-16 0,0 0-16 0,0 0 0 16,0 0-128-16,-6-5-32 0,2-5 0 0,3 0 0 16,1-4 0-16,2-4 0 0,2 0 0 0,1 2 0 15,0-2-320-15,2 3-64 0,-1 1-16 0,2 2 0 16,-1 0-128-16,0 1-48 0,-2 3 0 0,-5 8 0 0,9-4-144 0,-9 4 0 15,8-3 144-15,-8 3-144 16,14 4 0-16,-3 1 0 0,-1 5 0 0,0 0 0 0,-1 3 0 0,1 1 0 16,0-4 0-16,0 2 0 0,0-7 0 0,1 0 0 15,-1 0 0-15,0-4 0 0,1-1 192 0,2-2 128 16,1-5 32-16,1 1 0 0,-1-4 352 0,3-2 64 16,-1-4 0-16,1-1 16 0,-2 0-192 15,0 0-32-15,-1-2-16 0,0 1 0 0,-1-3-144 0,-1 1-16 16,-2 3-16-16,-3 0 0 0,1 1-16 0,-2 2 0 15,-2 3 0-15,-1 4 0 0,-3 7-176 0,0 0-48 16,0 0 0-16,0 0 0 0,0 0-128 0,0-7 0 16,0 7 0-16,0 0 128 0,0 0-304 0,0 0-64 15,0 0-16-15,0 0 0 16,0 0-2000-16,0 0-416 0,0 0-80 0</inkml:trace>
  <inkml:trace contextRef="#ctx0" brushRef="#br0" timeOffset="-27271.94">31118 4223 11055 0,'0'0'480'0,"0"0"112"0,0 0-464 16,0 0-128-16,0 0 0 0,0 0 0 0,0 0 1152 0,0 0 192 16,0 0 64-16,-1 13 0 0,-4 2-368 0,4 2-64 15,1 0-16-15,1 3 0 0,2-1-192 0,-1 3-64 16,1 1 0-16,-1 3 0 0,1-1-96 0,-1-1-32 16,0 4 0-16,-2-4 0 0,0 2 0 0,0-3 0 15,-2-4 0-15,1-4 0 0,0-4 0 0,-1 0-16 16,2-11 0-16,0 0 0 0,0 0 208 0,0 0 64 0,0 0 0 0,0 0 0 15,0 0 48-15,0 0 16 0,4-13 0 0,1-2 0 16,-1-3-384-16,1-1-64 0,0-2 0 0,2 1-16 16,-3-3-208-16,2-1-32 15,2 1-16-15,0 3 0 0,3-6-176 0,-3 7 0 16,0 2 0-16,1 4 0 0,1 0 0 0,0 6 0 0,-1-1 0 16,0 4 0-16,-9 4 0 0,12-1 0 0,-12 1 0 15,11 5 0-15,0 5 0 0,-4 2 0 0,0 3-144 16,0 1 144-16,-3 0 0 0,-1 0-128 0,-1 3 128 0,-2 2 0 15,-2-1 0-15,-1 0-128 0,-1 2 128 0,-1-4 0 16,0-4 0-16,0 0 0 0,-1-3 0 0,6-11 0 16,-6 5 0-16,6-5 0 0,0 0 0 0,0 0 144 15,0 0 128-15,-1-11 32 0,1-1 0 0,4-3 0 16,-1-3-48-16,4 0-16 0,2-2 0 0,0 0 0 16,2 1-240-16,0-2 144 0,2 2-144 0,1 0 128 0,0 1-128 15,0 2 0-15,0 3 0 0,0 2 0 0,0 4 0 16,-2 2 0-16,-2 4 0 0,-1 2 0 0,-9-1 0 0,12 8 0 15,-2 0-144-15,1 4 144 0,-2 6 0 0,-2 2-192 16,0 3 192-16,-2 1-160 0,-3-3 160 0,-1 2 0 16,2 2 0-16,-3-1 0 0,-3 3 0 0,2 0 0 15,1-7 0-15,0 0-128 0,0-3 128 0,0-3-128 16,0-3 128-16,0-11-128 16,1 9-240-16,-1-9-32 0,0 0-16 0,0 0 0 15,0 0-1456-15,0 0-304 0,0 0-48 0,12-2-11664 0</inkml:trace>
  <inkml:trace contextRef="#ctx0" brushRef="#br0" timeOffset="-26989.7">31740 4049 13823 0,'0'0'1216'0,"0"0"-960"0,0 0-256 0,0 0 0 0,0 0 1312 16,8 6 224-16,-1 5 32 0,1-3 16 0,-2 3-208 16,2 4-32-16,3 3-16 0,1 1 0 15,0 0-432-15,5 4-96 0,1 3-16 0,-2-1 0 0,1 1-288 16,1-2-64-16,-1 1-16 0,-1 1 0 0,-1 0-160 16,-1 2-16-16,-1-7-16 0,-3 1 0 0,0-1-96 0,-4 1-128 15,1-3 176-15,-2-2-176 0,-3-6 192 0,1 2-192 16,-2-2 192-16,-1-11-192 0,0 0 0 0,0 0 0 15,0 0 0-15,0 0 0 16,0 0-624-16,0 0-128 0,0 0-16 0</inkml:trace>
  <inkml:trace contextRef="#ctx0" brushRef="#br0" timeOffset="-26732.23">31990 4020 19983 0,'-6'-12'880'0,"6"12"192"0,-1-9-864 16,1 9-208-16,0 0 0 0,0 0 0 0,0 0 1088 0,0 0 160 16,0 0 32-16,0 0 16 0,-3 11-304 0,2 0-64 15,-2 3-16-15,2 4 0 0,-4 3-144 0,1 4-48 16,0-4 0-16,-1 6 0 0,-1 2-112 0,-2 3-32 16,-1-4 0-16,1 1 0 0,-1 0-192 0,-2 2-64 0,0 1 0 0,0-1 0 15,-1 2-80-15,2-3-32 16,-1-2 0-16,2-3 0 0,4-3-208 0,-2-3 0 0,1-3 0 0,1-3 0 15,2-3 0-15,3-10 0 0,-4 8 0 0,4-8 144 16,0 0-464 0,0 0-112-16,0 0-16 0,0 0 0 0,6-12-2048 0,0-2-400 0,3-12-96 0,0 3-16 15</inkml:trace>
  <inkml:trace contextRef="#ctx0" brushRef="#br0" timeOffset="-26450.23">32281 3952 12895 0,'0'0'576'0,"0"0"112"0,0 0-560 0,0 0-128 15,0 0 0-15,0 0 0 0,0 0 2016 0,0 0 368 16,-5 8 80-16,0 6 16 0,1 3-1136 0,2 4-208 16,-1 2-48-16,2 6-16 0,1 2-400 0,0 1-80 15,0 1-16-15,1 1 0 0,-2-1-64 0,1 3-32 16,3-1 0-16,-2 1 0 0,-1-1-224 0,2 1-64 15,1 1 0-15,0-5 0 0,-1-6-192 0,2 1 144 16,-3-4-144-16,2-4 128 0,-1-4-128 0,0-1-144 16,-2-5 144-16,0-9-208 15,0 0-464-15,0 0-96 0,0 0 0 0</inkml:trace>
  <inkml:trace contextRef="#ctx0" brushRef="#br0" timeOffset="-26255.49">32186 4299 19343 0,'0'0'848'0,"0"0"192"0,0 0-832 0,0 0-208 16,0 0 0-16,0 0 0 0,0 0 1424 0,0 0 240 0,8 0 64 0,1 0 0 0,1-1-496 0,3 1-80 15,1-2-32-15,2-2 0 0,2-1 256 0,0 1 48 16,1 1 16-16,0 0 0 16,-1-4-2016-16,-1 2-384 0,0 1-96 0,10-7-16 15,-6 2 16-15,-3-1 0 0,-5 2 0 0</inkml:trace>
  <inkml:trace contextRef="#ctx0" brushRef="#br0" timeOffset="-25818.14">32615 3637 20271 0,'0'0'1792'15,"0"0"-1424"-15,-3 13-368 0,0 0 0 0,1 6 256 0,-1 5 0 16,1 0-16-16,1 6 0 0,-5 2 720 0,4 0 160 0,-1 1 32 0,2-1 0 16,0-3-416-16,-2-1-80 15,1 3-16-15,-2 2 0 0,1 1-160 0,0 4-32 16,-4 3-16-16,2-1 0 0,0 1-96 0,0-7-16 0,1-7 0 0,0-4 0 16,4-5 96-16,0-4 16 15,0-3 0-15,0-11 0 0,0 0 304 0,0 0 64 0,0 0 16 0,11-1 0 16,0-7-96-16,-2-1-16 0,1-5 0 0,0 2 0 15,0-1-368-15,2-1-80 0,0-3 0 0,2 1-16 16,2 2-240-16,2 4 0 0,2 0 0 0,3 8 0 16,2 2 0-16,-10 5 0 0,3 6 0 15,0-1 0-15,0 4 0 0,-2 2 0 0,0 2 0 0,-4 1 0 16,0 2-144-16,-2 14 144 0,-8-6 0 0,-5-5-144 0,-6-3 144 16,-1-11 224-16,-3 1-48 0,-4 0-16 0,-3 1 96 0,-3 1 32 15,-1-2 0-15,-1 2 0 0,-2-4 0 0,-21 6 0 16,6-5 0-16,5-6 0 0,-1-1-128 0,1-4-32 15,1-3 0-15,2-1 0 0,3-6-272 0,3 3-64 16,5-4-16-16</inkml:trace>
  <inkml:trace contextRef="#ctx0" brushRef="#br0" timeOffset="-23847.95">30696 5633 20383 0,'0'0'896'0,"-6"-7"192"0,0 1-864 0,1-3-224 0,1 2 0 0,1-2 0 0,-1 0 1072 0,2-5 160 15,1 0 48-15,3 0 0 0,2-4-224 16,2-2-32-16,2-1-16 0,3 0 0 15,3-5-352-15,5-2-64 0,3 2-16 0,2-4 0 0,4 1-416 0,3 4-160 16,4-4 0-16,1 6 144 0,1 2-144 0,-2 2 0 16,-4 0 0-16,1 3 0 0,-4 0 0 0,-2 6 0 15,-2 3 0-15,-2 3 0 0,-2 5 160 0,-1 2-160 16,-3 3 192-16,-2 4-192 0,0 7 160 0,-3 0-160 16,-5 3 128-16,1 4-128 0,-5 5 128 0,-2-1-128 15,-1 2 128-15,-3 2-128 0,-2-1 208 0,-2-3-32 16,-4 2-16-16,0-3 0 0,-3-1-16 0,0 0 0 15,-2-3 0-15,2-3 0 0,0-1-16 0,-1-1-128 16,2-3 192-16,0-1-64 0,2 0-128 0,0 0 128 16,3 0-128-16,3-4 128 0,1 1-288 0,5-11-64 15,0 0-16-15,-1 8 0 16,1-8-1536-16,0 0-304 0,3 9-64 0</inkml:trace>
  <inkml:trace contextRef="#ctx0" brushRef="#br0" timeOffset="-23651.6">31120 6281 29087 0,'-8'19'1280'0,"4"-4"272"0,-1-2-1232 0,1 1-320 0,1 1 0 0,-1-1 0 16,0-5 1328-16,4-9 208 0,-3 12 32 0,3-12 16 16,0 0-320-16,0 0-64 0,0 0-16 0,0 0 0 15,0 0-640-15,11-2-128 0,-11 2-32 0,10-5 0 16,-1-5-384-16,-2 2-272 0,0 0 32 0,-1 1 16 15,-1-2-2528-15,-5 9-512 0</inkml:trace>
  <inkml:trace contextRef="#ctx0" brushRef="#br0" timeOffset="-21963.26">30515 7933 11967 0,'-12'12'528'0,"5"-6"112"0,-2 3-512 0,1-4-128 16,8-5 0-16,-8 7 0 0,8-7 2880 0,0 0 560 16,0 0 96-16,0 0 32 0,-6-4-2288 0,2-1-464 15,4-7-96-15,3-3-16 0,-1-7 64 0,2-1 16 16,1-3 0-16,-1 0 0 0,1 1-256 0,0-3-48 15,0-3-16-15,0-3 0 0,0-1-176 0,1-2-32 16,-3 0-16-16,1-3 0 0,0-2 16 0,-1-1 0 16,0 3 0-16,0 0 0 0,2 1-48 0,0 6 0 15,1 1 0-15,-1 8 0 0,-1-2 16 0,1 5 0 16,0 2 0-16,-1 2 0 0,0 4-224 0,0 6 176 16,-4 7-176-16,0 0 160 0,6-5-160 0,-6 5 0 0,0 0 0 15,10 4 0-15,-1 4 0 0,0 8-192 0,-1 3 64 16,3 6 128-16,3 1-320 0,0 5 48 15,-1 2 16-15,1 6 0 16,0 0-256-16,1 3-64 0,-1 0 0 0,1-4 0 16,2-4 64-16,-2-2 0 0,3-5 0 0,0-4 0 0,2-6 512 0,2-3-128 0,1-2 128 0,-1-7 0 0,3-2 160 0,-1-5 96 15,0-2 0-15,0-4 16 0,-2-3 400 0,-2-4 80 16,-1-3 16-16,-1-1 0 0,-2-4-64 0,1-1-16 16,-3 0 0-16,1-6 0 0,-2-2-176 0,-2 1-16 15,0-2-16-15,-5 0 0 0,-1-2 64 0,-1-2 16 16,-2 0 0-16,-2 0 0 0,0 1-272 0,-2 1-48 15,-1-1-16-15,1 2 0 0,-2 3-224 0,1 5 0 16,1-1 0-16,1 5 0 0,-3 3-288 0,1 4-48 16,2 2-16-16,-2 5 0 15,1-1-2384-15,2 9-464 0,0 0-112 0</inkml:trace>
  <inkml:trace contextRef="#ctx0" brushRef="#br0" timeOffset="-21588.61">31735 6706 26719 0,'0'0'1184'0,"-8"2"240"15,-2 2-1136-15,0 2-288 0,0 7 0 0,-2 3 0 0,1 6 160 0,-2 5-32 0,-2 2 0 0,0 8 0 16,-1 7-128-16,-1 2 192 0,-1 6-192 0,-1 8 192 15,-2 4-192-15,2 4 0 0,0 5 0 0,4-3 0 16,2-2 0-16,6-7 0 0,4-6 0 0,7-7 0 16,4-6 128-16,6-6-128 0,5-8 0 0,4-9 128 0,3-5 480 15,5-9 96-15,0-5 0 0,4-3 16 0,2-8 624 0,1-6 128 16,0-7 32-16,1 0 0 0,1-7-400 0,-1 0-80 16,-2-1 0-16,-3-2-16 0,-6-2-144 0,-2-1-32 15,-8 0 0-15,-4-1 0 0,-6 0 80 0,-5-1 16 16,-7-6 0-16,-5-1 0 0,-3-3-352 0,-10-2-64 15,-6 0 0-15,-3 4-16 0,-2 0-272 0,-2 9-48 16,-1 7-16-16,-1 6 0 0,-1 3-160 0,0 5 0 16,0 4 0-16,-1 7 0 15,-7 0-464-15,-4 6-32 0,-4 7 0 0,-2 0 0 16,-2 5-2688-16,2 1-528 0</inkml:trace>
  <inkml:trace contextRef="#ctx0" brushRef="#br0" timeOffset="-20578.49">31052 8237 23039 0,'0'0'1024'0,"-5"-6"192"0,5 6-960 0,0 0-256 15,-4-9 0-15,4 9 0 0,0 0 880 0,0 0 128 0,0 0 16 0,0 0 16 16,0 0-336-16,0 0-80 16,0 0-16-16,0 13 0 0,3 2 80 0,-2 1 16 0,-1 2 0 0,0 6 0 15,-1 7-128-15,-2 2 0 16,3 4-16-16,0 1 0 0,-2 0-176 0,-2 3-16 16,-1 2-16-16,-1 1 0 0,-3 3-32 0,0 0 0 15,2-5 0-15,0 3 0 0,-2-1-64 0,0 0-32 0,0-1 0 0,2-5 0 16,-1-4-224-16,3-1 176 0,1-5-176 0,4-1 160 15,3-8-160-15,0-6-192 0,2-2 32 0,6-4 16 32,0-2-2560-32,2-10-512 0</inkml:trace>
  <inkml:trace contextRef="#ctx0" brushRef="#br0" timeOffset="-19916.8">30891 8258 22111 0,'0'0'1968'0,"-6"-6"-1584"0,6 6-384 0,0 0 0 0,0 0 784 0,0 0 80 16,0 0 16-16,0 0 0 0,0 0-240 0,0 0-32 15,7-3-16-15,5 1 0 0,0 0 112 0,2-1 0 0,2-1 16 16,1 2 0-16,1-2-320 0,1 0-64 0,2-2-16 0,0 1 0 15,1 1 0-15,3-1-16 0,3-1 0 0,0-1 0 16,3 1 16-16,2-2 16 0,1 3 0 0,4-2 0 16,2 1 80-16,3 3 16 15,2-1 0-15,0-1 0 0,-2 2-48 0,-3 1 0 0,-5-1 0 0,0 2 0 16,-4 0-160-16,2-2-32 0,-3-2-16 0,-1 2 0 16,-2 1-176-16,-3-2 160 0,-1 2-160 0,-2-2 160 15,-2-1-160-15,-1 2 160 0,-4-1-160 0,-1 4 160 16,-3-1-32-16,0 1 0 0,-10 0 0 15,10 1 0-15,-10-1-128 0,9 2 0 0,-9-2 0 0,0 0 0 16,0 0 176-16,6 11-48 0,-6-11-128 0,3 18 192 16,0 1-192-16,-2 1 176 0,0 1-176 0,-1 4 160 15,-2 3-160-15,2 5 128 0,0 3-128 0,1 2 128 16,-2 2-128-16,-2 4 0 0,3-1 0 0,0-1 0 0,-1-2 0 16,1-1 0-16,1-3 0 0,2-1 0 0,-3-1 0 0,2-5 128 15,-1-1-128-15,2 1 0 0,1-2 160 0,0 1-160 16,-1-1 192-16,-1 0-192 0,1-2 0 0,0-1 0 15,-2 0 0-15,2-2 0 0,1-4 224 0,-1-3-64 16,0 0-16-16,-1-2 0 0,1 0-144 0,0 1 160 16,0-8-160-16,-3-6 160 0,0 0-160 0,4 11 0 15,-1-3 144-15,-2 1-144 0,-1-9 0 0,0 6 128 16,0-6-128-16,0 0 0 0,0 0 0 0,-3 10 128 16,3-10-128-16,0 0 0 0,-5 5 192 0,5-5-16 15,0 0-16-15,-7 6 0 0,7-6 32 0,-10 6 16 16,-2 0 0-16,2-2 0 0,0 0-208 0,-3 0 176 0,-1-2-176 15,-2 2 160-15,-2 0 0 0,-4 1 0 0,-3 1 0 0,-4-3 0 16,-5 1-16-16,1 1 0 0,-2 0 0 0,-2-1 0 16,-4-1-144-16,-1 1 128 15,-2 1-128-15,-2 0 128 0,-5 1-128 0,4 1 0 0,0-2 0 0,5 2 128 16,2 1-128-16,3 0 0 0,2 1 0 16,5-3 0-16,2 1-128 0,1 0-16 0,2-3 0 15,2 0 0 1,3-3-1552-16,2-1-304 0,1-1-64 0,5-3-9504 0,1-1-1888 0</inkml:trace>
  <inkml:trace contextRef="#ctx0" brushRef="#br0" timeOffset="-16444.14">31075 8499 23439 0,'0'0'1024'0,"0"0"240"0,0 0-1008 0,0 0-256 16,0 0 0-16,-2-9 0 0,-2 0 880 0,3-1 128 15,2 2 16-15,1-2 16 0,1 0-80 0,1-1 0 16,1 0-16-16,1-1 0 0,1-2-432 0,1 1-96 16,3 0-16-16,-1 2 0 0,0 3-128 0,0-2-16 15,0-1-16-15,-1 3 0 0,0 4-240 0,-9 4 144 16,0 0-144-16,0 0 128 0,0 0-128 0,0 0 0 0,5 12 144 0,-4 6-144 15,-4 3 192-15,-2 2-16 0,-3 0-16 0,-2 6 0 16,-4 0 32-16,0 2 16 16,0-1 0-16,-1-3 0 0,-2 0 128 0,2-7 32 0,-1-1 0 0,5-2 0 15,0-3 304-15,3-5 64 0,8-9 16 0,0 0 0 16,0 0-368-16,0 0-64 0,18-6 0 0,2-6-16 16,2-4-160-16,2-5-16 0,3-5-128 0,2-3 192 15,3-1-192-15,-1 2 0 0,1-1 0 0,0 3 0 0,-2-1 0 16,0 3 0-16,-2 0 0 0,0 4 0 0,-4 5 0 0,-4 3 0 15,-3 2 0-15,-5 7 0 16,-12 3 0-16,0 0-192 0,4 18 192 0,-5 8-160 0,-5 0 160 16,-5 6 0-16,-4 2 0 0,-5 2-128 0,-2 1 128 0,-3 2 0 15,1 2 0-15,-2 1 0 0,1-3 0 0,2-3 0 16,1-2 0-16,2-6 0 0,1-1 0 0,2-7 0 16,5-1 0-16,3-4 0 0,5-3 0 0,4-12 0 15,0 0 0-15,0 0 0 0,11 1 0 0,3-7 0 16,3-4 0-16,2-4 0 0,1-2 0 0,2-1 0 15,1-2 0-15,0-2 128 0,1 1-128 0,0-4 0 16,-1 0 0-16,1 3 0 0,-4 1 0 0,1 3 128 16,-4 1-128-16,-3 4 128 0,-2 6-128 0,-12 6 0 15,0 0-176-15,0 0 176 0,6 8 0 0,-3 6-144 16,-6 3 144-16,-2 4 0 0,-4 2 0 0,-2 1 0 16,-4 0 0-16,1 1-128 0,-4-2 128 0,0 3 0 15,-2 0-144-15,2-1 144 0,3-4-128 0,-2 1 128 0,0-3-160 16,5-4 160-16,2-3 0 0,3-2 0 15,7-10 0-15,0 0 0 0,0 0 128 0,9-7-128 16,3-3 144-16,2-5-144 0,3-2 0 0,4-2 128 16,2-1-128-16,1-2 0 0,0 1 0 0,-1-1 0 15,-3-1 0-15,2 4 0 0,-1 0 0 0,0 1 0 0,-2 1 0 0,-3 3 0 16,-2 6 0-16,-1 3 0 0,-2 6 0 0,-11-1 0 16,11 12-128-16,-5 3 128 15,-2 0 0-15,-4 4 0 0,-3 1-128 0,-1 2 128 0,-2-2 0 0,-3 3 0 16,-1 0 0-16,-1-1 0 0,-5 5 0 0,1-3 0 15,-2 1 0-15,0-1 0 0,-4-3 0 0,2-4 0 16,0 0 0-16,3-6 0 0,-1-1 0 0,3 2 0 16,3-7 0-16,2 0 0 0,9-5 0 0,0 0 0 15,0 0 0-15,-4-9 128 0,5-2-128 0,3-1 0 0,1 1 0 0,3-3 0 16,2 1 0-16,1 3 0 16,2-3 0-16,1 2 0 0,0-2 0 0,1 0 0 0,1 3-128 15,0 3 128-15,2-4 0 0,-2 5 0 0,-2 2-128 0,-1 1 128 16,0 0 0-16,-3 7 0 0,-10-4 0 0,9 5-128 15,-9-5 128-15,0 0 0 0,1 14 0 0,-2-4 0 16,-3 1 0-16,-5-2 0 0,-2 3 0 0,-6 0 0 16,-2 0 0-16,-5-2 0 0,-5-2 0 0,-3 1 0 15,-4-3 0-15,1 2 0 0,-2-5 0 0,3-1 0 16,1 0 0-16,3-2 0 0,4-2 0 0,3-2 0 16,2-6 0-16,5 1 144 0,3-5-144 0,3-3 0 15,1 0 0-15,3-4 128 0,2-8-128 0,3 4 0 16,1-6 0-16,0-1 0 0,1-3 0 0,3-5 0 15,1 1 0-15,3-3 0 0,0-4 0 0,3 4 0 16,0-2 0-16,2 3 0 0,-1 5 0 0,2 6 0 0,-1 6 0 0,0 3 0 16,-3 5 0-16,1 4 0 15,-4 9 0-15,-7 3 0 0,0 0 0 0,9 11 0 0,-3 3 0 0,-3 4 0 16,0 5 0-16,-1 2 0 0,-2 4 0 0,-2 2 0 0,-1 3 0 16,-2 4 0-16,-2 4 0 0,0-1 0 15,-4 3-144-15,-1-2 144 0,-1 5 0 0,-1-3 0 16,0-1 0-16,0-4-128 0,1-7 128 0,3 0 0 0,1 1 0 15,3-8 0-15,2-3 0 0,3-9 0 0,1-2 0 16,0-11 144-16,6 5-144 0,4-4 192 0,3-3-192 0,0-3 192 16,1-7-192-16,-2-3 192 0,4-4-192 15,-1-1 128-15,0-3-128 0,-1 1 128 0,-2-2-128 0,-1-1 0 16,-1-2 0-16,-1 0 128 0,-4 1-128 16,2-1 0-16,-4-2 0 0,1-2 0 0,-1-2 0 15,1 0 128-15,-4-3-128 0,0 5 0 0,0 3 0 0,1 4 0 16,-2 6 0-16,1 9 0 0,0 9 0 0,0 0 0 15,0 0-144-15,-6 10 144 0,1 10-192 0,0 7 192 16,-1 4-192-16,0 3 192 0,-1 1-176 0,1 4 176 16,0 0-160-16,-3 4 160 0,1 4-176 0,-2 2 176 15,2-1-192-15,-2-2 192 0,1-3-240 0,0-5 64 16,0-4 16-16,0-3 0 0,6-5 160 0,0-5 0 16,2-6 0-16,2-5 0 0,-1-10 0 0,0 0 144 15,9 5-144-15,1-6 160 0,0-4 0 0,0-4 0 16,1-5 0-16,-1-2 0 0,-1-5-32 0,0-3-128 15,-2 0 192-15,0 1-64 0,-4-4-128 0,0 3 0 16,-3-4 144-16,-3-1-144 0,2-4 128 0,-3-3-128 0,-3 2 128 0,-1 1-128 16,0 3 0-16,1 3 144 0,0 0-144 0,1 3 0 15,0 4 144-15,1 2-144 0,1 1 0 0,0 5 144 16,0 3-144-16,3 1 0 0,1 8 0 0,0 0 0 16,0 0-144-16,0 0 144 0,0 0-192 0,0 0 192 15,0 0-256-15,0 0 48 0,0 0 16 0,0 0 0 16,0 0-64-16,6 17-16 0,2 0 0 0,2 1 0 0,2 3 112 15,0 3 32-15,1-1 0 0,1 2 0 0,-1 0 128 16,1 2-192-16,0 1 192 0,0-1-192 0,0-1 192 0,0-3 0 16,0 1 0-16,0-6 0 0,0-4 0 0,-2-1 0 15,1-4 0-15,-3-4 0 0,-10-5 0 0,10 2 128 16,-10-2-128-16,13-1 176 0,-2-3 48 0,0-3 16 16,-4-1 0-16,3-6 0 0,-2-1-48 0,3-4-16 15,-2-3 0-15,0 1 0 0,-2-6-176 0,0 2 128 16,0-3-128-16,-4 1 128 0,0-5-128 0,-2-1 0 15,-1-5 0-15,0 1 128 0,1 1-128 0,1 1 0 16,-2-2 0-16,1 1 0 0,0 1 0 0,1 4 0 16,0 6 0-16,1 5 0 0,-2 3 0 0,0 6 0 0,-1 11 0 15,0 0 0-15,0 0 0 0,0 0-144 16,0 15 144-16,0 3-160 0,0 2 160 0,0 7 0 16,-1-1-144-16,1 7 144 0,-1-1 0 0,-1 4-144 15,1 1 144-15,-1 2 0 0,-2-1-160 0,0 2 160 16,-1-5-128-16,1 1 128 0,0-3-160 0,2 0 160 0,-1-9-192 15,1 1 192-15,-2-3 0 0,1-4 0 16,2-3 0-16,1-6 0 0,0-9 176 0,0 0-16 0,0 0 0 0,0 0 0 16,8-9 96-16,3-6 0 0,-1-3 16 0,0-4 0 15,2-8-144-15,-2-1-128 0,0 1 192 0,0-3-192 16,-1 0 144-16,0-3-144 0,-4-2 0 0,2-5 144 16,-1 0-144-16,-2-3 0 0,0-1 144 0,-2-4-144 15,-1 1 0-15,2 7 0 0,1 0 0 0,-3 10 128 16,3 5-128-16,0 8 0 0,1 2 0 0,0 5 0 0,-3 6 0 15,-2 7 0-15,0 0-144 0,0 0 144 0,8 17-144 16,-2 6 144-16,1 5-192 0,-1 5 192 0,2 3-192 16,-1 4 64-16,0 2 128 0,-1 8-208 0,-1-2-112 15,-1 3-32-15,-2 0 0 0,-2-1 0 16,-1-6-224-16,-1 1-64 0,-2-6 0 16,0-2 0-16,0-4 320 0,-1-6 64 0,0-6 16 0,1-3 0 0,2-8 240 0,2-10 256 15,0 0-48-15,0 0-16 0,0 0 128 0,-2-10 32 16,2-8 0-16,0-6 0 0,0-1-80 0,0-6-16 15,0-1 0-15,0 2 0 0,-2-3-16 0,2-3-16 16,0-2 0-16,0-5 0 0,0-2-80 0,0-2-16 16,0 2 0-16,4 0 0 0,-2 6-128 0,2 4 0 15,1 6 0-15,0 5 0 0,-1 7 0 0,0 6 0 16,0 5-160-16,-4 6 160 0,0 0-160 0,0 0 160 0,3 14-160 16,0 1 160-16,-2 1-192 0,-1 2 192 0,-4 3-208 0,1-1 80 15,-4 4 128-15,0 4-160 16,-4 0 160-16,-3 1-160 0,-3 3 160 0,-2-5-128 0,-4 1 128 0,1-4-128 15,-2 0 128-15,0-5 0 16,-2-5 0-16,0-1 128 0,-4-2-128 0,4-7 144 0,0-4-144 16,1-3 160-16,0-4-160 0,3-3 192 0,3-7-192 15,2-3 192-15,3 1-192 0,4-6 128 0,3 0-128 16,0-2 128-16,5-1-128 0,2 2 0 0,0 2-160 0,2 1 160 16,2-7-192-16,2 6 192 0,1 0-208 0,3 1 80 15,3 2-16-15,-1 2 0 0,-2 2 0 0,3 2 0 16,0 1 144-16,1 2-128 0,0-2 128 0,1 6-128 15,-1 1 128-15,0 3 0 0,0 2 0 0,-1 1 0 0,-3 2 0 16,-10-1-160-16,11 5 160 0,-11-5 0 0,0 0-160 0,5 13 160 16,-5-13-128-16,-5 12 128 0,-5 1-144 0,-4 0 144 15,-4-4-160-15,-3 2 160 0,-5-2 0 0,0 0 0 16,-4-3 0-16,3 1 0 0,0-4 0 16,1-1 0-16,2-1 0 0,4-2 0 0,1-8 288 0,5 1-48 15,2 1-16-15,4-4 0 0,2 1-32 0,4 0 0 16,2-1 0-16,2 2 0 0,4-1-192 0,0 2 0 15,3-2 0-15,2 5-160 0,2 1 160 0,2-1 0 16,3 1 0-16,2 1-128 0,1 1 128 0,5 2 0 16,4-1 0-16,0-2 0 0,1 2 0 0,-1 1-160 15,1-2 160-15,-2 2-160 0,-2 0 160 0,-5 0 0 16,0 0 0-16,-5 0 0 0,-5 0-160 0,-12 0 0 16,0 0 0-16,0 0 0 0,0 0-128 0,0 0-32 15,0 0 0-15,-12-2 0 0,-9-1 16 0,-2 2 0 16,-5 0 0-16,-2-2 0 0,-3 1 128 0,-3-2 32 15,-2-1 0-15,1 1 0 0,2 0 144 0,3 0 0 16,3-2 0-16,6 1 0 0,4 0 0 0,5-1 0 0,2 0 0 0,7 3 0 16,5 3-128-16,0 0 128 0,7-5-128 0,3-1 128 15,4 4-336-15,3 2 16 0,5 2 0 0,6 2 0 16,5-1 192-16,4 1 128 0,1 2-160 0,1 3 160 16,1-1 0-16,-2 3 0 0,-4-2 0 0,2 1 0 15,-2-1 128-15,-1 1 80 0,-2 3 16 0,-4-3 0 16,-3 1 160-16,-5 2 16 0,-7-3 16 0,-3 3 0 15,-5-4-160-15,-5 2-48 0,-3 3 0 0,-6 2 0 0,-5-2-32 16,-6 3-16-16,-3 0 0 0,-1-2 0 0,-5-2-160 16,1 1 0-16,-1-4 144 0,-1 3-144 15,1 1 160-15,-1-5-32 0,6 1-128 0,1-5 192 0,5 0-192 0,2-1 176 16,6-2-176-16,11-2 160 0,0 0-160 16,0 0 0-16,0 0 0 0,11-2 0 0,4-3 0 0,6 0 0 15,3 2-144-15,1 0 144 0,3 1 0 0,0-3 0 16,1 1-128-16,2 2 128 0,1 0 0 0,1 1 0 15,-5 2 0-15,0 2 0 0,-3 2 0 0,-3 2 0 16,-5 0 0-16,-3 2 0 0,-3-4 0 0,-11-5 0 16,0 0 0-16,1 16 144 0,-6-2-144 0,-2 0 0 15,-4 2 0-15,-4-1 128 0,-3 0 0 0,0 0-128 16,-2 2 192-16,3-1-64 0,-6 1-128 0,6-3 0 16,1 2 0-16,4 1 128 0,0-1-128 0,3 2 0 15,2-1 0-15,2-1 0 0,1 2 0 0,3-1 0 16,3-1 0-16,2-1 0 0,1-2 0 0,4 0 0 15,4 1-176-15,1-4 176 0,1 0-128 0,1 2 128 16,-3-5-128-16,0-2 128 0,-3-1 0 0,-10-4 0 16,11 3 0-16,-11-3 0 0,0 0 0 0,8 3 0 0,-8-3 128 0,0 0-128 15,0 0 320-15,0 12 0 16,0-12 0-16,-4 9 0 0,0 0-32 0,-1-2-16 16,-1 1 0-16,0 1 0 0,-3-4-272 0,-1 3 0 15,-2-2 128-15,-1 2-128 0,-1 2 0 0,3 0 0 16,-2-3 0-16,-1 1 0 0,-2-2 0 0,2-2 0 0,-4 3 0 0,0-1 0 15,-3-2 0-15,-2-3 0 0,-3 2 0 16,0-5 0-16,-4 0 0 0,-1-2 0 0,-1-4 160 0,-1 1-160 16,-3-5 128-16,2 1-128 0,-1-4 0 0,1-3 128 15,1 0 0-15,0-5 0 0,3-2 0 0,2-1 0 16,2-3 64-16,5 2 0 0,3 3 0 0,1 1 0 0,5-2-192 16,3 2 0-16,4 0 0 0,3 2 0 0,5-1 0 15,2 3 0-15,3 1 0 0,2 0 0 0,2 4 0 16,2-1 0-16,0 0-176 0,2-3 176 0,-2 1 0 15,2 2 0-15,-3 1 0 0,1 4-128 16,0-1 128-16,-1 6 0 0,-5 2 0 0,-8 3 0 0,0 0-192 0,7 11 32 16,-5 6 16-16,-4 3 0 0,-5 6-32 0,-1-1 0 15,-4 4 0-15,-2-1 0 0,-2 4 176 0,-2 0 0 16,-1-2 0-16,0-2 0 0,-3-2 0 0,0-3 0 16,1-3 0-16,3-2 0 0,4-2 240 0,4-3-32 15,2-7 0-15,8-6 0 0,0 0-64 0,0 0-16 16,13-8 0-16,5-9 0 0,1-6-128 0,4-1 128 0,1-1-128 15,0-5 128-15,0 0-128 0,-1 1 0 16,-1-3 0-16,-2 0 128 0,0 5-128 0,-4 4 0 16,-5 7 0-16,-1 6 0 0,-2 0 0 0,-8 10 0 15,0 0 0-15,0 0 0 0,6 15-176 0,-5 9 176 16,-1 6-128-16,-1 5 128 0,-4 0-288 0,0 0 32 0,-1-1 0 0,-3 2 0 31,1-2-1984-31,-1-5-400 0</inkml:trace>
  <inkml:trace contextRef="#ctx0" brushRef="#br0" timeOffset="-13272.22">9414 3626 19343 0,'10'-7'1728'0,"5"-3"-1392"16,1 3-336-16,1-5 0 0,1 2-224 0,0-3-112 0,0 1-32 0,0-1 0 16,-1-2 368-16,0-1 0 15,1 5 0-15,-2-1 0 0,1 0 0 0,-2 3 0 0,3 0 0 0,-3-2 0 16,0 3 0-16,1-2 256 0,-2 3-32 0,0-2-16 16,-3 1 160-16,2-1 16 0,-2 0 16 0,-5 2 0 15,0-3 336-15,0 3 64 0,-5-5 16 0,0 1 0 16,-1 1 208-16,-2-4 32 0,-2 0 16 0,-2-2 0 15,-2-1 48-15,-3 0 16 0,-1 2 0 0,0-2 0 16,-4 1-256-16,0 1-48 0,-2-2-16 0,-4 3 0 0,-3 0-432 16,-3 3-96-16,-3-5-16 0,-3 2 0 15,-4 2-16-15,-6 3 0 0,-9-3 0 0,3 5 0 0,-6-2-128 0,4 2-128 16,3 4 144-16,2-6-144 0,0 1 448 0,-4-2-16 16,-6 4 0-16,-9-2 0 0,-5 2-272 0,0 0-160 15,1-1 192-15,-1 2-192 0,-3 1 0 0,-5 0 0 16,-2-1 0-16,-2 1 0 0,2-1 0 0,-1 3 0 15,1-5 0-15,-2 5 0 0,-3-1 128 0,-2 1-128 16,-1-1 0-16,3 2 0 0,-1 0 128 0,-3 1-128 16,-4 0 144-16,1 0-144 0,4-2 0 0,3 2 128 15,1 2-128-15,-4-1 0 0,-8-1 0 0,4 2 0 16,3 0 0-16,0 1 0 0,1 1 0 0,-4 1 0 16,-5-1 0-16,2 3 0 0,-1 1 0 0,3 0 0 15,1 3 0-15,-2-3 0 0,-3 2 0 0,4 0 0 0,4 2 0 0,2 1 0 16,1-6 0-16,1 6 0 0,-4-3 0 15,3 3 0-15,3 1 0 0,3-1 0 0,2-2 0 0,-1 2 0 16,-2-1 0-16,3 1 0 0,2 2-128 0,4 2 128 16,3-1 0-16,-1 3 0 0,-2 3 0 0,1 0 0 15,2-2 0-15,2 0 0 0,4 2 0 0,3 5 0 16,2-2 0-16,2 3 0 0,1-4 0 0,-1 5 0 16,-3-2 0-16,5 4-160 0,5-3 160 0,3 1-128 15,3 3 128-15,5-4 0 0,2 1 0 0,3 3 0 16,3-2 0-16,3 4-240 0,3 1 64 0,2-2 16 15,3 1 160-15,3-1 0 0,2-5 0 0,3 3 0 16,3 0 0-16,4 0-128 0,2-2 128 0,4 2 0 16,3-2 0-16,5-1-160 0,3 1 160 0,4-4 0 0,0 2-224 0,4-3 64 15,5 3 16-15,3-3 0 0,2-2 144 0,6-1-160 16,3 2 160-16,4-2-160 0,3-1 160 0,2-1 0 16,7 0-144-16,1-2 144 0,0-2 0 0,2-1 0 15,5-3 0-15,1 2 0 0,3 1 0 0,9-4 0 16,5 2 0-16,3-5 0 0,-1 2 0 0,1-4 0 15,5-1 0-15,6 1 0 0,3-2 0 0,0-3 0 16,-2-2 0-16,3 1 0 0,4 0 0 0,-1-2 0 16,-3-1 0-16,0 1 0 0,0 1 0 0,3 0 0 15,7-2 0-15,-6-2 0 0,-3 1 0 0,1 3 0 16,5-2 0-16,-1-2 0 0,-2 1 0 0,0 1 0 16,0-2 0-16,1 1 0 0,6 1 0 0,-4-1 0 15,-5-3 0-15,4 3 0 0,1-4 0 0,1-1 0 0,-1-5 0 0,-1 2 0 16,-4 2 0-16,4-3 0 0,0 0 0 0,-3-3 0 15,-7-3 0-15,-3 1 0 0,-5 1 128 0,5 0-128 16,4-1 0-16,-3-1 0 0,-6-2 0 0,-3-1 0 16,1 3 0-16,0-2 0 0,1 2 0 0,-3-4 0 15,-3 0 0-15,-2 1 0 0,-3-5 0 0,0 2 0 16,1 0 0-16,-1 0 0 0,-4-3 0 0,-1 0 0 16,-4-4-160-16,-2-1 160 0,-5-2 0 0,1 3-144 15,0 0 16-15,0-1 0 0,-1-2 0 0,-4-1 0 16,-5-1-32-16,-3 1 0 0,-4-1 0 0,-4 1 0 15,-4-1 160-15,-4 0-128 0,-3 2 128 0,-5-3-128 16,-3-1 128-16,-4 1 0 0,-9 0 0 0,-2 0 128 16,-5-1 16-16,-6 0 16 0,-3 1 0 0,-9 0 0 15,-6-2 96-15,-6 2 0 0,-8-2 16 0,-8 4 0 16,-8 1-64-16,-12 2-16 0,-12 0 0 0,-8 1 0 16,-3 1-192-16,-10 4 176 0,-7 4-176 0,-10 0 160 0,-9 3-160 15,-6 6 0-15,-7 4 144 0,-8 0-144 0,-7 8 0 0,-10 3 0 16,-10 2 0-16,-7 10 0 0,-7 2-128 0,-2 11-112 15,-3 3-16-15,-3 11-10752 16,-8 6-2176-16</inkml:trace>
  <inkml:trace contextRef="#ctx0" brushRef="#br0" timeOffset="-9760.96">6357 10620 21183 0,'0'0'1888'0,"0"0"-1504"16,0 0-384-16,0 0 0 0,-6-3 976 0,6 3 128 15,0 0 32-15,0 0 0 0,0 0-416 0,0 0-80 16,0 0 0-16,3-7-16 0,-3 7-496 0,13-6-128 15,-1-4 0-15,1 2 0 0,0-3-144 0,4 6-112 16,2-2 0-16,1 1-7760 16,0-2-1552-16</inkml:trace>
  <inkml:trace contextRef="#ctx0" brushRef="#br0" timeOffset="-9587.07">7123 10192 15663 0,'0'0'1392'0,"0"-10"-1120"0,3 2-272 0,-3 8 0 16,5-11 1728-16,0 1 272 0,0 1 64 0,5-3 16 15,1 3-1632-15,1-3-448 0,1-1 128 0,3 2-128 32,4-5-1536-32,-1 0-352 0,0-1-80 0</inkml:trace>
  <inkml:trace contextRef="#ctx0" brushRef="#br0" timeOffset="-9433.09">7599 9769 17503 0,'0'0'1552'0,"0"0"-1232"15,0 0-320-15,0 0 0 0,9-3 848 0,-9 3 112 16,0 0 32-16,10-6 0 0,-1 1-496 0,0 1-112 16,0 1 0-16,1-4-16 0,0-1-368 0,1-1 0 15,2 0-192-15,2-1-6400 16,2 1-1280-16</inkml:trace>
  <inkml:trace contextRef="#ctx0" brushRef="#br0" timeOffset="-9303.65">8026 9502 9215 0,'0'0'400'0,"0"0"96"0,0 0-496 0,0 0 0 0,0 0 0 0,0 0 0 16,0 0 3904-16,0 0 704 0,0 0 128 0,6-6 16 16,-6 6-3424-16,8-8-688 0,-2 3-144 0,4 0-32 31,2 0-1456-31,3 0-288 0</inkml:trace>
  <inkml:trace contextRef="#ctx0" brushRef="#br0" timeOffset="-6730.48">1263 20084 9215 0,'-10'-4'400'0,"10"4"96"0,0 0-496 0</inkml:trace>
  <inkml:trace contextRef="#ctx0" brushRef="#br3" timeOffset="106405.65">24817 11415 16991 0,'-11'4'752'0,"0"-2"144"0,-1 3-704 0,2-2-192 16,0-1 0-16,10-2 0 0,-10 0 688 0,-3 0 96 16,3 0 32-16,10 0 0 0,-10 0-48 0,10 0 0 15,0 0 0-15,0 0 0 0,-3-10 48 0,3 3 0 16,1-5 0-16,4 3 0 0,3-2-352 0,2 1-64 0,2-3-16 0,3-4 0 16,3 1 0-16,2-2 0 0,3 0 0 0,4-1 0 15,3 0 80-15,4-1 16 0,5-4 0 0,1 1 0 16,3 2 160-16,3 1 48 0,0-3 0 0,-3 2 0 15,-1 3-192-15,-4 1-48 0,-2 2 0 0,-1 1 0 16,0-2-160-16,-1 0-32 0,-1 5-16 0,-1 1 0 16,-4-3-240-16,-1 7 144 0,-3-1-144 0,-3 5 128 15,-2 0-128-15,-1 4 0 0,-1 3 144 0,-3 1-144 16,-4 7 176-16,-4-2-48 0,-2 3 0 0,-1 2 0 16,-3-1-128-16,-2 4 128 0,-2 1-128 0,-3 2 128 15,-5-1-128-15,0 2 0 0,-2 0 0 0,0-1 0 16,-2-1 0-16,1 4 128 0,0-4-128 0,0 1 0 15,-1-1 0-15,2-2 0 0,1 1 0 0,2 1 0 0,0-3 0 16,1 1 0-16,1-1 0 0,1 1 0 16,1-4-304-16,0-1-80 0,2 0-32 0,1 1 0 15,1 1-1184-15,0-5-256 0,3-11-32 0,0 0-7264 16,-1 8-1472-16</inkml:trace>
  <inkml:trace contextRef="#ctx0" brushRef="#br3" timeOffset="107171.81">25461 11115 17503 0,'-13'-5'1552'0,"13"5"-1232"0,-8 0-320 0,8 0 0 15,-10 0 1664-15,10 0 256 0,-9 0 64 0,0 2 16 16,3 1-1184-16,6-3-240 0,-8 6-64 0,8-6 0 15,-10 7 0-15,1-1 0 0,0 3 0 0,0-3 0 16,1 3-128-16,-3-1-48 0,0 3 0 0,-2-1 0 16,-2 3-48-16,-3 4-16 0,-2 2 0 0,-3 1 0 15,-1 2-80-15,-5 2-32 0,-3-1 0 0,-4 1 0 16,-3 2 160-16,-1 2 16 0,1 3 16 0,-3 2 0 16,0 1-16-16,1 2 0 0,1 2 0 0,-1 1 0 15,-2 0-80-15,0 3-32 0,-1-2 0 0,1 1 0 16,0 1 96-16,4-2 32 0,2 0 0 0,4 1 0 15,3-3-64-15,4 4-16 0,0-3 0 0,5 2 0 0,3 2-272 16,0-2 160-16,0 1-160 0,2 1 128 0,-1-3-128 0,5 2 0 16,-2 0 0-16,2-1 0 0,2 1 0 0,-1 2 0 15,-1-5 0-15,1 1 0 0,-2 2 192 0,3-2-32 16,1-1-16-16,1-1 0 0,1 0-16 0,0 0-128 16,2 2 192-16,1 0-64 0,2 0 0 0,-1-1 0 15,1 1 0-15,2 0 0 0,1-2-128 0,0-1 192 16,1-1-192-16,1 2 192 0,2 0-48 0,2-1 0 15,-1-3 0-15,3 2 0 0,0 1-16 0,0-2-128 16,0 0 192-16,1-2-64 0,0 1 16 0,2-2 0 16,-1-5 0-16,0 3 0 0,2 1-16 0,1-3-128 15,0 1 192-15,3-4-64 0,-1 3-128 0,2-4 160 0,2 3-160 0,2-4 160 16,2 1-160-16,1 1 160 0,2 0-160 16,2-1 160-16,-3 1-160 0,3-3 0 0,2-1 0 0,-1 4 128 15,-1-1-128-15,-1-4 0 0,0-1 0 0,-2 0 128 16,-2 3-128-16,-1-3 0 0,-2-1 144 0,2-1-144 15,-1 0 0-15,2-1 144 0,1 2-144 0,2-1 0 16,0-3 224-16,2 1-64 0,0-1-16 0,0-1 0 16,2 2 32-16,-1-2 0 0,1-4 0 0,-3-1 0 15,-1 3 16-15,-1-2 16 0,0-1 0 0,-2 3 0 16,-2-4-32-16,-1 1-16 0,1-1 0 0,1 1 0 16,-6-4-32-16,2 1 0 0,-1 1 0 0,0-1 0 15,0-1-128-15,-3 0 160 0,3-1-160 0,-3 0 160 16,0 1-160-16,-2-1 128 0,0 1-128 0,0-1 128 15,-2 3-128-15,0-3 0 0,0 1 144 0,-2 0-144 16,-9-4 0-16,8 9 128 0,-8-9-128 0,8 6 0 0,-2 2 0 0,-2-2 128 16,-4-6-128-16,3 12 0 0,-2-5 0 15,-1 3 0-15,-4-1 0 0,2 0 0 16,-2-4-352-16,0-1-96 0,-4 1 0 0,1 2-16 16,0-5-2368-16,1-2-480 0,-2 0-80 0</inkml:trace>
  <inkml:trace contextRef="#ctx0" brushRef="#br3" timeOffset="113887.58">28087 6676 30399 0,'-13'-3'1344'0,"13"3"288"0,0 0-1312 0,-6-6-320 0,-2-1 0 0,4 2 0 31,0-4-736-31,4 9-224 0,-2-10-32 0,-1-1-7408 0,0 5-1488 0</inkml:trace>
  <inkml:trace contextRef="#ctx0" brushRef="#br3" timeOffset="114693.98">28786 4851 19919 0,'0'0'880'0,"0"0"192"0,8-11-864 0,-2 4-208 0,-1 0 0 0,-5 7 0 15,6-9 736-15,-1 4 96 0,-5 5 32 0,4-9 0 16,0 1-528-16,-1-2-96 0,3 2-32 0,-1-2 0 31,1 1-1984-31,1-2-400 0,0-7-64 0,4 4-32 0</inkml:trace>
  <inkml:trace contextRef="#ctx0" brushRef="#br3" timeOffset="114842.76">29030 4556 8287 0,'0'0'736'0,"0"0"-592"16,-6-6-144-16,6 6 0 15,-4-7 2880-15,4 7 528 0,-4-8 112 0,4 8 32 0,0 0-2864 0,-4-8-688 16,2-2 0-16,2 10 0 15,-4-8-1408-15,4 8-352 0</inkml:trace>
  <inkml:trace contextRef="#ctx0" brushRef="#br3" timeOffset="115028.27">29002 4424 12895 0,'0'0'576'0,"0"0"112"0,-8-1-560 0,8 1-128 0,-9 1 0 0,9-1 0 16,-10-1 1200-16,3 1 208 0,7 0 32 0,-9-2 16 16,0 1-688-16,9 1-144 0,0 0-32 0,-9-1 0 15,9 1-784-15,0 0-144 0,0 0-48 16,0 0 0-16</inkml:trace>
  <inkml:trace contextRef="#ctx0" brushRef="#br3" timeOffset="120942.87">26769 8245 11967 0,'0'0'1072'0,"0"0"-864"0,0 0-208 0,0 0 0 16,0 0 1664-16,0 0 304 0,0 0 48 0,0 0 16 15,0 0-640-15,0 0-128 0,0 0-32 0,0 0 0 16,0 0-304-16,0 0-64 0,0 0-16 0,0 0 0 16,0 0-512-16,0 0-96 0,0 0-32 0,0 0 0 15,0 0-208-15,0 0 128 0,0 0-128 0,1-10 0 16,-1 10 0-16,0 0 0 0,2-8 0 0,-2 8 0 16,0 0-448-16,6-10-176 15,-6 10-32-15,6-6-16 0,-6 6-1568 16,7-11-320-16,0 5-64 0</inkml:trace>
  <inkml:trace contextRef="#ctx0" brushRef="#br3" timeOffset="121151.58">27074 7879 9215 0,'0'0'400'0,"0"0"96"0,-9-4-496 0,1 1 0 15,8 3 0-15,-4-7 0 0,4 7 3136 0,0 0 512 16,0 0 128-16,-2-10 0 0,2 10-2368 0,1-16-464 15,0 4-112-15,3 3 0 0,5-3-512 0,-1 5-80 16,-1-2-32-16,2 4 0 0,1-5-208 0,3 2 0 16,-1-1 0-16,0 3 0 0,1-2 0 0,0-1-208 15,1 1 16-15,-2-2 0 16,1 4-2240-16,0-4-448 0</inkml:trace>
  <inkml:trace contextRef="#ctx0" brushRef="#br3" timeOffset="121338.95">27391 7529 11055 0,'0'0'976'0,"0"0"-784"0,0 0-192 0,0 0 0 16,-8-7 1632-16,-1 1 288 0,9 6 48 0,-9-3 16 16,9 3-816-16,-10-7-144 0,10 7-48 0,-12-3 0 15,12 3-656-15,0 0-144 0,-9-7-32 0,9 7 0 16,0 0-352-16,0 0-80 0,-1-11-16 0,1 3 0 31,1-2-864-31,-1 10-176 0</inkml:trace>
  <inkml:trace contextRef="#ctx0" brushRef="#br3" timeOffset="121502.42">27482 7303 4607 0,'0'0'400'0,"0"0"-400"0,0 0 0 0,0 0 0 0,0 0 3232 0,0 0 560 15,-8-4 112-15,0 0 32 0,2-1-2448 0,6 5-480 16,-10-4-112-16,10 4 0 0,-9-5-512 0,9 5-112 16,-6-7-16-16,6 7 0 0,-4-7-256 0,4 7 0 15,0-6 128-15,0 6-128 16,4-9-448-16,-4 9-160 0,7-8-32 0,1 1-5776 15,1 1-1168-15</inkml:trace>
  <inkml:trace contextRef="#ctx0" brushRef="#br3" timeOffset="121737.63">27646 7072 6447 0,'0'0'272'0,"0"0"80"0,0 0-352 0,0 0 0 0,-2-9 0 0,2 9 0 16,-3-10 2704-16,3 10 480 0,-3-12 80 0,3 12 32 15,-5-8-2272-15,1 0-448 0,4-1-80 0,3 0-32 16,-1 0-256-16,2-3-48 0,0 4-16 0,1-4 0 15,1 3-144-15,1-2-144 16,-2 1 144-16,4 1-6112 0,-2 0-1104 0</inkml:trace>
  <inkml:trace contextRef="#ctx0" brushRef="#br3" timeOffset="121991.79">27896 6680 7359 0,'0'0'656'0,"0"0"-528"0,0 0-128 0,-1-7 0 15,-2-2 1072-15,2 1 176 0,0-1 32 0,-2 1-4240 16,-1 0-864-16</inkml:trace>
  <inkml:trace contextRef="#ctx0" brushRef="#br3" timeOffset="122180.36">28051 6313 9215 0,'0'0'400'0,"5"-12"96"0,-1 2-496 0,0 1 0 16,0 3 0-16,0-3 0 0,-2 1 624 0,-1 1 16 15,2 2 16-15,-3-2 0 0,0 7-656 0,2-10 0 0</inkml:trace>
  <inkml:trace contextRef="#ctx0" brushRef="#br3" timeOffset="122389.63">28312 5848 5519 0,'0'0'496'0,"-4"-9"-496"0,1 1 0 0,2-2 0 15,-3 2 192-15</inkml:trace>
  <inkml:trace contextRef="#ctx0" brushRef="#br3" timeOffset="122527.92">28399 5645 11967 0,'0'0'1072'0,"0"0"-864"0,0 0-208 0,0 0 0 0,0 0 1728 0,-6-6 288 15,1 0 64-15,1-2 16 0,4 8-832 0,-2-7-176 16,-2-4-16-16,3 2-16 0,-1-3-720 0,2-1-144 15,0 2-16-15,2-2-16 0,0-2-160 0,1 1 0 16,0 0 0-16,0 1-7040 16,0-1-1456-16</inkml:trace>
  <inkml:trace contextRef="#ctx0" brushRef="#br3" timeOffset="122708.31">28515 5138 7359 0,'0'0'320'0,"0"0"80"0,0-11-400 0,0 3 0 0,0 8 0 0,3-12 0 16,-2 1 1920-16,1 0 320 0,0 1 48 0,3 1 16 16,-1-4-1792-16,-1 3-368 0,0-1-144 0</inkml:trace>
  <inkml:trace contextRef="#ctx0" brushRef="#br3" timeOffset="122975.83">28852 4735 13823 0,'0'0'1216'0,"0"0"-960"0,-10-2-256 0,2-3 0 0,1 1 368 0,7 4 16 16,-6-10 16-16,3 2 0 0,-1-3-80 0,1 2-32 16,1-3 0-16,2 2 0 15,2 1-784-15,1-2-144 0</inkml:trace>
  <inkml:trace contextRef="#ctx0" brushRef="#br3" timeOffset="123148.93">28922 4471 12895 0,'0'0'1152'0,"0"0"-928"0,0 0-224 16,0 0 0-16,0 0 1360 0,-8-4 240 0,8 4 32 15,-6-2 16-15,6 2-720 0,0 0-144 0,0 0-16 0,0 0-16 16,-8-4-512-16,8 4-112 15,0 0 0-15,-7-1-128 0,0-3 0 0,7 4-272 0,0 0 16 0,0 0 16 32,0 0-640-32,0 0-128 0,0 0-16 0,0 0-16 15,0 0-112-15,-6 4-32 0,6-4 0 0</inkml:trace>
  <inkml:trace contextRef="#ctx0" brushRef="#br3" timeOffset="123350.64">28824 4824 10303 0,'-15'33'448'0,"5"-7"112"0,-6-1-560 0,-1 7 0 0,-3 0 0 0,-1 0 0 16,1 1 144-16,0 0-144 0,3 0 0 0,-1-3 144 0,3-4-144 16,-1 2 0-16,2-4 0 0,0 0 128 0,3 0-128 15,1-2 0-15,2-2 0 0,1 3 0 16,-1 0-288-16,-1 1-96 0,-2-1 0 0,0 2-3936 16</inkml:trace>
  <inkml:trace contextRef="#ctx0" brushRef="#br3" timeOffset="123531.98">28412 5761 5519 0,'0'0'240'0,"-5"10"64"0,-1 0-304 0,-1-1 0 16,1 0 0-16,0-2 0 0,-3 2 2496 0,0-1 448 15,0 1 96-15,0-2 16 0,0-1-1776 0,2 0-336 16,0-1-80-16,7-5-16 0,0 0-624 0,0 0-224 16,0 0 144-16</inkml:trace>
  <inkml:trace contextRef="#ctx0" brushRef="#br3" timeOffset="123690.18">28129 6462 12895 0,'-12'12'1152'0,"0"1"-928"0,-2 1-224 0,-2 2 0 16,1 4 624-16,-1-3 80 0,0 1 0 0,2-1 16 16,0-1-336-16,0 1-80 0,-1-1-16 0,2 1 0 15,2-2-288-15,0-1 0 0,-1 1-176 0,2 0-4688 16,-2 1-928-16</inkml:trace>
  <inkml:trace contextRef="#ctx0" brushRef="#br3" timeOffset="123934.8">27756 6969 9215 0,'-12'14'400'0,"3"0"96"0,-3-2-496 0,1 1 0 0,-1 2 0 0,2 2 0 0,0-2 704 0,0 3 32 16,0 0 16-16,1-1 0 0,-1 3-544 0,1-1-208 16,0-2 176-16,1 4-176 15,1 0-928-15,-1 3-288 0,0-2-48 0,1-2-16 16,-1 1 608-16,-3 0 112 0,0 2 32 0,0-2 0 0,-2-4 944 0,2 2 192 15,-1-1 32-15,2 0 16 0,0 0 624 0,0-2 112 16,0 2 16-16,0 0 16 0,-2-2-1024 0,1 2-208 16,-2 3-32-16,0-2-16 15,1-2-592-15,0 0-112 0,1 0-16 16,-2-1-16-16,2-5-176 0,-3 2-48 0,0 1 0 0,-2-2 0 0,2-1 816 16,-1 2 0-16,-1-3 0 0,-1-1 0 0,-1 0 672 0,0 1 96 15,-2-2 0-15,0 2 16 0,1 1-320 0,1-2-64 0,0 4-16 16,0-3 0-16,2 0-256 0,-1 2-128 15,2-4 128-15,0 5-128 0,-1-3 0 0,1 2 0 0,1-1 0 0,2-1 0 16,0 3 0-16,2-2 0 0,0-2 0 0,1 4 0 16,-3-3 0-16,4 3 0 0</inkml:trace>
  <inkml:trace contextRef="#ctx0" brushRef="#br3" timeOffset="124094.08">26737 8219 24703 0,'-29'12'1088'0,"10"-7"240"0,-2 3-1072 0,1-3-256 0,0 1 0 0,4 0 0 16,2-2 0-16,3-3 0 0,-2 1 0 0,8-1-144 0,5-1-16 0,0 0 0 16,-6-3 0-16,6 3-7008 15,0 0-1392-15</inkml:trace>
  <inkml:trace contextRef="#ctx0" brushRef="#br3" timeOffset="124235.27">26762 8184 31439 0,'-15'1'1392'0,"6"-1"288"0,-1 0-1344 15,1 0-336-15,9 0 0 0,-9-1 0 0,9 1 0 0,0 0 0 0,0 0-192 16,-6-7 64-1,3-1-448-15,1-1-96 0,2-4-16 0,4 3-8096 0,3-3-1632 0</inkml:trace>
  <inkml:trace contextRef="#ctx0" brushRef="#br3" timeOffset="124425.74">27137 7673 23039 0,'24'-26'1024'0,"-7"11"192"0,3 1-960 0,-1-1-256 0,2 0 0 0,-4-1 0 16,-1 1 0-16,-2 1 0 0,1 1 0 0,-2-2 0 15,-3-1 0-15,1-2 0 0,-2 1 0 0,0 1 0 16,0 1-320-16,2-2 64 0,-2-2 0 0,1-1-9664 16</inkml:trace>
  <inkml:trace contextRef="#ctx0" brushRef="#br3" timeOffset="124551.7">27941 6782 27647 0,'0'0'2448'0,"-3"-10"-1952"16,2 2-496-16,1 8 0 0,-1-10 384 0,1 2-32 16,1-2 0-16,-1 10 0 15,1-9-656-15,0-4-128 0,-1 1-16 0,3 0-16 16,1-2-2096-16,-1 2-400 0</inkml:trace>
  <inkml:trace contextRef="#ctx0" brushRef="#br3" timeOffset="124693.79">28177 6334 19743 0,'0'0'880'0,"5"-11"176"0,0-4-848 0,4 3-208 0,3 0 0 0,2-1 0 15,-1-4 0-15,3 1-192 0,-2-2 48 0,0-1 0 32,-3-1-368-32,4-1-64 0,-2 1 0 0</inkml:trace>
  <inkml:trace contextRef="#ctx0" brushRef="#br3" timeOffset="124887.15">28548 5437 21183 0,'0'-24'1888'0,"0"11"-1504"0,-1-2-384 0,1-3 0 0,2-2 704 0,1-2 80 16,-2 2 16-16,3-2 0 15,1 2-1200-15,2-2-240 0,0-1-64 0,3 1 0 16,0-3-1536-16,-1 0-304 0,5-11-64 0,-1 10-16 0</inkml:trace>
  <inkml:trace contextRef="#ctx0" brushRef="#br3" timeOffset="124977.86">28848 4514 3679 0,'-7'-19'320'0,"0"6"-320"0,-2-1 0 0,0-1 0 15,0-3 3280-15,-1-2 592 0,-1 0 112 0,-2-1 32 16,4 0-3264-16,-1-2-752 0,-1-2 0 0</inkml:trace>
  <inkml:trace contextRef="#ctx0" brushRef="#br3" timeOffset="125085.59">28744 3973 26543 0,'-19'9'1168'0,"7"-2"256"0,-2 0-1136 0,0 3-288 0,0 0 0 0,-1 3 0 16,0-3 0-16,1 0 0 0,1-2 0 0,2 1-7808 15,-1-4-1632-15</inkml:trace>
  <inkml:trace contextRef="#ctx0" brushRef="#br3" timeOffset="129923.2">25804 12897 3679 0,'0'0'160'0,"0"0"32"0,1-13-192 0,2 3 0 0,-2-1 0 0,0 0 0 16,2 1 3760-16,-1-1 704 0,0 4 144 0,-2 7 16 16,0-10-2528-16,0 10-512 0,0 0-112 0,0 0 0 0,0 0-528 0,0 0-112 15,-4 13 0-15,0 4-16 16,-1 3-256-16,0 7-48 0,0 1-16 0,-3 5 0 0,-1 2-112 0,0 3-32 16,2 0 0-16,-2 2 0 0,0 2-160 0,-1 1-48 15,-1 3 0-15,0-4 0 0,-2 0-144 0,3-3 0 16,0-3 144-16,0-2-144 0,-3-4 0 0,2 0 0 15,0-6 0-15,1-3-192 16,-1-3-384-16,2-1-64 0,0-6-32 0,3-3 0 16,6-8-624-16,0 0-128 0,-8 0-32 0,8 0-10256 0</inkml:trace>
  <inkml:trace contextRef="#ctx0" brushRef="#br3" timeOffset="130390.88">25391 13022 23903 0,'0'0'1056'0,"0"0"224"0,0 0-1024 0,2-11-256 0,3 1 0 0,4-3 0 15,3 2 288-15,4 0 16 0,5-5 0 0,5-1 0 16,5-1 96-16,3 0 32 0,3-4 0 0,1 3 0 16,-2 1-208-16,-1 1-32 0,1-5-16 0,-4 3 0 15,-3 2-176-15,-2 5 0 0,-1-5 0 0,-3 3 0 16,-3 4 128-16,0 2-128 0,-4 5 0 0,-1 1 128 15,-1 1-128-15,-1 1 0 0,-2 3 0 0,-2 0 0 16,-9-3 128-16,9 16 0 0,-2-1 0 0,-2 3 0 16,-2 1 256-16,0 2 64 0,0 5 0 0,-2 4 0 15,-1 3-64-15,0 7 0 0,-1 6 0 0,-1-2 0 0,0 2-176 16,-2 0-32-16,-2 2-16 0,-2 1 0 16,-1-5-32-16,0-1 0 0,-1-5 0 0,2-2 0 0,-1-7 320 0,3-2 64 15,2-6 16-15,0-3 0 0,3-2-64 0,1-2-16 16,0-5 0-16,0-9 0 0,0 0-224 0,0 0-48 15,0 0-16-15,13-6 0 0,0-4-160 0,-1-3 128 16,0-3-128-16,-1-3 128 0,1-2-128 0,-2 1 0 16,-1 0 144-16,0 0-144 0,0 1 0 0,-2 3 0 15,0-1 0-15,0 5 128 0,1-1-128 0,-1 0 0 16,-7 13 0-16,11-2 0 0,-11 2 0 0,12 3 0 16,0 8 0-16,-1 0-128 0,-1 4 128 0,0 3 0 15,-1 1 0-15,0 4 0 0,-1-1 0 0,1-2 0 0,1-1 0 0,-4 1 0 16,-1 1 0-16,1 0 0 0,0 0 0 15,1-4 0-15,2 0 0 0,-2-3 0 0,0 0 0 0,1-1 0 16,1 1-352-16,1-4 16 0,2 0 0 0,-2-4 0 31,-1 5-624-31,-3-6-112 0,3-3-16 0,0-1-8640 0,-9-1-1712 0</inkml:trace>
  <inkml:trace contextRef="#ctx0" brushRef="#br3" timeOffset="130738.07">26375 13327 25743 0,'0'0'1136'0,"0"0"240"0,0 0-1104 0,0 0-272 0,0 0 0 0,0 0 0 16,0 0 368-16,0 0 16 0,0 0 0 0,0 0 0 16,10-11 48-16,2 2 16 0,4 1 0 0,0-1 0 0,-1-4-160 0,2 0-32 15,0-1 0-15,-1 0 0 0,1 0-112 0,-2 4-16 16,-2-1-128-16,-2-1 192 0,-2 3-192 0,-1-2 144 15,-3 3-144-15,-3-1 128 0,-2 9 80 0,0 0 16 16,-5-5 0-16,5 5 0 0,-9 4 384 0,-1 4 80 16,-1-1 16-16,-2 6 0 0,0 0-192 0,2 5-48 15,1 4 0-15,1 0 0 0,1-2-208 0,3 2-32 16,4-2-16-16,-2-1 0 0,6-1-64 0,-1-2-16 16,5-1 0-16,3-1 0 0,2 1-128 0,4-4 0 15,1 0 144-15,3-1-144 0,1-4 0 0,3-1 0 0,0-2 0 16,3 1 0-16,1-7-192 0,0 0-96 0,-1 0-32 0,1-1 0 31,0-5-2512-31,-2 0-512 0,6-9-112 0,-4 2 0 0</inkml:trace>
  <inkml:trace contextRef="#ctx0" brushRef="#br3" timeOffset="131357.57">27440 13183 15775 0,'0'0'704'0,"-8"5"128"0,-1-1-656 0,0 2-176 15,0-3 0-15,1 2 0 0,1 5 1152 0,2-2 208 16,5-8 48-16,-8 11 0 0,3-3-480 0,5-8-96 0,-1 11 0 16,1-11-16-16,0 0-224 0,0 0-32 0,0 0-16 15,8 5 0-15,-8-5 32 0,12-2 16 0,1-1 0 0,0-6 0 16,0 0 0-16,1-3 0 0,1 0 0 0,-1-1 0 16,1-1-272-16,-2 0-48 0,-1-1-16 0,0 1 0 15,-2-2-64-15,-2 2-32 0,-2 1 0 0,-1 3 0 16,0-3 16-16,-5 2 0 0,-2 4 0 0,2 7 0 15,-8-6 128-15,0 1 16 0,1 2 16 0,-3 5 0 16,-6 4 48-16,1 0 0 0,-1 2 0 0,-1 3 0 16,1 3-160-16,-1 2-32 0,2 3 0 0,2 0 0 15,0 0-192-15,2 0 0 0,1 1 0 0,2-1 0 16,1-1 0-16,3 0 0 0,1 1 0 0,6-2 0 16,1-4 0-16,1-2 0 0,1 0 0 0,2 1 0 15,0-5 0-15,4 2 0 0,3-4 0 0,-1-2 0 16,0-2-352-16,4-2 32 0,4-2 16 0,-2 1 0 15,-1-2-1440-15,0-4-304 0,1 1-48 16,1-4-6752-16,0 2-1360 0</inkml:trace>
  <inkml:trace contextRef="#ctx0" brushRef="#br3" timeOffset="131773.7">27902 13079 17503 0,'0'0'1552'0,"0"0"-1232"15,0 0-320-15,3 14 0 0,-2-4 1088 0,2 3 144 16,1 1 48-16,-2 0 0 0,3-4-256 0,2 1-32 0,-1 2-16 0,2-3 0 16,-1 1-432-16,2-3-96 0,0 4 0 0,1-5-16 15,0 2-256-15,3-3-48 0,-1 2-128 0,-2-3 192 16,-1-1-192-16,1 0 0 0,0-3 0 0,-10-1-160 31,11-1-640-31,0-2-128 0,-11 3-32 0,10-5 0 16,-3-5-400-16,1 2-96 0,-2-3-16 0,1 1 0 15,-1-4 144-15,-1 0 32 0,0-2 0 0,0 0 0 0,-1-1 784 0,0 0 144 0,0-1 48 0,0 3 0 16,-1-1 320-16,0 2 0 0,-1-2-144 0,1 1 144 16,-2 1 192-16,-1 3 112 0,0 1 16 0,0 10 0 15,-2-7 848-15,-2-1 176 0,4 8 48 0,-4-4 0 16,4 4-112-16,-11 1-32 0,0 2 0 0,1 6 0 16,0 0-320-16,-1 5-64 0,-2 2-16 0,2 3 0 15,-1 2 48-15,-1 3 16 0,-2 0 0 0,-1 7 0 16,-1-5 112-16,-1 5 32 0,0-1 0 0,1 1 0 0,-1 4-288 0,-1 0-64 15,-2-2-16-15,2 0 0 0,0-3-432 0,2-2-64 16,-1 1-32-16,1-4 0 0,2-5-368 0,6-2-80 16,1-2-16-16,5-6 0 15,3-10-1888-15,0 0-384 0,0 0-80 16</inkml:trace>
  <inkml:trace contextRef="#ctx0" brushRef="#br3" timeOffset="132198.81">28467 13042 20271 0,'0'0'1792'0,"0"0"-1424"0,-4 11-368 0,3 2 0 16,-1 2 1088-16,1 6 128 0,-1 5 48 0,-1-2 0 16,-1 3-512-16,0-1-112 0,-1 4 0 0,-1-2-16 15,-2 3-48-15,0 0 0 0,-3 0 0 0,2-2 0 16,1 2-128-16,-1-5-48 0,1 1 0 0,0-2 0 15,2 2-128-15,0-8-16 0,1-1-16 0,0-3 0 16,1-3-64-16,4-12-16 0,0 0 0 0,0 0 0 16,0 0 416-16,0 0 64 0,2-9 32 0,2-7 0 15,0-4-96-15,1 1-32 0,1-4 0 0,1-2 0 16,0 3-288-16,2-5-64 0,0 1-16 0,1-3 0 16,0 1-176-16,2 0 0 0,-1 5 144 0,2 1-144 15,0-3 0-15,1 6 0 0,0 3 0 0,1 4 0 0,0-1 0 16,0 1 0-16,2 6 0 0,-4 4 0 0,-13 2 0 15,14 1 0-15,-14-1 0 0,10 6 0 0,-3 6 0 16,-3 0 0-16,0 0 0 0,-4 2 0 0,-4 2 0 16,0 1 0-16,-2 1 0 0,-4-1 0 0,-4 2 0 0,-3-1 0 15,-2 0 0-15,0 0-128 0,0 0 128 0,1-3 0 16,1-4-144-16,0 0 144 0,2-5-352 0,2-1 0 16,3-4 0-16,10-1 0 15,-6-5-2544-15,6 5-512 0</inkml:trace>
  <inkml:trace contextRef="#ctx0" brushRef="#br3" timeOffset="132899.37">29147 13149 6735 0,'0'0'288'0,"0"0"80"0,-4-11-368 0,2 3 0 0,0-3 0 15,1 2 0-15,1-1 1408 0,0 10 224 0,-1-9 32 0,1-1 16 16,0 10-96-16,0 0-32 0,0 0 0 0,0 0 0 16,0 0-112-16,0 0-32 0,0 0 0 0,0 0 0 15,0 0-640-15,-9 7-128 0,0 0-16 0,0 6-16 16,-1-2-160-16,0 5-16 0,-3 1-16 0,-1 2 0 15,-1 1-192-15,1 1-32 0,0 1-16 0,0-2 0 16,4 0 80-16,1-2 0 0,1-3 16 0,3-1 0 16,2-3 32-16,3-11 0 0,0 0 0 0,8 11 0 15,2-7 32-15,2-3 16 0,2-3 0 0,2-1 0 16,3-6-48-16,0 2-16 0,-2-6 0 0,1-1 0 16,-1-1-160-16,0-1-128 0,-3 1 144 0,-1 0-144 15,-2 1 144-15,-3 2-144 0,-4 0 128 0,-3 2-128 16,-1 2 128-16,0 8-128 0,-9-12 128 0,-1 7-128 0,-3 4 128 15,-1 1-128-15,0 0 128 0,1 3-128 16,2-1 0-16,0 1 0 0,-2 2-224 0,3-3 80 16,10-2-640-16,0 0-128 0,0 0-32 0,0 0-12624 15</inkml:trace>
  <inkml:trace contextRef="#ctx0" brushRef="#br3" timeOffset="133243.75">29599 13043 13823 0,'0'0'1216'0,"0"12"-960"16,-1-2-256-16,-1 4 0 0,0 1 1696 0,-1 3 288 16,-4 0 64-16,0 1 16 0,-1 1-592 0,-1-1-112 15,-1-1-16-15,0 0-16 0,-2-1-336 0,0 1-64 0,-1 1-16 0,1-3 0 16,1-4-96-16,1-3-32 16,1 0 0-16,2-4 0 0,7-5-272 0,-7 5-64 0,7-5-16 0,0 0 0 15,0 0-48-15,0 0-16 0,-3-10 0 0,5-4 0 16,1-1-64-16,5-2-16 0,1 1 0 0,1-1 0 15,0 2-288-15,2 0 160 0,-1-1-160 0,2 0 128 16,1-1-128-16,0 2 0 0,0 1 0 0,2 4 128 16,2 0-128-16,-3 5 0 0,-4 3 0 0,1 4 0 15,1 2 0-15,-2 10 0 0,1 1-144 0,-2 3 144 16,-2 1 0-16,-2 0 0 0,-1 6 0 0,-1 2 0 16,-2-6 0-16,0 2 0 0,-2-2 0 0,-2 0 0 15,1 0 0-15,0-4 0 0,-4-3 128 0,1-1-128 16,1 0 0-16,0 0 0 0,-2-6 0 0,5-7 0 15,-3 12-128-15,3-12-128 0,0 0-32 0,0 0 0 16,0 0-2272-16,0 0-448 0</inkml:trace>
  <inkml:trace contextRef="#ctx0" brushRef="#br3" timeOffset="133636.62">29982 13235 9215 0,'0'0'816'0,"0"0"-656"15,-4-3-160-15,4 3 0 0,0 0 3152 0,0 0 608 16,0 0 112-16,0 0 32 0,0 0-2384 0,0 0-480 16,9-7-80-16,-1 1-32 0,-1 0-368 0,1-1-80 0,0 0-16 0,1 0 0 15,-9 7-144-15,6-9-16 0,0-1-16 0,-1 2 0 16,-3-2 96-16,-2 10 0 0,0 0 16 0,1-9 0 15,-4-1 96-15,3 10 16 0,-5-6 0 0,5 6 0 16,-10 0-64-16,0 2 0 0,0 3 0 0,-2 5 0 16,-3 6-128-16,1 0-48 0,3-1 0 0,-2 4 0 15,-2 2-144-15,2-1-128 0,3 3 192 0,0 2-192 16,1-2 128-16,2-2-128 0,4 0 0 0,3-2 0 16,2-2 0-16,1-3 0 0,3 0 128 0,2-5-128 15,4 1 0-15,2-5 0 0,-1-1 0 0,5 0 0 16,0-4-128-16,2-3 128 0,-2 0-208 0,0-2 80 15,-1-1-448-15,2-4-96 16,0-2-16-16,2 2 0 0,-1-2-2032 16,-1-2-416-16,7-4-64 0,-5 5-32 0</inkml:trace>
  <inkml:trace contextRef="#ctx0" brushRef="#br3" timeOffset="134241.35">30497 12755 9215 0,'0'0'816'0,"0"0"-656"0,0 0-160 0,0 0 0 15,2-13 1632-15,-2 13 288 0,0 0 64 0,0 0 16 16,0 0-752-16,0 0-160 0,0 0-16 0,0 0-16 16,-2 13-96-16,-1 2 0 0,-2 4-16 0,0 4 0 15,-1 5-64-15,-1-2-16 0,1 4 0 0,1-2 0 16,-1 3-80-16,-1 2-16 0,0-1 0 0,-2 0 0 15,0-5-304-15,-1 3-64 0,1-4-16 0,-3 0 0 16,0-2-192-16,0-2-64 0,2-2 0 0,1-2 0 16,3-1-128-16,-1-3 160 0,2 0-160 0,-1-7 160 0,6-7 32 0,0 0 0 15,-6 7 0-15,6-7 0 0,0 0 64 0,0 0 0 16,0 0 16-16,0 0 0 0,0-14-64 0,1 1-16 16,1-2 0-16,3 1 0 0,2 0-64 15,-1-1-128-15,-1-2 176 0,3 4-176 0,3 2 0 0,1-1 0 16,-2 1 0-16,0 3 0 0,0-1 0 0,0 4 0 15,-10 5 0-15,12-1 0 0,-12 1 0 0,13 6 0 16,-1 5 0-16,0 1 0 0,-2 1 0 0,-2 4 0 16,-2 2 0-16,0 1 0 0,1-2 0 0,-2 2 0 15,-4 2 0-15,2-2 0 0,-2 0 0 0,-2 1 0 16,2-2 0-16,-1 0 160 0,0-4-160 0,1-2 0 16,0-2 0-16,-1-11 0 0,4 9 0 0,-4-9 0 0,0 0 0 0,0 0 0 31,10 1-384-31,0-3-48 0,1-3-16 0,0-4-9456 0,1-3-1888 0</inkml:trace>
  <inkml:trace contextRef="#ctx0" brushRef="#br3" timeOffset="134459.7">30896 12772 19343 0,'0'0'848'0,"-3"-15"192"0,-2 2-832 0,3 5-208 0,2 8 0 0,0 0 0 15,-1-13 2016-15,1 13 352 0,0 0 80 0,0 0 16 16,0 0-1456-16,0 0-304 0,-7 11-48 0,2 4-16 0,0 8-240 0,0 3-48 16,-3 4-16-16,2 3 0 15,1 4-64-15,-2 1-16 0,1 2 0 0,-1 2 0 0,-1-4-112 0,3 0-16 16,0 1-128-16,1-1 192 0,0 3-192 0,3-4 0 16,-3-4 0-16,3-1 0 15,2-2-800-15,2-5-96 0,-3-5-32 0,-3-4 0 16,3-3-2080-16,-3-3-432 0,3-10-80 15,0 0 0-15</inkml:trace>
  <inkml:trace contextRef="#ctx0" brushRef="#br3" timeOffset="134754.32">30653 13089 12895 0,'0'0'1152'0,"0"0"-928"16,0 0-224-16,9-5 0 0,-9 5 2496 0,14-1 448 0,0-2 80 0,3 2 32 15,0-1-1728-15,4 1-352 0,0 0-64 0,3-2-16 16,1-2-384-16,4 0-64 15,4 1-32-15,1-1 0 0,-3-4-272 0,-3 3-144 0,-3-4 160 0,-2 1-160 16,-4-1 0-16,-1 2-288 0,-4-1 32 0,-1 3 16 31,-3 1-656-31,-1 0-128 0,-9 5-16 0,10-4-16 16,0 0-144-16,-10 4-16 0,11-1-16 0,-11 1 0 16,9-4 352-16,-1-1 80 0,1 1 16 0,-9 4 0 0,7-4 384 0,-7 4 80 0,12-2 0 0,-3-1 16 15,-9 3 304-15,0 0-192 0,10-5 192 0,-10 5-160 16,0 0 160-16,0 0 0 0,0 0 0 0,0 0 0 15,0 0 0-15,0 0 0 0,0 0 0 0,0 0 0 16,0 0 0-16,0 0 0 0,0 0 0 0,0 0 0 16,0 0-704-1,0 0-128-15,0 0 0 0</inkml:trace>
  <inkml:trace contextRef="#ctx0" brushRef="#br3" timeOffset="135454.73">31308 12995 2751 0,'0'0'128'0,"0"0"16"15,0 0-144-15,0 0 0 0,0 0 0 0,-8 6 0 0,8-6 3904 0,-9 5 768 16,2-1 128-16,7-4 48 0,-8 12-2992 0,2-4-576 16,-1 1-128-16,1 0-32 0,0 1-160 0,1 3-16 15,-1-1-16-15,0 1 0 0,0 3-208 0,-1-1-32 16,2 2-16-16,-1-1 0 0,-2 2-208 0,1-2-32 0,-2-2-16 15,2 2 0-15,1-2-192 0,4 1-32 0,-4-4-16 0,4 1 0 16,2-1-176-16,0-11 192 0,2 8-192 0,-2-8 192 16,0 0-192-16,0 0 0 0,12 5 0 0,-1-1 128 15,-11-4-128-15,14-2 0 0,0-3 0 0,2-1 0 16,-1-3 0-16,1 0-176 0,1-1 48 0,1 2 0 16,1 2-16-16,0-3 0 0,0 1 0 0,0 0 0 15,-1 1 144-15,-1 0 0 0,3 0-144 0,-3 1 144 16,1-4 0-16,-1 2 0 0,-3-1-144 0,0 3 144 15,3-3 0-15,0 1 0 0,-2-3 0 0,-1 2 0 16,-1-2 0-16,-2 2 0 0,0-3 0 0,-3 5 0 16,3-5 128-16,-4 3-128 0,0 0 0 0,-1 0 0 0,-2 2 0 15,-4 7 128-15,0 0-128 0,0 0 0 0,0 0 0 0,0 0 0 16,0 0 0-16,0 0 0 0,0 0 0 0,-7 11 0 16,7-11 0-16,-3 9 0 0,0 3 0 0,3-12-128 15,0 9 128-15,4-1 0 0,-4-8 0 0,0 0 0 16,9 8-128-16,0 0 128 0,-2-3 0 0,-7-5 0 15,12-2 0-15,0-1 0 0,2-1 0 0,0 0 0 16,0 0 0-16,0 0 0 0,0-3 144 0,2 0-144 16,-1 2 128-16,1-6-128 0,1-2 192 0,-1 2-64 15,1-4 0-15,1-1 0 0,0-2 112 0,1 1 16 16,1-1 0-16,-1-2 0 0,-2-3-48 0,-1-3 0 16,-1 1 0-16,1-8 0 0,-1-3-32 0,1-1-16 15,-4-1 0-15,-1 1 0 0,-1 4-32 0,-1 4-128 16,-2 6 192-16,-4 5-64 0,0 3 112 0,-2 6 16 0,-1-1 0 0,0 10 0 15,0 0 112-15,-11 5 16 0,-2 4 16 0,-2 5 0 16,-2 5-224-16,0 5-48 0,-6 7-128 0,1 3 192 16,0 4-192-16,2 2 0 0,1 2 0 0,2 2 0 15,5-1 0-15,0 4 0 0,2-1 0 0,1 1 0 16,3 3-352-16,1-5-16 0,0-1 0 0,1-5 0 31,1-1-2000-31,1-1-416 0,-2-3-80 0</inkml:trace>
  <inkml:trace contextRef="#ctx0" brushRef="#br3" timeOffset="135613.79">31418 12844 36975 0,'-19'-4'1632'0,"12"1"352"0,7 3-1600 0,0 0-384 0,0 0 0 0,0 0 0 0,0 0 208 0,0 0-32 15,0 0-16-15,9-10 0 16,-1 4-976-16,4-3-192 0,1 4-32 0</inkml:trace>
  <inkml:trace contextRef="#ctx0" brushRef="#br3" timeOffset="136170.44">25822 14181 17503 0,'0'0'1552'0,"0"0"-1232"15,0 0-320-15,0 0 0 0,0 0 2032 0,0 0 336 16,0 0 80-16,0 0 16 0,0 0-848 0,9 5-160 15,-9-5-48-15,6 15 0 0,-2 3-512 0,-2 1-96 16,-2 3-32-16,0 3 0 0,0-1-384 0,0 2-64 0,-4 1-32 0,2-2 0 16,1-1-160-16,1-3-128 0,0 0 144 15,1-2-144-15,0 0 0 0,2-1-336 0,-1-3 48 0,2 0 16 32,1-3-1904-32,1-5-384 0,-6-7-80 0</inkml:trace>
  <inkml:trace contextRef="#ctx0" brushRef="#br3" timeOffset="136352.57">25829 14012 34095 0,'-16'-4'3024'0,"6"4"-2416"0,-3 0-480 0,3 2-128 16,0-2 160-16,10 0 16 0,-8 4 0 0,-2 0 0 15,10-4-176-15,0 0 192 0,0 0-192 0,0 0 192 16,0 0-960-16,0 0-192 0,7-10-48 0,1 3-13584 15</inkml:trace>
  <inkml:trace contextRef="#ctx0" brushRef="#br3" timeOffset="136673.41">26569 14155 17503 0,'-32'2'1552'0,"11"1"-1232"0,-2 0-320 16,-1 1 0-16,1-4 3328 0,-1 2 624 0,-1 5 112 16,1 2 32-16,4-4-3072 0,0 5-592 0,-3-3-128 0,4 2-32 15,2-4-272-15,6 3 160 0,1 0-160 0,10-8 128 16,-2 9-128-16,4 1 0 0,5 1 0 0,3-4 0 16,4-1-128-16,0 3 128 0,4-2 0 0,0 6 0 15,1 0 0-15,-1-4 0 0,0 0 0 0,-2-3 0 16,-1 0 224-16,-1 3 16 0,-1-4 0 0,-3 2 0 15,-10-7 112-15,7 9 32 0,-2-1 0 0,-5 0 0 16,0-8 256-16,-12 10 48 0,-2 0 16 0,-2 1 0 16,-2-5-192-16,-2 2-48 0,-6-1 0 0,-1-4 0 15,-1-1-272-15,1-2-64 0,-1-1-128 0,2 0 192 32,3-3-1024-32,4-1-192 0,0 0-64 0,5 0-10176 0,4-6-2032 0</inkml:trace>
  <inkml:trace contextRef="#ctx0" brushRef="#br3" timeOffset="137272.47">27627 14090 23951 0,'0'0'2128'0,"0"0"-1696"0,0 0-432 0,0 0 0 16,-3-6 1216-16,3 6 176 0,0 0 16 0,0 0 16 15,-5 13-704-15,1 3-144 0,0 3-16 0,1 3-16 16,-3 2-80-16,1-1-16 0,0 2 0 0,-1 5 0 16,0 0-256-16,-2-2-48 0,-1 1-16 0,1-3 0 15,0 2 80-15,-1-5 16 0,-2-3 0 0,1-1 0 0,0-1-80 16,3-3-16-16,0-2 0 0,7-13 0 0,0 0 112 0,0 0 16 15,0 0 0-15,0 0 0 0,0-12 320 0,4-2 80 16,2 0 16-16,4-5 0 0,2-6-400 0,1 2-80 16,1 0 0-16,0-5-16 0,1-1-176 0,1 1 0 15,1-1 0-15,-2 5 128 0,3 1-128 0,0 1 0 16,0 6 0-16,3 3 0 0,1-1 0 0,-2 5 0 16,0 5 0-16,0 4 0 0,-3 4 0 0,0 5 0 15,-2 0 0-15,0 6 0 0,-1 4 0 0,-1 4 0 16,-3 0 0-16,-1 0 0 0,-3 2 0 0,-2-2 0 15,-1 3 0-15,-1 1 0 0,-2-4 0 0,0-1 0 16,0 1 0-16,-2-5 0 0,-2-2-144 0,0-2 144 16,0 0 0-16,1 1 0 15,-3 1-1344-15,1-2-176 0,3-3-16 0,-5-1-13888 0</inkml:trace>
  <inkml:trace contextRef="#ctx0" brushRef="#br3" timeOffset="137575.65">28318 14167 20271 0,'0'0'1792'0,"0"0"-1424"0,10-14-368 0,-3 4 0 0,0 2 1104 0,-7 8 160 15,10-4 16-15,-2 3 16 0,-8 1-528 0,0 0-128 16,10 1 0-16,-2 4-16 0,-2 3 80 0,1 3 0 16,-5 3 16-16,-2 4 0 0,-1 0-16 0,-2 2-16 15,-1 1 0-15,1 1 0 0,-6 1-112 0,1 0-32 16,-2 4 0-16,1-3 0 0,-5 0-224 0,1 0-32 16,1-5-16-16,-2-1 0 0,0-1-272 0,2-5-144 15,2 0 16-15,2-1 0 16,2-3-1680-16,6-8-336 0,0 0-64 0</inkml:trace>
  <inkml:trace contextRef="#ctx0" brushRef="#br3" timeOffset="137890.07">28869 14012 23263 0,'0'-8'1024'0,"0"8"224"0,0 0-992 0,0 0-256 0,0 0 0 0,0 0 0 15,-11 3 704-15,0 2 80 0,-2 2 32 0,-5 0 0 16,-2 5-240-16,-3 0-64 0,0 4 0 0,-1 2 0 16,-3-1 16-16,2 2 0 0,1 1 0 0,0 5 0 15,0 1 64-15,2 2 16 0,3-3 0 0,2 3 0 16,1-2-96-16,3 0 0 0,3-5-16 0,2-2 0 0,3-3-240 0,3 2-64 15,-1-3 0-15,7-3 0 0,0-1-192 0,3-3 128 16,5-2-128-16,1-3 0 16,1-3-240-16,3 0-144 0,4-5-16 0,0-4-14640 15</inkml:trace>
  <inkml:trace contextRef="#ctx0" brushRef="#br3" timeOffset="138258">28910 14274 22111 0,'-8'2'1968'0,"-1"3"-1584"0,9-5-384 0,-8 10 0 16,0-5 1264-16,8-5 160 0,0 0 48 0,0 0 0 16,0 0-800-16,12 7-160 0,3-7-16 0,4-4-16 15,2-1-224-15,3-2-64 0,1-3 0 0,2 3 0 16,-1-6-192-16,2 3 0 0,-1 1 0 0,-3-4 0 15,-2-1-160-15,-3 3-32 0,-3-1 0 0,-2 3 0 16,-2-3 192-16,-4 2 0 0,-2 2 0 0,-5 2 0 16,-1 6 384-16,0 0 96 0,0 0 32 0,-9-7 0 15,-1 6 96-15,-3 4 32 0,2 3 0 0,-1-1 0 16,0 3-384-16,0 2-64 0,1 5 0 0,-1-1-16 16,1 0 0-16,0 2 0 0,-1 0 0 0,2 2 0 15,5-1-176-15,1 0 128 0,3-2-128 0,1 0 128 16,2-4-128-16,5 0 0 0,3 0 0 0,3-4 0 0,1-1 0 15,2 0-144-15,2-2 144 0,3-4-208 16,1 0-352-16,2-2-64 0,2-3-16 16,0 0-9152-16,7-3-1824 0</inkml:trace>
  <inkml:trace contextRef="#ctx0" brushRef="#br3" timeOffset="138520.07">30046 13769 23951 0,'0'0'2128'0,"0"0"-1696"0,0 0-432 0,0 0 0 16,0 0 1408-16,0 0 208 0,-11 6 48 0,3 6 0 16,-6-3-384-16,1 3-80 0,-1 6-16 0,-1 5 0 15,-3 5-400-15,0-1-80 0,0 2 0 0,0-1-16 16,1 1-224-16,-2 3-32 0,1 0-16 0,0-2 0 15,3-1-256-15,-2 1-160 0,3-5 192 0,3 3-192 16,-1-4 0-16,2 0-304 0,3-1 48 0,-2-3 0 31,2-2-1760-31,2-2-352 0,1-5-64 0,2 0-7232 0,2-11-1472 0</inkml:trace>
  <inkml:trace contextRef="#ctx0" brushRef="#br3" timeOffset="138731.46">30088 14129 13823 0,'0'0'1216'0,"0"0"-960"0,2 16-256 0,3 2 0 0,2 0 3104 0,-1-2 576 16,-1-2 112-16,1 4 32 0,2 0-2480 0,0 0-480 16,0-2-96-16,3-1-32 0,-1 1-448 0,0-1-96 15,-1 0 0-15,1-5-16 0,0 0-176 0,4-2-192 16,0-2 32-16,1-3 16 15,3-4-1584-15,0-2-320 0,-1-3-64 0</inkml:trace>
  <inkml:trace contextRef="#ctx0" brushRef="#br3" timeOffset="139002.24">30581 14021 13823 0,'0'0'608'0,"0"0"128"0,0 0-592 0,-5 10-144 0,1 5 0 0,-1 3 0 16,1-3 3712-16,-1 5 704 0,-4 3 128 0,0 4 48 15,0-2-2736-15,-1 5-560 0,-4-1-96 0,3 1-32 16,-1 3-400-16,-1 3-64 0,3 1-32 0,-1 0 0 16,-1-3-160-16,2 0-48 0,0 2 0 0,0-3 0 15,0-1-304-15,2-4-160 0,4-2 160 0,2-3-160 32,-5 0-1504-32,4-1-400 0,1-4-80 0,1-6-13312 0</inkml:trace>
  <inkml:trace contextRef="#ctx0" brushRef="#br3" timeOffset="139228.07">28888 13689 45087 0,'-30'-7'2000'0,"13"4"416"0,-3-4-1936 0,4 3-480 15,5 4 0-15,2 2 0 0,9-2-208 0,0 0-144 0,0 0-32 0,0 0 0 32,0 0-2176-32,0 0-448 0,14-4-96 0</inkml:trace>
  <inkml:trace contextRef="#ctx0" brushRef="#br3" timeOffset="140684.91">25345 15210 2751 0,'0'0'256'0,"-3"-7"-256"0,-2-1 0 0,2 0 0 16,-1 2 3440-16,4 6 640 0,0 0 128 0,0 0 16 15,-5-11-2784-15,0 3-560 0,-1-1-112 0,0 5-32 16,6 4 96-16,-9-2 0 0,-1-2 16 0,0 4 0 15,0 4-80-15,-3 2-32 0,-1 7 0 0,0 1 0 16,-1-2-352-16,0 6-80 0,-1 3-16 0,1 1 0 16,0 0 32-16,3 1 0 0,1 5 0 0,6-5 0 15,2-3-64-15,5-1 0 0,1-2 0 0,5-3 0 16,2-2-16-16,5-4-16 0,2 0 0 0,1-4 0 0,1-3 80 16,0-2 16-16,-1-2 0 0,-1-3 0 0,1-2-112 0,0-3-16 15,-3 2 0-15,1-4 0 0,-1 0-48 0,-1 2-16 16,-2-3 0-16,0-3 0 0,-1-1-128 0,-2 1 0 15,-4 1 0-15,2 2 128 0,-2 4-128 0,0 0 0 16,-5 10 0-16,0 0 128 0,6-6-128 0,-6 6 0 16,0 0 0-16,0 0 0 0,8 5 0 0,-1 6 0 15,0 1-144-15,-1 0 144 0,-1 4 0 0,0-2 0 16,-1-2 0-16,1 2 0 0,2-2 0 0,1-3-192 16,1 1 192-16,2-2-160 15,-11-8-1568-15,12 8-320 0,0-3-64 0</inkml:trace>
  <inkml:trace contextRef="#ctx0" brushRef="#br3" timeOffset="141132.13">25890 15110 19343 0,'0'0'1728'0,"0"0"-1392"0,0 0-336 0,0 0 0 15,-1 11 720-15,0 3 80 0,-2 0 16 0,2 3 0 16,0 1-240-16,-1-2-32 0,1-1-16 0,0 3 0 15,1 2-144-15,-3 2-16 0,1 2-16 0,-1 2 0 16,-1-3 0-16,-1 1 0 0,-2 2 0 0,-1-1 0 16,-1 1-64-16,2-4-16 0,1-2 0 0,0-2 0 15,-2-3-16-15,2-2-16 0,0-5 0 0,6-8 0 0,0 0 400 16,0 0 96-16,0 0 16 0,0 0 0 0,-3-16-16 0,3 0 0 16,4-2 0-16,4-2 0 0,-1-2-480 0,3-1-80 15,2-2-32-15,2 1 0 0,0-6-144 0,1 4 0 16,2-4 0-16,0 5 128 0,-1-3-128 0,1 5 0 15,3-1 0-15,0 4 0 0,1 2 0 0,1 6 0 16,-2 2 0-16,-1 6 0 0,-1 4 0 0,-2 4-144 16,-4 1 144-16,0 7-160 0,-5 3 160 0,-4 0 0 15,-6 1 0-15,-2-1-128 0,-2 3 128 0,-4 2 0 16,-5-2 0-16,-2 2 0 0,-3 2 0 0,-2-3 144 16,-2-1-144-16,1-2 0 0,4 1 0 0,1-5 0 15,0-3 0-15,2-2 0 16,6 1-304-16,1-6-112 0,10-2-32 0,0 0 0 15,-4-5-2336-15,6-6-480 0</inkml:trace>
  <inkml:trace contextRef="#ctx0" brushRef="#br3" timeOffset="141463.7">26720 15176 15663 0,'-29'22'688'0,"9"-5"144"0,-3 4-656 0,0 2-176 0,0 2 0 0,0 4 0 15,0 2 2672-15,2-3 496 0,0 1 96 0,0 1 32 16,-3 0-2016-16,2-1-384 0,4 1-96 0,2-3-16 16,0 2-464-16,4-6-80 0,2-4-32 0,2-1 0 15,3-1 0-15,0-3 0 0,1-6 0 0,4-8 0 0,0 0 48 16,0 0 16-16,0 0 0 0,6-8 0 0,2-8 272 16,0 0 48-16,0-5 16 0,3 0 0 15,-1-3-176-15,1-2-48 0,-1 0 0 0,3-2 0 0,0-2-192 0,1 1-32 16,-1-3-16-16,2-2 0 0,0-2-144 0,3 5 0 15,1 0 0-15,3 3 128 0,2-1-128 0,1 5 0 16,2 4 0-16,-1 2 0 0,0 2 0 0,-2 8 0 16,-2 2-128-16,-3 6 128 0,-4 4 0 0,-2 6-176 15,-3 3 176-15,-4 1-128 0,-1 4 128 0,-5 4-160 16,-2-1 160-16,-6 2-160 0,-3 1-48 0,-5 3-16 16,-1-4 0-16,-5 2 0 15,-3-2-544-15,0-3-96 0,0-2-32 0,5-1 0 16,2-2-384-16,4-6-64 0,0-3-32 0,5-3-7360 15,0-4-1472-15</inkml:trace>
  <inkml:trace contextRef="#ctx0" brushRef="#br3" timeOffset="141799.78">27023 15186 14735 0,'0'0'1312'0,"0"0"-1056"0,0 0-256 0,0 0 0 16,0 0 1952-16,0 0 336 0,0 0 64 0,0 8 16 15,-5 1-1136-15,1 1-208 0,1 1-64 0,0 3 0 16,-3 0-304-16,1 5-64 0,-1 2-16 0,-2-2 0 16,0 0-112-16,-1 0-16 0,0 0-16 0,1 0 0 15,-1 0 0-15,0-1 0 0,2-2 0 0,2-3 0 16,5-13-48-16,-3 9-16 0,3-9 0 0,0 0 0 16,0 0 144-16,0 0 16 0,0 0 16 0,8-9 0 0,2-4-32 0,-1-1-16 15,1 0 0-15,1-1 0 0,1-1-304 16,-1-3-64-16,-2-3-128 0,3 0 192 0,-2 3-192 0,1 0 128 15,1 0-128-15,-1 1 0 0,1 2 0 0,-1 1 0 16,2 1 0-16,-1 1 0 0,1-1 0 16,0 5 0-16,-2-1 0 0,1 5 0 0,-2-2 0 0,0 5 0 15,-10 2 0-15,11 0 0 0,1-1-320 0,-1 1 0 16,1 0 0-16,-1 0 0 16,1-2-3040-16,-3 0-608 0,5-3-128 0,-14 5-32 15</inkml:trace>
  <inkml:trace contextRef="#ctx0" brushRef="#br3" timeOffset="142290.07">27651 15084 15663 0,'0'0'1392'0,"0"0"-1120"0,0 0-272 0,0 0 0 0,0 0 976 15,0 0 144-15,0 0 32 0,-7 11 0 0,-1-8-256 0,-1 4-32 16,-2 2-16-16,1 2 0 0,-1-5 48 0,-3 6 0 15,0-1 0-15,-3 3 0 0,-3 4-96 0,2 4-16 16,2-3 0-16,0 2 0 0,0 2-176 0,2-1-32 16,1 1-16-16,4-2 0 0,2 1-320 0,3-4-64 15,4-2-16-15,2-3 0 0,4-2-32 0,1-3-128 16,7-2 192-16,0-3-64 0,1-4 160 0,3-2 32 16,1-3 0-16,2-2 0 0,0-3 32 0,2-1 16 15,-5 0 0-15,-2-5 0 0,2-1-176 0,-4 0-16 16,-2 1-16-16,-5 0 0 0,-4 4-32 0,-1 1 0 15,-4-4 0-15,-2 1 0 0,-4-1-128 0,-2 2 192 0,-4-2-192 16,3-1 192-16,-3-1-64 0,1 4-128 0,0 0 192 16,2 0-64-16,3 1-416 0,1 4-96 0,7 9 0 0,0 0-16 31,0 0-1616-31,0 0-320 0,-4-7-64 0,4 7-10624 0</inkml:trace>
  <inkml:trace contextRef="#ctx0" brushRef="#br3" timeOffset="142516.32">27993 15039 18431 0,'0'0'1632'0,"0"0"-1312"0,0 0-320 0,-4 9 0 16,4-9 960-16,-3 15 112 0,6 0 16 0,-2 2 16 16,-1-1 48-16,3 1 16 0,2-1 0 0,0 1 0 0,1-2-336 15,2 1-64-15,-1 2 0 0,4 0-16 16,-1-1-288-16,1-2-48 0,2 0-16 0,0-1 0 0,1 1-208 0,-2-2-32 15,1-2-16-15,0-3 0 0,0 1-144 0,-2-4 0 16,0 0-160-16,1-1 160 16,-1-5-768-16,-2-4-64 0,-9 5-16 0,13-5-7824 15,-5-7-1568-15</inkml:trace>
  <inkml:trace contextRef="#ctx0" brushRef="#br3" timeOffset="142716.2">28178 15018 23951 0,'0'0'2128'0,"0"0"-1696"0,-7 7-432 16,-2-1 0-16,0 6 1232 0,-1 1 176 0,-2 8 16 0,-2-2 16 15,-1 2-192-15,0 5-32 0,-2-2-16 0,-1 0 0 16,-1 2-352-16,0-3-64 0,2 1-16 0,-1 0 0 16,0-1-352-16,3-4-80 0,2-1-16 0,3-2 0 15,1-3-320-15,4-3 0 0,1 1-160 0,4-11-10864 16,0 0-2176-16</inkml:trace>
  <inkml:trace contextRef="#ctx0" brushRef="#br3" timeOffset="143829.94">29204 14966 13823 0,'-10'-10'608'0,"4"6"128"0,0-3-592 0,0-2-144 0,0-3 0 0,-1 5 0 15,0-2 1552-15,2 0 288 0,-4-3 48 0,2 4 16 16,2-4-336-16,3 3-64 0,-3-1-16 0,2 4 0 16,3 6-272-16,0 0-64 0,0 0-16 0,0 0 0 15,0 0-432-15,-7 11-96 0,1 4-16 0,1 6 0 0,-2 3-224 0,2 1-48 16,-3 6-16-16,2-2 0 0,1 3-64 0,0 1-16 15,-3 1 0-15,2 0 0 16,-1-2-224-16,1-4 176 0,-1 0-176 0,2-5 160 0,2-4-160 0,0-1 192 16,2-3-192-16,0-2 192 0,1-13 160 0,0 0 32 15,0 0 16-15,8-5 0 0,0-3 48 0,2-3 16 16,2-3 0-16,2-2 0 0,0 0-176 0,1-1-32 16,-2 0-16-16,3-1 0 0,-1 0-240 0,-1 3 128 15,0 6-128-15,0-1 0 0,-2 5 0 0,-1 0 0 16,-1 2 0-16,-10 3 0 0,13 11 0 0,-3 1 0 15,-2-2 0-15,-3 4 0 0,-3 4 0 0,-4 0 0 16,-2-1 160-16,-2 1-32 0,-3 0-128 0,-4 0 0 16,-3 1 0-16,-1-1-128 0,-1-4 128 0,1-3 192 0,-1-1-32 15,0-1-16-15,0-1-16 0,3-7 0 0,2-1 0 0,2-2 0 16,1-5-128-16,-1 2 0 0,6-4 0 0,1-4 128 31,2-4-480-31,3 0-96 0,3 1-32 0,2-1 0 16,3 1-1856-16,4-2-368 0,4-1-80 0,0 3-6880 0,1 6-1392 0</inkml:trace>
  <inkml:trace contextRef="#ctx0" brushRef="#br3" timeOffset="144068.43">29577 15055 21999 0,'0'0'960'0,"0"0"224"0,0 0-944 0,0 0-240 0,0 0 0 0,0 0 0 15,0 0 1056-15,8 5 160 0,-8-5 48 0,11 7 0 16,-1 4-64-16,1 1-16 0,-2-6 0 0,0 5 0 0,-1-1-272 0,2 4-48 15,1 4-16-15,2-2 0 16,0-6-400-16,2 1-96 0,-1 3-16 0,1-2 0 0,-1-1-336 0,0 2 144 16,0-6-144-16,-1 3 0 0,1-2 0 0,-2 2 0 15,0-5 0-15,-1 2 0 16,2-1-400-16,-3-2-48 0,-10-4 0 0,10 5-9664 16,-10-5-1952-16</inkml:trace>
  <inkml:trace contextRef="#ctx0" brushRef="#br3" timeOffset="144277.73">30042 14889 30287 0,'0'0'1344'0,"0"0"272"0,0 0-1296 0,-3 11-320 0,1 4 0 0,-1 2 0 16,-1 2 736-16,1 4 80 0,-3 6 16 0,0 0 0 16,0 4 0-16,-3 6 0 0,1 5 0 0,-1-3 0 15,-1 1-192-15,-1 1-48 0,2-2 0 0,-1 2 0 16,-3-4-272-16,0-1-48 0,0-1-16 0,1 0 0 15,-1-1-256-15,0-1 0 0,1-2-128 0,0-5 128 32,2-1-816-32,0-6-64 0,0 0-16 0,-2-3-10128 0,1-4-2032 0</inkml:trace>
  <inkml:trace contextRef="#ctx0" brushRef="#br3" timeOffset="145066.81">25004 15968 4607 0,'0'0'192'0,"0"0"64"0,0-10-256 0,-1 3 0 16,1 0 0-16,0-1 0 0,0-3 3104 0,1 3 576 15,-1 8 112-15,0 0 32 0,2-10-1856 0,-2 10-368 16,0 0-80-16,0 0-16 0,0 0-256 0,0 0-48 0,0 0-16 0,0 14 0 16,-2 1-416-16,1 5-96 0,1 7-16 0,-3 0 0 15,3 5-64-15,-1 1-16 0,-1-3 0 0,-1 3 0 16,1 1-160-16,-2 0-32 0,-1 0-16 0,0-1 0 15,-2 2-144-15,1-5-32 0,2-2 0 0,0-8 0 16,0-2-192-16,3-3 0 0,0-3 0 0,1-12 0 16,0 0-304-16,0 0-48 0,0 0-16 0,0 0 0 31,13-7-2208-31,-2 1-448 0,4-11-96 0,-2-1-16 0</inkml:trace>
  <inkml:trace contextRef="#ctx0" brushRef="#br3" timeOffset="145365.84">25255 16133 19343 0,'0'0'848'0,"-5"12"192"0,5-4-832 0,3 4-208 0,0-6 0 0,3 3 0 0,3-3 912 0,3 1 144 16,0 0 32-16,4-4 0 0,0-3-320 0,3-1-64 16,3-2-16-16,2-2 0 0,-1 0-112 0,1 1 0 15,1-5-16-15,1 2 0 0,-1 0-272 0,-1-3-48 16,-1 3-16-16,0-5 0 0,-1 1-96 0,-4 0-128 15,-4-3 176-15,-4 3-176 0,-4 2 256 0,-5-4-48 16,-3 2-16-16,-6 2 0 0,-3 0 384 0,-3 3 80 16,-4 2 16-16,-2 0 0 0,-3-1-192 0,0 4-32 15,-1 2-16-15,-2 5 0 0,1 1-128 0,-1 6-32 16,2 1 0-16,0 3 0 0,0 2-96 0,4 2-32 16,2-1 0-16,4 2 0 0,4 3-144 0,3-1 0 0,5-3 144 15,3-1-144-15,4 0 0 0,7 2 0 0,3-2 0 0,4-2 128 16,4-5-128-16,2-1 0 0,2 1 0 0,3-3 0 31,4-1-544-31,4-6-32 0,4-1 0 0,1-3-9504 0,1-2-1904 0</inkml:trace>
  <inkml:trace contextRef="#ctx0" brushRef="#br3" timeOffset="145717.38">26038 16031 23951 0,'0'0'2128'0,"-10"0"-1696"0,-2-1-432 0,1 1 0 0,-1 3 704 0,1 3 64 15,-1 0 16-15,0 8 0 0,-5-2-64 16,1 3-16-16,-1 3 0 0,1 2 0 0,-1 2-176 0,4-1-32 16,2 0-16-16,3-1 0 0,1 0-192 0,4-3-32 15,3-3-16-15,4 0 0 0,2-6-64 0,2-2-16 16,2-2 0-16,3-2 0 0,2-2 0 0,0-1 0 15,1-4 0-15,-1-4 0 0,-1 1 32 0,4-4 0 16,-2-1 0-16,1 1 0 0,-3-1-48 0,0-3 0 16,-4 1 0-16,1 2 0 0,-4 3-144 0,0 0 0 15,-7 10 0-15,0 0 128 0,5-5-128 0,-5 5 0 16,0 0 0-16,0 0 0 0,0 0 0 0,5 13 0 16,-1-1 0-16,0 6 0 0,1 1 0 0,0 1 0 15,0-2 0-15,2 0 0 16,1-3-352-16,3 1-96 0,5-1-32 0,2-2 0 15,1-7-2528-15,0-1-512 0</inkml:trace>
  <inkml:trace contextRef="#ctx0" brushRef="#br3" timeOffset="146086.34">26602 16078 19343 0,'-11'-3'1728'0,"3"1"-1392"0,-1 0-336 0,2 2 0 15,-4 4 1456-15,4-3 208 0,-5 0 64 0,1 2 0 16,-1 2-704-16,-2 2-144 0,-3 0-32 0,0-1 0 16,2 4-176-16,1 2-32 0,1-2-16 0,2 1 0 15,1-2-64-15,4 3-16 0,0 0 0 0,4-1 0 0,0 0-192 0,6-2-32 16,-4-9-16-16,10 11 0 0,0 1-112 0,3-5-32 16,2 2 0-16,1-1 0 0,-1 2-160 0,1-4 128 15,0 1-128-15,-1 2 128 0,-1-4-128 0,-1 1 128 16,-1 2-128-16,-1-4 128 0,-11-4 16 15,0 0 0-15,0 0 0 0,0 0 0 0,0 0 96 0,-4 11 16 16,-3-5 0-16,-3-1 0 0,-4 2 48 0,-4-3 16 16,-3-3 0-16,-2 1 0 0,0 0-160 0,0-1-32 15,-1-1 0-15,4 0 0 0,-1-3-128 0,4 1 0 16,-1-1 0-16,6-3 0 16,2 0-1600-16,4-1-208 0,3-3-48 0,6 2-13104 0</inkml:trace>
  <inkml:trace contextRef="#ctx0" brushRef="#br3" timeOffset="146319.2">26949 15743 29823 0,'0'0'1328'0,"0"0"272"0,0 0-1280 0,-6 5-320 0,-1 4 0 0,0 5 0 16,-2 4 608-16,-1 3 64 0,-2 5 16 0,2 3 0 15,-1 1-144-15,0 1-32 0,0 2 0 0,1 1 0 16,1 3-208-16,3-1-48 0,-1-3-16 0,3 0 0 16,2-6-240-16,1 0 128 0,2 3-128 0,1-6 0 15,2-6-336-15,0-1-176 0,1-1-16 0,0-6-16 16,0 0-896-16,-5-10-176 0,0 0-48 0,0 0-11440 16</inkml:trace>
  <inkml:trace contextRef="#ctx0" brushRef="#br3" timeOffset="146522.51">26578 16160 27359 0,'0'0'1216'0,"9"-3"240"0,4-1-1168 0,3 2-288 15,4 1 0-15,7-2 0 0,5 1 896 0,3-4 112 16,2 1 16-16,1-2 16 0,2-5-400 0,3 1-64 16,3-1-32-16,0-2 0 0,2 2-224 0,4 2-32 15,1-2-16-15,0 3 0 16,-4-1-1024-16,-3 4-208 0,-4-3-32 0,-5 2-13136 0</inkml:trace>
  <inkml:trace contextRef="#ctx0" brushRef="#br3" timeOffset="147430.34">28351 15995 4607 0,'13'-3'192'0,"-4"2"64"0,1-1-256 0,-10 2 0 16,11-3 0-16,0 0 0 0,-11 3 2496 0,10-5 464 16,-10 5 96-16,0 0 16 0,0 0-1344 0,0 0-272 15,0 0-48-15,0 0-16 0,0 0-176 0,0 0-16 16,0 0-16-16,0 0 0 0,-8-1-144 0,-3 2-16 0,-2 2-16 0,-2 2 0 15,-2-2-112-15,-3 1 0 16,-6 1-16-16,-2 4 0 0,-1-2-192 0,0 4-48 0,0-1 0 0,2 2 0 16,2 0-352-16,3-1-80 0,4 0-16 0,3 2 0 15,1-4-32-15,5 2-16 0,4-5 0 0,5-6 0 16,3 12-144-16,2-6 0 0,1 4 144 0,4-5-144 16,3 1 0-16,3 1 144 0,2-2-144 0,3 4 0 15,0-3 192-15,2 2-192 0,0 1 192 0,0-1-192 16,-2 3 128-16,-3-2-128 0,-6 0 0 0,-3-3 0 15,-9-6 176-15,6 10-32 0,-5-3 0 0,-6 2 0 16,-4-3 112-16,-2 3 0 0,-6-3 16 0,-3-1 0 16,-3 3-80-16,0-3-32 0,1-4 0 0,2 2 0 15,1-3-160-15,1-1 0 0,2-2 0 0,2-2-176 16,5-5-480-16,-1 1-112 16,3-3 0-16,4 0-16 0,1 2-2800 0,6-3-576 0</inkml:trace>
  <inkml:trace contextRef="#ctx0" brushRef="#br3" timeOffset="148601.84">28748 15997 8287 0,'0'0'736'0,"0"0"-592"16,0 0-144-16,0 0 0 0,7-5 3008 0,-7 5 576 15,8-6 128-15,-8 6 0 0,6-11-2096 0,-2 5-416 16,-4-3-96-16,0 9-16 0,0 0-96 0,0-9-32 15,0 9 0-15,-4-9 0 0,4 9-192 0,-6-6-32 0,6 6-16 16,-10-2 0-16,-2 0-96 0,2 4-32 0,-1 0 0 0,2 1 0 16,-4 0-320-16,2 5-64 0,1-2-16 0,1 5 0 15,0-3 128-15,2 5 32 0,1-4 0 0,1 1 0 16,1-1-144-16,2 1-16 0,0 2-16 0,4-5 0 16,-2-7-176-16,0 0 0 0,6 11 0 0,0-5 128 15,-6-6-128-15,0 0 0 0,0 0 144 0,0 0-144 16,9 4 128-16,-9-4-128 0,0 0 128 0,0 0-128 15,0 0 128-15,0 0-128 0,0 0 160 0,4 9-160 16,-4-9 160-16,4 10-160 0,0 1 160 0,-2-1-160 16,-1 1 0-16,-1-11 128 0,6 12-128 0,-1-2 0 15,-2 2 0-15,3-4 0 0,-6-8 0 0,6 10 0 16,0-3 0-16,1 2 128 0,-2-2-128 0,-5-7 0 16,0 0 192-16,0 0-48 0,7 7-16 0,1-3 0 0,-8-4-128 15,0 0 0-15,0 0 0 0,0 0 0 0,11 4 0 0,-11-4 0 16,0 0 176-16,11 4-176 0,-11-4 128 15,10 2-128-15,-10-2 0 0,11 3 0 0,-11-3 0 0,0 0 0 16,10 0 0-16,-10 0 0 0,0 0 0 0,0 0 0 16,0 0 0-16,0 0 0 0,5 9 0 0,-2 2 0 15,-3-11 0-15,-1 9 0 0,1-9 0 0,-5 11 0 16,-2-3 0-16,2 1 0 0,5-9 0 0,-6 6 0 16,-1 2 0-16,7-8 0 0,0 0 0 0,-7 5 0 15,7-5 0-15,0 0 0 0,0 0 0 0,0 0 0 16,-9 1 0-16,9-1 0 0,0 0 0 0,0 0 0 15,0 0 0-15,0 0 0 0,0 0 0 0,0 0 0 16,0 0 0-16,0 0 0 0,-1-10 0 0,1 2 0 0,0 0 0 16,0 8 0-16,0 0-176 0,-2-9 176 0,-1 0-160 0,3 4 160 15,0 5-160-15,0 0 160 0,0 0-160 0,5-8 160 16,-3-1-416-16,-2 9 16 0,0 0 0 0,0 0 0 31,3-11-240-31,-2-1-32 0,-1 3-16 0,0 9 0 16,0 0-144-16,-1-9-16 0,-1-3-16 0,2 5 0 15,0 7 144-15,0 0 16 0,0 0 16 0,0 0 0 0,-1-11 480 0,1 11 208 0,0 0-192 0,0 0 192 16,0-9 0-16,0 9 0 0,1-10 0 0,-1 10 0 16,0 0 0-16,4-8 128 0,-1-2-128 0,-1 5 128 15,-2 5 64-15,0 0 0 0,0 0 0 0,7-9 0 16,-2 3 16-16,-5 6 16 0,0 0 0 0,0 0 0 16,5-8 80-16,-5 8 16 0,0 0 0 0,0 0 0 0,4-10 64 15,-4 10 32-15,-3-8 0 0,3-1 0 16,0 9 32-16,0 0 0 0,-5-6 0 0,5 6 0 0,-9-6-112 0,0 2-16 15,0 1 0-15,-1 3 0 0,-1 3-128 0,-1 1-16 16,1 1-16-16,-1 0 0 0,-3 3-160 0,-1 0 128 16,-2 0-128-16,1 3 128 0,1 5 0 0,1-2 0 15,-2-2 0-15,2 4 0 0,0 0 0 0,3 2 0 16,1 1 0-16,2-1 0 0,1-3-128 0,3 2 0 16,1-5 144-16,3 0-144 0,0 1 0 0,3 0 128 15,3-2-128-15,2-1 0 0,-7-10 0 0,12 4 0 16,1-1 0-16,2-1 128 0,3-2 0 0,0-3 16 15,0-3 0-15,0 1 0 0,-1-8 0 0,2 2 0 0,2 0 0 16,-2 0 0-16,-1 0-144 0,-1-2 128 16,1-2-128-16,0-2 128 0,0 1-128 0,-2 2 0 15,-2 0 144-15,-1 2-144 0,-3-2 0 0,-2 3 128 16,-2 2-128-16,-1-1 0 0,-1 3 0 0,-4 7 144 0,0 0-144 0,0 0 0 16,0 0 0-16,0 0 0 0,-8 4 0 0,2 6 0 15,0 2 0-15,-2 0 0 0,-2 1 0 0,-2 2 0 16,1 4 0-16,1 2 0 0,0-2 0 0,0 2 0 15,-1 2 0-15,1 4 0 0,0 0 0 16,1 1 0-16,0-3 0 0,0 2 0 0,2-3 0 0,-1 1 0 16,0-2 0-16,5-2 0 0,0-1 0 0,2-1 0 15,0-2 0-15,2-2 0 0,3 1 0 0,1 0 0 16,0-6 0-16,1 0 0 0,1-1 0 0,1-2 0 16,3-2 128-16,0-2-128 0,2-4 0 0,2 1 0 15,3 0 0-15,0-3 0 0,-1-1 0 0,1-4 0 0,-3-1 0 16,1 0-272-16,-4 1 48 0,1-1 16 15,-3-1-1952-15,0-3-384 0,-2 3-80 16</inkml:trace>
  <inkml:trace contextRef="#ctx0" brushRef="#br3" timeOffset="149021.94">29130 16028 23951 0,'0'0'2128'0,"0"0"-1696"0,0 0-432 0,0 0 0 16,0 0 848-16,0 0 96 0,0 0 16 0,0 0 0 16,0 0-320-16,-9 11-64 0,1-3-16 0,2 6 0 15,0 3-240-15,0 2-64 0,-1-1 0 0,2 0 0 16,-1 2 96-16,3 1 16 0,2 3 0 0,2-4 0 15,2-2-96-15,5-1-16 0,-1-5 0 0,3 1 0 16,1 0 0-16,0-4-16 0,3-1 0 0,0-5 0 16,0-2 272-16,0-2 48 0,1-2 16 0,0-4 0 15,2-1 48-15,-1-2 16 0,1 0 0 0,0-2 0 16,0 0-304-16,-3 0-48 0,-2-3-16 0,-2 1 0 16,-2 0-128-16,-2 1-16 0,-1-1-128 0,-1-1 192 15,-2 1-192-15,0 0 128 0,-2 0-128 0,0 1 0 16,0 1 0-16,1 3 0 0,0-1 0 0,-1 10 0 15,3-9-1616-15,1 1-272 0,-4 8-48 16,6-6-16-16,0 2-1584 0,-6 4-320 0</inkml:trace>
  <inkml:trace contextRef="#ctx0" brushRef="#br3" timeOffset="149337.12">29635 15958 20383 0,'0'0'896'0,"0"0"192"0,0 0-864 0,0-7-224 16,0 7 0-16,0 0 0 0,0 0 1216 0,-6-7 192 15,-1 3 32-15,7 4 16 0,-10 2-560 0,0 4-96 16,0-1-32-16,-2 1 0 0,0 5-224 0,-1 0-48 16,-1 1-16-16,1 4 0 0,2 0 48 0,-1 2 16 15,1 0 0-15,3 2 0 0,3-2-128 0,1-2-32 0,3 1 0 0,1-2 0 16,4-3-192-16,1-1-32 0,-5-11-16 0,11 11 0 16,1-4 48-16,-1-1 16 0,2-2 0 0,0-3 0 15,-1-2 32-15,1-2 0 0,-1 0 0 0,0-1 0 16,1-1-16-16,0-3 0 0,-2 2 0 0,1-4 0 15,-6 2-32-15,2-2 0 0,-2 1 0 0,0-4 0 16,-2 3 0-16,0-2-16 0,0 1 0 0,0 3 0 16,-4 8-176-16,0 0 160 0,0 0-160 0,7-5 160 15,-7 5-160-15,0 0 0 0,0 0 0 0,10 5 128 16,1 1-128-16,-1 5 0 0,-4 0 0 0,3 2 0 16,1 2 0-16,2-1 0 0,-2-3 0 0,2 1 0 15,4 3-400 1,-1-1-16-16,1-5 0 0,0 2 0 0,2-6-2736 15,-1 0-560-15,-1 1-96 0</inkml:trace>
  <inkml:trace contextRef="#ctx0" brushRef="#br3" timeOffset="149638.44">30035 15903 22863 0,'0'0'1008'16,"0"0"208"-16,0 0-960 0,-3 11-256 0,0 0 0 0,1 0 0 0,-2 3 912 0,1-1 144 15,2 2 32-15,0 0 0 0,-2 2-192 0,1-1-48 16,-1 1 0-16,2 1 0 0,-4-1-320 0,2 2-64 16,-1-1-16-16,2-1 0 0,-1-4-288 0,2-3-160 15,1 1 160-15,0-5-160 0,0-6 256 0,0 0-32 16,0 0-16-16,0 0 0 0,0 0 496 0,11-3 80 0,1-6 32 0,-2 0 0 16,-2-3-304-16,-1 2-64 0,1-5-16 0,-1-2 0 15,1 0-208-15,0 0-32 0,-1 2-16 0,4 0 0 16,-1 1-48-16,-1 0-128 0,-2 0 192 0,3 2-64 15,2 2-128-15,1-3 0 0,-2 6-160 0,0-2 160 16,-2 4-208-16,1-4 48 0,1 3 16 0,-1 3 0 31,-1-1-1728-31,0 0-352 0,-9 4-64 0,10-2-11936 0</inkml:trace>
  <inkml:trace contextRef="#ctx0" brushRef="#br3" timeOffset="150011.67">30388 16007 24351 0,'0'0'1088'0,"-2"8"208"0,2-8-1040 0,3 10-256 16,-3-10 0-16,7 13 0 0,5-4 1120 0,-2 0 160 16,3-4 48-16,-1-3 0 0,1-1-336 0,1-1-64 15,4-2-16-15,0 1 0 0,0-7-400 0,-1 2-64 16,-1-1-32-16,-1-3 0 0,-1 1-288 0,-1-2-128 15,-6 2 0-15,1-3 128 0,-2 0-128 0,-1 2 160 16,-4-3-160-16,-2 3 160 0,-1 2 48 0,-2 2 16 16,-3-4 0-16,0 4 0 0,-2 1 16 0,-1 3 0 15,-3 1 0-15,-1 3 0 0,0 6-112 0,-1-1 0 16,-2 5-128-16,2 1 192 0,0-1-192 0,0 2 0 0,-1 1 0 16,4 3 0-16,0-1 0 0,2 2 128 0,0 0-128 0,5 0 0 15,2-1 0-15,7 0 0 0,2-1 0 0,2 0 0 16,5-3 0-16,-1-4 0 0,1 1 0 0,1-2 0 15,3 0 0-15,-1-2-160 0,1-5 160 0,-1-3-192 32,1 1-400-32,-1-3-96 0,1-2-16 0,-1 1 0 15,0-2-1792-15,0 0-384 0,-3 2-64 0</inkml:trace>
  <inkml:trace contextRef="#ctx0" brushRef="#br3" timeOffset="150389.41">31140 15876 18591 0,'0'0'832'0,"0"0"160"0,3-10-800 0,-3 10-192 0,0 0 0 0,0 0 0 0,0 0 832 0,0 0 112 16,0 0 16-16,-8-1 16 0,-5 1 0 0,2 1 0 15,-1 3 0-15,-5 4 0 0,-4-3-224 0,2 2-48 16,-1 2-16-16,-1 0 0 0,2 5 144 0,2 0 48 15,-1 1 0-15,4-5 0 0,4 3-192 0,5-1-48 16,5-12 0-16,2 11 0 0,3-1-224 0,3-1-48 16,-1 0-16-16,4-1 0 0,1-1-16 0,1-3 0 15,1 1 0-15,1 2 0 0,1-2-112 0,-2 1-32 16,-1 2 0-16,-1-2 0 0,-3 2-192 0,-2 0 144 16,-7-8-144-16,6 12 128 0,-6-3 16 0,-3 1 0 0,-2-2 0 0,-4-2 0 15,-2 2 208-15,-3-3 32 0,-3 0 16 0,-2 1 0 16,-4-1-176-16,-4-1-32 0,2-4-16 0,-2 0 0 15,1 0-176-15,1 0 0 0,3-1 0 16,1-2 128-16,2 1-256 0,3 0-64 0,0 0-16 0,6-3 0 31,3-3-2800-31,3 1-544 0,1-9-112 0,3 16-32 0</inkml:trace>
  <inkml:trace contextRef="#ctx0" brushRef="#br3" timeOffset="151049.41">31638 16249 14735 0,'0'0'1312'0,"0"0"-1056"0,-10 6-256 0,2-1 0 15,8-5 976-15,-8 9 144 0,8-9 32 0,0 0 0 16,-9 6-208-16,9-6-48 0,0 0 0 0,0 0 0 16,0 0 192-16,0 0 16 0,0 0 16 0,11-2 0 15,1-8-48-15,0 1-16 0,1-5 0 0,1-1 0 16,1-3-368-16,2 0-80 0,-1-1-16 0,1 0 0 15,-2-1-208-15,0-2-32 0,1-1-16 0,-1-1 0 16,-1 1 32-16,-1-4 0 0,-2 2 0 0,2-4 0 16,-1-2 96-16,0-1 32 0,-2-7 0 0,0-2 0 0,-1 1-240 15,0-1-32-15,-3 2-16 0,-1 3 0 16,-1 4-208-16,0 2 0 0,-1 6 0 0,-2 7 0 0,-1 4-144 0,0 13 144 16,0 0 0-16,0 0-144 0,0 0 144 0,-9 12 0 15,-1 6 0-15,0 2 0 0,-4 1 0 0,3 4 0 16,0 4 0-16,0 1-128 0,0 1 128 0,0 2 0 15,-2 1 0-15,1 2 0 0,-1-3 0 0,1 1 0 16,1-3 0-16,0-2 0 0,-1 0 0 0,2-3 0 16,1-1 0-16,4-3 0 0,1-1 0 0,3-3 0 15,1-3 0-15,1-3-128 0,2-2-160 0,2 0-32 0,-5-10 0 16,9 4 0 0,1 0-1952-16,0-3-400 0,0-2-80 0</inkml:trace>
  <inkml:trace contextRef="#ctx0" brushRef="#br3" timeOffset="151315.29">32158 15904 12895 0,'0'0'1152'0,"0"0"-928"0,1 12-224 0,-1-1 0 15,-1 2 1248-15,-1 1 208 0,-3 1 32 0,1 2 16 16,-1-1-464-16,-3 2-80 0,0 0-32 0,-2 2 0 16,-1 2 96-16,-1 1 0 0,0-3 16 0,-1 2 0 15,-1-1-128-15,-1-2-16 0,-1-2-16 0,4-1 0 0,-1-3-432 0,2 0-96 16,0 1-16-16,3-7 0 0,0 1-336 0,8-8 0 16,-5 5 0-16,5-5 0 15,0 0-1664-15,0 0-320 0,0 0-48 0</inkml:trace>
  <inkml:trace contextRef="#ctx0" brushRef="#br3" timeOffset="151802.47">32327 16002 14735 0,'0'0'1312'0,"-4"12"-1056"0,-1 0-256 0,2 2 0 16,-4-1 1536-16,3-5 240 0,1-1 48 0,-1 3 16 15,-5-1-624-15,1 1-128 0,1-3-32 0,-1 2 0 16,2-4-16-16,-6 6 0 0,1-6 0 0,11-5 0 16,0 0-400-16,0 0-96 0,0 0-16 0,0 0 0 15,0 0-160-15,0 0-48 0,4-7 0 0,2-5 0 16,2 1-176-16,-1 4-144 0,-1 2 192 0,3-3-192 15,2 1 320-15,0-2-64 16,2 2 0-16,-1-1 0 0,1 0 32 0,11-3 0 0,-3 2 0 0,-5 5 0 16,-2-1 48-16,-2 3 16 0,-2 2 0 0,-10 0 0 15,10 8-192-15,-2 3-32 0,-3 1-128 0,1 4 192 0,-3 0-192 16,-1 2 0-16,-1 1 0 0,-1 0 0 0,0-1 0 0,0 0 0 16,-1-2 0-16,0-2 0 0,1-4 0 0,0 3-128 15,0-13 128-15,2 11 0 0,-2-11 0 16,8 9 0-16,-8-9 0 0,9 7 0 0,1-1 0 0,0-3-192 15,2-3 192-15,0 0-160 0,1-3-160 0,1-1-16 16,0-1-16-16,-1 0 0 16,-2 0-352-16,2-1-64 0,-3-1 0 0,1 4-16 15,-4-5-208-15,4 2-32 0,-1 0-16 0,1-1 0 16,-4 2-1296-16,1 1-256 0,-2-4-48 0</inkml:trace>
  <inkml:trace contextRef="#ctx0" brushRef="#br3" timeOffset="152204.94">32766 16044 3679 0,'0'0'320'0,"0"0"-320"0,0 0 0 0,0 0 0 15,4-6 2640-15,-4 6 464 0,3-10 96 0,-3 10 0 16,3-8-1792-16,-3 8-352 0,1-10-80 0,-1 10-16 15,-1-8-64-15,1 8-32 0,-3-11 0 0,3 11 0 16,-6-8-32-16,6 8 0 0,-5-8 0 0,5 8 0 16,-11-2-128-16,2 3-16 0,0 2-16 0,0 3 0 15,-1 0 32-15,-1 6 0 0,1-2 0 0,0 4 0 16,-3 3-160-16,5-2-32 0,-4-1 0 0,2 2 0 0,1 1-256 0,1-1-64 16,0 0-16-16,1-1 0 0,3 1-176 0,1 0 128 15,-1-1-128-15,2-2 128 0,2-1-128 0,2 1 0 16,-2-13 144-16,5 9-144 0,-5-9 224 0,9 9-32 15,1-4 0-15,0 0 0 0,0 0 80 0,2-2 16 16,0-3 0-16,2 1 0 0,0 0-144 0,3 0-16 16,1-1-128-16,-2 2 192 0,2-1-192 0,-9 0 128 15,2-1-128-15,1 2 0 0,-2-1 0 0,1-1 0 16,1 0 0-16,-1 0 0 0,-1 0 0 0,11-1 0 16,-9-1 0-16,1 0 0 15,-4-2-1792-15,0-2-368 0,-3-1-64 0</inkml:trace>
  <inkml:trace contextRef="#ctx0" brushRef="#br3" timeOffset="152450.73">32284 15517 29487 0,'-13'-13'2624'0,"1"-2"-2112"0,0 1-512 0,3 3 0 16,3 0 2144-16,1 5 320 0,5 6 64 0,-5-7 16 0,5 7-1840 16,0 0-352-16,-4-5-80 0,4 5-16 31,0 0-1088-31,0 0-208 0,0 0-48 0</inkml:trace>
  <inkml:trace contextRef="#ctx0" brushRef="#br3" timeOffset="153515.07">25992 16872 22111 0,'-1'-11'1968'16,"-1"-4"-1584"-16,1-3-384 0,0 2 0 0,-2-2 1168 0,2 2 160 15,-1 3 16-15,-1 1 16 0,-1 0-544 0,2 0-112 16,2 12-32-16,0 0 0 0,-8-6-208 0,-1 3-32 15,0 5-16-15,0 1 0 0,0 8-128 0,1 1-32 16,0 6 0-16,-1 5 0 0,0 0-64 0,-1 4-32 0,0 0 0 0,-2 3 0 16,1-4 64-16,1 5 16 0,1-2 0 0,2 3 0 15,2 0-64-15,0 1-16 0,1-3 0 0,2-3 0 16,1-2-160-16,1 0 0 0,1-5 0 0,1 0 128 16,1-1-128-16,1-2 0 0,1-2 0 0,0-2 128 15,0-4-128-15,-5-9 0 0,8 9 0 0,-8-9 0 16,0 0 0-16,0 0 0 0,0 0 0 0,0 0 0 15,0 0 0-15,0 0-144 0,0 0 0 0,0 0 0 32,-4-11-336-32,-2 2-64 0,-3-2-16 0,-3 1 0 15,-2 2 96-15,-5 2 16 0,-4-3 0 0,0 3 0 0,0-3 256 0,-1 4 192 0,0 3-208 0,4 1 80 16,3-3 128-16,6 0 192 0,11 4-32 0,0 0-16 16,0 0 144-16,0 0 32 0,10 4 0 0,5-2 0 15,7-2-64-15,3 0-16 0,3-2 0 0,3-2 0 16,2-2-48-16,2 0 0 0,1-3 0 0,2 1 0 15,0-2-192-15,2 1 144 0,-1-2-144 0,1 1 128 16,-4 1-128-16,1 1 0 0,-2-2 144 0,-5 4-144 16,-3-1 0-16,-6 3 0 0,-5 2 0 0,-4-1 0 0,-1 3 0 15,-11 0 0-15,0 0 0 0,-2 9 128 0,-3 3 32 16,-2 2 16-16,-2-3 0 0,-3 4 0 0,-2 3-176 0,-4 0 160 16,1-2-160-16,-1 2 160 0,4 0-160 0,4-1 0 15,3-2 0-15,4-1 128 0,1-4-128 16,7 1 0-16,5-4 0 0,4 0 0 0,6-3 0 15,2-1 0-15,1-1 0 0,5-2 0 0,3-2 224 0,-1-2-32 16,0-4-16-16,-3 1 0 0,1-4-32 0,-1 3 0 16,0-4 0-16,-4 2 0 0,-3-3-144 0,-3 1 160 0,-5 1-160 0,-3 1 160 15,-4 3 288-15,-3-4 64 0,-4 4 16 16,-4-3 0-16,-4 3 96 0,-2-2 16 0,-4 2 0 0,-3-2 0 16,-4 1-288-16,0 1-48 15,0-1-16-15,3 4 0 0,2-1-288 0,1 1 128 0,3 2-128 0,4-1 0 16,4 1 0-16,6 2 0 0,0 0 0 0,0 0 0 15,0 0 0-15,11 1-176 0,2 1 176 16,2 1-208-16,3 5-144 0,2-5-32 0,2 0 0 16,3 1 0-1,2 2-2160-15,1-1-432 0</inkml:trace>
  <inkml:trace contextRef="#ctx0" brushRef="#br3" timeOffset="154222.94">26853 17025 16575 0,'0'0'1472'0,"0"0"-1168"0,7-12-304 0,-7 12 0 15,6-8 1760-15,-6 8 288 0,0 0 64 0,0 0 16 16,0 0-912-16,0 0-192 0,9 4-48 0,-4 7 0 0,-1 2-320 0,-1 6-64 16,-3 4-16-16,-1 1 0 0,-3 4-64 0,-1 0 0 15,0 1-16-15,-2-2 0 0,-2 2 160 0,-1-3 48 16,-3 0 0-16,1-4 0 0,-2-2-64 0,5 1-16 15,-1-4 0-15,2-4 0 0,2-5 0 0,6-8 0 16,0 0 0-16,0 0 0 0,0 0 160 0,4-9 48 16,3-6 0-16,3-3 0 0,2-3-224 0,6 0-32 15,-1-7-16-15,1 2 0 0,4-3-352 0,1 3-64 16,1-4-16-16,2 6 0 0,1-1-128 0,4 3 0 16,0 3 0-16,6 1 0 0,4 2 0 0,1 3 0 15,2 5 0-15,0 1 0 0,-4 3-208 0,-2 1 16 16,-3 3 16-16,-5 3 0 15,-3 1-2496-15,-3 2-496 0,-5-2-96 0</inkml:trace>
  <inkml:trace contextRef="#ctx0" brushRef="#br3" timeOffset="155752.35">29249 17008 7359 0,'0'0'320'0,"6"-3"80"0,-6 3-400 0,10-3 0 15,-10 3 0-15,10-3 0 0,-10 3 1504 0,9-2 224 16,-9 2 32-16,10 0 16 0,-10 0-1184 0,11 0-224 16,-11 0-48-16,0 0-16 0,0 0 336 0,10 0 64 15,-10 0 0-15,0 0 16 0,0 0 432 0,0 0 64 16,0 0 32-16,0 0 0 0,0 0 48 0,0 0 16 0,0 0 0 0,0 0 0 16,0 0-480-16,-12 9-80 15,0-5-32-15,-1 0 0 0,1 2-128 0,0-1-16 16,-2-1-16-16,0 3 0 0,-2 0-112 0,0-2 0 15,-1 4-16-15,1-1 0 0,-1 2 48 0,1-1 16 16,-1 4 0-16,0-5 0 0,-1 3-80 0,0 0-16 16,1-2 0-16,0 2 0 0,1 0-160 0,2 0-48 15,0-6 0-15,0 4 0 0,2-3-192 0,0 1 128 16,2-2-128-16,10-5 0 0,0 0 0 0,0 0 128 0,-8 5-128 0,8-5 0 16,0 0 0-16,0 0 0 0,0 0 0 0,0 0 0 15,0 0 0-15,0 0 0 0,8-6 0 0,-8 6 0 16,0 0 0-16,9-4 0 0,-9 4 0 0,8-5 0 15,-8 5 0-15,0 0 0 0,0 0 0 0,0 0 0 16,0 0 0-16,0 0 0 0,0 0 0 0,0 0 0 16,0 0 0-16,0 0 0 0,2-7 0 0,-2 7 0 0,0 0 0 0,0 0 0 15,-5-10 0-15,5 10 0 16,0 0 0-16,0 0 0 0,0 0 0 0,0 0 0 0,-6-5 0 16,6 5 0-16,0 0 0 0,0 0 0 0,-4-8 0 0,4 8 0 15,0 0 0-15,0 0 0 0,0 0-224 0,0 0 64 16,0 0 16-16,0 0 0 0,0 0-112 0,0 0-32 15,0 0 0-15,0 0 0 0,0 0 0 0,0 0 0 16,0 0 0-16,0 0 0 0,0 0 160 0,0 0 128 16,5-6-192-16,-5 6 192 0,0 0-160 0,0 0 160 15,0 0-128-15,0 0 128 0,0 0-336 0,0 0 16 16,0 0 0-16,0 0 0 16,0 0-112-16,0 0-16 0,0 0 0 0,0 0 0 0,0 0 256 0,0 0 32 15,0 0 16-15,0 0 0 0,0 0 144 0,0 0 0 16,0 0 0-16,0 0 0 0,0 0 0 0,0 0 0 15,0 0 0-15,0 0 0 0,0 0 0 0,0 0-208 0,0 0 80 0,0 0 128 32,0 0-1664-32,0 0-224 0,0 0-32 0,0 0-16 0</inkml:trace>
  <inkml:trace contextRef="#ctx0" brushRef="#br3" timeOffset="158522.88">29012 17109 11055 0,'0'0'480'0,"0"0"112"0,0 0-464 0,0 0-128 0,0 0 0 0,0 0 0 16,0 0 1984-16,0 0 384 0,0 0 80 0,0 0 16 16,0 0-1584-16,0 0-320 0,0 0-64 0,10-5-16 15,0 1-224-15,-10 4-32 0,0 0-16 0,9-2 0 16,-9 2 48-16,12-1 0 0,-12 1 0 0,0 0 0 0,0 0 368 0,0 0 80 15,0 0 0-15,0 0 16 0,0 0 64 0,0 0 16 16,0 0 0-16,0 0 0 0,0 0-80 0,1 10-16 16,-3 0 0-16,-4 0 0 0,-2-2-32 0,-1 3-16 15,-1-2 0-15,-3 2 0 0,1-2 32 0,-3 4 0 16,-1 0 0-16,-2-2 0 0,-1 3-208 0,0 1-32 16,-2-1-16-16,0-2 0 0,-2 1-80 0,2-1-16 15,2-3 0-15,3 1 0 0,1-3-128 0,3 0-16 16,2-2-16-16,10-5 0 0,-6 7-176 0,6-7 0 15,0 0 144-15,0 0-144 0,0 0 0 0,0 0 0 16,0 0 0-16,9 7 128 0,1-4-128 0,0-2 144 16,1 0-144-16,5 3 160 0,1-4-160 0,1 3 192 15,-1-2-192-15,1 3 192 0,-1-2-64 0,2 1-128 16,2 2 192-16,-1-1-64 0,-1 1-128 0,1-1 160 16,1-2-160-16,2 2 160 0,0 3-32 0,1-4-128 0,1-1 192 0,1 0-64 15,-1 1 32-15,3-1 0 16,0 2 0-16,1-1 0 0,2-3-160 0,-1 1 128 15,-1 1-128-15,-2 0 128 0,-3 1-128 0,-3 1 0 16,-4 1 0-16,0-3 128 0,-2-1-128 0,-2-2 0 16,-13 1 0-16,11 1 0 15,-11-1-1408-15,8-4-144 0,-8 4-48 0,5-9-9968 16,-5 9-2000-16</inkml:trace>
  <inkml:trace contextRef="#ctx0" brushRef="#br3" timeOffset="159043.94">28299 16850 17503 0,'0'0'768'0,"-5"-6"176"0,5 6-752 0,-8-8-192 16,8 8 0-16,0 0 0 0,-10-4 2336 0,1 4 432 15,9 0 96-15,-12 4 16 0,0 2-1872 0,-1 2-368 16,-1 5-80-16,-1-1-16 0,1 4-128 0,-2 1-32 15,-1 4 0-15,-1 2 0 0,-1 0 112 0,1 4 16 16,1 3 0-16,-1 2 0 0,0 2 64 0,3 0 32 16,3 2 0-16,4-3 0 0,0-4-368 0,4 0-80 0,4-5-16 0,4-1 0 15,2-5 64-15,6-3 16 16,4-1 0-16,3-1 0 0,3-5 112 0,3-2 32 16,3-5 0-16,3-2 0 0,1-2 0 0,4-3 0 0,4 0 0 0,-2-6 0 15,-4 1-96-15,-1-3-16 0,-1-3 0 0,-4 0 0 16,-4-4 48-16,-1-2 0 0,-1 0 0 0,-3 2 0 15,-1 2 96-15,-4-4 32 0,-4-3 0 0,-4 4 0 16,-3-5 64-16,-3 2 16 0,-4 0 0 16,-1 1 0-16,-3 4-208 0,-1 2-48 0,-1 3 0 0,-1 5 0 0,-3-2-256 0,-2 6 0 15,1 1 0-15,-1 3 0 16,-4 4-1408-16,1 2-256 0,-1-2-32 0,1 2-10736 16,3 1-2160-16</inkml:trace>
  <inkml:trace contextRef="#ctx0" brushRef="#br3" timeOffset="159659.15">31079 16823 13823 0,'0'0'608'0,"0"0"128"0,0 0-592 0,0 0-144 0,0 0 0 0,0 0 0 0,-9-7 2816 0,0 4 544 15,0 3 96-15,-2 3 32 0,-4 0-1952 0,-1 5-400 16,-1 0-80-16,-5 3-16 0,-3-1 48 0,-1 6 0 15,-3 1 0-15,0 2 0 0,-1-1-288 0,0 1-48 16,-1 3-16-16,0-2 0 0,1 2-32 0,1-2 0 16,1-1 0-16,3 0 0 0,1-1-272 0,2-1-64 15,0-1-16-15,3-1 0 0,3-4-32 0,3-1 0 16,3 0 0-16,4-2 0 0,6-8-64 0,0 0-32 16,-3 11 0-16,3-5 0 0,0-6-64 0,9 7-16 15,2-2 0-15,5 0 0 0,1 1-144 0,4 2 192 16,0-4-192-16,5 3 192 0,0 3-192 0,2 2 192 15,4-2-192-15,1 3 192 0,0-3-192 0,2 0 0 16,-2 2 0-16,2-5 0 0,3 0 0 0,-3-1 0 0,-5-2 0 0,-1 0 0 16,-4-3 0-16,-3-1 0 15,-2-3-224-15,-4 1 80 16,-3-1-2224-16,-2-2-448 0,-1-4-96 0</inkml:trace>
  <inkml:trace contextRef="#ctx0" brushRef="#br3" timeOffset="160072.84">31767 16649 31903 0,'3'-15'1408'0,"-3"15"304"0,6-12-1376 0,-6 12-336 16,0 0 0-16,0 0 0 0,0 0 816 0,0 0 80 16,0 0 32-16,0 0 0 0,0 0-128 0,3 13-32 15,-3 2 0-15,-2 4 0 0,-3 2-144 0,0 8-48 16,1 2 0-16,-1 7 0 0,-2 2 0 0,2 2-16 15,2 3 0-15,-5-1 0 0,0 6-128 0,1-2-32 16,0 0 0-16,1-2 0 0,-2-3-144 0,3 1-48 16,1-8 0-16,3-1 0 0,-4-6-80 0,4-1-128 0,1-4 176 0,1-5-176 15,2-5 0-15,-1-1 0 0,1-5-240 16,-3-8 80 0,0 0-2672-16,10 3-544 0,3-5-96 0,-3-6-12640 0</inkml:trace>
  <inkml:trace contextRef="#ctx0" brushRef="#br3" timeOffset="164078.64">30013 17046 8287 0,'-13'-2'736'0,"4"1"-592"15,-5-3-144-15,0 1 0 0,-1-1 1120 0,1 0 192 16,-3 1 32-16,3 0 16 0,-2-3-1056 0,0 3-304 16,1-2 0-16,1-4 128 0,1 2-128 0,2 1 0 15,1-3 144-15,1 1-144 0,4-2 448 0,-1 4 0 0,-1-2 16 0,7 8 0 16,-5-7 272-16,0-2 48 16,1 0 16-16,2 3 0 0,0-5 240 0,2 11 48 15,-1-10 16-15,2 3 0 0,-1 7-80 0,5-8-32 16,3-2 0-16,-8 10 0 0,9-5-160 0,1-2-48 0,0 2 0 0,-10 5 0 15,10-4-16-15,1 1-16 0,0 0 0 0,-11 3 0 16,0 0-192-16,0 0-48 0,9-4 0 0,-9 4 0 16,11 0-64-16,-11 0-32 0,0 0 0 0,9 5 0 15,-9-5-112-15,11 7-32 0,-1-1 0 0,0 4 0 16,-3 0 16-16,2 4 0 0,2 2 0 0,0 3 0 16,2 1-32-16,1 3-16 0,0 0 0 0,1 0 0 0,-4 3 0 15,3 0 0-15,-1 0 0 0,0-1 0 0,-1 0 112 0,1 2 32 16,0-2 0-16,-2 2 0 0,2-6-176 15,0 0-16-15,-2-2-16 0,2 1 0 0,0-2 16 0,-3-3 16 16,-3-1 0-16,0 0 0 0,-1-2-80 0,0-1 0 16,0 1-128-16,-6-12 192 0,3 7-192 0,-3-7 144 15,0 0-144-15,0 0 128 0,0 0-128 0,0 0 0 16,0 0 0-16,0 0 0 16,-7-2-448-16,0-5-64 0,-2-3 0 0,-1-1-16 15,-1 2-2176-15,-1-4-432 0,1 3-96 0,0-2-11136 0</inkml:trace>
  <inkml:trace contextRef="#ctx0" brushRef="#br3" timeOffset="164479.49">30118 16794 17503 0,'0'0'1552'0,"0"0"-1232"16,0 0-320-16,0 0 0 0,0 0 1472 0,0 0 256 0,0 0 32 15,0 0 16-15,0 0-576 0,0 0-112 0,0 0-32 0,0 0 0 16,0 0 0-16,0 0 0 0,0 0 0 0,3 13 0 15,-3-13-160-15,-2 18-48 0,-3-2 0 0,0 2 0 16,-2 3-16-16,-2 0 0 0,-2 0 0 0,0 6 0 0,-2-1 48 0,1 5 0 16,-1 1 0-16,-1 4 0 0,-3 3-192 0,1 0-48 15,-2 5 0-15,0-2 0 0,0-4-112 0,2-1-16 16,-2-2-16-16,2 0 0 0,0-4-224 0,1-1-32 16,0 0-16-16,1-5 0 0,4 1-224 0,-2-4 128 15,1-1-128-15,2-1 0 0,1-3 0 0,3 0 0 16,3-1 0-16,0 1 0 15,2-3-2064-15,-1-6-304 0,1-8-64 0,0 0-15376 0</inkml:trace>
  <inkml:trace contextRef="#ctx0" brushRef="#br3" timeOffset="170639.79">26489 8279 20959 0,'0'0'928'0,"0"0"192"0,13-6-896 0,2-1-224 0,1 0 0 0,4-3-9280 15</inkml:trace>
  <inkml:trace contextRef="#ctx0" brushRef="#br3" timeOffset="176840.98">27583 8244 19295 0,'0'0'848'0,"0"0"176"0,-3 7-816 0,3-7-208 0,-5 10 0 0,5-10 0 0,0 0 848 0,-4 8 128 15,4-8 32-15,0 0 0 0,0 0-112 0,0 0-32 16,0 0 0-16,0 0 0 0,0 0-128 0,6-10-32 16,-2-3 0-16,2-5 0 0,2-2 0 0,-1-7-16 15,2-3 0-15,3 1 0 0,-2-5-240 0,-1-1-64 16,0-3 0-16,0 0 0 0,-4-4-96 0,1 1-32 16,-5 2 0-16,2-2 0 0,-1-1 0 0,1 1-16 15,-2-1 0-15,3 2 0 0,0 3-64 0,1 4-16 16,-1 4 0-16,2 2 0 0,3 4-16 0,0 5 0 15,-4 3 0-15,1 6 0 0,2 0-144 0,-8 9 128 16,0 0-128-16,10 3 128 0,0 6-128 0,-1 5 0 0,-1 5 0 16,0 3 0-16,0 1 0 0,3 8 0 0,-1 2 0 0,2 3 0 15,-3-1 0-15,3 2 0 0,1-1 0 0,-2-1 0 16,0 1 0-16,0-2 0 0,-1-1-160 0,-1-1 160 16,-2-4-192-16,1-1 48 0,0-2 16 0,-2-3 0 31,-1-2-240-31,-1 0-32 0,0-2-16 0,-2-1 0 15,-1-3-640-15,-1-2-128 0,0-12-32 0,0 0-7920 0,-2 10-1584 0</inkml:trace>
  <inkml:trace contextRef="#ctx0" brushRef="#br3" timeOffset="177211.7">27644 7783 27007 0,'0'0'1200'0,"0"0"240"0,-6 7-1152 0,0 3-288 0,1-1 0 0,0 2 0 0,1 1 448 0,0-1 48 16,0 3 0-16,2 4 0 0,2 2 96 0,2 6 32 15,3-2 0-15,2 8 0 0,0 3-48 0,5 6 0 16,-1 2 0-16,2 3 0 0,3 2-16 0,1-2-16 15,-2 2 0-15,0 2 0 0,-1 4-48 0,-2 1-16 16,-1 0 0-16,-2-1 0 0,-1 1-160 0,-3-2-16 16,0 1-16-16,-5-2 0 0,0-1-48 0,0 2-16 15,-4-3 0-15,-2-1 0 0,-2 0 112 0,-3 0 32 0,-1-6 0 0,-1 2 0 16,1-4-96-16,-2-2-16 0,-1-2 0 16,-1-2 0-16,0 1-128 0,4-4-128 0,0-7 144 0,0 1-144 31,1-5-240-31,1-2-144 0,-1-2-16 0,1-3-16 15,1-7-2944-15,-2-3-592 0</inkml:trace>
  <inkml:trace contextRef="#ctx0" brushRef="#br3" timeOffset="177764.87">26758 9703 23439 0,'0'0'1024'0,"-3"-7"240"0,-5-2-1008 0,3 3-256 15,0 1 0-15,5 5 0 0,-7-8 672 0,7 8 96 16,0 0 0-16,0 0 16 0,-8-1 48 0,-1 8 16 0,0-2 0 0,2 7 0 16,4 2-80-16,0 5 0 0,2 2-16 0,1 3 0 15,2 1-224-15,1 4-32 0,-1 5-16 0,2 0 0 16,1 0 64-16,0-2 16 0,-1 0 0 0,1 0 0 15,2-1-96-15,0-4-16 0,1-2 0 0,-2-4 0 16,1-3-32-16,0-4-16 0,3-4 0 0,1-3 0 16,-1-3 32-16,1-4 0 0,2-4 0 0,0-3 0 15,-1-2 48-15,2-5 16 0,-2-5 0 0,0-4 0 16,0-5-112-16,-1 0-32 0,2 1 0 0,-3-5 0 16,2-1-96-16,-1 3-32 0,-1-3 0 0,2 0 0 15,-2 2-16-15,0 3 0 0,-2-2 0 0,1 3 0 16,-1 2-208-16,1 2 0 0,2-1 0 0,-1 3 0 15,0 2 0-15,0 3 0 0,-2 3 0 0,1 2 0 16,-1-1-224-16,0 6-96 0,-2-1 0 0,-6 7-16 16,0 0-1584-16,0 0-304 0,0 0-64 0,0 0-9296 15,0 0-1856-15</inkml:trace>
  <inkml:trace contextRef="#ctx0" brushRef="#br3" timeOffset="178091.42">26997 10014 32831 0,'-15'13'1456'0,"5"-4"288"0,0-2-1392 0,1 5-352 16,3 2 0-16,-1 1 0 0,1 0 272 0,-3 6-16 15,1 0 0-15,3 1 0 0,1 2 384 0,1 1 80 0,-1-2 16 0,1 3 0 16,1 0-160-16,-1-1-48 0,2 3 0 0,0-3 0 15,-2 3-96-15,1-1-32 0,-1 2 0 0,0 0 0 16,0-5-80-16,0 3 0 0,-1 1-16 0,-1 0 0 16,-1-4-144-16,1-2-32 0,0-1 0 0,-2-2 0 15,2-2-128-15,-1-2 0 0,2-2 0 0,-1-2 128 16,0-4-128-16,5-7-224 0,0 0 48 0,0 0 16 31,0 0-1232-31,0 0-240 0,-5-9-48 0,4-1-16 16,2-6-528-16,3 2-96 0,1-2-32 0,1-1-10736 0</inkml:trace>
  <inkml:trace contextRef="#ctx0" brushRef="#br3" timeOffset="178464.34">27339 9905 4607 0,'0'0'192'0,"0"0"64"0,-5 9-256 0,0 1 0 16,3-4 0-16,-3 6 0 0,2-1 5760 0,-1 3 1088 15,-1 3 240-15,0 0 32 0,0 1-4976 0,0 0-992 16,1 1-208-16,0 3-48 0,0 2 128 0,2-1 32 16,1 0 0-16,1 2 0 0,2-1-352 0,1-1-64 15,-1-1 0-15,2 1-16 0,0-3-144 0,2-1-32 16,2-4 0-16,-1 0 0 0,4-3-112 0,-2 1-16 16,-2-6-16-16,5 2 0 0,-2-4-48 0,-10-5 0 15,12 5 0-15,0-1 0 0,-1-1-128 0,1-3-128 0,-1-3 192 0,2-1-192 16,0-1 144-16,1 1-144 0,0-1 0 0,1-4 144 15,0 2-144-15,2-5 0 0,-3 3 144 0,1-2-144 16,-1 1 0-16,0 1 0 0,0-2-160 0,-3 0 160 31,-1-1-624-31,2-2-16 0,-3 0 0 0,-2 2 0 16,0 1-1728-16,-3 2-336 0,-3-3-80 0,-1 12-12752 0</inkml:trace>
  <inkml:trace contextRef="#ctx0" brushRef="#br3" timeOffset="178680.43">27220 10247 24879 0,'-15'6'1088'0,"15"-6"256"0,-9 3-1088 0,9-3-256 0,0 0 0 0,0 0 0 0,0 0 2624 0,15 0 480 16,3-3 96-16,3-1 0 0,5-6-2144 0,3 1-432 15,3-6-96-15,1-3-16 0,0 0-64 0,2 1-32 16,4-2 0-16,-1-2 0 0,-1-2-416 0,-1 3 0 15,0 1 0-15,-3 2 0 16,-2 2-784-16,-2 1-96 0,-1-2-16 0,-4 0 0 16,-5 1-2288-16,-5 4-464 0</inkml:trace>
  <inkml:trace contextRef="#ctx0" brushRef="#br3" timeOffset="178910.19">27268 10022 23951 0,'-19'-4'2128'0,"10"0"-1696"0,3-2-432 0,6 6 0 16,1-8 1904-16,4-2 288 0,3 0 64 0,2-2 16 16,5 3-1600-16,3-3-320 0,1-1-64 0,4-2-16 15,1-3 320-15,3 0 64 0,0 2 16 0,2-3 0 16,1 2-416-16,1-1-96 0,-2 1-16 0,2-1 0 16,-1 0-288-16,-2 3-64 0,-1-1-16 0,1 2 0 31,1 0-1632-31,-2 4-336 0,-3-1-64 0,0 5-6832 0,0-2-1344 0</inkml:trace>
  <inkml:trace contextRef="#ctx0" brushRef="#br3" timeOffset="179311.41">28427 9326 12895 0,'0'0'576'0,"0"0"112"0,-8 0-560 0,0 0-128 16,8 0 0-16,-12 2 0 0,0 0 4208 0,-1 2 800 15,-1 0 176-15,-4 1 16 0,-2 5-3600 0,-5 0-736 16,-2 3-144-16,0 4-16 0,0-1-64 0,-1 3 0 0,-1 3 0 16,1 2 0-16,-2 3-256 0,3-1-64 15,2 5-16-15,4-2 0 0,4-4 144 0,3 2 16 0,3-4 16 0,5-1 0 16,3-1-32-16,6 1 0 0,1-4 0 0,5-3 0 15,2-1-96-15,7 0-32 0,2 1 0 0,4-1 0 16,6 0-128-16,0 0-16 0,4-1-16 0,5 1 0 16,1 1-160-16,1-2 192 0,0-2-192 0,-4 3 192 15,-3 0-48-15,-4 1 0 0,-3 2 0 0,-3-2 0 16,-3-2 32-16,-5-3 0 16,-3 2 0-16,-4 1 0 0,-4-2 320 0,-3 3 64 0,-2 0 16 0,-4 2 0 15,-4-1 128-15,-5 2 48 0,-1-3 0 0,-6 2 0 16,-6 0-368-16,-6 0-64 0,-5-2 0 0,-4 1-16 15,-9-2-128-15,2 0-32 0,1 0 0 0,3-3 0 16,2-1-144-16,4-3 0 0,5-1-192 0,3-2 192 16,4-5-1152-16,5-1-96 0,2-1-32 15,3 0 0-15,4 0-1296 0,2-4-272 16,3 0-48-16</inkml:trace>
  <inkml:trace contextRef="#ctx0" brushRef="#br0" timeOffset="183542.14">31046 9900 12895 0,'0'0'1152'0,"0"0"-928"0,0 0-224 0,0 0 0 0,0 0 1776 0,0 0 304 16,0 0 64-16,0 0 16 15,0 0-528-15,0 0-96 0,-5 12-32 0,-1 5 0 0,-3 1-336 0,1 3-64 16,-2 6-16-16,2 0 0 0,1 6-400 0,-1-1-96 16,0-2-16-16,2 4 0 0,1 2-256 0,1-2-64 15,-1-2-16-15,1-1 0 0,2-6-112 0,0 0-128 16,2-4 176-16,-1-5-176 0,0-4 352 0,0-1-32 15,-2 1-16-15,3-12 0 0,0 0 208 0,0 0 64 16,0 0 0-16,0 0 0 0,0 0 0 0,0 0 0 16,-1-16 0-16,1-4 0 0,2-4-208 0,2 1-48 0,0-5 0 0,-2 0 0 15,2-4-112-15,1 1-16 0,3-4-16 16,-2-2 0-16,-1 0 0 0,0-3 0 0,2-2 0 0,-1-1 0 16,1 2-176-16,1 5 128 0,1 2-128 0,0 5 128 15,1 3-128-15,2 6 0 0,2 2 0 0,0 3 0 16,-1 1 0-16,1 6 0 0,1 2 0 0,0 4 0 15,0 2 0-15,1 6 0 0,-5 0 0 0,-1 8 0 16,-1 1 0-16,-3 5 0 0,-1 2 0 0,-3 3 0 16,-4 4 0-16,-1 3 0 0,-5 2-144 0,-3 1 144 15,-5-1 0-15,0-1-128 0,-3-3 128 0,1-1 0 16,-2-5 0-16,1 1 0 0,-2-4 0 0,3-3 0 16,-2-5 0-16,2-1 0 0,3 1 0 0,4-5 0 15,2-3 0-15,9-5 0 0,-7 8 0 0,7-8 0 16,0 0 0-16,8 6 0 0,2 3 0 0,4-4 0 15,1 0 0-15,4 4-128 0,0-2 128 0,2 4 0 16,0-4 0-16,2 3 0 0,0-2 0 0,-2 3 0 0,-4 0 0 0,-3 1 0 16,0 2 0-16,-2-1 0 0,-3-3-368 0,0 4-16 15,-1-1 0-15,-1-3 0 16,-7-10-1376-16,4 13-288 0,-2-2-48 0,-2-11-13264 16</inkml:trace>
  <inkml:trace contextRef="#ctx0" brushRef="#br0" timeOffset="183943.62">31660 9937 27007 0,'-9'-9'1200'0,"9"9"240"0,0 0-1152 0,-10-5-288 0,1-2 0 0,-1 5 0 15,0 0 880-15,-4 5 112 0,0 5 32 0,-4-1 0 16,-4 5-208-16,3 0-48 0,-4 4 0 0,2 3 0 15,-2 1-304-15,1 4-64 0,2-1-16 0,3 1 0 16,3 2 128-16,2-6 0 0,3 0 16 0,4 1 0 16,2-2-320-16,3-3-64 0,3-2-16 0,2-2 0 15,-5-12 48-15,11 5 0 0,3-1 0 0,1-4 0 16,2-3 80-16,1-2 0 0,-3-5 16 0,3 1 0 16,-2-4-48-16,0 0-16 0,-4-2 0 0,1 1 0 15,-3-2-64-15,-1 3-16 0,-1 2 0 0,-2 0 0 16,-2-1-128-16,-4 12 0 0,0 0 144 0,0 0-144 15,0 0 0-15,0 0 0 0,0 0 0 0,0 0 0 16,0 0 128-16,2 14-128 0,1-3 160 0,-1 1-160 0,1 0 0 16,1-2 0-16,2 1-128 0,1 0 128 15,0-5-1312-15,-7-6-160 0,12 5-16 0,-1-1-16 16,2 0-640-16,-1-5-128 0,1-4-32 0,1-2-6592 16,1-3-1344-16</inkml:trace>
  <inkml:trace contextRef="#ctx0" brushRef="#br0" timeOffset="184287.31">31819 9863 25791 0,'-10'13'2304'0,"-1"2"-1856"16,3 0-448-16,-1 5 0 0,0 1 864 0,1-2 80 16,2 0 16-16,-1 4 0 0,1 0-64 0,4-2-16 0,-1 0 0 15,0-2 0-15,0-3-272 0,1-2-48 0,4-2-16 0,-1-2 0 16,-1-10-64-16,0 7-16 0,0-7 0 0,0 0 0 15,0 0 160-15,0 0 16 0,0 0 16 0,10-7 0 16,0-6-80-16,0 3-32 0,1-5 0 0,0-3 0 16,0-2-240-16,1-2-48 0,-1 2-16 0,2 1 0 15,-2-2-112-15,3 1 0 0,0-3-128 0,0 4 192 16,-1 2-192-16,1 3 0 0,-1 2 0 0,0 4 0 16,-5 2 0-16,-8 6 0 0,12-2 0 0,-12 2 0 15,11 8 0-15,-3 2 0 0,-2 5 0 0,-2 3 144 16,-3 0-144-16,-1 1 128 0,-1 0-128 0,-1 2 128 15,-2 1-128-15,0 0 0 0,0-2 0 0,-3 2 0 16,0 1-176-16,3-3 48 0,-3-1 0 0,3-3 0 0,1-5-96 16,3-11-16-16,-1 11 0 0,1-11 0 15,0 0-800-15,0 0-176 0,0 0-16 0,0 0-16 16,10-1-1136-16,0-3-240 0,-1-3-32 0</inkml:trace>
  <inkml:trace contextRef="#ctx0" brushRef="#br0" timeOffset="184769.33">32246 9926 23615 0,'0'0'1040'0,"0"0"224"0,0 0-1008 0,0 0-256 16,0 0 0-16,0 0 0 0,0 0 752 0,0 0 96 0,0 0 32 16,-9 0 0-16,0 2 80 0,9-2 32 0,-10 5 0 0,0 4 0 15,0-2-288-15,2 6-64 16,-3 0-16-16,0 2 0 0,1 3-304 0,0 1-48 0,0 0-16 0,0 3 0 15,1-2 32-15,2 0 0 0,2 1 0 0,3-2 0 16,1-3-80-16,2-1-16 0,3-3 0 0,1-3 0 16,2-2 0-16,-7-7 0 0,10 4 0 0,2-4 0 15,-1-4 288-15,1-3 48 0,-1-5 16 0,2-2 0 16,1-3-32-16,0-5 0 0,0-1 0 0,-1 0 0 16,-1-4-160-16,-5 15-32 0,0-4-16 0,1-1 0 15,0-2-48-15,-1-4-16 0,1-3 0 0,-1 0 0 16,1-6-48-16,6-32-16 0,-4 8 0 0,-2 7 0 15,1 6-176-15,-2 3 0 0,0 3 0 0,-2 4 0 16,-1 1 0-16,-1 8 0 0,1 0 0 0,-1 8 0 0,-1 4 0 16,-2 12 0-16,0 0-128 0,0 0 128 0,0 0 0 15,0 0 0-15,-10 15-144 0,1 5 144 0,-1 2 0 0,0 5 0 16,-2 1-128-16,1 6 128 0,0 5 0 0,6-11 0 16,-4 7 0-16,1 6 0 0,0 1 0 0,2 2-128 15,1-3 128-15,-3-2 0 0,3-1 0 0,-4 26 0 16,4-18 0-16,1-8 0 0,2-9 0 0,1-2 0 15,1-6 0-15,2-2 0 0,1-2-176 0,1-2-16 16,1-5-16-16,1-1 0 16,-6-9-1360-16,8 2-272 0,0-2-48 0,3-2-16 15,0-4-640-15,1 0-128 0,-1-2-16 0</inkml:trace>
  <inkml:trace contextRef="#ctx0" brushRef="#br0" timeOffset="185460.19">32547 9924 8287 0,'0'0'736'0,"-7"6"-592"16,0 2-144-16,3 2 0 0,-2 3 4128 0,2-1 800 0,-1 4 144 0,3 2 48 16,-4 2-2992-16,0-1-592 0,0 1-112 0,-2-2-16 15,4-3-224-15,1 1-32 0,0-1-16 0,0 0 0 16,6 2-560-16,-2-2-128 0,3-1 0 0,1-3-16 16,3 2-240-16,-2-4-32 0,3 0-16 0,0-4 0 15,0-1 272-15,1-1 48 0,0-3 16 0,0-3 0 16,0-4 96-16,1 1 0 0,-1-5 16 0,-1-1 0 15,-2 2-144-15,0-4-16 0,-1 1-16 0,0 2 0 16,-1-3-192-16,-2 0-32 0,-3 1-16 0,1 2 0 16,1-5-176-16,-4 2 160 0,-2-1-160 0,1 4 160 15,0 1-160-15,3 10 0 0,-5-8 0 0,0 0 0 0,5 8 0 16,-6-6 0-16,1 1 0 0,5 5 0 16,-8-8 0-16,8 8 0 0,-9-2-192 0,9 2 192 0,-6-5-240 0,6 5 80 15,0 0 16-15,-4-11 0 0,1 4 144 0,3 7-192 16,3-12 192-16,-1 3-192 0,0-2 0 0,0 1-16 15,2 1 0-15,0-1 0 0,-4 10-64 0,4-9-16 16,-1-1 0-16,-3 10 0 0,7-8 96 0,-7 8 0 16,5-10 16-16,-5 10 0 0,6-6 32 0,-6 6 0 15,0 0 0-15,8-7 0 16,-8 7-224-16,0 0-32 0,6-7-16 0,-6 7 0 16,0 0-80-16,8-4-16 0,-8 4 0 0,9-5 0 0,-9 5 320 0,9-5 48 15,-9 5 16-15,10-4 0 0,-10 4 128 0,10-4 0 0,-1 0 0 16,0-1 0-16,-9 5 0 0,10-5 0 0,-1 1 128 15,-9 4-128-15,10-5 320 0,-1 0 0 0,-9 5 0 0,10-4 0 16,-10 4 64-16,12-2 0 0,-12 2 0 0,11 2 0 16,-2 6-64-16,-3 1-16 0,-1 5 0 0,-1 4 0 15,-1 1 32-15,-2 3 16 0,-1 4 0 0,-1-1 0 16,-3 5-160-16,0-1-48 0,-1 1 0 0,-1 1 0 16,-2-5 0-16,-2 5 0 0,2 1 0 0,-2-2 0 15,0 2-144-15,1-1 128 0,0-5-128 0,4 0 128 16,-1-6 32-16,2-2 0 0,0-4 0 0,3-5 0 15,1-9 144-15,0 0 16 0,0 0 16 0,0 0 0 16,6-7 48-16,0-5 16 0,2-5 0 0,1-2 0 16,0-3-208-16,1 0-64 0,0-4 0 0,2 3 0 15,0 3-128-15,-4 7 0 0,2-1 0 0,2 2 128 0,-1-1-128 0,2 0 0 16,1 4 0-16,1-2 0 0,-1 3 0 0,14-5 0 16,-3 8 0-16,-4 4 0 0,0 1 0 0,0 5 0 15,-1 0 0-15,-1 7 0 0,-9-9 0 0,-10-3 0 16,0 0 0-16,0 0 0 0,0 0-256 0,0 0 256 15</inkml:trace>
  <inkml:trace contextRef="#ctx0" brushRef="#br0" timeOffset="186379.91">32626 9606 13823 0,'0'0'1216'0,"-9"6"-960"15,-1 3-256-15,4-4 0 0,6-5 1728 0,-8 11 320 16,3-5 48-16,5-6 16 0,-5 9-640 0,5-9-112 16,-3 11-16-16,3-11-16 0,0 0-176 0,-1 12-48 15,1-12 0-15,0 0 0 0,0 0-272 0,0 0-48 16,0 0-16-16,0 0 0 0,0 0 64 0,0 0 16 0,0 0 0 0,0 0 0 15,0 0 48-15,9-5 0 0,-2-2 0 0,2-3 0 16,2 0-176-16,-1-4-16 0,-1-1-16 0,2-3 0 16,0-2-240-16,1-2-64 0,-1-2 0 0,2-5 0 15,0-2-80-15,-1-4-32 0,0-6 0 0,-2-5 0 16,0-2-144-16,-1-2-128 0,0 1 192 0,-4 5-192 16,-1 1 160-16,0 1-160 0,-4 2 128 0,0-2-128 15,0 4 0-15,0 1 128 0,0 1-128 0,0 3 0 16,-3 3 144-16,3-1-144 0,0 7 160 0,0 0-160 15,-1 3 176-15,0 4-176 0,-1 3 192 0,1 2-192 16,-1-1 144-16,-1 2-144 0,-1 2 0 0,3-1 144 16,-3 4-144-16,4 6 0 0,-6-11 0 0,1 5 0 15,-2-3 0-15,1 3 0 0,-2 2 128 0,1-1-128 16,-2-1 0-16,0 2 0 0,0 0 0 0,-1 0 128 0,-2-1-128 16,4 3 0-16,-3-2 0 0,1 2 0 0,-1 2 0 0,1 0 0 15,-1 0 0-15,0 0 0 0,-2 3-144 0,1 0 144 16,-4-1 0-16,2 1 0 0,0-1 0 0,-1 1 0 15,0-1 0-15,0-1 0 0,-1 1 0 0,1 0 0 16,-1 0 0-16,-1 0 0 0,3 2 0 0,0-2 0 16,-1 1 0-16,1 0 0 0,0 2 0 0,0 1 0 15,1-1 0-15,7-4 0 0,-2 2 0 0,1 1 0 16,-1 1 0-16,0-1 0 0,2-2 0 0,-3 2 0 16,3 0 0-16,-6 3 0 0,3-2 0 0,9-5-128 15,0 0 128-15,0 0 0 0,-6 9 0 0,6-9 0 16,0 0-128-16,0 0 128 0,0 0-256 0,0 0 16 0,0 0 0 15,0 0 0 1,0 0-1040-16,0 0-192 0,0 0-64 0,11 0 0 16,-11 0-1104-16,13-3-240 0,-5-1-32 0</inkml:trace>
  <inkml:trace contextRef="#ctx0" brushRef="#br0" timeOffset="186833.31">32540 8284 23439 0,'0'0'1024'0,"0"0"240"0,0 0-1008 0,0 0-256 0,0 0 0 0,0 0 0 16,0 0 912-16,0 0 144 0,-9-1 32 0,9 1 0 0,-11 1 64 16,3 3 32-16,-1 1 0 0,0 4 0 0,0 4-32 0,0-1 0 15,-4 4 0-15,1 0 0 0,-2 2-272 16,-3 0-64-16,3 1-16 0,-2 1 0 0,-1 3-96 0,2-1-32 15,-1-2 0-15,9-11 0 0,-2 2-176 0,0 2-48 16,-1-3 0-16,0 3 0 0,0 2-128 0,-1-1-48 16,1 0 0-16,-8 13 0 0,3-6-64 0,4-1-16 15,1-4 0-15,3-1 0 0,2 2 0 0,1-3-16 16,2-3 0-16,2 2 0 0,0 1-48 0,2-1 0 16,1-3 0-16,1 3 0 0,1-5-128 0,-1 3 160 15,2-2-160-15,2-1 160 0,-2-3-32 0,3 3-128 16,1-3 192-16,-4-4-64 0,3 2 0 0,1-2 0 15,2 1 0-15,2-2 0 0,1-2-128 0,2 1 160 0,0 0-160 16,16-3 160-16,-2-2-160 0,-4 0 0 0,-3 1 0 0,-3 2 0 16,1-4 0-16,-2 1 0 0,-4 1 0 0,-1-3 0 31,-1 3-896-31,-1 0-176 0,-3-4-16 0</inkml:trace>
  <inkml:trace contextRef="#ctx0" brushRef="#br1" timeOffset="193922.27">32397 6374 12895 0,'0'0'1152'0,"0"0"-928"0,10-1-224 0,-10 1 0 15,12 2 1664-15,-12-2 304 0,10 3 48 0,-10-3 16 16,9 6-384-16,-9-6-80 0,0 0-16 0,7 6 0 0,-7-6-208 0,0 0-64 16,4 12 0-16,-4-12 0 0,0 0-240 0,0 0-48 15,-2 10-16-15,-2 0 0 0,-2-5-224 0,-2 0-48 16,-1 0-16-16,-1-1 0 0,-2 0-80 0,-2 0-16 15,0-2 0-15,-3 2 0 0,-5-1-272 0,11-2-48 16,-5 0-16-16,-1 1 0 0,-4-2-64 0,-2 0-32 16,-1 0 0-16,-2 0 0 0,-5 0-32 0,-29 1 0 15,4-2 0-15,4 1 0 0,0 0 48 0,4 0 0 16,2 2 0-16,0 1 0 0,-1 4-48 0,4 0-128 16,2 4 192-16,-3-2-64 0,1-1-128 0,-3-1 192 15,-2 3-192-15,1-3 192 0,2-3-192 0,4 4 128 16,1 0-128-16,2 1 128 0,-1-3-128 0,5-2 0 15,2 1 0-15,2 2 128 0,-1-2-128 0,1 0 0 16,-2 0 0-16,-1 0 128 0,0-4 0 0,-1 2 0 0,-1-1 0 16,4 2 0-16,-4-1-128 0,5-1 0 0,-1-1 144 0,-1-1-144 15,3 2 192-15,0-2-16 0,-2 0-16 0,3 2 0 16,-1 1-160-16,-1 1 160 0,-3 1-160 0,1-2 160 16,0-1-160-16,-2 3 0 0,-4 1 0 0,2-1 0 15,3-2 128-15,3 2-128 0,-2 1 0 0,5-1 128 16,3 2 0-16,4-2 0 0,2-1 0 0,1-1 0 15,2 1 16-15,1 0 0 0,4 0 0 0,10-4 0 16,-8 4-144-16,8-4 0 0,-9 3 0 0,9-3 128 16,0 0-128-16,0 0 0 0,0 0 0 0,-5 12 0 15,5-12 0-15,-4 10 0 0,4-10 128 0,-1 15-128 16,0 1 0-16,1 0 0 0,1-1 0 0,0 3 0 16,-1 2 0-16,2 3 0 0,-1 3 0 0,0-1 0 15,2 4 0-15,-1 6 0 0,2 2 0 0,0 1 0 0,0 0 0 16,3 1 0-16,4 1 0 0,-1 4 0 0,-1-1 0 0,2 3 0 15,0-3 0-15,2 6 0 0,1-4 0 16,-1 2 160-16,-2 3-32 0,1 0-128 16,-2-5 176-16,0 2-176 0,-2-3 160 0,-1 4-160 0,0 1 128 0,-1-2-128 15,0-1 0-15,1 3 0 0,-1 0 128 0,-1 2-128 16,0 0 0-16,0 0 0 0,0-3 128 0,1-2-128 16,0 2 0-16,0 0 0 0,2 1 192 0,-2 0-48 15,2 1-16-15,1 1 0 0,0-3-128 0,-2 1 0 16,0 1 0-16,-1 0 0 0,4-2 0 0,-2 0 128 15,-2-1-128-15,1-1 0 0,-2 4 0 0,1-1 0 16,-1-4 128-16,-1 2-128 0,-2-3 0 0,1 1 160 16,-2-2-160-16,2 1 160 0,-1-2-160 0,0 3 0 15,-1-2 144-15,1-2-144 0,2-2 0 0,0-2 0 0,-3 0 0 0,1 0 128 16,0-2-128-16,-2 2 0 0,-1-1 0 16,1 1 0-16,0-1 0 0,0 1 0 0,-1 4 0 0,-3 1 0 15,1-1 0-15,-1-2 0 0,-1 2 0 0,1 2 128 16,3-2-128-16,-3 3 0 0,-2-3 0 0,1-1 0 15,1 2 0-15,0 2 0 0,-1-4 0 0,0 3 0 16,-2-3 0-16,1-2 0 0,1 0 0 0,-1-1 0 16,1 0 0-16,-1 0 0 0,-1 1 0 0,1-3 0 15,-2-2 0-15,1 1 0 0,-1 0 0 0,0-1 0 16,1 0 0-16,-1-4 0 0,0-1 0 0,2-1 0 16,0 1 0-16,-1-4 0 0,-1 0 0 0,1-2 0 15,2-2 0-15,1-2 0 0,-1-2 0 0,3-2 0 0,2-2 0 0,1 0 0 16,0 0 0-16,2-3 0 15,-3-9 0-15,6 10 0 0,2-5 0 0,1 0 0 0,-9-5 0 0,14 8 144 16,0-3-144-16,2-1 0 0,1-2 0 16,0 2 0-16,1-3 0 0,1-1 0 0,2 0 0 15,1-1 0-15,1-2 0 0,3 1 0 0,0-1 0 0,1 1 0 16,5 1 0-16,4-3 0 0,3-4 0 0,3 2 0 16,2 1 0-16,9-2 0 0,4 4 128 15,0-1-128-15,-5-5 0 0,1 1 0 0,1 2 0 0,-1-1 0 16,3 2 0-16,0 2 0 0,1-6 0 0,3 2 0 15,0-2-128-15,-3 2 128 0,-2-5 0 0,-2 3 0 16,-1-2 0-16,-1 2 0 0,0-1 0 0,1 1 0 16,1-4 0-16,2 2 0 0,0 5 0 0,-3-1 0 15,-5-2 0-15,-21 7 0 0,4-2 0 16,3-1 0-16,1 1 0 0,2 2 0 0,0-1 0 0,3 3 0 0,-1-1 0 16,29-1 0-16,-12 0 0 0,-9 2-144 0,-7 2 144 15,-5 1-128-15,-6-2 128 0,-1 2-128 0,-2-1 128 0,-2 1-128 16,1 1 128-16,-2-2 0 0,-2-1 0 0,-8 1 0 15,2-1 0-15,-3 2 0 0,1-1 0 0,0 1 0 16,0-1 0-16,-1-1 0 0,2 1 0 0,5 2 0 16,-4-2 0-16,-3 1 0 0,-11-3 0 0,9 1 0 15,-9-1 0-15,0 0-128 0,0 0 128 0,0 0-128 16,0 0 128-16,0 0-160 0,0 0 160 0,0 0-160 16,8-6 160-16,-3-1 0 0,-1-4 0 0,-3 1 0 15,-1 1 0-15,0-4 0 0,0-1 0 0,-1-4 0 0,-2-2 0 16,0-3 0-16,1-5 0 0,-1 0 128 15,0-5-128-15,-1-1 0 0,0-1 0 0,0 2 0 16,2 0 0-16,-2 3 0 0,-1-2 0 0,1-2 0 0,1-2 0 0,1 1 0 16,-1-4 0-16,2-1 0 0,0-7-160 0,1-2 160 15,-3 1-192-15,3 0 192 0,0-1 0 0,0 5-128 16,3-1 128-16,-3 4 0 0,1-8 0 0,2 3 0 16,-1-3 0-16,-1-3 0 0,-1-3 0 0,0 3 0 15,2 1 0-15,-2 4 0 0,-2 1 0 0,1-1 0 16,0-1 0-16,0-4 0 0,-1-1 0 0,1-7 0 15,0-4 0-15,-2 2 0 0,2 5 0 0,0 1 0 16,-2 2 0-16,2-1 0 0,1-8 0 0,0 0 0 16,0-6 0-16,0 4 0 0,0 4 0 0,0 5 0 15,0 3 0-15,0 0 0 0,-1-3 0 0,-1-4 0 0,1-4 0 16,0-2 0-16,-2 4 0 0,2 2 0 0,-3 8 0 0,2-3 0 16,-1 1 0-16,1-2 128 0,-1-1-128 0,0-6 0 15,2 1 0-15,-3 4 0 0,2-1 0 0,1 10 0 16,-1 2 0-16,1 0 0 0,0-3 0 0,1-3 0 15,0-5 0-15,0 2 0 0,-2-2 0 0,1 5 0 16,0 2 0-16,0 5 0 0,-1 0 0 0,2 4 0 16,-2-1 0-16,1 18 0 0,-2-6 0 0,0-3 0 15,1-4 0-15,-1-2 0 0,1 2 0 0,1 0 0 16,-5 1 0-16,0-26 0 0,2 12 0 0,2 9 0 16,-3 4 0-16,1 3 0 0,-1 2 0 0,1 2 0 15,-2 3 0-15,1-3 0 0,-1 2 0 0,1 1 0 16,0-1 0-16,0 4 128 0,-1 0-128 0,2 3 0 15,-1 2 0-15,0 4 0 0,0 0 0 0,0 4 0 0,1 1 0 16,0 3 0-16,-1 1 0 0,5 7 0 0,-5-4 0 16,5 4 0-16,0 0 0 0,0 0 0 0,-8-1-384 0,8 1 48 15,0 0 0-15,-7 4 0 16,-1 2-1456-16,2 3-304 16,-1 0-48-16</inkml:trace>
  <inkml:trace contextRef="#ctx0" brushRef="#br1" timeOffset="196405.26">31154 8294 25215 0,'0'0'1120'0,"0"0"224"0,-4-9-1072 15,2 1-272-15,2 8 0 0,-3-8 0 0,3 8 496 0,-6-4 32 16,6 4 16-16,0 0 0 0,0 0 224 0,-9 3 64 15,9-3 0-15,-8 7 0 0,1 2-336 0,0 1-64 16,0 3-16-16,0 5 0 0,0 5-64 0,-1 3-16 16,-1-1 0-16,0 1 0 0,3-2 48 0,-1 4 16 15,1-3 0-15,1-1 0 0,0-1 64 0,-1-3 16 16,3-2 0-16,1-2 0 0,-1-4 16 0,2-2 0 0,1-10 0 16,0 9 0-16,0-9-96 0,5 9-16 0,-5-9 0 15,0 0 0-15,10-2-128 0,-10 2-16 0,11-10-16 0,1 1 0 16,-6-2-80-16,4-3-16 0,1-3 0 0,-3-2 0 15,1-2-128-15,0-2 160 0,0-1-160 0,-3 0 160 16,2 2-160-16,0 3 0 0,-1-3 0 0,0 3 0 16,-1 3 0-16,0 2 0 0,2 5 128 0,-8 9-128 15,0 0 0-15,0 0 0 0,10 6 0 0,-3 4 0 16,-4 4 0-16,1 8 0 0,-1 6 0 0,-3 4 0 16,-3 2-128-16,-1 3 128 0,-1 1 0 0,-1 0 0 15,-2 5 0-15,1-1 0 0,-1-2 0 0,-1-5 0 16,0 1 0-16,0-6 0 0,2-4 0 0,0-1 0 15,1-2 0-15,1-4 0 0,1-2 192 0,2-6-64 16,2-11 128-16,0 0 0 0,0 0 16 0,0 0 0 0,0 0-64 16,10-8-16-16,1-6 0 0,2-5 0 0,-3-3-32 15,4-6-16-15,1 0 0 0,1-3 0 0,-2-3-144 0,0-2 0 16,0-1 0-16,-2-1 128 0,0-6-128 0,-2 0 0 16,-1 3 0-16,-2-1 0 0,0 3 144 0,-2 8-144 15,2 4 160-15,-1 5-160 0,-3 6 0 0,2 4 0 16,-5 12 0-16,0 0 0 0,4 13 0 0,0 4-160 15,0 4 160-15,-2 6-192 0,2 2 192 0,-3 4-208 16,-1 2 80-16,-1 3 128 0,-3 5-256 0,2 1 64 16,-3 0 0-16,-2 1 16 0,0-3-176 0,-1 2-32 15,-1-5-16-15,2-5 0 0,-1-7 400 0,7-2 0 16,-2-7 0-16,3-6-128 0,3-2 128 0,-3-10 256 16,11 0-64-16,3-5-16 0,3-8-48 0,2-7-128 15,4-10 192-15,1-1-64 0,2-5 32 0,4-2 0 0,-1-3 0 16,0-3 0-16,-2-1-160 0,-3 1 0 0,-2-5 0 0,-1 2 0 15,0 4 0-15,-4 3 0 0,0 6 0 16,-3 8 0-16,-1 7 0 0,-2 6-144 0,-2 5 144 0,-9 8 0 16,0 0 0-16,9 17-128 0,-3 6 128 0,-2 6 0 15,-4 2 0-15,-1 7-160 0,-3 4 160 0,-2 0-128 16,-3 3 128-16,0 1 0 0,-1 2 0 0,-3 3-128 16,-2-2-96-16,1-5-16 0,-2-2 0 0,2-6 0 15,0-6 240-15,6-7 0 0,1-5 0 0,5-6 0 16,0-3 128-16,2-9 80 0,0 0 16 0,11-9 0 15,3-5-224-15,0-6 0 0,1-7 128 0,3-4-128 16,1-6 0-16,0-1 0 0,1-3 0 0,-1 2 0 16,-1-1 0-16,0 0 128 0,-2-4-128 0,-1 4 0 0,-1 1 0 15,-2 9 0-15,-2 6 0 0,-2 6 0 0,-1 7 0 16,-2 4 0-16,-5 7 0 0,0 0 0 0,0 0 0 0,-1 18 0 16,-3 4 0-16,-1 1 0 0,-2 1 0 0,-1-1 0 15,-1 2 0-15,0 3-160 0,0 4 160 0,-2-6-128 16,-2 2 128-16,-1-2-128 0,0 2 128 0,3-4-208 15,-5-2 80-15,6-1 128 0,1-6 0 0,3-2 0 16,6-13 0-16,0 0 0 0,0 0 0 0,0 0 160 16,0 0-160-16,6-9 160 0,5-7-160 0,-1-5 0 15,1-4 0-15,-1 2 128 0,1-4-128 0,-3-1 0 16,1-5 0-16,-1 2 0 0,-2-3 0 0,-1 0 0 16,-1-1 0-16,0 0 0 0,-1 0 0 0,0 4 0 15,-1 4 0-15,3 7 0 0,-3 1 0 0,1 9 0 0,-2 2 0 16,-1 8 0-16,0 0 0 0,0 0-144 0,-4 14 144 15,2 0 0-15,-1 4-224 0,1 2 64 0,-2 1 16 0,0 7 0 16,0 2-16-16,0 7 0 0,1 5 0 0,-4-1 0 31,0 3-256-31,-2 4-48 0,-1 5-16 0,-2-1 0 16,1-1 32-16,-1-6 0 0,-1 0 0 0,2-5 0 0,1 0 624 0,1-6 128 0,4-3 16 0,1-5 16 16,2-4 112-16,2-4 0 0,0-2 16 0,1-6 0 15,4-1-320-15,-5-9-144 0,11 5 128 0,2-3-128 16,1-1 0-16,3-2 0 0,-1-4 0 0,1-7 0 15,-2-1-208-15,-1-3 80 0,-1-3 128 0,-3-1-208 16,-1-1 64-16,-6 0 16 0,1 2 0 0,-1-4 0 16,-3-3 128-16,-1 2 0 0,-5-3 128 0,1 3-128 15,0 3 160-15,-2-4-32 0,-1 3-128 0,-2 1 192 0,2 2-192 16,-1 4 176-16,-3 5-176 0,-2 5 160 0,-2 2-160 16,-1 7 0-16,-1 7 0 0,-1 3 0 0,-4 4 0 0,-3 5 0 15,1 9 0-15,-4-2 0 0,-3 1 0 0,-1 1 0 16,-1 2 0-16,-1-1 0 0,2 1 0 0,3-4 0 15,0-1 0-15,4-5 0 0,2-4 0 0,5-2 128 16,1-3 0-16,3-2 0 0,1-4-128 0,2-3 192 16,3-3-192-16,9-3 192 0,0 0-192 0,-5-7 0 15,4-4 0-15,3-5 0 0,5-2 0 0,2-3 0 16,2-4 0-16,2-2 0 0,2-3 0 0,2-2 0 16,-1-2-176-16,2-2 176 0,1-3 0 0,1 2 0 15,1 0 0-15,2 1-128 0,1 1 128 0,0 2 0 0,0 5 0 16,-1 1 0-16,-2 7 0 0,0 2 0 0,-2 3 0 0,-4 6 0 15,-2 0 0-15,-3 5 0 0,-10 4 0 16,0 0 0-16,0 0 0 0,0 0 0 0,0 0 0 0,0 0-128 16,0 0 128-16,0 0-160 0,-10 9 160 0,-3-4-160 15,-1-1 160-15,-1-2-160 0,-3-2 160 0,2-1-160 16,-2 0 160-16,0-2 0 0,0 1 0 0,3-6 0 16,-3 1 0-16,3-4 0 0,2 1 0 0,0-3 0 15,1-1 0-15,0 1-160 0,0-3 160 0,0-2-208 16,1-4 0-16,-1-1 0 0,1 0 0 0,1 0 0 15,1 4 208-15,2 1-144 0,1 2 144 0,2 0-128 16,0 0 128-16,4 2 0 0,0 2 0 0,3 3 0 16,0 1 0-16,-3 8 144 0,6-6-16 0,-6 6-128 0,9-3 256 0,2 0-64 15,1-1-16-15,2 1 0 0,0 1-176 16,3 1 128-16,4 1-128 0,-1-3 128 0,3 2-128 16,1 1 0-16,0 0 0 0,0 0 0 0,-2 0 176 0,-2-1-48 15,-1 2-128-15,-1 2 192 0,-3-1 0 0,-3 1-16 16,-12-3 0-16,0 0 0 0,0 0 80 0,0 0 0 15,0 0 16-15,0 0 0 0,0 0 48 0,-6 12 16 16,-7 0 0-16,-5-6 0 0,-5-1-160 0,-5 3-48 16,-5-3 0-16,0 3 0 0,-1-3-128 0,1-3 0 15,0 1 144-15,1-1-144 0,3 0 0 0,3-1 144 16,3-2-144-16,6 1 0 0,4 0 0 0,7 1 0 16,6-1 0-16,0 0 0 0,0 0 0 0,15-1 0 15,5-2 0-15,4 2-192 0,4 0 192 0,4-1 0 16,4-1 0-16,2 1-144 0,5 5 144 0,0-3 0 0,0-3 0 15,-1 2 0-15,-2 2 0 0,-3 2 0 0,-4-2 0 16,-2 2 0-16,-4-2 0 0,-5 1 0 0,-8 3 0 0,-3 1 0 16,-11-6 0-16,3 12 0 0,-6 0 0 0,-4 0 0 15,-9 2 0-15,-3-1 0 0,-4 5 128 0,-5 2-128 16,-3 3 0-16,-6-3 0 0,-1 3 0 0,-4-1 128 16,-4-2-128-16,4-1 144 0,4 2-144 0,2-2 160 15,7-1-16-15,5-2 0 0,3-4 0 0,6 0 0 16,8 0-144-16,2-5 0 0,5-7 0 0,0 0-176 15,6 12 32-15,4-6 0 0,4 2 0 0,4-4 0 16,2-3 144-16,2 0 0 0,2-1 0 0,1 1-128 16,2 1 128-16,1 0-160 0,-1 1 160 0,-2 2-160 15,-3-1 160-15,-3-1 0 0,-3 3 0 0,-4 2 0 16,-6 5 0-16,-2 0 144 0,-5 2-144 0,-4 2 160 0,-4-2-32 16,-4 4-128-16,-4 3 192 0,-3 2-64 0,-7 0 48 0,-1 1 0 15,-1 2 0-15,0-5 0 0,4-1 64 0,-2 0 16 16,1 0 0-16,5-2 0 0,0 2-128 0,6-4 0 15,4-1-128-15,2-5 192 0,3 0-192 0,4-3 0 16,2-8 0-16,4 10 0 0,-4-10-128 0,13 5 128 16,2 2-192-16,4-5 192 0,1-2-144 0,2 0 144 15,1-1 0-15,4 1-144 0,1 1 144 0,0 3 0 16,0 0 0-16,-3 1 0 0,-2 1 0 0,-3-1 0 16,-2 4 0-16,-4 0 0 0,-4 3 192 0,-4-2-48 15,-2 1 0-15,-4 3 0 0,-2-2 176 0,-3 0 16 16,-4 1 16-16,-3-2 0 0,-2 2-112 0,-2 1-32 0,-2 0 0 0,-1-4 0 15,0 2-208-15,0-7 128 0,-2-1-128 16,4 2 0-16,1-1 0 0,4 0 0 16,2-2 0-16,-1-6 0 15,4-3-640-15,2-3-80 0,1 0-16 0,3-5 0 16,2 0-1856-16,3-2-368 0,1-4-80 0</inkml:trace>
  <inkml:trace contextRef="#ctx0" brushRef="#br1" timeOffset="197054.07">30590 8094 13823 0,'0'0'1216'0,"0"0"-960"0,-8-4-256 0,2 2 0 15,6 2 2560-15,0 0 448 0,-9-2 112 0,9 2 16 16,-7-6-1696-16,2 0-336 0,5 6-64 0,0 0-16 15,-2-5-128-15,2 5-48 0,0 0 0 0,0 0 0 16,10-10-128-16,0 4-16 0,3 0-16 0,3-3 0 16,5 5-64-16,5-1-16 0,6-3 0 0,6 2 0 15,7-4-64-15,6 1-16 0,8-4 0 0,2 0 0 16,0 2 48-16,2-4 0 0,-1-2 0 0,3 1 0 16,2-4 112-16,6 3 16 0,4-2 16 0,-3 0 0 0,-3 3-224 15,-1 1-48-15,-1 0-16 0,1 1 0 0,-1 0-112 16,-1 0 0-16,-3-1-16 0,-7 2 0 0,-6 3 0 0,-6-2 0 15,-7 3 0-15,-18 3 0 16,-1 0-144-16,0 1-32 0,1-4 0 0,-2 2 0 0,-3 0-128 0,0 2 0 16,-5 1 0-16,6-6 0 0,-7 3 0 0,-10 7 0 15,0 0 0-15,0 0 0 16,0 0-512-16,-9 0 0 0,-3 0 16 0,5 3 0 16,-3 1-1728-16,-3 2-336 0,0-1-80 0</inkml:trace>
  <inkml:trace contextRef="#ctx0" brushRef="#br3" timeOffset="204666.74">28322 17817 7359 0,'-19'-4'320'0,"5"3"80"0,0-3-400 0,0-1 0 0,0 0 0 0,1 0 0 16,1-3 1840-16,-1 3 272 0,0 3 64 0,0-2 16 0,4-2-1184 0,-1 2-240 16,-1 3-64-16,1-1 0 0,0 1 80 0,-1 1 16 15,2 0 0-15,-1 0 0 0,3 1 288 0,7-1 48 16,-9 3 16-16,9-3 0 0,-7 5-160 0,7-5-32 15,0 0 0-15,0 0 0 0,-2 9-176 0,2-9-32 16,0 0-16-16,4 11 0 0,-4-11-48 0,14 9-16 16,-2 0 0-16,6-3 0 0,3 1-160 0,3 0-48 15,2-2 0-15,5 2 0 0,3-1-32 0,4-2-16 16,4-4 0-16,-2 1 0 0,-1-1-96 0,3 2-32 16,3-2 0-16,3-2 0 0,1 1 32 0,6 0 0 15,4-1 0-15,2 0 0 0,1-3 32 0,0 1 16 16,-2 0 0-16,2 2 0 0,0-2-112 0,5 0-32 0,2 3 0 15,1-2 0-15,-1 1-224 0,0-1 176 0,-5-1-176 0,0-1 160 16,2 1-160-16,0 3 0 0,2 1 0 0,1 0 0 16,-5-1 0-16,-2 0 0 0,-4 1 128 0,0 0-128 15,2-2 0-15,-1 2 0 0,0-1 0 0,-1 1 0 16,1 0 0-16,-2-1 0 0,-4 0 128 0,1-3-128 16,-2 1 0-16,0-1 192 0,0 2-192 0,0-2 192 15,-2-1-192-15,1 1 160 0,1 0-160 0,-4 1 160 16,-3-5-160-16,-3 0 0 0,-2 2 0 0,0-3 128 15,-3 3-128-15,-3-2 0 0,-1 2 0 0,-3 2 128 16,5-1-128-16,-5 1 0 0,-2 0 0 0,1 0 0 16,2-1 0-16,-2-1 0 0,-1 2 128 0,0 2-128 15,-1-4 0-15,0 0 0 0,-1 1 0 0,0 2 0 16,-5 0 0-16,2-2 0 0,-1 1 0 0,1 1 0 16,-1 1 0-16,0-1 0 0,-2-1 0 0,1 2 0 0,-2-1 0 15,1 1 0-15,-1 0 0 0,0 0 0 0,-1-1 0 0,0 0 0 16,-2 0 0-16,-2 0 0 0,4 2 0 0,-4 0 0 15,-1 0 0-15,-2-1 0 0,-11 2 0 0,12-2 0 16,-12 2 0-16,10-1 0 0,-10 1 0 0,0 0 0 16,9-2 0-16,-9 2 0 0,0 0 0 0,0 0 0 15,0 0 0-15,0 0 0 0,0 0 0 0,0 0 0 16,0 0 0-16,0 0 0 0,0 0 0 0,0 0 0 16,0 0 0-16,0 0 0 0,0 0 0 0,-12 2 0 15,1 0 0-15,0 1 0 0,-2-3 0 0,0 0 0 16,0 1 0-16,-1 1 0 0,-1 1 0 0,-3 2 0 15,-2-1 0-15,0-2 0 0,-3 4 0 0,-1 0 0 16,-3-1 0-16,-1 0 0 0,-1 3-128 0,0-2 128 0,-3 0 0 0,-3 2 0 16,-5-3 0-16,-5 0-176 0,-3 0 176 0,-3-1-128 15,-1-1 128-15,-1 0 0 0,-3 0 0 0,-2 3 0 16,1 1-128-16,-2-1 128 0,-9-1-128 0,0-2 128 16,-1-1 0-16,-1 1 0 0,0 4 0 0,1 1 0 15,3-3 0-15,-4-1 0 0,-5 0 0 0,2-2 0 16,-2 0 0-16,2 0 0 0,2 1 0 0,-1-1 0 15,-2-1 0-15,-1-1 0 0,-1 0 0 0,2-1 0 16,0-1 0-16,6 2 0 0,3 5 0 0,-1 0 0 16,-4-4 0-16,0 0 0 0,-1-1 0 0,2 3 0 15,4-2 0-15,4 3 0 0,5 0 0 0,0 1 0 16,-2-1 0-16,-1-2 0 0,0 2 0 0,3 1 0 16,1-2 0-16,3 0 0 0,2 0 0 0,3 2 0 0,3 1 0 0,-2-2 0 15,0 1 0-15,2-1 0 0,-2 0 0 0,0 0 0 16,2-3 0-16,2 0 0 0,2 2 0 0,5-1 0 15,-1 0 0-15,6-1 0 0,0-1 0 0,4 0 0 16,0 0 0-16,3 2 0 0,3-5 0 0,0 1 0 16,-1 1 0-16,2 0 0 0,2 0 0 0,1-1 0 15,4 1 0-15,1 1 0 0,-1 0 0 0,12 0 0 16,-8 0 0-16,8 0 0 0,0 0 0 0,0 0 0 16,0 0 0-16,0 0 0 0,0 0 0 0,0 0 0 15,15 0 0-15,3 0-128 0,3 0 128 0,0 0 0 16,3-1 0-16,3-1-128 0,5 1 128 0,2 1 0 15,2 0 0-15,7 0 0 0,4 0 0 0,5 1 0 16,3 2 0-16,1-2 0 0,2 1 0 0,-3-1 0 16,-1 0 0-16,2 0 0 0,2 1 0 0,1 1 0 0,2 1 0 15,2-1 0-15,-1 1 0 0,-1-1 0 0,0 3 0 0,-4-3 0 16,2-1 0-16,0 0 0 0,4 1 0 0,0-2 0 16,3-1 0-16,0 0 0 0,-2 0 0 0,-2 3 128 15,0 0-128-15,2-4 0 0,0-4 0 0,4 2 0 16,2 2 0-16,-3 1 0 0,-2-1 0 0,-1 1 0 15,-2 1 0-15,0-1 144 0,-2 0-144 0,5 0 0 16,-1-1 144-16,-2 1-144 0,-2 0 0 0,-3-1 144 16,-4-1-144-16,2 1 0 0,0-1 0 0,0 0 128 15,1-2-128-15,0 3 0 0,-1-1 0 0,-2-2 128 16,-3 1-128-16,-2-1 0 0,-2-2 0 0,-2 2 128 16,1 0-128-16,-2 1 128 0,0-2-128 0,1 3 128 15,-2 0-128-15,-2 0 0 0,0 0 0 0,-2 1 128 16,-1-1-128-16,-3 1 0 0,-2 1 0 0,-3-1 128 0,-2-2-128 0,-2 2 0 15,-1 0 0-15,-1 0 0 0,-1-1 0 16,-4 1 0-16,-1 0 128 0,-3-1-128 0,2 1 0 0,-2 0 160 16,-3 0-160-16,0-1 160 0,1 1-160 0,-2-1 0 15,-1 2 0-15,0-2 128 0,1 1-128 0,0 0 0 16,-10 1 0-16,9 0 0 0,-9 0 0 0,9-2 0 16,-9 2 128-16,0 0-128 0,0 0 0 0,9-1 0 15,-9 1 0-15,0 0 0 0,0 0 0 0,0 0 0 16,0 0 0-16,0 0 0 0,0 0 0 0,0 0 0 15,0 0 128-15,0 0-128 0,0 0 0 0,0 0 0 16,0 0 0-16,0 0 0 0,-12 4 0 0,2-1 0 0,-1-1 0 16,1-1 0-16,-1-1 0 0,0 0 0 0,0 2 0 15,-3-2 0-15,-3 0 0 0,1 1 0 0,-2-1 0 16,-1 1 0-16,-4 0 0 0,1-1 0 0,-2 2 0 0,0 0 0 16,-3 0 0-16,-3-1 0 0,-3 0 0 0,-3-1 0 15,-3 0-128-15,-2-1 128 0,-2-2 0 0,0 2 0 16,-6 0 0-16,0 1 0 0,-3 0-144 0,-3 0 144 15,-4 0 0-15,-5 0-192 0,-8 1 192 0,-3-2-160 16,-1-1 160-16,-1 1 0 0,0 1 0 0,-5 0-128 16,-11-1 128-16,-1 0 0 0,-1-2-144 0,-1 3 144 15,3 1 0-15,-3 1 0 0,-5-2 0 0,3 1 0 16,6 0-144-16,0 0 144 0,4 3 0 0,-3-1 0 16,-1-3 0-16,7 1 0 0,1 3 0 0,6-2 0 15,0 2 0-15,2-3 0 0,-1-2 0 0,2 1 0 0,6 0 0 16,2 0 0-16,6 1 0 0,3 2 0 15,2-2 0-15,3 1 0 0,-1-1 0 0,3-1 0 0,3-1 0 16,5-1 0-16,5 1 0 0,3 0 0 0,5-1 0 0,6 2 0 16,3 0 0-16,2-1 0 0,2 0 0 0,3 0-128 15,2 1 128-15,2 0 0 0,10 0 0 0,-8 0 0 16,8 0 0-16,0 0 0 0,-7 0-128 0,7 0 128 16,0 0 0-16,0 0 0 0,0 0 0 0,0 0-128 15,0 0 128-15,0 0 0 0,0 0 0 0,0 0 0 16,0 0 0-16,0 0 0 0,12 2 0 0,4-1 0 15,0 2 0-15,6-2 0 0,1-2 0 0,3 0 0 16,7 3 0-16,6 0 0 0,5-4 0 0,3 2-128 16,7 0 128-16,-2 0 0 0,-2-1 0 0,8 0 0 15,4-1 0-15,8 2 0 0,6 0 0 0,3 0 0 0,1 0 0 16,3-1 0-16,-1 0 0 0,7 0 0 0,4 1 0 0,-1 0 0 16,0-4 0-16,-1 0 0 15,0 0 0-15,3 2 0 0,2 0 0 0,-1 2 128 0,-1-2-128 0,1 1 0 16,-1-1 144-16,3 2-144 0,2 0 128 0,-5 0-128 15,-4-1 0-15,2 1 128 0,-1 1-128 0,1 3 0 16,-1-3 0-16,-5-1 0 0,-9 0 128 0,-1 0-128 16,-4 3 0-16,-2 0 0 0,-3-1 0 0,-4-1 0 15,-3-1 0-15,-4-1 0 0,-6 0 128 0,-3 0-128 16,-4-2 0-16,-4 0 128 0,0 3-128 0,-5-1 128 16,-2 0 16-16,-3 0 0 0,-1-1 0 0,-3 1 0 15,-2-4 16-15,-3 2 0 0,-2 1 0 0,-4 1 0 16,-2-1-160-16,-12 2 192 0,9-2-192 0,-9 2 192 15,0 0-192-15,0 0 128 0,0 0-128 0,0 0 128 0,0 0-128 16,0 0 0-16,0 0 0 0,-7-9 0 0,-2 4-192 0,-2 0-64 16,-2-3 0-16,0 3-16 15,1 3-848-15,-1-2-160 0,0-1-48 16,-2 0 0-16,-1-1-1776 0,-1-1-352 16</inkml:trace>
  <inkml:trace contextRef="#ctx0" brushRef="#br3" timeOffset="209445.7">26864 7914 6447 0,'0'0'576'0,"0"0"-576"0,-6 9 0 0,-2-4 0 16,-2 0 1200-16,0 2 128 0,-3-3 16 0,0 2 16 16,-2 7-928-16,2-1-192 0,-2-1-48 0,-2 1 0 15,1-4 512-15,-1 2 80 0,-2-4 32 0,3 5 0 16,2-3-160-16,0 4-16 0,1-3-16 0,0 0 0 15,3-3-48-15,0 2 0 0,0-5 0 0,4 1 0 16,6-4 64-16,-8 5 16 0,8-5 0 0,0 0 0 16,0 0 48-16,0 0 0 0,0 0 0 0,0 0 0 0,0 0-208 0,0 0-48 15,8-6 0-15,2 1 0 0,1-3 128 0,2 2 0 16,1 1 16-16,4-4 0 0,2 0 112 0,0-2 0 16,1-1 16-16,0 2 0 0,1-3-96 0,0 3-32 15,0-4 0-15,1-2 0 0,0-2-144 0,1-1-16 16,2-3-16-16,-2 1 0 0,1-2-144 0,5 1-16 15,0 2-16-15,3-4 0 0,0-1-96 0,1 3-16 16,0-4 0-16,1-1 0 0,1-3-128 0,-1 3 160 16,0-1-160-16,-2 0 160 0,-4-1-160 0,-1-1 0 15,-1 0 144-15,-1 0-144 0,1-2 128 0,-2 2-128 0,0 2 128 16,-1-3-128-16,0 3 208 0,1-1-16 0,1 1-16 16,-1 3 0-16,1-5 16 0,-1 4 16 0,3-4 0 15,0 4 0-15,-3-5-80 0,-2 3-128 0,1 0 176 16,0-2-176-16,-4-1 160 0,-1 2-160 0,-2-3 128 0,0 2-128 15,-2 0 128-15,2-1-128 0,-2 1 128 0,1 1-128 16,0 0 0-16,-2 1 128 0,0 1-128 0,0-2 0 16,0 1 192-16,1 0-64 0,0 3 0 0,0-3 0 15,1 4-128-15,-4-3 192 0,2 3-192 0,0 2 192 16,0 1-192-16,0-4 192 0,0 1-192 0,-1-1 192 16,2 1-192-16,1 2 0 0,-1-2 144 0,1 0-144 15,1 2 0-15,-2 1 128 0,0-5-128 0,2 2 0 16,-2-1 0-16,2-1 0 0,-2 3 0 0,0 0 128 15,0 1-128-15,-1-1 0 0,0 1 0 0,0-1 0 16,2-2 0-16,-2 3 0 0,0 1 0 0,1-4 0 16,1 1 0-16,0 1 0 0,-2-2 0 0,0 1 0 0,0 1 0 15,1-4 0-15,0 4 0 0,0 0 0 0,-1-2 0 0,0 2 0 16,-1-1 0-16,0-4 128 0,-1 4-128 16,1-3 0-16,-1 4 0 0,-1-2 0 0,0 2 0 0,0 0 0 15,-1 2 0-15,0-4 128 0,0 1-128 0,-2 1 0 16,-3-3 0-16,0 3 128 0,0-1-128 0,3 1 0 15,-3 1 0-15,0 1 128 0,2-1-128 0,-2-2 0 16,-1 2 0-16,1 1 0 0,2-1 0 0,0-1 0 16,2 3 0-16,3-1 0 0,-6 1 0 0,2 1 0 15,1 0 0-15,-1-1 0 0,1-3 0 0,0 1 0 16,-1 0 0-16,1 2 0 0,-2 1 0 0,1-1 0 16,0-3 0-16,-3 3 0 0,1-1 0 0,0 2 0 15,-2 1 0-15,0 3 0 0,1 1 0 0,0 3 0 0,-2-5 0 0,-1 2 0 16,1-1 0-16,1 2 0 0,0-1 0 0,-3-1 0 15,3 2 0-15,-2 2 0 0,2-3 0 0,0-2 0 16,-2-2 0-16,2 0 0 0,0 0 0 0,1 2 128 16,0-1-128-16,3 2 0 0,-1 1 0 0,2 1 0 15,1-2 0-15,-2 0 0 0,-3 1 0 0,2 2 0 16,-2 0 0-16,1 1 0 0,0 4 0 0,-1-3 0 16,-1 2 0-16,0-1 0 0,-1 0 0 0,-1 0 128 15,-1 0-128-15,4 0 0 0,-2 1 0 0,0-1 128 16,-1 0-128-16,-1-1 0 0,-1 2 128 0,2 2-128 15,-2 6 0-15,5-11 128 0,-4 5-128 0,-1 6 0 16,4-9 0-16,-4 9 0 0,4-5 0 0,-4 5 0 16,0 0 0-16,3-8 0 0,-3 8 0 0,0 0 0 0,0 0 0 15,0 0 128-15,0 0-128 0,0 0 0 0,0 0 0 0,0 0 0 16,0 0 0-16,0 0 0 0,0 0 0 0,-10 3 0 16,10-3 0-16,-10 5 128 0,1-1-128 0,0 2 0 15,3 4 0-15,-2 2 0 0,1-2 0 0,-2 3 0 16,0 3 0-16,-1 0 0 0,-3-4 0 0,3 5 0 15,-2 1 0-15,2 4 0 0,-2 4 0 0,-1-1 0 16,1 1 0-16,1 0 0 0,-1 2 0 0,-3 2 0 16,0-2 0-16,-2 3 0 0,0 5 0 0,-1-3 0 15,-1 0 0-15,1 0 0 0,1 5 0 0,-2-1 0 16,-1-6 0-16,0 2 0 0,-1 2 0 0,1 0 0 16,0-2 0-16,2 1 0 0,-1 3 0 0,0-2 0 0,1-2 0 15,1 2 176-15,1-2-176 0,1 0 0 0,1 0-160 16,0 2 160-16,-2 0 0 0,5 3 0 0,0-1 0 0,-1 2 0 15,-1-1 0-15,1 0 0 0,0 1 0 16,0-1 0-16,-2 0 0 0,2-1 0 0,1-3 0 16,-3-1 0-16,-2-1 0 0,0 0 0 0,1-1 0 0,-2 2 0 15,1 0 0-15,-2 1 0 0,-4 1 0 0,2-2 0 16,0-1 0-16,2-3 0 0,3 2 0 0,-1-5 0 16,0 2 0-16,0 2 0 0,1-5 0 0,1 0 0 15,0-2 0-15,-1-1 0 0,0 1 0 0,1 2 0 16,1-2 0-16,-1 0 0 0,-1 0 0 0,-2 1 0 15,1-4 0-15,1 4 0 0,1 6 0 0,0-5 0 16,0 2 0-16,1-4 0 0,0 2 0 0,2-1 0 16,-2 0 0-16,0 2 0 0,2-5 0 0,-2 0 0 15,2 2 0-15,-1 0 0 0,1-8 0 0,-1 3 0 0,0 2 0 0,-1-1 0 16,-1 1 0-16,1 1 0 0,-1-4 0 16,0 1 0-16,-1 0 0 0,1 0 0 0,0 0 0 15,-2-2 0-15,2-1 0 0,-2 2 0 0,1 1 0 16,0 0 0-16,0-6 0 0,-1 4 0 0,2 1 0 15,0 0 0-15,0-1 0 0,2 2 0 0,-1-1 0 0,-1 0 0 16,0 0 0-16,1 0 0 0,1-1 0 0,-1 3 0 16,0-1 0-16,-1-2 0 0,3-2 0 0,-2 2 0 15,0-1 0-15,1 3 0 0,-4 1 0 0,1 1 0 16,0-1 0-16,1 2 0 0,0-8 128 0,-1 1-128 16,-1 0 0-16,0 0 0 0,-1-1 0 0,1 2 0 15,-1 1 0-15,1-2 0 0,-1 0 0 0,1-3 0 16,-2 0 128-16,1 3-128 0,0-1 0 0,1 1 0 15,-2 1 0-15,1 1 0 0,-1-1 0 0,3 0 0 0,1-2 0 16,-2 1 0-16,-1 0 0 0,0-1 0 0,1-2 0 0,-2 3 0 16,0 1 0-16,1-1 0 0,1-1 0 15,1 1 0-15,-2 0 0 0,1 0 0 0,-1-3 0 0,1 3 0 16,-1 2 0-16,2-1 0 16,0-2 0-16,-2-2 0 0,3 2 0 0,0-1 0 0,1 0 0 0,2-1 0 15,-1-6 0-15,2 3 0 0,0-4 0 0,4 0 0 16,-1 2 0-16,1 2 0 0,0-5 0 15,-2 2 0-15,2 2 0 0,-1-3 0 0,0-2 0 0,0 2 0 16,1 2 0-16,-3 1 0 0,2 2 0 0,-1-2 0 16,-1 0 0-16,1 0 0 0,-1-2 0 0,2 2 0 15,-2 3 0-15,1-4 0 0,2 3 0 0,0-1 0 16,-2-1 0-16,2 0 0 0,1-1 0 0,1 3 0 0,0-1 0 16,-1 0 0-16,-2-1 0 0,2 2 0 0,3-3 0 15,-5 2 0-15,1-2 0 0,1-1 0 0,5-5 0 16,-6 10 0-16,1-3 0 0,1 0 0 0,4-7 0 0,-3 9-144 15,3-9 144-15,-4 8 0 0,4-8 0 0,-3 10 0 16,3-10 0-16,0 0-128 0,0 0 128 0,0 0 0 16,0 0 0-16,0 0 0 0,-2 8 0 0,2-8 0 15,0 0 0-15,0 0-128 0,0 0 128 0,0 0 0 16,9 6 0-16,-9-6 0 0,10 3 0 0,-10-3 0 16,13-2 0-16,0 0-128 0,1-3 128 0,1 0 0 15,0-2 0-15,3-3 0 0,2-1 0 0,2-2 0 16,1-4 0-16,0 1 0 0,2-2 0 0,2 0 0 15,3-1 0-15,-3-1 128 0,0-4-128 0,-2 1 0 16,1 1 0-16,-1 1 0 0,-6-2 0 0,2 4 0 0,-1 0 0 16,0-2 0-16,1 1 0 0,-1-2 0 0,1-1 0 0,2 3 0 15,1 1 0-15,2 0 0 0,1 0 0 0,-1 0 0 16,1-2 0-16,1 1 0 0,0-1 0 0,1-2 128 16,-1 0-128-16,1 1 0 15,-1-2 0-15,-1 1 0 0,-2 0 0 0,1 0 144 0,-3-2-144 0,0 2 160 16,0 0-160-16,-1-1 0 0,1 0 144 0,1 0-144 15,1-2 0-15,0 3 0 0,0-2 0 0,2 1 128 16,0 0-128-16,1-4 0 0,0 1 0 0,-2-1 0 16,1 5 0-16,-1-2 0 0,-2-1 0 0,-1 2 128 15,-1-2-128-15,-1 0 0 0,-2-3 128 0,-3 3-128 16,-2 0 0-16,3 3 0 0,-3 0 0 0,-1-1 128 16,-3 0-128-16,2 2 0 0,0-2 0 0,-1 2 0 0,0 1 0 0,0 0 0 15,0 1 0-15,0-4 0 0,-5 0 0 0,0 5 0 16,2 0 0-16,2 0 128 0,-2-2-128 0,2 0 0 15,-4 0 0-15,3 2 0 0,1 0 0 16,2 0 0-16,-1 0 0 0,1 0 0 0,-1-1 0 0,3-1 0 16,0-2 0-16,3 0 0 0,0 1 0 0,1 0 0 15,0-1 0-15,0 0 0 0,-2-1 0 0,1-3 0 16,-1 3 0-16,1-2 0 0,-1 0 0 0,1-1 0 16,1 3 0-16,-4 1 0 0,0-2 0 0,-2 1 0 15,1 1 0-15,1-4 0 0,-1 1 0 0,-1-4 0 16,0 4 0-16,1-2 0 0,-2 2 0 0,2-2 0 15,1 4 0-15,-2-3 0 0,-3 2 0 0,4-3-128 0,-1 3 128 16,-1-2 0-16,-1 2 0 0,2-5 0 0,-1 5 0 16,-1-3 0-16,-1 2 0 0,0 2 0 0,0-4 0 0,0 4 0 15,1-2 0-15,-1 3 0 0,-3-4 0 0,3 2 0 16,0-2 0-16,0 3 0 0,-3 2 0 0,4-3 0 16,1 2 0-16,0 0 0 0,-1 0 0 0,0-4 0 15,2 3 0-15,-2-1 0 0,0 2 0 0,-1 0 0 16,0-4 0-16,1 2 0 0,-1-6 0 15,1 6 0-15,0-4 0 0,0 3 0 0,-3-2 0 0,0 3 0 16,1-6 0-16,0 3 0 0,-1 3 0 0,1 2 0 16,-2-2 0-16,2 2 0 0,0 1 0 0,0 2 0 15,1 0 0-15,0-2 0 0,0 2 0 0,0-1 0 16,1 1 0-16,-1 1-128 0,-2 0 128 0,0 1 0 16,1 0 0-16,-1 2 0 0,1 0 0 0,-2 0-128 0,-2 1 128 15,4 2 0-15,-3 0 0 0,-1 2-128 0,-3 3 128 16,-1 8 0-16,4-10 0 0,-2 2-128 0,-2-3 128 0,2 3 0 15,-1-2 0-15,-1 10 0 0,2-6 0 0,-2 6 0 16,0 0 0-16,0 0 0 0,0-10 0 0,0 10 0 16,0-5 0-16,0 5 0 0,0 0 0 0,0 0-160 15,0 0 160-15,0 0 0 0,0 0-144 0,0 0 144 16,0 0 0-16,0 0-144 0,0 0 144 0,-8 6 0 16,1 5 0-16,3-2-128 0,-2 1 128 0,1 3 0 15,0-4-144-15,0 5 144 0,1 4 0 0,-1 2 0 16,0 2-144-16,-2 2 144 0,0-1 0 0,-2 3 0 15,-1 4 0-15,1 3 0 0,-1-1 0 0,1 2 0 0,0 1 0 16,-1 2 0-16,-2-1 0 0,1 1-128 16,-1 2 128-16,-2 2 0 0,-1 5 0 0,0-3 0 0,-3 3 0 0,2-2 0 15,0 3 0-15,-2-2 0 0,-2 0 0 0,1 2 0 16,1-3 0-16,2 0 0 0,1 1-128 0,-1-4 128 16,2 1 0-16,0-1 0 0,-1 2 0 0,0 2 0 15,2-7 0-15,-2 1 0 0,1-1 0 0,0 4 0 16,-1-2 0-16,-1-1 0 0,-1 1 0 0,4-1 0 15,-2 0 0-15,-1 0 0 0,1-1 0 0,1 0 0 16,-2 1 0-16,2 1 0 0,-2 0 0 0,0-2 0 16,-1-1 0-16,1-1 0 0,-2-1 0 0,0 1 0 15,-2 1 0-15,-3 0 128 0,1 0-128 0,1-4 0 16,-1-2 0-16,1-3 0 0,0 3 0 0,0 2 0 16,0-1 0-16,1-2 0 0,-2 0 128 0,2 0-128 15,1-3 0-15,0 1 0 0,0-3 0 0,0 4 0 0,-2-1 128 16,4 0-128-16,-1-1 0 0,0 0 0 0,0-4 0 15,3 2 128-15,-4-1-128 0,1-2 0 0,-4 1 0 0,2-1 0 16,-2-2 0-16,0-1 0 0,-1 0 0 0,0 1 0 16,-1-1 0-16,2 0 0 0,2 0 0 0,-2 0 0 15,1-1 0-15,-1 1 0 0,0 0 0 0,3 3 0 16,-1-2 0-16,2 0 0 0,-1-2 0 0,1 0 128 16,0 0-128-16,2 0 0 0,-2 2 0 0,3 2 0 15,0-3 0-15,-1 0 0 0,0-1 0 0,1-1 128 16,-2 0-128-16,1-1 0 0,-1 1 0 0,-1-2 0 15,0 0 0-15,-1 3 0 0,-1-1 0 0,0 1 0 16,-1-2 0-16,0 1 0 0,-1-1 0 0,3-1 0 0,-1 2 0 16,-2 1 0-16,2-1 0 0,1 0 0 0,1 0 0 0,0-1 0 15,0-1 0-15,1 3 0 0,-1-1 0 16,0-1 0-16,0 1 0 0,2-1 0 16,-1 2 0-16,1-2 0 0,-1 0 0 0,-1 2 0 0,-2 1 0 0,0 1 0 15,-2-2 0-15,2 0 0 0,-1 1 0 0,1-2 0 16,1 0 0-16,1-3 0 0,2 0 0 0,0 0 0 15,1 1 128-15,1-3-128 0,1-1 0 0,1 0 0 16,0-3 0-16,1 2 128 0,-2-3-128 0,2 3 0 16,-1-4 0-16,1 4 0 0,-1-2 0 0,1 3 0 15,-1-2 0-15,2 4 0 0,3-2 0 0,-4 1 0 16,1 1 0-16,0-3 0 0,1 1 0 0,0 3 0 16,2-5 0-16,-2 2 0 0,2-2 0 0,2 0 0 15,5-9 0-15,-6 5 0 0,6-5 0 0,0 0 0 0,-6 8 0 0,6-8 0 16,0 0 0-16,0 0 0 0,0 0 0 0,0 0 0 15,0 0 0-15,0 0 0 0,0 0 0 16,10-5 0-16,0 0 0 0,3-2 0 0,2-3 0 0,0-2 0 16,0-4 0-16,3 0 0 0,4-1 0 0,1-2 0 15,3-4 0-15,0 0 0 0,3 2 0 0,3-6 0 16,1 0 0-16,-1 1 0 0,-2-1 0 0,-1 3 0 16,-1-3 0-16,-2 1 0 0,-2-4 0 0,0 2 0 15,0 2 0-15,0-2 0 0,2 0 0 0,1-3 0 16,-1 1 0-16,0 0 0 0,4-1 0 0,2-1 0 15,4 0 0-15,-2 0 0 0,0-2 0 0,1-2 0 16,1 1 0-16,0-2 0 0,-2 0 0 0,-3 2 0 16,-3-1 0-16,0 0 0 0,0 0 0 0,0 0 0 0,-2 0 0 0,2 3 0 15,-1 2 0-15,1-1 0 0,0 0 0 0,0 3 0 16,1-2 0-16,2 5 0 0,-1-4 0 0,-1 2 0 16,1 0 0-16,-1-3 0 0,0 0 0 0,-1 2 0 15,-6-2 0-15,2 2 0 0,-1 0 0 0,2-3 0 16,3 0 0-16,-1 1 0 0,-3-1 0 0,3-1 0 15,1-3 0-15,1 3 0 0,0 1 0 0,-2-1 0 16,1-1 0-16,-2 2 0 0,-1-1 0 0,-1 1 0 16,-3-2 0-16,1 2 0 0,-3 2 0 0,1-3 0 15,-3-2 0-15,-1 0 128 0,0-2-128 0,-2 0 0 16,-2 0 0-16,1 3 0 0,2-2 0 0,-1 2 0 16,-1 0 0-16,4-1 0 0,0 0 0 0,-1-1 0 0,-1 3 0 15,0 1 0-15,2 1 0 0,-2-1 0 16,-1-1 0-16,1 1 128 0,0-2-128 0,-1-1 0 15,-1 0 0-15,0-2 0 0,-1 1 0 0,0 2 0 0,-3 5 0 16,2-3 0-16,-1-2 0 0,1-2 0 0,-1-1 144 16,0 0-144-16,-1 0 128 0,0-2-128 0,-2-4 192 0,0 3-64 15,-2 4 0-15,0 0 0 0,0-1 64 0,1 3 0 16,-1 2 0-16,0 0 0 0,-1 2-64 0,-1-2-128 16,-1 1 192-16,1 7-64 0,1 1 0 0,1-1-128 15,0 0 192-15,0 3-64 0,-1-2-128 0,2 0 0 16,0 2 0-16,3 2 128 0,0 3-128 0,-1 2 0 15,2 2 0-15,-1-2 0 0,0 0 0 0,-4 3 0 16,1 1 0-16,1 1 0 0,-7 9 0 0,0 0 0 16,0 0 0-16,0 0 0 0,0 0-336 0,0 0 48 0,0 0 16 15,0 0 0 1,-13 8-1120-16,0 2-208 0,-1 2-64 0,0 4 0 16,-4-2-1152-16,1-3-256 0</inkml:trace>
  <inkml:trace contextRef="#ctx0" brushRef="#br3" timeOffset="-197969.25">28813 9177 12895 0,'14'0'1152'0,"2"0"-928"0,2 1-224 0,1-1 0 16,1-1 1360-16,-2 1 240 0,0 0 32 0,0 0 16 15,-4 0-368-15,0 0-64 0,-2 1 0 0,0-1-16 16,-2 0-320-16,0 1-64 0,0-1-16 0,-10 0 0 15,12 3-64-15,-12-3-16 0,11 3 0 0,-2 2 0 16,-9-5-80-16,0 0-32 0,0 0 0 0,9 6 0 16,-9-6 16-16,0 0 0 0,0 0 0 0,0 0 0 15,0 0 240-15,0 0 48 0,0 0 16 0,0 0 0 0,-10-4-224 0,0-1-32 16,-2 1-16-16,2 0 0 0,-4 0-80 0,-1-1-32 16,0 0 0-16,-3 1 0 0,-1 0-176 15,-4-2-48-15,-3 2 0 0,0-1 0 0,-4 0-64 0,0-1-32 16,-2-1 0-16,0 4 0 0,1-4-224 0,-2 3 128 15,0 2-128-15,-2 2 0 0,0 2 128 0,-1 2-128 16,-1 3 0-16,-4-1 0 0,-2-1 160 0,-4 3-160 16,-4-3 160-16,1 2-160 0,1 1 0 0,2-2 0 15,0 2 0-15,3-3 0 0,-3 0 0 0,2 3 0 16,4-2 0-16,-3 2 144 0,-3 1-144 0,-3-2 160 16,0 3-160-16,1-2 160 0,2 1-32 0,0-1 0 0,1 3 0 15,4 0 0-15,1 1-128 0,0 1 192 16,-1-1-192-16,-1-2 192 0,-4 2-192 0,0 1 128 0,0-2-128 0,1 3 128 15,0 3 0-15,3-2-128 0,1 1 192 16,1 1-64-16,2 1-128 0,2 1 0 0,0 0 0 0,-1 2 0 16,-4 0 0-16,0 3 128 0,0 0-128 0,1-1 128 15,2 1-128-15,2 3 160 0,2-3-160 0,2 3 160 16,1-4-160-16,1 2 0 0,2 2 0 0,4-3 0 16,0 1 0-16,3 1 0 0,-1 2 0 0,1 1 0 15,2 3 0-15,1-1 0 0,0 0 0 0,1-1 0 16,1 2 0-16,1 1 0 0,-1 0 0 0,2 0 128 15,2-2-128-15,3 1 0 0,1 1 0 0,3 0 0 16,2-2 0-16,1 0 0 0,1 1 128 0,2 0-128 16,5-1 0-16,1-1 0 0,3-1 0 0,3-1 0 15,0 2 0-15,6-1 0 0,-1-4 0 0,1 0 0 16,3-1 0-16,1 2 0 0,1-1 0 0,0-3 0 0,2-2 0 16,2 0 0-16,-1-1 128 0,5 0-128 0,-1 1 0 0,3-3 0 15,3 0 0-15,2 2 128 0,4-3-128 0,1 1 128 16,3-2-128-16,-4-1 128 0,1-2-128 0,-1-3 0 15,-1 2 0-15,1-3 0 0,0-1 0 0,1-3 0 16,4-1 0-16,3-2 128 0,3 1-128 0,3-2 0 16,-3-2 0-16,1 1 128 0,-5-3-128 0,2-1 0 15,0 2 0-15,2-2 0 0,2 0 128 0,2-1-128 16,0 2 0-16,2 0 128 0,-5-2-128 0,-1-1 0 16,-5 1 0-16,-1-3 0 0,0 1 0 0,1-1 0 15,2 1 0-15,3-4 0 0,2 3 0 0,0-5 0 16,0 2 144-16,-4 1-144 0,-5-1 0 0,0-1 0 0,0 0 0 15,-2-1 0-15,1 0 0 0,-1-1 0 0,3-4 0 0,0 2 0 16,-1 0 0-16,0-1 128 0,-1-1-128 0,-3-2 0 16,-2 2 0-16,-2-1 144 0,0-2-144 0,1-2 0 15,-2 1 128-15,3 3-128 0,-3-2 0 0,2 0 0 16,2-1 128-16,-3 1-128 0,-3-1 0 0,-2-1 0 16,-2 1 176-16,-2-1-176 0,-3 0 160 0,-2 1-160 15,-4-1 160-15,-1-2-160 0,1 4 160 0,-4-5-160 16,-4 0 144-16,1 3-144 0,-1-1 128 0,-2 2-128 15,-3-4 208-15,0 2-32 0,-3 2-16 0,-1-4 0 16,-1 2-160-16,-4-6 0 0,0 2 0 0,-2 2 0 16,-1-1 0-16,-4 3 208 0,1-2-48 0,0 0-16 15,-3 1-144-15,0-1 0 0,-2 3 0 0,0-3-176 0,-4 1 176 16,-1-4 0-16,0 6 0 0,-6-4 0 0,-1 1 0 0,-5-2 0 16,-1-1 0-16,-4 6 176 0,0 1-176 15,0 1 0-15,-3 0-192 0,-1 3 192 0,-1 2-144 0,0 0 144 16,-1 3 0-16,-1 3 0 0,-1-5-128 0,-3 4 128 15,-4 0 0-15,-2 1 0 0,-4 1 0 0,2 1-128 16,-2-1 128-16,1 3 0 0,3 1 0 0,-1-2 0 16,-3 3 0-16,-1-2 0 0,-4-1 0 0,0 3-128 15,1-3 128-15,1 3 0 0,1 1 0 0,2 0 0 16,4-1 0-16,-2 3 0 0,-3-1 0 0,-1 3-128 16,-3 2 128-16,2 0 0 0,3 1 0 0,3 0 0 15,0-1 0-15,2 2 0 0,1 2 0 0,1 4 0 16,-2-2 0-16,0 2 0 0,-1-4-128 0,1 4 128 15,3 1 0-15,1 1 0 0,0 1 0 0,5-2-128 0,3 1 128 16,0 4 0-16,2 0 0 0,0 0 0 0,-2 3 0 0,0 0 0 16,-2-1 0-16,-1 2-128 0,1 1 128 0,3 0 0 15,2 0 0-15,1 3 0 0,1-1 0 0,3 1 0 16,3 3 0-16,1-2-192 0,-1 3 192 0,2-3-160 16,0 3 160-16,0-3 0 0,-2 1 0 0,0 0 0 15,0 2 0-15,1-3 0 0,-1 0 0 0,3 1 0 16,1 3 0-16,2-2 0 0,0 2 0 0,4-4 0 15,2 1 0-15,1-2 0 0,3 1 0 0,1 2-128 16,1-1 128-16,2 0 0 0,2-2 0 0,-1 3 0 16,5-4-144-16,1 0 144 0,1 2-160 0,2-1 160 15,2 1-192-15,2 0 48 0,1-2 16 0,1 2 0 0,3 2 128 16,-1-4 0-16,3 1 0 0,1-1-128 16,3 0 128-16,4 1-128 0,-2 1 128 0,4-3-128 0,2 0 128 15,0 2 0-15,1-1 0 0,1-1 0 16,2 3 0-16,-1-5 0 0,-2 0 0 0,1 1 0 0,1-1 0 0,3-1 0 15,0-1 0-15,4 0-128 0,0 1 128 0,3-2 0 16,1 1 0-16,3-1 0 0,5-2 0 0,0-1 0 16,-2-4 0-16,-1 3 0 0,-5 2 0 0,2-1 0 15,-1-5 0-15,2 1 0 0,0-5 0 0,3 4 0 16,-1-2 0-16,4-2 0 0,2 1 0 0,0-2 0 16,-2-3 0-16,-1 0 0 0,-4 2 0 0,-1-2 0 15,4-1 0-15,0 0 0 0,-1-1 0 0,2 0 0 16,0-1 0-16,1 0 0 0,-1-6 0 0,-3 2 0 0,-1 1 0 15,-5-4 0-15,-2 2 0 0,0-1 128 0,-1-1-128 16,1-3 0-16,-1 3 0 0,2-5 144 0,0-1-144 0,1-1 0 16,0-2 192-16,0 0-192 0,-2 1 192 0,1-2-192 15,-4-2 176-15,-1 3-176 0,-2-1 160 0,-3 0-160 16,-3-7 160-16,2 2-160 0,1 1 160 0,1-3-160 16,-1 2 176-16,2-3-176 0,1 3 192 0,0 1-192 15,1-4 176-15,0 2-176 0,2 2 160 0,1-4-160 16,-3 0 144-16,1-2-144 0,-1 1 128 0,-1 2-128 15,-6-4 128-15,0 6-128 0,-1-2 0 0,-2 0 128 16,-2 1-128-16,0-5 0 0,0 1 0 0,-1 0 128 16,-1-4-128-16,0-1 128 0,-1 1-128 0,0-2 128 15,-2-2 0-15,-3 1 0 0,1-3 0 0,0 3 0 16,-2-1 0-16,-1 2 0 0,-2 1 0 0,-2 4 0 16,-3 4 0-16,0 1 0 0,-4 2 0 0,-3 1 0 0,0-2 32 0,-2 2 0 15,-5 3 0-15,-1 0 0 0,-3 0-32 0,-3-1-128 16,-4 1 192-16,-1 1-64 0,-2-4-128 0,-3-2 192 15,-1 4-192-15,-2 2 192 0,-4 2-192 0,-4 2 0 16,-7 2 0-16,-2-1 0 0,-2 5-176 0,1-3-64 16,-1 5-16-16,-1-2 0 15,2 6-1216-15,3 2-240 0,0 0-48 0,-1 1-12240 16,-3 2-2448-16</inkml:trace>
  <inkml:trace contextRef="#ctx0" brushRef="#br3" timeOffset="-188447.59">12336 16247 10127 0,'0'0'448'0,"0"0"96"0,0 0-544 0,0 0 0 16,0 0 0-16,0 0 0 0,-7 6 2816 0,7-6 448 15,-8 5 80-15,3 2 32 0,0 3-2096 0,1 2-400 0,-1-1-96 0,1 5-16 16,-1 0-64-16,0 2 0 0,-3 1-16 0,2 1 0 15,0 2-80-15,-2 3-16 0,-2-2 0 0,0 5 0 16,-1-2-32-16,3 5-16 0,-4 2 0 0,1 2 0 16,-1-2-208-16,1 2-32 0,1 1-16 0,1-2 0 15,-1-6-32-15,1-1 0 0,0-3 0 0,1-4 0 16,2-3 64-16,1-1 16 0,0 2 0 0,2-5 0 16,1-2-112-16,2 1-32 0,0-12 0 0,3 9 0 15,-3-9-192-15,8 10 128 0,1-5-128 0,-9-5 0 16,13 4 128-16,1-3-128 0,1-2 0 0,0 0 144 15,0-1-144-15,3-2 192 0,1 1-192 0,0-4 192 16,0 3-192-16,0 1 160 0,0-1-160 0,2-1 160 16,-1 1-160-16,-1 1 0 0,0 1 0 0,0-1 128 15,-1 1-128-15,-3 2 0 0,1 1 144 0,-2 2-144 0,-2-2-208 16,0 0-112-16,-2 2-32 0,-10-3 0 16,0 0-1952-16,0 0-384 0,0 0-64 0</inkml:trace>
  <inkml:trace contextRef="#ctx0" brushRef="#br3" timeOffset="-188114.34">12236 16760 21935 0,'-10'11'960'0,"10"-11"224"0,-8 5-944 0,8-5-240 0,-6 4 0 0,6-4 0 15,0 0 128-15,0 0-128 0,0 0 176 0,0 0-176 16,0 0 704-16,0 0 16 0,0 0 16 0,0 0 0 16,12 5 32-16,2-1 16 0,-2-5 0 0,2-3 0 15,1 0 48-15,3-2 0 0,0-6 0 0,3 2 0 16,3-5 0-16,2 0 0 0,2-2 0 0,2-1 0 16,3-3-112-16,-1-2-16 0,-4 0 0 0,-1 1 0 15,-3 3-384-15,-2 1-64 0,-3 2-32 0,-3 2 0 16,-2 4-224-16,-2-3 176 0,-2 0-176 0,-1 3 160 15,-3-1-160-15,-1 3 0 0,1-3 144 0,-2 4-144 16,-4 7 0-16,4-10-208 0,0 4 16 0,-2-3 16 16,-2 9-2192-16,3-10-448 15,-2-2-96-15</inkml:trace>
  <inkml:trace contextRef="#ctx0" brushRef="#br3" timeOffset="-187729.65">12815 15386 12895 0,'0'0'576'0,"0"0"112"0,0 0-560 0,0 0-128 0,0 0 0 0,0 0 0 16,0 0 2208-16,0 0 416 0,0 0 64 0,0 0 32 15,0 0-1312-15,0 16-272 0,0 3-48 0,4 3-16 16,0 2-320-16,4 1-64 0,3 7-16 0,1 3 0 16,2 0-48-16,1 3-16 0,1 2 0 0,0 4 0 15,1-1-192-15,2 3-32 0,4-4-16 0,-2 0 0 16,-3-4-208-16,-2 0-32 0,1-6-128 0,-5 2 192 15,1-3-192-15,-2-2 144 0,-2-5-144 0,-1 2 128 16,0-2-128-16,-3-4 128 0,-2-2-128 0,3-3 128 16,-3 0-464-1,2-4-112-15,1-1 0 0,-3-5-16 0,-3-5-1856 0,0 0-368 0,0 0-80 16</inkml:trace>
  <inkml:trace contextRef="#ctx0" brushRef="#br3" timeOffset="-187247.1">12912 16007 24191 0,'0'0'1072'0,"0"0"208"0,0 0-1024 0,0 0-256 16,0 0 0-16,0 0 0 0,0 0 480 0,0 0 32 15,1-9 16-15,2 0 0 0,1-3 240 0,1-2 64 16,1-1 0-16,1-3 0 0,0-3-80 0,2 1-16 0,1-2 0 0,2 1 0 15,-1-5-48-15,1 2-16 16,-2 3 0-16,0-1 0 0,1 2-288 0,-1 2-48 0,-1-2-16 0,3 7 0 16,-5 1-192-16,4 5-128 0,-4 0 160 0,-7 7-160 15,0 0 192-15,12 2-64 0,-2 5-128 0,0 3 192 16,-1 4-192-16,1 7 144 0,0-1-144 0,-1 7 128 16,0 0-128-16,-1 3 160 0,-2 2-160 0,-1-2 160 15,1-2-160-15,1 0 0 0,-2-5 144 0,1-1-144 16,-1-6 128-16,-1-2-128 0,1-1 160 0,-1-5-160 15,-4-8 320-15,0 0-16 0,0 0-16 0,0 0 0 16,0 0 208-16,0 0 32 0,0 0 16 0,6-8 0 16,-1-3-64-16,-1-2-16 0,-1-4 0 0,-1 1 0 15,-2-5-224-15,-1 2-48 0,0 2-16 0,0-4 0 16,-1-2-176-16,1-1 192 0,-2 4-192 0,3 0 192 0,0 2-192 16,3 0 0-16,-6-1 144 0,7 2-144 0,0 3 0 15,-1 3 0-15,0-3 0 0,1 2 0 0,3 4 0 0,-1-1 0 16,3 4 0-16,2 2 0 0,0-3 0 0,-3-2 0 15,-8 8 0-15,11-4-128 16,0 2-256-16,-2 0-64 0,-9 2 0 0,11-2 0 16,1 2-2064-16,-2 2-432 0,1 2-64 0</inkml:trace>
  <inkml:trace contextRef="#ctx0" brushRef="#br3" timeOffset="-186863.53">13544 15435 22111 0,'-7'0'1968'0,"7"0"-1584"0,0 0-384 0,0 0 0 16,0 0 704-16,0 0 64 0,-5 7 16 0,5-7 0 16,-1 12 112-16,1 4 0 0,3-2 16 0,2 0 0 15,2 2-176-15,2 3-32 0,1 3-16 0,1-3 0 16,0 0-112-16,2 0-32 0,-1-1 0 0,1 0 0 15,0-7-224-15,1 2-32 0,0-1-16 0,0-4 0 16,-3 0-80-16,2-5-32 0,-3-3 0 0,2-1 0 16,-2-3 352-16,1-3 80 0,-2-1 16 0,3-6 0 15,-4 0 96-15,0-2 0 0,0-3 16 0,-2-2 0 16,-1 1-96-16,0-3-32 0,-1-2 0 0,-1 0 0 0,-5 3-96 0,1-4-32 16,-3 2 0-16,0-4 0 0,1 3-224 15,-1-3-48-15,-1 2-16 0,2 1 0 0,-1 3-176 0,1 3 0 16,-3 3 144-16,4 2-144 0,-1 2 0 0,2-2 0 15,1 3 0-15,0 2 0 0,0 9-160 0,0 0-48 16,1-10-16-16,2 6 0 16,-3 4-1520-16,0 0-304 0,0 0-64 0,11 0-9280 15,1 0-1840-15</inkml:trace>
  <inkml:trace contextRef="#ctx0" brushRef="#br3" timeOffset="-186478.92">14125 15140 24879 0,'-13'8'1088'0,"13"-8"256"0,-9 1-1088 0,9-1-256 0,0 0 0 0,0 0 0 16,0 0 1184-16,0 0 176 0,0-5 48 0,4-4 0 16,2-1-752-16,2-1-144 0,2-3-16 0,2-3-16 15,2-2-32-15,-2-1-16 0,0 2 0 0,-1 1 0 16,2-3 144-16,-4 2 48 0,0-1 0 0,-4 1 0 15,-1 1-48-15,-1 0 0 0,0-1 0 0,-3 2 0 16,-1 1-112-16,-2 3-16 0,-1 1-16 0,0 4 0 16,-2 2 16-16,-2 5 16 0,-2 3 0 0,-1 6 0 15,-2 2-144-15,0 4-48 0,1 7 0 0,-1 1 0 16,2 1-112-16,2 1-32 0,2-3 0 0,3 0 0 16,3-1-128-16,4 2 0 0,-1-4 0 0,7 0 0 0,0-1 0 15,3-3 0-15,2-3 0 0,1 0 0 16,0-3 0-16,3-1 0 0,0-5 128 0,1 0-128 0,4-3 128 15,1-2 0-15,2-3 0 0,1-5 0 0,2 4-128 0,-1-4 0 16,2-1 0-16,-1-3 0 16,0 2-880-16,0 1-208 0,-1-4-32 0,-2 0-10880 15,-3 2-2176-15</inkml:trace>
  <inkml:trace contextRef="#ctx0" brushRef="#br3" timeOffset="-185812.64">13306 16677 25791 0,'-6'8'2304'0,"-3"-3"-1856"16,4 1-448-16,0 3 0 0,1-1 0 0,0 4 0 16,2 4 0-16,0 0 0 0,0 2 560 0,0 1 16 15,2 3 0-15,0 1 0 0,0 1-80 0,3 0-16 16,1 0 0-16,1 1 0 0,-1-4-16 0,2-2 0 16,2-3 0-16,-1 1 0 0,0-4-64 0,2-3-16 15,-2 1 0-15,1-6 0 0,-8-5 48 0,0 0 0 16,0 0 0-16,0 0 0 0,10 3 176 0,-10-3 32 15,9-5 16-15,-3-2 0 0,1-5 64 0,-4-2 16 16,0-3 0-16,0-1 0 0,-2-5-208 0,0-1-32 16,0-6-16-16,1-2 0 0,-1-1-224 0,1-1-64 0,1-2 0 0,1 2 0 15,0 3-64-15,1 1 0 0,0 4-128 0,1 2 192 16,3 5-192-16,-1 1 0 0,-1 7 128 0,2-1-128 16,-1 4 0-16,1 2 0 0,-9 6 0 15,11-1 0-15,-11 1 0 0,13 7 0 0,-3 3-160 0,-2 2 160 16,-1 2 0-16,-2 7 0 0,-1-1 0 0,-3 2 0 15,-2 2 0-15,-1 3 0 0,-5-2 0 0,-2 3 0 16,-2-5 0-16,1 0 0 0,-4 1 0 0,0-3 128 16,0-2-128-16,1-1 128 0,0-1-128 0,3-2 128 15,0-5-128-15,2 2 0 0,1-9 0 0,7-3 0 32,0 0-1168-32,0 0-160 0,0 0-16 0,0 0-16 0,4-12-1696 0,2-3-336 15</inkml:trace>
  <inkml:trace contextRef="#ctx0" brushRef="#br3" timeOffset="-185516.57">13813 16324 26719 0,'-6'6'2368'0,"0"3"-1888"16,1 0-480-16,-2 6 0 0,2 3 992 0,0 1 96 16,0 0 32-16,-1 3 0 0,-1 1-688 0,2 1-144 15,0-4-32-15,0 2 0 0,1-2 16 0,0 0 0 16,4-2 0-16,0 0 0 0,3 0 32 0,1-4 0 15,1-3 0-15,1-5 0 0,4 0-32 0,3-4 0 16,0-2 0-16,4-8 0 0,-1 0 240 0,0-6 32 0,1-2 16 0,-2 0 0 16,-1-3-16-16,0 0 0 15,-6 0 0-15,-2-2 0 0,-2 2-96 0,-4 1-32 0,-3 2 0 0,-2-1 0 16,-4 1 112-16,-2-1 32 0,-2 2 0 0,-2 2 0 16,-3-1-304-16,3 3-64 0,-2 5-16 0,1-1 0 15,1 3-176-15,1 1 0 0,1 3 144 0,3 0-144 16,10 0 0-16,-9 2-192 0,1 2 32 0,8-4 0 31,0 0-1408-31,0 0-288 0,0 0-48 0,0 0-9520 0,0 0-1904 0</inkml:trace>
  <inkml:trace contextRef="#ctx0" brushRef="#br3" timeOffset="-185178.76">14223 16016 15663 0,'0'0'1392'0,"-13"0"-1120"0,1 0-272 0,2 4 0 15,1 0 3376-15,0-2 608 0,-1 2 128 0,-2 4 32 0,0 1-2704 0,-1 1-544 16,1-3-96-16,-3 5-32 0,2-3-128 0,0 3-48 16,2-3 0-16,2 2 0 0,1 0-144 0,3-2-48 15,2 1 0-15,3-10 0 0,3 13-192 0,2-2-32 16,3 2-16-16,4-4 0 0,2 1-160 0,3 0 128 16,1-1-128-16,1 0 128 0,0 0-128 0,1-2 192 15,-1 2-192-15,-2-1 192 0,-6 3-16 0,1 2 0 16,-2-4 0-16,-1 5 0 0,-3-1 64 0,-1-2 16 15,-2 2 0-15,-3 2 0 0,-3 0 208 0,-2-2 48 16,-3 1 16-16,1 0 0 0,-5-1 0 0,-2-3 0 16,-2 3 0-16,-1-4 0 0,2-1-208 0,-1-2-32 0,-2 0-16 15,4-4 0-15,1-3-272 0,2-3 128 0,-1 2-128 0,6-5 0 32,2-1-224-32,4-1-160 0,4-4-16 0,4 2-16 15,4-3-1792-15,5-2-352 0,2-2-80 0,4 1-13856 0</inkml:trace>
  <inkml:trace contextRef="#ctx0" brushRef="#br3" timeOffset="-184920.09">14603 15852 21183 0,'0'0'1888'0,"0"0"-1504"0,0 0-384 0,-7 8 0 0,7-8 1120 15,-5 9 160-15,0 3 16 0,3 2 16 16,0 0-32-16,1 7 0 0,-1 0 0 0,2 0 0 0,-2-1-160 0,2 2-32 16,0 2-16-16,0 0 0 0,0 1-256 0,2 2-48 15,-2-5-16-15,5-1 0 0,0 2-368 0,-3-3-64 16,1 0 0-16,-1-4-16 0,2-6-304 0,0 2 128 16,0-3-128-16,0-2 0 0,-4-7-192 0,0 0-128 15,0 0-48-15,0 0 0 16,11-7-2592-16,-2-2-528 0</inkml:trace>
  <inkml:trace contextRef="#ctx0" brushRef="#br3" timeOffset="-184076.43">14770 15255 15663 0,'0'0'688'0,"0"0"144"0,0 0-656 0,0 0-176 0,0 0 0 0,0 0 0 0,0 0 1824 0,0 0 336 16,-1 11 64-16,0 3 16 0,0 0-880 0,-2 7-160 16,3 4-48-16,1 4 0 0,1 4-240 0,0 2-48 15,1-1-16-15,2 3 0 0,-1 2-144 0,2 1-16 16,2-1-16-16,-2-1 0 0,2 0-224 0,0-2-64 15,1-1 0-15,2-3 0 0,-1-3-240 0,0-1-144 16,1-7 160-16,1-2-160 0,0-3 0 0,-1 1 128 16,-4-3-128-16,1-4 0 0,0-1-272 0,-2-3-112 15,-6-6 0-15,0 0-9776 16,0 0-1936-16</inkml:trace>
  <inkml:trace contextRef="#ctx0" brushRef="#br3" timeOffset="-183250.27">14715 15739 26079 0,'0'0'1152'0,"2"-10"256"0,4 0-1136 0,1-3-272 0,4 2 0 0,2 0 0 15,0-4 160-15,1 0-32 0,0 0 0 0,0-1 0 16,0 1 0-16,0-1 0 0,1 0 0 0,-2 1 0 16,1 1-128-16,-2 1 128 0,0 2-128 0,-2-2 128 15,-1 1 32-15,-2 1 0 0,0-1 0 0,0 1 0 16,-2-2 480-16,1 1 112 0,-6 12 16 0,0 0 0 15,3-8 176-15,-3 8 32 0,0 0 16 0,0 0 0 16,0 0-96-16,0 0 0 0,0 0-16 0,0 0 0 16,0 0-416-16,0 0-80 0,0 0 0 0,0 0-16 15,-3 8-208-15,3-8-32 0,-2 14-128 0,2-3 192 16,0-11-64-16,2 12 0 0,1 1-128 0,0 1 192 0,-1-4 48 0,2 1 0 16,-4-11 0-16,5 15 0 0,-1-2-80 0,0-1-16 15,0-1 0-15,0-2 0 0,-4-9-144 0,5 11 160 16,1-3-160-16,-6-8 160 0,0 0-160 0,0 0 0 15,9 9 0-15,-1-7 128 0,-8-2-128 0,0 0 0 16,0 0 144-16,0 0-144 0,10 2 128 0,-10-2-128 16,0 0 160-16,0 0-160 0,0 0 0 0,0 0 128 15,9 2-128-15,-9-2 0 0,0 0 0 0,0 0 0 16,0 0 0-16,0 0 0 0,0 0 0 0,0 0 128 16,0 0-128-16,0 0 0 0,0 0 0 0,7-5 0 15,-7 5 128-15,8-7-128 0,-2 0 0 0,-6 7 0 16,8-7 0-16,-3-4 0 0,0 3 0 0,0-4 0 15,0 2 0-15,0 1 0 0,0-2 0 0,2 0 0 16,-1-1 0-16,-1 0 0 0,0 2 0 0,-4-4 0 0,3-1 128 16,-1-3-128-16,-1 0 0 0,1 0 0 0,-1 1 128 15,0 0-128-15,2 2 0 0,-1 5 0 0,2 0 0 0,-5 10 0 16,6-9 0-16,1 0 0 0,-7 9 0 0,0 0 0 16,9-4 0-16,-9 4 0 0,0 0 0 0,0 0 0 15,13 8-160-15,-3 0 160 0,-2 4-128 0,-2-2 128 16,2 3 0-16,-2-3 0 0,-2 1 0 0,2 1 0 15,-6-12 0-15,9 9 0 0,0-2 0 0,-9-7 0 16,10 5 0-16,-1-3 0 0,-9-2 0 0,13-2 0 16,-2 1 0-16,-1-3 0 0,0-3 0 0,1 0 0 15,0-3 0-15,0 3 0 0,1-5 0 0,-2 2 0 16,0-4 0-16,0-3 0 0,-1 4 0 0,-1-1 0 16,0 2 0-16,-2-4 0 0,-2-4 0 0,1 4 0 0,-3-1 0 0,0 2 0 15,-2-4 0-15,-2 0 0 0,1 0 0 16,-1 0 128-16,-2 1-128 0,0 2 0 15,-4-1 0-15,2 2 0 0,0 2 0 0,1 3 128 0,-1-3-128 0,0 6 0 16,1-1 0-16,-1 5 0 0,6 3 0 0,-12 0 0 16,1 3 0-16,1 3 0 0,-1 5 0 0,1 3 0 15,1 2 0-15,0 3-128 0,1-1 128 0,0 2 0 16,3 2 0-16,1 1-128 0,0 0 128 0,3-4 0 16,1-2 0-16,4 1 0 0,1 1 0 0,2-2 0 15,1-2 0-15,2-3 0 0,0-1 0 0,2 2 0 16,2-4 0-16,1 2 0 0,-1-7 0 0,4 0 0 15,1-3 0-15,-1-1-128 16,-3 0-1184-16,0-1-224 0,1-2-64 0,-3-2-15360 16</inkml:trace>
  <inkml:trace contextRef="#ctx0" brushRef="#br3" timeOffset="-182999.69">14989 15095 41471 0,'-29'1'1840'0,"12"0"368"0,3-1-1760 0,5 0-448 0,9 0 0 0,0 0 0 16,0 0 512-16,0 0 0 0,0 0 16 0,0 0 0 16,0 0-528-16,0 0 0 0,4 10 0 0,0-3 0 31,-4-7-2016-31,0 0-416 0,3 12-64 0</inkml:trace>
  <inkml:trace contextRef="#ctx0" brushRef="#br3" timeOffset="-180609.9">26190 3994 7359 0,'0'0'656'0,"0"0"-528"0,0 0-128 0,0 0 0 16,0 0 2496-16,0 0 448 0,-6-2 112 15,6 2 16-15,-4 6-1280 0,0 8-256 16,-1 4-64-16,3 2 0 0,0 7-656 0,1-2-144 0,1 6-32 0,1-1 0 16,1 5-128-16,0 0-16 0,2 2-16 0,-1 4 0 15,-1 0 32-15,1-2 16 0,-2 2 0 0,0-1 0 16,-1-2-176-16,1-2-32 0,1-3-16 0,-2-4 0 15,0-2 176-15,1-5 32 0,-1-2 16 0,3-1 0 16,-1-5 16-16,1-3 0 0,-2-3 0 0,-1-8 0 16,0 0-224-16,0 0-32 0,0 0-16 0,0 0 0 15,0 0 272-15,0 0 48 0,2-8 16 0,-2-4 0 16,-2-6-112-16,1-1-32 0,-2-7 0 0,-1-2 0 16,-2-6-272-16,-2-1-48 0,1-1-16 0,-1-2 0 15,0-5-128-15,3 4 0 0,4 3 144 0,1 0-144 16,1-1 0-16,4 3 0 0,4 2 0 0,0 4 0 0,3-2 0 0,2 4 0 15,1-2 0-15,3 3 0 0,3-2-128 16,-2 4 128-16,2 3-128 0,-2 1 128 0,0 1 0 0,-1 3 0 16,-2 0 0-16,1 6-128 0,0 1 128 15,-1 5 0-15,-1 2 0 0,-4 4 0 0,-11-3-160 0,12 10 160 16,-5 1-192-16,0 5 192 0,-3 1-192 0,-3 2 64 16,-2 1 128-16,-2-1-208 0,-2 0 208 0,-4 1 0 15,-2-2 0-15,-5-2 0 0,0 2 0 0,-3 0 0 16,-2-2 0-16,1 2 160 0,0 0-160 0,-3-3 0 15,3-2 144-15,1-2-144 0,1-4 0 0,4-5 0 16,2 0 0-16,12-2-192 16,0 0-1152-16,-7-4-224 0,-1 0-48 0,8 4-16 15,4-11-1312-15,3-1-272 0,4 2-48 0</inkml:trace>
  <inkml:trace contextRef="#ctx0" brushRef="#br3" timeOffset="-180302.88">26734 3847 23039 0,'0'0'2048'0,"0"0"-1648"0,0 0-400 0,0 0 0 16,0 0 768-16,-9 4 64 0,0 2 0 0,1 3 16 15,1-1-112-15,-3 4-32 0,2 1 0 0,0 1 0 16,0 1-304-16,2 1-64 0,-1 1-16 0,5 1 0 16,-1 0-176-16,4-2-144 0,4 1 192 0,3-4-192 15,4-3 176-15,0 0-176 0,2-4 160 0,4-1-160 16,0-2 640-16,1-6 48 0,1 1 0 0,-1-4 0 15,0-3-112-15,0-2-32 0,-1-5 0 0,-3 1 0 16,-3-2-48-16,1 1-16 0,-4-1 0 0,-4 4 0 0,-2-1 160 0,-1 0 16 16,-4 0 16-16,-3 3 0 0,-2 0-48 0,-3-1-16 15,-1 3 0-15,-4-2 0 0,0 2-288 0,-2-1-48 16,1 3-16-16,-1 0 0 0,2 3-256 0,2 1 0 16,1 3-176-16,1 0 176 15,4 2-1840-15,7-2-256 0,0 0-48 0,0 0-8928 16,0 0-1792-16</inkml:trace>
  <inkml:trace contextRef="#ctx0" brushRef="#br3" timeOffset="-179953.37">27302 3656 26367 0,'0'0'1168'0,"0"0"240"0,0 0-1120 0,0 0-288 0,-8 3 0 0,0-1 0 15,-1 1 544-15,-1 1 48 0,-2-2 16 0,0 1 0 16,0-1 64-16,1 3 16 0,-6 0 0 0,2 1 0 15,0 0-320-15,0 3-64 0,-2-2-16 0,1 5 0 16,-1-3-288-16,2 2 0 0,2 2 0 0,3-4 0 16,1 1 128-16,4-4-128 0,5-6 0 0,0 0 0 15,1 13 0-15,3-3 160 0,2 0-160 0,4-1 128 16,3-1 160-16,2 0 32 0,2-1 0 0,2 0 0 16,1 1-48-16,-1-1 0 15,1 0 0-15,-3 0 0 0,-1-3-64 0,-4 2-16 0,-2 2 0 0,-3-3 0 16,-7-5-48-16,2 10-16 0,-3-1 0 0,-4 0 0 15,-4-3 240-15,-2 3 32 0,-7 0 16 0,-4 0 0 16,-3-2-144-16,1-2-16 0,0 0-16 0,-1 3 0 16,0-3-240-16,6 0 0 0,1-1 0 0,4-4 0 15,1-4-1296-15,4 2-256 16,3-5-48-16,6 7-16 0,-2-10-1520 0,4 1-320 0,3-3-48 16</inkml:trace>
  <inkml:trace contextRef="#ctx0" brushRef="#br3" timeOffset="-179627.67">27507 3637 8287 0,'0'0'736'0,"0"0"-592"16,0 0-144-16,0 0 0 0,0 0 2752 0,0 0 512 0,0 0 96 0,0 0 32 15,0 0-1472-15,0 0-304 0,1 9-48 0,1 1-16 16,-2-10-336-16,1 16-64 0,-1-1 0 0,0 3-16 15,0-1-400-15,0 4-80 0,0 0-16 0,-1 1 0 16,-1-2-256-16,1 3-48 0,0-1-16 0,-2-2 0 16,1 2-192-16,-1-2-128 0,1 2 160 0,0-1-160 15,0-2 0-15,1-1 128 0,2-3-128 0,1-3 0 32,1-2-416-32,-3-10-128 0,0 0-32 0,0 0-9152 0,0 0-1824 0</inkml:trace>
  <inkml:trace contextRef="#ctx0" brushRef="#br3" timeOffset="-178801.89">27948 3281 23039 0,'0'0'2048'0,"0"0"-1648"16,8-2-400-16,-8 2 0 0,0 0 768 0,10-3 64 16,-10 3 0-16,0 0 16 0,0 0 224 0,0 0 32 15,0 0 16-15,5 10 0 0,-2 3-160 0,-3 2-16 16,-3 6-16-16,-1 0 0 0,-1 5-544 0,-4-2-96 0,2 4-32 16,-2 0 0-16,0 2-48 0,0 3-16 0,0 2 0 15,-1-4 0-15,-2 2-64 0,0-1 0 0,-1 1-128 0,0-1 192 16,2-3-192-16,2 1 144 0,0-9-144 0,3-1 128 15,2 0-128-15,3-4 0 0,-3-2-160 16,4-1 160 0,0-4-496-16,0-9 0 0,0 0 0 0,0 0 0 15,0 0-336-15,0 0-64 0,0 0 0 0,0 0-16 16,-9-5-176-16,0-4-48 0,-1-1 0 0,-3-1 0 16,-2 1 144-16,-2-3 32 0,2 1 0 0,1 2 0 0,0-2 800 0,1 3 160 0,1-3 0 0,4 0 0 15,2 2 624-15,1 0 32 0,2 3 16 16,3 7 0-16,3-8 64 0,-3 8 16 0,7-11 0 0,5 0 0 15,2 2-272-15,4-2-48 0,3-1-16 0,3 3 0 16,3-1-96-16,1 1 0 0,0-4-16 0,0 1 0 16,0 0 96-16,-4 0 32 0,1 0 0 0,1 3 0 15,-1-2-128-15,-3 3-32 0,-3 1 0 0,1 1 0 16,-2 4-64-16,0 1-16 0,-3 1 0 0,2 1 0 0,-2 1 64 16,0 2 0-16,0 4 0 0,1 0 0 0,-4 3-128 15,4-1-128-15,-4 2 176 0,2 0-176 0,0-3 160 0,0 3-160 16,-2-6 128-16,-1 3-128 0,1-3 128 0,-1-1-128 15,-11-5 0-15,13 7 128 0,-2-3-128 0,-1-3 192 16,-1-1-192-16,-9 0 192 0,0 0-192 0,12-1 192 16,-12 1-192-16,10-6 192 0,-10 6-16 0,6-8 0 15,-1 0 0-15,-5 8 0 0,2-12 16 0,-2 5 0 16,0-5 0-16,-2 2 0 0,1 1-192 0,0-2 160 16,-2 3-160-16,2-2 160 0,1 1-160 0,0 9 0 0,0-11 0 0,3 3 0 15,-1-2 0-15,-2 10 0 0,1-9 0 0,2-1 0 16,1 2 0-16,-1-1 0 0,-3 9 0 0,7-7 0 15,-2-5 0-15,0 5-144 0,1-3 144 0,1 1 0 16,-2-3 0-16,0 1-128 0,-1-2 128 0,2 0 0 16,-5-2 0-16,1 2-160 0,-1 4 160 0,0-2-128 15,0 3 128-15,-1 8-160 0,0 0 160 0,0 0-160 16,0 0 160-16,0 0-128 0,0 0 128 0,0 0-128 16,0 0 128-16,0 0 0 0,-3 11 0 0,0 3 0 15,-2 2 0-15,2 2 0 0,1 1 0 0,-1 0-128 16,2-2 128-16,0 3 0 0,1 4 0 0,0-2-128 15,0-3 128-15,1-2 0 0,2 0 0 0,-1-2 0 16,1-2 0-16,-1-2 0 0,2 1 0 0,-4-12 0 16,5 9 0-16,-5-9 0 0,0 0 0 0,5 10 0 0,-5-10 128 15,0 0-128-15,0 0 128 0,0 0-128 0,0 0 128 0,0 0-128 16,0 0 160-16,0 0-160 0,0 0 0 0,0 0 0 16,0 0 0-16,0 0 0 15,0 0-832-15,0 0-256 0,0 0-48 0,0 0-14240 16</inkml:trace>
  <inkml:trace contextRef="#ctx0" brushRef="#br3" timeOffset="-177323.41">28809 9465 18431 0,'23'6'816'0,"-11"1"160"0,1-3-784 0,0-2-192 0,1 2 0 0,0-2 0 16,1 2 1072-16,-1-4 160 0,-3-2 48 0,-11 2 0 15,12-3-496-15,-2-2-80 0,-2 0-32 0,-1-3 0 16,0 2 288-16,0-3 48 0,-2 0 16 0,-2-2 0 16,-1 2-128-16,-2-3 0 0,0 4-16 0,-1-3 0 15,-3 4-64-15,1-5-16 0,-4 2 0 0,1 0 0 16,-3 0-112-16,0 1-32 0,-2-3 0 0,-2 4 0 0,-1-5-144 0,-3 1-48 16,0 1 0-16,-5-3 0 0,-2-2-112 0,-2 2-32 15,-2 0 0-15,0 1 0 0,-1-2-16 0,-1 2-16 16,-2 4 0-16,-2-1 0 0,-3-2-160 0,1 3-128 15,-1 3 192-15,-2-2-192 0,-3 3 192 0,-5 2-192 16,-4-1 192-16,-5 4-192 0,0 2 0 0,-1 2 0 16,-1 2 0-16,0 5 0 0,1-4 128 0,0 3-128 15,-7-2 0-15,-2 6 0 0,-5 3 256 0,0 0-64 16,0 1-16-16,1 1 0 0,4 0-32 0,-3-1 0 16,-3 1 0-16,-3 1 0 0,0 2 32 0,3 2 0 15,5-1 0-15,4 1 0 0,2 2 0 0,-3-3 0 16,-5-1 0-16,4 3 0 0,4 0-48 0,3 3 0 15,3-3 0-15,6 5 0 0,3-5-128 0,4 6 0 0,3-1 0 16,1 2 0-16,1 2 0 0,1 2 0 0,3 1 0 16,0 5 0-16,1 0 0 0,4 5 0 0,2-2 0 15,3 4 0-15,2 3 176 0,5-3-48 0,2-2-128 0,5 2 192 16,4-2-192-16,4-4 0 0,2 0 0 0,4 2 0 16,5-2 0-16,5 3 0 0,3-3 0 0,5 1 0 15,5-3-128-15,5-2 128 0,0-2-192 0,5-2 192 16,2-2 0-16,0-3 0 0,0-3 0 0,3-1 0 15,3-3 0-15,5-1 0 0,2-4 128 0,8-4-128 16,6-2 208-16,-1-5-48 0,-2-5-16 0,0 0 0 16,-1-4 0-16,6-1 0 0,3-3 0 0,4-5 0 15,1 1-16-15,-4-2 0 0,-3-4 0 0,2 1 0 16,1-1-128-16,2 1 128 0,-1 1-128 0,1-4 128 0,-5-1-128 0,-5-1 0 16,-7 1 0-16,2-5 128 0,-3-2-128 0,0-3 128 15,-2 1-128-15,0 0 128 0,-2-4-128 0,-1 2 192 16,-6 2-192-16,-4-3 192 0,-4 1-192 0,0 1 0 15,3-2 144-15,-3 2-144 0,-1 1 0 0,1-3 128 16,3 3-128-16,-1-2 0 0,0-4 0 0,-1 3 0 16,-1-1 0-16,-1 2 128 0,0-3-128 0,-4 0 0 15,-4-2 0-15,-1 1 0 0,-2 0 0 0,-1-1 128 16,-1 0-128-16,-1 3 0 0,-4 0 0 0,0-1 144 16,-2 0-144-16,-2-1 0 0,-1-3 144 0,-3 0-144 15,-2 0 0-15,-2 2 144 0,-2-1-144 0,-3 2 128 16,-3 0-128-16,-3 2 128 0,-1 3 0 0,-4-3 0 15,0 2 0-15,-2 4 0 0,-3 3 48 0,-3-4 0 0,-3 3 0 16,-3-1 0-16,-1 1-176 0,-3 1 160 0,-3-5-160 16,-5 1 160-16,-5-2-160 0,-6 3 0 15,-7-2 0-15,-2 5 128 0,-2 4-128 0,2 5 0 0,-1 3 0 0,2 6 0 16,0 4 0-16,-4 2 0 0,-6 7 0 0,-2 2 0 16,-4 4 0-16,3 1-144 0,-1 1 144 0,2 0 0 15,0 3-144-15,-1 2 144 0,-4 0 0 0,1-1-144 16,1 4 144-16,4 2-192 0,4-5 192 0,4 3-192 31,4 2-304-31,1-1-64 0,1 3-16 0,1-1 0 0,2 2-1392 16,6-5-272-16,4 4-64 0,7-4-10400 0,6-1-2080 0</inkml:trace>
  <inkml:trace contextRef="#ctx0" brushRef="#br3" timeOffset="-176053.63">28307 3480 13823 0,'-12'-9'608'0,"5"2"128"0,-1 1-592 0,-2 0-144 0,0-3 0 0,-1 2 0 15,-1-4 2480-15,3 3 464 0,-3 1 80 0,2 2 32 16,0 0-1424-16,1-2-288 0,2 5-48 0,-1-1-16 15,2 2-416-15,6 1-96 0,-8 2 0 0,3 5-16 16,1 4-400-16,-1 3-80 0,1 3-16 0,2 3 0 16,2 3-80-16,2 4-32 0,2-3 0 0,2 5 0 15,2-2 48-15,0 2 0 0,2-2 0 0,-3 2 0 16,5-4 64-16,-2 1 0 0,-1-6 16 0,4-2 0 16,1 1 192-16,0-3 48 0,0-3 0 0,0-4 0 0,0-3-48 15,1 1 0-15,-3-5 0 0,2-2 0 0,0-1 96 16,2-4 16-16,-1-5 0 0,-1 1 0 0,-1-3-128 0,-1-4-32 15,1-3 0-15,-3-2 0 0,-1 0-144 0,-1-2-16 16,-2 1-16-16,0 1 0 0,-2-5-48 0,0 2-16 16,0 1 0-16,0-1 0 0,0 0-176 0,-1 1 128 15,1 0-128-15,0 2 128 0,1 2-128 0,0 1-272 16,0 1 64-16,0 3 16 16,0 2-1808-16,0 0-368 0,1 4-64 0,-1 0-14400 0</inkml:trace>
  <inkml:trace contextRef="#ctx0" brushRef="#br3" timeOffset="-175745.46">28673 3482 28559 0,'0'0'2544'0,"4"12"-2032"0,1-4-512 0,2 3 0 15,3 0 0-15,3-6 0 0,1-1 0 0,5-3 0 16,5-3 1200-16,2-3 240 0,-1-7 48 0,2 2 16 15,0-3-736-15,-1-1-128 0,0-1-48 0,-2-1 0 16,-3-2-416-16,-3-1-176 0,-5 0 128 0,0 0-128 16,-6-1 0-16,-2 4 0 0,-3 1-224 0,-5 3 80 15,-3 0 144-15,-3 3-160 0,-3 1 160 0,-3 5-160 16,-3 3 160-16,-4 3 0 0,-4 2 128 0,-2 5-128 16,-1 2 336-16,1 6 0 0,-1 4 0 0,5 1 0 15,2 0-128-15,5 5-16 0,3-1-16 0,6 2 0 16,1 2-48-16,6-5 0 0,3 2 0 0,4-4 0 0,2-1-128 15,5-1 0-15,2-7-160 0,3 2 160 16,0-2-1552-16,0-1-224 0,2-3-32 0,-5-4-13136 16</inkml:trace>
  <inkml:trace contextRef="#ctx0" brushRef="#br3" timeOffset="-175559.23">27470 3279 43775 0,'-29'2'1936'0,"16"1"400"0,4-4-1872 0,9 1-464 0,0 0 0 0,-8 5 0 16,8-5 0-16,0 0-160 0,0 0 0 0,0 0 0 31,0 0-1248-31,0 0-240 0,0 0-48 0</inkml:trace>
  <inkml:trace contextRef="#ctx0" brushRef="#br3" timeOffset="-171598.72">11684 16413 2751 0,'0'0'256'0,"3"-12"-256"16,-1 2 0-16,2 2 0 0,1-2 1648 0,0 4 272 16,0 1 64-16,0-3 16 0,-5 8-816 0,7-7-160 15,-7 7-48-15,7-5 0 0,-7 5-64 0,0 0-16 16,0 0 0-16,0 0 0 0,0 0 0 0,0 0 0 0,0 0 0 0,0 0 0 15,4 10 32-15,0 4 0 0,-1 3 0 0,-2 4 0 16,0 3-112-16,2 4-32 0,-1 6 0 0,2 3 0 16,2 9-80-16,-1 5 0 0,2 8-16 0,0 5 0 15,1 8-112-15,1 7-32 0,-1 1 0 0,-1 7 0 16,1 3-272-16,-2 2-48 0,-1-1-16 0,0-3 0 16,3-4-80-16,-3-9-128 0,-2-4 176 0,-1-4-176 15,-1-7 384-15,-1-5-48 0,-1-6 0 0,0 1 0 16,0-10 432-16,-2 0 96 0,3-2 16 0,0-4 0 15,0-2-224-15,0-1-32 0,0-6-16 0,3 2 0 16,-3-4-352-16,1-3-64 0,0-1 0 0,0-3-16 16,1-2-176-16,-2 0 0 0,0-5 0 0,0-9 128 15,0 0-1152-15,0 0-256 0,0 0-32 0,0 0-9424 16,0 0-1872-16</inkml:trace>
  <inkml:trace contextRef="#ctx0" brushRef="#br3" timeOffset="-168643.29">5909 4620 12543 0,'0'0'560'0,"0"0"112"0,0 0-544 0,0 0-128 0,0 0 0 0,-8-2 0 16,8 2 480-16,-9-1 64 0,-2 0 16 0,11 1 0 16,0 0-272-16,-7-1-48 0,7 1-16 0,0 0 0 15,-10-4-224-15,10 4 0 0,0 0 128 0,0 0-128 16,-8-1 0-16,8 1 0 0,0 0 0 0,0 0 0 16,0 0 0-16,0 0 0 0,0 0 0 0,0 0 0 15,0 0 0-15,0 0 0 0,0 0 0 0,0 0 0 16,0 0 0-16,0 0 0 0,0 0 128 0,0 0-128 0,4 10 0 0,1-4 176 15,0 3-176-15,0-3 160 0,1 5 48 0,1-5 16 16,-7-6 0-16,7 11 0 16,0-2 0-16,0 1 0 0,-1-2 0 0,0 2 0 0,0-1-32 0,-2 2-16 15,1 0 0-15,0 0 0 0,-1 2 48 0,0 1 16 16,0 1 0-16,-2 3 0 0,-1-2 112 0,1 3 32 16,-4 2 0-16,1 0 0 0,0 1-64 0,0 1 0 15,-2 1 0-15,-1-1 0 0,1 1-16 0,-1 4-16 16,-1-1 0-16,1 3 0 0,1 2-16 0,-2-4 0 15,1 0 0-15,3-1 0 0,-1 3-272 0,0 2 160 16,1 0-160-16,1-1 128 0,-1 1-128 0,1 0 128 16,0 1-128-16,0 0 128 0,0-1-128 0,0 1 0 15,0 1 0-15,1-1 0 0,2 0 0 0,-1 2 128 0,-1-4-128 16,2 1 0-16,-2 3 0 0,0 1 0 0,1 4 0 16,0-1 0-16,-2 3 0 0,0 1 0 0,0-1 0 0,2 2 0 15,0 3 0-15,-1 0 0 0,-1-4 0 0,3 6-176 31,-1 1-400-31,1 5-96 0,0-1-16 0,-1 1 0 16,-1 0-624-16,1-2-128 0</inkml:trace>
  <inkml:trace contextRef="#ctx0" brushRef="#br3" timeOffset="-167155.55">5824 5220 8287 0,'0'0'736'0,"0"0"-592"15,0 0-144-15,0 0 0 0,0 0 1808 0,10-2 336 16,1 1 64-16,0 0 16 0,-2 0-1376 0,2 1-272 16,2-2-48-16,2 1-16 0,3 0-80 0,0 0-32 15,0 1 0-15,2-2 0 0,2 1-176 0,3 0-32 16,1 1-16-16,3 0 0 0,-1 0-176 0,4 0 160 15,3-2-160-15,3 2 160 0,-3 0-160 0,4-1 0 16,-2-1 0-16,1 0 0 0,-1 2 0 0,1-1 160 16,1 0-160-16,3 1 160 0,3 0 48 0,2-1 16 15,4-1 0-15,0 0 0 0,2 0-224 0,-2 0 0 16,-4 1 128-16,1-1-128 0,0 0 0 0,2 1 176 16,0-3-176-16,2 2 160 0,1 0-16 0,0 2 0 0,1-1 0 0,-2 2 0 15,-4-1 32-15,1 0 0 0,-1 0 0 0,0 1 0 16,0 2-176-16,2-1 160 0,0 1-160 0,3 1 160 15,2-3-160-15,-2 0 0 0,-2 0 0 0,-3-1 0 16,0 0 0-16,2 0 0 0,1-1 0 0,-2 0 0 16,4 0 0-16,0 1 0 0,2-2 0 0,-1 4 0 15,-2-2 0-15,-2 0 0 0,-2-2 0 0,-1 2 0 16,0 0 0-16,0 0 0 0,0 0 0 0,3 0 0 16,2 0 0-16,-1 0 0 0,-1 0 0 0,-3 0 0 15,-3 0 0-15,-1 0 0 0,2 0 0 0,-1 0 0 16,1 0 0-16,1 0 0 0,-1 0 0 0,4 0 0 15,0 0 0-15,-1 0 0 0,-2 0 0 0,-1-2 128 16,-5-1-128-16,2 1 0 0,-1-1 0 0,1 2 0 16,-1-2 0-16,3 1 0 0,1-3 128 0,-1 1-128 15,2 0 0-15,0 0 0 0,-3-2 0 0,1 2 0 0,-3 0 0 16,1 1 0-16,-3-3 0 0,3 4 0 0,-1-3 0 0,2 2 0 16,-1-1 128-16,1 1-128 0,2 0 0 15,-2 2 0-15,0 0 0 0,-2 1 0 0,-4 0 0 0,-2 0 0 16,1 0 0-16,-2 1 0 0,1 0 0 0,0 0 0 15,0-1 0-15,0 0 0 0,2-1 0 0,1 1 0 16,0 0 0-16,3 0 0 0,-3 0 0 0,-1 1 0 16,-4 1 0-16,-1 0 0 0,-2-1 0 0,2 1 0 15,0-1 0-15,0 2 0 0,-1-3 0 0,1 1 0 16,-1-1 0-16,0 1 0 0,4 2 0 0,-1-3 0 16,2 0 0-16,1 1 0 0,-2 1 0 0,-1 2 0 15,0-2 0-15,-3 0 0 0,1-2 0 0,-1 1 0 16,0-1 0-16,1 3 0 0,0-2 0 0,1 0 0 0,-1-1 0 0,2 2 0 15,2-2 0-15,1 1 0 0,1-1 0 16,0 1 0-16,-1 3 0 0,-2-3 0 16,-2 1 0-16,0-1 0 0,-1 0 0 0,1-1 0 15,1 1 0-15,3 1 0 0,-1-1 0 0,1 1 0 0,1 0 0 0,3-1 128 16,2-1 0-16,0 3 0 0,0-2 0 0,-2 1 0 16,-3 1-128-16,0-2 0 0,-1 2 0 0,1-1 128 15,2 1 16-15,-4 2 0 0,3-3 0 0,1 1 0 16,3 0-16-16,1-1 0 0,0 1 0 0,1 0 0 15,-3 1 48-15,0-1 0 0,-4-1 0 0,1 2 0 16,1 1 16-16,0-2 0 0,0-1 0 0,2 1 0 16,1 1-64-16,0-1 0 0,1 3 0 0,1-4 0 0,1-1-128 15,-6 1 192-15,-3-1-192 0,1 1 192 0,1 2-192 0,-1 1 160 16,-1-2-160-16,1-1 160 0,0 4-160 0,4-1 128 16,4-2-128-16,-1 0 128 0,1-3-128 15,0 2 0-15,-4 1 0 0,-2 0 128 0,0-2-128 0,-1 3 0 16,2-3 0-16,-2 3 0 0,2-3 0 0,1 2 0 15,0-2 0-15,0 1 0 0,1 2 0 0,-2-1 0 16,-1-2 0-16,-1 0 0 0,-5-1 0 0,0 2 0 16,0 1 0-16,2 0 0 0,-3-2 0 0,-1 3 128 15,0-1-128-15,-1 0 0 0,1 1 0 0,-1-1 0 16,1-1 0-16,-2 2 0 0,-1-1 0 0,-1-1 0 16,-1-1 0-16,-4 3 0 0,-3-3-176 0,-2 1-16 15,-3-2 0-15,0 1 0 16,-3 2-208-16,-1-1-48 0,-1-1-16 0,1 1 0 15,-11-2-688-15,10 1-144 0,-10-1-32 0</inkml:trace>
  <inkml:trace contextRef="#ctx0" brushRef="#br3" timeOffset="-166396.75">14679 4977 24639 0,'0'0'1088'0,"13"0"240"0,4 2-1072 0,3 1-256 0,-1 1 0 0,1 0 0 16,2-1 0-16,0 0-144 0,3 2 16 0,1 1 0 16,3-2 128-16,3 0 192 0,1 1-32 0,4 1-16 0,1-3-144 15,4 1 160-15,5 2-160 0,0 2 160 0,-1-3-160 0,-3 4 0 16,-1-3 0-16,-1 2 0 0,0 2 0 15,-3-2 0-15,2 0 0 0,-1-1 0 0,-3 2 0 0,-1-2 0 16,0 4 0-16,0-4 0 0,-2 2 0 0,-3-1 0 16,-3 2 0-16,-5-1 0 0,-5 1 0 0,-4-1 128 15,-7 4-128-15,-3-1 192 0,-6 0 464 0,-8 4 112 16,-7 3 0-16,-7 3 16 0,-8 3 160 0,-8-2 16 16,-5 4 16-16,-6-2 0 0,-6 5-288 0,-5-3-64 15,-3 3-16-15,-9 0 0 0,-9-2-160 0,-1 3-48 16,0-3 0-16,0 1 0 0,2 3-272 0,-4-4-128 15,-5-2 0-15,4 0-10384 0,6 2-2176 16</inkml:trace>
  <inkml:trace contextRef="#ctx0" brushRef="#br3" timeOffset="-161193.72">26387 8252 5519 0,'0'0'496'0,"0"0"-496"0,0 0 0 0,0 0 0 16,0 0 6272-16,0 0 1152 0,0 0 224 0,0 0 48 16,0 0-5824-16,7-7-1168 0,0-3-224 0,0 3-48 15,-2-3-176-15,2 3-48 0,3-5 0 0,2 3 0 16,-1-1-208-16,1 2-256 0,-3-2 48 0,1 3 16 16,0-4-1872-16,-1 5-368 15,4-3-80-15,-2 0-16 0</inkml:trace>
  <inkml:trace contextRef="#ctx0" brushRef="#br3" timeOffset="-161017.76">27309 7574 23039 0,'9'-10'2048'0,"-3"1"-1648"16,0 1-400-16,2-2 0 0,1 2 1088 0,-1-2 128 15,-2 2 16-15,-1-2 16 0,-1 1-464 0,0 0-80 0,-4 9-32 0,2-8 0 16,-1-5-480-16,-1 1-192 0,-1 2 128 0,1-2-128 31,-1 5-1936-31,1-3-480 0,-1 1-80 0</inkml:trace>
  <inkml:trace contextRef="#ctx0" brushRef="#br3" timeOffset="-160844.32">27474 7256 13471 0,'10'-8'592'0,"-2"2"128"0,1-3-576 0,1 3-144 0,0-4 0 0,-1 3 0 16,-1-3 272-16,-2 4 32 0,0-3 0 0,1 0 0 15,-1-1 0-15,2 1 0 0,1-3 0 0,-1 5 0 16,0-3-304-16,1 2 0 0,0-5 128 0,1 4-128 16,0-2 0-16,0 1 0 0,-1 1-128 0,3-4 128 15,-2 0-400-15,0 1 16 0,0-2 0 0,2-2-6128 16</inkml:trace>
  <inkml:trace contextRef="#ctx0" brushRef="#br3" timeOffset="-160725.33">27890 6826 10127 0,'10'-2'896'0,"1"-3"-704"16,1-8-192-16,1 3 0 0,-1-3 944 0,1-1 144 15,1-1 48-15,0 0 0 0,-1 2-944 0,-1-1-192 16,0-3 0-16,-1 3 0 16,-2 3-400-16,-1-3-48 0,-1-1-16 0,0 2 0 0,-1-1 128 0,-1 1 16 15,0 2 16-15,0 1-4928 0</inkml:trace>
  <inkml:trace contextRef="#ctx0" brushRef="#br3" timeOffset="-160568.13">28298 6315 4607 0,'6'-10'192'0,"-2"5"64"0,-4 5-256 0,5-10 0 0,-2 2 0 0,-1-2 0 16,-1 1 3424-16,-1 0 640 0,0 2 128 0,0-2 32 16,0 0-2976-16,-1-4-592 0,-1 2-112 0,2-2-32 15,1-1-384-15,0 0-128 0,-1-1 0 0,3 0 0 32,0-6-272-32,3 3-112 0,0 1-32 0,0-2 0 15,1-2-416-15,0 0-96 0,1-1-16 0</inkml:trace>
  <inkml:trace contextRef="#ctx0" brushRef="#br3" timeOffset="-160225.68">28583 5509 8287 0,'11'-27'736'0,"-1"7"-592"0,0-2-144 0,3-5 0 0,0 3 1728 0,-1 0 304 16,1-4 64-16,0 0 16 0,-2 1-544 0,-1 0-96 16,-2 2-32-16,-2-1 0 15,0-2-528-15,-1-1-96 0,0 1-32 0,-2-1 0 0,0 4-784 0,0-3 0 16,-1 0-144-16,1 0 16 15,-2 2-624-15,-1 0-112 0,0 0-32 0,0 2 0 16,1 2 176-16,-1 2 16 0,-1 0 16 0,1 2 0 0,0 0 320 0,0 0 64 16,-1 1 16-16,1 3 0 0,-2-181 480 0,1 367 80 15,-1-185 32-15,2 0 0 0,0-1 288 0,0 0 64 16,0 2 16-16,3 0 0 0,0-1-416 0,-1-2-64 16,2 1-32-16,-1 0 0 0,-1 0-432 0,3 0-96 15,1 0-16-15,-3 2 0 16,0-1-560-16,1-1-112 0,2-1-32 0,-1 1 0 0,-1 2 560 0,2 0 96 15,-2-2 32-15,1 1 0 0,2 0 400 0,-2-1 0 0,0-2 0 0,1 3 0 16,0 3 0-16,2-3 0 0,1 3-128 0,0 1 128 31,0-4-688-31,0 3-48 0,-2 0-16 0,1 4-2928 0,0-3-592 0</inkml:trace>
  <inkml:trace contextRef="#ctx0" brushRef="#br3" timeOffset="-160067.55">28933 4230 12431 0,'0'0'544'0,"0"0"128"0,0 0-544 0,0 0-128 0,0 0 0 0,0 0 0 16,-6-4 1088-16,6 4 192 0,-6-4 48 0,6 4 0 15,0 0-400-15,-9-4-80 0,1 3-16 0,8 1 0 16,-8-3-144-16,8 3-48 0,-8-2 0 0,8 2 0 16,0 0-64-16,-11-2 0 0,11 2-16 0,0 0 0 15,0 0 16-15,0 0 16 0,-8-1 0 0,8 1 0 16,0 0-592-16,0 0 0 0,0 0 0 0,0 0 0 16,0 0-1648-16,0 0-400 0,7-2-64 0,-7 2-7568 15</inkml:trace>
  <inkml:trace contextRef="#ctx0" brushRef="#br3" timeOffset="-159842.92">28965 4681 10591 0,'-5'26'464'0,"1"-5"112"0,-1 0-576 0,-1 6 0 16,-3-2 0-16,0 6 0 0,0-3 400 0,-4 2-16 16,-1 2-16-16,0-3 0 0,-1-2-112 0,1 0 0 15,0 0-16-15,-1-1 0 0,-2 1 384 0,2 0 80 16,0-1 0-16,1-3 16 0,-1-1 400 0,1 2 80 15,0-1 16-15,2 1 0 0,-2 0-176 0,3 0-16 16,1 0-16-16,-3 1 0 0,3-5-624 0,0 2-128 0,1 6-32 0,0-3 0 16,0 3-224-16,3-1 0 0,0 3 0 0,-2 1 0 31,0-3-768-31,0 3-240 0,-1-4-48 0</inkml:trace>
  <inkml:trace contextRef="#ctx0" brushRef="#br3" timeOffset="-159643.66">28368 6083 3679 0,'-17'24'320'0,"6"-6"-320"0,-5-1 0 0,0 3 0 16,-4 0 2832-16,1 0 496 0,-3 3 112 0,2 1 16 16,1 7-2224-16,-2 1-432 0,0-1-96 0,-1 2 0 15,0 2-384-15,1-1-80 0,-1 2-16 0,3 2 0 16,-3 0-224-16,5 4 176 0,0-4-176 0,2-1 160 16,-2-4-160-16,3-1 0 0,2-2 0 0,2-1 0 15,-1-5 0-15,1 2 128 0,3-3-128 0,-1-2 128 0,0 0-128 0,2-2 0 16,1-3 144-16,1 3-144 15,-1-1-480-15,0 0-160 0,-1 0-48 16</inkml:trace>
  <inkml:trace contextRef="#ctx0" brushRef="#br3" timeOffset="-159322.33">27638 7328 7359 0,'-16'22'320'0,"5"-9"80"0,-1 2-400 0,-1 1 0 16,-1 1 0-16,1 2 0 0,-3 1 3392 0,2 2 608 15,0 2 112-15,1-1 32 0,2-1-2736 0,-3 1-528 16,-2-1-112-16,1 0-32 0,-1 1-112 0,-1 1-32 15,1-6 0-15,-2 1 0 0,3 0-352 0,-2-1-80 16,2 0-16-16,1-4 0 0,1-3-336 0,0 2-64 0,1 1 0 0,0-4-16 31,1 1-1120-31,-1-3-208 0,2 1-64 0,-1 1 0 16,-2 3 80-16,2 1 16 0,0 1 0 0,1-1 0 0,1-1 1840 0,0 1 368 0,-1 1 80 16,0 1 16-16,0-2 192 0,0 0 32 0,-2 4 16 0,1-4 0 15,1-1 64-15,-1-3 16 0,1 0 0 0,0 2 0 16,0-2-448-16,0 2-96 0,0 0 0 0,-1-3-16 15,0 0-304-15,-2-3-48 0,2 3-16 0,-1 1 0 16,1 2-128-16,0-4 0 0,-2 4 0 0,1-3 0 16,1 0 0-16,0-4 0 0,-2 1 0 0,0 1 0 15,-1-2 0-15,1 1 0 0,-1 3 0 0,0-5 0 32,2-1-1312-32,-1 1-144 0,-6 0-16 0,19-4-16 0</inkml:trace>
  <inkml:trace contextRef="#ctx0" brushRef="#br3" timeOffset="-100245.7">27618 13653 1839 0,'0'0'160'0,"0"0"-160"0,-8 4 0 0,0 2 0 15,1-1 1344-15,-1 1 224 0,8-6 48 0,-9 6 16 16,9-6-640-16,-9 4-128 0,9-4-32 0,0 0 0 0,-6 6 48 16,6-6 0-16,0 0 0 0,0 0 0 15,0 0 128-15,0 0 16 0,0 0 16 0,0 0 0 16,0 0 48-16,0 0 0 0,0 0 0 0,0 0 0 0,0 0-352 0,0 0-64 16,10 0-16-16,2-1 0 0,-1-3-288 0,3 1-64 15,4 0-16-15,1-2 0 0,3-1-32 0,3 4-16 16,5-2 0-16,2 2 0 0,-1-1 80 0,2 2 32 15,-1-1 0-15,1 1 0 0,0 0 32 0,4 1 0 16,5 2 0-16,3 4 0 0,4-4-48 0,5 2 0 16,5 5 0-16,0 0 0 0,1-186-192 0,1 366-144 15,-2-183 192-15,3-1-192 0,2 4 128 0,4-4-128 16,5 0 0-16,2 0 0 0,-3-3 192 0,2 1-64 16,0-3 0-16,2 1-128 0,4-1 384 0,1 0-48 15,2 0 0-15,-4 0 0 0,-4-2-112 0,-3 0-32 0,-1 1 0 0,3 0 0 16,4 1-48-16,-6-3-16 0,-1 2 0 0,-2 0 0 15,-3-1 48-15,1 1 0 0,-1-1 0 0,6 0 0 16,-1 2 16-16,-4 0 0 0,-5-2 0 0,-2-2 0 16,-1-1 0-16,0 0 16 0,0 1 0 0,2 0 0 15,4 0-48-15,-3 1-16 0,-2-3 0 0,-6 1 0 16,-3-1-144-16,-4 1 192 0,-1-1-192 0,-3-1 192 16,-1 3-48-16,-2 3 0 0,-2 1 0 0,-1-1 0 15,-4 0-144-15,-2-1 128 0,-1 1-128 0,-2 0 128 16,-3-3-128-16,-3 3 0 0,-5-1 0 0,0 2 0 15,-3 0 0-15,-4 0-144 0,-10 0 144 0,8 2-160 16,-8-2-352-16,0 0-64 0,0 0 0 0,0 0-16 16,0 0-1344-16,0 0-272 0,-9 11-48 15</inkml:trace>
  <inkml:trace contextRef="#ctx0" brushRef="#br3" timeOffset="-99434.97">27426 14637 6447 0,'0'0'576'0,"0"0"-576"15,0 0 0-15,0 0 0 0,-3 10 1840 0,3-10 256 16,0 0 48-16,0 0 16 0,0 0-1392 0,0 0-256 16,0 0-64-16,0 0-16 0,0 0-32 0,0 0 0 15,0 0 0-15,12-1 0 0,-1 2 128 0,1 0 32 16,0 2 0-16,0-3 0 0,-1-3 208 0,3 3 64 16,3 0 0-16,3 0 0 0,2-1-16 0,4 0 0 15,4-2 0-15,3 1 0 0,5 2-192 0,5 0-48 16,1-1 0-16,3-1 0 0,-2 0-128 0,3-1-16 0,4 1-16 0,6 2 0 15,5 1-96-15,4 1 0 16,5 2-16-16,-1-1 0 0,-5 1-48 0,1-3 0 0,2 0 0 0,6 2 0 16,3 2-48-16,0-1-16 0,-1-4 0 0,-4 0 0 15,-2 0 0-15,3 2 0 0,2-1 0 0,5 1 0 16,0-1 192-16,-2 0 48 0,-7-1 0 0,3 0 0 16,0 0 32-16,1 2 16 0,6 1 0 0,-3 1 0 15,-4 1-96-15,-4-1-32 0,-4-3 0 0,1 3 0 16,-1 0-160-16,-1 2-48 0,1-2 0 0,-3 0 0 15,-3-3 16-15,-6 0 0 0,-5-1 0 0,0 0 0 16,-2-1 16-16,-1 1 0 0,-2 3 0 0,-2-2 0 16,-2-1-176-16,-2 0 192 0,-7-1-192 0,-3 1 192 15,-3 0-192-15,-5 0 160 0,-3 0-160 0,-3 0 160 0,-2-2-160 16,-13 2 0-16,9-2 0 0,-9 2 0 16,0 0-400-16,0 0-112 0,0 0-32 0,0 0 0 15,0 0-2208-15,-13-4-448 0</inkml:trace>
  <inkml:trace contextRef="#ctx0" brushRef="#br3" timeOffset="-98652.11">25837 15598 15263 0,'-12'0'672'0,"12"0"144"0,-10 3-656 0,3-1-160 16,-2 1 0-16,9-3 0 0,-8 7 864 0,8-7 144 16,0 0 16-16,0 0 16 0,-4 7-336 0,4-7-64 15,0 0 0-15,7 8-16 0,0-1 48 0,5 2 16 16,0-3 0-16,8-2 0 0,4-2 176 0,4 4 32 15,2-1 16-15,7-3 0 0,5 2-176 0,6 0-32 0,4 2-16 0,3-2 0 16,2 0-144-16,3-2-32 0,0-2 0 16,6 4 0-16,5 0-64 0,8-2 0 0,5 4-16 0,2-4 0 15,-3-4-112-15,6 0 0 0,7 2-16 0,5-1 0 16,8-2-80-16,-2-2-16 0,-2-1 0 0,7 1 0 16,4 1-80-16,-7-2-128 0,-7-2 176 0,2 3-176 15,4-1 128-15,-4 1-128 0,-4 1 0 0,-1-4 0 16,-5 2 128-16,-1 2-128 0,4 0 0 0,-5-2 0 15,-6-1 0-15,-3 1 0 0,-4 0 0 0,1 3 0 16,0 1 128-16,-2 2-128 0,-3 0 0 0,-8 0 0 16,-6-2 128-16,-3 2-128 0,0 2 0 0,-4-2 0 15,-2-2 0-15,-2 4 0 0,-4 2 0 0,-3-1 0 16,-8 2 128-16,-3-1-128 0,-1 1 0 0,-6 0 0 0,-3 2 0 0,-4-3 0 16,-6-1-208-16,-2 4 80 0,-2-1-176 15,-4-1-16-15,-4-5-16 0,0 12 0 16,0-4-368-16,-4 5-80 0,-4 0-16 0,-3-2-13504 15</inkml:trace>
  <inkml:trace contextRef="#ctx0" brushRef="#br3" timeOffset="-96783.18">25974 5103 8287 0,'-20'9'736'0,"5"-2"-592"0,-4 1-144 0,-1 1 0 0,3-2 1600 0,3 2 304 16,-2-2 48-16,4 2 16 0,0-3-768 0,1-1-160 15,2-1-16-15,4 1-16 0,5-5-112 0,0 0-32 16,0 0 0-16,0 0 0 0,0 0-256 0,0 0-48 16,14-8-16-16,4 1 0 0,2-6-64 0,3 4-16 15,2-5 0-15,7-2 0 0,2-2-16 0,7-1 0 16,2-4 0-16,6 0 0 0,1 1 112 0,4-2 16 16,-1-6 0-16,7-1 0 0,3-3-32 0,7 1 0 15,5 0 0-15,4 0 0 0,1-2-160 0,-2 0-16 16,-3-1-16-16,-1-1 0 0,-5 0-176 0,3 2-48 15,0-1 0-15,-3 2 0 0,-4 3-128 0,-4 2 0 16,-4-1 0-16,-1 0 128 0,-3 5 32 0,2 0 0 16,-1 2 0-16,0 1 0 0,-2 2-32 0,-3-1-128 0,-3 0 192 15,-1 1-64-15,-2 0 16 0,0 1 0 0,0 0 0 0,3 0 0 16,1 0-144-16,3 3 0 0,1-2 0 0,-1 3 128 16,0 1-128-16,-3 2 0 0,-4-2 0 0,-3 3 128 15,-1 2-128-15,-7-1 0 0,0 2 0 0,-2 0 0 16,-2 2 0-16,-2 1 0 0,-4-1 0 0,-1 1 128 15,-2 1-128-15,-1 3 0 0,-4-2 0 0,-2 2 128 16,-2-1-128-16,1 0 160 0,-2 4-160 0,-9-2 160 16,0 0-160-16,0 0 128 0,0 0-128 0,0 0 128 15,0 0-128-15,-11 3 192 0,-1 1-192 0,-4 1 192 16,-3 4-192-16,-2 0 0 0,-5 3 144 0,-2 0-144 16,-3-2 0-16,-3 3 0 0,0-1 0 0,-4 1 0 15,-4 2 0-15,-9 2 0 0,-7 1 0 0,-3-1-128 16,-4 0 128-16,0 2 0 0,-4 3-144 0,-2 3 144 15,-5 1 0-15,-5 1 0 0,-11-1 0 0,3 4 0 0,1 2 0 0,-3 0 0 16,-2 1 0-16,-2 3 0 0,-3-1 0 0,5 1 0 16,7-2 0-16,-3 0 0 0,-2 1 0 0,2-1 0 15,1-2 0-15,9 0 0 0,5-1 0 0,7 1 0 16,7-3 192-16,0-2-64 0,5-4 0 0,5 0 0 16,0-3 0-16,7-2 0 0,5-2 16 0,5-2 0 15,5-1 0-15,7-1 0 0,7-7-16 0,5-3-128 16,9-2 192-16,0 0-64 0,0 0-128 0,14-5 0 15,6-4 0-15,6-1 128 0,7-5-128 0,8-2 0 16,5-3 0-16,5 0 128 0,2-3-128 0,4-4 0 16,5-2 0-16,10 2 0 0,6-3 128 0,8-2-128 15,4 0 128-15,0-1-128 0,0-4 192 0,6 0-32 0,5-3-16 0,2 0 0 16,-1 1 48-16,0-1 0 0,1-3 0 0,3 3 0 16,2 0 0-16,-3 5 0 0,-6-2 0 0,0 2 0 15,5 2-192-15,-5 4 0 0,-3 2 0 0,-7 3 128 16,-7-2-128-16,-3 4 0 0,-3 0 0 0,-2 6 0 15,-3 1 0-15,-7-1 0 0,-7 4 0 0,-4 0 0 16,-3-2 0-16,-4 4 128 0,-3 2-128 0,-2 2 0 16,-7 0 0-16,-4 2 0 0,-3 1 0 0,-4 1 0 15,-5 2 0-15,-4 0 0 0,-5 0 0 0,-9 0 0 16,0 0 0-16,0 0 0 0,0 0-144 0,0 0 144 16,0 0-256-16,-12 2 0 0,0 0 0 0,-1 0 0 15,-2 1-448-15,-1 0-96 0,-1 3-16 0,-2-3 0 16,-2 4-2208-16,0 2-448 0,0-2-96 0</inkml:trace>
  <inkml:trace contextRef="#ctx0" brushRef="#br3" timeOffset="-93264.5">12307 15309 3679 0,'-15'-15'160'0,"3"5"32"0,2 0-192 0,1-2 0 0,0 5 0 0,3-5 0 16,0 2 5776-16,6 10 1120 0,0 0 208 0,0 0 64 15,-9-13-5120-15,4 8-1024 0,5 5-208 0,0 0-48 16,0 0-336-16,0 0-80 0,0 0-16 0,0 0 0 16,0 13-16-16,2 2-16 0,-1 3 0 0,5 5 0 0,1 4 112 0,2 6 32 15,0 0 0-15,2 5 0 0,2 1-112 0,4 10-16 16,2 5 0-16,4 3 0 0,0 1-64 0,1 5-32 15,1 2 0-15,4 4 0 0,-1 1-96 0,2 1-128 16,-3-3 176-16,4 1-176 0,-6-7 192 0,1 2-192 16,-5-6 192-16,1 1-192 0,-2-1 384 0,1-2-48 15,-2-2 0-15,2-2 0 0,1-5-80 0,1 1 0 16,1-1-16-16,0-4 0 0,0 3-32 0,0-5 0 16,1-4 0-16,-2-2 0 0,-1-2-16 0,1-2 0 0,0 1 0 15,0-3 0-15,0-5 0 0,0 1 0 16,-2-2 0-16,2-1 0 0,-4-3-192 0,0-3 144 0,-1 0-144 0,0-2 128 15,0-3-128-15,-3 1 0 0,0-6 0 0,1 1 128 16,0-1-128-16,3 0 0 0,-1-1 0 0,0-4 0 16,0-2 0-16,1-2 0 0,0 0 0 0,1-2 0 15,0-2 0-15,3-3 0 0,1 2 0 0,3-2 0 16,4 0 0-16,2-3 0 0,2-3 0 0,2 1 0 16,0-2 0-16,0 2 0 0,-2 0 128 0,2-1-128 15,3-1 0-15,2 0 0 0,0 0 0 0,5 1 0 16,0-1 0-16,2 0 128 0,3-2-128 0,0 0 128 15,3-1-128-15,-3-2 0 0,2-1 0 0,2 0-176 16,1-3 176-16,5 2 0 0,0 1 0 0,3-3 0 16,-3-1 0-16,-1-1 0 0,-2 3 0 0,1-3 0 15,-2 1 0-15,2-4 0 0,0 5 0 0,1-2 0 0,0 5 0 0,-3-3 0 16,-3 1 0-16,-2 2 0 0,-1-1 0 0,0 2 0 16,-1 2 0-16,0 0 0 0,-1 1 0 0,-1 2 0 15,1 1 0-15,-3 0 0 0,-4 2 0 0,-2-1 0 16,-3 1 0-16,0 1 0 0,1 1 0 0,0 3 0 15,-3-4 0-15,-1 7 0 0,-1-1 0 16,-1 2 0-16,0 2 0 0,-1-1 0 0,-2 0 0 0,-2 3 0 16,-2-2 0-16,-2 2 0 0,-1 1 0 0,-3 1 0 15,-1-1 0-15,-1 0 0 0,-4-1 0 0,-1 0 0 16,-2-1 0-16,1 2 128 0,-2 0-128 0,-10 0 0 16,0 0 0-16,10 0 0 0,-10 0 0 0,0 0 0 15,0 0 0-15,8-1 128 0,-8 1-128 0,0 0 128 16,0 0-128-16,0 0 128 0,5-10-128 0,-5 10 128 0,1-10-128 15,-2-3 128-15,-2 0-128 0,1 1 0 0,-1-4 128 0,-1 0-128 16,-2-3 0-16,-2-2 128 0,1-2-128 0,-1 1 0 16,0-3 0-16,1-4 144 0,-1-1-144 0,-2-1 0 15,2-2 128-15,-2-2-128 0,1-2 0 0,-1-4 0 16,-1-2 0-16,-1-2 0 0,-1-4 0 0,1-3 0 16,-1 1 128-16,0 0-128 0,1 0 0 0,-2-1 0 15,1-1 0-15,-1-2 0 0,-1 0 0 0,-1 1 0 16,2-1 0-16,0 0 0 0,2 3 0 0,0 0 0 15,1-3 128-15,-1 0-128 0,1 0 0 0,1 3 0 16,-3 0 0-16,4 1 0 0,-2 1 128 0,-1 2-128 16,1 0 0-16,-1 3 0 0,1-2 128 0,1 4-128 15,0-2 0-15,0 5 0 0,-2 0 128 0,1 3-128 16,-1 3 0-16,2 0 0 0,0-1 0 0,0 2 0 0,-2 3 0 0,2 2 0 16,0-3 0-16,1 2 0 0,0 3 0 0,0-1 0 15,0 0 0-15,0 4 0 0,1 0 0 0,0 4 0 16,-1-1 0-16,0 2 0 15,-1 2 0-15,0 0 0 0,1 4 0 0,0-2 0 0,0 1 0 0,0 3 0 16,0 0 0-16,0 2 0 0,2-1 0 0,0 4 0 16,1 0 0-16,0-1 0 0,-1 1 0 0,2-2 0 15,-1-2 0-15,0 4 0 0,6 5 0 0,-9-6 0 16,0 0 0-16,1 2 0 0,8 4 0 0,-10-3 0 16,1-3 176-16,9 6-48 0,-10-5-128 0,1 2-192 15,-1 2 64-15,0 0 0 0,-1-1 128 0,0 2 0 16,-2 3 0-16,-2-1 0 0,-1 2 0 0,-4 4 0 15,0-4 0-15,-4 5 0 0,-3 1 0 0,-1 1-128 0,0 4 128 0,-5 2 0 16,-2 1 0-16,-6 1 0 0,-3 1 0 0,-3-2 0 16,2 0 0-16,-2 1 0 0,-3 2 0 0,0 0 0 15,-4 0 0-15,-2 2 0 0,-2 1 0 0,-6 1 0 16,-3 1 128-16,-2 3-128 0,-1 3 128 0,-1 1-128 16,1 3 0-16,-5-1 128 0,-4 4-128 0,-1-1 0 15,0-1 0-15,0 1 128 0,1 1-128 0,2-2 0 16,-1 0 128-16,-2 0-128 0,-1-2 128 0,0 1-128 15,0 1 176-15,5 1-48 0,5-1 0 0,-3 2 0 16,-2-3 0-16,5-2-128 0,-3-1 192 0,8 0-64 16,1 1 0-16,5 2 0 0,6 2 0 0,-1-2 0 15,-2-3-128-15,5-5 128 0,-2 0-128 0,6-2 128 16,4 4 16-16,2-6 0 0,2-1 0 0,5-3 0 16,2-2-16-16,5-2-128 0,2-2 192 0,5-1-64 0,3-1-128 0,3-6 0 15,2 3 144-15,1-4-144 0,5-3 0 0,7-2 0 16,0 0-192-16,0 0 64 15,-9-1-896-15,9 1-192 0,0 0-16 0,0 0-12256 16,0 0-2448-16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30T17:46:38.383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2402 1433 8287 0,'0'0'736'0,"-3"-9"-592"15,-4 0-144-15,3 0 0 0,4 9 1952 0,-2-7 352 16,-1-3 80-16,3 10 16 0,-1-9-1552 0,1 9-304 0,1-10-64 15,-1 10-16-15,0 0-304 0,0 0-160 0,0 0 160 0,0 0-160 16,0 0 0-16,0 0 0 0,0 0 0 0,5 12 0 16,-1 0 0-16,-1 4 0 0,-2 6 0 0,-1 1 0 15,0 1 0-15,0 6 0 0,0 2 0 0,-1 4 0 16,-2 2 0-16,1 3 0 0,-2 4 0 0,0 4 0 16,0 4 0-16,-1 6 0 0,-1 2 0 0,-1 5 0 15,0-4 432-15,-1 5-16 0,1 2 0 0,-1 5 0 16,-1 4 256-16,-1 6 48 0,0 3 16 0,0 0 0 15,-1 0-112-15,0 3-32 0,1 4 0 0,-2 0 0 16,-2 3-192-16,2-2-32 0,0-1-16 0,2 4 0 16,-1-1-176-16,2 2-48 0,1-4 0 0,2 1 0 15,-1 0-128-15,2-1 160 0,3 1-160 0,-1-5 160 16,2-3-160-16,0-3 0 0,2 0 144 0,-1-5-144 0,1-2 0 16,3-4 0-16,-3-2 0 0,4-3 0 15,-1-4 192-15,1-2-48 0,-1-1 0 0,1-1 0 0,2-3-144 0,-1 0 192 16,0-3-192-16,1-2 192 0,-2-3-192 0,2 1 0 15,1-3 144-15,0-4-144 0,-2 1 0 0,0-5 0 16,-1 1 0-16,2-1 128 0,-1-6-128 0,0-2-240 16,1-1 64-16,0-4 16 15,0-1-1408-15,0-6-288 0,1-5-48 0,-2-5-16 0</inkml:trace>
  <inkml:trace contextRef="#ctx0" brushRef="#br0" timeOffset="617.66">1047 4493 8287 0,'-10'-3'736'15,"0"2"-592"-15,2 1-144 0,8 0 0 16,0 0 4512-16,-5 6 864 0,5-6 192 0,2 13 16 16,3-4-4400-16,4 2-880 0,2-2-176 0,4 3-128 0,4 0 176 0,4-2-48 15,5 3-128-15,5-4 192 0,3-1-192 0,7-2 0 16,5 3 128-16,4-3-128 0,4 3 0 0,3-2 0 15,2-4 0-15,1 2 0 0,0 2 0 0,6-3-160 16,3 1 160-16,4 1-128 0,6-1 128 0,2 3 0 16,-4 1 0-16,3-3-128 0,4 2 128 0,3-2 0 15,1-1 0-15,0 4 0 0,-2-4 0 0,-1 3 0 16,5-1 0-16,3-2 0 0,4 0 0 0,-1 1 256 16,-4-3-64-16,4-3-16 0,4 0 16 0,0 0 16 15,-3-1 0-15,0 0 0 0,0 1-16 0,3 1 0 16,2-1 0-16,-1 0 0 0,-5-2-192 0,0 0 176 15,5-2-176-15,-3 2 160 0,-1-3-160 0,-1 1 0 16,-1-4 144-16,-1 2-144 0,4 1 0 0,-4-3 144 0,-1 2-144 0,-4-3 0 16,0 1 192-16,-3 2-192 0,1-2 192 0,0 2-192 15,-6 2 160-15,-5-2-160 0,0 2 128 0,-2 0-128 16,-1 2 128-16,0-2-128 0,0 0 0 0,-5 2 128 16,-9-1-128-16,-2 1 0 0,-2 0 144 0,-1 1-144 15,-5-2 0-15,-1 0 144 0,-1 0-144 0,-2 2 0 16,-2 0 160-16,-4 1-160 0,-3-2 128 0,-5 1-128 15,-3 0 0-15,-5 1 128 0,0 0-128 0,1-2 0 16,-3 0 0-16,-4 1 0 0,-5-1-224 0,-2-1 80 31,-1-3-496-31,-4 1-80 0,-3-5-32 0,-3-1-8416 0,-3-6-1696 0</inkml:trace>
  <inkml:trace contextRef="#ctx0" brushRef="#br0" timeOffset="1751.22">2701 771 15775 0,'0'0'704'0,"0"0"128"0,-13 2-656 0,13-2-176 16,-12 3 0-16,12-3 0 0,-13 4 128 0,13-4-128 16,-10 10 192-16,10-10-64 0,-10 9 128 0,10-9 32 15,-9 11 0-15,1-2 0 0,8-9-96 0,-5 14-32 16,4 0 0-16,-4-1 0 0,1-3 144 0,1 4 16 0,2 1 16 0,0 3 0 16,0 1 16-16,-1 0 0 0,-2 2 0 0,3 0 0 15,-1 5 32-15,0-2 16 0,1 1 0 0,0 2 0 16,0 2 48-16,2 0 0 0,1 3 0 0,0 1 0 15,-1-2-96-15,1 0-16 0,2 4 0 0,-1 2 0 16,-1 1-16-16,2 2-16 0,1 0 0 0,3 2 0 16,-1 0-112-16,2-2 0 0,-1 2-16 0,0 3 0 15,1-3-176-15,1 5 0 0,-1-3 144 0,1 5-144 16,2 0 0-16,2-1 0 0,3 1 0 0,0 0 0 16,-2-3 0-16,3 2 0 0,2 2 0 0,3 2 0 15,1-1 0-15,0 1 0 0,3 3 0 0,-2-2 0 0,2-2 144 16,5 2-144-16,-1-3 192 0,3 1-192 0,0 0 320 0,0-1-64 15,-1-4 0-15,0 4 0 0,-1-1 0 0,2 1-16 16,-1-3 0-16,4 2 0 0,3 1-48 0,2 0 0 16,-2-2 0-16,4 1 0 0,0 0-32 0,0-2-16 15,1-1 0-15,1 2 0 0,-4-1-144 0,1 1 192 16,0-1-192-16,2-4 192 0,2 3-192 0,0-4 0 16,1 1 144-16,2 2-144 0,-1-2 0 0,-1 3 0 15,2-4 0-15,-3 1 0 0,0-2 0 0,0-2 0 16,0 2 0-16,1 1 0 0,1-2 128 0,0-1-128 15,3 0 160-15,-2-3-160 0,0-2 256 0,-1-1-32 16,-6 0-16-16,1 0 0 0,-1 1 80 0,1-2 16 16,0-1 0-16,-1-1 0 0,2-2-48 0,1 3 0 0,-3-1 0 15,1-3 0-15,-1 2-64 0,-4-4 0 0,-2 2-16 0,0-4 0 16,0-1 16-16,-2-1 16 0,0-2 0 0,-2 0 0 16,0 2 0-16,0-2 0 0,-1 0 0 0,1-1 0 15,0-2 48-15,-1-1 0 0,-1-3 0 0,0 1 0 16,-3 0-64-16,-1-4 0 0,-2 2 0 0,-3-5 0 15,-3 2-192-15,0-3 176 0,-3-2-176 0,1-1 160 16,-1-4-160-16,-2 0 0 0,-2-1 144 0,-1 0-144 31,-1-9-352-31,-2 1-144 0,-3-3-16 0,0-2-10304 0,-2 0-2048 0</inkml:trace>
  <inkml:trace contextRef="#ctx0" brushRef="#br0" timeOffset="2485.31">3714 1404 14735 0,'-18'-17'1312'0,"8"11"-1056"16,-1 0-256-16,-3 3 0 0,-3 3 1792 0,0 6 288 15,-4 3 64-15,-3 7 16 0,-4 3-1632 0,-2 10-320 16,-3 5-64-16,-3 4-16 0,-5 3-128 0,-2 10 0 16,-5 6 0-16,-4 8 0 0,-7 2 0 0,-7 12 0 15,-8 4 0-15,-2 10 0 0,-3 3 176 0,-2 13-48 16,-4 12-128-16,-8 5 192 0,-7 0 0 0,-2 6-16 0,0 4 0 0,3-2 0 16,1-4-48-16,3-5 0 0,1-6 0 0,5-3 0 15,5-8 192-15,4-5 16 0,2-6 16 0,1-3 0 16,0-4 96-16,7-6 32 0,6-4 0 0,3-2 0 15,1-2-112-15,5-2-32 0,3-5 0 0,6-5 0 16,6-8-192-16,4-4-144 0,6-6 192 0,5-3-192 31,6-7-768-31,9-7-256 0,6-2-48 0</inkml:trace>
  <inkml:trace contextRef="#ctx0" brushRef="#br0" timeOffset="2801.65">4253 2511 38703 0,'-21'-10'1712'0,"7"14"352"0,-3 5-1648 0,1 8-416 16,-1 11 0-16,-2 7 0 15,-4 3-1024-15,-5 5-272 0,-4 7-64 0,-5 9-16 0,-3 12 1104 0,-6 10 272 16,-5 2 0-16,-2 12 0 0,-2 4 0 0,-10 10 0 16,-10 8 0-16,-5 6 0 0,-4 3 0 0,-2 4 0 15,-3 8 0-15,-5 1 0 0,-5-1-304 0,1 0 48 16,1-1 16-16,6-9 0 16,3-11-432-16,3-9-96 0,2-7 0 0,9-15-16 15,10-13-32-15,10-14 0 0,11-8 0 0,9-10-11712 0</inkml:trace>
  <inkml:trace contextRef="#ctx0" brushRef="#br0" timeOffset="3052">5181 3134 36911 0,'-29'6'1632'0,"10"8"352"0,-3 10-1600 0,-2 9-384 0,-5 8 0 0,-4 11 0 0,-4 9-160 0,-3 10-112 15,-1 8-32-15,-5 11 0 0,-3 11 304 0,-5 8 0 16,-8 11-128-16,-3 5 128 0,-4 5 0 0,-2 9 0 16,-2 9-128-16,1 0 128 15,-2 2-1216-15,1-5-192 0,1-8-48 0,9-7-8208 16,7-12-1664-16</inkml:trace>
  <inkml:trace contextRef="#ctx0" brushRef="#br0" timeOffset="3286.43">6000 4481 38415 0,'-52'52'1696'0,"19"-11"352"0,-2 9-1632 0,-2 8-416 0,-2 9 0 0,0 5 0 15,-3 3 0-15,-2 6 0 0,0 7 0 0,1 1 0 16,-1 2 240-16,0 8-48 0,1 8 0 0,-3 6 0 16,0 0-192-16,-6 17 0 0,-8 10 0 0,-6 16-17360 15</inkml:trace>
  <inkml:trace contextRef="#ctx0" brushRef="#br0" timeOffset="6404.7">7952 19977 7359 0,'0'0'656'0,"0"0"-528"16,0 0-128-16,0 0 0 0,3-10 2576 0,-2 2 496 16,-1 8 80-16,0 0 32 0,0 0-1456 0,1-9-304 15,1 1-48-15,-2 8-16 0,0 0-144 0,0 0-48 16,0 0 0-16,0 0 0 0,0 0-112 0,0 0-32 0,0 0 0 0,0 0 0 16,-6 12-192-16,1 2-32 15,-1 6-16-15,1 3 0 0,1 1-144 0,-1 5-48 16,2 2 0-16,0 0 0 0,-2 2-80 0,-3 1-32 15,0 0 0-15,1 1 0 0,2-5-160 0,0-2-16 16,-1 1-16-16,4-3 0 0,-4-2-96 0,0-3-32 0,1 0 0 0,0-2 0 16,0 1-160-16,0-2 128 0,1-3-128 15,0-1 128-15,4-5-128 0,0 1 192 0,0-10-192 0,0 0 192 32,0 0-1280-32,0 0-240 0,0 0-48 0,11 2-16 0,0-5-1328 0,1-6-272 15,-2-1-48-15</inkml:trace>
  <inkml:trace contextRef="#ctx0" brushRef="#br0" timeOffset="6821.46">7931 19936 15087 0,'0'0'656'0,"-7"-4"160"0,-2 3-656 0,0 0-160 16,0-1 0-16,1 2 0 0,-3-1 1120 0,1 1 192 16,0-1 32-16,0 1 16 0,2-1-16 0,-1-1 0 15,9 2 0-15,0 0 0 0,0 0-128 0,0 0-16 0,3-5-16 0,5-1 0 16,3 1-320-16,4 0-64 0,3-3-16 0,2 2 0 15,2 1 32-15,3-2 0 0,3 2 0 0,4 3 0 16,0-2-160-16,1-1-16 16,1 2-16-16,2 2 0 0,0 0-176 0,0 1-48 0,2-3 0 15,-2 3 0-15,-3 0-128 0,-1 0-16 0,-3 2-16 0,-3-2 0 16,-5 0-112-16,-2 0-128 0,-3 2 176 0,-1-2-176 16,-3 0 0-16,0 1 0 0,-12-1 0 0,0 0 0 15,0 0-704 1,0 0-160-16,0 0-32 0,6 12 0 0,-3-5-2128 0,-4 4-432 15,-6-3-96-15</inkml:trace>
  <inkml:trace contextRef="#ctx0" brushRef="#br1" timeOffset="50959.8">3384 19725 13823 0,'0'0'1216'0,"0"0"-960"16,-8 2-256-16,8-2 0 0,0 0 864 0,0 0 128 0,0 0 32 0,0 0 0 16,0 0-272-16,0 0-48 0,11-11-16 0,4 4 0 15,-1 3-112-15,4-5-32 0,2-2 0 0,2 1 0 16,3 2-240-16,3-2-48 0,2 3-16 0,3-1 0 15,4-1-80-15,1 5-16 0,2-1 0 0,5-1 0 16,4 2 80-16,7 0 16 0,1-1 0 0,-2 1 0 16,1-1 48-16,2 4 16 0,4-1 0 0,4 2 0 15,2 0-64-15,5 2-16 0,2-2 0 0,1 1 0 16,-5-1-32-16,5 5-16 0,0-2 0 0,1 1 0 16,5-2 16-16,2 0 0 0,4 0 0 0,-4 1 0 15,-1-2 32-15,1 2 16 0,-4-3 0 0,7 3 0 16,4 2 80-16,-2-4 0 0,-2 1 16 0,4-1 0 15,0-2-16-15,2 2-16 0,4 4 0 0,2-1 0 16,0-4-16-16,-1 0 0 0,-1-3 0 0,4 3 0 0,1 0-80 16,4 0-16-16,1-1 0 0,-1-1 0 0,0-1-32 0,2 2-16 15,4 1 0-15,-1 0 0 0,0-2-144 0,0 1 128 16,4 1-128-16,1-2 128 0,-1 2-128 0,0-1 0 16,-3-2 144-16,0 1-144 0,-1-1 128 0,3 2-128 15,4-1 128-15,-4 1-128 0,-3 1 128 0,1 0-128 16,0-2 160-16,1 1-160 0,-1 0 144 0,-3-1-144 15,1 2 128-15,5-1-128 0,-1-1 128 0,-1-1-128 16,-4-1 0-16,0 1 128 0,2 0-128 0,1 0 192 16,-3 1-192-16,3 2 192 0,-5-3-64 0,2 0 0 15,1 0 0-15,2 0 0 0,2 3-128 0,-4 0 0 0,-6-1 0 16,4 1 0-16,3 1 0 0,-1 2 0 0,0-3 128 0,0 2-128 16,-5 1 0-16,2 0 0 0,3-2 0 0,0 1 128 15,0 1-128-15,-4 0 0 0,-2 0 0 0,2 3 0 16,1-2 0-16,0 0 0 0,-5 5 0 0,0-3 0 15,1-3 0-15,2 0 0 0,4 3 0 16,-4 2 0-16,0-4 128 0,2-2-128 0,-4 1 0 0,3 1 128 16,3 3-128-16,-1-2 0 0,-7-2 0 0,3 0 128 15,1 0 16-15,4 3 0 0,-2-2 0 0,1 1 0 16,-3-4-16-16,1 2-128 0,-1 2 192 0,2-3-64 16,1 3-128-16,1-4 192 0,-5-1-192 0,0 0 192 15,0 2-192-15,2 2 160 0,4 2-160 0,-3-3 160 16,-4-4-160-16,-1 1 0 0,-1 1 144 0,3 2-144 15,3-1 0-15,-2-2 128 0,-1-3-128 0,-2 0 0 0,-4 3 0 16,6 0 128-16,5 0-128 0,-4 0 0 0,-6-2 0 16,2-1 0-16,-3 3 0 0,2 3 0 0,2-1 0 0,-1-2 0 15,-3-5 0-15,-1 4 128 0,1 2-128 0,0 4 0 16,1-4 0-16,0-1 0 0,-1-1 0 0,-1 1 0 16,-1 0 0-16,1 3 0 0,1 1 0 0,-3-2 0 15,1-2 0-15,-5 1 0 0,-1 2 0 0,1 3 144 16,2 0-144-16,-1-3 160 0,1-2-160 0,-4 2 160 15,-2-1-160-15,-1 1 160 0,-1 1-160 0,4-1 128 16,0 2-128-16,-1-4 128 0,-4 2-128 0,1 0 0 16,-2 2 144-16,0-2-144 0,-1 0 128 0,4-2-128 15,-2 4 128-15,-2-3-128 0,-6 0 128 0,2-1-128 16,0-1 128-16,2 3-128 0,-5-1 128 0,6-1-128 0,-1-1 160 16,-2 0-160-16,-3 0 176 0,3-1-176 0,-1-1 192 0,-1-1-192 15,3 3 224-15,0 0-64 0,-1 0-16 0,-2-1 0 16,0-3-144-16,-2 2 160 0,2 4-160 0,-1-2 160 15,-1-2-160-15,4 1 192 0,-9-1-192 0,1-1 192 16,-6 0-192-16,-2-1 160 0,-2 1-160 0,-2 0 160 16,4 1-160-16,-4 1 0 0,0 1 0 0,0-2 128 15,-2 1-128-15,3-1 0 0,-5-1 0 0,-2-3 128 16,-3 2-128-16,-2-1 0 0,-1 0 0 0,-1-1 128 16,-1 3-128-16,1 0 0 0,-7-2 0 0,4 2 0 15,-2 3 0-15,-3-1 0 0,-3-4 0 0,-4 4 0 16,-5-4-160-16,-2 2-16 0,-3 2 0 0,1-4 0 15,-6-2-1280-15,-3 3-256 16,-3 1-48-16,-9 3-9248 0,0 0-1840 0</inkml:trace>
  <inkml:trace contextRef="#ctx0" brushRef="#br1" timeOffset="51289.39">23224 19206 35007 0,'0'0'1552'0,"19"0"320"0,5 0-1488 0,4 0-384 0,2 1 0 16,7 4 0-16,4 2 224 0,7 7-32 0,4 0 0 0,1 0 0 15,1 2-192-15,-2 3 144 0,-2-1-144 0,2 3 128 16,0 0 64-16,2-1 16 0,0 0 0 0,3 2 0 15,1 2-48-15,-3 3-16 0,-3 1 0 0,-5 0 0 16,-4 0-144-16,-6 3 0 0,-9-3 0 0,-1 5 0 16,-8-6 0-16,-4 1 0 0,-6 3 0 0,-4-4 0 15,-7-2 0-15,-7 2 0 0,-4-2 144 16,-9-1-144-16,-8-3 0 0,-10-1 144 0,-3-3-144 0,-9-2 0 31,-7 1-832-31,-4-1-256 0,-4-5-64 0</inkml:trace>
  <inkml:trace contextRef="#ctx0" brushRef="#br1" timeOffset="51842.14">19215 18799 6447 0,'0'0'576'0,"0"-13"-576"0,0-1 0 0,1-2 0 16,2 1 2448-16,0 3 384 0,0 0 80 0,-3 12 16 15,4-10-976-15,5-2-192 0,-1 3-32 0,-1 0-16 16,-7 9-320-16,0 0-64 0,0 0-16 0,14 0 0 16,-14 0-544-16,13 11-96 0,-6-1-32 0,-2 8 0 15,2 3-176-15,-2 7-32 0,-2 2-16 0,-2 7 0 0,-1 3-32 0,2 1 0 16,-4 4 0-16,-1-1 0 0,-3 1-160 0,-1-1-32 16,2 1-16-16,-1-2 0 0,0-3-32 0,0-1 0 15,2-1 0-15,1-5 0 0,0-8-144 0,3-4 0 16,3-2 0-16,0-5 0 15,3-1-432-15,3-7-112 0,-9-6-32 0,15 0 0 16,0-3-1920-16,1-3-400 0,2-9-80 0</inkml:trace>
  <inkml:trace contextRef="#ctx0" brushRef="#br1" timeOffset="52075.39">19419 18682 13823 0,'-17'-8'608'0,"6"4"128"0,1 0-592 0,1-4-144 0,9 8 0 0,0 0 0 16,1-12 4208-16,4 0 800 0,1 3 176 0,6-1 16 15,2 1-3872-15,4 0-784 0,3-3-160 0,6-1-16 16,5 1 0-16,1-3 0 0,4 2 0 0,2 3 0 16,2-2-48-16,4 4-16 0,-1-1 0 0,1 0 0 15,1 1-144-15,-3-3-32 0,-3 5 0 0,-3 0 0 31,-6-1-496-31,-4 4-96 0,-5 0-32 0,-5 0-10096 0,-17 3-2016 0</inkml:trace>
  <inkml:trace contextRef="#ctx0" brushRef="#br1" timeOffset="52247.6">19068 19017 32255 0,'0'0'2864'0,"0"0"-2288"16,0 0-576-16,20-4 0 0,7 2 1152 0,4 1 112 15,8-2 16-15,4 0 16 0,7-3-624 0,1-4-128 16,1 2-32-16,3-5 0 0,1 1-128 0,1-1-16 16,-1 4-16-16,-4-2 0 15,-3 2-1632-15,-5-1-336 0,-1 4-64 0,-2-1-14416 0</inkml:trace>
  <inkml:trace contextRef="#ctx0" brushRef="#br1" timeOffset="52888.98">20718 18890 4607 0,'0'0'192'0,"0"0"64"0,0 0-256 0,0 0 0 0,3-11 0 0,-3 11 0 0,6-7 4096 0,-6 7 784 15,0 0 160-15,6-11 16 0,3 5-3840 0,-9 6-784 16,0 0-160-16,0 0-16 0,7-7 160 0,-7 7 32 16,0 0 16-16,0 0 0 0,0 0 160 0,0 0 16 15,0 0 16-15,-10-6 0 0,-2 3-16 0,-4 6-16 16,-2 5 0-16,-3-3 0 0,-4 1-176 0,-3 5-16 16,-6-2-16-16,-1 4 0 0,1-4-16 0,0 4 0 15,5-2 0-15,0 2 0 0,6-3-96 0,3 2-32 16,5 2 0-16,5-5 0 0,3 5-272 0,2-3 160 15,5-11-160-15,3 15 128 0,3-6 48 0,3 2 0 0,4-3 0 0,5 2 0 16,4-2-176-16,2 4 128 0,-2-2-128 0,5 2 128 16,-3-5 64-16,0 5 0 0,-1-3 0 0,-2 4 0 15,-5-1 64-15,-2 2 0 0,-2-1 16 0,-6-3 0 16,-6 5 48-16,0-1 16 0,-5-4 0 0,-4 3 0 16,-6-2 80-16,-2 4 16 0,-6-7 0 0,0 4 0 15,-7-4-176-15,0 1-48 0,1-2 0 0,0-2 0 16,1-2-80-16,1-3-128 0,2 0 176 0,1-5-176 15,7-1 0-15,2-6 0 0,1 3 0 16,6-5-192-16,3-3-1840 16,7 4-352-16,5-3-80 0,6-4-12928 0</inkml:trace>
  <inkml:trace contextRef="#ctx0" brushRef="#br1" timeOffset="53090.3">21325 18400 27647 0,'0'0'2448'0,"-10"10"-1952"15,1 1-496-15,-1 5 0 0,2 2 1168 0,-1 4 144 16,-1 3 32-16,1 3 0 0,0 5-512 0,-1 1-112 16,-2-1-16-16,0 5 0 0,-1 1-384 0,-1 1-64 15,1 0-32-15,0 0 0 0,-1-3-224 0,5 3 144 16,-4 1-144-16,3 0 128 15,-4 2-1472-15,2-4-320 0,0-2-48 0,2-6-16 16,1-1-1104-16,2-7-240 0,-2 0-32 0</inkml:trace>
  <inkml:trace contextRef="#ctx0" brushRef="#br1" timeOffset="53621.63">20867 19054 20671 0,'-11'-16'912'0,"10"4"192"0,-1-1-880 0,4 1-224 0,-1-3 0 0,7 5 0 16,1-4 1456-16,2 5 240 0,4-4 48 0,3 4 16 15,3-1-800-15,3 2-144 0,7-1-48 0,0 2 0 16,2-5-240-16,2 2-48 0,2-4-16 0,2 6 0 16,-2-7-80-16,-1 6-32 0,-4 0 0 0,1 3 0 15,-2-4-192-15,-3 4-32 0,-2 1-128 0,-3 1 192 16,0-2-192-16,-4 1 0 0,-1 2 0 0,-2 2 0 0,-3 1-192 0,2 0-16 16,-3 0-16-16,-12 0 0 0,12 3-32 15,-12-3 0-15,13 6 0 0,-13-6 0 0,12 4 0 0,-12-4-16 16,0 0 0-16,14 5 0 0,-14-5 272 0,0 0-160 15,0 0 160-15,0 0-128 0,0 0 128 0,0 0 0 16,0 0 0-16,0 0 128 0,0 0 16 0,0 0 16 16,-14 4 0-16,4 4 0 0,-2 0 0 0,0 0 0 15,-1 2 0-15,-4-1 0 0,4 2 48 0,-3-1 16 16,-2 3 0-16,-1 1 0 0,-2 1 96 0,0 2 32 16,2 4 0-16,-1 0 0 0,1 1 112 0,1 2 32 15,4 0 0-15,2-2 0 0,3-1-80 0,3-4-16 16,3 0 0-16,6-4 0 0,0-2-16 0,4-3-16 0,5-2 0 15,3-3 0-15,1-3-32 0,5-1 0 0,3-2 0 0,0-7 0 16,2-1-80-16,1-4 0 0,-2 0-16 16,0 2 0-16,-4-3-16 0,1-4 0 15,-2 1 0-15,-2 0 0 0,-2 1-224 0,-1 3 0 0,-3 0 0 0,0 1 0 16,-2 2 0-16,-1 3 0 0,-9 9 0 0,0 0 0 16,0 0 0-16,0 0 0 0,0 0 0 0,0 0 144 15,6 12-144-15,-3 0 0 0,-5 2 0 0,-1 6 0 16,-1-3 0-16,-4 3 0 0,4-2 0 0,-2-2 0 15,0 0 0-15,2 2 0 0,-1-2 0 0,2-4 0 16,3 2 0-16,0-14-144 0,2 9 144 0,-2-9-208 16,12 7-496-16,1-6-80 15,0-5-32-15,5-2-10736 0,3 0-2144 0</inkml:trace>
  <inkml:trace contextRef="#ctx0" brushRef="#br1" timeOffset="53955.97">22246 18728 29487 0,'-14'1'2624'0,"1"2"-2112"15,1 0-512-15,-1 3 0 0,-1 2 1664 0,-1-2 240 16,-2 5 32-16,-1-2 16 0,-3 3-992 0,5-3-192 16,-2 2-32-16,3-3-16 0,0 0-336 0,3 2-80 15,0-2-16-15,4 2 0 0,0-3-288 0,8-7 0 16,0 0 0-16,0 0 0 0,0 14 0 0,6-5 0 0,2 1 0 15,-1-1 0-15,3-2 0 0,-1 4 0 0,2-4 0 0,0 4 0 16,1-1 0-16,-3 3 0 0,3-4 0 0,-3 5 0 16,1-1 0-16,-2-3 0 0,-5 4 0 0,3-4 0 15,-3 5 192-15,-3-5-192 0,-2 2 192 0,-1-3-192 16,3-9 288-16,-10 9-48 0,0-4-16 0,-2 0 0 16,-2 1-16-16,4-4 0 0,-3-4 0 0,-1 1 0 15,1-2-208-15,-1-2 0 0,0 1 0 0,2-2 0 31,1-6-1360-31,4 2-320 0,2-4-64 0,5-2-9680 0,3 3-1936 16</inkml:trace>
  <inkml:trace contextRef="#ctx0" brushRef="#br1" timeOffset="54177.43">22450 18787 12895 0,'0'0'576'0,"0"0"112"0,0 0-560 0,0 0-128 0,0 0 0 0,12 3 0 0,-12-3 4544 0,12 11 896 15,-4 3 160-15,-4 3 32 0,2 1-3872 0,-3-2-784 16,-4 2-144-16,-1 1-48 0,-1 0-400 0,-1 2-96 16,-2-3-16-16,0 1 0 0,-2-1-144 0,4 3-128 15,-1 3 144-15,2-4-144 0,2-2 0 0,1-3 0 16,3 0-128-16,1-3 128 16,-4-12-512-16,0 0 16 0,0 0 0 0,15 1 0 15,-4-1-624-15,0-4-128 0,0-8-32 0,1 3-8384 16,-5-3-1664-16</inkml:trace>
  <inkml:trace contextRef="#ctx0" brushRef="#br1" timeOffset="54714.23">23022 18774 21183 0,'0'0'944'0,"0"0"192"0,4-9-912 0,-4 9-224 0,8-12 0 0,-8 12 0 0,4-7 1600 0,-4 7 288 15,0 0 48-15,0 0 16 0,-6-9-928 0,-3 4-176 16,-5 2-32-16,0 3-16 0,-2 2-240 0,-3 1-48 16,-5 3-16-16,-3 3 0 0,-1-2 32 0,0 5 16 15,0-6 0-15,2 0 0 0,4 3-272 0,3-2-48 16,5 4-16-16,2-3 0 0,5-2-16 0,4 6-16 16,2-1 0-16,2 2 0 0,4-1-48 0,2 0 0 15,2 1 0-15,3-1 0 0,1 1 112 0,2 1 16 16,0-1 0-16,4 3 0 0,-1 1-80 0,0 1-16 15,-2 2 0-15,0 0 0 0,-1-7-160 0,-1 3 0 16,-6-1 144-16,0-2-144 0,-2 2 224 0,-3 3-32 16,-5-5 0-16,-2-1 0 0,-2 3 128 0,-1-3 32 0,-4 0 0 15,-2-3 0-15,-2-2 64 0,0-2 16 0,-1-1 0 0,1-1 0 16,0-1-176-16,3-2-16 0,-1-2-16 0,2 1 0 16,11 1-224-16,-10-6 0 0,1 0 128 0,2-5-128 15,5 1-208-15,2-3-96 0,2 2-16 0,5-1 0 31,1-2-1632-31,2 3-336 0,2-2-64 0,3 2-16 16,1-2-256-16,5 1-48 0,0 2-16 0</inkml:trace>
  <inkml:trace contextRef="#ctx0" brushRef="#br1" timeOffset="54982.66">23592 18311 17503 0,'3'-36'768'0,"0"14"176"0,0-2-752 0,0-3-192 0,-2-4 0 0,-1 9 0 0,-1 6 1936 0,-1 4 368 16,-1 0 64-16,3 12 0 0,0 0-1264 0,-12 0-256 15,-1 3-48-15,0 9-16 0,-1 4-256 0,-3 5-48 16,-1 4-16-16,-2 3 0 0,4 6-128 0,-2 4-16 16,-1 3-16-16,1 2 0 0,0 3-304 0,-1 0 160 15,3 3-160-15,-2 5 128 0,0-5 16 0,2 1 0 16,0-2 0-16,1-4 0 0,1 1-144 0,1-4 0 15,4-2 0-15,0-2 0 16,3-5-352-16,3 0-160 0,0-10-16 0,3 0-16 16,2-1-1648-16,1-3-336 0,0-5-64 0</inkml:trace>
  <inkml:trace contextRef="#ctx0" brushRef="#br1" timeOffset="56334.33">22072 18288 10127 0,'0'0'896'0,"4"-11"-704"15,2 3-192-15,0-2 0 0,0 1 1760 0,2 1 320 16,-1 0 64-16,0 2 16 0,1-5-752 0,-1 4-160 16,2 1-32-16,-9 6 0 0,9-9 160 0,-9 9 32 15,9-6 0-15,-9 6 0 0,0 0-320 0,0 0-48 16,0 0-16-16,0 0 0 0,0 0-384 0,0 0-96 0,4 16-16 0,-4 7 0 16,-2 0 0-16,-3 10 0 0,-1 3 0 0,-1 4 0 15,-1 1-96-15,-1 5-32 0,-1 6 0 16,0 0 0-16,-1 5 112 0,1 1 0 0,-1-8 16 0,0 2 0 15,-3-3-256-15,5-3-48 0,-3-2-16 0,5-6 0 16,0-4 32-16,-1-5 0 0,5-3 0 0,0-3 0 16,-1-8 208-16,2 0 64 0,2-2 0 0,3-5 0 15,2 1-208-15,-5-9-48 0,0 0 0 0,13 7 0 16,-1-2-112-16,1-2-16 0,1-5-128 16,0 1 192-16,3-1-192 0,1-1-128 0,-1 0 128 0,3-4-208 15,-2 1-384 1,-2-3-80-16,2-3-16 0,-2 5 0 0,-1-4-1328 15,-2 2-272-15,2-4-48 0,-5 0-16 0,-2 1-848 0,-2-5-192 0,0-5-16 16,-2 4-16-16</inkml:trace>
  <inkml:trace contextRef="#ctx0" brushRef="#br1" timeOffset="56527.71">21949 18780 12895 0,'-20'0'576'0,"9"-2"112"0,-1 1-560 0,3-1-128 0,9 2 0 0,0 0 0 0,0 0 4656 0,0 0 896 16,0 0 176-16,0 0 32 0,18 0-4272 0,2 0-848 15,3 0-192-15,2-1-16 0,3-1-176 0,2-1-16 16,1 0-16-16,2-4 0 0,1 1-224 0,0-1 176 16,7-2-176-16,-2 4 160 0,-3 1-368 0,1 1-80 15,-3 1-16-15,2-1 0 16,-8 0-2720-16,1 2-560 0</inkml:trace>
  <inkml:trace contextRef="#ctx0" brushRef="#br1" timeOffset="57021.2">23050 18671 22111 0,'-15'-1'1968'0,"15"1"-1584"0,0 0-384 0,0 0 0 15,0 0 1296-15,0 0 176 0,11-4 48 0,2-4 0 16,2 5-736-16,1 0-144 0,2 0-16 0,3 2-16 15,1-2-48-15,2 0-16 0,3-2 0 0,-1 4 0 16,1-1-144-16,1 1-16 0,-1-2-16 0,0 1 0 16,-2 1 16-16,0 1 16 0,-1 0 0 0,1 0 0 15,0 0-400-15,-1 0 0 0,-2 0-192 0,-4 0 192 32,-3-2-2624-32,-2 1-416 0</inkml:trace>
  <inkml:trace contextRef="#ctx0" brushRef="#br1" timeOffset="57231.36">23801 18572 23039 0,'0'0'2048'0,"0"0"-1648"16,-4 12-400-16,-1-3 0 0,5-9 3200 0,-4 16 544 16,-5 3 112-16,3 4 32 0,-3 0-2672 0,-1 3-544 15,-2 0-96-15,-2-2-32 0,0-3-144 0,-3 3-16 16,4-2-16-16,-2 0 0 0,-1-1-368 0,2 0 128 15,3 0-128-15,0-4 0 16,1 3-1152-16,2-3-288 0,1-3-64 0,4 1-16 16,0 1-1872-16,3-6-368 0</inkml:trace>
  <inkml:trace contextRef="#ctx0" brushRef="#br1" timeOffset="57459.67">23947 18315 35935 0,'-24'-16'1600'0,"12"5"320"0,2-5-1536 0,2 3-384 0,2 2 0 0,6 11 0 16,-4-8 1120-16,4 8 160 0,-3-9 16 0,0 3 16 15,0-5-1008-15,1 4-304 0,1-4 128 0,0 4-128 31,1 7-288-31,0 0-128 0,0 0-32 0,0 0 0 0,-2-13-1872 16,2 13-384-16,0 0-80 0</inkml:trace>
  <inkml:trace contextRef="#ctx0" brushRef="#br1" timeOffset="57806.96">24653 18608 18431 0,'-6'-8'1632'0,"-1"-1"-1312"16,-1 2-320-16,1 2 0 0,-3 2 4656 0,-4 0 848 16,-2 8 192-16,-3-1 16 0,-5 1-4432 0,-4 2-880 15,-5 2-176-15,0-3-32 0,-1 4-192 0,0-1 0 16,-1 6 0-16,3-1 0 0,0-1 0 0,5 5 0 16,3 0 0-16,5 2 0 0,6 1 0 0,2 3 0 0,4-2 0 0,4 2 0 15,7 1 0-15,4-1 0 0,1-6-144 0,7 0 144 16,0-2 0-16,5-1 144 0,1-2-16 15,1 2 0-15,-1-6 96 0,0 3 16 0,0-3 0 0,1-1 0 16,-1-3-64-16,3-2-16 0,0 0 0 0,1-2 0 16,-1 4-160-16,-1-4 0 0,2-1 0 0,-2-1 0 31,-2-2-2560-31,1 0-608 0</inkml:trace>
  <inkml:trace contextRef="#ctx0" brushRef="#br1" timeOffset="59991.39">3258 19666 3679 0,'0'0'320'0,"-12"3"-320"0,-5-5 0 0,4 1 0 16,1-1 2832-16,0 1 496 0,0-5 112 0,2 3 16 15,0 0-2256-15,2 3-448 0,1-3-96 0,7 3-16 16,-9-4-48-16,9 4-16 0,-7-6 0 0,7 6 0 15,-3-9 160-15,1-5 32 0,1 3 0 0,1-3 0 16,1 4-304-16,2-4-48 0,0 1-16 0,0 0 0 16,0-2-144-16,0-3-48 0,0 0 0 0,0 0 0 15,0 2 80-15,1-5 16 0,2-5 0 0,0-1 0 16,-1 0 80-16,-1-5 32 0,1-1 0 0,-1-4 0 0,0 0-64 0,2-2-16 16,-3-2 0-16,5-4 0 0,-4-2 96 0,1-4 16 15,-1-2 0-15,-1-5 0 0,-3 0 48 0,2 0 16 16,1-4 0-16,-1-8 0 0,0-3-112 0,-1-6-16 15,-1-4 0-15,2-1 0 0,-1-1-80 0,2-1-32 16,-1 0 0-16,2-6 0 0,-1-2 0 0,2-2 0 16,-2 2 0-16,1-4 0 0,-2 2-16 0,-1-1-16 15,-1-2 0-15,3-3 0 0,0 1-48 0,-1-2 0 16,-4-1 0-16,1-1 0 0,-4-3-192 0,4 1 128 16,-2-3-128-16,-2-1 0 0,-2-2 0 0,-1 3 128 15,-1-6-128-15,-1 5 0 0,3-5 0 0,-2 5 0 16,-2-2 0-16,1 0 0 0,-2 3 128 0,-1 0-128 15,5-1 0-15,-1 4 0 0,-2 0 128 0,0 2-128 0,-1-3 0 16,3-1 144-16,-1-1-144 0,3 4 128 16,-2-1-128-16,0 0 128 0,-2 0-128 0,4-4 0 0,1-1 0 15,-1 3 0-15,-1-3 0 0,2-5 0 16,0-3 0-16,3 7 0 0,-3-1 0 0,2 2 0 0,1 2 0 16,-1-2 0-16,1-1 0 0,0 3 128 0,0 2-128 0,0-4 128 15,0 2-128-15,1-1 0 0,-4 0 0 0,5 2 128 16,-1 3-128-16,1-4 128 0,-1-9-128 0,2 8 128 15,-1-1-128-15,1 1 0 0,-2 3 0 0,2-2 128 16,0-1-128-16,0 2 0 0,0 4 0 0,0-1 128 16,2 1-128-16,-1 1 0 0,-1 2 0 0,0-2 0 15,0 1 0-15,0 1 0 0,0 0 128 0,-1-2-128 16,-1 0 0-16,2 1 0 0,-1 7 0 0,-1-2 128 16,-1-2-128-16,-1 5 0 0,2-1 0 0,-1 5 128 0,1 1-128 15,-1 1 0-15,1 0 0 0,2 3 128 0,-3-5-128 16,2 2 0-16,1 3 0 0,0 3 0 0,0 0 0 0,1 3 0 15,2-2 0-15,0 2 0 0,0-3 0 0,0 4 0 16,-2 2 0-16,4 4 0 0,-2-1 128 0,0 1-128 16,0-3 0-16,0 2 128 0,0 3-128 0,-2 3 128 15,4 2-128-15,-2 6 128 0,1 2-128 0,1 0 128 16,-1-2-128-16,3 6 128 0,1-4-128 0,-2 3 0 16,0 6 144-16,0 0-144 0,0-2 0 0,-2 7 144 15,5 4-144-15,-5 3 0 0,1 4 128 0,-4-3-128 16,1 8 0-16,2 1 0 0,-1 5 0 0,-1 0 0 15,-1 0-128-15,-1 2 128 0,-1 5-400 0,-1 1 16 16,-1-1 0-16,-1 6 0 16,2 0-1280-16,2 9-240 0,-6-7-48 0,6 7-8448 0,-13-3-1696 15</inkml:trace>
  <inkml:trace contextRef="#ctx0" brushRef="#br1" timeOffset="60365.56">2152 7103 30111 0,'0'0'1344'0,"0"-14"256"0,7 1-1280 0,2-6-320 0,5-3 0 0,2-8 0 16,3-3-192-16,6-4-96 0,5-4-32 0,3-13 0 0,5-4 320 0,5-7 0 15,5-2 0-15,2-1 0 0,2 1 0 0,2-6 0 16,-4 4 0-16,1-6 0 0,-5-2 0 16,1-2 0-16,-5 1 0 0,-2 4 0 0,1-2 192 0,2 12-48 15,0 3-16-15,0 12 0 0,-1 3 224 0,-2 9 32 16,2 1 16-16,-4 13 0 0,-2 5 176 0,0 9 48 16,-5 9 0-16,1 9 0 0,-3 12-208 0,0 7-32 15,-2 8-16-15,-2 10 0 0,-1 10-368 0,1 9 128 16,-1 14-128-16,-3 10 0 0,-5 13 0 0,-1 4 0 15,0 4 0-15,0 1 0 0,-2-6-128 0,0-5-112 16,1-4-16-16,-2-1 0 16,-2-4-784-16,-1 1-176 0,-3 3-16 0</inkml:trace>
  <inkml:trace contextRef="#ctx0" brushRef="#br1" timeOffset="62069.28">500 18551 29487 0,'-8'15'1296'0,"8"-15"288"0,0 0-1264 0,-3 12-320 0,3-12 0 0,0 0 0 15,0 0 400-15,0 0 32 0,0 0 0 0,14 7 0 16,5-2-432-16,3-1 0 0,5-1 0 0,7-6 0 16,5 0 0-16,7 0 0 0,6 0-128 0,-2-1 128 15,1-1 0-15,1 1 0 0,0 3 0 0,-1-1 0 16,1-1-512-16,-1 0 0 0,-5-3 16 15,-3-1-8304-15,-3 1-1664 0</inkml:trace>
  <inkml:trace contextRef="#ctx0" brushRef="#br1" timeOffset="62307.38">866 17748 32591 0,'3'31'1440'0,"0"-5"304"0,2-1-1392 0,2 0-352 15,4 2 0-15,0 2 0 0,1 0 0 0,6 0 0 16,4 1 0-16,2-3 0 0,6-1 0 0,-2 1 0 0,2-3 0 0,1-3 0 16,0-5 0-16,2-3-160 0,-2 2 160 0,-3-9 0 31,2-3-2400-31,-4-4-368 0</inkml:trace>
  <inkml:trace contextRef="#ctx0" brushRef="#br1" timeOffset="62569.64">666 18599 34607 0,'0'0'1536'0,"0"0"320"0,-9 7-1488 0,9-7-368 0,-9-4 0 0,6-7 0 0,2-1 0 0,2-5 0 16,2-6-192-16,6-5 64 0,-2-2 128 0,4-8-128 16,-1-4 128-16,4-2-128 0,2-7 128 0,0-2 0 15,5 1 0-15,0-4 0 16,1-4-1152-16,3 5-160 0,-2 3-32 0,-1-1-7888 15,-1 2-1584-15</inkml:trace>
  <inkml:trace contextRef="#ctx0" brushRef="#br1" timeOffset="62923.51">1040 18490 24479 0,'-6'18'1088'0,"2"-6"208"0,4-12-1040 0,-8 7-256 0,2 2 0 0,6-9 0 15,0 0 0-15,0 0 0 0,0 0 0 0,0 0 0 16,-3-14 0-16,2-4 0 0,-2-3 0 0,3-1 0 15,1-2 0-15,1-6 0 0,-2 1 144 0,3-4-144 16,1-1 240-16,1-5-48 0,4 1-16 0,-3-4 0 16,-1-3-176-16,1 1 192 0,2-4-192 0,-1 4 192 0,2 5-192 0,0 1 0 15,3-2 0-15,0 1 128 0,1 5-128 16,1 6 0-16,-3 1-192 0,1 3 192 16,2 1-592-16,-2 5 0 0,-1 3 0 0,1 0-6576 15,0 5-1328-15</inkml:trace>
  <inkml:trace contextRef="#ctx0" brushRef="#br1" timeOffset="63547.98">1093 16674 27647 0,'-10'19'1216'0,"4"-4"256"0,0 0-1168 0,0-2-304 0,0 2 0 0,2 3 0 16,-2-2 1120-16,1 3 160 0,7 3 48 0,2 4 0 15,-1 0-832-15,3 6-176 0,0-4-16 0,6 6-16 16,-1-1-288-16,6 1 128 0,1-3-128 0,4 2 0 16,2-7 0-16,1-1 0 0,1-5 0 0,2-4 0 15,3-3 0-15,-3-8 0 0,-3-2-160 0,-1-6 160 16,-3-9-192-16,-2 0 16 0,-5-6 16 0,-5 1 0 15,-1-4 160-15,-3-1 0 0,-5-1 0 0,-2 1 0 16,-8 0 0-16,0-2 0 0,-4 2 0 0,-4 2 176 16,-2 1-176-16,-1 3 160 0,-1 5-160 0,-1 1 160 0,1 3-32 15,0 1 0-15,-2 4 0 0,2 2 0 0,0 0 128 16,-2 6 32-16,-4 0 0 0,4-2 0 0,0 2-160 0,2 3-128 16,1-3 144-16,5 0-144 0,2 0 0 0,4-3 0 15,10-3 0-15,0 0 0 0,0 0 0 0,0 0 0 16,-9-9 0-16,3 0 0 0,6-7-192 0,0-2 64 15,2-4 128-15,2-3-208 0,-2-2 208 0,-2-4 0 16,0 1-160-16,-2-6 160 0,1-4 0 0,-4-3 0 16,1-3 0-16,-4-1 0 0,-2-5 0 0,-1 3 0 15,0-3 0-15,-1 1 0 0,-3 3 128 0,-1-3-128 16,-2 4 128-16,-2 2-128 0,-2 3 288 0,-3 2-32 16,-3 0 0-16,-2 5 0 0,-3 4 16 0,1-1 0 0,-2 6 0 15,2 5 0-15,3 0-112 0,2 3-32 0,6 2 0 16,6 6 0-16,4 1-128 0,5 3 128 0,6 6-128 15,0 0 128-15,0 0-128 0,0 0 0 0,14 10 0 0,4 2 0 16,12 4 0-16,1 5-144 0,5 3 144 0,7 5 0 16,3 1-128-16,4 7 128 0,4 2 0 0,-1 4 0 15,1 3-128-15,2 1 128 0,0 7 0 0,-1-5 0 16,2 3-320-16,-5-6 64 0,-3-3 0 0,-6-3 0 31,-2-4-672-31,-2 1-128 0,-8 0-32 0,2-2-8848 0,-8-5-1776 0</inkml:trace>
  <inkml:trace contextRef="#ctx0" brushRef="#br1" timeOffset="63731.97">1279 16777 31727 0,'0'0'1408'0,"-10"-7"288"0,-1-8-1360 0,2 0-336 0,-1-4 0 0,3-6 0 0,1-5 128 0,0-4-128 16,-2-2 160-16,5-7-160 0,0-6 0 0,0-1 0 15,3-7 0-15,3 3 0 0,0-3 0 0,0-1-240 16,5 0 32-16,-1 5 0 16,3-3-1776-16,1 4-368 0</inkml:trace>
  <inkml:trace contextRef="#ctx0" brushRef="#br1" timeOffset="64740.54">994 14555 18431 0,'-19'15'1632'0,"5"-6"-1312"0,0 5-320 0,-4-7 0 0,-2 3 768 0,0-1 64 16,-1-3 32-16,-3 2 0 0,-1-1 32 0,-2 2 16 16,0 3 0-16,2-5 0 0,1 2-224 0,4-1-48 15,0-2-16-15,4 1 0 0,1-3-240 0,2 2-64 16,4 3 0-16,4-3 0 0,4 2-96 0,5 2-32 16,5-1 0-16,8 6 0 0,3-2-192 0,7 2 0 15,4 0 0-15,3 4 0 0,2-3 0 0,0 2 0 16,-2-3 0-16,-3 3 0 0,-4 0 0 0,-3-2 0 15,-4-6 0-15,-5 2 0 0,-2-7 0 0,-13-5 0 0,0 0 0 0,0 0 0 16,0 0 192-16,0 0 0 16,-13-18 0-16,0-3 0 0,-8-1 272 0,-4-2 48 0,-5-3 16 15,0-2 0-15,2 2-128 0,-2 0-16 0,-1-2-16 0,3 0 0 16,-2 4-240-16,4-4-128 0,3 0 128 0,4 0-128 16,6-1 0-16,4 6 0 15,3 0 0-15,3 2 0 0,3 1 0 0,4 5-192 0,2 1 192 0,3 3-192 31,0-1-208-31,3 4-48 0,0 0-16 0,6 3-8928 0,0 2-1776 0</inkml:trace>
  <inkml:trace contextRef="#ctx0" brushRef="#br1" timeOffset="65084.92">941 13834 24879 0,'0'0'1088'0,"-6"13"256"0,0 4-1088 0,0-4-256 0,0 1 0 0,1 0 0 0,-1 0 656 0,2 2 80 16,0 2 16-16,-1 3 0 0,-1-2-464 0,2 2-96 15,-2-2 0-15,4 2-16 0,2 1-176 0,3 0 0 16,2 2 0-16,1 0 0 0,1 3 0 0,0-2 0 16,2 0 0-16,3 0 0 0,0-1 0 0,1-2 0 15,-1-1 0-15,3-5 0 0,-3-2 0 0,-2-7 0 16,-10-7 0-16,14 8 0 0,-14-8-144 0,0 0 144 15,12-8 0-15,-3 1 0 0,-8-10 0 0,-2 1 0 16,-4-5 0-16,-4-2 0 0,-1-4 272 0,-2-4 64 0,-1 2 16 0,1 3 0 16,-5-4-64-16,3 5-16 0,0 3 0 0,-1 2 0 15,1 1-16-15,0 6-16 0,2 1 0 0,2 3 0 16,10 9 144-16,-10-9 48 0,10 9 0 0,0 0 0 16,0 0-272-16,0 0-160 0,11 3 192 0,4 6-192 15,2 1 0-15,0 4 0 0,1-4 0 0,0 3 0 16,1-4-144-16,2 2-48 0,1-4 0 0,-1 0 0 31,-3-2-1824-31,-3-5-368 0,-2-5-80 0</inkml:trace>
  <inkml:trace contextRef="#ctx0" brushRef="#br1" timeOffset="65527.62">966 13395 29599 0,'0'0'1312'0,"-5"13"272"0,-1-1-1264 0,2-3-320 16,0 0 0-16,4-9 0 0,-3 12 384 0,3-12 0 15,-3 13 16-15,3-13 0 0,0 10-128 0,0-10-16 16,0 0-16-16,7 12 0 0,-1-4-240 0,1-1 128 16,-7-7-128-16,12 11 0 0,-1-3 0 0,3 4 0 15,1-1 0-15,0 2 0 0,-1-1 0 0,-1 0 0 16,-1 3 0-16,3 0 0 0,-5-2 0 0,0 2-160 15,-1-8 160-15,-9-7-128 0,6 13 128 0,-6-13 0 0,0 0 0 16,0 0 0-16,0 0 0 0,0 0 144 16,-12-4-16-16,2-6-128 0,-3-2 304 0,-4-5-48 0,2 0-16 0,1-4 0 15,-4 0 144-15,1 0 16 0,-2-1 16 0,4-2 0 16,0 2-272-16,-1 0-144 0,0-2 160 0,4-1-160 16,0 2 160-16,0 3-160 0,3 0 160 0,2 4-160 15,-1-3 128-15,4 2-128 0,1 0 0 0,3 5 144 16,0 12-144-16,4-9 0 15,7 3 0-15,2 3 0 0,1 3 0 0,2 1 0 0,0 2 0 0,2 2-176 16,-2-2 176-16,5 6-192 0,0 0 192 0,-2 0-192 16,1 1-48-16,-4-4-16 0,-1 1 0 0,-2-1 0 15,-1-4-320 1,-12-2-80-16,15-3-16 0,-3-5 0 0,-3-1-288 16,-4-4-64-16,0 3-16 0,-2-7-7600 0,-2 0-1536 0</inkml:trace>
  <inkml:trace contextRef="#ctx0" brushRef="#br1" timeOffset="65966.95">945 12562 10127 0,'0'0'896'0,"-15"-3"-704"15,-1 3-192-15,0 0 0 0,-1-3 3328 0,2 3 640 16,2 5 128-16,-3 2 32 0,4-1-2544 0,0 1-512 16,2 7-112-16,2-1 0 0,5 0-464 0,3 5-96 15,3 5-16-15,3 0 0 0,1 4-224 0,5 1-160 16,2 6 192-16,2-3-192 0,2 4 0 0,0-9 0 15,1 3 0-15,-1 0 0 0,-2-4 0 0,-3-4 0 16,2-6 0-16,-1-7 0 0,-14-8 0 0,0 0 0 0,12-5 0 16,-4-5-144-16,-2 1 144 0,-3-8 0 0,-4-3 0 0,-1-3 0 15,-2-2 384-15,-1-6 0 0,-5 1 0 16,0-4 0-16,-1 0 48 0,2-2 16 0,-1 2 0 0,-2 5 0 16,-1-4-160-16,-2 5-32 0,-1-2 0 0,-2-1 0 15,-2 0-32-15,0 0-16 0,-6 2 0 0,-2-2 0 16,-6 3-64-16,-2-5-16 0,-5 2 0 0,2 0 0 15,-1 1-128-15,2-2 128 0,-1 2-128 0,5 2 128 16,1 1-128-16,5 5 0 0,7 1 0 0,5 8 0 16,3 1 0-16,2 7 0 0,11 5 0 0,0 0 0 15,0 0 0-15,0 0 0 0,12 9-128 0,7 8 128 16,8 3 0-16,3 4 0 0,5 3-144 0,4 1 144 16,3-3 0-16,2 2-128 0,4 1 128 0,1-1 0 15,1 3-160-15,2 1 160 0,-3-6-128 0,-3 0 128 16,-4-3-816-16,-1-2-80 15,-4-5 0-15,-6-2-16 0,-2-6-1600 0,-4-4-320 16,-1-1-64-16</inkml:trace>
  <inkml:trace contextRef="#ctx0" brushRef="#br1" timeOffset="66721.36">938 11694 14735 0,'-5'10'1312'0,"1"5"-1056"16,1 3-256-16,1 3 0 0,2 1 2944 0,0 2 512 0,2 4 128 0,2 3 0 16,1-3-2688-16,-1 5-560 15,2-2-96-15,1 3-32 0,2-1 16 0,3-4 0 0,-3 0 0 16,4-4 0-16,-1-4-224 0,2-6 128 0,-1-1-128 16,-3-5 0-16,-10-9 256 0,0 0-64 0,14-3 0 0,-5-4 0 15,0-8-192-15,-5-3 144 0,-2-4-144 0,-2-2 128 16,-2 0-128-16,-2-1 0 0,-2-3 0 0,-3 1 0 15,-3 2 0-15,0-2 0 0,-1-1 0 0,-1 4 0 16,1 4 0-16,-2 0 0 0,-1 1 144 0,2 3-144 16,1-1 432-16,-2 1 16 0,-1 3 0 0,1 4 0 15,-1-2 144-15,-1 4 48 0,1 3 0 0,3-1 0 16,2-1-256-16,11 6-64 0,-12-3 0 0,12 3 0 16,-13-1-176-16,13 1-144 0,-10-2 192 0,10 2-192 15,0 0 0-15,0 0 0 0,0 0 0 0,-12 0 0 16,1 0-128-16,11 0-48 0,0 0 0 0,-10-3 0 15,0-3-208-15,1-3-32 0,4 2-16 0,1-5 0 0,-2 0 112 16,0-4 32-16,4-3 0 0,1 1 0 0,2-2 288 0,1 3-192 16,4-3 192-16,1 3-160 0,1-4 160 0,1 0 0 15,-2 0 0-15,3 5 0 0,4 0 0 0,2 5 0 16,3 1 0-16,2 4 128 0,2-5-128 0,-3 6 0 16,1 2 0-16,0 1 128 0,0 5-128 0,-1 3 0 15,-2 4 0-15,2-2 0 0,-3 2 128 0,-2 1-128 16,2 3 128-16,-6-2-128 0,-2 2 192 0,-1 1-16 15,-2-5-16-15,-6-10 0 0,0 0 16 0,0 0 0 16,0 0 0-16,0 0 0 0,0 0-48 0,-11-6 0 16,-1-7 0-16,1-1 0 0,-3-2-128 0,1-2 0 15,-1-3 0-15,1 1 0 0,0-1 0 0,-1 0 0 0,1 0 0 16,1 0 0-16,2 2 0 0,2 3 0 0,2 1 0 0,0-1 0 16,-1-1 0-16,6 2 0 0,1 5 0 0,0 10 0 15,0 0 192-15,7-9-64 0,3 5 0 16,2 2 0-16,2 2-128 0,-1 3 0 0,3 2 144 0,2 2-144 15,3-1 0-15,0 1 0 0,-1 2 0 0,-3-4 128 16,1-2-128-16,-2-2 0 0,-3-1 0 0,-1 0 0 16,-12 0 0-16,12-4 0 0,-3-2 128 0,-3-6-128 15,-2 0 192-15,-1-4-48 0,-3-4 0 0,-1-3 0 16,-2-7-16-16,-3 2 0 0,3 1 0 0,-2-4 0 16,1 1-128-16,0-2 0 0,-1 2 0 0,5-1 0 15,-1 4 0-15,1 3-176 0,1 4 16 0,5 0 0 16,0 2-1808-16,0 5-352 15</inkml:trace>
  <inkml:trace contextRef="#ctx0" brushRef="#br1" timeOffset="67905.47">1018 10866 27407 0,'0'0'1216'0,"-11"2"256"0,11-2-1184 0,-13-5-288 0,-2-1 0 0,0-9 0 15,0-3 208-15,-2-4-16 0,-4-4 0 0,2-5 0 16,-4 0 256-16,0-7 64 0,-4-3 0 0,0-2 0 16,-1 0-256-16,1-1-32 0,0-1-16 0,5-1 0 15,-2-1-208-15,1 1 128 0,-1 3-128 0,0 1 0 16,-1 7 0-16,-2 3 128 0,-1 1-128 0,0 3 0 15,-3 3 0-15,4 3 128 0,3 4-128 0,5 3 0 16,3 6 0-16,2 3 128 0,2 5-128 0,12 1 0 16,0 0 0-16,-7 13 176 0,7 6-176 0,6 5 160 0,6 7-160 0,7 2 128 15,6 4-128-15,8 3 128 0,3 3-128 0,4 0 0 16,4 0 144-16,2-3-144 0,2-3 0 0,-4-7 0 16,-2-5 0-16,-5-6 0 0,-1-4 0 0,-5-4 0 15,-5-5 144-15,-5-8-144 0,-6-4 352 16,-2-4-32-16,-4-9-16 0,-1-2 0 0,-5-2-32 0,-3-5 0 15,-2-4 0-15,-1-4 0 0,-1 0-48 0,-4 1-16 16,-2-2 0-16,-3 1 0 0,-4 6-80 0,1 4-128 16,-3 2 176-16,4-1-176 0,-3 2 176 0,2 3-176 15,1 2 160-15,3 6-160 0,2 0 128 0,1 6-128 16,0 3 0-16,9 3 0 0,0 0 192 0,0 0-64 0,0 0-128 16,0 0 192-16,0 0-192 0,9 11 0 0,0 2 0 15,2-1 0-15,1-2 0 0,6 1 0 0,-2-6 0 0,-2-2-160 16,-4 2 160-16,-10-5 0 0,0 0 0 0,14-5 0 15,-4-6-128-15,-3-3 128 0,-4-7-128 0,-1 1 128 16,-4-3 0-16,-1 1 0 0,-3-3 0 0,1 0 0 16,2-2 0-16,-3 2 0 0,0-3 0 0,-3 2 0 15,0 3 0-15,0 0 0 0,2 2 0 0,2 1 0 16,2-1 0-16,3 0 0 0,0 3 0 0,3 6 0 16,-1 1 0-16,-2 11 192 0,10-12-64 0,2 6 0 15,1 3-128-15,4 0 128 0,0 1-128 0,1 5 128 16,0 2-128-16,1 4 128 0,1 4-128 0,3 3 128 15,4 1-128-15,3 3 0 0,-2 6 0 0,5 6 0 16,-1 2 0-16,1 5 0 0,1 3 0 0,-3 5 0 16,-1 7 0-16,-2-1 128 0,0 3-128 0,-2 4 128 0,-1-2-128 15,-3-5 144-15,-6 2-144 0,-1-10 160 0,0-2-160 16,0-5-176-16,-5-8 48 0,-1-5 0 16,0-10-2464-16,-4-2-480 0</inkml:trace>
  <inkml:trace contextRef="#ctx0" brushRef="#br1" timeOffset="68176.3">952 8691 2751 0,'-5'-13'256'0,"-1"2"-256"0</inkml:trace>
  <inkml:trace contextRef="#ctx0" brushRef="#br1" timeOffset="68523.23">808 8505 15375 0,'-22'-11'672'0,"7"3"160"0,-4 2-672 0,0-1-160 0,-2-2 0 0,6 6 0 0,0 4 1616 16,0 2 304-16,-2 2 48 0,5 5 16 0,0 1-656 15,3 5-128-15,2 3-32 0,1 7 0 0,4 5-528 16,5 0-96-16,-1 4-32 0,6 1 0 0,1-2-320 16,2 0-64-16,-1-4 0 0,4 0-128 0,-3-7 128 15,6-2-128-15,-4-4 0 0,-3-10 0 0,-10-7 240 0,12-1-64 16,-12 1-16-16,5-11 0 0,-2-2 32 15,-3-5 16-15,-2-1 0 0,-4-5 0 0,-6-1 112 0,2-5 0 16,-2 2 16-16,0 1 0 0,-1-3 96 0,-2 4 16 16,5-3 0-16,-1 1 0 0,2 5-128 0,4 2 0 15,2 4-16-15,3 4 0 0,4 0-96 0,3 7-16 16,5 1 0-16,5 5 0 0,9 6-48 0,7 5-16 0,9 6 0 0,2 3 0 16,1 2-128-16,1 6 0 0,-2 0 0 0,2 4 128 15,2 2-128-15,-1 6 0 0,-1 0 0 16,0 1 128-16,0 2-128 0,-3-1 0 0,-4 1 0 0,-6-3 0 15,-7-1 0-15,-8-7 0 0,-8-2 0 0,2-5 0 32,-6-4-512-32,-3-2-144 0,-6-4-32 0,-6-7 0 15,-5-2-2256-15,-6-5-464 0</inkml:trace>
  <inkml:trace contextRef="#ctx0" brushRef="#br1" timeOffset="68914.13">854 8172 17503 0,'-5'11'1552'15,"-1"-3"-1232"-15,6-8-320 0,0 0 0 0,0 0 3120 0,0 0 560 16,0 0 112-16,-11-6 32 0,1-7-2800 0,1-4-576 16,0-4-96-16,0-2-32 0,-3-4 0 0,2-6-16 15,4 1 0-15,-4-4 0 0,-4 5-304 0,1-3 128 16,-2 1-128-16,2 3 0 0,-1 4 128 0,2 2-128 16,0 3 0-16,-2 2 0 0,3 1 0 0,-1 5-144 15,0 7 16-15,4 1 0 0,8 5 128 0,0 0-128 0,0 0 128 0,0 0-128 16,0 14 128-16,6 6 0 0,2 4 160 0,7 6-160 15,2-2 0-15,3 6 0 0,6-1 0 0,2 2 0 16,2 1 0-16,2-5 0 0,1 0 0 0,-2-4 0 16,-1 0 0-16,-4-6 0 0,-2-8 0 0,-2-4 0 15,-1 0-320-15,-2-6-48 0,1-3-16 0,-4-6 0 32,-3-8-1744-32,-1-2-368 0,-3-3-64 0,-3-6-9024 0</inkml:trace>
  <inkml:trace contextRef="#ctx0" brushRef="#br1" timeOffset="69314.32">912 7155 21183 0,'0'29'944'0,"3"-8"192"0,0 3-912 0,3 3-224 0,0 4 0 0,5-1 0 0,-1 5 1392 0,0-2 224 15,2-1 48-15,-1 3 16 0,2-4-912 0,-1 0-192 16,0-4-48-16,-2-5 0 0,-1-1-272 0,-3-2-48 15,-2-4-16-15,-4-15 0 0,0 0-48 0,0 0-16 16,0 0 0-16,0 0 0 0,0 0 80 0,-8-3 16 16,-3-5 0-16,-1-8 0 0,-3-8-224 0,2-2 0 15,-2-7 0-15,0 5 0 0,-2-5 0 0,-1 1 0 16,0-6 0-16,-1 3 0 0,-2 2 0 0,2-2 0 16,1-1 0-16,0 2 0 0,0-2 224 0,6 6 0 15,2-2 0-15,4 7 0 0,3 1 32 0,3 3 16 0,3 3 0 0,3 2 0 16,1 6 16-16,5-1 0 0,1 7 0 15,5 2 0-15,3 5-288 0,1 3 0 0,1 3 0 0,-1 0 0 16,-1 4 0-16,-1-1 0 0,1 3 0 0,-1 0 0 16,2 0 0-16,-1 1 0 0,-5 0-128 0,-3-2 128 15,1-7-160-15,-1 1 160 0,-3-1-160 0,-10-7 160 16,14 7-368-16,-4-1 32 0,-10-6 0 0,0 0 0 31,12-3-624-31,-3-3-128 0,-2-7-32 0,-1 0 0 0,-1-4-1728 16,-1-2-352-16</inkml:trace>
  <inkml:trace contextRef="#ctx0" brushRef="#br1" timeOffset="69800.28">926 6341 20271 0,'-3'17'1792'15,"0"2"-1424"-15,3 2-368 0,-2 0 0 0,1-4 1024 0,1 3 128 16,0-3 16-16,1 0 16 0,-1-4-224 0,2 1-64 16,-2-14 0-16,0 0 0 0,0 0-448 0,10 7-80 15,-10-7-32-15,0 0 0 0,0 0-336 0,0 0 144 0,11-9-144 0,-3-4 0 16,-2 1 0-16,-3-3 0 15,0-1 0-15,-3-4 0 0,-1 0 0 0,-1-3 0 0,-2 1 0 0,-1 1 0 16,1 2 0-16,0 1 0 0,-2 3 0 0,0-1 0 16,-3 0 0-16,0 1 256 0,0 6-48 0,3-1-16 15,-3 2 192-15,9 8 16 0,0 0 16 0,-10-4 0 16,-1 1 0-16,11 3 0 0,0 0 0 0,-9 7 0 16,9-7-112-16,-3 19-32 0,2 4 0 0,4 2 0 15,1 5-272-15,4-1 0 0,-1-1 0 0,4 7 0 16,2-3 128-16,0-1-128 0,1 2 0 0,1-5 0 15,4 0 0-15,0-1 0 0,-1-5 0 0,1-5 0 16,1-2 0-16,0-3 0 0,3-7 0 0,-1-2 0 16,0-3 0-16,2-3-192 0,0-2 192 0,1-10-192 15,-3-3-192-15,0-3-48 16,-1-4 0-16,0-2 0 0,0-6-512 0,-2 1-96 0,-3-4-32 16,1-2-11968-16</inkml:trace>
  <inkml:trace contextRef="#ctx0" brushRef="#br1" timeOffset="70179.02">840 5709 17503 0,'-15'15'1552'0,"6"-9"-1232"0,3 3-320 0,0-2 0 16,6-7 1680-16,-4 11 288 0,8 0 48 0,3 6 16 15,2-1-1136-15,8 0-208 0,3 2-48 0,6-1-16 16,-4-1-240-16,3 0-32 0,2-1-16 0,3 3 0 16,-1 1-80-16,4 0 0 0,-2 1-16 0,-4-5 0 15,0-5-16-15,-4-3 0 0,-2-1 0 0,-5-4 0 16,-4-2-32-16,-12 0-16 0,9-9 0 0,-3-1 0 15,-4-10 96-15,-2-1 32 0,-3 1 0 0,-5-4 0 16,1-3-80-16,-7-2-16 0,1 0 0 0,-3-2 0 16,-2 1-48-16,0-2-16 0,-1 4 0 0,2-4 0 15,-2 1-144-15,3-1 0 0,1 0 144 0,3 0-144 16,3 2 0-16,3 2 0 0,2 0 0 0,-1 2 0 16,5 3 0-16,5 0-160 0,1 3 160 0,3 3-208 15,3 5-240-15,-2 5-32 16,0 3-16-16,1-1-8880 0,2-2-1776 0</inkml:trace>
  <inkml:trace contextRef="#ctx0" brushRef="#br1" timeOffset="70593.05">1070 5099 23039 0,'-3'27'2048'0,"1"-6"-1648"15,-5 1-400-15,2 5 0 0,2-2 944 0,3 0 96 0,3 3 32 0,2 3 0 16,-1 1-704-16,1 2-144 0,4 0-32 0,1-2 0 16,3 1 64-16,2-6 16 0,0-3 0 0,3-5 0 15,-3-3-272-15,0-8 0 0,-1-5 0 0,1-5 0 16,0-4 0-16,-3-7 0 0,1-4 0 0,-5-2 0 16,-1-3 0-16,-1-3 0 0,-4-2 0 0,-2 0 0 15,-2-4 0-15,-2 3 0 0,-2-5 0 0,-3 4 0 16,-2 2 368-16,0-3-48 0,-3 3 0 0,4 4 0 15,-4-1 192-15,3 2 16 0,-1 1 16 0,1 5 0 16,2-1-144-16,2 7-16 0,3-1-16 0,4 11 0 16,0 0-64-16,0 0-16 0,0 0 0 0,0 0 0 15,16 0-288-15,0 5 160 0,2 1-160 0,4 3 128 16,1 4-128-16,0-3 0 0,0 2 0 0,3-3 0 16,2 3 0-16,-2-4 0 0,-4-3 0 0,0 4 0 0,1-3 0 15,-3 0 0-15,1 0-144 0,-5-4 144 16,-1-4-496-16,-1-5-32 15,-5 1-16-15,-1-8 0 0,-2 3-160 0,-1-6-48 16,-2-3 0-16,-2-4 0 0,-2-1-1984 0,-2-5-400 16</inkml:trace>
  <inkml:trace contextRef="#ctx0" brushRef="#br1" timeOffset="70830.03">805 3760 28047 0,'-13'19'1232'0,"6"-8"272"0,-4 2-1200 0,5 2-304 0,2 1 0 0,2 7 0 15,1 3 192-15,4 4-32 0,1 6 0 0,7 1 0 16,5 3 208-16,2-2 32 0,1 3 16 0,5 0 0 16,4 1-288-16,2-1-128 0,0 1 0 0,2-2 128 15,4-3-128-15,-2 0 0 0,6-6 0 0,0 0 0 31,-1-4-688-31,-2-5-64 0,-2-2-16 0,1-2-7712 0,1-7-1552 0</inkml:trace>
  <inkml:trace contextRef="#ctx0" brushRef="#br1" timeOffset="71730.39">1227 4201 29487 0,'0'0'1296'0,"0"0"288"0,0 0-1264 0,0-15-320 16,2-1 0-16,-2 0 0 0,1-5 560 0,-1-4 48 16,-1-2 16-16,-2-1 0 0,0-7-432 0,0-2-192 15,0 0 160-15,-2-3-160 0,2 0 0 0,-1-1 0 16,1-1-176-16,0 2 176 15,-5 0-576-15,7 4 16 0,-4 4 0 0,1 2 0 16,-2 8-336-16,0 5-80 0,2 7-16 0,-1 2 0 16,5 8-16-16,0 0 0 0,0 0 0 0,0 0 0 15,-7 9 320-15,-1 6 64 0,4 4 16 0,1 7 0 0,0 0 608 0,2 7 240 0,-1 0-16 16,-1 4 0-16,3-3 688 0,0-1 144 0,3 1 32 16,-1-2 0-16,-1 4 64 0,2 1 0 0,0-3 16 0,0-4 0 15,1-2-336-15,1-1-64 0,-1-5 0 0,2-1-16 16,0-2-336-16,0-5-64 0,0-3-16 0,-6-11 0 15,0 0-160-15,10 0-48 0,4-4 0 0,-2-5 0 16,0 0-128-16,-1-6 128 0,1-1-128 0,0-5 128 16,-1-2-128-16,3-3 0 0,1-5 0 0,-1 1 128 15,2 2-128-15,-1-4 0 0,-2 2 0 0,-1-3 0 16,0 5 144-16,0-3-144 0,1 1 160 0,0-1-160 16,4 4 192-16,-1 2-64 0,-3-5-128 0,1 5 192 0,-1 1-192 15,-1 5 128-15,0 3-128 0,-2 1 0 16,-1-3 0-16,0 2 0 0,-1 4 0 0,-1 4 0 15,-7 8 0-15,0 0 0 0,0 0-192 0,13 3 192 0,-13-3-384 16,11 14 16-16,-1 1 16 0,-2 1 0 0,-5 5 96 0,2 4 32 16,0 0 0-16,-1 0 0 0,-1 1 224 0,0 2-144 15,2-3 144-15,-1 0-128 0,1-1 128 0,-1-2 0 16,1-4-144-16,2-1 144 0,0-7 0 0,-7-10 0 16,0 0 0-16,0 0 0 0,0 0 0 0,0 0-144 15,14 3 144-15,-14-3 0 0,12-8-128 0,1-2 128 16,-6-6 0-16,2-4 0 0,-3-2 0 0,0-3 0 15,-4-5 160-15,4 2-32 0,-3-6 48 0,0 1 16 16,-2-4 0-16,-1-1 0 0,-1-3 0 0,-1-2 16 16,-1 0 0-16,-1-4 0 0,-2-4-64 0,0-1-16 0,-2-5 0 15,-1-1 0-15,-2-2 48 0,-1 5 0 0,-3-1 0 0,-1 4 0 16,-2 0 48-16,-3 3 16 0,-4-4 0 0,-2 4 0 16,-6-2 0-16,-7 1 0 0,-9-1 0 0,-1-1 0 15,-8 3 16-15,-3-1 16 0,-4 2 0 0,1 2 0 16,0-1-112-16,6 1-32 0,5 3 0 0,4 7 0 15,4 4-128-15,7 8 0 0,9 3 0 0,7 3 0 16,4 8 0-16,7 2 192 0,3 7-192 0,8 1 192 16,0 0-192-16,3 19 128 0,7 6-128 0,8 8 128 15,9 4-128-15,6 0-176 0,4 5 48 0,6 8 0 16,6 4 128-16,6 8-128 0,9 8 128 0,11-2-128 16,4-4 128-16,0-3-160 0,-1-6 160 0,-2-6-160 15,-6-8 160-15,-3-4-128 0,-7-5 128 0,1-3-128 0,-6-6 128 16,-1-7 0-16,-2-3 0 0,-3-2 0 15,-2-5-496-15,-4-5-64 16,-1-4-16-16,-7-9-10064 0,-4-9-2032 0</inkml:trace>
  <inkml:trace contextRef="#ctx0" brushRef="#br1" timeOffset="72879.39">2624 1920 14735 0,'-15'-11'1312'0,"5"7"-1056"0,-4-2-256 0,1-5 0 0,0 3 912 0,-1-6 128 16,-1 1 32-16,0 1 0 0,-2-3 112 16,-3 5 32-16,1-4 0 0,-3 5 0 0,0-2-128 0,-1 2-32 15,-2-5 0-15,3 10 0 0,0 1-480 0,1 1-80 16,1 4-32-16,4 2 0 0,1 2-192 0,3 11-32 15,3 2-16-15,4 6 0 0,-1 8-224 0,1 5 0 16,8 10 0-16,3 2 0 0,1 8 0 0,4 0-128 16,2-3 128-16,4 1 0 0,0 1 0 0,3-8 0 15,-1-3 0-15,2-5 0 0,-2-3 0 0,0-12 0 16,-4-5 0-16,2-6 0 0,-4-12 160 0,-1-6 32 16,-3-9 16-16,0-4 0 0,-5-10 48 0,2-5 0 15,-6-9 0-15,-2-3 0 0,-2-6 48 0,-3-6 16 16,-4-7 0-16,1 0 0 0,-1-2-320 0,0 0 160 15,-3-1-160-15,1 2 128 0,-2 5-128 0,-4 1 0 0,-1 2 144 0,-2-2-144 16,-2-2 256-16,-1 2-32 16,-3 4 0-16,-2-2 0 0,-2 3-32 0,-7-1-16 15,-6 7 0-15,4 1 0 0,2 5-176 0,5 4 0 0,6 11 0 0,3 4 128 16,7 8-128-16,5 4 160 0,1 2-160 16,3 4 160-16,9 3 64 0,-3 12 16 0,4 5 0 15,5 6 0-15,0 3-240 0,9 10 0 0,3 3 0 0,4 5 0 16,6 2 0-16,8 8 0 0,3-1 0 0,-1 6 0 15,-1 5 0-15,0 2 0 0,0-3 0 0,2 6-160 16,1-3 160-16,0 0 0 0,0-5 0 0,0-3 0 0,-4-7 0 16,-2-5-256-16,0-4 64 0,-3-9-10048 15,2-10-1984-15</inkml:trace>
  <inkml:trace contextRef="#ctx0" brushRef="#br1" timeOffset="73352.33">3004 1406 35007 0,'-21'19'3120'0,"8"-4"-2496"16,-2-1-496-16,0 3-128 0,-1 3 352 0,2-1 48 15,-1 2 16-15,1 0 0 0,-3-1-416 0,4-2 0 16,0-2 128-16,1 1-128 0,0 1 192 0,3 4 0 16,3-1 0-16,0 1 0 0,2-1-192 0,1 2-224 15,3 3 48-15,3-1 16 0,3-1 16 0,1 1 0 16,5 2 0-16,0-4 0 0,0 0-80 0,1-6-16 16,0-3 0-16,2-4 0 0,1-8-16 0,-1-8-16 0,-1-6 0 15,-1-9 0-15,-1-1 272 0,0-6 0 0,-3-5 0 0,1-4 0 16,-4-2 0-16,0 2 176 0,-3-3-32 0,-2-1 0 15,-1-1-16-15,-3 0-128 0,0 2 192 0,-1 3-64 16,-2 8 64-16,0-1 16 0,-1 5 0 0,2 4 0 16,1 3 112-16,1 8 0 0,0-1 16 0,3 11 0 15,0 0-80-15,0 0 0 0,0 0-16 0,12 11 0 0,0-2-64 16,0 5-16-16,4-2 0 0,0 6 0 0,2 3-160 16,1 0 0-16,-1-1 0 0,1-2 0 0,-2 0 0 0,1-6 0 15,1 0-144-15,2-5 144 16,-4-2-1536-16,1-8-208 0,-1-3-48 0,-1 0 0 15,-3-8-672-15,-1 4-144 0,1-6-16 0</inkml:trace>
  <inkml:trace contextRef="#ctx0" brushRef="#br1" timeOffset="73595.1">3195 634 27407 0,'-17'-4'1216'0,"6"-1"256"0,1-2-1184 16,-2 2-288-16,0 3 0 0,3-1 0 0,9 3 432 0,-12 0 16 16,12 0 16-16,-9 4 0 0,9-4 304 0,0 0 48 15,-6 9 16-15,3 4 0 0,3 4-448 0,5 3-64 16,4 4-32-16,-5-6 0 0,8 6-288 0,0 5 128 16,3 7-128-16,3 4 0 0,1 2 0 0,5 2 0 15,1 2 0-15,27 43 0 0,-6-16 0 0,-5-3 0 0,-2-8 0 0,-2-3 0 16,-3-2 0-16,-1-7 0 0,-2 1 0 0,2-10 0 15,-4-4 0-15,0-7-176 0,-6-6 0 0,-2-6 0 16,-21-18-2128 0,0 0-448-16</inkml:trace>
  <inkml:trace contextRef="#ctx0" brushRef="#br1" timeOffset="73851.92">3191 1280 36047 0,'0'0'1600'0,"0"0"320"0,0 0-1536 0,0 0-384 16,0 0 0-16,0 0 0 0,15 0 0 0,3-5-272 15,1-2 32-15,3-2 16 0,2-4 224 0,4-2 0 16,0-4 0-16,0-4 0 0,-2-5-304 0,0 0-64 15,1 0-16-15,0-2 0 16,-5 3-784-16,3-1-176 0,-1-3-16 0,3 4-16 16,-5 2-1808-16,2 0-352 0,-2 4-80 0</inkml:trace>
  <inkml:trace contextRef="#ctx0" brushRef="#br1" timeOffset="74149.23">3721 803 2751 0,'0'0'256'0,"0"0"-256"16,0 0 0-16,0 0 0 0,0 0 2960 0,0 0 560 0,0 0 96 0,-6 14 32 16,0-4-960-16,0 5-192 15,-1-2-48-15,1 2 0 0,0 3-736 0,1 3-160 0,1 0-16 0,-1 2-16 16,1 4-608-16,1 0-112 0,0-2-32 15,3 2 0-15,3 2-384 0,0-2-96 0,3 1-16 0,1 2 0 16,1-2-96-16,1 2-32 0,4-6 0 0,-1-2 0 16,1-1 64-16,1-5 16 0,-3-6 0 0,9-4 0 15,-3-3-16-15,1-7 0 0,0-4 0 0,1 0 0 16,-2-7-208-16,-2-3 176 0,-1-3-176 0,-2-4 160 0,-1-3 80 16,1-2 16-16,-5-4 0 0,-1 4 0 0,-5 5-16 0,-1 0 0 15,0 0 0-15,0 2 0 0,0 2 80 16,0 7 32-16,2-1 0 0,-2 15 0 0,0 0 48 0,0 0 16 15,0 0 0-15,13 0 0 0,1 4-144 0,-1 10-16 16,0-1-16-16,4 6 0 0,-1 2-112 0,0 1-128 16,1 4 176-16,0-6-176 0,3-3 0 0,-1-1 0 15,-3 0 0-15,5-1-144 16,0-4-1808-16,0-4-352 0,-1-1-80 0</inkml:trace>
  <inkml:trace contextRef="#ctx0" brushRef="#br1" timeOffset="74963.31">5471 584 23951 0,'0'0'1056'0,"0"0"224"0,0 0-1024 0,0 0-256 16,-3-14 0-16,0 0 0 0,0 3 1328 0,-2-1 208 16,1 6 32-16,-2-4 16 0,-3 1-128 0,-1 0-32 15,-2-1 0-15,-1 5 0 0,-4 1-464 0,1-1-112 0,-3 2-16 0,-1 5 0 16,0 5-240-16,-3 1-48 15,1 5-16-15,-2 1 0 0,2 2-400 0,1 5-128 16,0 1 0-16,4 0 0 0,-1-1 0 0,3 1 0 0,3 3 0 0,3 1 0 16,5-1 0-16,1-1 0 0,3-1-128 0,0-9 128 15,3-1-128-15,0-1 128 0,1 0 0 16,5-2-144-16,0 2 144 0,4-6-128 0,1 3 128 16,9 3-128-16,4-3 128 0,-3-2 0 0,-2-2 0 0,-1-1 0 15,-3 3 0-15,-18-7 0 0,25 8 0 0,-4-1 0 16,-21-7 0-16,19 14 144 0,-19-14-144 0,16 18 160 15,-5-5-16-15,-5 5 0 0,0-2 0 0,-5 3 0 16,-2 2 0-16,-5 1 0 0,0 4 0 0,-5 2 0 16,-2-2-144-16,-3 1 0 0,-2 4 0 0,2-2 128 0,-2-3-128 0,-2 1 0 15,0-3 144-15,-1-2-144 0,-1-3 0 16,1-1 0-16,-1-5-192 0,-1-1 64 16,3-4-576-16,2-2-96 0,1 0-32 15,1-5 0-15,0-2-2384 0,2-2-496 0</inkml:trace>
  <inkml:trace contextRef="#ctx0" brushRef="#br1" timeOffset="75336.58">5615 763 22111 0,'-2'18'976'0,"2"-4"208"0,0-14-944 0,8 13-240 16,1 0 0-16,-2-5 0 0,-7-8 2736 0,13 9 496 16,1-6 96-16,-1-3 32 0,-2-2-2464 0,-3-7-480 0,0-1-96 0,-4-1-32 15,2 1-64-15,0-5-16 16,0 0 0-16,-1-2 0 0,-1-3-416 0,-1-1-96 16,-1 1-16-16,-4-17 0 0,-2 4 16 0,-2 6 0 0,-2 2 0 0,-1 4 0 0,-1 2 304 0,-2 7 0 15,0 6 0-15,0 2 0 0,2-4 256 0,10 8 128 16,-16 6 0-16,4 3 16 0,0 6 112 0,1 1 0 15,1 2 16-15,3 4 0 0,2 2-144 0,4 3-48 16,1 5 0-16,0-14 0 0,0 6-128 0,1 3-16 16,1-1-16-16,1 3 0 0,1-3-176 0,2 0 192 15,3 0-192-15,7 23 192 0,-1-13-192 16,1-5 0-16,-2-10 0 0,2-6 0 0,2-5-192 0,0 0-64 16,1-2 0-16,-1-7-16 15,3-1-1328-15,-2-1-272 0,0-2-48 0,1-7-16 16,-4-2-1200-16,0-5-224 0</inkml:trace>
  <inkml:trace contextRef="#ctx0" brushRef="#br1" timeOffset="75623.08">6471 208 26719 0,'0'0'2368'0,"-10"0"-1888"0,0 0-480 0,10 0 0 15,-11 0 704-15,11 0 64 0,-13 5 0 0,7-1 0 16,1 7 144-16,-1-1 48 0,1 6 0 0,-1 2 0 16,0 3-192-16,1 4-48 0,2 2 0 0,0 31 0 15,3 0-256-15,3-8-48 0,2-2-16 0,1-1 0 16,1-1-80-16,-7-22 0 0,4 8-16 0,2 1 0 16,0 4-80-16,0 2-16 0,0-1 0 0,3-2 0 15,0 1-208-15,10 27 0 0,-4-14 128 0,-3-9-128 16,1-12 0-16,-1-5 0 0,-1-5 0 0,-2-1 0 15,-9-18-320 1,0 0-96-16,14 12-32 0,-14-12 0 0,0 0-688 0,0 0-144 16,0 0-16-16,21 0-16 0,-21 0-1904 15,15-7-384-15,-8-2-80 0</inkml:trace>
  <inkml:trace contextRef="#ctx0" brushRef="#br1" timeOffset="75834.61">6143 1059 35935 0,'0'0'3200'0,"0"0"-2560"0,6 13-512 0,2 0-128 0,1-2 256 0,2-1 16 15,4-4 16-15,3-4 0 0,1-4 224 0,7-1 32 16,3-6 16-16,5-3 0 0,2-5-80 0,0-1-16 16,2-3 0-16,-2-1 0 0,0-2-320 0,-1-3-144 15,2-4 128-15,-3 1-128 0,-1-4 0 0,-14 15 0 16,4-3-224-16,2-2 80 15,2-3-1280-15,1-1-256 0,0 3-48 0</inkml:trace>
  <inkml:trace contextRef="#ctx0" brushRef="#br1" timeOffset="76567.27">6595 806 19343 0,'0'0'848'0,"0"0"192"0,0 0-832 0,0 0-208 0,13-8 0 0,3-3 0 31,1 2-640-31,-3 3-160 0,6-3-32 0</inkml:trace>
  <inkml:trace contextRef="#ctx0" brushRef="#br1" timeOffset="77006.55">7711 490 22111 0,'0'0'1968'0,"0"0"-1584"0,0 0-384 0,0 0 0 0,-2-7 544 0,2-2 32 0,0 9 0 0,0 0 0 0,0 0 320 0,-1-10 80 15,-2-5 16-15,0 9 0 0,3 6-128 0,-6-6-32 16,-2-3 0-16,-3 6 0 0,-3 3-416 0,-4 4-96 16,-5 7 0-16,-3-2-16 0,-5 3-144 0,-1-1-32 15,-5 6 0-15,2 2 0 0,-2-3 32 0,-1 4 0 16,2-1 0-16,3 3 0 0,4 4-160 0,5-3 0 15,3 2 144-15,14-10-144 0,-1 3 0 16,4 0 0-16,2-3 0 0,4 1 0 0,4 0 0 0,3-2 0 16,3-4 0-16,19 9 0 0,3-4 0 0,7-7-160 15,5-2 160-15,5 1 0 0,5-4 0 0,2 0 0 16,-1-3 0-16,2 2 0 0,2-1 0 0,-2 2-128 16,-2-2 128-16,-1 1 0 0,-1 1 0 0,0 0 0 0,-3 0 0 0,-3 0 0 15,-6 1 0-15,-9 5 0 16,-4 0 0-16,-7 4 0 0,-8 1 256 0,-6 5-64 15,-9 3 0-15,-10 8 0 0,-14 3 528 0,-6 7 112 0,-10 3 0 16,-9 7 16-16,-7 1 0 0,-9 7 0 16,-5 3 0-16,-6-1 0 0,-4 1-400 0,-5 2-96 15,-5-1-16-15,-4 2 0 16,-1-2-2512-16,6-1-496 0</inkml:trace>
  <inkml:trace contextRef="#ctx0" brushRef="#br1" timeOffset="84286.82">12382 19482 5519 0,'-10'-6'496'0</inkml:trace>
  <inkml:trace contextRef="#ctx0" brushRef="#br1" timeOffset="86571.07">19773 19740 9215 0,'0'0'400'0,"-9"-1"96"0,-2-2-496 0,-1 1 0 16,1-1 0-16,0 0 0 0,-1 0 896 0,2-3 64 16,0 0 32-16,-2 3 0 0,1 0-96 0,11 3-32 15,-10-7 0-15,2 3 0 0,8 4 160 0,0 0 16 0,-8-3 16 0,8 3 0 16,0 0-352-16,0 0-64 0,-9-6 0 0,9 6-16 15,0 0-368-15,0 0-64 0,0 0 0 0,0 0-16 16,-11-3-176-16,11 3 0 0,-9-3 0 0,9 3 128 16,-10 4-128-16,10-4 0 0,0 0 0 0,-10 5 0 15,10-5 0-15,-11 3 0 0,1 0 0 0,10-3 0 16,-11 3-160-16,11-3-64 0,0 0-16 0,-8 8 0 31,8-8-256-31,-9 3-48 0,0-3-16 0,9 0 0 16,0 0 32-16,-11 5 0 0,11-5 0 0,0 0 0 0,0 0 144 0,0 0 48 0,0 0 0 0,0 0-7296 15</inkml:trace>
  <inkml:trace contextRef="#ctx0" brushRef="#br1" timeOffset="87113.81">19434 19939 8287 0,'0'0'736'0,"0"0"-592"0,0 0-144 0,0 0 0 0,0 0 2048 0,9-10 384 15,-1 2 80-15,-1-4 16 0,2 0-976 0,-2-2-192 16,-1-1-32-16,3 3-16 0,-1-4-272 0,0 1-48 16,1 0-16-16,-1-1 0 0,2-1-352 0,-1 1-80 15,0 1-16-15,-3 0 0 0,-2-1-256 0,-1 3-48 16,-3 13-16-16,6-14 0 0,-1 1-80 0,-2 4-128 16,-2-3 176-16,-1 12-176 0,0 0 144 0,0 0-144 15,0-10 0-15,0 10 144 0,0 0-144 0,0 0 0 16,0 0 0-16,0 0 128 0,0 0-128 0,0 0 0 15,0 0 0-15,0 0 0 0,0 0 0 0,0 0 0 0,0 0 0 16,0 0 0-16,0 0-144 0,0 0 144 0,0 0 0 0,0 0 0 16,0 0 0-16,0 0-128 0,0 0 128 0,0 0 0 15,0 0 0-15,15-5 0 0,0 4 0 16,1-2 0-16,-1 1 0 0,1-1 128 0,2 2-128 0,0-2 144 16,0 0-144-16,6-3 0 0,-2 0 144 0,2 3-144 15,-1 0 144-15,1 0-144 0,-2-1 192 0,1 1-192 16,-1-2 272-16,2 2-48 0,-2 2-16 0,2-2 0 15,-4 0-80-15,-2 1-128 0,2 2 176 16,-4 2-176-16,-1-1 128 0,0 2-128 0,-2 0 0 0,-1 0 0 16,0 2 0-16,-2 1 0 0,-10-6 0 0,12 7 0 15,-2-1 0-15,-1 4 0 0,-1-1 0 0,-1 2 0 16,-7-11 0-16,0 0 0 0,5 10 0 0,-2 3 0 16,-3-13 0-16,4 12 0 0,-4-12 0 0,1 14 0 0,1-1 0 0,-1-4 0 15,-1-9 0-15,0 0 0 16,-1 16 0-16,1-4 0 0,1 1 0 0,-1-1 0 0,0-12 0 0,0 0 0 15,-4 12 0-15,0 2 0 0,4-14 0 0,-5 10 0 16,5-10 0-16,-4 13 0 16,4-13-608-16,-5 14-32 0,2-4 0 0,3-10-12224 15</inkml:trace>
  <inkml:trace contextRef="#ctx0" brushRef="#br1" timeOffset="95339.85">3813 19301 13823 0,'-25'19'608'0,"10"-1"128"0,-3 1-592 0,2 0-144 0,1 2 0 0,0 2 0 16,2-3 1664-16,4 3 288 0,-3-1 64 0,3 0 16 0,-2 2-1056 0,4-2-208 15,0 5-32-15,-1-3-16 0,4-4 96 0,1 1 16 16,0-2 0-16,0-2 0 0,4-2-256 0,2 1-64 16,2-3 0-16,1-2 0 0,3 1-128 0,0-5-16 15,2 0-16-15,1 1 0 0,5-4 32 0,-1-2 16 16,2-2 0-16,0-2 0 0,-1-1 96 0,4 0 16 16,1-3 0-16,2 3 0 0,0 0 96 0,3-2 32 15,-2-9 0-15,2 4 0 0,-1-4-96 0,1-2-16 16,-3 0 0-16,5-5 0 0,1-4-160 0,1-2-48 15,-1 0 0-15,1-4 0 0,2 0-112 0,1-3-16 16,-1-2-16-16,4-1 0 0,1-3-176 0,2-2 160 16,0-4-160-16,1 0 160 0,-4-1-160 0,0-1 128 0,-2-4-128 15,-2 2 128-15,-2-5-128 0,0 2 0 0,-1-5 0 0,-2-2 128 16,-2-3-128-16,-3-1 0 0,0 1 144 0,-3 1-144 16,0-2 0-16,0 0 128 0,1-1-128 0,-2-2 0 15,-1-1 144-15,2 0-144 0,-1-2 192 0,-1 2-192 16,-1 5 192-16,1 0-192 0,-1-4 192 0,-1 1-192 15,-1-2 144-15,0-2-144 0,-3 2 0 0,5 1 144 16,0-1-144-16,-1-3 128 0,0 1-128 0,-1-1 128 16,1 1-128-16,1 2 0 0,1-6 0 0,-4 2 0 15,4-2 0-15,-1 4 0 0,-1-2 128 0,2-1-128 16,0-3 0-16,-1 0 0 0,4-4 0 0,0 0 0 16,-5 2 0-16,-2 0 0 0,-2 1 0 0,-1-4 0 15,-2 2 0-15,5-3 0 0,-2-1 0 0,-1 1 0 16,0 5 0-16,-2 0 0 0,0-2 0 0,-2-1 128 0,-1 2-128 15,-2-1 192-15,4 0-192 0,-2 4 192 0,-2-3-192 16,-1 0 192-16,-1 1-192 0,1-1 192 0,0-3-192 0,-2-1 0 16,1 0 144-16,-2 2-144 0,0 5 0 0,0 0 0 15,-2-5 0-15,2 0 0 0,-1-3 0 16,-1 0 0-16,2 0 0 0,-1 1 128 0,-2 0-128 0,1 2 0 16,-1-3 0-16,2 2 0 0,1-1 0 0,0 0 0 15,1-1 0-15,2 3 0 0,-1-2 0 0,2 2 0 16,-1 3 0-16,3-5-128 0,0-7 128 0,1 6 0 15,2 5 0-15,0-1 0 0,-1-1 0 0,-1 0 0 16,-1-4 0-16,3 3 0 0,-2-2 0 0,4 4 0 16,-2-1 0-16,0 3 0 0,-4-1 0 0,3 4 0 15,1-4 0-15,1-1 0 0,2 5 0 0,0-2 0 0,-2 5 0 16,1-3-128-16,2 1 128 0,-1-4 0 0,1-1-144 16,1 6 144-16,-1-2 0 0,0 2-144 0,-1 0 144 15,0 3 0-15,0 4 0 0,-2-2-128 0,2-1 128 0,-3-2 0 16,5 0 0-16,-3-4-128 0,1 4 128 0,0 2 0 15,-3 0-128-15,0 3 128 0,-2-1 0 0,2 1 0 16,-1-8-144-16,1 6 144 0,-3 4 0 16,1 0-144-16,-1 4 144 0,0 2 0 0,0-2 0 0,-2 1 0 15,-1 3 0-15,2 2-128 0,-1-5 128 0,2 3 0 16,-3 3 0-16,1-1 0 0,1 1 0 0,-2 0 0 16,1 1 0-16,-1 1 0 0,0-4 0 0,0 7-128 15,0 2 128-15,2-4 0 0,-1 0 0 0,1-3 0 16,-1 5 0-16,0 1-128 0,-1-2 128 0,5 1 0 15,-2 2-128-15,1 2 128 0,-1 0-128 0,2 2 128 0,-1-1 0 16,2 2 0-16,-2 2 0 0,2 0-128 0,2-2 128 0,-4 2 0 16,2-1 0-16,1 1-128 0,1 5 128 15,-1 0 0-15,5 7 0 0,-2-6 0 0,1 1 0 0,1-3 0 16,-2 4 0-16,0 1-128 0,1 3 128 0,-1 4 0 16,-1 0 0-16,1 0 0 0,-1 1 0 0,3-1-128 15,-3 2 128-15,3 2 0 0,0-1 0 0,-1 4 0 16,1 2 0-16,0-2 0 0,0 2 0 0,1 2 0 15,2 0 0-15,-2 2-128 0,2-5 128 0,0 5 0 16,0 0 0-16,1 2 0 0,0 3 0 0,-1 1-160 16,-1 1 160-16,0 2 0 0,3 0 0 0,-1 3 0 15,0 0 0-15,2 2 0 0,0 2 0 0,0 3-160 0,-1-1 160 16,4 5-128-16,1-1 128 0,1 0 0 0,-1 5-144 0,0 1 144 16,-1 2 0-16,0 0 0 0,-2-2 0 0,3 2 0 15,-1 1-144-15,-2 4 144 0,-1 2 0 16,1 0 0-16,-3-1-128 0,-1 4 128 0,-1-4 0 0,0 7 0 15,0 0 0-15,2 3 0 0,-3 2 0 0,-2-1 0 16,2 5 0-16,-3-1 0 0,1-4 0 0,-1 4 0 16,2 2 0-16,-2 2 0 0,1 0 0 0,-2-1 0 15,-1-2 0-15,0 0 0 0,-4 5 0 0,4-1 0 16,-1 1 0-16,3 2 0 0,-2-2 0 0,-1 2 0 16,-2 0 0-16,-1-2 0 0,3-1 0 0,1 2 0 15,1-1 0-15,1 2 0 0,-3 2 0 0,1-1 0 16,-1-4 0-16,1 4 0 0,-1-1 0 0,0 4 0 0,-1 1 0 15,0-5 0-15,6 1 0 0,-5 2 0 0,1 2 0 0,-1-2 0 16,1 4 0-16,-1-5 0 0,-1 3 0 16,1 0 0-16,-1 2 0 0,0 0 0 0,1-1 0 15,-1-2 0-15,0 1 0 0,0-6 0 0,0 0 0 0,1-1 0 16,2 0 0-16,0 5 0 0,2 1 0 0,-4-1 0 16,3-4 0-16,1 2 0 0,-1-5 0 15,0 1 0-15,1 4 0 0,-2-4 0 0,-1-1 0 0,1 5 0 16,-1-1 0-16,1 1 0 0,-2 2 0 0,0-2 0 15,1 0 0-15,-1-2 0 0,2 2 0 0,-2-4 0 16,1-1 0-16,-1 3 0 0,4 3 0 0,-3-3 0 16,1 3 0-16,2-1 0 0,-2 1 0 0,1-5 0 15,0 4 0-15,2-2 0 0,4-2 0 0,-1-2 0 16,0-1 0-16,-3 1 0 0,-2-2 0 0,1 4 0 16,-1-2 0-16,2-1 0 0,-2-1 0 0,4 2 0 0,-4-1 0 15,2 1 0-15,-2 1 0 0,0-1 0 0,-1-1 0 0,0-2 0 16,0-2 0-16,0-2 0 0,1 1 0 0,-1-2 0 15,-1 5 0-15,2 1 0 0,-1-2 0 0,-2 1 0 16,1 4 0-16,0-3 0 0,4 0 0 0,-4-3 0 16,1-2 0-16,-4 3 0 0,4-1 0 0,-3 0 0 15,3-2 0-15,-1 2 0 0,0-1 0 0,-2 3 0 16,2 2 0-16,-1-1 0 0,0 0 0 0,1 0 0 16,2 2 0-16,-1-2 144 0,0 0-144 0,0-2 128 15,0 1-128-15,0 1 0 0,-2 3 0 0,5-3-176 16,1 0 176-16,-1 3 0 0,-2-3 160 0,1 2-160 15,-4-2 0-15,5 3 0 0,-3 1 0 0,1-1 0 16,1-3 0-16,-1 2 0 0,0-1 0 0,1 1 0 16,-3 4 0-16,3-3 0 0,-4-2 0 0,2 4 0 0,0-5 0 15,0 4 0-15,0-1 0 0,0-1 0 0,-2 1 0 16,0-1 0-16,5-4 0 0,-1 2 0 0,-1 5 0 0,3-5 0 16,1 0 0-16,0 0 0 0,0 0 0 15,-1 1 0-15,0 5 0 0,2 2 0 0,0-5 0 0,0 1 0 16,-3 1 0-16,4 1 0 0,0-2 0 0,1 4 0 15,-1-2 0-15,2 0 0 0,-1 3 0 0,3-2 0 16,2 1 0-16,2 1 0 0,-1 5 0 0,3-3 0 16,-1 1 0-16,3 1 0 0,2-2 0 0,-2 1 0 15,0 1 0-15,0-1 0 0,0 6 0 0,0 0 0 16,-2-1 0-16,2 3 0 0,1-4 0 0,3 3 0 0,-1 2 0 16,-2 0 0-16,4-2 0 0,0 2 0 15,1 0 0-15,0 1 0 0,0 1 0 0,2 2 0 0,-4-4 0 0,-1 0 0 16,-1-2 0-16,3 3 0 0,1 1 0 0,3-1 0 15,-3 5-144-15,2-2-128 0,1-4-32 0,3 0-16976 16</inkml:trace>
  <inkml:trace contextRef="#ctx0" brushRef="#br1" timeOffset="112679.8">10256 1681 11055 0,'0'0'976'0,"0"0"-784"16,0 0-192-16,0 0 0 0,3-5 1264 0,-3 5 208 15,2-6 32-15,-2 6 16 0,0 0-400 0,0 0-80 0,0 0-16 0,0 0 0 16,0 0-448-16,-2 8-112 16,-1 5-16-16,-1 2 0 0,2 6-64 0,0 5 0 15,-1 1-16-15,0 3 0 0,0 7-96 0,0 2-16 16,1 2 0-16,-2 1 0 0,-1-1 176 0,-1-1 16 16,0-1 16-16,0-4 0 0,-1 3 64 0,0-1 16 15,-1-3 0-15,1-1 0 0,-4-1-160 0,5-5-48 16,-1-2 0-16,0-4 0 0,1-3-192 0,0-2-144 0,1-6 192 0,1 1-192 15,2-7 192-15,2-4-64 0,0 0 0 0,0 0-128 16,0 0 272-16,-1-10-48 0,-1-5-16 0,1-4 0 16,-1-4-80-16,-1-2-128 0,-1-3 176 0,0 0-176 15,2-5 192-15,-1-1-64 0,0-3 0 0,2-2-128 16,1-1 272-16,0-1-48 0,4-4-16 0,3 2 0 16,4 3-48-16,2 0-16 0,1 0 0 0,5 1 0 15,0 1-144-15,0 2 128 0,4 0-128 0,0 7 128 16,4-4-128-16,1 6 0 0,2 1 0 0,1 5 0 15,0 3 0-15,1 2 0 0,-1 7 0 0,-2 1 0 0,0 5 0 0,-3 6 0 16,0 5 0-16,-6 1 0 0,-3 6 0 0,6 10 0 16,-8 3 0-16,-7-6 0 0,-5 5-128 0,-6 0 128 15,-3 1 0-15,-3 3 0 0,-4-6 0 0,-5 2 0 16,-3 1 0-16,-3 0 0 0,-3-1 0 0,-1 1 0 16,-1-2 128-16,-1-3-128 0,0 0 128 0,2-4-128 15,0 0 0-15,1-4 128 0,2-6-128 0,1-2 0 16,3 1 144-16,4-7-144 0,0-1 0 0,8-3 144 15,0-3-144-15,9 6 0 0,-3-6 0 0,3 6 0 16,0 0 0-16,8-3-144 0,4 2 144 0,4 2-192 16,5 2 192-16,4 5-192 0,2 4 192 0,2 1 0 15,4 2-144-15,1 3 144 0,0 1 0 0,-1 3 0 16,4 2-144-16,-4 3 144 0,-2 1 0 0,-3-1 0 16,-3 1 0-16,-4-1 0 0,-3-2 0 0,-5 0 0 15,-2-1 0-15,-4-3 0 16,-2-4-704-16,-1-2-64 0,-1-4-32 0</inkml:trace>
  <inkml:trace contextRef="#ctx0" brushRef="#br1" timeOffset="113079.88">11309 1997 19343 0,'0'0'848'0,"0"0"192"0,0 0-832 0,0 0-208 15,0 0 0-15,0 0 0 0,-8-3 1328 0,0 0 208 16,-4 1 64-16,-3-1 0 0,-2 2-592 0,0-1-112 16,-3 2-32-16,0 3 0 0,-3 2-448 0,0 5-96 15,-1 1 0-15,-1 5-16 0,-2 0-112 0,2 4-32 16,-1 0 0-16,4 3 0 0,1-1 0 0,4 0 0 16,3 0 0-16,4-1 0 0,2-3-160 0,5-5 160 15,5 2-160-15,2-3 160 0,4-4 32 0,4-5 16 16,4-3 0-16,3-2 0 0,5 1 144 0,1-7 32 0,2-4 0 0,0-3 0 15,2 1-128-15,0-3-32 16,-4-1 0-16,-4-1 0 0,-1 1-32 0,-3 2 0 16,-5 1 0-16,-2 0 0 0,-3 6 144 0,-1-1 32 15,-6 10 0-15,0 0 0 0,0 0-112 0,0 0 0 16,0 0-16-16,0 10 0 0,0 1-240 0,-1 10 128 0,-2 1-128 0,1-6 0 16,1 1 0-16,1-3 0 0,1 1 0 0,2 3 0 15,2-3 0-15,2-2 0 0,2 2 0 0,2-6 0 31,0 1-1328-31,4-7-352 0,2-1-80 0,0-4-12800 0</inkml:trace>
  <inkml:trace contextRef="#ctx0" brushRef="#br1" timeOffset="113413.01">11765 2052 18431 0,'-3'13'1632'0,"-5"2"-1312"16,2 4-320-16,-3 4 0 0,0 5 1152 0,-1-2 176 15,0-2 16-15,-2 3 16 0,0-2 304 0,1-3 64 16,3-1 16-16,0 0 0 0,-1-5-480 0,5-1-112 16,1-2 0-16,1-5-16 0,2-8-624 0,0 0-112 15,0 0-16-15,12-6-16 0,2-7-64 0,0-1-16 16,3-4 0-16,2 2 0 0,-1-3-288 0,3-2 128 16,-1 0-128-16,1-1 0 0,0-2 128 0,0 2-128 15,0 0 0-15,-1 4 0 0,1 2 160 0,0 1-32 16,0 7 0-16,-2 2 0 0,-3 5-128 0,1 1 128 15,-3 4-128-15,0 2 128 0,-2 6-128 0,-3-1 0 16,-2 5 0-16,-1 2 0 0,-3 2 0 0,-2 3 0 16,-1 0 0-16,-1 1 0 0,-4 1-192 0,3 2-80 15,-3-3-16-15,4 0 0 16,1-5-800-16,0-3-176 0,1-4-16 0,4 2-16 16,-1-9-1360-16,2-2-272 0,-6-3-48 0,10-5-7936 0</inkml:trace>
  <inkml:trace contextRef="#ctx0" brushRef="#br1" timeOffset="113830.09">12674 2010 9215 0,'6'-4'816'0,"-1"-1"-656"0,-1-4-160 0,-1 5 0 16,-3 4 2576-16,2-7 496 0,-2-2 80 0,-2 4 32 16,-1-1-1440-16,-1-3-272 0,-4 5-64 0,0-1-16 0,-1-2-432 0,-3 4-64 15,-3 2-32-15,2 2 0 0,-5 5-160 0,-2 1-48 16,0 7 0-16,-1 1 0 0,-1 4-32 0,-2 2-16 15,-1 1 0-15,-1 2 0 0,4 1-80 0,3-1-16 16,4 1 0-16,2-3 0 0,-1-1-224 0,8-3-48 16,2-2-16-16,4-4 0 0,3-2-224 0,4-4 144 15,5-4-144-15,3-1 128 0,3-4-128 0,4-4 128 16,3-5-128-16,2-3 128 0,0-4-128 0,2-2 192 16,-2-1-192-16,-2-2 192 0,-2-3-192 0,-3 1 192 15,3-6-192-15,-4 3 192 0,0-4 32 0,-2 0 16 16,-1-1 0-16,0-3 0 0,-1 3-48 0,-2-3-16 15,-4-2 0-15,2-2 0 0,-4 1-176 0,-1 3 192 16,-3 1-192-16,-1 3 192 0,-2 5-192 0,0 3 0 16,-2 10 0-16,1 5 128 0,1 10-128 0,0 0 0 15,-12 10 0-15,-3 3 0 0,2 8 0 0,-4 6-176 16,1 3 176-16,0 8-128 0,-1 4 128 0,1 4 0 16,0 3 0-16,1 4 0 0,0 5 0 0,1 0 0 15,6-6 0-15,0 0-128 16,4-2-1600-16,2-7-304 0,7-1-64 0,1-9-16 15,1-4-912-15,3-2-192 0,14 16-48 0,1-12 0 0</inkml:trace>
  <inkml:trace contextRef="#ctx0" brushRef="#br1" timeOffset="114213.97">13476 1777 37775 0,'-22'8'1664'0,"13"-2"368"0,-2-1-1632 0,1 1-400 15,-2 6 0-15,2 0 0 0,-1 6-192 0,1 1-112 16,0 4-16-16,-1-3-16 0,2 1 336 0,-1 0 0 16,4 1 0-16,-1 0 0 0,-1 1 0 0,5-4 0 15,0 2 0-15,2-2 0 0,1-1 0 0,1-3 0 16,4-5 0-16,1 3-176 0,1-5-160 0,2-2-48 15,6 0 0-15,1-5 0 0,2-4 176 0,1-3 16 16,1 0 16-16,0-1 0 0,-2-6 176 0,3-2 192 16,-3 1-32-16,-3-2-16 0,-2-2 16 0,-3 0 0 15,-1 1 0-15,-3-3 0 0,-4 0 96 0,-4 2 32 16,-2-2 0-16,-2 3 0 0,-3-1 32 0,-9-6 16 16,9 11 0-16,-4 2 0 0,-2-2-208 0,-3 1-128 15,0 2 160-15,-1-4-160 0,0 5 0 0,1-4 128 16,0 4-128-16,-3-3 0 15,3 5-560-15,2 1-144 0,4 0-48 0,2 2 0 16,1 1-1872-16,9 3-384 0,-4-3-80 0</inkml:trace>
  <inkml:trace contextRef="#ctx0" brushRef="#br1" timeOffset="114685.85">13927 1670 21183 0,'3'8'1888'0,"-1"4"-1504"0,-1-1-384 0,1 7 0 0,-4 5 912 0,1 0 112 15,-5 5 32-15,1 2 0 0,-2-3 384 0,-2 4 80 16,-1-1 16-16,-2 1 0 0,0-4-432 0,0-2-80 16,0-3 0-16,0-4-16 0,3-2-240 0,2-7-64 15,2 0 0-15,5-9 0 0,0 0-192 0,0 0-32 16,6-7-16-16,3-4 0 0,0-8-80 0,5 0-32 15,-3-4 0-15,6 0 0 0,-1-4-160 0,2 0-48 16,-2 1 0-16,1-1 0 0,2-4 0 0,0 4 0 16,0 0 0-16,4 5 0 0,-3 4-144 0,3 3 0 15,-2 6 144-15,-1 2-144 0,-2 1 0 0,0 3 0 16,-3 5 0-16,-2 3 128 0,-2 7-128 0,-3 2 0 16,0 5 0-16,-5 3 0 0,-3-1 0 0,-2 1 0 15,-4 2 0-15,0 3 0 0,-2-3 0 0,-1-2 128 0,0-1-128 16,0-4 0-16,4-6 0 0,1-1 0 0,4-10 0 0,0 0 128 15,0 0-128-15,0-7 0 0,4-8 128 0,4-3-128 16,1-1 128-16,0-1-128 0,4-2 128 0,2 0-128 16,1 0 0-16,2-2 144 0,3 3-144 0,1 3 0 15,-1 1 144-15,0 6-144 0,4 2 0 0,0 5 144 16,0 1-144-16,1 6 128 0,-3 3-128 0,2 7 128 16,2 2-128-16,1 6 0 0,2 2 144 0,15 16-144 15,-5-2 0-15,-17-16 0 0,7 4 0 0,3-1 0 16,2 0-1696-1,4-1-416-15,6 4-64 0</inkml:trace>
  <inkml:trace contextRef="#ctx0" brushRef="#br1" timeOffset="115515.13">17453 1715 12431 0,'0'0'544'0,"1"-11"128"0,2 3-544 0,-1-4-128 16,-2 4 0-16,0-4 0 0,-5 3 1312 0,-1-2 224 16,-1 2 64-16,-4 0 0 0,-2-3-320 0,-5 4-64 15,-4-2-16-15,-2 4 0 0,-1 2-288 0,-2 2-48 16,-1 5-16-16,0 2 0 0,-5 2-224 0,-14 11-48 16,1 3-16-16,17-4 0 0,1 7-256 0,2 3-48 15,2 6-16-15,3-4 0 0,3 4-96 0,6-3-16 16,3 2 0-16,6-7 0 0,3-2 64 0,5-5 16 15,7-2 0-15,3-9 0 0,4-2 112 0,17-7 0 0,2-5 16 0,-8-6 0 16,5-4-80-16,3-4-32 0,0-4 0 0,2-2 0 16,2-1-96-16,-2-4-128 15,-3 0 176-15,-3-3-176 0,-1 1 128 0,-5 0-128 16,-4-2 0-16,-2 0 0 0,-3 4 176 0,-1-4-176 0,-5-4 160 0,-1 1-160 16,-1-1 192-16,-4 0-64 0,-2 2-128 0,-5 2 192 15,1 5-64-15,-1 7 0 0,-1 5-128 0,-1 8 192 0,-1 4-192 16,3 7 0-16,-7 10 0 0,-2 7 0 15,-3 5 0-15,-1 8 0 0,-2 10 0 0,1 6 0 16,0 4-160-16,-1 4 160 0,4 3-128 0,1 4 128 0,1 2 0 16,3-1 0-16,3-6 0 0,3-4 0 15,2-1 0-15,2-7-160 0,2-5 160 0,3-6 0 16,3-2-2080-16,3-7-304 0,-2-4-64 0</inkml:trace>
  <inkml:trace contextRef="#ctx0" brushRef="#br1" timeOffset="115866.17">18247 1779 23951 0,'-5'6'2128'16,"-1"5"-1696"-16,-4-2-432 0,0 6 0 0,-4 2 624 0,-4-1 32 16,-4 3 16-16,0 0 0 0,-2 2 352 0,0 0 64 15,1-2 0-15,2-1 16 0,2 1-336 0,2-1-64 0,1-6 0 0,5 0-16 16,6-5-464-16,5-7-96 15,0 0 0-15,5 6-128 0,4-4 128 0,5-4-128 16,2-2 0-16,3-2 0 0,2 0 128 0,1-4-128 0,1 2 144 0,-1-1-144 16,-3 0 0-16,-1 6 0 0,-2 0 0 0,-1 2 0 15,-1 1 0-15,-3 3 0 0,0 0 0 0,-2 4 0 16,-2 2 0-16,1 0 0 0,-4 3 128 0,1-3-128 16,2 3 0-16,-1-5 176 0,0 4-176 0,3-1 160 15,1 0-32-15,-2-4-128 0,-1-3 192 0,3 2-64 16,4-4-128-16,-2-1 0 0,1-1 0 0,2-2 0 15,0-2 0-15,-1 1 0 0,3-7 0 0,1 3-176 16,1-7-480-16,2 0-112 0,1-1 0 0,2-4-16 16,1-2-2128-16,0 0-416 0</inkml:trace>
  <inkml:trace contextRef="#ctx0" brushRef="#br1" timeOffset="119702.29">18311 1909 2751 0,'0'0'128'0,"0"0"16"0,0 0-144 0,0 0 0 0,0 0 0 0,0 0 0 0,6-9 304 0</inkml:trace>
  <inkml:trace contextRef="#ctx0" brushRef="#br1" timeOffset="120179.93">18328 1851 1839 0,'0'0'160'0,"0"0"-160"0,0 0 0 0,0 0 0 0,0 0 1712 0,0 0 304 15,0 0 64-15,0 0 16 0,0 0-928 0,0 0-176 16,0 0-32-16,0 0-16 0,0 0-16 0,8-4 0 16,-8 4 0-16,9-7 0 0,-9 7 96 0,0 0 32 15,7-11 0-15,-7 11 0 0,0 0-16 0,8-6 0 16,-8 6 0-16,5-7 0 0,0-2-176 0,-5 9-32 15,3-6-16-15,0-2 0 0,0 0-64 0,-2 0-16 16,-1-4 0-16,-1 5 0 0,-1-4-96 0,-2 3-32 16,1 0 0-16,-4-5 0 0,-4 4-96 0,1-2 0 15,-4 6-16-15,0-3 0 0,-6 2-64 0,2 3-16 16,-1 0 0-16,0 6 0 0,-2 2-288 0,0 5-128 0,0 0 128 0,-2 7-128 16,-7 4 0-16,5 2 0 15,0 4 0-15,-2 4 0 0,0-1 0 0,11-6 0 16,-1 4 0-16,3-1 0 0,2-1 0 0,1 1 0 15,4-3 0-15,0 2 128 0,7-5-128 0,1-7 0 0,8-5 144 0,1-1-144 16,5-3 256-16,3-2 0 0,1-3-16 0,4-3 0 16,0-2 80-16,3-3 32 0,-3-1 0 15,4-3 0-15,-2-3-96 0,8-9-32 0,-2 2 0 0,-4 0 0 16,-5-2-32-16,-7 6-16 0,0 3 0 0,-2 0 0 16,0-1 0-16,-1-2 0 0,-1 2 0 0,-4 3 0 15,2-1-176-15,-3 5 160 0,-2 2-160 0,-4 7 160 16,0 0-160-16,0 0 0 0,0 0 0 0,0 0 128 0,0 0-128 15,0 0 128-15,2 13-128 0,-2 2 128 16,3 0-128-16,-2 4 0 0,-1-1 0 0,3 9 0 0,0-1 0 0,0-12 0 16,0 1 0-16,2 1 0 0,4-6 0 0,0 4 0 15,-1-5 0-15,3 1 0 0,1-3 0 0,1 2 0 16,0-4 144-16,4-2-144 0,-1-3 0 0,2-3 144 16,3-2-144-16,2-4 0 15,0 2-928-15,-1-5-288 0,2 2-64 0,-1-5-9920 16,3 0-1968-16</inkml:trace>
  <inkml:trace contextRef="#ctx0" brushRef="#br1" timeOffset="120510.87">19283 947 24479 0,'0'0'1088'0,"0"0"208"0,0 0-1040 0,-5 8-256 0,-4 4 0 0,-4 9 0 16,-2 1 1024-16,2-3 128 0,-2 0 48 0,-12 18 0 16,7 5 288-16,5-9 64 0,-3 8 16 0,0 8 0 15,0 2-640-15,2 2-128 0,0-1-32 0,1 3 0 16,1-5-336-16,3 5-80 0,0-3-16 0,4 2 0 15,4-4-336-15,-2-2 0 0,5-1 0 0,0-5 0 16,3-4-2112-16,3 8-512 0,0-14-80 0,0-6-7024 16,0-11-1408-16</inkml:trace>
  <inkml:trace contextRef="#ctx0" brushRef="#br1" timeOffset="120933.2">18873 1598 17503 0,'0'0'768'0,"0"0"176"0,12-2-752 0,4-1-192 16,4 2 0-16,3-2 0 0,7-2 1920 0,3-1 368 16,1 0 64-16,7 0 16 0,7-4-1280 0,20-3-256 15,-7-1-64-15,-7 1 0 0,-7 4-448 0,-17 3-112 16,-1-1-16-16,3 2 0 16,-4-1-672-16,1-1-144 0,-3 4-16 0,-4 1-16 15,-1 2-720-15,-3 2-144 0,-2-1-16 0,-3 1-16 16,-2-1 336-16,-1 4 80 0,-10-5 16 0,0 0 0 0,0 0 1504 0,0 0 288 15,0 0 64-15,0 0 16 0,7 4 592 0,-7-4 112 16,0 0 16-16,0 0 16 0,0 0-208 0,-6 6-64 16,2 0 0-16,-5 3 0 0,-1-2-256 0,-2 7-64 15,-1-2-16-15,-2 4 0 0,-6 2-112 0,2 1-32 0,2 2 0 0,-1 3 0 16,2-1-160-16,3 1-16 16,1 3-16-16,3-3 0 0,5-2-160 0,4-3-16 0,1-3-16 15,3-4 0-15,7 0-32 0,2-6 0 16,4-1 0-16,2-5 0 0,3-3 96 0,0 0 16 0,5-8 0 0,-2 2 0 15,-2-4-144-15,-3 1-32 0,0-4 0 0,3-3 0 16,-5 1-64-16,-7 10-32 0,-4-2 0 0,0 2 0 16,-7 8-160-16,0 0 160 0,0 0-160 0,0 0 160 0,0 0-160 0,0 14 192 15,0-1-192-15,0 5 192 0,0 3-192 0,2 0 0 16,-1-1 0-16,2 0 0 16,6-1-1328-16,3-3-192 0,7-2-32 0,4-2-16304 15</inkml:trace>
  <inkml:trace contextRef="#ctx0" brushRef="#br1" timeOffset="121366.68">22085 1416 17503 0,'0'0'1552'0,"0"0"-1232"15,0 0-320-15,-1-7 0 0,1 7 1152 0,-3-7 160 16,-2-4 32-16,-2-1 16 0,-2-4-352 0,-4 0-80 0,1-2-16 0,-7-7 0 16,-1 2-80-16,1 4 0 0,-2 4-16 0,6 8 0 15,-1 2-224-15,-3 2-32 16,-4 3-16-16,-2 3 0 0,-4 2-240 0,0 5-48 0,0-1-16 0,2 6 0 15,0 0-240-15,2 3 144 0,4-1-144 0,3 1 128 0,6 2-128 16,4-3 0-16,3 1 0 0,5-1 0 0,2-1 128 16,7 0-128-16,1 2 192 0,5 0-64 15,3 1 64-15,1-1 16 0,2 1 0 0,-1 0 0 0,1-1 48 0,0 0 0 16,-3 1 0-16,-3 1 0 0,1-4 32 0,-4 0 16 16,-3 4 0-16,-3-1 0 0,-3 0 208 0,-3-1 64 15,-5 1 0-15,-5 5 0 0,-7-3 0 0,3-6 0 16,-9-3 0-16,-3 1 0 0,-7-1-192 0,0-3-48 15,-4-3 0-15,0 0 0 0,0-5-160 0,1-2-48 16,2-7 0-16,3 1 0 16,3-7-1408-16,7-2-304 0,5-2-48 0,5-5-14800 0</inkml:trace>
  <inkml:trace contextRef="#ctx0" brushRef="#br1" timeOffset="121713.03">22275 1532 17503 0,'5'18'1552'0,"-2"-12"-1232"15,1 6-320-15,4-3 0 0,1 1 2368 0,1-2 400 16,2 2 96-16,1-3 16 0,5-2-1248 0,1-2-240 0,2-3-48 16,10-3-16-16,-3-8-336 0,-8 1-64 0,0 1-16 0,1-4 0 15,2-1-480-15,-1 1-112 0,-3-3 0 16,8-8-16-16,-15 11-144 0,-2 1-32 0,-1-3 0 0,-2-1 0 15,-1 2 32-15,-1-1 0 0,-4 1 0 0,-1 3 0 16,-3-2 288-16,-6-5 48 0,-5 11 16 0,5 4 0 16,-5 3-192-16,-8 6-16 0,-2-1-16 0,8 7 0 15,-3 5-144-15,-2 1-16 0,0 2-128 0,0 3 192 16,3 2-192-16,1-1 0 0,0 1 0 0,4 0 0 16,3 3 0-16,2-3 0 0,7 1 0 0,2-4 0 0,5-3 0 15,2 1 0-15,2-3 0 0,6 4 0 16,5-9-304-16,-6-3-48 0,1-5-16 0,2-1 0 15,1-3-1632-15,4-3-336 0,2-1-64 0,2-4-7984 16,1 0-1600-16</inkml:trace>
  <inkml:trace contextRef="#ctx0" brushRef="#br1" timeOffset="121941.83">23441 790 29487 0,'0'0'1296'0,"0"0"288"0,0 0-1264 0,-9 8-320 16,1 0 0-16,-2 7 0 0,-5 3 496 0,-1 3 32 0,-1 3 16 0,1 5 0 16,-2 4 544-16,0 3 96 15,1 4 32-15,-6 15 0 0,2 2-640 0,4 4-112 0,2-4-16 0,3-4-16 16,2 4-272-16,2-5-160 0,4 1 192 0,-1-1-192 31,1-2-1408-31,1 1-400 0,1-14-80 0,2 2-16 16,2-8-960-16,1 1-192 0,0-6-32 0</inkml:trace>
  <inkml:trace contextRef="#ctx0" brushRef="#br1" timeOffset="122173.74">23019 1446 15663 0,'0'0'688'0,"0"0"144"0,0 0-656 0,0 0-176 16,0 0 0-16,0 0 0 0,0 0 3424 0,0 0 656 15,9 2 128-15,4-2 16 0,7-2-2672 0,2 1-528 16,3-5-128-16,3-2 0 0,3 2-512 0,4-1-80 15,0-3-32-15,19-1 0 16,-2-2-784-16,4 1-176 0,0 2-16 0</inkml:trace>
  <inkml:trace contextRef="#ctx0" brushRef="#br1" timeOffset="122436.92">24676 1212 14735 0,'0'0'1312'0,"0"0"-1056"0,-8-8-256 0,1 4 0 0,-2 1 944 0,-3 3 128 0,-3 0 16 0,-1 1 16 16,-4 1 576-16,0 2 112 15,-4 2 32-15,0 3 0 0,-1 6-416 0,-2-2-96 16,2 5-16-16,1 1 0 0,3 1-608 0,4-1-128 16,0 0-32-16,7 2 0 0,0 1-272 0,2 1-64 0,1-3-16 15,5 3 0-15,7-6-176 0,4 4 192 0,5 0-192 0,3 3 192 16,-1 1 128-16,0 3 48 0,4-1 0 0,-3-2 0 15,6 12 240-15,-2-3 48 0,-4-4 16 0,-2-3 0 16,-3 1 288-16,-3-3 64 0,-3-1 16 0,-5-2 0 16,-5-1-160-16,-4-2-48 0,-2 1 0 0,-3-3 0 15,-8-5-192-15,-4 2-64 0,-12-7 0 0,4 0 0 16,2-2-256-16,-3-4-64 0,-5-1-16 0,-1-3 0 16,-3-1-688-16,1-5-128 15,4 0-16-15,2-6-12752 0,4-1-2544 0</inkml:trace>
  <inkml:trace contextRef="#ctx0" brushRef="#br1" timeOffset="123424.84">9759 3431 20271 0,'0'0'1792'0,"0"0"-1424"0,0 0-368 0,18 4 0 0,-2-2 352 0,8 1 0 16,3 4 0-16,5-4 0 0,6-2 288 0,3 1 48 15,4-2 16-15,2 0 0 0,2-2-272 0,2-1-48 16,2-5-16-16,-16 5 0 0,5 1-240 0,2 1-128 16,4-2 128-16,21 3-128 0,-3 1 0 0,-28 1 128 15,0-1-128-15,-3 2 0 16,-1 2-272-16,-7-1-128 0,-5 0-32 0,-4 2-10576 0</inkml:trace>
  <inkml:trace contextRef="#ctx0" brushRef="#br1" timeOffset="123592.4">9866 3915 20271 0,'0'0'1792'0,"0"0"-1424"0,0 0-368 0,0 0 0 0,13 3 192 15,2-3-48-15,5-2 0 0,5-1 0 0,7 0 448 16,6-3 96-16,5-1 16 0,4-1 0 16,2-4-208-16,6 2-48 0,3-5 0 0,4 5 0 0,7-4-304 0,-1 4-144 15,2-2 128-15,26-6-128 16,-14 7 0-16,-32 0 128 0,-2 4-128 0,17-7 0 15,-13 5-1040-15,-21 2-304 0,0-3-48 16</inkml:trace>
  <inkml:trace contextRef="#ctx0" brushRef="#br1" timeOffset="123917.01">10297 3284 20271 0,'0'0'896'0,"0"0"192"16,8-8-880-16,1 2-208 0,9 3 0 0,4-1 0 0,7-3 880 0,5 1 128 15,9 3 16-15,10 1 16 0,4 4-272 0,3 1-48 16,4 1-16-16,3 2 0 0,1 3-32 0,5 6-16 0,1 1 0 0,2 3 0 16,-2 4-208-16,-2 2-64 0,-7-3 0 15,25 17 0-15,-17-8-64 0,-33-6-32 0,-4 2 0 16,-5 4 0-16,-6 3 64 0,-5 2 16 0,-6 2 0 0,-6 1 0 15,-8 1 192-15,-8 0 32 0,-6 0 16 16,-9 0 0-16,-6 2 96 0,-9-1 32 0,-8-1 0 0,-3 2 0 16,-11 1-224-16,-37 21-64 0,4-8 0 0,4-7 0 15,4 2-224-15,30-22-48 0,-4-3-16 0,-1-1 0 16,5 0-1584-16,5-9-320 16,7-2-64-16</inkml:trace>
  <inkml:trace contextRef="#ctx0" brushRef="#br1" timeOffset="127582.49">12805 3527 5519 0,'0'0'496'0,"2"-9"-496"0,-1-1 0 16,1-1 0-16,-2 4 1536 0,0-2 224 0,0 0 32 0,0 0 16 15,0 0-528-15,1 3-96 0,-1 6-32 0,0-11 0 16,0 2-80-16,0-2-32 0,0 2 0 0,0 9 0 15,0-6-80-15,0 6 0 0,1-10-16 0,-1 6 0 16,0 4-224-16,0 0-32 0,0 0-16 0,0 0 0 16,0 0-352-16,-2 6-64 0,-3 5 0 0,-1 1-16 0,3 3 64 0,0 4 16 15,-1 4 0-15,1 8 0 0,0 0-64 16,1 9-16-16,-1 6 0 0,2 6 0 16,-1 0-16-16,-1 33 0 0,2-2 0 0,-1 0 0 0,1-1-96 15,-1 4-128-15,2 4 176 0,0 1-176 0,-2-5 160 0,0 1-160 16,-2-1 128-16,2-1-128 0,-4-2 160 0,2-1-160 15,-1-1 192-15,-1-2-192 0,-1-6 272 0,-1-2-48 16,1-6-16-16,1 4 0 0,-1-3 224 0,1 0 32 16,1-8 16-16,1 0 0 0,1 1-160 0,1-9-48 15,-1 1 0-15,0-5 0 0,2-2-96 0,1 1-32 16,-3-2 0-16,2-1 0 0,-1-2-144 0,1-3 128 16,-2-3-128-16,0-4 128 0,1-2-128 0,1-2 0 15,-2-3 0-15,1-4 0 0,2-9-128 0,0-10-128 16,0 0 0-16,0 0-9840 15,0 0-1952-15</inkml:trace>
  <inkml:trace contextRef="#ctx0" brushRef="#br1" timeOffset="128226.49">11769 5483 13471 0,'-15'8'592'0,"15"-8"128"0,0 0-576 0,-4 4-144 16,-2-1 0-16,6-3 0 0,0 0 640 0,0 0 80 16,-3 8 32-16,3-8 0 0,0 0-16 0,7 12 0 15,1-5 0-15,8 0 0 0,2-1-176 0,-3-4-48 16,4 2 0-16,3 2 0 0,2-3-16 0,3 0-16 15,4 0 0-15,1-1 0 0,3 1-16 0,2 0 0 16,0 1 0-16,7-1 0 0,2 1-160 0,5-1-48 16,4 2 0-16,7 1 0 0,5 0-16 0,0-3-16 0,0-2 0 15,33 2 0-15,-9-3-16 0,-3 3 0 16,-2 2 0-16,3-4 0 0,3 4 16 0,-6-4 0 0,-9-1 0 0,3 0 0 16,0 0-96-16,5 1 0 0,3 2-128 15,1-1 192-15,0-2 0 0,-2 0-16 0,-5-2 0 16,0 2 0-16,-1-1-176 0,5-1 0 0,6 2 144 15,-3-1-144-15,-6-2 0 0,-2 0 0 0,-1-1 0 0,3 2 128 16,0 1-128-16,2 1 0 0,1 0 0 0,-6 0 0 16,-6 0 0-16,-3-2 0 0,-4 1 0 0,3-1-128 15,-2 1 128-15,0 1 0 0,1 0 0 0,-4 0 0 16,-4-2 0-16,-5-1 0 0,-5 0 0 0,-2-1 0 0,-2 2 0 16,-4 1 0-16,-4-1 0 0,-2 1 0 15,-1 1 0-15,-5 0 0 0,-1-2 0 0,-2 2 0 0,-3 0 0 16,-3 2 0-16,-3-1 0 0,-2 1 128 0,-2-2-128 0,-3 1-128 15,-12-1 128-15,10 5-192 16,-10-5-288-16,0 0-64 0,0 0-16 0,0 0-7488 16,0 0-1488-16</inkml:trace>
  <inkml:trace contextRef="#ctx0" brushRef="#br1" timeOffset="128701.68">15562 5038 16575 0,'0'0'736'0,"0"0"160"0,11 3-720 0,3 3-176 0,1 0 0 0,1 0 0 0,5-2 544 0,4 5 80 16,-1 0 16-16,2 3 0 0,3-4-160 0,3 3-32 16,1 0 0-16,4 2 0 0,2-2-288 0,-1 5-160 15,1-1 160-15,2 3-160 0,2-2 0 0,3 2 0 16,2-1 0-16,-2 3 0 0,-3-1 0 0,-6-1 0 15,-1 1 0-15,-5 0 0 0,-3-1 240 0,-4 2-48 16,-3-1-16-16,-5 2 0 0,-1 1 432 0,-5 0 96 16,-4-1 0-16,-1 3 16 0,-7-2 48 0,-2 0 0 15,-4 0 0-15,-5 1 0 0,-6-1-128 0,-4 0-32 16,-3-1 0-16,-9-2 0 0,-3 1-304 0,-7-1-64 16,-1 3-16-16,0-2 0 15,3-6-544-15,5 0-128 0,2-2 0 0,6-5-12336 0</inkml:trace>
  <inkml:trace contextRef="#ctx0" brushRef="#br1" timeOffset="129106.49">17141 5258 18543 0,'0'0'816'16,"0"0"176"-16,9 6-800 0,0 0-192 0,0 4 0 0,1 0 0 0,2 5 576 0,1 3 80 16,2 4 16-16,3 4 0 0,3-3 32 0,2 4 16 15,3 6 0-15,2-2 0 0,2 5-336 0,-2 1-64 16,-2-3 0-16,-2-2-16 0,-4 4-176 0,-3-2-128 15,-2-6 192-15,0-2-192 0,-2 0 0 0,-2 1 0 16,-2 0 0-16,-2-3 0 16,-1-4-832-16,-3 0-208 0,-2-4-48 0,2 3-8896 0</inkml:trace>
  <inkml:trace contextRef="#ctx0" brushRef="#br1" timeOffset="129414.96">17666 5126 27519 0,'0'0'608'0,"-3"15"128"0,3 4 32 0,-1 2 0 0,-1 1-624 0,-1 3-144 0,-2 9 0 0,-4 5 0 0,-3 2 1216 0,-5 5 224 16,-5 0 32-16,-3 3 16 15,-5 0-288-15,2-1-64 0,-6-4-16 0,0 2 0 0,-5-1-368 0,2-3-80 16,0-2-16-16,3-5 0 0,1 1-432 15,2-5-96-15,0-3 0 0,1-3-128 16,2-2-144-16,4-2-144 0,3-5-32 0,4-6 0 16,5 1-2432-16,1-7-512 0</inkml:trace>
  <inkml:trace contextRef="#ctx0" brushRef="#br1" timeOffset="130165.87">12176 3636 14735 0,'0'0'640'0,"0"0"160"0,0 0-640 0,1 7-160 15,-1-7 0-15,0 0 0 0,3 10 1344 0,-3-10 256 16,8 11 32-16,-8-11 16 0,0 0-96 0,10-2-16 15,0-2 0-15,2-7 0 0,2 1-464 0,0-8-112 0,3-3 0 0,2-1-16 16,2-2-352-16,3-1-64 0,1-3-16 16,3 0 0-16,5-5-272 0,-1 3-64 0,1-2-16 0,15-14 0 15,-7 4 64-15,-14 15 16 0,-3-7 0 0,-1 2 0 16,0-2 32-16,-3 4 16 0,0 2 0 0,-1 5 0 16,-1 6-160-16,5-1-128 0,-5 6 144 0,-3 10-144 15,1 4 128-15,-1 11-128 0,-1 8 0 0,-5-3 0 16,-1 9 128-16,1 1-128 0,-1 3 0 0,-1 3 0 15,-1 3 128-15,-1 0-128 0,-2 0 0 0,0-1 144 16,-2 1-144-16,-1 2 0 0,-1-7 0 0,-1 1 0 0,1-3-160 16,-1-1-64-16,-1-5-16 0,2-2 0 15,-2-2-1792-15,1-2-352 16,2-7-80-16,-1 1-16 0</inkml:trace>
  <inkml:trace contextRef="#ctx0" brushRef="#br1" timeOffset="130648.4">12997 2789 6447 0,'1'-17'576'0,"-1"17"-576"0,0 0 0 0,3-9 0 16,-2 0 2448-16,1 0 384 0,-2 9 80 15,0 0 16-15,0 0-1120 0,0 0-208 16,0 0-64-16,0 0 0 0,0 0-640 0,-6 9-128 0,0 1-16 0,0 10-16 16,2 0-96-16,1-2-32 0,0 1 0 0,1 4 0 15,2-4-160-15,2 0-48 0,1-1 0 0,3-3 0 16,3 1-144-16,2-2-16 0,4-7-16 0,3-1 0 16,1-2 112-16,2-2 32 0,0-7 0 0,10-3 0 15,-1-6 80-15,-11 7 0 0,2-7 16 0,7-5 0 16,-4-2-208-16,-9 9-32 0,-2-4-16 0,8-6 0 15,-2 1-208-15,-7 6 144 0,-3 3-144 0,1-2 128 16,-1 0-128-16,-1 4 192 0,-1-2-192 0,0 4 192 0,1 4-192 0,-8 4 192 16,9 3-192-16,1 4 192 0,-2 7-192 0,-4-4 0 15,-1 6 0-15,3 7 0 0,-3 5 0 0,-2 19 128 16,-2 2-128-16,-2-8 0 0,-3 6 128 0,0 3-128 16,-4-2 0-16,-1 1 128 0,1 1 0 0,-3-5-128 15,-4-1 192-15,1-3-64 0,0-3 400 0,-2-7 80 16,-2 0 16-16,-11 8 0 0,2-11-48 0,2-5-16 15,2-6 0-15,13-9 0 0,-2-2-304 0,3-6-48 16,0-6-16-16,-1-5 0 0,2-3-32 0,8 2-16 16,5-3 0-16,3-4 0 0,3-2-144 0,3-3-256 15,4-4 64-15,2 3 16 16,3 1-1152-16,1 3-224 0,2 2-48 0,0 1-16 16,4 5-1328-16,8-5-256 0</inkml:trace>
  <inkml:trace contextRef="#ctx0" brushRef="#br1" timeOffset="131277.12">13532 3834 32255 0,'0'0'2864'0,"-4"-3"-2288"0,-3 0-576 0,7 3 0 16,0 0 704-16,-6-1 48 0,6 1 0 0,0 0 0 15,-6-2-496-15,6 2-80 0,0 0-32 0,-5-7 0 0,5 7-144 0,0 0 128 16,2-12-128-16,1 5 128 16,4-4-2496-16,2 4-496 0</inkml:trace>
  <inkml:trace contextRef="#ctx0" brushRef="#br1" timeOffset="131470.01">13725 4329 29487 0,'-9'16'2624'0,"4"2"-2112"16,-3-2-512-16,1 5 0 0,2 0 1296 0,-1 2 160 15,0 0 16-15,2-3 16 0,1-3-1248 0,3-2-240 16,3 0 0-16,4-4-144 15,-1 3-2528-15,2-2-496 0,-8-12-96 0,16 19-32 0</inkml:trace>
  <inkml:trace contextRef="#ctx0" brushRef="#br1" timeOffset="131586.43">13663 4905 27519 0,'-7'14'1216'0,"5"-3"256"0,-2-2-1168 0,-1 3-304 0,5-12 0 0,-3 11 0 0,0 1 0 0,3-12 0 16,0 0-208-16,0 0-7904 15,0 0-1568-15</inkml:trace>
  <inkml:trace contextRef="#ctx0" brushRef="#br1" timeOffset="131722.49">13939 4759 17503 0,'8'-12'1552'0,"2"2"-1232"0,0-6-320 0,7-1 0 0,0 5 1648 0,4 2 272 15,3-5 48-15,1 2 16 16,5-5-1984-16,3 0-528 0,1-1-48 0,6 0-9792 16</inkml:trace>
  <inkml:trace contextRef="#ctx0" brushRef="#br1" timeOffset="131868.78">14965 4306 6447 0,'15'-8'272'0,"-15"8"80"0,12-8-352 0,2 4 0 0,1-1 0 0,0 1 0 16,-2-1 3680-16,2 2 672 0,0-1 128 0,-2 2 16 15,-1-2-3520-15,0-2-704 0,5 0-144 0,-1 3-128 16,2-4-160-16,0-1-144 0,1 4-16 0,2 1-16 31,-1-2-1840-31,1 2-384 0</inkml:trace>
  <inkml:trace contextRef="#ctx0" brushRef="#br1" timeOffset="131972.47">15413 4226 2751 0,'0'0'256'0,"0"0"-256"0,0 0 0 0,8 9 0 0,-8-9 4384 0,0 0 832 15,5 9 160-15,-5-9 48 0,12 9-3312 16,-1-2-640-16,-11-7-144 0,13 3-32 0,2-3-912 15,0-1-176-15,6-1-32 0,-1-1-8256 16,1-3-1648-16</inkml:trace>
  <inkml:trace contextRef="#ctx0" brushRef="#br1" timeOffset="132109.31">15634 3863 25791 0,'-31'-18'2304'0,"9"6"-1856"16,-5 2-448-16,3-4 0 0,1 2 1024 0,0-1 96 15,3-3 32-15,0 1 0 0,2-2-832 0,4 0-176 16,0-1-16-16,2-3-128 16,3-3-848-16,2 1-288 0,1-1-48 0</inkml:trace>
  <inkml:trace contextRef="#ctx0" brushRef="#br1" timeOffset="132281.84">15167 3404 29775 0,'0'0'1312'0,"-9"4"288"0,9-4-1280 0,0 0-320 0,0 0 0 0,0 0 0 16,-8 9 0-16,8-9 0 0,0 0 0 0,0 0 0 15,0 0-256-15,11 11 0 0,1-7 0 0,1 1-12672 16</inkml:trace>
  <inkml:trace contextRef="#ctx0" brushRef="#br1" timeOffset="132422.12">15196 4174 25791 0,'-4'21'1152'0,"4"-8"224"0,0 4-1104 0,3 2-272 16,0 0 0-16,3 2 0 16,0 0-320-16,1 0-128 0,2-2-32 0,0-1 0 15,1-3-1952-15,-1-1-384 0</inkml:trace>
  <inkml:trace contextRef="#ctx0" brushRef="#br1" timeOffset="132536.72">15125 4876 18191 0,'-13'15'800'0,"4"-3"176"0,-2-3-784 0,1 4-192 0,0-2 0 0,2 1 0 16,1-5 0-16,7-7-128 0,0 0 128 0,0 0-8080 16</inkml:trace>
  <inkml:trace contextRef="#ctx0" brushRef="#br1" timeOffset="132669.22">15115 5087 20271 0,'-20'0'896'0,"20"0"192"0,-10 8-880 0,-2-4-208 0,0-1 0 0,12-3 0 16,-13 4 1856-16,13-4 320 0,-10 8 64 0,10-8 0 16,0 0-1904-16,0 0-336 0,-6-11-160 0,3 3-12320 15</inkml:trace>
  <inkml:trace contextRef="#ctx0" brushRef="#br1" timeOffset="132944.51">14358 4409 29487 0,'-49'-18'1296'0,"21"11"288"0,1-2-1264 0,3 1-320 15,3-2 0-15,2 1 0 0,1-4 304 0,2 4 0 16,4-2 0-16,2 2 0 0,1-2-304 0,3-1 160 15,1-5-160-15,4 2 128 16,1 1-2192-16,1-3-448 0,2 0-96 0,2 0-16 0</inkml:trace>
  <inkml:trace contextRef="#ctx0" brushRef="#br1" timeOffset="133045.97">14684 3812 9615 0,'27'-7'416'0,"-6"1"96"0,3-3-512 0,5 1 0 0,4-2 0 0,5 1 0 16,8-4 928-16,0 2 80 0,3-5 16 0,-4 6 0 15,-5-2-112-15,-3 0-16 0,-1 5 0 0,-2-1 0 16,-1-4-384-16,1 5-64 0,-6-2-32 0,5 1 0 16,-4 3-416-16</inkml:trace>
  <inkml:trace contextRef="#ctx0" brushRef="#br1" timeOffset="133212.37">16097 3453 15663 0,'0'0'688'0,"0"0"144"0,0 0-656 0,0 0-176 0,0 0 0 0,0 0 0 0,0 0 2640 0,0 0 496 16,0 0 112-16,0 0 16 0,0 0-1968 0,0 0-384 16,0 0-80-16,0 0 0 0,8 10-432 0,-8-10-80 15,0 0 0-15,12 0-16 0,-12 0-304 0,16-3 0 16,-1 2 0-16,1 2 0 0,1-2-256 0,0-2-128 15,1-2 0-15,1 2-13200 0</inkml:trace>
  <inkml:trace contextRef="#ctx0" brushRef="#br1" timeOffset="134383.34">19436 2999 14735 0,'0'0'640'0,"0"0"160"0,0 0-640 0,-2-6-160 0,2 0 0 0,-1-3 0 0,1 9 1088 0,-3-6 192 16,3 6 48-16,0 0 0 0,-6 0-592 0,-3 6-112 15,2 7-32-15,1 4 0 0,-2 0-336 0,4 4-80 16,-1 7-16-16,1 7 0 0,-2 0 96 0,4 2 32 15,1 3 0-15,1 2 0 0,3 1-288 0,1-1 128 16,1-5-128-16,2-6 0 0,4 1 192 0,0-8-192 0,4-3 192 0,2-3-192 16,-3-11 576-16,16 5 16 15,-2-6 0-15,2-7 0 0,0-11 176 0,-9 3 16 0,2-6 16 16,2 2 0-16,1-4-352 0,11-9-64 16,-5-7 0-16,-9 14-16 0,1-1-240 0,-2 1-128 0,-1 0 160 15,-2-1-160-15,-1 3 128 0,-2-3-128 0,-3 0 0 0,2 0 0 16,-3 4 0-16,-2 3 128 0,-2 4-128 15,4-2 0-15,-12 11 0 0,0 0 0 0,10 15-144 0,-4 4 144 16,-3 2-160-16,-1 0 160 16,-2 7-160-16,-3 24 160 0,0 2 0 0,-2-11 0 0,-2 7 0 0,-4 8 0 15,-2 6 0-15,-2 3 0 0,-1-1 0 0,-3 3 0 0,-5 0 0 16,-1-3 208-16,-4-4-64 0,0-7-16 0,-1-3 624 16,0-6 112-16,-1-2 32 0,0-6 0 0,0-6 0 15,3-7 16-15,1-4 0 0,2-3 0 0,4-8-368 16,4-2-80-16,0-8-16 0,2-8 0 0,0-3-192 0,6-6-32 15,2-2-16-15,2-5 0 0,2-6-336 16,5-14-80-16,5-1-16 0,2 19 0 16,4-5-1936-16,5 2-384 0,4 1-80 0,4-2-7232 15,2 5-1472-15</inkml:trace>
  <inkml:trace contextRef="#ctx0" brushRef="#br1" timeOffset="139181.63">21460 2988 8287 0,'0'0'368'0,"0"0"80"0,-6-4-448 0,-1-1 0 0,0 4 0 0,-1-1 0 16,-4 1 1744-16,2 1 272 0,-3 1 48 0,-4 5 16 15,2-4-768-15,-2 1-160 0,-3 1-16 0,1 2-16 16,-2 6-384-16,-1 0-80 0,-3 3-16 0,-4 4 0 16,3 2-176-16,-2 3-32 0,-1 1-16 0,6 2 0 15,-1-2-64-15,2 0-16 0,2-1 0 0,4 0 0 0,3-4-208 0,4 0-128 16,3-4 160-16,1 0-160 0,7-5 256 0,2-1-64 15,2-7 0-15,8-1 0 0,-1-2 560 0,5-2 96 16,4-4 32-16,3-7 0 0,2-4-240 0,13-9-64 16,-4-4 0-16,-13 6 0 0,1-4-368 0,3-6-80 15,1 0 0-15,0-3-128 0,-1 0 128 0,-2 1-128 16,2-3 0-16,-2 4 0 0,-1-1 0 0,7-11 0 16,-7-2 128-16,-11 16-128 0,1-1 0 0,-6-2 0 15,1-5 0-15,-4-1 0 0,-1-1 0 0,-1 4 0 16,0 5 0-16,0 9 0 0,-1 4 0 0,-1 2 0 15,-1 9 0-15,0 1 0 0,0 9 0 0,0 0-144 16,-4 10 144-16,-1 6-128 0,-1 13-16 0,0 2 0 0,-3 6 0 0,2 3 0 16,-3 3 144-16,-1 3 0 15,1 3-144-15,-3 2 144 0,1 6 0 0,0 3 0 0,1 2 0 0,4-4 0 16,1-5 0-16,2-4-144 0,4-6 144 0,3-4 0 31,0-6-1616-31,2-8-224 0,3-3-32 0,4-1-16 0</inkml:trace>
  <inkml:trace contextRef="#ctx0" brushRef="#br1" timeOffset="139463.41">21962 2886 16575 0,'0'0'1472'0,"-6"7"-1168"0,-1 7-304 0,-1-1 0 15,-1 0 1024-15,-1 4 160 0,-2 4 32 0,-1-2 0 16,-4 2-304-16,4 1-48 0,-3-1-16 0,1 2 0 15,0 3-112-15,3 0-32 0,0-2 0 0,8-2 0 16,1-1-336-16,3 0-80 0,3-9-16 0,4 0 0 0,4-6-80 0,2-2-32 16,0-1 0-16,4-6 0 0,2-1 416 15,2-2 64-15,1-8 32 0,-1 2 0 0,0-5-240 0,-2-3-48 16,0-3-16-16,5-12 0 0,-6 9 32 0,-8 2 16 16,-1 2 0-16,-6 7 0 0,-3-3 0 0,-1 0 0 15,-2-1 0-15,-6 3 0 0,1-1-144 0,-5-5-16 16,3 1-16-16,-1 11 0 0,2 4-240 0,0 1-240 15,0 4 48-15,2-3 16 16,0 1-2128-16,7 3-448 0,0 0-64 0</inkml:trace>
  <inkml:trace contextRef="#ctx0" brushRef="#br1" timeOffset="139792.91">22366 2972 9215 0,'0'0'816'0,"9"6"-656"0,4-2-160 0,0-2 0 16,5-4 2496-16,0-4 448 0,0 1 112 0,0-1 16 16,4-6-1280-16,0 3-256 0,2-3-64 0,7-6 0 15,-7 3-736-15,-3 0-160 0,-6-1-16 0,-1 3-16 16,-2 1-160-16,-4 2-48 0,-4 2 0 0,-1-1 0 16,-1-3 48-16,-2 6 0 0,0 6 0 0,-5-7 0 15,-4 1 192-15,-3 3 64 0,-1 2 0 0,-12 4 0 0,0 8-384 0,7-2-64 16,-3-1 0-16,-10 8-16 0,0 3 0 15,4 2 0-15,-3 0 0 0,14-3 0 0,0 1-176 16,1 0 128-16,6 2-128 0,3-3 128 0,1-5-128 16,5 2 0-16,6-3 0 0,5-3 0 0,5 3 0 0,3-5 0 15,2-2 0-15,1-1 0 0,2-1-160 0,1 0-64 16,4-3-16-16,11-6 0 16,-3-1-1696-16,-5 1-352 15,-2-3-64-15,1 1-16 0</inkml:trace>
  <inkml:trace contextRef="#ctx0" brushRef="#br1" timeOffset="140109.87">23341 2791 3679 0,'0'0'320'0,"0"0"-320"0,0 0 0 0,0 0 0 15,-3-6 3760-15,-1 2 672 16,-2-2 144-16,-2 1 32 0,-2 2-2464 0,-2 3-480 0,-1 3-112 0,-1 3-16 15,-1 0-640-15,1 1-128 0,-4 5-16 0,3-3-16 16,2 3-224-16,5-3-32 0,2 4-16 0,3-2 0 16,3 1-304-16,2-5-160 0,1 6 160 0,6-1-160 15,4-3 320-15,2 6-16 0,0-3-16 0,1 3 0 16,0 1-80-16,2 0-16 0,0-1 0 0,-2 2 0 16,-5 0-192-16,-1 0 176 0,-4-2-176 15,-3 2 160-15,-3 4 144 0,-3 0 16 0,-6-2 16 0,-3-1 0 0,-1 1 240 0,-6-2 64 16,-5-2 0-16,0-2 0 0,-1 0-256 15,0-5-32-15,-2-2-16 0,-10 1 0 0,10-6-336 16,12-2 128-16,3-6-128 0,0-4-10992 16,8-4-2240-16</inkml:trace>
  <inkml:trace contextRef="#ctx0" brushRef="#br1" timeOffset="140646.9">24678 2614 10943 0,'0'0'480'0,"-4"9"96"0,-2 2-448 0,0 0-128 0,-1 4 0 0,-2 8 0 15,-2 6 1088-15,7-8 208 0,-2 4 48 0,-1 1 0 16,-1 3-496-16,1 4-80 0,-2 2-32 0,1-2 0 0,0 1-192 15,-6 11-32-15,1-5-16 0,1-6 0 0,2-4-176 16,1-8-16-16,3-3-16 0,3-5 0 0,3-14 320 0,0 0 64 16,0 0 16-16,0 0 0 0,9-12 480 0,1-2 112 15,2 0 0-15,1-6 16 0,2-2-768 0,0-2-144 16,0-2-48-16,7-7 0 0,0 3-192 0,-5 14-144 16,-1-3 192-16,12-8-192 0,-6 5 128 0,-2 7-128 15,-5 1 0-15,1 4 0 0,0 6 0 16,-7 4 0-16,2 3 0 0,-1 5 0 0,-1 0 0 0,0 7 0 15,-3 2 0-15,-2 6 0 0,-1 2 0 0,-1 3 0 16,-2 3 0-16,-2-1 0 0,1 3 128 0,-2 11-128 0,0-2 192 16,4-20-192-1,4 0-1488-15,4 7-416 0,-1-10-80 0,7-6-9504 0</inkml:trace>
  <inkml:trace contextRef="#ctx0" brushRef="#br1" timeOffset="140940.41">25407 2795 19343 0,'-13'9'848'0,"6"-3"192"0,-4 5-832 0,-8 2-208 0,-5 3 0 0,6-2 0 15,-1-2 656-15,-2 2 96 0,-1 4 16 0,0 0 0 16,1 0 512-16,2 1 96 0,2 0 32 0,1-1 0 16,6 0-512-16,-1-3-80 0,7-3-32 0,1-2 0 15,1-1-304-15,2-9-64 0,0 0-16 0,12 6 0 16,3-3 128-16,3-5 32 0,3-2 0 0,2-3 0 0,0 1-288 0,2-2-48 15,0-1-16-15,-1 2 0 0,-3-5-80 0,2-3-128 16,-6 0 176-16,-8 3-176 0,-2 4 144 0,-1-3-144 16,-2 4 0-16,-2-1 144 0,-2-2-144 0,-2 3 160 15,-1-4-160-15,0 5 160 0,-1-1-160 0,-2-1 0 16,-1 5 0-16,-5 0 0 16,1-4-272-16,1-3-144 0,0 1-32 0,4 1-9664 15,0 2-1952-15</inkml:trace>
  <inkml:trace contextRef="#ctx0" brushRef="#br1" timeOffset="141140.07">25829 2173 21247 0,'0'0'944'0,"0"0"192"0,0 0-912 0,7-1-224 0,2 1 0 0,-9 0 0 15,5 9 864-15,-4 7 128 16,-5 2 32-16,-1 3 0 0,-1 4 16 0,-1 8 16 15,-2 5 0-15,-1 10 0 0,-2 4-480 0,1 3-112 16,-1-3-16-16,1 4 0 0,-3 2-80 0,1 3-32 16,1 1 0-16,0 2 0 15,-1 0-848-15,4-2-192 0,1-1-16 0,2-8-16 16,1-4-1088-16,-3 9-224 0,4-9-32 0,2-24-8672 0</inkml:trace>
  <inkml:trace contextRef="#ctx0" brushRef="#br1" timeOffset="141297.37">25609 2984 18431 0,'14'-13'1632'0,"-4"7"-1312"0,6-8-320 0,8 4 0 0,7-2 1216 0,6 3 192 16,9-1 16-16,6 4 16 0,8-3-384 0,3 1-80 15,4 0-16-15,5-1 0 0,2 1-352 0,3 1-80 16,5 7-16-16,-5 3 0 16,-8 0-1280-16,-3 4-272 0</inkml:trace>
  <inkml:trace contextRef="#ctx0" brushRef="#br1" timeOffset="141984.54">20847 4657 15663 0,'-6'-20'688'0,"2"7"144"0,1 3-656 0,-3 1-176 0,0 0 0 0,-1-2 0 0,-2 3 1184 0,-6-9 208 16,-1 7 32-16,1-1 16 0,-3 6-448 0,-1 2-96 16,-2 3 0-16,2 4-16 0,-1 2-464 0,0 6-96 15,-4 1 0-15,0 6-16 0,0 4-96 0,2 3-16 16,0 1 0-16,2 1 0 0,3 4-192 0,3-6 176 15,2 2-176-15,5-1 160 0,4-5-160 0,3-4 0 16,4-3 0-16,7-2 128 0,2-7-128 0,6 0 192 16,7-9-192-16,0-3 192 0,4-2 384 0,1-9 64 15,0-4 32-15,-8 2 0 0,2-2-288 0,2-2-48 16,1-7-16-16,2 0 0 0,-1 1-96 0,-1-6-32 16,2 1 0-16,-3 0 0 0,0-2 0 0,-2-2-16 15,-1-2 0-15,-4-2 0 0,-2-1-16 0,-2-3 0 16,-2 2 0-16,2-20 0 0,-5 6-160 0,-7 10 160 15,2 7-160-15,-6 19 160 0,3 2-160 0,-2 4 0 16,-1 4 144-16,0 12-144 0,0 0 0 0,-4 11 0 16,-3 5 0-16,1 6 0 0,-2 3 0 0,-1 5 0 15,-3 7-192-15,2 6 64 0,0 8 128 0,1 1 0 0,-2 5-144 16,2 3 144-16,2 1 0 0,1-5 0 0,-1-1 0 0,4 0 0 31,1-6-704-31,5-6-160 0,-1-3-32 0,5-9-8048 0,-2-3-1600 16</inkml:trace>
  <inkml:trace contextRef="#ctx0" brushRef="#br1" timeOffset="142252.5">21278 4728 20207 0,'0'0'896'0,"13"9"192"0,1-6-880 0,2-2-208 0,0-1 0 0,1-1 0 0,0-5 1712 0,4-2 288 16,3 1 64-16,1-6 16 0,2-2-784 0,1 1-144 15,0-2-48-15,-1-2 0 0,-2 1-656 0,-4-1-128 16,-5 1-16-16,1-8-16 0,-3 3-112 0,-8 9-32 16,-1-2 0-16,-4 0 0 0,-2 4 48 0,-7-3 16 15,-5 5 0-15,3 4 0 0,-5 4-32 0,0 2-16 16,-3 5 0-16,-3 3 0 0,-1 4-160 0,0 5 0 16,0 3 0-16,1 4 0 0,3 1 0 0,3 2 0 15,2 1 0-15,5-2 0 0,2 1 0 0,3 2 0 16,3-6 0-16,6 10 0 0,5-7 0 0,4-11 0 0,1-4 0 0,5-2 0 15,4-5-272-15,5-1 64 16,4-1 16-16,3-4 0 16,2-4-2192-16,1-1-432 0,-2-4-96 0</inkml:trace>
  <inkml:trace contextRef="#ctx0" brushRef="#br1" timeOffset="142581.91">22171 4431 10127 0,'0'0'896'0,"-1"9"-704"0,-2 4-192 0,-2 7 0 15,0 0 1488-15,-1 4 272 0,0 7 48 0,-5 14 16 16,-2-4-224-16,0 2-32 0,-1 1-16 0,4-13 0 16,-2 7 96-16,0 4 16 0,-1 1 0 0,-10 21 0 15,0-5-416-15,9-19-80 0,1 0-16 0,0-3 0 16,1-4-512-16,0-2-128 0,3-6 0 0,2-5-16 0,2-7-112 16,2-4-32-16,3-9 0 0,0 0 0 0,0 0 416 0,9-15 96 15,1-6 16-15,4-4 0 0,1-3-448 16,-1-6-96-16,1-2-16 0,0-1 0 0,0-9-192 0,1 0-128 15,1-1 128-15,-1-2-128 0,3-2 0 0,2 7 0 16,1 0 0-16,4 6 128 0,0 5-128 0,1 5 0 16,-2 6 0-16,2 5-128 0,-5 6 128 0,8-1-192 15,-6 9 192-15,-11 7-192 0,-4 8 48 0,1 9 0 16,-5 3 0-16,-7-5 0 0,-2 2 0 0,-5 1 0 16,-1 3 0-16,-8 5 0 15,-5 0-368-15,-5 2-64 0,-1-1 0 0,-1 4-16 16,2-6-1712-16,1 2-320 0,3-5-80 0,3-6-10752 0</inkml:trace>
  <inkml:trace contextRef="#ctx0" brushRef="#br1" timeOffset="142861.07">22651 4700 18431 0,'9'3'1632'0,"1"0"-1312"0,4 1-320 0,-3 4 0 16,4-4 1984-16,-1 0 336 0,-3 2 64 0,-2 2 16 15,-9-8-544-15,9 1-96 0,0-4-32 0,-1-1 0 16,-1-2-544-16,2 1-112 0,-5-2-32 0,2-5 0 16,3-1-528-16,-3 1-128 0,-4-3 0 0,1 0-16 15,0 2-240-15,1-3-128 0,-4 1 160 0,-3 1-160 16,2 0 128-16,-4 0-128 0,-1 4 0 0,0-1 0 0,-1 5 0 0,-1 4 128 16,-2 3-128-16,1 3 0 0,2 1 0 0,-2 7 0 15,-2 1 0-15,2 3 0 0,2 2-128 0,1 5 128 16,0 0-192-16,3 5 192 0,3-1 0 0,3 1-128 15,3 4 128-15,3-6 0 0,4 4-240 0,2-2 16 16,5-1 0-16,2 3 0 16,3-2-2464-16,2-4-512 0,1-5-80 0,11 2-10080 15</inkml:trace>
  <inkml:trace contextRef="#ctx0" brushRef="#br1" timeOffset="143184.34">23356 4474 12895 0,'0'0'1152'0,"0"0"-928"15,6 0-224-15,-6 0 0 0,0 0 1584 0,6 9 272 0,-3 3 48 0,-2 1 16 16,-2 2-352-16,-2 6-64 0,-3 4-16 0,-2 0 0 16,-3 1-416-16,0-1-96 15,-2 6-16-15,-1-1 0 0,0 5-64 0,0-1-32 0,2 2 0 0,0 0 0 16,-1-7-208-16,1 0-32 0,3-6-16 0,2-3 0 16,1-3-288-16,3-6-48 0,3-11-16 15,0 0 0-15,0 0 416 0,10-3 80 16,2-9 16-16,0-1 0 0,6-7-320 0,0-2-48 0,1-2-16 0,0-2 0 15,1-1-384-15,-1 0 128 0,0-1-128 0,1 4 0 16,-4 5 0-16,8 4 0 0,-7 3 0 0,3 6 0 16,-5-1 0-16,-2 4 0 0,2 3 0 0,0 7 0 15,-1 2-160-15,-2 8 160 0,2 2-208 0,-2 8 80 16,-3 1 128-16,-2 4 0 0,-1 0 0 0,-2 0 0 0,-1 2-192 16,0-2 64-16,0 0 0 0,3 8 0 15,2-10-2176-15,0-6-448 0,6-6-64 0</inkml:trace>
  <inkml:trace contextRef="#ctx0" brushRef="#br1" timeOffset="143723.76">24500 4676 14447 0,'-19'-1'640'0,"10"1"128"0,-1 1-608 0,-4 2-160 0,0 0 0 0,-3 4 0 16,-1 5 1168-16,-1 0 208 0,0 4 32 0,-2 4 16 15,-1 1-128-15,0 1-16 0,-1 0-16 16,2 5 0-16,2-1-576 0,-3 13-112 0,7-6-32 16,5-1 0-16,5-6-176 0,5-9-48 0,3-5 0 0,3 0 0 15,2-3 320-15,3 0 48 0,3-6 16 0,2-3 0 16,5-2-144-16,4-5-32 0,0-6 0 0,4-7 0 16,2-2-16-16,0-3 0 0,0-8 0 0,2-4 0 0,-1 2-112 0,0-3-16 15,-1-2-16-15,0-1 0 0,-3-2 144 0,0 1 16 16,1-4 16-16,-6-4 0 0,-2-2-192 0,-2-6-32 15,-1-2-16-15,-4 0 0 0,-3-1-144 0,0 1-32 16,-5 1 0-16,-2 4 0 0,1 9-128 0,-4 7 0 16,-1 14 0-16,-1 7 0 0,-1 5 0 0,2 13-144 15,0 0 0-15,-3 12 0 0,-3 4-16 0,-1 8 0 16,-1 4 0-16,-1 9 0 0,2 3 160 0,0 5 0 16,-1 1 0-16,-4 16-128 0,2-1 128 0,0 0 0 15,2 1 0-15,-1-2-128 16,2-2-1600-16,2-6-320 0,4-2-64 0</inkml:trace>
  <inkml:trace contextRef="#ctx0" brushRef="#br1" timeOffset="144353.41">25737 4520 19407 0,'0'0'848'0,"0"0"192"15,0 0-832-15,0 0-208 0,-8 5 0 0,0 2 0 0,2 0 944 0,-3 7 144 16,-2-1 16-16,-1 3 16 0,1 1-224 0,-1-1-64 16,4-2 0-16,1 3 0 0,-1 4-304 0,2 1-64 15,2-1-16-15,3-2 0 0,1-2-192 0,1-5-64 16,2-3 0-16,3-2 0 0,3 0 240 0,1-4 32 16,1-1 16-16,0-2 0 0,1-3-80 0,-1-6-16 15,-1 2 0-15,1-2 0 0,-3-2 64 0,1 4 0 16,-1-7 0-16,-4 4 0 0,1-3-128 0,-2 2-32 15,-2 1 0-15,1-3 0 0,-2 1-112 0,0-8-32 16,0 3 0-16,1 5 0 0,4 0-144 0,2-7 0 16,3-1 0-16,1 7 0 0,2 1 0 0,5-3 0 15,3 2 0-15,2 1 0 0,4-3 0 0,0 5 0 16,0-4 0-16,-2 5 0 0,-1-2-128 0,-1 3 128 0,0-2 0 0,-4 7 0 16,-7 1 0-16,1 4 0 0,-2-1 0 0,-3 5 0 15,-2 5-160-15,-3-2 160 0,2 4 0 0,-5 2-144 16,-5 7 144-16,1 2 0 0,-5-1 0 0,-1 1-128 15,-1-3 128-15,-1-3 192 0,0-2-32 0,2-2-16 16,1-1 128-16,2-1 32 0,4-6 0 0,3-6 0 16,0 0 80-16,0 0 0 0,7 1 16 0,5-2 0 15,4-7 176-15,4-4 48 0,0-1 0 0,3 0 0 0,2-4-320 16,2 0-64-16,-1 0-16 0,3 4 0 0,-1-3-224 16,1 2 0-16,4 5 0 0,1 2 0 0,2 4 0 0,0 4 176 15,1 7-176-15,-3 2 160 16,-6 6-160-16,0 4 128 0,3 2-128 0,-2 3 128 0,-7-1-128 0,-1 1 0 15,-1-1 0-15,0 0 0 0,-4-1-128 0,0 0-128 16,1-1 0-16,-3-1-11776 16,1-2-2336-16</inkml:trace>
  <inkml:trace contextRef="#ctx0" brushRef="#br1" timeOffset="144835.38">25057 5372 26543 0,'0'0'1168'0,"0"0"256"0,4-6-1136 0,-4 6-288 0,0 0 0 0,0 0 0 0,11 6 864 0,1 3 112 15,0 4 32-15,2 7 0 0,4 0-112 0,3 6-32 16,1 5 0-16,5 0 0 0,3 6-176 0,-1-1-48 16,3-2 0-16,-3 3 0 0,-2 2-144 0,4-4-48 15,-7-8 0-15,0 0 0 0,-2 1-240 0,-1-1-48 16,-1-4-16-16,-2 1 0 0,0-2-144 0,-2-1 160 16,-2-2-160-16,1 5 160 0,-4-6-160 0,-2-2 0 15,-3-4-160-15,2-1 160 16,-4-5-752-16,-4-6-48 0,0 0-16 0,0 0 0 15,0 0-2256-15,0 0-448 0</inkml:trace>
  <inkml:trace contextRef="#ctx0" brushRef="#br1" timeOffset="145067">25767 5374 23951 0,'0'0'2128'0,"0"0"-1696"0,0 0-432 0,0 0 0 15,0 0 2112-15,0 0 352 0,0 0 64 0,-6 16 16 16,-3 2-1216-16,-3 7-240 0,-3 5-64 0,-3 5 0 16,-4 5 96-16,-3 2 16 0,-1 4 0 0,-3 4 0 15,-4 2-144-15,-3 5-32 0,-1 1 0 0,-1-2 0 16,-8 3-368-16,1 1-80 0,-1-4 0 0,0-2-16 16,2 1-320-16,1-6-176 0,1 1 192 0,5-4-192 15,4-7 0-15,-5 14 0 0,8-8 0 0,20-14-13824 16,-1-5-2624-16</inkml:trace>
  <inkml:trace contextRef="#ctx0" brushRef="#br1" timeOffset="148695.12">16026 7293 8287 0,'0'0'368'0,"0"0"80"0,0 0-448 0,0 0 0 0,0 0 0 0,0 0 0 15,0 0 1856-15,0 0 304 0,0 0 48 0,0 0 16 16,-7-3-912-16,7 3-176 0,0 0-48 0,0 0 0 16,0 0-288-16,0 0-64 0,-11-3-16 0,11 3 0 15,-10 10-256-15,3 7-48 0,-1 0-16 0,1 7 0 16,-1 6-16-16,1 2 0 0,1 1 0 0,-3 3 0 15,0 2 0-15,-1 4 0 0,-2-1 0 0,0 4 0 16,2 0-112-16,-1-2-16 0,1-3-16 0,1-2 0 0,0-4 32 16,2-7 16-16,2-5 0 0,4-5 0 0,-1-7 80 0,2-10 16 15,0 0 0-15,0 0 0 0,8-7 160 0,0-8 32 16,4-7 16-16,3-7 0 0,1 0-160 0,4-5-48 16,1-5 0-16,2 2 0 0,3 3-256 0,-1-3-128 15,2-3 0-15,1-1 128 0,0 0-128 0,2-1 192 16,-2-1-192-16,3 2 192 0,2-1-192 0,-2 4 0 15,-2 6 0-15,-2 3 0 0,1 5 0 0,-2 6 0 16,-1 8 0-16,-1 7 0 0,-2 7 0 0,-4 11 0 16,-2 10 0-16,-3 9 0 0,-1 8 0 0,-4 6 0 15,-4-1 0-15,-2 2 0 0,-4 7 0 0,-2 1 192 16,-5 1-64-16,-2 1 0 0,1-1-128 0,3-18 160 0,-2 3-160 0,0-1 160 16,-2-2-160-16,7-3 160 15,-2-6-160-15,3 0 160 0,2-4-160 0,1-6-176 16,1-1 48-16,3-5 0 15,5-4-2208-15,0-4-432 0</inkml:trace>
  <inkml:trace contextRef="#ctx0" brushRef="#br1" timeOffset="149130.09">17187 7680 12895 0,'0'0'576'0,"0"0"112"0,0 0-560 0,0 0-128 0,4 14 0 0,1-3 0 0,-5-11 1600 0,7 8 272 16,4 2 64-16,1-2 16 0,4-4-576 0,2 1-112 16,2-5-32-16,6-2 0 0,0 4-320 0,4-4-64 15,0 1-16-15,1-5 0 0,0-2-128 0,0-4-16 16,-4 2-16-16,-2-2 0 0,0-3-160 0,-2 5-48 15,-7-3 0-15,2 2 0 0,-2-1-80 0,-2 5-32 16,-3-5 0-16,-2 3 0 0,-4-6-16 0,-4 6 0 16,-1 9 0-16,-6-12 0 0,-3 7 16 0,-1 2 0 15,-2 1 0-15,-6 5 0 0,-4 3-112 0,-5 9-32 16,-2 3 0-16,-4-1 0 0,-4 4-208 0,-3 1 0 16,0 4 128-16,1-1-128 0,2 3 0 0,3 6 0 15,1-3 128-15,5 7-128 0,3 3 0 0,10-14 0 0,2 1 0 16,2-1 0-16,4-1 0 0,4 1 0 15,3-3 0-15,4-2 0 0,4-3 0 0,5-4 0 16,5-1 0-16,4-1-160 16,2-6-320-16,6-1-64 0,7-1-16 0,3-8 0 15,1-2-1776-15,20-2-352 0,-10-5-80 0</inkml:trace>
  <inkml:trace contextRef="#ctx0" brushRef="#br1" timeOffset="149540.84">18471 7686 23439 0,'0'0'1024'0,"1"-12"240"0,-1 0-1008 0,-1-7-256 0,-2 1 0 16,0 8 0-16,-3 1 752 0,-6 3 96 0,-3 2 32 0,-3 4 0 16,2 3-112-16,1 3-32 0,-3 4 0 0,-4 3 0 15,-3 5-224-15,-3 3-64 0,0 3 0 0,-14 17 0 0,6-1-128 16,14-15-48-16,0 1 0 0,3 2 0 0,2-1-112 0,4-1-32 15,2-2 0-15,7-3 0 0,3-3-128 0,4-3 192 16,-1-7-192-16,9 0 192 0,2-7 112 0,4-2 16 16,2-7 16-16,3 0 0 0,0-7 48 0,18-9 0 15,-4-1 0-15,-12 7 0 0,-2-1-192 0,0-2-16 16,-1 0-16-16,0 2 0 0,0 1-32 0,-2 3-128 16,-3 0 192-16,5 0-64 0,-6 9-128 0,-15 6 192 15,10 14-192-15,-5 1 192 0,-4 5 16 0,-2 10 16 16,-2 4 0-16,-5 6 0 0,-2 2 64 0,1-9 16 15,-3 2 0-15,0 2 0 0,-2 5 80 0,-3 5 32 16,-2-2 0-16,-2 1 0 0,-4 4-128 0,-3 4-32 16,-3-2 0-16,-1-2 0 0,1-5-128 0,1-4-128 0,2-4 192 15,3-5-192-15,4-7 0 0,-4 3 0 16,7-12-160-16,6-7 160 16,12-9-912-16,0 0-64 0,-4-6-16 0,1-6 0 15,7-2-2272-15,4-7-464 0</inkml:trace>
  <inkml:trace contextRef="#ctx0" brushRef="#br1" timeOffset="149957.1">19295 7812 17503 0,'0'0'1552'0,"3"-13"-1232"15,-5 1-320-15,1 2 0 0,-4 2 1520 0,-4-7 240 16,-4 5 48-16,0-2 16 0,-2 3-224 0,-3 5-32 16,-3 4-16-16,-1 6 0 0,-3 1-608 0,5 5-128 15,-2 1-32-15,-3 7 0 0,-2 2-208 0,2 5-32 16,0 2-16-16,1-2 0 0,2 1-144 0,2-1-48 16,6-3 0-16,5-2 0 0,3-1-176 0,3 6-32 15,4-5-128-15,7-9 192 0,-8-13-64 0,16 3 0 16,2-4-128-16,-5-2 192 0,2-2 32 0,7-8 0 15,1-2 0-15,-10 6 0 0,5-6-48 0,-2 0-16 16,-1-2 0-16,-2 0 0 0,1 1-160 0,-3 6 128 16,0-2-128-16,-4 7 128 0,-7 5-128 0,0 0 0 0,14 5 0 0,-7 2 0 15,0 5 0-15,-4 7 0 16,-1 4 0-16,-1-6 0 0,2 3 0 0,0-1 0 0,2-4 0 16,1 1 0-16,1 0 0 0,4 1 0 15,2-5 0-15,2 1 0 16,3-9-416-16,4-2-160 0,0-4-48 0,3-2 0 15,-1-5-1488-15,16-9-288 0,-6-3-64 0,-4-1-10976 0</inkml:trace>
  <inkml:trace contextRef="#ctx0" brushRef="#br1" timeOffset="150201.13">19997 7015 27647 0,'0'0'2448'0,"-3"9"-1952"0,0 5-496 0,-8 9 0 0,-2 2 0 0,-2 10-288 16,-3 3 32-16,-1 5 16 16,-3 5 1584-16,-2 2 320 0,0 8 64 0,8-18 16 15,0 2-592-15,-4 2-112 0,3 2-16 0,-1 3-16 0,0 0-448 0,2 3-96 16,1-1-16-16,1-2 0 16,1 1-448-16,-3 18 0 0,2-7 0 0,7-25 0 15,0-2-1088-15,-1 18-144 0,2-7-48 0,3-22 0 16,0 0-1504-16,0 0-304 0</inkml:trace>
  <inkml:trace contextRef="#ctx0" brushRef="#br1" timeOffset="150361.12">19464 7777 17503 0,'0'0'768'0,"0"0"176"0,7-5-752 0,10-2-192 16,2-2 0-16,-6 4 0 0,7 2 2064 0,-1-2 384 15,3-3 80-15,15-1 16 0,-1-3-1088 0,-11 8-224 16,5 1-32-16,4-3-16 0,3-1-576 0,17 2-112 15,-7-1-32-15,-17 3 0 0,-2-3-464 0,13 2 0 16,-8 2 0-16,-12-1 0 16,-2 0-1360-16,1 0-272 0,-3 0-48 0,7 1-16 0</inkml:trace>
  <inkml:trace contextRef="#ctx0" brushRef="#br1" timeOffset="150556.34">20478 7651 21183 0,'0'0'1888'0,"-3"14"-1504"0,-5 3-384 0,1-5 0 0,0 4 1520 0,-5 5 224 16,0 2 48-16,-9 13 16 0,-1-6 176 0,-1 2 16 16,3-2 16-16,0 1 0 0,3-3-688 0,5-8-144 15,0 1-32-15,-5 7 0 0,4 0-816 0,3-4-160 16,-1-4-48-16,7 1 0 16,1-3-432-16,3-5-80 0,1-1-32 0,-1-12 0 15,0 0-1808-15,14 3-352 0,-1-4-80 0,2-2-16 0</inkml:trace>
  <inkml:trace contextRef="#ctx0" brushRef="#br1" timeOffset="150916.37">20729 7550 28623 0,'0'0'1264'0,"-5"17"272"0,-4 4-1232 0,-1 0-304 0,-2 1 0 0,0 2 0 16,-1 4 752-16,-1 0 80 0,1 5 32 0,0-3 0 16,-1 2-64-16,2-2-16 0,2-3 0 0,1 2 0 15,3-3-400-15,3 0-96 0,3 0-16 0,2-3 0 16,1-2-144-16,3-6-128 0,3 0 144 0,2-6-144 0,3-2 256 16,1-5-64-16,-1-5 0 0,6-6 0 15,2-2 208-15,-1-5 48 0,0-3 0 0,-5 4 0 0,2 3-48 16,0-4 0-16,1-2 0 0,-1-3 0 15,-2-3-128-15,2 1-16 0,-2-3-16 0,0 3 0 0,-1-3-48 0,0 1-16 16,-2 1 0-16,1 1 0 0,-2 2-176 0,6-12 0 16,-2 7 0-16,-3 2 0 0,4 5 0 0,-3 2-272 15,0 5 32-15,-5 6 16 16,-2 3-1744-16,2 2-336 0,0 1-80 0,0 0-13136 0</inkml:trace>
  <inkml:trace contextRef="#ctx0" brushRef="#br1" timeOffset="151248.24">21489 7796 16575 0,'11'6'1472'0,"4"0"-1168"16,5-3-304-16,-6-2 0 0,3-1 1472 0,2-1 256 16,3-2 32-16,1-3 16 0,3 0-48 0,1-1-16 15,0-5 0-15,-2 0 0 0,3-2-672 0,-3-3-128 16,-2-1-16-16,-4 0-16 0,-3 3-192 0,-2-1-48 15,-2-2 0-15,-5 2 0 0,-3-2-112 0,-1-4-16 16,-6 5-16-16,-4 4 0 0,-5 9 16 0,2 2 16 16,-7 4 0-16,-2 0 0 0,-3 3-272 0,-3 5-48 0,-7 1-16 0,1 7 0 15,0-1-192-15,1 3 144 0,2 0-144 0,3 3 128 0,1-1-128 16,5 0 0-16,3 0 0 0,2-1 128 0,4 2-128 0,2 11 0 16,7-6 0-16,4-9 0 0,6-1 0 15,1 0 0-15,7-3 0 0,3-1 0 16,6 1-320-16,3-4-112 0,4 1-16 0,3-7 0 15,4 0-2048-15,0-1-400 16,0-4-96-16,1-3-10768 0</inkml:trace>
  <inkml:trace contextRef="#ctx0" brushRef="#br1" timeOffset="151616.29">22813 7425 16575 0,'-17'-8'736'15,"10"7"160"-15,-5 0-720 0,2 1-176 0,-4 0 0 0,1 2 0 0,-2 3 2368 0,-3 2 432 0,-1 1 80 0,-2-1 32 16,0 4-1440-16,-7 0-304 0,4 3-48 0,5 2-16 16,3-7-576-16,4 4-112 15,3-2-32-15,3 2 0 0,2 1-16 0,7-7-16 0,0 2 0 0,3 1 0 16,2-1 128-16,3 3 32 16,-1-3 0-16,8 6 0 0,4 0-160 0,-8-8-32 15,-1 5 0-15,2-2 0 0,0 5-48 0,0-3-16 0,-2 1 0 16,5 8 0-16,-5-2 32 0,-6-4 0 15,-2-1 0-15,-1 1 0 0,-2 1 96 0,-2 5 0 0,-3-2 16 16,-2-9 0-16,2 4 48 0,-2-1 16 16,-3 0 0-16,-2 4 0 0,-4-7 64 0,3 2 16 0,-6 1 0 0,-1-4 0 15,-2 3-160-15,-3-4-48 0,-2 0 0 0,-2 1 0 16,-1-6-192-16,-2 0-144 16,-2-1 192-16,-13-4-192 15,4-2-640-15,1-7-256 0,0 1-32 0,4-9-18256 0</inkml:trace>
  <inkml:trace contextRef="#ctx0" brushRef="#br1" timeOffset="151742.91">21104 6804 43311 0,'-24'-10'1920'0,"14"7"384"0,10 3-1840 0,0 0-464 0,0 0 0 0,-6-3 0 0,-3 2 192 0,-3-1-64 16,0-1-128-16,5 0 192 0,1 0-192 0,6 3 0 15,-7-6 0-15,2-6-19424 0</inkml:trace>
  <inkml:trace contextRef="#ctx0" brushRef="#br1" timeOffset="157911.47">10043 2895 25791 0,'0'0'2304'0,"0"0"-1856"0,0 0-448 0,0 0 0 15,0 0 528-15,19-3 16 0,2 1 0 0,1 1 0 0,0-1-176 0,6 2-48 16,1-3 0-16,3-1 0 16,4-5 0-16,10 2-16 0,3-4 0 0,6 5 0 0,3 2-112 0,4-6-32 15,6 2 0-15,1-1 0 0,-3 0-160 0,3 2 0 16,1-5 0-16,2 5 128 0,2-5-128 0,4 3 0 16,5-3 0-16,-3 2 0 0,-3-2 0 0,0 3 0 15,1-3 0-15,0 3 0 0,1-1 128 0,2 2 0 16,4-1 0-16,-2-1 0 0,-3 1 96 0,2-1 16 15,-2 1 0-15,3-2 0 0,5 5 32 0,-1-4 16 16,1 1 0-16,0 2 0 0,-4-4-80 0,2 4-16 16,2-4 0-16,2 5 0 0,4-2-64 0,-4-3-128 15,-3 2 176-15,-3-3-176 0,2 5 128 0,0-2-128 16,0 3 0-16,1-1 0 0,3-2 128 0,-2 3-128 16,-7-5 0-16,2 6 0 0,-1 0 208 0,1 2-64 0,2 0-16 0,-4-1 0 15,-3 1 176-15,-6 0 16 0,-2 0 16 0,-3 1 0 16,-5 2-48-16,1 0-16 0,-1 2 0 0,-4-1 0 15,-2 1-80-15,-2-2 0 0,-4 0-16 0,-7 0 0 16,-6 1-176-16,-4 1 128 0,-5-2-128 0,-4 1 128 16,-5-1-128-16,-2 5 160 0,-4-1-160 0,-13-4 160 15,0 0-160-15,7 6 128 0,-7-6-128 0,0 0 128 16,0 0-128-16,-3 16-192 0,-4-4 32 0,-3 2 16 31,-2 0-2128-31,-2-3-416 0</inkml:trace>
  <inkml:trace contextRef="#ctx0" brushRef="#br1" timeOffset="185908.81">12465 9571 6447 0,'0'0'576'0,"9"-7"-576"0,-3-7 0 0,0 3 0 0,1-4 1536 0,1-2 192 16,-2 3 32-16,0 0 16 0,0 1-336 0,0 2-64 16,-3-2-16-16,4 4 0 0,-1-3-112 0,-2 5-32 15,-1-2 0-15,-3 9 0 0,0 0-336 0,0 0-80 16,5 10-16-16,-2 2 0 0,-2 5-112 0,1 3-32 16,-1 7 0-16,1 4 0 0,-4 0-128 0,1 7-16 15,-2 6-16-15,-2 2 0 0,1 5 0 0,-1-3 0 16,-1 4 0-16,-2 0 0 0,-1 5-208 0,-3-4-32 15,1 2-16-15,-1-3 0 0,-1-6-224 0,1-4 144 16,2-2-144-16,-1-8 128 0,3 0-128 0,0-7 0 16,4-3 0-16,1-4 128 0,0-3-384 0,1-5-96 15,1-2-16-15,1-8 0 16,0 0-1376-16,0 0-288 0,0 0-48 0,6-9-9392 0</inkml:trace>
  <inkml:trace contextRef="#ctx0" brushRef="#br1" timeOffset="186533.76">12076 9537 19919 0,'0'0'880'0,"0"0"192"0,0 0-864 0,0 0-208 0,8-7 0 0,2-1 0 16,2-2 864-16,4-1 128 0,5 1 32 0,3 0 0 0,3-5-192 0,5 0-48 16,2 0 0-16,6-1 0 0,3-1-416 0,3 6-96 15,2-4-16-15,-1-3 0 0,1 5-256 0,-2 2 160 16,-3-2-160-16,0 7 128 0,-1-6-128 0,-5 6 0 16,-5 5 0-16,-3-2-8176 15,-6 1-1616-15</inkml:trace>
  <inkml:trace contextRef="#ctx0" brushRef="#br1" timeOffset="186764.07">11877 10389 23951 0,'0'0'2128'0,"9"10"-1696"16,0-7-432-16,5 2 0 0,2-1 560 0,2 1 16 0,5-5 16 0,3-2 0 15,0-1 480-15,7 0 80 16,3 0 32-16,5 0 0 0,4-4-480 0,8-2-80 0,5 3-32 0,4-1 0 16,2-5-224-16,-1 3-48 0,-4 0-16 0,-3 3 0 15,-4 0-304-15,-3 0 160 0,-3 5-160 0,-4-2 128 16,-1-3-1376-16,-3 1-288 0,-3 2-48 16</inkml:trace>
  <inkml:trace contextRef="#ctx0" brushRef="#br1" timeOffset="187132.03">13650 9873 2751 0,'-2'-26'256'0,"4"17"-256"15,1-5 0-15,-2 3 0 0,4-2 5600 0,-5 4 1072 16,-5-4 224-16,2 5 32 0,-4-1-5392 0,-4 5-1072 15,-2 2-208-15,-5 5-64 0,-3 3 320 0,-2 5 48 16,-6-3 16-16,3 6 0 0,-4 4-288 0,0-1-48 16,1 3-16-16,2 1 0 0,2 1-64 0,4 0-16 15,5 0 0-15,5-1 0 0,4-5-144 0,4-2 0 16,3 1 0-16,4-5 0 0,4 2 160 0,2 0-160 16,3-3 192-16,4-2-192 0,2 2 416 0,2-3-32 0,0 1 0 0,-1 4 0 15,1-2 48-15,-2 4 0 16,-2-1 0-16,-4 0 0 0,-2 1 0 0,-5-1 0 15,-4 3 0-15,-2 3 0 0,-4-4 0 0,-6 1 0 16,-5 2 0-16,-3 0 0 0,-4 1-208 0,-1-7-32 16,0-4-16-16,-1-2 0 0,0-2-368 0,3-3-80 15,4 0-16-15,2-5-11072 16,3-7-2208-16</inkml:trace>
  <inkml:trace contextRef="#ctx0" brushRef="#br1" timeOffset="187448.63">15324 9096 16175 0,'-7'-15'704'0,"2"5"176"0,1-2-704 0,-2-1-176 16,0 1 0-16,-2 3 0 0,1 6 1024 0,0 0 192 16,-4 3 16-16,2 5 16 0,-3 0-96 0,2 12-32 15,-2 4 0-15,-1 8 0 0,-1 7-384 0,0 5-80 16,-1 5-16-16,1 8 0 0,1 2-224 0,0 2-48 16,-1 6-16-16,-1 3 0 0,4 0 160 0,-4-1 48 15,0 0 0-15,0 0 0 0,2 6-384 0,-1-4-176 16,2 2 160-16,1-8-160 15,-1-7-544-15,1-9-208 0,1-4-32 0,0-4-7792 0,1-8-1568 0</inkml:trace>
  <inkml:trace contextRef="#ctx0" brushRef="#br1" timeOffset="187882.08">14796 9810 11967 0,'11'-15'528'0,"-3"8"112"0,1-3-512 0,9-4-128 0,4-1 0 0,3-2 0 16,3-3 2128-16,3-2 400 0,8-3 80 0,0-3 16 15,-1-7-1168-15,2 0-240 0,0-2-32 0,1 0-16 16,-1-2-384-16,-3-1-80 0,-2 3 0 0,-1-2-16 0,-2 1-176 0,-3-1-16 16,-2 0-16-16,-2 2 0 0,-1-4 80 0,-3 1 16 15,-3 1 0-15,-5 2 0 0,-3 7-144 16,-2 4-32-16,-4 8 0 0,-1 4 0 0,-3 4 48 0,0 10 0 16,-12 7 0-16,-3 5 0 0,-1 11-288 0,-3 9-160 15,-3 7 192-15,-1 4-192 0,0 3 144 0,-4 9-144 16,0 1 0-16,-1 7 144 0,-2 3-144 0,4 1 0 15,-3 0 0-15,3 0 128 0,3-2-128 0,6-10 0 16,2-8 0-16,3-7 128 0,3-5 64 0,4-9 0 16,5-2 0-16,3-6 0 0,2-3 128 0,2-9 48 15,4-2 0-15,1-4 0 0,2-4-32 0,3-4 0 16,2-5 0-16,-1 3 0 0,-3-5-176 0,4-3-32 16,-1 0-128-16,-2 0 192 0,-1 8-192 0,0-1 0 15,0 6 0-15,0 3 0 0,-2 2 0 0,3 3 0 16,-2 7 0-16,-3 2 0 0,3 5 0 0,-2 3-128 15,-2-2 128-15,3 12 0 0,-4 4 0 0,-1-10-128 16,-1-3 128-16,2 1 0 0,1 2 0 0,1-2-160 0,-1-3 160 0,2 0-128 31,1-1-528-31,2 0-112 0,0-3 0 0,4-6-16 16,-1-8-1744-16,2-1-352 0,-3-1-64 0</inkml:trace>
  <inkml:trace contextRef="#ctx0" brushRef="#br1" timeOffset="188433.63">15857 9859 2751 0,'0'0'256'0,"0"0"-256"0,0 0 0 0,0 0 0 16,0 0 4288-16,0 0 800 0,9 0 160 0,0-1 48 0,0-2-3088 0,0-2-608 15,1-4-128-15,0 3-32 0,2-5-416 0,-1 2-64 16,-2-6-32-16,-4 3 0 0,3-3-144 0,-4-3-16 16,-1-1-16-16,-1 3 0 0,-2 2-176 0,-3 1-48 15,-2 1 0-15,-2 3 0 0,1-3-112 0,-3 5-32 16,-3 7 0-16,0 0 0 0,0 1-96 0,-1 5-32 15,3 3 0-15,-1 2 0 0,1 5-96 0,4 2-32 16,2 2 0-16,4 1 0 0,0 0-128 0,7 0 0 16,2-2 0-16,3-1 0 0,0 0 0 0,2-5 0 15,4 2 0-15,2-5 0 0,0 1 0 0,4-5-272 16,1 3 64-16,1-5 16 16,-1-2-368-16,0-4-64 0,-1-2-16 0,-2-4 0 15,-3 2-352-15,-1-1-80 0,-4-5-16 0,0 2 0 16,-2-4 160-16,-1-2 32 0,-5 0 0 0,1 1 0 0,-4-3 448 0,-2 0 112 15,-1-1 16-15,-1 2 0 16,-4 4-128-16,0 0-32 0,0 1 0 0,-1 3 0 0,-1 2 224 0,-1-2 64 16,-2 4 0-16,0 1 0 0,-2 2 192 0,0 2-144 15,0 3 144-15,2 0-128 0,-4 2 464 0,4 2 112 0,-2-1 0 0,0 3 16 16,-1 6 368-16,-2 3 80 0,1-2 16 0,0 0 0 16,-1 2-48-16,3 0-16 0,0 0 0 0,2 2 0 15,-1 0-112-15,4-1-32 0,1 3 0 0,1-4 0 16,4-5-400-16,1 4-96 0,1 1-16 0,4-1 0 15,-1-5 48-15,5 0 16 0,3-3 0 0,7 3 0 16,-7-5-80-16,3 2-32 0,4-4 0 16,4 1 0-16,0-5-160 0,3 1 0 0,0 1 144 0,1-3-144 15,6-5 0-15,-1 4 0 0,-3-2 0 0,-4 0 128 16,-3-3-128-16,-1-2 0 0,-5-1 0 0,2 2 0 0,-5 0 0 0,-2 2 0 16,1-1 0-16,-5-3 0 15,-1 3-608-15,-3-1-96 0,-3 7 0 0,1-10-9824 16,1 2-1952-16</inkml:trace>
  <inkml:trace contextRef="#ctx0" brushRef="#br1" timeOffset="189050.64">16694 9642 19343 0,'0'0'848'0,"0"0"192"0,0 0-832 0,0 0-208 16,0 0 0-16,0 0 0 0,0 0 1264 0,-1 12 208 16,-2 6 32-16,-2 3 16 0,-1 4-160 0,-6 14-16 15,5-18-16-15,0 1 0 0,1 2-432 0,-2 2-96 16,-1-1-16-16,-1 2 0 0,1 0-176 0,-3 1-32 16,3-4-16-16,-3 1 0 0,5-4-256 0,1-6-48 0,2-6-16 0,4-9 0 15,0 0 272-15,0 0 48 16,7-5 16-16,2-5 0 0,6-7-32 0,0-2 0 0,1-3 0 15,0 0 0-15,5-4-336 0,-2 3-64 16,1-1-16-16,0 0 0 0,3 3 48 0,-3-1 0 0,1 0 0 0,0 3 0 16,0 2-176-16,0 5 128 15,-1 0-128-15,1 7 128 0,-2 2-128 0,-1 0 0 16,-1 1 0-16,-4 4-176 16,2 2-1408-16,-2 2-272 0,-1 0-64 0,-2 3-14128 0</inkml:trace>
  <inkml:trace contextRef="#ctx0" brushRef="#br1" timeOffset="189319.07">17182 9926 10127 0,'18'-3'896'0,"-9"3"-704"0,2 1 3728 0,2 1 752 0,3-2 160 0,1 0 32 0,-3 0-3648 16,3-2-704-16,1 0-160 0,2-6-32 15,4-2 576-15,-3 1 96 0,-5-3 32 0,-2 2 0 16,-3-4-400-16,-2 2-80 0,-3 0-16 0,-4-2 0 15,-4-1-112-15,-4 3-32 0,-3-2 0 0,-2 6 0 0,-4-1 16 0,-3 7 0 16,-3 5 0-16,-1 5 0 0,-3-1-64 0,2 6-16 16,0-1 0-16,-1 6 0 0,0 3 0 0,2 0-16 15,3 1 0-15,2 2 0 0,7-4-16 16,2 0 0-16,4 0 0 0,1 0 0 0,3-2-288 0,3 1 160 16,3 0-160-16,3-1 128 0,6 4-128 0,4-2-144 15,8-1 144-15,5-1-208 16,8-5-1152-16,6 0-240 0,2-4-32 0,1 2-14640 0</inkml:trace>
  <inkml:trace contextRef="#ctx0" brushRef="#br1" timeOffset="189819.44">19605 9700 11231 0,'-21'6'496'0,"12"-6"96"0,-6-1-464 0,-7-4-128 0,0 2 0 0,6 2 0 0,1-4 1120 0,-5 0 208 16,0-3 32-16,-4 2 16 0,-1-3 176 0,-2-1 48 15,2 2 0-15,-2 0 0 0,0 2-256 16,1 6-32-16,2 0-16 0,0 3 0 16,2 5-144-16,1 4-48 0,0 6 0 0,2 4 0 0,0 5-272 0,-5 16-48 15,5-3-16-15,8-12 0 0,1-1-224 0,1 3-48 16,6 0-16-16,1-2 0 0,2 4-112 0,3-5-32 16,2-6 0-16,2-2 0 0,2-5-48 15,2-6-16-15,3 0 0 0,3-2 0 0,1-5-32 16,2-2-16-16,3-8 0 0,0 1 0 0,0-5 16 15,11-8 0-15,-8-1 0 0,-3 1 0 0,-2 2-96 0,-8 10-16 16,-3-3 0-16,1 5 0 0,-4-5 48 0,3 6 0 16,-1 2 0-16,0 2 0 0,-9 2-176 0,9 5 0 15,0 2 0-15,0 6 128 0,-2 2-128 0,4 0 0 16,-2 3 0-16,1 1 0 0,0 0 0 0,8 14 0 16,0-5 0-16,-3-13 0 15,3-5-1184-15,3 4-160 0,1-8-48 0,5 3-9632 0,2-3-1936 0</inkml:trace>
  <inkml:trace contextRef="#ctx0" brushRef="#br1" timeOffset="190224.07">20543 10104 22111 0,'0'0'1968'0,"0"0"-1584"0,0 0-384 0,12 3 0 0,-2-1 1216 0,5-2 176 16,-1-2 16-16,-1-4 16 0,5-3-528 0,0-3-128 15,1-7 0-15,2-3-16 16,1-2 0-16,2 0 0 0,1-2 0 0,5-1 0 16,-4-4-96-16,1-1-16 0,4-5 0 0,-1 0 0 0,1-3-144 0,0 0-48 15,0-1 0-15,-1-4 0 0,-3-4-256 0,-4-6-48 16,-2-1-16-16,-6-4 0 0,-3-2 16 15,-6-2 0-15,-8 2 0 0,-1 5 0 0,2 7-144 16,1 11 128-16,1 8-128 0,-2 9 128 0,-3 10-128 16,-5 5 0-16,-6 11 0 0,-3 11 128 0,-3 10-128 15,-1 9 0-15,0 6 0 0,-1 6 0 0,0 9 0 0,0 6-144 16,1 6 144-16,1 3 0 0,1 5 0 0,-7 34 0 0,8-17 0 16,8-39 0-16,2 1 0 0,3-4 0 15,2-5 0-15,2-1 0 0,4-5-336 0,1-4 32 16,1-5 16-16,4-2 0 15,2-10-1952-15,0-5-400 0,7-2-80 0</inkml:trace>
  <inkml:trace contextRef="#ctx0" brushRef="#br1" timeOffset="190381.75">21416 9589 27647 0,'-2'15'2448'0,"-1"3"-1952"0,-1 2-496 0,-3 4 0 15,2 3 736-15,-2 0 48 0,-1 4 16 0,1-4 0 0,-2 1 464 16,0 0 80-16,-1-4 32 0,1-2 0 16,0 3-864-16,1 0-160 0,1-2-32 0,1-3-16 15,2-2-1072-15,1-1-192 0,0-1-64 0,3-6-9200 16,0 2-1840-16</inkml:trace>
  <inkml:trace contextRef="#ctx0" brushRef="#br1" timeOffset="190779.19">21989 9755 24879 0,'0'0'1088'0,"-5"9"256"0,1 3-1088 0,-2 0-256 0,0 0 0 0,-3 4 0 16,-7 0 1280-16,2-1 192 15,-2 2 32-15,0-1 16 0,-4 0-384 0,3-4-80 16,-4 3-16-16,6-8 0 0,-6 2-640 0,3-6-128 0,4-1-16 0,-3-4-16 16,11-1 160-16,3 0 48 15,0-6 0-15,5 1 0 0,2-7-96 0,2 0-16 16,5-1 0-16,-1-4 0 0,9-6-192 0,1 2-144 16,-1-1 192-16,2 2-192 0,0 2 192 0,-1 4-192 0,1 0 192 0,0 7-192 15,0 1 224-15,-2 8-64 0,0 7-16 0,-1 2 0 16,-6 9-144-16,3 2 0 0,-2 3 0 0,-2 4 128 15,-3 5-128-15,0 0 128 0,-2 3-128 0,-5-3 128 16,-1-7-128-16,0 0 0 0,5 2 0 0,-2 0 128 16,0-1-352-16,0 0-80 0,0 3-16 0,1-7 0 15,1 1-2128-15,2-5-432 16,2-10-96-16</inkml:trace>
  <inkml:trace contextRef="#ctx0" brushRef="#br1" timeOffset="191634.1">22660 9758 14735 0,'0'0'640'0,"-3"-4"160"16,-2-4-640-16,2-1-160 0,3 9 0 0,-3-7 0 0,-3-6 2624 0,-2 2 512 16,0 1 80-16,-1 4 32 0,-1 0-2048 0,-1 2-416 15,1 2-80-15,-5 2 0 0,0 3-176 0,-2 3-16 16,-4 0-16-16,-6 6 0 0,0 3-80 0,1 2-16 15,0 1 0-15,4 3 0 0,3-2-80 0,2 1 0 0,4-3-16 0,3-2 0 16,2 2-96-16,4-3-16 0,1-6 0 0,3 2 0 16,3-1 80-16,-2 2 16 0,-1-4 0 0,8-1 0 15,4 3-64-15,1-3-16 0,2-3 0 0,4 1 0 16,-1 1-208-16,1-2 144 0,1 0-144 0,-4 0 128 16,-1-3-128-16,-3-2 0 0,2-1 0 0,0 2 0 15,-1-1 128-15,1 1-128 0,-3-4 0 0,0 1 128 16,-1 1-128-16,2-2 0 0,3-2 0 0,-3 1 0 15,-2 2 0-15,-1-2 0 0,0-2 128 0,0 2-128 0,-2 0 0 0,2-3 0 16,-1 2 0-16,-1 2 0 0,0-5 0 16,1 4 0-16,-1 0 0 0,-1-1 0 0,0 1 0 15,0 3 0-15,-6 3 0 0,0 0 0 0,8-6 0 0,-3 0 0 16,0 0 0-16,2 2 0 0,-1-1 0 0,-6 5 0 16,6-7 128-16,0 2-128 0,0-1 208 0,0 2-32 15,-6 4-16-15,7-8 0 0,-1 3-160 0,0-3 128 16,-1-2-128-16,2 4 128 0,-1-3-128 0,-1 1 0 15,-2 4 0-15,-3 4 128 0,8-7-128 0,-2 1 0 16,-1 0 0-16,-5 6 128 0,0 0-128 0,0 0 0 16,3-6 0-16,-3 6 0 0,4-8 0 0,-4 8 0 15,0 0 0-15,0 0 0 0,0 0 0 0,0 0 0 16,0 0 0-16,0 0 0 0,0 0 0 0,0 0 0 16,0 0 0-16,0 0 0 0,0 0 0 0,0 0 0 15,0 0 0-15,0 0 0 0,0 0 0 0,0 0 0 16,-4 9 0-16,1-1 0 0,3-8 0 0,-5 7 0 15,1 4 0-15,0-4 0 0,-2 2 0 0,1-2 0 16,-1 2 0-16,2 3 0 0,-1 0-128 0,4 1 128 0,-2 4 0 16,1 0 0-16,1 0 0 0,1-4 0 0,1 2 0 15,1 3 0-15,-1-9 0 0,2 4 0 0,6-3 0 0,0 2 0 16,0-6 0-16,1 5 0 0,2-5 0 0,2-1 128 16,3-2 32-16,1 0 0 0,-1-6 0 0,-1 2 0 15,-1-2 32-15,0 0 16 0,-1 0 0 0,-3-3 0 16,-10-3-64-16,10 3-16 0,5-1 0 0,-1-5 0 15,0 0-128-15,-3 3 0 0,-1-3 0 0,0 2 128 16,1-3-128-16,-2 2 0 0,-1 1 144 0,-2 2-144 16,-1 1 0-16,0 1 0 0,-6 6 0 0,0 0 0 0,0 0 0 0,0 0 0 15,6 6 0-15,3 1 0 0,-3-1 0 16,0 6 0-16,3-3 0 0,-2 3 0 0,1-2 0 0,-1 1 0 16,-1-4 0-16,2 4-128 0,2-3 128 0,2 3 0 15,0-2 0-15,3-3 0 0,-1 1 0 0,3-2 0 16,-1-1 0-16,2-1 0 0,1 0 192 0,2-2-48 15,0-1 0-15,1 0 0 0,0 3-16 0,-5 0 0 16,-10 0 0-16,6 0 0 0,8-3-128 0,0 3 0 16,-2 0 0-16,1 5 0 0,-1-1 0 0,0 1-224 15,-1 2 32-15,6-3-11696 16,-4 4-2320-16</inkml:trace>
  <inkml:trace contextRef="#ctx0" brushRef="#br1" timeOffset="191809.14">22597 9169 41471 0,'0'0'3680'0,"0"0"-2944"16,-1-4-592-16,1 4-144 0,3-8 0 0,0 4 160 0,-2 1-160 0,2-2 160 16,2-2-160-16,1 1 128 0,1-3-128 0,1-4 128 15,-8 13-2368-15,7-8-496 0</inkml:trace>
  <inkml:trace contextRef="#ctx0" brushRef="#br1" timeOffset="192447.92">14956 10966 6447 0,'-13'-5'576'0,"13"5"-576"0,-8-11 0 0,1 5 0 16,2-4 3120-16,5 10 512 0,-6-9 96 0,6 9 32 0,0 0-2112 16,-9 7-432-16,2 7-64 0,0 2-32 15,-2 3-192-15,-3 11-32 0,1 1-16 0,5-9 0 0,1 4-320 16,-1 0-64-16,0 6-16 0,0-4 0 0,1-2-64 0,1-2-16 16,-1 0 0-16,2-2 0 0,0-2-80 0,2-3 0 15,-1 1-16-15,2-5 0 0,0-13 336 0,0 0 80 16,0 0 16-16,0 0 0 0,5-5 80 0,2-12 16 15,2-7 0-15,2 2 0 0,-1 0-288 0,-1 3-48 16,3-7-16-16,1 1 0 0,2-2-256 0,1-1-48 16,1-3-16-16,9-9 0 0,1 6-160 0,-2 1 0 15,5 7 0-15,-2-3 0 0,-3 1 0 0,5 6 0 16,-2 1 0-16,1 6 0 0,-4 3-192 0,0 2-64 16,0 4 0-16,-1 2-16 15,-2 2-2768-15,1 4-544 0</inkml:trace>
  <inkml:trace contextRef="#ctx0" brushRef="#br1" timeOffset="192735.06">15657 11103 15663 0,'0'0'1392'0,"0"0"-1120"16,0 0-272-16,0 0 0 0,0 0 2432 0,8 6 448 0,3-2 64 15,-1-1 32-15,2-4-1296 0,1-4-256 0,1 1-48 0,7-9-16 16,-1-1-656-16,-3 1-128 0,-4-5-16 0,-4 5-16 15,4 1-368-15,4-9-176 0,-2 0 160 0,-4 1-160 16,-5-3 160-16,2 2-160 0,-7 2 160 0,-2 4-160 16,-7 0 160-16,2 8-160 0,6 7 160 0,-14-1-160 15,2 1 256-15,-3 4-64 0,0 9 0 0,-3 2 0 16,-3 6-32-16,1 4-16 0,-4 2 0 0,3 0 0 16,-4 5-144-16,7-11 0 0,3 1 144 0,2 2-144 0,1 0 0 15,5 1 0-15,1 2 0 0,3-6 0 0,3-7 0 16,4 1 0-16,3-3 0 0,5-3 0 0,5 0 0 15,1-2-128-15,2-4 128 0,4-3-192 16,0-4-1136-16,11-9-224 0,3-2-48 0,-16 3-12384 16</inkml:trace>
  <inkml:trace contextRef="#ctx0" brushRef="#br1" timeOffset="192988.36">16598 10410 24527 0,'0'0'1088'0,"0"0"224"0,0 0-1056 0,1 12-256 0,-2 1 0 0,-4 2 0 16,-1 6 624-16,-6 14 64 15,-1 4 16-15,3-14 0 0,-2 5 560 0,-8 19 112 0,-6-6 32 0,12-10 0 16,-2 5-528-16,0 4-112 0,-2 1 0 0,2 1-16 16,-1 1-480-16,4-7-80 0,1-1-32 0,5-2 0 15,2-7-368-15,4-3-80 0,1-4-16 0,3-3 0 31,3-4-592-31,7-3-128 0,0-5-32 0,1-6-8480 0,2-6-1712 0</inkml:trace>
  <inkml:trace contextRef="#ctx0" brushRef="#br1" timeOffset="193319.98">16894 10892 11967 0,'-7'5'1072'0,"-2"-1"-864"16,-1 2-208-16,-1 0 0 0,0 0 3072 0,-9 3 560 15,-1 6 112-15,5-5 32 0,-3 3-1920 0,0 2-384 16,-1 0-80-16,-8 6-16 0,7-2-416 0,9-5-64 16,2 0-32-16,3-3 0 0,1 2-512 0,3-4-96 15,3-9-32-15,0 0 0 0,6 12-224 0,4-6 0 16,5 0 0-16,3-2 0 0,4-4 0 0,0-1 0 16,0-5 0-16,11 0 0 0,-5-3 0 0,-1 0 128 15,-12 6-128-15,-2 0 0 0,-1-3 128 0,0 0-128 16,-2 2 0-16,1 2 144 0,-4 1-144 0,-1 2 128 15,-6-1-128-15,9 3 128 0,-9-3-128 0,6 9 160 0,-2 0-160 0,1 0 160 16,-1 3-160-16,1-3 0 0,-1 1 0 0,4-1 128 16,-8-9-128-16,9 5 0 15,-1-5 0-15,6-3 0 0,-4-2-144 0,4 1-64 16,2-4-16-16,3-4 0 16,2-2-672-16,1-1-144 0,0-3-32 0,1 0 0 15,-1-1-704-15,2-2-144 0,-2 0-16 0,5 0-16 16,-2-2-32-16,15-13 0 0,-3 6 0 0</inkml:trace>
  <inkml:trace contextRef="#ctx0" brushRef="#br1" timeOffset="193557.98">17579 10257 18431 0,'0'0'816'0,"0"0"160"0,0 0-784 0,-5 12-192 0,-1 3 0 0,-4 4 0 16,0 0 1664-16,-4 8 304 0,-2 6 48 0,4 4 16 0,-3 1-448 0,2 4-96 15,-2 2-16-15,2 2 0 16,-4 0-512-16,5 2-96 0,1 1-32 0,2-3 0 15,0-2-496-15,3 1-96 0,1-3-32 0,-1 15 0 0,0-12-400 0,5-18-96 16,2-1-16-16,1-2 0 16,2-3-896-16,-1 0-176 0,2-2-32 0,-2-4-7728 15,-3-5-1536-15</inkml:trace>
  <inkml:trace contextRef="#ctx0" brushRef="#br1" timeOffset="193654.24">17309 11008 23775 0,'13'-9'1056'0,"-6"3"224"0,4 2-1024 0,4 2-256 0,1 1 0 0,3-2 0 0,1 0 1024 0,0-2 176 0,0 2 16 0,0-1 16 16,4-1-256-16,0-3-48 16,4 0-16-16,-1-1 0 0,0-4-512 0,4 0-96 15,-2 1-32-15,7-5 0 16,-3 1-1088-16,-2 4-208 0,-3-3-64 0,-1 2-7872 16,-2 1-1600-16</inkml:trace>
  <inkml:trace contextRef="#ctx0" brushRef="#br1" timeOffset="193796.98">18132 10868 14735 0,'-3'24'1312'0,"2"-10"-1056"0,-2 3-256 0,-1 3 0 16,1 0 1184-16,-2 3 176 0,-1-1 48 0,-1 2 0 0,-1-2-416 0,1 2-80 15,0-2-16-15,-1-1 0 16,1-2-352-16,-1-3-80 0,-1 2-16 0,2-3-7536 16,7-2-1504-16</inkml:trace>
  <inkml:trace contextRef="#ctx0" brushRef="#br1" timeOffset="194514.57">18699 10934 13823 0,'-23'3'1216'0,"9"1"-960"0,1 4-256 0,4 1 0 0,0-1 4464 0,-1 6 848 16,-4-2 160-16,3 4 32 0,0 2-4480 0,-1 7-896 15,6 0-128-15,0-10 0 0,3 1 0 0,0 4 0 16,6-7 0-16,-3-13 0 0,6 13 0 0,3-4 0 16,3 3 0-16,3-3 0 0,3-3 0 0,1-4 0 15,0-4 0-15,2 1 0 0,1-7 0 0,-1 2 0 0,-1-7 128 0,3 0-128 16,-6-2 128-16,-8 7-128 0,-4-4 0 0,-2 3 128 15,-3-4-128-15,-1 0 128 0,-5 1-128 0,2-1 128 16,-4 4-128-16,-1-3 0 0,3 1 0 0,-1-1 0 16,-1 4 0-16,3-1 0 0,2 3 0 0,3 0 0 15,0 6 0-15,5-6 0 0,4 3 0 0,6 1-176 16,3 2 16-16,-5 2 0 0,4-1 0 0,8 7 0 16,-1-1 160-16,-5-2-128 0,3 2 128 0,11 2-128 15,-5-2 128-15,-10 1 0 0,-2-2 0 0,1 3-128 16,-1 1 128-16,-1-4 0 0,-3 3 0 0,-2-2 0 0,-1 1 0 15,0 2 0-15,-2-4 0 0,-1 0 128 0,-6-6 0 16,0 0 0-16,0 0 0 0,0 0 0 0,12 6 112 0,-12-6 16 16,9-2 16-16,3-2 0 0,-3-2 16 15,3 0 0-15,-2-6 0 0,3 3 0 0,-1-1-32 0,2 3-16 16,-1-1 0-16,0 1 0 0,1 1-80 0,-1 4-16 16,3 1 0-16,1 2 0 0,1 4-400 0,5 7-64 15,-5-2-32-15,-5 2 0 0,1 0 736 0,-1 1 160 16,1 2 32-16,-3-3 0 0,0 7-400 0,-1-1-176 15,5 0 160-15,-2-6-160 0,1 0 192 0,2-7-64 16,5 3-128-16,0-5 192 0,-1-3 128 0,3-2 0 16,-1-1 16-16,2-4 0 0,1-2-80 0,-1-4-32 0,-1-2 0 0,0 2 0 15,-1-2-224-15,0 0 144 16,-1 1-144-16,-2-2 128 0,-1 1-384 0,-3 3-64 16,-2-1-32-16,-2 6-11504 0,-2-1-2304 15</inkml:trace>
  <inkml:trace contextRef="#ctx0" brushRef="#br1" timeOffset="195159.31">20286 10904 20207 0,'0'0'896'0,"0"0"192"0,-4-6-880 0,-2-3-208 0,0 2 0 0,-1-1 0 0,-4 1 736 0,2 3 96 16,-4 4 32-16,-2 0 0 0,-3 1 32 0,-1 3 0 16,-2 5 0-16,-6 5 0 0,1 1-272 0,-1 2-48 15,-1 1-16-15,1 0 0 0,6-2-224 0,3 1-32 16,5-1-16-16,3 0 0 0,7-4-16 0,3 2 0 16,3-6 0-16,10 6 0 0,3-1 16 0,-4-7 0 15,5 2 0-15,-1-1 0 0,2-1 64 0,0 0 16 16,-2 4 0-16,3-2 0 0,2 1-112 0,-5-1-32 15,-1 1 0-15,-4 3 0 0,-3-3 48 0,-2 5 16 16,-3-3 0-16,-6 1 0 0,-4 2 128 0,-3-2 32 16,-4 2 0-16,-4 4 0 0,-4-2-176 0,-12 8-16 15,0-3-16-15,1-6 0 0,-4-6-240 0,13-6 0 16,1-5 0-16,-1 1 0 16,-3-5-1024-16,6-5-320 0,5 1-48 0,4-5-8816 0,5-3-1760 15</inkml:trace>
  <inkml:trace contextRef="#ctx0" brushRef="#br1" timeOffset="195417.43">20709 10584 19343 0,'2'-6'1728'0,"-2"6"-1392"0,0 0-336 0,0 0 0 0,0 0 1184 0,0 0 160 16,0 0 48-16,0 0 0 15,-8 13-32-15,-2 2 0 0,-2 3 0 0,0 2 0 16,-1 3-224-16,-3 2-48 0,-4 3-16 0,1 5 0 0,0-2-432 0,-2 6-96 15,0 3-16-15,-1 0 0 0,-2-3-272 0,2-3-48 16,1 1-16-16,2-4 0 0,2 0-192 0,4-6 0 16,3 2 0-16,1-3 0 0,1-8-176 0,4-3 176 15,2 4-160-15,2-7 160 0,2 3-304 0,1-7 48 16,-3-6 0-16,0 0 0 16,0 0-1152-16,10 3-208 0,2-3-48 0,6-3-11920 0</inkml:trace>
  <inkml:trace contextRef="#ctx0" brushRef="#br1" timeOffset="196004.22">21014 11070 23775 0,'0'0'1056'0,"-2"8"224"0,-1 1-1024 0,-3 1-256 0,0 5 0 0,-3 1 0 15,-1 2 768-15,0 0 128 0,-1 3 0 0,-5 10 16 16,0-4 112-16,2-5 32 0,1-4 0 0,4-4 0 16,-1 1-608-16,2-1-128 0,1 2-32 0,-1-4 0 15,2-3-160-15,2-3-128 0,4-6 192 0,0 0-192 16,0 0 400-16,0 0-16 0,6-6-16 0,3-2 0 15,1-5 64-15,2 0 16 0,3-1 0 0,1-2 0 16,2-2-192-16,1 2-48 0,1-3 0 0,2-1 0 0,2 4-16 16,-1 0-16-16,0-1 0 0,-1 7 0 15,0-4 0-15,-1 7 0 0,0-3 0 0,-2 5 0 0,-1 1-176 0,-2 1 0 16,-3 0 144-16,-2 6-144 0,-4 1 0 0,1 2 128 16,-4 5-128-16,-1-3 0 0,-1 1 0 0,-1 6 0 15,-1-1 0-15,-1-3 0 0,-2 4 0 0,-3 2 0 16,-3 0 0-16,0 0 0 0,-2-1 0 0,4 0 0 15,-2-2 0-15,-3 2 0 0,2 2 0 0,1-2 144 16,0-1-144-16,2-6 0 0,-1 0 0 0,2-3 0 16,0-3 0-16,6-3 0 0,0 0 0 0,0 0 0 15,0 0 0-15,0 0 0 0,0 0 0 0,0 0 0 16,-1-6 0-16,1-3-144 0,0 9-48 0,1-7 0 16,-1-7 0-16,3 5 0 15,-1 2-256-15,-2-2-48 0,0 2-16 0,0-4 0 16,1 2-576-16,1-3-112 0,-2 3-16 0,1 1-8384 15,1 0-1664-15</inkml:trace>
  <inkml:trace contextRef="#ctx0" brushRef="#br1" timeOffset="196334.13">20625 11142 16575 0,'0'0'736'0,"0"0"160"16,-5-5-720-16,5 5-176 0,0 0 0 0,-4-6 0 0,4 6 1520 0,-3-7 272 15,1-2 48-15,2 9 16 0,3-8-640 0,3 0-128 16,2 2-32-16,1 0 0 0,1-3-288 0,3 1-48 16,4-4-16-16,0 4 0 0,0 2 0 0,4-3-16 15,4 3 0-15,10-3 0 0,-2 3-32 0,-11 4 0 16,2 2 0-16,0 3 0 0,0 3-144 0,-2 2-48 15,3 7 0-15,-3-1 0 0,-1 4-128 0,-2 3-16 16,-2 1-16-16,1 4 0 0,-5-4 176 0,-3 2 32 16,2 1 16-16,-4-3 0 0,-2 0-144 0,0 7-48 15,-2-4 0-15,-3-12 0 0,-2 3-32 0,-1 2-16 0,0-3 0 16,-1-3 0-16,0 1-160 0,-2-4-128 16,5 0 192-16,0-9-192 15,0 8-672-15,5 2-240 0,-1-4-48 0,-4-6-16 16,10 3-2160-16,2-6-416 0</inkml:trace>
  <inkml:trace contextRef="#ctx0" brushRef="#br1" timeOffset="196828.42">21720 11179 16815 0,'-15'-18'736'0,"8"12"160"0,-2 0-704 0,-4-7-192 0,-1 1 0 0,2 0 0 16,6-1 1408-16,5 5 256 0,1 8 64 0,0 0 0 15,0 0-224-15,0 0-32 0,0 0-16 0,0 0 0 16,0 0-272-16,-3 6-48 0,-1 4-16 0,-2 4 0 0,3 7-192 16,0 4-32-16,-2 2-16 0,1-4 0 0,-2 3-208 0,3-1-32 15,-3 3-16-15,0-1 0 0,0 1-96 0,-1 0-16 16,-1-3 0-16,2-2 0 0,0-3-272 0,2 0-64 15,-1-4-16-15,2-6 0 0,0-1 0 0,3-9 0 16,0 0 0-16,0 0 0 0,6-7 128 0,2-2 32 16,2-7 0-16,4-2 0 0,0-1-192 0,4-5-128 15,2-1 192-15,0-4-192 0,0-3 0 0,0 2 0 16,-2-4 0-16,3 4 0 0,0-1 0 0,0 6 0 16,-1 0 0-16,4 2 0 0,-2 2 0 0,1 4 0 15,-1 0 0-15,-1 4 0 0,-2 7 0 0,0 5 0 0,-2 1 0 0,-1 3 0 16,-4 5 0-16,-2 1 0 0,-2 6 0 15,-5 9 0-15,-8 0 0 0,-1-4 0 16,-3 3 0-16,-4-1 0 0,-5-1 0 0,-4 3 0 16,-5 4 0-16,-3-3 0 0,-4-1 0 0,-1-2 0 15,-4-1 0-15,5-3 0 16,1-8-832-16,4 0-160 0,0-5-32 0,9-5-16 16,2-3-2160-16,6-8-416 0</inkml:trace>
  <inkml:trace contextRef="#ctx0" brushRef="#br1" timeOffset="197400.2">23669 10319 19343 0,'0'0'1728'0,"0"0"-1392"15,0 0-336-15,0 0 0 0,0 0 1040 0,0 0 144 0,12 12 32 0,-8 0 0 16,-9 6-176-16,-16 9-16 0,-10 2-16 0,1 1 0 16,2 3 16-16,2 2 16 0,3 8 0 0,8-13 0 15,0-2-384-15,-3 8-80 0,-4-1 0 16,-3 1-16-16,1 1-64 0,-1 2-16 0,-1-4 0 0,4-3 0 15,3-3-160-15,3-5-48 0,4-5 0 0,4-5 0 16,4-1 48-16,4-4 16 0,0-9 0 0,13 4 0 16,4-7-48-16,0-3-16 0,4-2 0 0,3-7 0 15,6 0-144-15,1 0-128 0,3-1 192 0,0-1-192 16,-1 2 128-16,-1 5-128 0,-2 0 0 0,-3 4 0 0,1 4 0 0,-4 7 0 16,-4 5 0-16,-2 2 0 0,-4 6 0 0,-1 4 0 15,-6 5 128-15,-1 2-128 0,-6 0 176 0,-4 3-32 16,1-6 0-16,-7-3 0 0,-5 7 32 0,-3-2 0 15,-3-3 0-15,-3 1 0 0,-2-3-176 0,-1-2 128 16,0-4-128-16,-5 0 128 0,2-6-128 0,5-7-224 16,4-5 48-16,4-5 16 15,6-2-1360-15,2-1-272 0,4-7-48 0,5-5-16 16,3 2-1328-16,2-2-272 0</inkml:trace>
  <inkml:trace contextRef="#ctx0" brushRef="#br1" timeOffset="197689.14">24407 10391 24191 0,'0'0'1072'0,"6"-6"208"0,-6 6-1024 0,0 0-256 0,0 0 0 0,0 0 0 16,0 0 1152-16,4 9 192 0,-5-1 16 0,-1 4 16 0,-1 2-80 16,-3 3-16-16,-1 3 0 0,-2 5 0 0,-3 8-288 15,-1 1-64-15,1 1-16 0,-1 4 0 0,-7 6-304 16,1 1-64-16,-2-2-16 0,2 2 0 0,-2-3-336 16,6 0-192-16,-1-4 192 0,3-5-192 15,2 2-688-15,4-7-240 0,2 1-48 0,5-5-16 16,3-1-1504-16,3-5-288 0,2-1-64 15</inkml:trace>
  <inkml:trace contextRef="#ctx0" brushRef="#br1" timeOffset="198400.86">24230 11029 20271 0,'0'0'1792'0,"12"0"-1424"16,3 0-368-16,3-2 0 0,1 1 976 0,3-1 128 15,-4-1 32-15,3-3 0 0,1 0-352 0,0-1-64 0,1-2-16 0,0 0 0 16,1-1-16-16,1 2-16 16,-1 0 0-16,4-4 0 0,-1-2-256 0,-3 5-48 15,-3-2-16-15,-4 6 0 0,0 4 96 0,-4 5 32 0,-1 5 0 0,-3 1 0 16,-2 5-160-16,-2 0-16 0,1 0-16 0,-5 15 0 16,-4-4-112-16,-1 0-32 0,-1-3 0 0,4-8 0 15,2 1 0-15,2-1 0 0,0-3 0 0,5 0 0 16,-1-6 48-16,3 0 0 0,2 0 0 0,2-5 0 15,-2-2 128-15,4-4 48 0,0 2 0 0,-1-3 0 0,0-2 0 16,0-4 0-16,0 0 0 0,-3 0 0 16,-4-4-208-16,1 2-32 0,2 5-128 0,-2-4 192 0,-5 3-192 0,3-1 144 15,-1 4-144-15,-1 2 128 0,-2-2-128 0,-3 7 0 16,0 0 0-16,0 0 0 0,0 0 0 0,0 10 0 16,3 1 0-16,0 1 0 0,0 2-128 15,1 7 128-15,-1-3 0 0,2-8 0 0,1 2 0 0,1-3 0 16,0 2-144-16,5-4 144 0,-1-4 0 0,1 0 0 15,-4-3 0-15,6-3 0 0,-1-3 0 0,1-6 0 16,0 2 0-16,-2-5 0 0,-1-3 0 0,-2 2 144 16,-1 2-144-16,1-3 128 0,-1-4-128 0,-4 0 0 15,-2 3 0-15,1-3 128 0,0 1-128 0,-2-1 0 16,4-1 0-16,-2-1 0 0,0 3 0 0,1 0 0 16,2 0 0-16,3-1 0 0,0 4 0 0,1 6 0 15,2-1 0-15,1 4 0 0,-4-1 0 0,8 3-144 16,0 5 144-16,4-2 0 0,1 0 0 0,2 1 0 0,0 0 0 15,-3 2 0-15,0 2 0 0,-2 0 0 16,0-1 0-16,2 4 0 0,0-1 0 0,1 5 0 0,2 0 128 0,-4 0-128 16,4 4 0-16,-6 2 0 0,1-3 0 0,-2 3 0 15,-2 3 0-15,-2-2 144 0,2 0-144 0,-2 1 128 16,-1-1 112-16,1-3 16 0,-4-2 0 0,5 2 0 16,-3-4-32-16,3 2 0 0,1-6 0 0,1-2 0 15,-3 0-96-15,4-1-128 0,-2-1 176 0,2-1-176 16,1 0 144-16,3-3-144 0,1 0 0 0,3 0 144 15,5 2-144-15,-3-1 0 0,-6 2 0 0,5 2 128 16,7-1-128-16,3 2 0 0,-13 2 0 0,4 2 0 16,1 1 0-16,2 4 0 0,1-4 0 0,0 6 0 0,-1-2-128 15,1 3 128-15,3-1 0 0,3 1 0 0,11 3-320 0,-2 0 16 16,0 0 0-16,-3 2-11600 16,-1 4-2336-16</inkml:trace>
  <inkml:trace contextRef="#ctx0" brushRef="#br1" timeOffset="198920.34">17136 11866 26031 0,'0'0'1152'0,"0"0"240"0,0 0-1120 0,0 0-272 0,0 0 0 0,0 0 0 0,0 0 576 0,3 15 64 15,2-2 16-15,1 6 0 0,1 10 432 0,5-1 64 16,1 4 32-16,4 0 0 0,2 5-544 0,2-2-128 16,1-2 0-16,12 18-16 0,0-8-224 0,-4-3-32 15,-5-6-16-15,-8-12 0 0,-1 2-224 0,8 10 0 16,-1 0 0-16,-3-7 0 0,-7-5 0 0,-1-7-288 16,-3-3 32-16,3 1 16 15,-3-2-1744-15,3-1-336 0,-5-7-80 0</inkml:trace>
  <inkml:trace contextRef="#ctx0" brushRef="#br1" timeOffset="199143.26">17687 11891 22111 0,'0'0'1968'0,"0"0"-1584"16,0 0-384-16,0 0 0 0,0 0 2464 0,-9 12 416 15,2 0 64-15,-1 1 32 0,-1 4-1760 0,-2 0-368 16,-1 4-64-16,-3 3-16 0,-1 0 0 0,-4 4 0 0,-1 6 0 0,-1 2 0 15,-2-2-240-15,-2 1-48 0,-2 3-16 16,-2-4 0-16,0 1-192 0,2 1-32 0,4-6-16 0,-8 11 0 16,5-5-224-16,11-8-160 0,4-1 32 0,6-14 0 15,-2 0-1872-15,7-4-368 16,-1 2-80-16,2-11-13040 0</inkml:trace>
  <inkml:trace contextRef="#ctx0" brushRef="#br1" timeOffset="200345">19866 12204 6447 0,'0'0'576'0,"0"0"-576"0,0 0 0 0,0 0 0 15,0-6 3888-15,-1 3 656 0,1 3 144 0,0 0 32 16,-6-8-2832-16,-5-3-560 0,2 1-112 0,1 4-32 16,-3 0-208-16,-8-7-32 0,0-1-16 0,4 4 0 15,-2 2-240-15,0 1-48 0,-3 2-16 0,1 5 0 0,0 5-368 16,1 4-64-16,-1 0 0 0,-1 6-16 16,-2 4-176-16,1 2 0 0,0 2 0 0,2 0 0 0,0 2 0 0,3-1 0 15,7 1 176-15,-2 3-176 0,10-6 0 16,2-2 128-16,8-3-128 0,-1-11 0 0,2-1 0 0,2-4 144 15,3-1-144-15,0-1 128 0,-2-2 128 16,2-2 32-16,1-3 0 0,0-4 0 0,-1 0 48 0,-1 1 16 16,-1-5 0-16,0 0 0 0,-1 1-176 0,0 0-48 15,-3 0 0-15,-2 6 0 0,-2 0-128 0,2 3 192 16,-7 6-192-16,0 0 192 0,0 0 0 0,8 8 16 16,-2 4 0-16,1 0 0 0,0 0-208 0,-1 4 144 15,3 0-144-15,0-2 128 0,-1-1-128 0,2 2 0 16,2-3 0-16,1-1 0 0,4-6 0 0,8-1 0 15,-3-2 144-15,-6-4-144 0,4-2 128 0,8-3-128 0,2-5 160 0,-11 4-160 16,0-5 192-16,2 1-48 16,0-3-16-16,7-7 0 0,-4 0-128 0,-9 7 0 15,-1 1 144-15,1 5-144 0,-1-1 0 0,-4 4 0 16,2 2 0-16,-5 1 0 0,4 3 0 0,-2 1 0 0,-9-1 0 0,8 6-128 16,1 6 128-16,2 3-192 0,-4 3 192 0,-2-6-192 15,-1-2 16-15,2 2 0 16,0 1 0-16,1-2 0 15,-1 0-288-15,2-2-64 0,-1 3-16 0,2-4 0 16,0-2-240-16,1 1-48 0,1-5-16 0,2-2 0 16,3-2 208-16,4 1 32 0,1-8 16 0,8 0 0 0,-1-3 32 0,-4 4 16 0,1-2 0 15,-10 6 0-15,5-1 272 0,-3-1 48 0,0-1 16 0,-1 2 0 0,-3 4 208 16,1-2 0-16,-1 0 0 0,-1 1 0 0,-2 2 304 0,1 0-48 16,-1 0-16-16,1 0 0 0,-1 0 16 15,0 0 16-15,1-3 0 0,4 0 0 0,2-2-96 0,0 0-32 16,-1-2 0-16,-4 2 0 0,0 1-144 0,1-2 192 15,1-2-192-15,-1 4 192 0,-1 1-192 0,3-1 0 16,-2 1 0-16,-1 1 0 0,0-2 144 0,-2 4-144 16,-1 1 160-16,-2 4-160 0,-2 0 256 0,1 1-64 15,-3 6 0-15,-2-1 0 0,-1 4 48 0,0-1 0 16,-1 1 0-16,-2 2 0 0,0-1-112 0,0 2-128 16,0-2 176-16,-2 6-176 0,4-10 176 0,2-1-176 0,2-1 160 15,2-1-160-15,-5-9 192 0,7 4-64 16,2-4-128-16,3-1 192 0,0-2 112 0,3-3 16 15,1 0 0-15,2 0 0 0,3-7-48 0,-1 2 0 16,1-4 0-16,2 1 0 0,0 0-128 0,-2-1-16 16,-3-1-128-16,-3-2 192 0,1 0-192 0,-1 1 128 0,-2-3-128 0,1-2 0 15,-3-5 128-15,0 2-128 16,-1 3 0-16,-1 0 0 0,-1 1 128 0,-1 0-128 0,0-1 0 16,4-12 0-16,-2 5 0 0,-2 3 0 0,-1-1 0 0,-1 12 0 15,0-4 0-15,1 1 0 0,0 0 0 0,-1-1 0 16,1 3 0-16,3 2 0 0,-3-1 0 0,0-1 0 15,-1 4 0-15,0-1 0 0,-2 4 0 16,0-3 0-16,-2 3 0 0,1-1 0 0,-2 4 0 0,0 6 0 16,-3-8 0-16,3 8 0 0,-8-3 0 0,1 3 0 15,0 6 0-15,-1 2-128 0,-1 1 128 0,0 9 0 16,-1 5 0-16,0 7 0 0,-1 0 0 0,1 5 0 16,-1 2 208-16,4 3-48 0,0 2-16 0,-1 3 0 0,2 2-16 15,2-2 0-15,-1-1 0 0,1 1 0 0,4-5-128 16,3 0 160-16,0 0-160 0,1-3 160 0,1-7-160 0,1-1-224 15,1-2 48-15,2-3 16 16,1-2-2128-16,2-1-416 0</inkml:trace>
  <inkml:trace contextRef="#ctx0" brushRef="#br1" timeOffset="201120.67">22367 12022 22111 0,'-9'1'976'0,"9"-1"208"0,0 0-944 0,0 0-240 0,0 0 0 0,0 0 0 15,-8-1 1136-15,-3 5 176 0,2 1 32 0,-3 7 16 16,2-4-352-16,-2 10-80 0,-1 3-16 0,1 3 0 15,0 1-192-15,2 5-32 0,1-1-16 0,3 6 0 16,1-7-272-16,4 1-48 0,2 4-16 0,5-8 0 0,3-1-208 16,3-5-128-16,3-1 160 0,3-3-160 0,1-8 192 0,2-4-64 15,0-6-128-15,1-1 192 0,2-2 320 0,10-9 64 16,-3-3 16-16,-12 4 0 16,0-3-96-16,1-1-32 0,-2-1 0 0,1-2 0 0,0-1-144 0,-1 0-48 15,-2 0 0-15,-1-1 0 0,-2 0-80 0,-1 0 0 16,0 0-16-16,-1 0 0 0,-1 4-176 0,-1 6 0 15,-2-1 0-15,4 2 0 0,-11 12 0 0,0 0 0 16,7 12 0-16,-1 3 0 0,-1 0 0 0,-2 10 0 16,-1 2 0-16,0 4 0 0,-1 8 0 0,-1 4 0 15,0 7 0-15,-1 4 0 0,-3 5 0 0,-4 8 192 16,-2 3-192-16,-2-1 192 0,-3 1-32 0,-1 1 0 16,-4-2 0-16,-9 23 0 0,-1-17 32 0,14-29 0 0,-1 2 0 15,0-8 0-15,-1-3 16 0,0-6 16 0,-1-7 0 16,-2-8 0-16,2-7 64 0,1-7 16 0,0-8 0 0,0-8 0 15,0-3-304-15,2-6 128 0,-2-5-128 16,6-8 0-16,2-8 272 0,2-1-48 0,4-1-16 0,4-4 0 16,4 1-208-16,13-16 0 0,4 4 0 0,-2 28 0 15,5 2 0-15,2 0 0 0,3 3 0 0,3 2 0 16,1 6 0-16,2 2 0 0,6 6 0 0,0 3 0 16,2 3 0-16,2 6 0 0,1 3 0 0,3 0 0 0,0 0 0 15,-2 3 0-15,-2 6 0 0,-5-3 0 16,-5 3-896-16,-3 4-128 0,-4-3-32 0,-3 2-11456 15,-3 1-2288-15</inkml:trace>
  <inkml:trace contextRef="#ctx0" brushRef="#br1" timeOffset="202643.13">17968 13328 21183 0,'-6'-6'1888'0,"0"-4"-1504"0,1 2-384 0,-1-1 0 0,2-1 736 0,-2 5 80 16,2 1 16-16,-1 3 0 0,2 4 80 0,-1 2 32 16,-2 4 0-16,3 9 0 0,0 15-544 0,0-1-96 15,1 6-32-15,1 0 0 0,4 4-272 0,1 1 160 16,1 3-160-16,2 1 128 0,4-4-128 0,0-6 192 15,3-1-192-15,5-5 192 0,3-7-64 0,5-9 0 16,0-5 0-16,1-7 0 0,3-3 448 0,2-3 64 16,-2-12 32-16,0-2 0 0,3-7-96 0,-4-3-32 15,3 0 0-15,-4-7 0 0,4 0-272 0,-3 0-48 16,-4-3-16-16,0 4 0 0,-3 2-32 0,0-3-16 16,-4 3 0-16,0-2 0 0,-1 6 32 0,-2 5 16 15,-1-2 0-15,-3 8 0 0,-1 4-80 0,-11 12-128 16,11-3 176-16,-11 3-176 0,0 0 128 0,6 27-128 15,-3 6 0-15,-3 7 0 0,0 6 0 0,-3 7 0 16,-4 2 0-16,-5 13 0 0,-6 2 0 0,6-17 0 16,-4 5 0-16,-5 9 0 0,-3 1 0 0,-13 38 160 0,0-11-160 0,3-5 128 15,-3-10 112-15,12-31 16 0,-3 0 0 0,1 0 0 16,-1-6 512-16,-2-2 96 0,3-7 32 16,1-3 0-16,0-6-320 0,4-6-64 0,1-4-16 0,2-7 0 15,1-4-208-15,-6-5-32 0,5-7-16 0,9-5 0 16,1-6 32-16,4-5 16 0,2-3 0 0,9-19 0 0,5 0-288 0,1 16 128 15,1-5-128-15,8 2 0 0,7-1 0 0,5 3 0 16,2-2 0-16,2 3 0 0,3 1 0 0,3 5 0 16,3 3-160-16,2 2 160 0,2 3-176 0,2 5 48 15,0 1 0-15,0 5 0 16,-1 2-1920-16,17 2-368 0,-15-1-80 16,-7 4-14496-16</inkml:trace>
  <inkml:trace contextRef="#ctx0" brushRef="#br1" timeOffset="203211.04">19192 13521 18831 0,'0'0'832'0,"0"0"176"0,0 0-816 0,0 0-192 16,0 0 0-16,0 0 0 0,0 0 1552 0,11 7 272 16,4-5 48-16,5-2 16 0,4-3-480 0,6-3-80 0,4 0-32 15,2 2 0-15,-2-10-672 0,1 5-144 16,2-4-32-16,-8 5 0 0,2-5-240 0,1 4-48 15,1-3-16-15,0 3 0 16,-1-4-1168-16,1 4-224 0,-2-4-48 0</inkml:trace>
  <inkml:trace contextRef="#ctx0" brushRef="#br1" timeOffset="203383.33">19296 13721 29599 0,'0'0'1312'0,"0"0"272"0,0 0-1264 0,14 0-320 0,2 0 0 0,3 0 0 15,2 0 656-15,3-1 80 0,2-5 16 0,1-2 0 0,3 3 16 0,-5-1 0 16,8-3 0-16,2 1 0 16,2-4-480-16,4 5-96 0,0-2 0 0,4-1-16 15,1 1-2176-15,0-3-432 16,0 2-96-16</inkml:trace>
  <inkml:trace contextRef="#ctx0" brushRef="#br1" timeOffset="203820.12">21321 13249 2751 0,'0'0'256'0,"7"-7"-256"16,1-1 0-16,-1-5 0 0,1 0 2896 0,-1 1 544 0,-1-3 96 0,0 5 32 16,-2-5-1776-16,1-6-336 15,-5 2-80-15,-2 10-16 0,1-3 160 0,-4 3 16 16,-1-3 16-16,-1-1 0 0,-3 2-448 0,-2 0-80 16,-3 2-32-16,-1-2 0 0,-4 5-176 0,-2 3-48 15,-2 2 0-15,-3 2 0 0,-2 1-176 0,-4 1-32 0,2 6-16 0,-2 0 0 16,1 4-176-16,-14 9-48 0,6 2 0 15,5 4 0-15,6 9 32 0,2 3 0 0,5 3 0 0,1 3 0 16,0 5-112-16,2-1-32 0,6-1 0 0,1 8 0 0,1 1-80 16,2-6-128-16,2 0 176 0,3-2-176 15,2 3 176-15,-1-5-176 0,2-5 160 0,-2-1-160 0,1-2 128 0,1-15-128 16,-1 3 0-16,1 0 144 0,-2-4-144 0,0 13 0 16,0-9 0-16,0-2-176 15,0-9-1008-15,0-3-208 16,-2-5-32-16,1 0-9008 0,4-9-1808 0</inkml:trace>
  <inkml:trace contextRef="#ctx0" brushRef="#br1" timeOffset="203989.84">20395 13834 27407 0,'28'-7'1216'0,"-12"4"256"0,5-3-1184 0,7-2-288 0,2 4 0 0,16-4 0 0,-3-5 512 0,1 1 32 16,1 2 16-16,-12 1 0 0,2-3 208 0,4 3 64 15,1-3 0-15,1 0 0 0,4 2-560 0,0-3-96 16,-1 2-32-16,-1-4 0 16,-3 1-1888-16,-3 0-384 0,-4-1-80 0</inkml:trace>
  <inkml:trace contextRef="#ctx0" brushRef="#br1" timeOffset="204300.3">21872 13157 16575 0,'0'0'1472'0,"1"-7"-1168"0,-1-4-304 0,-1 6 0 0,1 5 1760 0,0 0 288 16,-14-5 64-16,4 5 16 0,-4 3-704 16,-3 3-144-16,-3 7-16 0,-9 7-16 0,-5-3-32 15,13 1 0-15,-5 5 0 0,0 5 0 0,-1 1-160 0,0 9-32 16,1 0-16-16,-1 2 0 15,-1 6-128-15,4-1-32 0,0 2 0 0,2 7 0 0,1-5-384 0,3 3-80 16,1-3 0-16,0 20-16 0,7-6-368 0,5-28 128 16,2-2-128-16,5-5 0 0,2 2 0 0,4-3 0 15,2-7 0-15,2-2 0 16,6-4-448-16,1-1 0 0,0-7 0 0,5-2 0 16,3-4-1264-16,3-1-256 0,2-4-48 0,4-1-16 15,2-4-960-15,1 0-192 0,0-7-32 0</inkml:trace>
  <inkml:trace contextRef="#ctx0" brushRef="#br1" timeOffset="204545.84">22232 13490 13823 0,'0'0'1216'0,"0"0"-960"15,0 0-256-15,0 0 0 0,0 0 2912 0,2 7 544 16,-1 4 96-16,4-1 32 0,-1 6-1792 0,5 7-336 0,0 2-80 0,3 2-16 15,3-2-208-15,-2-7-32 0,3 4-16 0,2 0 0 16,1 0-448-16,2 1-80 0,2-1-32 0,-1 0 0 16,0-1-272-16,0 0-48 0,4-2-16 0,-4-1 0 15,-1 0-208-15,8 5 0 0,-5-3 0 0,-9-11 0 16,-2-1-384 0,1-2-32-16,-1-3 0 0,-3-1 0 0,1-1-1456 0,-4-2-304 15,1-2-48-15,-1-7-7296 0,-4 1-1456 0</inkml:trace>
  <inkml:trace contextRef="#ctx0" brushRef="#br1" timeOffset="204804.07">22657 13485 25791 0,'0'0'1152'0,"0"0"224"0,0 0-1104 0,0 0-272 0,0 0 0 0,0 0 0 0,0 0 1840 0,0 0 304 15,-15 8 64-15,0 4 16 0,-3 1-704 0,5 3-144 16,-3 4-32-16,-2 3 0 0,-3 6-352 0,-3 3-80 15,-1 4-16-15,-3-2 0 0,3 5-224 0,-4-1-48 16,0-2-16-16,0-1 0 0,3 1-336 0,1 1-64 0,1-3-16 0,6-1 0 16,-1-2-192-16,-4 5-208 15,7-5 32-15,9-15 16 16,1-2-1184-16,1 2-224 0,2-7-48 0,3 0-16 16,0-9-1072-16,0 0-224 0,11-2-32 0,2-2-11088 0</inkml:trace>
  <inkml:trace contextRef="#ctx0" brushRef="#br1" timeOffset="205219.42">23112 12878 21183 0,'0'0'944'0,"0"0"192"0,9 9-912 0,-1-3-224 16,-1 4 0-16,4 1 0 0,0 4 1504 0,1 3 256 15,2 5 48-15,4 0 16 0,2 2-336 0,4 4-64 0,1 1-16 0,4 6 0 16,0 2-368-16,4 5-80 16,5 5 0-16,1 1-16 0,0 6-80 0,16 28-16 15,-6-7 0-15,-23-26 0 0,-2 1-336 0,7 30-64 16,-19-38 0-16,-2 6-16 0,-2-1-96 0,-5 5-16 0,-3-2 0 16,-5 4 0-16,-4-2-16 0,-2 2-16 0,-7-3 0 0,-10 13 0 15,-7-4-112-15,-17 22-32 0,5-15 0 16,16-29 0-1,-5 0-896-15,-16 13-176 0,3-14-32 0,17-16-17424 0</inkml:trace>
  <inkml:trace contextRef="#ctx0" brushRef="#br2" timeOffset="214620.47">24546 12198 16575 0,'5'-13'1472'0,"-1"6"-1168"0,2 1-304 0,3-2 0 16,2 2 2064-16,0 3 368 0,-11 3 64 0,15 2 0 16,-1 1-1984-16,-3 0-512 0,-11-3 0 0,15 6 0 15,-1 0 320-15,-2-3-16 0,-12-3-16 0,11 6 0 16,-11-6-128-16,9 10-32 0,-9-10 0 0,5 10 0 15,-5-10-128-15,-2 15 0 0,-1-3 0 0,-4-3 0 16,-5-2 160-16,-1 2 48 0,-4-3 16 0,-2 2 0 16,-5-1 352-16,-4-1 80 0,1 1 16 0,-4 2 0 15,-4-4 96-15,-1 2 0 0,-3 2 16 0,-2-3 0 16,-2 0-96-16,-8 1-32 0,-4-1 0 0,-1 5 0 0,-3-2-176 16,-1 0-32-16,1-1-16 0,-1-2 0 0,1 6-160 15,-3-3-16-15,-4 5-16 0,-5-7 0 0,-6-1-96 0,0 1-16 16,-2 1 0-16,2 1 0 0,1-3-128 0,-5 2 0 15,-4 6 144-15,-1-7-144 0,-3 1 128 0,0-2-128 16,0 1 160-16,1 3-160 0,-2-2 192 0,-4 2-64 16,-1-1-128-16,2-3 192 0,1 0-48 0,1 0-16 15,0 1 0-15,-4 4 0 0,-4-5 16 0,1-2 0 16,2 1 0-16,2 2 0 0,2-1 0 0,-2 0 0 16,-2 0 0-16,0-2 0 0,-2-1 64 0,3 2 16 15,1-1 0-15,1 2 0 0,-1-1-32 0,-1-2 0 16,-1-2 0-16,2 1 0 0,2 0 0 0,1 0-16 15,4 1 0-15,-2-2 0 0,-6 1-16 0,6-1 0 0,3 2 0 16,3-1 0-16,1-2-32 0,2 0-128 0,0-3 192 16,-2 3-64-16,-3 3-128 0,2-2 0 0,3 1 144 15,3-1-144-15,0-1 0 0,-1 0 0 0,0 0 0 0,2 0 128 16,-4 0-128-16,4 2 0 0,5-2 0 0,3 1 0 16,1 4 128-16,2-4-128 0,-1-1 128 0,1 2-128 15,-2-1 144-15,0 1-144 0,7-1 192 0,0 1-192 16,4-1 176-16,1 1-176 0,0-2 160 0,3 1-160 15,6 1 128-15,-2 1-128 0,-1 0 0 0,2-1 0 16,-1-2 128-16,2 2-128 0,2 1 0 0,2-2 0 16,4 2 176-16,1 0-176 0,0 0 192 0,1 2-192 15,0-4 0-15,2 1 0 0,3-1 0 0,0 1-144 16,3-1 144-16,2 1 0 0,4-1 0 0,0-1 0 16,-3 2 0-16,4-1 0 0,0-1 0 0,2 0 0 0,5 0 0 15,1 0 144-15,1-1-144 0,2 1 0 16,-1 0 160-16,4 0-160 0,7 0 128 0,0 0-128 0,0 0 0 15,0 0 128-15,-9 3-128 0,9-3 0 0,0 0 0 0,0 0 0 16,0 13 0-16,0-13 0 0,3 18 0 0,1-2 0 16,1-1 0-16,2 3 0 0,1 0 0 0,-2 1-144 15,3-1 144-15,0 4 0 0,1 2-128 0,0 5 128 16,1 3 0-16,-1-3 0 0,-1 5 0 0,1 2-128 16,-1 1 128-16,-1 3 0 0,-2 2 0 0,-3 4 0 15,3 1 0-15,-3 2 0 0,-1 3 0 0,1-3 0 16,0 0 0-16,0 2 0 0,-1-4 0 0,2 2 0 0,-4 2 0 15,0-4 0-15,-1 2 0 0,-2 3 0 0,1-5 0 16,1 4 0-16,-2-2 0 0,0 1 0 0,0 2 0 16,0-4 0-16,0-1 0 0,-1 2 0 0,2-1 0 0,-1-2 0 15,0-2 0-15,2 2 0 0,-4-4 0 16,4 1 0-16,-1-1 0 0,2-1 0 0,0-4 0 0,0 2 0 16,2-2 0-16,1 0 0 0,0-6 0 0,1 2 0 15,1-5 0-15,1 3 0 0,-1-6 0 0,3-2 0 16,-1-4 0-16,4 0 128 0,-1 4-128 0,3-6 0 15,1-5 0-15,2 2 0 0,2-1 0 0,3-4 0 16,1 3 0-16,3-5 0 0,3 2 128 0,4 0-128 16,-1-5 0-16,3 1 128 0,5-1-128 0,4-1 0 15,3-3 128-15,3-3-128 0,3 2 0 0,-1-1 144 16,0-1-144-16,4 0 128 0,3-1-128 0,3 0 128 16,1-4-128-16,5 2 0 0,4 0 0 0,2-3 128 0,1 3-128 15,3 0 0-15,0-2 0 0,5 2 0 0,1-6 0 16,6 3 0-16,5 3 0 0,2-4 0 0,-1 1 0 15,0-2 0-15,5 4 0 0,2-1 0 0,6-1 0 0,-1 4 0 16,-6-4 0-16,2 4 0 0,-1-1 0 16,5 2 0-16,3-4 0 0,0 2 0 0,-7 2 0 0,3-2 0 15,1 0 0-15,1 0 0 0,0 5 0 0,-1-4 0 16,-1-2 0-16,-1 1 0 0,6 4 0 0,-1-2 0 16,0-5 0-16,-3 3 0 0,-2 5 0 0,1 1 0 15,4 1 0-15,-3-2 0 0,-2-4 0 0,-1-2 0 16,-2 5 0-16,1 1 0 0,-1-1 128 0,-1 1-128 15,0-2 0-15,-2 3 128 0,-1-2-128 0,0 1 0 16,0-1 0-16,-1 1 0 0,-4-1 0 0,-4 2 128 0,-1 0-128 0,-2 0 192 16,2-1-192-16,-1 1 0 0,1 0-160 15,-4 1 160-15,-5 1 0 0,-3-1 0 0,-4-1 0 16,3 2 0-16,-3 1 0 0,3-2 0 0,-3-1 0 0,1 2 0 16,-6-1 0-16,-5 2 0 0,-4 3 0 0,0-1 0 15,-2-5 0-15,-1 3 0 0,-3 0 0 0,2 1 0 16,-4 2 0-16,2-2 0 0,-6-1 0 0,-1 3 0 15,-4 2 128-15,-4-2-128 0,-4-3 0 0,-3 1 0 16,-5 4 0-16,-1-3 0 0,-2 0 0 0,0-1 0 16,-1 2 128-16,-2-3-128 0,-4 0 0 0,-1-1 0 15,-3-2 0-15,0 0 0 0,-11 0 0 0,12 0 0 16,-12 0 128-16,0 0-128 0,10-2 0 0,-10 2 0 16,0 0 160-16,6-7-160 0,-6 7 128 0,4-15-128 15,-5-3 160-15,-2 0-160 0,-1 1 192 0,-1-3-192 0,-1-2 128 0,-1-2-128 16,-2 0 0-16,-2-4 0 15,1-6 0-15,-2-1 0 0,-3-6 0 0,3 0 0 0,-1-4 0 0,-3-1 0 16,4-4 0-16,-4-7 0 0,-1-2 0 0,-1-3 0 16,4-2 0-16,-4-1 0 0,-2-7 0 0,1 0 0 15,-2 2 0-15,2-4 0 0,-2 1 0 0,1-3 0 16,-1 5 0-16,-2-5 0 0,1 1 128 0,0 3-128 16,0 6 0-16,1-4 0 0,2 0 0 0,1 5 0 15,0 1 0-15,0 2 0 0,-1 1 0 0,4 1 0 16,-1 1 0-16,1 4 0 0,1-1 0 0,3 7 0 15,-1 0 0-15,1 4 0 0,1 4-144 0,0 2-96 16,-1 5-16-16,1 3 0 16,2 5-256-16,-1 4-48 0,-1 1-16 0,-2 5 0 15,-3 6-2224-15,2 1-448 0</inkml:trace>
  <inkml:trace contextRef="#ctx0" brushRef="#br2" timeOffset="-212151.7">15618 8350 6447 0,'0'0'576'16,"0"0"-576"-16,0 0 0 0,0 0 0 0,0 0 2944 0,0 0 496 15,0 0 80-15,18-5 32 0,-2 5-2288 0,0-3-464 16,2-3-96-16,2 2 0 0,0 2 80 0,3 2 32 16,0 0 0-16,6 0 0 0,0-1-16 0,4 2 0 15,1 5 0-15,3-3 0 0,0 0-240 0,6-1-48 16,3 2-16-16,5 2 0 0,1-1-128 0,0-1-32 0,-3-1 0 0,3 0 0 16,0-3 0-16,4 3 0 0,0 0 0 0,4 0 0 15,4-2 176-15,4 2 16 0,5 2 16 0,-2 1 0 16,-1-3-160-16,1 0-16 0,3-2-16 0,2 4 0 15,1-4-96-15,5 1-32 0,2 0 0 0,-1 0 0 16,-5-1-64-16,0 2-16 0,2 0 0 0,2 2 0 16,1-1-16-16,3 2 0 0,2-1 0 0,-2-4 0 15,-3 2-128-15,-3 0 192 0,-1-1-192 0,2 2 192 16,4-1-48-16,0 0 0 0,-2-2 0 0,-2-1 0 16,0-1 16-16,0 0 0 0,-1-1 0 0,2 1 0 15,1-1 0-15,0-2 0 0,-1 1 0 0,-3-2 0 16,-2 2-32-16,3 2 0 0,-3 1 0 0,2 0 0 15,-1-2-128-15,3-1 128 0,-6-1-128 0,1 1 128 0,-2 0-128 16,0 1 0-16,1 2 144 0,-1 0-144 16,2 0 0-16,-4 0 0 0,-2 0 0 0,-3 0 128 0,3-1-128 0,-4-2 0 15,1 1 0-15,0 2 0 0,3 0 0 0,-3-1 0 16,-1-3 0-16,-2 2 0 0,-4 2 0 0,-1 0 0 16,-1 0 0-16,0-3 0 0,0-1 0 0,0 4 0 15,-1 0 0-15,3 0 128 0,-1 0-128 0,-1 0 0 16,-2-2 0-16,-4-1 0 0,-1 0 0 0,-2-1 0 15,-2 1 0-15,4 3 0 0,-4 3 0 0,1 1 0 16,-2-2 0-16,1-1 0 0,-1 2 0 0,0-1 0 16,-1-1 0-16,-4-1 0 0,0-1 0 0,-6 1 0 15,1-3 0-15,-2 3 0 0,-1 1 0 0,-2 1 0 16,-2-1 0-16,0-1 0 0,-4 0 0 0,2 0 0 16,-4 0 0-16,1 3 128 0,-6-1-128 0,0 1 0 15,-3 1 0-15,1-1 128 0,-3-3-128 0,-2 0 176 0,-11 0-176 16,0 0 192-16,0 0-192 0,0 0 0 0,0 0 0 0,0 0 128 15,0 0-128-15,-15 4-176 0,-6 1 48 0,-6 2-11792 16,-7-2-2352-16</inkml:trace>
  <inkml:trace contextRef="#ctx0" brushRef="#br2" timeOffset="-206129.75">14809 16080 10127 0,'0'0'896'0,"0"0"-704"0,0 0-192 0,0-12 0 15,-2 2 1584-15,2-4 272 0,0 14 64 0,0 0 16 16,0-9-1104-16,0 9-208 0,2-10-48 0,-2 10-16 16,0 0 112-16,0 0 32 0,0 0 0 0,0 0 0 15,0 0-32-15,0 0 0 0,-2 18 0 0,1 4 0 16,-2 2-96-16,3 5 0 0,0 1-16 0,4 7 0 16,-1 8-96-16,-1 8-16 0,-1 2 0 0,-1 6 0 15,0 3-32-15,0 6-16 0,-1-1 0 0,-2 4 0 16,0 6-144-16,0 1-48 0,0 2 0 0,0-4 0 15,2-5-64-15,-1 1-16 0,2-6 0 0,0 2 0 16,0-6 272-16,0-2 48 0,-1 1 16 0,1-4 0 16,0-1 112-16,-2-5 0 0,1-5 16 0,-1-2 0 15,1 1-144-15,-1 1-48 0,-1-4 0 0,0-1 0 0,-1-2 48 0,1 0 0 16,-2-1 0-16,2 2 0 0,-1-5-272 16,1-2-48-16,-1 0-128 0,1-6 192 0,0 2-48 15,0-4-16-15,-2-5 0 0,2 2 0 0,-1-2 0 16,1-1-128-16,1-1 192 0,-1-3-64 0,-3-3-128 0,5-4 192 15,-2 3-192-15,0-4 192 0,3-9-192 0,0 0 0 16,0 0 144-16,0 0-144 0,0 0 0 0,0 0-320 16,0 0 64-16,0 0 16 15,0 0-1856-15,-9-4-368 0,2-2-80 0</inkml:trace>
  <inkml:trace contextRef="#ctx0" brushRef="#br2" timeOffset="-205508.3">14307 18064 21183 0,'0'0'944'0,"-9"6"192"0,9-6-912 0,0 0-224 16,0 0 0-16,0 0 0 0,0 0 608 0,0 0 80 16,0 0 16-16,15 3 0 0,3-4-16 0,6-2 0 15,2-2 0-15,6 1 0 0,2-4 144 0,4 4 16 16,2-2 16-16,8-4 0 0,10 1-224 0,3 4-32 0,4 1-16 0,8-1 0 15,5 2-192-15,3-1-32 0,-6 0-16 16,4-1 0-16,0-1-32 0,7 2 0 0,0 1 0 0,3 3 0 16,1 0-64-16,-3 0 0 0,0-2-16 0,1 1 0 15,-1-1 192-15,4 1 32 0,4 1 16 0,-6 0 0 16,-6 0-160-16,0-2-16 0,0-2-16 0,-1 5 0 16,2 5-160-16,1-4-128 0,-2-10 192 0,-6 2-192 15,-5 6 160-15,-1-1-160 0,-1-2 128 0,-2 3-128 16,-3 0 0-16,2 1 128 0,-3 5-128 0,-2-3 0 15,-7-4 0-15,-6-1 0 0,-7-1 0 0,-7 2 0 16,-5 1-176-16,-3 3-112 0,-5 0-32 0,-4 1-10800 16,-5-2-2160-16</inkml:trace>
  <inkml:trace contextRef="#ctx0" brushRef="#br2" timeOffset="-204128.28">15179 17493 25391 0,'0'0'1120'0,"0"0"240"0,0 0-1088 0,0 0-272 16,0 0 0-16,0 0 0 0,0 0 624 0,0 0 64 15,0 0 16-15,0 0 0 0,0 0-352 0,0 0-64 16,0 0-16-16,0 0 0 0,0 0-272 0,0 0 0 0,0 0 0 0,4 9 0 31,-4-9-1376-31,0 0-224 0,7 7-64 0</inkml:trace>
  <inkml:trace contextRef="#ctx0" brushRef="#br2" timeOffset="-203950.58">15303 17695 13823 0,'0'0'1216'0,"0"0"-960"0,0 0-256 0,0 0 0 16,0 0 3056-16,0 0 560 0,0 0 112 0,0 0 32 15,0 0-3088-15,0 0-672 0,0 0 0 0,0 0 0 16,0 0-336-16,0 0 16 0,0 0 16 0,0 0 0 16,0 0-176-1,6-8-32-15,-3-4-16 0,-3 12-6832 0,3-11-1376 0</inkml:trace>
  <inkml:trace contextRef="#ctx0" brushRef="#br2" timeOffset="-203780.46">15388 17359 20271 0,'0'0'896'0,"0"0"192"0,-11-6-880 0,6 0-208 15,5 6 0-15,0 0 0 0,-6-10 656 0,6 10 96 16,0-9 16-16,0 9 0 15,0 0-1152-15,0 0-208 0,4-15-48 0,1 6-8960 0</inkml:trace>
  <inkml:trace contextRef="#ctx0" brushRef="#br2" timeOffset="-203651.31">15504 17183 15663 0,'-12'-5'1392'0,"6"1"-1120"0,-2 1-272 0,8 3 0 16,0 0 2176-16,0 0 384 0,-4-6 80 0,4 6 16 15,0 0-2336-15,0 0-480 0,0 0-96 0,0 0-7040 16,0-8-1424-16</inkml:trace>
  <inkml:trace contextRef="#ctx0" brushRef="#br2" timeOffset="-203507.26">15465 17276 3679 0,'-9'9'320'0,"0"-1"-320"0,9-8 0 0,-9 7 0 0,9-7 3296 0,-9 12 592 16,5-2 112-16,0 1-7520 16,4-11-1488-16</inkml:trace>
  <inkml:trace contextRef="#ctx0" brushRef="#br2" timeOffset="-203330.62">15367 17499 11055 0,'0'0'480'0,"0"0"112"0,-9 3-464 0,9-3-128 16,0 0 0-16,0 0 0 0,0 0 2944 0,0 0 560 16,0 0 112-16,0 0 32 0,0 0-2848 0,0 0-560 0,0 0-112 15,0 0-128-15,0 0-208 0,0 0-144 0,8-9-32 16</inkml:trace>
  <inkml:trace contextRef="#ctx0" brushRef="#br2" timeOffset="-203172.1">15691 17193 11967 0,'0'0'1072'0,"0"0"-864"0,-6-6-208 0,6 6 0 15,0 0 3424-15,0 0 640 0,0-9 128 0,0 9 32 16,1-12-3136-16,-1 12-640 0,0 0-112 0,0 0-16 16,8-13-320-16,-1 6 0 0,-7 7 0 0,9-8-144 15,-9 8-704 1,12-6-144-16,-2 2-32 0,-10 4 0 15,0 0-576-15,14 3-128 0,-1 0-32 0</inkml:trace>
  <inkml:trace contextRef="#ctx0" brushRef="#br2" timeOffset="-203013.72">15820 17180 5519 0,'0'0'240'0,"0"0"64"0,0 0-304 0,0 0 0 0,0 0 0 0,0 0 0 0,0 0 3488 0,-8 7 640 16,8-7 128-16,-7 6 32 0,7-6-2640 0,0 0-528 16,0 0-96-16,0 0-32 0,0 0-592 0,0 0-112 15,0 0-32-15,0 0 0 0,0 0-256 0,0 0-144 16,0 0 16-16,0 0 0 15,0 0-768-15,0 0-160 0,7 9-32 0,-7-9-5664 16,0 0-1136-16</inkml:trace>
  <inkml:trace contextRef="#ctx0" brushRef="#br2" timeOffset="-202885.81">15805 17201 11967 0,'0'0'1072'0,"0"0"-864"0,0 0-208 0,0 0 0 15,0 0 1472-15,0 0 256 0,0 0 64 0,0 0 0 16,0 0-976-16,0 0-192 0,0 0-48 0,0 0 0 15,0 0-128-15,0 0-48 0,0 0 0 0,0 0 0 16,7-14-400-16,1 5 0 0,-2 0 0 0,-6 9-6544 16,7-6-1200-16</inkml:trace>
  <inkml:trace contextRef="#ctx0" brushRef="#br2" timeOffset="-202723.86">15857 17227 16575 0,'0'0'1472'0,"-12"6"-1168"0,3 2-304 0,9-8 0 0,0 0 1584 0,-10 8 256 16,4 1 48-16,6-9 16 0,-11 11-1552 16,11-11-352-16,0 0 0 0,-8 9 0 0,2 1-240 0,6-10-32 15,0 0-16-15,-8 7 0 16,4 5-1376-16,4-12-256 16</inkml:trace>
  <inkml:trace contextRef="#ctx0" brushRef="#br2" timeOffset="-202553.07">15717 17390 11967 0,'0'0'1072'0,"0"0"-864"16,0 0-208-16,0 0 0 0,0 0 1856 0,0 0 320 16,0 0 64-16,0 0 0 0,0 0-1168 0,0 0-240 15,0 0-64-15,0 0 0 0,0 0-416 0,0 0-96 0,0 0 0 0,0 0-16 16,5-10-432-16,-5 10-64 0,13-6-32 0,-2-1 0 31,-1-5-256-31,2-1-48 0,1 1-16 0,1-3 0 16,-1 4-64-16,0-2-16 0,2-5 0 0,0 2-7744 0</inkml:trace>
  <inkml:trace contextRef="#ctx0" brushRef="#br2" timeOffset="-202417.76">16062 16999 11967 0,'0'0'528'0,"0"0"112"0,0 0-512 0,0 0-128 0,0 0 0 0,0 0 0 16,0 0 2576-16,0 0 496 0,0 0 80 0,0 0 32 15,0 0-2480-15,0 0-480 0,0 0-96 0,0 0-128 16,0 0 0-16,0 0 0 0,0 0-128 0,0 0 128 15,0 0-976-15,0 0-96 16,0 0-16-16</inkml:trace>
  <inkml:trace contextRef="#ctx0" brushRef="#br2" timeOffset="-202184.69">15734 17131 18431 0,'0'0'1632'0,"0"0"-1312"16,0 0-320-16,0 0 0 0,0 0 1328 0,0 0 192 15,0 0 32-15,0 0 16 0,4-12-1392 0,1-1-176 16,-1 2-256-16,2-1 64 16,1-4-384-16,1 4-96 0,-1-3-16 0,2-1 0 15,0 4-1616-15,0-3-320 0</inkml:trace>
  <inkml:trace contextRef="#ctx0" brushRef="#br2" timeOffset="-201857.46">15918 16694 13823 0,'0'0'1216'0,"0"0"-960"0,0 0-256 0,0 0 0 16,0 0 1920-16,3-10 320 0,0-6 80 0,0 8 16 15,-3 8-1504-15,0 0-288 0,4-13-64 0,2 5-16 16,-1 0-272-16,-5 8-48 0,0 0-16 0,8-6 0 15,-2 0-128-15,-6 6-176 0,0 0 48 0,0 0 0 16,11-5-624-16,-11 5-112 16,0 0-32-16,12 0 0 0,-12 0-400 0,13 3-96 0,-13-3-16 15,13 3 0-15,-13-3-144 0,14 2-48 0,-2-1 0 0,-12-1 0 16,11-1 784-16,-11 1 160 0,12 0 16 0,-12 0 16 0,0 0 880 0,0 0 160 16,0 0 32-16,0 0 16 0,0 0 992 0,0 0 192 15,0 0 32-15,0 0 16 0,0 0-208 0,0 0-32 16,0 0-16-16,0 0 0 0,0 0-704 0,0 0-144 15,0 0-16-15,0 0-16 0,0 0-400 0,0 0-160 16,9-5 128-16,2-1-128 16,-11 6-736-16,17-3-224 0,-2-1-64 0,3 1-8080 0</inkml:trace>
  <inkml:trace contextRef="#ctx0" brushRef="#br2" timeOffset="-201752.75">16344 16534 18831 0,'0'0'832'0,"0"0"176"0,0 0-816 0,0 0-192 0,0 0 0 16,0 0 0-16,0 0 928 0,0 0 144 0,0 0 16 0,0 0 16 15,0 0-560-15,0 0-112 0,0 0-32 0,0 0-10944 16</inkml:trace>
  <inkml:trace contextRef="#ctx0" brushRef="#br2" timeOffset="-201614.41">16639 16495 26495 0,'0'0'1168'0,"0"0"240"0,0 0-1120 0,0 0-288 0,-7-3 0 0,7 3 0 16,0 0-544-16,0 0-160 0,0 0-48 15,0 0 0-15</inkml:trace>
  <inkml:trace contextRef="#ctx0" brushRef="#br2" timeOffset="-201423.36">16860 16340 17503 0,'0'0'768'0,"-12"-2"176"0,2-2-752 0,3 1-192 16,7 3 0-16,0 0 0 0,0 0 768 0,-9-3 128 16,9 3 32-16,-9-3 0 0,9 3-672 0,0 0-256 0,0 0 176 0,0 0-176 15,0 0 0-15,0 0 0 16,0 0 0-16,0 0-6192 15,0 0-1296-15</inkml:trace>
  <inkml:trace contextRef="#ctx0" brushRef="#br2" timeOffset="-201259.65">16403 16823 19343 0,'-13'9'1728'0,"-1"3"-1392"0,1-1-336 0,1 2 0 16,2-4 464-16,1 4 32 0,-1-2 0 0,2 2 0 15,-1-6-496-15,5 4-288 0,4-11 32 0,-8 10 16 16,1 2-592 0,7-12-128-16,0 0-32 0,0 0 0 0,0 0 96 0,4 10 32 0</inkml:trace>
  <inkml:trace contextRef="#ctx0" brushRef="#br2" timeOffset="-201093.76">16213 17008 13823 0,'-21'-2'1216'0,"8"2"-960"16,-2-1-256-16,2-2 0 0,5 1 3680 0,8 2 688 16,0 0 144-16,0 0 32 0,-9-1-3648 0,4-1-736 15,5 2-160-15,0 0 0 0,-3-6-256 0,3 6-48 16,3-12-16-16,1 5 0 16,-4 7-768-16,13-12-144 0,1 3-48 0</inkml:trace>
  <inkml:trace contextRef="#ctx0" brushRef="#br2" timeOffset="-200897.79">16431 16311 27583 0,'0'0'1216'0,"-9"-7"256"0,1-6-1168 0,2 4-304 0,6 9 0 0,-3-11 0 16,3 11 160-16,0 0-32 0,-2-15 0 0,-1 5 0 15,2-3-128-15,-1 4 0 0,2 9 144 0,-1-15-144 16,1 15 0-16,0-12 0 0,0 0 0 0,0 12 0 15,0 0-416 1,6-13-48-16,0 2-16 0,-6 11-7568 0,9-10-1504 0</inkml:trace>
  <inkml:trace contextRef="#ctx0" brushRef="#br2" timeOffset="-200754.84">16550 16156 11967 0,'0'0'528'0,"0"0"112"0,0 0-512 0,0 0-128 0,0 0 0 0,0 0 0 0,0 0 3520 0,0 0 688 15,5-11 128-15,-5 11 16 0,10-6-3392 0,-1-3-704 16,0 2-128-16,1 1-128 16,2-1-1024-16,0 2-304 0,1 2-64 0</inkml:trace>
  <inkml:trace contextRef="#ctx0" brushRef="#br2" timeOffset="-200587.62">16850 16053 22111 0,'-6'-15'1968'0,"6"15"-1584"0,-4-12-384 0,2 4 0 15,2-1 1920-15,0 9 320 0,5-12 48 0,0 3 16 16,-5 9-1776-16,11-12-336 0,-1 0-192 0,4 3 192 16,-3 0-192-16,3-1-144 0,1 4 144 0,0-1-208 31,-1 1-1792-31,1 3-368 0,-1 1-64 0</inkml:trace>
  <inkml:trace contextRef="#ctx0" brushRef="#br2" timeOffset="-200470.58">17102 15995 22575 0,'0'0'992'0,"0"0"224"0,-10 0-976 0,10 0-240 0,0 0 0 0,0 0 0 16,0 0 688-16,0 0 80 0,0 0 32 0,0 0 0 15,0 0-352-15,0 0-64 0,0 0 0 0,0 0-16 16,0 0-368-16,0 0 0 0,0 0 0 0,0 0-7888 16,0 0-1616-16</inkml:trace>
  <inkml:trace contextRef="#ctx0" brushRef="#br2" timeOffset="-200274.64">17174 15957 29247 0,'0'0'1296'0,"-12"0"272"0,4-2-1248 0,8 2-320 15,0 0 0-15,-13 0 0 0,4 2 224 0,9-2-16 16,-13 0 0-16,2 1 0 0,1 2-16 0,10-3 0 16,-9 3 0-16,9-3 0 0,0 0-192 0,0 0 0 15,-6 10 0-15,2 1-160 16,4 1-1568-16,3 3-320 0,-1-4-64 0</inkml:trace>
  <inkml:trace contextRef="#ctx0" brushRef="#br2" timeOffset="-200179.04">16897 16519 22111 0,'-16'9'1968'0,"0"6"-1584"0,-1 3-384 0,3 1 0 31,-1 0-640-31,-3 4-192 0,-3 2-64 0</inkml:trace>
  <inkml:trace contextRef="#ctx0" brushRef="#br2" timeOffset="-199993.22">16189 17143 27071 0,'-14'3'1200'0,"14"-3"240"0,-11 8-1152 0,5 4-288 0,6-12 0 0,-6 8 0 0,6-8 0 0,-6 13-304 16,-1-1 64-16,7-12 16 16,0 0-480-16,0 0-80 0,0 0-32 0,0 0 0 15,0 0-432-15,0 0-96 0,0 0 0 0</inkml:trace>
  <inkml:trace contextRef="#ctx0" brushRef="#br2" timeOffset="-199851.31">16561 16736 9215 0,'10'-30'816'0,"0"9"-656"0,4-2-160 0,2-4 0 16,2-4 1920-16,3 4 336 0,2-6 80 0,6 2 16 31,2-4-2480-31,-2-1-512 0</inkml:trace>
  <inkml:trace contextRef="#ctx0" brushRef="#br2" timeOffset="-199712.8">17162 16069 15087 0,'0'0'656'0,"0"0"160"0,3-8-656 0,-3 0-160 0,0 8 0 0,0 0 0 16,3-13 128-16,-2 4-128 0,-1-3 192 0,0 6-64 15,0 6-288-15,0-10-64 0,0 4-16 0,0 6 0 16,0 0-96-16,0-9-32 0,2-2 0 0,-2 11 0 16,3-5-272-16,-3 5-64 0</inkml:trace>
  <inkml:trace contextRef="#ctx0" brushRef="#br2" timeOffset="-199542.68">17245 15888 13823 0,'0'0'1216'0,"6"-10"-960"0,-2 3-256 0,1-4 0 0,-1 2 1248 0,2 0 208 16,0-3 32-16,1 4 16 0,1-4-752 0,-2 4-160 15,-2-1-16-15,2 3-16 0,2-5-112 0,-1 3 0 16,-1-1-16-16,0 0 0 0,0 2-112 0,1-2 0 16,-7 9-16-16,12-7 0 0,-3-1-304 0,0-1-144 15,-2 3 16-15,-7 6 0 16,8-6-1488-16,-8 6-304 0,10-9-48 0</inkml:trace>
  <inkml:trace contextRef="#ctx0" brushRef="#br2" timeOffset="-199415.25">17657 15584 18719 0,'0'0'832'0,"0"0"160"0,0 0-800 16,0 0-192-16,0 0 0 0,0 0 0 0,0 0 0 0,0 0 176 0,0 0-176 0,0 0-5504 15,0 0-1216-15</inkml:trace>
  <inkml:trace contextRef="#ctx0" brushRef="#br2" timeOffset="-199246.19">17638 15586 5519 0,'0'0'496'0,"-9"0"-496"0,0 0 0 0,9 0 0 0,-9 3 3248 0,9-3 544 16,-11 4 112-16,2 0 32 0,-2-1-3120 15,11-3-624-15,-9 3-192 0,2 2 0 16,7-5-288-16,0 0-144 0,-7 9-16 16</inkml:trace>
  <inkml:trace contextRef="#ctx0" brushRef="#br2" timeOffset="-199139">17524 15666 14735 0,'0'0'640'0,"-11"-2"160"0,1 2-640 0,10 0-160 15,0 0 0-15,0 0 0 0,0 0 944 0,0 0 144 0,0 0 48 16,0 0-6192 0,0 0-1216-16</inkml:trace>
  <inkml:trace contextRef="#ctx0" brushRef="#br2" timeOffset="-198972.56">17416 15718 11055 0,'-12'-5'976'0,"0"4"-784"0,-2-1-192 0,3 1 0 15,0 1 2624-15,2 0 496 0,0 0 80 0,9 0 32 16,-12 1-2400-16,2 1-464 0,0-2-112 0,10 0 0 16,-11 1-256-16,1 4-192 0,-1-1 48 0,3 1 0 15,-3-2-2128 1,1 1-416-16</inkml:trace>
  <inkml:trace contextRef="#ctx0" brushRef="#br2" timeOffset="-198821.54">17061 15798 13823 0,'-9'4'1216'0,"9"-4"-960"0,-11 3-256 0,1 2 0 0,-2-2 1664 0,3 1 272 16,9-4 64-16,-10 9 16 0,-1-3-1376 0,4 1-256 15,-2 2-64-15,5-3-16 0,-2 3-304 0,0 0 0 16,0-3 0-16,1 6 0 16,2-2-384-16,1 4-192 0,-6-3-48 0</inkml:trace>
  <inkml:trace contextRef="#ctx0" brushRef="#br2" timeOffset="-198647.73">16691 16206 10127 0,'-22'7'448'0,"9"2"96"15,-4-3-544-15,2 6 0 0,-2-4 0 0,0 0 0 0,-2 3 2208 0,3-2 336 16,1 4 64-16,0-1 16 0,2-3-2144 0,1 4-480 0,0-2 0 0</inkml:trace>
  <inkml:trace contextRef="#ctx0" brushRef="#br2" timeOffset="-198509.68">16265 16653 21183 0,'-27'12'944'0,"8"-6"192"0,-3 3-912 0,1-4-224 0,2 3 0 0,4 2 0 16,3-2 1280-16,0 2 224 0,3-1 32 0,0 1 16 31,0-2-1552-31,2-1-400 0,-2 5-48 0,2-3-7216 0,-2 3-1440 0</inkml:trace>
  <inkml:trace contextRef="#ctx0" brushRef="#br2" timeOffset="-198344.64">15584 17064 10127 0,'-19'6'896'0,"-1"1"-704"16,4-2-192-16,4-2 0 0,3 1 2560 0,9-4 496 15,0 0 80-15,0 0 32 0,0 0-2832 0,0 0-560 16,0 0-112-16,0 0-32 15,0 0-640-15,0 0-128 0,0 0-16 0,16-15-16 0</inkml:trace>
  <inkml:trace contextRef="#ctx0" brushRef="#br2" timeOffset="-198184.31">15734 16819 20783 0,'0'0'912'0,"0"0"208"0,0 0-896 0,0 0-224 0,0 0 0 0,0 0 0 15,0 0 0-15,-2-9-256 0,2-4 48 0,3 4-5840 16,2-3-1168-16</inkml:trace>
  <inkml:trace contextRef="#ctx0" brushRef="#br2" timeOffset="-198005.44">16333 16228 16575 0,'0'0'736'0,"6"-13"160"0,-1 4-720 0,-1-3-176 0,5 3 0 0,-1 0 0 0,-1-3 0 0,2 4-224 16,-2-3 48-16,1 2 16 15,-1-3-352-15,-1 3-80 0,0-2-16 0,-6 11-3776 16,7-14-752-16</inkml:trace>
  <inkml:trace contextRef="#ctx0" brushRef="#br2" timeOffset="-197805.08">16583 15908 5519 0,'0'0'496'0,"0"0"-496"0,3-9 0 0,0 1 0 0,0 1 2688 0,0-3 448 0,0 2 96 16,-3-2 16-16,0 2-2000 0,1-2-400 0,-1 10-80 15,6-10 0-15,-2-4-400 0,2 2-80 16,-1-3-16-16,2 1 0 0,-1 2-272 0,0-2-256 16,3 0 64-16,0 2 0 15,0-2-832-15,0 5-176 0,-2-2-16 0,5 2-16 16,-3-2-48-16,4 4 0 0,-1 2 0 0,0-2 0 0,0 1 816 0,0 0 144 0,-3-1 48 0,3 2 0 15,0 2 112-15,-2 0 32 0,-10 3 0 0,15-4 0 32,-3-1-848-32,-12 5-176 0,13-3-16 0,-13 3-16 0,0 0 800 0,13-1 144 0,-4-1 48 0,-9 2 0 15,0 0 1728-15,0 0 368 0,0 0 64 0,12 0 16 16,-12 0-624-16,11 2-112 0,-11-2-32 0,13 1 0 16,-13-1-1056-16,15 2-160 0,-3-2-144 0</inkml:trace>
  <inkml:trace contextRef="#ctx0" brushRef="#br2" timeOffset="-197673.15">17182 15645 17391 0,'0'0'768'0,"0"0"160"0,0 0-736 0,0 0-192 0,0 0 0 0,15 0 0 0,-3 0 0 0,2 0-144 16,-3-2 144-16,0 1-7728 0</inkml:trace>
  <inkml:trace contextRef="#ctx0" brushRef="#br2" timeOffset="-197532.42">17402 15620 6447 0,'0'0'576'0,"-10"0"-576"0,10 0 0 15,0 0 0-15,-12 0 3376 0,12 0 560 0,0 0 112 0,0 0 32 16,0 0-3120-16,0 0-608 0,-11 1-128 0,11-1-32 16,0 0-192-16,0 0 0 0,0 0 0 0,5 9 0 15,-5-9 0-15,0 0-208 0,13 12 32 0,1-6 16 31,-2 1-656-31,4-1-128 0</inkml:trace>
  <inkml:trace contextRef="#ctx0" brushRef="#br2" timeOffset="-197391.4">17513 15752 2751 0,'0'0'256'0,"0"0"-256"0,0 0 0 0,0 0 0 16,0 0 3904-16,-8 9 720 0,8-9 160 0,0 0 16 16,-9 6-3232-16,9-6-656 0,0 0-128 0,-8 6-16 15,8-6-576-15,0 0-192 0,0 0 144 0,-6 11-144 16,6-11-448-1,0 0-160-15,-1 11-32 0</inkml:trace>
  <inkml:trace contextRef="#ctx0" brushRef="#br2" timeOffset="-197151.18">16514 16377 24879 0,'-34'0'2208'0,"14"3"-1760"0,0 0-448 0,4 4 0 15,3-5 1648-15,2 1 240 0,1 2 48 0,-1 3 16 16,1-2-1952-16,0-2-192 0,-2 1-144 0,0 2-32 31,-3-2-1024-31,0-1-208 0,0 1-32 0,-1 0-10320 0</inkml:trace>
  <inkml:trace contextRef="#ctx0" brushRef="#br2" timeOffset="-196978.41">15746 16694 9215 0,'-24'12'400'0,"12"-6"96"0,-3 3-496 0,-1-2 0 0,4-2 0 0,0 2 0 16,5 1 1376-16,7-8 176 0,-11 6 48 0,2 1 0 16,-1-1-3216-16,1-1-640 0</inkml:trace>
  <inkml:trace contextRef="#ctx0" brushRef="#br2" timeOffset="-196739.35">15133 17460 6447 0,'0'0'576'0,"0"0"-576"0</inkml:trace>
  <inkml:trace contextRef="#ctx0" brushRef="#br2" timeOffset="-196589.99">15168 17485 24351 0,'0'0'1088'0,"-7"0"208"0,7 0-1040 0,0 0-256 0,0 0 0 0,0 0 0 16,0 0-2048-16,0 0-480 0</inkml:trace>
  <inkml:trace contextRef="#ctx0" brushRef="#br2" timeOffset="-190396.23">15697 18177 7359 0,'0'0'320'0,"0"0"80"0,0 0-400 0,0 0 0 16,0 0 0-16,1-10 0 0,-1 10 1744 0,3-11 272 15,-3 11 48-15,10-9 16 0,-5-2-1120 0,-5 11-208 16,0 0-48-16,9-9-16 0,-3 1-208 0,-6 8-32 15,7-10-16-15,-7 10 0 0,5-9 144 0,-5 9 48 16,9-9 0-16,-2 3 0 0,-7 6 80 0,0 0 32 16,10-3 0-16,-10 3 0 0,12-6-144 0,-12 6-16 0,12-4-16 15,-12 4 0-15,12-2-64 0,3 2-16 0,-2 2 0 0,1 4 0 16,-3 0 0-16,0 0 0 0,2 1 0 0,-1 0 0 16,0-1-48-16,0 5-16 0,-2-4 0 0,2 7 0 15,-2-4-112-15,5 5-32 0,-1-2 0 0,-1 2 0 16,0 3-16-16,1 3-16 0,-1-1 0 0,0 1 0 15,-2 0-48-15,4 1-16 0,-3 2 0 0,1 4 0 16,2 0 0-16,-2 2 0 0,-3 0 0 0,1-4 0 16,-2-2 16-16,-3 3 0 0,3-2 0 0,-3 0 0 15,-3-4 112-15,0 3 16 0,-1 1 16 0,1-3 0 16,-1-2-32-16,-1 0-16 0,1 3 0 0,-1-1 0 16,1 2-64-16,-1-1-16 0,-1 1 0 0,2-2 0 15,-2-2-48-15,0-1-16 0,0 0 0 0,1-1 0 16,-2-1 112-16,-1 2 0 0,1-1 16 0,-1 1 0 15,1 2-16-15,-1-3 0 0,-1-2 0 0,0-1 0 0,1 2-96 0,-1 0-32 16,-2 1 0-16,2-4 0 0,0-2 0 0,2 3 0 16,-2-3 0-16,0 0 0 0,3-12-128 0,-5 12 192 15,5-12-192-15,-3 9 192 0,3-9-192 0,-3 13 0 16,3-13 0-16,0 0 128 0,-4 12 0 0,-2 0-128 16,6-12 192-16,-6 6-64 0,-1 1-128 0,7-7 0 15,0 0 0-15,0 0 0 0,-8 9 0 0,8-9 0 16,0 0 0-16,0 0 0 0,0 0-192 0,0 0 192 15,0 0-160-15,0 0 160 16,0 0-480-16,0 0 0 0,0 0 0 0,0 0 0 16,0 0-1936-16,0 0-384 0,-9 0-80 0</inkml:trace>
  <inkml:trace contextRef="#ctx0" brushRef="#br2" timeOffset="-190000.92">15925 19025 22287 0,'0'0'976'0,"-7"-3"224"0,7 3-960 0,0 0-240 0,0 0 0 0,-11 6 0 15,11-6 816-15,-6 12 112 0,1-1 32 0,-1 4 0 16,4-1 64-16,1 0 0 0,1 3 16 0,1 2 0 15,5 5-128-15,1-3-16 0,1-2-16 0,2-1 0 16,1 1-144-16,2-1-32 0,-1 0 0 0,3-2 0 16,0 0-176-16,1 2-32 0,2-5-16 0,-2-1 0 15,2 3-48-15,1-7-16 0,3-1 0 0,1-3 0 0,-1-1 64 0,-1-3 16 16,4 0 0-16,2-4 0 0,2-8 48 0,1 0 16 16,0-6 0-16,-1-4 0 0,3-6-176 0,-1-2-48 15,1 2 0-15,0-5 0 0,-3-1-16 0,-2 3-16 16,-5 0 0-16,4 3 0 0,-9 1 0 0,0-1 0 15,-4 3 0-15,-4 1 0 0,0 5-176 0,-2 1-128 16,-2 3 192-16,-2 0-192 0,1-1 0 0,-4 4 0 16,-1 0-160-16,-4 0 160 15,2 2-3536-15,-4 4-592 0</inkml:trace>
  <inkml:trace contextRef="#ctx0" brushRef="#br2" timeOffset="-186001.33">11399 18557 2751 0,'0'0'256'0,"0"0"-256"0,0 0 0 0,0 0 0 0,-1-12 2480 0,1 12 448 16,0 0 80-16,0 0 32 15,-2-10-1472-15,1-2-288 0,1 12-64 0,0 0-16 0,0 0-16 0,-2-9 0 16,-2-3 0-16,1 3 0 0,3 9-240 0,0 0-48 16,0 0-16-16,-7-9 0 0,-1 5-272 0,8 4-48 15,0 0-16-15,0 0 0 0,-12-3-96 0,12 3 0 16,-9 3-16-16,2 3 0 0,0 4 16 0,-1 2 0 15,1 3 0-15,1 6 0 0,0 1-16 0,0 6 0 16,-2 2 0-16,1 3 0 0,0 7-80 0,-1 3-16 16,1 3 0-16,-1 0 0 0,-1 0-32 0,2-2-16 15,-2 2 0-15,3-1 0 0,0-4-48 0,0-2-16 16,2-3 0-16,-1-2 0 0,1-6 96 0,1-4 32 0,0-4 0 16,2-2 0-16,1 2-96 0,0-9 0 0,1 1-16 0,-1-12 0 15,0 0-96-15,0 0-16 0,0 0 0 0,0 0 0 16,0 0-128-16,15-6 0 0,-5-4 0 0,-2 1 0 31,-4-6-656-31,2 6-16 0,-4-5 0 0,1-1 0 16,-2 0-2144-16,0-2-416 0,-1 1-96 0</inkml:trace>
  <inkml:trace contextRef="#ctx0" brushRef="#br2" timeOffset="-179809.07">11304 18625 16703 0,'0'0'736'0,"0"0"160"0,0 0-720 16,0 0-176-16,-9-6 0 0,9 6 0 0,0 0 1136 0,0 0 192 15,-5-2 32-15,5 2 16 0,0 0-496 0,-9 7-112 16,9-7 0-16,-8 12-16 0,2 4-176 0,2 3-48 16,1 2 0-16,0 4 0 0,0 5 32 0,0 0 0 15,0 7 0-15,1 0 0 0,1-1-32 0,0 5 0 16,-4 2 0-16,-1 5 0 0,2-2-128 0,-2-2-16 0,-2 4-16 16,1-2 0-16,1-8-176 0,2 1-48 0,-2-3 0 15,4-7 0-15,1 0-16 0,1-6 0 0,1-3 0 16,1-7 0-16,1-1 0 0,-3-12-128 0,0 0 192 0,0 0-64 15,14-3 96-15,1-9 16 0,0-1 0 0,3-8 0 16,0-7-64-16,2 1-16 0,1 0 0 0,0-4 0 16,0-2-160-16,-3-2 0 0,-4-4 0 0,0 2 0 15,-2 0 0-15,0-3 0 0,-1-2 128 0,1 4-128 16,-3-1 0-16,0 3 0 0,2 4 0 0,-3 2 128 16,0 6-128-16,-1 7 0 0,1 6 0 0,-8 11 0 15,0 0 0-15,0 0 0 0,0 0 0 0,0 0 0 16,0 0-144-16,6 21 144 0,-5 3 0 0,-1 4 0 15,-3 6 0-15,0 3-128 0,-1 3 128 0,-1 3 0 0,-2 0 0 16,-2 5 0-16,0 2 0 0,-1 7 0 0,-2 2 0 16,-2-3 176-16,4-1-176 0,-2-1 160 0,-1-8-32 0,1-3-128 15,2-5 192-15,1-6-64 0,0-4 272 0,4-9 48 16,1-7 16-16,4-12 0 0,0 0 192 0,0 0 48 16,0 0 0-16,10-13 0 0,1-10-256 0,0-6-32 15,0-2-16-15,4-5 0 0,0-3-256 0,-1-1-144 16,1-1 160-16,2-4-160 0,-1-1 128 0,-1 0-128 15,-3-4 0-15,-1 4 0 0,-2 6 0 0,2 4 0 16,-1 6 0-16,-4 5 0 0,2 3 0 0,-4 2 0 16,0 6 0-16,-4 14 0 0,0 0-144 0,0 0 144 15,0 0 0-15,0 0-144 0,2 19 144 0,-2 5-160 0,-2 1 160 16,-1 5-160-16,-1-1 160 0,0 7-128 0,-2 0 128 16,-2 4-128-16,-4 3 128 0,-1-5 0 0,-2 1 0 0,2-2 0 15,-1 2 0-15,3-10 0 0,0-2 0 0,2-6 0 16,2-8 0-16,2-1 0 0,5-12 0 0,0 0 0 15,0 0 0-15,0 0 176 0,6-12-176 0,2-1 192 16,-1-7-32-16,7-2 0 0,2-5 0 0,0 2 0 16,-2 0-160-16,-1-3 0 0,0-3 0 0,-1 2 0 15,0-5 0-15,1 5 0 0,1-1 0 0,-1 8 0 16,-3 2 0-16,2 7 0 0,-3 1 0 0,-9 12 0 16,0 0 0-16,0 0 0 0,0 0-176 0,9 12 176 15,-3 1-176-15,-4 4 176 0,-4 2-208 0,-4 2 80 16,0 0 128-16,-1 2-128 0,-2 4 128 0,0 0-128 15,-1-2 128-15,-1-1 0 0,1 2 0 0,-1-3 0 16,1-3 0-16,1-3 0 0,3-2 0 0,6-15 0 0,0 0 0 16,0 0 0-16,0 0 0 0,0 0 0 0,0 0 128 15,14-9-128-15,-1 0 128 0,3-6-128 0,2 0 128 0,1-1-128 16,1-1 128-16,-1-2-128 0,0 1 0 0,-1 2 0 16,-2 3 0-16,1-1 0 0,-2 5 0 0,-4 2 0 15,4 3 0-15,-15 4 0 0,14 1 0 0,-4 6 0 16,-10-7 0-16,7 14 0 0,-1 2 0 0,-3 2 0 15,-3-3 0-15,-1 0 0 0,-2 1 0 0,0 3 0 16,-3-1 0-16,4 0 0 0,0 0 0 0,-1-5 0 16,1 2 0-16,2-15 128 0,0 10-128 0,0-10 0 15,0 0 0-15,0 0 0 0,0 0 0 0,15 0 0 16,0-4 0-16,1-1 128 0,0-7-128 0,2 2 0 0,0-5 128 0,0 3-128 16,0-1 0-16,-2 1 0 15,-1 3 0-15,-5 3 0 0,2-3 0 0,-12 9 0 0,9-6 0 0,-9 6 0 16,0 0 0-16,0 0 0 0,0 0 0 0,0 0 0 15,0 0 0-15,-1 18-128 0,-2-3 128 16,-2-2 0-16,-1 4 0 0,0-1 0 0,-1-5 0 0,1 0-128 16,6-11 128-16,-8 8 0 0,8-8 0 0,0 0 0 15,0 0 0-15,0 0 0 0,0 0 0 0,0 0 0 16,14-8 0-16,-1-5 0 0,-1 0 0 0,3-2 0 16,0-2 0-16,-2 4 0 0,-1 3 0 0,-2-4 0 15,1 3 0-15,-2-3 0 0,-2 5 0 0,-1-3 0 16,-6 12 0-16,0 0 0 0,0 0 0 0,0 0 0 15,0 0 0-15,-12 3 0 0,2 2 0 0,-2 4 0 16,-1-2-128-16,-2 5 128 0,0-5-128 0,-3 5 128 0,3-3 0 16,-1 3 0-16,1-5 0 0,2-1 0 0,2-1 0 15,11-5 0-15,0 0 0 0,-9-9 0 0,5 0 0 16,4-6 0-16,6-1 192 0,1 0-64 0,1-2-128 0,5-6 144 16,2 0-144-16,-2 2 160 0,-1-2-160 15,-2 2 0-15,2-2 0 0,-3 0 0 0,2 2 0 16,-4 3 0-16,1 1 0 0,-4 2 0 0,-1 5 0 15,-3 11 0-15,0 0 0 0,0 0 0 0,0 0 0 0,0 0 0 16,-15 5 0-16,0 4 0 0,-1 6 0 0,-3 4-176 16,-5 0 176-16,0 2-192 0,-1 0 192 0,1 1 0 15,-3-1 0-15,2 1 0 0,1-4 0 0,2 1 0 16,-2 2 0-16,7-6 0 0,-3-3 0 0,7-3 0 16,1-2 0-16,12-7 0 0,0 0 0 0,0 0 0 0,0 0 0 0,7-12 0 15,2 0 128-15,3-3-128 0,0-4 128 16,6 0-128-16,0 1 0 0,0 0 0 0,-2 5 0 15,2-3 0-15,-2-4 0 0,2 4 0 0,0 1 0 16,-2 0 0-16,-1-1 0 0,-2 5 0 0,-4 1 0 0,-9 10 0 16,0 0 0-16,0 0 0 0,0 0 0 0,0 0 0 15,0 0 0-15,-12 16 0 0,-1-1 0 0,-3 0 0 16,-2 0 0-16,-2 3 0 0,0-2 0 0,-3-1 0 16,0 1 0-16,-3 5 0 0,3-2 0 0,2-2 0 15,0-5 0-15,2-1 0 0,5-5 0 0,3 2 0 16,11-8 0-16,0 0 128 0,0 0-128 0,0 0 128 15,4-15-128-15,3-3 144 0,4 2-144 0,2-2 160 16,2 2-160-16,0-2 0 0,0 2 0 0,0-2 0 0,-2 1 0 16,3 4 0-16,-2-2 0 0,-1 3 0 0,-1 2 0 15,0-2 0-15,-2 5 0 0,-10 7 0 16,0 0 0-16,0 0 0 0,0 0 0 0,8 7 0 0,-8-7 0 0,3 16 0 16,-6 2 0-16,0 1 0 0,-5-1-128 0,1 0 128 15,-4 1 0-15,1-1 0 0,-2 4 0 0,-1 2 0 16,-1 1 0-16,1-1 0 0,-2-2 0 0,0-1 0 15,-3 1 0-15,4-2 0 0,-1-4 0 0,3-4 0 16,2 0 0-16,2-6 0 0,8-6 0 0,0 0 128 16,0 0-128-16,0 0 192 0,0 0-192 0,8-11 192 15,2-3-192-15,2-1 192 0,6 1-192 0,-2 0 0 16,2-3 0-16,0 1 0 0,1 1 0 0,-3 0 0 0,2-1 0 16,-2 1 0-16,1 3 0 0,-1-1 0 15,-1 2 0-15,1 1 0 0,0 4 0 0,-1 3 0 0,0 2 0 16,-1 2 0-16,-3 2 0 0,-2 3 0 15,-1 4 0-15,-2 5 0 0,-2 3 0 0,-1 1 0 0,-1 1-144 0,-2 0 144 16,-2 1 0-16,-1 1 0 0,2 1 0 0,-5-1 0 16,0-1 0-16,-2 0 0 0,-1-1 0 0,1 1 0 15,-1-3 0-15,1 1 0 0,2-1 0 0,3 0 0 16,0-8 0-16,3-10 0 0,0 0 0 0,0 0 0 16,9 9 128-16,2-7-128 0,1-5 0 0,1-5 0 15,0 2 128-15,2-3-128 0,1-4 0 0,2 1 0 16,0-1 0-16,-2-2 128 0,1 5-128 0,2-2 0 15,-1 0 0-15,-2 3 0 0,-1 0 0 0,-2 0 0 16,-1 5 0-16,-1-1 0 0,-11 5 0 0,0 0 0 16,0 0 0-16,0 0 0 0,0 0 0 0,0 0 0 0,6 11 0 15,-6-11 0-15,-3 16 0 0,-2 0 0 0,-1-2 0 16,-4 2-128-16,-4 0 128 0,0 2 0 0,-1-5 0 0,1 2 0 16,2 0 0-16,-1-5 0 0,3 2 0 0,-1-6 0 15,11-6 0-15,-7 9 0 0,7-9 0 0,0 0 0 16,0 0 0-16,0 0 0 0,0 0 0 0,15-10 0 15,0-1 0-15,5-2 0 0,4-3 0 0,0-1 0 16,0 1 0-16,-2 0 0 0,3-1 0 0,-1 6 0 16,0-3-176-16,-1 1 176 0,0 5 0 0,-1 2 0 15,-3 1 0-15,-2 2 0 0,-1 1-128 0,-3 5 128 16,-2 3 0-16,-11-6 0 0,0 0 0 0,0 0 0 0,3 15 0 16,1 0 0-16,-4 0 0 0,-1-4 0 0,-5 3 0 15,0-4 0-15,-3 4 0 0,1-1 0 0,-1-6 0 16,9-7 0-16,-8 8 0 0,8-8 0 0,0 0 0 0,0 0 0 15,0 0 0-15,0 0 0 0,0 0 0 0,0 0 0 16,11-9 0-16,3-3 0 0,1 2 0 0,1-2 128 16,-1 3-128-16,-2-3 0 0,5 3 0 0,-3-1 0 15,0 1 0-15,-2 1 0 0,0-1 0 0,-1 5 0 16,0-2 0-16,-1 0 0 0,-11 6 0 0,10-3 0 16,-10 3 0-16,0 0 0 0,0 0 0 0,0 0 0 15,0 0 0-15,-3 16 0 0,-4 2 0 0,-2-3 0 16,-2-3 0-16,-1 3 0 0,0 1 0 0,1-3 0 15,-1 1 0-15,0-5 0 0,1 1 0 0,1-2 0 16,1 0 0-16,9-8 0 0,-9 6 0 0,9-6 0 16,0 0 0-16,0 0 0 0,0 0 0 0,0 0 0 0,14-6 0 15,0-4 0-15,3 0 0 0,1-4 0 0,1 1 0 16,2 1 0-16,-2-3 0 0,-1 5 0 0,-3-4 0 16,2 6 0-16,-2-3 0 0,0 5 0 0,-2-1 0 0,1 2 0 15,-5 2 0-15,4 3 0 0,0 0 0 0,-1 5 0 16,2 2 0-16,-4 1 0 0,2-2 0 0,-3 4 0 15,-9-10 0-15,9 12 0 0,-2 1 0 0,-1 2 0 16,3-5 0-16,-2 4 0 0,1-2 0 0,1 1 0 16,0-4 0-16,3 0 0 0,1-5 0 0,0-1 0 15,2 0 0-15,1-3 0 0,2-3 0 0,3 2 0 16,1-2 0-16,2-2 0 0,1 1 0 0,1-3 0 16,-3-1 0-16,4-2 0 0,0 2 0 0,-2 2 0 15,0-3 0-15,-3 4 0 0,-1-3 0 0,-3 1 0 16,-2 5 0-16,1-1 0 0,-4 0 0 0,2 2 0 0,-5-1 0 15,-10 2 0-15,0 0 0 0,0 0 0 0,0 0 0 16,0 0 0-16,6 11 0 0,-6-11 0 0,0 13 0 0,0-13 0 16,-6 10 0-16,0 2 0 0,0-4 0 0,6-8 0 15,0 0 0-15,-7 10 0 0,7-10 0 0,0 0 0 16,0 0 0-16,0 0 0 0,0 0 0 0,0 0 0 16,0 0-128-16,0 0 128 0,6 8 0 0,-6-8 0 15,12 4 0-15,1 0 0 0,4 1-144 0,2-2 144 16,-1-3 0-16,1 0 0 0,2 0-128 0,1 0 128 15,2 0 0-15,1-3 0 0,2-2 0 0,1-1 0 16,2 2 0-16,1 0 0 0,3-7 0 0,-1 4 0 16,-2 2 0-16,-2 1 0 0,0 2 0 0,-4-2 0 15,-3-1 0-15,-6 4 0 0,-4 1 0 0,-12 0 0 16,0 0 0-16,0 0 0 0,0 0 0 0,0 0 0 16,3 15 0-16,-6-5 0 0,-6 1 0 0,-2-4 0 0,-4 5 0 0,-2-5 0 15,-3 4 0-15,-3-2 0 0,0-3 0 0,-4 1 0 16,-3-1 0-16,5-2 0 0,-2 2 0 0,0 2 0 15,1-4 0-15,1-1 0 0,2 2 0 0,1-1 0 16,3-8 0-16,2 2 0 0,3 1 0 0,14 1 0 16,0 0 0-16,0 0 0 0,-8-6-144 0,8 6 144 15,0 0 0-15,3-12-144 0,6 4 144 0,3 1-128 16,3-2 128-16,2 5-128 0,6 1 128 0,1 0-160 16,2 0 160-16,4 0-160 0,3 1 160 0,-1 2 0 15,2 2 0-15,3-2-128 0,1-2 128 0,0 2 0 16,-2-1-144-16,-2 1 144 0,-1-2 0 0,2 2 0 0,2-1 0 15,-1 1 0-15,1 3 0 0,-6 3 0 0,2-6 0 0,-2 3 0 16,-1 1 0-16,-2 1 0 0,-3 1 0 16,-1 1 0-16,-5-4 0 0,-1-2 0 0,-6 2 0 0,-12-3 0 15,0 0 0-15,0 0 128 0,0 0-128 0,0 0 0 16,0 0 160-16,0 0-160 0,0 0 192 0,0 0-192 16,-9-4 160-16,-1-2-160 0,-5 0 128 0,0 0-128 15,0 0 128-15,-3-1-128 0,-1 2 0 0,0 1 128 16,-4-1-128-16,0-4 0 0,-1 2 0 0,-4 4 128 15,1 0-128-15,-1 0 0 0,-2-1 0 0,2 1 0 16,-2 1 0-16,-1 1 0 0,-5-1 0 0,4-1 0 16,-4 2 0-16,-1-2 0 0,0-2 0 0,0 2 0 15,1 0 0-15,1-1 0 0,-1 1 0 0,2 0 0 16,0-1 0-16,2 1 0 0,4 0 0 0,0 1 0 0,0 5 0 16,3 0 0-16,2 3 0 0,4-1 0 0,4-1-160 15,3 0 160-15,12-4 0 0,0 0-144 0,0 0 144 0,0 0 0 16,0 0-144-16,6 15 144 0,6-6-144 15,6 0 144-15,4-6-192 0,3 2 192 0,4-1-192 0,3 3 192 16,4-2-192-16,1 1 192 0,0 1 0 0,2-1-128 16,4-1 128-16,1-1 0 0,-5 2 0 0,0-3 0 15,-2 0 0-15,-9-2 0 0,-3 1 0 0,-4-1 176 16,-5 1-48-16,-4 1-128 0,-12-3 224 0,0 0-64 16,0 0-16-16,0 0 0 0,0 0-16 0,-7 10 0 15,-4-2 0-15,-5-4 0 0,-5 1 0 0,-6-4-128 0,-7-2 192 16,-3-4-64-16,-6 1-128 0,-1-1 192 15,1-7-192-15,-2 3 192 0,-1 1-32 0,0-4 0 0,-1 0 0 16,0 1 0-16,1-3-160 0,-1-3 160 0,-5 1-160 0,3-3 160 16,-1-2-160-16,-1 0 0 0,1-1 0 0,5 1 0 15,5 0 0-15,6 2 0 0,4 1 0 16,6 3 0-16,5 6 0 0,6 0 0 16,1 2 0-16,12 7 0 0,0 0 0 0,0 0 0 0,0 0 0 0,13 1-176 15,2 1 48-15,6 4 0 0,6 6 0 0,8 0 0 16,5 1 128-16,5 3-128 0,1 1 128 0,3 2-128 15,0 0 128-15,0 1-128 0,-2-3 128 0,1 4-128 16,-1 1 128-16,-2-1 0 0,-5 0 0 0,0 0 0 16,-1-6 0-16,-4 1 0 0,-1-3 0 0,-4-1 0 15,0 2 0-15,-7-9 0 0,-3 0 0 0,-4-2 0 16,-4 1 0-16,-12-4 128 0,0 0-128 0,0 0 128 16,0 0 32-16,0 0 16 0,0 0 0 0,0 0 0 0,-6-15 0 15,-3 1 0-15,-4 2 0 0,-5-2 0 0,-4 3-176 16,-4 0 192-16,-3-5-192 0,-1 4 192 0,-6-1-192 0,1-4 0 15,-2 1 144-15,-3 1-144 0,-5-3 0 0,-4 0 128 16,2 2-128-16,-7 0 0 0,-5-5 0 0,-4-1 0 16,-5-3 0-16,3 1 128 0,0 2-128 0,-1-4 0 15,-1-3 0-15,4 5-128 0,-1 0 128 0,6 6 0 16,2 3 0-16,5 5-128 0,5-5 128 0,4 9 0 16,7 3-144-16,4 0 144 0,7 0 0 0,3 0 0 15,5 3-144-15,1 3 144 0,15-3 0 0,0 0-128 16,0 0 128-16,0 0 0 0,0 0-192 0,12 12 64 15,4 6 128-15,8 0-208 0,6-5 48 0,5 4 16 0,7-1 0 16,7 0 0-16,3-4 144 0,1 3-160 0,1 3 160 0,2 0-160 16,0-2 160-16,-1-1 0 15,2 0 0-15,-2 1 0 0,-3-3 0 0,-6 1 0 0,-5-1 0 0,-2-3 0 16,-8 4 0-16,-6-7 0 0,-5 4 0 0,-6-7 0 16,-14-4 0-16,0 0 0 0,0 0 0 0,0 0 0 15,-9 6 128-15,-7-2-128 0,-8-1 160 0,-5-3-160 16,-7-3 160-16,-6 0-160 0,-4-3 160 0,0 1-160 15,2-4 144-15,-4 1-144 0,-1-4 128 0,0 3-128 16,-1-5 0-16,-2 0 0 0,0-5 128 0,-3-2-128 16,-1-6 0-16,1 4 0 0,0-1 0 0,3 0 0 15,3-3 0-15,-1 1 0 0,4 3 0 0,2 3 0 16,3 5 0-16,-1 2 0 0,2-1 0 0,6 4 0 16,3-1 0-16,4 4 0 0,2 4 0 0,6-3 0 15,2-3 0-15,5 5 0 0,2-1 0 0,10 5 0 0,0 0 0 16,0 0 0-16,0 0 0 0,10-6 0 0,4 5 0 0,4 2-192 15,4 5 32-15,5 0 16 0,7 6 144 16,4-3-160-16,5 4 160 0,3 2-160 0,3 4 160 0,3 4 0 16,0 5-144-16,6-3 144 0,3 0 0 0,0 4 0 15,-2 0 0-15,1-4 0 0,-4 1 0 0,-4-4 0 16,-3-1 0-16,-1-2 0 0,-7-1 0 0,-4 0 0 16,-3 1 0-16,-4-4 0 0,-5-5 0 0,-4 4 0 15,-3-4 0-15,-6 2 0 0,-5-3 0 0,-7-9 0 16,0 0 0-16,-4 13 0 0,-2-5 0 0,-6 2 0 15,-3-4 0-15,-6 0 0 0,0-3 0 0,-5 3 0 16,-4-2 0-16,-1-2 128 0,-6-4-128 0,0 1 0 0,-5 2 0 16,-2-2 0-16,-4-4 0 0,-4-5 128 0,-3-1-128 0,-3-3 0 15,0-4 0-15,1 1 0 0,-1 0 0 0,1-1 0 16,1-3 0-16,-1 2 0 0,1-2 128 0,1-1-128 16,3-5 0-16,3 3 0 0,5 0 0 0,4 4 0 15,2 2 0-15,6 2 0 0,7 1 0 0,5 0 0 16,2 3 0-16,8 3 0 0,3 2 0 0,4-1 0 15,3 8 0-15,0 0-176 0,0 0 176 0,13 8-128 16,3-1-48-16,7 2 0 0,5 3 0 0,6 3 0 16,5-2-16-16,4 5 0 0,3 4 0 0,1 5 0 15,2 0 192-15,-1-1-160 0,-2 5 160 0,-2-2-160 16,-2 0 160-16,-2 4-208 0,-3-5 80 0,-3 2 128 16,-4-3-256-16,-4-2 80 0,-3-1 16 0,-7-5 0 0,-4-4 160 15,-5 1 0-15,-4-4 0 0,-3-12 0 16,-9 13 0-16,-4 1 0 0,-5-7 128 0,-4-1-128 0,-5 0 192 0,-4-5-16 15,1-2-16-15,-4-3 0 0,-6-1 32 0,2 1 16 16,-4-7 0-16,-3 2 0 0,-1-8-80 0,-1-3 0 16,-2-5-128-16,1 3 192 0,2-2-192 0,3-4 0 15,0-2 0-15,5 2 0 0,1-5 128 0,4 4-128 16,-1-6 0-16,4 4 0 0,5-1 0 0,1-3 0 16,6 6 0-16,4-4 0 0,0 0 0 0,5 1 0 15,2 5 0-15,4-1 0 0,-2 0 0 0,4 2 0 16,1 3 0-16,0 0 0 0,0 6 0 0,1-1 0 15,1 3 0-15,-1 3 0 0,1-1 0 0,-1 2 0 0,1-2-128 16,2 4 128-16,-4 9 0 0,6-12-128 0,-1 5 128 16,-5 7 0-16,4-9-176 0,-4 9 176 0,9-8-160 0,-9 8 160 15,0 0-192-15,10-4 192 0,-10 4-208 16,0 0 80-16,12-3 128 0,-12 3-160 0,0 0 160 0,0 0-160 16,0 0 160-16,12 4 0 0,-12-4 0 0,0 0-128 15,9 9 128-15,-9-9 0 0,0 0-144 0,5 17 144 16,-2-2 0-16,-2-2 0 0,-1 2 0 0,0 0 0 15,-1-4-128-15,1 3 128 0,-2 2 0 0,2-4 0 16,2 3 0-16,1 1 0 0,1-1 0 0,2-2 0 16,0 4-128-16,4-1 128 0,4 2 0 0,2 3 0 15,2-1 0-15,3 1 0 0,1 0-144 0,6-3 144 16,3-2 0-16,3 2 0 0,6 0 0 0,2 0 0 16,5-1 0-16,2-2 0 0,2 0 0 0,1 1 0 15,0-4 0-15,3 0-128 0,3 1 128 0,2-2 0 0,4 2 0 16,3-2 0-16,4-1 0 0,2-3 0 0,-3 4 0 15,0-4 0-15,-2 1 0 0,0 2 144 0,0-4-144 0,2 4 0 16,0 1 144-16,0-1-144 0,1-2 0 0,-6-4 0 16,-4 2 0-16,0 1 128 0,-2-1-128 0,-1 0 0 15,2 2 128-15,-2-2-128 0,-1 3 0 0,0-1 0 16,-1-3 0-16,-4-1 128 0,-4-1-128 0,-5 3 0 16,-3-1 0-16,0-4 0 0,-3 1 0 0,-1 1 0 15,-4-2 0-15,-1 1 128 0,-1-1-128 0,0-1 128 16,-5 0-128-16,5 0 128 0,-2 5-128 0,0-4 0 15,-1 1 128-15,-2-1-128 0,-1-1 0 0,-2 0 0 0,-3 1 0 16,4 1 128-16,-3-2-128 0,1 0 0 16,-3 0 0-16,-2-2 0 0,1 4 0 0,-2-2 128 0,-1 0-128 15,1 0 0-15,2 0 0 0,-4 0 0 0,-1 0 0 16,0-2 128-16,-3 0-128 0,1 0 0 0,3 1 0 0,-13 1 0 16,9-6 0-16,-9 6 128 0,11-5-128 0,-11 5 128 15,0 0-128-15,0 0 128 0,0 0-128 0,0 0 128 16,0 0-128-16,0 0 128 0,0 0-128 0,-14-3 128 15,-1 0-128-15,2 3 144 0,0 2-144 0,-4-1 160 16,4 2-160-16,-3 0 128 0,-2-3-128 0,-3 3 128 16,-1 5-128-16,-2-4 0 0,-3-4 0 0,1 4 0 15,-4 1 0-15,-3-1 0 0,1-1 0 0,-1-1 0 16,0-1 0-16,-1-1 0 0,0 0 128 0,-3 0-128 16,-2-3 0-16,1-1 0 0,1-1 0 0,-2 2 128 15,-1 0-128-15,-3 2 0 0,-3-3 144 0,-3-4-144 16,-3-1 0-16,3 2 0 0,2-5 0 0,-1 4 128 0,3-3-128 15,-1 3 0-15,-3-2 0 0,2 4 0 0,4-2 0 16,0 0 0-16,-5 2 0 0,1-5 0 0,-2 2 0 16,-2 0 0-16,1-4 0 0,1 3 0 0,3-1 0 0,3-2 0 15,1 1 0-15,1-3 0 0,-2 0 0 0,1 3 0 16,1-1 0-16,-1-2 0 0,-1 3 0 0,0-4 0 16,-3 0 0-16,3 1 0 0,-2 2 0 0,7-1 0 15,-1 7 0-15,2-5 0 0,3 3 0 0,3-3 0 16,1 2 0-16,2-5 0 0,-2 0 0 0,5 2 0 15,3-4 0-15,1 1 0 0,0-3 0 0,5 2 0 16,-2 0 0-16,3-4 0 0,0 0 0 0,0 0 0 16,1-3 0-16,-1 1 0 0,1 2 0 0,1 0 0 0,1-3 0 15,-1 2 0-15,-1-2 0 0,1 4 0 16,-2 0 0-16,-1 3-128 0,0 0 128 0,-4-1 0 0,1-1 0 16,-2 3 0-16,0-4 0 0,1 6 0 0,-1 2 0 15,-1-2 0-15,1 4 0 0,0 0 0 0,2 4 0 16,-1-5 0-16,3 2 0 0,0-3 0 0,1 2 0 0,0-2 0 15,-1 3 0-15,2-3 0 0,2 2 0 0,0-5-128 16,1 2 128-16,-1 1 0 0,1-1 0 0,1 4 0 16,1-5 0-16,1 5 0 0,2-1 0 0,-2 4 0 15,3 0 0-15,-2 0 0 0,8 6 0 0,-10-4 0 16,0-1 0-16,1 4 0 0,-2-1 0 0,1 1-128 16,1-2 128-16,1 1 0 0,0-2 0 0,8 4 0 15,-11 0 0-15,11 0 0 0,-10 4 0 0,10-4 0 16,-8 8 0-16,2 1-160 0,2 4 160 0,3 3 0 15,1 2-176-15,2 6 176 0,3 3-160 0,1 5 160 0,0 1 0 16,-2 6-144-16,4 2 144 0,-1 7 0 0,-1 5 0 16,0-1-128-16,-2 2 128 0,-1-4 0 0,0 0 0 0,-1-2 0 15,-2-5 0-15,0-1-128 0,-2-7 128 0,1-8 0 16,-1-3 0-16,2-4 0 0,0-2 0 0,0-1 0 16,0-7 0-16,0-10 0 0,0 0 0 0,0 0 0 15,0 0 128-15,0 0-128 0,0 0 192 0,8-12-16 16,-1-6-16-16,1-4 0 0,-2-8 0 0,1 2 0 15,-4-2 0-15,0-4 0 0,0 2-160 0,-2-1 0 16,-2-6 144-16,-1-1-144 0,-1 0 0 0,-1-1 144 16,-3-5-144-16,2 0 0 0,-1 0 128 0,2 4-128 15,-2 6 0-15,4 4 0 0,-1 4 0 0,0 5 0 16,2 6 0-16,-1 3 0 0,2 14 0 0,0 0 0 0,0 0 0 0,0 0 0 16,-6 21-160-16,1 4 160 0,2 3-160 0,0 1 160 15,0 6-128-15,0 4 128 0,-2 4 0 0,1 1-144 16,-4 5 144-16,-1 5 0 0,1 2-144 15,-3 2 144-15,-1 4 0 0,-1 1 0 0,3-5-144 0,-2-6 144 16,1-11 0-16,2-7 0 0,2-3 0 0,2-7 0 16,3-6 0-16,0-5 0 0,-2-1 0 0,4-12 0 15,0 0 0-15,0 0 0 0,0 0 144 0,7-13-144 16,-1-2 176-16,0-4-48 0,1-2-128 0,1-3 192 16,-2-4-192-16,-2 1 176 0,2-4-176 0,0-2 160 15,0-5-160-15,0-2 0 0,0-5 0 0,0 4 128 16,0-4-128-16,1 1 0 0,2 1 0 0,1 1 0 15,-1 5 0-15,0 3 0 0,2 10 0 0,-5 6 0 16,1 8 0-16,-7 10 0 0,0 0 0 0,0 0 0 0,0 0 0 0,0 0-144 16,1 13 144-16,-4 5 0 0,0 1-160 0,-1 4 160 15,0 5-128-15,-4 0 128 0,-1-1 0 0,0 5 0 16,0 0 0-16,2 0-128 0,1-5 128 0,0-3 0 16,2-7-144-16,-1-3 144 0,5-14 0 0,0 0-144 15,0 0 144-15,0 0 0 0,0 0 0 0,0 0 0 16,0 0 0-16,0 0 0 0,-9-5 0 0,2-2 0 15,7 7 0-15,0-10 0 0,-2-4 0 0,4 5 0 16,-2-3 0-16,6 4-160 0,0-6 160 0,1 5 0 16,1 0-144-16,-8 9 144 0,13-4 0 0,0-2-176 0,1 2 176 15,1 2-128-15,-1 1 128 0,3 1-128 0,-4 1 128 16,5 1-128-16,-2 0 128 0,4 3 0 16,-1-1 0-16,3 8-128 0,3-1 128 0,4 5 0 0,0 0 0 15,5 5-128-15,3 6 128 0,5 2 0 0,6 4 0 0,1 3 0 16,1 2 0-16,6 2 0 0,2-2-192 0,3 2 64 15,3 0 128-15,1-2 0 0,1-7 0 0,2 2 0 16,9-3 0-16,0-3-128 0,2-7 128 0,0-3 0 16,-1 0 0-16,1-3 0 0,-2-8 0 0,6 0 0 15,2-2 0-15,-1-4 128 0,-2-4-128 0,-5-1 176 16,-4 1-176-16,-6 2 0 0,-6-5 0 0,-5 1 128 16,-2 3-384-16,-7 0-96 0,-1 1-16 0,-9 2-11920 15,-3 2-2368-15</inkml:trace>
  <inkml:trace contextRef="#ctx0" brushRef="#br2" timeOffset="-178236.99">15161 17609 20271 0,'0'0'1792'0,"0"0"-1424"0,-8 3-368 0,8-3 0 16,0 0 1856-16,0 0 288 0,-7-2 64 0,2-2 16 15,5 4-816-15,0 0-176 0,0-9-16 0,3-3-16 16,2-1-688-16,1-1-128 0,0-1-16 0,1 1-16 16,-1-1-352-16,3-2 0 0,1 0 0 0,2 2 0 15,0 0-1216-15,2-1-192 16,-4-2-64-16,5 0-7632 0,-3 2-1536 0</inkml:trace>
  <inkml:trace contextRef="#ctx0" brushRef="#br2" timeOffset="-178049.22">15511 16994 30399 0,'-25'-12'1344'0,"13"8"288"16,3-4-1312-16,9 8-320 0,-4-11 0 0,4 11 0 0,-2-14 144 0,5 5-144 16,-3 9 192-16,8-13-192 0,0 3 0 0,3-4-320 15,2 4 32-15,2-5 16 16,1 2-672-16,2 1-128 0,0-2-16 0,4 4-16 15,2-3-352-15,-2-2-64 0,3 3-16 0</inkml:trace>
  <inkml:trace contextRef="#ctx0" brushRef="#br2" timeOffset="-177898.15">15927 16544 7359 0,'0'0'656'0,"0"0"-528"0,-5-11-128 0,1-3 0 0,-4 2 2944 0,5 3 576 0,-1-2 96 0,1 2 32 15,0-3-2208-15,2 3-432 0,-1-4-96 0,1 5-16 16,1-4-640-16,0 12-128 0,0-10-128 15,3-1 192 1,-1 3-560-16,4-1-96 0,0-3-32 0</inkml:trace>
  <inkml:trace contextRef="#ctx0" brushRef="#br2" timeOffset="-177747.02">16201 16221 13823 0,'0'0'1216'0,"0"0"-960"0,0 0-256 0,2-13 0 0,-2 13 1728 0,7-9 288 16,-7 9 64-16,6-11 16 0,-6 11-1360 0,8-7-272 15,2-1-48-15,-1 1-16 16,1 1-1760-16,1-3-368 0</inkml:trace>
  <inkml:trace contextRef="#ctx0" brushRef="#br2" timeOffset="-177571.95">16553 15982 12895 0,'0'0'576'0,"0"0"112"16,0 0-560-16,0 0-128 0,-4-9 0 0,2 0 0 0,2 9 2256 0,0 0 432 15,0 0 64-15,0 0 32 0,3-12-2016 0,2 0-384 16,1 6-96-16,2-1-16 0,4-2-528 0,3 3-96 0,1-1-32 16,2-2-6464-16,5 0-1280 15</inkml:trace>
  <inkml:trace contextRef="#ctx0" brushRef="#br2" timeOffset="-177428.15">17016 15819 15999 0,'0'0'704'0,"0"0"160"0,0 0-688 0,0 0-176 0,0 0 0 0,0 0 0 16,0 0 512-16,0 0 64 0,0 0 0 0,0 0 16 16,0 0-1616-1,0 0-336-15</inkml:trace>
  <inkml:trace contextRef="#ctx0" brushRef="#br2" timeOffset="-177236.59">17205 15804 13823 0,'0'0'1216'0,"0"0"-960"0,0 0-256 0,4-9 0 0,1 1 1536 0,-5 8 272 15,6-11 48-15,-2 3 16 0,-4 8-1056 0,10-7-224 16,-2-5-32-16,1 4-16 0,-2-2-544 0,1 4-192 16,2-1 0-16,2-1-6368 15,3 2-1264-15</inkml:trace>
  <inkml:trace contextRef="#ctx0" brushRef="#br2" timeOffset="-177077.65">17534 15556 17503 0,'0'0'768'0,"0"0"176"0,0 0-752 0,0 0-192 0,3-10 0 0,-3 10 0 15,0 0 544-15,9-8 80 0,-9 8 16 0,11-7 0 16,-3-2-640-16,-8 9-288 0,11-5 32 0,-11 5-5472 15,10-4-1088-15</inkml:trace>
  <inkml:trace contextRef="#ctx0" brushRef="#br2" timeOffset="-176918.62">17632 15541 12671 0,'0'0'560'0,"0"0"112"0,0 0-544 0,0 0-128 0,0 0 0 0,-12 6 0 0,6 1-208 0,6-7-80 15</inkml:trace>
  <inkml:trace contextRef="#ctx0" brushRef="#br2" timeOffset="-176738.02">16970 16452 23951 0,'-46'12'1056'0,"14"-1"224"0,-4-5-1024 0,-3 7-256 0,4 0 0 0,2 2 0 16,3 0 416-16,2 0 32 0,1 1 0 0,2 3-11552 15</inkml:trace>
  <inkml:trace contextRef="#ctx0" brushRef="#br2" timeOffset="-176567.4">16302 17125 8287 0,'-29'15'736'0,"8"-6"-592"0,-3 4-144 0,2 3 0 0,-1 7 1408 0,3-3 240 15,-6 0 48-15,3 0-7104 16</inkml:trace>
  <inkml:trace contextRef="#ctx0" brushRef="#br2" timeOffset="-176451.37">15418 17667 15663 0,'-30'13'1392'0,"-3"0"-1120"16,-1 4-272-16,3 2-6912 0</inkml:trace>
  <inkml:trace contextRef="#ctx0" brushRef="#br2" timeOffset="-170083.87">15434 8335 10127 0,'0'0'896'0,"0"0"-704"15,0 0-192-15,0 0 0 0,-11 1 1088 0,11-1 176 16,-10 5 32-16,10-5 16 0,0 0-256 0,0 0-48 15,-10 1-16-15,10-1 0 0,0 0-32 0,0 0-16 16,0 0 0-16,0 0 0 0,0 0-224 0,0 0-32 16,0 0-16-16,0 0 0 0,0 0-32 0,0 0-16 15,0 0 0-15,0 0 0 0,0 0-80 0,0 0-16 16,-8-6 0-16,8 6 0 0,0 0-80 0,0 0 0 16,0 0-16-16,-4-6 0 0,1-3-96 0,3 9-16 15,0 0 0-15,-3-8 0 0,1-4-112 0,1 4-16 0,1 8-16 0,-3-10 0 16,3 10-48-16,-2-11-128 0,1-3 192 0,1 2-64 15,0-2 112-15,0 1 16 0,0-2 0 0,0-1 0 16,0-3 32-16,-1-2 16 0,1-1 0 0,0-2 0 16,0-1 48-16,-2-5 16 0,1 0 0 0,-4-4 0 15,4-2 0-15,-2 4 0 0,-2-4 0 0,1 0 0 16,-1 2-192-16,1-3-48 0,-2 5 0 0,1-3 0 16,1-2-128-16,-2-1 0 0,3 4 0 0,-1-1 128 15,-2 0-128-15,-2 2 0 0,2-1 0 0,0-3 0 16,-1 3 0-16,1-2 0 0,-3 4 0 0,2 2 0 15,-2-3 0-15,-3 5 0 0,2 0 0 0,-2-2 0 16,1 5 0-16,1 0 0 0,1 2 0 0,-1 1 0 16,4-3 0-16,-2 1 0 0,1 2 0 0,2 1 0 0,-1 2 0 15,0 4 0-15,1-1 0 0,-1-1 0 16,0 4 0-16,-2 3 0 0,4-4 0 0,-1 4 0 0,1-2 0 0,1 4 0 16,3 8 0-16,-5-11 0 0,5 11-128 15,0-9 128-15,-1-2 0 0,1 11 0 0,1-7 0 0,-1 7 0 16,6-9-144-16,-6 9 144 0,6-10 0 0,-6 10 0 15,9-5 0-15,3-1 0 0,-3-1 0 0,3 4-128 16,0 1 128-16,3 1 0 0,1-1 0 0,2 2 0 16,0 0 0-16,2 0 0 0,3 0 0 0,0 0 0 15,3 0-128-15,0 0 128 0,5-3 0 0,1 3 0 16,5 0 0-16,1 0 0 0,2 0 0 0,3 0 0 16,1-1 0-16,0-1 0 0,-1-1 0 0,2 2 0 15,1 1 0-15,4-1 0 0,-1-1 0 0,3 1 0 16,1-1 0-16,7 1 0 0,1 1 0 0,-2-2 0 0,-1 1 0 15,0-2 0-15,-2 0 0 0,2-2 0 0,2 2 0 0,-1 2 0 16,3 1 0-16,4 0 0 0,3 0 0 0,-2 0 0 16,1 0 0-16,-1 1 0 0,0 1 0 0,1 1 0 15,2 0 0-15,4 0 128 0,3-2-128 0,1 1 0 16,-1-1 0-16,0 1 0 0,2-2 0 0,-4 0 0 16,4 0 0-16,1 0 0 0,3 0 0 0,0 0 0 15,-1-2 0-15,-2 2 0 0,-3 2 0 0,7-2 0 16,-3-2 0-16,4 1 0 0,2 1 0 0,-1-2 0 15,-4-1 0-15,1-1 0 0,2-1 0 0,1 2 0 16,0 2 0-16,0-1 0 0,-1-1 0 0,-1 2 0 16,-5-1 0-16,-2 1 0 0,-1-4 0 0,1 4 0 15,2-1 0-15,-2 2 0 0,3-1 0 0,-4-1 0 0,-3 1 128 16,-2 1-128-16,0-1 0 0,-3-1 0 0,2 2 0 16,0 2 0-16,-2-2 0 0,0 0 0 0,-4 0 0 15,0-2 0-15,0 1 0 0,0-1 0 0,0-1 0 0,-1 0 0 16,3 2 0-16,0-1 0 0,4-1 0 0,-6 0 0 15,-8 2 0-15,4-2 0 0,-2-2 0 0,-2 1 0 16,-1 1 0-16,1-2 0 0,-1 4 0 0,-1-3 128 16,-1-2-128-16,-1 1 0 0,-3 1 0 0,-4-1 0 15,-4-2 0-15,1-1 0 0,-1 1 0 0,0 0 128 16,0 2-128-16,-4 1 0 0,3-2 0 0,-1-2 0 16,-1 4 128-16,3 1-128 0,-3-3 0 0,-1 0 0 15,0-1 0-15,-1 2 0 0,-2-1 0 0,-1-1 0 16,-4 2 0-16,1 1 0 0,-5-1 0 0,2-1 128 15,-2 2-128-15,1 2 0 0,-3-2 0 0,0 1 0 0,0 2 128 16,-2-4-128-16,0 2 0 0,0 2 0 0,-4-1 0 0,3 2 0 16,-2 0 0-16,1 0 128 0,-3-1-128 0,-1 1 0 15,3 0 0-15,-2 0 0 0,1 0 0 0,-1 0 0 16,-1 1 0-16,0 2 0 0,-2 0 0 0,0 2 0 16,1-2 0-16,-1 0 0 0,0-2 0 0,2 0 0 15,0 2 0-15,-2 0 0 0,-13-3 0 0,14 3 0 16,-1 2 0-16,2-2 0 0,-2 0 0 0,-2 0 0 15,-11-3 128-15,15 4-128 0,-4 4 0 0,1-4 0 16,-12-4 128-16,14 3-128 0,-4 3 0 0,0 3 144 16,-10-9-144-16,11 9 160 0,-2 3-160 0,0-5 160 15,-9-7-160-15,10 15 160 0,0-5-160 0,-1 5 160 16,0-1-160-16,-3-3 0 0,3 4 144 0,-2 0-144 16,1-2 0-16,-1 5 0 0,1 2 0 0,1-3 128 15,0 0-128-15,-1-1 0 0,1 3 0 0,0 1 0 0,5 2 0 16,-2-1 0-16,-1-1 0 0,1 1 0 15,-1 0 0-15,2 3 0 0,-3 2 0 0,5 0 128 0,-1-3-128 16,-1 4 128-16,3 1-128 0,-2-1 128 0,-2 1-128 0,-1 2 0 16,0-5 0-16,1 3 128 0,-3 1-128 0,-1-1 0 15,3 4 0-15,-2 1 128 0,-3 4-128 0,0-1 0 16,0-2 0-16,0 2 0 0,1-2 0 0,-1 0 0 16,-2 3 0-16,1 3 128 0,-1-1-128 0,1-5 0 15,-2 1 0-15,0 1 0 0,0-5 0 0,1 3 0 16,-1 2 0-16,0-5 0 0,-2 2 0 0,4-4 0 15,-4 3 0-15,1-4 0 0,-1-7 0 0,2 2 144 16,0 0-144-16,0-1 0 0,0 0 128 0,-1-3-128 16,2 1 0-16,-1-1 0 0,-1-1 0 0,-1 0 0 15,1-2 0-15,-1-3 0 0,1 2 144 0,-1-1-144 0,-1-3 0 16,2 6 144-16,-1-8-16 0,-1-9 0 0,0 13 0 16,0-13 0-16,5 9 0 0,-5-9-128 0,1 12 192 0,-1-12-64 15,1 12-128-15,-1-12 160 16,0 10-160-16,0-10 160 0,2 13-160 0,-2-13 128 0,0 0-128 0,0 0 128 15,0 9-128-15,0-9 0 0,0 0 144 0,0 0-144 16,0 0 144-16,0 0-144 0,0 0 192 0,0 0-192 16,0 0 256-16,0 0-48 0,0 0-16 0,-9-4 0 15,-1-2-16-15,-1 0-16 0,-1 2 0 0,1 1 0 16,-4-3-16-16,-2-2 0 0,-3 1 0 0,-3 2 0 16,0-4 48-16,-4 4 16 0,-3-1 0 0,-1-2 0 15,-2 4-64-15,-1-1-16 0,-3-4 0 0,-4 2 0 16,-1 2-128-16,-3 3 0 0,-1 0 0 0,-1 1 0 15,-4-1 0-15,-3 1 160 0,-6-2-160 0,-1 0 160 16,-1 1-160-16,-2 2 0 0,-1 0 144 0,-1 3-144 0,-2 5 0 0,1-3 0 16,-5-2 0-16,-1 2 0 0,-1 1 0 0,1-2 0 15,3-1 0-15,3 3 0 0,2 8 0 16,3-4 0-16,-1 3 0 0,6 4 0 16,-3 0-1152-16,4 1-320 0,1-3-48 0,4 3-17184 0</inkml:trace>
  <inkml:trace contextRef="#ctx0" brushRef="#br2" timeOffset="-165677.15">17429 12761 20271 0,'0'0'1792'0,"0"0"-1424"0,0 0-368 0,0 0 0 16,0 0 320-16,0 0-16 0,-8 1 0 0,8-1 0 16,-11 3-304-16,0-1-304 0,-1-2 64 0,-1-2 16 31,-2 2-160-31,0 0-48 0,-1 0 0 0,1 0 0 0,2 0 64 0,-2 2 16 0,-3-2 0 0,3 0-7744 15</inkml:trace>
  <inkml:trace contextRef="#ctx0" brushRef="#br2" timeOffset="-163987.03">16941 12782 7359 0,'0'0'320'0,"-11"-5"80"0,-1-4-400 0,2 2 0 0,10 7 0 0,-12-9 0 16,3-3 1840-16,2 5 272 0,7 7 64 0,-9-14 16 0,4 3-1584 0,1 2-320 15,4 9-64-15,-2-14-16 0,-1 4 496 0,3 10 112 16,-3-15 16-16,2 8 0 0,1 7 192 0,0 0 32 16,0 0 16-16,0 0 0 0,0 0-80 0,0 0-16 15,0 0 0-15,0 0 0 0,0 0-144 0,0 0-16 16,0 0-16-16,-3 16 0 0,3-1-112 0,-2 6-32 16,2 7 0-16,0 0 0 0,-1 2-160 0,0 2-48 15,-1 2 0-15,1 2 0 0,-1 6-144 0,1 5-48 16,-4-2 0-16,1 1 0 0,1-2-256 0,0 2 160 0,-3 0-160 0,0 3 128 15,-2-3-128-15,1 5 0 0,0 2 0 16,-1 2 0-16,-1 0 144 0,-1 3-144 0,1 4 160 0,-1-4-160 16,4-3 256-16,0 1-32 0,1 2-16 0,-1-1 0 15,2-4 16-15,-1 1 0 0,2-5 0 0,-1 0 0 16,1 0 32-16,2-3 0 0,-2-3 0 0,0 0 0 16,0-3-32-16,0 1 0 0,-2-4 0 0,2-3 0 15,-1 1-64-15,1-1-16 0,-2-6 0 0,2 6 0 16,2-6-144-16,1 2 128 0,0-2-128 0,0-3 128 15,0-2-128-15,0-1 0 0,0-1 0 0,1-2 0 16,1-1 0-16,-4 0 128 0,2-1-128 0,0-2 0 16,2 0 0-16,-1-1 0 0,1-3 128 0,1 3-128 15,-3-14 0-15,3 12 0 0,0 1 0 0,1-1 0 16,-4-12 0-16,8 9 0 0,-8-9 0 0,10 12 0 16,0-5 0-16,1 2 0 0,1 0 0 0,0-6 0 15,1 0 0-15,2 0 0 0,1 3 0 0,2-2 0 0,3-4 0 16,1-1 0-16,5-1 0 0,-2-2 0 0,0 1 0 0,3-2 0 15,2-1 0-15,3-1 0 0,2 1 0 0,4 2 0 16,2-2 128-16,4 0-128 0,0 1 0 0,6 2 0 16,1 2 0-16,6-4 128 0,0-2-128 0,0 4 0 15,-3-2 144-15,4 1-144 0,1 0 128 0,1-1-128 16,-1 2 160-16,6 2-160 0,4 1 0 0,1-3 128 16,-1-2-128-16,-2 2 0 0,3 5 0 0,-1 1 0 15,-2-2 0-15,8-1 0 0,1 0 0 0,3 2 0 16,0 1 0-16,0-2 0 0,-2-1 128 0,0 0-128 15,3-1 0-15,3 1 0 0,5 0 0 0,-3 0 0 0,-3-2 0 0,1 1 0 16,-3-1 0-16,2 1 128 0,2-1-128 16,2 1 0-16,3-1 0 0,-1 1 0 0,-5 1 128 0,-1-3-128 15,-1 1 0-15,3 1 0 0,2-2 0 0,1 1 0 16,-4 1 0-16,-1 1 0 0,1-3 0 16,0 1 0-16,1 2 0 0,2-1 128 0,2-2-128 0,-1-1 0 15,-2 1 0-15,-3 1 0 0,0 1 0 0,0-1 0 16,2-2 0-16,1-1 0 0,0-1 0 0,-3 3 0 15,-2 0 0-15,-1 0 0 0,-2 0 128 0,3-2-128 16,5-1 0-16,-2 1 0 0,1-2 0 0,-2-2 0 16,2 3 0-16,-2-3 0 0,1 0 0 0,2 0 0 15,2-3 0-15,-5 5 0 0,-6-4 0 0,-1 4 0 16,3-3 0-16,-2 2 0 0,-1-1 0 0,1-1 0 16,-2 2 0-16,-3 0 0 0,-6 2 0 0,-3-2 0 15,-2-2 0-15,1 5 0 0,-3-2 0 0,1-2 0 16,-1 5 128-16,-1-2-128 0,0-2 0 0,-3 4 0 15,-5 2 0-15,1-1 0 0,-5-3 0 0,-3 0 0 0,-3 2 128 0,-1 1-128 16,-2-1 0-16,-2 1 144 0,-1-3-144 0,-4 3 0 16,0 0 0-16,-2 3 128 0,-3-2-128 15,2 1 192-15,-3-1-192 0,-1 2 192 0,1-1-64 0,-2-1-128 16,2 1 192-16,-5-2-64 0,-1 0-128 0,0 0 0 16,-2 0 0-16,-1 1 0 0,-3 0 0 0,0-3 0 15,-12 5 128-15,12-9-128 0,-3 3 0 0,-9 6 0 16,7-10 0-16,-7 10 128 0,5-9-128 0,-2-3 0 15,-3 2 0-15,0-4 128 0,0 4-128 0,1-5 160 16,-2 0-160-16,1-3 160 0,-2 1-160 0,2-4 0 16,0 0 0-16,0-6 128 0,0-1-128 0,0-5 0 0,2 1 0 15,-2-5 0-15,1-2 0 0,1-1 0 0,2-2 0 16,-1-2 0-16,0-4 0 0,0-3 0 0,0-1 0 16,0-5 0-16,-3-1 0 0,1 2 0 0,-1-4 0 0,2 0 0 15,-2-3 0-15,0 1 0 0,0 1-144 0,3 3 144 16,-2 2 0-16,1-1-128 15,-2 0 128-15,1 5 0 0,1-3 0 0,-1 7 0 0,-1-1 0 0,2 5 0 16,-2 2 0-16,1 1 0 0,1-1 0 0,-1 6 0 16,1 1 0-16,-1 1 0 0,-1 2 0 0,0 1 0 15,2 3 0-15,1 0 0 0,0 0 0 0,0 4 0 16,0 2 0-16,0 1-128 0,-2 0 128 0,2 5 0 16,-2 2 0-16,4 1-192 0,-2 0 192 0,0 2-160 15,-2-4 160-15,2 7 0 0,-1-3-144 0,-1 5 144 16,-1 6 0-16,0 0 0 0,2-12 0 0,-2 12 0 0,0-9 0 15,0 9 0-15,0 0 0 0,0 0 0 0,-2-7 0 16,2 7 0-16,0 0 0 0,0 0 0 0,-12-3 0 16,2 3 0-16,10 0 0 0,-16 3 0 0,4-2 0 0,-3 2 0 15,-1 0 0-15,-2-1 0 0,-3 2-128 0,-3-1 128 16,-4 2 0-16,-3-1 0 0,-5 1 0 0,-1 1 0 16,-3 1 0-16,-1-3 0 0,-2-1 0 0,-2 3 0 15,-3 5 0-15,4-7 0 0,-2 1 0 0,0-2 0 16,-3 1 0-16,-5-1 0 0,-5 2 0 0,-3-3 0 15,-2 0 0-15,2 1 0 0,-2 0-128 0,0 1 128 16,2-1 0-16,-4 0 0 0,-2-1 0 0,-5 1 0 16,-5 1 0-16,-3 1 0 0,3-2 0 0,2 0 0 15,-1 0 0-15,-2 0 0 0,-2 2 0 0,-6 1 0 0,-6-6 0 16,4 3 0-16,-2 2 0 0,-1-1 0 16,3 5 0-16,-4-4 0 0,-5-2 0 0,3-2 0 15,3 2 0-15,1 0 0 0,1 3 0 0,-7 0 0 16,-8-2 0-16,1 2 0 0,3-1 0 0,1 1 0 15,1 1 0-15,-6 3 0 0,-7-2 0 0,2 2 0 0,1-4 0 0,3 3 0 16,2 5 0-16,-3-6 0 0,-5 3 0 0,2-4 0 16,1 4 0-16,4-2 0 0,1 4 0 0,-1-4 128 15,-2 1-128-15,3-2 0 0,3 3 0 0,3-2 0 16,2 2 128-16,-4-4-128 0,-5 1 0 0,-1 2 128 16,5-3-128-16,1 5 128 0,0-4-128 0,-2 2 128 15,-4-2 16-15,4-1 0 0,2 5 0 0,4-3 0 16,2 3 32-16,1-6 0 0,-5 7 0 0,4-4 0 15,8 1-176-15,5-2 160 0,2 2-160 0,2-3 160 16,0-1-800 0,-4 6-176-16,-3-1-16 0</inkml:trace>
  <inkml:trace contextRef="#ctx0" brushRef="#br2" timeOffset="-159872.34">19051 15710 18431 0,'-13'-10'816'0,"7"1"160"0,0 2-784 0,0-5-192 16,0 1 0-16,0-1 0 0,0 2 1152 0,0-3 192 16,0 1 48-16,-2-3 0 0,-3-4-320 0,-2 2-64 15,2 1-16-15,-1 3 0 0,-1-2 96 0,0 1 32 0,-2 4 0 0,2 0 0 16,1 5-112-16,-3 1-32 15,3 1 0-15,-3 0 0 0,0 1-400 0,2 4-64 0,0 2-32 0,-4 1 0 16,-4 4-176-16,1 0-48 0,-1 5 0 0,-1 1 0 16,-4 5 96-16,3 2 16 0,-1 4 0 0,2 3 0 15,-1 5 16-15,4 1 16 0,1 6 0 0,3 3 0 16,4 5-144-16,2 2-48 0,3 5 0 0,1-4 0 16,2 0-208-16,3 1 0 0,2 1 0 0,1-5 0 15,0 0 0-15,1-3 0 0,1-3 0 0,1 0 0 16,-2-5 0-16,2-6 0 0,-2-3 0 0,2-4 0 15,-1-4 0-15,-2 0 0 0,1-3 0 0,-1-6 0 16,-3-12 0-16,8 12 0 0,-8-12 0 0,0 0 0 31,0 0-1248-31,0 0-144 0,0 0-16 0,0 0-16 0,0 0-1888 0,3-9-368 16</inkml:trace>
  <inkml:trace contextRef="#ctx0" brushRef="#br2" timeOffset="-159691.8">18119 16329 33855 0,'0'0'1504'0,"0"0"304"0,0 0-1440 0,0 0-368 0,0 0 0 0,16 0 0 0,2 2 224 0,0-2-32 15,1-3 0-15,5-2 0 0,6-2 176 0,2 1 16 16,3-3 16-16,3-1 0 0,1 1-192 0,-1-2-32 16,1 5-16-16,1 0 0 15,2-2-480-15,-1 3-112 0,-1-2-16 0,-3-1 0 16,0 2-2752-16,-4 0-544 0</inkml:trace>
  <inkml:trace contextRef="#ctx0" brushRef="#br2" timeOffset="-159349.28">19369 16006 17503 0,'0'0'1552'0,"-15"-3"-1232"0,2 1-320 0,1 2 0 15,0 0 3296-15,2 3 608 0,-2 2 112 0,-3 1 16 16,-6 1-3216-16,-1 5-656 0,-6-3-160 0,2 6 0 15,1-1 0-15,0 1 192 0,-2 5-192 0,2 0 192 16,1 0 128-16,2 0 48 0,1 1 0 0,3 1 0 16,6-1 144-16,2-1 48 0,4-3 0 0,2-2 0 15,7-3-240-15,1 0-64 0,-4-12 0 0,12 6 0 16,1-3 64-16,4-3 16 0,0-3 0 0,1 0 0 16,-1-3 0-16,3-3 0 0,1 2 0 0,-2-4 0 15,1 2-192-15,-1 5-144 0,-3-1 192 0,-1 0-192 0,-3 0 208 16,0 4-64-16,-12 1-16 0,10 4 0 0,-10-4 0 15,9 13-128-15,-3 2 192 0,-1 2-64 0,-4 0 64 16,5 4 16-16,-1-2 0 0,-1 2 0 0,0-1-208 0,2 0 0 16,0-2 0-16,0-3 0 0,3-6 0 0,3-2-208 15,0-1 32-15,1-6 16 16,4-4-1136-16,-1-4-240 0,2-5-32 0,-2 0-9472 16,0-8-1888-16</inkml:trace>
  <inkml:trace contextRef="#ctx0" brushRef="#br2" timeOffset="-159086.52">19649 15409 13823 0,'-13'-12'1216'0,"13"12"-960"0,0 0-256 0,0 0 0 16,0 0 4512-16,0 0 864 0,-7 12 160 0,1 4 32 15,3 5-3968-15,-2 4-816 0,1 1-144 0,1 3-48 16,0 7 128-16,3 2 32 0,0 1 0 0,0 4 0 15,0-1-304-15,0 1-48 0,0 0-16 0,0 1 0 16,0 1-208-16,0-2-48 0,-2-2-128 0,2-1 192 16,0 2-192-16,0-5 0 0,0-7 128 0,0 2-128 15,2-2 0-15,-2-3-160 0,4-5 32 0,1-6 0 32,-1-4-432-32,2-1-80 0,3-4 0 0,-9-7-16 0,13-1-2336 15,4-2-464-15</inkml:trace>
  <inkml:trace contextRef="#ctx0" brushRef="#br2" timeOffset="-158709.22">20265 15801 15663 0,'0'0'1392'0,"11"-12"-1120"16,-1 0-272-16,2 3 0 0,0 0 2192 0,-2-1 384 15,-1 4 80-15,-9 6 16 0,0 0-1680 0,0 0-336 16,0 0-64-16,0 0-16 0,-7-10 416 0,-6 7 80 15,-4 3 16-15,-4 6 0 0,-5 5-160 0,-4 4-32 16,-3-1 0-16,-1 3 0 0,3 4 112 0,-2-2 16 0,4 2 0 16,0-1 0-16,4-1-320 0,3-3-48 15,3 0-16-15,4-2 0 0,4 1-352 0,7-5-80 16,3 2-16-16,5-3 0 0,-4-9-192 0,15 12 0 0,3-3 128 0,1 3-128 16,0-4 0-16,2 4 0 0,1-1 0 0,4 2 0 15,-3 0 0-15,0-1 0 0,-1 2 0 0,-3-1 0 16,-4-1 0-16,-2 4 0 0,-4-2 0 0,-1-3 0 15,-5 4 0-15,-5-4 0 0,-4 2 128 0,-6-1-128 16,-3-2 192-16,-5 2-16 0,-7-4 0 0,2 0 0 16,-3 4 16-16,-2-4 0 0,-3-1 0 0,2-4 0 15,1-1-192-15,2-2 0 0,3 0 0 0,3-3 0 32,2-5-1552-32,8 2-352 0,2-1-64 0,7-5-15040 0</inkml:trace>
  <inkml:trace contextRef="#ctx0" brushRef="#br2" timeOffset="-158381.08">20723 15923 20271 0,'0'0'1792'0,"0"0"-1424"16,0 0-368-16,0 0 0 0,0 0 2320 0,0 0 400 15,0 0 80-15,17 4 16 0,1-6-1600 0,3-3-320 16,3 0-64-16,0-1-16 0,1-6-288 0,0 2-48 15,5-6-16-15,-2-4 0 0,-1 1-160 0,4 0-48 16,-3-1 0-16,0 1 0 0,-1 0 80 0,-3 0 16 16,-5 1 0-16,-4 1 0 0,-3 0 64 0,-5 3 16 0,-4 2 0 15,-4-1 0-15,-5 3 160 0,-5 1 48 16,-4 6 0-16,-4 1 0 0,-5-1 48 0,-2 6 16 0,-6 3 0 0,3 9 0 16,-2 6-288-16,4 0-48 0,-1 5-16 15,5 2 0-15,4 1-208 0,4-3-144 0,5 3 192 0,5-3-192 16,5-2 128-16,8-2-128 0,4 1 0 0,6-3 0 15,4-2 160-15,6 0-160 0,6-6 128 0,9 1-128 16,6 1 0-16,3-8-272 0,0-4 32 0,0 1 16 31,-3 0-1632-31,4-3-336 0,-2-3-64 0</inkml:trace>
  <inkml:trace contextRef="#ctx0" brushRef="#br2" timeOffset="-157709.6">18881 17110 26367 0,'0'0'1168'0,"0"0"240"0,-12 1-1120 0,12-1-288 0,-12 0 0 0,1 5 0 16,3 2 864-16,-3 1 112 0,1 7 32 0,-1 2 0 15,1 4 16-15,0 3 16 0,-2 9 0 0,0-2 0 16,-2 6-160-16,7 0-48 0,-3 0 0 0,1 5 0 16,0-4-272-16,3 2-64 0,1-1-16 0,1-2 0 15,1-7-240-15,2-2-48 0,1-9-16 0,3-2 0 16,1-4-16-16,-4-13 0 0,0 0 0 0,13 0 0 15,1-3 192-15,2-10 32 0,-1-8 16 0,0-6 0 0,1-7-176 0,2 0-32 16,1-5-16-16,0-2 0 16,1-2-176-16,-1 1 0 0,0 0 0 0,1-1 128 0,-1-4-128 0,3 2 0 15,0 4 0-15,2 7 0 0,-2-2 0 16,5 5 0-16,0 4 0 0,0 6 0 0,-1 4 0 0,0 6 0 16,-6 2-128-16,1 8 128 0,0 4 0 0,-3 7 0 15,-5 2 0-15,-3 4 0 0,-1 7 0 0,-6 3 0 16,-4 1 0-16,-4 1 0 0,-3 3 0 0,-4 2 0 15,-8 4 0-15,-3 2 128 0,-6-2-128 0,-2-4 0 16,-3-1 144-16,1-7-144 0,2-1 0 0,3-6 144 16,1-2-144-16,4-7 0 0,2 0 224 0,3-7-64 15,3-4-16-15,2-4 0 0,-1-1-144 0,8-5-224 16,1 0 48-16,2-6 16 16,3-3-1760-16,6 1-336 0,5-3-80 0,6 1-8736 0,2 0-1760 15</inkml:trace>
  <inkml:trace contextRef="#ctx0" brushRef="#br2" timeOffset="-157408.52">19955 16959 29599 0,'0'0'1312'0,"0"0"272"0,-12 4-1264 0,2 5-320 0,0-2 0 0,-2 7 0 16,-3-1 704-16,-1 5 64 0,-2 1 32 0,0 0 0 15,-1 2-144-15,1 2-16 0,0 0-16 0,2-2 0 16,5-3-48-16,2 1-16 0,2-1 0 0,2-3 0 15,4-5-256-15,1-10-48 0,0 0-16 0,0 0 0 16,16 14-32-16,4-9 0 0,0-3 0 0,3-4 0 16,0-6 128-16,3-3 32 0,2 2 0 0,-1-4 0 15,-5-6-32-15,-1 2 0 0,-4 2 0 0,-2 2 0 0,-4-2-128 16,-4 3-16-16,-2-1-16 0,-5 1 0 0,-3 3 64 0,-3-3 16 16,-5 3 0-16,-2 2 0 0,-5 0 80 0,-3 2 32 15,-2 4 0-15,-1-1 0 0,-3 1-208 0,5-1-32 16,0 4-128-16,1 1 192 15,1-2-1088-15,3 2-240 0,5 0-32 16,4 3-16-16,8-6-1184 0,0 0-256 0,0 0-32 0</inkml:trace>
  <inkml:trace contextRef="#ctx0" brushRef="#br2" timeOffset="-157062.16">20694 16890 18431 0,'0'0'816'0,"0"0"160"0,0 0-784 0,0 0-192 0,0 0 0 0,0 0 0 16,0 0 2752-16,0 0 496 0,0 0 96 0,-11-1 32 16,-3 2-2032-16,1 4-384 0,-2-1-96 0,-1 4-16 15,-4-1-272-15,1-1-64 0,3 3-16 0,-1 1 0 16,3 7 0-16,3-1 0 0,4-3 0 0,1 5 0 16,1 1-272-16,5 1-48 0,0-1-16 0,3-1 0 15,2-5-32-15,-1 3-128 0,7 1 192 0,-2-2-64 16,1-3 112-16,2 2 16 0,-2 4 0 0,1-3 0 15,-2-3-32-15,-4 1 0 0,-5-13 0 0,3 12 0 16,-3 0 0-16,0-12 0 0,-6 10 0 0,-4 1 0 16,-3-5 176-16,-2 1 48 0,-3-2 0 0,-3-2 0 0,-2-2-64 15,-4-1 0-15,-1 0 0 0,2-1 0 0,1-1-128 0,1-2-48 16,2-2 0-16,1 1 0 0,2 2-208 0,3 2 0 16,1-4 0-16,6-1 0 15,2-1-960-15,7 7-224 0,0-9-48 0,6-3-16 16,4 2-2272-16,5-2-448 0</inkml:trace>
  <inkml:trace contextRef="#ctx0" brushRef="#br2" timeOffset="-156848.62">21118 16957 13823 0,'0'0'1216'0,"-5"12"-960"15,-1-3-256-15,2 3 0 0,-1 0 4096 0,1 5 784 0,-2 3 160 0,1 0 16 16,-4 1-3488-16,-1 0-704 0,-2-5-144 0,0 4-16 15,-1 0 192-15,1-3 64 0,0-1 0 0,0 2 0 16,0-2-384-16,1-2-64 0,-1 0 0 0,1 0-16 16,2-7-288-16,2 4-48 0,-2-4-16 0,9-7 0 15,0 0-144-15,0 0-192 0,0 0 32 0,0 0 16 32,0 0-2064-32,0 0-416 0,18-1-64 0</inkml:trace>
  <inkml:trace contextRef="#ctx0" brushRef="#br2" timeOffset="-156547.95">21630 16323 20271 0,'-8'8'1792'0,"-2"5"-1424"16,1 5-368-16,-2 10 0 0,0 2 2496 0,-3 5 416 16,1 2 96-16,-2 4 0 0,-1 3-1392 0,-2 1-272 15,3-2-64-15,0 0-16 0,0 3-304 0,1-2-48 16,0 2-16-16,-1-3 0 0,-2 0-560 0,2-1-112 16,-2-5-32-16,3 0 0 0,0-3-192 0,2-3 0 15,0 2 0-15,3-6-160 16,4-3-224-16,-1-4-64 0,0-2 0 0,3 0 0 15,0-3-1920-15,3-15-384 0,0 0-64 0</inkml:trace>
  <inkml:trace contextRef="#ctx0" brushRef="#br2" timeOffset="-156356.33">21159 17012 36863 0,'0'0'3264'16,"0"0"-2608"-16,15-3-528 0,1 2-128 0,6-1 560 0,-1 1 80 0,3-1 0 0,0-2 16 15,1-1-448-15,2-5-80 0,2 1-128 0,1-3 176 16,-2 5-176-16,1-4 0 0,-3 4 0 0,-2 1 128 16,-3-3-448-1,0 3-80-15,-4 5-32 0,3-2 0 0,0 1-496 0,0 1-96 0,-2 1-32 0,-4 1 0 16,3 1-1952-16,-2 1-400 16,-2 1-80-16</inkml:trace>
  <inkml:trace contextRef="#ctx0" brushRef="#br2" timeOffset="-156142.08">21959 16902 29951 0,'0'0'1328'0,"0"0"272"0,0 0-1280 0,-4 16-320 16,-1 2 0-16,1 3 0 0,1 1 672 0,-3 1 80 16,-2 0 16-16,0 1 0 0,-1 1 64 0,-2-1 0 15,2-2 16-15,0 1 0 0,-1-3-448 0,1 1-80 16,-1-3-32-16,2 1 0 0,1 2-288 0,2-2 128 15,0-2-128-15,0-2 0 0,5-15 0 0,0 0-304 0,-1 11 48 0,1-11 0 32,0 0-2752-32,0 0-528 0</inkml:trace>
  <inkml:trace contextRef="#ctx0" brushRef="#br2" timeOffset="-155766.25">22168 16853 23951 0,'0'0'1056'0,"0"0"224"0,-8 9-1024 0,0 4-256 0,5 5 0 0,2 2 0 15,-1 0 2528-15,1 1 448 0,-1 0 96 0,1 0 0 16,-1-1-2256-16,2 1-464 0,2 0-96 0,-2-3 0 16,0-3-112-16,1 0-16 0,1-1 0 0,1-2 0 0,-3-12 224 0,3 14 32 15,-3-14 16-15,6 14 0 0,-6-14 240 0,0 0 64 16,0 0 0-16,14 3 0 0,-2-3-80 0,-1-3-16 15,2-3 0-15,-1-1 0 0,1-2-144 0,1-4-16 16,-1-6-16-16,2-1 0 0,-2-2-160 0,-2 0-16 16,0-4-16-16,-2 0 0 15,2-4-112-15,-2 5-128 0,0-3 176 0,-1 1-176 0,-2 5 192 0,3-1-192 16,-3 1 192-16,0 1-192 0,3 4 128 0,-1 3-128 16,0 2 0-16,0 3 0 0,-1-3 0 0,-7 12 0 15,0 0 0-15,0 0 0 16,11-4-944-16,-11 4-80 0,0 0-32 0,10 2 0 15,-10-2-1392-15,15 2-288 0,-3 4-48 0</inkml:trace>
  <inkml:trace contextRef="#ctx0" brushRef="#br2" timeOffset="-155382.68">22752 16832 29599 0,'0'0'1312'0,"0"0"272"0,16 12-1264 0,5-3-320 0,3-3 0 0,2 2 0 16,4-4 384-16,1-1 0 0,2-3 16 0,0-2 0 16,-2 0-48-16,0-3-16 0,4-1 0 0,-2 0 0 15,-2-3 288-15,0-1 48 0,1-1 16 0,-1 0 0 16,-1 5 0-16,-2-3 0 0,-2 0 0 0,-2-3 0 0,-3 3 64 0,-2-1 16 16,-4 2 0-16,0-4 0 0,-6 1-240 0,-5-4-32 15,-2 0-16-15,-4 4 0 0,-5-2 16 0,-2 3 0 16,-4-2 0-16,-4 4 0 0,-2 2-96 0,-3 5-16 15,-6 4 0-15,-4 3 0 0,-2 1-192 0,-1 8-32 16,2 4-16-16,0 4 0 0,4-3-144 0,-1 4 128 16,6 0-128-16,3 6 128 0,4-2 48 0,8 0 0 15,1-1 0-15,7-2 0 0,4-1-176 0,4 0 0 16,5-2 0-16,3 0 0 0,6 0 0 0,-1 1 0 16,7-3 0-16,1 0 0 0,2-3 0 0,4 0 0 15,0-5 0-15,2-2 0 0,1 2 0 0,0-5 0 16,-1-1 0-16,-1 0 0 0,1-3 0 0,-2-1-192 15,-1-2 64-15,-3-2 128 16,-4-7-1920-16,-1 0-256 0,-1-4-48 0</inkml:trace>
  <inkml:trace contextRef="#ctx0" brushRef="#br2" timeOffset="-155162.31">22211 16381 41471 0,'0'0'3680'0,"0"0"-2944"0,0 0-592 0,0 0-144 16,0 0 1024-16,0 0 160 0,15-3 32 0,0 2 16 15,-1-1-720-15,-3 1-160 0,0 1-32 0,-11 0 0 0,13-5-320 0,-2-2 0 16,-3-1-192-16,-8 8 64 15,5-8-1472-15,-4-4-272 0,-1 12-64 0,-7-9-10720 16,-3 1-2128-16</inkml:trace>
  <inkml:trace contextRef="#ctx0" brushRef="#br2" timeOffset="-154951.33">20849 16558 50335 0,'-39'-6'2240'0,"23"3"448"0,4 6-2160 0,12-3-528 0,0 0 0 0,0 0 0 31,0 0-240-31,0 0-144 0,3 9-48 0,-3-9 0 16,0 0-2592-16,0 0-528 0,0 0-96 0,-12-5-32 0</inkml:trace>
  <inkml:trace contextRef="#ctx0" brushRef="#br2" timeOffset="-145179.47">14702 16108 11967 0,'-10'-6'528'0,"10"6"112"0,0 0-512 0,0 0-128 0,-6-6 0 0,6 6-3520 15,0 0-720-15</inkml:trace>
  <inkml:trace contextRef="#ctx0" brushRef="#br2" timeOffset="-144424.65">14715 16178 6159 0,'0'0'256'0,"0"0"80"0,0 0-336 0,0 0 0 0,8-12 0 0,-2 3 0 16,0-4 1200-16,0-1 160 0,0-1 48 0,0-2 0 15,-2-1 80-15,-1-1 32 0,-2-4 0 0,4 3 0 16,-4-3-496-16,1 1-80 0,-1-2-32 0,-1 2 0 16,0 0-320-16,0-2-64 0,-1-1-16 0,1-1 0 0,-2 6-128 15,2-1-48-15,-1 0 0 0,1 0 0 0,0 2 32 16,0 4 0-16,-2 5 0 0,-1-2 0 0,3 3-64 0,0 9-16 15,0 0 0-15,0 0 0 0,-1-13-160 0,1 13-128 16,0 0 192-16,0 0-192 0,0 0 0 0,0 0 0 16,-9 0 0-16,9 0 0 0,0 0 0 0,-6 12 0 15,6-12 0-15,-4 16 0 0,1-1 0 0,1 4 0 16,1 2 128-16,4 3-128 0,-3 4 272 0,3-2 0 16,3 3 0-16,0 6 0 0,-1 5-16 0,1 2 0 15,0-2 0-15,2 5 0 0,-1 2-48 0,1 6-16 16,-1 4 0-16,-1 1 0 0,0 3-192 0,0 2 144 0,-2 3-144 15,2 2 128-15,2 2-128 0,1-2 0 0,4-3 0 16,-3 1 128-16,1-7 0 0,-4 2-128 0,4 0 192 16,-1 0-64-16,2-2 256 0,-3 0 64 0,3-1 0 0,-5-3 0 15,-1 2 0-15,0-2 16 0,-2-5 0 0,1 3 0 16,-5-2-176-16,0-2-32 0,-2 0-16 0,1-2 0 16,-4-1-112-16,1 2 0 0,-4 1-128 0,3-5 192 15,-3-1-192-15,-1-3 128 0,0-1-128 16,-1 0 0-16,3-2 0 0,-1-2 128 0,1 1-128 0,1-3 0 15,0 1 0-15,-2 0 0 0,5-4 0 0,0-1 0 16,0 3 176-16,0-6-176 0,2 2 192 0,0-1-192 16,1 0 176-16,1-2-176 0,0-3 160 0,2-1-160 15,2-2 128-15,-2-1-128 0,-2-1 0 0,2-3 0 16,0-5 0-16,-3-9 0 0,3 11 0 0,-3-11 0 16,0 0-320-16,0 0-48 0,0 0-16 0,0 0 0 15,0 0-1984-15,3-12-416 0</inkml:trace>
  <inkml:trace contextRef="#ctx0" brushRef="#br2" timeOffset="-143891.75">14159 18121 13935 0,'-18'0'608'0,"8"1"144"0,-1 2-608 0,1-1-144 15,1 1 0-15,9-3 0 0,-9-2 912 0,9 2 160 0,0 0 16 0,0 0 16 16,0 0-224-16,0 0-48 0,0 0-16 0,13-4 0 16,1-1-112-16,2 1 0 0,2-1-16 0,6 2 0 15,2 0-48-15,7 0 0 0,4 1 0 0,3 0 0 16,3 2-128-16,0-3-16 0,2 0-16 0,1 0 0 15,4 0-32-15,4 3 0 0,8-3 0 0,5 2 0 16,4-1 48-16,3-1 0 0,5-3 0 0,-3 2 0 16,-4 2-240-16,6-1-64 0,-1 2 0 0,4-2 0 15,3-2-192-15,-1 3 128 0,0-3-128 0,-6 2 0 16,-3-1 128-16,-1 1-128 0,1-2 0 0,2 2 0 16,-2-1 128-16,-1 1-128 0,-2-6 0 0,-4 2 0 0,-5 2 288 15,-1 1-32-15,-2-2-16 0,1 1 0 0,-5 2 192 0,4 2 32 16,-1-2 16-16,3 1 0 0,-2 1-288 15,-5-1-64-15,-2-1-128 0,0 2 192 0,-3-1-192 0,-2-1 128 16,-2-1-128-16,-1 1 0 0,1 4 0 0,-2 1 128 16,1-1-128-16,1-1 0 0,-1 0 0 0,-1-1 0 15,-4 1 128-15,-5-2-128 0,-4 2 0 0,-2 2 0 16,-1-2 0-16,-2 3 0 0,-4-2 0 0,0 2 128 16,1-1-128-16,-3 2 0 0,-3 2 0 0,-1-1 0 15,0 2 128-15,-3 2-128 0,4-3 0 0,-2 0 0 16,-2 3 0-16,-2-5 0 0,-10-4-400 0,10 8 16 15,1-1 16-15,-11-7 0 16,0 0-1424-16,0 0-272 0,0 0-64 0</inkml:trace>
  <inkml:trace contextRef="#ctx0" brushRef="#br2" timeOffset="-135823.39">13236 11176 10127 0,'-17'-2'448'0,"17"2"96"0,-9 3-544 0,9-3 0 0,-12 3 0 0,2 2 0 16,0 2 704-16,1-2 48 0,9-5 0 0,-11 5 0 16,11-5 80-16,-10 9 0 0,10-9 16 0,0 0 0 15,0 0 192-15,0 0 48 0,0 0 0 0,0 0 0 16,0 0-176-16,0 0-16 0,10-3-16 0,4-4 0 0,2 1-256 0,3-4-48 15,2-1-16-15,1-1 0 0,2 1-208 0,0-4-32 16,0 0-16-16,5 1 0 0,1-2-144 0,0-2-32 16,-1 1 0-16,3-3 0 15,-1 4-128-15,-5-2 0 0,6 0 144 0,-1 0-144 0,0 1 0 0,-1 2 0 16,-2 3 0-16,-1-3 128 0,-5 3-128 0,0 0 128 16,0 6-128-16,-5-1 128 0,-7 1-128 0,-10 6 128 15,13-3-128-15,-13 3 128 0,0 0-128 0,0 0 176 16,0 0-176-16,0 19 192 0,-4 2-16 0,-5 0 0 15,0 0 0-15,-3-1 0 0,-1 0-176 0,-2 1 192 16,0-2-192-16,2-1 192 0,-2-5-192 0,0 3 192 0,2 1-192 16,-1-5 192-16,1 1-192 0,0-4 192 0,1 1-192 0,2-1 192 15,1 3-192-15,1-5 0 0,1 4 0 16,-1-5 0-16,8-6 0 0,-7 9-144 0,7-9 0 0,0 0 0 31,-6 10-496-31,6-10-112 0,-4 7-16 0,4-7-7296 0,0 0-1472 0</inkml:trace>
  <inkml:trace contextRef="#ctx0" brushRef="#br2" timeOffset="-135491.39">13529 11050 9615 0,'0'0'416'0,"0"0"96"0,0 0-512 0,0 0 0 0,0 0 0 0,0 0 0 15,0 0 208-15,0 0-64 0,0 0-16 0,0 0 0 0,0 0 1024 0,0 0 192 16,0 0 32-16,0 0 16 0,0 0 16 0,6 7 16 16,-3 5 0-16,-3 1 0 0,-3-1-416 0,-3 6-96 15,2 3-16-15,-5-1 0 0,0 4-160 0,-4 1-32 16,-2 5-16-16,-3-2 0 0,-1 5 16 0,-3 0 0 16,-4 4 0-16,1-2 0 0,-2-2-144 0,5 3-32 15,-3-1 0-15,0-4 0 0,-2-1 16 0,0-3 0 16,1-3 0-16,-1-1 0 0,2-2-80 0,-2-2-16 15,0-2 0-15,0 1 0 0,4-1-160 0,-3-2-32 16,4 0-16-16,3 1 0 0,3-2-240 0,1 1 128 16,3-1-128-16,3-2 0 0,3 0 0 0,6-12-336 15,0 14 48-15,4-4-14992 0</inkml:trace>
  <inkml:trace contextRef="#ctx0" brushRef="#br2" timeOffset="-134496.62">11609 11861 9215 0,'0'0'400'0,"0"-11"96"0,-2-1-496 0,2-2 0 16,0 5 0-16,0-1 0 0,0 1 1264 0,0 9 144 15,0-13 48-15,0 13 0 0,0 0-240 0,-1-9-64 16,1 9 0-16,0 0 0 0,-2-10-48 0,2 10-16 16,0 0 0-16,0 0 0 0,0 0-528 0,0 0-112 0,0 0-32 0,8 13 0 15,-2-1-176-15,0 3-48 0,-1 2 0 0,1 1 0 16,-1 2 64-16,-1 2 0 0,1 2 0 0,-1-1 0 15,1 5 0-15,1 1 16 0,-2-4 0 0,1-3 0 16,3 2-80-16,1-3 0 0,2-3-16 0,1-1 0 16,-1-2 80-16,3-4 32 0,1-4 0 0,1-1 0 15,0-3 304-15,4-5 64 0,-4-1 16 0,2-5 0 16,0-4 32-16,1-3 0 0,2 0 0 0,-1-4 0 16,0-4-192-16,-1-2-16 0,0 1-16 0,-1-7 0 15,-2-1-144-15,-1-3-16 0,-1 6-16 0,-1-2 0 16,0 2-128-16,-1 0-32 0,-1-1 0 0,-1 6 0 15,-3 2-144-15,-1 1 0 0,3 2 144 0,-3 0-144 16,-1 2 0-16,-4 5 0 0,4-1 0 0,-5 13 0 16,3-7-224-16,-3 7-64 0,0 0-16 0,0 0 0 15,0 0-2112 1,0 0-416-16,-8 12-96 0</inkml:trace>
  <inkml:trace contextRef="#ctx0" brushRef="#br2" timeOffset="-134206.22">11842 12090 13823 0,'0'0'1216'0,"0"0"-960"15,0 0-256-15,0 0 0 0,0 0 704 0,-3 15 112 16,1-3 16-16,1 3 0 0,-2-3 0 0,1 2 0 16,1 6 0-16,-1 0 0 0,1 1 464 0,1 4 112 15,-2 5 0-15,2-2 16 0,0 1-464 0,-1 5-112 16,-1 3-16-16,1 1 0 0,1 1-368 0,0 3-80 15,-3-4 0-15,3-1-16 0,0-3-224 0,3-5-144 0,-2-1 192 0,-1-2-192 16,0-5 272-16,0-1-48 0,2-6-16 0,-2 1 0 16,0 0 176-16,0-15 48 0,-3 12 0 0,3-12 0 15,0 15-192-15,0-15-48 0,0 0 0 0,0 0 0 16,0 0-192-16,0 0-192 0,0 0 48 0,0 0 0 31,0 0-1776-31,6-17-368 0,-2 1-64 0</inkml:trace>
  <inkml:trace contextRef="#ctx0" brushRef="#br2" timeOffset="-133882.84">12204 12065 4607 0,'0'0'400'0,"0"0"-400"0,0 0 0 0,0 0 0 0,-6 12 1552 0,0 6 240 16,-1 4 32-16,1 0 16 0,-2 0-144 0,1 1-32 15,-2-1 0-15,0 3 0 0,0-3 16 0,3 1 0 16,0-1 0-16,2 0 0 0,1 0-496 0,4-2-96 16,2-4-32-16,3-1 0 0,0 0-128 0,3 1-32 15,0-6 0-15,3 4 0 0,3-7-96 0,0 4-32 16,1-3 0-16,2 0 0 0,-1-4-224 0,1 1-48 16,2-4-16-16,0 2 0 0,-3-1-208 0,2-2-32 15,0 0-16-15,1 0 0 0,-1-2-96 0,3-1 0 16,-1 0-128-16,-3-1 192 0,-2 1-192 0,0-2 144 0,1 4-144 15,-1-5 128-15,-3-1-128 0,-1-1-176 0,3 4 48 16,-3-1 0 0,-3-1-1504-16,-9 6-288 0,6-10-64 0,-6 10-11920 0</inkml:trace>
  <inkml:trace contextRef="#ctx0" brushRef="#br2" timeOffset="-133673.48">12228 12316 28559 0,'-9'-5'2544'0,"9"5"-2032"0,0 0-512 0,0 0 0 32,0 0-240-32,0 0-144 0,0 0-16 0,0 0-16 0,0 0 416 0,16 0 224 0,5-3-32 0,0 0 0 15,4 0 544-15,3 0 96 0,2-3 32 0,4-1 0 16,0 3-432-16,2-4-96 0,-1-2-16 0,2 2 0 16,-1-4-320-16,-3 5 0 0,-7-2 0 0,3 2 128 0,-6 2-288 0,1-1-48 15,-3-1-16-15,-3 2 0 16,-6 1-800-16,-2 0-144 15,-10 4-48-15,0 0-11456 0</inkml:trace>
  <inkml:trace contextRef="#ctx0" brushRef="#br2" timeOffset="-133455.3">12253 12068 7359 0,'-13'-9'656'0,"1"3"-528"16,1 3-128-16,11 3 0 0,0 0 4480 0,0 0 848 15,0 0 176-15,0 0 48 0,0 0-4160 0,8-7-832 16,2-2-176-16,3 3-16 0,4-3 144 0,4 1 16 15,1 2 16-15,5-2 0 0,2 0-336 0,4-1-64 16,1-1-16-16,0 2 0 0,-1-3-128 0,-1 2-176 0,3-2 48 16,-6 5 0-1,-3 2-1552-15,-4 1-304 0,-1-2-64 0</inkml:trace>
  <inkml:trace contextRef="#ctx0" brushRef="#br2" timeOffset="-133049.87">13233 11740 10943 0,'16'-8'480'0,"-3"5"96"0,2-1-448 0,-2-1-128 0,-2 1 0 0,-11 4 0 16,12-4 384-16,-12 4 48 0,0 0 16 0,0 0 0 16,0 0 1008-16,-14 1 208 0,-5 4 32 0,-3 0 16 0,-3 7-288 0,-8 0-48 15,-6 2-16-15,-2 3 0 0,-2 3-144 0,3-1-16 16,3 0-16-16,2 1 0 0,4-6-256 15,4 1-48-15,5 2-16 0,4-4 0 0,5 2-368 0,3 1-80 16,4-1-16-16,4-2 0 0,4 1-160 0,4 0-48 16,3 1 0-16,4 2 0 0,3-1 64 0,5 0 16 15,4 2 0-15,1 0 0 0,-1 6 48 0,3-2 16 16,0-4 0-16,0 6 0 0,-2-2-48 0,-3 2-16 16,-2-4 0-16,0 0 0 0,-2-6 0 15,-2 3 0-15,-6-1 0 0,-2-1 0 0,-4 0 48 0,-4 0 16 16,-4-1 0-16,-4-3 0 0,-7-1 256 0,-5-2 48 15,-5 4 16-15,-5-2 0 0,-8 0-96 0,-2-5-32 16,-3-1 0-16,1-1 0 0,-2 2-272 0,1-2-48 0,2-2-16 16,3 2 0-16,2-1-192 0,5 1 0 0,3-2 0 0,6-1-160 31,5 0-2000-31,6 0-400 0,10 0-64 0</inkml:trace>
  <inkml:trace contextRef="#ctx0" brushRef="#br2" timeOffset="-128248.05">14754 14385 15999 0,'-19'4'704'0,"7"-1"160"0,-1 3-688 0,-1 2-176 16,2-4 0-16,12-4 0 0,-9 6 1088 0,9-6 192 16,0 0 48-16,0 0 0 0,0 0-304 0,0 0-48 15,14 1-16-15,4-2 0 0,2-3 64 0,4-1 0 0,3-1 0 0,5-1 0 16,9 1-288-16,2-5-48 0,1-1-16 0,5-1 0 16,0 3-288-16,3-5-64 0,3-1-16 0,1-1 0 15,2 4-176-15,3 0-128 0,1 5 144 0,-1-1-144 16,0-1 128-16,-1-4-128 0,-4 1 0 0,0 1 144 15,-8 0-144-15,-1 3 0 0,-5 2 144 0,-6 0-144 16,-5 2 0-16,-6 4 128 0,-4-4-128 0,-5 2 0 16,-4-1-336-1,1 1-144-15,-13 3-32 0,11-6-8704 0,-11 6-1760 0</inkml:trace>
  <inkml:trace contextRef="#ctx0" brushRef="#br2" timeOffset="-127934.81">15710 13864 22511 0,'0'0'992'0,"0"-14"224"0,1 4-976 0,5-3-240 16,3 1 0-16,3 3 0 0,3 0 128 0,4-1-128 16,4 2 176-16,5-2-176 0,3 2 368 0,3 1-48 15,8 0 0-15,1 5 0 0,6 2 320 0,0 3 64 16,-2 3 16-16,4 3 0 0,-2 0-208 0,-5 4-64 15,-4 2 0-15,-4 0 0 0,-5 3-112 0,-1 4-16 0,-1 5-16 0,-5-1 0 16,-6 0 64-16,-3 5 16 0,-3-3 0 0,-5 6 0 16,-2-3 0-16,-5 8 0 0,-2 1 0 0,-4 0 0 15,-4-1-96-15,-5-2-16 0,-4 0 0 0,-2 0 0 16,-4-3-32-16,2-3-16 0,-3 2 0 0,-9-5 0 16,0-4-64-16,-2-2-16 0,1-1 0 0,-2 0 0 15,0-5-144-15,1-1 0 0,2-5-160 0,-1 1-15072 16</inkml:trace>
  <inkml:trace contextRef="#ctx0" brushRef="#br2" timeOffset="-127214.56">12608 15139 11967 0,'-9'9'1072'0,"-2"6"-864"0,2-4-208 0,-1 1 0 0,3 5 1184 0,-2-4 192 15,0-3 32-15,3 1 16 16,1-2-272-16,5-9-64 0,0 0-16 0,0 0 0 0,0 0 320 0,0 0 64 15,0 0 16-15,6-18 0 0,0-3-112 0,5-3-16 16,2-5 0-16,2-3 0 0,1-2-544 0,1 0-112 16,-3-4-32-16,7-4 0 0,0-1-368 0,-2-6-80 15,-1-6-16-15,-2 0 0 0,-2 6-192 16,1-6 0-16,-2-1 0 0,-4-2 0 16,-2-1-688-16,-1 4-224 0,0 4-48 0,0 4-16 15,0 5 784-15,0 7 192 0,0 5 0 0,1 5 0 0,1 8 736 0,-2 5 192 16,1 4 32-16,-7 8 16 0,0 0-784 0,11 10-192 15,-3 8 0-15,1 4 0 0,-3 2 0 0,3 10 0 16,-1-1 0-16,0 4 0 0,0 1 0 0,-2 5 0 16,0 6 0-16,1 5 0 0,1 1 0 0,-1-2 0 15,0 0 0-15,4-5 0 0,4-3 0 0,0-7 0 16,2-10 0-16,3-4 0 0,-1-5 0 0,2-5 0 16,0-2 0-16,1-11 0 0,2-8 128 0,1-2 48 15,0-8 0-15,0-3 0 0,2-7 256 0,-3-6 48 0,-2-4 16 16,-1 3 0-16,-2-2-192 0,-3-2-48 15,-2-4 0-15,-2-2 0 0,-2-4 128 0,-3 2 0 16,-2 3 16-16,-2-3 0 0,-5 0-80 0,1 5 0 0,-1 3-16 0,1 6 0 16,-2-4-176-16,-2 8-128 0,5 0 144 15,-1 6-144-15,1 7 0 0,1 0 0 0,-1 3 0 16,0 12 0-16,2-9-192 0,-2 9-16 0,0 0-16 0,0 0 0 16,0 0-2304-1,0 0-464-15,0 0-80 0</inkml:trace>
  <inkml:trace contextRef="#ctx0" brushRef="#br2" timeOffset="-126871.08">13967 14086 20271 0,'-13'5'896'0,"4"1"192"0,-3 0-880 0,-1 9-208 15,-2 1 0-15,0 6 0 0,-4 5 784 0,-3 1 112 16,-5 0 32-16,5 1 0 0,-4 3-352 0,1 1-64 15,1 2 0-15,2 4-16 0,1-2-64 0,2 5-16 16,1 2 0-16,6 1 0 0,5-4-144 0,5-4-16 16,7-4-16-16,4-2 0 0,4-5 16 0,5-10 16 15,3-9 0-15,3-1 0 0,5 0 512 0,2-12 112 16,1-6 0-16,-1-5 16 0,0-3 96 0,-1-4 16 16,-2-5 0-16,1-1 0 0,0 0-224 0,-6-4-32 15,-3-6-16-15,-1 2 0 0,-3 2-48 0,-5 0-16 16,-2-2 0-16,-6-1 0 0,-5 4-112 0,-4 2 0 15,-4-4-16-15,-5 4 0 0,-1 0-192 0,-4 2-48 0,-2 5 0 16,0 3 0-16,-2 6-320 0,3 5-160 0,2 0 16 0,0 6 0 31,-1 1-1392-31,4 5-288 0,1 5-48 0</inkml:trace>
  <inkml:trace contextRef="#ctx0" brushRef="#br2" timeOffset="-117326.45">17984 15629 5519 0,'-13'-11'496'0,"4"2"-496"0,-2 0 0 0,2-2 0 16,1-1 2512-16,-1-3 416 0,3 4 80 0,0 0 0 16,3 3-816-16,0-1-160 0,3 9-48 0,-2-7 0 15,2 7-608-15,0 0-128 0,0 0-32 0,0 0 0 16,0 0-320-16,0 0-64 0,0 0 0 0,0 0-16 16,14 1-112-16,-14-1 0 0,12 12-16 0,-2 2 0 15,-1 3-64-15,0 4-16 0,0 3 0 0,-2 4 0 16,-1 0-224-16,-2 3-64 0,-1 10 0 0,2 3 0 15,-1 5-176-15,1 3-144 0,-2 4 192 0,0 5-192 0,-2 2 160 0,1-1-160 16,-1 3 128-16,2 2-128 0,0 4 128 0,0-1-128 16,-1 0 128-16,-2 4-128 0,1-1 176 0,-1 1-48 15,-1-6-128-15,-1-1 192 0,-2 0-192 0,-1-3 144 16,4-6-144-16,-2-2 128 0,1 0-128 0,-1-8 192 16,0-5-192-16,0-2 192 0,-1 0 128 0,1-3 48 15,-2-1 0-15,1-6 0 0,0 1-48 0,-1-4 0 16,2-3 0-16,0 3 0 0,0-3-128 0,2 1-16 15,-2-6-16-15,0 1 0 0,1 0-160 0,2 0 0 16,0 0 144-16,2-4-144 0,2 0 0 0,1-2 0 16,1 1 0-16,0 0 0 0,4-4 0 0,-1 0 0 0,0 0 0 15,1-3 0-15,1 0 0 0,2 0 128 0,2-6-128 16,1 1 128-16,0 5-128 0,4-6 0 0,-1-3-176 16,3 0 176-16,2 1 0 0,4-1 0 0,-1-3 0 0,6 2 0 15,-2 1 0-15,7 3 0 0,1 0 0 0,3-2 0 16,2-1 0-16,5 3 0 0,2 2 0 0,2-1 0 15,2-2 0-15,0-1 0 0,-2 2 0 0,4 0 0 16,2-1 0-16,2-1 0 0,1-2 0 0,2 2 0 16,1 2 0-16,1 0 0 0,-2 1 0 0,1 1-144 15,-9-2 144-15,4-2 0 0,0 2 0 0,3 0 0 16,-1 2 0-16,2-4 0 0,0-1 0 0,1 2 0 16,0-1 0-16,-1-1 128 0,0-1-128 0,0 1 0 15,0 3 0-15,4 0 128 0,0 0-128 0,4 0 0 16,-1-3 0-16,-1 0 144 0,-2-2-144 0,2 4 0 15,-1-2 128-15,1-2-128 0,1 1 0 0,2 1 0 16,0 1 0-16,-3-1 0 0,-2-3 0 0,-4 2 0 0,1-1 0 0,-1 1 0 16,0-1 0-16,0 1 0 0,-1-2 128 0,3 3-128 15,0-3 0-15,-2 0 0 0,-3-2 0 0,-3 2 0 16,-2 0 128-16,2 0-128 0,0-1 128 0,-1 0-128 16,-2-1 144-16,2 1-144 0,0-1 128 0,1 2-128 15,-2-1 0-15,-4-1 144 0,-4 4-144 0,-2-2 160 16,1 0-160-16,1-3 160 0,-1 0-160 0,-1 3 0 15,2-1 0-15,1 1 0 0,0-3 0 0,1 1 0 16,-2 1 0-16,-2-1 0 0,-3 4 0 0,0-4 0 16,-3 2 0-16,0 2 0 0,0 1 0 0,1 1 0 15,1 2 0-15,-2 2 0 0,0-1 0 0,0-1 0 0,-1-1 0 0,-1 1 128 16,0 1-128-16,-1 1 0 0,-2-4 0 0,-2 4-176 16,-2-1 176-16,0 0 0 0,-5 2 0 15,-3-1 0-15,0-1 0 0,0-1 0 0,1 0 0 0,-2 3 0 16,-1-4 0-16,0 1 128 0,0 1-128 0,-1-1 0 15,1 0 0-15,-2 0 0 0,1-3 0 0,-2 3 0 16,-2 1 144-16,0 1-144 0,-1-4 192 0,-2 2-192 16,1 0 0-16,-2 2 0 0,-3-4 0 0,2-1 0 15,-11 0 0-15,11-4 0 0,-11 4 144 0,13-6-144 16,-13 6 144-16,11-8-144 0,-4-3 128 0,-3 3-128 16,2-1 192-16,-1 0-64 0,-5-6 0 0,0 2 0 15,0-6 64-15,0-3 0 0,-2-8 0 0,-1 0 0 16,2-7-64-16,1-5-128 0,-2-4 192 0,1-8-64 15,-1-6-128-15,2-7 192 0,0-7-192 0,2-4 192 0,-1-4-192 0,1 0 0 16,-2-1 144-16,4 3-144 16,-2 4 0-16,-1 1 0 0,-1 0 0 0,3 4 128 0,0 4-128 0,-1 2 0 15,-2 3 0-15,3 2 0 0,1 1 0 0,1 3 0 16,-2-1 0-16,0 1 128 0,-2-1-128 0,4 4 0 16,-2-2 0-16,1 0 0 0,0 2 0 0,2 1 0 15,-1 4 0-15,-2 7 0 0,3-2 0 0,-2 4-160 16,2 2 160-16,-1 3 0 0,-2-2-128 0,-1 3 128 15,0 4 0-15,-2 1 0 0,-2-1 0 0,0 3-128 16,-3 3 128-16,1 3 0 0,-2-1 0 0,0 4 0 16,0 4 0-16,-2 0 0 0,-2-1 0 0,0 4 0 15,-4 0 0-15,1 4 0 0,-2 0 0 0,0 0 0 16,-3 0 0-16,-1 3 144 0,-2 1-144 0,1-1 0 16,-3 0-192-16,2 2 192 0,-2-3-128 0,-3 1 128 0,0 1 0 0,-2 1 0 15,-2-1 0-15,-3-2 0 0,4-4 0 0,-4 4 0 16,2 1 0-16,-5 1 0 0,-4 1 0 0,-3-1 0 15,-6-1 0-15,-3 2 0 0,2-1 0 0,-5-1 0 16,-2 2 0-16,2-2 0 0,0 3 0 0,2 1 0 16,0-3 0-16,-2 2 0 0,-2-2 0 0,-4 2 0 15,-1-3 0-15,-2 2 0 0,-1 1 0 0,1-2 0 16,0-1 0-16,2 2 0 0,-3-2 0 0,-4 3 0 16,1 0 0-16,-2 0 0 0,0 0 0 0,4 0 0 15,-3 0 0-15,4 4 0 0,0-1 0 0,-4-1 0 16,4-2 0-16,-3 0 0 0,-2 0 0 0,2 0 0 15,1-2 0-15,0 2 0 0,2 2 0 0,1-1 0 16,0 1 0-16,-1-1 0 0,-3 2 0 0,1 1 0 0,-4 1 0 0,1 1 0 16,2-2 0-16,1 2 0 0,1 2 0 15,1-2 0-15,-3 1 0 0,3 2 0 0,-2-5 0 0,0 2 0 16,0 0 0-16,2-1 0 0,-2-2 0 16,5 3 0-16,1 1 0 0,1-1 0 0,-2-2 0 0,0 2 0 15,-1 2 128-15,3-4-128 0,2 2 0 0,1 2 0 16,4-4 0-16,1 1 0 0,3 5 0 0,-2-3 128 15,7-2-128-15,-4-1 0 0,1 4 128 0,-4-2-128 16,1-2 128-16,3 3-128 0,0-2 160 0,4-1-160 16,0 4 192-16,0 2-192 0,2-5 128 0,1 2-128 15,3 2 0-15,1-3 0 0,2 0 128 0,0 3-128 16,-3-3 0-16,1 4 0 0,-1-1 144 0,1-3-144 16,1 1 0-16,2-1 144 0,2 0-144 0,1 2 128 0,3-2-128 15,1-2 128-15,2 0 0 0,0 2-128 0,-1-1 192 0,4-1-64 16,3 2 0-16,-1 2 0 0,0-2 0 0,2-3 0 15,3 3-128-15,0 1 0 0,1-1 144 0,1-3-144 16,2 1 128-16,-1 2-128 0,2 2 128 0,9-8-128 16,-12 0 0-16,12 0 0 0,0 0 0 0,0 0 128 15,0 0-128-15,0 0 0 0,-7 0 0 0,7 0 0 32,0 0-464-32,0 0-16 0,0 0 0 0,7-12 0 15,5 4-2464-15,-1 1-512 0</inkml:trace>
  <inkml:trace contextRef="#ctx0" brushRef="#br2" timeOffset="-103063.43">15247 17575 18431 0,'-11'4'1632'0,"1"0"-1312"0,1 1-320 0,2 2 0 15,7-7 2304-15,0 0 384 0,-11 0 64 0,11 0 32 16,0 0-1280-16,0 0-256 0,0 0-48 0,0 0-16 16,0 0-832-16,0 0-160 0,0 0-48 0,0 0 0 15,15-12-144-15,2 1-256 0,0-1 64 0,3-5 16 16,0 0-1408-16,1 0-272 0,1 2-64 0</inkml:trace>
  <inkml:trace contextRef="#ctx0" brushRef="#br2" timeOffset="-102904.38">15897 16957 31103 0,'-12'-6'1376'0,"12"6"288"0,0 0-1344 0,0 0-320 15,0-12 0-15,5 6 0 0,3-3 0 0,3 1-160 16,4-1 16-16,1-3-8992 16,0 0-1792-16</inkml:trace>
  <inkml:trace contextRef="#ctx0" brushRef="#br2" timeOffset="-102754.98">16566 16469 27007 0,'-11'-12'1200'0,"6"4"240"0,5 8-1152 0,0-13-288 0,2 4 0 0,2-3 0 31,5 3-1456-31,0-2-336 0,3-10-80 0,-2 3-8240 0</inkml:trace>
  <inkml:trace contextRef="#ctx0" brushRef="#br2" timeOffset="-102634.59">17040 15989 24015 0,'0'0'1056'0,"0"0"224"0,4-13-1024 0,4 1-256 16,4 3 0-16,3-3-7056 15,2 2-1472-15</inkml:trace>
  <inkml:trace contextRef="#ctx0" brushRef="#br2" timeOffset="-102516.16">17576 15639 18431 0,'-14'-6'1632'0,"14"6"-1312"16,0 0-320-16,-10-6 0 0,3 2 416 0,7 4 16 16,0 0 0-16,0 0-9072 0</inkml:trace>
  <inkml:trace contextRef="#ctx0" brushRef="#br2" timeOffset="-102366.31">17497 15599 13823 0,'0'0'1216'0,"0"0"-960"0,-9 0-256 0,9 0 0 16,0 0 1008-16,0 0 144 0,-9 0 48 0,9 0 0 16,0 0-688-16,0 0-128 0,0 0-16 0,0 0-16 15,0 0-496-15,5-10-112 0,-1 1 0 0,-4 9-5328 16,0 0-1072-16</inkml:trace>
  <inkml:trace contextRef="#ctx0" brushRef="#br2" timeOffset="-102200.88">17629 15589 22511 0,'-21'4'992'0,"10"0"224"0,-3 1-976 0,2 1-240 16,-2 0 0-16,-1-3 0 0,0 3 976 0,0 0 160 16,-1 0 16-16,4-2 16 0,-2-1-896 0,1 1-272 15,0 1 128-15,2-1-8064 16,1-1-1600-16</inkml:trace>
  <inkml:trace contextRef="#ctx0" brushRef="#br2" timeOffset="-102050.99">16973 15905 13823 0,'-34'23'608'0,"6"-2"128"0,-8 6-592 0,-4 7-144 0,-4 2 0 0</inkml:trace>
  <inkml:trace contextRef="#ctx0" brushRef="#br2" timeOffset="-101765.18">16314 16504 11055 0,'-43'32'480'0,"13"-9"112"0,-5 3-464 0,-2 5-128 0,-2 0 0 0,2 4 0 16,3-2 896-16,3 1 144 0,1 2 48 0,3-6 0 16,3-1-880-16,5-2-208 0,0-3 0 0,6-1 0 15,1 0 0-15,0-5 0 0,1-2 0 0,1-6 0 16,1 2 0-16,2-3 0 0,-2 1 0 0,6-2 0 15,3-8 0-15,-6 12 0 0,6-12-128 0,-6 7 128 0,6-7 0 0,-6 12 0 16,6-12 0-16,-4 9 0 16,-2 1 0-16,6-10 176 0,-6 9-32 0,0 5 0 0,-2-5 176 0,1 5 48 15,-2 0 0-15,0 4 0 0,0 4-176 0,0 3-48 16,-1 0 0-16,4 0 0 0,-2-2-144 0,1-2 128 16,1-2-128-16,0 0 128 0,-3-4 240 0,5-3 32 15,-2 1 16-15,1-4 0 0,-2 3 144 0,3-3 16 16,-2 1 16-16,0-4 0 0,6-6-368 0,-8 9-80 15,1 2-16-15,-2-6 0 16,3 4-512-16,-3-1-96 0,-1-4-32 0,-1 4 0 16,1-2-2096-16,-2-2-416 0</inkml:trace>
  <inkml:trace contextRef="#ctx0" brushRef="#br2" timeOffset="-101681.99">15470 17561 2751 0,'0'0'128'0,"0"0"16"0,-5 11-144 0,5-11 0 0,-3 11 0 0,3-11 0 16,0 0 2256-16,-3 8 432 0,3-8 64 0,0 0 32 15,0 0-1584-15,0 0-320 0,0 0-64 0,0 0-16 16,0 0-640-16,0 0-160 0,0 0 0 0</inkml:trace>
  <inkml:trace contextRef="#ctx0" brushRef="#br2" timeOffset="-90742.16">13947 19069 5519 0,'0'0'496'16,"0"0"-496"-16,0 0 0 0,0 0 0 15,0 0 1392-15,0 0 176 0,0 0 32 0,0 0 16 0,0 0-1136 0,0 0-224 16,0 0-64-16,0 0 0 0,4-18 688 0,-1 7 128 16,-3 11 16-16,0 0 16 0,1-14 224 0,-1 14 32 15,-1-13 16-15,1 13 0 0,0 0-192 0,0 0-32 16,0 0-16-16,1-11 0 0,-1 11-224 0,0 0-32 16,0 0-16-16,0 0 0 0,-1-11-80 0,1 11-16 15,0 0 0-15,0 0 0 0,0 0 64 0,0 0 16 16,0 0 0-16,0 0 0 0,0 0-208 0,-6 6-64 15,3 1 0-15,0 2 0 0,-1 6-48 0,1 1-16 16,0 0 0-16,1 5 0 0,-2 1-80 0,2 7-32 16,-2 5 0-16,-2 3 0 0,1-5-80 0,0 9-32 15,-1 2 0-15,-2 0 0 0,1 0 16 0,-1 0 0 0,1 0 0 0,-1 3 0 16,0-2 16-16,2 1 16 0,0-1 0 0,-2-1 0 16,4-1-48-16,-2-3-16 0,3-2 0 0,0-3 0 15,0 1 32-15,0 0 0 0,2-6 0 0,-1-1 0 16,1-1 0-16,-1-2 0 0,-1-1 0 0,2-3 0 15,-1 0 0-15,1-3 0 0,-1-1 0 0,1-3 0 16,-1-1-64-16,2-13-16 0,0 13 0 0,0-2 0 16,0-11-16-16,0 0 0 0,0 0 0 0,0 0 0 15,0 0-16-15,0 0-128 0,0 0 192 0,0 0-64 16,0 0 0-16,0 0-128 0,0 0 192 0,8-11-64 16,-2-2-128-16,-1-3 160 0,1 2-160 0,-1-3 160 15,1-4-160-15,0-1 0 0,0-4 0 0,0 0 128 16,1-3-128-16,-1-5 0 0,-2 2 0 0,2-6 0 0,-1 0 0 15,-1-1 0-15,1-5 0 0,-1-1 0 0,-1-1 0 0,0 0 0 16,0 0 128-16,0 2-128 0,0 1 0 0,0 0 0 16,-3 1 0-16,4 0 0 0,-2 1 0 0,1 1 0 15,-2 1 0-15,1 7 0 0,-1-1 0 0,1 6 0 16,1-2 0-16,0 5 0 0,-3 3 0 0,4 2 0 16,-2 2-144-16,2 1 144 0,-1 0 0 0,0 4 0 15,0 3 0-15,-3 9 0 0,0 0 0 0,0 0-128 16,3-6 128-16,-3 6 0 0,0 0 0 0,0 0-128 15,3 12 128-15,-2 4 0 0,-1 3-128 0,0 4 128 16,-1 8 0-16,-2 0 0 0,2 6 0 0,1 5 0 16,-3 5 0-16,-2 8 0 0,-1-3 0 0,-1 5-128 0,2-1 128 15,-2 0 0-15,-2 5 0 0,-1-1 0 0,-1-3 0 0,1-5 0 16,-1 0 0-16,1-6 0 0,0-1 0 0,4-5 0 16,0-3 176-16,0-6-176 0,0 0 192 0,1-7-192 15,1-3 160-15,1-2-160 0,-3-4 128 0,5-3-128 16,-2 0 192-16,3-12-64 0,0 0 0 0,0 0 0 15,0 0 16-15,0 0 0 0,0 0 0 0,0 0 0 16,0 0 112-16,3-14 0 0,-2-2 16 0,-1 0 0 16,5-8-80-16,-2-1-32 0,1-5 0 0,0-7 0 15,1-5-160-15,1-1 0 0,0-1 144 0,0-4-144 16,0-2 0-16,0 5 0 0,-1 4 0 0,1 4 128 16,-1 3-128-16,-1 5 0 0,-1 7 0 0,0 6 0 15,-1 4 0-15,-2 0-160 0,0 12 160 0,0 0 0 16,0 0-144-16,0 0 144 0,0 0 0 0,0 0-144 0,0 0 144 15,-8 9-208-15,-1-2 80 0,3 7 128 16,1-2-272-16,0 2 64 0,1 3 16 0,1 2 0 16,0-3-336-16,1 4-64 15,1 0-16-15,-1 6 0 0,-1 0-1872 0,3 1-368 0,3 3-80 0</inkml:trace>
  <inkml:trace contextRef="#ctx0" brushRef="#br2" timeOffset="-89908.94">13575 20778 3679 0,'0'0'320'0,"0"0"-320"15,0 0 0-15,0 0 0 0,12 0 3280 0,-12 0 592 16,12-5 112-16,-12 5 32 0,0 0-1968 0,11-9-384 16,-11 9-64-16,0 0-32 0,9-7-144 0,-9 7-16 15,4-12-16-15,-4 12 0 0,0 0-304 0,0 0-64 16,-2-12-16-16,0-3 0 0,-4 3-112 0,1 1 0 15,-1-1-16-15,-1 3 0 0,-2-3-256 0,-2 3-48 16,0 0-16-16,-3-1 0 0,4 2-192 0,-4-1-48 16,1 3 0-16,0 2 0 0,-2 0-32 0,0 1-16 15,2 6 0-15,-2 1 0 0,-3 0-64 0,3 4-16 16,-1-1 0-16,0 2 0 0,-2 6-192 0,0 0 144 0,2-3-144 16,1 6 128-16,1-1-128 0,3 1 0 0,0 0 0 0,1-2 0 15,1 2 0-15,3 0 0 0,1-2 0 0,4-1 0 16,1-3 0-16,3 1 0 0,1-5 0 0,2-2 0 15,-6-6 192-15,14 4-64 0,-1-2 0 0,2-5 0 16,1-5 80-16,2 1 16 0,1-5 0 0,1 2 0 16,-3-5-96-16,0 1-128 0,-1 1 176 0,-1-3-176 15,0 4 128-15,-2 3-128 0,-1-3 0 0,-3 3 0 16,0 3 144-16,-2-1-144 0,-7 7 0 0,0 0 144 16,0 0-144-16,0 0 160 0,0 0-160 0,0 0 160 15,8 13-32-15,-2 0-128 0,-6 1 192 0,-2 4-64 16,-2 2 16-16,2 3 0 0,-4-1 0 0,-1 2 0 15,-4 1 48-15,3 2 16 0,-1-1 0 0,-2 1 0 16,-2-2 32-16,1-1 0 0,2-2 0 0,-1 1 0 0,1-1 0 0,2-3 0 16,1-3 0-16,3-2 0 0,-2-1-240 0,1 1 176 15,-1-7-176-15,6-7 160 0,0 0-160 0,0 0 0 16,0 0 0-16,0 0 0 0,0 0-240 0,0 0-16 16,0 0-16-16,11 9 0 15,-11-9-256-15,0 0-48 0,0 0-16 0,16 0 0 16,-3-5-1168-16,4 1-224 0,-6-3-64 0,3-5 0 15,-1-2-1056-15,2-1-224 0,6-13-32 0,-2 7-9296 16</inkml:trace>
  <inkml:trace contextRef="#ctx0" brushRef="#br2" timeOffset="-89557.9">13935 20733 18431 0,'0'0'1632'0,"0"0"-1312"0,0 0-320 0,0 0 0 16,6-10 2608-16,-6 10 448 0,0 0 80 0,7-8 32 15,-7 8-2080-15,0 0-400 0,0 0-96 0,0 0-16 16,0 0 400-16,0 0 80 0,-6 14 16 0,-3-2 0 16,-3 4-224-16,-4 5-32 0,1 1-16 0,-3 3 0 15,1-1-48-15,0 3-16 0,4-2 0 0,1 3 0 16,0 2-272-16,5-4-48 0,-1-2-16 0,2 0 0 16,5 0-208-16,1-2-32 0,1-1-16 0,8-2 0 15,0-3 32-15,4 1 0 0,2-4 0 0,2-4 0 16,6-2 224-16,1-1 48 0,0-4 16 0,0-4 0 15,-1-4-224-15,3 0-48 0,2-2-16 0,-3-6 0 16,-3 1 32-16,-1-1 16 0,-3-5 0 0,-2-2 0 0,-1-1 64 0,0 1 16 16,-3-1 0-16,-2 0 0 0,-4-2 16 15,-4 0 16-15,-5 1 0 0,-3 0 0 0,-3 0-128 0,-2 0-16 16,-2 1-16-16,1 3 0 0,-3 1-176 0,1 5 128 16,3 4-128-16,-1 1 128 15,-1 2-1184-15,1 3-240 0,0 3-48 0,12 0-16 16,-9 8-736-16,9-8-144 0,0 10-16 0</inkml:trace>
  <inkml:trace contextRef="#ctx0" brushRef="#br2" timeOffset="-89158.39">14901 21128 12895 0,'0'0'1152'0,"0"0"-928"0,7-9-224 0,4 3 0 15,-11 6 1648-15,9-4 272 0,-9 4 64 0,10-6 16 16,-10 6-384-16,0 0-80 0,0 0 0 0,0 0-16 16,0 0 48-16,0 0 16 0,0 0 0 0,0 0 0 15,0 0-272-15,-10 9-48 0,-1 5-16 0,1 1 0 16,-2 6-416-16,2 0-96 0,-2-5-16 0,1 3 0 16,2 1-384-16,1 1-80 0,0-1 0 0,-1 1-16 0,2-2-240 0,-1-1 0 15,2 0 0-15,2-3 0 0,1-2-144 0,2 2-128 16,1-6-32-16,0-9 0 15,0 0-1664-15,0 0-336 0,11 4-64 0,3-5-12224 16</inkml:trace>
  <inkml:trace contextRef="#ctx0" brushRef="#br2" timeOffset="-88840.15">15174 21089 18431 0,'0'0'1632'0,"-6"11"-1312"15,2 2-320-15,-2 3 0 0,1 1 2672 0,-1-1 464 0,-1 2 80 0,-2-2 32 16,-1 1-1936-16,-1-4-384 0,-1 2-80 0,2 1-16 16,1-6-288-16,2 2-64 0,1-4-16 0,6-8 0 15,0 0-224-15,0 0-48 0,0 0-16 0,0 0 0 16,13-3 272-16,2-2 64 0,0-7 16 0,3 2 0 16,1-5-48-16,2 2-16 15,-2-3 0-15,2-2 0 0,-2-3-192 0,0 2-32 0,-2-1-16 0,2 6 0 16,-3 3-32-16,-1 1 0 0,-3 4 0 0,3 3 0 15,-15 3 80-15,13 6 16 0,-4 7 0 0,-3-2 0 16,0 3-32-16,-3 4 0 0,-3 1 0 0,-1 1 0 16,-2 1-64-16,-3-1-32 0,1 1 0 0,-1-2 0 15,2-1-160-15,-1-1 0 0,4-3 144 0,2 1-144 16,-1-15-160-16,8 11-96 0,-8-11-32 0,12 7-12336 16,4-5-2480-16</inkml:trace>
  <inkml:trace contextRef="#ctx0" brushRef="#br2" timeOffset="-87818.79">16431 20761 8287 0,'0'0'368'0,"0"0"80"0,0 0-448 0,0 0 0 0,0 0 0 0,0 0 0 15,0 0 2512-15,0 0 432 0,0 0 64 0,0 0 32 16,0 18-1568-16,-1 1-304 0,-5 2-64 0,1 0-16 16,1 4-192-16,-2 5-32 0,-1 1-16 0,-1 6 0 15,-1 0-272-15,0 3-48 0,-1 3-16 0,-2-2 0 16,0-6 112-16,-3 1 16 0,2-7 0 0,-2 1 0 0,-1-6 224 0,1-3 48 15,0-4 16-15,2-3 0 0,2-1-176 0,3-1-48 16,8-12 0-16,0 0 0 0,0 0-320 0,0 0-64 16,0 0 0-16,0 0-16 0,0 0 48 0,16-6 16 15,2-1 0-15,4-2 0 0,3-3-240 0,0-1-128 16,5 2 160-16,-3-1-160 0,0 6 0 0,-2 0 128 16,0 0-128-16,-1 5 0 0,-2 1 0 0,-4 7 0 15,-2 1 0-15,-1 4 0 0,-3-2 0 0,-5 6 0 16,-1 1 0-16,-4-2 144 0,-4 1-144 0,-2 0 0 15,-4-2 0-15,-3-3 0 0,-1 6 192 0,-3-4 128 16,-2-4 0-16,0 1 16 0,-4-2-96 0,2-2-32 0,1-2 0 16,0 1 0-16,0-5-80 0,3-2-128 15,2-2 176-15,0-2-176 0,-1 0 128 0,5-6-128 0,0-1 0 0,3-4 0 32,1 0-400-32,2-3-192 0,1-1-48 15,2 1 0-15,3-1-1664 0,3-1-320 0,3-2-80 16,3 0-11952-16</inkml:trace>
  <inkml:trace contextRef="#ctx0" brushRef="#br2" timeOffset="-87507.03">16951 20632 4607 0,'0'0'400'0,"7"-12"-400"0,1 3 0 0,-8 9 0 0,7-13 1744 0,-7 13 272 16,8-7 48-16,-8 7 16 15,0 0-384-15,0 0-80 0,0 0-16 0,0 0 0 16,0 0 128-16,0 0 0 0,0 0 16 0,0 0 0 0,6 13-432 0,-4 0-96 16,-2 4 0-16,-1 3-16 15,-3 4-112-15,-1 1-32 0,-1 7 0 0,-1-1 0 0,-2 6-128 0,0 3-32 16,-1 3 0-16,-2 2 0 0,-3 2-320 0,3-1-80 16,-4 0-16-16,2-3 0 0,5-3-288 0,-1-3-64 15,6-4-128-15,-2-2 192 0,1-6-192 0,2-1 144 16,-1-3-144-16,4 0 128 0,-2-2-128 0,2 0 0 15,2-2 0-15,1-4 0 0,0 0-272 0,1 1-96 16,-4-14-16-16,9 6 0 16,1 0-2144-16,-10-6-432 0,12-2-96 0,2 1-16 0</inkml:trace>
  <inkml:trace contextRef="#ctx0" brushRef="#br2" timeOffset="-87080.07">17154 21213 21183 0,'0'0'1888'0,"-7"5"-1504"0,-1 3-384 0,2 4 0 15,1 0 1120-15,0 0 160 0,1 4 16 0,1-1 16 16,-2-2-352-16,2 2-64 0,0-3 0 0,3-2-16 16,3 4-384-16,2-4-80 0,-2 2-16 0,-3-12 0 15,9 7-144-15,1-1-48 0,2 0 0 0,1-3 0 16,1-1 352-16,0-4 64 0,0-1 16 0,1-3 0 15,1 2-128-15,0-1-32 0,1-2 0 0,-3-5 0 0,0 2-32 0,-1-2 0 16,1-2 0-16,-3 4 0 0,-2-5 0 16,-3 0-16-16,0 0 0 0,-3-1 0 15,-3-2-64-15,-1 0-16 0,-4-4 0 0,4 0 0 0,-4-2-16 16,2 0 0-16,-1 4 0 0,2 0 0 0,2 3-336 0,2 3 0 16,1 2 0-16,-3 12 0 0,0-12-272 0,0 12 16 15,0 0 16-15,0 0 0 16,0 0-1808-16,0 0-352 0,0 0-80 0,15 6-7840 15,-3 0-1584-15</inkml:trace>
  <inkml:trace contextRef="#ctx0" brushRef="#br2" timeOffset="-86751.49">17600 21153 10127 0,'0'0'448'0,"0"0"96"0,0 0-544 0,7 14 0 0,-7-14 0 0,9 11 0 16,0 0 2128-16,0-4 320 0,-9-7 64 0,13 8 16 15,0-2-1184-15,2-5-256 0,5-2-32 0,-3-2-16 16,1-2 176-16,-1 1 48 0,3-2 0 0,0-5 0 16,-1 2-176-16,-1-2-48 0,0 0 0 0,-2-4 0 15,-3 4-512-15,1-1-96 0,-7-2-32 0,2 5 0 16,-3-1 48-16,-6 10 16 0,0 0 0 0,0-10 0 16,-3 2 112-16,3 8 32 0,-12-4 0 0,0 5 0 15,-3 5-48-15,-3 3-16 0,-2 7 0 0,-4 2 0 16,-3 1-128-16,3 2-32 0,1 0 0 0,-1 0 0 15,3-2-96-15,8-1-32 0,2 1 0 0,5-1 0 0,4-2-128 16,2 2-128-16,2-6 144 0,7 0-144 0,6-3 160 16,3 1-160-16,3-5 160 0,3 1-160 0,1 0 160 15,6-5-160-15,2-2 160 0,7-1-160 16,1-4-1056-16,2 2-304 0,0-1-64 0,2-2-15664 16</inkml:trace>
  <inkml:trace contextRef="#ctx0" brushRef="#br2" timeOffset="-85727.61">18894 20674 19343 0,'0'0'848'0,"0"0"192"0,-7 7-832 0,-1 4-208 0,2-1 0 15,0 8 0-15,-1 4 1424 0,-1 6 240 16,1 2 64-16,-2 4 0 0,2-1-672 0,-1 4-128 16,-2 4-32-16,2 1 0 0,-3 0-368 0,2-1-80 0,0-1 0 0,0-4-16 15,-2-8 32-15,4 0 16 0,3-1 0 0,1-9 0 16,1-5 224-16,2-13 32 0,0 0 16 0,0 0 0 15,0 0 144-15,15 0 16 0,0-4 16 0,1-7 0 16,0 1-336-16,2-5-64 0,-3-3-16 0,3 2 0 16,-3-3-320-16,1 1-64 0,0-3 0 0,1 3-128 15,-4 3 0-15,2 6 0 0,-2 0 0 0,2 5 0 16,-3 3 0-16,-12 1 0 0,13 7 0 0,-1 6 0 16,-3 5 0-16,-1 3 0 0,-3 1 0 0,1 3 0 15,-1 1 0-15,-1 2 0 0,-2-1 192 0,-2-1-192 16,0 1 160-16,1 0-160 0,1-4 128 0,-1 1-128 15,2-3-144-15,0-3-112 0,2 0-32 0,1-4 0 16,1-2-928-16,3 2-192 0,1-8-48 0,2-3-9440 16,1-3-1904-16</inkml:trace>
  <inkml:trace contextRef="#ctx0" brushRef="#br2" timeOffset="-85532.32">19402 21118 21183 0,'0'0'1888'0,"0"0"-1504"16,0 0-384-16,0 0 0 0,0 0 2848 0,0 0 496 16,0 0 112-16,-6 13 0 0,0 0-2208 0,0-1-448 15,-3 2-96-15,3-3 0 0,-1 4-160 0,-1 3-32 16,-1 0 0-16,0 0 0 0,2-3-288 0,-1-1-64 0,0 3-16 0,5-5 0 16,-2 1-144-16,2 2 0 0,2-5 0 0,2 2 0 31,-1-12-2240-31,9 12-448 0,1-2-64 0,2-7-11568 0</inkml:trace>
  <inkml:trace contextRef="#ctx0" brushRef="#br2" timeOffset="-85065.84">19884 21042 18015 0,'0'0'800'0,"0"0"160"0,0 0-768 0,0 0-192 16,0 0 0-16,0 0 0 0,0 0 848 0,0 0 128 16,0 0 32-16,0 0 0 0,0 0-64 0,0 0-16 15,0 0 0-15,0 0 0 0,-9-8-64 0,9 8-16 16,0 0 0-16,0 0 0 0,-13-4 96 0,-1 3 16 15,0-2 0-15,0 3 0 0,-4 1-192 0,1 1-48 16,-3 0 0-16,2 3 0 0,1 2-320 0,0-1-64 16,1 2-16-16,1 1 0 0,0-2-128 0,3 6-48 15,3-2 0-15,4 4 0 0,-1-2-144 0,3-1 0 16,1 4 144-16,4-4-144 0,-2-12 0 0,6 13 0 16,1 4 0-16,2-4 128 0,3-5 48 0,1 5 16 0,1-1 0 15,0 3 0-15,0-4-192 0,-1 3 192 0,0 2-192 0,-2-5 192 16,-4 2-192-16,-2-4 0 0,-5-9 0 0,1 13 0 15,-1 2 224-15,0-15-32 0,-6 10-16 0,-1 2 0 16,-2-3 208-16,-1 2 64 0,-4-7 0 0,-2 2 0 16,0 0-224-16,-4-3-32 0,1-2-16 0,0 1 0 15,-1-5-176-15,3 0 128 0,-1-3-128 0,0 0 128 16,3 2-304-16,3-5-64 0,3 0-16 0,3-2 0 31,6 11-2208-31,0-11-448 0,5-6-96 0</inkml:trace>
  <inkml:trace contextRef="#ctx0" brushRef="#br2" timeOffset="-84519.96">20145 20727 27231 0,'0'0'1216'0,"0"0"240"0,0 0-1168 0,0 0-288 0,0 0 0 0,0 0 0 0,0 0 832 0,0 0 128 16,0 0 0-16,0 0 16 0,-9 12-304 0,-1 4-64 15,4 2-16-15,-3 4 0 0,-1 5-16 0,-1 4 0 16,1-1 0-16,-2 4 0 0,-1-3-128 0,-1 5-16 16,-1-3-16-16,-1 1 0 0,-2 0-208 0,2-3-32 15,0 0-16-15,4-4 0 0,0-5-160 0,2-1 128 16,1-2-128-16,3-4 128 0,0-4-128 0,6-11 0 16,0 0 0-16,0 0 128 0,0 0-128 0,0 0 192 0,0 0-192 15,0 0 192-15,0 0-16 0,0 0 0 0,6-12 0 0,1 0 0 16,1-5-176-16,2 3 0 0,2-1 0 0,0-2 128 15,3 4-128-15,-1 3 0 0,3-4 0 0,-2 5 0 16,-1-2 0-16,3 3-144 0,1-2 144 0,-2 2 0 16,2 1 0-16,-2-1-128 0,0 4 128 0,-1 1 0 15,-1 0 0-15,-3 2 0 0,-11 1 0 0,12-2 0 16,-12 2 0-16,0 0 0 0,0 0 0 0,0 0 0 16,0 0-144-16,9 11 144 0,-7 3 0 0,-4 1-144 15,-1-1 144-15,-1 0 0 0,2 4 0 0,-2 0 0 16,-2-3 0-16,1 1 0 0,1 1 0 0,4-4 0 15,4 0 0-15,1 2 0 0,-5-15 0 0,9 10 0 16,3-1 0-16,0-4 0 0,4-1 0 0,0-4 0 0,2-3 0 16,0 0 0-16,0-4 0 0,-1-5 128 15,0 2-128-15,-4-2 144 0,-2-3-144 0,-4 3 160 16,-3-3-160-16,-4 0 160 0,-4 1-160 0,-3-3 160 0,-4-1 16 16,-2 4 0-16,-5 0 0 0,-1 1 0 0,1-2 112 15,-1 6 32-15,-1 0 0 0,2 3 0 0,1 3-192 0,0 0-128 16,0 2 144-16,3 1-144 0,2 1 0 0,12-1 0 15,0 0 0-15,0 0 0 16,0 0-1216-16,0 0-128 0,9 6-16 0,5 0-9808 16,2 0-1952-16</inkml:trace>
  <inkml:trace contextRef="#ctx0" brushRef="#br2" timeOffset="-84073.49">21126 20934 4607 0,'0'0'400'0,"6"-8"-400"0,-1-1 0 0,-5 9 0 15,4-13 5120-15,-4 13 928 0,3-9 192 0,-3 9 32 16,0 0-4304-16,0 0-880 0,-12-8-160 0,-2 6-32 16,-3 0-176-16,-4 4-16 0,1 0-16 0,-4 3 0 15,-3 4-96-15,0 0-16 0,1 4 0 0,2-2 0 16,0 2 48-16,5 2 0 0,3-2 0 0,4 0 0 15,3 1-352-15,3-5-64 0,6-9-16 0,0 0 0 16,1 15-48-16,-1-15-16 0,9 8 0 0,5-2 0 16,2-9 64-16,3 3 0 0,4-1 0 0,0-2 0 15,2-1-192-15,2 1 192 0,3-2-192 0,-2-2 192 0,-3 1-192 0,1 1 0 16,-3 1 144-16,-2 1-144 0,-2 3 0 0,-2 6 0 16,-1 0 0-16,-3 1 0 0,-4 7 0 15,-3 0 0-15,-1 7 0 0,-4 4 0 0,-2 4 0 16,-7 3 0-16,-1-1 192 0,-4 4-64 0,-3-4 0 0,-4 1 16 15,0-5 0-15,-3 3 0 0,-2-4-16 0,1 3-128 16,-2-3 192-16,0-5-64 0,4-5-128 0,3-1 0 16,3 0 0-16,2-4 0 15,4-3-864-15,10-8-208 0,0 0-32 0,0 0-16 16,0 0-2016-16,4-14-384 0</inkml:trace>
  <inkml:trace contextRef="#ctx0" brushRef="#br2" timeOffset="-83784.33">21649 20861 31263 0,'0'0'1392'0,"0"0"272"0,-10 1-1328 16,10-1-336-16,-12 5 0 0,0 2 0 0,0 1 672 0,-3 2 64 0,2 0 16 0,-2 4 0 15,0-2-336-15,0 4-64 0,0-1-16 0,0 1 0 16,-1 2-208-16,4-2-128 0,-1 1 128 0,0-3-128 15,1 0 208-15,-2 1-16 0,4-7-16 0,0 3 0 16,10-11-32-16,0 0 0 0,0 0 0 0,0 0 0 16,0 0 320-16,0 0 64 0,0 0 16 0,14-3 0 15,-2-3 96-15,2-1 0 0,-1-7 16 0,2 4 0 16,0-5-352-16,1 3-80 0,0-3-16 0,2-1 0 16,0 4-208-16,-2 0 144 0,5 0-144 0,0 3 128 0,0-2-128 15,-1 2 0-15,1 3 0 0,0-2 0 0,-3 4-144 0,0 1-16 16,-1 0 0-16,3 1 0 15,0 2-1728-15,0 0-352 0,-2 0-64 0,-2 0-8512 16,3 2-1728-16</inkml:trace>
  <inkml:trace contextRef="#ctx0" brushRef="#br2" timeOffset="-82843.97">22065 20883 18431 0,'0'0'1632'0,"0"0"-1312"15,0 0-320-15,-6-6 0 0,6 6 2944 0,-12-4 512 16,0-1 96-16,-2 5 32 0,-2 2-1984 0,3 2-400 15,-2 1-80-15,0-1-16 0,0 2-432 0,0 3-96 0,1-2 0 0,2 4-16 16,0-5-224-16,4 0-32 16,2 2-16-16,6-8 0 0,0 0-288 0,0 0 128 0,0 0-128 0,0 0 0 15,9 8 224-15,-9-8-64 0,17 0-16 0,-1-2 0 16,0-1 48-16,1-2 0 0,-1-1 0 0,2 1 0 16,-2-2-32-16,0-2 0 0,-4 0 0 0,0-2 0 15,0 6-160-15,-3-3 0 16,-2-2 144-16,-7 10-144 0,0 0 0 0,0 0 0 0,11-3 0 0,-11 3 128 15,0 0-128-15,0 0 0 0,0 0 0 0,0 0 0 16,0 0 0-16,0 0 0 0,4 15 0 0,-2-4 0 16,-2-11 0-16,0 0 0 0,0 0 0 0,0 0 0 15,9 12 0-15,-9-12 0 0,15 3 0 0,-2-1 128 0,0-2-128 16,2-2 0-16,1 2 0 0,1-4 128 16,1-2-128-16,-2 0 0 0,0 2 0 0,1-4 0 0,-1-1 0 0,0 3 128 15,-1-1-128-15,-2-1 0 0,-1 5 0 0,0 2 0 16,-12 1 0-16,13 0 0 0,-13 0 0 0,9 4 0 15,-9-4 0-15,11 12 0 0,-11-12 0 0,9 12 0 16,-3 2 0-16,-2-6-128 0,-4-8 128 0,0 0 0 16,6 11 0-16,-6-11 0 0,12 6 0 0,1-3 0 15,2-3 0-15,-2-2 0 0,-1-1 0 0,2 0 0 16,-1 0 0-16,2-4 0 0,0 0 0 0,-2 2 0 16,-1-7 0-16,0 5 128 0,0-1-128 0,0-2 0 15,-2 3 128-15,2-2-128 0,0 4 0 0,-12 5 0 16,9-7 0-16,-9 7 128 0,0 0-128 0,0 0 0 15,0 0 0-15,0 0 0 0,0 0 0 0,0 0 0 0,0 0-144 16,0 0 144-16,0 0 0 0,0 0 0 0,0 0 0 0,0 0 0 16,0 0 0-16,0 0 0 0,0 0 0 0,0 0 0 15,0 0 0-15,0 0 0 0,9 4 0 0,-9-4 0 16,14 3 0-16,0-1 0 0,-2-1 0 0,0-1 0 16,-2-1 0-16,5-2 0 0,-3 1 0 0,-1-1 0 15,-2 0 0-15,2-3 0 0,-2 2 0 0,0-1 0 16,-9 5 0-16,11-1 0 0,-2-5 0 0,0 2 0 15,3 1 0-15,-12 3 0 0,14-2 0 0,-1 2 0 16,-3-4-144-16,2 4-16 0,0-3 0 0,-2 1 0 16,2-1 160-16,0-1-208 0,-1 1 80 0,-11 3 128 15,0 0-160-15,10-5 160 0,-1 2 0 0,-9 3-144 16,0 0 144-16,12-4 0 0,-12 4 0 0,10-7-128 0,-2 1 128 16,-8 6 0-16,10-6 0 0,-10 6 0 0,9-11-128 15,-2 4 128-15,-1-5-128 0,0 3 128 16,-3-4-160-16,3 4 160 0,-3-3-192 0,0 6 192 0,-3 6-176 0,1-9 176 15,-1 9-160-15,0 0 160 0,3-12 0 0,0 3-144 16,-3 9 144-16,0 0 0 0,3-12 0 0,-3 12-128 16,8-6 128-16,-2-1 0 0,-6 7 0 0,7-10 0 15,2-4 0-15,-2 5 0 0,1-2 0 0,-1 2 0 16,-1-5 0-16,2 4 0 0,-1-3 0 0,1 2 0 16,-3-1 0-16,1-1 0 0,0 4 0 0,-6 9 0 15,3-13 0-15,-1 5 0 0,-2 8 0 0,0 0 0 16,0 0 0-16,0 0 0 0,0 0 0 0,0 0 128 15,-14 11 0-15,-2 5 0 0,-2 5 48 0,-3 4 16 16,-1 6 0-16,0 2 0 0,-2 4-64 0,0 0 0 0,-2 2 0 16,2-1 0-16,-1 5-128 0,1-1 0 0,3-4 144 15,2 4-144 1,1-1-608-16,3-2-192 0,5-3-32 0,-1-4-16256 0</inkml:trace>
  <inkml:trace contextRef="#ctx0" brushRef="#br2" timeOffset="-82073.7">23430 20778 17727 0,'0'0'784'0,"-10"9"176"0,-2-2-768 0,1-1-192 16,3 4 0-16,0-1 0 0,8-9 1200 0,0 0 208 16,-6 9 32-16,6-9 16 0,0 0-208 0,0 0-32 15,0 0-16-15,15 5 0 0,0-2-64 0,6-3-16 16,4-3 0-16,3-5 0 0,5 1-336 0,4-5-64 15,1 1-16-15,3-2 0 0,-3 1-176 0,4-1-32 16,-1 0-16-16,1 4 0 0,-2-3-160 0,-3 4-48 16,-1 4 0-16,-2-1 0 0,-5 2-272 0,3 2 0 15,-6 1 0-15,-2 4 0 16,-2-1-512-16,-5 2-96 0,-5-1-32 0,-12-4 0 16,0 0-688-16,4 15-144 0,-7-4-16 0,-4 0-16 15,-1-3 16-15,-5 2 0 0,0-2 0 0,-5 2-9840 0</inkml:trace>
  <inkml:trace contextRef="#ctx0" brushRef="#br2" timeOffset="-81864.81">23592 21005 21999 0,'0'0'960'0,"0"0"224"0,0 0-944 0,0 0-240 0,0 0 0 0,0 0 0 16,16 6 960-16,-1-2 128 0,1-4 48 0,1-3 0 0,2-1-176 15,2-1-16-15,1-4-16 0,3 2 0 0,1-6-192 16,3 4-32-16,4-3-16 0,3 4 0 15,-2-6-32-15,1 5 0 0,1 0 0 0,-2 3 0 0,-1 1-416 0,-2-1-96 16,-1-3-16-16,-2 4 0 16,-4 0-640-16,-2-2-144 0,-3-1-32 0,-1 2 0 15,0-4-2432-15,-3 1-480 0,1-7-112 16,-1 2 0-16</inkml:trace>
  <inkml:trace contextRef="#ctx0" brushRef="#br2" timeOffset="-81575.73">24034 20494 26367 0,'0'0'1168'0,"0"0"240"0,17-3-1120 0,3 2-288 0,7 1 0 0,3 0 0 16,1 3 592-16,5 1 64 0,1-1 16 0,1 3 0 16,-1-2 208-16,-1 5 32 0,1-1 16 0,-1 1 0 15,-1 4-224-15,-3 2-64 0,-4-2 0 0,-3 5 0 16,-4 3-368-16,-5 0-80 0,-3-1 0 0,-5 3-16 15,-4 0 16-15,-5 6 0 0,-5-3 0 0,-4 7 0 16,-7-5 160-16,-1-1 32 0,-2 1 16 0,-6-3 0 16,-2-1-32-16,0-2-16 0,1-1 0 0,3 0 0 15,1-3-160-15,2-3-48 0,2-4 0 0,5 3 0 32,-1-8-2064-32,7 0-432 0</inkml:trace>
  <inkml:trace contextRef="#ctx0" brushRef="#br2" timeOffset="-81026.36">25430 20328 25631 0,'-11'-15'1136'0,"5"3"224"0,0 2-1088 0,3-4-272 0,-1 3 0 0,-1 2 0 15,5 9 1200-15,-4-6 176 0,4 6 32 0,0 0 16 16,0 0-592-16,0 0-112 0,-7 7-16 0,-1 7-16 15,-2 0-144-15,2 7-32 0,-4 6 0 0,5 1 0 0,0 6-16 16,-1 5-16-16,2-1 0 0,-1 7 0 0,1-4-224 0,3 3-64 16,0-1 0-16,-2 3 0 0,0-2-192 15,-1-2 176-15,3-1-176 0,-2-2 160 0,1-2-160 0,-1-4 0 16,-1 1 0-16,2-6 128 0,1-3-128 0,1-3 0 16,1-2 0-16,-1-4 0 15,1-1-720-15,1-15-32 0,4 9 0 0,-4-9-9968 16,0 0-2000-16</inkml:trace>
  <inkml:trace contextRef="#ctx0" brushRef="#br2" timeOffset="-80837.31">25226 20464 27647 0,'0'0'2448'0,"-6"-8"-1952"0,6 8-496 0,6-14 0 15,-1-2 1280-15,5 4 144 0,8 0 48 0,6-1 0 16,5 1-688-16,4-4-128 0,4-1-16 0,3 1-16 15,3 1-96-15,2-4-16 16,-1-2 0-16,-1 2 0 0,3-1-192 0,-3 6-32 16,-1 0-16-16,-3 1 0 0,-4 1-272 0,-2 2 0 15,-5 2 0-15,-3 2 0 16,0 2-1216-16,-4 2-288 0,-4 2-64 0,-4 2-13744 0</inkml:trace>
  <inkml:trace contextRef="#ctx0" brushRef="#br2" timeOffset="-80637.51">25436 20649 17503 0,'-21'4'768'0,"10"0"176"0,11-4-752 0,0 0-192 0,0 0 0 0,0 0 0 0,0 0 3904 0,5 11 768 16,7-5 128-16,3-2 48 0,2-4-3648 0,6-1-736 15,2-2-144-15,0 0-16 0,2-3-304 0,1-2 0 16,0 2 0-16,-1 1 0 15,1-1-704-15,-3 1-192 0,-1 2-32 0,0-1-9168 16,0-1-1824-16</inkml:trace>
  <inkml:trace contextRef="#ctx0" brushRef="#br2" timeOffset="-79907.21">26101 20573 21183 0,'-24'1'1888'0,"9"-1"-1504"16,-3 0-384-16,-3 0 0 0,-1 2 1456 0,-2 1 208 16,-2 3 64-16,2 0 0 0,-1 1-832 0,1 5-144 15,0-5-48-15,2 7 0 0,1 1-336 0,2-4-80 0,2 3-16 0,4-4 0 16,3 2 48-16,1-3 0 16,6 1 0-16,3-10 0 0,1 9 144 0,-1-9 48 15,9 9 0-15,5-4 0 0,0-4-192 0,4-1-16 16,3 0-16-16,3-3 0 0,1-1-128 0,2-2-32 15,-1 1 0-15,0 2 0 0,-3-1-128 0,-2-1 192 0,-4 1-192 16,-3 1 192-16,-2 0-192 0,-12 3 0 0,0 0 0 0,0 0 128 16,12 2-128-16,-12-2 0 0,0 0-192 0,8 11 192 15,-6-2-176-15,-2 5 176 16,-1-4-128-16,0 3 128 0,-1 1 0 0,1-4 0 0,1-10 0 0,-2 15 0 0,4-5 0 0,-2-10 0 16,5 11 0-16,-5-11 0 0,15-2 0 0,3 1 0 15,1-4 192-15,2-1-64 0,1-2 80 0,2-6 32 16,1 1 0-16,2 1 0 0,-2-3-240 15,2 0 144-15,1 0-144 0,-1-4 128 0,-2 1-128 0,-1-1 0 16,-3 1 0-16,1-3 128 0,2-2-128 0,0-3 192 16,-2-5-192-16,2 0 192 0,2-5 0 0,-3-1 0 15,-4-3 0-15,-3-4 0 0,-2-5-192 0,-3-6 128 16,0 1-128-16,-4-1 128 0,1 5-128 0,-2 1-176 0,-5 6 48 16,1 7 0-16,-2 2 128 0,-2 12 0 0,2 3 0 0,-3 7 0 15,-1 6-128-15,4 6 0 0,-14 3 0 0,-2 9 0 16,-8 4 0-16,2 6 0 0,-5 4 0 0,2 2 0 15,3 3 128-15,-1 2-128 0,1 5 128 0,3 5-128 16,0 6 128-16,2-1 0 0,4-2 0 0,4 0 0 16,3-2 0-16,5-4 0 0,2-4 0 0,4 0 0 15,1-8 0-15,4-3 0 0,0-3 0 0,5-2 176 16,3-6 64-16,4 0 16 0,0-5 0 0,5-5 0 16,3 1 0-16,0-2 0 0,-2-6 0 0,1 0 0 15,-3 0-80-15,-1-2-16 0,-1-5 0 16,1 1 0-16,-7 3-160 0,1-2 0 0,-3 0 144 0,1 5-144 15,-2 0 0-15,-2 1 0 0,-13 2 0 0,13 0 0 0,-2 2 0 16,-11-2 0-16,6 7-128 0,-6-7 128 16,3 13 0-16,-3-4 144 0,-3 5 0 0,-3-4 0 0,-3 3 80 15,-3-1 16-15,-3 0 0 0,-1 2 0 0,-4-6-48 0,0 4-16 16,-4-4 0-16,0-1 0 0,0-1 144 0,-1-1 48 16,-3-2 0-16,0 1 0 0,-2-4 0 0,2 0 0 15,3-1 0-15,5-2 0 0,2 1-192 0,5-1-48 16,1-1 0-16,12 4 0 15,0 0-768-15,0-12-176 0,3 0-16 0,6 3-16 16,6 2-1968-16,9-5-400 0</inkml:trace>
  <inkml:trace contextRef="#ctx0" brushRef="#br2" timeOffset="-78642.71">27407 20438 8287 0,'4'-14'736'0,"1"0"-592"0,-2 0-144 0,0-4 0 16,1-1 1520-16,0 0 272 0,-1 1 48 0,0 6 16 16,-1-1-448-16,-1 1-64 0,-1 12-32 0,0 0 0 15,0 0 64-15,0 0 16 0,0 0 0 0,0 0 0 16,0 0-368-16,-1 15-80 0,-4 4-16 0,4 2 0 15,-3 4-192-15,-1 5-32 0,-1-2-16 0,0 6 0 16,0 2-304-16,-1 1-64 0,-1 1-16 0,0 1 0 16,-3-2-48-16,1-3-16 0,-2 3 0 0,1-1 0 15,1-5 112-15,1 0 32 0,2-4 0 0,-1-8 0 0,2-5 144 0,2-4 48 16,4-10 0-16,0 0 0 0,0 0 128 0,0 0 48 16,0 0 0-16,4-9 0 0,2-6-64 15,2-4-16-15,2-5 0 0,-2-2 0 0,2-4-416 16,-1 2-64-16,4-5-32 0,-1 3 0 0,-2-1-160 0,2 0 0 15,0-6 0-15,2 3 0 0,0 1 0 0,3 2 0 16,-1 3 0-16,0 5-176 0,1 3 176 0,-2 0-192 16,-2 6 192-16,0 6-192 0,-13 8 192 0,14-1-160 15,-2 2 160-15,-12-1-160 0,10 13 160 0,-3 2-208 16,-4 6 80-16,-3 0 128 0,-4 0-192 0,-2 2 192 16,-4 4-160-16,-5-2 160 0,-5-2 0 0,1-1-144 15,0-1 144-15,-3-2 0 0,-4 2 0 0,4-6 0 16,3-5 0-16,-1 0 0 0,3-2 0 0,3-5 0 0,4 0 0 15,10-3 0 1,0 0-1088-16,0 0-256 0,0 0-32 0,9-11-16 16,7-4-1872-16,5 1-368 0</inkml:trace>
  <inkml:trace contextRef="#ctx0" brushRef="#br2" timeOffset="-78102.69">27870 20368 22111 0,'-13'0'1968'0,"-1"4"-1584"0,-1 2-384 0,-4-1 0 15,-3 5 1728-15,-1 1 256 0,1 3 48 0,1-2 16 16,-1 2-1408-16,1 1-288 0,2-2-48 0,3 2-16 16,4 0 144-16,1-4 16 0,4 3 16 0,7-14 0 15,-1 12 64-15,1-12 16 0,7 10 0 0,5-3 0 16,3 1 128-16,1-5 32 0,6-3 0 0,4 0 0 0,-1-5-256 0,3-1-64 16,2 1 0-16,-4-1 0 0,-3-5-224 0,-3 4-160 15,-2-1 192-15,-6-3-192 0,-3 2 192 16,-6-5-64-16,-3 5 0 0,-3-3-128 0,-4 1 528 15,-4 0 0-15,-5-4 0 0,-5 3 0 0,-6-1-176 0,1 1-32 16,-1 0-16-16,3 2 0 0,0 4-304 0,4 3 0 16,0-3 0-16,4 0 0 0,4 2 0 0,12 4 0 15,0 0 0-15,0 0 0 0,-4-8 0 0,4 8 0 16,0 0 0-16,12-12-144 0,2 4-112 0,3 0-32 16,2-1 0-16,5 6 0 0,3 0 32 0,2 2 16 15,1-4 0-15,1 2 0 0,0 2 112 0,0-2 128 0,-1 0-208 16,-3 0 80-16,-2 0 128 0,-4 3 0 15,-5 3 0-15,0-2 0 0,-2-2 0 0,-1 2-160 0,-13-1 160 16,0 0 0-16,8 8 0 0,-8-8 0 0,0 0 0 0,7 16 0 16,-4 1 0-16,-1-4 0 0,-2-1 0 0,0 1 0 15,0-13 0-15,-2 12 0 0,1 1 0 0,1-13 0 16,0 0 0-16,0 0 0 0,5 15 0 0,1-4 0 16,2 0 0-16,1-3 0 0,3-1 0 0,-1 1 0 15,1-2 0-15,-1 1 0 0,1 2 0 0,-3-3 0 16,-9-6 128-16,0 0-128 0,10 12 0 0,-10-12 144 15,0 0 48-15,0 12 16 0,0-12 0 0,-10 15 0 16,-5-5 160-16,-5 2 16 0,-2 0 16 0,-2-2 0 16,1 3-80-16,-6-2 0 0,0 4-16 0,-1-3 0 15,0 1-304-15,2 3 0 0,4-1 0 0,2-3 0 16,1 3 0-16,4-5-144 0,5 2-16 0,6-5-18704 16</inkml:trace>
  <inkml:trace contextRef="#ctx0" brushRef="#br2" timeOffset="17483.89">13905 19270 11967 0,'0'0'528'0,"0"0"112"0,0 0-512 0,0 0-128 15,0-14 0-15,0 14 0 0,0 0 1552 0,0 0 288 16,0-9 48-16,0 9 16 0,3-12-752 0,-3 12-160 0,1-8-32 0,-1 8 0 15,-1-12 0-15,1 12 0 0,-3-11 0 0,3-1 0 16,-1 5-48-16,1 7-16 0,-2-13 0 0,2 4 0 16,0 9-160-16,2-12-32 0,-1 3-16 0,-1 9 0 15,0 0-224-15,0 0-32 0,0 0-16 0,0 0 0 16,0 0-160-16,0 0-16 0,0 0-16 0,0 0 0 16,0 0 0-16,0 16 0 0,0 5 0 0,0 6 0 15,0 0 48-15,0 8 16 0,0 1 0 0,0 4 0 16,0 4-16-16,0 4 0 0,0-1 0 0,0 1 0 15,0 5-32-15,0-4-16 0,-1 2 0 0,1-1 0 16,-2-1-96-16,1 3 0 0,-1-6-128 0,1 0 192 16,1-3-192-16,0-1 0 0,-2-5 128 0,2-2-128 15,-1-5 192-15,1 0-16 0,0-5 0 0,0-4 0 16,0-5 272-16,0-4 64 0,-2 1 16 0,2-13 0 0,0 0-48 0,0 0-16 16,0 0 0-16,0 0 0 0,0 0-192 0,0 0-32 15,-4-8-16-15,-1-3 0 0,1-5-48 0,-1-3-16 16,1-4 0-16,-4-2 0 0,4-8-160 0,-2 1 0 15,2-5 144-15,-2-2-144 0,3 0 0 0,0-1 128 16,0-3-128-16,0 0 0 0,0 0 0 0,0-3 0 16,0-3 0-16,1-1 0 0,-1 2 0 0,2 2 0 15,-1-6 0-15,2 6 0 0,-1 3 0 0,1 2 0 16,0 1 0-16,0 4 0 0,0 2 0 0,1 3 0 16,1 4 0-16,-1 3 0 0,-1 6 0 0,0 2 0 15,2 6 0-15,-2 10-128 0,0 0 128 0,0 0 0 16,0 0 0-16,0 0-128 0,0 0 128 0,3 22-192 0,0 5 192 0,-2 7-192 15,1 0 192-15,-1 9 0 0,-1 4-144 0,2 4 144 16,-2 5 0-16,0-1 0 0,-2 5 0 0,1-2 0 16,-1 1 0-16,1-6 0 0,-2-1 0 0,3-7 0 15,-2-4 0-15,-1-1 0 0,0-10 0 0,2-3 0 16,-2-6 0-16,0-8 192 0,3-13 0 0,0 0 0 16,0 13 0-16,0-13 16 0,0 0 0 0,0 0 0 15,0 0 0-15,7-12 0 0,1-2 0 0,-1-9 0 16,1-6-64-16,-2-2-16 0,4-5 0 0,-1-3 0 15,-2-4-128-15,2-4 0 0,-3-10 144 0,3 1-144 16,-3-3 0-16,0-2 0 0,3-2 0 0,0 7 0 16,-2 3 0-16,-1 8 0 0,0 5 0 0,-1 12 0 15,0 7 0-15,0 8 0 0,-5 13 0 0,0 0 0 16,0 0 0-16,1 14 0 0,-1 15 0 0,-1 9-128 0,-4 11 128 16,0 2 0-16,-3 7 0 0,-4 2 0 15,3 4 0-15,0 3 0 0,-1 4 0 0,0 1 0 0,-2-4 0 0,1-3 0 16,2-3 0-16,4-5-128 0,0-13-48 0,1-2 0 15,4-5 0-15,4-9 0 16,2-4-272-16,1-6-64 0,4-2-16 0,2-11-12400 16,4-4-2496-16</inkml:trace>
  <inkml:trace contextRef="#ctx0" brushRef="#br2" timeOffset="21061.26">15468 17621 27647 0,'-13'-2'2448'0,"1"2"-1952"16,3 2-496-16,9-2 0 0,0 0 784 0,0 0 64 16,-6 3 16-16,6-3 0 0,0 0-560 0,0 0-112 15,0 0-32-15,0 0 0 16,0 0-512-16,15-3-96 0,-2-5-32 0,5-1-12960 0</inkml:trace>
  <inkml:trace contextRef="#ctx0" brushRef="#br2" timeOffset="21242.42">15855 17189 9215 0,'0'0'400'0,"0"0"96"0,-8-5-496 0,8 5 0 0,0 0 0 0,0 0 0 16,0 0 5392-16,10-9 992 0,0 2 192 0,2 1 32 16,3-4-6608-16,0 1-1488 0,6-5-224 0,4 2-7008 15,0-4-1408-15</inkml:trace>
  <inkml:trace contextRef="#ctx0" brushRef="#br2" timeOffset="21391">16529 16665 23951 0,'-3'-15'1056'0,"3"15"224"0,0 0-1024 0,3-12-256 16,2-4 0-16,4 1 0 0,0 4 208 0,2-3-16 15,1-3 0-15,0 1 0 16,0-2-2416-16,4-1-480 0,5-14-112 0,-1 8 0 0</inkml:trace>
  <inkml:trace contextRef="#ctx0" brushRef="#br2" timeOffset="21507.94">17084 16035 22799 0,'0'0'1008'0,"0"0"208"0,9-7-960 0,-9 7-256 0,12-8 0 0,0 3 0 15,-1-4 0-15,0 1-256 0,1-1 48 0</inkml:trace>
  <inkml:trace contextRef="#ctx0" brushRef="#br2" timeOffset="21658.03">17411 15719 24879 0,'-10'-4'2208'0,"-1"1"-1760"0,11 3-448 0,-12 0 0 15,12 0 1168-15,-9 0 160 0,9 0 16 0,0 0 16 16,0 0-1360-16,0 0-416 0,0 0-16 0,0 0 0 16,0 0-1824-16,0 0-368 0</inkml:trace>
  <inkml:trace contextRef="#ctx0" brushRef="#br2" timeOffset="21777.62">17378 15646 21183 0,'-17'0'944'0,"5"0"192"0,-2 0-912 0,2 2-224 15,2-1 0-15,10-1 0 0,-7 8 784 0,7-8 112 16,-11 6 32-16,11-6 0 16,-10 4-2144-16,10-4-448 0</inkml:trace>
  <inkml:trace contextRef="#ctx0" brushRef="#br2" timeOffset="21933.62">16670 16145 29487 0,'-22'11'2624'0,"-2"-1"-2112"0,2 5-512 0,1-2 0 16,2 2 320-16,3 1-64 0,2 1 0 0,1-5 0 31,0 1-800-31,1-3-160 0,0 2-48 0,3 2-7808 0,0-4-1552 0</inkml:trace>
  <inkml:trace contextRef="#ctx0" brushRef="#br2" timeOffset="22100.64">16038 16797 19343 0,'-28'13'848'0,"9"-5"192"0,-2 5-832 0,0 0-208 0,2-1 0 0,4 4 0 15,0-2 1728-15,3-2 288 0,0 4 64 0,2-1 16 16,1-5-3520-16,3 4-704 0,-3-3-144 15,9-11-32-15</inkml:trace>
  <inkml:trace contextRef="#ctx0" brushRef="#br2" timeOffset="22251.14">15486 17346 24879 0,'-22'0'1088'0,"8"4"256"0,1 4-1088 0,1 2-256 15,3-2 0-15,9-8 0 0,-7 9 576 0,7-9 48 16,-2 11 16-16,2-11 0 15,0 0-1360-15,0 0-272 0,0 0-48 0,0 0-9984 0</inkml:trace>
  <inkml:trace contextRef="#ctx0" brushRef="#br2" timeOffset="22497.33">15560 17224 22799 0,'0'0'1008'0,"-1"-15"208"0,4-2-960 0,4-3-256 0,6 0 0 0,7-3-6720 16,3-2-1376-16</inkml:trace>
  <inkml:trace contextRef="#ctx0" brushRef="#br2" timeOffset="22681.26">16777 15836 35935 0,'-6'-8'3200'0,"0"-7"-2560"0,6 3-512 0,5-2-128 0,4 0 0 0,4 3 0 16,2-2 0-16,6 2 0 16,1 0-2432-16,2-3-384 0,-2 5-96 0</inkml:trace>
  <inkml:trace contextRef="#ctx0" brushRef="#br2" timeOffset="27744.4">13694 11565 23039 0,'0'0'1024'0,"0"0"192"0,0 0-960 0,15 7-256 16,0 0 0-16,-2 4 0 0,-1-8 720 0,-12-3 112 16,15 3 0-16,-15-3 16 0,13 3-656 0,-13-3-192 15,0 0 0-15,0 0 128 0,0 0-128 0,0 0 192 16,0 0-64-16,0 0 0 0,0 0 0 0,0 0 0 16,-7-8 0-16,-5 1 0 0,-3-2-128 0,-1 5 144 15,-3-1-144-15,-4-1 160 0,-3 0 64 0,-1 2 16 0,2-2 0 0,-2-2 0 16,-3 2 208-16,2 4 32 0,-2-4 16 0,-1-2 0 15,0 4 80-15,0 1 0 0,-5-2 16 0,4 4 0 16,-4-2-144-16,-1 1-16 0,-5 1-16 0,-4 1 0 16,-3-2-160-16,-3 2-16 0,3 2-16 0,-1-2 0 15,1 1-96-15,0 4-128 0,0-4 176 0,1 2-176 16,1-1 0-16,-1-1 0 0,-2-1 0 0,-4 0 0 16,0 0 0-16,-3 0 0 0,5 0 0 0,0 3 0 15,3 0 160-15,0 0-160 0,0 2 128 0,5-2-128 16,-1 1 128-16,1 0-128 0,-1 1 128 0,1 2-128 15,-1-2 128-15,-1-4-128 0,3 2 128 0,0 0-128 16,1-1 192-16,2-1-64 0,6-1 0 0,2 0 0 16,-1-1 16-16,2-1 0 0,1-1 0 0,3 2 0 15,4-1 32-15,0-1 0 0,1-1 0 0,3-1 0 16,-1 1-48-16,1 1 0 0,4 0 0 0,-1-1 0 0,-2-2-128 16,0 1 160-16,1 1-160 0,0 1 160 0,2-2-160 0,1-1 128 15,-1 3-128-15,3 0 128 0,1 0-128 16,1 3 0-16,0-1 0 0,10 1 0 0,-11-2 128 0,11 2-128 15,0 0 128-15,0 0-128 0,-12 0 0 0,12 0 128 16,0 0-128-16,-9 5 0 0,9-5 0 0,0 0 0 16,-2 13 0-16,-1-1 0 0,0 3 0 0,1-2 0 15,2 2 0-15,0 4 0 0,2 2 0 0,-2 3 0 16,0 3 0-16,4 1 0 0,-1 0 0 0,0 5 0 16,0 4 0-16,-2 2 128 0,1-2-128 0,-1 3 0 15,1 3 0-15,-1 0 128 0,4-3-128 0,-4 3 0 16,-1 0 0-16,0 3 0 0,2-2 0 0,-2 0 0 0,0-3 0 15,0 1 0-15,-2-1 0 0,1 4 0 0,-4-1 0 0,4-1 0 16,-1-3 0-16,2 2 0 0,3-3 128 0,0-2-128 16,-1-3 0-16,-1 0 0 0,1-4 0 0,1 2 0 15,0-4 128-15,3 4-128 0,1-10 128 0,2 2-128 16,0-2 128-16,0-1-128 0,0-2 128 0,4-1-128 16,-1-5 0-16,1 1 128 0,1-3-128 0,0-3 0 15,3 1 0-15,-2 0 0 0,0-5 128 0,-2 2-128 16,5 0 0-16,-1-2 0 0,3-4 0 0,1 0 0 15,1 0 0-15,3-1 0 0,3-1 0 0,2 1 128 16,1 1-128-16,2 0 0 0,2-2 0 0,5-2 0 16,2 0 0-16,4 1 0 0,5-3 0 0,0-2 128 15,0 4-128-15,-1-1 0 0,1-2 0 0,1-1 128 16,1 4-128-16,2-2 0 0,-1-1 0 0,7 1 0 16,2 1 0-16,1 1 0 0,1-4 0 0,-2 2 0 0,-2-1 0 0,4 0 0 15,-1 1 0-15,1 1 0 0,2-4 0 16,0 2-176-16,0 1 176 0,-1 0-128 0,-2 3 128 15,-3 0 0-15,-3 0 0 0,-3 0 0 0,-3 2 0 0,3 1 0 16,-6 0 0-16,3 1 0 0,0 2 0 0,0 0 0 16,-2 0 0-16,-1 3 0 0,-4-3 0 0,-4 0 0 15,-4 0 0-15,0-2 0 0,-1 2 0 0,-3 0 0 16,-2-1 0-16,-5 2 0 0,1-4 0 0,-3 3 0 16,-2 0 0-16,-4-1 128 0,-3-2-128 0,-3 0 0 15,-12 0 0-15,13 1 0 0,-1-2 0 0,-12 1 128 16,0 0-128-16,0 0 0 0,10-5 128 0,-10 5-128 15,8-12 160-15,-5 2-160 0,-2-5 160 0,-1-1-160 16,0-3 160-16,-1 1-160 0,-2-5 176 0,-2-2-176 0,1-3 192 16,-1-6-192-16,-1 1 160 0,-2-4-160 0,-1-3 128 15,-2-2-128-15,1-1 192 0,-1 0-64 0,1 0 0 0,0 0 0 16,1 2 64-16,0 1 16 0,-1-2 0 16,2 2 0-16,1-2 0 0,-1 4 0 0,4 7 0 0,-2-2 0 15,1 0-208-15,-1 4 176 0,3 2-176 0,-1-1 160 16,0 4-160-16,2 3 0 0,-1 3 0 0,-1 4 0 15,1-4 0-15,0 1-192 0,0 6 32 16,3 11 16 0,-5-9-416-16,5 9-80 0,0 0 0 0,0 0-16 15,0 0-2752-15,0 0-560 0</inkml:trace>
  <inkml:trace contextRef="#ctx0" brushRef="#br2" timeOffset="33629.69">14623 13677 15663 0,'0'0'688'0,"0"0"144"0,0 0-656 16,0 0-176-16,0 0 0 0,0 0 0 0,0 0 768 0,6-12 128 15,-3 3 32-15,0-1 0 0,3 2-688 0,-6 8-240 16,5-12 144-16,-5 12-144 0,4-10 0 0,-4 10 0 15,0 0 128-15,0 0-128 0,0 0 240 0,0 0 16 16,0 0 0-16,0 0 0 0,0 0 528 0,0 0 112 16,0 0 32-16,0 0 0 0,0 0-80 0,6 9-16 15,0 4 0-15,-2-1 0 0,1-2-48 0,-1 5-16 16,-2-4 0-16,5 4 0 0,-4-1-32 0,0 4-16 16,0 3 0-16,0-2 0 0,-1 2-80 0,-2 4-32 0,0 1 0 15,1-1 0-15,2 3-160 0,0 3-48 16,-1-1 0-16,-1 4 0 0,1 3-128 0,0-3-16 0,0 2-16 15,1 1 0-15,-2 0-240 0,-1-1 128 0,2-1-128 0,1 4 0 16,-2-2 128-16,1 2-128 0,-1-4 0 0,1 2 0 16,-1 3 0-16,2-1 128 0,-1 0-128 0,-1-2 0 15,2 3 144-15,-1-2-16 0,5-1 0 0,-1 1 0 16,0-6 64-16,1 4 0 0,1-8 0 0,-1 3 0 16,1-3 96-16,1 1 32 0,-1-6 0 0,1 1 0 15,2-2-64-15,-2-1-16 0,0-3 0 0,2-2 0 16,-2-2-64-16,3 2-16 0,-3-1 0 0,0-5 0 15,0 1-160-15,-9-11 0 0,10 10 0 0,-1 0 0 16,-9-10 128-16,6 9-128 0,-6-9 128 0,9 11-128 16,-9-11 0-16,0 0 128 0,6 9-128 0,-6-9 0 15,0 0 128-15,0 0-128 0,6 7 0 0,-6-7 128 0,0 0-128 16,0 0 0-16,0 0 0 0,0 0 0 16,0 0 0-16,0 0 128 0,0 0-128 0,0 0 0 0,0 0 128 0,0 0-128 15,0 0 0-15,-7 4 128 0,-2-2-128 0,-2-1 0 16,-4 1 144-16,2-2-144 0,-3 0 0 0,-1 0 0 15,-2 0 0-15,0 1 0 0,-2-2 0 0,-3 1 128 16,-1 3-128-16,-2-2 0 0,-2 2 0 0,-3 2 0 16,-2 1 0-16,-3-2 128 0,3-1-128 0,-5 2 0 15,-4 2 0-15,-3 0 0 0,-6-1 0 0,1 3 0 16,-3-1 0-16,1-2 0 0,-1 3 0 0,-1-2 0 16,3 0 0-16,-1 2 0 0,1-3 128 0,-1 3-128 15,-4 0 160-15,-1-2-160 0,-4 4 160 0,5-4-160 16,1 5 160-16,6-3-160 0,-2 1 144 0,1-1-144 15,1 5 128-15,1-4-128 0,0 3 0 0,-2-4 0 0,-2 3 128 0,-2-1-128 16,3 2 0-16,0-4 0 0,6 1 0 0,0-4 0 16,1 5 0-16,2-4 0 0,3 3 0 0,2-1 0 15,1-3 0-15,2 5 0 0,3-4 0 0,1 5 0 16,-4-6 0-16,3 1 0 0,2-1 0 0,-2-1 0 16,3-2 0-16,3 0 0 0,-3-2 128 0,7-1-128 15,0 2 0-15,3 1 0 0,2 0 0 0,2-2 128 16,2-1-128-16,1-1 0 0,0-4 0 0,2 4 0 15,10 1 0-15,-11-2 128 0,3-2-128 0,8 4 0 16,-9-5 0-16,9 5 128 0,-9-10-128 0,0 2 0 16,3-3 0-16,0 3 0 0,6 8 0 0,-6-16 0 15,0 2 0-15,2-2 128 0,-1 0-128 0,2-2 0 16,-3-1 144-16,3-2-144 0,0-3 160 0,2 0-160 0,-2 2 192 0,0-3-48 16,0-5-16-16,1 2 0 15,0-3-128-15,2 1 0 0,-3-4 0 0,0 1 0 0,-2-2 0 16,1-1 0-16,-2 2 0 0,3-3 0 0,-2 1 0 0,1 2 0 15,1-2 0-15,0 1 0 0,0 1 0 0,-1 1 0 16,1-1 0-16,1 4 0 0,1 1 0 0,1-3 0 16,0 4 0-16,0-3 0 0,0 3-144 0,0-2 144 15,0 2 0-15,1 3 0 0,-1-5-144 0,0 2 144 16,0 1 0-16,0-3-144 0,0 4 144 0,0 2 0 16,0-1 0-16,-1 1-128 0,1-3 128 0,0 5 0 15,-2 0 0-15,2 1 128 0,-1 2-128 0,1-1 0 16,0 0-176-16,0 5 176 0,0-2 0 0,-2 1 0 15,-1 0 0-15,0 2 0 0,3-1 0 0,0 2 0 0,-1 4 0 16,1-3 0-16,0 2 0 0,0-2 0 0,0 12 0 16,0-9 0-16,0-1 0 0,0 10 0 0,0 0-128 15,0 0 128-15,0 0 0 0,0 0 0 0,0 0 0 0,4-8 0 16,-4 8-128-16,8-7 128 0,-8 7 0 0,10-7-144 16,-3 1 144-16,-7 6 0 0,12 0 0 0,-1 0 0 15,-1-2 0-15,2 1 0 0,-12 1 0 0,15-3 0 16,0 1 0-16,1 1 0 0,0-2 0 0,2 1 0 15,1-1 0-15,2-1 0 0,0 1 0 0,1 0 0 16,3-3 0-16,4 1 0 0,-1 0 0 0,2-1 0 16,-2-3 0-16,4 3 0 0,1-2 0 0,-2-2 0 15,-3 3 0-15,5-5 0 0,-3 4 0 0,7-2 0 16,0 1 0-16,2-4 0 0,1 2 0 0,0 1 0 16,1 2 0-16,4 1 0 0,1-2 0 0,3 2 128 15,1-5-128-15,-4 3 0 0,-1-3 0 0,-2 3 0 0,-3-3 0 16,2 5 0-16,1-2 0 0,0 3 0 0,-2 0 0 15,1-4 144-15,-2 4-144 0,1 1 160 0,1 1-160 0,-1-2 0 16,0-2 0-16,-1 4 0 0,0-3 0 0,-3 2 0 16,-3 1 0-16,-3-1 0 0,-1-5 0 15,-2 4 128-15,3 3-128 0,-1-2 0 0,-2-1 0 16,-1 4 0-16,-2-1 128 0,-1 1-128 0,-2 1 0 0,2-2 0 16,-6-2 0-16,1-2 0 0,-1 4 0 0,-2 1 0 15,-3-1 128-15,1 0-128 0,-4-3 0 0,1 3 160 16,-11 3-160-16,10-4 160 0,-10 4-160 0,0 0 0 15,0 0 0-15,9-3 0 0,-9 3 0 0,0 0 0 16,0 0 0-16,0 0 0 0,0 0 0 0,0 0 0 0,0 0 0 16,0 0 0-16,0 0 0 0,0 0 0 0,0 0 0 15,0 0 0-15,0 0 0 0,0 0 0 16,0 0 0-16,0 0 0 0,0 0 0 0,0 0 0 0,0 0 0 16,0 0 0-16,0 0 0 0,0 0 0 0,0 0 0 0,0 0 0 15,0 0 0-15,0 0 0 0,0 0 0 0,0 0 0 16,0 0 0-16,0 0 0 0,0 0 0 0,0 0 0 15,0 0 0-15,0 0 0 0,0 0 0 0,0 0-176 16,0 0 176-16,12 2 0 0,-12-2 0 0,10 4 0 16,-10-4 0-16,0 0 0 0,9 12 0 0,-2-2 0 15,-1 4 0-15,0-4 0 0,2 2 0 0,-4 3 176 16,-1-3-176-16,-1 4 0 0,-1 3-192 0,4 0 192 0,-4 2-128 16,2 2 128-16,1 0 0 0,1 3 0 0,-2 2 0 15,3 0 0-15,-2 2 0 0,4 1 0 16,-5-3 0-16,3 3 0 0,-2-4 0 0,1 4 0 0,-2-1 0 15,-2-2 0-15,-1-1 0 0,0-2 0 16,-1-1 0-16,-1-2 0 0,1 0-144 0,2 0 144 0,-1-1-368 0,0 0-16 16,-1 0 0-16,1 0 0 15,0 1-2048-15,0-3-400 16</inkml:trace>
  <inkml:trace contextRef="#ctx0" brushRef="#br2" timeOffset="36141.01">12464 12975 13823 0,'0'0'608'16,"-6"-5"128"-16,6 5-592 0,-8-3-144 0,1 0 0 0,7 3 0 0,0 0 672 0,0 0 96 15,0 0 32-15,0 0 0 0,0 0-288 0,0 0-48 16,0 0-16-16,0 0 0 0,0 0-64 0,0 0 0 16,0 0-16-16,0 0 0 0,0 0 64 0,0 0 16 15,0 0 0-15,13 8 0 0,-4-1 0 0,-9-7 0 0,0 0 0 16,12 9 0-16,-3-4 96 0,-9-5 32 16,12 5 0-16,-3 0 0 0,-9-5-192 0,13 4-16 0,-3 2-16 0,1 2 0 15,-1 1-64-15,2-2-16 0,-1 6 0 0,-3-1 0 16,0 2-16-16,2 0 0 0,-2 0 0 0,-1 2 0 15,2 2 64-15,-2 1 16 0,4 1 0 0,-2-1 0 16,-2 0-32-16,2 0-16 0,-2-2 0 0,4 1 0 16,-2-2-96-16,-2 3-32 0,1-1 0 0,-2-2 0 15,-1-1-160-15,1 2 128 0,2 0-128 0,-2 0 128 16,-2-4 32-16,-1 2 0 0,0 0 0 0,0-2 0 16,0 0 160-16,-1 2 48 0,-2-15 0 0,3 14 0 15,-2 0-48-15,-1 1 0 0,0-15 0 0,0 15 0 16,0-1-80-16,0 0-32 0,0-14 0 0,0 11 0 15,0-11-80-15,2 12-128 0,-2-12 176 0,0 0-176 16,0 0 192-16,0 0-64 0,0 0 0 0,0 0-128 0,-8 9 240 0,8-9-64 16,0 0-16-16,0 0 0 0,0 0-32 15,-10 0-128-15,-1-3 192 0,11 3-64 0,-9-6-128 16,9 6 128-16,-11-5-128 0,11 5 128 0,-9-12-128 0,1 3 0 16,1-1 0-16,-1 4 128 0,-1-3-128 0,5-3 0 15,-2 3 0-15,-1-2 0 0,-4-1 128 0,1 1-128 16,-1-5 0-16,1 1 128 0,0 0-128 0,-1-1 0 15,1-2 0-15,0-1 128 0,-2-3-128 0,1 2 0 16,2 2 0-16,0 2 128 0,-1-3-128 0,0 0 0 16,-1-2 0-16,2 3 0 0,2 0 0 0,1-1 0 15,0-2 0-15,0 2 0 0,0-1 0 0,2 4 0 16,1 3 0-16,1-4 0 0,1 0 0 0,-1 0 0 0,-1 4 0 0,0-3 0 16,3 2 0-16,0 2 0 0,-1-1 0 15,1 3 0-15,0-4 0 0,0 7 0 0,0-2 0 16,0 2 0-16,0 7 0 0,0 0 0 0,0 0 0 0,0 0 0 15,0 0-128-15,0 0 128 0,0 0 0 0,0 0 0 16,0 0-128-16,0 0 128 0,0 0-160 0,9 10 160 16,-2 5-144-16,2 3 144 0,-3-1-128 15,0 4 128-15,-2 3 0 0,2 1 0 0,2 0 0 0,-1 2-128 16,1 0 128-16,-1 0 0 0,1-1 0 0,0 2 0 16,1-2 0-16,0 2 0 0,0 2 0 0,2-2 0 15,0 4 0-15,3-3 0 0,-2 0 0 0,-1 1 0 16,0-6 0-16,2 1 0 0,-1 0 0 0,0 0 0 15,-2-4 0-15,1 0 0 0,-2 1 0 0,0-2 0 16,-3-4 0-16,4-1 0 0,-1 1 0 0,-2-3 0 16,-1-2 0-16,0 4 0 0,-1-3 0 0,3 1 0 0,-2-6 0 15,-1 4 128-15,1-4-128 0,-6-7 0 0,0 0 0 0,0 0 0 16,0 0 0-16,0 0 128 0,0 0-128 0,0 0 176 16,0 0-176-16,0 0 192 0,-6-9-64 0,4-3-128 15,-1 0 192-15,0-1-64 0,-1-2-128 0,0 5 0 16,-1-4 144-16,1 0-144 0,-1-4 0 0,1-1 128 15,-4 1-128-15,7 0 0 0,-4-4 0 0,-1 1 0 16,-2 0 0-16,0 2 128 0,-1 0-128 0,0-2 0 16,0-3 0-16,0 2 0 0,-1-1 0 0,0 1 0 15,1-2 0-15,-2 1 128 0,4 0-128 0,-2 1 0 16,0 1 0-16,2 1 0 0,-2-1 0 0,4 0 0 0,1-1 0 16,-1 1 0-16,-2 0 0 0,4 2 0 0,0-2 0 15,2 2 0-15,1 3 0 0,0-1 0 0,-2-1 0 16,2 5 0-16,-1 3 0 0,1-4 0 0,-2 5 0 15,2 9-128-15,0-10 128 0,0 10 0 0,0 0 0 0,0 0-128 16,0 0 128-16,0 0 0 0,0 0 0 0,0 0-128 16,0 0 128-16,2 15-128 0,-2 3 128 0,1-1-128 15,2 4 128-15,0 0 0 0,0 3 0 0,0-1 0 16,0 0 0-16,0 3 0 0,0 4 0 0,1-3 0 16,1-3 0-16,1 5 0 0,-2 1 0 0,1-3 0 15,-1 4 0-15,1-3 0 0,-2 0 0 0,2 2 0 16,1-6 0-16,-3-1 0 0,3 0 0 0,0-1 0 15,-1-1 0-15,-1 0 0 0,1-2 0 0,-1-1 0 0,1 1 0 16,-1-6 0-16,-1-2 128 0,-3-11-128 16,4 13 144-16,-4-13-144 0,5 10 192 0,-5-10-192 0,0 0 192 15,0 0-64-15,0 0 0 0,0 0-128 0,0 0 384 0,0 0-48 16,0 0 0-16,-3-14 0 0,-3-4-48 0,2 0-16 16,-4-1 0-16,-1-1 0 0,3 0-96 0,-3-3-32 15,-1 0 0-15,0-1 0 0,-1-1-144 0,2-1 0 16,0 0 0-16,0 0 128 0,-1-3-128 0,3 2 0 15,-1 2 144-15,2-2-144 0,-4 0 0 0,2 2 0 16,1-2 0-16,0 2 0 0,-2 0 0 0,1 4 0 16,2-3 0-16,-1 7 0 0,2 2 0 0,1 0 0 15,1 0 0-15,0 5 0 0,-3 1 0 0,6 9-160 16,0 0 160-16,0 0-160 0,0 0 160 0,0 0-128 16,0 0 128-16,0 0-128 0,0 13 128 0,3 5-192 0,0 1 192 15,0 2-192-15,-1 6 192 0,1-1 0 0,-1 7 0 16,1-2 0-16,-1 3 0 0,-2 5-128 0,0-2 128 15,3-1 0-15,1 2-368 0,2 4 16 0,2 2 0 0,-1 5-11408 16,-1 0-2272-16</inkml:trace>
  <inkml:trace contextRef="#ctx0" brushRef="#br2" timeOffset="109680.74">14371 19471 3679 0,'0'0'320'0,"0"0"-320"0,0 0 0 0,3-8 0 16,-3 8 2048-16,2-9 320 0,-2-2 80 0,0 11 16 0,0 0-1296 0,2-6-256 16,-2 6-48-16,2-9-16 0,-2 9-48 0,0 0-16 15,0 0 0-15,0 0 0 0,0 0 160 0,0 0 16 16,0 0 16-16,0 0 0 0,0 0 176 0,0 0 48 15,0 0 0-15,-10 14 0 0,1-1-16 0,1-1 0 16,2 3 0-16,0 3 0 0,2 2-176 0,-2 4-48 16,-1 0 0-16,2 4 0 0,-1 2-208 0,0-3-48 15,-1 1-16-15,1 1 0 0,1-2-320 0,1-2-64 16,0 1-16-16,1-3 0 0,1 0-288 0,2-3 160 0,0-3-160 0,3-4 128 16,-1 3-128-16,5-2-272 15,-1-2 64-15,1 1 16 16,5-3-2080-16,-1 1-416 0</inkml:trace>
  <inkml:trace contextRef="#ctx0" brushRef="#br2" timeOffset="113033.25">17770 19896 3679 0,'0'0'320'0,"0"0"-320"0,0 0 0 0,0 0 0 15,0 0 1856-15,0 0 288 0,-7 7 64 0,2 2 16 16,5-9-1248-16,0 0-240 0,0 0-48 0,0 0-16 16,0 0-192-16,-4 9-32 0,4-9-16 0,0 0 0 15,0 9 32-15,0-9 16 0,0 0 0 0,3 11 0 16,-3-11 128-16,0 0 32 0,1 7 0 0,-1-7 0 0,0 0 0 0,0 0 16 15,0 0 0-15,0 0 0 0,0 0 32 0,0 0 0 16,0 0 0-16,0 0 0 0,0 0-48 0,0 0-16 16,0 0 0-16,2-13 0 0,-2-4-176 0,0 1-48 15,1 3 0-15,-1-1 0 0,0-4-144 0,0 1-48 16,0-1 0-16,0 0 0 0,-1 2-48 0,1-2-16 16,1-1 0-16,-1 2 0 0,2 1-144 0,1 4 192 15,-2-3-192-15,2 3 192 0,-3 12-192 0,5-9 0 16,-5 9 0-16,0 0 0 0,6-12 0 0,-6 12 0 15,6-7 0-15,-6 7 0 0,0 0 0 0,8-6 0 16,-8 6 0-16,0 0 0 0,12-1 0 0,-12 1 0 16,0 0 0-16,14-2 0 0,-4 2 0 0,3 2 0 0,-13-2 0 0,15 3 0 15,-3 0 0-15,-12-3 0 0,15 4 0 0,0 5 0 16,-2-5 0-16,4 1 0 0,-3-2 0 0,0 3 0 16,-2 1 0-16,0-2 0 0,-1 1 144 0,0 1-144 15,-11-7 128-15,12 6-128 0,0-2 160 0,-4 2-160 16,-8-6 192-16,0 0-48 0,12 8-16 0,-3-4 0 15,-9-4 32-15,0 0 0 0,0 0 0 0,9 8 0 16,-9-8 0-16,8 9 0 0,-8-9 0 0,0 0 0 16,0 0-16-16,0 0 0 0,5 5 0 0,-5-5 0 15,0 0-144-15,0 0 160 0,0 0-160 0,0 0 160 16,0 0-160-16,0 0 128 0,0 0-128 0,11 8 128 16,-11-8 32-16,0 0 0 0,0 0 0 0,0 0 0 15,3 12 16-15,-3-12 0 0,-2 12 0 0,2-12 0 16,-3 10 0-16,0 5 0 0,-3-3 0 0,2 3 0 0,-3 1 48 0,-2-4 16 15,1 3 0-15,-1 2 0 0,0 1-64 0,1 0-16 16,-1-3 0-16,1 0 0 0,1 1-160 0,1-4 192 16,1 1-192-16,4 2 192 0,1-4-192 0,0-11 0 15,6 14 0-15,1-5 128 16,4 0-1600-16,2-4-320 0,2-1-64 0,1-2-12576 0</inkml:trace>
  <inkml:trace contextRef="#ctx0" brushRef="#br2" timeOffset="113816.51">18349 19866 10127 0,'0'0'896'0,"0"0"-704"16,0 0-192-16,0 0 0 0,0 0 1264 0,0 0 208 15,-7 9 64-15,7-9 0 0,0 0-528 0,0 0-112 16,0 0 0-16,0 0-16 0,0 0-80 0,0 0-16 15,0 0 0-15,0 0 0 0,0 0-128 0,-5-12-16 16,2 2-16-16,3-2 0 0,0 2-224 0,2-4-32 16,-2 14-16-16,3-16 0 0,0-3 0 0,0 1 0 15,-2 5 0-15,1-4 0 0,1-1-32 0,-2 4 0 16,2 0 0-16,0-1 0 0,0 5-192 0,0-2-128 0,-2 3 160 0,-1 9-160 16,0 0 144-16,0 0-144 0,0 0 128 0,0 0-128 15,3-12 192-15,-3 12-32 0,0 0-16 0,0 0 0 16,0 0-144-16,0 0 0 0,9-3 144 0,-9 3-144 15,11 3 0-15,-11-3 0 0,13 5 0 0,0-1 0 16,1 2 0-16,-1-1 0 0,1-2 0 0,0 1 0 16,3-1 0-16,1 3 128 0,-2 0-128 0,3-2 0 15,0-1 160-15,-1 2-32 0,0-4-128 0,0 2 192 16,0 0 64-16,1-1 0 0,0-4 0 0,-1 2 0 16,3 0-16-16,-5 2 0 0,-2-2 0 0,-3 0 0 15,3 0-16-15,-14 0 0 0,12 0 0 0,-12 0 0 16,10 0 32-16,-10 0 16 0,0 0 0 0,12 1 0 0,-12-1-112 15,0 0-32-15,0 0 0 0,0 0 0 16,7 11-128-16,-7-11 192 0,6 8-192 0,-6-8 192 0,2 14-64 0,2-2-128 16,-4 4 192-16,0 0-64 0,-3 1 96 0,2-3 16 15,-1 3 0-15,-2 1 0 0,-1-2-32 0,-1-1 0 16,1 1 0-16,-1 0 0 0,-2-4-80 0,1 0-128 16,2 3 176-16,-1-3-176 0,-3 1 144 0,9-13-144 15,-3 9 0-15,3-9 144 16,0 0-1088-16,0 0-208 0,9 12-64 0,3-5-8784 15,2-2-1776-15</inkml:trace>
  <inkml:trace contextRef="#ctx0" brushRef="#br2" timeOffset="114670.12">19546 19878 1839 0,'0'0'0'0,"0"0"160"0,0 0-160 0,0 0 0 16,0 0 0-16,0 0 0 0,0 0 1920 0,0 0 336 15,-11 6 80-15,11-6 16 0,-10 8-1152 0,10-8-240 16,-11 5-32-16,11-5-16 0,-9 6 352 0,9-6 64 15,-8 9 16-15,8-9 0 0,-9 6-176 0,9-6-16 16,0 0-16-16,-11 5 0 0,11-5-368 0,0 0-64 16,0 0 0-16,0 0-16 0,-9 0-240 0,9 0-64 15,0 0 0-15,-6-3 0 0,6 3 0 0,-3-12-16 16,2 3 0-16,1-6 0 0,1 5 16 0,4-5 16 16,-2 3 0-16,0-1 0 0,-2-4-32 0,-1 2-16 0,0 1 0 15,3-1 0-15,-1-2-96 0,-1 3 0 0,-2 0-16 16,1-1 0-16,0 7-240 0,0 8 0 0,1-14 0 0,1 2 0 15,-2 12 0-15,0 0 0 0,0 0 0 0,0-9 0 16,0 9 128-16,0 0-128 0,0 0 0 0,0 0 0 16,0 0 0-16,0 0 0 0,0 0 0 0,0 0 0 15,0 0 0-15,15-3 0 0,-4 3 0 0,1 0 0 16,0 0 0-16,0 2 0 0,0 1 0 0,-2-3 0 16,5 1 0-16,2 1 144 0,-1-1-144 0,2 1 192 15,-1-1-32-15,4 1 0 0,0 1 0 0,0 0 0 16,0 1-32-16,-1-1 0 0,6 0 0 0,-4 2 0 15,-1 0-128-15,-1 1 0 0,-3-3 0 0,1 3 128 16,-4-3-128-16,0 2 0 0,-2 1 0 0,0-2 0 16,-12-4 208-16,0 0-32 0,11 2-16 0,-11-2 0 0,0 0 128 15,0 0 32-15,0 0 0 0,0 0 0 0,0 0-80 0,0 0-16 16,0 0 0-16,0 0 0 0,0 0-48 0,0 0-16 16,2 13 0-16,-2-1 0 0,0-12-32 0,0 0 0 15,-3 12 0-15,1 1 0 0,2-13-128 0,-3 12 160 16,1 1-160-16,2-13 160 0,-5 15-160 0,-1-3 160 15,3 3-160-15,-1 1 160 0,-2-4-160 0,-2 3 128 16,4 4-128-16,-4-1 128 0,-2-2-128 0,4-1 192 16,-1 2-192-16,-1 0 192 0,1 0-192 0,1-2 160 15,-1 1-160-15,2 0 160 0,1-4-160 0,4-12 0 16,-3 12 0-16,3-12 128 0,-2 13-128 0,2-13 0 16,6 8-160-16,3-2-11072 15,6 0-2208-15</inkml:trace>
  <inkml:trace contextRef="#ctx0" brushRef="#br2" timeOffset="115883.86">22146 19887 6447 0,'0'0'272'0,"0"0"80"0,0 0-352 0,0 0 0 0,-9 8 0 0,9-8 0 0,-10 5 1712 16,10-5 272-16,0 0 48 0,-8 6 16 0,8-6-960 0,0 0-176 15,-10 11-32-15,10-11-16 0,0 0-272 0,0 0-48 16,0 0-16-16,-6 6 0 0,6-6-16 0,0 0 0 15,0 0 0-15,0 0 0 0,0 0 256 0,-9 7 64 16,9-7 0-16,0 0 0 0,0 0 0 0,0 0 0 16,0 0 0-16,0 0 0 0,0 0-352 0,-6-7-64 15,6 7-16-15,-3-9 0 0,2-5-16 0,1 6 0 16,3-4 0-16,-2-2 0 0,-1 1 0 0,0-2 0 16,5-1 0-16,-4-1 0 0,1 1-64 0,-1-3-32 15,1 0 0-15,-1 2 0 0,-1 5-112 0,2 2-32 16,-2-3 0-16,1 2 0 0,-1 11-144 0,0 0 0 15,0 0 144-15,0 0-144 0,2-15 0 0,-2 15 0 16,0 0 0-16,0 0 128 0,0 0-128 0,0 0 0 0,0 0 0 0,0 0 0 16,0 0 0-16,0 0 0 0,0 0 0 0,0 0 0 15,10 2 0-15,-10-2 0 16,10 6 0-16,1 0 0 0,-11-6 0 0,15 4 0 16,-2-2 0-16,0 1 0 0,-1 0 0 0,2 0 0 15,2-3 0-15,0 4 0 0,-1 0 0 0,1-1 0 16,1-3 128-16,1 2-128 0,-1 1 128 0,4 0-128 0,0-2 128 15,0-1-128-15,-2-1 160 0,-1 1-32 0,0 1-128 0,-2-1 192 16,-3 0-192-16,4-1 176 0,-4-1-176 0,-1 1 160 16,0 1-16-16,-12 0 0 0,13-2 0 0,-13 2 0 15,12-1-16-15,-2-1 0 0,-10 2 0 0,12 0 0 16,-12 0-128-16,14-1 160 0,-4-1-160 0,-10 2 160 16,0 0-160-16,10-1 0 0,-10 1 0 0,0 0 0 15,0 0 128-15,0 0-128 0,0 0 128 0,0 0-128 0,0 0 128 16,0 0-128-16,0 0 128 0,0 0-128 0,0 0 0 0,0 0 0 15,0 0 128-15,0 0-128 0,0 0 0 0,0 0 0 16,0 0 0-16,0 0 128 0,0 0-128 0,0 0 0 16,0 0 0-16,0 0 0 0,9 4 144 0,-9-4-144 15,6 9 160-15,-6-9-160 0,0 0 192 0,3 15-64 16,-3 3-128-16,2-3 192 0,-2-2-192 0,-2 2 176 16,1 1-176-16,-1-1 160 0,1 0-160 0,-2 3 128 15,3 0-128-15,-2 1 128 0,1-3-128 0,-1-1 128 16,1 1-128-16,-1 1 128 0,2-17-128 0,-3 15 0 15,3-4 144-15,0-11-144 0,0 0 160 0,-3 15-32 0,3-15-128 16,0 0 192-16,0 0-192 0,0 0 0 0,0 0 128 16,0 0-128-1,0 0-784-15,0 0-208 0,0 0-32 0,0 0-14784 0</inkml:trace>
  <inkml:trace contextRef="#ctx0" brushRef="#br2" timeOffset="147442.57">3437 19596 11967 0,'-6'15'1072'0,"6"-15"-864"0,-6 13-208 0,2-2 0 16,-1 1 752-16,5-12 96 0,-4 11 32 0,1 3 0 15,3-14-48-15,-4 12 0 0,4-12 0 0,0 12 0 16,0-12-400-16,0 14-96 0,0-14-16 0,0 11 0 15,0-11-96-15,0 0-32 0,3 13 0 0,-3-13 0 16,0 0 384-16,0 0 80 0,6 9 16 0,-6-9 0 16,8 10 240-16,-8-10 48 0,11 6 16 0,2 2 0 15,2-5-224-15,1-2-48 0,1-2-16 0,0-1 0 16,1-2-128-16,2-1-32 0,0 1 0 0,1-2 0 16,0-4-208-16,0 2-32 0,0-4-16 0,1 3 0 15,3-2 48-15,0 2 16 0,0-3 0 0,4 3 0 16,0-4 16-16,0 1 0 0,-3-2 0 0,5-2 0 0,-2 0-64 15,-6 1-16-15,0-3 0 0,0 0 0 0,-2 0-144 0,0 2-128 16,0 3 192-16,0-2-192 0,-4 1 128 0,4 4-128 16,-5-2 0-16,1 3 0 0,-1-4 160 0,0 4-160 15,-2-3 128-15,1 5-128 0,-3-4 208 0,2 2-32 16,1-4-16-16,-3 3 0 0,1-4 96 0,2 4 0 16,-1-3 16-16,0 2 0 0,-2-2-48 0,2-2-16 15,1 3 0-15,-1-3 0 0,0-1-80 0,4 3 0 16,-1-4-128-16,-2 1 192 0,0-2-192 0,1 0 176 15,1-1-176-15,2 0 160 0,0-2-160 0,1 0 128 16,-3-1-128-16,-2-2 128 0,2-1-128 0,-4-2 0 0,-1-1 0 0,3 1 128 16,-2 2-128-16,-1-2 160 0,1-1-160 0,4 1 160 15,2 2 0-15,0-5 0 0,-2 2 0 0,-3 0 0 16,3-5-160-16,-1 7 0 0,-1-4 144 0,4 2-144 16,-1 0 0-16,-2-2 144 0,-1 2-144 0,0-5 0 15,0-1 144-15,-2-2-144 0,-2-1 0 0,-1 3 144 16,0-2 0-16,2 1 0 0,0 2 0 0,3-1 0 15,0-2 48-15,1 2 16 0,2-3 0 0,0 0 0 16,-3 1-64-16,1 2-16 0,2-3 0 0,-2-1 0 16,2 0-128-16,-3-2 0 0,-2-1 144 0,-1 2-144 15,-2 1 0-15,1-1 128 0,-5-1-128 0,1 0 0 16,2 3 0-16,-2-2 128 0,1-2-128 0,-2 4 0 16,-2-1 0-16,4 0 128 0,-2-5-128 0,0 3 0 15,-1-2 0-15,3 1 144 0,-2-1-144 0,3 1 0 16,1-1 128-16,1 0-128 0,0-1 0 0,1 2 0 0,-1 1 0 15,-2 1 0-15,-1 1 0 0,1 0 0 0,-3 1 128 16,2-3-128-16,-1-1 0 0,1-1 0 0,-1 1 128 0,0-1-128 16,-1-1 0-16,2 0 0 0,-2-3 0 0,0 0 0 15,0 0 0-15,1 0 0 0,0 1 128 16,2 1-128-16,-3 1 0 0,2-2 0 0,-1-7 0 0,-1 6 0 16,0-1 0-16,-2-1 0 0,1 1 128 0,-2 2-128 15,3 1 0-15,-2-1 0 0,1 1 0 0,-1-4 0 16,1 4 128-16,-2 1-128 0,0 0 0 0,0-1 0 15,0-3 0-15,1-3 0 0,0 1 0 0,1 0 0 16,-2-2 0-16,1 5 0 0,1 0 128 0,-1-1-128 16,2-1 0-16,0 2 0 0,-1-4 0 0,0-1 0 15,0 2 0-15,-1 0 0 0,2 2 0 0,0-1 0 0,-1-1 0 0,-1-1 0 16,2 2 0-16,-1 1 0 0,-1-1 0 0,-1 1 0 16,-3-2 128-16,0-2-128 0,0 4 0 0,-2-2 0 15,-2-2 0-15,-2 4 0 0,3-7 128 0,-1 5-128 16,1 3 0-16,0-1 0 0,0-4 0 0,-2 4 0 15,5-6 0-15,-1 4 0 0,1-5 0 0,1 2 0 16,-1-3 0-16,5 2 0 0,-2-5 0 0,0 1 0 16,-2 4 0-16,1-3 0 0,-2 2 0 0,3 1 0 15,0-5 128-15,-2 2-128 0,-1 2 0 0,2-5 0 16,1-1 0-16,0 4 0 0,-3 2 0 0,1-2 0 16,0 1 0-16,2-3 0 0,0-1 0 0,2 0 0 15,-1 5 0-15,1-2 0 0,-2-4 0 0,0 4 0 16,0 1 0-16,1-1 0 0,-4-4 0 0,5 4 0 15,-2 2 0-15,-3-2 0 0,0 0 0 0,1 1 0 0,2-2 0 16,1 1 0-16,-1 1 0 0,2-1 0 0,-1 1 0 0,2 0 0 16,0-3 0-16,2 3 0 0,-1 1 0 0,0-3 0 15,1-3 0-15,-1 1 0 0,-1-1 0 0,2 1 0 16,1 3 0-16,-1-2 0 0,-2-2 0 0,0 5 0 16,-1-2 0-16,2 2 0 0,-1 1 0 0,0-2 0 15,-3-1 0-15,3 3 0 0,-2-4 0 0,4-2 0 16,-2 4 0-16,0 2 0 0,-2 1 0 0,2 4 0 15,-1-6 0-15,-1 6 0 0,1-1 0 0,-1-2 0 16,-1 0 0-16,-2 0 0 0,4 4 0 0,-1-2 0 16,-1-1 0-16,0 4 0 0,0-1 128 0,-1 4-128 15,-1-2 0-15,4 1 0 0,-4 2 0 0,2-1 0 0,0-1 0 0,0-4 0 16,-1 0 0-16,-1 3 0 0,1 0 0 0,2 0 0 16,-1 0 0-16,1 3 0 0,2 2 0 0,2-1 0 15,-4-3 0-15,1 4 0 0,1 2 0 0,-3 1 0 16,0-2 0-16,-1 0 0 0,1 2 0 0,0-2 0 15,-3-1 128-15,0-1-128 0,0 1 0 0,0 1 0 16,0 1 0-16,2-1 0 0,-1 4 128 0,-1 2-128 16,0-3 0-16,3 0 0 0,0 4 0 0,0-1 0 15,2-3 0-15,-1 0 0 0,1 0 0 0,2 0 0 16,-1-3 0-16,1 3 0 0,1 4 0 0,-1-1 0 16,1-3 0-16,-1 6 0 0,2-2 0 0,1 5 0 15,1-5 0-15,-1 5 0 0,1 0 0 0,-1-1 0 16,0 4 0-16,1-2 0 0,-1 1 0 0,-1 1 0 15,4-1 0-15,-1 1 0 0,-1 1 0 0,-1-1 0 0,2 3 0 0,0 1 0 16,0 2 0-16,0 4 0 0,1-1 0 0,0 2 0 16,1 5 0-16,-2-3 0 0,2 4 0 0,0 0 0 15,-1 1 0-15,0 2 0 0,2-1 0 0,-1 0-144 16,1 3 144-16,-1 0 0 0,4 0 0 0,-3 3 0 16,-2 0 0-16,1-1-128 0,-1 1 128 0,2 0 0 15,-2 1 0-15,2 4 0 0,1-1 0 0,1 4 0 16,-2-2 0-16,1 1 0 0,-1 4 0 0,1-3 0 15,-1 6 0-15,1-1 0 0,2-1 0 0,0 3 0 16,-2 0 0-16,1 0 0 0,-3 4 0 0,6 2 0 16,-4-2 0-16,0 3 0 0,2 0 0 0,0 1 0 15,-2-3 0-15,5 3 0 0,-2 2 0 0,-1-1 0 0,-1-1 0 16,0 1 0-16,1 1 0 0,3 4 0 0,0-1 0 0,0-1 0 16,-2-2 0-16,-1 2 0 0,-2-2 0 15,2 0 0-15,-2 5 0 0,2-2 0 0,-2-1 0 0,4 4 0 16,0-3 0-16,-2 2 0 0,-2 2 0 0,2 1 0 15,0-3 0-15,0 2 0 0,0 2 0 0,-2 4 0 16,0-4 0-16,1 0 0 0,-4 1 0 0,3 1 0 16,-1 0 0-16,0 1 0 0,-2 1 0 0,1 0 0 15,-1-1 0-15,-1-2 0 0,0 4 0 0,1-1 0 16,1 0 0-16,-1 0 0 0,0 4 0 0,-1-4 0 16,-3 2 0-16,-1-1 128 0,-1 0-128 0,3 2 0 15,4 1 0-15,-4-1 0 0,-2-1 0 0,-1 3 0 16,2-1 0-16,-2 4 128 0,-1 0-128 0,0 0 0 15,0-2 0-15,0 1 0 0,1 0 0 0,-1 1 128 0,0-2-128 16,-1 2 0-16,-1 2 0 0,-1-2 0 0,0-2 0 0,2 2 0 16,-2 0 0-16,0-1 0 0,-2-1 0 0,5 1 0 15,-2-1 0-15,1-1 128 0,-1-3-128 0,1 2 0 16,-1 1 0-16,1 0 0 0,1 0 0 0,0 2 0 16,-1 2 0-16,1-1 0 0,0-1 0 0,0-4 0 15,2 1 0-15,-1 1 0 0,1 1 0 0,-1-1 0 16,-1-1 0-16,4-1 0 0,-1 0 0 0,0-1 0 15,0 0 0-15,0 1 128 0,-2 2-128 0,2 0 0 16,0-1 0-16,0-1 0 0,0 1 0 0,0 1 0 16,-3 0 0-16,6 0 0 0,-3 0 0 0,0 0 0 15,1 3 0-15,0-1 0 0,-1 1 0 0,0-2 0 16,0 4 0-16,-2-1 0 0,5-1 0 0,-3 0 0 16,3-3 0-16,-3 3 0 0,0 3 0 0,0-1 0 0,0-2 0 0,1 3 0 15,1 0 0-15,-1-2 0 0,0 2 0 0,1 3 0 16,-5-1 0-16,3 2 0 0,-2-4 0 0,3 2 0 15,2-4 0-15,0-1 144 0,-2 5-144 0,1-2 0 16,-1-5 176-16,1 4-176 0,-1-4 160 0,6 4-160 16,-2-1 128-16,-1-1-128 0,3 0 0 0,-1 2 0 15,-1-1 128-15,-1-1-128 0,0 2 0 0,-1-2 0 16,5-3 0-16,-3 0 128 0,1-2-128 0,2 2 0 16,0 2 0-16,1-2 0 0,-1 3 128 0,-1-1-128 15,-3-1 0-15,4 2 0 0,-1-1 128 0,2-1-128 16,-1-1 0-16,0-1 0 0,1-1 0 0,1 1 0 15,0-2 0-15,1 0 128 0,-1 0-128 0,2 0 0 0,-1 0 0 0,3-1 0 16,-1 1 0-16,0 0 0 0,0 0 0 0,2 3 128 16,0-3-128-16,1 0 0 0,-3 0 0 15,1 0 0-15,-4-1 0 0,0 0 0 0,-2-4 0 0,3 5 128 16,0 2-128-16,0-1 0 0,3-2 0 0,-2 1 0 16,-1 0 0-16,1 2 0 0,0-1 0 0,4-2 128 15,-1-6-128-15,1 4 0 0,2 1 0 0,-2 1 0 16,0-1 0-16,2-2 0 0,0 0 0 0,1 2 0 15,-1-1 0-15,1-1 0 0,2 4 0 0,-4 0 0 16,-1 0 0-16,1 0 0 0,-4 0 0 0,0 0 0 16,-1-1 0-16,0 0 0 0,4-1 0 0,-3 2 0 15,1-1 0-15,-1 1 0 0,0 2 0 0,2-1 0 16,0-1 0-16,1 2 0 0,0-1 0 0,2 1 128 0,-1 1-128 16,1-2 0-16,4 0 0 0,-2 0 0 0,-3-2 0 0,3-2 0 15,0-2 0-15,1 3 0 0,0 2 0 0,-5-3 0 16,2 1 0-16,-2-1 128 0,-1-1-128 0,2 3 0 15,2-1 0-15,-1 1 0 0,-5-4 0 0,5 3 0 16,0-1 128-16,0 0-128 0,-1-3 0 0,1 1 0 16,3 3 0-16,-2-4 128 0,-1 1-128 0,1 4 0 15,0-3 0-15,2-4 0 0,-1 2 0 0,1-2 0 16,1 3 0-16,-3 1 128 0,-4-4-128 0,3 3 0 16,-3 2 0-16,2-6 0 0,1 0 0 0,0-1 0 15,-5 2 0-15,3-2 0 0,2 1 0 0,1-3 0 16,0 2 0-16,1 1 0 0,-1-3 128 0,2 4-128 15,-2-1 0-15,4 0 0 0,0-6 0 0,3 3 0 16,-1 2 0-16,-2-2 0 0,-1 1 0 0,-2 2 0 16,-3-3 0-16,2 3 0 0,-1-6 0 0,1 2 0 0,0 0 0 0,0-2 0 15,0-1 0-15,5-1 0 0,-3 3 0 0,4 2 0 16,-4-1 0-16,2-2 0 0,2 0 0 0,0 3 0 16,1-1 0-16,0-2 0 0,1-1 0 0,-2 0 0 15,2 2 0-15,-4 1 0 0,-1-2 0 0,2 5 0 16,0-3 0-16,-2-2 0 0,0 0 0 0,2 2 0 15,1-2 0-15,0-1 0 0,0-2 0 0,0 0 0 16,0 1 0-16,2 1 0 0,1 2 0 0,0-2 0 16,0 0 0-16,-1-1 0 0,0 0 0 0,-2-1 0 15,0 0 0-15,0 2 0 0,-3-2 0 0,3 1 0 16,-1 0 0-16,1 1 0 0,2 0 0 0,-4 0 0 16,3-4 0-16,0 4 0 0,2 1 0 0,-1-1 0 0,4-3 0 0,-3 0 0 15,2-1 0-15,-4 4 0 0,1-2 0 0,-3-2 0 16,-2-4 0-16,3 2 0 0,-1 0 0 0,-1 1 0 15,1 2 0-15,0 0 0 0,1-2 0 0,1 2 0 16,1-4 0-16,1 3 128 0,2-4-128 0,1 2 0 16,0-2 0-16,1 3 0 0,1-2 0 0,-2-4 0 15,-4-1 0-15,-1 1 0 0,4-1 0 0,-2 3 0 16,-3-2 0-16,0-1 0 0,3 2 0 0,0-4 0 16,1 3 0-16,0-2 0 0,1 1 128 0,2 1-128 15,1-3 0-15,-1 4 0 0,2-2 0 0,-2 0 0 16,-6-4 0-16,1 3 0 0,4-4 0 0,-3 2 0 15,-1-3 0-15,1 0 0 0,0 3 0 0,3-2 0 16,-1-1 0-16,-1 2 0 0,2-2 0 0,3-3 0 0,-3 1 0 0,0 4 0 16,0-3 0-16,-1-2 0 0,-2 0 0 0,0 0 0 15,0 0 0-15,-1 2 0 0,-2-4 0 0,2 2 0 16,-2 0 0-16,0-1 0 0,0-1 0 0,-1 2 0 16,2 0 0-16,1 0 0 0,0-3 0 0,1 0 0 15,1-3 0-15,0 3 0 0,-3 0 0 0,-2 0 0 16,-1-3 0-16,1 2 0 0,0-2 0 0,2 1 0 15,1 1 0-15,0-2 0 0,1 0 0 0,-3-2 0 16,3 1 0-16,0 1 0 0,2 1 0 0,-1-2-128 16,1-3 128-16,-2 2 0 0,-1 1 0 0,-4 1 0 15,1-2 0-15,-3 1 0 0,-2-2 0 0,2 3 0 16,-1-2 0-16,2 1 0 0,-4-2 0 0,1 2 0 16,2-1 0-16,-2 1 0 0,2-4 0 0,1 2 0 15,2 0 0-15,-1-1 0 0,1 1 0 0,1 2 0 0,0-5-128 16,2 3 128-16,-3 0 0 0,-4-2 0 0,-3-1 0 0,2 4 0 15,-3-6 0-15,-1 4 0 0,-1 2 0 0,0-2 0 16,-2 1 0-16,-1 1 0 0,-2-1 0 0,0 1 0 16,-2 2 0-16,1-2 0 0,-3 2 0 0,1-1 0 15,0-2 0-15,-2 1 0 0,2 2 0 0,-3 2 0 16,-1-2 0-16,-11 3 0 0,11-5 0 0,-11 5 0 16,12-5 0-16,-12 5 0 0,0 0 0 0,0 0 0 15,0 0 0-15,0 0 0 0,0 0-160 0,0 0 160 16,0 0 0-16,0 0 0 0,0 0 0 0,-10 0-128 15,-2 0 128-15,0 2 0 0,-3 3 0 0,-1-2 0 16,-2 0 0-16,-1-2 0 0,-2 4 0 0,-1-1-128 16,0 2 128-16,-2 0 0 0,-3 0 0 0,-3 1-128 0,4 1 128 15,-7-2 0-15,-4 4 0 0,-3-2-128 0,-3 2 128 0,-2-3 0 16,-2 2 0-16,2 2 0 0,-1-5 0 0,0 4 0 16,0-2 0-16,2-1 0 0,-2 2 0 0,0-3 0 15,1 0 0-15,-4 1 0 0,-4-1 0 0,-4-1 0 16,-1 3 0-16,2-2 0 0,0-1 0 0,-2 4 0 15,3-3 0-15,0 0 0 0,0 0 0 0,-1 2 0 16,-2-2 0-16,-3 0 0 0,-2 0 0 0,1-1 0 16,3-4 0-16,1 2 0 0,0-1 0 0,2-1 0 15,-1 1 0-15,5-1 0 0,0-1 0 0,-4-1 0 16,-4-1 0-16,0 1 0 0,-1-4 0 0,1 4 0 16,1-2 0-16,1-2 0 0,2-1 0 0,2 0 0 15,2 2 0-15,-3-3 0 0,-3-1 0 0,2 2 0 16,-5-4 0-16,3 2 0 0,2-2 0 0,2 0 0 0,1-4 0 0,1 2 0 15,0-2 0-15,3-3 0 0,-3 4 0 0,0-5 0 16,-4 0 0-16,1-1 0 0,3 0 0 0,0 1 0 16,3 0 0-16,2-1 0 0,-1 1 0 0,4-1 0 15,-3-2 0-15,6-1 0 0,1-2 0 0,0 2 0 16,-5-2 0-16,1-1 0 0,-5-2 0 0,1 2 0 16,5-2 0-16,-1 2 0 0,-1-2 0 0,2-3 128 15,0 2-128-15,0 1 0 0,4-4 0 0,-1 3 0 16,-1-5 0-16,1 5 0 0,1-2 0 0,-2 1 0 15,-5 3 0-15,2-2 0 0,-2-3 0 0,2 3 0 16,2-3 0-16,2 3 0 0,-1-5 0 0,-1 5 0 16,4-3 0-16,-1 4 0 0,3 2 0 0,1-4 0 15,1-3 0-15,-2 2 0 0,-4-3 0 0,1 4 0 0,1-5 0 16,-1 1 0-16,0 3 0 0,4 1 0 0,-2-1 0 0,1 2 0 16,-1-7 0-16,1 6 0 0,2-4 0 0,0 3 0 15,-2-4 0-15,2 6 0 0,-1-2 0 0,2 2 0 16,-1 2 0-16,-3-4 0 0,1 2 0 0,-2-1 0 15,-1-5 0-15,-1 2 0 0,1-2 0 0,1-1 0 16,2 3 0-16,0-1 0 0,-2-1 0 0,2 4 0 16,1-4 0-16,-1 3 0 0,2-3 0 0,1 4 0 15,4-1 0-15,-4 1 0 0,-3-4 0 0,1 4 0 16,-1-2 0-16,0-1 0 0,-1-5 0 0,0-1 0 16,3-1 0-16,0 3 0 0,-2-2 0 0,5 4 0 15,-2-4 0-15,2-1 0 0,0 0 0 0,3 0 0 0,-2 3 0 16,2-1 0-16,1-2 0 0,-1-1 0 15,0-1 0-15,-2-1 0 0,-1 0 0 0,0-1 0 0,-2-1 0 16,1 2 0-16,0 0 0 0,1 0 0 0,0-2 0 0,3 2 0 16,0-3 0-16,-2-1 0 0,2 4 0 0,0 0 0 15,2-2 0-15,0-2 0 0,0-2 0 0,3-2 0 16,-3 7 0-16,4-4 0 0,0-2 0 0,1 2 0 16,0 1 0-16,0-2 0 0,-2 0 0 0,-1 1 0 15,0-4 0-15,2 3 0 0,1-4 0 0,2 3 0 16,0 1 0-16,-1-5 0 0,1-1 0 0,1 3 0 15,3-3 0-15,2 3 0 0,-3-2 0 0,1 0-128 16,-2-2 128-16,3-5 0 0,0 3 0 0,1 2 0 16,-2-4 0-16,0 4 0 0,2-2 0 0,0 3 0 15,-2-3 0-15,-2-1 0 0,5-2 0 0,-1 0 0 16,1 0 0-16,2 0 0 0,-2 0 0 0,0 2 0 16,-1-6 0-16,1 2 0 0,1 4 0 0,1-2 0 15,-2-3 0-15,0-2 0 0,2 0 0 0,0 1 0 0,-1 1 0 16,2 2 0-16,-1-2 0 0,-1 0 0 0,0 2 0 0,-3-2 0 15,-2-1 0-15,1-1 0 0,0-2 0 0,0 1 0 16,2 0 0-16,-2 2 0 0,-3 0 0 0,2-2 0 16,-2-4 0-16,-1 4 0 0,0-3 0 0,1 0 0 15,0 4 128-15,0 0-128 0,0 0 0 0,1-1 0 16,-4-3 0-16,1 3-128 0,1 0 128 0,0 1 0 16,0-3 0-16,-1 1 0 0,1 1 0 0,1-2 0 15,-1-3 0-15,-2 5 0 0,0-1 0 0,1-2 0 16,2 2 0-16,1 3-128 0,1-2 128 0,1-3 0 15,-3 1 0-15,2 0 0 0,-5-5 0 0,-1 4-160 16,1-2 160-16,3 0 0 0,1-3-144 0,0 3 144 16,2-3 0-16,-1 3-144 0,-5-3 144 0,2 2-160 0,1-1 160 0,0 4-160 15,2-4 160-15,0 3 0 0,-2-2-144 0,0 3 144 16,0 2 0-16,1 1-144 0,-3-1 144 0,2 2 0 16,-2 1 0-16,2 0-128 15,-1-1 128-15,5 1 0 0,-2 0 0 0,1 3 0 0,-3-1 0 0,5 2 0 16,-2-1 0-16,0 1-128 0,-1 0 128 0,1 2 0 15,0 0 0-15,2 4-160 0,-4-2 160 0,0 1-128 16,-3-1 128-16,1 4-128 0,-2-3 128 0,-1 5-128 16,-2-2 128-16,-1 4-160 0,3-2 160 15,1 2-160-15,2 3 160 0,1 0-160 16,0 2 160-16,0-2-160 0,-1 1 160 0,-2 5 0 0,0 1-144 0,1 4 144 16,0-2 0-16,1 3-144 0,0 4 144 0,-2-1 0 0,5 1-128 15,-4 0 128-15,0-1 0 0,0 4 0 0,2-1-128 16,-1 5 128-16,0 0 0 0,0 2 0 0,1 1-144 15,1 0 144-15,-2 4 0 0,-2-2-144 0,-4 0 144 16,3 2-128-16,1 6 128 0,-3-2-128 16,-1-1 128-16,1 2 0 0,1-2 0 0,0 2-128 15,1-1 128-15,-2 5 0 0,2-3 0 0,0 2 0 0,-1 1 0 16,0 1 0-16,0 1 0 0,3 4-128 0,-1-1 128 0,0 2 0 16,-1 2 0-16,0 1 0 0,-1 0 0 0,1 3 0 15,0 1 0-15,0 1 0 0,-1 5 0 0,1-3 0 16,-3 2 0-16,0 5 0 0,-2-5 0 15,0 5 0-15,-1 3 0 0,1 2-128 0,2 0 128 0,-2 6 0 16,5 1 0-16,-2 2 0 0,0 6 0 0,1 0-160 16,0 4 160-16,1 1 0 0,1 0 0 0,1-1 0 0,0 1 0 15,1 1 0-15,1-2 0 0,0 1-128 0,1 4 128 16,2 0 0-16,-3 0 0 0,3 0 0 0,-1 0 0 16,2 1 0-16,0 1 0 0,0-1 0 0,-1-1 0 0,-1 3 0 15,1 3 0-15,-1-1-128 0,-2 4 128 16,2 0 0-16,2-2 0 0,-1 7 0 0,4-1 0 15,-1 0 0-15,1-2 0 0,2 1-128 16,2 2 128-16,0 1 0 0,-2 2 0 0,1-1 0 0,4-1 0 16,-1 1 0-16,-1 0 0 0,2 1 0 0,1-4 0 15,-1 4 0-15,-1 3 0 0,5 0 0 16,-4-1 0-16,1-3 0 0,0 2 0 0,1 1 0 0,1 4 0 0,-1-1 0 16,2-1 0-16,-1 1 0 0,2 8 0 0,-1-5 0 15,0 3 0-15,2-3 0 0,1 4 0 0,-2-3 0 16,-1 4 0-16,0-3 0 0,2 3 0 0,1 1 0 15,-2-5 0-15,1 6 0 0,-1-6 0 0,4 7 0 0,-4 0 0 16,1-2 0-16,-2-3 0 0,0 3 0 0,1-1 0 0,-1-3 0 16,0 1 0-16,3-1 0 15,0 4 0-15,-2-3 0 0,-1 0 0 0,-1-1 0 16,-1 3 0-16,-1 1 0 0,1-4 0 16,0 4 0-16,1-3 0 0,-2 2 0 0,1 2 0 15,-2-3 0-15,-2 0 0 0,0 2 0 0,0-1 0 0,0 3 0 16,0 2 0-16,0 0 128 0,2-9-128 0,-1 4 0 0,1 0 0 0,-1-5 0 15,1-1 0-15,-1 2 0 0,1 0 0 0,-1-2 0 16,2-5 0-16,-1-1 0 0,0 1 0 0,-1 0 0 16,2-1 0-16,-1 3 0 0,-1 3 0 0,4-5 0 15,-2-3 0-15,0 1 0 0,-2-1 0 0,-2 0 0 16,1 2 0-16,-1 1 0 0,1-2 0 0,-2 1 0 16,-1-1 0-16,0 1 0 0,0-1 0 0,-1-1 0 15,1-1 0-15,-3 0 0 0,5-3 0 0,-4-2 0 0,0 3 0 16,-3 2 0-16,-1 0 0 0,2 1 0 15,1-5 0-15,0-4 0 0,0 4 0 0,4-2 0 16,-3-1 0-16,1 3 0 0,-1-7 0 0,2 7 0 0,5-1 0 0,-3-2 0 16,-2 0 0-16,-2 3 0 0,2-2 0 0,-4 1 0 15,1-1 0-15,0-1 0 0,-6 2 0 16,5-1 0-16,-3 3 0 0,1 3 0 0,-3 1 0 0,2-3 0 16,-2-1 0-16,0-3 0 0,0 0 0 0,2 1 0 15,-2-2 0-15,2 2 0 0,0-2 0 0,-1 1 0 16,2 3 0-16,1-2 0 0,-4-1 0 0,0-2 0 15,0-5 0-15,-1 4-128 0,-2-2 128 0,0-1 0 16,-1 3 0-16,1-4 0 0,-1-2 0 0,-2 6 0 0,0 0 0 16,2 1 0-16,-2-4 0 0,-1 3 0 0,-5-2 0 0,-2 2 0 15,-1-1 0-15,0-1 0 0,-1-1 0 0,2 0 0 16,1 5 0-16,-1-2 0 0,1 3 0 0,1-4 0 16,1 0 0-16,-1-4 0 0,2-4 0 0,1 2 0 15,-1 1 0-15,3 2 0 0,0-4 0 0,1 1 0 16,2-2 0-16,-1 0 0 0,4 1 0 0,-5 2 0 15,-3 2 0-15,1 1 0 0,-1-3 0 0,-1 3-128 16,-3-5 128-16,0-1 0 0,-1-1 0 0,1 1-128 16,3 0 128-16,-2-3 0 0,2-1 0 0,-2-2 0 15,-1 1 0-15,4 1 0 0,-1-1 0 0,0 4 0 0,0-3 0 16,1-2 0-16,-1-2 0 0,6 1 0 0,-4 3 0 16,1-7 0-16,0 2 0 0,-3 1 0 0,1-4 0 0,2 0 0 15,3-3 0-15,-1-1 0 0,0 1 0 16,2-3 0-16,0-1 0 0,3 1 0 0,0-1-128 0,4 1 128 15,0-3 0-15,2-1-192 0,-1-4 192 0,3 0-160 16,-1 0-16-16,4-1 0 0,-2-3 0 0,1 1 0 16,1 1-16-16,3-4 0 0,-2 3 0 0,3-2 0 15,0-2 48-15,3 3 0 0,0-13 0 0,3 9 0 16,-3-9 144-16,0 0 0 0,4 12-144 0,-4-12 144 16,0 0 0-16,18 0-176 0,-3-1 176 0,-2-4-128 15,-1-1 128-15,3-1-128 0,1-6 128 0,2 1-128 16,0-3 128-16,6-2 0 0,-2 0 0 0,2-3 0 0,-2 0 0 15,3-3 0-15,3 3 0 0,-1-6-128 16,-3 1 128-16,1-5 0 0,2 2 0 0,-1-3 0 0,0-3 0 0,0-5 0 16,3-2 0-16,3-2 0 0,-2 0 0 0,5-2 0 15,0-5 0-15,0-1 0 0,4-4 0 0,1-1 0 16,0-3 0-16,5-2 0 0,-1 0 0 0,-2-3 0 16,-2-1 0-16,-2-1 0 0,-2-2 0 0,0-2 0 15,-2-1 0-15,1-2 0 0,2 2 0 0,-1-3 0 16,-2 0 0-16,2-2 0 0,-1-3 0 15,6-1 0-15,-1-3 0 0,-2 0 0 0,-2 1 0 0,-1-4 0 16,0-1 0-16,-3-1 0 0,-4-4 0 0,-1 1 0 16,3 2 0-16,-2 0 0 0,-1-1 0 0,1 2 0 15,-1 2 0-15,-1 0 128 0,1 1-128 0,1 1 0 16,1-1 0-16,-6 1 0 0,5-2 0 0,-4-4 0 0,-2 1 0 16,4 2 128-16,2-1-128 0,-4-1 0 0,-4 2 0 15,1-2 0-15,2 0 0 0,-3-5 0 0,-2 1 0 16,-2-1 128-16,1 3-128 0,-1-1 0 15,-1-1 128-15,0 1-128 0,-2-5 0 0,2 1 128 0,0 4-128 0,3 1 0 16,-2-2 0-16,2-2 144 0,-3-5-144 0,1 1 0 16,0 4 0-16,1-2 0 0,-4 0 0 0,2-1 0 15,-3-5 128-15,-2 1-128 0,2 2 0 0,0 1 0 16,0 4 0-16,0-3 0 0,-1-3 0 0,0 1 0 16,1 5 160-16,0-2-160 0,-2 2 128 0,2-2-128 15,1-4 128-15,1 2-128 0,5 1 0 0,-3 0 128 16,-2 1-128-16,-3 2 0 0,0-4 0 0,-1-2 0 15,1 6 0-15,-1-2 0 0,3 5 0 0,-2-1 0 16,-4 1 0-16,1 0 0 0,0 4 0 0,1 2 0 16,2 3 0-16,-1-3 0 0,-2 0 0 0,0 0 0 0,3-3 0 15,-2 4 0-15,-2 1 0 0,2-1 0 0,-1 0 0 0,-1 1 0 16,-1-4 0-16,0 5 0 0,0 1 0 0,0 1 0 16,-2-4 0-16,4 3 0 0,-4 1 0 0,2 4 0 15,-3-3 0-15,3 2 0 0,3 0 0 0,-2 3 0 16,2-2 0-16,-3 6 0 0,-1-3 0 0,2 1 0 15,-3-1 0-15,1 6 0 0,-1-2 0 0,1 0 0 16,-1 2 0-16,-1-3 0 0,-3 2 0 0,0 1 0 16,0-2 0-16,0 5 0 0,-3 1 0 0,2 0 128 15,-1 2-128-15,2 0 0 0,0-2 0 0,2 1 0 16,-1 8 128-16,4-1-128 0,-1-3 0 0,1 2 0 16,2 5 0-16,-1-4 0 0,-3 0 0 0,1 1 0 0,7 0 0 0,-1 4 0 15,1-2 0-15,-1 4 0 0,5 3 0 0,-2-3 0 16,0-2 0-16,2 1 0 0,0 4 0 15,1-2 0-15,1 1 0 0,4-2 0 16,1 1 0-16,2 5 0 0,-2 0 0 0,2 2 0 0,2 1 0 0,1 3 0 16,0 1-128-16,1-1 128 0,0 0 0 0,-3 1 0 15,-2 3 0-15,-1 2 0 0,0 5 0 0,2 2 0 16,3 0-176-16,-2 2 176 0,2 0-128 0,-1 2 128 16,1 2-128-16,-2 2 128 0,2 1-128 0,0 6 128 15,-1 0 0-15,3 5-160 0,-3 1 160 0,3 3 0 16,2 2 0-16,-2 3-128 0,1 6 128 0,0-1 0 15,-2 2 0-15,2 4 0 0,-5 2 0 0,0 3 0 0,-1 0-128 16,-2 1 128-16,0 0 0 0,5 5 0 16,-2 3 0-16,-1 4 0 0,-3 2 0 0,1 1 0 15,0 0 0-15,2 3 0 0,-3 1 0 0,-2 4 0 0,1 2 0 0,-1 2 0 16,0 0 0-16,0 3 0 0,-1-4 0 0,3 5 0 16,1-2 0-16,1 5 0 0,-3-1 0 0,0 1 0 15,-1 2 0-15,0 0 0 0,1 0 0 0,0 1 0 16,3 2 0-16,-4-1 0 0,-3-1 0 0,-1 0 0 15,-2 1 0-15,1-1 0 0,1 1 0 0,-2 0 0 16,0 1 0-16,2-1 0 0,-4 0 160 0,-1 1-160 16,0 0 160-16,2 2-160 0,-1-3 176 0,1 0-176 15,-1 1 192-15,-2-1-192 0,-4 3 160 0,2-1-160 16,1-2 128-16,1 0-128 0,-2 0 0 0,0 1 128 0,-1-1-128 16,2 1 0-16,-2 5 0 0,-2-1 128 0,2-1-128 15,-2 0 0-15,1 1 0 0,1 0 0 0,0-1 128 16,0 0-128-16,-2-2 0 0,1 4 0 0,2 2 144 0,-1-3-144 15,0-1 128-15,0 0-128 0,0-2 160 0,1 2-160 16,2 3 0-16,-1 0 128 0,-2 1-128 0,1-3 0 16,0 0 0-16,1 1 0 0,-1-1 0 0,1 2 0 15,1 1 0-15,1 0 0 0,0-1 0 0,-1 1 0 16,-3 2 0-16,5-2 128 0,-3-5-128 0,3 1 0 16,-1-1 0-16,2 1 0 0,0-1 0 0,1-1 0 15,-2 2 192-15,2-3-64 0,-1-2-128 0,3 2 192 16,1-2 0-16,2 2 0 0,0 0 0 0,0-3 0 15,-4-2-192-15,4 2 144 0,-1-3-144 0,0 4 128 16,1 2-128-16,1 2 0 0,2-4 0 0,-1 2 0 16,-4 0 0-16,5-2 128 0,-2-2-128 0,2 3 0 0,0 1 0 15,-2 2 0-15,0-1 0 0,0-1 0 0,2-2 0 0,0 2 0 16,-2-2 128-16,4 2-128 0,0-3 0 0,1 0 0 16,-2 0 0-16,-1 0 0 0,1-3 0 0,2 0 0 15,0 1 0-15,0-1 128 0,-1 1-128 0,-2 2 0 16,-2-3 0-16,1 0 0 0,-1 0 0 0,0-3 0 15,-1 1 0-15,3-1 0 0,0 2 0 0,-3-4 0 16,1 7 0-16,2-2 0 0,-1-1 0 0,1 3 0 16,0-8 0-16,1 3 0 0,-1-3 0 0,1 4 0 15,-2-4 0-15,2 2 0 0,-1-1 0 0,5-1 0 16,1 5 0-16,0-4 0 0,-4 3 0 0,3-2 0 16,-3 1 0-16,1-2 0 0,0-1 0 0,-2 0 0 0,-1-1 0 15,1-4 0-15,-1 2 0 0,1 5 0 0,-1-4 0 16,1-1 0-16,1 3 0 0,2-3 0 0,-1-1 0 0,1-1 0 15,0-2 0-15,2 1 0 16,-2 0 0-16,2 2 0 0,-2-2 0 0,2 0 0 0,1-2 0 0,3 2 0 16,3 3 0-16,-1-1 0 0,-3 1 0 0,-1 0 0 15,1 0 0-15,-2 0 0 0,-1-2 0 0,1 1 0 16,0-1 0-16,0-2 0 0,2 2 0 16,0 0 0-16,-2-3 0 0,2 2 0 0,-1-1 0 15,3 1 0-15,-1-2 0 0,1 2 0 0,3 0 128 0,0-1-128 16,1-3 0-16,-1-1 0 0,1 2 0 0,-2-1 0 15,-4-1 0-15,4-2 0 0,-6 1 0 0,5 2 0 16,-3 1 0-16,2-2 0 0,-2-1 128 0,3 1-128 16,-1-1 0-16,2 1 0 0,1-1 0 0,-1-2 128 0,3-3-128 15,-2 2 0-15,5-2 0 0,1 2 128 0,-1-3-128 16,-2 1 0-16,-4-2 0 0,2 1 0 0,-3-4 0 16,2 3 128-16,-1 2-128 0,1-2 0 0,2 4 0 0,-2-1 0 15,-1-2 0-15,2 2 0 0,0-5 0 0,2 5 0 16,4-4 128-16,-1-2-128 0,-2 3 0 0,-2-4 0 15,3 0 0-15,-4 0 0 0,-2 3 0 0,0-3 0 16,0 1 0-16,0 1 0 0,-1-1 0 0,1 0 0 16,-1-4 0-16,1 4 0 0,2 0 0 0,-1-2 0 15,4 5 128-15,-1-2-128 0,1-3 0 0,1 2 0 16,2 0 0-16,-2-1 0 0,-6-3 0 0,0 0 0 0,0 0 0 16,0 0 0-16,2 4 0 0,0-2 0 0,-1-2 128 15,1 2-128-15,1 1 0 0,1 3 0 0,1-4 0 16,-2 0 128-16,3-1-128 0,2-2 0 0,1 3 0 15,-3-1 128-15,-3 0-128 0,-1 0 0 0,1-2 0 0,0 0 0 16,0 0 0-16,0-1 0 0,2-2 0 0,-4 1 0 16,5-1 0-16,2-1 0 0,0-2 0 0,1 1 0 15,0 0 0-15,3 0 0 0,-3-2 0 0,1-2 0 16,-2 0 0-16,-4 2 0 0,1-3 0 0,0 1 0 16,1 2 0-16,1-3 0 0,-1 3 0 0,3-3 0 15,0-2 128-15,3 4-128 0,2-6 0 0,1 4 128 16,-3-3-128-16,1 3 128 0,-4-2-128 0,-1 2 128 15,-2-4-128-15,2 4-144 0,-4-3 144 0,4 4-208 16,2-3 208-16,-2 2 0 0,-4-6 0 0,7 4 0 16,0-1 0-16,-2 3 0 0,0 0 0 0,-2 1 0 0,2-2 0 15,-3 4 0-15,-3-3 0 0,2-1 0 0,0 6 0 16,-1-7 0-16,1 2 0 0,-1 1 0 0,2-4 0 16,1 3 0-16,-1-4 0 0,3-1 0 0,0 3 160 0,1-2-160 15,4-2 128-15,-5 3-128 0,-5-3 0 0,1 4 0 16,1-4 0-16,-1 0-176 0,-2 1 176 0,4-1 0 15,-2-3 0-15,1 2 0 0,0 2 0 0,2-1 0 16,1-3 0-16,0-2 0 0,-2 2 0 0,-1-1 128 16,2-1-128-16,-3-1 128 0,-2 2-128 0,-2-2 0 15,4 0 0-15,-1 0-128 0,0-2 128 0,-1 1 0 16,-5 1 0-16,5 0 0 0,-1-2 0 0,0 2 0 16,2 0 0-16,-1-1 128 0,0-1-128 0,1 1 0 15,-3 0 0-15,-2-1 0 0,-2-1 0 0,-1 2 0 16,-5-1 0-16,0-1 0 0,0 2 0 0,2-1 0 0,-3 1 0 0,-2 1 0 15,0 0-160-15,-1 0 160 0,0-2-192 0,0 2 192 16,-3 0-320-16,-2 0 64 0,-1 0 0 0,-2 0 0 31,-13 0-1184-31,11-1-224 0,-11 1-64 0,0 0-9920 0,0 0-1984 0</inkml:trace>
  <inkml:trace contextRef="#ctx0" brushRef="#br2" timeOffset="155539.82">11410 18827 8863 0,'0'0'384'0,"0"-9"96"0,0 9-480 0,-2-9 0 15,1-2 0-15,-2 3 0 0,3 8 1184 0,-5-13 144 16,1 2 16-16,-1 0 16 0,1 2-528 0,1-2-96 15,3 11-32-15,-4-9 0 0,-1-1 192 0,5 10 16 16,-7-7 16-16,7 7 0 0,-9-11 16 0,9 11 0 16,-8-7 0-16,8 7 0 0,-11-6-48 0,11 6-16 15,0 0 0-15,0 0 0 0,-12-2-320 0,1 5-64 16,2 2-16-16,2 2 0 0,0 7-192 0,-2 3-32 0,-2 7-16 0,2 4 0 16,2 8 96-16,-2 2 32 0,-1 1 0 0,-2 4 0 15,-2 3 0-15,2 5 0 0,-1 2 0 0,0-4 0 16,-1 3-192-16,1-5-48 0,1 1 0 0,2-5 0 15,-1-7-128-15,4-7 192 0,0-6-192 0,2-9 192 16,2 0 352-16,3-14 80 0,0 0 16 0,0 0 0 16,0 0 80-16,9-12 32 0,-2-1 0 0,5-16 0 15,0-3-48-15,0-7-16 0,1-4 0 0,1-1 0 16,-1-4-432-16,-1-1-64 0,-2 3-32 0,-1-3 0 16,0 0-160-16,0 2 0 0,-3-1 0 0,1 4 128 15,1 1-128-15,-2 7 0 0,0 3 0 0,0 9 0 16,0 4 0-16,0 5 0 0,-2 6 0 0,-4 9 0 15,0 0 0-15,0 0 0 0,0 0 0 0,5 15-176 16,-4 7 176-16,-2 6-128 0,-2 11 128 0,-2 2-128 16,1 2 128-16,-2 6 0 0,-2 6 0 0,-1 2 0 0,-1-2 0 0,0 1 0 15,1 0 0-15,3-7 0 0,0-3 0 0,1-8 0 16,2-10 0-16,3-4 0 0,3-10 0 0,0 0 0 16,-3-14 0-16,0 0 0 0,12 1 0 0,0-5 176 15,1-7-48-15,2-2 0 0,2-8 224 0,0-5 32 16,1-3 16-16,2 4 0 0,-1-9-400 0,-3 6 0 15,-2-3 0-15,-3 2 0 0,1 6 0 0,-1 0 0 16,2 4 0-16,-6 3 0 0,2 5 0 0,-3 2 0 16,-6 9 0-16,0 0 0 0,0 0 0 0,0 0 0 15,0 0 0-15,5 17 0 0,-1-1-176 0,-4 5 176 16,-3 3-128-16,2-1 128 0,-4 6 0 0,-1 2 0 16,-4-2 0-16,4 6 0 0,-3-7 0 0,2 1 0 0,1-3 0 0,0-6 0 15,3-3 0-15,0-4 0 0,3-13 0 0,0 0 0 16,0 0 0-16,0 0 0 0,16-1 0 0,1-4 0 15,0-8 0-15,4-2 0 0,3-6 0 0,0-4 128 16,-4 0-128-16,1 0 128 0,0 2-128 0,1 1 128 16,0 0-128-16,-2 4 0 0,-5 2 0 0,1 5 0 15,-1-1 0-15,-3 8 0 0,-12 4 0 0,0 0 0 16,10 3 0-16,-1 9-160 0,-6 1 160 0,-2 5 0 16,-2 1-144-16,-1 3 144 0,-2 1 0 0,-2 3-144 15,0 1 144-15,0-2 0 0,0-2 0 0,2-1 0 16,-1-3 0-16,2-2 0 0,2-9 0 0,1-8 0 15,0 0 0-15,0 0 0 0,13 5 0 0,2-7 0 16,3-5 0-16,4-5 0 0,2-1 0 0,4-5 0 16,0-4 0-16,1 2 128 0,0 1-128 0,-2 0 0 15,-3 1 0-15,-4 6 0 0,-2 2 0 0,-4 5 0 0,-14 5 0 0,0 0 0 16,0 0 0-16,10 14 0 0,-6 0 0 16,-4 9 0-16,-1 3 0 0,-5 3-128 0,-3-1 128 0,-1 3 0 15,-2-3 0-15,0 0 0 0,-1-4 0 0,5-2 0 16,2-4 0-16,3-4 128 0,2-1-128 0,1-13 0 15,0 0 0-15,13 3 0 0,2-3 0 0,1-4 0 16,1-10 0-16,3 1 0 0,1-4 0 0,3 0 0 16,3-4 0-16,-2 2 128 0,-1-2-128 0,-1 3 0 15,0 2 0-15,-2 4 0 0,2-2 0 0,-5 6 0 16,1-1 0-16,-1 6 0 0,-1 3 0 0,-3 6 0 16,0 5 0-16,-2 4 0 0,-2 0 0 0,-3 6 0 15,-1 3 0-15,0-1-128 0,-3 3 128 0,5 0 0 16,-4 4 0-16,1-3 0 0,-1-3 0 0,5 1 0 0,-2-3 0 0,5-1 0 15,2-5 0-15,3 0 0 0,4-5 0 0,0-2-128 16,0-5 128-16,3-4 0 0,1 0 0 0,0-3 0 16,-3-7 0-16,0 1 0 0,1-3 0 0,-1 3 0 15,0-4 0-15,-1 2 0 0,0-2 0 0,-5 6 0 16,-2-2 0-16,-4 3 0 0,-4 0 0 0,-6 6 0 16,0 0 0-16,0 0 0 0,0 0 0 0,0 0 0 15,0 0 0-15,-9 1 0 0,-4 2 0 0,-5 0 0 16,0 2 0-16,-6 1 0 0,0 0 0 0,-2-2-128 15,-2 0 128-15,-7 2 0 0,-3-3 0 0,-4 0 0 16,-2-1 0-16,-1-1 0 0,-1-1 0 0,-1-1 0 16,2 1 0-16,1-3 0 0,1-3 0 0,1 0 0 15,0 2 0-15,5-2-128 0,2-8 128 0,1 4 0 16,2-3 0-16,1-4 0 0,2-4 0 0,0 1 0 16,4-3 0-16,1-2 0 0,1-8 0 0,3 2 0 0,4-6 0 15,3-1 0-15,4-5 0 0,3 0-128 0,0-3 128 0,4 4 0 16,4 0 0-16,1 5-128 0,1 0 128 0,2 5 0 15,0-1 0-15,3 6-128 0,-3 5 128 0,0 6 0 16,1 5 0-16,-7 11 0 0,0 0 0 0,0 0 0 16,0 0 0-16,0 0-128 0,0 0 128 0,-7 16 0 15,-5 10-144-15,-3 0 144 0,-3 3 0 0,-2 5 0 16,-3 0 0-16,-2 0 0 0,-2 2 0 0,1 1 0 16,-1-3 0-16,2 3 0 0,-1-3 0 0,4-7 0 15,1-6 0-15,4-2 0 0,2-6 0 0,1-4 0 16,14-9 0-16,0 0 0 0,-8 3 192 0,8-3-32 15,0 0-16-15,0-16 0 0,0-5 16 0,4-4 0 16,3-2 0-16,1-6 0 0,1 1-160 0,0-2 0 0,4 3 0 16,2-4 0-16,0-3 0 0,-3 1 0 0,-2 0 0 0,-1 2 0 15,0 7 0-15,-2 4 0 0,-1 8 0 0,-3 4 0 16,-3 12 0-16,0 0 0 0,0 0 0 0,0 0 0 16,-7 23 0-16,-1 8 0 0,-1 4 0 0,-3 5 0 15,-2 2 0-15,-3 5 0 0,1 4-144 0,1 5 144 16,-1 1 0-16,-1-2 0 0,0 0 0 0,3-6 0 15,2-8 0-15,2-4 0 0,1-9 0 0,5-4 0 16,2-5 0-16,2-5 0 0,0-14 0 0,0 0 0 16,0 0 0-16,15-8 0 0,-2-3 128 0,5-9-128 15,1-3 256-15,2-7-64 0,3 0 0 0,-2-3 0 16,-1 2-192-16,0-3 144 0,0 2-144 16,1-1 128-16,-1 9-128 0,-1 3 0 0,-2 5 0 0,0 6 0 15,-2-1 0-15,-1 10 0 0,0 4 0 0,-2 7 0 16,1 0 0-16,-1 7 0 0,1 4-128 0,-3 2 128 0,3 6 0 15,-2-1-144-15,0 0 144 0,-1 3 0 0,1-4 0 16,3 4-128-16,0 0 128 0,3 3 0 0,1-1 0 0,3 1 0 16,1-7-128-16,0-2 128 0,0-4-128 0,0-5 128 15,3 0-192-15,-3-5 192 0,4-2 0 0,-2-6-128 16,-2 0 128-16,-3-3 0 0,3-2 0 0,-1 2 0 16,0 0 0-16,0 0 0 0,-1 0 0 0,0 2 0 15,0-1 0-15,1 4 0 0,0 1 0 0,2-2 0 16,7-1 0-16,-3 1 0 0,-1 4 0 0,3-1 0 15,2-2 0-15,1-1 0 0,-2 1 0 0,0-5 0 16,2-2 0-16,1-1 0 0,2 0 0 0,0 0 0 0,-1-3 0 16,4-3 0-16,-4 1 0 0,1 2 0 0,-3-5 0 0,1 7 0 15,-5-1 0-15,-2 1 0 0,-3-4 0 16,-2 5 0-16,-1 3 0 0,-5 2 0 0,-1 1 0 16,-4 0 0-16,-11-3 0 0,10 7 0 0,-3-1 0 0,-1 5 0 15,-6-11 0-15,5 10 0 0,-1 2 0 0,-2-3 0 16,-2-9 0-16,3 15 128 0,-3-5-128 0,-3 5 0 15,1 0 0-15,-2-2 0 0,4-13 0 0,-8 13 0 16,1-1 0-16,2-3 0 0,-2 0 0 0,7-9 0 16,0 0 0-16,0 0 0 0,0 0 0 0,0 0 0 15,0 0 0-15,0 0 0 0,0 0 0 0,0 0 0 16,12-7 0-16,3-1 0 0,-3-4 0 0,1 4 0 16,2-4 0-16,0 3 0 0,-3-3 0 0,1 3 0 0,-1-3 0 15,1 5 0-15,0-2 0 0,-1 1 0 16,3 1 0-16,0-2 0 0,3 3 0 0,-3 0 0 0,-3 2 0 0,-2 1 0 15,3-3 0-15,-2 4 0 0,-11 2 0 0,13 0 0 16,-3 2 0-16,-10-2 0 0,0 0 0 0,0 0 0 16,0 0 0-16,0 0 0 0,0 0 0 0,0 0 0 15,0 0 0-15,0 0 0 0,0 0 0 0,-7 9 0 16,-5 0 0-16,-3-3 144 0,-4-1-144 0,-3 1 0 16,-6-1 144-16,-2-4-144 0,-6 1 0 0,-5 1 128 15,-7 1-128-15,-5 1 0 0,-7-5 128 0,-3 0-128 16,-4 0 160-16,-3 0-160 0,3 3 128 0,0 0-128 15,1-2 0-15,-4-1 0 0,-3-4 0 0,3 1 128 16,4-5-128-16,5 2 0 0,6-3 0 0,0 1 176 0,1 0-176 16,7-2 160-16,4 1-160 0,1-5 0 0,1 1 0 15,4-5-176-15,2-1 176 0,4-2 0 0,2-3 0 16,0 2 0-16,3-3 0 0,6 1 0 0,6 0 0 0,2 1 0 16,0 3 0-16,4 1 0 0,4-2 0 0,2 1-128 15,4-1 128-15,1 3 0 0,1 3 0 0,1-3 0 16,4 2 0-16,-2 3-128 0,2 5 128 0,-9 8 0 15,0 0 0-15,0 0-128 0,0 0 128 0,5 11 0 16,-5 5-160-16,-3 5 160 0,-3 4-192 0,-3 3 192 16,-3-1 0-16,-2 4-128 0,-2-1 128 0,0-1 0 15,-1 3 0-15,1-6 0 0,-2-2 0 0,3-3 0 16,2-2 0-16,1-3 0 0,3-2 0 0,3-5 0 16,6-9 0-16,0 0 0 0,0 0 0 0,0 0 0 15,0 0 0-15,14 4 0 0,1-2 0 0,-1-4 0 16,6-4 0-16,1 3 0 0,1-6 0 0,-1 3 0 0,-1 2 0 15,3 1 0-15,-3 3 0 0,1 3 0 0,0-2 0 0,0 7 0 16,-6 5 0-16,-1 2 0 0,1 0 0 0,-1 3 0 16,-4 1 0-16,2 3 0 0,-3-1 0 0,0 1 0 15,-3-1 0-15,4 0 0 0,0 0 0 0,-1-1 0 16,0-2 0-16,0 0 0 0,2 0 0 0,0-3 0 16,1-3 0-16,2 1 0 0,1-7 0 0,-1 1 0 15,7 1 0-15,0-4 0 0,0-4 0 0,-2 0 0 16,2 0-128-16,3-3 128 0,-1 0 0 0,1 0 0 15,-2 0 0-15,1 2 0 0,-3-2 0 0,0-2 0 0,-1 4 0 16,-4-1 0-16,0 1 0 0,-4 2 0 16,-11-1 0-16,0 0 0 0,0 0 0 0,11 6 0 15,-11-6 0-15,0 0 0 0,3 15 0 0,-3-4 0 16,0-11 0-16,-8 13 144 0,1-1-144 0,0-3 0 0,-1 3 0 0,-2-3 128 16,-1-4-128-16,1 6 0 0,0-4 0 0,-1 4 0 15,2-4 0-15,2 0 0 0,7-7 0 0,0 0 0 16,-5 14 0-16,5-14 0 0,0 0 0 0,0 0 0 15,14 9 0-15,2 0-176 0,2-2 176 0,3-2-128 16,1-1 128-16,3-1 0 0,3 0-144 0,2-2 144 16,1 1 0-16,2-1 0 0,-3-1 0 0,-2 2 0 15,-1 2 0-15,-2 1 0 0,-3-2 0 0,-1 1 0 16,-3-1-192-16,-2 3 48 0,-3 0 0 0,-4 0-12176 16,-9-6-2432-16</inkml:trace>
  <inkml:trace contextRef="#ctx0" brushRef="#br2" timeOffset="157728.67">17892 15663 9215 0,'0'0'816'0,"0"-12"-656"0,0 2-160 0,0-4 0 15,0 4 1808-15,0-7 336 0,-3 3 64 0,0 0 16 16,0-2-720-16,2-2-144 0,-1 2-16 0,1-1-16 16,-2 4-272-16,-2-3-48 0,4 1-16 0,-2 5 0 15,3 10-192-15,-3-14-32 0,3 14-16 0,0 0 0 16,-3-9-112-16,3 9 0 0,0 0-16 0,0 0 0 16,0 0-240-16,0 0-32 0,0 0-16 0,0 0 0 15,0 14-16-15,1 3 0 0,2 1 0 0,2 7 0 16,-2 10 224-16,4 2 32 0,-1 3 16 0,0 7 0 15,0 5 48-15,1 8 0 0,1 3 0 0,2 7 0 16,1 0-192-16,2 3-16 0,-6 1-16 0,4 0 0 0,-2-3-224 16,0-2-32-16,-2 0-16 0,0-2 0 0,1-1-144 0,-2-3 160 15,-2 0-160-15,-1-5 160 0,2-5 80 0,-2 3 16 16,-3-2 0-16,-2-1 0 0,1 1-80 0,-1-5-16 16,-1-5 0-16,0 2 0 0,-1 2-32 15,-1-4 0-15,-1-2 0 0,0-1 0 0,0-1 96 0,-1 1 16 16,-2-3 0-16,3 4 0 0,2 2-48 0,-2 2-16 15,1-3 0-15,1-3 0 0,-1-4-176 0,2 0 192 16,-1-2-192-16,3-3 192 0,1 3-192 0,-2-6 0 16,1-1 144-16,1-2-144 0,0-1 128 0,0-2-128 15,0-1 128-15,3-5-128 0,1-2 0 0,0 1 144 16,-1-4-144-16,0-3 0 0,-3-8 128 0,6 12-128 0,-6-12 0 16,8 9 0-16,-8-9 0 0,0 0 0 15,9 7 0-15,-9-7 0 0,13 9 0 0,-1-3 0 0,-2 0 0 0,2 0 0 16,2-5 0-16,0 2 0 0,4-1 0 0,3-1 0 15,0-1 128-15,1 0-128 0,2-4 0 0,1 2 0 16,3-1 0-16,3-3 0 0,1 0 128 0,5-1-128 16,-2 0 0-16,4 1 0 0,-1 1 0 0,7-2 0 15,2 1 0-15,4 0 0 0,1-3 0 0,0 2 0 16,3 2 0-16,0-5 0 0,1 1 0 16,2 1 0-16,0 1 0 0,3 1 0 0,3 2 0 0,1-4 0 15,5 4 0-15,-1-2 0 0,0-5 0 0,-1 4 0 16,-1-1 0-16,5 1 0 0,3 3 0 0,2 1 0 15,3-2 0-15,-1 1 0 0,-2-2 0 0,3 3 0 0,0 0 0 16,2-2 0-16,-2-2 0 0,5 4 0 16,2 2 0-16,-4-2 0 0,-7-2 0 0,1-1 0 0,6-3 0 0,0 6 0 15,2 2 0-15,-2-2 0 0,0-2 0 16,0-1 0-16,-4 3 0 0,1 1 0 0,-3 0 0 0,1 1 128 16,0-2-128-16,0 1 160 0,0 2-160 0,-2-1 0 15,-2-2 0-15,-1 1-176 0,-3 1 176 0,1 1 0 16,0 1 0-16,3 1 0 0,-2-4 0 0,-3 1 0 15,-3-1 0-15,-1 2 0 0,0 2 0 0,2-1 0 16,-3 1 0-16,3 2 0 0,-1-1 0 0,-2 2 0 16,-3-3 0-16,-4 4 0 0,-1 2 0 0,-3-4 0 15,1 5 0-15,-1 0 0 0,1-4 0 0,1 0 0 16,-2 3 0-16,-1-2 128 0,-3 3-128 0,3 0 0 16,-3-3 0-16,-5 3 0 0,-5-2 0 0,0 2 0 15,-1 0 0-15,1 0 0 0,-5 3 0 0,3-2 0 16,-1 3 0-16,-2-1 0 0,-1 0 0 0,-1 0 0 0,2-3 0 0,-2 0 128 15,-4 1-128-15,-3-2 0 0,-3 2 0 0,2-4 0 16,-2-2 0-16,-1 4 128 16,-5-2-128-16,2-2 0 0,-3-1 0 0,-2 0 0 0,-2 0 0 0,-11-3 128 15,15 6-128-15,-15-6 0 0,10 0 0 0,-10 0 128 16,0 0-128-16,0 0 128 0,0 0-128 0,9-6 128 16,-3-6-128-16,-2 3 176 0,-1-3-176 0,-3 0 192 15,-1-1-192-15,-1-3 160 0,1-5-160 0,-2 0 160 16,-2 0-160-16,1-1 128 0,-1-3-128 0,1-5 128 0,0 1-128 15,-2-7 0-15,-2-1 144 0,1-2-144 16,-1-5 0-16,-1-4 128 0,1-2-128 0,-1-7 0 16,1 2 0-16,1-1 128 0,-1-5-128 0,4-3 0 0,-1-2 0 0,2-4 0 15,1 0 0-15,-1-4 128 0,3 1-128 16,3-4 0-16,-1 0 0 0,3 3 0 0,1-2 0 0,-2 5 0 16,4-5 0-16,-1 6-128 0,2-3 128 0,-1 5 0 15,-3 1 0-15,0 1 128 0,2-3-128 0,-1 4 0 16,0 3 0-16,0-1-128 0,-1 2 128 0,1 6 0 15,-2 2 0-15,2 4 0 0,0 0 0 0,-2 2 0 16,1 1 0-16,-2 4 0 0,3 3 0 0,-2 2 0 16,1 2 0-16,-2-2-128 0,-2 2 128 0,3 4 0 15,2-1 0-15,-1 2-128 0,-2-6 128 0,0 8 0 16,-3 0 0-16,0 4-128 0,0 0 128 0,0 2 0 0,0-2 0 16,-2 5 0-16,1 4 0 0,-2 3-128 0,-2-4 128 15,1 4 0-15,4 12-128 0,-6-9 128 0,6 9-128 0,-6-12 128 16,-1 2 0-16,-2 0-160 0,9 10 160 15,-14-6 0-15,1 1 0 0,-2 2-128 0,-4 2 128 16,1 1 0-16,-3 3 0 0,-2-2 0 0,-3-1 0 0,-3 2 0 16,-6-2 0-16,-2 3 0 0,3 1 0 0,-3 4 0 15,-1-8 0-15,-4 4 0 0,2-1 0 0,-2 4 0 16,1 5 0-16,-2-4 0 0,-2-1 0 0,-4 2 0 16,-4 4 0-16,-4-4 0 0,-5 0 0 0,3-1 0 15,-2 1 0-15,0 2 0 0,0 1 0 0,2-1 144 16,-2-4-144-16,-6 3 0 0,-6-2 0 0,2 2 0 15,-5-2 0-15,1-2 0 0,-1-2 0 0,2 2 0 16,0-2 0-16,-2 4 0 0,-3 1 0 0,0-3 0 0,-1 3 0 16,2-2 0-16,-3-1 0 0,4 3 0 0,-3-5 0 15,-3-1 0-15,-5 3 0 0,2 3 0 0,0-3 0 0,2 2 0 16,1-1 0-16,-4-1 0 0,-2-2 0 0,0 4 0 16,-1-4 0-16,1 1 0 0,1-2 0 15,2 3 0-15,0 0 128 0,-3-1-128 0,0 0 0 0,0 2 0 16,1-1 0-16,2 0 0 0,-1 3 0 0,-1-1 0 15,-6-1 128-15,2 2-128 0,0-3 0 0,3 0 0 16,0 3 0-16,2 0 0 0,-2 4 0 0,-2-3 0 16,-2 4 0-16,3-5 0 0,3 2 128 0,4 0-128 15,3 5 0-15,-1 0 128 0,0-1-128 0,2-3 192 16,3 0-192-16,5-3 192 0,4 4-192 0,4-2 160 16,2 1-160-16,6-2 160 0,3 3-160 0,3-1 0 15,1-3 0-15,5-1 128 0,2-1-128 0,2-1 0 0,4 6 0 16,3-5 0-16,4-1-208 0,6 3-32 0,3-3 0 15,4 0 0 1,3 4-2096-16,12-10-416 0</inkml:trace>
  <inkml:trace contextRef="#ctx0" brushRef="#br3" timeOffset="87605.23">30887 18186 8287 0,'-1'-12'736'0,"1"4"-592"16,1-4-144-16,2 4 0 0,-1-2 1872 0,1 3 352 16,-2-5 64-16,0 3 16 0,-1 2-896 0,0 7-192 15,0 0-16-15,3-7-16 0,-1-2-144 0,-2 9-16 16,0 0-16-16,0 0 0 0,8-5-80 0,0 2-16 16,-8 3 0-16,11 0 0 0,-1 3-224 0,0 2-48 15,1 3-16-15,0 4 0 0,0 4-80 0,2 4-16 16,0 6 0-16,3-1 0 0,0 4-144 0,0 1-48 15,1 3 0-15,-1 0 0 0,1 0 32 0,-1-4 0 16,1 0 0-16,1 2 0 0,-1-6 80 0,1 2 32 16,-1-4 0-16,0 1 0 0,1 0-112 0,0-4-32 0,-1 1 0 0,-2-3 0 15,0-1-144-15,-1 0-48 0,-1 1 0 0,-2-3 0 16,3-2-16-16,-2-4 0 0,-2-1 0 0,0 0 0 16,0 4-128-16,-4-7 160 0,-6-5-160 0,12 6 160 15,-3 4-160-15,0-5 0 0,-9-5 0 0,0 0 0 16,0 0 0-16,0 0 0 0,0 0 0 0,0 0 0 31,0 0-1408-31,0 0-320 0,0 0-64 0,-10-10-13584 0</inkml:trace>
  <inkml:trace contextRef="#ctx0" brushRef="#br3" timeOffset="87962.51">31530 18010 7359 0,'0'0'656'0,"5"-8"-528"16,-5 8-128-16,7-11 0 0,0 0 3120 0,0 3 592 16,-7 8 112-16,3-10 16 0,-3 10-1856 0,0 0-384 15,0 0-80-15,0-7-16 0,0 7-432 0,0 0-96 16,0 0-16-16,-8-3 0 0,-3 4-48 0,1 2-16 15,0 3 0-15,-1 6 0 0,-3 0-112 0,-2 2-16 16,0 3-16-16,-2 2 0 0,-1 2-144 0,0 4-32 16,0 0 0-16,0 4 0 0,-3 3-64 0,4 0 0 15,-2 1-16-15,1 0 0 0,2-3-176 0,1 3-16 16,-2 1-16-16,2-7 0 0,0 0-128 0,4-4-32 0,0-1 0 0,1-1 0 16,1 0-128-16,1-4 128 0,2-3-128 0,1 0 128 15,1 0-128-15,-1-5 0 0,2 0 0 0,4-9 128 16,-3 9-128-16,3-9-272 0,0 0 64 0,0 0 16 31,0 0-2112-31,0 0-400 0,0 0-96 0</inkml:trace>
  <inkml:trace contextRef="#ctx0" brushRef="#br3" timeOffset="88436.28">30784 18402 14735 0,'0'0'1312'0,"4"-8"-1056"15,1 2-256-15,-5 6 0 0,8-4 1968 0,-8 4 336 16,6-5 64-16,-6 5 0 0,0 0-912 0,0 0-192 16,0 0-48-16,0 0 0 0,-4 9-256 0,-2 4-48 15,-4-3-16-15,-2 3 0 0,2 1-16 0,-4-2-16 0,-1 0 0 0,1 0 0 16,0 2-208-16,0-2-32 0,0-1-16 0,1 3 0 16,2-4-128-16,-1 2-32 0,0 2 0 0,0-3 0 15,2 2-144-15,1 0-48 0,3-6 0 0,1 2 0 16,5-9-64-16,-3 9-32 0,3-9 0 0,1 12 0 15,-1-12 48-15,7 6 16 0,-7-6 0 0,11 8 0 16,3-3 48-16,1-4 16 0,2-1 0 0,-1 2 0 16,2 1-112-16,3 0-32 0,-2 0 0 0,1 0 0 15,0-2-144-15,-1 0 0 0,-1 2 0 0,0-3 128 16,0-3-128-16,-2 3 0 0,0 4 0 0,-2-1 0 16,-2-3 0-16,-2-2 0 0,-2 0 0 0,-8 2 0 15,0 0-1408-15,0 0-272 0,0 0-48 0,0 0-9600 16,-11 6-1920-16</inkml:trace>
  <inkml:trace contextRef="#ctx0" brushRef="#br3" timeOffset="89207.56">30220 18388 20207 0,'0'0'896'0,"0"0"192"0,-4-8-880 0,1 1-208 16,3 7 0-16,0 0 0 0,-3-5 944 0,3 5 144 15,0 0 16-15,0 0 16 0,-11 0-128 0,2 3-32 16,9-3 0-16,-10 13 0 0,0 1-192 0,0 4-32 16,-1 2-16-16,0 3 0 0,1 4-128 0,1 0-16 15,0 4-16-15,2 4 0 0,2-2-144 0,-2 0-32 16,2 0 0-16,1 0 0 0,2 1-144 0,-1-1-48 16,6-6 0-16,-2 0 0 0,3-1-48 0,1-2-16 0,3-5 0 15,2-1 0-15,3-1 160 0,2-7 32 0,3 0 0 0,2-5 0 16,4-1 32-16,4-4 16 0,1-3 0 0,3-2 0 15,1-5 16-15,1-1 0 0,2-6 0 0,-3-1 0 16,-2-2-96-16,-3-3-16 0,-3-1 0 0,-5 0 0 16,-2-4 112-16,-5 1 0 0,-4 1 16 0,-3-2 0 15,-3-4 32-15,-3 0 0 0,-4 4 0 0,-4 4 0 16,-2 2-192-16,-1 3-48 0,-3 0 0 0,0 1 0 16,0 1-192-16,0 1 128 0,-2 4-128 0,1 3 0 15,-1-1 0-15,-2 5-128 0,0 1-16 0,0 2 0 16,0 2-1600-1,3 3-320-15,4 0-64 0,11-3-14848 0</inkml:trace>
  <inkml:trace contextRef="#ctx0" brushRef="#br3" timeOffset="89797.37">31764 18141 13823 0,'0'0'1216'0,"0"0"-960"0,0 0-256 0,0 0 0 15,0 0 1824-15,0 0 320 0,0 0 64 0,-7 9 16 16,-1-1-880-16,2 1-160 0,6-9-32 0,-9 6-16 16,1 3-192-16,2-3-48 0,-1 2 0 0,1 2 0 15,0-3-48-15,-1 4-16 0,0-2 0 0,0 2 0 16,1 1-160-16,0-3-32 0,-1 2-16 0,2-1 0 15,3 2-192-15,-4-1-48 0,6-11 0 0,0 0 0 16,-5 12 48-16,2-1 0 0,-1 0 0 0,0-4 0 16,4-7-112-16,0 0-32 0,-6 11 0 0,0-4 0 15,6-7 16-15,0 0 0 0,-6 9 0 0,6-9 0 16,0 0-112-16,0 0-32 0,0 0 0 0,0 0 0 0,0 0 64 16,6 8 16-16,2-3 0 0,2-2 0 0,3-3-80 0,1 0-16 15,1 0 0-15,4 0 0 0,2-1-16 0,-1 1 0 16,0 0 0-16,-3 0 0 0,3 0-128 0,-1 0 0 15,2 0 0-15,-2 0 128 0,0 0-128 0,0 1 0 16,-1 3 0-16,-1-3 128 0,-1-1-128 0,-1-1 0 16,0 2 0-16,-2-1 0 15,-2-1-960-15,1-2-160 0,-12 3-32 0,10-2-16 16,0-1-1968-16,-10 3-384 0</inkml:trace>
  <inkml:trace contextRef="#ctx0" brushRef="#br3" timeOffset="92727.78">29991 1154 21247 0,'-5'16'944'0,"2"-3"192"0,-1-3-912 0,2 3-224 0,-1 1 0 0,2-3 0 0,1 2 0 0,0-2 0 16,0-11 0-16,0 0 0 0,0 0 656 0,0 0 96 16,0 0 16-16,9-2 0 0,0-6 64 0,-3 3 0 15,2-5 16-15,0 0 0 0,0-6 112 0,1-3 0 16,0-5 16-16,1-1 0 0,3-5-304 0,7-27-64 16,2 3-16-16,-3 2 0 0,-2-2-96 0,-1 2-32 15,1 1 0-15,-2-1 0 0,0-5-16 0,-3 28 0 16,-1-6 0-16,4-2 0 0,3-1-112 0,-3-1-16 15,2 3-16-15,-1 5 0 0,1 0-16 0,12-27 0 16,-6 7 0-16,-3 11 0 0,-2 10-96 0,-4 3 0 0,-2 0-16 16,-2 3 0-16,-1 4 64 0,-2 2 16 0,-2 0 0 15,3 4 0-15,-2 0-256 0,-2 2 176 0,3 4-176 0,-2 0 160 16,-5 8-160-16,6-6 0 0,-6 6 0 0,0 0 0 16,11-1 0-16,-11 1 0 0,13 2 0 0,1 6 0 15,-1 3 0-15,1 6 0 0,0 3 0 0,1 6-176 16,2-1 176-16,0 11 0 0,2 6 0 0,2 1 0 15,0-4 0-15,2 6 0 0,0 6 0 0,-10-21 128 16,2 7-128-16,2 2 128 0,3 6-128 0,2-1 128 16,2 5 16-16,0 0 16 0,-1-2 0 0,20 40 0 15,-9-17-16-15,-3-8 0 0,-4-5 0 0,-3-2 0 16,0-2-16-16,-3-3-128 0,0-7 192 0,-3-2-64 16,1-7-128-16,-3-4 0 0,-1-2 0 0,-1-2 0 15,0-3-192-15,-1-6-112 0,0-3-16 0,-3-1-16 16,0-5-1904-16,-2-4-384 15,-8-4-80-15,0 0-12576 0</inkml:trace>
  <inkml:trace contextRef="#ctx0" brushRef="#br3" timeOffset="100749.43">30840 9935 7359 0,'0'0'320'0,"0"0"80"0,-4 12-400 0,2-2 0 15,2-10 0-15,0 0 0 0,0 0 2480 0,-3 11 400 16,3-11 96-16,0 12 16 0,0-12-1520 0,0 0-320 15,0 0-48-15,0 0-16 0,0 0-256 0,0 0-48 16,0 0-16-16,0 0 0 0,0 0 272 0,9-14 48 16,0-1 16-16,0-3 0 0,0-3-32 0,1 0-16 15,3-5 0-15,1 1 0 0,0-7-240 0,1-1-48 16,1-4-16-16,1-2 0 0,-2-3-320 0,0-6-64 16,1-1-16-16,-2-3 0 0,-2-4-160 0,0 0-48 0,-2 0 0 15,-1 1 0-15,1-4-144 0,0 6 128 0,0 3-128 0,-2 4 128 16,0 7 0-16,-1 5-128 0,1 3 192 0,-2 7-64 15,-1 6 64-15,0 4 0 0,-1 4 0 0,0 0 0 16,-4 10-64-16,0 0-128 0,0 0 192 0,0 0-64 16,10 9-128-16,-2 3 128 0,-3 6-128 0,1 9 128 15,2 5-128-15,-2 3 0 0,1 3 0 0,-1 3 0 16,0 5 0-16,-1-3 0 0,-3 0 0 0,1 1 0 16,1-1 0-16,0 4 0 0,-3 1 0 0,2-5 0 15,-1-1 0-15,-2-1 128 0,0-2-128 0,0-2 0 16,3-2 0-16,-3-4 128 0,0-3-128 0,0-2 0 15,-3-5 0-15,3-2 0 0,-1-3 128 0,1-1-128 16,-1-2 0-16,0-1-256 0,-2-2 64 0,2-2 16 16,1-8-1264-1,0 0-256-15,0 0-48 0,0 0-8688 0,-10 3-1728 0</inkml:trace>
  <inkml:trace contextRef="#ctx0" brushRef="#br3" timeOffset="100946.9">31069 9620 24879 0,'0'0'1088'0,"0"0"256"0,5-9-1088 0,3 3-256 15,-1-4 0-15,5 2 0 0,-1-3 960 0,3 2 128 16,0-3 16-16,0 2 16 0,0 0-624 0,1-1-128 16,0 2-32-16,2-2 0 0,0 4-208 0,-1-2-128 15,1 4 128-15,-1 1-128 16,1-4-448-16,-3 3-176 0,0 3-16 0,-2-1-7968 0,0 1-1584 0</inkml:trace>
  <inkml:trace contextRef="#ctx0" brushRef="#br3" timeOffset="101248.52">31659 9408 16575 0,'0'0'736'0,"0"0"160"0,0 0-720 0,0 0-176 0,0 0 0 0,0 0 0 15,0 0 2304-15,-8 5 416 0,-1 1 96 0,0 3 0 16,-1 1-992-16,-1 3-208 0,-3 1-32 0,-2 4-16 16,-1-2-496-16,0 2-112 0,1 1 0 0,0 2-16 15,2-2-272-15,4 0-48 0,0-2-16 0,5 0 0 16,2-3-352-16,1 0-64 0,2-14 0 0,2 13-16 16,3-2-176-16,3 1 0 0,1-6 0 0,2-1 0 0,5-4 0 0,0-1 128 15,2-2-128-15,0-2 0 0,-2 0 0 16,1-4 128-16,-2 0-128 0,0-3 0 0,1 1 0 0,-5-4 0 15,-1 0 0-15,0 0 0 16,-2 2-544-16,0-2 16 0,-1-2 0 16,1 2 0-16,-2 3-2080 0,-1-2-400 0,0 2-96 0</inkml:trace>
  <inkml:trace contextRef="#ctx0" brushRef="#br3" timeOffset="101532.49">31980 8874 19343 0,'1'-8'1728'0,"-1"8"-1392"0,4-5-336 0,-4 5 0 15,0 0 1488-15,0 0 240 0,0 0 32 0,0 0 16 16,0 19-400-16,-2 3-80 0,-3 5-16 0,-2 4 0 16,0 6-128-16,-2 3-16 0,-1 3-16 0,1 1 0 15,1 2-448-15,2 0-96 0,-4-3 0 0,-1 2-16 16,5-1-240-16,-2 1-32 0,1-6-16 0,-1 3 0 15,2 2-272-15,1-2 128 0,-2-1-128 0,1-5 0 16,1-6 0-16,0-1 0 0,0-4 0 0,0-4 0 16,1-3-336-1,0-4-128-15,2-1-32 0,2-13 0 0,-3 9-1712 0,3-9-352 16,0 0-64-16</inkml:trace>
  <inkml:trace contextRef="#ctx0" brushRef="#br3" timeOffset="102401.68">31806 9431 24879 0,'0'0'2208'0,"0"0"-1760"15,0 0-448-15,0 0 0 0,14 1 496 0,0-2 16 16,0-1 0-16,0-1 0 0,-1-2-80 0,1-1-16 16,-2 1 0-16,6-2 0 0,0-3 160 0,2-1 16 15,-2 3 16-15,0-3 0 0,-3 4-160 0,-1-3-48 16,-1 2 0-16,-2-2 0 0,-3 2-128 0,0-2-16 15,-1 1-16-15,0-1 0 0,-2 4 32 0,-5 6 16 0,0 0 0 16,6-8 0-16,-6 8-96 0,0 0-32 16,0 0 0-16,0 0 0 0,0 0-160 0,0 0 160 15,-6 14-160-15,2 2 160 0,-3 2 0 0,0 4 0 0,-2 5 0 0,1-1 0 16,-1 2 0-16,2-2 0 0,0 0 0 0,4-3 0 16,0-1 144-16,3-2 16 0,1 0 16 0,3 0 0 15,3-6-80-15,-2-1 0 0,1 0-16 0,3-4 0 16,1-1-80-16,3-6-16 0,-1-2 0 0,1-1 0 15,0-2 48-15,-2-3 0 0,1-3 0 0,-1 3 0 16,-1-6 32-16,1-2 16 0,-4-2 0 0,1-1 0 16,-2 1-64-16,1-1-16 0,-4 2 0 0,1 2 0 15,0 1-32-15,0 3-128 0,-2-3 192 0,-2 12-64 16,3-7-128-16,-3 7 0 0,0 0 0 0,0 0 0 16,0 0 0-16,0 0 0 0,0 0 0 0,0 0 0 0,-3 11 0 0,3 3 0 15,0 1 0-15,2 1 0 0,-2-1-128 0,2-2 128 16,1 1 0-16,0-2 0 0,-3-12 0 0,8 8 0 15,1 0-144-15,1-3 144 0,0-3 0 16,-10-2 0-16,8 1 0 0,0-1 0 0,-1-1 0 0,1-1 0 16,1-1 0-16,-2-1 0 0,1-2 0 0,0 1 0 15,3-8 128-15,0 4-128 0,-2-1 0 0,-1 4 0 16,-2-3 0-16,-6 9 0 0,5-8 128 0,-5 8-128 16,7-10 0-16,-7 10 0 0,0 0 0 0,0 0 0 15,0 0 0-15,0 0 0 0,0 0 0 0,0 0 0 16,0 0 0-16,0 0 0 0,0 0 0 0,0 0 0 15,0 0 0-15,-1 11 0 0,1-11 0 0,-3 12 0 0,0-5 0 16,3-7 0-16,-3 13 0 0,1-4-128 0,1 3 128 16,0-4 0-16,1 3 0 0,0-11 0 0,1 12-128 0,-1-12 128 15,5 9 0-15,2 0 0 0,-7-9 0 0,8 6 0 16,4 0 0-16,-2-4 0 0,0-2 0 0,0-2 0 16,2-2 0-16,-1-1 0 0,-1-4 0 0,2 1 0 15,-1-3 0-15,1 1 176 0,-1-3-176 0,1-1 160 16,-2-1 32-16,0-3 0 0,0-4 0 0,0 1 0 15,-2-5-64-15,-2-1-128 0,1-2 192 0,-1-4-64 16,2-5-128-16,-2-5 0 0,0-5 144 0,2 2-144 16,0-3 0-16,-2 8 0 0,-1 0 0 0,-1 5 128 15,2 6-128-15,-1 1 0 0,-1 6 0 0,-1 4 0 16,-1 2 0-16,-1 4 0 0,1 6 0 0,-2 7 0 0,0 0 0 16,0 0 0-16,0 0 0 0,-8 7 0 0,-1 10 0 15,0 3-128-15,0 8 128 0,1 0 0 0,-3 3-128 16,2 4 128-16,1 6-128 0,-1 7 128 0,0 4 0 0,0-1-128 15,1-3 128-15,4-2 0 0,3-3 0 0,1-4 0 16,-2-6 0-16,2-3 0 0,0-4 0 0,0-2 0 16,-2-5 0-16,1-3 0 0,1-2-304 0,-1-4-80 15,-2 1 0-15,3-11-16 16,-6 6-1760-16,-3-1-336 0,-1-1-80 0</inkml:trace>
  <inkml:trace contextRef="#ctx0" brushRef="#br3" timeOffset="102611.49">31980 9276 34959 0,'0'0'1536'0,"13"1"336"0,1 1-1488 16,-3 0-384-16,5-1 0 0,1 2 0 0,2-3 704 0,3 0 64 0,1-3 0 0,1 0 16 16,2-2-352-16,-1 0-80 0,2 1-16 0,1-3 0 15,0 1-336-15,0 0 0 0,0-2-160 0,17-6 160 31,-10 3-2096-31,-10 1-304 0,-5 4-64 0,-7 1-16 0</inkml:trace>
  <inkml:trace contextRef="#ctx0" brushRef="#br3" timeOffset="103251.22">31012 10666 24479 0,'0'0'1088'0,"0"0"208"0,-8-4-1040 0,8 4-256 0,0 0 0 0,0 0 0 15,-8 4 448-15,8-4 48 0,-9 13 0 0,1 1 0 16,-1 6 32-16,0 2 16 0,1 1 0 0,1 5 0 16,-1-2-112-16,-2 4-32 0,0-5 0 0,-1 3 0 15,1 4-16-15,1-6 0 0,0 2 0 0,1-5 0 16,0-2-48-16,2-4-16 0,-1-3 0 0,2 0 0 16,1-3 192-16,4-11 16 0,0 0 16 0,0 0 0 15,0 0 160-15,0 0 16 0,9-18 16 0,1-3 0 16,3-1-224-16,1-3-64 0,1-4 0 0,3-1 0 15,-3-2-272-15,1 1-176 0,1-3 192 0,0 0-192 0,-3-4 144 16,1 5-144-16,2 1 0 0,-2 6 144 0,-1 0-144 0,-1 7 0 16,-2 3 0-16,1 7 0 0,-2 3 0 0,1 9-144 15,-1 3 144-15,-1 5 0 0,-2 5-128 0,0 10 128 16,0 7 0-16,-2 3 0 0,-2 0 0 0,0 2 0 16,0-3 0-16,-2 3 0 0,-1 4 0 0,0 2-128 15,0-6 128-15,0 1 0 0,-1-1-256 0,-2-2 0 16,0-4 0-16,2-4 0 0,0-7-64 0,0-3 0 15,-1-7 0-15,2-11 0 16,0 0-800-16,0 0-160 0,0 0-48 0,0 0-8656 16,4-11-1744-16</inkml:trace>
  <inkml:trace contextRef="#ctx0" brushRef="#br3" timeOffset="103587.87">31223 10922 28559 0,'0'0'2544'0,"0"0"-2032"0,0 9-512 0,6-3 0 15,-6-6 304-15,14 2-48 0,1-2 0 0,3 0 0 16,5-3-16-16,1-4-16 0,0-3 0 0,7 0 0 16,0-4 96-16,0-1 0 0,-3 1 16 0,-3-1 0 15,-3 1-144-15,-2-3-48 0,-3 2 0 0,-3-3 0 16,-4 1 176-16,-2 2 48 0,-2-1 0 0,-2 2 0 0,-3 2 192 0,-2 0 32 15,-3 4 16-15,-1 2 0 16,-4 4-112-16,-2 5-32 0,-3 2 0 0,-4 4 0 0,-3 7-256 0,-1 3-48 16,-4 4-16-16,2 4 0 0,1-2-144 0,2 5 0 15,1 1 0-15,5-3 0 0,1 2 0 0,5-1 0 16,0-4 0-16,6 3 0 0,1-4-176 0,5-2 48 16,-1-2 0-16,6-2 0 15,2-4-512-15,4-1-80 0,4-6-32 0,6-3 0 16,0-4-1968-16,3-4-400 0</inkml:trace>
  <inkml:trace contextRef="#ctx0" brushRef="#br3" timeOffset="103961.27">31793 10767 26207 0,'0'0'1152'0,"-10"2"256"0,0-1-1136 0,1 3-272 0,0 1 0 0,-1 2 0 16,-1-2 944-16,-1 6 128 0,-2-2 16 0,1 5 16 15,1 3-112-15,0-3-32 0,1-3 0 0,1 4 0 16,3 3-352-16,4-1-80 0,1-3-16 0,2 0 0 16,4-3-352-16,0-1-160 0,1 2 128 0,1-6-128 15,-6-6 0-15,14 3 0 0,-2-3 0 0,2-3 0 16,1-2 0-16,0-4 128 0,1 1-128 0,-5-3 192 16,0 2 16-16,0-2 16 0,-4-1 0 0,0 3 0 15,-4-2 128-15,-3 11 32 0,0 0 0 0,0 0 0 16,2-8-48-16,-2 8 0 0,0 0 0 0,0 0 0 15,-8 5-128-15,0 9-16 0,2-2-16 0,0 5 0 0,1 6-176 16,-2-1 0-16,0 1 0 0,-1 2 0 0,0-1 0 0,1 3 0 16,-1 0 0-16,0 2 0 0,2-5 0 0,1 0 0 15,1 0 0-15,-1-2 0 0,0-3 0 0,1-1 0 16,2-3-160-16,0-5 160 16,0 1-528-16,2-11-16 0,0 0 0 0,0 0 0 15,0 0-1168-15,0 0-224 0,0 0-48 0,0 0-8000 16,8-11-1584-16</inkml:trace>
  <inkml:trace contextRef="#ctx0" brushRef="#br3" timeOffset="104359.4">32060 10746 27007 0,'0'0'1200'0,"0"0"240"0,0 0-1152 0,0 0-288 0,0 0 0 0,0 0 0 16,0 0 608-16,0 0 64 0,-10 4 16 0,1 2 0 15,-1 6 80-15,-1 3 32 0,-3 4 0 0,1-1 0 16,-1 2-160-16,1 1-16 0,-1 2-16 0,3 1 0 16,2-4-224-16,1 0-32 0,2-1-16 0,2 1 0 15,3-5-336-15,2-1 0 0,2-7 0 0,-3-7 128 16,7 11-128-16,2-8 192 0,-9-3-64 0,14 0 0 16,0-2 192-16,0-6 32 0,0 1 16 0,0-5 0 15,-2 1-80-15,-1-3-16 0,-1-3 0 0,-2 3 0 16,-1-1-96-16,1 2-32 0,-4-1 0 0,2 3 0 15,-6 11-144-15,5-8 0 0,0-2 144 0,-5 10-144 16,0 0 0-16,0 0 0 0,0 0 0 0,7 10 0 0,-2-1 0 0,0 4 0 16,0 0 0-16,0-2 0 0,0 0 0 15,0 2 0-15,4-3 0 0,-3 2-128 0,1-5 128 0,0 1-192 16,-7-8 192-16,12 4-192 16,-12-4-208-16,13-2-48 0,-1-3-16 0,-1-5 0 15,-1-2-304-15,0-1-48 0,-3-4-16 0,1 1 0 16,-2-2-1264-16,1-2-256 0,-2-1-48 0,-1 1-16 15,0-3 656-15,-2 0 128 0,1-7 32 0</inkml:trace>
  <inkml:trace contextRef="#ctx0" brushRef="#br3" timeOffset="104781.2">32323 10345 13823 0,'7'-22'608'0,"-2"11"128"16,0 2-592-16,-5 9-144 0,0 0 0 0,0 0 0 0,0 0 3344 0,0 0 640 0,0 9 128 16,-1 6 32-16,-2 5-2224 0,-2 7-432 0,-1 0-80 0,-1 4-32 15,0 2-624-15,3-15-128 0,-1 4-32 0,0 4 0 16,0 2-144-16,0 4-48 0,-2 1 0 0,2 2 0 15,-1-1-192-15,-4 27-32 0,2-9-16 0,2-9 0 16,-1-6-160-16,1-4 128 0,2-2-128 0,2-3 128 16,-4-6-128-16,4-2 0 0,-1-3 0 0,3-17 0 15,-5 18 0-15,5-18 0 0,0 0 0 0,-2 17 0 16,2-17 0-16,0 0 0 0,0 0-144 0,0 0 144 16,0 0-288-16,-7-2 48 0,5-4 16 0,-1-4 0 15,2-5-48-15,-1-3-16 0,0-1 0 0,2-2 0 16,2 2 160-16,-2 0 128 0,1-2-192 0,1 2 192 15,1 0 0-15,-1 2-128 0,2 3 128 0,0 1 0 16,-1-1 0-16,-1 5 0 0,-1-1-128 0,2 8 128 16,-1-6 0-16,1 4 0 0,-3 4-128 0,0 0 128 0,0 0 0 15,0 0 0-15,0 0 0 0,13 4 144 16,-2 2-16-16,1-3-128 0,-12-3 192 0,7 1-64 0,1 2-128 0,-1-1 0 16,2 1 0-16,0 1 0 0,-1-3 0 0,0 0 0 15,-1 2 128-15,6-1-128 0,-2 2 0 0,-11-4 0 16,12 7 0-16,-12-7 128 0,11 5-128 0,-11-5 0 15,0 0 0-15,12 3 0 0,-12-3 0 0,11 4 0 16,-11-4 0-16,0 0 0 16,10 5-608-16,-10-5 0 0,9 0 0 0,-3-1 0 15,-3-3-1712-15,1 2-352 0</inkml:trace>
  <inkml:trace contextRef="#ctx0" brushRef="#br3" timeOffset="105656.23">32369 10920 17727 0,'0'0'784'0,"0"0"176"0,0 0-768 16,0 0-192-16,0 0 0 0,0 0 0 0,12-2 256 0,-3-1 0 0,-9 3 16 0,11-5 0 15,-1-2 176-15,-1 2 48 0,0-1 0 0,-1-1 0 16,-1-1 144-16,1 2 48 0,-1-4 0 0,1 2 0 16,1-3 256-16,-3-1 48 0,2 1 16 0,-2-2 0 15,-2-2 16-15,0 0 0 0,0-1 0 0,0 1 0 16,-2-2-416-16,-1 0-80 0,-1-1-16 0,2 0 0 16,0 0-288-16,-2 1-64 0,-1-1-16 0,0 0 0 15,1-1-144-15,-2 1 128 0,0 2-128 0,1 3 128 16,1 3 128-16,0 10 32 0,0 0 0 0,0 0 0 15,0 0 48-15,0 0 16 0,-11 9 0 0,4 3 0 16,-3 1-192-16,2 6-32 0,-1 6-128 0,1 1 192 0,0 4-192 0,0 3 0 16,2 4 128-16,0 1-128 0,0 4 128 15,1 0-128-15,1-4 176 0,2-1-176 0,-1-2 192 0,2-6-64 16,1-2 0-16,1-5-128 0,0-2 224 0,2-5-64 16,1 0-16-16,1-4 0 0,-5-11 128 15,7 7 32-15,-7-7 0 0,11 5 0 0,-11-5-80 0,10 0-16 16,-10 0 0-16,10-3 0 0,-1 1-48 0,0-5-16 15,-2-4 0-15,0-2 0 0,-1-1-144 0,2 2 0 16,-1-4 0-16,1 2 128 0,-2 2-128 0,-1 0 0 16,3 0 0-16,0 4 0 0,-1-1 0 0,1 5 0 15,-8 4 0-15,10 0 0 0,-10 0 0 0,8 5 0 16,-3 7 0-16,0 0 0 0,-1 1-128 0,0 5 128 16,-2 2 0-16,2 2 0 0,1-3 0 0,0-1 0 0,-1-4 0 0,0 2 0 15,1 1 0-15,0-1 0 0,-1 0-144 0,-2-1 144 16,1 1 0-16,-3 1 0 0,0 1 0 15,0 2 0-15,0 3 0 0,0 2 0 0,-2-2 0 0,1 1 0 16,-1-2 208-16,0 0-48 0,0-5-16 0,2 0 0 16,-3-3 16-16,2 0 0 0,0-1 0 0,-1-3 0 15,0 0-160-15,2-10 0 0,-3 11 0 0,3-11 0 32,-2 8-416-32,2-8-160 0,0 0-48 0</inkml:trace>
  <inkml:trace contextRef="#ctx0" brushRef="#br3" timeOffset="107019.89">30912 11980 11967 0,'0'0'1072'0,"0"0"-864"0,-2-12-208 0,2 2 0 15,0 1 1536-15,0-3 272 0,0 3 48 0,0-1 16 16,0 10-208-16,1-7-32 0,-1 7-16 0,1-9 0 16,-1 9-432-16,0 0-96 0,0 0 0 0,0 0-16 15,-1 12-512-15,1 0-112 0,0 1 0 0,-1 4-16 16,-2 1-16-16,2 1 0 0,-1 5 0 0,0 1 0 16,-2 4 32-16,-2 25 0 0,0-1 0 0,-1-8 0 0,2 0-64 0,-1-6 0 15,-3-3 0-15,1-1 0 0,1-2-128 0,0-3-16 16,2-4-16-16,2-3 0 0,-1-6-96 0,1-2-128 15,1 1 176-15,2-5-176 0,0-11 192 0,0 0-64 16,0 0 0-16,0 0-128 0,11 7-160 0,-2-7-144 16,1-2-16-16,3-6-16 15,0-1-2464-15,1-5-480 0,6-9-112 0,0-2 0 0</inkml:trace>
  <inkml:trace contextRef="#ctx0" brushRef="#br3" timeOffset="107267.4">31240 12142 13823 0,'0'0'1216'0,"0"0"-960"0,0 0-256 0,0 0 0 16,0 0 752-16,0 0 96 0,0 0 32 0,8 10 0 16,-3 2 240-16,0 2 48 0,0-2 16 0,-1 3 0 15,0 3-48-15,-2 0-16 0,1-1 0 0,-3 2 0 16,3 0-224-16,-3 1-64 0,-3 0 0 0,2-1 0 15,-3-1-368-15,0 0-80 0,-1-4 0 0,0 1-16 16,0 1-176-16,0-4-48 0,5-12 0 0,-7 9 0 16,4 1-144-16,3-10 128 0,0 0-128 0,0 0 128 15,0 0-1328-15,0 0-272 0,0 0-48 0,3-14-16 16</inkml:trace>
  <inkml:trace contextRef="#ctx0" brushRef="#br3" timeOffset="107692.43">31579 12141 22687 0,'0'0'1008'16,"-6"6"208"-16,6-6-976 0,-7 11-240 0,0-3 0 0,1 6 0 0,0 0 896 0,-1 0 144 16,0 3 32-16,0-1 0 0,4-1-112 0,-1 1-32 15,0 1 0-15,0 0 0 0,2-2-432 0,-1 0-96 16,1-2-16-16,-1-1 0 0,0-1-80 0,3-11-32 0,0 0 0 15,-2 9 0-15,2-9-64 0,0 0-16 16,0 0 0-16,0 0 0 0,0 0 208 0,0 0 48 16,11-5 0-16,0-7 0 0,-3-2-64 0,3 0 0 0,-1-3 0 0,0-1 0 15,-1 0-192-15,0-2-64 0,0-1 0 16,0 2 0-16,-1 0-128 0,1 1 0 0,-1-1 0 0,1 5 128 16,0 4-128-16,-2 0 0 0,4 4 0 0,-5 1 0 15,-6 5 0-15,0 0-176 0,11 1 176 0,0 4-128 16,-3 1 128-16,-1 6-192 0,-1 3 192 0,-1 3-192 15,-2 1 192-15,-1 1 0 0,1 1 0 0,-3 0-128 16,-3 2 128-16,-1 0 0 0,2-2 0 0,-3 1-128 16,0-3 128-16,1 0 0 0,1 2 0 0,2-2 0 15,-3-5 128-15,3-2-128 0,0 1 128 0,1-4-128 16,0 1 0-16,0-10 0 0,0 0 0 0,0 0 0 16,0 0-1248-16,0 0-224 15,11-1-32-15,-1-6-12896 0</inkml:trace>
  <inkml:trace contextRef="#ctx0" brushRef="#br3" timeOffset="108173.68">31927 12214 21183 0,'0'0'944'0,"0"0"192"0,0 0-912 0,0 0-224 0,-5 8 0 0,5-8 0 15,0 0 416-15,0 0 32 0,0 0 16 0,9 5 0 16,5-1 784-16,2-4 160 0,1-5 16 0,2 0 16 15,0 0-224-15,1-4-32 0,2 0-16 0,-1-1 0 16,-2 3-560-16,-2 0-112 0,-3-1-32 0,-3 3 0 16,-2-3-304-16,-2 2-160 0,-7 6 160 0,1-8-160 15,-2-2 208-15,-3 5-48 0,-3-5-16 0,-1 6 0 16,-4 4 0-16,-3 0 0 0,-3 3 0 0,0 2 0 16,0 5-144-16,2-1 192 0,-1 1-192 0,2 4 192 15,2-3 0-15,1 7 16 0,0 4 0 0,5-3 0 0,4-1 0 16,4 1 0-16,2 0 0 0,3 1 0 0,4-2 16 15,2 0 0-15,1-3 0 0,2-4 0 0,1 1-96 0,3 1 0 16,2-5-128-16,-1 1 192 0,-1-5-192 0,-1 0-128 16,-3-1 128-16,-1-2-208 15,-1-2-2032-15,-13 1-384 0,6-9-96 0,-6 9-16 0</inkml:trace>
  <inkml:trace contextRef="#ctx0" brushRef="#br3" timeOffset="108331.62">31554 11870 35007 0,'0'0'3120'0,"-7"-3"-2496"0,7 3-496 0,0 0-128 15,0 0 352-15,0 0 48 0,0 0 16 0,0 0 0 16,0 0-224-16,0 0-64 0,0 0 0 0,0 0 0 31,0 0-2192-31,0 0-448 0,0 0-96 0</inkml:trace>
  <inkml:trace contextRef="#ctx0" brushRef="#br3" timeOffset="108715.43">31068 13294 26719 0,'0'0'1184'0,"0"0"240"16,0 0-1136-16,0 0-288 0,-7 5 0 0,7-5 0 0,-5 10 1296 0,3 2 208 15,0 0 32-15,1 2 16 0,1 1-768 0,1-1-144 0,2-2-48 0,-1 2 0 16,2 0-288-16,1-2-64 0,2-2-16 0,-2 3 0 16,0-4-224-16,0 1 144 0,0-2-144 0,-5-8 128 15,6 9-128-15,-6-9-256 0,0 0 64 0,0 0 16 31,0 0-2064-31,9-7-400 0</inkml:trace>
  <inkml:trace contextRef="#ctx0" brushRef="#br3" timeOffset="108906.54">31074 12929 29487 0,'0'0'2624'0,"-5"-5"-2112"0,5 5-512 0,0 0 0 16,0 0 864-16,0 0 64 0,-4-4 16 0,4 4 0 0,0 0-592 15,0 0-112-15,0 0-32 0,8-4 0 0,1 0-384 0,-1 2-80 16,3 0 0-16,1 2-9552 16,2 0-1904-16</inkml:trace>
  <inkml:trace contextRef="#ctx0" brushRef="#br3" timeOffset="109175.55">31749 12958 25791 0,'-10'-1'2304'0,"-2"1"-1856"16,0 1-448-16,-2 4 0 0,-3-1 1344 0,-1 1 192 16,-2 5 16-16,-3-1 16 0,0 4-848 0,-1-3-160 15,-1-2-48-15,0 0 0 0,4 5-192 0,3 0-64 0,3-4 0 0,5 2 0 16,6 2-64-16,4-2-32 0,4 2 0 0,3 4 0 16,6-3-160-16,3-2 0 0,4 2 0 0,2 0 0 15,3 1 0-15,0 2 128 0,0-1-128 0,1 2 0 16,-6 0 0-16,-1-4 0 0,-1-1 128 0,-5-1-128 15,-4 1 0-15,-4-3 0 0,-5 1 144 0,-5-5-144 16,-4 3 384-16,-4-3 0 0,-5 6 0 0,-3-6 0 16,-5-2-64-16,-3 0 0 0,-4-3 0 0,0-1 0 15,0-3-160-15,0-1-32 0,0-1-128 0,1-3 192 32,5 1-1312-32,3-3-272 0,4 2-48 0,2 2-16 0</inkml:trace>
  <inkml:trace contextRef="#ctx0" brushRef="#br3" timeOffset="110967.86">31054 11542 15087 0,'0'0'656'0,"0"0"160"0,0 0-656 0,0 0-160 16,0 0 0-16,0 0 0 0,0 0 1024 0,0 0 192 16,0 0 16-16,11 4 16 0,-11-4 96 0,14-1 32 15,1-2 0-15,3 0 0 0,1 1-320 0,3-2-64 0,2-1-16 16,1 1 0-16,1 0-464 0,2 2-112 16,0-2-16-16,3 0 0 0,1 3-192 0,1-2-64 0,-2 2 0 0,-3-1 0 15,-4 2-128-15,-3-2 128 0,-1 2-128 0,-5 0 128 16,-2-1-128-16,-13 1-272 0,0 0 64 0,0 0 16 31,0 0-1632-31,0 0-320 0,0 0-64 0</inkml:trace>
  <inkml:trace contextRef="#ctx0" brushRef="#br3" timeOffset="111161.4">31177 11664 15663 0,'0'0'688'0,"0"0"144"0,0 0-656 0,-5 8-176 0,5-8 0 0,0 0 0 15,2 14 2448-15,5-4 464 0,2-5 96 0,1-1 0 16,1-3-1552-16,4-1-320 0,3 0-64 0,3-1-16 16,0-3-288-16,5 1-64 0,0-2-16 0,5 0 0 0,3 0-304 0,-1 3-48 15,-2-4-16-15,-1 1 0 0,-1 0-320 0,2 3 0 16,-6-2 0-16,-3 0 0 16,-3 2-2368-16,-4-2-528 0</inkml:trace>
  <inkml:trace contextRef="#ctx0" brushRef="#br3" timeOffset="112159.99">30527 14043 15135 0,'0'-7'672'0,"0"7"144"0,0 0-656 0,3-12-160 0,1 0 0 0,-2 4 0 16,-2 8 1296-16,0 0 240 0,0 0 32 0,0 0 16 16,5-10-432-16,-5 10-64 0,0 0-32 0,0 0 0 15,0 0-304-15,0 0-64 0,0 0-16 0,8 14 0 0,-3 4-32 16,-2 2-16-16,-1 4 0 0,-1 0 0 0,2 4-144 0,-3 4-32 16,0 1 0-16,0 1 0 0,-3 1-96 0,2-2-32 15,-1-1 0-15,0-3 0 0,1 0-16 0,1-6-16 16,0-3 0-16,0-2 0 0,0-4 96 0,1-3 32 15,-1-11 0-15,0 0 0 0,0 0 176 0,0 0 48 16,0 0 0-16,12-6 0 0,-1-3 64 0,2-6 32 16,0-4 0-16,1 0 0 0,-2-3-368 0,2-2-80 15,0 0-16-15,0-4 0 0,-2 1-272 0,-1-3 160 16,-2-1-160-16,4 5 128 0,-1 3-128 0,2 1 0 16,-2 4 0-16,-1 7 0 0,-2-3 0 0,4 9 0 15,-3 2 0-15,0 3 0 0,-1 4-144 0,0 4 144 16,-1 6-192-16,-1 3 192 0,1 5-176 0,0 3 176 0,-1 0-160 0,1 3 160 15,-2 0 0-15,-2 3 0 0,-1-1 0 0,-3-4 0 16,-3 3 0-16,0-3 0 0,0 3 0 16,-1-6 0-16,1-3-224 0,1-2 48 0,-1-4 16 0,2-1 0 15,0-6-192-15,1-7-32 0,0 0-16 0,0 0 0 32,0 0-1584-32,11-7-304 0,1-6-64 0,-2-2-12176 0</inkml:trace>
  <inkml:trace contextRef="#ctx0" brushRef="#br3" timeOffset="112459.95">31256 14029 23039 0,'0'0'1024'0,"0"0"192"0,-9 8-960 0,1-3-256 0,2 0 0 0,-4 7 0 16,-1 2 1888-16,-1 0 336 0,0 2 64 0,-2 1 16 0,-1-1-1376 0,0 1-272 16,-2 1-48-16,2-2-16 0,0-1-112 0,3 2-32 15,2-4 0-15,3-2 0 0,0 2-160 0,6 1-32 16,2-4-16-16,-1-10 0 0,9 11-240 0,3-4 176 15,2-1-176-15,1-3 160 0,3-5-160 0,2 0 160 16,3-5-160-16,-2 2 160 0,1-4-160 0,-2 1 160 16,-1-4-160-16,-1 2 160 0,-1-4-160 0,-5 2 128 15,-3 1-128-15,-2-2 128 0,-3 2 64 0,-3 1 0 16,-4-4 0-16,-2 0 0 0,-1 5-64 0,-3-1-128 16,-1 2 192-16,-3-1-64 0,2 2-128 0,-1-2 0 15,3 2 0-15,0 2 0 16,0-1-480-16,2-1-32 0,0-3 0 0,4 5 0 15,3 5-2736-15,0 0-544 0</inkml:trace>
  <inkml:trace contextRef="#ctx0" brushRef="#br3" timeOffset="112673.24">31668 13663 27007 0,'0'0'1200'0,"0"0"240"0,0 0-1152 0,0 0-288 0,-6 9 0 0,3 4 0 15,-2 4 768-15,-1 2 80 0,1 5 32 0,0 4 0 16,0 1-112-16,1 1-32 0,2 3 0 0,1 2 0 16,1-1-432-16,0 3-96 0,0 1-16 0,0-1 0 15,-2-1-64-15,2 0-128 0,0 0 176 0,-1-2-176 32,-4 1-1344-32,0-2-368 0,0 0-80 0,-3-5 0 15,1 0-1072-15,-4-8-208 0</inkml:trace>
  <inkml:trace contextRef="#ctx0" brushRef="#br3" timeOffset="112835.87">31403 14131 23951 0,'10'-13'2128'16,"4"3"-1696"-16,2 0-432 0,3 4 0 0,2-3 1760 0,5 2 272 15,3-1 48-15,3 3 16 0,1 1-848 0,4 1-160 16,1-4-48-16,4 1 0 0,3 4-496 0,2 1-96 16,6 1-32-16,-4 1 0 15,-2-1-1024-15,-5 4-208 0,-4 0-32 0</inkml:trace>
  <inkml:trace contextRef="#ctx0" brushRef="#br3" timeOffset="113385.59">30708 15056 9215 0,'2'-13'816'0,"1"1"-656"0,-1 1-160 0,2-2 0 0,-1-1 2512 0,1 1 480 0,-2 3 80 0,-1 0 32 0,-1 10-1360 0,0-9-272 15,-1-4-48-15,0 7-16 0,1 6-336 0,0 0-80 16,-8-5-16-16,8 5 0 0,-10 5-160 0,-1 0-48 16,-2 6 0-16,0 1 0 0,2 4-224 0,-1 3-48 15,1 2-16-15,1 3 0 0,1-1-48 0,1 0-16 16,3-2 0-16,3-2 0 0,0-1-160 0,5-4-48 15,1 0 0-15,3-2 0 0,-7-12-32 0,16 3-16 16,4-1 0-16,2-4 0 0,-1-4 224 0,3-5 32 16,0-5 16-16,1 2 0 0,-1 0-80 0,-1-2-16 0,-3-3 0 0,-2 0 0 15,-4 1-176-15,-4 1-32 0,0 2-128 16,-2 1 192-16,-1 3-192 0,-2 3 176 0,-5 8-176 0,0 0 160 16,0 0-160-16,0 0 0 0,0 0 0 0,0 0 0 15,8 14 0-15,0-1-144 0,-1 2 144 0,2 2-160 16,1 0 160-16,2 0-160 0,-1-3 160 0,6 2-160 31,-1 0-1568-31,1-4-304 0,-2 1-64 0,0-4-13168 0</inkml:trace>
  <inkml:trace contextRef="#ctx0" brushRef="#br3" timeOffset="113881.42">31784 14815 10127 0,'0'0'448'0,"0"0"96"0,0 0-544 0,0 0 0 16,0 0 0-16,11-1 0 0,-11 1 2176 0,0 0 320 0,0 0 64 0,0 0 0 15,0 0-960-15,0 0-208 0,0 0-48 0,0 0 0 16,0 0-176-16,0 0-32 0,0 0-16 0,0 0 0 16,-11-4-224-16,1 3-64 0,0 1 0 0,-3 2 0 15,-3 5-384-15,-1 3-96 0,1 1-16 0,-1-1 0 16,1 3-32-16,1 0-16 0,1-2 0 0,2 3 0 15,3-1-32-15,3-4-16 0,1 1 0 0,5-10 0 16,0 0-96-16,0 0-16 0,0 0 0 0,10 5 0 16,0-1 32-16,3-4 0 0,1-3 0 0,0-1 0 15,-1 1-160-15,0-5 192 0,3 3-192 0,-2 2 192 16,-3 1-192-16,-1 1 0 0,-10 1 144 0,11 0-144 16,-11 0 0-16,10 7 0 0,-4 7 0 0,0 1 0 15,-2 7 144-15,-1 0-144 0,-3 1 192 0,-2 5-192 0,-1-3 144 0,-2 5-144 16,-3 2 0-16,0-5 144 0,-1-4-144 0,-2-2 192 15,1 0-192-15,-2-2 192 0,1-3-64 16,2-3 0-16,1-4 0 0,1 0 0 0,7-9-128 0,0 0 0 16,0 0 0-16,0 0-176 15,0 0-2048-15,-5-12-400 0,3 1-96 0</inkml:trace>
  <inkml:trace contextRef="#ctx0" brushRef="#br3" timeOffset="114893.87">32143 14721 20271 0,'0'0'896'0,"-9"2"192"0,1 2-880 0,-2 3-208 0,3-2 0 0,-4 7 0 16,-1-1 2288-16,-1 1 400 0,-2 5 96 0,0-1 16 16,1 1-1984-16,0 1-400 0,2-3-80 0,2-4-16 15,1 2-112-15,4-1-16 0,1-2-16 0,4 1 0 16,4-5-176-16,-4-6 0 0,6 9 0 0,4-4 128 15,3-2 80-15,0-2 16 0,0-2 0 0,1-2 0 16,0 1 384-16,1-4 80 0,1-3 16 0,0 0 0 16,-4 0-176-16,0 0-16 0,-1 0-16 0,-3-4 0 15,-1 3-144-15,-1-3-32 0,-4 0 0 0,-1 0 0 16,-1 3-48-16,-1-3-16 0,-3 0 0 0,-1 4 0 16,-1-1-128-16,1 5-128 0,-3-1 144 0,-1-1-144 15,0 5 0-15,9 2 0 0,-9 1 0 0,9-1 0 16,0 0 0-16,0 0 0 0,0 0-192 0,0 0 192 0,0 0-176 0,0 0 176 15,0 0-160-15,13 0 160 0,0-2 0 16,1-2-144-16,4 0 144 0,-8-1 0 16,3 0 0-16,2 1 0 0,-1-2 0 0,2-2 0 0,2 2 0 0,0-2 0 15,-2 2 0-15,12-5 0 0,-6 4 0 0,-6 2 0 16,-5-2 0-16,-11 7 0 0,0 0 0 0,0 0 0 16,0 0 0-16,0 0 0 0,0 0 0 0,0 0 0 15,-8 9 0-15,-2 0 0 0,1 1 0 0,-1 3-128 16,-2-3 128-16,2 3 0 0,0 2 0 0,5-7 0 15,0 3 0-15,1-2-128 0,0 1 128 0,3 2 0 16,-2-3 0-16,3 1 0 0,3-4 0 0,-3-6 0 16,2 7 0-16,4-2 0 0,0-3 0 0,2-1 192 0,0-1-64 15,10-1 0-15,-4-3 64 0,-1-2 0 0,-2 1 16 0,-2 1 0 16,-2-2-80-16,-7 6-128 0,2-8 176 0,-1 2-176 16,-1 6 192-16,-2-9-192 0,-3 4 192 0,-2-3-192 15,1 3 128-15,-2 3-128 0,0-2 0 0,-1-1 0 16,0 2 0-16,2 1 0 0,1-2 0 0,1 1 0 15,0-4 0-15,2 0 0 0,1 1 0 0,1-3 0 16,1 1 0-16,0-3 0 0,1-2 0 0,1 2 0 16,2-3-176-16,3 1 176 0,-4 3-192 0,4-2 192 15,-1 4-192-15,0-1 64 0,2 5 128 0,0-1-208 16,-1-2 208-16,-7 7-144 0,12 3 144 0,-1 2-128 16,2 0 128-16,0 0-128 0,-2 4 128 0,2-3-128 15,-1 3 128-15,-1-2 0 0,1-1 0 0,-1 2 0 16,-11-8 0-16,15 5 0 0,-4 0 0 0,2-3 0 0,-2-2 0 15,1-1 0-15,-1 0 0 0,-1-2 0 0,-1-1 0 0,3-1 192 16,-3-2-64-16,0 2 0 0,-2 1 0 0,1-5 16 16,-1-1 0-16,0-2 0 0,-2 1-144 0,-1 3 0 15,-2-2 144-15,1 4-144 0,-3 6 128 0,0 0-128 16,0 0 128-16,0 0-128 0,0 0 0 0,0 0 0 16,-9 7 0-16,1 5-192 0,2 1 192 0,0-2-128 15,-1 3 128-15,0 0-128 0,-2 2 128 0,1 0 0 16,2 0-144-16,1 2 144 0,-1 0 0 0,4 1 0 15,-2 0 0-15,2 0 0 0,0 0 0 0,2-1 0 16,3-4 0-16,2-3 0 0,-5-11 0 0,0 0 0 16,9 9 0-16,-9-9 0 0,13-2 0 0,1-6 208 0,-4-2-16 15,2-7-16-15,2-2 80 0,0-4 32 0,-1 1 0 0,0-1 0 16,-2-3-144-16,1 2-16 0,-3-1-128 0,-3-8 192 16,0-7-192-16,-1-8 144 0,-1-5-144 0,-1-2 128 15,-1-4-128-15,0 9 0 0,-2 8 0 0,0 12 0 16,-2 6 0-16,1 9 0 0,0 4 0 0,1 11 0 15,0 0-176-15,-9 3 48 0,-1 9 0 0,-1 8 0 16,0 7 0-16,1 11 0 0,1 6 0 0,1 9 0 16,2 4 128-16,0 0 0 0,2 0 0 0,0-3-128 31,0-6-672-31,-2 4-128 0,1 3-32 0</inkml:trace>
  <inkml:trace contextRef="#ctx0" brushRef="#br3" timeOffset="115516.19">30680 15832 15663 0,'2'-14'1392'15,"1"-3"-1120"-15,-2-2-272 0,3 0 0 0,-3 0 1920 0,-1 0 336 0,-1 0 64 0,1 5 16 16,-1 4-1104-16,1 10-208 0,-5-12-64 0,0 9 0 16,5 3-128-16,-11 1-48 0,4 6 0 0,-1 5 0 15,1 3-240-15,-1 3-48 0,-1 1-16 0,1 5 0 16,1 5 32-16,2-2 16 0,1 1 0 0,3 1 0 15,-1-5-176-15,5 1-32 0,1-5-16 0,1 0 0 16,1-6-112-16,2-1-32 0,2-2 0 0,4-5 0 0,-1-3 128 0,1-3 32 16,0-2 0-16,1-2 0 0,1-6 144 15,0-2 48-15,1-3 0 0,-1 0 0 0,-2-3-240 0,0 2-32 16,-2-1-16-16,-3-1 0 0,0-2-96 0,-1 2-128 16,-2 0 176-16,0 0-176 0,1 3 160 0,-2 4-160 15,0 2 128-15,-5 9-128 0,8-10 0 0,-2 3 0 16,-6 7 0-16,0 0 0 0,11 0-176 0,-11 0 176 15,12 4-128-15,-1 5 128 0,1-1 0 0,-1 2 0 16,1-2 0-16,-2 2 0 16,0-3-432-16,1 2 0 0,3-2 0 0,0-2 0 15,-2 0-1360-15,1-3-256 0,-1-2-64 0,-2-1-12672 0</inkml:trace>
  <inkml:trace contextRef="#ctx0" brushRef="#br3" timeOffset="115921.49">31206 15551 18431 0,'0'0'1632'0,"0"0"-1312"0,3 9-320 0,-2-2 0 16,1 5 1984-16,0 1 320 0,-2 1 64 0,0 6 0 15,0 2-1136-15,-2 0-224 0,0 5-48 0,-1 0-16 16,0 5-32-16,-1 1 0 0,-3 1 0 0,2-2 0 16,-4-1-96-16,2 1-32 0,-1 1 0 0,-1-1 0 15,0-4-320-15,0 3-64 0,2-3-16 0,0-1 0 16,1-1-240-16,2-4-144 0,2-7 160 0,-1-4-160 15,1-2 192-15,2-9-48 0,0 0-16 0,0 0 0 16,5-10 192-16,1-1 16 0,0-1 16 0,2-6 0 0,1-5-96 0,0-1-32 16,0 1 0-16,1-5 0 0,3 0-224 15,-1-3 144-15,1 0-144 0,-3-4 128 0,0-4-128 16,2 4 0-16,1 1 144 0,-2 3-144 0,3 4 0 0,0 6 0 16,0 2 0-16,0 3-128 0,0 2 128 0,-3 8 0 15,-2 1-144-15,-9 5 144 0,10 4 0 0,-10-4-176 16,6 10 176-16,-4 4-128 0,-2 2 128 0,-1 0 0 15,-4-1 0-15,-3-1-128 0,-2 1 128 0,-2 0 0 16,0 1 0-16,-3 0 0 0,-1-2-192 0,1-2-16 16,0-1 0-16,2-3 0 15,3-1-640-15,0-4-128 0,0-3-32 0,10 0 0 16,-7-5-2288-16,2-4-464 0</inkml:trace>
  <inkml:trace contextRef="#ctx0" brushRef="#br3" timeOffset="116288.65">31695 15616 11055 0,'0'0'976'0,"0"0"-784"0,0 0-192 0,0 0 0 15,-6 14 3376-15,1 0 624 0,0 0 128 0,0 5 32 16,0 4-2544-16,-2 0-496 0,1 6-96 0,0-1-32 16,-2 2-128-16,2-2-32 0,-4 1 0 0,-1 3 0 15,1-1-64-15,1-3-32 0,-1 0 0 0,1-3 0 16,0 2-224-16,2-4-32 0,0-6-16 0,2 1 0 15,0-3-240-15,4-6-48 0,-2 0-16 0,3-9 0 16,0 0 352-16,0 0 80 0,0 0 16 0,7-14 0 16,-1-2-32-16,3-2-16 0,0-1 0 0,0 0 0 0,0-3-304 0,0-3-64 15,0 1-16-15,-1-4 0 0,1 1-176 16,3-4 128-16,-3 1-128 0,1 1 128 0,0-2-128 16,0 7 0-16,4 4 0 0,-4 1 0 0,0-2 0 15,2 7 0-15,-2 2 0 0,2 3 0 0,-6 2-144 0,-6 7 144 16,6-5 0-16,-6 5 0 0,0 0-144 0,0 0 144 15,2 10 0-15,-4 3-144 0,0 2-16 0,-1-1 0 16,-2-2 0-16,-1 1 0 0,-4 1-48 0,-2 0-16 16,-1-3 0-16,-1 3 0 15,-1 1-160-15,1-2-16 0,0-3-16 0,3 2 0 16,-2-7-352-16,2 0-64 0,0-1 0 16,3-4-16-16,-1-4-1712 0,2 0-320 0,7 4-80 0</inkml:trace>
  <inkml:trace contextRef="#ctx0" brushRef="#br3" timeOffset="116619.75">32032 15595 10127 0,'0'0'896'0,"0"0"-704"0,0 0-192 0,0 0 0 16,0 0 3056-16,0 0 576 0,0 0 112 0,-3 7 32 15,3-7-1952-15,-8 12-384 0,0 2-80 0,1 2-16 16,-2 2-320-16,-1 1-64 0,-2 1 0 0,1 0-16 15,-1-1-224-15,1 3-32 0,-1 0-16 0,2-1 0 16,0-1-224-16,2-2-64 0,2-5 0 0,1-2 0 16,-1 0-96-16,6-11-32 0,0 0 0 0,0 0 0 15,0 0 256-15,0 0 32 0,0 0 16 0,0 0 0 0,11-13 48 0,0 0 16 16,1-3 0-16,1-2 0 0,2-1-304 0,-1 1-48 16,-3 0-16-16,2 0 0 15,-2-3-256-15,5 0 160 0,-5 2-160 0,3 0 128 0,0 0-128 16,1 3 0-16,1-1 0 0,-2 1 0 0,-3 0 0 0,-1 5 0 15,3 3 0-15,-3 5-176 16,-1-5-256-16,-9 8-48 0,0 0-16 0,10-1 0 16,-10 1-1952-16,0 0-400 0,12 2-80 0</inkml:trace>
  <inkml:trace contextRef="#ctx0" brushRef="#br3" timeOffset="116972.17">32373 15601 23951 0,'0'0'2128'0,"0"0"-1696"0,0 0-432 0,0 0 0 0,-9 5 1296 0,0 2 176 0,0 1 48 0,0 3 0 16,-1 5-704-16,4-9-144 0,0 5-32 0,-3-4 0 15,0 3 80-15,0 1 16 0,0-1 0 0,1 1 0 16,1 1-288-16,-3 9-48 0,3-5-16 0,3-3 0 16,2-3-128-16,2-11-16 0,0 0-16 0,4 10 0 15,-4-10-32-15,10 3 0 0,1 0 0 0,-4-3 0 16,0-1 224-16,2-1 32 0,0-1 16 0,0-2 0 15,0 0-128-15,-2-1-16 0,0-1-16 0,3-5 0 16,-4 1-96-16,-3 2-16 0,1-1 0 0,-4 2 0 16,0 8-192-16,-4-12 144 0,1 0-144 0,-1 3 128 15,-1-4-128-15,-1 5 0 0,1-5 0 0,-1 3 0 16,1 1-352-16,-2-3-96 0,2 3-32 16,3 2 0-16,0 0-688 0,1-1-144 0,0 0-32 15,1 3 0-15,0-1-1216 0,0 0-256 16,0 6-64-16</inkml:trace>
  <inkml:trace contextRef="#ctx0" brushRef="#br3" timeOffset="117340.78">32429 15555 17503 0,'0'0'1552'16,"0"0"-1232"-16,0 0-320 0,0 0 0 0,11 2 2288 0,1 2 400 15,-1-1 64-15,-1 2 32 0,-2 2-1136 0,1 0-240 0,1 3-32 0,2-1-16 16,-2 1-400-16,0-2-64 0,0 3-32 0,0-2 0 15,0 1-384-15,-1-1-80 0,-1 0-16 0,0 0 0 16,0 0-240-16,0-2-144 0,-8-7 160 0,6 10-160 16,-6-10 128-16,7 8-128 0,-7-8 0 0,0 0 144 15,0 0-144-15,0 0 0 0,5 9 0 0,-5-9 0 32,0 0-704-32,0 0-80 0,0 0-16 0,0 0 0 15,0 0-1856-15,0 0-368 0,6-9-80 0,-1 1-16 16,-2-4 1360-16,2 0 272 0,-1-2 48 0,1-1 16 15,-1-3 752-15,2 0 160 0,-1-3 16 0,0-3 16 0,0 0 1104 0,0 2 208 0,-1 0 64 0,-1 6 0 16,-1 2 816-16,1 5 160 0,-3 9 48 0,0 0 0 16,0 0 16-16,0 0 16 0,-7 9 0 0,1 1 0 15,-2 5-784-15,0 6-144 0,-3 4-48 0,1-1 0 0,0 3-480 16,0-2-112-16,1 5 0 0,0-5-16 0,-1 0-224 16,2-3-144-16,3-4 192 0,0 0-192 0,-1-2 0 0,2 1-176 15,0-3 0-15</inkml:trace>
  <inkml:trace contextRef="#ctx0" brushRef="#br3" timeOffset="118149.21">30749 16533 23375 0,'0'0'1024'0,"0"0"240"0,-2-7-1008 0,1-3-256 0,0 2 0 0,1 8 0 0,0 0 1248 0,0 0 208 16,0 0 32-16,0 0 16 0,0 0-480 0,0 0-112 15,0 0-16-15,-9 3 0 0,0 2-288 0,0 4-64 16,-1-3-16-16,1 7 0 0,0-2-48 0,-1 2-16 15,-2 2 0-15,2 0 0 0,1 2-192 0,3-2-32 16,0-2-16-16,1 1 0 0,2 0-96 0,3 0-128 16,1-5 176-16,3 2-176 0,2-6 176 0,6-1-176 15,1-4 160-15,2-3-160 0,1 0 320 0,5-4-16 16,0-3-16-16,2 1 0 0,0-4-64 0,-1-2-16 16,-3 0 0-16,-1 0 0 0,-4 1-208 0,-2-2 176 15,-2 0-176-15,1-1 160 0,-4 2-160 0,-2 2 192 16,-5 2-192-16,-2 0 192 0,-3-2-192 0,0 5 128 15,0-1-128-15,-1 4 128 0,0 1-128 0,0 2 0 0,6 2 0 16,0 0 0-16,0 0 0 0,0 0 0 0,0 0-128 0,0 0 128 16,0 0 0-16,0 0-144 0,7-6 144 0,6 0 0 15,4 1 0-15,0-5-128 0,2 4 128 0,2-4 0 16,2 1 0-16,1-4 0 0,-1 0 0 0,-2 1 0 16,0-4 0-16,-1 0 0 0,0 1 0 0,-2-1 0 15,-4 0 0-15,0 2 144 0,-1-1-144 0,-2-2 128 16,-2 1-128-16,-1-1 192 0,-1 2-192 0,-2 3 192 15,-2 3 0-15,-3 9 16 0,1-11 0 0,-1 11 0 16,0 0-80-16,0 0 0 0,0 0-128 0,-2 15 192 16,-2 4-64-16,0 8-128 0,-5 0 176 0,2 7-176 15,-1 8 128-15,2 0-128 0,1-4 0 0,-2 4 0 16,-2 4 144-16,0-3-144 0,0 4 0 0,-1-4 144 16,-2 2-144-16,-1-3 0 0,-1-2 0 0,0 1 128 0,-3-4-128 15,1-4 0-15,-1-4-160 0,1 2 160 16,2-7-592-16,0-1-32 0,-1-4 0 0,-1-5 0 15,-5-3-976-15,2-1-208 0,1-5-48 16,-1-1 0-16,-2-2-1056 0,1-4-224 0,2-2-32 16,-2-1-16-16</inkml:trace>
  <inkml:trace contextRef="#ctx0" brushRef="#br3" timeOffset="118309.52">30729 16950 6447 0,'0'0'272'0,"8"-11"80"0,1 3-352 0,1-1 0 16,0 4 0-16,3-2 0 0,1 0 4240 0,3 4 784 16,0-4 160-16,5 3 16 0,5 1-2944 0,1 0-592 15,1-2-112-15,3-1-16 0,1-1-640 0,-2 1-128 16,-1-2-32-16,-1 3 0 0,0-4-736 0,-3 2-192 15,2-2 0-15,-4 0-9568 16,0-1-1904-16</inkml:trace>
  <inkml:trace contextRef="#ctx0" brushRef="#br3" timeOffset="118914.11">31521 16523 7359 0,'0'0'656'0,"-9"0"-528"15,-1 0-128-15,1 0 0 0,0 2 1792 0,1-1 320 16,-1-1 64-16,9 0 0 0,-8 4-320 0,8-4-64 16,-6 5 0-16,6-5-16 0,0 0-400 0,-4 10-80 0,1 0-16 0,2-4 0 15,1-6-272-15,0 0-64 0,5 12-16 0,3-6 0 16,3-1 128-16,2 0 32 0,0-2 0 0,3-2 0 16,2-1-64-16,2-1 0 0,3-3 0 0,1 0 0 15,0-1-368-15,1-4-80 0,-1 0 0 0,0 3-16 16,0-4-272-16,-4 2-48 0,1-3-16 0,-3-2 0 15,-4 6-96-15,-2-5-128 0,-2 2 176 0,-3-2-176 16,-2 1 224-16,-3 1-64 0,-3-4-16 0,-1 4 0 16,-3 2 48-16,-3-2 16 0,-2 2 0 0,-2 3 0 15,-2 0-64-15,-2 5-16 0,-3 4 0 0,-3 2 0 16,2 1-128-16,-1 4 0 0,1 4-160 0,1 3 160 16,0 2-128-16,1 3 128 0,3 3 0 0,2-2-144 15,2 0 144-15,3 1 0 0,3-3 0 0,4-2 0 16,3-1 0-16,3-1 0 0,3-1 0 0,2-2 0 0,2 0 0 15,0-5 0-15,1 1 0 0,1-8 128 0,0 1-128 0,0-2 0 16,0-4 0-16,4-2 0 0,0-1-192 0,-1-5-96 16,-1 3-32-16,-1-4 0 15,-1 3-1152-15,-1-3-224 0,-2 2-48 0,2-1-16 16,-1 3-1152-16,1-5-224 16</inkml:trace>
  <inkml:trace contextRef="#ctx0" brushRef="#br3" timeOffset="119157.89">32074 16359 21183 0,'0'0'944'0,"0"0"192"0,-9 0-912 0,9 0-224 0,0 0 0 0,-9 5 0 16,9-5 2176-16,-6 7 384 0,2 2 64 0,4-9 32 15,-3 10-1216-15,1 1-240 0,2 2-48 0,3-2-16 16,-1 3-304-16,3 2-48 0,2 1-16 0,0 0 0 15,2 0-208-15,1-1-48 0,-1 1-16 0,0-1 0 16,-1 3-336-16,-2-4-160 0,2 1 160 0,-3-1-160 16,-1-1 0-16,0-1 0 0,-2-5-176 0,-1 1 176 31,-1-9-560-31,0 0 16 0,0 0 0 0,0 0 0 16,2 7-1664-16,-2-7-336 0,0 0-64 0</inkml:trace>
  <inkml:trace contextRef="#ctx0" brushRef="#br3" timeOffset="119383.86">32248 16401 31439 0,'0'0'1392'0,"0"0"288"0,0 0-1344 0,0 0-336 15,0 0 0-15,0 0 0 0,-10 13 768 0,0-3 64 16,0 3 32-16,0 2 0 0,-3-1-224 0,0 1-32 16,-1 6-16-16,-2-2 0 0,1 4-32 0,-2-2-16 15,1 2 0-15,-1 1 0 0,2-1-32 0,2 0-16 16,2 2 0-16,-2-3 0 0,3-4-304 0,1 1-64 15,4-1-128-15,-4-2 192 0,2 1-192 0,7-17-256 16,-6 16 48-16,6-16 16 16,0 0-1504-16,0 0-288 0,0 0-64 0</inkml:trace>
  <inkml:trace contextRef="#ctx0" brushRef="#br3" timeOffset="119772.42">32365 16453 5519 0,'0'0'496'16,"-2"13"-496"-16,-2 1 0 0,0 5 0 0,0 4 4944 0,1 1 896 0,-3 4 176 0,1-1 48 15,-2 2-4192-15,-1-2-832 0,1 1-160 0,1-14-48 16,0 0 32-16,0 1 0 0,-2 1 0 0,0 0 0 16,1 0-224-16,0-1-64 0,1-1 0 0,-3 8 0 15,3-7-176-15,3-6-32 0,3-9-16 0,0 0 0 0,0 0-96 0,0 0-32 16,0 0 0-16,5-12 0 0,3-4 416 0,2-2 96 15,0-2 16-15,-3 10 0 0,-1-5-176 0,2-1-16 16,1-1-16-16,1-2 0 0,0-2-224 0,1-2-64 16,1-2 0-16,15-17 0 0,-5 6-256 0,-1 7 0 15,-2 6 0-15,1 7 0 0,-1 3 0 0,0 5 0 16,0 3 0-16,-3 5 0 0,-4 5 176 0,0 4-32 16,-1 4 0-16,-2 5 0 0,-1 1-144 0,-4 3 160 15,-2 2-160-15,-2-3 160 0,-1 1-160 0,-4-2 0 16,-5-1 0-16,-2-1 128 0,1 0-128 0,-3-2 0 15,-3 0 0-15,1-2 0 0,0-7 0 0,1 1 0 16,-1-4 0-16,-2-2 0 16,0-3-1424-16,0-2-224 0,0 0-32 0</inkml:trace>
  <inkml:trace contextRef="#ctx0" brushRef="#br3" timeOffset="120974.74">31246 17258 16575 0,'0'0'736'0,"1"-11"160"16,-2 0-720-16,1-1-176 0,1 0 0 0,0 2 0 0,0-4 1888 0,1 3 352 0,-1 3 64 0,-1-2 0 16,0 1-1264-16,0 9-256 0,0-12-48 0,-1 7-16 15,1 5-144-15,0 0-48 0,0 0 0 0,0 0 0 16,0 0 96-16,-11 2 16 0,6 4 0 0,-2 3 0 16,-1 0 32-16,-1 4 16 0,-2 3 0 0,1 3 0 15,1 3-224-15,0 2-32 0,0-1-16 0,0 1 0 16,1 5-48-16,3-1-16 0,0 1 0 0,1-1 0 15,2-4-160-15,1 1-48 0,3-1 0 0,2-4 0 0,-3-1-144 16,3-2 128-16,0-3-128 0,-2-2 128 0,-2 0-128 16,2-5 0-16,-2-7 0 0,0 0 128 0,-2 11-128 0,2-11 0 15,0 0 0-15,0 0 0 0,0 0 0 0,0 0-224 16,-9 1 32-16,9-1 0 16,-8-3-272-16,-1-2-48 0,-1-2-16 0,1 2 0 0,0-3 96 0,-1 2 32 15,-1 0 0-15,1-1 0 0,0 1 272 0,0 0 128 16,0-1-128-16,2 0 128 0,2 4 0 0,6 3 0 15,-4-11 0-15,4 11 0 0,1-8 0 0,6-4 144 16,1 4-16-16,4-2-128 0,1 4 192 0,2-2-192 16,0 2 192-16,3 1-192 0,0-5 176 0,1 2-176 0,0-1 160 0,0 3-160 15,-1-4 272-15,-1 2-32 0,1-2-16 16,-1 2 0-16,-3-1-16 0,0 3 0 0,-2 1 0 16,0 0 0-16,-2 2-208 0,-10 3 176 0,10-1-176 15,-10 1 160-15,0 0-160 0,0 0 192 0,0 0-192 0,8 14 192 16,-6-3-192-16,2 0 160 0,-5 0-160 0,-2-3 160 15,3-8-160-15,-2 11 0 0,-3-3 0 0,0 1 0 16,5-9 0-16,-5 9 0 0,5-9 0 0,0 0 128 16,0 11-128-16,0-11 160 0,0 0-160 0,11 6 160 15,0 1-160-15,2-5 0 0,4-2 0 0,2-2 0 16,1-3 160-16,0 1 0 0,0 0 0 0,-3 0 0 16,-1-1-160-16,-2 1 0 0,-2-1 144 0,0-2-144 15,-3-1 128-15,-3 3-128 0,-3-3 160 0,-3 8-160 16,0 0 240-16,0 0-48 0,0 0-16 0,-11-5 0 15,-1 1 16-15,0 2 16 0,-4 1 0 0,-1 1 0 0,-2 0-208 16,0 2 0-16,-1 1 0 0,-1 0 0 0,4-1 0 16,-1-1 128-16,2 0-128 0,5 1 0 0,2-2 0 0,9 0 0 15,0 0 0-15,0 0 0 0,0 0 0 0,0 0 0 16,8-9 0-16,2 2 0 0,1-3 0 0,3 4 0 16,2-4 0-16,1 3 0 0,4-2 0 0,-1 3 0 15,0-4 0-15,1 3 0 0,-1 2 0 0,-1-1 0 16,2 1 0-16,-2 4 0 0,-2-3 0 0,1 3 128 15,-3-1-128-15,2 2 144 0,1 0-144 0,0 2 192 16,-3 1-192-16,1 0 192 0,1 2-192 0,-1 3 0 16,2-1 0-16,-1 6 0 0,-2 2 0 0,-1 2 0 15,-1-1 0-15,-2 3 0 0,-2 0 0 0,-1 2 0 16,-1-1 0-16,0 0 0 0,-2 1 0 0,0-2 0 0,-1 0 0 16,-2-1 0-16,-2-2 0 0,0-1 0 0,-1-1 128 15,-3 0-128-15,3-2 0 0,-2-1 0 16,-2 2 0-16,0-5 0 15,0 1-1200-15,-1-4-272 0,-1 2-48 0</inkml:trace>
  <inkml:trace contextRef="#ctx0" brushRef="#br3" timeOffset="127551.18">32359 18017 21999 0,'0'0'960'0,"0"0"224"0,0 0-944 0,0 0-240 16,0 0 0-16,0 0 0 0,0 0 1184 0,0 0 192 16,0 0 32-16,0 0 16 0,5 11-416 0,-2-3-96 15,-3-8-16-15,5 11 0 0,-3 2-192 0,0-2-64 16,-1 3 0-16,-1 2 0 0,0 1-80 0,0 3-32 16,-1-1 0-16,1 1 0 0,0 3-80 0,0 1-32 0,-2 1 0 0,2 2 0 15,0-3-64-15,-1 2-16 0,0-2 0 0,-1 0 0 16,1 3-96-16,-1-2-32 0,-1 4 0 0,1-2 0 15,-1 1-16-15,0-1-16 0,2-1 0 0,0-3 0 16,-2-1-48-16,1-3-128 0,1-1 192 0,-1-3-64 16,1-2-128-16,0-1 160 0,1-12-160 0,-2 11 160 15,2-11-160-15,0 0 128 0,0 0-128 0,0 0 128 16,0 0-128-16,0 0-192 0,0 0 32 0,-3-8 16 31,0-5-1296-31,1-1-256 0,-1-4-48 0</inkml:trace>
  <inkml:trace contextRef="#ctx0" brushRef="#br3" timeOffset="128019.73">32801 18032 11967 0,'0'0'1072'0,"0"0"-864"0,0 0-208 0,0 0 0 0,0 0 3888 0,0 0 720 16,0 0 160-16,0 0 32 0,0 0-3568 0,0 0-704 15,0 0-144-15,-2 13-16 0,-2-3 32 0,0 1 16 16,0 1 0-16,-1-1 0 0,-2 3-48 0,-1 3-16 0,-1 1 0 0,-1 2 0 16,-1 4 160-16,-2 1 48 0,1 5 0 0,0-2 0 15,-1 1-48-15,0-1-16 0,1 0 0 0,0 4 0 16,1-2-112-16,0 3-32 0,0 1 0 0,3 1 0 15,2-2-208-15,4-1-144 0,2-6 192 0,2 1-192 16,3-5 256-16,2-3-64 0,0-2-16 0,3-1 0 16,0-7 96-16,4-2 32 0,3-4 0 0,1-3 0 15,0 0 112-15,2-4 32 0,2-5 0 0,-10 4 0 16,5-6-80-16,-2-1-16 0,2-3 0 0,0-3 0 16,1-2-112-16,0-3-32 0,-2-1 0 0,12-18 0 15,-7 4 96-15,-6 3 16 0,-6 4 0 0,-4 0 0 16,-2 3 272-16,-5-2 64 0,-2-3 16 0,1 2 0 15,-5 3-160-15,-1 0-48 0,-1 5 0 0,-2 2 0 16,-1 0-208-16,-3 3-64 0,0 1 0 0,6 6 0 16,-3 4-192-16,-2-3 0 0,-3 3 0 0,-1 0 0 15,-3 2-896-15,1 2-192 0,-1 2-16 0,-16 2-16 16,5 3-1184-16,5 4-256 0,2 0-32 0</inkml:trace>
  <inkml:trace contextRef="#ctx0" brushRef="#br3" timeOffset="132395.88">7430 20017 11967 0,'-7'3'528'0,"7"-3"112"0,-6 8-512 0,6-8-128 0,0 0 0 0,-3 3 0 16,3-3 1664-16,0 0 288 0,0 0 64 0,0 0 16 16,0 0-976-16,0 0-192 0,0 0-32 0,0 0-16 15,8-7-112-15,0-5 0 0,-2 1-16 0,3-2 0 16,2-2-96-16,1-2-16 0,1 1 0 0,-1-2 0 16,4 2 80-16,-2-3 16 0,-3-1 0 0,-1 1 0 15,3 0-128-15,0 2-32 0,-1-3 0 0,0 3 0 16,2-2 80-16,-3 1 16 0,2 0 0 0,-3 0 0 15,0 0-144-15,0 2-16 0,-2 1-16 0,0-2 0 0,2 4-192 0,-4 5-48 16,0-3 0-16,0 6 0 0,-6 5 0 0,6-9 0 16,-6 9 0-16,0 0 0 0,0 0 144 0,0 0 32 15,0 0 0-15,0 0 0 0,0 0-176 0,6 12-16 16,-1 3-16-16,-1 2 0 0,-1 2-160 0,-2 0 0 16,2 1 0-16,-2 4 128 0,1 3-128 0,2-3 128 15,0 1-128-15,0-2 128 0,0-1 16 0,-2 0 0 16,1-1 0-16,-1 0 0 0,-1-4-144 0,2-3 160 15,0 0-160-15,-1 0 160 0,-1 0-160 0,2-4 0 16,-2 2 0-16,-1-12 128 0,3 11-128 0,-3-11 0 16,0 0 0-16,0 0 0 0,0 0-288 0,0 0-96 0,0 0 0 15,0 0-16 1,0 0-2256-16,0 0-448 0,0 0-96 0,0 0-10432 0</inkml:trace>
  <inkml:trace contextRef="#ctx0" brushRef="#br3" timeOffset="132915.1">7669 19869 16927 0,'0'0'752'0,"0"0"144"0,0 0-704 0,0 0-192 0,0 0 0 0,0 0 0 15,0 0 1552-15,7-5 288 0,-7 5 48 0,0 0 16 0,0 0-368 0,0 0-80 16,0 0-16-16,0 0 0 0,0 0-448 0,0 0-96 16,0 0 0-16,0 0-16 0,0 0-224 0,0 0-32 15,0 0-16-15,0 0 0 0,0 9-160 0,-1 3-48 16,-3 1 0-16,-1 0 0 0,-1 2-48 0,1 4-16 16,-2 1 0-16,1 5 0 0,-3-3 0 0,1 4 0 15,-2 2 0-15,3-3 0 0,-3 4 48 0,2 1 16 16,-2-2 0-16,2 1 0 0,0-5-128 0,2 1-16 15,2-3-16-15,-1-2 0 0,1-2-112 0,2 1 0 16,-1-1-128-16,1-1 192 0,0-5-48 0,2-3-16 16,-2 1 0-16,2-10 0 0,-1 9 16 0,1-9 0 15,0 0 0-15,0 0 0 0,0 0-144 0,0 0 160 16,0 0-160-16,0 0 160 0,0 0-160 0,0 0 128 0,0 0-128 16,0 0 128-16,0 0-128 0,0 0 128 0,0 0-128 0,0 0 128 15,0 0-128-15,-12-2 0 0,12 2 0 0,0 0 0 16,-7-4 0-16,7 4 0 0,-7-5 0 0,7 5 0 15,-5-9 0-15,5 9 0 0,-4-8 0 0,4 8 0 16,-3-11-208-16,3 11 80 0,-2-12 128 0,2 12-208 16,0 0 16-16,-1-7 16 0,1 7 0 0,0 0 0 31,0-9-240-31,0 9-48 0,0 0-16 0,0 0 0 16,3-9-224-16,-3 9-64 0,0 0 0 0,0 0 0 15,0 0-1664-15,0 0-352 0,6-9-64 0</inkml:trace>
  <inkml:trace contextRef="#ctx0" brushRef="#br3" timeOffset="133643.61">7615 19986 11055 0,'2'-12'976'0,"-1"2"-784"15,0 0-192-15,2-3 0 0,-2 2 1536 0,-1 1 272 16,0-3 48-16,2 0 16 0,2 2-688 0,-1-2-144 16,-1 3-16-16,1 1-16 0,-2-1-160 0,-1 10-16 15,3-8-16-15,-3 8 0 0,0 0-112 0,0 0-32 16,1-10 0-16,-1 10 0 0,0 0-48 0,0 0-16 16,0 0 0-16,0 0 0 0,0 0 64 0,0 0 16 0,0 0 0 0,0 0 0 15,0 0-272-15,0 0-48 0,0 0-16 0,0 0 0 16,0 0-160-16,-6 4-16 0,-1-2-16 0,7-2 0 15,0 0-160-15,0 0 0 0,-9 4 0 0,9-4 0 16,0 0 0-16,0 0 0 0,0 0 0 0,0 0-176 31,0 0-464-31,0 0-80 0,0 0-32 0,0 0 0 16,0 0-1920-16,0 0-384 0,-5-4-80 0,5 4 0 0</inkml:trace>
  <inkml:trace contextRef="#ctx0" brushRef="#br3" timeOffset="135072.75">7619 6441 6447 0,'0'0'272'0,"0"0"80"0,0 0-352 0,0 0 0 16,0 0 0-16,0 0 0 0,0 0 2832 0,0 0 496 15,0 0 112-15,0 0 16 0,0 0-1760 0,0 0-352 16,0 0-64-16,0 0 0 0,0 0-512 0,-1 7-112 16,1 3-16-16,2-1 0 0,3 1-224 0,-2-3-48 15,2 4-16-15,1 0 0 0,0 4-32 0,0 1-16 16,0 0 0-16,1 1 0 0,3 5-48 0,-1-3 0 0,0 1 0 0,-1 1 0 16,1 1-96-16,2-2-32 0,-3-2 0 0,0 0 0 0,0-3 0 15,3 1 0-15,-1 0 0 0,-1-7 0 0,-1-3 0 0,1 0-128 16,-2-4 192-16,2-4-64 0,-1-5 304 15,0-1 48-15,-3-6 16 0,2-1 0 0,0-4 16 16,-1-3 0-16,0-1 0 0,1-2 0 0,-1 1-272 0,0 5-48 16,-1 1-16-16,2 0 0 0,-1 0-176 0,2-1 0 15,-1-1 0-15,1 2 128 0,0 4-128 0,3-4 0 16,-2 1 0-16,0 3 0 16,-1 3-544-16,-1 0 16 0,1 5 0 0,-1-1 0 15,1 5-2592-15,-2 0-512 0,-6 2-96 0,0 0-32 0</inkml:trace>
  <inkml:trace contextRef="#ctx0" brushRef="#br3" timeOffset="135417.91">7904 6694 15135 0,'0'0'672'0,"0"0"144"0,0 0-656 0,0 0-160 0,0 0 0 0,0 0 0 15,-4-6 1104-15,0-2 192 0,4 8 48 0,-2-6 0 16,-2-6-384-16,1 2-64 0,1-3 0 0,-1 1-16 16,3-2-48-16,0 2-16 0,0-3 0 0,2-1 0 15,-2-4 96-15,1-2 32 0,-1-4 0 0,1 1 0 16,-1-6-112-16,0-7 0 0,0 1-16 0,0-1 0 15,-1-1-176-15,1-2-48 0,0 2 0 0,0 1 0 16,0 1-240-16,0 0-48 0,0 2-16 0,0 4 0 16,2 4-144-16,1 2-16 0,1 4-128 0,-3 2 192 0,1 0-192 15,1 4 128-15,0 2-128 0,-1 3 0 0,-1 1 0 16,1 3 0-16,-1 1-208 0,-1 5 64 16,0 0-1776-16,0 0-368 0,0 0-64 0</inkml:trace>
  <inkml:trace contextRef="#ctx0" brushRef="#br3" timeOffset="136106.94">7521 5023 12671 0,'0'0'560'0,"-1"-7"112"0,0 1-544 0,1-8-128 15,-4 1 0-15,3 7 0 0,-1-4 1344 0,1 2 256 16,-1 0 32-16,-1 2 16 0,0 2-288 0,3 4-48 0,0 0-16 0,0 0 0 15,0 0-304-15,0 0-64 16,0 0-16-16,0 0 0 0,-1 10-240 0,1 7-48 16,0 5-16-16,1 2 0 0,1 0-144 0,-1 5-16 15,0 3-16-15,3 1 0 0,-3 3-96 0,2 3-16 0,1-1 0 0,-3 1 0 16,0 6-144-16,2-6-48 0,-2 0 0 16,0-1 0-16,1-3-128 0,-1-2 0 0,0-6 144 15,2 0-144-15,0-8 800 0,-1-1 96 16,0-4 0-16,1-3 16 15,-1 0-2240-15,1 2-448 0,-2-7-80 0,0 0-7488 0,-1-6-1504 0</inkml:trace>
  <inkml:trace contextRef="#ctx0" brushRef="#br3" timeOffset="136589.71">7398 5456 6447 0,'0'0'576'16,"2"-9"-576"-16,1 3 0 0,1-3 0 0,1 1 2736 0,1-1 432 16,1 1 96-16,2-5 0 0,-1 1-1712 0,3-2-336 15,-1-3-80-15,2 0-16 0,2-2-256 0,2-1-48 16,-1-2-16-16,1 0 0 0,2 1-208 0,0-2-32 16,-3-1-16-16,3 2 0 0,0 2-160 0,6-7-16 15,-6 0-16-15,-7 13 0 0,2 3-160 0,0 0-16 0,-2 0-16 0,1 5 0 16,-1 1 48-16,1 1 16 0,-2 0 0 0,1 4 0 15,-1 4-96-15,2 3 0 16,-1 1-128-16,2 4 192 0,0 3-192 0,1 2 0 16,0 2 128-16,0 0-128 0,-2 2 144 0,0 5-16 0,0-2 0 0,-1 5 0 15,-4-5 112-15,0 1 16 16,-4 0 0-16,1-2 0 0,-1-2 64 0,-1 0 32 0,0-3 0 16,-2-2 0-16,-2-1-48 0,1 1-16 15,1-4 0-15,-1-4 0 0,1-8 0 0,0 0 0 0,0 0 0 16,0 0 0-16,0 0 32 0,0 0 0 0,-3-6 0 0,2-6 0 15,0-1-96-15,1-1-16 0,0-2 0 0,0-1 0 16,0 2-208-16,1-1 0 0,0-3 128 0,0 1-128 16,2-4 0-16,1 2 0 0,1-2 0 0,1 2 0 0,1 0 0 15,3-2 0-15,1 2 0 0,1-2 0 0,0-1 0 16,1 4 0-16,0 1 0 0,2-1 0 0,-1 1 0 16,5-2 0-16,-2 5 0 0,-6 10 0 15,-1 1-256-15,0 3 16 0,-1-2 0 0,0 3 0 16,0 4-1776-16,-1 0-352 0,-2 0-80 0</inkml:trace>
  <inkml:trace contextRef="#ctx0" brushRef="#br3" timeOffset="137016.13">8321 4962 6447 0,'0'0'272'0,"0"0"80"0,0 0-352 0,0 0 0 0,0 0 0 0,0 0 0 16,0 0 2928-16,2 11 512 0,2-1 96 0,-3 4 32 16,1 3-1776-16,-1 1-336 15,-1 1-80-15,2 3-16 0,0 4-400 0,-1-2-96 0,2 4-16 0,-1-4 0 16,2 2-176-16,1-1-32 0,-1-3-16 0,1-1 0 15,0-4-368-15,3-2-64 0,2-4 0 0,-1-4-16 16,0-1 160-16,1-5 48 0,0-3 0 0,0-3 0 16,0 0 176-16,-1-7 32 0,0-2 16 0,0-2 0 15,0-3-32-15,-3 0-16 0,3-2 0 0,-3 1 0 0,0 1-176 0,-1-3-16 16,-2-2-16-16,1 1 0 0,-2 2-16 0,-1-2 0 16,-1-1 0-16,2 1 0 15,-2 4-192-15,0 0-144 0,0 2 192 0,0 1-192 0,0 2 0 0,2 2 0 16,-1 1 0-16,0 1 0 15,0 2-1040-15,1 2-224 0,-1-1-32 0,-1 7-9296 16,0 0-1856-16</inkml:trace>
  <inkml:trace contextRef="#ctx0" brushRef="#br3" timeOffset="137325.21">8703 4999 18879 0,'0'0'832'0,"0"0"192"0,7 5-832 0,0 0-192 16,1-3 0-16,1-1 0 0,0-1 1440 0,2-1 240 15,2-3 48-15,1-2 16 0,1 1-400 0,0-5-96 16,-1 0-16-16,0-4 0 0,2-2-576 0,-4 2-112 0,0-5-32 0,-2 3 0 16,-2 2-256-16,-1-1-64 0,-2-1-16 0,-1 1 0 15,-1 2 80-15,-2 3 0 16,-1-1 16-16,-3 3 0 0,-2-2 96 0,-2 4 16 15,-2-3 0-15,0 5 0 0,0 4 48 0,-5 4 16 0,0 3 0 0,4 0 0 16,-2 4-256-16,2 1-64 0,-1 2 0 0,4 3 0 16,1 5-128-16,4 1 128 0,2-2-128 0,3 0 128 15,4 0 80-15,2 0 16 0,2-3 0 0,4-2 0 16,3 1-96-16,2-3-128 0,3-3 176 0,3-5-176 16,-2-2 0-16,1-1 0 0,2-5 0 0,1-1 0 15,0-2-896-15,0-4-304 0,-1 1-48 16,-3-3-14336-16</inkml:trace>
  <inkml:trace contextRef="#ctx0" brushRef="#br3" timeOffset="137919.01">8495 5691 14735 0,'0'0'1312'0,"0"0"-1056"0,0 0-256 0,0 0 0 0,0 0 912 0,0 0 128 16,0 0 32-16,0 0 0 15,4 9 16-15,-3 3 16 0,4 0 0 0,-1 0 0 0,1 4-176 0,-1 2-32 16,0 0-16-16,-2 1 0 0,3 0-144 0,-2 4-32 15,-1-3 0-15,0 1 0 0,0-1-128 0,-1 0-48 16,1-3 0-16,-1-2 0 0,0-5-80 0,-1-10 0 16,0 0-16-16,0 0 0 0,0 0 128 0,0 0 16 15,4-9 16-15,0-2 0 0,-2-3-64 0,5-4-16 16,-2-4 0-16,0 2 0 0,0 0-320 0,0-2-192 16,0 2 192-16,-1-2-192 0,2-2 128 0,1 1-128 15,0 3 0-15,1-1 0 0,2 4 0 0,-2 0 0 16,2 3 0-16,-2 7 0 0,2 0 0 0,1 6 0 15,2 3-192-15,1 7 48 0,1 2 144 0,3 4 0 16,-2 3 128-16,2 1-128 0,-1 1 0 0,-2 3 128 0,0 0-128 16,-1 3 0-16,-4 0 0 0,2-3 0 15,-3 2 0-15,0-2-192 16,1-4-1584-16,0-1-320 0,-1-5-64 0,1-6-16 16,-2 2-304-16,-1-4-64 0</inkml:trace>
  <inkml:trace contextRef="#ctx0" brushRef="#br3" timeOffset="138231.72">9008 5698 14735 0,'0'0'1312'0,"0"0"-1056"0,0 0-256 0,0 0 0 15,0 0 1408-15,0 0 240 0,0 0 32 0,0 0 16 0,7-3-16 0,-1 1 0 16,1-5 0-16,-1-2 0 0,2 0-464 15,-2-3-80-15,-1-2-32 16,1 0 0-16,1 1-304 0,-4 0-64 0,0-1-16 0,1 3 0 0,-2 1-208 0,1-3-64 16,-3 3 0-16,-1 1 0 0,-1 4-128 0,2 5-48 15,0 0 0-15,-6 0 0 0,1 1-64 0,-1 5-16 16,-2 5 0-16,0-1 0 0,2 2-192 0,0 4 128 16,-1 2-128-16,2-1 0 0,1 1 0 0,2 0 0 15,-1 0 0-15,2-3 0 0,2-4 0 0,1 2 0 16,0-1 0-16,1-4 0 0,2 3-288 0,0-5-48 15,1 2-16-15,2-5 0 16,1-1-1600-16,1-4-320 0,0-1-64 0,3-4-16 0</inkml:trace>
  <inkml:trace contextRef="#ctx0" brushRef="#br3" timeOffset="138565.17">9347 5455 11055 0,'0'0'976'0,"0"0"-784"0,0 0-192 0,0 0 0 16,-9-5 1664-16,-1 1 304 0,-1 1 48 0,1 3 16 16,0 2-400-16,-1 3-80 0,-1 1-16 0,1-1 0 15,1 3-400-15,-3 3-96 0,1 6-16 16,2 1 0-16,-1 2-320 0,1 0-80 0,1 1-16 0,2-2 0 16,1-2-160-16,2 0-16 0,3-2-16 0,1-2 0 15,1-4 592-15,2 0 112 0,1-3 32 0,1-1 0 16,1-2-1648-1,4-3-320-15,-1-3-64 0,1-3-16 0,0-1 896 0,2-4 240 0,1 1 16 0,-5-3 0 0,1 2-16 16,-1-1 0-16,-3-2 0 0,1 0 0 16,-1 5-16-16,-1-1 0 0,-1 4 0 0,-1-2 0 0,-2 8-96 15,0 0 0-15,0 0-128 0,0 0 192 0,0 0-192 0,2 9 0 16,0-1 0-16,-1 2 0 0,1-4 0 0,0 4 0 16,2-2 0-1,0 2 0-15,1-5-752 0,0 0-32 0,-5-5-16 16,8 3-9104-16,-2-2-1808 0</inkml:trace>
  <inkml:trace contextRef="#ctx0" brushRef="#br3" timeOffset="139337.73">9467 5405 10127 0,'0'0'448'0,"0"-9"96"0,-2 2-544 0,1-3 0 16,-1 2 0-16,0 2 0 0,-2-3 2688 0,-1 2 416 16,-2-2 96-16,0 4 0 0,-3-1-1424 0,-1 0-304 15,0 2-48-15,0 3-16 0,-2-1-480 0,-1 4-96 16,-1-2-32-16,-1 2 0 0,2 7-288 0,-1 1-48 0,0 4-16 0,1 1 0 16,0 2-128-16,3 1-16 0,-2 0-16 0,3 1 0 15,1 1-32-15,2 0 0 16,2-1 0-16,1-2 0 0,3-2-96 0,1-5-32 15,3-1 0-15,-1-4 0 0,-2-5 208 0,0 0 48 0,8 3 0 0,0-3 0 16,-1-5 0-16,1 0 16 0,1-6 0 0,0 4 0 16,-1-3-208-16,0 1-64 0,0-3 0 0,-1 1 0 15,0-1-128-15,-1-2 128 0,-1 3-128 0,2 2 128 16,-2-1-128-16,2 2 0 0,0 3 0 0,-1 0 0 16,-6 5 0-16,8-1 0 0,0 2 0 0,1 6 0 15,0-1 0-15,0 5 0 0,1 1 0 0,1 4 0 16,-3 2 160-16,4 4-160 0,-3 3 192 0,0-2-192 15,0 4 256-15,-6-2-48 0,1 2-16 0,0-1 0 16,-3 1-48-16,1-1-16 0,-2 3 0 0,-3-4 0 16,-2 3-128-16,-1-5 192 0,-1 0-192 0,0-1 192 0,-1-1-192 15,2-6 160-15,-2-1-160 0,0-2 160 0,1-3-160 0,-2 0 0 16,0-4-192-16,1-4 192 16,3-4-848-16,1 0-48 0,2-8-16 0,1 3 0 15,-2-5-2464-15,3-2-480 0,5-24-112 0,3 9 0 0</inkml:trace>
  <inkml:trace contextRef="#ctx0" brushRef="#br3" timeOffset="139913.81">9652 5246 14735 0,'0'0'1312'0,"0"0"-1056"15,-8 3-256-15,2 1 0 0,-1 2 1968 0,1 0 336 16,-2 5 64-16,-1-4 0 0,3 7-672 0,-2 0-144 15,1-1-16-15,0 2-16 0,0 0-544 0,2 2-96 16,-2 1-32-16,2 0 0 0,2-4-320 0,3-3-64 16,-2 0-16-16,4 0 0 0,-1-5-192 0,-1-6-32 0,0 0-16 0,7 0 0 15,1-3 32-15,0 0 0 16,1-6 0-16,-1 1 0 0,1-5 80 0,2 2 0 0,-1 1 16 0,-1-3 0 16,-3-1-96-16,-1 0-32 0,1 0 0 0,-2 1 0 15,0 4-64-15,-1 1-16 0,-2-3 0 0,-1 5 0 16,0 6-128-16,0 0 128 0,0 0-128 0,0 0 128 15,0 0-128-15,5 6 0 0,-5-6 0 16,4 11 0-16,1 0 0 0,1-2 0 0,1 1 0 0,0-2 0 16,2 1-128-16,0-4 128 0,0-4 0 0,1-1 0 15,0 0 0-15,2-4 0 0,0-5-144 0,0 0 144 0,-1-5-384 16,3-12 0-16,-2-2-16 0,-3 10 0 16,-1 0-240-16,1-1-32 0,-2-3-16 15,-1 1 0-15,-2-1 192 0,0-1 48 0,-2 2 0 0,-1-5 0 16,-1 2-400-16,-2 0-80 0,-3-3-16 0,1 3 0 15,-4-3-144-15,3 3-48 0,-1-2 0 0,1 4 0 16,1 3 256-16,2 0 48 0,-5 2 16 0,5 2 0 0,0 2 432 0,1 2 64 16,0-2 32-16,1 7 0 0,0 6 288 0,0 0 128 15,0 0-128-15,0 0 192 0,0 0 544 0,4 9 96 16,-1 2 32-16,4 12 0 0,-2 3 416 0,0-6 96 16,1 3 16-16,-1 7 0 0,2 3 16 0,0 4 16 15,1 3 0-15,0 0 0 0,2 2-288 0,-3 0-64 16,4 1-16-16,-4 1 0 0,3-5-256 0,-2 0-48 15,2-2-16-15,0-1 0 0,2-1-576 0,-1-2-160 16,-1-1 0-16,1-8 0 0,-1 2 128 0,-4-7-128 16,0-3 128-16,0-5-128 0,-1-1-128 0,-2-6-112 15,3-3-16-15,-6-1 0 16,0 0-1408-16,3-13-272 0,-3 0-64 0,2-1-16 16,-2-2-880-16,0-2-176 0,-5-23-48 0,-1 11 0 0</inkml:trace>
  <inkml:trace contextRef="#ctx0" brushRef="#br3" timeOffset="140227.37">9728 5156 13823 0,'0'0'608'16,"0"0"128"-16,0 0-592 0,0 0-144 0,0 0 0 0,0 0 0 0,0 0 1936 0,0 0 368 15,0 0 64-15,0 0 0 0,0 0-656 0,0 0-144 16,0 0-32-16,0 0 0 0,5-6-480 0,1-2-96 16,2 2-32-16,1-4 0 0,1 2-160 0,3-3-48 15,-1 2 0-15,4-4 0 0,3-1-208 0,0-1-64 16,0-2 0-16,10-6 0 0,-3 4-256 0,-11 7-48 16,-1-1-16-16,1-2 0 0,-2 1-128 0,-1 0 0 15,0 0 0-15,-1 3-176 16,1 0-1280-16,-1 5-256 0,1-2-48 0,-1 3-12336 0</inkml:trace>
  <inkml:trace contextRef="#ctx0" brushRef="#br3" timeOffset="140442.69">10158 5087 27359 0,'2'25'1216'0,"-1"-11"240"0,1 3-1168 0,-2 5-288 0,3 0 0 0,1 1 0 16,-1 1 528-16,-1 1 48 0,1-2 16 0,-1-1 0 16,1-1 80-16,1 2 16 0,0-9 0 0,-1 3 0 15,1-3-496-15,1 0-192 0,0-3 128 0,2-3-128 16,0-2 0-16,0-1 0 0,-2-4 0 0,4-1 0 16,-3-5-1440-16,0-2-160 0,1-5-48 0,-2-1-10912 15</inkml:trace>
  <inkml:trace contextRef="#ctx0" brushRef="#br3" timeOffset="141091.28">10283 5014 12895 0,'0'12'1152'0,"2"2"-928"0,3 3-224 0,-4 1 0 16,2 1 2144-16,0 1 384 0,1-2 80 0,3 1 16 15,-5-1-1280-15,3 1-240 0,-1-1-48 0,2-2-16 16,-2-2-272-16,0 0-64 0,0 0-16 0,0 0 0 16,-1-4-112-16,1 2 0 15,0-3-16-15,2-3 0 0,-6-6 32 0,8 1 16 0,1-3 0 0,0-1 0 16,-2-3-96-16,1-2-32 0,-2-3 0 0,1 1 0 16,-1-4 32-16,-1-2 0 15,-1 1 0-15,0 1 0 0,1 1-320 0,-1-1-48 0,0-2-16 16,-1 2 0-16,1-3 16 0,0 1 0 0,0-2 0 0,-2 3 0 15,3 1 48-15,1 0 0 0,-1 0 0 0,1 1 0 16,0 3-192-16,2-1 0 0,0 3 0 0,-1-1 0 16,1 4 0-16,-2 1 0 0,1-1 0 0,-7 5 0 15,0 0 0-15,7-1 0 0,1 2 0 0,-8-1 0 16,7 4 0-16,1-2-144 0,-8-2 144 0,10 3 0 0,-10-3-256 0,8 4 64 16,-2-2 16-16,1 1 0 0,0 1 176 15,0-2-208-15,-1 1 80 0,2-1 128 0,-1 0-192 16,3 0 192-16,0 1-160 0,2 0 160 0,2-1 0 0,6-2-144 15,-8-2 144-15,0 1 0 0,0-1 0 0,2-1 0 16,2 1 0-16,2-2 0 0,-1 0 0 0,-1-2 0 16,2 1 0-16,1-2 0 0,1-2 0 0,-1 3 0 15,-1-4 0-15,4-2 0 0,-4-2 0 0,-2-2 0 16,-2-1 0-16,-1 2 0 0,0 1 0 0,-3 3 0 16,-4-5 0-16,-1 1 128 0,-1 1-128 0,-1 1 0 15,-2-2 128-15,-1 2-128 0,0 2 0 0,-1 3 0 16,-2-1 0-16,-1 4 0 0,4 5 0 0,0 0 0 15,-7-3 0-15,-1 4 128 0,-1 3-128 0,0 3 0 16,-1 2 0-16,0 5 0 0,1 1 160 0,0 2 16 16,1 2 0-16,1 1 0 0,-2 2-48 0,4 0 0 15,5-6 0-15,2 1 0 0,0-1-128 0,-1 2 192 0,0-3-192 0,3 3 192 16,1-2-192-16,1 1 160 0,1-3-160 0,2 4 160 16,-2-7-160-16,3 2 0 15,-2-4 0-15,2 0 0 0,0-2 0 0,-2 0-256 0,-2-3 64 0,1-4 16 16,-1-2-2320-1,-6 2-448-15</inkml:trace>
  <inkml:trace contextRef="#ctx0" brushRef="#br3" timeOffset="141254.07">10502 4747 38703 0,'-5'4'3440'16,"-3"-1"-2752"-16,-1 1-560 0,1 1-128 0,-1 0 944 0,1 4 144 15,2-4 48-15,-1 2 0 0,1-1-688 0,6-6-128 16,0 0-16-16,0 0-16 0,0 0-288 0,5-6 0 15,3-1-208-15,4-3-12736 16,1 3-2544-16</inkml:trace>
  <inkml:trace contextRef="#ctx0" brushRef="#br3" timeOffset="142163.41">8758 6856 8287 0,'0'0'736'0,"1"-6"-592"0,-1-5-144 0,2 2 0 15,0-1 1968-15,2-3 352 0,-3 4 80 0,-1 9 16 0,3-7-992 0,-3 7-192 16,0 0-32-16,0 0-16 0,0 0-352 0,0 0-80 16,0 0-16-16,0 10 0 0,0 6-208 0,-3 3-32 15,3 3-16-15,0 7 0 0,-1 2-80 0,0 8-16 16,-2 4 0-16,1 7 0 0,-1 2 16 0,2 4 0 16,-2 4 0-16,2 5 0 0,-2 2-64 0,1 4-16 15,-1 3 0-15,2 1 0 0,1-3-128 0,1 1-48 16,-1-2 0-16,2-2 0 0,-2-6-16 0,-2-1 0 0,1-4 0 15,-1-1 0-15,0-8 272 0,0 1 48 0,0-7 16 0,0-1 0 16,-3-2-208-16,2-2-64 16,-2-1 0-16,0-6 0 0,0-8-192 0,1-4 128 15,3-1-128-15,-2 0 0 0,1 0 0 0,1-4-208 16,-1 0 16-16,-2-5 0 16,2-1-736-16,-1-1-144 0,2-2-16 0,-1 0-12224 0</inkml:trace>
  <inkml:trace contextRef="#ctx0" brushRef="#br3" timeOffset="142686.13">7948 8136 18303 0,'0'0'816'0,"0"0"160"0,0 0-784 0,-5 1-192 15,5-1 0-15,0 0 0 0,0 0 576 0,0 0 64 16,0 0 0-16,0 0 16 0,0 0 48 0,9 2 16 16,3-2 0-16,5-1 0 0,6 0-208 0,4 0-32 15,3-6-16-15,6 3 0 0,5 2-320 0,7-1-144 0,5 1 128 0,5-1-128 16,0 3 144-16,4 0-144 0,3-1 160 0,6 0-160 16,7-1 448-16,-1 0 0 0,1 2 0 0,2-1 0 15,-1-1 176-15,1 1 16 0,1-2 16 0,1 1 0 16,-2-2-144-16,-1 3-16 0,-2 2-16 0,35-1 0 15,-14-1-160-15,-5 0-48 0,-2 2 0 0,-4 1 0 16,-9 3-144-16,0-1-128 0,-2 1 192 0,0-1-192 16,1-1 0-16,0-2 0 0,-2 0 0 0,-2 2 0 0,-6 1-144 15,-1 2-144-15,-2 2-32 0,-1-2-13792 16</inkml:trace>
  <inkml:trace contextRef="#ctx0" brushRef="#br3" timeOffset="146784.57">8717 8108 11343 0,'0'0'496'0,"0"0"112"0,0 0-480 0,0 0-128 15,0 0 0-15,0 0 0 0,0 0 944 0,0 0 160 16,0 0 48-16,0 0 0 0,-5 5-80 0,5-5-16 16,0 0 0-16,0 0 0 0,0 0-176 0,0 0-48 15,0 0 0-15,0 0 0 0,0 0-176 0,0 0-32 16,0 0-16-16,0 0 0 0,0 0-48 0,0 0-16 16,7 5 0-16,0-4 0 0,2-2 0 0,1-3 0 15,2 1 0-15,-1 0 0 0,3-1-80 0,0-4-16 16,1 2 0-16,1-2 0 0,1-3-16 0,3-2-16 15,1-4 0-15,2 1 0 0,-3-2 32 0,1 0 0 16,0-1 0-16,2 0 0 0,0-1-96 0,1-2-16 16,0 2 0-16,2-2 0 0,2-1-16 0,11-6-16 15,-3 1 0-15,-12 10 0 0,0-1-112 0,1-1-32 16,2 1 0-16,-1-3 0 0,-1-2-32 0,0 1 0 16,0 3 0-16,0 0 0 0,-2-3 0 0,-1 1 0 0,-3-1 0 0,-2 3 0 15,0-2 0-15,1-1 0 16,0 3 0-16,-2-1 0 0,-1-1 64 0,7-10 0 15,-3 4 0-15,-8 10 0 0,2 1-32 0,0-2 0 0,0-2 0 0,-1 1 0 16,1 0-160-16,0-1 0 0,-2-4 0 0,2 2 0 16,0 1 0-16,1 1 0 0,-2-3 0 0,2 2 0 15,0 0 0-15,1 1 0 0,1-6 0 0,-2 4 0 16,-2 0 0-16,2-1 0 0,-1 2 0 16,1 1 0-16,-1-3 0 0,1-2 0 0,-2 3 0 0,1 1 0 15,-1-3 128-15,0 2-128 0,-2-1 128 0,1-1-128 16,-1 3 0-16,0-2 128 0,0-3-128 0,0 3 0 0,-2-2 0 0,2 1 0 15,-2 3 128-15,3-10-128 0,-2 3 0 0,-1 11 0 16,-3-1 0-16,1 2 128 0,1-1-128 0,-2 3 0 16,0-4 0-16,0 3 0 0,1-1 0 0,-1 3 0 15,-1 0 0-15,0-4 0 0,0 2 0 0,-3-1 0 16,-1-2 128-16,1 3-128 0,0-1 0 0,1 1 0 16,-2-1 0-16,1-6 0 0,2 3 0 0,-2 3 0 15,-1 3 128-15,1-1-128 0,0-3 0 0,1 1 0 16,-2 0 0-16,0 2 128 0,0-1-128 0,0 3 0 15,-2 0 0-15,1 1 0 0,1 0 0 0,-1-2 0 16,-2 1 0-16,1 4 0 0,-1-2 0 0,-1 3 0 16,1-1 0-16,-4-1 0 0,1-2 0 0,3 7 0 15,-2-4 0-15,1 3 0 0,2 1 0 0,-2-3 0 16,4 8 0-16,0 0 0 0,-2-6 0 0,-2 1 0 16,2-3 0-16,2 3 0 0,0 5 0 0,0 0 0 15,-1-4 0-15,1 4 0 0,0 0-128 0,0 0 128 0,0 0 0 0,0 0 0 16,0 0 0-16,0 0 0 0,0 0 0 0,0 0 0 15,0 0-128-15,0 0 128 16,0 0 0-16,0 0 0 0,0 0 0 0,0 0 0 16,0 0 0-16,-2 7 0 0,0 3 0 0,1-2 0 0,0 2-144 0,2-1 144 15,-1 2 0-15,3 8 0 16,-1 2 0-16,1 1 0 0,1 5 0 0,-1 0-128 0,2 6 128 0,1-10 0 16,-3 2 0-16,-3 1 0 0,2 3 0 15,-2-1 0-15,0 1 0 0,0 3 0 0,-2 0 0 0,2-2 0 16,-3-1 0-16,0 1 0 0,-1-1 0 0,0 3 0 15,1 3 0-15,-1 1 0 0,0-1 0 0,0 1 144 16,0-1-144-16,-1 0 0 0,0-1 0 0,0 0 0 0,0-2 0 16,0 0 128-16,0 0-128 0,-2 10 0 0,0-7 128 15,0-11-128-15,0 2 0 0,-2 3 128 0,-1-1-128 16,0 1 0-16,-3 1 144 0,-1-1-144 16,-1 4 0-16,1 0 144 0,0 0-144 0,1-4 0 0,-2 0 128 15,-2 1-128-15,1-5 0 0,-9 13 0 0,5-5 0 0,1-1 0 16,1-4 0-16,7-8 0 0,-2-1 0 0,-2 2 0 15,0-2 0-15,1 1 0 0,0 2 128 0,2 1-128 16,0 1 0-16,-1-3 0 0,-1 1 0 0,1-2 0 16,-2-1 0-16,0-1 0 0,1 3 128 0,-2-2-128 15,0 1 0-15,-4 4 0 0,0-5 0 0,9-5 0 16,-2 1 128-16,-1 1-128 0,-1-4 0 0,-1 4 0 16,-2-2 0-16,-4 1 0 0,1 0 128 0,-2-2-128 15,0-1 0-15,-1 2 0 0,1-2 0 0,-1-2 0 16,-2 3 0-16,1-3 0 0,-2 1 0 0,2 2 0 15,-1-4 0-15,2 2 0 0,-1 0 0 0,3-1 0 16,-1 1 0-16,2-2 0 0,0 3 0 0,0-5 0 16,-1 5 0-16,0-6 0 0,2 2 0 0,1-3 0 15,1 0 0-15,0-1 0 0,1-1 0 0,-1 0 0 0,0-2 0 16,0-1-144-16,3-1 144 0,0 0 0 0,1-1 0 16,-2 1 0-16,5-1 0 0,-2 2-160 0,3 0 160 0,-3 0 0 15,2-2-144-15,1 1 144 0,1 0 0 0,0-1-144 16,1 0 144-16,1 1 0 0,-1 1 0 0,2-2-128 0,-1 1 128 15,2 0 0-15,5 1 0 0,-5 0-128 0,5 0 128 0,0 0 0 16,0 0 0-16,0 0-128 0,0 0 128 0,0 0 0 16,0 0 0-16,0 0-128 0,0 0 128 0,7-8 0 15,1 2 0-15,4 1 0 0,3-3 0 0,3 2 0 16,2-6 0-16,3 5-128 0,0-2 128 0,4 1 0 16,-1-1 0-16,4 0 0 0,0-3 0 15,1-2 0-15,-2 0 0 0,0 0 0 0,0-1 0 16,12-3 0-16,-4 0 0 0,-13 6 0 0,0 1 0 0,3-3 0 15,1-2 0-15,0-1 0 0,0 2 0 0,0-2 0 16,2-2 0-16,1 0 128 0,-1 0-128 0,1-3 0 16,-2 1 128-16,-1-6-128 0,0 2 0 0,-3-3 128 15,1 1-128-15,-2-2 0 0,-1 2 0 0,-2-1 0 16,1 4 0-16,-2-3 128 0,-2 2-128 0,0-3 128 0,2 3-128 16,-1-2 128-16,-1 3-128 0,0 1 128 15,-1-4-128-15,-2 3 128 0,-2-4-128 0,-1 4 0 16,1-7 0-16,0 5 128 0,1-6-128 0,6-13 0 15,-5 5 0-15,-5 16 0 0,-1-2 0 0,1-1 0 0,1 2 0 0,-1-2 128 16,1 2-128-16,-1-4 0 16,1 1 0-16,0-2 0 0,2-3 0 0,-1-1 0 15,1-1 0-15,0 1 0 0,0 3 0 0,-2 1 0 0,0 0 0 16,5-9 0-16,-4 3 0 0,-4 12 0 16,1 1 0-16,-4 1 0 0,0 1 0 0,3-3 0 0,-4 1 0 15,1 0 0-15,0-3 0 0,-1 1 0 0,-2-3 0 0,-1 1 0 16,-1-3 0-16,0 1 0 0,0-3 0 0,0-1 0 15,0 2 0-15,-1 2 0 0,0-1 0 0,1-1 128 16,0 6-128-16,-1-8 0 0,1 5 0 0,-3 5 0 16,2 4 0-16,1 7 0 0,-2 2 0 0,1-3 0 0,0 2 0 15,-2 1 0-15,1-3 0 0,-1 3 0 0,1 0 0 16,-1 3 0-16,1-2 0 0,-1 3 0 0,-1-2 0 0,0 2 0 16,2 2 0-16,2 4 0 0,0 0 0 0,0 0 0 15,0 0 0-15,0 0-128 0,-6-5 128 0,6 5 0 16,-6-5 0-16,6 5 0 0,0 0 0 0,0 0-128 15,-5-1 128-15,5 1 0 0,0 0 0 0,-6 4 0 16,1 1 0-16,1-1-128 0,0 2 128 0,2 3 0 16,-2 1 0-16,1 0 0 0,2 3 0 0,0 0 0 0,0 2 0 15,-1 11-128-15,1-1 128 0,1 0 0 16,1 2 0-16,1-7 0 0,-2 4 0 0,0 3 0 0,0 2 0 16,0 2 0-16,1 3 0 0,0 2 0 15,-1-1 0-15,1 1 0 0,-1-1 0 0,-1 2 0 16,-1 0 0-16,-2 0 0 0,0-1 0 0,-1 0 0 0,-1 5 0 0,-1-2 0 15,-3-2 0-15,-3 3 0 16,1 0 0-16,-1 2 128 0,0-4-128 0,-1 4 0 16,0 2 0-16,-1-4 128 0,-2-3-128 0,1 1 0 15,-1 0 0-15,1 1 0 0,-2 1 0 0,0-2 0 0,0 0 0 16,1-2 128-16,-1 1-128 0,3-3 0 16,-2-2 0-16,2-1 0 0,0 0 0 0,1 1 144 15,-2-3-144-15,1-2 0 0,1-3 128 0,1 0-128 0,2-1 0 0,0 0 0 16,-2 1 0-16,4-2 0 0,-1-3 0 0,0 1 0 15,-2-2 0-15,1-1 0 0,-5-1 0 0,2 1 0 16,-1-1 0-16,-8 7 0 0,-1-3 0 0,4-2 0 16,-3 0 128-16,3-2-128 0,-3-2 0 0,0 2 0 15,0-1 0-15,6-6 0 0,0 2 0 0,-2 1 0 0,-3 2 0 16,2 1 0-16,-1 0 0 0,-2-1 0 0,-1 0 0 0,-2 3 0 16,3-1 0-16,-1-1 0 0,-1-1 0 0,0-1 0 15,0 0 0-15,-1-2 0 0,1 1 0 0,-2-5 0 16,4 0 0-16,2-1 0 0,-1-2 0 0,0 0 0 15,1-2 0-15,-1 3 0 0,1-1 0 0,0 0 0 16,2 2 0-16,-4-1 0 0,3-2 0 0,2-2 0 16,3 2-160-16,2 1 160 0,-1 2 0 0,4-1 0 15,0-1-144-15,0 0 144 0,-2-2 0 0,6 2 0 16,1-3-128-16,5-1 128 0,-7 2 0 0,2-1-160 16,5-1 160-16,0 0-128 0,0 0 128 0,0 0 0 0,0 0 0 0,0 0 0 15,0 0-144-15,0 0 144 16,0 0-160-16,0 0 160 0,8-5 0 0,2-2 0 15,-1 2-128-15,0 1 128 0,5 2 0 0,1-3 0 16,2 1 0-16,2 0 0 0,1-3 0 0,4-1 0 0,3 2-160 0,1-3 160 16,21-3 0-16,-17 5 0 15,0 0 0-15,0-3 0 0,-3 1 0 0,2-5 0 0,0 0 0 16,-4-1 0-16,1 0 0 0,0 1 0 0,0-1 0 0,0-3 0 16,0-1 128-16,0-2-128 0,0 1 192 15,1 0-64-15,-1-3-128 0,1 1 0 0,-1-5 0 0,0 3 0 16,-1 1 176-16,1-3-48 0,-3 2-128 0,2-4 192 15,-3 0-192-15,-1-2 144 0,-3 5-144 0,2-2 128 16,-1 3-128-16,9-10 0 0,-7 2 0 0,-4 7 0 0,-2-2 0 16,-4 9 0-16,-1-1 128 0,2-2-128 15,1 1 0-15,1-1 0 0,1-3 0 0,6-8 0 0,-4 3 0 16,-5 8 0-16,1-3 0 0,0 0 0 0,2-3 0 16,-1-1 0-16,0 3 0 0,0-4 0 0,1-1 128 0,-1 1-128 15,1-1 0-15,-1 1 128 0,0 1-128 16,-1-4 0-16,0 1 0 0,2 1 128 0,-3-3-128 0,0 0 0 15,-1 0 0-15,0 0 0 0,0-2 0 0,0 2 0 16,-1 3 128-16,0-2-128 0,-2 0 0 0,-1 2 0 16,-2-1 0-16,0-1 128 0,-1 1-128 0,2-11 0 15,-2 3 144-15,-1 3-144 0,-1-4 0 0,-1 15 0 16,-2-1 0-16,1-2 0 0,0 2 0 0,-1-3 0 16,0 2 0-16,2 0 128 0,-3-1 32 0,0 1 16 15,-3-2 0-15,2 4 0 0,-2-2-176 0,0 2 0 16,-1 1 0-16,0-3 0 0,-1 3 0 0,0-12 0 0,0 4 0 0,0 2 0 15,2 3 0-15,1-1 0 0,-1 5 0 0,0 4 0 16,1 0 0-16,1 1 0 16,-1 1 0-16,2 4 0 0,2 0 0 0,-1 2 0 15,-1-3 0-15,0 1 0 0,0 2 0 0,0-1 0 0,1-1 0 0,-2 3 0 16,0-2 0-16,-1 0 0 0,0 1 0 0,-1-3 0 16,2 0-128-16,-2 5 128 0,0-3 0 0,0 6 0 15,2-3 0-15,0 3 0 0,-1-3 0 0,0-1 0 16,-1 0 0-16,3 4 0 0,0-2 0 0,0 1 0 0,0 7 0 15,0-5 0-15,2-3 0 0,-2 2 0 16,0 6 0-16,0 0 0 0,0 0 0 0,0 0 0 16,-2-5 0-16,2 5 0 0,-5-9 0 0,5 9 0 0,0 0-144 15,0 0 144-15,0 0 0 0,0 0 0 0,0 0 0 16,0 0-128-16,0 0 128 0,-4 8 0 0,2-2 0 0,1 6 0 16,-2-2-128-16,2 4 128 15,1 0 0-15,1 0 0 0,-1 2 0 0,3 12 0 0,0-1 0 16,2 2-128-16,-1 2 128 0,-1-11 0 0,-1 4 0 0,1 5 0 15,-1 4 0-15,2 18 0 0,0-4-128 0,-1-14 128 16,-2 3 0-16,1 1 0 0,0-2 0 0,-1 2 0 16,0 0 0-16,-1 2 0 0,-1 5 0 0,0-2 0 15,-1 3 0-15,0-3 0 0,-2 2 0 0,-5 15 0 16,0-3 0-16,4-21 0 0,0 0 0 0,-1 1 0 16,-1 1 0-16,1-1 0 0,0 3 0 0,-2 0 0 15,0 0 0-15,1 2 0 0,-1 0 0 0,-1 3 0 16,0-3 0-16,-1 1 0 0,-1 1 0 0,-7 15 0 15,0-3 0-15,7-21 0 0,-2 2 0 0,-2 0 0 16,-2 1 0-16,-2 1 0 0,-1 0 0 0,-1 1 128 0,1-3-128 16,-9 15 0-16,2-8 0 0,11-18 0 0,-1 3 0 0,-1 0 0 15,-1 3 0-15,0-2 128 0,0-1-128 0,-1 2 0 16,-2-3 0-16,2 1 0 0,0 3 0 0,-1-3 0 16,1 1 0-16,-11 10 0 0,16-19 0 0,-3 1 0 15,-1-1 0-15,1 3 0 0,-2-1 0 0,-2-2 0 16,0 0 0-16,0-1 0 0,2-1-128 0,-6 3 128 15,2 0 0-15,1-6 0 0,0 1 0 0,2-2 0 0,3 1-144 16,-2-1 144-16,2-3 0 0,-3 2-144 16,5-2 144-16,-1-3 0 0,0 2 0 0,1-1 0 15,-1 4 0-15,-1 3-160 0,0-2 160 0,-2-1 0 0,-5 4-208 16,0-1 64-16,-2 2 16 0,1-2 0 0,-1 0-96 16,0-2-16-16,2-2 0 0,1 2 0 0,1-1 80 0,1-1 16 15,4-4 0-15,2 3 0 0,1-5 144 0,-1 2 0 16,4-1 0-16,2-3-128 0,2 1 128 0,3 0-128 15,5-5 128-15,0 0-128 0,0 0 128 0,0 0-128 16,0 0 128-16,0 0-128 0,7-1-16 0,2-2 0 16,1 0 0-16,1-1 0 0,0 0 144 0,2-4 0 15,0 1-144-15,1-4 144 0,-2 4 0 16,5-2-144-16,-2 0 144 0,2-2 0 0,-1 2 0 0,1-1 0 16,-2 3 0-16,1-2 0 0,3-1 0 0,0-4-128 15,-1-1 128-15,0 1 0 0,0 4 0 0,0-5 0 0,1-1 0 16,2 1 0-16,2-2 0 0,1 0 0 15,2-4 0-15,0 0 144 0,1 0-144 0,0 0 0 0,1-2 0 16,1-1 128-16,0-2-128 0,16-14 0 0,-7 3 144 0,-15 13-144 16,4-6 0-16,-2 1 128 15,0-4-128-15,-2 0 0 0,-1-1 0 0,-3 2-208 16,0 5 16-16,-1 1 16 16,-2 3-2320-16,-2 1-448 0</inkml:trace>
  <inkml:trace contextRef="#ctx0" brushRef="#br3" timeOffset="148432.5">9066 8212 9215 0,'0'0'400'0,"0"0"96"0,0 0-496 0,0 0 0 16,0 0 0-16,0 0 0 0,0 0 1040 0,0 0 112 31,6-4 32-31,2-2 0 0,-1-1-112 0,2-2-32 0,0 0 0 0,1 3 0 0,0-3-256 0,2 0-48 16,1-5-16-16,1 0 0 0,-2 3 128 0,4-1 32 15,-4 0 0-15,2-1 0 0,4 2-160 0,2-2-16 16,2-4-16-16,1 2 0 0,2-3-160 0,1-1-16 16,0 1-16-16,5-4 0 0,-2-9-48 0,-2 1-16 15,-1 0 0-15,0 0 0 0,-1 3-48 0,-1-1-16 16,-2 3 0-16,-2-4 0 0,1-2 96 0,-1 4 32 16,0-2 0-16,0 2 0 0,-1-2 32 0,0 1 16 15,-2 0 0-15,0 0 0 0,1 3-160 0,-2-2-48 16,0 2 0-16,-1-3 0 0,1-1-144 0,0-3-48 15,-2 3 0-15,0 1 0 0,0-3 32 0,-2 4 0 16,2-2 0-16,-1 1 0 0,0 1 16 0,-2-2 16 0,-1 3 0 0,0-5 0 16,1-1-16-16,-1 3-16 0,-1-1 0 0,0-2 0 15,-1 4 64-15,1-3 16 0,0-1 0 0,5-12 0 16,-1 1-256-16,-5 20 0 0,-1-6 128 0,1 1-128 16,-1-3 0-16,2 1 128 0,0-2-128 15,-1-1 0-15,-1-1 128 0,2-1-128 0,-1 1 0 0,5-30 144 16,-3 11-144-16,-2 7 0 0,-2 6 0 0,-1 0 128 15,-4 2-128-15,3 1 160 0,-4 0-160 0,0 2 160 16,0 3 16-16,1 3 0 0,1-2 0 0,-1 3 0 16,0-1-48-16,-1-2 0 0,0 0 0 0,1 1 0 15,1 0-128-15,0 1 128 0,-1-1-128 0,1-1 128 0,-2 0-128 0,1-1 0 16,-1 1 0-16,3-2 0 0,-3-3 0 0,0 0 0 16,0 2 128-16,0 1-128 0,0 0 0 0,0 0 0 15,0-3 0-15,0 0 0 0,0-1 0 0,0 1 0 16,0 0 0-16,0 1 0 0,1-2 0 0,-2-1 0 15,-2 0 0-15,3 1 0 0,-1 0 128 0,-1 1-128 16,1 1 0-16,1-1 128 0,0-2-128 0,1-3 192 16,2 2-192-16,1-2 192 0,0 1-32 0,1-6 0 15,0 0 0-15,5-1 0 0,0-4-160 0,2 3 128 16,-1 0-128-16,2-2 128 0,-4-2-128 0,2 0 0 0,2-1 0 16,0-2 128-16,-2 1-128 0,3 1 0 0,-3 0 0 0,2-1 0 15,-1 2 0-15,-1 0 0 0,0-1 0 0,-2-3 0 16,-1 0 0-16,0 1 0 0,-3 1 0 0,1-1 0 15,-3-6 0-15,0 2 0 0,1 2 128 0,-3 1-128 16,5 0 0-16,-4-2 0 0,2-2 0 16,0 3 0-16,-3 1 0 0,0 0 0 0,2-2 0 0,-2 2 0 15,-1-1 0-15,1 2 0 0,-1 0 0 0,0-2 0 16,0 1 0-16,0 3 0 0,-1-1 0 0,0 5 128 16,-2 0-128-16,3 6 0 0,-2-3 0 0,-1 3 0 15,-1-4 0-15,2 4 0 0,2-3 0 0,0 4 0 16,1-2 0-16,2 1 0 0,-1-3 0 0,1 3 0 15,-1 6 0-15,-2 0 0 0,4 0 0 0,-1 0 0 16,-1 0 0-16,2 2 0 0,0 0 0 0,-3 2 0 0,4 2 0 16,-4 4 128-16,1-1-128 0,-1 4 128 0,1-2-128 0,0 3-176 15,-4 3 48-15,1 2 0 0,0 2 128 0,2 1-160 16,-1 1 160-16,1 5-160 16,2 0-224-16,-3 9-64 0,0 0 0 0,4-7 0 15,-4 7-2448-15,10-1-496 0</inkml:trace>
  <inkml:trace contextRef="#ctx0" brushRef="#br3" timeOffset="208657.63">11542 18951 12895 0,'0'0'576'0,"0"0"112"0,0 0-560 0,0 0-128 0,0 0 0 0,7 8 0 15,-7-8 944-15,8 10 144 0,-8-10 48 0,6 14 0 16,2 2-416-16,-4 3-80 0,2-1 0 0,-2 4-16 15,0-2-144-15,0 3-32 0,-1 2 0 0,1 5 0 16,0 1-112-16,0-1-16 0,-2 0-16 0,4 3 0 16,-3 2-144-16,1-2-32 0,1 0 0 0,0-3 0 15,-1 1-128-15,1-1 0 0,-1-2 0 0,1 0 128 16,-1-5-128-16,0 2 0 0,0-4-160 0,-1-2-6480 16,1-4-1296-16</inkml:trace>
  <inkml:trace contextRef="#ctx0" brushRef="#br3" timeOffset="209032.18">12101 19022 16575 0,'0'0'1472'0,"0"0"-1168"0,-5 12-304 0,1 0 0 16,2 4 1440-16,0-1 224 0,2-1 64 0,2 7 0 15,-1 2-880-15,1 3-160 0,2 3-48 0,0-2 0 16,-1 1-256-16,-1 0-64 0,2-3-16 0,-3 3 0 16,3-4-176-16,-1 2-128 0,-1-2 192 0,1-1-192 15,-2 2 0-15,-1 0 0 0,0-4 0 0,1-1 0 32,1-1-720-32,0-1-160 0,-2-3-16 0,4 0-6400 0,-2-1-1264 0</inkml:trace>
  <inkml:trace contextRef="#ctx0" brushRef="#br3" timeOffset="209393.47">12796 19274 23039 0,'0'0'1024'0,"-2"9"192"0,2 5-960 0,2 2-256 0,3 2 0 0,1 0 0 15,-1 0 176-15,1 1-16 0,2 2 0 0,-1 2 0 16,0 1-160-16,-1-3 0 0,0-2 144 0,1 4-144 16,-2 2 0-16,-1-2 0 0,-1-4 0 0,1 1 0 31,0 1-1440-31,-1-1-352 0,0 11-80 0,-1-9-16 0</inkml:trace>
  <inkml:trace contextRef="#ctx0" brushRef="#br3" timeOffset="209763.87">13081 19466 22111 0,'0'0'1968'0,"3"15"-1584"15,0 3-384-15,3 2 0 0,-1-1 448 0,1 4 0 0,2-1 0 0,2 1 0 16,1 2-448-16,-1-2 0 0,-2 0 0 0,0 2 0 16,-2-2 0-16,2-1 0 0,-1-3 0 0,0-1 0 31,-4-1-1408-31,1 0-272 0</inkml:trace>
  <inkml:trace contextRef="#ctx0" brushRef="#br3" timeOffset="210080.14">12444 19280 19343 0,'-11'12'848'0,"7"-5"192"0,0 6-832 0,2 2-208 16,-1 2 0-16,3 2 0 0,3 2 1568 0,-1 4 272 16,1 3 48-16,-1 1 16 0,1 1-1520 0,1 3-384 15,-2 3 0-15,-1-2 0 0,-1 1 0 0,0-1 0 16,0-2 0-16,0-1 0 15,0-3-2112-15,-1-3-448 0</inkml:trace>
  <inkml:trace contextRef="#ctx0" brushRef="#br3" timeOffset="210428.96">11984 19107 27583 0,'-14'11'1216'0,"9"-1"256"0,1 2-1168 16,3 6-304-16,1 1 0 0,3 5 0 0,-1 1 0 0,3 4-144 16,-2 0 16-16,2 4 0 0,-1 1 128 0,-2 3 0 15,-2 1 0-15,-1 2-128 0,-3-1 128 0,-1-1 0 16,-4-1 0-16,1 1 0 16,1 0-384-16,-2-1-80 0,-1-2-32 0,0-2 0 15,-1-3-1024-15,1-3-208 0,-1-4-32 0,-1-5-16 0</inkml:trace>
  <inkml:trace contextRef="#ctx0" brushRef="#br3" timeOffset="210709.54">11440 18926 23039 0,'-14'14'2048'0,"9"-3"-1648"0,1 3-400 0,3 5 0 16,2 5 272-16,2 2-16 0,-1 4-16 0,1 4 0 16,2 8-240-16,-1 3-160 0,-2-4 32 0,0 1 0 0,-2 2 128 15,-2-1 0-15,0 0-144 0,-1-1 144 16,-1-1-672-16,1 1-64 0,-1-1-16 0,0-4 0 15,0-1-720-15,0 0-160 0</inkml:trace>
  <inkml:trace contextRef="#ctx0" brushRef="#br3" timeOffset="211043.57">11342 18852 22975 0,'-4'20'1024'0,"3"-1"192"0,2 8-960 0,2 1-256 0,-2 4 0 0,6 3 0 16,-2 5 0-16,1 7-160 0,3 4 32 0,-4 3 0 16,-2 0 128-16,-2 0 176 0,-1 1-48 0,0 1 0 15,-1 1-128-15,-2 3 0 0,-1-3 0 0,2-1 0 16,-1 0 0-16,1-3-176 0,-2-3 48 0,1-7 0 16,1-1-640-16,0-4-112 0,2-7-16 15,2-3-8208-15</inkml:trace>
  <inkml:trace contextRef="#ctx0" brushRef="#br3" timeOffset="211392.62">12189 19221 15663 0,'0'0'1392'0,"0"0"-1120"0,-3 12-272 0,3 6 0 16,0 5 2032-16,3 0 336 0,1 0 80 0,-1 6 16 15,1 0-1984-15,1 3-480 0,0 0 0 0,1 6 0 16,-1 5 0-16,-4-1 0 0,1-1 0 0,-2 2 0 16,-1-2 128-16,1 0-128 0,0 1 0 0,1-3 0 31,1-4-256-31,-1-4-176 0,0-3-16 0,2-3-10048 0</inkml:trace>
  <inkml:trace contextRef="#ctx0" brushRef="#br3" timeOffset="211692.57">12870 19414 28959 0,'6'24'1280'0,"1"-8"272"0,3 3-1232 0,3 2-320 0,1 4 0 0,2 3 0 16,-1 1 0-16,6 1 0 0,0 1 0 0,0 4-144 15,-2-1-144-15,0-5-32 0,0-2 0 0,-1 0-8000 16,-2-2-1600-16</inkml:trace>
  <inkml:trace contextRef="#ctx0" brushRef="#br3" timeOffset="212013.62">13536 19595 29487 0,'-2'11'2624'0,"2"4"-2112"0,3 7-512 0,4-1 0 16,3 2 224-16,1 0-64 16,1 2-16-16,1 2 0 0,2 0-320 0,-1-1-64 0,0-3-16 0,-3-1 0 31,2-1-1808-31,-2-3-368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30T17:39:18.69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24339 13666 2751 0,'0'0'256'0,"0"0"-256"0,0 0 0 0,0 0 0 15,0 0 1728-15,0 0 320 0,0 0 48 0,14 0 16 16,-1 1-1152-16,0-1-208 0,0 0-48 0,1 0-16 15,1-1-48-15,3 1-16 0,-1-1 0 0,4-1 0 0,0 2-144 0,6 0-32 16,4-2 0-16,2-2 0 0,1 3-64 0,2-3 0 16,-1-2-16-16,1-2 0 15,-2 3 80-15,4 1 0 0,3-1 16 0,3-1 0 0,5 1-112 16,4 3-32-16,4 1 0 0,0-2 0 0,-1-2-160 0,0 2-32 16,-5-1-128-16,3 0 192 0,0-1-16 0,6 1-16 15,3 2 0-15,4-1 0 0,0 0 128 0,-2 0 32 16,-4-2 0-16,0 1 0 0,0 0 32 0,1 4 16 15,4-1 0-15,3 1 0 0,3 1-16 0,-2-1 0 16,-9-1 0-16,2 1 0 0,0 1 16 0,6 1 0 16,1 0 0-16,1 0 0 0,1 2-80 0,-4-1-16 15,-6-2 0-15,-1-1 0 0,4 0-48 0,0 1-16 0,2 2 0 0,3-2 0 16,1 0-16-16,-4-1-16 0,-3-1 0 16,0 1 0-16,0 1-176 0,4-1 192 0,0 0-192 0,2 2 192 15,3-1-192-15,-6-2 0 0,-6-2 144 0,3 2-144 16,2-2 0-16,2 2 0 0,6 0 0 0,-1-2 128 15,-2 2-128-15,-1-2 0 0,-5-1 0 0,2 2 0 16,2 1 0-16,3-1 0 0,2-3 0 0,-2 3 128 16,-1-2-128-16,-1 0 192 0,-2 0-64 0,2-1 0 15,2 3 192-15,4-1 64 0,2 1 0 0,-4 0 0 16,-7-2-64-16,0 2 0 0,1-2 0 0,2 3 0 16,2 1-128-16,-1 0-16 0,0-1-16 0,-3-1 0 15,-6 0-32-15,2 1-128 0,-1 1 192 0,3 0-64 16,0 1-128-16,2 1 160 0,-1 1-160 0,-5-2 160 15,-4-1-160-15,0 1 0 0,-1 2 0 0,0 1 0 16,-1 0 144-16,2 1-144 0,-1-2 160 0,-3 4-160 0,-1-2 0 0,-6-1 0 16,-5-2 0-16,-3 2 0 0,-1-4 0 0,-4 1 0 15,-2 2 0-15,-3-2 0 0,-3 0 0 0,-2 2 0 16,-1 0 128-16,-5-1-128 0,-4 1 0 0,0-2 0 16,-4 0 0-16,-10-1 0 0,7 1-320 0,-7-1 0 15,0 0 0-15,0 0 0 16,0 0-1216-16,-10-1-256 0,-5 0-64 0</inkml:trace>
  <inkml:trace contextRef="#ctx0" brushRef="#br0" timeOffset="1184.41">23884 14867 18543 0,'0'0'816'0,"0"0"176"0,0 0-800 0,0 0-192 0,0 0 0 0,0 0 0 16,0 0 464-16,12 1 48 0,-1-2 16 0,3 0 0 15,2 0-240-15,3-1-48 0,2-2-16 0,6-1 0 16,5 0 80-16,6 0 16 0,0-2 0 0,1 0 0 0,-2 2-96 0,3-1-16 16,3 2 0-16,1-1 0 0,3 1 112 0,2-1 0 15,7 2 16-15,-3 2 0 0,2 0 16 0,-2 0 0 16,-2-1 0-16,1 2 0 0,-2 2-96 0,3 0-32 16,2-3 0-16,3 1 0 0,4 0 112 0,3 0 32 15,-3 0 0-15,0 1 0 0,-3 0 16 0,1-1 0 16,1 2 0-16,6-2 0 0,6 0 32 0,-1 0 16 15,2-2 0-15,-4 2 0 0,1 0-112 0,0 0-32 16,0-2 0-16,4 1 0 0,6-1-32 0,-1 1-16 16,-7 0 0-16,5-2 0 0,-2-2-96 0,4 3-16 15,4-1 0-15,-1 1 0 0,-6 0-128 0,-2 0 128 16,-2 0-128-16,3 2 128 0,3 0-128 0,1 0 0 16,0-1 0-16,-4 0 0 0,-3-2 128 0,-1 3-128 0,4 0 0 15,3 0 128-15,1 0-128 0,-2 3 0 0,-4-2 144 0,-1 2-144 16,-2-5 128-16,4 1-128 0,-1 5 160 0,4-3-160 15,1 2 224-15,-3-2-48 0,-6-2-16 0,1 0 0 16,1 1-16-16,3 2 0 0,3-2 0 0,-3 3 0 16,-3-1 32-16,0 1 0 0,-1-2 0 0,0 0 0 15,0 1-176-15,4 0 192 0,0-2-192 0,-2 4 192 16,-5 0-192-16,0 0 128 0,-2-3-128 0,0 0 128 16,1 0-128-16,2 2 160 0,2-2-160 0,-4 2 160 15,-3-1-160-15,-1 1 0 0,1-1 0 0,1-2 128 16,1-2-128-16,0 2 0 0,0 2 0 0,-4-2 128 15,-3 2-128-15,-1 0 0 0,-2 1 0 0,1-1 128 16,2 0-128-16,-1-1 160 0,3 0-160 0,-2 2 160 0,-4-1-32 16,-5 1-128-16,-3-2 192 0,0 1-64 0,-2 0-128 0,-1-1 160 15,0-2-160-15,-1-1 160 0,-1 2-32 0,1 0 0 16,-4-1 0-16,1 2 0 0,-3-1 48 0,-3 0 0 16,-1-1 0-16,-2 0 0 0,-5 0-16 0,0 1 0 15,-5 2 0-15,1-2 0 0,-2-1-32 0,-1 0 0 16,-2-1 0-16,-2 1 0 0,-1 1 0 0,-2 0-128 15,-2-2 192-15,-10 2-64 0,7-2-128 0,-7 2 128 16,7-3-128-16,-7 3 128 0,0 0-128 0,0 0 0 16,0 0 0-16,0 0-176 15,-9-6-1104-15,-6 3-240 0,-6-1-32 0</inkml:trace>
  <inkml:trace contextRef="#ctx0" brushRef="#br0" timeOffset="16262.53">22073 5459 8287 0,'0'0'368'0,"-9"0"80"0,0 1-448 0,9-1 0 0,-10 2 0 0,10-2 0 16,-9 0 1920-16,9 0 320 0,-9-1 48 0,9 1 16 15,0 0-1184-15,0 0-224 0,0 0-64 0,0 0 0 16,0 0-320-16,10-1-64 0,2-2 0 0,1 1-16 16,-1-2-64-16,1 1-16 0,0 2 0 0,-1 0 0 15,2-2 96-15,0 2 32 0,4 1 0 0,0 0 0 16,4 0 32-16,-1 0 16 0,1 0 0 0,5 0 0 0,-1 0-112 15,6 4-32-15,1 1 0 0,4-1 0 0,4-4 48 0,1 2 0 16,0 1 0-16,-2-1 0 0,-2 1-80 0,2-2-16 16,0 1 0-16,2 1 0 0,2 0-144 0,1-2-48 15,4 2 0-15,1 1 0 0,6-2-144 0,-1 1 0 16,-2 2 144-16,1-4-144 0,-5-1 0 0,5 0 0 16,0 0 0-16,6 1 128 0,2 0 0 0,3-1 16 15,1 2 0-15,-1-2 0 0,-5 0-16 0,0 0-128 16,3 0 192-16,5 1-64 0,2 2-128 0,2-1 160 15,3 1-160-15,-6-3 160 0,-6 0 0 0,5 0 0 16,-1 0 0-16,7 2 0 0,2 1-32 0,0-2-128 16,-2 0 192-16,-2-1-64 0,-3-1-128 0,3 1 128 0,3 1-128 0,3 2 128 15,2-2-128-15,-4 0 0 0,-6 1 0 0,1-2 128 16,3 0-128-16,2 0 192 0,5 1-192 0,-1-1 192 16,-5 1-192-16,-2-1 0 0,0-1 0 0,3 1 0 15,4 0 0-15,5-1 0 0,-1-1 128 0,-2 1-128 16,-5-1 0-16,4 0 0 0,1 0 0 0,4 0 0 15,2 1 0-15,-4-3 128 0,-9 1-128 0,2-1 0 16,3 2 0-16,-1 0 0 0,5 1 128 0,-4-3-128 16,-3-2 0-16,-1 0 0 0,-1-1 0 0,2 3 0 15,5 1 0-15,-1 1 160 0,0-4-160 0,-3-1 160 16,-6 3 32-16,3 2 16 0,3-1 0 0,3 1 0 16,2-2-208-16,-4 1 176 0,-8 0-176 0,0 0 160 15,0 1-160-15,2 0 0 0,2 1 0 0,-2-2 0 16,1 2 0-16,-4-1 0 0,-4-3 0 0,-1 2 0 0,0 2 0 15,2-1 0-15,2 1 128 0,-2-1-128 0,-1-2 0 0,-5 0 0 16,-4 0 0-16,1-2 128 0,-4 1-128 0,2 1 0 16,-1 1 0-16,3 0 0 0,2-4 0 0,-1 2 0 15,-2 0 128-15,-1-3-128 0,-4 3 0 0,0 2 0 16,1-4 144-16,2 2-144 0,2 3 128 0,0-2-128 16,2-3 160-16,-7 4-160 0,1-1 192 0,0-1-64 15,-1-2-128-15,1 3 192 0,-3 1-64 0,-1 0-128 16,-2-2 176-16,3 3-176 0,-2 0 208 0,-1 1-64 15,-6 0-16-15,-4-2 0 0,-4 1-128 0,-3-2 0 16,1 1 0-16,-2 2 128 0,-1 0-128 0,0 1 160 16,1 0-160-16,-3 0 160 0,-2 0-160 0,0 0 160 0,-3-2-160 15,0 4 160-15,-1-2-160 0,-3 1 160 0,-3 0-160 0,-2 3 160 16,-12-4-160-16,0 0 0 0,8 4 144 0,-8-4-144 16,0 0 0-16,0 0 0 0,0 0 0 0,-10 6 0 31,-3 3-880-31,-2-5-240 0,-3 0-48 0,-1 0-14832 0</inkml:trace>
  <inkml:trace contextRef="#ctx0" brushRef="#br0" timeOffset="18689.64">19410 4822 24479 0,'0'0'1088'0,"0"0"208"0,0 0-1040 0,15 4-256 0,3-1 0 16,2-1 0-16,-2-2 624 0,1-2 64 0,2-1 16 0,4 0 0 15,4 1 128-15,4-1 48 0,4 2 0 0,5-2 0 16,4 1-416-16,4-3-80 0,3 1 0 0,-2 0-16 16,-3 0-368-16,-1-1 144 0,-1 1-144 0,-2 2 0 31,0-1-1536-31,-4 3-432 0,-4-1-80 0</inkml:trace>
  <inkml:trace contextRef="#ctx0" brushRef="#br0" timeOffset="18860.29">20071 5098 28095 0,'-16'11'1248'0,"12"-2"256"0,-1-3-1200 0,1 6-304 16,1-3 0-16,2 2 0 0,1-2 944 0,3 0 128 16,2-1 16-16,2 0 16 0,3-2 176 0,4 1 16 15,4-2 16-15,3-2 0 0,1-1-560 0,8-2-112 16,0-1-32-16,4-1 0 0,5-1-352 0,4-3-80 16,4-1-16-16,1 1 0 0,0-4-304 0,2 2-64 15,0-2-16-15,-2 4-17136 0</inkml:trace>
  <inkml:trace contextRef="#ctx0" brushRef="#br0" timeOffset="19422.9">22907 6342 13823 0,'-10'-6'1216'0,"6"4"-960"0</inkml:trace>
  <inkml:trace contextRef="#ctx0" brushRef="#br0" timeOffset="20131.32">22362 6134 14735 0,'0'0'640'0,"0"0"160"0,5-9-640 0,0 1-160 16,1-2 0-16,2 2 0 0,-1-2 1584 0,1 5 272 15,-2-1 64-15,-6 6 16 0,0 0-560 0,0 0-112 16,11-2-32-16,-11 2 0 0,8 11-480 0,0 3-112 15,-3 2 0-15,-1 6-16 0,-3 4-176 0,-1 6-48 0,-1 1 0 0,-3 5 0 16,-1 6-80-16,-3-1-32 0,-2 4 0 0,-1 1 0 16,-1 2-32-16,0-1-16 0,-2-3 0 0,0 0 0 15,0-3-240-15,-2-2 176 0,5-5-176 0,0-1 160 16,2-6-160-16,0-2 0 0,2-7 0 0,4-2 128 31,0 0-448-31,1-8-80 0,2-1-32 0,0-9 0 16,0 0-2192-16,0 0-448 0,15-19-96 0,1-4-16 0</inkml:trace>
  <inkml:trace contextRef="#ctx0" brushRef="#br0" timeOffset="20331.46">22735 6130 16575 0,'0'0'1472'0,"0"0"-1168"0,0 0-304 0,0 0 0 15,-6 11 1984-15,1 4 352 0,1 2 64 0,-1-1 16 0,-1 1-1248 16,-1 3-240-16,3 2-48 0,-1 3-16 0,-1 2-384 0,1 5-80 15,-1 2-16-15,-1 2 0 0,1 1-224 0,1-1-160 16,0 4 192-16,0-3-192 0,-2 1 0 0,5-1 0 16,-2-3 0-16,1-1 0 0,2-6-160 0,1-1-144 15,1 0-16-15,2-2-16 16,-2-6-2064-16,2-3-416 0</inkml:trace>
  <inkml:trace contextRef="#ctx0" brushRef="#br0" timeOffset="20525.9">22182 6562 30399 0,'0'0'1344'0,"0"-9"288"0,4 0-1312 0,4-2-320 0,3-3 0 0,5 1 0 15,5 2 240-15,6-5-32 0,3-1 0 0,7 0 0 16,5 0-208-16,4 0 0 0,3-2 128 0,-1-2-128 31,-5 2-784-31,-4 1-208 0,-3 2-32 0,-7 4-11840 0</inkml:trace>
  <inkml:trace contextRef="#ctx0" brushRef="#br0" timeOffset="20715.96">22308 6690 32127 0,'-20'13'1424'0,"11"-4"304"0,3-3-1392 0,6-6-336 0,-3 9 0 0,3-9 0 0,9 4 288 0,5-3-16 15,4-1 0-15,7-4 0 0,8-4 112 0,9-3 0 16,8-4 16-16,3-3 0 0,2-2-208 0,-1-2-64 16,2-1 0-16,0 2 0 0,2-1-128 0,0 4 0 15,0 2 0-15,2 1 0 16,-6-1-1168-16,-7 5-224 0,-5-2-32 0,-7 4-8064 16,-6 2-1616-16</inkml:trace>
  <inkml:trace contextRef="#ctx0" brushRef="#br0" timeOffset="21265.44">23370 6462 20271 0,'0'0'896'0,"0"0"192"0,9-4-880 0,2 1-208 0,-1 3 0 0,2 4 0 16,0-1 1808-16,-2 4 320 0,-2 5 64 0,-2 0 16 15,1-2-1376-15,-2 6-288 0,-3 0-48 0,0 3-16 16,-2 2-208-16,0 3-32 0,0 0-16 0,-2 3 0 15,1 1-96-15,0-3-128 0,0 0 176 0,3-4-176 16,1-2 128-16,4-4-128 0,1-1 0 0,2-2 0 16,4-2 0-16,0-1 0 0,1-1 128 0,1-6-128 15,-2-4 384-15,0-4 0 0,1-5 16 0,-5-2 0 16,-1 3 16-16,-3-3 0 0,-1-2 0 0,-2 0 0 16,-4-2-192-16,-3 1-32 0,-3-2-16 0,0-1 0 15,-3 0 128-15,-3 1 16 0,1-1 16 0,0 1 0 0,-1-1-96 16,2 1-32-16,0 2 0 0,5 0 0 15,2 2-208-15,4 2 0 0,4-1 0 0,5 3 0 0,4-3 0 0,4-2 0 16,4 0-144-16,4-2 144 0,2 0-144 0,1-3 144 16,1-3-128-16,0 0 128 0,2-3 0 0,3 3 0 15,3-4 0-15,1 2-128 0,2-5 128 0,-1 2 0 16,0-2 0-16,0 1 0 0,-3 1 0 0,-4-1 0 16,-5 3 0-16,-4-1 128 0,-5 3-128 0,-3 1 0 15,-6 2 0-15,0 3 128 0,-6 4 80 0,0 4 32 16,-3 10 0-16,0 0 0 0,0 0 16 0,-10 15 0 15,-3 4 0-15,-2 9 0 0,-2 3-256 0,-2 11 144 16,-5 5-144-16,2 9 128 0,0 6-128 0,-3 4 0 16,1 3 144-16,-2 7-144 0,-2 3 160 0,0 3-32 0,0-3-128 15,1 5 192-15,0-4-48 0,3 0-16 0,1-5 0 16,5-4 0-16,1-6-128 0,3-8 0 0,1-8 0 16,2-5 0-16,0-3 0 0,2-4 0 0,1-7 0 0,-1-4 0 15,1-5-400-15,-1-7 32 0,2-4 16 0,-2-7 0 31,-2-7-2112-31,-1-4-416 0,-5-2-96 0,-4-8-6528 0,-2-6-1312 0</inkml:trace>
  <inkml:trace contextRef="#ctx0" brushRef="#br0" timeOffset="21387.45">23380 7054 17503 0,'0'0'1552'0,"6"-8"-1232"0,2-1-320 0,2 5 0 16,1 1 1968-16,5-4 336 0,3 1 64 0,5 0 0 16,4-3-1104-16,2 1-240 0,7-3-32 0,3-1-16 15,-1 1-448-15,2-4-80 0,-1-1-32 0,5 0 0 16,2-5-288-16,6 4-128 0,3 0 0 0,4-2-9152 15,3-1-1936-15</inkml:trace>
  <inkml:trace contextRef="#ctx0" brushRef="#br0" timeOffset="21882.55">25745 6483 26719 0,'-2'-10'2368'0,"-1"0"-1888"15,3 10-480-15,-6-5 0 0,-3-3 320 0,-5 4-16 0,-1 4-16 0,-4 5 0 16,-3 4-32-16,-2 0-16 0,-3 4 0 0,-2 3 0 16,-1 6 32-16,-4 6 16 0,0 1 0 0,1 5 0 15,1 2-112-15,2 0-32 0,2-1 0 0,4 1 0 16,2 1-16-16,6-4-128 0,2-3 192 0,5-4-64 15,5-3-128-15,4-4 0 0,4-9 0 0,-4-10 128 16,11 4-128-16,4-6 0 0,3-4 144 0,3-7-144 16,1-6 288-16,5-5-16 0,2-4 0 0,6 1 0 15,-1-2-128-15,-1 0-16 0,1-5-128 0,3-3 192 16,0-1 160-16,-1 2 32 0,-3 2 0 0,0-8 0 16,-1-1 48-16,-3-8 16 0,-4-3 0 0,1-2 0 15,-1-5-144-15,-2-1-32 0,0-4 0 0,0 2 0 16,0 0-272-16,-2 8 160 0,-1 10-160 0,0 9 128 15,-3 10-128-15,-1 7 0 0,-7 6 0 0,-1 9-176 0,-8 5 176 0,0 0 0 16,2 19 0-16,-5 6 0 0,-6 9 0 0,-5 9-128 16,-6 9 128-16,-2 10 0 15,-3 4 0-15,-3 10 0 0,-1 5 0 0,-1 5 0 0,1 7 0 0,1-3-128 16,2-4 128-16,3-3 0 0,2-8 0 0,5-5 0 16,3-13 0-16,5-5 0 0,6-7 0 0,3-5-128 15,4-5 128-15,5-9 0 16,3-4-1888-16,4-7-288 0,0-2-64 0,3-10-11440 0</inkml:trace>
  <inkml:trace contextRef="#ctx0" brushRef="#br0" timeOffset="22623.42">26475 6673 31327 0,'-9'1'2784'0,"-2"0"-2224"0,-2 2-560 0,0 0 0 15,1 5 704-15,-4 0 16 0,-2 3 16 0,-2-1 0 16,-1 3-352-16,-2 2-64 0,0 0 0 0,0 1-16 16,1-1-80-16,3 3-16 0,1 0 0 0,4-1 0 15,2 0-208-15,4-2 0 0,3-1 0 0,4 1 0 16,3-4 0-16,5-1 0 0,3-3-192 0,3 4 192 16,0-8-144-16,5 0 144 0,1-4 0 0,0-1-144 15,0-1 144-15,1-3 0 0,-1-1 128 0,-2 0-128 16,1-4 176-16,-3 1-48 0,-1-4 0 0,0 2 0 15,-1 2 32-15,0-1 0 0,-3 2 0 0,-1-1 0 16,-3 5 32-16,-6 5 0 0,7-8 0 0,-7 8 0 0,0 0-16 0,0 0 0 16,0 0 0-16,0 0 0 15,0 0-176-15,0 0 0 0,0 0 0 0,5 10 128 0,0-1-128 0,-5-9 0 16,7 10 0-16,1-2 0 0,0 1-192 0,1-5 192 16,1-2-192-16,2-2 192 0,2 1-368 0,2-2 48 15,0-3 16-15,3 1 0 0,0-8 112 0,0 5 0 16,4-3 16-16,1 0 0 0,1-5 176 0,-1 0 0 15,-1-2-144-15,-2-1 144 0,-2 2 0 0,0-7 0 16,-1 1 0-16,-1-1 0 0,-2 3 128 0,-1-4-128 16,0-2 0-16,0 1 128 0,-1-6-304 0,2 2-64 15,-2-2-16-15,1-3 0 16,-2 0-576-16,2-2-112 0,-1 0-16 0,0 2-16 16,-1 2-288-16,0-2-48 0,-2 3-16 0,0 2 0 15,0-3-80-15,-2 0-32 0,1 0 0 0,-2 4 0 0,0 4 896 0,-1 2 176 0,-1 3 48 16,-1 5 0-16,-1-1 480 0,-3 4 96 0,-2 1 32 0,2 9 0 15,0 0 288-15,0 0 64 0,-6-4 16 0,6 4 0 16,-10-2-48-16,1 4-16 0,-1 2 0 0,1 4 0 16,-1 2 192-16,1 3 48 0,0 5 0 0,0 2 0 15,-1 0-48-15,1 3 0 0,0 5 0 0,-1 1 0 16,0 3 0-16,0 5 0 0,-1 2 0 0,2 6 0 16,-1 1-32-16,0 7-16 0,-1 0 0 0,1 3 0 15,-2-1-112-15,2-2-32 0,0-3 0 16,1-2 0-16,0 2-176 0,3-8-32 0,-1-3-16 0,3 1 0 15,-1-9-192-15,5-1-48 0,0-6 0 0,0 0 0 16,0-4-128-16,0-2 0 0,4-4-160 0,0-4 160 16,0 3-192-16,0-7 48 0,-4-6 16 0,0 0 0 15,0 0-192-15,0 0-48 0,7-7 0 0,0-4 0 16,-4 0-144-16,2-4-48 16,-2-2 0-16,-3-1 0 0,-1 1-336 0,-3-2-64 0,1-2 0 15,-2 0-16-15,0 2-1136 0,-1-1-208 16,-2 3-48-16,-1-2-10160 0</inkml:trace>
  <inkml:trace contextRef="#ctx0" brushRef="#br0" timeOffset="22859.14">26521 6572 28559 0,'0'0'2544'0,"0"0"-2032"0,0 0-512 0,0 0 0 15,0 0 1040-15,7-5 112 0,6 1 32 0,2-2 0 16,3-1-528-16,8 1-96 0,2 0-32 0,6 1 0 16,5-5-224-16,-1 2-48 0,3 2-16 0,-3-5 0 15,-3 4-240-15,-2-5 0 0,-2 1 0 0,1 3 0 32,0 1-320-32,-2 2-128 0,0 1 0 0,-5 0-16 15,-1-2-1696-15,-3 3-336 0,-1 3-64 0,-5 1-9936 0</inkml:trace>
  <inkml:trace contextRef="#ctx0" brushRef="#br0" timeOffset="23246.1">27426 6451 9215 0,'0'0'400'0,"0"0"96"0,0 0-496 0,0 0 0 0,0 0 0 0,0 0 0 0,0 0 3776 0,0 0 640 15,-9 7 144-15,-3-2 32 0,-2 5-2736 0,-2-1-528 16,-4 2-112-16,-5 2-32 0,-1 4-432 0,-3 2-96 15,-2 3-16-15,-1 0 0 0,2 2-272 0,2 3-64 16,1-4-16-16,4 1 0 0,4 1-128 0,4-4-32 16,2-4 0-16,6 0 0 0,1-2-128 0,5-5 128 15,1-10-128-15,7 12 128 0,0-6-128 0,7-3 192 16,1-4-192-16,3-6 192 0,1-3 16 0,3-1 16 16,2-5 0-16,0 0 0 0,0-2-32 0,0 0-16 15,-2 0 0-15,-2-1 0 0,-2 3 240 16,-1-1 48-16,-3 2 16 0,-3 5 0 0,1 0 96 15,-2 5 32-15,-10 5 0 0,9-4 0 0,-9 4-192 0,0 0-32 16,0 0-16-16,10 6 0 0,-3 2-192 0,-1 3-48 16,0 4 0-16,-1 1 0 0,0 0-128 0,0 2 0 15,2 1 0-15,0-1 0 0,2 0-176 0,0-1 48 0,1 3 0 0,0-3 0 32,2 1-1648-32,-1-1-320 0,2-2-64 0,0-2-13856 0</inkml:trace>
  <inkml:trace contextRef="#ctx0" brushRef="#br0" timeOffset="23621.39">28558 6196 17503 0,'0'0'768'0,"4"-8"176"0,-3-2-752 0,-1 10-192 0,0 0 0 0,0 0 0 0,-8-2 3328 0,-4 0 624 16,-3 4 128-16,-3 0 16 0,-2 4-2768 0,-4 3-560 16,-6 4-128-16,-1-2 0 0,-4 5-96 0,1-1-16 15,-3 1 0-15,5 2 0 0,4-2-336 0,4 1-192 16,5 2 192-16,5-2-192 0,4-6 128 0,4 3-128 16,6 3 0-16,3-2 0 0,6 0 0 0,3 2 0 15,-1-2 0-15,7 3 0 0,7 0 144 0,0 1-144 16,-1-1 0-16,2-2 144 0,1-2-144 0,-4 3 0 0,0 0 144 15,-4 0-144-15,-4-2 0 0,-3 0 128 0,-5-2-128 16,-2-1 0-16,-3 0 176 0,-4 1-48 16,-4-2 0-16,-5 1 0 0,-5-1 144 0,-2-2 32 0,-7 0 0 0,-2-3 0 15,-3 1-160-15,-2-1-16 0,-1-3-128 0,0-1 192 16,4-2-192-16,2 0-240 0,2-2 48 0,3-2 16 31,3-1-1872-31,5-2-384 0,4 1-80 0</inkml:trace>
  <inkml:trace contextRef="#ctx0" brushRef="#br0" timeOffset="23958.1">28927 6550 12895 0,'9'-3'1152'0,"4"0"-928"0,1 1-224 0,0-1 0 0,0-1 3792 16,0 0 720-16,-2-4 144 0,1 1 16 0,-2 2-2816 0,3-6-576 15,-2-2-128-15,-2 1 0 0,3-1-624 0,-3-1-112 16,-3 0-32-16,1 2 0 0,-3-1-80 0,-1 2-32 16,-1 1 0-16,-5-2 0 0,-2 3 96 0,-1 2 16 15,-4 0 0-15,-1 6 0 0,-1 0-16 0,-2 3 0 16,-1 2 0-16,-1 6 0 0,-2-1-64 0,0 5-16 16,-2-1 0-16,-1 4 0 0,3 0-112 0,-1 4-32 15,3 0 0-15,3 0 0 0,3-2-144 0,4 0 0 16,3-1 0-16,4-1 0 0,3 1 0 0,3 0 0 0,3-2 0 15,3 1 0-15,2-6 0 0,0-2 0 0,-1 2 0 0,3-5 0 16,1 0-176-16,2 2 48 16,-1-4 0-16,-1-2 0 15,4-3-496-15,-2 0-80 0,1-2-32 0,0 1 0 16,-1-5-2336-16,0 2-480 0,-2 0-96 0</inkml:trace>
  <inkml:trace contextRef="#ctx0" brushRef="#br0" timeOffset="24266.92">30054 5651 21183 0,'0'0'1888'0,"0"0"-1504"0,0 0-384 0,0 0 0 15,0 0 2864-15,-7 5 496 0,-2 1 96 0,-2 8 32 0,-3 4-2112 0,-2 5-416 16,1 6-96-16,-2 6-16 0,-2 2-144 0,-1 7-16 15,0 4-16-15,-2 7 0 0,-2 0-352 0,1 5-80 16,1 0-16-16,1 1 0 0,-3-1-96 0,2-3-128 16,1 1 176-16,0-2-176 0,0-1-144 15,3-7-144-15,3-2-32 0,1-7 0 16,2-6-336-16,3-3-80 0,2-1-16 0,1-7 0 16,1-3-272-16,2-4-48 0,-1-1-16 0,1-5 0 15,3-9-2112-15,0 0-448 0,0 0-64 0,0 0-32 0</inkml:trace>
  <inkml:trace contextRef="#ctx0" brushRef="#br0" timeOffset="24418.23">29498 6423 10127 0,'0'0'448'0,"0"0"96"0,10-12-544 0,3 3 0 0,1-1 0 16,3 3 0-16,4-3 5376 0,2 4 976 0,2-3 192 0,3 2 48 16,5-4-4864-16,3 3-976 0,0-3-192 0,6 2-48 15,4-1-208-15,1 1-48 0,-1-4-16 0,-3 1 0 16,-2 0-240-16,0 1-128 0,-2-5 128 0,-1 2-208 31,-1 2-1968-31,-1-4-400 0,-3 1-80 0,-3 0-10752 0</inkml:trace>
  <inkml:trace contextRef="#ctx0" brushRef="#br0" timeOffset="24719.3">30695 6047 25791 0,'0'0'2304'0,"0"0"-1856"0,0 0-448 0,0 0 0 0,-5-7 1568 0,5 7 224 16,-10-2 32-16,-2 4 16 0,-2-1-560 0,0 3-128 15,-2-2 0-15,-1 2-16 0,0 2-304 0,-4 3-48 16,-2 0-16-16,4 4 0 0,-1 3-464 0,2 1-112 16,4-1 0-16,4 1-16 0,5 2-176 0,4 0 0 15,3 0 0-15,7 0-176 0,4 2 176 0,3 0-160 16,3 2 160-16,2 1-160 0,-1 7 160 0,2-3 0 16,-3 0 0-16,1-2 0 0,0 1 0 0,0-3 176 15,-3-1-176-15,-3 2 192 0,-4-4 256 0,-3 0 48 16,-3-2 16-16,-4-1 0 0,-3-1 192 0,-5-2 32 15,-3 0 16-15,-3-5 0 0,-2 1-128 0,-5-1-32 16,-2-4 0-16,-1-3 0 0,-1-1-336 0,-2-2-64 16,-2-2 0-16,1-1-16 0,1-3-176 0,2-3-224 0,-1 1 48 0,6-2 16 31,2-1-1424-31,4-1-272 0,3-3-64 0,4 2-10704 0,4 3-2144 0</inkml:trace>
  <inkml:trace contextRef="#ctx0" brushRef="#br0" timeOffset="29659.02">15612 4510 14559 0,'0'0'640'0,"0"-8"144"0,-1 0-624 0,1-2-160 16,0 2 0-16,1-2 0 0,-1 1 864 0,0-1 144 0,0 4 16 15,0-2 16-15,0 8-16 0,0 0 0 0,0 0 0 0,0 0 0 16,0 0-432-16,-3 9-80 16,3 6-32-16,-1 12 0 0,-1 7-64 0,0-5-16 15,2 6 0-15,-1 3 0 0,-1 7 32 0,0 5 0 16,-4 3 0-16,0 5 0 0,-3 4-112 0,0-1-32 16,0 5 0-16,-1 0 0 0,-1-2-160 0,1 1-128 0,-1-8 144 15,1-3-144-15,0-4 192 0,-1-8-64 16,1-4-128-16,1-5 192 0,0-4-48 0,2-6-16 0,-1-4 0 15,1-5 0-15,-1-2 0 0,2-6-128 16,-2-3 192-16,0-3-64 0,-1-4 48 0,2-6 0 0,0-3 0 0,0-5 0 16,0-4-176-16,4-3 0 0,-5-5 144 0,4-1-144 15,0-6 0-15,2-2 0 0,2-2 0 0,0-17 0 16,1 0 0-16,0 22 0 0,3-8 0 0,1 1 128 16,3-4 0-16,2 0 16 0,4 1 0 0,1-5 0 15,3-1-144-15,1-1 0 0,3 1 144 0,2 1-144 16,3 1 0-16,2 2 0 0,3 1 0 0,-1 6 0 15,1 5 0-15,14-14 0 0,-7 11 0 0,-13 20 0 16,-2-1 0-16,3 4 128 0,-3 3-128 0,1 4 128 0,1 2 112 0,-1 4 16 16,-3 6 16-16,-1 7 0 0,-2 4-272 0,-2 6 0 15,-3 4 128-15,-4 7-128 0,-2 3 128 16,-5 4-128-16,-3 3 144 0,-3 3-144 0,-5-2 208 0,-3 0-48 16,-5 3-16-16,-12 11 0 0,-2-9 128 0,7-19 32 15,-4 2 0-15,-2-3 0 0,-7 0-32 0,-2-6 0 16,-2 0 0-16,-2-4 0 0,2-3-128 0,3-2-16 15,2-7-128-15,3-5 192 16,3-3-1472-16,3-7-288 0,6-3-64 0,4-2-12464 0</inkml:trace>
  <inkml:trace contextRef="#ctx0" brushRef="#br0" timeOffset="30108.74">16774 3453 14735 0,'0'-6'1312'0,"1"0"-1056"0,3 1-256 0,-4-1 0 16,0 0 912-16,0 6 128 0,0-5 32 0,-4-3 0 16,1 2 192-16,0 2 32 0,-1-1 16 0,-2 3 0 15,-2 1-544-15,0 2-96 0,-4 3-32 0,-1 1 0 16,-2 0-224-16,-2 7-48 0,-1-1-16 0,-1 10 0 0,0 1 48 16,-1 6 16-16,2-1 0 0,0 4 0 0,0 4-32 0,-1 5 0 15,-1 3 0-15,0 9 0 0,-2 10-160 0,-2 2-32 16,1 4-16-16,-6 23 0 0,0-1-176 0,1 0 192 15,1-3-192-15,3-1 192 0,2-6 176 0,3 1 32 16,1-7 16-16,4-3 0 0,3-3-96 0,3-10 0 16,3-4-16-16,5-2 0 0,4-7-112 0,5 0-32 15,0-4 0-15,5-2 0 0,2-5-32 0,5-3-128 16,0-1 192-16,3-7-64 0,2-2-128 0,2-1-224 16,5-4 48-16,1-2-9904 15,-1-2-1984-15</inkml:trace>
  <inkml:trace contextRef="#ctx0" brushRef="#br0" timeOffset="31520.1">17497 3605 17503 0,'0'0'768'0,"0"0"176"0,0 0-752 0,0 0-192 0,0 0 0 0,0 0 0 16,0 0 320-16,0 0 48 0,-6 4 0 0,-1 3 0 15,1-2 176-15,0 1 32 0,-1 3 16 0,1 0 0 16,0 4-16-16,-1 3-16 0,0 4 0 0,1 3 0 15,-1 4 0-15,-1 2 0 0,-1 4 0 0,-1 9 0 16,-1 3-176-16,-6 28-48 0,2-1 0 0,5-20 0 16,-3 9-64-16,-1 2-16 0,-1 6 0 0,-3 3 0 15,-2 5-112-15,-1 0-16 0,2-2-128 0,1-4 192 16,2-2-192-16,1-9 0 0,1-1 0 0,1-3 0 0,3-5 320 16,1-4-48-16,1-6 0 0,1 10 0 0,2-13-48 15,3-18-16-15,2 2 0 0,2-8 0 0,0-5-208 16,-2-9 0-16,0 0 128 0,0 0-128 15,8 1-1392-15,-1-4-320 0,0-5-64 16</inkml:trace>
  <inkml:trace contextRef="#ctx0" brushRef="#br0" timeOffset="31949.77">17020 3753 20447 0,'2'-14'896'0,"0"5"192"0,3-1-864 0,3-2-224 0,2-2 0 0,5-2 0 16,3 4 256-16,-4 4 16 16,3 2 0-16,4-1 0 0,5 2 560 0,4 2 128 0,3-1 0 0,3 2 16 15,2-1-304-15,1 6-64 0,1-1-16 0,0 5 0 16,1 5-288-16,0 6-64 0,-2 4-16 0,-2 6 0 15,-1 1-224-15,-2 5 128 0,0 4-128 0,-3 6 0 16,-2 0 0-16,-5 6 0 0,-4 3 0 0,-2 4 0 16,-6 3 0-16,-2 2 0 0,-5-1 0 0,-4 3 0 0,-3-3 208 15,-5 0-48-15,-3-4-16 0,-4-3 0 0,-5-2 368 16,-2-7 64-16,-4 0 0 0,-1-3 16 0,-2 2 48 16,0-4 16-16,-3-1 0 0,1-2 0 15,-2-3-224-15,-1-1-48 0,0 0-16 0,-3-6 0 16,-2 1-176-16,0-6-16 0,0-1-16 0,-2-3 0 0,1-4-32 15,1-2 0-15,2-6 0 0,3-4 0 16,3-2-560-16,4-2-112 16,6-3-32-16,3-5-9568 0,6-1-1920 0</inkml:trace>
  <inkml:trace contextRef="#ctx0" brushRef="#br0" timeOffset="33110.94">18229 2994 12895 0,'-15'-6'1152'0,"15"6"-928"0,-8-8-224 0,3 4 0 16,0 0 688-16,5 4 80 0,0 0 32 0,0 0 0 15,0 0-32-15,0 0 0 16,0 0 0-16,0 0 0 0,0 0-176 0,0 0-32 0,0 0-16 0,10 2 0 16,3 0 80-16,4 5 16 15,2 3 0-15,4-1 0 0,1 3-112 0,4 4-16 0,2 1 0 0,2 5 0 16,0 1-240-16,1 4-48 15,0 4-16-15,11 18 0 0,-4-1-208 0,-20-19 144 16,2 6-144-16,0 4 128 0,0 4-128 0,0 4 0 0,-3 0 144 0,0 2-144 16,-3 3 128-16,12 45-128 0,-9-18 160 0,-5-6-160 15,-3-6 256-15,-4-5-64 0,-2 3 0 0,-2 0 0 16,-4-4 256-16,-2-1 32 0,-2 0 16 0,-1-3 0 16,-5 4 0-16,4 1 0 0,-3 0 0 0,-3 2 0 15,-1-4-144-15,-3 3-32 0,-2-3 0 0,-1 2 0 16,-2 0 16-16,-1-1 0 0,-1 0 0 0,-1-5 0 15,1-1 32-15,-2-3 0 0,1 0 0 0,1-3 0 16,1-7-112-16,11-20-32 0,1 5 0 0,-2-3 0 0,-1 0-80 0,0 2-16 16,3-5 0-16,-3 0 0 15,2-3-1936-15,-8 8-400 0</inkml:trace>
  <inkml:trace contextRef="#ctx0" brushRef="#br0" timeOffset="33721.17">17962 4672 38639 0,'-9'-9'1712'0,"9"9"352"0,-1-6-1648 0,1 6-416 0,-1-4 0 0,1 4 0 15,0 0 176-15,0 0-48 0,-1-8-128 0,1 8 192 16,0 0-192-16,0 0 0 0,0 0 0 0,0 0-17344 16</inkml:trace>
  <inkml:trace contextRef="#ctx0" brushRef="#br0" timeOffset="39970.49">22139 3294 4607 0,'0'0'400'0,"0"0"-400"15,4-13 0-15,0 3 0 0,-2 1 2112 0,1-1 320 16,-1 0 80-16,2-3 16 0,0 3-912 0,0-1-176 16,0-1-32-16,-1 3-16 0,0-1-176 0,2 2-16 15,-2 0-16-15,-3 8 0 0,2-8-224 0,-2 8-32 16,3-10-16-16,-3 10 0 0,0 0-64 0,0 0-16 16,2-7 0-16,-2 7 0 0,0 0-208 0,0 0-48 0,0 0-16 0,0 0 0 15,0 0-176-15,0 14-48 0,0 3 0 0,-1 5 0 16,-2 4-128-16,2 6-16 0,0 2-16 0,-2 7 0 15,1 6 16-15,-2 6 0 0,1 2 0 0,0 4 0 16,-1 2-32-16,-1 0 0 0,0 5 0 0,0 1 0 16,0 0-160-16,-1 3 192 0,1 1-192 0,0-3 192 15,0-2-192-15,1-4 0 0,-1 2 0 0,3-3 128 16,-1 1-128-16,1-3 192 0,-2-5-192 0,1 0 192 16,2-6-16-16,0-7 0 0,1-3 0 0,-1-1 0 15,-1-2 240-15,2-1 48 0,2-1 16 0,-1-2 0 16,1-4-112-16,0 1-32 0,-1-4 0 0,3 1 0 15,-2-2-64-15,2-3-16 0,1-1 0 0,0 1 0 16,0-6-96-16,-1-3-32 0,-1-1 0 0,0 2 0 16,-3-12 0-16,0 0-128 0,0 0 192 0,0 0-64 0,9-4 16 0,-9 4 0 15,7-8 0-15,-2-5 0 0,-1-1 32 0,-1-3 0 16,-1-4 0-16,-1 0 0 0,0-1-176 0,0-5 192 16,1 1-192-16,-1-4 192 0,-1 1-192 0,0-4 0 15,0-4 0-15,0 0 128 0,0 1-128 0,0-5 0 16,0-1 0-16,3 0 128 0,-3-4-128 0,1 2 0 15,0-4 0-15,0-2 0 0,-1 2 0 0,2 1 0 16,-2-4 0-16,2 0 0 0,1-1 0 0,1 0 0 16,-1 0 0-16,0 2 0 0,-1-1 0 0,1 4 0 15,-2 6 0-15,1-2 0 0,-1 5 0 0,-1 3 0 16,-3 1 0-16,3 3 0 0,-1-1 0 0,1-2 0 0,-1-1 0 16,1 1 0-16,0 0-144 0,0-1 144 0,0 2 0 0,-2 3 0 15,2-2-160-15,2 4 160 0,-1 3-128 0,-1 0 128 16,0-1 0-16,1 2-128 0,-1-3 128 0,0 3 0 15,2 2 0-15,-1-1 0 0,1 2 0 0,2 0-128 16,-4 2 128-16,1 0 0 0,-1 1 0 0,2 1 0 16,0 0 0-16,0 3-128 0,-4 3 128 0,4-2 0 15,-1 2 0-15,1 2 0 0,1-2 0 0,-2 5-128 16,-1 6 128-16,0 0 0 0,0 0 0 0,-1-10 0 16,1 10 0-16,0 0-128 0,0 0 128 0,0 0 0 15,0 0-176-15,0 0 176 0,-4 14-208 0,0 5 80 16,-1 3 128-16,-1 6-192 0,2 3 192 0,0 6-192 15,0 3 192-15,1 4-128 0,-3 4 128 0,1 7-128 16,-1 6 128-16,1 4 0 0,-1 4 0 0,-1 0-128 16,1 3 128-16,1-1 0 0,-2 0 0 0,4 3 0 0,-4-3 0 15,0 1 0-15,0-1 0 0,1-1 0 0,1 0 0 0,1-4 0 16,-5-2 0-16,2-2 0 0,0-3 0 0,2-5 0 16,1 0 128-16,0-6-128 0,2-5 144 0,-1-1-144 15,1-5 192-15,1-1-192 0,-2-2 224 0,3-2-64 16,-1-2-16-16,1-6 0 0,-3 2-144 0,2-5 192 15,1-1-192-15,0-1 192 0,1-4-192 0,2-5 0 16,-6 0 144-16,3-10-144 0,0 0 0 0,0 0 128 16,0 0-128-16,0 0 0 0,0 0 0 0,0 0 0 15,0 0 0-15,0 0 128 0,0 0-128 0,0 0 0 16,-2-10 0-16,2 10 0 16,0 0-1200-16,0-11-144 0,0-3-48 0,0 5-10144 15,0-1-2032-15</inkml:trace>
  <inkml:trace contextRef="#ctx0" brushRef="#br0" timeOffset="43603.28">23337 2943 6447 0,'0'0'272'0,"0"0"80"0,0-10-352 0,0 0 0 16,0 10 0-16,1-10 0 0,1 1 2000 0,0-1 336 0,-1 2 64 0,0-2 16 15,-1 10-1184-15,1-10-224 0,1-6-48 0,-1 2-16 16,-1 6-176-16,0-1-48 0,0 9 0 0,-4-8 0 16,0 0 16-16,4 8 0 0,-7-5 0 0,-2 4 0 15,-1 0-288-15,-3 2-48 0,-4 0-16 0,0 6 0 16,1 3-32-16,-1 3-16 0,-1-2 0 0,-3 2 0 15,-1 4-48-15,-3 0-16 0,0 0 0 0,1 2 0 16,0 1-16-16,1 4 0 0,1 3 0 0,3-2 0 16,1 3-64-16,4-4 0 0,3 2-16 0,3-2 0 15,5 1-176-15,1 1 0 0,2-5 144 0,4 2-144 16,4 1 0-16,3-2 0 0,3 0 0 0,1-1 128 16,2 3-128-16,-1-2 0 0,0-3 0 0,0 0 128 15,2-2-128-15,0 0 0 0,-3 0 128 0,2 1-128 16,-2-1 0-16,-1 1 144 0,-1 0-144 0,-3 0 0 0,-1-2 192 15,-2 2-192-15,-2 1 192 0,2-2-192 0,-5-2 208 0,-1-1-64 16,-2 1-16-16,-1 1 0 0,-5-1 240 0,0 1 32 16,-4 0 16-16,0 1 0 0,-2 0 96 0,-2-1 32 15,-3-3 0-15,0 0 0 0,1 0-240 0,-2-5-48 16,0 3-16-16,-1-4 0 0,3 3-64 0,-1-3-16 16,1-1 0-16,2-1 0 0,0-2-160 0,3-2 128 15,-2 0-128-15,3 2 128 0,0-2-128 0,0 2 0 16,1-2 0-16,1 1 0 0,0 0 0 0,9-2 0 15,-8 4 0-15,1-1 0 0,7-3 0 0,-6 7 0 16,6-7 0-16,0 0 0 0,-5 9 0 0,5-9 0 16,0 0 0-16,-2 8 0 0,2-8 0 0,2 12-144 15,-2-12 144-15,4 13 0 0,1-3-144 0,0 1 144 16,-5-11 0-16,6 16-144 0,2-6 144 0,-2 2 0 0,0 2 0 0,1 2 0 16,-2 0 0-16,0 1 0 0,-3-1 0 0,4 2 0 15,-1 2 0-15,-2 1 0 0,1-1 0 0,-1 3-128 16,-1 4 128-16,1-1 0 0,-1 5 0 0,0 1 0 15,-2-4 0-15,1 3 0 0,-1 1 0 0,1-3 0 16,1 3 176-16,0-1-48 0,2 0 0 0,1-3 0 16,3 2-128-16,3-4 0 0,3 0 144 0,4-6-144 15,2 0 128-15,4-2-128 0,2 0 128 0,3-4-128 16,1-6 0-16,2-1 0 0,-3-3 0 0,6 0 0 31,-1-4-1536-31,2 0-368 0,1-1-80 0</inkml:trace>
  <inkml:trace contextRef="#ctx0" brushRef="#br0" timeOffset="60208.96">24001 3175 5519 0,'3'-8'496'0,"2"-2"-496"0,1 1 0 0,1-3 0 15,-1-2 1744-15,2 2 256 0,-2-1 48 0,0-1 16 16,-1-1-880-16,2 1-176 0,-2 1-48 0,0 0 0 16,-1 1-32-16,-2 3-16 0,1-1 0 0,-3 10 0 15,0 0-32-15,0 0-16 0,0 0 0 0,0 0 0 16,0 0-352-16,0 0-64 0,-1 14 0 0,1 5-16 16,-3 5-176-16,-1 5-16 0,2 4-16 0,-2 4 0 15,0 1 32-15,0 5 0 0,-1 2 0 0,-1 4 0 16,-4 3 128-16,0 2 16 0,-3 4 16 0,1-1 0 0,-2-3-64 0,2-2-16 15,-1-4 0-15,0-3 0 0,1-1-128 0,0-3-16 16,-1-4-16-16,-1 0 0 0,0-2-32 0,3-2 0 16,0-6 0-16,0 0 0 0,2-7-144 0,4-1-256 15,4-1 64-15,1-5 16 16,0-13-2096-16,0 0-416 0</inkml:trace>
  <inkml:trace contextRef="#ctx0" brushRef="#br0" timeOffset="60476.98">23798 3158 18431 0,'11'-4'1632'0,"1"2"-1312"0,3-5-320 0,5 2 0 15,10 1 768-15,1 1 96 0,4-4 16 0,3 0 0 16,4-2-16-16,4 0 0 0,1-1 0 0,-3-1 0 16,-2-1-256-16,0 0-48 0,-3 3-16 0,1-1 0 15,1 3-336-15,-3 2-64 0,-3-2-16 0,-2 3 0 32,-2 2-528-32,-3 1-112 0,-8 1-32 0,-1 0-10976 0</inkml:trace>
  <inkml:trace contextRef="#ctx0" brushRef="#br0" timeOffset="60660.53">24075 3452 17503 0,'0'0'1552'0,"0"0"-1232"16,0 0-320-16,13-5 0 0,1-1 2496 0,2 4 432 15,2-2 80-15,2-2 32 0,2-1-1984 0,1 1-400 16,1-5-80-16,3-1 0 0,1-1-192 0,4-3-48 15,2-2 0-15,1 3 0 0,1 1-336 0,0 4 0 16,-1 2 0-16,0 2-14032 0</inkml:trace>
  <inkml:trace contextRef="#ctx0" brushRef="#br0" timeOffset="61043.28">25387 2709 19343 0,'0'0'1728'0,"0"0"-1392"0,0 0-336 0,-5 10 0 15,-2-1 400-15,-1 3 16 0,-3-2 0 0,-1 4 0 0,-4 4 288 16,0 3 48-16,-3 5 16 0,-3-1 0 16,-3 3-176-16,-3 5-16 0,-1 5-16 0,-3 3 0 0,-2 6-32 0,-2 1 0 15,-1 6 0-15,1 0 0 0,3 1-112 0,4 6-32 16,2 0 0-16,3 1 0 0,3-4-176 0,4-3-32 16,3-1-16-16,4-1 0 0,4-3-16 0,4-6 0 15,6 0 0-15,1-8 0 0,4-3-144 0,3-3 160 16,3-1-160-16,3-5 160 0,0 1-160 0,6-3 0 15,-1-4 0-15,3-3 0 16,2-5-432-16,3 0-112 0,4-3-32 0,2-3-8048 16,-3-4-1616-16</inkml:trace>
  <inkml:trace contextRef="#ctx0" brushRef="#br0" timeOffset="61494.52">25942 2961 12895 0,'0'0'576'0,"0"0"112"0,0 0-560 0,0 0-128 0,0 0 0 0,0 0 0 0,0 0 1456 0,0 0 256 16,0 0 48-16,0 0 16 0,0 0-624 0,0 0-128 15,0 0-32-15,-2 13 0 0,-3 2-464 0,2 4-80 16,-2 1-32-16,1 4 0 0,1 7 32 0,-3 2 16 15,1 4 0-15,0 1 0 0,1 1-144 0,1 6-16 16,-4-2-16-16,0 7 0 0,-5 2 64 0,-1 2 16 16,0 0 0-16,-1-2 0 0,2-5-144 0,1 0-32 15,-3-5 0-15,3-3 0 0,3-2-64 0,0-4-128 0,3-3 176 16,1-4-176-16,0-5 0 0,2-5 0 16,2-4 0-16,2 0 0 15,-2-12-416-15,0 0-192 0,7 10-32 0,-7-10-7680 0,0 0-1536 16</inkml:trace>
  <inkml:trace contextRef="#ctx0" brushRef="#br0" timeOffset="61896.71">25805 2915 23951 0,'0'0'2128'0,"3"-10"-1696"0,-2 4-432 0,-1 6 0 15,5-9 336-15,3 4-16 0,-8 5 0 0,12-9 0 16,1 1 288-16,1 3 48 0,0 0 16 0,4 2 0 0,3 1-224 0,2 2-32 16,4 2-16-16,1 5 0 0,0-1-208 0,1 6-64 15,2-1 0-15,-2 6 0 0,-1 3-128 0,0 7 0 16,-7 2 0-16,1 4 0 0,-3 2 0 0,-1 4 128 15,-3 3-128-15,-2 0 128 0,-3 7 48 0,-2-2 0 16,-3 1 0-16,-1-1 0 0,-1-5-16 0,-3 3 0 16,-2-4 0-16,-2-2 0 0,-1-3 32 0,-3-3 16 15,-6-2 0-15,2-4 0 0,-5 0 208 0,-3-3 32 16,-6-2 16-16,-3-2 0 0,-1 0-112 0,-2-2-32 16,-1-4 0-16,0-1 0 0,2-2-160 0,1-2-32 15,-1 1-128-15,2-5 192 16,0-1-544-16,2-1-112 0,2-3-32 0,0-4 0 15,1-4-1296-15,4-3-272 0,1 2-48 0,0-5-10464 0</inkml:trace>
  <inkml:trace contextRef="#ctx0" brushRef="#br0" timeOffset="62452.67">26818 3633 15663 0,'0'0'688'16,"0"0"144"-16,0 0-656 0,-1 11-176 0,-2 0 0 0,1 0 0 0,-1-2 672 0,-1 3 96 15,-1-5 32-15,0 5 0 0,-1-3 112 0,1 3 32 16,-1 2 0-16,-2-2 0 0,-1 1-304 0,0 1-48 16,0-2-16-16,-1 2 0 0,-3 3-176 0,1 1-32 15,-2-1-16-15,0 0 0 0,0-3-96 0,-3 1-32 16,2-1 0-16,1 0 0 0,-1 0-32 0,-2 1-16 16,-1 1 0-16,1-1 0 0,-1-4 32 0,0 1 16 15,0 0 0-15,0-3 0 0,-1-1 48 0,3-3 16 16,3 1 0-16,-2-1 0 0,1-2 48 0,1-3 16 0,2-1 0 15,-1-2 0-15,3-1 0 0,2-1 0 0,-1 0 0 16,3-5 0-16,1-1-112 0,2-2-32 0,-1-1 0 16,2 1 0-16,2 2-208 0,3-3 0 0,1 1 0 0,3-1 0 15,-1 1 0-15,3-1 0 0,2 2-192 0,1 4 192 16,1 0-160-16,1 3 160 0,3 2-128 0,1 4 128 16,0 1-128-16,1 3 128 0,0 3-128 0,2 1 128 15,-2 5 0-15,2 2 0 0,-2 2 0 0,1 1 0 16,-1-1 0-16,0 1 0 0,-1 2 0 0,-1 3 0 15,-3-1 0-15,-1-3 128 0,-2 1-128 0,-1-1 176 16,-1-4-176-16,-1-1 128 0,-2-1-128 0,-2-1 128 16,0 0-128-16,0-2 0 0,-1-4 144 0,-4-7-144 15,4 8-272-15,-4-8-128 16,0 0-32-16,0 0-8736 0,0 0-1760 0</inkml:trace>
  <inkml:trace contextRef="#ctx0" brushRef="#br0" timeOffset="63102.65">26884 2765 8287 0,'0'0'736'0,"0"0"-592"0,0 0-144 0,0 0 0 16,0 0 1744-16,0 0 320 0,12-2 64 0,0 2 16 0,-12 0-928 0,14 4-176 16,2-2-32-16,0 2-16 0,2-2 32 0,2 2 16 15,2 0 0-15,2 6 0 16,2-1-496-16,0 4-96 0,3 5-32 0,2 1 0 0,-1 5-128 15,0 3-32-15,-2-2 0 0,-2 8 0 0,2 4 80 0,-2 4 16 16,-3 0 0-16,-3 1 0 0,-2 4-32 0,-2 0-16 16,-4 2 0-16,-5 4 0 0,2 3 16 0,-5 0 0 15,0 1 0-15,-4-2 0 0,-3 2-64 0,0-2-16 16,-3-1 0-16,0-1 0 0,-3-1 144 0,0 0 16 16,-1-2 16-16,-3-3 0 0,-3 0 160 0,-2-4 48 15,0 2 0-15,-2-3 0 0,0-4 16 0,-2-2 16 16,-2 0 0-16,1-4 0 0,-2-4-240 0,0 2-48 15,3-4-16-15,-1-3 0 0,0 0-128 0,4-4-32 0,0-3 0 16,2-2 0-16,3-2-192 0,1-4 176 0,2-5-176 16,0-3 160-16,-1-4-448 0,4 0-96 0,0-7 0 0,1 1-16 31,0-7-1712-31,1-1-352 0,4 0-64 0,1 0-6912 0,1 0-1376 0</inkml:trace>
  <inkml:trace contextRef="#ctx0" brushRef="#br0" timeOffset="64780.27">28335 3063 13823 0,'-7'-3'1216'0,"-3"-2"-960"15,0 1-256-15,0 2 0 0,0 0 0 0,1 0 0 16,-1-1 0-16,1 2 0 0,9 1 0 0,-9-4 272 15,0 4-48-15,0 0-16 0,0-1-80 0,0 1 0 16,0 0-128-16,0 0 192 0,0 1-192 0,1 1 0 0,-1 0 128 0,0-1-128 16,-1-1 304-16,1 2 16 0,0-2 0 0,0 1 0 15,0 0 800-15,0-1 160 0,9 0 48 0,-10 1 0 16,1-1 128-16,9 0 16 0,-8 2 16 0,8-2 0 16,-8 0-272-16,8 0-48 0,0 0-16 0,0 0 0 15,0 0-192-15,0 0-32 0,0 0-16 0,0 0 0 16,0 0-256-16,0 0-48 0,0 0-16 0,0 0 0 15,-9-2-192-15,9 2-32 0,0 0-16 0,0 0 0 16,0 0-160-16,0 0-48 0,0 0 0 0,11 4 0 16,2 0-16-16,3 1-128 0,3-1 192 0,2-2-64 15,2 4 16-15,3 0 0 0,5-1 0 0,-1 3 0 16,1 1-144-16,2-2 0 0,-1 2 0 0,1-1 128 16,-7 2-128-16,2-1 160 0,0 2-160 0,2-2 160 0,-1 3-160 15,0 0 160-15,2 0-160 0,0-1 160 0,-1 2-160 0,0-2 0 16,-1 2 144-16,0 1-144 0,2 2 128 0,-3-4-128 15,0-2 160-15,-3 2-160 0,3-4 128 16,-4 4-128-16,-2-7 0 0,-3 1 0 0,-1 2 144 16,-2-2-144-16,-3 2 128 0,0-3-128 0,-2-4 144 0,0 1-144 15,-11-2 160-15,11 3-160 0,-2 0 176 0,-9-3-176 16,9 5 192-16,-9-5-192 0,0 0 176 0,0 0-176 16,9 0 160-16,-9 0-160 0,0 0 192 0,0 0-64 15,0 0-128-15,0 0 192 0,0 0-48 0,0 0-16 16,0 0 0-16,0 0 0 0,0 0 0 0,0 0 0 15,0 0 0-15,-8 5 0 0,0 0-128 0,8-5 160 16,-10 7-160-16,0-2 160 0,0-2-160 0,0 2 0 16,1 2 144-16,-1-2-144 0,-1 0 0 0,-3 3 0 15,1-3 0-15,-4 4 128 0,-1-3-128 0,-1 3 0 0,-2 1 128 16,-4 3-128-16,-1-3 144 0,-1 4-144 0,-2 2 192 0,-1 1-192 16,1 1 160-16,-3 0-160 0,1-2 128 0,-2 2-128 15,-2-2 144-15,1 3-144 0,1-1 160 0,2 1-160 16,-2 0 176-16,-1-1-176 0,-1 3 192 0,-1-2-192 15,-2-2 192-15,2 0-64 0,1-2 0 0,3-1-128 16,1 0 224-16,3 0-64 0,2-1-16 0,3 2 0 16,2-4-144-16,2 1 0 0,0-1 0 0,4-4 0 15,4 2 0-15,0-3 0 0,3-2 0 0,8-4 0 16,-9 2 0-16,9-2 0 0,0 0 0 0,0 0 0 16,0 0 0-16,0 0 0 0,0 0-176 0,0 0 176 15,0 0-448-15,0 0 0 0,0 0 0 16,3-7 0-16,1-5-1072 0,1 5-208 0,2-2-64 0,-7 9 0 15,11-5-688-15,1 3-144 0,-1 1-16 0,0 0-11040 16</inkml:trace>
  <inkml:trace contextRef="#ctx0" brushRef="#br0" timeOffset="65340.82">27994 4397 20671 0,'0'0'912'0,"0"0"192"0,0 0-880 0,0 0-224 0,0 0 0 0,0 0 0 16,0 0 592-16,0 0 80 0,10-1 16 0,0-3 0 15,2-1 176-15,-1-5 32 0,1 0 16 0,2-2 0 16,1 5-176-16,3-3-32 0,-1 1-16 0,3-3 0 15,0 2-144-15,3 0-32 0,0-4 0 0,2 5 0 0,2-2 64 0,1 2 16 16,1 0 0-16,-2-1 0 0,-2-1-16 0,-1-1 0 16,-1 0 0-16,-3 3 0 0,2-2-64 0,2 2-32 15,0-2 0-15,0 2 0 0,1-4-64 0,1 2-16 16,0 2 0-16,0-3 0 0,1 3-64 0,-3-1-16 16,0 3 0-16,2-2 0 0,-1 2-64 0,1-2-32 15,-6 2 0-15,0-2 0 0,-1 4-96 0,-1 1 0 16,-2-1-128-16,-3-1 192 0,-1 2-192 0,-2 1 144 15,0-1-144-15,-10 4 128 0,0 0-128 0,0 0 0 16,8-2 0-16,-8 2 128 0,0 0-128 0,0 0 0 16,0 0 0-16,0 0 0 0,0 0-192 0,0 0 0 15,0 0-16-15,0 0 0 16,0 0-448-16,-9 4-96 0,0-2-16 0,0 2 0 16,-1-1-1680-16,0-1-352 0,1 2-64 0</inkml:trace>
  <inkml:trace contextRef="#ctx0" brushRef="#br0" timeOffset="65903.9">29781 3019 21183 0,'0'0'1888'0,"0"0"-1504"16,0 0-384-16,0 0 0 0,0 0 192 0,0 0-48 15,0 0 0-15,0 0 0 0,0 0 624 0,0 0 112 16,0 0 16-16,0 0 16 0,0 0-272 0,0 0-48 0,0 0-16 16,0 0 0-16,0 0-48 0,-2 13-16 0,-5 0 0 0,1 3 0 15,0 6 48-15,-2 0 0 0,-1 3 0 0,-1 3 0 16,0 6-64-16,-2 4-16 0,1 6 0 0,-1 1 0 15,-2 5 32-15,2 3 16 0,-2 1 0 0,1 2 0 16,0 0-64-16,1 2-16 0,-2 1 0 0,1-5 0 16,4-2-176-16,-1-2-32 0,-2-3-16 0,3 0 0 15,-1-5-48-15,3-3-16 0,-1-2 0 0,0-3 0 16,0-4-160-16,0-4 160 0,0 2-160 0,2-5 160 16,0 1-160-16,2-2 128 0,-1-2-128 0,0-3 128 15,1-7-128-15,4-10 0 0,0 0-160 0,-2 9 160 16,2-9-608-1,0 0-32-15,0 0 0 0,0 0 0 0,0 0-624 0,-2-14-128 16,1 0-16-16,1 4-8256 0,1-4-1632 0</inkml:trace>
  <inkml:trace contextRef="#ctx0" brushRef="#br0" timeOffset="66288.55">29555 3047 21183 0,'0'0'1888'0,"0"0"-1504"0,-8-3-384 0,8 3 0 16,0 0 832-16,0 0 112 0,0 0 16 0,0 0 0 16,0 0-320-16,12-7-48 0,3 2-16 0,3-1 0 15,3-3-32-15,6 3-16 0,4-2 0 0,3 2 0 16,2 0-224-16,2 1-48 0,2-1-16 0,4 1 0 16,-1 1-240-16,-1-2 128 0,-5 2-128 0,-3 0 0 15,-4 2 0-15,1-1 0 0,-4-1 0 0,-3 3 0 16,-5 0-144-16,-1 1-128 0,-3 0-32 0,-2 1 0 15,-3 0-592 1,-10-1-112-16,0 0-16 0,0 0-16 0,0 0-1568 16,6 10-304-16</inkml:trace>
  <inkml:trace contextRef="#ctx0" brushRef="#br0" timeOffset="66501.03">29518 3529 14735 0,'0'0'640'0,"-6"7"160"0,6-7-640 0,0 0-160 16,0 0 0-16,0 0 0 0,0 0 2832 0,14 7 544 16,1-4 96-16,4-3 32 0,5-3-1904 0,3-2-368 15,1 1-80-15,5-1 0 0,1-6-512 0,6 2-80 16,3-3-32-16,1 2 0 0,0-1-336 0,-4 1-64 0,1 2 0 16,-6-5-128-16,-4 2 0 0,-2-2-304 15,-2-2 48-15,-3 2 0 16,-4 3-2016-16,-1-1-400 0,-2 3-80 0</inkml:trace>
  <inkml:trace contextRef="#ctx0" brushRef="#br0" timeOffset="66883.4">30860 2834 21183 0,'0'0'1888'0,"0"0"-1504"0,0 0-384 0,0 0 0 0,-7 1 512 0,-3 2 16 16,-2 1 16-16,-1 2 0 0,-1 0 336 0,0 7 64 15,-2 1 16-15,-2 8 0 0,-1 0-144 0,-3 9-32 16,0 1 0-16,0 1 0 0,0 1-160 0,-2 5-48 15,0 2 0-15,0 1 0 0,0 5-64 0,-2 0-32 16,-2 3 0-16,0 1 0 0,0-1-144 0,2 4-16 16,2-1-16-16,3-1 0 0,3-6 16 0,2 1 0 15,4 0 0-15,4-4 0 0,3-1-192 0,1-1-128 16,1-3 192-16,3-2-192 0,3-3 128 0,2-2-128 0,0 1 0 16,4-1 0-16,1-1-128 0,3-4-96 15,-1-2-16-15,5 1 0 16,1-6-528-16,1 0-128 0,0-1 0 0,1-3-8944 15,2-8-1776-15</inkml:trace>
  <inkml:trace contextRef="#ctx0" brushRef="#br0" timeOffset="67304.31">31070 2956 23951 0,'0'0'2128'0,"0"0"-1696"15,0 0-432-15,0 0 0 0,0 0 768 0,0 0 64 16,0 0 0-16,-10 4 16 0,1 2-256 0,0 6-48 15,0 3-16-15,-1 4 0 0,0 8 64 0,1 3 16 16,0 4 0-16,1 8 0 0,2 7-224 0,0 1-32 16,-3 3-16-16,0-1 0 0,-1 0-16 0,1 1 0 15,-3 3 0-15,2-1 0 0,1-2-128 0,-1 1-48 16,-1-5 0-16,2-3 0 0,1-2-144 0,1-4 0 16,-1-3 144-16,3-2-144 0,-1-2 128 0,0 0-128 15,1-5 128-15,0-1-128 0,0-5 0 0,1-5 0 16,1 1 0-16,1-3 128 0,-3-3-352 0,3-3-64 0,2-9-16 15,0 0 0 1,0 0-1488-16,0 0-288 0,0 0-64 0,4-12-10528 0</inkml:trace>
  <inkml:trace contextRef="#ctx0" brushRef="#br0" timeOffset="67681.56">30826 3107 15663 0,'0'0'688'0,"3"-6"144"0,2-4-656 0,4 2-176 0,1 3 0 0,4-4 0 0,4 5 2992 0,-1 0 560 16,2-1 112-16,2 1 32 0,-1-1-2688 0,3 2-544 15,2 0-96-15,2 1-32 0,-3 2 16 0,0 3 0 16,1 1 0-16,1 1 0 0,2 7-192 0,-1-1-32 15,-3 6-128-15,-1 4 192 0,-3 3-48 0,-2 7-16 16,-3 6 0-16,-3 0 0 0,-5-1 80 0,-2 4 16 16,-6 7 0-16,-3-1 0 0,-3 2 176 0,-3 0 48 15,-3-1 0-15,-2 2 0 0,-3-5-240 0,0 1-32 16,-1-7-16-16,1 0 0 0,-2-1 176 0,1-2 48 16,1-2 0-16,0-2 0 0,0-6 16 0,-2 1 16 15,-3-6 0-15,0 0 0 0,0-1-224 0,0-2-32 0,2-2-16 16,-1-5 0-16,1 1-144 0,2-5 0 0,2-1 0 0,2-2 0 31,0-5-640-31,2-2-128 0,1-2 0 0,4-2-16 16,2-4-2240-16,3-2-448 0,1 1-96 0,2 3-16 0</inkml:trace>
  <inkml:trace contextRef="#ctx0" brushRef="#br0" timeOffset="69035.82">31472 2594 9215 0,'0'0'400'0,"0"0"96"0,0 0-496 0,0 0 0 0,0 0 0 0,0 0 0 15,0 0 1728-15,0 0 256 0,0 0 64 0,0 0 0 16,0 0-736-16,0 0-144 0,0 0-16 0,0 0-16 16,0 0-224-16,0 0-32 0,0 0-16 0,11 6 0 0,-2 0-80 0,1 2-16 15,-1-4 0-15,4 2 0 0,2 3-32 0,0-1-16 16,1 2 0-16,1 0 0 0,3 4-96 0,-3 0-32 15,1 2 0-15,2 2 0 0,1 1-208 0,3 2-64 16,-2 0 0-16,-1 5 0 0,-1-2-48 0,1 5-16 16,-2 0 0-16,-1 2 0 0,-1 1-48 0,3 1-16 15,-4 2 0-15,-1 1 0 0,-3-3-16 0,2 1-16 16,-3 2 0-16,1-1 0 0,-3 1 64 0,-2 2 16 16,1 0 0-16,-2-1 0 0,-3 0-32 0,-1 0 0 15,1-3 0-15,-2 3 0 0,0 1 80 0,-1-1 16 16,0 1 0-16,-1 0 0 0,-2-1-32 0,0 1 0 15,-2 2 0-15,0-2 0 0,1 1-112 0,-1-1-32 0,-2 0 0 0,1-1 0 16,0-1-128-16,-2-2 192 0,-1-1-192 0,1 0 192 16,1-1-48-16,-2-4 0 0,-1 1 0 0,0-2 0 15,-1 1 160-15,1-1 16 0,-3 1 16 0,1-4 0 16,-1-1 0-16,0-2 0 0,1 2 0 0,-1-1 0 16,1-2-112-16,2 2-32 0,-5-5 0 0,2-3 0 15,1-1-32-15,0 1-16 0,2-1 0 0,1-3 0 16,0 0 0-16,0-1 0 0,0 0 0 0,1-4 0 15,0 1 0-15,2 2 0 0,-1-3 0 0,1 4 0 16,6-9-16-16,-7 5-128 0,7-5 192 0,0 0-64 16,-7 4-128-16,7-4 128 0,0 0-128 0,0 0 128 15,0 0-128-15,0 0 0 0,0 0 0 0,0 0 128 16,0 0-128-16,0 0 0 0,0 0 0 0,0 0 128 16,0 0-128-16,0 0 0 0,0 0 0 0,0 0 0 15,0 0 0-15,0 0 0 0,0 0 0 0,0 0 0 0,0 0 0 0,6-6 0 16,-6 6-176-16,7-11 176 15,-7 11-432-15,7-7 0 0,0-2 0 0,-7 9 0 16,7-6-1616-16,1-3-336 0,-1 2-64 16,0 1-14336-16</inkml:trace>
  <inkml:trace contextRef="#ctx0" brushRef="#br0" timeOffset="71229.42">32358 2263 17903 0,'0'0'784'0,"-4"-9"176"0,-1-2-768 0,4-2-192 0,-2 3 0 0,2-1 0 16,1 0 832-16,1 2 128 0,0 1 32 0,2-1 0 15,-1 0 48-15,1 0 16 0,-3 9 0 0,4-8 0 16,-4 8-192-16,4-9-32 0,-4 9-16 0,0 0 0 16,0 0-256-16,0 0-48 0,0 0-16 0,0 0 0 15,0 0-144-15,5 13-32 0,-2 0 0 0,1 3 0 16,0 3-16-16,0 4-16 0,-2 0 0 0,2 6 0 16,1 3-96-16,0 2 0 0,-1 1-16 0,1 3 0 0,0 5-48 0,0 4-128 15,-2 10 192-15,2 2-64 0,-1 1-128 0,0 1 0 16,0-4 0-16,-1-3 128 0,1-4-128 0,-1 3 192 15,-1 2-192-15,0 2 192 0,-2 4 128 0,0 0 16 16,-2-5 16-16,1-2 0 0,-2-4 112 0,1-3 32 16,-1-1 0-16,0 4 0 0,-1 2-112 0,-1 1-32 15,-3 2 0-15,2 0 0 0,-2-2-32 0,0-1-16 16,1-5 0-16,-1 1 0 0,1-6-176 0,-2 5-128 16,2 4 144-16,0 3-144 0,-1-1 208 0,0-2-48 15,0-5-16-15,0-1 0 0,-1-4-16 0,5-19 0 16,-1-1 0-16,0 3 0 0,0-1 64 0,0 3 0 15,0 0 0-15,1 0 0 0,-2 2 16 0,-5 20 16 16,3-7 0-16,-1-6 0 0,1-2-48 0,0-7-16 16,1-1 0-16,-1-4 0 0,2-2-32 0,-1-2-128 0,1 1 192 0,1-4-64 15,0-4-128-15,0 2 0 0,0-6 144 16,5-6-144-16,-5 12 128 0,1-5-128 0,4-7 128 0,0 0-128 16,0 0 0-16,0 0 144 0,0 0-144 0,0 0 0 15,0 0 144-15,-5-6-144 0,1-6 0 0,1 1 144 16,1-4-144-16,2-3 0 0,0-1 0 0,0-3-176 15,0-1 176-15,2-1 0 0,1-4-144 0,-1 2 144 16,1-5-144-16,1 2 144 0,0 1-192 0,-1-3 192 16,3 1 0-16,-1 1 0 0,1-4 0 0,2 0 0 15,2-3 0-15,-3-3-128 0,1-2 128 0,1-7 0 16,0-6-160-16,1-2 32 0,0 0 0 0,-6 26 0 16,2-3 128-16,2-7-160 0,-3-4 160 0,1-6-160 15,1-7 160-15,-3-1-160 0,1-1 160 0,4-45-160 16,-4 24-16-16,-2 10 0 0,0 4 0 0,0 9 0 0,-2 1 176 0,0 0-208 15,-1-3 80-15,-1 5 128 0,-2 2-128 0,1 6 128 16,-2 1 0-16,0 3 0 0,2-5 0 0,-5 3 0 16,2-4-144-16,3 23 144 0,-2-6 0 0,1-2 0 15,-1-2-128-15,2 1 128 0,-2 0 0 16,0 2 0-16,0 0-128 0,-2-20 128 0,0 11 0 0,1 8 0 16,0 3-128-16,-1 6 128 0,3-2 0 0,-1 5 0 15,0 1 0-15,1 4 0 0,1 1 0 0,-1 3 0 16,2 1-128-16,1 1 128 0,1-1 0 0,2 1 0 15,-3 10 0-15,5-7 0 0,-5 7-160 0,0 0 160 16,8-8-128-16,-8 8 128 0,7-5 0 0,-7 5-160 16,0 0 160-16,10 3 0 0,-10-3-160 0,7 6 160 0,-2-1-128 15,1 3 128-15,-1 2 0 0,2-1-128 16,-1 2 128-16,0 6 0 0,1 0 0 0,5 22-160 0,-1-5 160 0,-3 0 0 16,1 3 0-16,-2 6-128 0,-1 7 128 0,-1 8 0 15,-1 5 0-15,-1 3 0 0,-2-1 0 0,-2 2 0 16,-2 3 0-16,-1 12 0 0,-2 14-128 0,-1-2 128 15,0-1 0-15,-1 3 0 0,-2 2 0 0,4 4 0 16,-2-1 0-16,2-8 0 0,1-13 0 0,2-35 0 16,1 2 192-16,-1 6-16 0,2 6 0 0,-3-2 0 15,1-1 16-15,1-4 16 0,-1-3 0 0,-1 35 0 16,2-18-16-16,2-11-16 0,-3-5 0 0,3-7 0 16,0 0-176-16,0-3 192 0,0-5-192 0,3-3 192 15,-3-7-192-15,0-2 128 0,0-4-128 0,1-5 128 16,-1-14-128-16,0 0 0 0,0 0 0 0,0 0 128 15,0 0-128-15,0 0 0 0,0 0 0 0,4-10 128 0,-1-6-128 0,-2 3 0 16,0-1 144-16,0-4-144 0,1-4 0 0,-1 1 128 16,-1-6-128-16,0 2 0 0,0-3 0 0,1-22 0 15,2 6 0-15,-3 2 0 0,2-4 0 0,1 2-160 16,-1-6 160-16,2-3-208 0,0-5 80 0,0 2 128 16,0 2-208-16,-1 3 80 0,1 1 128 0,0 1 0 15,0-3 0-15,0-2-128 0,-2-2 128 0,-1-1 0 16,-1-6 0-16,0 4 0 0,0 4 0 0,-1 5-128 15,-1 4 128-15,-1-2-128 0,-2-6 0 0,3 1 0 16,-4-1 0-16,1 1 0 0,2 1 128 0,-1 4-192 16,0 4 192-16,1 6-192 0,2 5 192 0,1 9 0 15,0 0 0-15,1 4 0 0,1-1 0 0,0 2 0 16,2 1 0-16,0 4 0 0,0 4 0 0,-4 10 0 16,0 0 0-16,0 0 0 0,0 0 0 0,0 0-128 0,5 9 128 0,-1 8 0 15,-2 4-128-15,-2 9 128 0,3 4-128 0,-2 13 128 16,-1 14 0-16,1 9-128 0,-1 5 128 0,0 5 0 15,0 1 0-15,0 9 0 0,0 13 0 0,0-2 0 16,0-2 176-16,0-4 16 0,-1-4 0 0,0 0 0 16,-2 6 0-16,2-11 0 0,-2-10 0 0,2-7 0 15,-2-12-192-15,2-2 160 0,0-2-160 0,0-1 160 16,-2 0-160-16,1-5 128 0,-1-2-128 0,0-6 128 31,0-6-1072-31,0-15-208 0,1 1-64 0</inkml:trace>
  <inkml:trace contextRef="#ctx0" brushRef="#br0" timeOffset="73418.56">31113 5182 14735 0,'-7'1'1312'0,"0"3"-1056"0,7-4-256 0,-10 3 0 16,3-1 1856-16,7-2 320 0,-9 4 64 0,9-4 16 0,0 0-1488 0,0 0-320 15,0 0-48-15,0 0-16 0,0 0 48 0,0 0 0 16,0 0 0-16,0 0 0 0,0 0-80 0,14 3-16 16,1-1 0-16,3-2 0 0,1-2 240 0,4 1 32 15,3 0 16-15,6 0 0 0,2-1-16 0,6 1 0 16,2 0 0-16,4-1 0 0,1 0-128 0,2-1-32 15,-1 0 0-15,3 0 0 0,-2 0 16 0,1 2 0 16,3 0 0-16,1 1 0 0,1 0-80 0,1 0 0 16,1 0-16-16,-2 0 0 15,-5 2-128-15,-1 1-32 0,-5 0 0 0,-18-2 0 0,2 1-208 0,3 0 128 0,2-1-128 16,2 0 0-16,-1 0 192 0,0 1-64 0,-2-2-128 0,27 0 192 16,-14-2-32-16,-6 1-16 0,-6-1 0 15,-5 0 0-15,-3 0-16 0,0 2 0 0,0 0 0 0,-4 0 0 16,0-1-128-16,-10 1 192 0,0 0-192 15,1 0 192-15,-1 0-192 0,1 0 192 0,-5 1-192 0,4-1 192 16,-5 0-64-16,5 2-128 0,-11-2 192 0,0 0-64 16,0 0-128-16,0 0 192 0,0 0-192 0,0 0 192 15,0 0-192-15,0 0 128 0,0 0-128 0,0 0 128 16,0 0-128-16,0 0 0 0,0 0 0 0,0 0 0 16,0 9 0-16,0-9 0 0,-6 10 0 0,2-4 0 15,-2-3 0-15,-1 1 0 0,-1 1 0 0,-3-1-176 16,0-1 176-16,-2 0-128 0,1 0 128 0,-13 5-128 15,1-5 128-15,5 4 0 0,-1 0 0 0,1-2 0 16,1 1 0-16,-1 0 0 0,-3-1 0 0,-1 0-128 0,1 3 128 16,-3-2 0-16,0 0 0 0,0 1 0 0,-2-3 0 15,-2-2 0-15,-3 1 0 0,14-2 0 0,-4 0 0 0,-2 3-208 16,-1-1 80-16,-3-1 128 0,-1-1-192 16,-2 3 192-16,-3 0-160 0,-32 5 160 0,6-5 0 0,4 1 0 15,4-1-128-15,0-2 128 0,6 1 0 0,-1-2 0 16,1 3 0-16,1-2 0 0,0 1 0 0,-2-1 0 15,-4 0 0-15,0-2 0 0,-3 0 0 0,0-2 0 16,3 0-160-16,1 4 160 0,-1 0-160 0,1-1 160 16,2 0-208-16,-7 2 80 0,-5-1 128 0,-1 1 0 15,4-1 0-15,-1 0-128 0,-1-2 128 0,1 2 0 16,4 1 0-16,-2 1 0 0,1-1 0 0,-5 0 0 16,-5-3 0-16,3 0 0 0,1-1 0 0,2-1 0 0,1 1 0 15,2 1-128-15,0 3 128 0,-5-2-160 0,-1-1 160 0,-3-3-160 16,-1 0 160-16,1-1-128 0,3 1 128 0,1 4-128 15,1 1 128-15,-1 0 0 0,-4-2 0 0,-2-1 0 16,-3-2 0-16,4-2 0 0,1 0 0 0,4 4 0 16,2 2 0-16,0 1 0 0,-4-1 0 0,0-2 0 15,-1-3 0-15,3 0 0 0,3-1 0 0,2 2 0 16,1 2 0-16,3 1 0 0,0 0 0 0,0 0 0 16,-3-1 0-16,-1-2 0 0,-2-1 0 0,3 2-128 15,2 2 128-15,0 2-128 0,3 1 128 0,0-2-128 16,-1 0 128-16,-5-1-128 0,-3 0 128 0,0 2-128 15,-2 0 128-15,1 3 0 0,2-1 0 0,1-1 0 16,2 1 0-16,-2-1 0 0,-4 2 0 0,-2-1 0 16,-1-2 0-16,0 3 0 0,1 2 0 0,2-2 0 15,1 2 0-15,-1 2 0 0,-2-3 0 0,-1 2 0 0,-5-2 0 0,3 0 0 16,1 3 0-16,4-2 128 0,1 1-128 0,1-1 128 16,-1-1-128-16,-2 2 128 0,-3-4-128 0,2 1 0 15,2 1 0-15,3-1 0 0,1-1 0 0,1 1 0 16,0 1 0-16,-1-2 0 0,-6 1 0 0,0 3 0 15,-3-3 0-15,1 0 0 0,1 4 0 0,5-4 0 16,1 1 0-16,-3 2 0 0,-3-3 0 0,-4 1 0 16,-2 2 0-16,2-5 0 0,2 2 0 0,2 1 0 15,4-1 0-15,-1-1 0 0,-1 0 0 0,0 1 0 16,-3-1 0-16,3-3 0 0,2 1 0 0,1 0 0 16,1-2 0-16,1 0 128 0,5 0-128 0,-7 0 0 15,-2 0 0-15,0-2 0 0,3 1 0 0,-1 0 128 0,2 1-128 16,4-1 128-16,2-2-128 0,-1 1 0 0,-2-2-176 15,-2 1 176-15,-2 1 0 0,1-1 0 0,3 3-128 16,3-2 128-16,-1-1 0 0,5-1 0 0,1 0 0 0,3 2 0 16,-3-1 0-16,2 1 0 0,-6-1 0 0,3-1 0 15,-2 1 0-15,2-1 0 0,1 1 0 0,2 1 0 16,0 0 0-16,4 1 0 0,-1-1 0 0,0 0 0 16,1 0 0-16,-4-1 0 0,-3 2 0 0,0 0 0 15,2-1 0-15,0 1 0 0,2 1 0 0,1-1 0 16,0-2 0-16,4 0 0 0,1 1 0 0,1 1 0 15,1 0 0-15,-1 1 0 0,-2-2 0 0,-3 1 0 16,-2 0 0-16,1 1 0 0,3-3 0 0,1 3 0 16,0-1 0-16,1 2 0 0,0-2 0 0,1 1 0 0,3 0 0 15,1 0 0-15,1 0 0 0,-1 1 0 0,-2 1 0 16,2-1 0-16,0 0 0 0,3-1 0 0,-6 0 128 16,7 0-128-16,3 0 0 0,1 0 0 0,1 0 0 0,3 1 0 15,1 2 0-15,2-3 0 0,3-1 128 16,3-1-128-16,2 1 0 0,9 1 0 0,0 0 0 0,0 0 0 15,0 0 0-15,0 0 0 0,0 0 0 0,0 0 0 16,9-5 0-16,3-2 0 0,4 0 0 0,1 1 0 16,4-3 0-16,2 5 0 0,3-1 0 0,5-1 0 15,3 1-128-15,3 1 128 0,4-3 0 0,-1 1 0 16,1 0 0-16,4-1 0 0,3 5 0 0,4-2 0 16,0 1 0-16,8-2 0 0,3-1 0 0,2 1 0 15,0-4 0-15,1 3 0 0,0 3 0 0,3 1 0 16,3-1 0-16,6 2 0 0,4-6 0 0,-3 2 0 0,-4-4 0 15,2 3 0-15,1 4 0 0,6-1 0 0,5 2 0 16,-2-4 0-16,-5-2 0 0,5 2 0 0,2-1 0 0,3 3 0 16,6 3 0-16,-2 0 0 0,-6-2-128 15,3-1 128-15,3 2 0 0,2 1 0 0,1-1 0 0,-2-1 0 16,-6 1 0-16,6 4 0 0,4 0 0 0,-2 0 0 16,-1-3 0-16,-2-1 0 0,-1-3 0 0,6 5 0 15,4 4 0-15,-5 2 0 0,-6-7 0 0,0 0 0 16,1 1 0-16,3 1 0 0,2 0 0 0,-4-2 0 15,-6 0 0-15,3 1 0 0,5 4 0 0,-1 1 0 16,-4-6 0-16,0 0 0 0,-3-1 0 0,4 2 0 16,5 3 0-16,-2-2 0 0,-4-2 0 0,-3 0 0 15,3 0 0-15,1 0 0 0,3 1 0 0,-2-1 0 0,-4-1 0 16,1-1 0-16,-1 4 0 0,5-2 0 0,3 0 0 0,-5 0 0 16,-6-3 0-16,1 0 0 0,1 2 0 0,3-1 0 15,2-1 0-15,-2-1 0 0,-7 0 0 0,1 1 0 16,2-1 0-16,2 0 0 0,3-1 0 0,-3 0 0 15,-6-3 0-15,1 4 0 0,3 3 160 0,3-1-160 16,0-2 128-16,-3-4-128 0,-5 2 0 0,2-3 0 16,0 3 0-16,2-3 0 0,2 2 0 0,-4 1 128 15,-3-2-128-15,-3 2 192 0,1 0 48 0,2-2 16 16,1 3 0-16,-5-3 0 0,-8 2 0 0,0 2 0 16,0 2 0-16,0-1 0 0,-1-1-16 0,-1 2 0 15,-3-1 0-15,-9 1 0 0,-5 0-112 0,-3 2 0 0,-4 0-128 16,-4 2 192-16,-3-2-192 0,-5 2 128 0,-3 1-128 15,-5 0 0-15,-3 4 0 0,-5-2-240 0,-4 5 32 16,-8-1 0 0,-2 2-2704-16,-10 1-544 0</inkml:trace>
  <inkml:trace contextRef="#ctx0" brushRef="#br0" timeOffset="79043.31">22400 17058 1839 0,'0'0'160'0,"0"0"-160"0,0 0 0 0,-4-8 0 16,4 8 1856-16,-3-8 352 0,3 8 64 0,0 0 16 16,-2-10-1264-16,2 10-240 0,0 0-48 0,0 0-16 15,-1-9 176-15,1 9 48 0,-3-13 0 0,2 7 0 16,1 6-240-16,0 0-64 0,0 0 0 0,0 0 0 16,-1-12-32-16,1 12-16 0,0 0 0 0,0 0 0 15,0 0 64-15,1-7 16 0,-1 7 0 0,0 0 0 16,0 0-192-16,0 0-32 0,4-10-16 0,-4 10 0 15,0 0-96-15,0 0-16 0,7-6 0 0,-7 6 0 16,0 0-64-16,0 0 0 0,0 0-16 0,0 0 0 0,0 0-240 16,9 4 0-16,-9-4 128 0,6 12-128 15,-2-2 240-15,-1 4 0 0,-1 0 0 0,2 5 0 0,0 4-240 0,0 3 176 16,0 0-176-16,1 6 160 0,1 1-32 0,0 2 0 16,0 2 0-16,-1 1 0 0,1 0 0 0,-2 4-128 15,-2 3 192-15,0-3-64 0,-2 2-128 0,-3 0 160 16,-1 1-160-16,-1-2 160 0,0-1-160 0,-1 2 128 15,-2-5-128-15,2-2 128 0,-1 1 0 0,1-2-128 16,1-2 192-16,0-1-64 0,0 1 80 0,0-4 16 16,3-1 0-16,-1 3 0 0,-1-4-96 0,1-1-128 15,1 1 176-15,0-3-176 0,2-1 240 0,0 0-64 16,0-2-16-16,0-3 0 0,2-2-32 0,0 1-128 16,1-1 192-16,-1-3-64 0,0-3-128 0,0 1 192 15,1-5-192-15,-3-7 192 0,0 0-16 0,0 0 0 0,0 0 0 0,0 0 0 16,0 0 272-16,0 0 48 0,0 0 16 0,0 0 0 15,9-5-192-15,-3-1-16 0,-4-4-16 0,2-4 0 16,-2-5-32-16,0-1-16 0,-1 0 0 0,2-3 0 16,-2-7 16-16,0-3 0 0,2-5 0 0,-2-1 0 15,3 4-48-15,-1-6 0 0,-1-6 0 0,1 3 0 16,-1-3-208-16,1-4 176 0,-2-1-176 0,3-2 160 16,-3-3-160-16,0 2 0 0,1 2 0 0,0 0 128 15,1-1-128-15,-1 3 0 0,1 3 0 0,1 2 0 16,-1-1 0-16,1 5 0 0,-1-2 0 0,-1 6 0 15,2 2 0-15,-3 6 0 0,1 2 128 0,-1 5-128 16,-2 0 0-16,1 4-144 0,-2 1 0 0,1 7 0 0,-1-1 144 16,2 12 0-16,-4-7 0 0,4 7-128 15,0 0 128-15,0 0-160 0,-10 5 160 0,1 4-160 16,2 5 32-16,1 3 0 0,1 4 0 0,0 7 0 0,0 7 128 0,-2 5-128 16,0 7 128-16,-1 4-128 0,-1 4 128 0,0 5 0 15,-1 4 0-15,1 1-128 0,2 2 128 0,-1 2 0 16,3-3 0-16,0-4-128 0,0 1 128 0,2-4 0 15,1-6 0-15,0-3-128 0,1-7 128 0,1-1 0 16,0 0 0-16,1-5 0 0,1-5 0 0,-2-4 0 16,0 1 0-16,1-6 0 0,0-2 0 0,-1-4 0 15,0-3 128-15,0 0-128 0,3-3 0 0,-2-2 128 16,-1-9-128-16,0 0 0 0,0 0 224 0,0 0-32 16,0 0 0-16,0 0 0 0,5-14 128 0,-1-1 32 0,-1-2 0 15,-1-2 0-15,1-1-112 0,-1-5-32 0,1-7 0 16,1-4 0-16,-2-1-16 0,2-3-16 0,0-6 0 0,-2-2 0 15,1-4-176-15,1-2 192 0,-1-1-192 0,1-2 192 16,-1-1-192-16,1 3 0 0,-1 3 0 0,1 2 128 16,0 2-128-16,-1 2 0 0,-1-1 0 0,1 5 0 15,-2 3 0-15,-1 2 0 0,-1 0 0 0,-2 3 0 16,2 1 0-16,0 2 0 0,-2 6 0 0,0 1 0 16,1 5-144-16,-1 2 144 0,2 6 0 0,0 1 0 15,1 10-160-15,0 0 160 0,-3-5-128 0,3 5 128 16,0 0-160-16,0 0 160 0,-4 12-192 0,1 4 192 15,1 9-192-15,1 5 64 0,0 7 128 0,0 4-208 16,-2 3 208-16,0 9-144 0,0 6 144 0,-1 0-128 16,-1-2 128-16,1 3 0 0,-1 2 0 0,0-5 0 15,-2-3 0-15,2-2 0 0,0-3 0 0,3-5 0 0,-2-1 0 0,0-6 0 16,0-7 0-16,2-2 0 0,-5-3 160 16,4-2 16-16,-1-2 0 0,0-4 0 0,0-1 64 15,0-6 16-15,4-10 0 0,-3 13 0 0,0-6-112 0,3-7-16 16,0 0 0-16,0 0 0 0,0 0 32 0,0 0 0 15,0 0 0-15,0 0 0 0,-4-10-288 0,4-1-64 16,0 2-16-16,0 9 0 16,0-13-2656-16,3 2-528 0</inkml:trace>
  <inkml:trace contextRef="#ctx0" brushRef="#br0" timeOffset="81997.7">22665 18832 10127 0,'7'-8'896'0,"-2"-2"-704"16,2-5-192-16,-1 1 0 0,-3 2 2208 0,1-1 416 0,0 2 64 15,-1 2 32-15,-2-2-912 0,0 2-176 0,-1-3-32 0,0 12-16 16,-2-11-304-16,0 2-64 0,0-1-16 0,-1 3 0 16,3 7-320-16,0 0-64 0,-7-2-16 0,-1 1 0 15,-1 2-336-15,0 3-64 0,-1 2-16 0,-3 4 0 16,2-5-160-16,-3 7-32 0,-1-2-16 0,-1 3 0 16,0 1 0-16,1 0 0 0,-3 2 0 0,0 2 0 15,-6 1 80-15,1 3 32 0,-1-1 0 0,0 6 0 16,-1 0-32-16,3 3-16 0,-1-1 0 0,-1 3 0 15,-2 1-112-15,3 4-128 0,2 0 176 0,2-2-176 16,2 0 128-16,3-2-128 0,3 1 0 0,2-2 0 16,1 0 0-16,3-2 0 0,5-1 0 0,0-3 0 15,4 1 0-15,2-5 0 0,2 0 0 0,2-2 0 16,1 1 160-16,3-1-160 0,4-1 128 0,3-2-128 0,-2-2 192 16,2-2-64-16,1-1 0 0,1-3 0 0,1 1 16 15,0 2 0-15,1-7 0 0,1-3 0 0,1 1-16 16,-1-3-128-16,-2 0 192 0,1-3-64 0,-1 0 0 15,-1-5 0-15,-2 2 0 0,-2-1 0 0,-1-3-128 0,0 1 128 16,0-2-128-16,-2-3 128 0,-2 1-128 0,-1 3 128 16,0-2-128-16,-2 4 128 0,-2-3-128 0,-1 4 0 15,-1-3 0-15,1 2 128 0,-2-2-128 0,-2 2 0 16,-4 8 0-16,1-11 0 0,-1 2 0 0,-1-1 128 16,-2 3-128-16,0-2 0 0,-2 3 0 0,-1-2 0 15,-1 1 128-15,-1 2-128 0,1-2 0 0,-2 4 0 16,0-1 0-16,-1 2 0 0,-3 0 0 0,0 2 0 15,-1 0 0-15,-1 1 0 0,-2 2 0 0,-2-2 0 16,-5 2 0-16,-1 0 0 0,-1 2 0 0,-2-1 0 0,-2-1 0 16,-1 2 0-16,1 3 0 0,2-2 0 0,1 4 0 15,3-4 0-15,1 1 0 0,3 0 0 0,1-2 0 0,2 2 0 16,2-1 0-16,4-2 0 0,-2 0 0 0,4 0 0 16,9-4 0-16,0 0 0 0,0 0 0 0,0 0 0 15,0 0 0-15,0 0 0 0,0 0 0 0,13-4 0 16,1 0 128-16,1-2-128 0,3-2 0 0,2 3 128 15,2-5 0-15,1 3 0 0,1-3 0 0,1 3 0 16,3 2-128-16,0-2 0 0,-1 2 0 0,-1 1 0 16,1-2 0-16,-1 1 0 0,-1 0-192 0,-2 2 192 15,-2-2 0-15,0 1 0 0,-2 0 0 0,-1 2 0 16,-2-1 0-16,1 2 0 0,-3 0 0 0,1 2 0 16,0 0-144-16,-3 2 144 0,-1 1 0 0,-1 1 0 15,-2 2-128-15,-1 1 128 0,1 4 0 0,-2-4 0 0,0 4-128 0,-1 2 128 16,-2 0 0-16,0-1 0 0,-3-1 0 15,0 4 0-15,0-3 0 0,-1 4 0 0,-1 1 0 0,-1 0 0 16,-2-3 0-16,-2 3 0 0,0 2 0 0,-4-1 0 16,1 0 0-16,-2-1 0 0,-4 0 0 0,1 0 0 15,0-2 0-15,1-1 0 0,-3-2 0 0,3 0 0 16,-1-3 0-16,1 1 0 0,-1 1 192 0,0-3-48 16,-2-2-16-16,0-2 0 0,1 0 32 0,-1 2 0 15,1-6 0-15,1-1 0 0,-2 0-32 0,1-1-128 16,-2-3 192-16,0 0-64 0,0-3 0 0,0-4-128 15,1 2 192-15,0-2-64 0,-1 0-128 0,2-1 160 16,-1-2-160-16,2-2 160 0,1-2-160 0,1-1 128 16,1 0-128-16,0 0 128 0,2-4-128 0,0-1 0 0,0-1 0 15,1 0 128-15,0 1-128 0,1 0 0 0,1-8 0 16,0 4 0-16,2 3 0 0,0-5 0 0,1 4 0 0,0-4 0 16,1 5 0-16,-1-4 0 0,3 1 0 0,2-1 0 15,1-2 0-15,2 2 0 0,1-2 0 0,2 0 0 16,-1-1 0-16,4 4 0 0,3 0 0 0,0 2 0 15,-1-3-176-15,2 3 176 0,0-4-128 0,1 5 128 16,3 1 0-16,0 1 0 0,-1 0 0 0,0 3 0 16,1 2 0-16,0 1-192 0,0 2 192 0,-3 0-192 15,3 2 192-15,-4 2 0 0,-3-1 0 0,-1-1-128 16,1 0 128-16,-4 4 0 0,0-2-144 0,-2 4 144 16,0-2 0-16,-1 1 0 0,-2 2-144 0,-2 6 144 15,0 0 0-15,5-8 0 0,-1 3 0 0,-4 5 0 0,0 0-144 0,0 0 144 16,8-4 0-16,-8 4-144 0,10-2 144 0,-10 2 0 15,11 0 0-15,-1 1-128 0,-10-1 128 0,11 1-128 16,-11-1 128-16,8 2-128 0,-8-2 128 0,0 0 0 16,0 0-144-16,0 0 144 0,0 0 0 0,0 0 0 15,8 6 0-15,-8-6 0 0,0 0 0 0,0 0 0 16,0 0 0-16,-5 11 0 0,-3-3 0 0,-1 1 0 16,-1-4 0-16,0 5 0 0,-1-1 0 0,-2 3 0 15,-2-5 0-15,-2 5 0 0,-1-3 0 0,-1 2 0 16,-1 2 0-16,0 1 0 0,-2-2 0 0,0 6 0 15,1 3 0-15,-1 3 128 0,1-1-128 0,0 3 0 16,1 3 0-16,1 2 0 0,0-3 0 0,1 2 0 0,0 4 0 16,3-1 0-16,1 0 0 0,3-3 0 0,0 3 0 15,4 0 0-15,0-1 0 0,5-3 0 0,-1 2 0 16,2-1 0-16,0-3 0 0,1 1 0 0,1-3 0 0,3 5 0 16,0-2 0-16,1-2 0 0,1-3 0 0,2 2 0 15,-1-2 0-15,4 2 0 0,0-1 0 0,3-3 0 16,4-2 0-16,0 0 128 0,-1 0-128 0,1-1 0 15,2-1 160-15,2 1-160 0,0-6 192 0,2 1-192 16,5 0 0-16,0 2 0 0,4-4 0 0,-3-2 0 16,0 1 0-16,-1-1 0 0,-1 0 0 0,-1-4 0 15,-3-3 0-15,-1-1 0 0,-3 0 0 0,-1-2 0 16,-2 0 128-16,0-2-128 0,-1-5 0 0,-1 2 0 16,-1 1 0-16,0-4 160 0,-1 0-160 0,0-2 128 15,-2 2-128-15,-1-3 0 0,-2 1 144 0,0 0-144 0,-1-3 0 16,-3-2 128-16,-1 2-128 0,-2 2 0 0,-1-2 0 15,0-2 128-15,-1 1-128 0,-2 1 0 0,-1 0 0 0,-1 0 0 16,-1-1 0-16,-1 0 128 0,0-1-128 0,-3 5 0 16,-1 0 0-16,4-1 128 0,-2 3-128 0,0-1 0 15,-5 4 0-15,1 1 0 0,1-3 0 0,-2 4-128 16,-3 2 128-16,1 0 0 0,-1 1 0 0,-2 1-128 16,-1 0 128-16,-3 0 0 0,0 0 0 0,-1 3 0 15,-2-1 0-15,1 3-128 0,-3 2 128 0,1-2 0 16,1-1 0-16,1 1 0 0,1 0 0 0,4 0 0 15,1-1 0-15,1-1-128 0,3 4 128 0,2-3 0 16,2-1 0-16,0 1 0 0,3 1 0 0,8-5 0 16,0 0 0-16,0 0 0 0,0 0 0 0,0 0-160 15,0 0 160-15,0 0 0 0,0 0 0 0,0 0 0 0,0 0 0 16,12-5 0-16,1 0 0 0,-2 1 0 0,1-1 0 16,2 0 0-16,0 0 0 0,1 1 0 0,2-2 0 0,2 1 0 15,0 0 0-15,1-4 0 0,2 1 0 16,-1-1 0-16,1 4 0 0,2 1 0 0,0-1 0 0,0-1 0 15,-2 1 0-15,-2 2 0 0,3 0 0 0,-1-3 0 16,-1 4 0-16,2 1 0 0,-1-1 0 0,-1 4 0 16,0 1 0-16,-2 3 0 0,-3-1 0 0,0 0 0 15,-4 5-128-15,0-1 128 0,-2 2 0 0,-1 2 0 16,-2-4-128-16,0 5 128 0,-3 0 0 0,-1 1 0 16,0-1 0-16,-3 1 0 0,-3 1 0 0,0-1 0 15,-4 1 0-15,1 0 0 0,-4 0 0 0,0-2 0 16,-3-1 0-16,0 1 0 0,-1 0 0 0,-1-4 0 0,-3 3 160 15,4-5-160-15,-4 3 160 0,2-1-160 0,-2-1 192 16,0 1-48-16,-1-2-16 0,-1 0 0 0,1-1-128 0,-2-2 160 16,-1 1-160-16,0-2 160 0,0-1-160 0,-1-3 128 15,-1 1-128-15,0-2 128 0,1-1-128 0,3-2 0 16,0-2 144-16,1 1-144 0,-1-1 128 0,3-4-128 16,0 2 160-16,2-5-160 0,0-1 128 0,2-1-128 15,-2-2 0-15,1-2 0 0,-2-1 128 0,1-3-128 16,1 2 0-16,2-6 0 0,-1-1 0 0,0-1 128 15,0 3-128-15,2-3 0 0,-3 0 0 0,1 1 0 16,-1-1 0-16,2-1 0 0,-1 1 0 0,1-3 0 16,1 2 0-16,1 1 0 0,2-4 0 0,2-2-128 0,1 1 128 15,3 3-160-15,5 5 160 0,2-5-208 16,1 3 80-16,6 0 128 0,2 3-192 0,1-3 192 0,2 5-192 0,0-1 192 16,2 0-192-16,4 3 192 0,3 0-160 0,2-2 160 15,-2-1-144-15,5 3 144 0,1 4-128 0,-3-1 128 16,4 1 0-16,0 2-128 0,0 0 128 0,-2 0 0 15,-3 1 0-15,-3-2 0 0,-2 4 0 0,-3 3 0 16,-2-2 0-16,-3 6 0 0,-3-2 0 0,-3 2 0 16,-2 1 0-16,-7 4 0 0,0 0 0 0,0 0-128 15,0 0 128-15,0 0 0 0,0 0 0 0,0 0 0 16,0 0 0-16,0 0-160 0,0 0 160 0,0 0 0 16,-7 5 0-16,-2 4-128 0,0-2 128 0,0 4 0 15,-1-4 0-15,-2 5 0 0,0-2 0 0,-1 3 0 16,-2 1 0-16,-1-3 0 0,0 2 0 0,-3 2 0 15,-4-1 0-15,0 3 0 0,-2-1 0 0,0 3 0 0,1 0 0 16,-1 3 0-16,-2 3 0 0,1 3 0 0,-1-2 0 16,1 3 0-16,2 1 0 0,3 0 0 0,2 4 0 0,1 0-128 15,1 2 128-15,3-1 0 0,3 2 0 0,1 0 0 16,1-5 0-16,4 0 0 0,0-3 0 0,2 0 0 16,3-1 0-16,1-4 0 0,2 0 0 0,2 2 0 15,1-2 0-15,3 3 0 0,0-4 0 0,3-1 0 16,0 4 0-16,3-2 0 0,2-5 0 0,2 1 0 15,4 2 0-15,0 1 0 0,1-3 0 0,1 1 128 16,1-2-128-16,-1 0 0 0,3-2 0 0,1 3 128 16,2-3-128-16,-2 0 0 0,-1-1 0 0,0-3 0 15,-2-3 0-15,-1 2 0 0,-1-6 128 0,-4 2-128 0,2-5 0 16,-3-1 144-16,0-4-144 0,-1 0 0 0,-3-1 144 16,-1-2-144-16,3-2 144 0,-2-3-144 0,0 2 192 0,-2-2-192 15,-3-2 192-15,-1 0-192 0,-1-2 192 16,-3 0-192-16,-1-3 192 0,-3 2-192 0,-2-3 192 0,-2-4-192 15,-2 2 192-15,-4 0-192 0,-4-1 192 0,-1 2-192 16,0 0 320-16,-3 0-64 0,-1 1 0 0,0 2 0 16,-2-1 64-16,1 6 16 0,-2 3 0 0,-2 3 0 15,-2-1-208-15,0 3-128 0,-2 3 160 0,-1 2-160 16,-4-1 0-16,2 3 0 0,0-1 0 0,4 3 0 16,3-3-240-16,2 5-80 0,2-2-32 0,4 1 0 15,1 3-2736-15,4-2-560 16</inkml:trace>
  <inkml:trace contextRef="#ctx0" brushRef="#br0" timeOffset="84511.15">22285 18024 5519 0,'0'0'496'0,"0"0"-496"0,7 11 0 0,-1 0 0 16,0-2 560-16,1 0 16 0,-7-9 0 0,7 7 0 16,0 4-576-16,-7-11 0 0,0 0 0 0,10 6 0 15,-10-6 416-15,9 8-32 0,-9-8 0 0,0 0 0 16,0 0 768-16,0 0 160 0,0 0 32 0,10 3 0 16,-10-3-64-16,0 0-16 0,0 0 0 0,0 0 0 15,0 0-272-15,0 0-48 0,0 0-16 0,0 0 0 16,0 0 96-16,0 0 0 0,0 0 16 0,0 0 0 15,0 0-208-15,0 0-64 0,0 0 0 0,0 0 0 16,0 0-96-16,0 0-32 0,-8-3 0 0,2-4 0 16,0 1-128-16,1 1-16 0,-1-5-16 0,4 3 0 15,-3-2-256-15,1 2-48 0,-1-6-16 0,1 0 0 0,0 2-160 0,-1-6 160 16,3 0-160-16,-1-2 160 0,1-8 80 0,0 3 16 16,0-2 0-16,1-3 0 0,-1-4 0 0,1 1 0 15,1-1 0-15,0 0 0 0,-1-4 32 0,1-2 16 16,0-2 0-16,0 3 0 0,0 0-96 0,1 0-16 15,0-4 0-15,-1 0 0 0,0 1-64 0,0-3-128 16,0 2 176-16,2-1-176 0,-1 1 176 0,1 1-176 16,0-4 160-16,0 4-160 0,1 1 176 0,1-2-176 15,-1-1 192-15,2 4-192 0,1-5 128 0,0 4-128 16,0 0 0-16,1 1 0 0,-2-2 0 0,0 0 0 0,0 1 0 0,-1-1 0 16,-3 2 0-16,1 2 0 0,1-1 0 15,-2-2 0-15,-1 2 128 0,4 0-128 0,-3 1 0 16,2 0 0-16,-2 0 128 0,0 4-128 0,1 2 0 0,0-2 0 15,1-3 176-15,-2 4-176 0,-1 3 160 16,0-1-160-16,4 0 0 0,-2 4 128 0,0-5-128 0,-1 6 0 16,-1-3 0-16,0 2 0 0,0-3 0 0,0 4 0 15,-1-1 144-15,-1 2-144 0,-1 1 128 0,-1-2-128 16,0 2 144-16,0 0-144 0,-1 1 160 0,1 2-160 16,-1-4 224-16,1 1-48 0,1 0-16 0,0 4 0 15,2 1-160-15,-2 0 0 0,1 1 144 0,0 3-144 16,1-2 0-16,1 2 0 0,-1-1 0 0,0 4 0 15,-1 2 0-15,2-3 0 0,-1 4 0 0,1-3 0 16,-1 4 0-16,1-2 0 0,-2 2 0 0,1 1 0 16,1 6 0-16,0-10 0 0,-1 0 160 0,1 2-160 15,0 8 0-15,0 0 0 0,0 0 0 0,0-6-160 0,0 6 160 0,0 0 0 16,0 0-144-16,0 0 144 0,0 0 0 0,0 0 0 16,0 0 0-16,0 0 0 0,0 0-160 0,0 10 160 15,0 3 0-15,0-2-144 0,-3 1 144 0,2 3 0 16,1 1 0-16,0 3-128 0,-1 2 128 0,1 4 0 15,0-1 0-15,0 7-128 0,0 1 128 0,0 6 0 16,0 1 0-16,0 3 0 0,0 6 0 0,-1 3-128 16,-1-2 128-16,1 1 0 0,0 1 0 0,1 0 0 15,0 2 0-15,0 0 0 0,0-3 0 0,0 3 0 16,0 1 0-16,0 0-128 0,0 0 128 0,0 1 0 16,0-2 0-16,0 2 0 0,1 0 0 0,2-1 0 0,-3 0 0 15,1-1 0-15,0 0 0 0,3 1 0 0,-3 0 0 16,2 0 0-16,-2-2 0 0,0 0 0 0,-1 1 0 0,0 1 0 15,0-7 0-15,0 2 0 0,-1 2 0 0,0-1 0 16,1 1 0-16,0-4 0 0,0-2 0 0,0-1 0 16,1 3 0-16,2-5 0 0,-1 1 0 0,1-1 0 15,-1 0 0-15,1 0 0 0,-2-3 0 0,2-1 0 16,-1 3 0-16,1-3 0 0,-2-4 0 0,0 1 128 16,-1-2-128-16,0 1 0 0,0-3 0 0,-1-1 0 15,-2 3 0-15,1-1 0 0,-1 0 0 0,1-4 128 16,-1 0-128-16,1 0 0 0,-2-2 128 0,1 1-128 15,1 0 0-15,-1-5 0 0,2 0 0 0,-2 0 128 16,1-4-128-16,-1-2 0 0,0-2 0 0,1 0 128 16,0 0-128-16,0 0 0 0,1-4 128 0,1 2-128 0,-4 0 0 15,3-3 128-15,0 1-128 0,1-10 0 0,0 0 0 0,-1 11 128 16,1-1-128-16,0-10 0 0,0 0 128 0,0 0-128 16,0 0 128-16,0 0-128 0,0 0 128 0,0 0-128 15,0 0 160-15,0 0-160 0,0 0 224 0,0 0-48 16,0 0-16-16,7-10 0 0,-2-1-32 0,0-3 0 15,0-3 0-15,0-1 0 0,1-1-128 0,-1-3 192 16,0-2-192-16,-1-1 192 0,-1-9-192 0,1 0 0 16,0-3 144-16,0-1-144 0,1-1 128 0,-1-3-128 15,-2-1 160-15,1-4-160 0,-2 2 0 0,3-2 128 16,-2 1-128-16,2-3 0 0,0-2 0 0,0 0 0 16,-2 0 0-16,2 0 0 0,0 2 0 0,0-1 0 15,-2-1 0-15,2 2 0 0,-1 0 0 0,-1 1 0 0,1-3 0 16,-1 2 0-16,0 0 0 0,-1 0 128 0,-1-3-128 0,-1 2 0 15,-2-1 0-15,1 3 0 0,-1-1 128 0,-1-2-128 16,-1-3 0-16,0 1 0 0,0-2 128 0,0 2-128 16,1-2 0-16,-1 2 0 0,-1-1 0 0,-1 1 0 15,1 0 0-15,1-1 0 0,0 1 0 0,1-2 0 16,-1 2 0-16,1 1 128 0,0 0-128 0,2 3 0 16,-1 4 0-16,1-2 0 0,-1 3 128 0,0-3-128 15,1 4 0-15,-1-1 0 0,1 2 0 0,-1 2 0 16,0 0 0-16,-3 0 176 0,1 5-176 0,0-4 160 15,0 1-160-15,-1 1 0 0,-4 1 0 0,2 1 0 16,2 2 0-16,-2 1 0 0,-1-1 0 0,2 3 0 16,-2-3 0-16,1 1 0 0,0 2 0 0,2 3 0 15,-2-2 0-15,1 4 0 0,-1 4 0 0,2-3 0 0,-1 0 0 16,2 2 0-16,-1 2 0 0,0 2 0 0,-1 3 0 16,2-1 0-16,0 0 0 0,0 2 0 0,-1-1 0 15,2 2 0-15,-1-1 0 0,1 2 0 0,-1 2 0 0,1-2 0 16,-2 0 0-16,1 3 0 0,1-1 0 0,0 1 0 15,0-1 0-15,0 5 0 0,4 5-144 0,0 0 144 16,-5-5 0-16,5 5 0 0,0 0 0 0,0 0-128 16,0 0 128-16,0 0 0 0,0 0 0 0,0 0 0 15,0 0-128-15,0 0 128 0,0 0 0 0,0 0-160 16,7 9 160-16,-2 5-128 0,-1 0 128 0,1 2 0 16,0 3 0-16,0 2-128 0,0-1 128 0,0 5 0 15,-1 2 0-15,1 4-128 0,-1-2 128 0,2 5 0 16,-2 6 0-16,1 0 0 0,1 0 0 0,1 2-128 15,-1 5 128-15,0-2 0 0,2 2 0 0,1 2 0 16,0-4 0-16,-2 4 0 0,0 3 0 0,-1 1-128 0,0 1 128 16,0 2 0-16,-1 3 0 0,1 1 0 0,-2-3 0 0,0 0 0 15,-2 2 0-15,2 3 0 0,0-5 0 0,-3 3 0 16,0 1 0-16,2-1 0 0,-1-3 0 0,1-1 0 16,-2 0 0-16,2 0 0 0,-2-4 0 0,-1-1 0 15,0 0 0-15,3-1 0 0,-6 3 0 0,2-3 0 16,-2-4 0-16,1 1 0 0,-2 3 0 0,0-2 0 15,0-3 0-15,-1 2 0 0,0-2 0 0,0 4 0 16,0-5 0-16,0 3 0 0,-3 0 0 0,1-4 0 16,0 3 0-16,0-4 0 0,-2 0 0 0,1 1 0 15,2-3 0-15,1-3 0 0,1-3 0 0,0 0 0 0,-1 1 0 16,1-6 0-16,2-1 0 0,-1 0 0 0,0-4 0 16,1-1 0-16,-1-3 0 0,2-1 0 15,1-1 0-15,0 0 0 0,0-3 0 0,0-1 128 0,1 1-128 0,2-5 0 16,-2 1 0-16,0-4 0 0,-1-7 0 0,0 0 128 15,7 10-128-15,-7-10 0 0,7 12 0 0,0-6 0 16,-7-6 0-16,7 6 128 0,-7-6-128 0,8 9 0 16,-8-9 0-16,10 4 0 0,-10-4 0 0,0 0 144 15,10 4-144-15,-10-4 0 0,0 0 128 0,0 0-128 16,0 0 0-16,0 0 0 0,0 0 0 0,11-3 0 16,-11 3 128-16,0 0-128 0,0 0 0 0,7-5 0 15,-7 5 0-15,5-10 0 0,-2 3-320 0,-1-4-64 16,-2 2 0-16,0-4-16 15,0-4-2032-15,0-5-384 0</inkml:trace>
  <inkml:trace contextRef="#ctx0" brushRef="#br0" timeOffset="89794.52">21782 15407 7359 0,'0'0'656'0,"0"0"-528"16,-9 2-128-16,9-2 0 0,-10-2 2112 0,10 2 384 15,-10-1 64-15,10 1 32 0,-9-1-960 0,9 1-192 16,0 0-32-16,0 0-16 0,0 0-368 0,0 0-64 16,-8-5 0-16,8 5-16 0,0 0-208 0,0 0-32 15,0 0-16-15,0 0 0 0,0 0-48 0,0 0-16 16,0 0 0-16,0 0 0 0,0 0 16 0,10-5 0 15,-1 0 0-15,3 3 0 0,-3 0-64 0,2 0-16 16,1 1 0-16,1 1 0 0,5-1-48 0,1 1 0 0,2 1 0 16,3-1 0-16,3 1-96 0,2-1-32 0,0 0 0 0,0 2 0 15,2-2-64-15,-1 0 0 0,0 0-16 0,0 0 0 16,-1-2-48-16,4 2-16 0,0-1 0 0,2 1 0 16,0 0-48-16,2 0 0 0,1-1 0 0,2 1 0 15,4-1-192-15,-2 1 176 0,0 0-176 0,-3 0 160 16,-2 1-160-16,-1-1 0 0,-2 0 0 0,1-1 128 15,-2-1-128-15,0 1 0 0,-2 0 0 0,4-3 0 16,-1 0 192-16,3-1-64 0,2 1 0 0,-1-1 0 16,2 1-128-16,-2 1 0 0,-1 0 0 0,0 0 128 15,-2 2-128-15,1-4 160 0,-2 4-160 0,2 0 160 16,-2-1-16-16,0 0 0 0,2-2 0 0,2 0 0 16,2 0-144-16,-2 3 0 0,-3-1 0 0,1 0 128 15,-1 1-128-15,-3 1 0 0,-1-1 144 0,-5-2-144 0,0 1 0 0,3 0 0 16,0-1 0-16,-1 1 128 0,-1 2-128 15,1 0 0-15,0 0 0 0,1 0 0 0,0 2 0 0,2-2 0 16,1-2 0-16,-1 1 0 0,0 1 0 0,-3 0 0 16,-1 1 0-16,-1-2 128 0,-1 0-128 0,-1 1 0 15,-3 1 0-15,0-2 0 0,-1-2 0 0,0 2 0 16,1 1 0-16,-1-1 0 0,0 1 0 0,1 0 0 16,-1 1 0-16,0-2 0 0,2 2 0 0,0-2 0 15,0-1 0-15,1 2 128 0,0 0-128 0,3 0 0 16,-2 0 0-16,0 2 0 0,-3-4 0 0,4 1 0 15,-4 2 0-15,1-1 128 0,-1-2-128 0,1 1 0 16,-2 1 0-16,-1-3 0 0,-1 0 0 0,-1 2 0 16,-2 1 0-16,0-1 0 0,3-3 0 0,-3 3 0 15,1 1 0-15,-2-1 0 0,-2-2 0 0,0 2 128 0,-1-2-128 16,-2 2 0-16,-9 1 0 0,13-1 0 0,-3 1 0 0,-10 0 128 16,11-2-128-16,0 1 0 0,-4-1 0 0,-7 2 0 15,10 0 128-15,-10 0-128 0,12 0 160 0,-12 0-160 16,7 0 0-16,-7 0 0 0,11 2 0 0,-5 3 0 15,-6-5 0-15,11 4-128 0,-11-4 128 0,8 5 0 16,0 1 0-16,-1 2 0 0,-7-8 0 0,10 6 0 16,-10-6 0-16,8 9 0 0,1-4 0 0,-4 1 0 15,-5-6 0-15,5 12 0 0,-1-3 0 0,0 1 0 16,-2 3 0-16,2-3 0 0,-4-10 0 0,3 15 0 16,-2 2 0-16,-1 2 144 0,0 1-144 0,-1 1 192 15,-2 2-192-15,-1 1 0 0,1 6-160 0,-3-1 160 16,-1 2 0-16,-1 3 0 0,-1 2 0 0,0 1 160 15,0 0-160-15,3 1 0 0,-2-1-160 0,3-1 160 16,-1 0 0-16,2 0 0 0,0-1-128 0,2 1 128 0,1-2 0 0,-2 2 0 16,2-3 0-16,1 0 0 0,0-3 0 0,1-2 0 15,3 4 0-15,-2-1 0 0,0-3 0 0,-1 3 0 16,0 1 0-16,1-3 0 0,0 1 0 0,-1 0 128 16,1-1-128-16,-1 1 160 0,1-3-160 0,-2 1 0 15,0 4 0-15,0 0 0 0,0-7 0 0,0 5 0 16,0-4 0-16,2 5 0 0,-2-6 0 0,2 3 0 15,1-1 0-15,-1-2 0 0,2-3 0 0,1 1 0 16,-4 0 0-16,3-3 0 0,1-3 0 0,0-3 0 16,-1 1 0-16,0-2 0 0,1-1 0 0,0-3 0 15,0 0 0-15,-5-9 128 0,0 0-128 0,7 8 128 0,-7-8-128 16,0 0 128-16,0 0-128 0,0 0 0 0,0 0 144 0,0 0-144 16,0 0 128-16,0 0-128 0,0 0 160 0,0 0-160 15,0 0 144-15,-5 7-144 0,-4-4 128 0,-1-2-128 16,-1-1 0-16,1-1 0 0,-1-2 128 0,-2-1-128 15,-1 2 0-15,-1-1 0 0,-3 1 144 0,-2-1-144 16,-1 1 0-16,0-2 0 0,-3 1 0 0,-2 2 0 16,-1 0 0-16,1 1 0 0,-2 0 0 0,-4 0 0 15,-2 0 0-15,-4 1 0 0,-4 0 0 0,-2 1 0 16,-1-1 0-16,-2-1 0 0,0 0 0 0,1 4 128 16,0 0-128-16,0-2 0 0,2 3 0 0,-3 2-128 15,-9-2 128-15,-3-3 0 0,-4 1 0 0,1 3 0 16,1-1 0-16,1 0 0 0,1 0 0 0,0 4 0 15,-2-4 0-15,-4 4 0 0,-8-5 0 0,5 4 0 0,2 2 0 16,3-4 0-16,5 2 0 0,-1-2 0 16,1 1 0-16,-1 0 0 0,-2-1 0 0,3 0 0 0,2-1 0 15,3-3 0-15,0 2 0 0,5 0 176 0,2 1-176 0,3-1 0 16,-1-3 0-16,-3 0-176 0,-3 1 176 0,2-2 0 16,-1 0 0-16,4 0 0 0,1-2 0 0,5 2 0 15,2 0 128-15,3 0-128 0,2-2 0 0,4-1 0 16,3 2 0-16,1-2-128 0,1 2 128 0,2 0 0 15,1-3 0-15,1 1 0 0,1 2 0 0,4-1 0 16,3-3 0-16,-3 1 0 0,2 0 0 0,2 1 0 16,1 0 0-16,2-2 0 0,-1 2 0 0,-1 0 0 15,0 0 0-15,2 0 0 0,0-3 0 0,7 6 0 16,-6-7 0-16,0 5-128 0,6 2 128 0,-7-5 0 0,0-2 0 16,0 2 0-16,1 0 0 0,1-1 0 0,5 6 0 0,-7-6 0 15,1 2 0-15,0-3 144 0,-2 1-144 16,3 2 160-16,5 4-160 0,-8-10 0 0,1 1-160 0,0-2 160 15,1 2 0-15,1-3 0 0,0 2 0 0,1 0 0 16,1-7 0-16,0 0 0 0,1-1 0 0,0-2 0 16,1-6 0-16,-1 2 0 0,2 0 0 0,2-7 0 15,-4 0 208-15,2-3-64 0,-1-1-16 0,1-2 0 16,1-1-128-16,1-2 0 0,0 1 0 0,1-8 0 16,-1-1 0-16,2 1 0 0,0-5 0 0,0-2 0 15,-1 1 0-15,3-1 0 0,0 1 128 0,0 1-128 16,-1 2 0-16,2 2 0 0,-4 1 0 0,4 0 0 15,-1 5 0-15,1 1 0 0,-2-3 0 0,1 3 0 16,-1 3 0-16,0 0 0 0,-1 2 0 0,0 2 0 16,0 0 0-16,-1 2 0 0,1 3 0 0,0 2 0 15,-1 0 0-15,-3 3 0 0,1 0 0 0,1 1 0 0,1 4-128 16,-2 3 128-16,-1 0 0 0,0 2 0 0,0 2 0 0,0 0 0 16,0 3-144-16,0 9 144 0,0-14 0 0,-1 5-128 15,1 9 128-15,0 0 0 0,-4-12-144 0,0 2 144 16,1 1 0-16,3 9-144 0,0 0 144 0,-3-9 0 15,0 1 0-15,3 8 0 0,0 0 0 0,0 0 0 16,0 0 0-16,0 0-128 0,-2-11 128 0,-1 3 0 16,3 8 0-16,0 0 0 0,0 0 0 0,-3-9 0 15,-1 3 0-15,4 6 0 0,0 0 0 0,0 0 0 16,0 0 0-16,0 0 0 0,0 0 0 0,0 0 0 16,0 0 0-16,0 0-128 0,0 0 128 0,0 0 0 15,0 0 0-15,0 0-128 0,10 5 128 0,1 1-128 16,3-2 128-16,2 1-128 0,1-1 128 0,4 4 0 0,2-5 0 15,2 4-128-15,3-2 128 0,-1-1 0 0,3-2 0 16,3 2-128-16,3 0 128 0,2 2 0 0,3-2 0 0,2 2 0 16,4-1 0-16,2 1 0 15,5 1 0-15,0-1-128 0,0-2 128 0,-1-1 0 16,-1 1 0-16,2-2 0 0,0 5 0 0,6-2 0 0,4-2 0 16,-1 0 0-16,0 3 0 0,-2-3 0 0,-5-2 0 0,2 0 0 15,2-1 0-15,-1 2 0 0,2 0 0 0,3 0 0 16,3-2 0-16,-2-2 0 0,-8 1 0 0,-1-2 0 15,-2 1 0-15,-1 2 0 0,1-1 0 0,0 1 0 16,3 0 0-16,-5-2 0 0,-1 1 0 0,-4 0 0 16,-3-3 0-16,-4 0 0 0,-3-1 0 0,0 1 0 15,0-1 0-15,-3 1 0 0,-3-1 0 0,2 1 0 16,-1-1 0-16,-1 3 0 0,2-1 0 0,-1 0 128 0,-3 0-128 16,-2-1 0-16,-2-1 0 0,0 1 0 0,-4-3 0 0,0-2 0 15,-4 4 0-15,-1-3 128 0,-2-1-128 16,-2 2 176-16,0-5-176 0,-2 7 192 0,-1-1-192 0,-2 2 0 15,1 0 0-15,1 1 0 0,-9 3 0 0,11-1-144 16,1 1 144-16,-2 0 0 0,1 0 0 0,1 0-128 16,-2 4 128-16,-1-3 0 0,-9-1 0 0,9 5-128 15,-9-5 128-15,10 9 0 0,-1-1-128 0,-1 2 128 16,-8-10 0-16,8 10 0 0,0 4-128 0,0 0 128 16,-2-4 0-16,0 2 0 0,1 0 0 0,-1 0 0 15,0 2 0-15,2 1 0 0,-2 2 0 0,1 2-128 16,-1 4 128-16,1 2 0 0,0-2 0 0,1 2 0 15,1 2 0-15,-2 4 0 0,0-2 0 0,0 4 0 0,1 1 0 0,1 0 0 16,-2 1 0-16,1 0 0 0,-2 2 0 0,1 0 0 16,0-3 0-16,1 3 0 0,-3 3 0 0,3-1 0 15,-2 2 0-15,3-2 0 0,-3-2 160 0,1 2-32 16,-2 2-128-16,1 2-160 0,-1-1 160 0,2-2-208 16,-1-1 208-16,-1 2 0 0,0-4 0 0,-1-2 0 15,-2 0 0-15,2-1 0 0,0-4 0 0,-1 1 0 16,-1-1 0-16,-1-2 0 0,-1 2 160 0,0-1-160 15,-1-4 0-15,0 3 0 0,-3-2 0 0,3-2 0 16,-3 0 0-16,0-4 0 0,-1 2 0 0,1-3 0 16,0 0 0-16,-1 0 0 0,0-4 128 0,2 1-128 0,-3-1 0 15,3-1 0-15,-1-3 0 0,-1 1 0 0,1-1 0 16,0-3 0-16,-1-1 0 0,5-7 0 16,0 0 0-16,-6 9 0 0,6-9 0 0,-7 7 128 0,7-7-128 0,-7 6 0 15,7-6 0-15,-12 4 128 0,1-3-128 16,-1-1 0-16,1 0 0 0,2 0 128 0,-4-1-128 0,1 0 0 15,-2-1 0-15,0 2 0 0,-4 0 0 0,0 0 0 16,-2-1 0-16,-1 1 0 0,-2-1 0 0,-1 1 0 16,-2-3-144-16,-1 3 144 0,-1-1 0 0,-3 0 0 15,-4-1 0-15,-6 2 0 0,-3-1 0 0,-5 1 0 16,-1 0 128-16,-3 0-128 0,1 0 0 0,-1 0 0 16,0 0-128-16,-3 0 128 0,-4 0 0 0,-5 0 0 15,-6 0 0-15,0 0 0 0,1 0 0 0,2 0 0 0,0 0 0 16,-1 0 0-16,-2 0 0 0,-3 0 0 0,-5-1 0 15,4 0 0-15,3-1 0 0,2 1 0 0,1-2 0 0,-2 1 0 16,-5-2 0-16,2 2 0 0,3-1 0 0,4 0 0 16,2 1 0-16,3-2 0 0,1-2 0 0,0 1 0 15,-4 2 0-15,1-1 0 0,2 0 0 0,2 1 0 16,3-1 0-16,4 1 0 0,3-3 0 0,3 2 0 16,1 0 0-16,0 2 0 0,-1-1 0 0,2 1 0 15,1-1 0-15,5 3 0 0,2-2 0 0,4 0 0 16,1 0 0-16,3 1 0 0,1-1 0 0,4 1 0 15,1 1 0-15,4-1 0 0,1-1 128 0,3 2-128 16,1-1 0-16,1 0 0 0,1-2 128 0,1 2-128 16,1 1 0-16,3 0 0 0,-1 0 0 0,8 0 0 15,-8-1 0-15,8 1 0 0,-9 0 0 0,2 0 0 0,7 0 0 16,0 0 0-16,0 0 0 0,-8 0 0 0,8 0 0 0,-6 0 0 16,6 0 0-16,0 0 0 15,0 0 0-15,0 0 0 0,0 0 0 0,0 0 0 0,0 0 0 0,0 0 0 16,0 0 0-16,0 0 0 0,0 0 0 0,0 0-128 15,0 0 128-15,11 2 0 16,-1 1-944-16,3-6-80 0,0 1 0 16,1-1-11344-16,1 1-2272 0</inkml:trace>
  <inkml:trace contextRef="#ctx0" brushRef="#br0" timeOffset="91582.48">23229 17681 6447 0,'0'0'576'0,"0"0"-576"0,0 0 0 0,0 0 0 0,0 0 2032 15,0 0 288-15,0 0 64 0,0 0 16 0,0 0-1696 0,0 0-320 16,0 0-80-16,0 0-16 0,0 0 48 0,0 0 16 16,0 0 0-16,0 0 0 0,7-11 832 0,1 1 160 15,-3-1 48-15,4-3 0 0,-2-2-48 0,2-1 0 16,1 0 0-16,1 0 0 0,-1-1-576 0,0 1-112 16,-1-4-16-16,1 2-16 0,0 0-320 0,-1 0-64 15,0 0-16-15,0 1 0 0,0 2 32 0,1-1 0 16,-1 3 0-16,0 4 0 0,0-2 16 0,0 5 16 15,-1-2 0-15,0 4 0 0,-2-3-144 0,-6 8-16 16,9-5-128-16,-9 5 192 0,0 0-192 0,0 0 0 0,0 0 0 0,12 0 0 16,-12 0 0-16,0 0 0 0,10 7 0 0,-4 1 0 15,2 4 0-15,-2-2 0 0,4 3 0 0,2 1 0 16,1-3 0-16,1 6 0 0,0-1 144 0,1 2-144 16,3-1 320-16,-1 0 0 0,2 1-16 0,2-1 0 15,-2-1-64-15,-1-2-16 0,-1-2 0 0,0 2 0 16,0 1-80-16,-3-2-16 0,-1-2 0 0,5 0 0 15,0 2-128-15,0-4 160 0,-3 1-160 0,0-2 160 16,-1 2-160-16,-1-4 0 0,-1-1 0 0,-1-1 128 16,0-2-128-16,-2-1 0 0,-9-1 0 0,12-1 128 15,-2-5-1200-15,-2 1-240 0,-8 5-48 16,6-9-8400-16,-4-2-1680 0</inkml:trace>
  <inkml:trace contextRef="#ctx0" brushRef="#br0" timeOffset="92166.62">23558 17599 14559 0,'0'0'640'0,"0"0"144"0,0 0-624 0,0 0-160 15,0 0 0-15,0 0 0 0,0 0 1072 0,-7 5 176 16,7-5 32-16,0 0 16 0,0 0 0 0,-6 7 0 16,6-7 0-16,-5 7 0 0,5-7-400 0,-5 11-64 0,1-2-32 15,3 4 0-15,-2-3-96 0,1 3 0 0,0 1-16 0,2 1 0 16,2 1-192-16,0-2-48 0,2 0 0 0,0 2 0 16,0-1-160-16,1 3-32 0,0-2-16 0,2-1 0 15,1-2 64-15,1 1 16 0,1 0 0 0,3-1 0 16,0-3 32-16,-2 1 16 0,3-3 0 0,1 2 0 15,2-2 16-15,-1 3 0 0,0-1 0 0,1-3 0 16,0 0 0-16,1 0 0 0,-1-3 0 0,4 1 0 16,2 2 16-16,2-2 16 0,1-2 0 0,0 1 0 15,1 0-48-15,1 1-16 0,0-3 0 0,2 3 0 16,2-1-224-16,0 1-128 0,0 0 160 0,-2-2-160 16,1 1 192-16,-3-2-48 0,-2 2-16 0,0-2 0 15,-1 1-128-15,2-3 128 0,0 0-128 0,-1 1 128 16,2 2 32-16,2-2 0 0,0-1 0 0,1 0 0 0,0 0 0 15,2 1 0-15,2 1 0 0,-2-2 0 0,-2 0 64 0,3-2 16 16,-3 1 0-16,-1 0 0 0,-4 1-80 0,1-1-16 16,-2-2 0-16,2 0 0 0,0 0 32 0,-1-1 0 15,0 1 0-15,-1 0 0 0,1 1-176 0,-2 0 160 16,0 0-160-16,-4-3 160 0,2 3-160 0,-2-2 0 16,-1 1 0-16,-1 2 0 0,-4-1 0 0,-1-1 0 15,-2-2 0-15,1 2 0 0,-12 3 0 0,0 0 0 16,0 0 0-16,7-5 0 0,-7 5 0 0,0 0 0 15,0 0 0-15,0 0-176 16,0 0-336-16,0 0-64 0,-1-9 0 0,1 9-16 16,-4-6-2208-16,4 6-432 0</inkml:trace>
  <inkml:trace contextRef="#ctx0" brushRef="#br0" timeOffset="93834.07">25560 17594 4607 0,'0'0'192'0,"2"-9"64"0,-2 9-256 0,2-8 0 16,-1-2 0-16,-1 10 0 0,1-8 1984 0,2-2 336 16,-2 1 80-16,0 0 16 0,0 2-912 0,2-4-176 15,-2 4-48-15,2-3 0 0,-3 10 64 0,4-8 16 16,-4 8 0-16,2-9 0 0,-2 9-208 0,0 0-64 15,0 0 0-15,0 0 0 0,0 0-192 0,0 0-32 16,0 0-16-16,0 0 0 0,0 0-240 0,0 0-48 16,0 0-16-16,4 13 0 0,0 2-96 0,-3 5 0 15,2 3-16-15,0 8 0 0,0 4-48 0,5 4-16 0,-1 4 0 16,3 4 0-16,-1 2 0 0,0 1 0 0,-4 0 0 0,3-1 0 16,0 1-16-16,-2-1 0 0,-1-4 0 0,1 2 0 15,1-3-96-15,-3 2-32 0,-2-5 0 0,-1-2 0 16,3 0-64-16,-3-5-16 0,-1-3 0 0,2 0 0 15,-2-6-16-15,0 1 0 0,-2-6 0 0,0-1 0 16,-1-2-128-16,1-2 192 0,-2-4-192 0,4-11 192 16,-4 10-192-16,4-10 128 0,-4 7-128 0,4-7 128 31,0 0-496-31,0 0-96 0,-9-8-32 0,3-5 0 16,1 1-2048-16,-3-4-400 0,3-3-96 0</inkml:trace>
  <inkml:trace contextRef="#ctx0" brushRef="#br0" timeOffset="95784.9">26265 17421 16287 0,'0'0'720'0,"0"0"160"0,-5-4-704 0,5 4-176 15,0 0 0-15,0 0 0 0,-4-10 912 0,4 10 160 0,0 0 16 0,0 0 16 16,0 0-336-16,0 0-80 0,0 0-16 0,0 0 0 15,0 14 80-15,2 2 16 0,-1 2 0 0,1 4 0 16,1 2-128-16,0 2 0 0,0 6-16 0,2-1 0 16,2 3-112-16,-2 0-32 0,0 1 0 0,0 0 0 15,1 2-144-15,-1-1-16 0,-1-2-16 0,0 0 0 16,0-1 0-16,0-2 0 0,0-6 0 0,-1 3 0 16,2-4-128-16,1-2-32 0,-1-3 0 0,0 0 0 15,-2-1-144-15,1-3 160 0,-1-1-160 0,1 0 160 16,-2-4-160-16,-2-10-144 0,0 0 144 0,0 0-208 15,4 11-528 1,-4-11-96-16,0 0-32 0,0 0-8096 0,0 0-1632 0</inkml:trace>
  <inkml:trace contextRef="#ctx0" brushRef="#br0" timeOffset="96082.54">26241 17480 24591 0,'0'0'1088'0,"0"0"224"0,0 0-1056 0,0 0-256 15,0 0 0-15,0 0 0 0,5-7 640 0,5-3 80 16,3 1 16-16,2-4 0 0,4-2-128 0,2-2-32 0,3-2 0 15,1-1 0-15,6-1-16 0,2 2-16 0,0-1 0 0,2 2 0 16,1-2-224-16,0 2-32 0,-3 3-16 0,2 1 0 16,-2 4-272-16,-5 1 0 0,-5 4 0 0,-4 0 0 31,-3 2-512-31,-6 4-176 0,-10-1-16 0,5 11-8432 0,-6-1-1680 0</inkml:trace>
  <inkml:trace contextRef="#ctx0" brushRef="#br0" timeOffset="96251.36">26326 17675 23039 0,'0'0'2048'0,"0"0"-1648"0,0 0-400 0,9-5 0 15,3-4 1232-15,3 0 176 0,0-1 16 0,5 0 16 16,3-4-640-16,3 0-128 0,0 0-32 0,5 0 0 16,1-4-144-16,1 4-48 0,0-1 0 0,0 2 0 15,1 2-448-15,-3-2-288 0,-3 1 32 0,-3 4 16 16,-3-4-2480-16,-3 3-496 0</inkml:trace>
  <inkml:trace contextRef="#ctx0" brushRef="#br0" timeOffset="96702.16">27217 16797 4607 0,'0'0'400'0,"0"0"-400"0,0 0 0 0,0 0 0 16,-6-4 3552-16,6 4 624 0,0 0 128 0,-9 0 32 16,0 1-2480-16,2 4-480 0,-1 4-96 0,0 1-32 15,1 5-544-15,-1 6-96 0,-1 4-32 0,4-1 0 16,-1 7 32-16,-1 2 0 0,4 2 0 0,0 5 0 16,0-1 96-16,3 5 32 0,0 3 0 0,4 0 0 0,1-3-144 0,3 4-16 15,1-3-16-15,1-2 0 16,3-5-272-16,1-1-48 0,1-4-16 0,2-1 0 0,0-3-64 0,1 0-16 15,-1-3 0-15,-1 2 0 0,-1-7-144 0,1 1 0 16,-2-3 0-16,0 1 128 16,-2-2-448-16,0-3-112 0,-2-2-16 0,0-1 0 15,-1-6-1696-15,0 0-352 0,-1-1-64 0</inkml:trace>
  <inkml:trace contextRef="#ctx0" brushRef="#br0" timeOffset="97094.26">27569 16891 20271 0,'0'0'896'0,"0"0"192"0,0 0-880 0,0 0-208 0,0 0 0 0,-7 5 0 16,7-5 1232-16,-7 6 208 0,7-6 32 0,-2 14 16 16,1-3-416-16,2 5-96 0,1-1-16 0,2 5 0 15,1 6-240-15,2-1-48 0,0 3-16 0,2 0 0 16,0 4-144-16,0 0-48 0,0-4 0 0,0 3 0 0,1 2-160 0,-1-1-48 15,-1-1 0-15,-1-2 0 0,1-1-256 0,-1-4 0 16,1 0 0-16,1-3 0 16,-1-1 0-16,-2-5 0 0,0-2 0 0,1 1 0 0,-2-5 0 0,-5-9 0 15,6 10 0-15,-6-10 0 16,0 0-784-16,0 0-64 0,0 0-16 0,0 0 0 16,0 0-1504-16,0 0-288 0</inkml:trace>
  <inkml:trace contextRef="#ctx0" brushRef="#br0" timeOffset="97437.23">27430 16882 15663 0,'0'0'1392'0,"0"0"-1120"0,-2-10-272 0,4 2 0 15,0-3 2112-15,3 3 384 0,3-4 64 0,1 4 0 16,0-5-1312-16,3 1-272 0,4 3-48 0,1-3-16 15,4-1-256-15,0 3-48 0,2-2-16 0,3 5 0 16,0-3-112-16,1 5-32 0,0 0 0 0,2 2 0 16,3 7-256-16,-3 1-48 0,-2 1-16 0,-3 6 0 15,-3 4-128-15,1 3 0 0,-4 0 0 0,-5 4 0 16,-1 4 0-16,-3-2 0 0,0 5 0 0,-3-3 0 16,-3 4 128-16,1 0-128 0,-4-5 0 0,0 5 128 15,-4 3-128-15,3-2 128 0,-4-3-128 0,-2 0 128 0,0 2 32 16,-4-3 0-16,1 2 0 0,-4-6 0 0,-1-1-16 15,-1-2 0-15,-1-1 0 0,0-2 0 0,1-3-144 0,-1 0 128 16,0 1-128-16,3-4 128 16,3-3-576-16,3-4-112 0,0-1-16 15,8-4-9216-15,0 0-1824 0</inkml:trace>
  <inkml:trace contextRef="#ctx0" brushRef="#br0" timeOffset="97917.97">28426 16947 27359 0,'0'0'1216'0,"0"0"240"0,0 0-1168 0,0 0-288 0,0 0 0 0,0 0 0 15,-4 12 368-15,1 4 16 0,-1 0 0 0,0 2 0 16,0 0 80-16,0 2 32 0,0 4 0 0,1 3 0 15,-1-3-48-15,0 4-16 0,0-3 0 0,-1 5 0 16,0-4-64-16,0 2-16 0,-3-2 0 0,-1 0 0 16,1-3-144-16,-4-1-16 0,-1-3-16 0,-2 1 0 15,-4-1 16-15,1-1 16 0,0-5 0 0,1 0 0 16,-4-1 0-16,2-4 0 0,1-1 0 0,2-3 0 16,-1-1-32-16,1-3-16 0,-1 0 0 0,5-1 0 15,-1-7-32-15,2-1 0 0,0-1 0 0,2-2 0 16,3-3-128-16,4 0 128 0,2 0-128 0,3 1 128 0,5 1-128 0,2-1 0 15,3 3 0-15,1 0 0 0,4 0-192 0,3 5 192 16,0-2-160-16,5 4 160 0,4 3 0 16,1 1-144-16,2 1 144 0,5 3 0 0,-4 2 0 0,-3 1-128 15,-1 0 128-15,-4 2 0 0,-3 3 0 0,-3-2 0 16,0 3 0-16,-4-3 0 0,-3 2 0 0,-1 2 0 16,-6-5 0-16,-6-9-128 0,7 10-128 0,-2-1 0 15,-5-9-16-15,0 0 0 16,0 0-1376-16,0 0-272 0,5 11-48 0,-5-11-11600 0</inkml:trace>
  <inkml:trace contextRef="#ctx0" brushRef="#br0" timeOffset="98622.04">27986 16167 12895 0,'0'0'576'0,"0"0"112"0,0 0-560 0,0 0-128 0,0 0 0 0,0 0 0 16,0 0 1296-16,13 0 240 0,0 0 32 0,2 0 16 16,3 0-384-16,3 3-80 0,4 3-16 0,3 4 0 15,3 4-208-15,9 3-32 0,7 2-16 0,1 3 0 16,0 1-208-16,-2 7-32 0,-3-3-16 0,1 3 0 16,-1 2-16-16,-3-1 0 0,0-2 0 0,1 4 0 15,-2 2-160-15,0 2-32 0,-2 3-16 0,-2 0 0 16,-6 0-144-16,-3-2-32 0,-5-1 0 0,-2 0 0 15,-4-2 208-15,-3 2 48 0,-4 0 0 0,0-4 0 0,-5 1-16 0,-1-3 0 16,-3-6 0-16,-2 4 0 0,-2-4 16 16,0 1 16-16,-2 0 0 0,-2-1 0 0,-2-3-304 0,1-3-160 15,-1-1 160-15,-2-1-160 0,-2-3 160 0,2 0-160 16,0-1 160-16,2-5-160 0,1-1-192 0,1-4-144 16,9-3-32-16,0 0 0 15,0 0-2112-15,-5-10-416 0,1 1-96 0</inkml:trace>
  <inkml:trace contextRef="#ctx0" brushRef="#br0" timeOffset="99122.76">29064 15988 9215 0,'0'0'816'0,"-10"-1"-656"0,0-3-160 0,1 0 0 16,0 3 832-16,9 1 128 0,-9-3 16 0,9 3 16 15,-11-1-288-15,4 0-48 0,7 1-16 0,-8 0 0 16,8 0 96-16,0 0 16 0,-9 0 0 0,9 0 0 15,0 0 272-15,0 0 48 0,0 0 16 0,0 0 0 0,0 0-128 16,0 0 0-16,0 0-16 0,0 0 0 0,0 0 64 16,10 2 16-16,1-2 0 0,5-2 0 15,3-1-192-15,1-2-16 0,2-1-16 0,2 1 0 0,1 1-144 0,3-2-16 16,3 1-16-16,0 2 0 0,2-1-112 0,2 2 0 16,-1-1-16-16,-2 6 0 0,-4-1-176 0,-3 2-48 15,-3 1 0-15,-2 4 0 0,-3-1-272 0,-3 2 160 16,-3-3-160-16,-5 6 128 0,0 0-128 0,-4 1 192 15,-1 2-192-15,-2 5 192 0,-1 4-64 0,-4-1 0 16,0 3 0-16,-4 0 0 0,2 4 0 0,-4 0 0 16,-2-3 0-16,-2 2 0 0,0-4-128 0,-1 2 192 15,1-4-192-15,-2 0 192 0,-1-4-48 0,1 0 0 16,2-4 0-16,0 1 0 0,2-3-144 0,3 0 0 16,1-2 0-16,2-3-176 15,3 0-1072-15,5-9-224 0,0 0-32 0,0 0-9088 0,0 0-1824 16</inkml:trace>
  <inkml:trace contextRef="#ctx0" brushRef="#br0" timeOffset="99397">29503 16807 27695 0,'0'0'1216'0,"0"0"272"0,0 0-1184 0,0 0-304 0,0 0 0 0,0 0 0 0,0 0 704 16,13-2 64-16,-2-4 32 0,2-3 0 0,1-5 160 15,0-4 16-15,-2-1 16 0,4 0 0 0,1 0-208 16,0-1-32-16,-2-3-16 0,2 1 0 0,0 0-160 0,1 1-16 16,-1 3-16-16,1 1 0 0,-2 0-336 0,1 2-64 15,-2-3-16-15,-1 5 0 0,-3 2-128 0,1-1 0 16,-2-2 0-16,0 6 0 15,-1-4-1168-15,-3 5-112 0,-2-4-32 0,1 1-9472 16,-2 1-1888-16</inkml:trace>
  <inkml:trace contextRef="#ctx0" brushRef="#br0" timeOffset="100040.1">30138 15478 8287 0,'0'0'368'0,"0"0"80"0,-7-5-448 0,7 5 0 16,0 0 0-16,0 0 0 0,-7-2 3728 0,7 2 672 15,0 0 128-15,-2 13 16 0,1-2-3200 0,3 6-656 0,2 2-128 16,1 6-32-16,3 3 48 0,1 5 16 0,1 4 0 0,-1 1 0 15,-4 3-144-15,1 1-48 0,3-2 0 0,-1 1 0 16,-1-7 176-16,0 2 48 0,-1 1 0 0,-1 1 0 16,1-5-96-16,-1-1-16 0,-2-1 0 0,1-1 0 15,2-4-192-15,-1 4-32 0,0-6-16 0,2-1 0 16,-2-2-144-16,0-2-128 0,0-1 192 0,0-5-192 16,-1 0 160-16,0-2-160 0,-2-3 128 0,-2-8-128 15,0 0-208-15,0 0-128 0,0 0-32 0,0 0 0 16,0 0-1552-16,0 0-320 15,8-8-64-15,-3-3-10720 0</inkml:trace>
  <inkml:trace contextRef="#ctx0" brushRef="#br0" timeOffset="100254.17">30173 15561 2751 0,'-13'-9'128'0,"13"9"16"0,-4-10-144 0,3-3 0 16,1 4 0-16,4-3 0 0,1 0 5328 0,1 2 1040 16,2-4 208-16,3 1 32 0,3 2-4688 0,4-2-960 15,0 1-176-15,5 0-32 0,1-2-112 0,3-1 0 16,-2 1-16-16,3 1 0 0,-1 0-368 0,-2 1-80 16,-3 2-16-16,-2 1 0 0,-1-1-160 0,-1 2 0 15,-3 2 0-15,-2-3 0 16,-3 5-512-16,-10 4-128 0,10-4-16 0,-10 4-8448 0,0 0-1696 0</inkml:trace>
  <inkml:trace contextRef="#ctx0" brushRef="#br0" timeOffset="100449.49">30221 15832 20271 0,'-10'10'1792'0,"10"-10"-1424"0,-8 8-368 0,3 1 0 15,5-9 1616-15,0 0 256 0,0 0 48 0,0 0 16 16,8 6-656-16,1-2-128 0,1-3-16 0,3-4-16 15,2-2-304-15,4-6-64 0,4-2-16 0,1-1 0 16,5-1-400-16,-1-2-80 0,1 0 0 0,-1 1-16 16,-1 1-240-16,-2 0 0 0,0-2 0 0,-4 3 0 15,-2 2-1296-15,-1-1-368 0,-3 3-64 0,1-3-7552 16,-3 3-1504-16</inkml:trace>
  <inkml:trace contextRef="#ctx0" brushRef="#br0" timeOffset="100905.82">30928 15090 11055 0,'0'0'976'0,"0"0"-784"0,0 0-192 0,0 0 0 16,0 0 1808-16,0 0 320 0,0 0 64 0,0 0 16 15,0 0-720-15,0 0-144 0,-7 3-16 0,0 2-16 16,-2 7-416-16,-1 4-96 0,0 3-16 0,-3 7 0 16,1 7-160-16,1 5-48 0,-1 7 0 0,1-4 0 15,0 3 80-15,0 1 16 0,3 6 0 0,-1-2 0 0,2-2-176 0,2 2-48 16,3 1 0-16,0-1 0 0,4 1-304 16,0-3-144-16,5-8 128 0,1-2-128 0,4-2 128 0,1-6-128 15,-1-5 0-15,2 0 128 0,0-2-128 16,3-6 0-16,-1 2 0 0,-2-5-176 15,-2-6-320-15,0-3-64 0,1-3-16 0,-1-1-8800 16,-3-7-1760-16</inkml:trace>
  <inkml:trace contextRef="#ctx0" brushRef="#br0" timeOffset="101206.79">31118 15332 22111 0,'0'0'1968'0,"-1"-6"-1584"0,1 6-384 0,0 0 0 15,0 0 1152-15,0 0 128 0,0 0 48 0,0 0 0 16,0 0-448-16,0 11-96 0,-2 5-16 0,0 0 0 16,0 1-128-16,1 4-16 0,1 6-16 0,0 1 0 15,0 4-224-15,0 1-32 0,1 2-16 0,0 2 0 16,-1-1-144-16,1 1-16 0,1-2-16 0,0 1 0 15,-1-3-160-15,-1 1 160 0,0-2-160 0,0-5 160 16,0-1-160-16,0-3-144 0,0 0 144 0,0-3-208 16,0 0-544-1,0-4-96-15,-1-2-32 0,1 0 0 0,0-4-1680 16,0-10-352-16</inkml:trace>
  <inkml:trace contextRef="#ctx0" brushRef="#br0" timeOffset="102351.52">31707 15081 23951 0,'0'0'2128'0,"-5"-9"-1696"15,2 0-432-15,3 9 0 0,0 0 1008 0,0 0 112 16,0 0 32-16,8-4 0 0,-8 4-208 0,10 1-48 0,4 4 0 16,0 2 0-16,1-1-208 0,-1 3-48 0,3 4-16 0,2 4 0 15,1 1-144-15,3 5-32 0,-3 4 0 0,1 6 0 16,-1 1-160-16,-1 4-32 0,-1 3-16 0,-3 5 0 16,-3-3-32-16,-3 5 0 0,-3 1 0 0,-2-1 0 15,-6 1 48-15,0-1 16 0,-3-4 0 0,-2 4 0 16,-1-3-48-16,-1-2-16 0,0-6 0 0,0-3 0 15,0-5-80-15,0 1 0 0,0-4-128 0,2 1 192 16,-1-4-64-16,2 0-128 0,-1-5 176 0,2-1-176 16,0-3 128-16,1-2-128 0,2-5 0 0,2-7 0 31,0 0-1376-31,0 0-336 0,5-8-64 0</inkml:trace>
  <inkml:trace contextRef="#ctx0" brushRef="#br0" timeOffset="103172.68">31941 14525 14223 0,'-12'-7'624'0,"12"7"144"0,-7-12-624 16,-2 3-144-16,2 2 0 0,2 3 0 0,5 4 960 0,0 0 144 0,-7-7 48 0,7 7 0 16,0 0-128-16,0 0 0 0,0 0-16 0,0 0 0 15,0 0-80-15,0 0-16 0,0 0 0 0,0 0 0 0,0 0-224 16,0 0-48-16,0 0-16 0,12 9 0 0,4-1 80 0,-2 5 32 15,4 1 0-15,3 1 0 0,-1 3-224 0,3 1-32 16,-2 2-16-16,3 5 0 0,1 2-16 0,1 2 0 16,-3-1 0-16,-2 6 0 0,1 0-64 0,-2 1 0 15,0-4-16-15,1 3 0 0,-1 1 16 0,-10-13 0 16,3 6 0-16,1 4 0 0,-1-2-48 0,2 2 0 16,-1 0 0-16,0 0 0 0,-1 1-112 0,10 27-32 15,-7-2 0-15,-2-9 0 0,-4 0-64 0,-2-3 0 16,-2-6-128-16,-1-2 192 0,-1-2 16 0,-1-4 0 15,-3-3 0-15,0-4 0 0,0-1 48 0,0-4 16 16,-3-1 0-16,1 2 0 0,-1-2-16 0,-1 3-16 16,-2-2 0-16,2 4 0 0,-1-1-64 0,0 0-16 0,-2-1 0 0,1 2 0 15,0-2 32-15,1-1 0 0,0-1 0 0,-2 1 0 16,1-3-192-16,0 1 160 0,-1-1-160 0,1-1 160 16,-1 1-160-16,0-2 0 0,2-1 144 0,-2 0-144 15,1-5 176-15,1 2-48 0,-1-4 0 0,1 2 0 16,-1-2 0-16,3-3 0 0,3-6 0 0,-3 7 0 15,1 0 0-15,-1 0 0 0,2-1 0 0,-3 2 0 16,0-5-128-16,2 4 160 0,0 0-160 0,0 2 160 16,2-9-160-16,0 0 128 0,0 0-128 0,0 0 128 15,0 0-128-15,0 0 160 0,0 0-160 0,0 0 160 16,-4 8-160-16,4-8 192 0,0 0-192 0,0 0 192 16,0 0-192-16,0 0 192 0,0 0-192 0,0 0 192 15,0 0-192-15,-3-9 0 0,3 9 0 0,0-8 128 0,0 8-128 16,4-12 0-16,-1 3-160 0,-1-3 160 15,1 5-1024-15,-3 7-128 16,2-7 0-16,1 2-16 0,1-1-384 0,-2-3-80 0,1 3-16 0</inkml:trace>
  <inkml:trace contextRef="#ctx0" brushRef="#br0" timeOffset="103929.21">32148 14651 9215 0,'-18'-15'400'0,"7"6"96"16,-4-5-496-16,1-1 0 0,1-2 0 0,1-1 0 0,1 1 2608 0,1 0 416 0,0 0 96 0,1 2 16 15,0 3-1376-15,4-2-272 0,-2 1-48 0,2 1-16 16,0 1-400-16,0-2-64 0,0 3-32 0,1 0 0 16,0 1-16-16,1 0 0 0,-1 4 0 0,4 5 0 15,0 0-128-15,0 0-16 0,0 0-16 0,0 0 0 16,0 0-368-16,0 0-64 0,0 0 0 0,0 0-16 16,11 5-176-16,2 8-128 0,-3 5 192 0,4 2-192 15,0 7 304-15,3 6-48 0,0 4-16 0,2 8 0 16,3 5-240-16,1 5 176 0,0 2-176 0,0 4 160 15,-2 1-160-15,3 0 192 0,2 3-192 0,-13-29 192 0,1 2-192 0,1 4 0 16,0 5 144-16,-1 4-144 16,0 1 144-16,0 2-144 0,-1 1 192 0,8 43-192 0,-5-21 304 0,-5-18-48 15,-1-11-16-15,-2-8 0 0,-2-7-48 0,1-4-16 16,-2-1 0-16,-2-3 0 0,1-1-176 0,0-3 160 16,-1-3-160-16,-3-4 160 0,2-6-16 0,-2-8 0 15,0 0 0-15,0 0 0 0,0 0 64 0,0 0 16 16,0 0 0-16,0 0 0 0,-9-8 0 0,0-5 0 15,0-5 0-15,-2 0 0 0,2 0-80 0,-1-2-16 16,-3-4 0-16,1 0 0 0,-2-2 0 0,-2-5 0 16,0-5 0-16,7 12 0 0,-3-9-128 0,1-5 0 15,0-7 0-15,-2-3 0 0,0-7 0 0,0-4 0 0,1-5 0 16,-12-55 0-16,5 16 0 0,3 12 0 0,2 7-176 0,3 9 176 16,-1 4 0-16,2 12-160 15,1 5 160-15,0 7 0 0,2 8-160 0,-1 7 160 0,1 8-128 16,1 5 128-16,0 5-128 0,4 2 128 0,0 5-128 0,2 7 128 15,0 0-128-15,0 0 128 0,0 0-128 0,0 0 128 16,0 0-208-16,3 19 32 0,-2 5 16 0,2 8 0 16,0 5 160-16,4 8-128 0,0 2 128 0,2 12-128 15,0 2 128-15,1 6 0 0,1 1 0 0,3 5-128 16,1 4 128-16,1 3 0 0,2 2 0 0,1 1 0 16,2-8 0-16,-10-35 0 0,3 10 0 0,1-4 0 15,2-2 0-15,1 1 0 16,-3-1 0-16,1-2 0 0,0 1 128 0,9 32 0 0,-6-14 0 0,-5-10 0 0,-1-7 16 15,-3-8 16-15,-2-6 0 0,-3-2 0 0,1-8-160 0,-1-2 0 16,0-2 0-16,-1-2 0 16,-1-2-1440-16,-1-1-368 0,-2-11-80 15</inkml:trace>
  <inkml:trace contextRef="#ctx0" brushRef="#br0" timeOffset="111603.75">11224 17465 19919 0,'0'0'880'0,"0"0"192"0,-11-4-864 0,11 4-208 0,0 0 0 0,-12-3 0 16,2 0 432-16,10 3 32 0,0 0 16 0,0 0 0 16,0 0-112-16,0 0-32 0,-8 6 0 0,8-6 0 15,-5 11-32-15,3-3-16 0,0 5 0 0,2 1 0 16,3-2-96-16,0 2-32 0,0 1 0 0,1 4 0 16,-1 2-160-16,1 5 0 0,3-3 144 0,-2 5-144 15,2 0 0-15,1 2 0 0,1 3 0 0,2 0 128 16,0 0-128-16,2 5 0 0,1-2 0 0,2 0 128 15,1-3-128-15,2 1 0 0,1-1 0 0,3 0 128 16,1 1-128-16,3 1 176 0,2 0-176 0,2-3 192 0,2-3 0 16,0 1 16-16,-4-2 0 0,1 0 0 0,4 1 0 0,0-4 0 15,0 2 0-15,3-4 0 0,5 0 0 0,0-1 0 16,4 1 0-16,2-1 0 0,4-3 48 0,-2-2 0 16,-3-3 0-16,4-4 0 0,-3 1-16 0,3-4 0 15,1-1 0-15,5-2 0 0,3-3-16 0,3-1 0 16,3-1 0-16,-2-2 0 0,-4-2-224 0,1 1 144 15,0 0-144-15,4 1 128 0,3-5-128 0,2 0 0 16,1-1 0-16,-1 2 0 0,-2-5 0 0,0 2 128 16,0-2-128-16,3 0 0 0,2 2 0 0,1-4 0 15,-1 0 0-15,-2 3 0 0,-1-2 0 0,2-1 0 0,-1 1 0 16,6 0 0-16,3-1 0 0,-4-1 0 0,-2 1 0 16,-4 3 0-16,0-3 0 0,3 0 0 0,5 1 0 0,-3 2 0 15,1-5 0-15,-3 2 0 0,-5 0 0 0,2 3 0 16,0-2 0-16,5 2 0 0,3-1 0 0,-3-2 0 15,-4 2 0-15,2 2 0 0,-5-3 0 0,3 0 0 16,1 3 0-16,3-3 0 0,0 2 128 0,-2 1-128 16,-3-1 0-16,-2 4 0 0,1-5 0 0,4 3 0 15,2-2 0-15,0 1 0 0,-2 1 0 0,-2-1 0 16,1 0 0-16,-2-3 0 0,-2 1 0 0,7 2 0 16,5-1 0-16,-3 2 0 0,-4-4 0 0,0 2 0 15,2 1 0-15,4-3 0 0,3 5 0 0,1-3 128 16,-6-1-128-16,0 5 0 0,-2-6 0 0,2 5 0 15,-1 0 0-15,3 1 0 0,5-2 0 0,-5 2 0 16,-3 0 0-16,0-3 0 0,-3 1 0 0,3 0 0 16,4 6 0-16,-1-5 0 0,-1-1 0 0,-2 3 0 0,0-3 0 15,0 5 0-15,1 3 0 0,0-2 0 0,-1-1 0 0,1 2 0 16,-6 1 0-16,-2-1 0 0,-2 1 0 0,3 1 0 16,2 3 0-16,1 0 0 0,-2 1 0 0,-4 0 0 15,-2-1 0-15,-5 3 0 0,0 3 0 0,1 1 0 16,1 4 0-16,-1 0 0 0,-1 0 0 0,-4 1 0 15,-4-1 0-15,-3 4 0 0,0 0 0 0,-2 2 128 16,-4 0-128-16,1 1 0 0,-2-2 0 0,-1 2 0 16,-2 2 0-16,-1 0 0 0,-2-4 0 0,-4 0 0 15,-5-1 0-15,-2 0 0 0,-5 1 0 0,-3 0 0 16,-3-1 128-16,-1-3-128 0,-3 0 0 0,0-2 0 16,-3-2 144-16,0 2-144 0,-3-3 144 0,1 2-144 15,-4-3 192-15,-1-9-192 0,3 11 256 0,-2-1-64 0,-1-10-16 0,2 9 0 16,-2-9-48-16,3 9-128 0,-3-9 192 15,0 0-64-15,0 0-128 0,0 0 128 0,0 0-128 0,0 0 128 16,0 0-128-16,8-6 192 0,-1-1-192 0,0-3 192 16,-1 0 0-16,0-4 16 0,2 0 0 0,1-2 0 15,0-4-32-15,2 0-16 0,1 0 0 0,0-1 0 16,3 0-32-16,2-3-128 0,1 0 192 0,2 1-64 16,2-1-128-16,1 1 0 0,3 0 144 0,6-1-144 15,-1 1 0-15,2 2 0 0,-2 1 0 0,4-2 0 16,-2 0 0-16,0 0 0 0,0 0 0 0,1 2 0 15,2 1 0-15,1 0 0 0,-2-1 0 0,2 4 0 16,0-3 0-16,2 3 0 0,3 0 0 0,-1 1-128 16,1 0 128-16,-1 1 0 0,-1 3 0 0,1-2 0 15,1 3 0-15,1 2 0 0,2-2 0 0,0 2-128 0,2 2 128 0,2-2 0 16,0 3 0-16,2-2 0 0,-1 1 0 0,-4 1 0 16,-2 2 0-16,2-3 0 0,1 4 0 0,0-1 0 15,1 2 0-15,2 0 0 0,3 1 0 0,0-1-128 16,0-1 128-16,-3 4 0 0,-3-4 0 0,0 1 0 15,-1-2 0-15,1 0 0 0,2 0 0 0,0 1 0 16,3-1 0-16,2 1 0 0,2-2 0 0,-7 0 0 16,-1 1 0-16,1 2 0 0,-2 2 0 0,1-2 0 15,0 0 0-15,2 0 0 0,0-2 0 0,0 3 0 16,3 0 0-16,-1 0 0 0,-2-1 0 0,-1-1 128 16,-5 1-128-16,2-3 0 0,1 2 0 0,0-1 0 15,1 1 0-15,-1 0 0 0,4 1 0 0,1-1 0 0,1-3 0 0,-4 1 128 16,-4-1-128-16,-2 2 0 0,0 1 0 0,0-5 0 15,0 1 0-15,2 1 0 0,-3-3 0 0,2 3 0 16,3 0 0-16,0-3 0 0,0 2 0 0,-1 0 0 16,-5-5 0-16,-2 5 128 0,-1-4-128 0,2 2 0 15,-1-2 0-15,1 1 0 0,-1-2 0 0,3-1 0 16,-1 3 0-16,1-3 0 0,0-2 0 0,-4 2 128 16,0-2-128-16,-5-2 0 0,-3-3 0 0,0 1 0 15,-4 0 160-15,0 0-32 0,-2-1-128 0,-1 0 192 16,-3-1 96-16,0-2 16 0,0 1 0 0,-3-1 0 15,0 2 112-15,-2-3 32 0,-1 1 0 0,-2 2 0 16,-2 1-48-16,-1 2 0 0,-2 1 0 0,0 3 0 16,-4 0-128-16,0 3-16 0,-3 3-16 0,0 7 0 15,-1-11-240-15,1 11 0 0,0 0 0 0,0 0 0 0,-8-7-192 16,-1 4-16-16,0 6-16 0,-5-1 0 16,-2 3-1440-16,-3 3-304 15,-3-2-48-15</inkml:trace>
  <inkml:trace contextRef="#ctx0" brushRef="#br0" timeOffset="124805.35">26711 18760 12895 0,'-28'8'576'0,"11"0"112"0,-1-5-560 0,-4 4-128 15,2 2 0-15,2-3 0 0,0 2 2656 0,3-3 496 16,1 0 112-16,0 0 0 0,4 3-1968 0,1-3-400 16,0 4-64-16,9-9-32 0,0 0-336 0,0 0-64 15,0 0-16-15,0 0 0 0,0 0 128 0,0 0 32 16,15-6 0-16,3 1 0 0,4-2-128 0,3-6-32 15,6-1 0-15,3 0 0 0,5-4-64 0,0 0-32 0,0 1 0 16,0-4 0-16,1-2 0 0,2 2 0 0,2-5 0 0,8 2 0 16,6 1 112-16,6-5 32 0,6 0 0 0,0-2 0 15,-1-3-64-15,1 0-16 0,0 0 0 0,5 2 0 16,1 1-160-16,1-2-48 0,-2 2 0 0,-3-1 0 16,-10-2-144-16,0 2 0 0,-1 4 0 0,0-1 128 15,0 3-128-15,-2 0 0 0,-5 2 144 0,-3 3-144 16,0-1 0-16,-12 4 144 0,-3 0-144 0,-2 1 0 15,-2 0 208-15,-1 2-64 0,-6 3-16 0,1-2 0 16,-4 2 0-16,-1 2-128 0,-3-1 192 0,-2 5-64 16,-1-2 0-16,-2 1-128 0,-2 1 192 0,-3 4-64 15,-8 1 0-15,0 0 0 0,0 0 0 0,0 0 0 0,0 0-128 0,0 0 128 16,0 0-128-16,0 0 128 0,-8 7-128 16,-2 5 160-16,-2-1-160 0,-5 0 160 0,-3 3-160 0,-3 3 192 15,-1 1-192-15,-6 0 192 16,0 1-192-16,-4 2 192 0,-6 1-192 0,-6 3 192 0,-11-1-192 0,-6 4 160 15,-6 2-160-15,-1 1 160 0,-1 1-160 0,-4 4 160 16,-4 2-160-16,-5 1 160 0,-7 1-160 0,-2 3 160 16,3-1-160-16,-2 2 160 0,1-2-160 0,-5 2 192 15,0-3-192-15,7 1 192 0,6 3 32 0,7-3 16 16,5-1 0-16,-3-3 0 0,0-3-16 0,4 0 0 16,8-4 0-16,7-1 0 0,10-6-80 0,5-1-16 15,8-2 0-15,6-6 0 0,4-2-128 0,7-1 0 16,3-7 0-16,12-5 128 0,0 0-128 0,0 0 0 0,0 0 0 15,8-8 0-15,5-7-128 0,6-2 128 0,8-3-160 0,6-5 160 16,5-5 0-16,9-1-144 0,9-4 144 0,6-2 0 16,5-1 0-16,1-5-160 0,-3-1 160 0,6-4 0 15,6 3 0-15,7-4 0 0,8-1 0 0,-2-1 0 16,-1-1 0-16,5 3 0 0,6 1 0 0,1-2 0 16,-2 5 0-16,-4-2 0 0,-4 5 0 0,1 0 0 15,5 4 0-15,-7 2 0 0,-2 3 0 0,-7 3 0 16,-6-1 0-16,-4 3 0 0,-3 3 0 0,-2 3 0 15,-4 4 0-15,-6 2 0 0,-6 0 0 0,-8 4 0 16,-9 4 0-16,-5-1 0 0,-4 4 0 0,-6 3 0 16,-4-2 0-16,-4 2 128 0,-10 2-128 0,0 0 0 15,0 0 0-15,-2 9 0 0,-1 3 128 0,-8-2-128 16,-5 1 0-16,-7 5 144 0,-7-1-144 0,-11 3 128 0,-11-2-128 0,-4 6 0 16,-6-1 0-16,-5 4 128 0,-1 0-128 0,-10-1 0 15,-8 3 0-15,-8-2 0 0,-5 7 144 0,-2 1-144 16,1 3 160-16,-8 1-160 0,-8-1 0 0,4 4 0 15,7 2 0-15,0 1 0 0,0-2 0 0,6-2 0 16,5-2 0-16,7-1 0 0,9-2 0 0,5-2 0 16,4-1 0-16,8-5 0 0,5-3 0 0,9-3 0 15,8-2 0-15,10-4 0 0,6-4 0 0,9-4 0 16,14-6 0-16,0 0 0 0,0 0 0 0,19-3-128 16,8-4 128-16,10-7-160 0,10-5 160 0,6-4-128 15,4-5 128-15,11-2-128 0,9-5 128 0,11-1 0 16,7-5 128-16,6 0-128 0,-2-3 0 0,9 2 0 15,10 2 0-15,-2-2-128 0,-7 1 128 0,5 1 0 0,6-1 0 0,-2 3 0 16,-4 7 0-16,0 0 0 0,-5-1 0 0,-1 2 0 31,-1-1-2112-31,-14 1-400 0</inkml:trace>
  <inkml:trace contextRef="#ctx0" brushRef="#br0" timeOffset="125772.29">21586 15515 10127 0,'-1'-12'896'0,"1"3"-704"16,0 1-192-16,1-2 0 0,-1 2 1472 0,3-1 256 16,-2 3 48-16,0-4 16 0,-2 2-176 0,1 8-16 15,1-11-16-15,-1 3 0 0,0-2-432 0,0 10-96 16,0 0-16-16,2-6 0 0,-2 6-192 0,0 0-32 15,0 0-16-15,0 0 0 0,0 0-272 0,0 0-48 16,0 0-16-16,0 0 0 0,0 0-112 0,7 6-32 16,0 5 0-16,-2 2 0 0,-2 0-48 0,1 5-16 0,-1 2 0 0,1 5 0 15,-2 7 128-15,2 0 0 0,-1 6 16 0,0 3 0 16,-1 2-16-16,0 5-16 0,1 4 0 0,-1 1 0 16,1-4-160-16,-1-1-16 0,0 2-16 0,-1 1 0 15,-2 0-48-15,1-4 0 0,-2 0 0 0,1-2 0 16,0-1 240-16,-2-1 32 0,-1-6 16 0,1 1 0 15,-1-2-16-15,0-6 0 0,0-1 0 0,0-3 0 16,-1 2-16-16,1-3 0 0,2-2 0 0,-1-3 0 16,0 1-48-16,0-5-16 0,3-2 0 0,3-1 0 15,-3-2-192-15,0-3-128 0,1 2 160 0,-1-10-160 16,0 0 160-16,0 0-160 0,0 0 160 0,0 0-160 16,0 0 144-16,0 0-144 0,0 0 128 0,0 0-128 15,4-15-176-15,-1 1-112 0,0-3-32 0,0-2 0 16,-2-4-1360-1,-1 2-288-15,2-2-48 0,1-1-16 0,-1 1-720 0,0-1-160 0,2-6-32 16</inkml:trace>
  <inkml:trace contextRef="#ctx0" brushRef="#br0" timeOffset="127480.47">21581 15442 16575 0,'0'0'1472'16,"0"0"-1168"-16,0 0-304 0,0 0 0 0,0 0 1200 0,0 0 176 0,0 0 32 0,0 0 16 15,0 0-416-15,0 0-96 0,10 1-16 0,0-1 0 16,2-1-96-16,1 1-32 0,1-2 0 0,1 1 0 16,-1 0-112-16,4 0-16 0,3-1-16 0,3 0 0 15,3-1-112-15,1-1-32 0,3 2 0 0,3-1 0 16,4 1-96-16,1 0-32 0,1 0 0 0,1-2 0 15,2-1 0-15,-1 0 0 0,-2 1 0 0,1-2 0 16,2-1 32-16,0 1 0 0,1-4 0 0,4 1 0 16,4-4-128-16,-1 3-32 0,-3 1 0 0,-2-1 0 15,-3 2-224-15,-2 0 128 0,-4 0-128 0,-2 4 0 16,0-2 128-16,-5 1-128 0,-3 2 0 0,-3 1 144 16,-4-1-144-16,-2 2 0 0,-3 1 144 0,-1 1-144 15,-2 0 0-15,-2 2 0 0,-10-3 0 0,6 5 0 16,-6-5 0-16,5 11 0 0,-2-2 0 0,-2 3 128 0,-1-12-128 15,-1 12 128-15,-2-1-128 0,2 1 128 0,-1 1-128 0,-1 0 0 16,-1 1 0-16,0 1 0 0,1 3 0 0,0 2 0 16,1 3 0-16,-1 4 0 0,0-2 0 0,1 6 0 15,-2 3 0-15,3 1 0 0,-3 1 0 0,2 1 0 16,-2 1 0-16,1 1 0 0,3 5 0 0,0-5 128 16,-2-1-128-16,2 0 0 0,0-1 0 0,2 4 0 15,-2-3 0-15,1 0 0 0,2-5 0 0,0 2 0 16,-2 0 0-16,1-2 0 0,1-1 0 0,2 0 144 15,-3 2-144-15,2-6 0 0,0-1 160 0,1-1-160 16,0-1 128-16,0-5-128 0,-1 1 160 0,0-1-160 0,0-3 192 0,0-1-192 16,-2-1 256-16,1 1-48 15,-1 1-16-15,0-3 0 0,0-4-16 0,-2 4-16 0,3-5 0 0,-2 1 0 16,0-1-160-16,0-1 160 0,-1-8-160 0,0 0 160 16,0 12-160-16,0-12 160 0,2 7-160 0,-2-7 160 15,0 0-32-15,0 0-128 0,0 0 192 0,0 0-64 16,0 0 80-16,0 0 16 0,0 0 0 0,0 0 0 15,0 0 80-15,0 0 16 0,-9-2 0 0,0 1 0 16,9 1-320-16,-13-1 0 0,0 2 0 0,5-2 0 16,-5 0 0-16,0-1 128 0,-2 2-128 0,-2-2 160 15,0 1-160-15,-2-1 0 0,-2 1 144 0,-2 2-144 16,-2 2 0-16,-2 1 128 0,-1-2-128 0,-2 1 0 16,-6-1 0-16,-5 1 128 0,-4-2-128 0,-2 0 0 15,0 1 0-15,-2 1 0 0,0 0 0 0,-2-1 128 16,3 1-128-16,-2 1 0 0,-1 2 128 0,-1-2-128 15,1-3 0-15,2 2 0 0,0-2 0 0,4 3 0 0,3 2 0 16,2-2 0-16,3 0 0 0,6 1 128 0,3 1-128 0,3-2 0 16,3 1 0-16,3 0 0 0,2-2 0 0,3-1 0 15,0 0 0-15,4 0 0 0,0 1 0 0,1-2 0 16,0-2 0-16,9 1 0 0,0 0 0 0,0 0 0 16,0 0 0-16,0 0 0 0,0 0 0 0,0 0 0 15,0 0-144-15,0 0 144 0,0 0 0 0,0 0 0 16,0 0-144-16,0 0 144 0,0 0 0 0,0 0 0 15,0 0 0-15,2-7 0 0,5-2 0 0,-1 2 0 16,-1-3 0-16,0 1 0 0,-1-4 0 0,0 0 144 16,1-1-144-16,0-3 128 0,0-5-128 0,-1-1 0 15,0 0 0-15,0-5 128 0,-1-1-128 0,1-3 0 0,0-5 0 0,-1-3 128 16,-3-7-128-16,3-3 0 0,-1-3 0 0,-1-3 128 16,-1-1-128-16,0-2 0 0,-1 2 0 0,-2 4 128 15,1 2-128-15,0 4 0 0,0 6 0 0,-1 4 0 16,1 3 0-16,-1 2 0 0,-3 3 0 0,3 5 0 15,-1 3-144-15,1 2 144 0,-1-1 0 0,0 2 0 16,-1 0 0-16,1 4-128 0,0 0 128 0,-1 2 0 16,-1-4 0-16,0 5 0 0,-1 0 0 0,1 3 0 15,-1-2-128-15,4 5 128 0,0-4 0 0,-1 4 0 16,4 5-144-16,0 0 144 0,-1-5 0 0,1 5-144 16,0 0 144-16,0 0-128 0,0 0 128 0,0 0-128 15,13-2 128-15,-1 5-192 0,1-2 192 0,0 2-192 16,1-1 192-16,0 1 0 0,4-2-144 0,-1-1 144 15,4 0 0-15,0-3 0 0,4 2 0 0,2-1 0 0,4-2-128 16,2 0 128-16,3-4 0 0,2 2 0 0,2 0 0 0,2-4 0 16,-1-2 0-16,0 3 0 0,-3-1 0 15,0 2 0-15,-2-2 0 0,-1 1 0 0,0-1 0 0,-2 3 0 16,-2-2 0-16,1 2 0 0,0-2 0 0,0 2 0 16,-2 2 0-16,1-3 0 0,-2 3 0 0,-1 1 0 15,-3-2 0-15,-1 2 0 0,-1-1 0 0,-1 1 0 16,-2-2 0-16,1 2 0 0,-1 0 0 0,-1 0 0 15,0-3 0-15,-1 3 0 0,-2 1 0 0,0 2 0 16,-2 0 0-16,-4-2 0 0,-10 3 0 0,9-6 0 16,-9 6 0-16,9-4 0 0,-9 4 0 0,0 0 0 15,0 0 128-15,0 0-128 0,0 0 0 0,0 0 0 16,0 0 0-16,0 0 0 0,0 0 0 0,0 0 0 0,7 6 0 16,-7-6 0-16,0 0 0 0,0 0 0 0,8 9 0 0,-3 3 0 15,-1-2-128-15,0 1 128 0,-4-11 0 0,2 16 0 16,-1 1 0-16,2 1 0 0,-2 0-144 0,0 2 144 15,-1 1 0-15,0 2 0 0,0 5 0 0,2 1 0 16,-2 1 0-16,0 3 0 0,0 3 0 0,0 1 0 16,0 1 0-16,0 1 0 0,0 2 0 0,1 0 0 15,-1 1 0-15,3 1 0 0,-3-5 0 0,2 1 0 16,3 3 0-16,-1 3 0 0,0-5 0 0,1 1 0 16,1 1 0-16,1-4 0 0,0-1 0 0,0 0 0 15,-1 2 0-15,-1-2 0 0,0-4 0 0,0 0 0 16,0-3 0-16,0-5 0 0,-1 0 0 0,0 1 0 15,0-5 0-15,-2 0 0 0,2-3 0 0,-1-2 0 0,-1 2 0 16,1-3 0-16,-2 0 0 0,-1-3 0 0,0-3 0 0,0 0 0 16,0-1 128-16,0-8-128 0,0 9 0 0,0-9 0 15,0 11 0-15,0-11 0 0,-1 11 144 0,0-5-144 16,1-6 128-16,-3 12-128 0,-2-6 0 0,0 2 0 16,0 2 128-16,-2-2-128 0,-2-1 0 0,2-3 0 15,-2 1 0-15,-2 3 128 0,-1-6-128 0,-1 2 160 16,-4 0-160-16,-1 1 160 0,-3-3 128 0,-1 1 32 15,-3-2 0-15,0 3 0 0,-3 0-48 0,-4 1 0 16,-3-2 0-16,-6-2 0 0,-4-2-80 0,-2-1 0 16,-1 1-16-16,0 0 0 0,-2-1-48 0,2 2 0 15,0 0 0-15,-1 0 0 0,2 0-128 0,-2 0 0 16,-3 0 0-16,-2 0 0 0,0-2-320 0,1 2-32 0,3 0-16 0,0 4 0 31,3-2-2128-31,0 0-416 0</inkml:trace>
  <inkml:trace contextRef="#ctx0" brushRef="#br0" timeOffset="129340.53">24550 2275 18431 0,'0'0'1632'0,"0"0"-1312"0,0 0-320 0,0 0 0 15,0 0 672-15,0 0 64 0,0 0 16 0,0 0 0 16,0 0-304-16,11 5-48 0,-11-5-16 0,11 11 0 16,2-2 112-16,-3 4 16 0,-1-3 0 0,1 1 0 15,0 1-208-15,0-1-48 0,-1 4 0 0,0 2 0 16,0-2-96-16,-1 2-32 0,-1 1 0 0,1-1 0 0,0 1-128 0,0-3 192 16,-1-2-192-16,-1 1 192 0,1-1 80 0,-1-6 32 15,-6-7 0-15,9 8 0 0,-9-8 272 0,11 3 48 16,-1-5 16-16,1-1 0 0,-3-8 112 0,1-1 16 15,3-2 16-15,1-4 0 0,-2-5-224 0,-1-1-48 16,0-4-16-16,0 2 0 0,-2 2-304 0,4-1-48 16,-4 2-16-16,3 4 0 0,-1 0-128 0,-1 2 0 15,-2 1 0-15,1 1 0 16,-2-1-320-16,-2 6-112 0,1 0-16 0,-5 10 0 16,3-6-1280-16,-3 6-256 0,0 0-48 0</inkml:trace>
  <inkml:trace contextRef="#ctx0" brushRef="#br0" timeOffset="129659.02">24735 2465 21183 0,'0'0'1888'0,"-13"7"-1504"0,-2-5-384 0,1-2 0 16,0-1 336-16,2-2 0 0,0-3 0 0,-1 0 0 15,0-3 400-15,1-1 80 0,0-7 16 0,2 1 0 16,1-2-144-16,1-3-32 0,2 0 0 0,2-6 0 16,3-1-368-16,1-2-80 0,4-3-16 0,2 0 0 15,1-4 0-15,3 0-16 0,1 1 0 0,3 1 0 16,4-2 16-16,1 0 16 0,1 1 0 0,1 1 0 16,-1-1 32-16,-2 2 0 0,1 2 0 0,2 3 0 15,2-3-48-15,-1 4-16 0,-3 3 0 0,3 0 0 0,-2 3-176 16,0 4 160-16,-1 0-160 0,-1 5 160 0,-4 1-160 0,-1 3 0 15,-2 2 0-15,-11 7 0 16,0 0-1408-16,0 0-224 0,0 0-32 0</inkml:trace>
  <inkml:trace contextRef="#ctx0" brushRef="#br0" timeOffset="130140.03">24725 1115 11919 0,'0'0'512'0,"0"0"128"0,0 0-512 0,0-9-128 0,0 9 0 0,0 0 0 16,0 0 1008-16,0 0 160 0,0 0 48 0,-8 4 0 15,-2 1-224-15,2 4-32 0,-1 5-16 0,2 4 0 16,-1 1-192-16,-1 3-48 0,-1 3 0 0,2-2 0 16,2 0-48-16,1 0-16 0,0-3 0 0,4-1 0 0,2-4-16 0,3-4-16 15,1-2 0-15,4-6 0 0,2 2-224 0,2-5-64 16,1-2 0-16,1-3 0 0,-1-3 144 0,1-3 32 15,1-7 0-15,-1 1 0 0,-1 0-32 0,0 1 0 16,1 4 0-16,-5-1 0 0,0-1 48 0,-3-1 16 16,-3 2 0-16,-1 2 0 0,0-2-32 0,-6 0-16 15,-2 2 0-15,0-1 0 0,-1 0 80 0,-3 4 16 16,-3-2 0-16,0 5 0 0,-1 2-48 0,0 1 0 16,1-2 0-16,-2 4 0 0,0 4-400 0,1-3-128 15,1 0 0-15,2 2 0 0,1-2-208 0,9-1-112 16,0 0 0-16,0 0-16 15,0 0-1968-15,0 0-400 0,0 0-80 0,0 0-11216 0</inkml:trace>
  <inkml:trace contextRef="#ctx0" brushRef="#br0" timeOffset="130459.69">24942 979 20495 0,'0'0'896'0,"-8"8"208"0,3-2-880 0,5-6-224 0,-4 12 0 0,2-3 0 16,2 2 800-16,0-2 112 0,1 1 32 0,3 0 0 16,1 1-272-16,1 0-48 0,1-3-16 0,-1 3 0 15,1-3-384-15,-1 1-80 0,-6-9-16 0,8 8 0 16,-2 3-128-16,0-5 128 0,-6-6-128 0,0 0 128 16,5 11 224-16,-5-11 32 0,0 0 16 0,0 0 0 15,0 0 208-15,0 0 32 0,0 0 16 0,0 0 0 16,10-5 176-16,-2-1 16 0,-2-3 16 0,1-2 0 0,-2-3-224 0,1 0-64 15,1-3 0-15,-1 2 0 0,5-3-336 0,0 2-80 16,0 0-16-16,3 0 0 0,-1-2-144 0,-1 3 0 16,1 0 0-16,1 1 128 0,1 5-128 0,-1-4 0 15,-1 3-192-15,-1 0 192 16,3 5-1472-16,-4-2-160 0,-2 3-32 0</inkml:trace>
  <inkml:trace contextRef="#ctx0" brushRef="#br0" timeOffset="131390.71">26185 377 12895 0,'-7'-12'576'0,"4"9"112"16,2-5-560-16,1 8-128 0,-4-8 0 0,1 1 0 0,3-1 2272 0,0 8 416 0,-2-6 96 0,2 6 16 16,0 0-1344-16,0 0-272 0,0-8-48 0,0 8-16 15,0 0-416-15,0 0-96 0,0 0-16 0,1 15 0 16,-1 3-336-16,1 6-64 0,1 3 0 0,-2-9-16 15,-2 5-176-15,0 3 192 0,-2 0-192 0,0 3 192 0,0-1-192 16,1 3 0-16,-3-1 144 0,-2 22-144 0,1-12 0 16,0-7 128-16,0-8-128 0,3-3 0 0,-2-3 144 0,2-4-144 15,0-2 192-15,4-13-192 0,0 0 320 0,0 0-64 16,0 0 0-16,0 0 0 0,0 0 32 0,0 0 0 16,0 0 0-16,0 0 0 0,11-7-32 0,-1-4 0 15,1-2 0-15,3 2 0 0,0-2-256 0,0 0 0 16,-1 3 128-16,0 0-128 0,-1 5 0 0,2 1 0 15,-2 2 0-15,0 2 0 0,1 2 0 0,-3 2 0 16,3 0 0-16,-3 2-144 0,-1 3 144 0,-1 0 0 16,-2 2 0-16,0 2 0 0,-2-2 0 0,-1 1 0 15,-2-1 0-15,-1-2 0 0,-2 3 0 0,-2-3 0 0,1 1 0 16,-1-4 128-16,4-6-128 0,-7 9 0 0,-1-4 128 16,-1-2-128-16,2-1 128 0,-4-1-128 0,0-3 160 0,0-1-160 15,0 0 0-15,2-4 0 0,2 1-176 16,-1 1 176-1,1-2-1728-15,2 1-208 0,5 6-48 0</inkml:trace>
  <inkml:trace contextRef="#ctx0" brushRef="#br0" timeOffset="131615.34">26565 683 25791 0,'-11'13'2304'0,"6"-3"-1856"0,1 3-448 0,1 0 0 0,2 2 480 16,2 3 0-16,-2-2 0 0,1 1 0 0,0-2-256 15,1 1-48-15,1-2-16 0,1-1 0 0,1 0-16 0,1 2 0 16,0-4 0-16,1 0 0 0,0 0-144 0,0-2 0 16,-1 0 0-16,-5-9 0 15,8 5-576-15,0 0-80 0,-8-5-32 0</inkml:trace>
  <inkml:trace contextRef="#ctx0" brushRef="#br0" timeOffset="132012.54">26818 686 19407 0,'0'14'848'0,"0"-4"192"0,0 3-832 15,0 2-208-15,0 0 0 0,0-1 0 0,0 3 736 0,1-2 96 0,-1 0 32 0,2-1 0 16,0-5-16-16,0 2 0 0,0-3 0 0,-2-8 0 16,0 0-336-16,0 0-80 0,0 0-16 0,0 0 0 15,0 0 112-15,0 0 32 0,0 0 0 0,0 0 0 16,6-8 144-16,1-3 16 0,-2-2 16 0,0-3 0 16,-1-1-240-16,0-2-48 0,1 0-16 0,0 0 0 15,-1-3-160-15,2 5-16 0,0 0-16 0,2 3 0 16,-2-1-240-16,3 1 128 0,0 4-128 0,1 2 0 0,2 3 128 15,-1 4-128-15,-1 3 0 0,-10-2 0 0,12 8 272 0,0 5-32 16,1-1-16-16,-1 5 0 0,0 2-224 0,1 0 0 16,0-1 0-16,-2 2 0 0,2 0 128 15,-2 3-128-15,1-1 0 0,-2 1 0 0,0-2 0 0,-1-3 0 16,-3 1 0-16,3-2 0 16,-1-4-400-16,-1-3-80 0,-1 1-16 0,-1-4 0 15,-5-7-1632-15,0 0-336 0,0 0-64 0</inkml:trace>
  <inkml:trace contextRef="#ctx0" brushRef="#br0" timeOffset="132170.41">26711 399 37775 0,'-8'2'3360'0,"8"-2"-2688"0,-8 3-544 0,8-3-128 31,0 0-320-31,0 0-112 0,0 0-16 0,0 0 0 0,0 0 448 0,0 0-128 0,0 0 128 0,10 1 0 32,0-1-1136-32,3-1-144 0,0-2-16 0</inkml:trace>
  <inkml:trace contextRef="#ctx0" brushRef="#br0" timeOffset="140353.84">9259 1501 23439 0,'0'0'1024'0,"4"-9"240"0,-1 0-1008 0,3 1-256 0,-6 8 0 0,3-8 0 16,0 0 224-16,-3 8 0 0,-4-9 0 0,0-1 0 15,-1 2 304-15,-1-2 64 0,-3 2 16 0,-2-1 0 16,-3 3-160-16,-3-2-48 0,-3 2 0 0,-3 2 0 16,-5-1-224-16,-3 2-48 0,-3 1-128 0,-7 1 192 15,-6-1-192-15,-6 0 0 0,-8 2 128 0,-1-3-128 16,-3 1 0-16,-3-2 128 0,0 3-128 0,-7 1 0 16,-9 0 256-16,-3-2-64 0,0-1 0 0,-1 1 0 15,0 4 16-15,-7-1 0 0,-8-1 0 0,0 0 0 16,1-3-208-16,-1 2 128 0,-2 1-128 0,-2-1 0 15,-2-7 208-15,2 4-48 0,2 3-16 0,-6-2 0 16,-7 1-144-16,2-2 192 0,3-2-192 0,-3 3 192 16,-2 1-192-16,-1 0 0 0,2-3 0 0,0 2 0 15,0 0 0-15,0 0 0 0,0 0 0 0,6 0 0 0,2 3 0 0,0-1 0 16,-7-6 0-16,4 4 0 0,5 0 0 0,2 2 0 16,-2 1 0-16,2-4 0 0,2-4 0 15,5 2 0-15,5 2 128 0,-4-2-128 0,-3-1 0 0,3 2 0 16,5-2 0-16,3 2 0 0,3 2 0 0,0-2 0 15,-3-4 0-15,3 3 0 0,8-6 0 0,3 7 0 16,4-1 0-16,1 1 128 0,-1 1-128 0,1-2 0 16,0-3 0-16,2 2 0 0,9 0 0 0,3 0 0 15,2 1 0-15,6 0 0 0,1 2 0 0,0 0 0 16,0-4 0-16,0 5 0 0,1 0 0 0,3 1 0 0,5-1 0 16,5 1 0-16,2-4 0 0,2 4 0 15,5 1 0-15,0-1 0 0,2 1 0 0,4 1 0 0,1 0 0 16,-1 1 0-16,3 1 0 0,1 0 0 0,0 2 0 15,1 1 0-15,1-2 0 0,1 2 0 0,-2 0 0 0,3 2 0 16,0-2 0-16,0 3 0 0,-2-2 0 0,0 3 0 16,-2 4 0-16,-2 2 0 0,1 2 0 0,0 2 0 15,-3 1 0-15,-1 3 0 0,-3 3 0 0,1-1 0 16,-3 4 0-16,1 3 0 0,-1 4 0 0,-1 3 0 16,1 2-128-16,3-1 128 0,0 2 0 0,1 0 0 15,-3 5 0-15,3 4 0 0,1 2-144 0,0 7 144 16,0 2 0-16,0 7 0 0,-1 2 0 0,-1 9 0 15,-5 4 0-15,-2 7 0 0,-2 4 0 0,-3 3 0 16,-1 5-128-16,1 2 128 0,1-1 0 0,1 3 0 16,1 0 0-16,1 4 0 0,1-1 0 0,1 5 0 15,1 0 0-15,4 1 0 0,1 1 0 0,1 4 0 0,-3 2 0 16,3 3 144-16,-1 1-144 0,1 1 128 0,-3 1-128 0,0 1 0 16,0 5 0-16,0 1 0 0,-2-1 0 15,1 5 0-15,0 1 0 0,1 4 128 0,3-2-128 0,2 2 0 16,0 0 0-16,1 1 0 0,0 2 0 0,0-1 0 15,1-3 0-15,0-6 0 0,1-7 0 0,10-60 128 16,-3 16-128-16,-1 4 0 0,1 12 128 0,-1 4-128 16,0 1 0-16,0 4 128 0,1 8-128 0,-7 101 0 15,4-42 0-15,2-19 0 0,4-11 0 0,-2-12 0 16,3-7 0-16,2-2 0 0,1 0 0 0,2-2 0 16,1-6 0-16,3 4 0 0,3 3 896 0,0-2 112 0,1-5 16 0,2 5 0 15,1 4-816-15,-5-61-208 0,2 15 0 16,1 5 0-16,2 6 0 0,0 2 0 0,1 6 0 15,4 4 0 1,-2-1-688-16,13 96-208 0,-5-35-64 0,-2-21 0 0,0-13 960 0,-1-7 0 0,-2-3 0 16,0-5 0-16,-4-3 208 0,1-2-16 0,-1 0-16 0,0 1 0 15,-2 3-16-15,2-3 0 0,-1 3 0 0,0-1 0 16,-2 2-32-16,-1-4-128 0,-1 2 192 0,0 2-64 16,-1 1-128-16,-2-4 128 0,1 1-128 0,-2 0 128 15,-3 1-128-15,3 1 0 0,-2-3 0 0,-1 3 128 16,1-4-128-16,-2 1 0 0,-1 0 144 0,0-5-144 15,0 2 0-15,-1-2 0 0,-3 1 0 0,0-1 0 16,-1-5 0-16,-2 0 0 0,-4 1 0 0,3-4 128 16,-4-4-128-16,-1-3 0 0,-1-3 0 0,0 2 128 15,-1-3-128-15,0-2 0 0,-2-5 128 0,0-2-128 16,-2-5 0-16,2-1 128 0,2-1-128 0,0-4 0 0,-1-4 192 0,4-4-16 16,1-3-16-16,1-5 0 0,4-6 96 0,2-3 0 15,3-3 16-15,0-4 0 0,2-2-32 0,4-3-16 16,0-4 0-16,6-2 0 0,0-2-224 0,5-4 128 15,3-4-128-15,7 1 0 0,-1-5 0 0,5-4 0 16,2 0 0-16,4-4 0 0,-1-4 0 0,5-2-128 16,4-2 128-16,5-4 0 0,5-1-128 0,9-3 128 15,4-5 0-15,4 2 0 0,0-1 0 0,3-3 0 16,4-2 0-16,3-4 0 0,7-2-128 0,4 4 128 16,4-5 0-16,3 4 0 0,4-5 0 0,4 3 0 15,6-6 0-15,1 4 0 0,-2-4 0 0,6 1 0 16,8 2 0-16,1-3 0 0,-7-1 0 0,6 0 0 0,10 3 0 15,-4-3 0-15,-5-1 144 0,5 1-144 0,8-2 128 16,-3 3-128-16,-3 0 0 0,3 1 128 0,8 1-128 0,-7-1 0 16,1 3 0-16,1 0 128 0,3 1-128 0,-2 1 0 15,-4 5 0-15,-1 1 0 0,0 0 128 0,0 2-128 16,-6 1 0-16,0 2 0 0,2 0 0 0,-5 4 0 16,-5 0 0-16,3 2 0 0,2-1 0 0,-6 4 0 15,-8 1 0-15,3 2 0 0,3 0 0 0,-6 2 0 16,-8 4 0-16,-4 0 0 0,1 2 0 0,0 3 0 15,1 0 0-15,-6 3 0 0,-6 2 0 0,-1 1 0 16,-1 0 0-16,-1 3 0 0,-1-4 0 0,-4 1 0 16,-7 0-144-16,-3 1 144 0,-3 1 0 0,0 0 0 15,-1-2 0-15,-1-1-128 0,-7 1 128 0,-5 2 0 16,-7-2 0-16,-5 0 0 0,-3-2 0 0,-2 0 0 16,-4 1 0-16,0 0 0 0,-5-1 0 0,-3-6 0 0,-6 0 0 15,1-1 0-15,-2-4 0 0,-2-3 0 0,-4-3 128 0,-1-5-128 16,-1-3 0-16,0-3 144 0,-3-7 16 0,-2-2 0 15,0-7 0-15,0-3 0 0,2-4 32 0,0-4 0 16,0-6 0-16,-1-5 0 0,-1-2-192 0,0-3 128 16,-1-5-128-16,2-3 128 0,-1-8-128 0,1-7 0 15,2-6 0-15,-4-6 0 0,1-3 0 0,0-8 0 16,1-7 0-16,1-3 0 0,1-5 0 0,3-3 0 16,1-4 0-16,2-1 0 0,2-4 0 15,3 1 0-15,-1-5 0 0,3-1 0 0,0-7 0 0,3-3 0 16,0-5-176-16,2 0 176 0,1-6-192 0,1-3 64 15,0-2 0-15,-2-10 0 0,0-2 128 0,-3-4-208 0,2-5 80 16,-3-3 128-16,-1-4 0 0,-2-4 0 0,0-4 0 16,-1 1 0-16,0 0 160 0,2 1 48 0,0 2 16 0,2-1 0 15,-1 0 112-15,1 0 32 0,0-1 0 16,-2-2 0-16,-1-3-48 0,1-3 0 0,-3 2 0 0,0-3 0 16,0 0-144-16,0 3-48 0,-1-6 0 0,-2-1 0 15,-3 1-128-15,0-6 0 0,-2-1 0 0,-2 2 0 16,0-1 0-16,-1 3-256 0,-5 3 48 0,5 7 0 15,-4 9 16-15,-3 9 0 0,0 5 0 0,-2 12 0 16,0 8 192-16,-3 8 0 0,0 5 0 0,0 8 0 16,-2 7 304-16,0 7-48 0,-3 3-16 0,1 11 0 15,2 6 144-15,-1 10 16 0,1 6 16 0,-1 10 0 16,0 8-160-16,1 5-16 0,2 7-16 0,1 5 0 16,1 10-1376-16,-3 5-288 0,0 6-48 15,0 10-16432-15</inkml:trace>
  <inkml:trace contextRef="#ctx0" brushRef="#br0" timeOffset="141694.54">5315 13539 3679 0,'0'0'320'0,"0"0"-320"0,0 0 0 0,8-4 0 0,-8 4 2064 0,11-8 352 15,-4 2 64-15,-7 6 16 0,8-8-1104 0,-8 8-224 16,0 0-32-16,8-7-16 0,-8 7 144 0,0 0 16 16,0 0 16-16,0 0 0 0,1-10-192 0,-1 10-32 15,0 0-16-15,0 0 0 0,-7-9-480 0,7 9-112 16,-8-4-16-16,8 4 0 0,-9 0-112 0,0 0-16 16,-1 0-16-16,-1 0 0 0,0 0-48 0,-3 4-16 15,-1 0 0-15,-3 1 0 0,3 0 32 0,-3-1 16 16,0 1 0-16,-2 3 0 0,2 1-112 0,-2 3-32 15,-3-8 0-15,0 7 0 0,1-2-16 0,-2 4 0 0,1-1 0 16,0 1 0-16,0 2 128 0,2 2 0 0,1 1 16 16,-1-1 0-16,1 1 96 0,1 3 16 0,2 0 0 0,2 3 0 15,0-1-192-15,2 4-48 0,2-2 0 0,0 5 0 16,3-4-144-16,0 4 0 0,2-5 0 0,0 5 0 16,3 3 0-16,0-2 0 0,1 0 128 0,2 0-128 15,1-3 0-15,1 0 128 0,0 0-128 0,1-4 128 16,4-3 48-16,0 0 0 0,2 2 0 0,4-3 0 15,-2 0 80-15,3-3 0 0,0-3 16 0,2-1 0 16,-1 0 0-16,1 1 0 0,0-7 0 0,0 2 0 16,1-4-32-16,-1-1-16 0,0-1 0 0,-1-1 0 15,3 2-16-15,-1-3 0 0,1-2 0 0,0 0 0 16,0-3-16-16,0-1 0 0,1 0 0 0,0-4 0 16,-1 1-32-16,-1-2-16 0,1 0 0 0,0-4 0 15,0 1-144-15,-2 1 192 0,-3-2-192 0,2-2 192 0,-1 0-192 16,-2 1 128-16,-2-1-128 0,-3 4 128 0,0-2-128 15,-2-2 0-15,-1 1 144 0,-2 1-144 0,-2 1 128 0,0 1-128 16,-1-1 160-16,0 0-160 0,-6 2 192 0,2-2-48 16,-1 2-16-16,-3 0 0 0,0 0-128 0,-1 2 192 15,-2-5-192-15,0 7 192 0,-2 0-192 0,0 3 0 16,0 2 0-16,-1 2 128 0,-3 2-128 0,2 6 0 16,-4 1 0-16,1 2 0 0,-4-2 0 0,2 5-176 15,-2 3 176-15,0-1-128 0,0-2 128 0,1 4 0 16,1 4 0-16,2-2 0 0,1-1 0 0,0 0 0 15,0 1 0-15,2 1 0 0,1 3 0 0,2-4 0 16,0-2 0-16,2 1 128 0,-1 0-128 0,3 0 0 16,2-1 0-16,2-1 0 15,0-2-912-15,3-2-160 0,0-2-16 0,2 3-10432 16,2-3-2064-16</inkml:trace>
  <inkml:trace contextRef="#ctx0" brushRef="#br0" timeOffset="143875.54">21609 16901 11055 0,'0'0'976'0,"0"0"-784"0,-2 13-192 0,-2-6 0 16,4-7 1008-16,0 0 144 0,-4 12 48 0,4-12 0 16,0 0-160-16,0 0-16 0,-3 8-16 0,3-8 0 15,0 0 112-15,0 0 32 0,0 0 0 0,0 0 0 16,0 0 16-16,0 0 16 0,0 0 0 0,0 0 0 15,0 0 0-15,3-8 0 0,-1-5 0 0,1-1 0 16,1-1-256-16,0-2-48 0,-2-2-16 0,2 0 0 0,0-3-288 0,0-1-64 16,-1-3-16-16,3-2 0 0,-1-4-128 0,0-4-32 15,0-2 0-15,0 0 0 0,0-2 64 0,-4-4 16 16,1-1 0-16,-1-1 0 0,0-4-224 0,-1 2-64 16,0-3 0-16,-1 2 0 0,-2-2-128 0,2 2 0 15,-4 5 144-15,2-1-144 0,1 3 128 0,1 2-128 16,1-2 128-16,0 4-128 0,-2 1 192 0,2 0-16 15,0-1-16-15,0 2 0 0,-1 2-160 0,1 1 0 16,-3 0 144-16,3 2-144 0,-1 2 0 0,-1 0 0 16,0 2 0-16,0-1 128 0,-1 4-128 0,1 1 0 15,-1 0 0-15,1 4 0 0,-3 1 0 0,1 1 0 16,0 1 128-16,0 5-128 0,-1-3 0 0,1 4 144 16,0 1-144-16,2 0 0 0,2 9 128 0,0 0-128 0,-1-9 0 15,1 3 0-15,0 6 0 0,0 0 0 0,0 0 0 0,3-9 0 16,-3 9 0-16,7-4 0 0,-7 4 0 0,11-3 0 15,-1 2 0-15,3 1 0 0,1 1-160 0,3 3 160 16,2-1 0-16,4 2-144 0,2 0 144 0,7 0 0 16,0-2 0-16,6 2-128 0,5 1 128 15,5-2 0-15,0-3 0 0,2 2 0 0,-2-1 0 0,1 0 0 16,0-2 0-16,-2-2 0 0,-2-2 144 0,2 3-144 16,0 1 128-16,1-1-128 0,2 0 0 0,-3-1 128 15,-4 1-128-15,-4-1 160 0,-3-4-160 0,-2 1 160 16,-3-2-32-16,-1-2 0 0,1 4 0 0,-3-3 0 15,-5 1 32-15,-2-2 0 0,0-2 0 0,-2 4 0 0,-2 0-32 16,0 4 0-16,-6-2 0 0,1-2 0 16,-2 5-128-16,-10 2 160 0,10-3-160 0,-10 3 160 0,8-4-32 0,-8 4 0 15,0 0 0-15,0 0 0 0,0 0 64 0,0 0 0 16,0 0 0-16,0 0 0 0,0 0-64 0,0 0-128 16,0 0 192-16,0 0-64 0,-4 17-128 0,0-3 0 15,0 0-160-15,-1 1 160 0,0 3 0 0,0 5-144 16,0 5 144-16,-3 2 0 0,-1 2 0 0,1 6 0 15,-1 2 0-15,-1 3 0 0,-1 8 0 0,-1 2 0 16,-1 3 0-16,3 2 0 0,1 2 0 0,1-4-128 16,1-3 128-16,0 0 0 0,2-4 0 0,3-1 0 15,-1-1 0-15,3-1 0 0,3-1 0 0,-1-5 0 16,1 0 0-16,1 3 0 0,1-4 0 0,1-1 0 0,-5-3 0 16,4-2 0-16,2 0 0 0,0 1 0 0,2-1 0 15,3-1 0-15,-2-1 0 0,0 0 0 0,1 1 0 0,1-3 128 16,-2 2-128-16,0-4 0 0,0-1-176 0,-1-2 176 15,0-1 0-15,0-2 0 0,-1-4 0 16,-1 0 160-16,1-3-160 0,0-1 0 0,-3-1 0 0,2-3 0 16,0-1 0-16,-7-8 0 0,7 4 0 0,-7-4 0 15,0 0 0-15,0 0 0 0,0 0 0 0,0 0 0 16,0 0 0-16,0 11 0 0,0-11 0 0,-4 9 128 16,-1-3-128-16,0 2 0 0,5-8 0 0,-11 6 128 15,-1 1-128-15,-2-2 128 0,-2-3-128 0,-2 1 128 16,-2-1 80-16,-2 1 16 0,-3-3 0 0,-3 4 0 15,-5-3-16-15,-2 2 0 0,-1-2 0 0,-8-1 0 16,-4 0-16-16,-7-1-16 0,-8-2 0 0,-1 2 0 0,3-1 16 16,-1 4 0-16,0-1 0 0,-3 2 0 0,-4-2-192 15,-2 0 160-15,-1-1-160 0,2 1 160 0,5 2-160 16,5-1 0-16,5 0 0 0,3-2 128 0,5 0-128 16,4 0-144-16,1-2 144 0,3 1-208 15,1-1-1504-15,5-2-288 16,2 1-64-16,6-3-17184 0</inkml:trace>
  <inkml:trace contextRef="#ctx0" brushRef="#br0" timeOffset="147574.54">21192 17022 27647 0,'0'0'2448'0,"0"0"-1952"16,0 0-496-16,0 0 0 0,0 0 688 0,0 0 32 0,12 7 16 0,-1 2 0 15,2-3-112-15,3 0-32 0,5 1 0 0,3-2 0 16,4 0-208-16,5 2-32 0,5-4-16 0,5 0 0 16,4-3-160-16,3 0-48 0,-1-1 0 0,5-1 0 15,0 1-128-15,4 0 0 0,0 0 0 0,6-2 0 16,3 2 0-16,0 0 0 0,-2-1 0 0,0 1 0 16,0-1 0-16,2 0 0 0,1 1 0 0,4 0 0 15,3-2 0-15,-3 2 0 0,-4-3 0 0,-2 3 0 16,0 0 0-16,4 1 0 0,0 0 0 0,1 1 0 15,2 0 176-15,-5 0-48 0,-4-1-128 0,2 4 192 16,1 0 176-16,3-1 16 0,1 0 16 0,3 4 0 16,0-4-96-16,-4 0-32 0,-4 0 0 0,0-1 0 15,1 2-80-15,3 1-32 0,1-4 0 0,-2 1 0 16,-3-2-160-16,-4 0 0 0,-3 1 0 0,-3-1 0 0,1-1 0 0,0-1 0 16,-1 1 144-16,0 1-144 0,-1 0 0 0,-2 0 144 15,-3-1-144-15,-5-1 0 0,-4 2 128 0,-2 2-128 16,1-2 0-16,-3 1 0 0,-2-1 128 0,1 3-128 15,-4-1 0-15,1 2 0 0,0-2 0 0,-3 4 0 16,-3-3 0-16,0 0 0 0,1 1 0 0,-3 0 0 16,-3 1 0-16,-2-2 0 0,-1 4 128 0,-1 2-128 15,-2-3 0-15,-2 0 0 0,2-1 0 0,-5 1 0 16,2 0 0-16,-2 3 0 0,1-5 0 0,-1 1 0 16,1 1 128-16,0-2-128 0,-3-2 0 0,1 1 0 15,0-2 0-15,1-1 0 0,-1 0 0 0,1 0 128 16,1-1-128-16,0 0 0 0,0-3 176 0,1-2-176 0,-2-3 160 0,0 0-160 15,0-4 224-15,-2-2-48 16,-1-1-16-16,1 0 0 0,-1-4 96 0,1-2 32 0,-4-1 0 0,3-5 0 16,-1-2 32-16,0-2 16 0,-2-8 0 0,1 0 0 15,-4-2-96-15,1-5-32 0,-2 2 0 0,1-5 0 16,-1-8-80-16,0 1 0 0,-1 0-128 0,0 0 192 16,-1 0-192-16,0-4 0 0,-1-2 0 0,2-2 0 15,0 3 0-15,0-4 0 0,-1 0 0 0,1 2 0 16,0-2 0-16,3 5 0 0,-1-2 0 0,1 2 0 15,-1-5 0-15,2 7 0 0,1 3 0 0,1 2 0 16,1 0 0-16,-1 5 0 0,1-1 0 0,3 8 0 16,0 0-144-16,0 1 144 0,-2 0 0 0,1-1-144 15,-1 3-16-15,1 6 0 0,-2 3 0 0,2-2 0 16,-3 0 0-16,2 2 0 0,0 4 0 0,0 2 0 16,-2-2 16-16,0 4 0 0,-1 3 0 0,-2 1 0 15,0 0 144-15,0 6-192 0,-1 1 192 0,1 0-192 16,-2 1 64-16,-1 10 0 0,0 0 0 0,0 0 0 0,0-9 128 0,0 9-160 15,0 0 160-15,0 0-160 0,-3-10 160 16,3 10 0-16,0 0 0 0,0 0 0 0,0 0 0 0,0 0-128 16,-9-5 128-16,1 2 0 0,8 3 0 0,-13 0 0 15,-2 0 0-15,-2 0 0 0,-1 3 0 0,0 0 0 16,-2 5 0-16,-5-3 0 0,-5 0 0 0,1 3 0 16,-1-2 0-16,-1 6 0 0,-4-2 0 0,-1 1 0 15,-2 1 0-15,2-3 0 0,2 3 0 0,-5 0 0 16,-2 1 0-16,-2 0 0 0,-4-1 0 0,-3-2 0 15,-2 2 0-15,2-4 0 0,0 4 0 0,-1-3 0 16,0 1 0-16,0 3 0 0,0-3 0 0,-3 1 0 16,-5-3 0-16,-1 2 128 0,-2-2-128 0,0 2 0 0,1-4 0 15,2 3 0-15,2-3 0 0,-4 3 0 0,-3-1 0 0,-3 0 0 16,-3-2 0-16,2-2 0 0,1 2 0 0,5 0 0 16,1-2 0-16,-1 1 0 0,-3-1 0 0,0 1 128 15,-2-1-128-15,2 0 0 0,1 0 128 0,5 0-128 16,0-2 0-16,2 2 144 0,-3-2-144 0,-2 1 0 15,-3-3 144-15,2 0-144 0,0 0 0 0,2 0 144 16,3 0-144-16,1 0 0 0,-1-1 0 0,1-1 0 16,-2 0 0-16,0-2 0 0,2-4 0 0,0 2 0 15,3 0 0-15,3-2 0 0,3 4 0 0,1-1 128 16,1-4-128-16,1 3 0 0,-1-4 0 0,-1 2 0 16,0-2 0-16,2 2 0 0,2-3 0 0,2 3 0 15,2-2 0-15,2 3 0 0,2-5 0 0,1 1 0 0,3 0 0 16,0-1 0-16,2 0 0 0,1 1 0 0,1-2 128 0,2 3-128 15,-1-3 0-15,4-1 128 0,0 4-128 16,0-1 0-16,5-1 0 0,0 5 128 0,3-2-128 0,3 2 0 16,0 4 0-16,4-4 0 0,7 7 0 0,-7-5 0 15,7 5 0-15,0 0 0 0,0 0 0 0,0 0 0 16,0 0 0-16,0 0 0 0,0 0 0 0,0 0 0 16,0 0 0-16,0 0-176 0,6 15 176 0,-1 3 0 15,1 3-144-15,0 4 144 0,-1-1 0 0,2 5 0 16,0 1 0-16,0 3 0 0,-2 2 0 0,0 3 0 15,1 3 0-15,-1 5 0 0,-1 5 0 0,0 3 0 16,0 0 0-16,2 3 0 0,-3 3-144 0,2 3 144 16,-1 3 0-16,-1-1 0 0,0 2 0 0,-1 2 0 0,0-2 0 15,-1 3 0-15,-1-2 0 0,1 2 0 0,1 1 0 0,-2-1 0 16,-2-3 0-16,1 3 0 0,0 1 0 16,-1-1 0-16,1-1 0 0,0-3 0 0,1 1 0 15,0 1 0-15,-4-7 0 0,2 1 0 0,-2-2 0 16,-1-2 0-16,0-2 0 0,-2 0 128 0,0-3-128 0,-2-2 0 15,-1-3 0-15,-3-1 128 0,0-6-128 0,3-1 0 16,-3-2 128-16,2-4-128 0,1-4 0 0,1-3 144 16,0-1-144-16,1-6 192 0,3-1-192 0,1-4 192 15,3-2-192-15,1-13 0 0,0 10 0 0,4-1 0 16,-4-9 0-16,10 4 0 0,1 0 0 0,2-3 0 16,2-2 0-16,6-3 0 0,4 0 0 0,7-4 0 15,4 1 0-15,4-5 0 0,5 2-144 0,3-4 144 0,4-2 0 0,5 0-128 16,3 4 128-16,7-2 0 0,7-4-160 15,1 0 160-15,0 3-128 0,1-2 128 0,6 1 0 16,6-1 0-16,3 3 0 0,1 3-128 0,-3-3 128 0,1-1-192 16,1 1 192-16,5 1-192 0,3 3 48 0,-3-2 0 15,-2-2 0-15,1 5 0 0,-1 3 144 0,3 0-128 16,3 1 128-16,-3 2-128 0,-5 1 128 0,1 0 0 16,3 0 0-16,-2 4 0 0,2 2 0 0,-6-1 0 15,-4-1 0-15,1 2 0 0,1 5 0 0,-2-1 0 16,-2 2 0-16,-4-1 0 0,-6 2 0 0,-3 0 0 15,-1 1 0-15,0 2 0 0,0 0 0 0,-4 0 0 16,-6-1 0-16,-7 1 0 0,-7 1 0 0,-3 1 0 16,-1 0 0-16,-4 0 0 0,-5-3 0 0,-1 1 0 0,-2 1 0 15,-3-1 0-15,-4-3 0 0,-2 2 0 0,1 0 0 16,-3-4 0-16,-4 0 0 0,-3-5 128 16,-2 1-128-16,-10-5 128 0,11 5 0 0,-11-5 0 0,11 0 0 0,-11 0 0 15,0 0 48-15,7-10 16 0,-2-2 0 0,-1-2 0 16,-3-4 0-16,-1-6 0 0,-3 0 0 0,-2-8 0 15,3-1-192-15,0-6 192 0,-1-6-192 0,1-6 192 16,0-7 0-16,1-2 0 0,1-3 0 0,0-6 0 16,1-3-192-16,1-7 160 0,-2-4-160 0,1-6 160 15,3-6-160-15,2-2 0 0,2-4 0 0,-1-5 0 16,2-1-192-16,3 1 48 0,3 3 0 0,0-2 0 16,0 0 0-16,1 6 0 0,1 7 0 0,1 7 0 15,0 4 144-15,-1 7 0 0,-1 5-144 0,2 10 144 16,-2-1 0-16,1 8 0 0,-2 6 128 0,0 0-128 15,1 3 128-15,-1 2-128 0,-1-1 128 0,-1 7-128 0,-1 2 0 16,0 3 0-16,-3 0 0 0,0 5 0 0,-3-1 0 16,-3 3 0-16,-1 4-144 0,-2 0 144 0,-2 0-272 0,0 5 48 15,-3 0 16-15,-1 4 0 0,-3-2 80 16,-1 6 128-16,-2-1-208 0,0 4 80 0,-4 2 128 0,-1 1-192 16,-3 0 192-16,-2 4-192 0,-4 1 192 0,-3 3 0 15,-2 4 0-15,-7-1 0 0,-7 3 0 0,-6 3 0 16,-5-1 0-16,-3 1 0 0,0-1 0 0,-1 1 0 15,0 1 0-15,-2-3 176 0,-6-1 16 0,-5-1 0 16,-9-2 0-16,0-2 0 0,0 2-32 0,-2-2 0 16,-2 3 0-16,-6-3 0 0,-5 2-160 0,0 1 192 15,2-5-192-15,-4 3 192 0,-10-2-192 0,1 2 0 16,0-1 0-16,0 1 0 0,2-5 0 0,-5 2 0 16,-7 3 128-16,6-4-128 0,3 2 0 0,-3-4 0 0,-5-1 0 15,6 3 0-15,6 0 0 0,-1-2 0 0,-2 1 0 0,1 4 0 16,2-4 0-16,4 2 0 0,5 1 0 0,-2 1 0 15,-1 1 0-15,2-1 0 0,4 0 0 0,4 5 0 16,6-3 0-16,4 1 0 0,2 0 0 0,9-3 0 16,7 4 0-16,4-4 0 0,7 0-176 0,7 0 176 31,5-3-1456-31,6-1-208 0,5 4-32 0</inkml:trace>
  <inkml:trace contextRef="#ctx0" brushRef="#br0" timeOffset="153944.24">27939 3014 6447 0,'-14'-6'272'0,"4"1"80"0,1 2-352 0,-3 1 0 0,-4-1 0 0,1 1 0 16,0 0 2224-16,2 0 368 0,0-1 80 0,3 0 16 15,1 1-1120-15,9 2-224 0,0 0-32 0,0 0-16 16,0 0-272-16,0 0-48 0,0 0-16 0,0 0 0 16,0 0-256-16,0 0-48 0,0 0-16 0,0 0 0 15,12-1-320-15,0 2-64 0,2 2 0 0,2 2-16 16,0-3 96-16,3 2 32 0,0 4 0 0,3 0 0 15,3-5 80-15,6 2 0 0,4 3 16 0,2-3 0 16,5 2-144-16,4 1-16 0,4-1-16 0,0 3 0 16,1-2-96-16,-2 3-32 0,-6-2 0 0,0 0 0 15,-5-2 16-15,0 4 0 0,-1-3 0 0,-2 3 0 16,-2-1-176-16,-3-1 160 0,-1 2-160 0,-1-2 160 16,-1 1 0-16,-3-2 0 0,-2 2 0 0,-3-2 0 15,-3 2 48-15,0-4 16 0,-6 3 0 0,0-3 0 16,-1 2 32-16,0 2 16 0,-5-1 0 0,-1-1 0 0,-3-8-48 15,0 0-16-15,0 0 0 0,0 12 0 0,-1-4 32 0,1-8 0 16,0 0 0-16,-6 13 0 0,-1-4-48 0,0 2 0 16,-1-6 0-16,0 4 0 0,0-3-64 0,-3 5 0 15,0-4-128-15,-3 3 192 0,0-3-192 0,-1 2 128 16,1 0-128-16,-2 3 0 0,-1-2 160 0,-1 4-160 16,-1 3 160-16,0 1-160 0,-2 0 176 0,2-1-176 15,0-3 192-15,0 2-192 0,-4-4 176 0,2 5-176 16,-2-1 160-16,0 1-160 0,0-1 144 0,0 1-144 15,-2-2 128-15,-2 0-128 0,-2-1 0 0,-5 2 0 16,-6-2 128-16,5 2-128 0,-1-1 0 0,5 1 0 16,2-5 0-16,3 2 0 0,1 1-272 0,6 1-96 15,5-2-16-15,2-1 0 16,1 1-2048-16,4-5-432 0,2 1-80 0</inkml:trace>
  <inkml:trace contextRef="#ctx0" brushRef="#br0" timeOffset="154493.09">27943 4379 18543 0,'0'0'816'0,"0"0"176"0,-5 8-800 15,5-8-192-15,0 0 0 0,0 0 0 0,0 0 736 0,0 0 96 16,0 0 32-16,0 0 0 0,11-10-128 0,5 0-32 16,3-5 0-16,4-3 0 0,3-3-320 0,5 0-64 15,4-5 0-15,5 3-16 0,3-3 112 0,3 3 32 16,-2 1 0-16,5-4 0 0,-4-1 320 0,1 4 80 15,-3-1 16-15,1 0 0 0,-2-3 0 0,-2 4 0 16,0 3 0-16,-2 3 0 0,-3 5-272 0,-2 3-48 16,-1-3-16-16,-4 5 0 0,-4-4-256 0,-5 6-48 0,-5 0-16 15,-3 4 0-15,-11 1-64 0,0 0-16 0,0 0 0 0,0 0 0 16,-11 13 64-16,-1-1 16 0,-9 0 0 0,-4 1 0 16,-6 2-48-16,-2 1-16 0,-4 2 0 0,-1 1 0 15,-1 2-144-15,-2 0 192 0,1-2-192 0,0 0 192 16,1 0-32-16,3-1 0 0,2-3 0 0,5-2 0 15,3-1 96-15,6-4 0 0,3 1 16 0,7-2 0 16,10-7-96-16,0 0-32 0,0 0 0 0,0 0 0 16,14 0 32-16,6-4 0 0,5-1 0 0,4-5 0 15,0-2-176-15,4-3 160 0,3-3-160 0,1 0 160 16,1 1-160-16,4-1 0 0,1 0 0 0,3 1 0 16,-3 1-272-16,0 3 64 0,-1 6 16 0,-3-4 0 15,-2 4-1424-15,-4-2-288 16,-5 4-48-16</inkml:trace>
  <inkml:trace contextRef="#ctx0" brushRef="#br0" timeOffset="159245.24">16418 9733 16575 0,'0'0'1472'0,"-1"-9"-1168"15,2 0-304-15,0-1 0 0,-1 1 1856 0,0 0 304 16,0 9 64-16,0 0 16 0,3-7-1088 0,-3 7-192 15,0 0-64-15,0 0 0 0,0 0-256 0,0 0-64 16,0 0-16-16,2 9 0 0,2 2-368 0,-1 3-192 16,-1 0 192-16,1 4-192 0,0 2 128 0,-1 1-128 0,0 2 0 0,0 2 0 15,0-1 0-15,-2 5 0 16,-1 1 0-16,0 1 0 0,-2 0 144 0,0-2-144 16,1 2 0-16,-2-1 144 0,0-3-144 0,-1-1 0 15,0-5 144-15,0-2-144 0,1 0 0 0,2-4 144 16,-1-1-144-16,2-5 0 0,1-9 304 0,0 0-48 0,0 0-16 0,0 0 0 15,0 0 192-15,0 0 32 0,0 0 16 0,11-5 0 16,1-6-160-16,2-1-48 0,0-2 0 16,2-1 0-16,1-2-272 0,-1 1 160 0,0-2-160 0,0-1 128 15,2-1-128-15,0 2 0 0,1 0 0 0,0 0 0 16,0 2 0-16,1-1 0 0,3 1 0 0,-3 2-176 0,1 1 176 16,-1-1-128-16,-1 1 128 0,-1 2-128 15,-2-3-704-15,1-1-144 16,-3 2-32-16,-3 4-13200 0</inkml:trace>
  <inkml:trace contextRef="#ctx0" brushRef="#br0" timeOffset="159678.97">16551 10054 17503 0,'0'0'768'0,"-9"1"176"0,9-1-752 0,-7 5-192 0,7-5 0 0,0 0 0 16,-8 8 384-16,8-8 64 0,-5 6 0 0,0 0 0 15,5-6 64-15,0 0 32 0,0 0 0 0,0 0 0 0,0 0 448 0,0 0 96 16,0 0 0-16,0 0 16 0,0 0-144 0,0 0-16 16,8-10-16-16,3-5 0 0,2-3-224 0,1-2-64 15,2-6 0-15,2 1 0 0,1-2-240 0,4-1-48 16,1-1-16-16,0 1 0 0,-1-4 0 0,3 0 0 16,0-3 0-16,2 2 0 0,-1-2 112 0,0 6 0 15,-1 0 16-15,1 2 0 0,-2-2-80 0,2 6-32 16,1-1 0-16,1 2 0 0,1 2-176 0,0 1-48 15,2 0 0-15,-2 1 0 0,2 0-128 0,-1 3 160 16,-1 0-160-16,-2 2 160 0,-4 3-416 0,-2 0-96 16,-2 1-16-16,-2 0-15632 0</inkml:trace>
  <inkml:trace contextRef="#ctx0" brushRef="#br0" timeOffset="161847.26">18063 8460 2751 0,'5'-13'128'0,"-5"13"16"0,5-5-144 0,-1-4 0 16,-1 1 0-16,3-1 0 0,-1 3 2624 0,0 0 512 15,-5 6 80-15,6-8 32 0,-2 3-1744 0,0 0-352 16,-4 5-64-16,0 0 0 0,0 0-256 0,5 6-64 16,0 2 0-16,-3 6 0 0,1 4 48 0,0 5 0 15,-1 5 0-15,-1 5 0 0,1 1-304 0,-1 3-64 0,-1 2-16 0,0 4 0 16,-3 3 0-16,0 2 0 15,-3 1 0-15,1 3 0 0,-1 1-128 0,0 2-32 0,-2 0 0 0,2-3 0 16,-1-7-112-16,1-4-32 0,1-3 0 16,1-3 0-16,1-5-128 0,0-7 192 0,0-1-192 15,1-5 192-15,0-1-192 0,2-4-272 0,-1-4 64 16,1-8 16 0,0 0-336-16,0 0-64 0,0 0-16 0,0 0 0 15,0 0-1616-15,3-9-320 0</inkml:trace>
  <inkml:trace contextRef="#ctx0" brushRef="#br0" timeOffset="162197.7">18046 8499 16575 0,'-4'-10'1472'0,"2"1"-1168"15,2-1-304-15,0 1 0 0,2-4 864 0,5 2 112 16,-2 1 32-16,4-3 0 0,2 0-160 0,4 2-16 15,3-5-16-15,3 4 0 0,3 3-160 0,5-3-16 16,3 5-16-16,3-2 0 0,3 4-320 0,1 1-64 16,0 4-16-16,-2 5 0 0,-2-1-96 0,0 7 0 15,-1 3-128-15,-2 7 192 0,-2 3-16 0,-3 8-16 16,-5 3 0-16,-3 3 0 0,-4 4 32 0,-4 4 16 0,-3 5 0 0,-5 0 0 16,-5 2 96-16,-3 3 16 15,-4 1 0-15,-6 0 0 0,-3-1-112 0,-2-1-16 16,-6-2 0-16,-4-2 0 0,-1 0 96 0,-4-6 16 0,-5-4 0 0,-1-2 0 15,-1-4 80-15,1 0 0 16,-2-8 16-16,3 1 0 0,3 2-192 0,3-9-32 16,1-4-16-16,5-7 0 15,0-4-480-15,7-6-112 0,4-6-16 0,4-2-13712 0</inkml:trace>
  <inkml:trace contextRef="#ctx0" brushRef="#br0" timeOffset="162582.2">19189 9124 11967 0,'0'0'1072'0,"0"0"-864"16,0 0-208-16,0 0 0 0,6 5 1936 0,-1 1 352 15,0 0 64-15,1 2 16 0,-5 4-1344 0,0 4-256 16,-2-1-48-16,0 1-16 0,-5 2 112 0,0 1 16 15,-3 1 0-15,-1 1 0 0,-3-2-128 0,-2 5-32 16,-3 1 0-16,-1 0 0 0,0 1-80 0,-3-2-16 16,0 2 0-16,-3-1 0 0,-1-4-208 0,-1 0-48 15,-1-3-16-15,1-3 0 0,1-2-16 0,-2-4 0 16,1 0 0-16,3-7 0 0,2-3 16 0,5-3 0 16,1-5 0-16,4-2 0 0,0-2-96 0,4-3-16 15,6 0 0-15,1-1 0 0,1-6-192 0,3-3 176 16,4 3-176-16,3-1 160 0,3 1-160 0,2 4 0 15,3 3 0-15,1 3 0 0,2 0-176 0,4 5 176 0,4 1-128 16,0 5 128-16,0 2 0 0,2 2-128 0,1 5 128 0,1 4 0 16,0 4 0-16,-3 4 0 15,2 2 144-15,-4 5-144 0,-5 1 208 0,0 4-64 0,-2 0-16 0,-2 1 0 32,-2 1-784-32,-6 1-176 0,0 2-16 0</inkml:trace>
  <inkml:trace contextRef="#ctx0" brushRef="#br0" timeOffset="163194.34">19761 8756 13823 0,'-14'1'608'0,"6"0"128"0,1 2-592 0,7-3-144 15,0 0 0-15,-3 1 0 0,3-1 1232 0,0 0 224 16,0 0 32-16,0 0 16 0,0 0-64 0,0 0-16 15,9-1 0-15,10-3 0 0,4 2-496 0,4-2-96 16,2 0-32-16,1-5 0 0,6 1-528 0,0-2-96 16,-2 3-32-16,0-4 0 0,1 4-144 0,-2-2 0 15,-3 3 0-15,-4 0-8304 16,-2-1-1536-16</inkml:trace>
  <inkml:trace contextRef="#ctx0" brushRef="#br0" timeOffset="163332.91">19912 9062 27647 0,'0'0'2448'0,"12"-1"-1952"16,3-3-496-16,3 0 0 0,2 2 576 0,2-5 32 15,2 0 0-15,4-1 0 0,1-3-128 0,4-3-32 0,4 1 0 0,4 3 0 32,2-3-992-32,1 4-208 0,2-2-32 0</inkml:trace>
  <inkml:trace contextRef="#ctx0" brushRef="#br0" timeOffset="163799.71">21224 8711 15135 0,'0'0'672'0,"-4"-4"144"0,-1-2-656 0,5 6-160 16,0 0 0-16,0 0 0 0,0 0 944 0,-2 8 144 15,-5-2 48-15,3 6 0 0,1-1-176 0,-1 6-16 16,1 2-16-16,1 3 0 0,-1 3-240 0,1 1-48 15,-1 4-16-15,0 1 0 0,1-1-176 0,-2 1-16 16,0 1-16-16,-1 1 0 0,0-1-176 0,0-5-48 16,-1-1 0-16,1-5 0 0,0-6 128 0,1-4 0 0,1 0 16 0,2-6 0 15,1-5 496-15,0 0 112 0,4-7 16 0,3-4 0 16,0-7-240-16,4-2-32 0,1-3-16 0,2-5 0 16,-2 0-416-16,4-3-96 0,-2 0-16 0,1 0 0 15,-1 2-144-15,2-2 0 0,2 2 0 0,1 4 128 16,3 3-128-16,1 0 128 0,0 1-128 0,-1 3 128 15,0 2-288-15,0 4-64 0,0 1-16 0,1 3 0 16,2 0-2336-16,-3 5-480 0</inkml:trace>
  <inkml:trace contextRef="#ctx0" brushRef="#br0" timeOffset="164120.76">21994 8852 11967 0,'0'0'1072'0,"-5"0"-864"16,5 0-208-16,-6-3 0 0,-2 0 1984 0,-1 0 336 16,-1 2 80-16,0 1 16 0,-5 0-1216 0,-1 3-240 15,0 3-64-15,-2 0 0 0,-2 6-288 0,-2 1-64 16,-1 1-16-16,0 1 0 0,2 3-32 0,0-2-16 16,4 1 0-16,3 0 0 0,4 3-224 0,3-3-32 15,3-1-16-15,3-6 0 0,1 0-208 0,0-10 176 16,5 5-176-16,3-1 160 0,1 0 32 0,2-3 16 15,-1-1 0-15,4-4 0 0,-2-2 176 0,2-2 48 16,0-2 0-16,0 1 0 0,-2-2-96 0,1 0-16 16,-1 3 0-16,-4-3 0 0,3 5-96 0,-4 1-32 15,2-3 0-15,-9 8 0 0,0 0 0 0,8-1-16 0,2 2 0 0,-1 3 0 16,1 5-176-16,0 0 0 16,-2 4 0-16,2 1 0 0,-1 1 0 0,1-1 0 0,1-3 0 15,1 3 0 1,1 2-1696-16,1-2-272 0,1-3-48 0</inkml:trace>
  <inkml:trace contextRef="#ctx0" brushRef="#br0" timeOffset="164445.72">22362 8968 24191 0,'0'0'1072'0,"-7"8"208"0,3-2-1024 0,-1 5-256 0,-1 1 0 0,-2 1 0 0,-2 2 768 0,0-1 112 15,1-1 16-15,-2-1 0 0,-1 0 208 0,2-3 48 16,2 1 16-16,2-4 0 0,0-1-656 0,6-5-128 16,0 0-16-16,0 0-16 0,0 0 16 0,2-7 0 15,5-4 0-15,2 1 0 0,1-4-80 0,1 0-16 16,1-2 0-16,2-1 0 0,0-2-144 0,1 1-128 16,0 1 192-16,-1 5-192 0,3 1 160 0,-2 4-160 15,-1 0 128-15,-3 4-128 0,-11 3 176 0,13 3-48 0,5 4-128 16,-2 4 192-16,-2 3-192 0,-2 3 0 15,-3 5 0-15,-3 2 0 0,-2 0 0 0,-2 0 0 0,-2 4 0 16,-1-2 0-16,-3 0 0 0,-1-3 0 16,0 0 0-16,1-4 0 15,2-2-592-15,2-3-176 0,0-3-16 0,5-6-9456 16,5-2-1872-16</inkml:trace>
  <inkml:trace contextRef="#ctx0" brushRef="#br0" timeOffset="165011.01">23479 8817 25791 0,'-6'0'2304'0,"-1"0"-1856"0,2-1-448 0,-1-2 0 16,-2 2 0-16,-3-1 0 0,1 0 0 0,-2 1 0 16,-2 1 128-16,0 0-128 0,-1 0 0 0,-2 0 0 0,0 0 0 0,-1 2 0 15,-1 1 0-15,-2 4 0 0,0 1 0 16,-1 5 0-16,-1 3 0 0,-1 3 0 16,-1-1 240-16,1 4-48 0,1 1-16 0,1 3 0 0,0 1 32 0,5 1 16 15,1 0 0-15,6-4 0 0,5-6-64 0,1 0-16 16,6-4 0-16,4-4 0 0,5 1 400 0,5-6 80 15,3-1 16-15,4-4 0 0,5-5-144 0,0-3-32 16,2-6 0-16,-1-1 0 0,4-4-208 0,-1-1-32 16,-1-7-16-16,-2 0 0 0,-1-3-80 0,0-2-128 15,-2 0 176-15,1-1-176 0,-5 0 144 0,1-2-144 16,-3-6 0-16,-1-4 144 0,-1 1-16 0,-3-4-128 0,-3-3 192 0,-6-4-64 16,-2-1-128-16,1 4 128 0,1 6-128 0,1 7 128 15,-5 6-128-15,1 6 0 0,-3 8 0 16,0 5 128-16,0 9-128 0,0 5 0 0,-5 5 0 0,-2 10 0 15,-2 6 0-15,-5 9 0 0,0-6 0 0,2 9 0 16,5 7 0-16,0 6 0 0,-4 2 0 0,1 4 0 16,-1 0 0-16,-1 3 0 0,2 3 0 0,-2 16 0 0,0-7 0 15,3-3 0-15,3-6 0 0,1-5 0 16,2-5-784-16,2-6-96 16,1-7-16-16,0-2-8560 0,0-14-1712 0</inkml:trace>
  <inkml:trace contextRef="#ctx0" brushRef="#br0" timeOffset="166215.71">24226 8873 8287 0,'0'0'736'0,"0"0"-592"15,0 0-144-15,0 0 0 0,0 0 1264 0,0 0 208 16,5-4 64-16,-1-1 0 0,-4 5-624 0,0 0-112 16,0 0-32-16,-6-5 0 0,-2 2-256 0,-1-1-64 15,-1-1-16-15,-1 1 0 0,-2 2-96 0,-2-1-16 16,-3 0 0-16,-2 1 0 0,6 4 0 0,-5 1-16 16,-6 2 0-16,3 4 0 0,0-1 96 0,0 6 32 15,-2 0 0-15,1 3 0 0,0 2 224 0,4 3 48 0,2 4 16 0,-1 2 0 16,-3-1-208-16,9-1-32 0,0 3-16 15,5-3 0-15,2-2-160 0,3-1-48 0,4-4 0 0,3-3 0 16,2-3-64-16,3-1 0 16,2-5-16-16,2 0 0 0,2-5 128 0,3-3 16 0,2-3 16 15,0-2 0-15,2-1-80 0,0-5 0 0,1-4-16 16,-3 1 0-16,-1 2-112 0,-2-2-128 0,-3-1 176 0,-1 2-176 16,-2 0 192-16,-2 2-192 0,0 0 192 0,0 0-192 15,-5 3 320-15,0 0-32 0,-1 3-16 0,-4 6 0 16,0 0-272-16,4 6 0 0,0 3 0 0,-2 4 0 15,1-3 0-15,1 4 0 0,1 3 0 0,-2 0 0 16,3 2 192-16,0 2 144 0,0-1 32 0,1 0 0 0,0-2-368 16,0-1 0-16,0-3 0 0,1 1 0 0,-1-2 0 0,1-3 0 15,0 0 0-15,1-4 128 16,-3 2-1552-16,3-3-304 0,0-4-64 0,1-1-10944 16</inkml:trace>
  <inkml:trace contextRef="#ctx0" brushRef="#br0" timeOffset="166714.29">24647 8893 18831 0,'0'9'832'0,"0"-1"176"0,-1-1-816 0,-2 5-192 15,3 3 0-15,-2 0 0 0,-3-1 1008 0,-2 3 144 0,0-1 48 0,-2 2 0 16,-1 0-64-16,-1 0-16 0,0-1 0 0,0 1 0 15,-1 0-576-15,2-4-112 16,1-1-32-16,1-4 0 0,3 1-160 0,2-5-48 16,3-5 0-16,0 0 0 0,0 0 176 0,5-4 16 0,1-5 16 15,3 0 0-15,4 0 16 0,-2-1 0 16,3-4 0-16,1 0 0 0,1-1 48 0,0 0 16 0,-1-3 0 0,3 3 0 16,0-1-256-16,-2 1-48 0,1 1-16 0,-1 4 0 15,0-3-160-15,-1 7 0 0,-1-2 0 0,1 6 0 16,-3 2 0-16,-1 2 0 0,-1 3 0 0,-1 4 0 15,-2 0 0-15,-4 5 0 0,0 3 0 0,-2 2 0 16,-2-3 0-16,-2 3 0 0,1-1 0 0,-2 1 0 0,-1-4 0 0,1 1 128 16,0-2-128-16,2-5 0 0,0-1 0 0,2-8 128 15,0 0-128-15,0 0 0 0,9-5 128 0,3-1-128 16,4-3 128-16,2-4-128 0,0-1 128 0,2-2-128 16,2-2 0-16,1 0 128 0,0 1-128 0,2 0 0 15,3 2 144-15,0 2-144 0,-1-1 0 0,-1 5 0 16,1 0 0-16,0 5 0 0,-3 2 240 0,-1 3-32 15,-3 4 0-15,0 3 0 0,-7 2-48 0,-1 1-16 16,-1 1 0-16,-2 3 0 0,1 3-144 0,-1 1 0 16,-1 1 0-16,-2 1 0 15,0 4-1664-15,1-3-400 0,-2-2-96 0</inkml:trace>
  <inkml:trace contextRef="#ctx0" brushRef="#br0" timeOffset="167398.04">27224 8988 6447 0,'-14'-6'576'0,"14"6"-576"16,-3-5 0-16,1-4 0 0,-1 1 2480 0,-2-3 384 15,1 0 80-15,-1 0 0 0,-1-1-1952 0,-1 3-400 16,0-4-80-16,-2 3 0 0,-1 2 80 0,1-1 32 16,0 6 0-16,0 1 0 0,-2 4 80 0,-1 4 32 15,-3 0 0-15,-2 7 0 0,1 0-48 0,-3 4-16 16,-3 3 0-16,-1 2 0 0,-1 1-96 0,1 3 0 15,2 0-16-15,0 0 0 0,1-2-160 0,2-2-16 0,3 0-16 16,1-2 0-16,4-4-128 0,2-2-32 16,2-1 0-16,3-6 0 0,3-7 64 0,0 0 16 15,10 5 0-15,-1-5 0 0,1-2 224 0,2-3 32 0,2-2 16 16,1-4 0-16,0-2-368 0,2-1-64 0,1 2 0 0,-2-4-128 16,-1 0 144-16,1 2-144 0,-2 2 0 0,-2 0 144 15,0 2-144-15,-1 3 0 0,-2 3 0 0,-1 3 0 16,-2 4 0-16,1 0 0 0,-1 5 0 0,0 2-176 15,1 6 176-15,-1 0 0 0,0 3 0 0,2 5 0 16,-2 2 0-16,2-5 176 0,0 0-176 0,0-4 192 0,1 1-192 16,2-3 0-16,-1-3 0 0,1-1 128 15,1-2-432-15,0-4-80 0,1-3-32 16,0-1 0-16,-2-2-704 0,3-1-144 0,3-1-16 0,0-5-16 16,1 0-1648-16,1-3-320 0</inkml:trace>
  <inkml:trace contextRef="#ctx0" brushRef="#br0" timeOffset="168245.02">24317 8979 12431 0,'0'0'544'0,"-8"-3"128"0,-2-5-544 0,0 2-128 15,-2-3 0-15,-1 2 0 0,2-1 688 0,-2-1 96 16,1-2 32-16,0 3 0 0,-3-4-208 0,1 5-32 16,-1-4-16-16,2 2 0 0,2 1 112 0,-1 1 32 15,-1 2 0-15,2-1 0 0,0 1 128 0,-1 2 16 16,1 1 16-16,-1-2 0 0,-1 3-96 0,1-1 0 16,-1 5-16-16,0 3 0 0,1-1-128 0,-1 5-32 0,0 1 0 15,2 3 0-15,-3 2-112 0,1 3-32 0,0 3 0 0,-3 12 0 16,1-1-80-16,6-11-32 0,0 2 0 0,2 0 0 15,4 1 0-15,0 11 0 0,4-7 0 0,3-12 0 16,4-1 48-16,2 0 16 0,4-4 0 0,2 2 0 0,5 0 16 0,2-5 0 16,2 0 0-16,3-3 0 0,0-1-128 0,1-2-32 15,1-3 0-15,10-3 0 0,-3-3-64 0,-14 1 0 16,0-4-16-16,-2 0 0 0,1-3-32 0,0 0 0 16,-1-2 0-16,-2-2 0 0,-3-3 16 0,-4-1 0 15,1 1 0-15,-4 0 0 0,-3-4 160 0,-2 2 16 16,-4-1 16-16,-4-1 0 0,-2-1 272 0,-4 4 48 15,-4 1 16-15,-2 2 0 0,-1 5-192 0,-10-2-48 16,2 3 0-16,3 9 0 0,-1 3-256 0,-2 2-64 16,-2 0-128-16,0 4 192 0,-1-2-352 0,2 3-80 15,-1 0-16-15,4 0 0 16,3-2-2288-16,4 0-464 0,5 0-80 0</inkml:trace>
  <inkml:trace contextRef="#ctx0" brushRef="#br0" timeOffset="169854.72">27567 8808 6447 0,'0'0'576'0,"0"0"-576"15,-4 9 0-15,4-9 0 0,0 0 1792 0,-10 4 256 0,10-4 64 16,-9 1 0-16,0 1-640 0,0 2-128 15,0-5-32-15,-1 1 0 0,-1 0-368 0,-2 0-80 16,0 1-16-16,-1 1 0 0,-2 1-144 0,-2 0-48 16,0-1 0-16,-7-2 0 0,-1 2-96 0,-3-1-32 15,-3 0 0-15,-3 2 0 0,-2-1 16 0,-1 3 0 0,-2-1 0 0,2 4 0 16,3 5-80-16,-2 4-16 16,-3 2 0-16,3 4 0 0,1 4-144 0,-1 1-48 15,0 2 0-15,1 2 0 0,1 3 32 0,0-1 0 16,5 0 0-16,13-11 0 0,3-1-96 0,4-1 0 0,3 1-16 0,1 2 0 15,8-2 16-15,4-10 0 0,7-3 0 16,5 0 0-16,2-4-64 0,5-4-128 0,5-2 192 16,1-3-64-16,4-6 0 0,2 0-128 0,-1-5 192 0,20-9-64 15,-4-2 0-15,-1 1-128 0,-1-6 192 0,-4 1-64 0,-2-1-128 16,-1-2 0-16,-1-4 144 0,-4 2-144 0,-4 0 0 16,-3 0 0-16,1-1 0 0,-3-3 128 0,-3-4-128 0,-1 2 192 15,-1 0-64-15,0-4 0 0,-2-5-128 0,-3-2 192 16,-4-1-64-16,1-2 0 0,-1 3-128 0,-2 3 0 15,-5 0 0-15,1 7 128 0,0 3-128 0,0 5 0 16,-2 1 0-16,-4 8 0 0,1 6 0 0,-1 5 0 16,-2 3 0-16,-1 2 0 0,0 9 0 0,0 0 0 15,-8 6 0-15,-1 4 0 0,-1 5 0 0,-2 8 0 16,-2 5 0-16,-2 8 128 0,-1 2-128 0,-1 9 0 16,0 3 128-16,-1 12-128 0,1 5 0 0,-1 6 0 15,-1 2 0-15,1 1 0 0,1 1 0 0,3-2 0 0,2-3 0 16,0-6 0-16,3-3 0 0,5-22 0 15,-1-2 0-15,0 1 0 0,3-5 192 0,1-4 0 16,2-1 16-16,3-2 0 0,1-5-208 0,2-2 144 16,0-5-144-16,7 3 128 0,-1-5-368 0,0-10-80 0,2-5 0 0,-4-2-16 31,2-3-2272-31,2-3-448 0,-3-4-80 0,3-2-9392 0</inkml:trace>
  <inkml:trace contextRef="#ctx0" brushRef="#br0" timeOffset="170473.69">28399 8958 13823 0,'0'0'1216'0,"6"-5"-960"0,-1 0-256 0,0 0 0 0,-1-4 1792 0,-1-1 304 16,0-2 64-16,-3 7 16 0,-1-4-800 15,-2 3-160-15,-1-3-16 0,-3 1-16 0,-2 4-288 0,-1-1-48 16,-3 3-16-16,-1 2 0 0,-3 2-208 0,-2 5-48 15,-5 3-16-15,-14 6 0 0,1 1-80 0,12-4-16 16,-3 4 0-16,-13 13 0 0,5-1-144 0,3 1-16 16,3-3-16-16,5 0 0 0,3-4-80 0,5 0-16 15,5-1 0-15,7-10 0 0,1-1-192 0,1 1 0 16,2-3 128-16,2 0-128 0,-1-9 0 0,9 5 176 16,1-3-176-16,8-2 160 0,1-4-16 0,-5-1 0 15,3-4 0-15,2 0 0 0,1-3-144 0,11-9 160 16,-5 1-160-16,-8 6 160 0,-1-1-160 0,0 2 0 15,1 4 0-15,0-1 0 0,-3 0 0 0,-1 0 0 16,-1 3 0-16,-2 2 0 0,1 5 0 0,-3 4 0 16,-2 1 0-16,1 0 0 0,-2 3 0 0,2 2 0 15,-4 3 0-15,0-4 0 0,-2 3 0 0,-2 0 0 16,-1-3 0-16,0 2 0 0,-1-3 0 0,2 2 0 16,0-1 0-16,0 0 0 0,0-9-160 0,0 0 160 0,0 5-208 0,0-5 80 15,0 0-32-15,0 0 0 0,0 0 0 0,0 0 0 16,5-4 160-16,4-6-128 0,-1 2 128 0,-2-1-128 15,2 0 128-15,-2 1 0 0,2-3 0 0,1 1 0 16,-2 1 0-16,1-2 0 0,0 1 0 16,-1-3-128-16,1-4 128 0,0 1 0 0,-1-2 0 0,1 2 0 15,-2-1 0-15,2 1 0 0,-1-1 0 0,1 1-128 0,-2 0 128 16,1 1 0-16,-1 0 0 0,-1 1 0 16,-1 2 0-16,2 2 0 0,-6 10 0 0,0 0-128 0,0 0 128 15,0 0 0-15,0 0-144 0,0 0 144 0,-2 15 0 0,-2 3 0 16,3 1 0-16,-3 2 0 0,0 3 0 0,2 4 0 15,0 0 0-15,1 1 128 0,1 4-128 0,1-1 0 16,1-3 144-16,0 2-144 0,1-1 0 0,0-2 128 16,3 0-128-16,1-5 0 0,1-3 0 0,7 7 144 15,-1-8-144-15,-4-10 0 0,2 0 0 0,0-4 0 16,4 0 0-16,0-1-192 16,2-8-1280-16,0-1-256 0,-1-2-64 0,3-3-11536 0</inkml:trace>
  <inkml:trace contextRef="#ctx0" brushRef="#br0" timeOffset="170924.89">29198 7808 3679 0,'-5'-12'160'0,"5"12"32"0,0 0-192 0,0 0 0 0,0 0 0 0,0 0 0 15,0 0 3520-15,0 0 640 0,0 0 144 0,-9 6 32 0,0 1-2480 0,2 4-512 16,0 5-80-16,-3 13-32 0,-6 9-272 0,9-10-64 16,-1 7-16-16,1 10 0 0,-2 6-112 0,-1 6 0 15,-2 3-16-15,-1 6 0 0,-1 5-64 0,-1 4-16 16,-1 3 0-16,-2 4 0 0,4-2-352 0,-1 2-64 16,1-6 0-16,1-4-16 0,1-4-240 0,4-4 128 15,0-6-128-15,0 15 0 0,4-13 0 0,4-14 128 16,4-11-128-16,1-14 0 15,-1-3-416-15,4 3-128 0,-2-4-32 0,-2-11 0 16,-4-6-1728-16,0 0-368 0</inkml:trace>
  <inkml:trace contextRef="#ctx0" brushRef="#br0" timeOffset="171103.97">28658 8824 28911 0,'0'0'1280'0,"7"-1"256"0,3-1-1216 0,9-1-320 0,3-2 0 0,-3 2 0 15,5 0 256-15,4-1-16 0,3 0 0 0,2-5 0 16,2 1 176-16,5-3 32 0,2 1 16 0,0-2 0 16,0 0-208-16,0 3-64 15,-1-4 0-15,1 5 0 0,0 1-192 0,-2 3 0 0,-5 2-144 16,1-1 144 0,-3 2-2864-16,13 1-464 0</inkml:trace>
  <inkml:trace contextRef="#ctx0" brushRef="#br0" timeOffset="171484.6">29948 8762 30287 0,'0'0'1344'0,"-8"-5"272"0,-1 0-1296 0,0 2-320 16,-2 2 0-16,-3 1 0 0,-3 0 928 0,-2 1 112 16,-2 3 32-16,-1 4 0 0,-1-1-208 0,-2 7-32 15,-2 0-16-15,-9 11 0 0,5 3-416 0,3 1-80 16,2 3 0-16,12-12-16 0,2 4-128 0,0 3-32 15,3-2 0-15,4 3 0 0,3-2-144 0,2 0 0 16,2-3 0-16,5-1 128 0,1-4-128 0,5-6 0 16,2 0 0-16,3-6 0 0,4-3 0 0,3-5 0 15,3-1 176-15,1-5-176 0,2-1 304 0,-1-4-48 0,1-1 0 0,-3 2 0 16,-3-4 16-16,-1 0 0 16,-1 3 0-16,-2-1 0 0,-4 1 48 0,0 1 0 15,-2 2 0-15,-2 4 0 0,-2 5-160 0,0 2-32 16,-3 5 0-16,1 2 0 0,0 0-128 0,0 2 128 0,0 3-128 15,1-2 128-15,2 2-128 0,-1 4 160 16,4-2-160-16,3 0 160 0,1-3-160 0,4 0 0 0,4 1 0 0,3-5-176 16,6-3-144-16,5-2-48 0,3-3 0 0,20-3 0 15,-6-1-2432-15,-3 0-480 16,16-7-112-16,-14 2 0 0</inkml:trace>
  <inkml:trace contextRef="#ctx0" brushRef="#br0" timeOffset="184396.1">27819 2892 13823 0,'0'0'608'0,"-9"-1"128"0,-8-1-592 0,4 0-144 0,2 1 0 0,0 0 0 15,-2 1 2416-15,0 0 448 0,-1-3 80 0,3 2 32 16,-2-3-1408-16,2 3-288 0,0 0-48 0,4-1-16 16,7 2-256-16,0 0-64 0,-8-1-16 0,8 1 0 15,0 0-368-15,0 0-64 0,0 0 0 0,0 0-16 16,0 0-144-16,5 14-32 0,2-1 0 0,4-2 0 15,3 1 128-15,6 2 32 0,4 1 0 0,3 0 0 16,2 2-32-16,4 0-16 0,-1 4 0 0,4 0 0 16,1-2 16-16,2 2 0 0,4-2 0 0,3 1 0 15,2 0-16-15,3 1 0 0,1-2 0 0,0-1 0 0,2-2-64 0,-6 1-16 16,-3-2 0-16,-1-1 0 0,-1 0-144 0,1-3-16 16,0 2-128-16,-1 1 192 0,-1-6-192 0,-2 2 128 15,-4-3-128-15,-1 2 0 0,-3-4 224 0,-2 2-48 16,-2-2-16-16,-1-1 0 0,-6-2 48 0,-2 2 16 15,-1-3 0-15,-3-1 0 0,-2 0-224 0,-3 0 176 16,-1 0-176-16,-9 0 160 0,10-1-160 0,-10 1 128 16,0 0-128-16,0 0 128 0,0 0-128 0,0 0 160 15,0 0-160-15,0 0 160 0,0 0 16 0,0 0 0 16,0 0 0-16,0 0 0 0,0 0 16 0,-8 3 0 16,-3-3 0-16,1 1 0 0,-1 3-192 0,-1 0 192 15,-2-2-192-15,-1 3 192 0,-3 3-192 0,-1-2 0 0,0 4 144 16,-4-1-144-16,-3 4 0 0,-2 0 128 0,-5 1-128 0,-2 3 0 15,0 2 0-15,-1 4 144 0,-1-1-144 0,0 2 0 16,-1 3 128-16,3-3-128 0,-1 3 0 0,0-1 0 16,-2 2 176-16,-1 0-176 0,-2 3 160 0,2-2-160 15,2-4 0-15,1 2 0 0,5 0 0 0,1-2 0 16,4-2 0-16,3-1 0 0,4-1 0 0,1-2 0 16,-1-3-192-16,4-1 192 0,3-2-192 0,3-3 192 31,2-1-576-31,7-9-16 0,0 0 0 0,0 0 0 15,0 0-1600-15,0 0-320 0,0 0-64 0,2-13-16 0,2 2-944 16,1 2-192-16</inkml:trace>
  <inkml:trace contextRef="#ctx0" brushRef="#br0" timeOffset="185197.04">27947 4583 21535 0,'-14'7'960'0,"8"-1"192"0,-3-4-928 0,0 1-224 15,9-3 0-15,-12 2 0 0,5-2 0 0,-1 0 0 16,8 0 0-16,-8-1 0 0,8 1 672 0,0 0 96 15,0 0 0-15,0 0 16 0,0 0-240 0,0 0-48 0,0 0-16 0,0 0 0 16,0 0 96-16,7-12 0 0,0 5 16 0,5-6 0 16,2 0 128-16,4 1 32 0,1-6 0 0,6 0 0 15,2-2 16-15,5-3 0 0,3 0 0 0,8 1 0 16,2-4-144-16,6-1-32 0,3-5 0 0,1 3 0 16,-4 1-48-16,1-2-16 0,-1 2 0 0,2-2 0 15,3-1-64-15,-1 4-16 0,-2 0 0 0,-2 4 0 16,-3-1-32-16,-2 1-16 0,-5 3 0 0,-6 2 0 15,-3 0-208-15,-5 3-32 0,-4 5-16 0,-4-1 0 16,-1 3-16-16,-6 0-128 0,-3 4 192 0,-9 4-64 16,0 0 112-16,0 0 16 0,0 0 0 0,0 0 0 15,-10 8 16-15,-3 1 16 0,-4 8 0 0,-4-2 0 0,-3 1-96 16,-5 5 0-16,-7 1-16 0,-7 6 0 0,-5-3-48 0,-6 4 0 16,-2-2 0-16,1 3 0 0,-1 2-128 0,2-3 160 15,2 2-160-15,0-2 160 0,-1-1-32 0,0 2-128 16,0-3 192-16,5 0-64 0,3-7 48 0,7 2 0 15,4-3 0-15,8-2 0 0,7-1-16 0,7-5 0 16,5-5 0-16,7-6 0 0,0 0-32 0,0 0 0 16,0 0 0-16,14-8 0 0,8-8-128 0,5 0 0 15,3-3 0-15,7-4 0 0,5-1 0 0,4-2 0 16,1-3 0-16,-3 2 0 0,-1-2 0 0,2-1 0 16,-1-2 0-16,5 1 0 0,2 0 0 0,-1-2 0 15,0 2 0-15,-1 4 0 0,0-2 0 0,-6 7 0 16,-5 2 144-16,-5 4-144 0,-7 2 128 0,-5 5-128 15,-6 0 128-15,-4 5-128 0,-11 4 0 0,0 0 144 0,0 0-144 0,-5 17 0 16,-4 0 144-16,-9 6-144 0,-10 5 0 0,-5 4 144 16,-7 1-144-16,-7 4 0 0,-6 2 144 0,-4-1-144 15,-2 1 0-15,2-1 0 0,0 0 0 0,4-1 0 16,-5-3 128-16,4-2-128 0,0-3 160 0,10-5-160 16,7-5 192-16,9-2-48 0,6-3-16 0,10-8 0 15,12-6-128-15,0 0 0 0,0 0 144 0,6-6-144 16,7-8 0-16,6-3 128 0,5-2-128 0,4-5 0 15,4-5 0-15,3 0 0 0,5-1 0 0,-3 0 0 16,-4 1 0-16,-3 1 0 0,-1-2 0 0,2 6 0 31,-2-1-448-31,0 2 0 0,-2 1 0 0,-3-1 0 0,-1 2-2208 0,-5 3-448 0,-5 4-96 16</inkml:trace>
  <inkml:trace contextRef="#ctx0" brushRef="#br0" timeOffset="186815.61">14650 4799 18431 0,'-7'-5'1632'0,"7"5"-1312"0,-6-6-320 0,6 6 0 15,0 0 3008-15,0 0 512 0,0 0 128 0,0 0 0 16,-6 11-2720-16,2 3-544 0,0-3-128 0,1 3 0 15,1 3 16-15,-2 2 16 0,3 4 0 0,-2 4 0 16,-1 3-96-16,-2 6 0 0,-3 4-16 0,-1 1 0 16,-1 6-176-16,-2 0 160 0,0 3-160 0,-3 2 160 15,0 2-160-15,0 0 192 0,-1-2-192 0,2-1 192 16,-1-2-16-16,0-6 0 0,1-1 0 0,5-2 0 16,0-6 144-16,1-3 48 0,0-2 0 0,3-4 0 0,3 2-112 0,2-7 0 15,1-1-16-15,2-2 0 0,2-2-16 0,3-3 0 16,1-3 0-16,5-4 0 0,1 2-224 0,3-2 176 15,2 0-176-15,2 2 160 0,2-1-160 0,4 0 0 16,5 2 0-16,1-3 128 0,1 3-128 16,3-1 0-16,1-1 0 0,0 1 128 0,0-2-128 0,3-1 0 15,2 1 0-15,4 3 0 0,2-4 0 0,6 1 0 16,5 1 0-16,2-2 0 0,2-4 144 0,1 0-144 16,1-1 160-16,3-1-160 0,1 1 160 0,4 0-160 15,7 1 160-15,-3-4-160 0,0-2 0 0,2 2 128 16,3-4-128-16,2 4 0 0,3 2 0 0,-2-1 0 15,-2-2 0-15,0-2 0 0,0 3 0 0,-2 1 0 16,2 1 0-16,0-3 0 0,-3-1 0 0,-2 4 128 0,-1-4-128 16,1 2 0-16,-1 4 0 0,2 0 0 0,1-2 0 0,-4 1 0 15,-2-1 0-15,-2 0 0 0,-4 2 0 0,4 0 0 16,2 2 0-16,-3-2 128 0,-3-2-128 0,-2 1 0 16,-1 1 128-16,-1 0-128 0,-4 0 0 0,2 1 0 15,-2-2 128-15,-2 1-128 0,-1 1 0 0,-5-1 0 16,-4-1 0-16,-4 1 128 0,-2 1-128 0,-1 2 0 15,-2 1 0-15,-6 0 128 0,-2-2-128 0,-3 2 0 16,-2-2 128-16,-2 1-128 0,-1 0 0 0,-1-3 144 16,-1 0 80-16,-2 0 16 0,-2-2 0 0,0 1 0 15,-3-2 64-15,-1 1 16 0,-1-2 0 0,-1-1 0 16,1 1-96-16,0-1-16 0,-1-5 0 0,1 2 0 16,0-3-32-16,1-1-16 0,-2-3 0 0,1-3 0 15,0-6 48-15,0 1 16 0,-1 0 0 0,1-4 0 0,-3 0-16 16,2-5 0-16,-3 0 0 0,-2-1 0 0,0-2 48 0,-1 3 0 15,0 0 0-15,-1 2 0 0,0 3-80 0,-2 0-16 16,-1 4 0-16,1 4 0 0,-2-1-160 0,-1 1-144 16,-1 0 144-16,0 2-208 15,-2 3-1904-15,1 3-368 0,-1 3-80 0</inkml:trace>
  <inkml:trace contextRef="#ctx0" brushRef="#br0" timeOffset="198408.75">23400 13173 1839 0,'0'0'160'0,"0"0"-160"0,0 0 0 0,0 0 0 16,0 0 3520-16,0 0 656 0,0 0 144 0,0 0 32 16,0 0-2944-16,0 0-576 0,0 0-112 0,0 0-16 15,0 0-112-15,0 0-16 0,0 0 0 0,0 0 0 16,12 0-144-16,-1 1-48 0,-1 2 0 0,2-2 0 16,-1-1-16-16,2 1-16 0,-1 0 0 0,4 2 0 15,2-2 32-15,1 2 0 0,2 1 0 0,2-1 0 16,3 2-160-16,-1-2-32 0,-1 1 0 0,0 2 0 15,-2-1-16-15,-1-1-16 0,0 2 0 0,-1 1 0 0,-1-3-160 0,0 2 0 16,0 4 0-16,-1-4 0 0,-1 3 144 16,-2-4-144-16,-1 1 160 0,-1 4-160 0,-3-1 192 0,-3 2-64 15,0 0-128-15,-7-11 192 0,4 11 48 0,-4 1 0 16,-4 0 0-16,-1-2 0 0,-4 1 128 0,-1-2 16 16,-6 3 16-16,0-5 0 0,-2 4-32 0,-1-5-16 15,-1 2 0-15,-1-2 0 0,2 0-192 0,0 2-32 16,0-4-128-16,0 1 192 0,-1 1-192 0,1-2 0 15,0 1-192-15,2-1 192 16,0 1-608-16,4-3-16 0,0 1 0 0,1-3-8400 16,3 0-1696-16</inkml:trace>
  <inkml:trace contextRef="#ctx0" brushRef="#br0" timeOffset="199325.05">23754 13324 17503 0,'0'0'768'0,"0"0"176"0,0 0-752 0,0 0-192 0,-4-8 0 0,4 8 0 15,0 0 928-15,-5-7 160 0,-2 2 16 0,7 5 16 16,-10-5-304-16,0 2-64 0,0 1-16 0,-3 0 0 15,-2 1-288-15,-3 0-48 0,0 1-16 0,-6 0 0 16,-1 0-192-16,-6 0-64 0,-1 0 0 0,-1 1 0 16,2 2-128-16,-3 0 0 0,0 2 0 0,-3-1 0 0,-1-1 0 0,0 1 0 15,0 1 128-15,-7 1-128 0,-5-3 0 0,-4 0 0 16,-3 1-192-16,0 3 192 0,1-4 0 0,-1 4 0 16,-1-1 0-16,-1 0 0 0,-4 2 0 0,-7 1 0 15,-6-1 0-15,-1 2 192 0,-2-3-192 0,3 4 0 16,-3-5 0-16,-6 4 0 0,-8 0 0 0,-1 3 0 15,1 1 0-15,-1 0 0 0,0-3 128 0,-4 2-128 16,-5 1 0-16,0 0 128 0,1 5-128 0,-4-2 0 16,-8-2 144-16,3 0-144 0,3-1 0 0,-7 5 0 15,-2 1 0-15,-2-2 0 0,-2-2 0 0,-1 0 0 0,-1 2 0 16,-3 0 128-16,-1-2-128 0,-2 3 176 0,0 0-176 0,-1 2 192 16,0-1-192-16,2 2 160 15,-2-2-160-15,-1-1 160 0,-2 1 64 0,1-1 16 0,-2 2 0 0,2-1 0 16,2 0-96-16,1 5-16 0,-1-1 0 0,0 1 0 15,-1-5-128-15,1 2 192 0,4 2-192 0,-4 2 192 16,-5-3 80-16,3 2 32 0,1-1 0 0,0 0 0 16,-1 3-304-16,4-2 0 0,2 5 128 0,-3-4-128 15,-1 2 0-15,2-1 128 0,5 1-128 0,-1-3 0 16,-4 5 0-16,5-1 0 0,5 5 0 0,-4-1 0 16,-6-2 0-16,3 0 0 0,7 0 0 0,-4 2 0 15,-7 0 128-15,6 1-128 0,5 2 0 0,-2 1 0 16,-4 1 144-16,2 0-16 0,9 0-128 0,2 2 192 15,0-1-192-15,2-1 176 0,-3-1-176 0,5 2 160 16,7 0-160-16,-4 0 0 0,-7-2 0 0,3 1 128 0,7 0 720 16,1-2 144-16,2-1 32 0,-2 2 0 15,-4 0-1616-15,5-1-320 0,5-2-64 16,-2 1-16-16,-4 0 800 0,1-1 192 0,1 0 0 0,6 1 0 0,7-3 128 16,-8 1 0-16,-5-2 16 0,6 4 0 0,3-1-16 0,5-1-128 15,4-4 192-15,-4 2-64 0,-1 1-128 0,2-4 128 16,2 3-128-16,3 1 128 0,4-3-128 0,5 2 0 15,-3 2 0-15,-1-1 128 0,-2-2-128 0,2 1 0 16,5 0 0-16,1 2 0 0,4 1 0 0,-1-3 0 16,-1-1 128-16,-1 1-128 0,-2 2 0 0,3 0 0 15,4-1 0-15,2 1 128 0,2-1-128 0,4 1 0 16,2 1 0-16,-1-1 0 0,-3-5 128 0,1 2-128 16,-1 0 0-16,4-3 128 0,0 3 0 0,5-3-128 0,1 2 192 0,3-3-64 15,2 0 80-15,2 0 16 0,1-1 0 0,2-2 0 16,-2 0 96-16,3-1 0 0,-2 0 16 0,7-2 0 15,-2-3-32-15,6 1-16 0,2-1 0 0,3-1 0 16,1-2-128-16,-1-1-32 0,5 0 0 0,3-3 0 16,-2 0-128-16,3-2 0 0,4-1 0 0,7-7 128 15,-7 3-128-15,7-3-272 0,0 0 64 0,0 0-10672 16,0 0-2144-16</inkml:trace>
  <inkml:trace contextRef="#ctx0" brushRef="#br0" timeOffset="199628.51">8035 17174 39215 0,'-22'10'1728'0,"12"-2"384"0,4 6-1696 0,2 1-416 0,1 4 0 0,5 0 0 0,0 3 0 0,1 5-144 15,-1-1 0-15,1 7 0 0,-1 0 144 0,3 0-128 16,3-1 128-16,1 4-128 0,-3-1-128 0,3 3 0 16,1-1-16-16,4-1 0 15,3 0-336-15,3-6-64 0,4-1-16 0,3-3 0 16,4-7 160-16,8-5 16 0,9-4 16 0,4-8 0 0,2-4 320 0,0-7 176 16,2-1-192-16,4-5 192 0,2-3 0 0,4-1 0 15,4-3 128-15,2-2-128 0,-1 0 0 0,-3-5 0 0,-2 1-176 16,2-3-9616-16,0 2-1920 15</inkml:trace>
  <inkml:trace contextRef="#ctx0" brushRef="#br0" timeOffset="200616.64">910 17503 14735 0,'0'0'1312'0,"0"0"-1056"0,0 0-256 0,0 0 0 16,0 0 336-16,0 0 16 0,0 0 0 0,0 0 0 16,0 0-16-16,0 0 0 0,-6 7 0 0,-1 4 0 0,1 1 304 15,1 5 64-15,-5 9 16 0,2-2 0 0,-2 4 112 0,2 4 0 16,-2 4 16-16,0 5 0 0,0-3-112 0,0 2-32 15,0 2 0-15,2-5 0 0,-1-6-256 0,3-3-64 16,1-6-16-16,1-3 0 0,0-4 144 0,4-15 48 16,0 0 0-16,0 0 0 0,0 0 336 0,0 0 64 15,2-11 0-15,2-1 16 0,1-4-352 0,2-7-80 16,2-4-16-16,1-2 0 0,1 0-368 0,1-3-160 16,0-2 128-16,2-1-128 0,2 2 0 0,0 1 0 15,1 3 128-15,0 0-128 0,0 4 0 0,0 2 0 16,3 7 0-16,-4 4 0 0,-2 0 0 0,2 6 0 15,-1 1-176-15,-1 5 176 0,1 4-176 0,-2 3 176 0,-2 6-208 0,-1 2 80 16,-1 4 128-16,-1 3-160 0,0 2 160 16,-3 4-160-16,1-1 160 0,0 1 0 0,-4 1 0 15,1-4 0-15,0 0 0 0,0-5 0 0,-3-9 0 0,1 1 0 16,-1-12 0-16,0 0 0 0,0 0 160 0,0 0-160 16,9-5 448-16,1-7-16 0,0 1 0 0,0-7 0 15,2-4-96-15,-1 1-16 0,-1-2 0 0,2-1 0 16,-1 1-320-16,2 1 128 0,1-2-128 0,1 5 0 15,0 5 0-15,1 1 0 0,-1 1 0 0,0 4 0 16,2 3 0-16,-1 7 0 0,3 5-176 0,0 4 176 16,0 3-192-16,-1 9 48 0,-1 0 16 0,-2 4 0 15,-2-1 128-15,-1 5 0 0,-3-2 0 0,1 3 0 16,2 0 0-16,-2-4 0 0,-1 0 0 0,0-7 0 16,-2-2 0-16,4-3 0 0,-4-2 0 0,2-4 0 15,1-1-1712-15,2-3-256 0,0-2-48 16</inkml:trace>
  <inkml:trace contextRef="#ctx0" brushRef="#br0" timeOffset="200977.33">2218 17407 25791 0,'-15'-5'2304'16,"6"2"-1856"-16,-1 1-448 0,1 2 0 0,0 2 1328 0,0 2 160 15,1 2 48-15,0 4 0 0,-4 1-992 0,-1 5-192 0,-3 3-32 0,-2 3-16 16,2-1-304-16,0 1 128 0,2 5-128 16,3-1 0-16,1 6 0 0,2-1 0 0,3-2 0 0,4 3 0 15,2 1 0-15,4-7 0 0,3 0 0 0,4-6-144 16,5-3 144-16,2-7 0 0,0-3 0 0,1-4 0 16,0-3 304-16,-1-3-16 0,0-4 0 0,0-1 0 15,-3-6 384-15,1-1 80 0,-2-2 16 0,-4-3 0 16,-2-3-224-16,-1 3-32 0,-3-2-16 0,-2 1 0 15,-3-1-112-15,-4-1-32 0,-1 2 0 0,-3-2 0 16,-2 1-160-16,-2 3-48 0,-2 0 0 0,1 1 0 16,-1 2-144-16,1 0 0 0,0 5 0 0,2 0 128 15,0 3-288-15,0 0-64 0,0 4-16 0,3 3 0 16,8 1-1456-16,0 0-288 16,0 0-64-16,0 0-13248 0</inkml:trace>
  <inkml:trace contextRef="#ctx0" brushRef="#br0" timeOffset="201270.67">2527 17369 13823 0,'-3'12'1216'0,"2"0"-960"15,-1 0-256-15,2 5 0 0,1 2 2464 0,0 3 448 16,-1 2 96-16,-1-1 0 0,-2-3-1920 0,0 3-384 16,-3 1-64-16,1-2-32 0,-1-3 112 0,2-2 32 15,2 0 0-15,2-4 0 0,0-13-160 0,0 0-16 16,0 0-16-16,0 0 0 0,14-5 112 0,1-4 32 15,-1-8 0-15,1-1 0 0,4-1-288 0,-2-4-48 16,-2 1-16-16,0-3 0 0,-1 1-352 0,-1-2 144 0,-3 3-144 0,3-3 0 16,-3 1 256-16,0 3-48 0,0 1-16 15,0 0 0-15,2 6 0 0,-2 1-16 0,0 1 0 0,0 8 0 16,1 1-176-16,-1 4 0 0,1 0 0 0,-11 0 128 16,8 7-128-16,-1 0-256 0,0 4 64 0,-1 1 16 31,2-1-2256-31,-3 0-448 0,4 3-80 0,2-5-32 0</inkml:trace>
  <inkml:trace contextRef="#ctx0" brushRef="#br0" timeOffset="201617.31">3104 17469 21183 0,'0'0'1888'0,"12"-10"-1504"0,-1 1-384 0,4-3 0 0,4 2 1152 0,0 1 144 16,-1-3 48-16,0 0 0 0,0 0-560 0,-3-1-96 16,-2 3-32-16,-2-2 0 0,-1 1-400 0,-2 2-96 15,-3-1-16-15,-4 2 0 0,-1 8 432 0,0 0 64 16,-10-9 32-16,-1 5 0 0,-3 3 272 0,1 5 48 16,-2 4 16-16,-2 0 0 0,-1 6-448 0,-3 3-96 15,-5 1-16-15,1 3 0 0,1 7 64 0,-2 0 16 16,1 4 0-16,2-3 0 0,3-3-16 0,4-1 0 15,4-1 0-15,5-3 0 0,5-4-272 0,6-1-64 16,3-5-16-16,6 1 0 0,5-2-160 0,6-5 0 0,6-1 0 16,6-6 0-16,3-3-192 0,5-6-128 15,1-3-32-15,5 0-11568 0,3-6-2320 0</inkml:trace>
  <inkml:trace contextRef="#ctx0" brushRef="#br0" timeOffset="202246.25">4446 17255 22111 0,'-12'9'1968'0,"0"3"-1584"16,1-5-384-16,2 4 0 0,3-4 928 0,0 3 96 0,3-1 32 16,3-9 0-16,0 12-560 0,0-12-112 0,3 11-32 15,-3-11 0-15,11 6-128 0,0-2-32 0,1-5 0 0,4-3 0 16,1-2 240-16,3-6 32 0,3 1 16 0,3-2 0 16,4-5 128-16,-1 1 32 0,0-1 0 0,0 0 0 15,-2-2-368-15,-1 1-64 0,-4-2-16 0,-3 2 0 16,-3 1-192-16,-4 1 144 0,-3 0-144 0,0 4 128 15,-5-1-128-15,0 1 0 0,-4 13 0 0,1-8 128 16,-3-2-128-16,2 10 192 0,-11-3-192 0,-1 3 192 16,-2 3-192-16,-3 4 0 0,-4 5 0 0,-2 4 0 15,0 5 0-15,-3 4 0 0,-2-1-128 0,3 4 128 16,1 3 0-16,1 0 0 0,3 4-144 0,2-1 144 16,1-2 0-16,5-2 0 0,3 0 176 0,4-5-176 0,5-1 160 15,2-2-160-15,3-3 128 0,5-3-128 16,3-2 128-16,4-3-128 0,2-1 0 0,5-5 128 0,5 0-128 15,3 0 160-15,0-4-160 0,-1-2 160 0,3-4-160 0,-1 0 0 16,-2-2-192-16,1-3 192 16,0 3-1680-16,-2-5-224 0,-3-1-32 0,-1 2-16 15</inkml:trace>
  <inkml:trace contextRef="#ctx0" brushRef="#br0" timeOffset="202433.25">5298 17053 20271 0,'0'0'896'0,"-8"7"192"0,2-3-880 0,-2 3-208 16,3 5 0-16,2 3 0 0,-1 1 2192 0,2 3 400 0,-1 3 80 15,-1 2 16-15,1 3-1728 0,1-2-352 0,-2 3-64 0,4-2-16 16,-1 0-192-16,1 0-32 0,0 2-16 0,1-4 0 16,1 0-288-16,2-1 160 0,3-1-160 0,-2-2 128 15,2-2-128-15,1-3 0 0,0-2 0 0,-1-6 0 31,2 1-576-31,-9-8 16 0,14-3 0 0,1 0 0 16,-2-3-528-16,1-5-96 0,0-2-32 0,0-5 0 16,4-2-1248-16,-4-1-256 0,-4-4-48 0,-1 3-6256 0</inkml:trace>
  <inkml:trace contextRef="#ctx0" brushRef="#br0" timeOffset="202668.04">5465 17067 12895 0,'-4'-6'1152'0,"4"6"-928"0,-2-9-224 0,2 9 0 15,0 0 2960-15,0 0 560 0,0 0 96 0,-7 4 32 16,-2 2-2096-16,-1 6-400 0,-4 5-96 0,1 3-16 15,0 1-416-15,-2 3-96 0,-1 6-16 0,-1 1 0 0,2 1 176 0,-4 5 16 16,-4 2 16-16,-1 2 0 0,1 1-176 0,0 1-32 16,0-2-16-16,0-2 0 0,2 4-304 0,3-6-64 15,3-6-128-15,3-3 192 0,3-4-336 0,4-4-80 16,3-3-16-16,3-3 0 16,-1-14-1968-16,10 9-400 0,4-5-80 15</inkml:trace>
  <inkml:trace contextRef="#ctx0" brushRef="#br0" timeOffset="202868.26">6154 16282 25791 0,'-20'0'1152'0,"8"5"224"0,-2 1-1104 0,-2 8-272 0,1 5 0 0,0 4 0 16,1 5 1152-16,-1 3 160 0,-3 5 32 0,4 9 16 15,-3-3-944-15,0 6-192 0,-2 2-32 0,1 4-16 16,0 4-176-16,0 1 0 0,2 5 0 0,0-3 0 16,2 1 0-16,4-1 0 0,-2 5 0 0,3-5 128 31,1-3-432-31,3-6-80 0,4-5-32 0,-2-8 0 0,3-6-288 16,5-4-48-16,0-6-16 0,0-5 0 0,0-4-1664 0,2-8-320 15</inkml:trace>
  <inkml:trace contextRef="#ctx0" brushRef="#br0" timeOffset="203186.4">5757 17080 25791 0,'4'-11'2304'16,"2"-2"-1856"-16,7-2-448 0,1-2 0 0,1-1 832 0,2 1 64 16,3-1 0-16,0 2 16 0,-1 2-352 0,2 4-80 15,-2 0-16-15,1 5 0 0,-5-3-144 0,2 6-48 16,-1 2 0-16,0 4 0 0,-4 5-112 0,0 1-32 15,2 2 0-15,-3 5 0 0,-1 2 0 0,-1 6 0 16,-1 0 0-16,-2 6 0 0,-2 4-128 0,-1-1 128 16,-3-1-128-16,0 0 128 0,-2 1-128 0,1-4 0 15,0-10 144-15,-2-2-144 0,1-5 320 0,2-13 0 0,0 0 0 16,0 0 0-16,0 0 384 0,0 0 80 0,5-9 16 0,1-4 0 16,0-2-144-16,3-7-16 0,2-1-16 0,1 0 0 15,1-3-368-15,1 0-80 0,0-2-16 0,0 2 0 16,-1-5-160-16,2 3 0 0,3-1 0 0,2 5 0 15,2-2 0-15,-2 5 0 0,2-1 0 0,-1 2 0 16,1 2 0-16,1 4 0 0,0 3 0 0,-2 4 0 16,-1 2-240-16,-2 1 80 0,-1 3 16 0,-2 1-11552 15,-1 1-2304-15</inkml:trace>
  <inkml:trace contextRef="#ctx0" brushRef="#br0" timeOffset="203526.87">6765 16934 15663 0,'0'0'1392'0,"0"0"-1120"0,0 0-272 0,0 0 0 0,0 0 3168 0,0 0 576 16,4 11 112-16,-4-11 32 0,11 8-2752 0,1-6-560 16,0-3-96-16,1-1-32 0,1-5-160 0,0 1-32 15,-1-2-16-15,-2-3 0 0,-1-2-240 0,0-1 176 16,-2 1-176-16,0-1 160 0,-2 2 64 0,-1 0 16 15,-1 0 0-15,-1-1 0 0,-5 4 288 0,-2-1 64 16,-4 3 16-16,2 1 0 0,-2 6-208 0,-3 4-32 16,-3 0-16-16,-2 2 0 0,-4 6-160 0,-1 2-16 15,1 2-16-15,0 3 0 0,-1 1-160 0,2 2 0 0,0-2 0 16,1 2 0-16,0 2 0 0,6-3 0 0,0-4 0 0,6 1 0 16,2 0 0-16,4-2 0 0,3-3 0 0,2 1 0 15,4-1 0-15,1-2-224 0,5-3 80 0,5-2 16 31,6 1-576-31,-2-5-128 0,5-2 0 0,-1-2-16 16,-1-5-2192-16,-2 1-432 0</inkml:trace>
  <inkml:trace contextRef="#ctx0" brushRef="#br0" timeOffset="204029.36">7258 16642 26431 0,'-13'11'1168'0,"7"0"240"0,0 1-1120 0,-4 3-288 0,-1 3 0 0,1 1 0 0,-1 1 608 0,-1 3 64 16,1 0 16-16,-2 1 0 0,-1 4-112 0,4-4 0 15,-1 2-16-15,-1-2 0 0,1-4-48 0,2 1-16 16,1-4 0-16,3-1 0 0,3-2-112 0,2-6-32 16,0-8 0-16,0 0 0 0,0 0 96 0,12 6 32 15,1-8 0-15,2-5 0 0,3-2-32 0,2-6 0 16,2-2 0-16,0-1 0 0,-1-1-224 0,1-1-48 15,-2-3-16-15,0 1 0 0,2 2-160 0,0 1 0 16,-5 0 144-16,3 2-144 0,-5 5 0 0,1 0 0 16,-3-1 0-16,-2 3 0 0,1 6 0 0,-2 4 0 15,-1 3 0-15,-1 5 0 0,-8-8 0 0,6 11-160 16,-5 2 160-16,1 2 0 0,-4 3-144 0,1 0 144 16,-2-1 0-16,-2 1-144 0,-2 1 144 0,-1-2 0 0,-1-4 0 15,3-3 0-15,-1-1 0 0,7-9 0 0,0 0 0 0,0 0 0 16,0 0 288-16,0 0 32 0,0 0 16 0,4-11 0 15,4-1 48-15,3-5 0 0,2-2 0 0,2 0 0 16,3 0-384-16,0 0 144 0,0 0-144 0,-1 0 0 16,-1-2 128-16,0 4-128 0,1 1 0 0,-1 4 0 15,0 2 0-15,-1-2 0 0,-1 7 0 0,0 1 0 16,1 3 0-16,-2 3 0 0,-2 2 0 0,-11-4-144 16,10 14 144-16,-2 3 0 0,-2 1 0 0,-1-1 0 15,1 1 0-15,-3 1-128 0,0 0 128 0,-2-1 0 16,0-1-208-16,3 0 32 0,-1 1 16 0,6 1 0 15,0-2-1888 1,6-5-368-16,0 1-80 0,2-1-12528 0</inkml:trace>
  <inkml:trace contextRef="#ctx0" brushRef="#br0" timeOffset="204424.28">8565 16479 32479 0,'-12'-7'1440'0,"12"7"288"0,-5-6-1376 0,5 6-352 16,0 0 0-16,-9-6 0 0,-1 2 448 0,-1 3 32 15,-2 2 0-15,-1 3 0 0,-2 3-304 0,-5 4-176 16,-3 1 192-16,-1 1-192 0,-3 5 0 0,-3 1 0 0,1 1 0 16,3 2 0-16,5 1 208 0,5 0-64 0,1-2-16 15,5-1 0-15,2 3 0 0,6-2-128 0,2 0 192 0,4-3-64 16,2-4-128-16,2-1 0 0,4-4 0 0,1-4 0 15,4-1 0-15,3-4 0 0,0-3 0 0,0-3 128 16,4-4 64-16,-2-2 16 0,1 2 0 16,-1-5 0-16,1-3 16 0,-4 1 0 0,-3 1 0 0,-1 2 0 15,-1 1 48-15,-3-1 16 0,0-1 0 0,-2 5 0 16,-2 1-32-16,-6 9 0 0,7-5 0 0,-7 5 0 16,0 0-64-16,0 0-32 0,0 0 0 0,11 5 0 15,-2 0-160-15,-2 4 192 0,1 0-192 0,2 0 192 16,0-3-192-16,2 0 0 0,-1 2 0 0,5-4 0 15,4 1 0-15,2 1-256 0,4-3 48 0,5-1-11536 16,4-2-2304-16</inkml:trace>
  <inkml:trace contextRef="#ctx0" brushRef="#br0" timeOffset="205630.31">8128 16593 18431 0,'0'0'1632'0,"0"0"-1312"16,0 0-320-16,-4 9 0 0,1 4 1680 0,3-4 272 15,0-9 48-15,5 12 16 0,2 1-1040 0,0-5-208 16,3 1-32-16,3-6-16 0,4 0 96 0,2 0 16 16,2-3 0-16,9-2 0 0,3-2 32 0,4-1 16 15,2-4 0-15,-2 1 0 0,0-5-368 0,-2 1-64 16,0-4 0-16,1 4-16 0,1 0-16 0,0-1 0 0,-4 2 0 0,-2-2 0 15,-3 5-16-15,-3-2 0 0,-2 0 0 0,-1 1 0 16,-2 0-64-16,-4 0-16 0,-5-2 0 0,-4 2 0 16,-3-1 0-16,-4 3 0 0,-2-3 0 0,-7 4 0 15,-5 1 16-15,-5 0 0 0,-6 2 0 0,-1 3 0 16,-4 3-192-16,-1 3-144 0,-5-1 192 0,-1 7-192 16,-1 0 160-16,1 5-160 0,0-1 128 0,1 3-128 15,0 6 128-15,4-3-128 0,3 0 0 0,2 1 128 16,2 0-128-16,7-3 0 0,5 0 0 0,7 0 0 15,3-3 160-15,7 2-160 0,6-1 192 0,4-1-192 16,3-2 288-16,4-2-48 0,7-3-16 0,6 1 0 16,-1-3 32-16,3 1 0 0,6-4 0 0,2-1 0 15,1-2 0-15,5 0 0 0,5 0 0 0,1-2 0 0,1-2-112 16,0-1-16-16,0-1 0 0,0 2 0 0,-5-5-128 16,4 0 128-16,0 2-128 0,1-3 128 0,1 2-128 0,-1 0 0 15,-1-1 0-15,-4 2 0 16,-2 1-2240-16,-6-1-320 0,-1-1-64 0</inkml:trace>
  <inkml:trace contextRef="#ctx0" brushRef="#br0" timeOffset="206396.37">1134 18524 27071 0,'0'0'1200'0,"0"0"240"0,0 0-1152 0,2 10-288 0,0 3 0 0,1 5 0 16,1 3 320-16,0 7 0 0,-1 1 0 0,-1 7 0 16,-1 5 16-16,-1 1 16 0,-1 6 0 0,1 0 0 15,-5 3 32-15,0 2 16 0,-1 1 0 0,-1 2 0 16,1 0-160-16,0 0-48 0,-5-7 0 0,4-2 0 0,-1-1-192 0,3-8 0 16,-3-6 0-16,1-5 0 15,-1-5-832-15,2-5-48 16,-1-3-16-16</inkml:trace>
  <inkml:trace contextRef="#ctx0" brushRef="#br0" timeOffset="206798.46">1089 18982 20271 0,'0'0'1792'0,"0"0"-1424"0,0 0-368 0,12-2 0 0,-1 0 1504 0,2-1 224 15,1 2 64-15,4-3 0 0,3-4-768 0,2 0-128 16,1-6-48-16,1-3 0 0,2-1-528 0,4-1-128 15,-1-4 0-15,1-1-16 0,1 0-176 0,-2 1 192 0,0-4-192 0,-5 3 192 16,-3-1-192-16,-3 3 0 0,-3-1 0 16,-1 2 128-16,-1 0 48 0,-2 5 0 0,-5 1 0 0,0 1 0 15,-2 4 288-15,-5 10 64 0,0 0 16 0,0 0 0 16,0 0-144-16,0 0-16 0,1 12-16 0,-2 7 0 16,-3 8-128-16,2 2-32 0,-5 4 0 0,-2 5 0 15,2 6-208-15,-5-2 128 0,-2 5-128 0,0-3 0 16,0 4 160-16,2-4-160 0,-1-1 160 0,0-5-160 15,0-5 448-15,5-5-16 0,0-1 0 0,4-7 0 16,3-3 192-16,3-5 32 0,-2-12 16 0,8 7 0 16,-2-4-368-16,6-3-80 0,-3-3-16 0,3-1 0 15,2-8-80-15,0 1-128 0,0-1 176 0,2-2-176 16,0 3 128-16,-1 2-128 0,-2-1 0 0,-1 5 0 16,-1 4 0-16,-1 1 0 0,0 1 0 0,0 5 0 15,4 4 0-15,-1 6 0 0,1 0-144 0,-1 2 144 0,-2-1 0 16,-1 0-128-16,-1 0 128 0,3-2 0 0,-2 2-256 0,1-2 48 15,2-1 0-15,0 0 0 16,2-5-1776-16,3 0-336 0,1-4-80 0,1-3-12960 0</inkml:trace>
  <inkml:trace contextRef="#ctx0" brushRef="#br0" timeOffset="207215.58">2513 18839 27647 0,'-17'1'2448'0,"5"-1"-1952"0,-5 0-496 0,1 4 0 16,-2 1 1152-16,0 6 144 0,-1 3 32 0,-3 5 0 15,0 6-528-15,-4-1-96 16,2 4-32-16,0-2 0 0,0 3-320 0,2-3-64 0,2 2-16 0,3-3 0 16,6-1-80-16,2-3-32 0,3-3 0 0,3-4 0 15,2 1-160-15,2-3 0 0,4-7 0 0,3 1 0 16,1-3 0-16,3-4 0 0,2-6 0 0,2 1 0 15,-1-8 0-15,3 0 160 0,-3 0-160 0,3-3 160 16,-2-2 192-16,1-1 32 0,-3 5 16 0,-2-2 0 16,-1 1 80-16,-1 0 16 0,-1 4 0 0,-2 4 0 15,-2 0-272-15,-5 8-48 0,0 0-16 0,0 0 0 16,0 0-160-16,7 11 0 0,-1 0 0 0,-2 2 0 16,0 2 0-16,-3 0-144 0,1 0 144 0,1 1 0 15,0-2 0-15,0-2 0 0,1 1 0 0,1-7 0 0,-5-6-128 16,10 8 128-16,1-3 0 0,0-5 0 0,3-4-192 15,1-3 64-15,2-1 128 0,1-3-208 16,1 1-208-16,0-3-32 0,-1 0-16 0,-2-1 0 16,1 1-480-16,-5-1-80 0,2-1-32 0,-1 2 0 15,0 3-96-15,-2 0 0 0,1 3-16 0,-4-1 0 16,4 0-112-16,-3 3-32 0,-2-2 0 0</inkml:trace>
  <inkml:trace contextRef="#ctx0" brushRef="#br0" timeOffset="207674.7">3079 18649 30527 0,'-9'16'1344'0,"4"-6"288"0,-2 3-1312 0,2 3-320 0,1 5 0 0,-2 3 0 15,0 4 864-15,-4-1 96 0,-6 1 32 0,5 3 0 16,-1 0-336-16,0-1-64 0,-2 2-16 0,0-4 0 16,-2 4-192-16,3-2-32 0,0 0-16 0,0-6 0 15,3-5-80-15,2-1-32 0,3-3 0 0,1-6 0 0,4-9 48 0,0 0 16 16,0 0 0-16,0 0 0 0,13-4 144 15,1-4 16-15,1-6 16 0,2-3 0 0,1-1-128 0,1-4-16 16,1-5-16-16,0 5 0 0,2-3-64 0,0 0-16 16,-3 2 0-16,1 0 0 0,-1-1-224 0,0 6 128 15,-1 3-128-15,0 4 0 0,-3-1 192 0,-1 7-64 16,-1 1-128-16,-2 4 192 0,-1 4-48 0,-1 2-16 16,-1 5 0-16,-1 4 0 0,-1 4-128 0,-1 1 128 15,-2 1-128-15,-1 1 128 0,-2 5-128 0,0-3 0 16,-2 3 0-16,1-2 128 0,0 1-128 0,0-1 0 15,2-3 0-15,-1-1 128 0,0-1-128 0,4-3 0 0,1-1 0 16,2-2 0 0,5-3-560-16,2-3-144 0,1-1-16 0,5-2-18224 0</inkml:trace>
  <inkml:trace contextRef="#ctx0" brushRef="#br0" timeOffset="212401.01">4041 18295 12895 0,'0'0'1152'0,"0"0"-928"16,-8-4-224-16,8 4 0 0,0 0 1808 0,0 0 320 15,0 0 64-15,0 0 16 0,0 0-448 0,0 0-96 0,-6 7 0 0,2 4-16 16,0-1-448-16,2 6-96 0,0 3-16 0,4 7 0 16,0 5-384-16,2 8-96 0,0 3-16 0,0 8 0 15,-2 2-240-15,1 3-48 0,-1 0-16 0,-2 4 0 16,-2 4-16-16,-3 2 0 0,2 1 0 0,-2 3 0 16,-1-3-64-16,-1-6-16 0,1-8 0 0,2-5 0 15,0-1-48-15,-1-9-16 0,2-3 0 0,0-6 0 16,0-3-128-16,2-6 0 0,1-3 0 0,3-7 0 15,-3-9-1760 1,0 0-224-16,0 0-64 0,1-11-11824 0</inkml:trace>
  <inkml:trace contextRef="#ctx0" brushRef="#br0" timeOffset="212633.14">3752 18571 23951 0,'-3'-8'2128'0,"3"-3"-1696"16,3-1-432-16,4-1 0 0,3-4 1104 0,4-1 144 16,1 0 32-16,9 1 0 0,2-6-352 0,3-1-64 15,3-1-16-15,5 4 0 0,6-3-496 0,-1 1-96 16,3 1-32-16,1 3 0 0,-3-3-224 0,-1 6 0 16,-2 1 0-16,-2-1 0 0,0 5 0 0,-2 3 0 15,-3 0-208-15,-3 5 64 16,-3 3-832-16,-4 3-176 0,-4 2-16 0,-3 1-11888 0</inkml:trace>
  <inkml:trace contextRef="#ctx0" brushRef="#br0" timeOffset="212816.77">3813 18852 28559 0,'-10'13'2544'0,"1"-6"-2032"0,3 1-512 0,6-8 0 16,0 0 1280-16,9 6 176 0,4-1 16 0,4-2 16 15,5-2-720-15,3-5-160 0,8-3-32 0,0-3 0 16,6-2-112-16,4-4-16 0,5-6-16 0,-2 0 0 16,-2-1-288-16,1 3-144 0,1 0 160 0,-2-1-160 31,-2 0-2144-31,0 3-528 0,-1 0-96 0</inkml:trace>
  <inkml:trace contextRef="#ctx0" brushRef="#br0" timeOffset="213205.16">5405 17942 14735 0,'0'-9'1312'0,"0"-3"-1056"16,0 12-256-16,-1-10 0 0,1 10 2272 0,0 0 400 0,0 0 80 0,-9-2 0 15,-3 4-1280-15,0 7-272 0,-4 4-48 0,-4 7-16 16,0 4-512-16,-5 8-112 0,-3 5 0 16,-3 4-16-16,-4 8 64 0,0 5 16 0,-6 4 0 0,3 7 0 15,2 5 144-15,2 4 48 0,0 2 0 0,6 4 0 16,1-1-384-16,5 2-80 0,6-2-16 0,2-2 0 15,1 0-288-15,6-10 0 0,4-3 128 0,4-11-128 16,1-5 0-16,3-7 128 0,4-3-128 0,3-5 0 16,4-6 0-16,1-2 0 0,4-6 0 0,3-3-192 31,3-8-1040-31,2-4-208 0,4-6-32 0,0-5-13232 0</inkml:trace>
  <inkml:trace contextRef="#ctx0" brushRef="#br0" timeOffset="213500.46">5850 18144 25791 0,'-10'-12'1152'0,"4"5"224"0,6 7-1104 0,-5-7-272 15,2 4 0-15,3 3 0 0,0 0 1856 0,0 0 320 16,-4 14 64-16,0 3 16 0,3 5-1424 0,-2 2-304 15,2 7-48-15,0 3-16 0,-1 4-160 0,0 8-48 16,2 3 0-16,0 4 0 0,0 1-256 0,0 5 0 16,-2 3 0-16,1 3 0 0,-1-2 144 0,-3 3-144 15,-3-2 0-15,0 1 144 0,2 1-144 0,1-4 128 16,-1-3-128-16,6-6 128 0,-2-7-128 0,2-7-144 0,2-3 144 0,1-4-208 31,1-8-192-31,1-5-48 0,3-5 0 0,0-4 0 16,-1-7-1536-16,3-2-304 0,0-5-64 0,1-6-10816 0</inkml:trace>
  <inkml:trace contextRef="#ctx0" brushRef="#br0" timeOffset="213888.6">5571 18293 23039 0,'-6'-14'1024'0,"5"5"192"0,1-1-960 0,4 1-256 0,1 0 0 0,4 0 0 0,3 3 864 16,5-1 128-16,3-3 32 0,6 2 0 0,1-3-256 0,7 0-32 15,1 0-16-15,5 1 0 0,1 4-224 0,4 2-48 16,3 4-16-16,1 5 0 0,4 8-160 16,3 3-16-16,1 3-16 0,2 3 0 0,-4 3-112 15,-1 3 0-15,-2 4-128 0,-4 5 192 0,-7 4-192 16,-2 7 176-16,-3 0-176 0,-6 4 160 0,-4 3-16 0,-6 0 0 15,-5 2 0-15,-4-5 0 0,-5-4 112 0,-7 1 32 16,-4-5 0-16,-7 1 0 0,-6-5 544 0,-6 0 128 16,-4-1 0-16,-3-2 16 0,-3 0-192 0,-1-3-32 0,-1 0-16 15,-3-6 0-15,-1 2-368 0,4-6-80 0,-3-3-16 16,3-3 0-16,-3-5-272 0,5-3 0 16,4-5 0-16,3-2 0 15,5-5-1136-15,5 0-272 0,4-10-64 0,4 1-16 16,5-6-1840-16,5-2-384 0</inkml:trace>
  <inkml:trace contextRef="#ctx0" brushRef="#br0" timeOffset="214294.34">7046 18905 36975 0,'-20'-7'1632'0,"9"0"352"0,2 2-1600 0,9 5-384 0,-6-6 0 0,6 6 0 16,0 0 416-16,0 0 0 0,-8-8 0 0,8 8 0 15,0 0-416-15,-2-9 0 0,2 9-144 0,1-10-11216 16,-1 10-2240-16</inkml:trace>
  <inkml:trace contextRef="#ctx0" brushRef="#br0" timeOffset="-214325">7126 17665 20271 0,'-9'-8'1792'0,"9"8"-1424"15,-6-4-368-15,6 4 0 0,0 0 320 0,0 0 0 16,0 0 0-16,0 0 0 0,0 0 640 0,9 5 128 16,2 4 32-16,4 0 0 0,4 3-416 0,7 2-96 0,4 5-16 0,6 1 0 15,2-1-352-15,3 3-80 0,-3 1-16 0,5 3 0 16,0 5 32-16,4-3 0 0,2 2 0 0,4 2 0 15,4 5 48-15,2 1 16 0,-2-1 0 0,-5 4 0 16,-4 3-48-16,-2 2 0 0,0 3 0 0,-6 5 0 16,-4 2 128-16,-3 1 0 0,-1 1 16 0,-3 1 0 15,-5 3 32-15,0 2 0 0,-5-3 0 0,-3 2 0 16,-2 1 144-16,-5-1 16 0,-3 5 16 0,-5-4 0 16,-3 4 96-16,-6-3 32 0,-2-4 0 0,-4-2 0 15,-5-1-16-15,-3 0 0 0,-3 6 0 0,-3-3 0 16,-3 2-256-16,1-3-48 0,-3-4-16 0,-3 0 0 15,1 1-176-15,-2-5-32 0,-5-2-128 0,1-3 192 0,3-8-192 16,-1-7-160-16,3-9 32 0,5-5-12000 16,2-11-2400-16</inkml:trace>
  <inkml:trace contextRef="#ctx0" brushRef="#br0" timeOffset="-213543.35">6090 6167 14735 0,'0'0'1312'0,"-4"6"-1056"0,0 2-256 0,2 3 0 16,1 2 2544-16,-1 5 448 0,1 1 80 0,0 5 32 15,-2 8-1536-15,-1 4-304 0,3 3-64 0,-1 5-16 16,-1 6-256-16,2 4-48 0,-1 7-16 0,0-1 0 16,-1 4-352-16,2-1-80 0,-1 2-16 0,2-4 0 15,0 1-176-15,2-3-48 0,-2-6 0 0,3-5 0 16,0-4-192-16,0-5 176 0,-2-6-176 0,2-1 160 15,-1-7-160-15,1-2 0 0,-2-8 0 0,0-1 0 16,-2-3-1792 0,1-11-384-16,0 0-64 0,-9-4-11392 0</inkml:trace>
  <inkml:trace contextRef="#ctx0" brushRef="#br0" timeOffset="-213141.56">5711 6229 28623 0,'-4'-17'1264'0,"6"5"272"0,0-4-1232 0,7 1-304 15,5-3 0-15,4-2 0 0,2 1 128 0,2 0-128 16,1-1 144-16,3 2-144 0,5 0 144 0,1 3-144 15,5 2 128-15,2 0-128 0,2 7 128 0,3 0-128 0,2 3 0 0,2 3 128 16,2 3-128-16,-2 4 0 0,-3 2 0 0,-4 6 128 16,-1 4 0-16,-2 9-128 0,-2-1 192 15,-1 7-64-15,-2 7 64 0,-1 2 16 0,-1-1 0 0,-4 5 0 16,0-1 64-16,-3 2 16 0,-1 3 0 0,-5-1 0 16,-4-4 160-16,-4 3 16 0,0-3 16 0,-7 1 0 15,-6-1 160-15,-6-2 16 0,-6 2 16 0,-5-2 0 16,-6 2-16-16,-3-1 0 0,-3 3 0 0,-2-1 0 15,-2-4-176-15,-2-2-32 0,-2-2-16 0,-2-1 0 16,0-6-192-16,-3-1-48 0,-4-1 0 0,2-4 0 16,3-1-64-16,3-8-128 0,1-9 176 0,3 3-176 15,4-6 0-15,4-4-176 0,4-1 0 0,3-1 0 16,3-6-1488-16,4-4-320 16,4-3-48-16,6-1-8608 0,4-2-1728 0</inkml:trace>
  <inkml:trace contextRef="#ctx0" brushRef="#br0" timeOffset="-212679.51">7444 5970 45151 0,'-18'-9'4016'0,"1"0"-3216"16,7 5-640-16,1 3-160 0,9 1 208 0,0 0 16 16,-5 10 0-16,5-10 0 15,-2 10-1744-15,2 2-336 0,2 3-80 0</inkml:trace>
  <inkml:trace contextRef="#ctx0" brushRef="#br0" timeOffset="-201186.32">31304 15341 10127 0,'-3'-10'896'0,"-2"1"-704"0,0-1-192 0,-1 2 0 16,0-1 1936-16,-1 4 368 0,7 5 64 0,-9-11 0 15,0 3-1536-15,1-1-320 0,-1 4-64 0,1 0-16 16,0-2-32-16,8 7 0 0,-9-7 0 0,3 3 0 16,6 4 48-16,-10-5 0 0,10 5 0 0,-8-1 0 15,8 1 128-15,0 0 48 0,-9 5 0 0,9-5 0 16,0 0 16-16,0 0 0 0,-7 4 0 0,7-4 0 15,-4 9 192-15,3 2 64 0,1 3 0 0,1 2 0 16,2 1-80-16,-2 4-16 0,0-1 0 0,2 2 0 16,0 2-208-16,2 2-32 0,1 6-16 0,-1-1 0 0,-2 3-80 15,1 2-16-15,0 1 0 0,-1 4 0 0,-3-1-32 0,1 3-16 16,-1 3 0-16,-1-2 0 0,-2 0-144 0,-2-4-16 16,2 1-16-16,1 1 0 0,-3-3-64 0,0-3-16 15,-2 1 0-15,2-3 0 0,2-2-144 0,0-7 0 16,0 2 144-16,3-4-144 0,0-4 128 0,0-1-128 15,0-4 128-15,3-4-128 0,0-1 0 0,0-3-256 16,-3-6 32-16,0 0 16 16,0 0-1824-16,10-9-352 0,-3-4-80 0,-1-3-7888 15,-3-3-1568-15</inkml:trace>
  <inkml:trace contextRef="#ctx0" brushRef="#br0" timeOffset="-200767.48">31082 15481 12895 0,'-9'-10'1152'0,"4"0"-928"0,-2 1-224 0,1-3 0 16,-1 3 1648-16,2-1 272 0,-1 3 64 0,1-2 16 16,-1 4-240-16,3-5-48 0,2 1-16 0,0-3 0 15,1 3-400-15,2-1-80 0,1 1 0 0,3-1-16 16,0 1-400-16,3-2-80 0,1-1-16 0,2 1 0 15,2-1-320-15,2 1-64 0,3-2 0 0,3-1-16 16,1 3-96-16,4 3-16 0,1-2 0 0,3 4 0 16,2-2 160-16,4 5 32 0,1 3 0 0,2 7 0 15,-1-2-128-15,-1 8-32 0,-3-2 0 0,-5 8 0 0,-3 5-224 16,-2 2 144-16,-2 4-144 0,-1 3 128 0,-7 4-128 0,-2 1 0 16,-3-1 0-16,-2 5 128 0,-3 4 0 0,-3-3-128 15,-4 4 192-15,-3-4-64 0,-3 3 176 0,-2-4 16 16,-4 2 16-16,-3-4 0 0,-2-3 272 0,-4 0 48 15,-3-4 16-15,-4 1 0 0,-3-2-48 0,-5-4-16 16,-3 2 0-16,-2-6 0 0,-1 1-128 0,-1-1-32 16,1-5 0-16,1 0 0 0,-1-4-128 0,1-6-16 15,-4-4-16-15,3-6 0 0,-3-3-288 0,1-5 128 16,0-4-128-16,4 2 0 16,4-2-320-16,2-1-192 0,3-1-16 0,3 0-16 15,3-2-2528-15,3 2-496 0</inkml:trace>
  <inkml:trace contextRef="#ctx0" brushRef="#br1" timeOffset="-193881.06">6001 6031 6447 0,'0'0'576'0,"0"0"-576"0,-4-8 0 0,2-1 0 15,-2 0 2480-15,1 3 384 16,1 1 80-16,-1-3 0 0,3 8-816 0,0 0-160 0,-4-6-48 0,4 6 0 16,0 0-544-16,0 0-112 0,0 0-32 0,0 0 0 15,0 0-304-15,0 0-64 16,-5 5-16-16,1 6 0 0,2 5-272 0,1 4-64 16,-1 3-16-16,4 7 0 0,1 5 0 0,1 1 0 15,1 4 0-15,2 6 0 0,-1 1 96 0,2 9 32 0,-1 7 0 0,1 3 0 16,0 0-240-16,0 4-32 0,0-2-16 0,-2 0 0 0,0 2-64 15,-1-4-16-15,-3 0 0 0,-1-1 0 0,-1-8 80 16,0 22 16-16,-3-14 0 0,-2-10 0 0,1-6-80 0,0-17-16 16,-1-3 0-16,2 2 0 0,-1-5-96 0,1-1-32 15,1-5 0-15,0-2 0 0,1-4-128 0,2-7 0 16,-1 1 0-16,0-8 0 16,0 0-320-16,0 0-128 0,2-12-48 0,1-5 0 15,1-2-1872-15,-2-3-368 0,1-1-80 0,1-14-7440 16,-3 16-1504-16</inkml:trace>
  <inkml:trace contextRef="#ctx0" brushRef="#br1" timeOffset="-192978.1">5582 6210 20271 0,'-22'0'1792'0,"14"0"-1424"0,-3 0-368 0,-1-1 0 16,2-3 640-16,0-3 48 0,0 5 16 0,1-1 0 16,0-1 336-16,3-2 80 15,1-1 16-15,2 1 0 0,2-4-304 0,2-5-48 0,5-2-16 16,5 1 0-16,1-3-384 0,6-1-64 0,5-2-32 0,4 3 0 16,4 1-144-16,6 0-16 0,1 1-128 0,2-4 192 15,-1 1-16-15,3 3-16 0,1 2 0 0,-11 6 0 16,5 3 96-16,5 3 32 0,4 3 0 0,2 3 0 15,2 4-96-15,1 4-32 0,-1 3 0 16,22 10 0-16,-11 8-160 0,-25-10 192 0,1 9-192 0,0 3 192 16,1 4-64-16,-1 3-128 0,-1 7 192 0,-3 1-64 15,-3 0-128-15,0 3 192 0,-5 0-192 0,-2 1 192 16,-2 0-192-16,-3 0 0 0,-4-3 0 0,-1-1 0 0,-5-4 160 16,-5-1 0-16,-1-3 0 0,-5 2 0 0,-2 1 144 15,-4-3 16-15,-2-1 16 0,-5 2 0 0,-1-3 160 0,-1 1 16 16,-4-1 16-16,-1 0 0 0,-1 2-64 0,-1-3-16 15,-2-1 0-15,-3-1 0 0,-3 2-160 0,-2-1-32 16,1 1-16-16,-4-3 0 0,-5 0-32 0,-2-2 0 16,-1-1 0-16,-1-6 0 0,-2 0-32 0,0-5-16 15,1-3 0-15,1 0 0 0,0-4-160 0,-3-3 192 16,1 2-192-16,3-3 192 0,0-3-192 0,2-2 0 16,3-2 0-16,3 1 0 0,2 0 0 0,6-3 0 15,3 2 0-15,4-1 0 0,2 0 0 0,4-1 0 16,3 0 0-16,4-1 0 0,1-1 0 0,3 0 0 0,1-3-176 0,5 4 176 15,0 0-368-15,5-4 16 0,2-1 0 0,5-1 0 16,3-1 96-16,5 2 0 0,5-4 16 16,3 3 0-16,6-2 112 0,3 2 128 15,3 1-208-15,4-5 80 0,-1 2 128 0,3-5 0 16,2-1 0-16,3-1-128 0,2-3 128 0,2-2 0 0,2-3 0 0,24-13 0 16,-11 0 0-16,-26 15 0 0,1-2 0 0,0-2 0 15,-1-7 0-15,1-2 0 0,-1-2 0 0,-3 1 0 16,1 0 0-16,-3 0 0 0,1-1 0 0,-5-1 128 15,-4-1-128-15,-2-1 128 0,-2 1-128 0,-6-4 128 16,-2-1-128-16,-5 2 128 0,0-1-128 0,-3 0 128 16,-3 1-128-16,-2-4 128 0,-4 0-128 0,-1 1 128 15,-1 3-128-15,-2 1 0 0,-2-1 128 0,-5-18-128 16,-6 15 0-16,3 12 0 0,2 1 0 0,-6 2 128 16,-5-3-128-16,-2 1 0 0,-6-1-128 0,1 1 128 0,-1-2-208 0,-5 1 32 15,-2 4 16-15,-2 2 0 0,-4 4 32 0,-1 2 0 16,1 1 0-16,-6 3 0 0,-5 3 0 15,-27-5 0-15,8 2 0 0,25 9 0 0,-4-1 128 0,-2 4 0 16,-2 3-144-16,-23 1 144 16,7 3 0-16,5-1-144 0,1 2 144 0,4 2 0 0,5-2-128 15,7 3 128-15,3-1 0 0,5 2 0 0,3 3-128 0,4-1 128 16,3 3 0-16,6 0 0 0,3-5-144 0,3 4 144 16,3-4 0-16,3 2-144 0,2-1 144 0,4-1 0 15,7-8-144-15,0 11 144 16,0-11-816-16,12 7-80 0,2-4-32 0,6-4 0 15,2-5-1776-15,6-4-368 0</inkml:trace>
  <inkml:trace contextRef="#ctx0" brushRef="#br1" timeOffset="-192616.84">5997 5862 4607 0,'0'0'400'0,"-5"10"-400"0,0 1 0 0,2-2 0 15,2 4 3520-15,0 2 640 0,-2 5 112 0,3-2 16 16,0 3-2416-16,0 5-480 0,0 5-112 0,0 3 0 16,3 4-192-16,-2 3-48 0,0 3 0 0,2 6 0 15,1 2-224-15,0 32-48 0,-2-1-16 16,2-29 0-16,-1 7-176 0,0 35-16 0,1-10-16 0,-1-26 0 15,1 8-288-15,-2 3-48 0,1 1-16 0,-1-4 0 0,2-5-64 16,-2 0 0-16,0-6-128 0,0-3 192 0,-2-10 0 16,0 1-16-16,2-6 0 0,-2-3 0 0,0-3-176 15,1-7 128-15,-1-1-128 0,0-5 128 0,-1-6-336 16,2-5-80-16,-1-3-16 0,0-6 0 16,0 0-1456-16,0-9-288 0,1-6-64 0,-2-3-10848 15</inkml:trace>
  <inkml:trace contextRef="#ctx0" brushRef="#br1" timeOffset="-192242.01">5402 5977 24591 0,'-11'-10'1088'0,"11"10"224"0,-7-9-1056 0,6-2-256 0,4 1 0 0,3-2 0 15,2 3 512-15,4 2 32 0,6 2 16 0,8-7 0 16,2 1-48-16,7 2-16 0,7-3 0 16,6 6 0-16,8 1-80 0,2 1-16 0,-1-2 0 0,4 6 0 15,4 5-96-15,3 5-32 0,3 4 0 16,-18-5 0-16,9 4 16 0,0 4 0 0,6 6 0 0,0 5 0 16,2 4-48-16,1 5-16 0,-3 3 0 0,-4 10 0 15,-3 3-96-15,-6 5 0 0,-7-2-128 0,-6 8 192 16,-6 8-192-16,-7-4 128 0,-5 0-128 0,-6-2 0 15,-4 2 304-15,-5-4-48 0,-4 1 0 0,-6 1 0 16,-6 0 560-16,-3-1 96 0,-2-3 32 0,-5 0 0 0,-5 1-16 16,-4 0 0-16,-7-2 0 0,-5 0 0 15,-6-2-224-15,-1-2-32 0,-6-3-16 0,-4-1 0 0,-1-1-400 0,-4-4-96 16,-1-6-16-16,-3-3 0 0,-5-3 32 0,2-7 0 16,-1-6 0-16,-27 2 0 15,17-13-496-15,12-4-80 0,5-8-32 16,9-11-12464-16,3-6-2496 0</inkml:trace>
  <inkml:trace contextRef="#ctx0" brushRef="#br1" timeOffset="-191235.03">17435 3768 5519 0,'0'0'240'0,"0"0"64"0,-5-5-304 0,-2 1 0 16,0-3 0-16,-1 0 0 0,0 2 1712 0,1-2 272 15,-2 0 64-15,0 2 16 0,1-3-880 0,1 3-176 16,-1 2-48-16,2 0 0 0,-1-1 96 0,2 3 16 16,5 1 0-16,0 0 0 0,-7 2-112 0,7-2-32 15,-5 7 0-15,1-2 0 0,-3 5-160 0,4 0-48 0,-2 6 0 0,-1 3 0 16,1 3 112-16,2 6 0 0,-1 7 16 0,1 3 0 16,1 8-208-16,-1 2-64 15,2 5 0-15,0 7 0 0,-2 0 64 0,-3 38 16 16,-1-6 0-16,4-32 0 0,-3 9-160 0,0 1-48 0,-3-2 0 15,0 2 0-15,-5 4-112 0,3-3-16 16,-2-2-16-16,3-2 0 0,-1-5 16 0,-3-3 0 0,2-6 0 16,-1-3 0-16,-1-8-16 0,-1-3 0 0,1 1 0 0,-5 7 0 15,3-12-48-15,5-14 0 16,1-5 0-16,0-2 0 0,0-1-256 0,1-7 128 0,3-2-128 0,-2-4 0 16,3-5-272-1,1-5-176-15,3-7-16 0,-2-1-16 0,2-2-1760 16,2-3-336-16,2-5-80 0,1-2-7008 0,1-6-1392 0</inkml:trace>
  <inkml:trace contextRef="#ctx0" brushRef="#br1" timeOffset="-190300.22">16836 3872 13295 0,'-14'-3'576'0,"8"1"144"0,-3-2-576 0,-3-1-144 15,0 0 0-15,-1 3 0 0,-2-1 1152 0,-2 1 192 16,-1-3 32-16,2 2 16 0,-1 2-16 0,2-2 0 16,-1 2 0-16,2-2 0 0,1-2-240 0,0 3-48 0,4-1-16 0,0-1 0 15,6 1-352-15,-1-6-64 16,4 9-16-16,2-9 0 0,3-1-16 0,3 5-16 0,2 2 0 0,8-6 0 15,4 0-336-15,3-3-64 0,4-1-16 16,4 3 0-16,3-3-64 0,2 1-128 0,3 4 176 0,2-4-176 16,3 5 208-16,2-1-64 0,4 3-16 15,0 2 0-15,2 2 0 0,27 2-128 0,-12 3 192 0,-26 0-64 16,3 2-128-16,1 1 192 0,0 3-192 0,0 2 192 16,0 5-192-16,-2 5 192 0,0-1-192 0,-2 3 192 15,-2 6-192-15,-4-1 0 0,-4 4 144 0,-3 4-144 16,-2 3 0-16,-6 2 0 0,-2 0 0 0,-5 3 0 15,-1-5 0-15,-3 2 0 0,-5 3 0 0,-2-3 0 16,-3 6 128-16,-1-1-128 0,-3-1 128 0,-2 1-128 0,-5-4 272 0,3 3-16 16,-6-5 0-16,-2 2 0 0,-3-1 128 0,-1-4 32 15,-2 0 0-15,-1-1 0 0,-4 1-16 0,-2 0 0 16,-2-1 0-16,-1 2 0 0,-1 0-32 0,-1-1-16 16,0-3 0-16,-18 15 0 0,3-11-80 15,18-16-16-15,-2 4 0 0,-1-2 0 0,-4 1-32 0,-3-2-16 16,-1-4 0-16,-1-2 0 0,-3 0-80 0,-1-4 0 15,1-4-128-15,-2 1 192 0,0 2-192 0,2-2 0 16,3 1 0-16,0-6 0 0,3-1 0 0,2-2 128 0,3-2-128 0,2 0 0 16,4-2 0-16,2-1 128 15,5-2-128-15,3 0 0 0,3 0 0 0,3 2 0 16,3-1 0-16,3 1 0 0,6 2-176 0,0 0 176 16,0 0-160-16,0 0 160 0,0 0-240 0,10 1 48 0,5 0 16 0,3 2 0 15,3-3 32-15,12-2 0 16,2 0 0-16,-11-2 0 0,3-1 0 0,2 0 0 0,2-4 0 15,2 1 0-15,2-2 144 0,4 0 0 0,1-5-144 0,2-2 144 16,4 1 0-16,4-2 0 16,-1-2 0-16,1-2 0 0,-1-6 0 0,1 3 0 0,-2-7 0 0,0 1 0 15,-1 2 0-15,2-3 0 0,-2 1 0 0,0-3 0 16,-13 9 0-16,3-5 0 0,0-2 0 0,-2 0 0 16,-1-1 0-16,-4-1 128 0,-1-2-128 0,-5-2 0 15,4-12 128-15,-5-3-128 0,-4 1 0 0,-5 2 128 16,-1 3-128-16,-5-1 160 0,-5 1-160 0,-1 2 160 0,-5 0-160 15,-1 1 0-15,-2 1 144 0,-4 3-144 16,-3-1 0-16,-2 0 0 0,-3 2 0 0,-4 3 128 16,-4 2-128-16,-1 2 0 0,-3 0 0 0,-3-2 0 15,-3 2 0-15,-1 3 0 0,0 0 0 0,0 0 0 0,0 4 0 0,-1 4 0 16,0 0 0-16,1 0 0 0,1 3 0 0,-1 4 0 16,-1 0-144-16,-1 1 144 0,3 1 0 0,-18 0 0 15,3 2-144-15,20 6 144 0,-1 2 0 16,0 0-128-16,0 2 128 0,3 2 0 0,-2-1-128 15,3 1 128-15,-1 1 0 0,5 1 0 0,-1 1-128 0,2-3 128 16,2 1 0-16,4 1 0 16,0 0-512-16,-2 1 0 0,6-5 0 0,13 0 0 15,0 0-1600-15,0 0-304 0,0 0-64 0,8-4-7312 16,3-1-1472-16</inkml:trace>
  <inkml:trace contextRef="#ctx0" brushRef="#br1" timeOffset="-189640.91">16954 3626 13183 0,'0'0'576'0,"0"0"128"0,0 0-560 0,0 0-144 16,10-7 0-16,2 1 0 0,1-2 880 0,-3 5 144 0,2-1 16 0,1-1 16 15,2-2-192-15,4 2-32 16,3-2-16-16,4 2 0 0,1 1-112 0,5 1 0 15,1 3-16-15,3 3 0 0,3 2-112 0,3 5-32 16,-1 0 0-16,3 5 0 0,1 3-32 0,-1 5-16 0,-2 5 0 0,-1 4 0 16,-4 1-192-16,-2 2-48 0,0 5 0 0,-3 2 0 15,-4 6-96-15,-4 3-32 0,-3 1 0 0,6 26 0 16,-9-5-128-16,-9-23 0 0,-3-1 0 0,-2 4 0 16,-4 1 0-16,-3 2 0 0,0 1 144 0,-3 1-144 15,1-5 384-15,-2-2 0 0,-1 1 0 0,-3-4 0 16,-1-2 208-16,1 0 48 0,-6-7 16 0,-1 3 0 15,-2 0-192-15,-2-3-32 0,-2 0-16 0,-13 11 0 16,17-27-80-16,-3 5-16 0,-2-4 0 0,-3 4 0 0,-1-2-48 0,-2 0-16 16,-3 1 0-16,-3-3 0 0,-13 7-128 15,5-8-128-15,-2-4 144 0,1-4-144 16,3-2 0-16,2-7-256 0,4-3 16 0,1-3 16 16,1-3-1872-1,2-2-368-15,2-3-80 0</inkml:trace>
  <inkml:trace contextRef="#ctx0" brushRef="#br1" timeOffset="-189299.25">17177 3752 13823 0,'1'-8'1216'0,"0"-3"-960"0,1 2-256 0,-1-7 0 16,-1 5 2080-16,1 6 368 0,-1 5 80 0,0 0 16 16,0 0-912-16,0 0-176 0,0 6-48 0,0 7 0 15,0 6-592-15,0 6-128 0,-1 3-32 0,0 12 0 16,-1 7 32-16,2 6 0 0,0 7 0 0,0 5 0 15,-1 1-112-15,0 0-32 0,-2 3 0 0,-1 3 0 16,1 3-176-16,-4 37-48 0,0-18 0 0,4-9 0 16,-1-9-320-16,0-8 0 0,2-10 0 0,1-4 0 15,-1-5-1648-15,2-9-400 16,3-5-64-16</inkml:trace>
  <inkml:trace contextRef="#ctx0" brushRef="#br1" timeOffset="-188506.01">15528 4645 12895 0,'-4'-23'1152'0,"2"14"-928"0,-1-2-224 0,-1-8 0 0,1 1 1184 16,-1 7 192-16,0 4 32 0,0 0 16 15,0 0-96-15,0 5-32 0,-1-1 0 0,5 3 0 0,-6 4-384 0,1 6-80 16,0 2 0-16,0 5-16 0,0 9-304 0,1 2-64 16,0 7-16-16,2 4 0 0,-1 2 0 0,2 4 0 15,-1 5 0-15,1 3 0 0,-1 4 192 16,-3 30 32-16,2-9 16 0,-3-5 0 0,-3-6-80 0,0 2-16 15,0 1 0-15,4-28 0 0,-1 3-256 0,0-4-48 16,3-3-16-16,-1-3 0 0,3-5-16 0,-1-7-16 16,2-4 0-16,0-4 0 0,0-1-16 15,3-4 0-15,-3-10 0 0,0 0 0 0,0 0-208 0,7-11 176 16,-1-7-176-16,-4 3 160 0,-1-5-304 0,-1-6-64 16,-1-1-16-16,0-17 0 0,0 3 96 0,-2 2 128 15,0-3-208-15,0 13 80 0,-1-6-96 0,1 1-16 16,1-4 0-16,-1 1 0 0,2-4 64 0,0-18 16 15,1 4 0-15,1 3 0 0,1 1 160 0,1 4 0 16,0-1 0-16,-1 2 0 0,-1-2 0 0,4-2 0 16,4 1 144-16,-1-1-144 0,1-1 272 0,-4 16-48 0,1-6-16 0,2 1 0 15,0 1-16-15,4 1 0 0,1 2 0 0,2 1 0 16,3 2 16-16,1 1 0 0,0 5 0 0,3 2 0 16,2 4 48-16,1 5 16 0,1 3 0 15,0 3 0-15,2 5-32 0,0 2-16 0,-1 3 0 0,-2 6 0 16,0 2-80-16,-4 8-16 0,1 4 0 0,-4 4 0 15,-1-2-128-15,8 17 0 0,-6 2 0 0,-9-14 0 16,-3 6 0-16,1 17 0 0,-5-3 0 0,-3-3 0 16,-8-9 192-16,-2-3-32 0,-5 2-16 0,-4-3 0 15,-6-1 496-15,-4-3 80 0,-6 1 32 0,-5-5 0 16,-1-1-128-16,-3-2-32 0,-3-4 0 0,-1-3 0 0,-1-3-336 0,1-5-80 16,1-2-16-16,4 1 0 15,3 2-1200-15,4-3-240 0,0-2-64 16,3-1-16896-16</inkml:trace>
  <inkml:trace contextRef="#ctx0" brushRef="#br1" timeOffset="-186421.56">29627 3107 3679 0,'0'0'320'16,"0"0"-320"-16,9-6 0 0,-1-3 0 16,-3 1 2528-16,4 2 432 0,-1-3 96 0,2 4 16 0,-1-4-1456 0,3 1-272 15,0-4-64-15,2 2-16 0,-4-4-112 0,3 2-32 16,-1 2 0-16,-2-1 0 0,1 4-96 0,-1 0-32 16,-1 1 0-16,-9 6 0 0,0 0 32 0,9-3 0 15,-9 3 0-15,0 0 0 0,0 0-96 0,0 0-16 16,0 0 0-16,0 0 0 0,-3 15-240 0,-1 6-48 15,0 6-16-15,-2 6 0 0,-3 4-144 0,-1 6-16 16,0 3-16-16,0 5 0 0,0 2-112 0,-3 6 0 16,-2 1-16-16,-1 2 0 0,0 5-112 0,2-1-32 15,1-3 0-15,0 0 0 0,-3-6 96 0,2-2 32 0,1 1 0 16,2-3 0-16,2-1 48 0,0-1 16 0,-1-5 0 0,1 1 0 16,2 1-96-16,-1-3 0 0,0-2-16 0,4-5 0 15,-1-1-48-15,1-4-16 0,0-5 0 0,2 3 0 16,-3-5-32-16,0 1 0 0,0-6 0 0,0 0 0 15,1-2-144-15,0-5 0 0,-1-1 0 0,0-6 0 16,0 2 0-16,5-9-144 0,0 0 144 0,0 0-160 31,0 0-560-31,-11-13-112 0,3-3-32 0,0-4 0 16,2-3-1440-16,2-5-304 0,0-3-48 0,3-1-7632 0,2-6-1520 0</inkml:trace>
  <inkml:trace contextRef="#ctx0" brushRef="#br1" timeOffset="-186042.04">29804 3089 8287 0,'-9'-2'736'0,"0"1"-592"15,0-2-144-15,-1 3 0 0,1-3 2976 0,-2 0 560 16,2-1 112-16,0 3 32 0,-1-2-2336 0,1 0-480 15,9 3-96-15,-9-3 0 0,9 3 80 0,0 0 32 16,-9-8 0-16,9 8 0 0,0 0-112 0,0 0 0 16,0 0-16-16,0 0 0 0,0 0-48 0,7-8 0 15,0 3 0-15,6-2 0 0,2 0-64 0,3-2-32 16,2 2 0-16,6 2 0 0,2-4 80 0,2 2 16 16,3 0 0-16,0 2 0 0,0 1 0 0,0-1 0 0,0 0 0 15,2 1 0-15,-2 0-256 0,-1 2-32 0,-3 0-16 0,1 1 0 16,-2 0-144-16,-2 1-16 0,-1 0-16 0,-5 1 0 15,1 0-224-15,-2 1 144 0,-1-2-144 0,-2 0 128 16,-3 0-128-16,-2 1 0 0,0-1 0 0,-3 0 0 31,-8 0-416-31,0 0-112 0,0 0-32 0,0 0 0 16,0 0-1968-16,0 0-400 0,-8 5-80 0,-5 4-11904 0</inkml:trace>
  <inkml:trace contextRef="#ctx0" brushRef="#br1" timeOffset="-185759.53">29486 3744 29487 0,'-10'9'1296'0,"10"-9"288"0,0 0-1264 0,0 0-320 0,0 0 0 0,0 0 0 0,0 0 1008 0,12 6 144 15,2-6 16-15,2-4 16 0,6-1-144 0,4-1-16 16,7-3-16-16,4-1 0 0,4-7-240 0,5 3-32 15,2 0-16-15,2 2 0 0,-3-2-192 0,-2-3-32 16,0 2-16-16,-3 0 0 0,-2-1-128 0,2 2-32 16,-2-1 0-16,-2 1 0 0,-2-1-192 0,-3 1-128 15,-3 4 128-15,-3-2-128 0,0 3 0 0,-5-1 0 16,0 4 0-16,-3-2 0 0,-4 5-256 0,-1 0-112 16,-1-1-16-16,-3-1-16 15,-10 5-1904-15,0 0-368 0,10-2-80 0,-10 2-12992 0</inkml:trace>
  <inkml:trace contextRef="#ctx0" brushRef="#br1" timeOffset="-185299.01">31026 2632 15663 0,'-8'-7'1392'0,"8"7"-1120"0,0 0-272 0,-6-1 0 0,-3 0 1456 0,0 0 224 16,-1-1 48-16,-2 2 16 0,0 0-288 0,-2 3-64 15,-3-1-16-15,-1 5 0 0,-1-3-160 0,-1 3-48 16,-1 3 0-16,1 6 0 0,-5 3-320 0,1 4-64 15,-2 7-16-15,-1 2 0 0,-1-2-96 0,1 9-32 16,-1 2 0-16,0 5 0 0,-2 5-64 0,0 4 0 16,-1 4-16-16,-3 2 0 0,0 6-128 0,-1-1-32 15,0 4 0-15,2 2 0 0,2 3-128 0,6-1-16 16,3-1-16-16,6-5 0 0,3-6 0 0,7-2 0 16,2-3 0-16,4-6 0 0,6-2-32 0,4-2 0 15,3-7 0-15,4-3 0 0,0-4-208 0,6 0 144 16,3-5-144-16,-1 0 128 0,-1-3-128 0,0 3 128 0,2-6-128 15,-1-2 128-15,1-1-128 0,0-4 0 0,-3-2 0 0,1 0 0 16,1-6-176-16,-1 0-64 0,1 0-16 0,-2-5 0 31,-3-2-1296-31,-1-3-272 0,-2-4-48 0,-4-1-16 16,-1-2-800-16,-3 0-144 0</inkml:trace>
  <inkml:trace contextRef="#ctx0" brushRef="#br1" timeOffset="-184914.62">31093 2995 22975 0,'0'0'1024'0,"0"0"192"0,0 0-960 0,0 0-256 16,0-5 0-16,0 5 0 0,0 0 1056 0,0 0 160 16,0 0 48-16,-4 13 0 0,-1 3 128 0,3 7 16 15,-4 0 16-15,3 10 0 0,-1 4-352 0,0 5-80 16,0 6-16-16,-2 4 0 0,-2 2-272 0,1 3-48 16,-2 4-16-16,0 3 0 0,-1 2 0 0,-1-1-16 15,0 1 0-15,2 1 0 0,-4-2-256 0,2-2-48 16,-2-2-16-16,2-2 0 0,-1-4-128 0,1-8-32 15,1-2 0-15,1-5 0 0,3-2-16 0,-1-4-128 0,0-2 192 16,3-8-64-16,1-5-128 0,2-2 0 0,0-5 0 0,1 0 128 31,0-12-448-31,0 0-112 0,0 0-16 0,10-7 0 16,-1-4-1536-16,0-8-320 0,-2-8-64 0,1 2-8432 0,-2-7-1680 0</inkml:trace>
  <inkml:trace contextRef="#ctx0" brushRef="#br1" timeOffset="-184485.96">31057 3141 13823 0,'0'0'1216'15,"0"0"-960"-15,-3-7-256 0,3 7 0 0,0 0 2304 0,0 0 432 16,0 0 80-16,0 0 0 0,0 0-1504 0,0 0-304 16,7-7-64-16,-7 7-16 0,13 0 48 0,1 4 16 15,0-1 0-15,1 1 0 0,0 2-256 0,3 4-48 16,4 3-16-16,1 3 0 0,0 6-80 0,-1 3-16 16,6 3 0-16,0 3 0 0,-1 3-48 0,-3 7-16 15,3 1 0-15,-5 7 0 0,-6 4-96 0,-5 1-32 16,-5 2 0-16,-4 0 0 0,-4 0 0 0,-5 2 0 0,-2 0 0 15,-1-5 0-15,-5 0 64 0,-2-6 0 0,0-1 0 16,-4-5 0-16,0-2 80 0,-4-3 32 0,0-3 0 16,0-1 0-16,-3-6-176 0,1 2-16 0,2-3-16 0,-1-6 0 15,2-5-176-15,-1 0-48 0,-2-7 0 0,1 0 0 16,0-7-128-16,-1-3 0 0,-2-6 0 0,2-2 0 31,2-2-336-31,3-6-112 0,3-4 0 0,4-1-16 16,3-2-1472-16,6-2-304 0,3 3-48 0,6-3-16 15,3 4-240-15,4-2-48 0,2 4-16 0</inkml:trace>
  <inkml:trace contextRef="#ctx0" brushRef="#br1" timeOffset="-183830.99">31266 2183 21183 0,'-9'-6'1888'0,"1"2"-1504"0,-1 1-384 0,9 3 0 16,-7-1 400-16,7 1 16 0,0 0 0 0,0 0 0 16,0 0 272-16,0 0 48 0,0 0 16 0,0 0 0 15,0 0-192-15,0 0-48 0,5 8 0 0,5-1 0 16,3-3-32-16,2 0-16 0,3 5 0 0,3 0 0 15,6 6 176-15,4 2 16 0,0 0 16 0,6 2 0 16,4 3-112-16,0 3-32 0,-2 1 0 0,3 7 0 16,-1 1-208-16,1 4-64 0,1 7 0 0,-1 3 0 15,-2 2 80-15,1 4 16 0,0 9 0 0,-4 3 0 16,-3 4-96-16,-4 5 0 0,-2 5-16 0,-3-1 0 0,-5 1-96 16,-2-3-16-16,-3-2 0 0,-2-2 0 0,-3-3 256 15,-3-1 64-15,0 0 0 0,-2-4 0 0,-1-2 144 16,-2 4 48-16,-2-3 0 0,-1 2 0 0,-2 1-160 0,1-3-32 15,-3 2 0-15,-3 2 0 0,-2-6-32 0,-3 2-16 16,-2-6 0-16,-5 2 0 0,-3 0 96 0,-1-4 16 16,-2-1 0-16,-2-1 0 0,-3-2 0 0,-3-1 0 15,1-7 0-15,-1 5 0 0,-1-1-80 0,-1-2-16 16,0-1 0-16,-1-3 0 0,2-2-96 0,-2-3-32 16,-2 1 0-16,-1-8 0 0,0 0-128 0,0-8-32 15,1-1 0-15,2-5 0 0,1-1-128 0,3-3 0 16,3-4 144-16,3-5-144 0,2-1 0 0,3 0 0 0,4-6-192 15,3 2 64 1,0-3-1072-16,5 0-208 0,3-3-32 0,3 0-12544 0,1-4-2512 16</inkml:trace>
  <inkml:trace contextRef="#ctx0" brushRef="#br1" timeOffset="-179087.61">3940 18478 6447 0,'-3'-10'272'0,"1"-1"80"0,2-2-352 0,0-1 0 16,0 1 0-16,0-2 0 0,2-2 1776 0,-1 2 272 16,0 2 64-16,3 2 16 0,-3-3-560 0,2 4-112 15,-3 10-32-15,2-10 0 0,1-2-64 0,-3 12-16 0,0-6 0 0,0 6 0 16,0 0-256-16,0 0-48 15,0 0-16-15,0 0 0 0,0 0-400 0,4 10-96 0,-2 5-16 0,1 7 0 16,-1 6 64-16,-2 5 0 0,0 3 0 0,-1 2 0 16,-3 5-96-16,0 4-16 0,1 4 0 0,-2 1 0 15,-2 1-32-15,1 3-16 0,0 1 0 0,-1 2 0 16,1 2-176-16,1-4-48 0,0 2 0 0,0-6 0 16,-2-5-48-16,1-1-16 0,-1-6 0 0,1-4 0 15,1-5-128-15,1-6 128 0,0 1-128 0,2-5 128 16,1-5-128-16,2-4 0 0,1-3 0 0,-2-10-176 15,0 0-544-15,13 0-112 0,-1-4-32 16,-1-7-14272-16</inkml:trace>
  <inkml:trace contextRef="#ctx0" brushRef="#br1" timeOffset="-178819.11">3788 18425 19343 0,'-15'1'1728'0,"15"-1"-1392"15,-10-1-336-15,10 1 0 0,0 0 848 0,0 0 112 16,0-8 0-16,8-5 16 0,5-1-80 0,6-2 0 16,5-3-16-16,11-4 0 0,7-5 16 0,7 1 16 15,5-1 0-15,3 0 0 0,3-3-192 0,2-1-32 16,1 0-16-16,2 3 0 0,0 0-224 0,0 3-64 0,-3 0 0 0,-2 3 0 15,-3 4-192-15,-6 1-32 0,-5 0-16 0,-6 4 0 16,-3 5-272-16,-8 1-64 0,-7 3-16 0,-7 5-9648 16,-15 0-1920-16</inkml:trace>
  <inkml:trace contextRef="#ctx0" brushRef="#br1" timeOffset="-178603.96">3746 18923 28559 0,'17'1'2544'0,"5"-3"-2032"0,1-10-512 0,9 2 0 15,5-4 384-15,6 0-32 0,3-1 0 0,2-3 0 16,3-1 448-16,2-4 96 0,0-2 0 0,1-2 16 16,1 2-272-16,0-3-48 0,2 2-16 0,-4 0 0 0,-3 4-400 0,-2 2-176 15,-2 2 128-15,-3 0-128 16,-2 0-2448-16,-6 2-576 0,8-11-112 0,-11 12-32 0</inkml:trace>
  <inkml:trace contextRef="#ctx0" brushRef="#br1" timeOffset="-178217.75">5330 17813 18431 0,'0'0'1632'0,"-10"4"-1312"0,-1-1-320 0,1 4 0 16,-2 0 768-16,-5 7 64 0,-3 2 32 0,-3 5 0 15,-3 5 288-15,-3 6 48 0,-4 4 16 0,0 4 0 16,-1 5-80-16,-3 6-16 0,0 5 0 0,3 10 0 16,2 5 32-16,0 6 16 0,-1 3 0 0,4 4 0 15,2 4-432-15,7 1-96 0,2 0 0 0,7 0-16 16,4 0-304-16,7-6-64 0,4-10-16 0,5-7 0 16,2-2-240-16,7-8 144 0,4-3-144 0,3-3 128 0,2-8-128 15,3-4 0-15,5-4 0 0,3-2 0 16,4-3-224-16,-1-6-128 0,3-3-32 0,2-2 0 15,2-6-2080-15,-5-7-416 0</inkml:trace>
  <inkml:trace contextRef="#ctx0" brushRef="#br1" timeOffset="-177815.95">5871 18201 3679 0,'3'-11'160'0,"-1"6"32"0,1-6-192 0,-1 4 0 0,1-2 0 0,-3 9 0 16,0 0 3776-16,0 0 720 0,0 0 144 0,0 0 32 16,0 0-2272-16,0 0-448 0,0 0-96 0,-6 13 0 15,-1 4-592-15,0 9-112 0,-1 6-32 0,0 3 0 16,0 3-128-16,0 8-32 0,0 5 0 0,2 6 0 16,0 3-160-16,-1 7-32 0,1 3-16 0,0 5 0 0,-1 6-224 15,2 2-32-15,0 4-16 0,1-2 0 0,-1-7-288 0,1-3-64 16,2-7-128-16,-1-5 192 0,2-8-192 15,1-5 176-15,2-8-176 0,2-2 160 0,1-5-160 0,2-6 0 16,-1-9-192-16,2-2 192 16,-1-2-1408-16,2-5-144 15,-9-11-48-15,12 0-9104 0,-3-5-1840 0</inkml:trace>
  <inkml:trace contextRef="#ctx0" brushRef="#br1" timeOffset="-177437.1">5607 18329 911 0,'-8'-10'0'0,"3"3"0"0,4-3 0 0,3 2 0 16,4-1 5472-16,4 1 1008 0,2-2 208 0,6 4 32 15,1 1-4544-15,5-2-896 0,3 2-192 0,6 2-48 16,2-1-112-16,3 4-32 0,4 4 0 0,0 2 0 15,-2 7-256-15,3 3-64 0,3 3-16 0,1 5 0 16,0 4-160-16,-1 5-16 0,0 4-16 0,-4 3 0 16,-5 4-144-16,-4 7-32 0,-7 5 0 0,1 6 0 15,-4-1-64-15,-7 4 0 0,-4 1-128 0,-7-5 192 16,-5-1 80-16,-5-3 16 0,-5-5 0 0,-2-2 0 16,-6-5 496-16,-2-3 112 0,-5-1 0 0,-6 1 16 15,-7-4-208-15,-3-1-64 0,-3-1 0 0,-3-2 0 0,-3-4-224 16,2-3-48-16,0 0-16 0,1-6 0 15,1-4-192-15,3-7-32 0,1-1-128 0,2-6 192 0,5-7-432 16,-1-6-80-16,6-6-32 0,2-3 0 16,4-4-2240-16,6-7-448 0,4-4-96 0,6-5-13088 15</inkml:trace>
  <inkml:trace contextRef="#ctx0" brushRef="#br1" timeOffset="-176794.79">7088 17632 8287 0,'-8'-13'736'0,"-3"-1"-592"0,-2-3-144 0,0 3 0 0,1-1 2080 0,1 1 384 16,4 0 80-16,0 2 16 0,1 0-1200 0,-2 1-224 15,3 3-48-15,2-1-16 0,3 9-432 0,0 0-64 16,-2-5-32-16,2 5 0 0,0 0-128 0,0 0-32 16,0 0 0-16,14-1 0 0,2 2-96 0,4 4-32 15,4 4 0-15,7 1 0 0,3 5-32 0,4 3-16 16,6 1 0-16,3 5 0 0,7 3 32 0,-3 2 0 15,2-1 0-15,4 5 0 0,4 4 80 0,3 6 0 16,-4-1 16-16,2 8 0 0,1 2-32 0,-4 2-16 16,-4 1 0-16,-2 3 0 0,-3 3 32 0,-2 5 16 15,0 2 0-15,-3 5 0 0,-3-2-64 0,-4 0-16 16,-4-1 0-16,-5-1 0 0,-5-3 192 0,-3 1 16 0,-7 1 16 0,-4 3 0 16,-4 0 448-16,-4 0 96 0,-5 2 0 0,-8-2 16 15,-7-1-112-15,-5 1-32 0,-4-1 0 0,-5 2 0 16,-2 2-192-16,-5-2-64 0,-5-3 0 0,-1 2 0 15,-5 3-128-15,-2-2-48 0,-4 2 0 0,-4-3 0 16,-2-1-240-16,-1-1-48 0,-1-7-16 0,2 0 0 16,-2-4-160-16,4-4 0 0,3-2 0 0,4-7 128 31,-2-6-1120-31,4-10-224 0,4-3-64 0</inkml:trace>
  <inkml:trace contextRef="#ctx0" brushRef="#br2" timeOffset="-168029.78">18079 8111 24879 0,'0'0'2208'0,"0"0"-1760"0,-7-5-448 0,-1 0 0 0,2-1 288 0,-2 1-32 15,-1 2 0-15,1-1 0 0,0 1 416 0,-1 0 80 16,0 2 16-16,-1 2 0 0,10-1-64 0,-7 5 0 16,1-1 0-16,0 1 0 0,0 5-320 0,3 3-80 15,-2 9-16-15,1 2 0 0,0 7 112 0,0 5 32 16,2 3 0-16,-1 7 0 0,0 4 48 0,1 6 16 16,-1 7 0-16,0 3 0 0,-1-1-64 0,-1 4-16 15,0 1 0-15,0 2 0 0,-2 2-80 0,1 1-16 16,-1 0 0-16,1-6 0 0,-2-2-112 0,1-2-16 15,0-4-16-15,0-4 0 0,0 0 32 0,0-7 16 16,-2-5 0-16,1-1 0 0,-1-4-80 0,1-4-16 16,1-7 0-16,-2 0 0 0,0-6-128 0,0 0 0 15,1-5 144-15,0-3-144 0,2-3-176 0,1-7-96 16,5-5-32-16,0 0 0 16,-6-12-2208-16,4-6-448 0,2-7-96 0</inkml:trace>
  <inkml:trace contextRef="#ctx0" brushRef="#br2" timeOffset="-167546.15">17798 8401 23951 0,'0'0'2128'0,"-6"-4"-1696"16,0-1-432-16,0-5 0 0,1 1 384 0,2-2-16 16,-1 1 0-16,0-2 0 0,3 5 144 0,-2-5 16 15,3 1 16-15,3 0 0 0,2-1-16 0,2-2 0 16,4-1 0-16,3 1 0 0,3-6-208 0,13-6-32 16,-1 4-16-16,1 1 0 0,1-2-64 0,4 4-16 15,4 1 0-15,0 5 0 0,2 2 64 0,2 4 0 16,1 1 0-16,3 3 0 0,6 1 80 0,-4 3 32 15,-2 3 0-15,-2 7 0 0,-3 5-48 0,-13 0-16 16,3 6 0-16,1 3 0 0,0 6-144 0,17 18-32 16,-9-4 0-16,-3 6 0 0,-5 6-128 0,-16-24 192 15,1 6-192-15,-2 4 192 0,-2 2-64 0,3 3 0 16,-2 2 0-16,-4 1 0 0,2 0 32 0,-1 43 0 16,-6-18 0-16,-6-11 0 0,-5-8 208 0,-8-5 32 15,-8-4 16-15,-5-1 0 0,-3-3 80 0,-8 0 16 16,-5-7 0-16,-4 0 0 0,-3 0-192 0,-1-4-48 15,-2-2 0-15,1-3 0 0,-1 2-16 0,1-6-16 0,-3-5 0 16,1-5 0-16,3-1-64 0,24-12-16 0,-1 0 0 0,2 0 0 31,0-3-736-31,2-1-128 0,1-3-48 0,6-2 0 16,3-2-2864-16,3 1-576 0</inkml:trace>
  <inkml:trace contextRef="#ctx0" brushRef="#br2" timeOffset="-166961.98">19291 9193 8287 0,'1'-11'736'0,"1"-1"-592"0,1 1-144 0,-2-3 0 15,-2 0 1008-15,0 0 160 0,-1 0 48 0,2 0 0 16,-1 0-640-16,0 1-112 16,0 2-16-16,-1-3-16 0,1 2 400 0,1 3 96 0,0-2 16 0,1 6 0 15,-1 5 208-15,0 0 32 16,0 0 16-16,0 0 0 0,0 0-224 0,0 0-32 0,0 11-16 0,-2 1 0 15,-2 4-48-15,0 5-16 16,-2 5 0-16,-2 4 0 0,-1 6-96 0,-1 6-32 16,-4 0 0-16,-2 7 0 0,-3 3 80 0,-3 1 16 0,-2 2 0 0,-4 1 0 15,-1 0-192-15,-3-2-48 0,-1-3 0 0,0-4 0 16,-5-5-224-16,-2-5-48 0,1-4-16 0,-3-8 0 16,2-2 16-16,5-4 0 0,3-6 0 0,4-3 0 15,3-3 48-15,4-6 16 0,5-5 0 0,2-6 0 16,2-8-128-16,6-6 0 0,1 0-16 0,1-5 0 15,2 1-240-15,0-4 0 0,2-4 0 0,3-1 0 16,2 0 0-16,1 1 0 0,3 0 0 0,3 4 0 16,3 8-176-16,3 1 176 0,1 4-160 0,2 3 160 15,5 5-160-15,3 4 160 0,3 4-160 0,2 7 160 0,0 6-192 16,2 7 48-16,-3 2 16 0,0 5 0 0,-4 6 128 0,2 5 0 16,-1-1-144-16,1 3 144 0,-1 2 0 0,1 2 0 15,-2-2 0-15,0-2 0 0,1-2 0 0,-2-2 0 16,-3 0 128-16,0 0-128 0,-3 1 0 0,-4-1 0 15,-2-5-224-15,-3 0 80 16,-3-6-2160-16,-2-3-416 0</inkml:trace>
  <inkml:trace contextRef="#ctx0" brushRef="#br2" timeOffset="-165676.81">21502 9634 3391 0,'0'0'144'0,"0"0"48"0,0 0-192 0,0 0 0 0,-3-5 0 0</inkml:trace>
  <inkml:trace contextRef="#ctx0" brushRef="#br2" timeOffset="-165124.68">21240 9648 16175 0,'-16'4'704'0,"5"0"176"0,-2-3-704 0,0 2-176 0,-1-1 0 0,1 2 0 0,2 0 1216 0,3 0 224 16,-2-2 32-16,10-2 16 0,0 0-208 0,0 0-64 15,0 0 0-15,0 0 0 0,0 0-288 0,10-2-64 16,3-2-16-16,6 0 0 0,7 0-64 0,4 2-16 16,4-7 0-16,6 1 0 0,6-1-352 0,6 1-80 15,5 2-16-15,0-5 0 0,5-3-176 0,3 2-144 16,4 0 192-16,6-1-192 0,6 5 0 0,2-5 0 15,-1 0 0-15,1 1 0 0,1 1 0 0,6 4 0 16,8 1 0-16,-1 1 0 0,-3-5 0 0,4 2 0 16,2 4 0-16,7-2 0 0,5 2 176 0,1 0-176 15,-1-2 160-15,6 2-160 0,8 3 144 0,-2 0-144 0,-7-3 128 16,7 2-128-16,5 4 0 0,-3 0 128 0,-5-2-128 0,3 3 0 16,3 2 0-16,-2-1 0 0,-4-2 128 0,3 3-128 15,6 3 144-15,-5-4 0 0,-6-3 0 0,2 4 0 16,2 5 128-16,-1-6 32 0,-1 0 0 0,0 2 0 15,-1 1-96-15,5-2-16 0,1-1 0 0,1 2 0 16,0-1-192-16,0 1 144 0,3-1-144 0,-4-1 128 16,-4-1-128-16,4 1 0 0,3 1 0 0,-2-2 0 15,-5 0 0-15,4 3 0 0,3 2 128 0,-6-4-128 16,-6-3 0-16,2 3 0 0,5 4 0 0,-5-5 0 16,-7-1 0-16,0-1 0 0,3 3 144 0,-3 0-144 15,-2-1 0-15,-4 1 0 0,0-1 0 0,2 0 128 16,4 1-128-16,-5 1 0 0,-8-1 0 0,2-1 0 15,2-1 0-15,-1 1 0 0,-3 6 0 0,-5-5 0 0,-3-2 0 16,-1 2 0-16,0 0 0 0,-4-2 0 0,-4 0 0 0,-5 0 0 16,-7 3 0-16,-1 2 0 0,-7-4 0 0,2 0 0 15,-5 1 0-15,-4 3 0 0,-8-2 0 0,-5-1 0 16,-5 1 0-16,-9 3 0 0,-6-4 0 0,-6 0-160 16,-3-2 160-16,-13-2 0 15,0 0-528-15,0 0 0 0,0 0 0 0,-13 9-9968 16,-6-4-2000-16</inkml:trace>
  <inkml:trace contextRef="#ctx0" brushRef="#br2" timeOffset="-157655.83">25570 11107 23327 0,'0'0'1024'0,"0"0"224"0,0 0-992 0,0 0-256 0,0 0 0 0,0 0 0 15,0 0 0-15,0 0 176 0,0 0-176 0,0 0 160 16,0 0-160-16,0 0 0 0,0 0 0 0,0 0-7072 16,0 0-1296-16</inkml:trace>
  <inkml:trace contextRef="#ctx0" brushRef="#br2" timeOffset="-157138.22">25632 9920 22511 0,'0'0'992'0,"0"0"224"0,0 0-976 0,0 0-240 0,0 0 0 15,0 0 0-15,0 0 512 0,0 0 64 0,0 0 16 0,0 0 0 16,0 0 400-16,0 0 80 0,0 0 16 0,0 0 0 16,5 9-400-16,-1 4-80 0,-4-1-16 0,0 6 0 15,0 5-176-15,0 3-32 0,0 8-16 0,1 3 0 16,1 2-48-16,-2 9-16 0,-2 5 0 0,0 1 0 16,-1 1-112-16,1 5 0 0,-1 4-16 0,1 0 0 15,-2 2-48-15,1 0-128 0,1-4 192 0,-1 1-64 16,2-6 48-16,1-2 0 0,1-3 0 0,1-2 0 15,-2-2 192-15,2-4 32 0,4-5 16 0,-4-2 0 16,-2-2-96-16,1-2 0 0,-1-4-16 0,1-5 0 16,-1 0-144-16,0-1-32 0,-1-4 0 0,0-1 0 15,-1-4-128-15,-1 0 0 0,0 0 0 0,1 0 0 0,-2-4-176 0,-1 0-64 16,0-5-16-16,5-5 0 16,0 0-1456-16,0 0-288 0,-8 4-64 0,8-4-7632 15,-9-4-1520-15</inkml:trace>
  <inkml:trace contextRef="#ctx0" brushRef="#br2" timeOffset="-156804.52">24995 11266 22111 0,'-9'0'1968'0,"9"0"-1584"0,0 0-384 0,0 0 0 16,0 0 1856-16,12-6 304 0,3-1 48 0,7 5 16 16,8-2-1680-16,7-2-336 0,5-2-64 0,3-1-16 15,4 2 144-15,2-2 32 0,2 0 0 0,7-1 0 16,4 2-304-16,11-1 128 0,7 4-128 0,-3 0 0 16,-5-5 0-16,2 3 0 0,4-1 0 0,4 4 0 15,6 1 256-15,-3 1-64 0,-5-1-16 0,1-1 0 16,0-1 96-16,3 3 32 0,3 0 0 0,-4 2 0 15,-8-1-128-15,-5 1-32 0,-6-1 0 0,-4 1 0 16,-4 0-144-16,-5 4 0 0,-3-1 144 0,-7 3-144 16,-3-4 0-16,-7 1-288 0,-5-3 48 0,-6 0 16 15,-5 0-1888 1,-6 0-368-16,-11 0-80 0</inkml:trace>
  <inkml:trace contextRef="#ctx0" brushRef="#br2" timeOffset="-156442.86">25776 10671 32255 0,'-14'-10'1424'0,"8"2"304"0,-1 1-1392 0,3-1-336 0,2-3 0 0,1 1 0 15,-1-1 0-15,1 0 0 0,0 1 0 0,1-2 0 16,2-2-384-16,2 2 0 0,1-1 0 0,2-2-8896 16,1 0-1792-16</inkml:trace>
  <inkml:trace contextRef="#ctx0" brushRef="#br2" timeOffset="-156254.48">26076 10141 32255 0,'-12'-9'1424'0,"12"9"304"0,-5-7-1392 0,2-1-336 0,3 8 0 0,0 0 0 0,-2-6-144 0,1 1-112 16,0-6 0-16,1 6-16 15,0 5-192-15,0 0-48 0,4-11 0 0,2 3-8448 16,-1-2-1680-16</inkml:trace>
  <inkml:trace contextRef="#ctx0" brushRef="#br2" timeOffset="-156075.08">26310 10134 17503 0,'0'0'768'0,"-9"10"176"0,2-3-752 0,7-7-192 0,-6 12 0 0,6-12 0 16,-4 15 2064-16,2-2 384 0,2-13 80 0,-3 14 16 15,1 0-1776-15,0-1-336 0,2-13-80 0,0 0-16 16,4 11-336-16,1 0 0 0,2 1 0 0,-1-3-8240 16,-6-9-1632-16</inkml:trace>
  <inkml:trace contextRef="#ctx0" brushRef="#br2" timeOffset="-155902.56">26287 10656 11055 0,'-13'11'480'0,"4"1"112"0,0-4-464 0,0 3-128 0,3-3 0 0,6-8 0 0,-4 11 2896 0,4-11 560 16,-2 15 128-16,2-15 0 0,4 13-2848 0,-4-13-576 16,0 0-160-16,7 8 0 0,-7-8 0 0,0 0 0 15,13 3-128-15,-13-3 128 16,11 2-832-16,0 0-64 0,-11-2 0 0,0 0-5616 16,0 0-1104-16</inkml:trace>
  <inkml:trace contextRef="#ctx0" brushRef="#br2" timeOffset="-155770.02">26300 10790 15023 0,'0'0'656'0,"0"0"160"0,0 0-656 0,0 0-160 0,0 0 0 0,0 0 0 16,0 0 272-16,0 0 32 0,0 0 0 15,11 3 0-15,-11-3-176 0,11 2-128 0,-11-2 144 16,12 1-4944-16,-12-1-1008 16</inkml:trace>
  <inkml:trace contextRef="#ctx0" brushRef="#br2" timeOffset="-155612.41">26563 10631 12895 0,'0'0'1152'0,"1"-7"-928"0,-1 7-224 0,4-10 0 16,1 2 1792-16,0-2 320 0,1 1 64 0,2-1 16 16,0 4-1824-16,-2-4-368 0,0 0 0 0,1-1-6160 15,-1 4-1152-15</inkml:trace>
  <inkml:trace contextRef="#ctx0" brushRef="#br2" timeOffset="-155403.22">26193 10627 15663 0,'-41'1'1392'0,"18"2"-1120"16,-2-1-272-16,3 3 0 0,3-1 2944 0,3-1 512 15,2-3 128-15,1 1 0 0,4 0-3056 0,0 0-528 16,9-1-272-16,0 0 16 0,0 0 256 0,0 0-144 16,0 0 144-16,0 0-128 15,0 0-336-15,0 0-64 0,13-3-16 0,-3 0-11152 0</inkml:trace>
  <inkml:trace contextRef="#ctx0" brushRef="#br2" timeOffset="-155243.06">26043 10577 21135 0,'0'0'928'0,"0"0"208"0,0 0-912 0,0 0-224 0,7-4 0 0,4 3 0 31,-1 0-560-31,0-2-144 0,3-2-48 0,2 1 0 0,5-3-528 0,3-6-128 16,17-3 0-16,-5-2-16 0</inkml:trace>
  <inkml:trace contextRef="#ctx0" brushRef="#br2" timeOffset="-155086.62">26666 10225 8287 0,'10'-7'736'0,"0"0"-592"0,0-2-144 0,-1 4 0 0,-9 5 1760 0,8-10 320 16,-2 4 64-16,-6 6 16 0,0 0-1120 0,5-7-208 16,-5 7-64-16,4-10 0 0,-4 4 80 0,0 6 16 15,0 0 0-15,-6-10 0 0,0 2-352 0,1-1-80 16,-1 1-16-16,6 8 0 15,-4-11-864-15,-2 1-160 0,0-2-32 0,0 1-16 0</inkml:trace>
  <inkml:trace contextRef="#ctx0" brushRef="#br2" timeOffset="-154923.58">26755 10036 12895 0,'0'0'1152'0,"0"0"-928"0,0 0-224 0,0 0 0 15,6 0 1728-15,2 1 320 0,-8-1 48 16,10 3 16-16,-10-3-896 0,9 0-192 0,-9 0-16 15,10 2-16-15,-3 1-336 0,4-2-64 0,-2-2-16 0,5-2 0 16,-4-1-352-16,1 3-80 0,2 0-16 0,0-2 0 31,-1-2-1376-31,1 1-288 0,1 1-48 0</inkml:trace>
  <inkml:trace contextRef="#ctx0" brushRef="#br2" timeOffset="-154721.78">27229 10235 19343 0,'-8'16'848'0,"4"-4"192"0,1-2-832 0,1 6-208 0,2 0 0 0,3-1 0 0,2 1 752 0,-3-4 96 15,1 2 32-15,1 2 0 0,0-1-400 0,1 0-80 16,0-2-16-16,2 1 0 0,2-1-384 0,0 3 128 16,0 2-128-16,1-2 0 15,0-3-1424-15,2 2-368 0,-2 1-80 0</inkml:trace>
  <inkml:trace contextRef="#ctx0" brushRef="#br2" timeOffset="-154600.4">27430 10773 13823 0,'0'0'608'0,"0"0"128"0,0 0-592 0,0 0-144 0,0 0 0 16,2 13 0-16,-2-13 176 0,0 0 0 0,0 0 0 0,9 6 0 16,-9-6-176-16,0 0-256 0</inkml:trace>
  <inkml:trace contextRef="#ctx0" brushRef="#br2" timeOffset="-154397.24">27086 10746 11967 0,'-22'5'528'0,"8"0"112"0,-2 1-512 0,2 0-128 0,-1-2 0 0,2 2 0 0,1 2 1040 0,1-3 176 16,0 4 48-16,2-3 0 0,0 2-1136 0,4 1-128 15,5-9-240-15,0 0 64 0,0 0 48 0,0 0 0 16,-1 10 0-16,1-10 0 0,0 0-208 0,0 0-48 16,0 0 0-16</inkml:trace>
  <inkml:trace contextRef="#ctx0" brushRef="#br2" timeOffset="-154135.36">26859 10814 5519 0,'-14'0'240'0,"5"0"64"0,-2-2-304 0,3 1 0 0,8 1 0 0,0 0 0 16,0 0 4896-16,-10-2 928 0,10 2 176 0,-7-3 32 15,7 3-5104-15,0 0-928 0,-3-10-384 0,3 10-7488 16,-2-10-1520-16</inkml:trace>
  <inkml:trace contextRef="#ctx0" brushRef="#br2" timeOffset="-153883.62">26488 9755 15663 0,'-19'-1'1392'0,"6"1"-1120"15,3-2-272-15,0 2 0 0,1 2 2368 0,0-1 400 16,0 1 96-16,9-2 16 16,-12 2-2640-16,2 1-528 0,3 0-96 0,-4 1-7088 15,11-4-1408-15</inkml:trace>
  <inkml:trace contextRef="#ctx0" brushRef="#br2" timeOffset="-153675.78">26221 9939 20271 0,'-8'4'1792'0,"8"-4"-1424"0,-7 4-368 0,7-4 0 15,0 0 1920-15,0 0 320 0,0 0 64 0,0 0 16 16,0 0-1856-16,0 0-464 0,12-4 0 0,2-1 0 16,3 1-192-16,2-1-128 0,1-1-16 0,4-5-7936 15,-1 1-1584-15</inkml:trace>
  <inkml:trace contextRef="#ctx0" brushRef="#br2" timeOffset="-153515.45">27028 9820 15663 0,'0'0'1392'0,"13"-3"-1120"16,-3-1-272-16,3 2 0 0,-2 1 1584 0,2-1 256 16,-2 0 48-16,1 0 16 0,-2 2-912 0,0-2-176 15,0-1-48-15,-1 0 0 0,-9 3-640 0,13-4-128 16,-2 0 0-16,-1 1 0 16,0 0-768-16,1-1-48 0,-1 1-16 0,0 1 0 15,-10 2-1664-15,13-4-352 0</inkml:trace>
  <inkml:trace contextRef="#ctx0" brushRef="#br2" timeOffset="-153346.48">27389 9785 11967 0,'0'0'1072'0,"0"0"-864"0,10 2-208 0,-10-2 0 15,9 5 1568-15,-9-5 272 0,0 0 48 0,0 0 16 16,6 7-640-16,-6-7-128 16,0 0-32-16,8 7 0 0,-8-7-432 0,0 0-96 0,0 0 0 0,0 0-16 15,5 7-560-15,-5-7-176 0,0 0 0 0,0 0 0 31,3 9-656-31,-3-9-128 0,0 0-16 0,2 9-16 0,-2-9-2000 16,0 0-400-16</inkml:trace>
  <inkml:trace contextRef="#ctx0" brushRef="#br2" timeOffset="-153188.21">27384 10026 9215 0,'0'16'400'0,"-1"-3"96"0,-3 1-496 0,4-1 0 0,0 3 0 0,0 1 0 0,0-1 1632 0,0 2 224 15,0-2 64-15,0 1 0 0,0-2-1296 0,0 3-256 16,4-1-48-16,-1-2-16 0,1-3-160 0,0 1-16 15,-1 2-128-15,2-1 192 16,-2-1-560-16,1 0-112 0,0 0-32 0,0-3 0 0</inkml:trace>
  <inkml:trace contextRef="#ctx0" brushRef="#br2" timeOffset="-153039.1">27412 10552 6447 0,'0'0'272'0,"0"0"80"0,0 0-352 0,0 0 0 0,-8 4 0 0,1 1 0 16,-1-3 2000-16,8-2 336 0,-10 5 64 0,10-5 16 15,-9-1-1824-15,9 1-352 0,-9 1-80 0,9-1-16 16,-9-3-144-16,9 3 0 0,-6-4 0 0,6 4 0 31,0 0-384-31,0 0-64 0,0 0-16 0,0 0 0 16,-7-5-80-16,7 5-16 0,0 0 0 0,0 0 0 0</inkml:trace>
  <inkml:trace contextRef="#ctx0" brushRef="#br2" timeOffset="-152876.65">27163 10629 13823 0,'-14'4'1216'0,"5"1"-960"0,-3 0-256 0,5-2 0 16,-3 2 1936-16,1 3 352 0,-2-3 64 0,3 0 16 15,-1-3-1792-15,0 3-368 0,0-1-64 0,0-1-16 0,9-3-128 16,-10 4 0-16,0-2 0 0,1 2-6720 16,0-2-1392-16</inkml:trace>
  <inkml:trace contextRef="#ctx0" brushRef="#br2" timeOffset="-152742.52">26883 10650 4607 0,'-11'0'400'0,"-1"0"-400"15,1 0 0-15,-2 0 0 0,-1-2 2160 0,1 1 336 16,-1 0 80-16,2 0 16 0,-2-3-1824 0,1-1-352 16,1 2-80-16,2 1-16 0,0-2-128 0,2 3-16 15,8 1-16-15,-7-3-4720 16,7 3-944-16</inkml:trace>
  <inkml:trace contextRef="#ctx0" brushRef="#br2" timeOffset="-152588.78">26779 10463 17503 0,'-10'2'1552'0,"-3"0"-1232"0,-2 1-320 0,-2 1 0 15,1-1 656-15,-1-3 80 0,1-4 16 0,-1 1 0 16</inkml:trace>
  <inkml:trace contextRef="#ctx0" brushRef="#br2" timeOffset="-132021.36">30095 10001 19343 0,'0'0'848'0,"3"-6"192"0,-3 6-832 0,5-8-208 0,1 1 0 0,-1-3 0 0,2 2 1296 0,-2-3 224 16,-2 3 32-16,0-1 16 0,-3 9-768 0,0-5-160 15,0-1-16-15,0 6-16 0,0 0-96 0,0 0 0 16,0 0-16-16,0 0 0 0,0 0-144 0,0 0-32 16,0 0 0-16,0 11 0 0,0 4 0 0,0 7 0 15,-1 7 0-15,-1 3 0 0,0 4 144 0,-1 4 32 16,-3 9 0-16,1-1 0 0,0 4-80 0,1 4-16 16,0 5 0-16,2-4 0 0,-5 2-112 0,4-2-32 15,1 0 0-15,1-1 0 0,0-4 80 0,1-4 16 16,0-2 0-16,0-1 0 0,0-1 16 0,0-5 0 15,0 1 0-15,1-3 0 0,-2-4-192 0,-1-3-48 16,0 1 0-16,2-6 0 0,-3 2-128 0,1-3 128 16,-2-4-128-16,1 2 128 0,0-2-128 0,1 1 0 0,1-7 0 15,-3 1 0-15,0 0-288 0,1 0-96 16,0-2 0-16,1-3-16 16,-2 0-1520-16,4-10-320 0,0 0-48 0,0 0-7376 0,-7 5-1472 0</inkml:trace>
  <inkml:trace contextRef="#ctx0" brushRef="#br2" timeOffset="-131554.02">29119 11054 9215 0,'-10'1'816'0,"1"-1"-656"16,9 0-160-16,0 0 0 0,-8 3 3776 0,8-3 736 15,0 0 144-15,0 0 16 0,0 0-3376 0,0 0-672 16,14 10-144-16,7-6-32 0,3-3 0 0,7-1 0 15,9-1 0-15,3-2 0 0,7-2-64 0,3-1-32 16,0-1 0-16,3 0 0 0,2 3-160 0,5 1-48 16,6 0 0-16,7-4 0 0,5 1 64 0,-1 2 16 15,-2 0 0-15,2-1 0 0,0 3 288 0,4-1 64 0,3 2 16 0,-6 1 0 16,-6-2 0-16,1 1 0 0,-2-1 0 0,2 0 0 16,3 2-144-16,-4 2-48 0,-3 0 0 0,-4-1 0 15,-6-2-144-15,-1 1-16 0,0 0-16 0,-1 1 0 16,-2-1-96-16,-2 2 0 0,0 0-128 0,-5 0 192 15,-4-2-192-15,-5 0 128 0,-6 0-128 0,-3 0 0 16,-3 2 0-16,-1-2 0 0,-5-1 0 0,-3 0 0 31,-3-3-304-31,-4 2-96 0,-4 0-32 0,-3-3 0 16,-2-1-1920-16,-1-2-384 0,-5-5-80 0</inkml:trace>
  <inkml:trace contextRef="#ctx0" brushRef="#br2" timeOffset="-130728.5">30269 10776 3679 0,'0'0'320'0,"0"0"-320"0,0 0 0 0,0 0 0 16,0 0 6400-16,0 0 1200 0,0 0 240 0,0 0 48 15,0 0-6352-15,0 0-1280 0,0 0-256 0,0 0 0 16,13 1-576-16,0-2-48 0,-3-3-16 15,3 1 0-15,-1 2-2048 0,-2-3-432 0</inkml:trace>
  <inkml:trace contextRef="#ctx0" brushRef="#br2" timeOffset="-130534.7">30479 10606 28559 0,'0'0'2544'0,"-8"-1"-2032"16,8 1-512-16,0 0 0 0,0 0 656 0,0 0 48 16,0 0 0-16,0 0 0 0,-3-9-704 0,3 9 0 15,0 0-208-15,3-7 48 16,8-2-432-16,-1 1-96 0,1-2-16 0,1 4 0 16,0 1-2016-16,-2-1-416 0</inkml:trace>
  <inkml:trace contextRef="#ctx0" brushRef="#br2" timeOffset="-130363">30736 10478 19919 0,'0'0'880'0,"0"0"192"0,0 0-864 16,0 0-208-16,0 0 0 0,0 0 0 0,0 0 848 0,10 1 128 0,-10-1 32 0,0 0 0 16,0 0-320-16,0 0-64 0,0 0-16 0,10-5 0 15,-10 5-480-15,8-6-128 0,-8 6 0 0,5-5 0 16,-5 5-1104-16,5-9-304 0,-5 9-48 0,4-8-16 15</inkml:trace>
  <inkml:trace contextRef="#ctx0" brushRef="#br2" timeOffset="-130220.54">30742 10360 17503 0,'0'0'1552'0,"-6"-1"-1232"15,6 1-320-15,0 0 0 0,0 0 1408 0,0 0 240 16,-5-7 32-16,5 7 16 0,0 0-1120 0,-2-11-240 15,2 1-32-15,3 2-16 16,0-2-1248-16,-2 2-256 0,1-2-64 0</inkml:trace>
  <inkml:trace contextRef="#ctx0" brushRef="#br2" timeOffset="-129869.56">30666 10207 25791 0,'0'0'1152'0,"0"0"224"15,0 0-1104-15,0 0-272 0,0 0 0 0,0 0 0 0,0 0 368 0,0 0 16 0,0 0 0 0,0 0 0 16,0 0-384-16,10-5 144 0,-1 0-144 0,1 4 0 31,-1-3-352-31,0 0-176 0,-9 4-48 0,11-2 0 16,-11 2-656-16,12-2-144 0,-12 2-32 0,11 3 0 16,-11-3 224-16,0 0 32 0,9 6 16 0,-9-6 0 0,6 9 720 0,-2 4 144 0,-1-4 16 0,-2 2 16 15,-1 1 480-15,0-2 80 0,0 3 32 0,0-2 0 16,0 1 432-16,0 0 96 0,1 0 16 0,2-2 0 15,-2 1-256-15,4-1-64 0,-2 2 0 0,1-1 0 16,-4-11-160-16,5 10-32 0,0 3-16 0,1-5 0 16,2 2-48-16,-1 1-16 0,-7-11 0 0,11 11 0 0,0 0-160 15,-1-1-16-15,-1 2-128 0,1-2 192 0,0-4-192 0,1-1 0 16,-4 4-144-16,1-2 144 16,-8-7-816-16,10 10-64 0,0-3-16 0,0 5 0 15,-3-6-528-15,-1 4-112 0,0-2-32 0,3 2 0 0</inkml:trace>
  <inkml:trace contextRef="#ctx0" brushRef="#br2" timeOffset="-129761.73">31079 10646 6447 0,'0'0'272'0,"0"0"80"0,0 0-352 0,0 0 0 16,0 0 0-16,0 0 0 0,3-8 2816 0,-3 8 512 16,0 0 80-16,0 0 32 0,2-11-2560 0,-1 1-512 15,-1 2-112-15,0 8-5968 0,0 0-1200 0</inkml:trace>
  <inkml:trace contextRef="#ctx0" brushRef="#br2" timeOffset="-129585.21">30948 10454 16575 0,'0'0'736'0,"0"0"160"0,0 0-720 0,0 0-176 0,0 0 0 0,4-6 0 15,-4 6 2160-15,6-12 400 0,1 3 64 0,0-1 32 16,1 4-2176-16,2-4-480 0,0 2 0 0,2-4 0 15,-2 4-656 1,1-4-80-16,-1 3-16 0,1-1-6480 0,-4 0-1280 0</inkml:trace>
  <inkml:trace contextRef="#ctx0" brushRef="#br2" timeOffset="-129444.2">31076 10219 19807 0,'0'0'880'0,"0"0"176"0,0 0-848 0,0 0-208 16,0 0 0-16,0 0 0 0,0 0 816 0,0 0 112 15,0 0 32-15,0 0 0 0,7-8-528 0,-7 8-112 16,7-10 0-16,2 5-16 16,-4-3-688-16,2 2-128 0,-1 2-16 0,-6 4-9760 0</inkml:trace>
  <inkml:trace contextRef="#ctx0" brushRef="#br2" timeOffset="-129302.23">31145 10097 3679 0,'0'0'160'0,"0"0"32"0,0 0-192 0,0 0 0 0,0 0 0 15,-1-9 0-15,0-3 2816 0,1 12 528 0,-2-7 112 0,2 7 0 16,0 0-2640-16,0 0-544 0,0-12-96 0,0 12-32 16,0 0-144-16,4-7-192 0,0-5 32 0,1 6-4704 15,-5 6-960-15</inkml:trace>
  <inkml:trace contextRef="#ctx0" brushRef="#br2" timeOffset="-129144.18">31071 10037 22111 0,'0'0'1968'0,"0"0"-1584"0,0 0-384 0,0 0 0 0,0 0 0 0,0 0-224 16,0 0 32-16,0 0-6256 15,0 0-1232-15</inkml:trace>
  <inkml:trace contextRef="#ctx0" brushRef="#br2" timeOffset="-128835.61">30756 10261 22687 0,'0'0'1008'0,"0"0"208"0,0 0-976 0,0 0-240 0,0 0 0 0,0 0 0 16,0 0 352-16,0 0 32 0,0 0 0 0,0 0 0 15,12-2 64-15,-1 1 0 0,0-1 16 0,1-3 0 16,-1-4-464-16,2 0 0 0,1 0 0 0,1 0-160 15,1-2-416 1,0 2-64-16,2-4-32 0,0 1 0 16,-2 2-1648-16,-1-2-336 0</inkml:trace>
  <inkml:trace contextRef="#ctx0" brushRef="#br2" timeOffset="-128672.05">31267 9891 20271 0,'0'0'1792'0,"0"0"-1424"15,0 0-368-15,8-9 0 0,-1 3 1472 0,-7 6 240 16,8-7 32-16,1 0 16 0,0 3-1200 0,-2-1-240 16,1-2-64-16,1 2 0 0,0-1-384 0,-3-2-96 15,2 2-16-15,-2-3 0 16,1 3-2256-16,-2 1-464 0</inkml:trace>
  <inkml:trace contextRef="#ctx0" brushRef="#br2" timeOffset="-128552.18">31388 9790 6447 0,'0'0'576'0,"0"0"-576"0,0 0 0 0,0 0 0 16,0 0 3632-16,0 0 608 0,0 0 128 0,0 0 32 16,0 0-3472-16,0 0-688 0,0 0-240 0,0 0 144 31,9-3-672-31,1-2-144 0,1-3-32 0</inkml:trace>
  <inkml:trace contextRef="#ctx0" brushRef="#br2" timeOffset="-128407.18">31573 9740 19231 0,'0'0'848'0,"0"0"176"0,0 0-816 16,0 0-208-16,0 0 0 0,0 0 0 0,0 0 1104 0,0 0 176 0,7-5 48 0,-7 5 0 16,0 0-640-16,7-8-128 0,0-1-32 0,-7 9 0 15,7-8-528-15,0 1 0 0,-7 7 0 0,7-5-192 16,2 0-1824-16,-9 5-352 16,8-12-80-16,-8 12-6448 0</inkml:trace>
  <inkml:trace contextRef="#ctx0" brushRef="#br2" timeOffset="-128252.08">31689 9674 4607 0,'0'0'192'0,"0"0"64"0,5 6-256 0,0 1 0 16,0 2 0-16,0-1 0 0,-5-8 3808 0,6 13 720 16,-3-2 144-16,1-2 16 0,-4-9-2944 0,3 14-592 15,-2 0-112-15,0-3-16 0,-1 1-384 0,0 1-80 16,0-3-16-16,0 1 0 0,-1-2-544 0,1 1 0 16,0 2-240-16,0-2 80 15,0 3-864-15,1-2-192 0,-2-1-16 0,1 3-9344 0</inkml:trace>
  <inkml:trace contextRef="#ctx0" brushRef="#br2" timeOffset="-128092.7">31656 10121 20207 0,'0'0'896'0,"0"0"192"0,0 0-880 0,0 0-208 0,0 0 0 0,0 0 0 15,-8 4 704-15,8-4 80 0,0 0 32 0,0 0 0 16,0 0-688-16,0 0-128 0,0 0 0 0,0 0 0 31,0 0-704-31,0 0-80 0,0 0-32 0,-6-10-5520 0,6 10-1088 0</inkml:trace>
  <inkml:trace contextRef="#ctx0" brushRef="#br2" timeOffset="-127908.96">31333 10170 15663 0,'0'0'1392'0,"-10"7"-1120"15,1-2-272-15,2 0 0 0,-1 0 1072 0,8-5 144 16,-8 6 48-16,8-6 0 0,0 0-848 0,0 0-160 16,-5 8-48-16,5-8 0 0,0 0-208 0,0 0 0 15,0 0-144-15,0 0 144 16,0 0-448-16,0 0 16 0,0 0 0 0,4 10 0 16,-4-10-304-16,0 0-64 0,0 0-16 0</inkml:trace>
  <inkml:trace contextRef="#ctx0" brushRef="#br2" timeOffset="-127706.56">31646 9929 12895 0,'0'0'1152'0,"9"-5"-928"0,-2-1-224 0,2 0 0 15,-4 1 1968-15,1-2 336 0,-6 7 80 0,7-7 16 16,-1 4-1312-16,-6 3-272 0,6-8-48 0,-6 8-16 15,6-6-512-15,-6 6-112 0,4-11 0 0,1 4-128 32,-5 7-576-32,0 0-208 0,5-9-48 0,-5 9-9280 0</inkml:trace>
  <inkml:trace contextRef="#ctx0" brushRef="#br2" timeOffset="-127528.88">31820 9719 12895 0,'0'0'576'0,"8"-6"112"0,1-3-560 0,-2 3-128 16,1 1 0-16,-1-3 0 0,0 2 2144 0,2 1 400 16,-2-4 80-16,0 1 0 0,-1-2-1824 0,0 1-368 15,5-4-80-15,-1 3-16 0,-4 1-336 0,2-4-208 16,-1 1 16-16,1 0 16 16,0-2-1728-16,-2 2-336 0</inkml:trace>
  <inkml:trace contextRef="#ctx0" brushRef="#br2" timeOffset="-127095.77">31206 10054 20495 0,'-10'1'896'0,"10"-1"208"0,-8 2-880 0,8-2-224 0,-6 0 0 0,6 0 0 0,0 0 592 0,-6-2 80 16,6 2 16-16,-4-5 0 0,0-5 128 0,4 1 16 15,3-1 16-15,-1-2 0 0,3-1-368 0,0-3-80 16,4-2-16-16,1-1 0 15,2-4-640-15,0-1-128 0,5 2-16 0,2-3-16 16,1-1-2096-16,3 2-432 0</inkml:trace>
  <inkml:trace contextRef="#ctx0" brushRef="#br2" timeOffset="-126751.04">31664 9568 13823 0,'0'0'1216'0,"0"0"-960"0,0 0-256 0,0 0 0 15,0 0 1536-15,0 0 272 0,0 0 48 0,0 0 16 16,0 0-784-16,0 0-176 0,0 0-16 0,7-6-16 15,-7 6-496-15,0 0-80 0,3-7-32 0,-3 7 0 16,0 0-272-16,0 0 0 0,0 0 0 0,5-6 0 31,-5 6-352-31,5-8-80 0,-5 8-16 0,6-5 0 16,-6 5-288-16,0 0-64 0,0 0-16 0,9-2 0 0,-9 2 176 16,10-2 16-16,-10 2 16 0,11 4 0 0,-11-4 400 0,9 7 80 0,-2 1 128 0,1-1-208 15,-1 3 208-15,2-2 0 0,-2 1 0 0,2-2-144 16,-1 3 16-16,1-1 0 0,-1 3 0 0,1-5 0 15,0 1 128-15,1-3-208 0,-10-5 80 0,13 9 128 0,-2-1-448 0,1-1 48 16,-1 3 0-16,-1-2 0 16,-1 1-384-16,1-3-80 0,0 3-16 0,1-3 0 0,-4 1 464 0,1 0 96 15,-8-7 0-15,11 6 16 0,-11-6 1024 0,13 6 208 16,-2 1 32-16,-11-7 16 0,11 6-160 0,-11-6-48 16,0 0 0-16,11 5 0 0,-11-5-432 0,0 0-80 15,0 0-32-15,0 0 0 0,0 0-224 0,0 0 0 16,0 0 0-16</inkml:trace>
  <inkml:trace contextRef="#ctx0" brushRef="#br2" timeOffset="-125753.54">30388 10928 20271 0,'0'0'896'0,"0"0"192"0,0 0-880 0,0 0-208 0,0 0 0 0,0 0 0 16,-4-9 1456-16,4 9 240 0,-3-7 48 0,3 7 16 16,-4-12-1248-16,3 4-240 0,-1-2-48 0,2 4-16 31,0 6-592-31,2-13-112 0,-2 1-16 0,0 1-11136 0</inkml:trace>
  <inkml:trace contextRef="#ctx0" brushRef="#br2" timeOffset="-125566.23">30376 10594 13823 0,'-13'-12'608'0,"7"7"128"16,6 5-592-16,-4-6-144 0,-1-4 0 0,5 2 0 0,1-2 3504 0,3 4 656 15,-4 6 144-15,3-13 32 0,-1 0-3616 0,2 0-720 16,1-3-128-16,2-1-48 16,-2 0-1376-16,2 1-288 0,1 1-48 0,-2 1-9008 0</inkml:trace>
  <inkml:trace contextRef="#ctx0" brushRef="#br2" timeOffset="-125449.64">30511 10343 19007 0,'0'0'832'0,"0"0"192"0,0 0-832 0,0 0-192 0,0 0 0 0,0 0 0 15,6-2 576-15,-6 2 64 0,5-5 0 0,-5 5 16 16,5-7-384-16,-5 7-80 0,4-7 0 0,0-2-6640 16,-2 1-1312-16</inkml:trace>
  <inkml:trace contextRef="#ctx0" brushRef="#br2" timeOffset="-125298.33">30568 10186 20271 0,'0'0'896'0,"0"0"192"0,0 0-880 0,0 0-208 0,9-5 0 0,-9 5 0 16,10-3 976-16,-1 1 160 0,-9 2 16 0,11-7 16 15,-2 1-1168-15,0 0-144 0,0-3-80 0,0 1-10416 16</inkml:trace>
  <inkml:trace contextRef="#ctx0" brushRef="#br2" timeOffset="-125136.29">30698 10123 30687 0,'0'0'1360'0,"0"0"288"0,0 0-1328 0,0 0-320 15,5 8 0-15,-5-8 0 0,6 10 0 0,-6-10 144 16,8 8-144-16,-1 0 0 0,2-5 176 0,0-1-176 16,-9-2 160-16,14 1-160 15,-1 0-1600-15,0-1-400 0,-2-1-96 0</inkml:trace>
  <inkml:trace contextRef="#ctx0" brushRef="#br2" timeOffset="-124954.9">30837 10451 12895 0,'0'0'1152'0,"0"0"-928"0,2 13-224 0,-1-4 0 15,2 1 960-15,-3-10 128 0,0 0 48 0,2 9 0 16,-2-9-912-16,0 0-224 0,4 9 0 0,-4-9 0 15,0 0 0-15,0 0 0 0,0 0 0 0,0 0-7504 16</inkml:trace>
  <inkml:trace contextRef="#ctx0" brushRef="#br2" timeOffset="-124783.47">31023 10445 7359 0,'0'0'656'0,"0"0"-528"0,0 0-128 0,0 0 0 0,0 0 3504 0,0 0 656 15,0 0 144-15,0 0 32 16,0 0-4080-16,0 0-832 0,9-4-144 0,-3-3-48 0</inkml:trace>
  <inkml:trace contextRef="#ctx0" brushRef="#br2" timeOffset="-124295.99">31082 10037 14735 0,'-3'-15'1312'0,"3"7"-1056"0,0-2-256 0,0 4 0 16,0-5 1584-16,0 4 256 0,0-3 48 0,0 2 16 15,-1-3-1072-15,1 2-224 0,-2-4-32 0,2 3-16 16,0 1-304-16,0-3-64 0,0 4-16 0,0-4 0 15,0 1-176-15,0 2-192 0,-1 0 32 0,1 1 16 16,0 2-16-16,0 6 0 0,-1-10 0 0,-2 3 0 16,3-3-80-16,0 10-16 0,-2-7 0 0,-1-5 0 15,1 6 32-15,-1-2 0 0,1 2 0 0,-2 1 0 16,0-3-48-16,4 8-16 0,-5-5 0 0,5 5 0 16,0 0 80-16,0 0 16 0,-6-4 0 0,6 4 0 15,0 0 192-15,0 0 0 0,0 0 0 0,-8 0-144 0,8 0-64 0,0 0-16 16,0 0 0-16,0 0 0 15,0 0-320-15,0 0-64 0,0 0-16 0,0 0 0 16,0 0-336-16,0 0-64 0,0 0 0 0,0 0-16 16,0 0-544-16,9 5-96 0,-9-5-32 0,0 0 0 0,9 5 1248 0,-9-5 240 15,0 0 48-15,0 0 16 0,0 0 1472 0,0 0 288 16,0 0 64-16,0 0 16 0,0 0 288 0,0 0 48 16,0 0 16-16,0 0 0 0,0 0-992 0,0 0-192 15,0 0-32-15,0 0-16 0,0 0-800 0,0 0 0 0,0 0-224 0,0 0 48 31,0 0-1808-31,0 0-352 0</inkml:trace>
  <inkml:trace contextRef="#ctx0" brushRef="#br2" timeOffset="-124186.88">31174 9691 4607 0,'0'0'400'0,"0"0"-400"0,0 0 0 0,12-2 0 16,-12 2 2544-16,10-3 416 0,-10 3 96 0,0 0 16 15,10-2-2480-15,-10 2-592 0,9-4 0 0</inkml:trace>
  <inkml:trace contextRef="#ctx0" brushRef="#br2" timeOffset="-124068.4">31505 9604 12895 0,'0'0'1152'0,"-9"-2"-928"0,1 1-224 0,8 1 0 0,0 0 3264 0,0 0 592 16,0 0 128-16,0 0 32 0,0 0-3216 0,0 0-640 15,0 0-160-15,0 0 0 16,12-4-1616-16,0 2-368 0,1-1-64 0</inkml:trace>
  <inkml:trace contextRef="#ctx0" brushRef="#br2" timeOffset="-123906.18">31804 9585 14735 0,'0'0'1312'0,"0"0"-1056"0,0 0-256 0,0 0 0 0,-3 8 2272 0,3-8 400 16,0 13 80-16,0-13 0 0,0 0-2400 0,4 9-480 16,-4-9-112-16,0 0-16 15,7 8-576-15,-7-8-128 0,14 2-32 0</inkml:trace>
  <inkml:trace contextRef="#ctx0" brushRef="#br2" timeOffset="-123712.14">31941 9592 11055 0,'0'0'480'0,"0"0"112"15,0 0-464-15,0 0-128 0,0 0 0 0,0 0 0 0,0 0 3008 0,0 0 592 0,0 0 112 0,0 0 32 16,0 0-3168-16,0 0-576 0,0 0-208 0,6 10 0 31,-6-10-1536-31,10 7-304 0</inkml:trace>
  <inkml:trace contextRef="#ctx0" brushRef="#br2" timeOffset="-123518.78">31678 9977 11055 0,'-23'10'976'0,"9"1"-784"16,-3-4-192-16,1 5 0 0,-2-3 2624 0,0 2 496 16,-1 0 80-16,0-3 32 0,0 0-2240 0,0 1-448 15,-1-2-96-15,1 3 0 0,1-5-128 0,4 3-32 16,4-3 0-16,-1-1 0 15,1 0-608-15,1 1-112 0,9-5-16 0,-9 4-6768 16,1-2-1344-16</inkml:trace>
  <inkml:trace contextRef="#ctx0" brushRef="#br2" timeOffset="-106797.74">18117 10612 4607 0,'0'0'400'0,"-1"-9"-400"0,1-3 0 0,0 1 0 16,0 2 2176-16,1 0 368 0,2 1 64 0,-3 8 16 16,0 0-1408-16,0 0-256 0,4-9-64 0,-4 9-16 15,0 0-64-15,0 0-16 0,0 0 0 0,0 0 0 16,0 0-160-16,9 13-48 0,-3 4 0 0,-1 4 0 16,-1 7-160-16,0 4-48 0,-1 1 0 0,1 6 0 15,0 3 0-15,-1 7-16 0,-2 0 0 0,0 3 0 16,0 2-112-16,-1 4-32 0,0 2 0 0,-1 0 0 15,0 2-32-15,-2-3 0 0,0-1 0 0,-1 2 0 16,0-3 64-16,1 0 16 0,1-1 0 0,-1 3 0 16,-1 2 96-16,2-6 16 0,1 0 0 0,-3-2 0 15,1 1-80-15,1-2-16 0,1 1 0 0,-2-2 0 16,-1-5-16-16,0 2 0 0,1 3 0 0,-1-1 0 16,0-3-64-16,1-2-16 0,2-4 0 0,-1 0 0 0,0 1 0 15,2-3-16-15,0-1 0 0,0-1 0 0,0-4 16 16,0 2 16-16,-1 1 0 0,0 0 0 0,-1-3-64 0,1-1-16 15,-3-3 0-15,1 0 0 0,-1-5-128 0,0 2 128 16,0-5-128-16,2-1 128 0,0 1 0 0,2-2 0 16,-1-4 0-16,0 1 0 0,1-9-128 0,0-7-272 15,2 9 64-15,-2-9 16 16,0 0-1616-16,0 0-320 0,7-11-64 0</inkml:trace>
  <inkml:trace contextRef="#ctx0" brushRef="#br2" timeOffset="-105993.65">17306 12155 13823 0,'0'0'608'0,"0"0"128"0,-9-7-592 0,9 7-144 0,0 0 0 0,0 0 0 15,0 0 944-15,0 0 144 0,-7-4 48 0,7 4 0 0,0 0-496 0,0 0-80 16,-8-3-32-16,8 3 0 0,0 0 64 0,0 0 16 16,0 0 0-16,0 0 0 0,0 0 0 0,0 0 0 15,10-4 0-15,3 3 0 0,2-2-32 0,4 0-16 16,3 1 0-16,1 1 0 0,1-3-176 0,5-1-48 16,4-2 0-16,4 4 0 0,1-1-112 0,7-1-32 15,4 2 0-15,7-1 0 0,4 1 192 0,2-4 16 16,-1 2 16-16,0 1 0 0,0-5-112 0,0 4-32 15,2 3 0-15,0 0 0 0,5 1-272 0,-1-3 0 16,0-4 128-16,1 4-128 0,-2 2 128 0,1 1-128 16,3 0 192-16,1 0-192 0,3-2 240 0,-3 1-64 0,-5-4-16 15,0 4 0-15,-1-2-160 0,-2 0 0 0,-4 2 0 16,1 0 0-16,1 1 0 0,1 0 0 0,-3 0 0 16,-2-1 128-16,-1 1-128 0,-4 0 0 0,1 0 0 0,3 2 0 15,-1 1 0-15,0 0 0 0,-2-2 0 0,0 0 128 16,-3-2-128-16,-3 0 0 0,-2-1 0 0,-2 2 128 15,-1-2-128-15,-4 2 0 0,1-1 0 0,1 2 128 16,-1 1 16-16,-1 4 0 0,-2-4 0 0,1-1 0 16,-2 0-16-16,-2 0 0 0,-2-1 0 0,1-2 0 15,-6 1-128-15,3 1 0 0,1-1 0 0,-1 2 0 16,0 0 160-16,-1 0-160 0,1-1 192 0,-1 1-192 16,2 0 128-16,0 0-128 0,1 0 0 0,-2 0 0 0,-1 0 0 15,1 0 0-15,3 0 0 0,-3-1 0 0,-2 0 192 16,-2-3-192-16,-1 1 192 0,-1 1-192 15,-1-1 192-15,-1 1-64 0,1-2 0 0,0 3-128 0,1 1 176 0,-3-2-176 16,0 0 160-16,1 0-160 0,-2 2 128 0,1 2-128 16,0-1 0-16,1 0 144 0,3-1-144 0,-6 0 0 15,-1 2 0-15,1-2 0 0,-5 1 144 0,0-2-144 16,-2-2 160-16,-11 3-160 0,10 3 0 0,-10-3 128 16,0 0-128-16,0 0 0 0,0 0 0 0,0 0 144 15,0 0-144-15,0 0 128 0,0 0-384 0,0 0-64 16,0 0-32-16,0 0-9936 15,-5 10-1984-15</inkml:trace>
  <inkml:trace contextRef="#ctx0" brushRef="#br2" timeOffset="-103893.33">18158 11059 10079 0,'0'0'448'0,"0"0"80"0,0 0-528 0,0 0 0 0,0 0 0 0,0 0 0 0,0 0 976 0,0 0 96 16,0 0 16-16,0 0 0 0,0 0 0 0,0 0 0 15,0 0 0-15,0 0 0 0,-5-8-224 0,0-2-32 16,1 1-16-16,1-1 0 0,1 1-208 0,1-2-32 16,1-1-16-16,-3 2 0 0,2-3-48 0,1 1 0 15,0-5 0-15,4 1 0 0,-3 0 256 0,1-1 64 16,1-4 0-16,0 1 0 0,-1-4-128 0,1 0 0 15,0-2-16-15,-1 2 0 0,-1-4-240 0,2 3-32 16,-2-2-16-16,-1 2 0 0,0-2-224 0,0 1-48 16,0 4-128-16,1-4 192 0,0 1-192 0,-1-1 0 15,-1-2 128-15,0 4-128 0,0 0 144 0,1 2-16 16,-2 3 0-16,1-2 0 0,0-2 64 0,-1-1 16 0,2 2 0 16,-2-1 0-16,-1-2-16 0,3 2 0 0,0 1 0 15,2-1 0-15,1 3-64 0,-1-3-128 0,2 0 176 0,-1-2-176 16,1 2 208-16,1 3-64 0,-2-2-16 15,1 1 0-15,-2 0-128 0,1 2 0 0,-1 0 144 0,1 1-144 16,-1 2 176-16,1 3-48 0,-1-1 0 0,2 1 0 16,-1 6-128-16,-1-5 0 0,0 5 0 0,1-4 0 15,-1 4 0-15,-1-2 0 0,-1 9 0 0,1-8 0 16,-1-1-384-16,0 9 32 0,0 0 16 0,0 0 0 31,0 0-1776-31,0 0-336 0,0 0-80 0,0 0-16 0</inkml:trace>
  <inkml:trace contextRef="#ctx0" brushRef="#br2" timeOffset="-102921.47">17825 10689 17503 0,'0'0'1552'0,"0"0"-1232"0,0 0-320 0,0 0 0 0,0 0 512 15,0 0 64-15,3-9 0 0,-3 9 0 0,2-11-96 16,2 2-16-16,-4-3 0 0,2 2 0 0,2-2 224 0,0-2 32 16,-1 0 16-16,-2-2 0 0,0 1 160 0,2-3 16 15,-2-2 16-15,1 2 0 0,1 5-240 0,0-3-48 16,-3-2-16-16,1-1 0 0,1 0-176 0,0 0-48 15,-1 1 0-15,-1 3 0 0,-1 0-48 0,1 1-16 16,-2 3 0-16,1 0 0 0,0 2 64 0,1 9 16 16,-1-9 0-16,1 9 0 0,-2-6-160 0,2 6-16 15,0 0-16-15,0 0 0 0,0 0-64 0,0 0-16 16,0 0 0-16,-4-9 0 0,4 9-144 0,0 0 0 16,0 0 0-16,0 0 0 0,-3-4 0 0,3 4 0 15,0 0 0-15,0 0 0 0,-7-5 0 0,7 5 0 0,0 0 0 0,0 0 0 16,7-8 144-16,-1 3-144 0,0-2 160 0,2 0-160 15,1 2 192-15,0-1-48 0,0 1-16 0,1 0 0 16,1 0 0-16,-1-4 0 0,2 0 0 0,-1-3 0 16,2 5-128-16,0-1 0 0,1 3 144 0,1-3-144 15,3 1 0-15,0 2 128 0,-3-2-128 0,1 2 0 16,0 0 0-16,0-2 0 0,-1 2 0 0,1 2 128 16,-5-1-128-16,2 2 0 0,-2-2 0 0,1 0 128 15,-2 1-128-15,-10 3 0 0,10 0 0 0,-10 0 0 16,0 0 0-16,0 0 0 0,10 2 0 0,-10-2 0 15,0 0 0-15,0 0 144 0,10 5-144 0,-10-5 160 16,0 0-160-16,0 0 160 0,0 0-160 0,8 10 160 16,-8-10-160-16,8 9 0 0,-3 1 0 0,0 2 0 15,-5-12 0-15,5 12 0 0,0 2 128 0,-1 1-128 0,-2 2 0 0,2 0 0 16,1 0 0-16,2 1 0 0,0 0 0 16,0 0 0-16,1-1 0 0,4 0 0 0,-3-2 0 0,2 1 0 15,1 0 144-15,-1 2-144 0,2-3 176 16,0 0-48-16,-1 1 0 0,0-1 0 0,-2-4-128 0,0-1 192 15,-2 2-192-15,-2-4 192 0,-1-1-192 0,-5-7 192 16,0 0-192-16,0 0 192 0,0 0-192 0,5 8 192 16,-5-8-192-16,0 0 192 0,0 0-192 0,0 0-144 15,0 0 144-15,0 0-208 16,0 0-2096-16,0 0-432 0,0 0-80 0</inkml:trace>
  <inkml:trace contextRef="#ctx0" brushRef="#br2" timeOffset="-102282.75">17583 10098 5519 0,'0'0'496'0,"0"0"-496"0,0 0 0 0,6-8 0 16,-3 0 2000-16,-3 8 304 0,0 0 64 0,5-8 16 15,-1 2-704-15,-4 6-144 0,0 0-16 0,0 0-16 16,0 0 80-16,0 0 16 0,0 0 0 0,0 0 0 16,0 10-640-16,0 5-112 0,-4 4-16 0,2 3-16 15,-2 4-256-15,2 0-48 0,-1 3-16 0,2-1 0 16,-1 0 144-16,4 0 16 0,-2-4 16 0,0 0 0 15,0 2-96-15,0-5 0 0,1-3-16 0,0 0 0 16,-1 1-224-16,0-3-32 0,0 0-16 0,2-6 0 16,-2 0-128-16,1 0-32 0,-1 0 0 0,0-10 0 15,0 0-128-15,2 13 0 0,1-4 0 0,-3-9 0 16,6 11-2112-16,-6-11-464 16</inkml:trace>
  <inkml:trace contextRef="#ctx0" brushRef="#br2" timeOffset="-101282.34">20047 11660 3679 0,'0'0'320'0,"0"0"-320"0,0 0 0 0,0 0 0 16,0 0 2672-16,-9-1 464 0,1 1 80 0,8 0 32 15,0 0-1456-15,-9 0-272 0,3 0-64 0,6 0-16 16,0 0-384-16,0 0-80 0,0 0-16 0,0 0 0 16,0 0-256-16,0 0-64 0,0 0-16 0,9 2 0 15,1-2 16-15,2 0 16 0,0 0 0 0,1 0 0 16,2-1-288-16,-2 1-64 0,2 0-16 0,2 0 0 15,-1-1-96-15,1 1 0 0,-2 0-16 0,-2 0 0 16,2 0-48-16,-2 1 0 0,-2-1 0 0,1 3 0 16,-12-3 64-16,11 5 16 0,-11-5 0 0,9 10 0 15,-9-10 48-15,5 13 16 0,-2-1 0 0,-5 4 0 16,0 0-80-16,-2 2 0 0,-1-4-16 0,-1 4 0 16,-2 2-48-16,-1-1 0 0,0 1 0 0,-1 1 0 0,0 0-128 15,0 5 0-15,-1-2 0 0,0 4 0 0,1-3 0 16,0 3 0-16,2-2 0 0,0 4 0 0,5-4 0 15,-1 2 0-15,0-4 128 0,1 1-128 0,2-2 0 0,-1-3 0 16,2 1 0-16,0-2 0 0,0-1 0 0,2-1 0 16,-1 0 144-16,2-2-144 0,0 2 176 0,-1-5-48 15,-1-1 0-15,3 0 0 0,0-2 0 0,1 0 0 16,-5-9 0-16,6 7 0 0,-6-7 16 0,7 9 0 16,-7-9 0-16,0 0 0 0,0 0 48 0,0 0 16 15,0 0 0-15,0 0 0 0,0 0-64 0,0 0-16 16,0 0 0-16,0 0 0 0,0 0 16 0,0 0 0 15,-9 3 0-15,-3-1 0 0,4 0-144 0,-3-1 160 16,1-1-160-16,0 0 160 0,-1-1-160 0,0 1 0 0,3 2 0 0,-4-2 0 16,3-1 0-16,0 1 0 0,9 0 0 15,-10 3 0 1,1-2-608-16,9-1-96 0,0 0-32 0,0 0 0 16,0 0-2464-16,0 0-512 0</inkml:trace>
  <inkml:trace contextRef="#ctx0" brushRef="#br2" timeOffset="-100735.16">20266 12840 21423 0,'0'0'944'0,"0"0"208"0,0 0-928 0,0 0-224 16,2-10 0-16,-2 10 0 0,0 0 352 0,0 0 32 15,3-8 0-15,-3 8 0 0,0 0 416 0,0 0 96 16,0 0 0-16,0 0 16 0,0 0-16 0,0 0 0 16,0 0 0-16,-5 9 0 0,-3 4-176 0,2 2-32 15,-1 1-16-15,1 2 0 0,-2-1-320 0,2 0-64 0,1 1-16 0,0 1 0 16,-2-1-80-16,2 0 0 0,0-2-16 0,1-3 0 16,1 0 16-16,3-13 0 0,-2 11 0 0,1-6 0 15,1-5 368-15,0 0 80 0,0 0 0 0,0 0 16 16,8-5 0-16,1-5 0 0,-1-5 0 0,1-4 0 15,0-3-288-15,0 1-64 0,-1-1-16 0,-1-2 0 16,0 1-112-16,-1-1-32 0,-1 2 0 0,0 4 0 16,0 2-16-16,-3 4 0 0,0 0 0 0,-1 7 0 15,-1 5 0-15,0 0 0 0,0 0 0 0,0 0 0 16,0 14-128-16,-3 3 160 0,1 4-160 0,-3 0 160 16,0 0-160-16,0 2 0 0,-1 1 0 0,1-1 0 15,1 2 0-15,1 0-192 0,1-4 0 0,-1 0 16 16,6 1-2336-1,-1 1-480-15,2-7-80 0</inkml:trace>
  <inkml:trace contextRef="#ctx0" brushRef="#br2" timeOffset="-94395.04">19053 11783 12895 0,'0'0'576'0,"0"0"112"16,0 0-560-16,0 0-128 0,0 0 0 0,0 0 0 0,0 0 1920 0,0 0 368 16,0 0 64-16,-5 9 16 0,0 5-1184 0,1 0-224 15,1 3-64-15,1 1 0 0,-2 1-144 0,1 2-48 16,1 2 0-16,-1 5 0 0,0-1-176 0,-1 3-32 15,0-3-16-15,1 2 0 0,0 3-272 0,-1-4-48 16,1 0-16-16,1-3 0 0,-3 0-144 0,1-4 0 0,1 0 144 0,1-1-144 16,-1-4 0-16,2 0 0 15,-2-2 0-15,2-3 0 0,1 0-240 0,0 1-16 0,0-12 0 0,0 0-8320 16,0 0-1680-16</inkml:trace>
  <inkml:trace contextRef="#ctx0" brushRef="#br2" timeOffset="-94043.99">18274 11804 13823 0,'0'0'1216'0,"0"0"-960"15,0 0-256-15,0 0 0 0,0 0 1344 0,0 0 240 16,0 0 32-16,-7 10 16 0,1 0-496 0,0 3-112 16,1-3 0-16,-2 3-16 0,0-1-192 0,-1 1-48 15,-1 2 0-15,0 2 0 0,0-1-160 0,2 2-32 16,-2 1-16-16,0 0 0 0,0-1-256 0,3-1-48 15,0-2-16-15,0 1 0 0,2-2-96 0,2-1-16 16,0 1 0-16,1 0 0 0,1-2-128 0,3-4 0 16,-3-8 144-16,4 14-144 0,1-3 0 0,0-2-208 0,-5-9 16 0,0 0 16 31,11 8-1472-31,1 0-288 0,-2-5-64 0,4-2-16 0</inkml:trace>
  <inkml:trace contextRef="#ctx0" brushRef="#br2" timeOffset="-93610.16">19575 11801 14735 0,'0'0'1312'0,"0"0"-1056"16,0 0-256-16,0 0 0 0,0 0 1184 0,0 0 176 15,0 0 48-15,0 0 0 0,9 5-256 0,1 4-64 16,-3 1 0-16,0 4 0 0,1 0-128 0,0 0-16 15,-1 3-16-15,0 2 0 0,2 4-320 0,-2 1-64 16,-1 0-16-16,1 5 0 0,-2-3-304 0,0 2-64 16,-1-3-16-16,-2 3 0 0,1-4-144 0,-2 2 160 0,-1-5-160 0,0-2 160 15,0 2-160-15,-1-3 0 0,0-2 0 0,-1 1 0 16,0-3 0-16,-1-4-176 0,-2 0 16 0,5-10 0 31,-5 6-544-31,5-6-128 0,-9 7 0 0</inkml:trace>
  <inkml:trace contextRef="#ctx0" brushRef="#br2" timeOffset="-93264.32">18589 11789 19343 0,'0'0'1728'0,"0"0"-1392"15,0 0-336-15,2 8 0 0,-2 4 976 0,0 3 128 16,0 0 32-16,-1 4 0 0,-1 1-208 0,-3 1-32 15,1 3-16-15,-1 3 0 0,0-4-416 0,0 2-80 16,-2-2 0-16,0 3-16 0,-1-1-32 0,2-2 0 16,-1-2 0-16,3 0 0 0,-2-2-128 0,1-1-16 15,0-2-16-15,2-1 0 0,1-1-176 0,0 0 128 0,1-5-128 0,0 3 128 16,1-3-128-16,0-9 0 0,1 10 0 0,-1-10 0 31,0 0-736-31,0 0-32 0,7 11 0 0,-7-11-11712 0</inkml:trace>
  <inkml:trace contextRef="#ctx0" brushRef="#br2" timeOffset="-92817.61">20100 11717 9215 0,'0'0'400'0,"0"0"96"0,0 0-496 0,0 0 0 0,0 0 0 0,-2 12 0 16,0-1 1696-16,1 1 240 0,0-3 48 0,1 2 16 15,-1 4-288-15,-1 4-64 0,1-1-16 0,1 4 0 16,-1 2-320-16,1 1-64 0,0 2-16 0,0 2 0 15,-1 0-496-15,1-2-96 0,-2 2-32 0,2 3 0 16,-2-1-400-16,0-1-80 0,0-1 0 0,1-1-128 31,-1 3-1424-31,1-4-400 0</inkml:trace>
  <inkml:trace contextRef="#ctx0" brushRef="#br2" timeOffset="-90841.86">17718 10572 16703 0,'0'0'736'0,"0"0"160"0,0 0-720 0,0 0-176 0,0 0 0 0,14 1 0 16,0-2 1152-16,3 0 192 0,-2-3 32 0,5-2 16 15,3-1 16-15,8-4 0 0,-2-4 0 0,5 2 0 16,2 0-256-16,3-1-32 0,3-1-16 0,0 4 0 16,0-3-400-16,1 2-96 0,1 5-16 0,0-5 0 15,-1-2-416-15,-1 3-176 0,-1 0 128 0,-4 4-128 16,-6-3 0-16,-3 3 0 0,-3-2 0 0,-4 4-176 31,0 2-592-31,-4-1-128 0,-3 0-32 0,-2 3-8240 0,-12 1-1648 0</inkml:trace>
  <inkml:trace contextRef="#ctx0" brushRef="#br2" timeOffset="-90305.23">17693 11523 3679 0,'0'0'160'0,"-1"11"32"0,1-11-192 0,-3 11 0 0,3 0 0 0,0-11 0 16,0 0 2272-16,0 0 416 0,0 0 64 0,6 8 32 0,-6-8-784 0,10 5-144 15,2-5-48-15,2-2 0 0,1 4-16 0,3-6-16 16,2-1 0-16,4 1 0 0,3-2-560 0,2-2-96 15,1 0-32-15,-2-2 0 0,3 3-560 0,1-4-112 16,1 5-32-16,2-3 0 0,0 3-256 0,-1-1-128 16,-1 0 128-16,2 3-128 0,4 1-192 0,-1 1-112 15,-1-2-16-15,0 3-13632 0</inkml:trace>
  <inkml:trace contextRef="#ctx0" brushRef="#br2" timeOffset="-89798.43">17852 11081 13823 0,'0'0'1216'0,"-8"-7"-960"16,3 1-256-16,5 6 0 0,0 0 2384 0,6-10 432 15,6 3 96-15,3-2 16 0,3 3-1488 0,2-2-288 16,3 0-64-16,5-1-16 0,4 0-368 0,7-3-64 16,1 3 0-16,3-1-16 0,4 5-432 0,4-4-64 0,3 0-128 0,1-5 176 31,-2 2-2032-31,-3 3-416 0</inkml:trace>
  <inkml:trace contextRef="#ctx0" brushRef="#br2" timeOffset="-89120.22">17774 11786 27359 0,'-11'-4'1216'0,"11"4"240"0,0 0-1168 0,0 0-288 0,11-2 0 0,4-2 0 0,4-1 288 0,7-5 0 16,1 1 0-16,4-1 0 0,2-2-288 0,4-1 128 16,5 2-128-16,3 1 0 0,-2-3-192 0,4 3-160 15,1 1-32-15,2 4 0 16,2-1-560-16,-1 2-112 0,-3 1-32 0</inkml:trace>
  <inkml:trace contextRef="#ctx0" brushRef="#br2" timeOffset="-84090.89">18752 10863 35007 0,'-12'-2'3120'0,"1"0"-2496"16,2 2-496-16,9 0-128 0,0 0 0 0,-9 3 0 15,9-3 0-15,0 0 0 0,0 0 128 0,-5 9 0 16,5-9 0-16,0 0 0 0,0 0-128 0,0 0 0 15,0 0-128-15,4 10 128 16,-1 1-1440-16,-3-11-208 0,8 6-32 0,0 0-7744 0,1 0-1552 0</inkml:trace>
  <inkml:trace contextRef="#ctx0" brushRef="#br2" timeOffset="-83865.98">18621 11318 28559 0,'-10'0'2544'0,"10"0"-2032"0,-8 5-512 0,4 3 0 16,3 3 1104-16,0-2 128 0,1-9 32 0,0 10 0 16,0-10-1008-16,2 12-256 0,-2-12 0 0,5 8 0 0,-5-8-192 15,12 8-96-15,-1-2-16 0,0-3 0 16,1 1-2368-16,1-3-464 0,4-3-112 0,0-2-16 0</inkml:trace>
  <inkml:trace contextRef="#ctx0" brushRef="#br2" timeOffset="-83623.63">19386 11358 22111 0,'0'0'1968'0,"0"0"-1584"0,0 0-384 0,13 7 0 15,-3 5 320-15,-1-5 0 0,-9-7-16 0,7 12 0 16,-2-5-304-16,-5-7 0 0,5 11 0 0,-1-5 0 16,-4-6-320-16,5 10 16 0,0-2 16 0,-5-8 0 31,0 0-768-31,0 0-160 0,0 0-16 0,0 0-16 0</inkml:trace>
  <inkml:trace contextRef="#ctx0" brushRef="#br2" timeOffset="-83420.55">19310 11131 29247 0,'-14'-19'1296'0,"9"8"272"0,1 1-1248 0,1-3-320 0,2 4 0 0,1-2 0 0,0 1 192 0,1-1-32 16,2-1 0-16,1 1 0 0,2-1-160 0,0-3 0 16,2 1 0-16,1 2 0 15,0-1-672-15,1 2-16 0,1 0 0 0,1-2-11808 16</inkml:trace>
  <inkml:trace contextRef="#ctx0" brushRef="#br2" timeOffset="-83263.56">19617 10547 23951 0,'-5'-9'2128'0,"0"4"-1696"0,0-3-432 0,2 3 0 15,1 0 336-15,2 5-16 0,-4-8 0 0,4 8 0 16,-4-7-320-16,2-1 144 0,2 8-144 0,-3-8 0 31,2 1-240-31,0-1-144 0,1 8-48 0,0-7-10384 0</inkml:trace>
  <inkml:trace contextRef="#ctx0" brushRef="#br2" timeOffset="-83115.05">19739 10286 20271 0,'-6'-13'1792'0,"6"13"-1424"0,0 0-368 0,0 0 0 15,0 0 1568-15,0 0 240 0,-1-7 48 0,1 7 16 16,0 0-1680-16,0 0-320 0,0 0-80 0,5-8-7664 15,-5 8-1520-15</inkml:trace>
  <inkml:trace contextRef="#ctx0" brushRef="#br2" timeOffset="-82923.61">19146 10389 20271 0,'-27'4'1792'0,"9"0"-1424"16,0 6-368-16,1-2 0 0,1 3 736 0,1-3 80 16,2 0 16-16,1 3 0 0,-1 3-832 0,3-2 0 15,2-5-144-15,2 3 16 16,1-1-512-16,1 1-80 0</inkml:trace>
  <inkml:trace contextRef="#ctx0" brushRef="#br2" timeOffset="-82707.61">19002 10735 26719 0,'-13'-5'1184'0,"13"5"240"15,-9-2-1136-15,9 2-288 0,0 0 0 0,0 0 0 0,0 0 816 0,0 0 96 0,0 0 32 0,0 0 0 16,0 0-2304-1,11-5-464-15,1-1-96 0</inkml:trace>
  <inkml:trace contextRef="#ctx0" brushRef="#br2" timeOffset="-82564.26">19709 10301 31103 0,'-4'-12'1376'0,"4"12"288"0,0 0-1344 15,0 0-320-15,8-5 0 0,2 0 0 16,0 1-608-16,1 1-192 0,2 1-32 0,1-2-7872 16,0-1-1584-16</inkml:trace>
  <inkml:trace contextRef="#ctx0" brushRef="#br2" timeOffset="-82428.71">20046 10179 11055 0,'0'0'976'0,"0"0"-784"0,0 0-192 0,0 0 0 16,0 0 2816-16,0 0 528 0,0 0 112 0,0 0-11856 15</inkml:trace>
  <inkml:trace contextRef="#ctx0" brushRef="#br2" timeOffset="-82263.43">20280 10228 28559 0,'0'0'2544'0,"0"0"-2032"0,-9 2-512 0,9-2 0 16,0 0-768-16,-4 10-240 0,3 2-48 0,2 1-16 16,1-5-960-16,1 4-192 0,-3-12-32 15,9 14-6448-15</inkml:trace>
  <inkml:trace contextRef="#ctx0" brushRef="#br2" timeOffset="-82077.13">19896 10716 20271 0,'-40'1'1792'0,"16"4"-1424"16,-1 5-368-16,2 0 0 0,4 3 1904 0,-2 2 304 0,2 2 64 0,2-1 16 31,0-4-2288-31,2 1-576 0,1-1-48 0,1-3-16 15,0 0-368-15,2-3-80 0,1 3 0 0</inkml:trace>
  <inkml:trace contextRef="#ctx0" brushRef="#br2" timeOffset="-81916.83">19228 11167 18431 0,'-23'4'1632'0,"11"2"-1312"0,-6 1-320 0,3 4 0 15,-3 0 896-15,1 3 96 0,1 2 32 0,1-1 0 16,-1-2-1360-16,1-2-272 16,0 2-48-16</inkml:trace>
  <inkml:trace contextRef="#ctx0" brushRef="#br2" timeOffset="-81746.5">18614 11551 25791 0,'0'0'2304'0,"0"0"-1856"15,0 0-448-15,0 0 0 16,0 0-624-16,0 0-208 0,0 0-64 0,0 0 0 16,11-6-1472-16,2-1-320 0,5-9-48 0,0 0-16 0</inkml:trace>
  <inkml:trace contextRef="#ctx0" brushRef="#br2" timeOffset="-81549.24">19702 10697 13823 0,'14'-17'1216'0,"3"-1"-960"0,1 2-256 0,1-1 0 16,0 2 2464-16,1-1 448 0,1-1 96 0,-1 3 0 15,0-1-1760-15,3 1-352 0,-3 0-80 0,1-1-16 16,-2-2-576-16,1 2-224 0,-1 0 176 0,-1 1-176 15,-1 2 0-15,-2 3 0 0,-2-2-128 0,-2 3 128 16,-2-2-640 0,-2 4 0-16,0-3-16 0,-7 9-7104 0,0 0-1424 0</inkml:trace>
  <inkml:trace contextRef="#ctx0" brushRef="#br2" timeOffset="-70576.83">20981 11724 12895 0,'-16'-13'576'0,"5"7"112"0,3 2-560 0,-1 1-128 0,0 0 0 0,2-1 0 16,7 4-160-16,-10-2-64 0,0 1-16 0,1 0 0 15,0-2 368-15,0 2 80 0,1 1 16 0,-1 1 0 16,0-1 288-16,0 2 64 0,0-1 16 0,0 1 0 16,1 4 176-16,8-6 48 0,-10 1 0 0,10-1 0 15,-7 2-128-15,7-2-32 0,0 0 0 0,0 0 0 16,0 0-144-16,0 0-16 0,7 5-16 0,5 3 0 15,3-3 208-15,5-2 32 0,6-1 16 0,2 2 0 16,2 4-32-16,2-3-16 0,2 0 0 0,1 1 0 0,-2 1-352 0,-2-1-64 16,-1 0-16-16,0-2 0 0,1 1 0 0,-2 3 0 15,-1-3 0-15,-1 2 0 0,-1 2 64 0,1-2 0 16,-3 3 0-16,2-2 0 0,-2 2-64 0,-3-3-16 16,-2 5 0-16,-2-2 0 0,-3 1-240 0,-3 3 128 15,-2 0-128-15,-2-1 0 0,-2 1 160 0,-2 1-160 16,-1 3 160-16,-2-1-160 0,-2-1 192 0,-1 2-48 15,-2-4-16-15,-4 5 0 0,0 3 64 0,-4-3 16 16,0-2 0-16,-2 2 0 0,-1 1 80 0,-1 0 16 16,-1 0 0-16,3 3 0 0,-3-4 144 0,0 0 48 15,1 2 0-15,-1-2 0 0,-3 0-32 0,4-2 0 0,-4-1 0 16,1 0 0-16,-2 0-144 0,1-4-48 0,-1 2 0 0,1 1 0 16,-2 1-80-16,0 0 0 0,1-4-16 0,1-1 0 15,0 1-48-15,2-5-128 0,1 2 192 0,3-4-64 16,0-2-128-16,5-1 128 0,0-3-128 0,10 1 128 15,0 0-128-15,0 0 192 0,0 0-192 0,0 0 192 32,0 0-1136-32,0 0-208 0,0 0-64 0,7-9-9840 0,3-5-1968 0</inkml:trace>
  <inkml:trace contextRef="#ctx0" brushRef="#br2" timeOffset="-67951.91">18054 11969 9215 0,'0'17'816'0,"-3"-1"-656"15,1-2-160-15,-3 0 0 0,1 3 1088 0,0 0 176 0,-1 1 32 0,1 0 16 16,0 0-416-16,0 0-64 0,1-2-32 0,-2 2 0 15,2-3-96-15,0-1 0 0,0-4-16 0,0 2 0 16,1-1 80-16,0-2 32 0,2-9 0 0,0 0 0 16,-2 10-48-16,2-10-16 0,0 0 0 0,0 0 0 15,0 0 208-15,0 0 32 0,0 0 16 0,2-11 0 16,1 1-112-16,-1-4-32 0,0-4 0 0,-1-1 0 16,1-2-144-16,0-5-16 0,-1-5-16 0,2 2 0 15,-1 1-96-15,1-5-32 0,-3-6 0 0,0-1 0 16,0 0-96-16,1-5-32 0,1-1 0 0,1-5 0 15,0-4-160-15,0-4-16 0,4 3-16 0,0-4 0 16,0-3-224-16,2-2 128 0,-1-4-128 0,1-1 0 16,0-1 0-16,0 5 0 0,0 5 0 0,-3 1 0 15,0 3 0-15,0 4 0 0,-2-1 0 0,1 5 0 0,1-3 0 16,0 2 0-16,1 2 0 0,-2 1 0 0,-1 0 0 0,0 1 0 16,-1 2 0-16,0-1 0 0,-1 3 128 15,0 0-128-15,0-4 0 0,-2 2 0 0,-2-6 144 0,2 6-144 16,-2 3 128-16,1 3-128 0,0 1 0 0,0 2 0 15,-1 3 0-15,1 5 0 0,-1 0 0 0,-1 5 0 16,2 0 0-16,-1 2 0 0,-1 2 0 0,1 1 0 16,1 2 0-16,0 1 0 0,0 1 0 0,-1 4 0 15,1-1 0-15,0 3 0 0,-1-3-128 0,2 3 128 16,0-2 0-16,0 9 0 0,0 0 0 0,0 0 0 16,0 0 0-16,0 0 0 0,0 0 0 0,0 0 0 15,0 0 0-15,0 0 0 0,0 0-160 0,0 0 160 16,0 0 0-16,0 0-144 0,0 0 144 0,0 0-192 15,0 0 192-15,9 9-192 16,-1-2-1184-16,0 3-240 0,-1-1-48 0,2 2-16 16,1-2-1440-16,-1 0-272 0,-9-9-64 0,18 7-16 0</inkml:trace>
  <inkml:trace contextRef="#ctx0" brushRef="#br2" timeOffset="-67376.13">17601 10463 5519 0,'0'0'240'0,"-11"2"64"16,1 1-304-16,1-1 0 0,0 1 0 0,9-3 0 0,-9 1 2816 0,9-1 496 15,0 0 96-15,0 0 32 0,0 0-1344 0,0 0-272 16,0 0-48-16,0 0-16 0,-5-9-368 0,5 9-80 15,0-11-16-15,2 2 0 0,2-4-592 0,4-1-128 16,-1-2-32-16,4 2 0 0,0 0-160 0,1-1-16 16,0-3-16-16,2 0 0 0,1-4 48 0,2-2 16 15,0-1 0-15,-1-4 0 0,1-2 16 0,-1 1 0 16,-1-1 0-16,3 2 0 0,-3-2-48 0,1 0-16 16,-2 1 0-16,1 2 0 0,0-3-128 0,2 3-32 15,-3-2 0-15,2 1 0 0,2 4-64 0,-1-2-16 16,0 3 0-16,1 2 0 0,0 2-128 0,0 1 0 0,-2 1 144 15,1 3-144-15,-1 1 0 0,0 2 0 16,-1 4 0-16,1-1 0 0,-3 2 0 0,0 5 0 0,-3-1 0 0,1 2 0 16,-1 0 0-16,1 2 0 0,-1 3 0 0,1 0 0 15,-2 3 0-15,1 2 0 0,-1 3 0 0,1-1 0 16,1 3 0-16,1 2 0 0,2 4-144 0,-1 0 144 16,1 0 0-16,0 6 0 0,0-2-144 0,0 5 144 15,4 0 0-15,-3 2 0 0,1 1 0 0,2 1 0 16,-1-2 0-16,-1 5 0 0,0 0 0 0,-1-1 0 15,-1-2 0-15,0-1 0 0,1-2 0 0,-2-4 0 16,-2-3 0-16,1-3 0 0,-1-2 0 0,-2-4 144 16,0 0 32-16,-1 0 0 0,-1-5 0 0,-1 0 0 15,-6-9 16-15,0 0 16 0,2 11 0 0,-2-11 0 16,0 0-64-16,0 0-16 0,0 0 0 0,0 0 0 16,0 0-128-16,0 0 192 0,0 0-192 0,0 0 192 15,-8-5-1920-15,1 2-368 0,7 3-80 16</inkml:trace>
  <inkml:trace contextRef="#ctx0" brushRef="#br2" timeOffset="-66457.71">17413 12097 13935 0,'0'0'608'0,"0"0"144"0,0 0-608 0,0 0-144 15,0 0 0-15,0 0 0 0,4-5 672 0,-4 5 96 16,11-5 32-16,0-1 0 0,1 1-176 0,1 1-48 15,2-2 0-15,3 2 0 0,1 4 64 0,3-1 16 16,1-1 0-16,3 2 0 0,2 3-32 0,5 1-16 0,4 1 0 0,3-1 0 16,2-3-96-16,2-1-32 0,3 0 0 0,3-1 0 15,2 1-112-15,-1-2-32 0,-1 0 0 16,5 2 0-16,2 2-112 0,6 0-32 0,3-2 0 0,2 0 0 16,-2 0 32-16,4 0 0 0,-1 0 0 0,3 1 0 15,2 1-32-15,2 0 0 0,2-2 0 0,-3 0 0 16,-3-2-192-16,1 5 144 0,-1 3-144 0,3-1 128 15,-1-1-128-15,0 0 0 0,-6 0 0 0,0-2 128 16,-2 2-128-16,0 0 0 0,-1 5 0 0,-2-3 0 16,0-1 0-16,-2 2 0 0,-2-4 0 0,-1 0 0 15,-4 0 160-15,1-1-160 0,0-1 192 0,-1 1-192 16,5 4 192-16,-2-3-192 0,0-3 192 0,-4 0-192 16,-2 2 176-16,-1 1-176 0,-2-2 160 0,2 3-160 0,-3 1 0 15,0-1 128-15,0-2-128 0,-1 2 0 16,-2-2 0-16,1 4 0 0,-2-3 0 0,-4 0 0 15,-2-2 0-15,-3-1 128 0,-2 0-128 0,-3 0 0 0,-2 1 224 0,-1-2-48 16,-4-3-16-16,0 4 0 0,-4-2 128 0,-2-1 32 16,0 2 0-16,-2-2 0 0,-4 2 112 0,0-3 16 15,0 1 16-15,-10 3 0 0,10 0-288 0,-10 0-176 16,10-3 192-16,-10 3-192 0,11 0 128 0,-11 0-128 16,0 0 0-16,0 0 0 0,0 0 192 0,0 0-192 15,0 0 192-15,0 0-192 0,0 0 0 0,0 0 0 16,0 0-192-16,0 0 48 15,0 0-368-15,0 0-80 0,0 0-16 0,-8-2 0 16,-3-2-1360-16,0 2-272 0,2 2-48 0</inkml:trace>
  <inkml:trace contextRef="#ctx0" brushRef="#br2" timeOffset="-66090.33">20816 11890 21183 0,'-14'-16'944'0,"6"6"192"0,2 2-912 0,2-1-224 0,4 9 0 0,0 0 0 15,0 0 0-15,8-6 0 0,3-2 0 0,6 3-160 16,1 1 320-16,4 3 64 0,5-2 16 0,4 2 0 16,0 0-48-16,4 2 0 0,2 2 0 0,-1 0 0 15,0 1 0-15,0 4-16 0,-1-2 0 0,2 2 0 16,-1 1 128-16,-2 0 16 0,-1 2 16 0,1 4 0 0,2 2 48 15,-3 2 0-15,-2 0 0 0,-2 0 0 0,-4 1-128 0,-2 2-32 16,-3 2 0-16,-2-2 0 0,-4-2-64 0,-4 2-16 16,-5 1 0-16,-2-1 0 0,-3 1 160 0,-6 4 16 15,-6-3 16-15,-6 0 0 0,-3 3 352 0,-6-3 64 16,-5 3 16-16,-3-4 0 0,-5 0 48 0,-2 2 16 16,-2 0 0-16,-3 1 0 0,-4-1-352 0,-2-1-64 15,-3 3-16-15,-2-4 0 0,-1 0-240 0,-1 0-160 16,0-2 192-16,2 1-192 0,1 3 0 0,1 2 0 15,5-3 0-15,-1 4-10608 16,-3-2-2064-16</inkml:trace>
  <inkml:trace contextRef="#ctx0" brushRef="#br2" timeOffset="-63257.08">27502 16795 16927 0,'0'0'752'0,"0"0"144"0,-9-1-704 0,4-4-192 15,5 5 0-15,-6-8 0 0,1 3 1088 0,1-4 192 16,1 0 48-16,-1 3 0 0,4 6-240 0,-2-10-32 15,-1 5-16-15,3 5 0 0,0 0 48 0,0 0 16 16,0-10 0-16,0 10 0 0,0 0-16 0,0 0-16 16,0 0 0-16,0 0 0 0,0 0-304 0,0 0-64 15,0 0-16-15,4 11 0 0,1 3-192 0,-1 5-48 16,1 4 0-16,4 8 0 0,-1 3-64 0,2 3-32 16,-3 1 0-16,4 3 0 0,-1 2-32 0,0 3 0 15,1 3 0-15,2-2 0 0,-1 0 0 0,-1 1-16 0,-1-3 0 16,0-1 0-16,1-4-32 0,-1-3 0 0,-1-3 0 0,-3-2 0 15,5-3-16-15,-2-1-16 0,-2-4 0 0,-1-2 0 16,0-1-80-16,-1-2-16 0,1-1 0 0,-3-1 0 16,2-8-144-16,1 1 160 0,0-4-160 0,-6-6 160 15,0 0-160-15,0 0 0 0,0 0 0 0,10 0 0 16,-10 0 0-16,6-7-272 0,-1-6 64 0,-2-4 16 31,0-1-1440-31,-2-1-288 0,-1 0-48 0,1-1-16 16,-1 0-1152-16,0-4-256 0</inkml:trace>
  <inkml:trace contextRef="#ctx0" brushRef="#br2" timeOffset="-62805.7">27211 16832 25631 0,'-20'-4'1136'0,"8"1"224"0,3-5-1088 0,3 3-272 16,1-2 0-16,5 7 0 0,-1-10 784 0,1 10 112 16,6-7 0-16,4-1 16 0,3 0-416 0,2 0-96 15,3 0-16-15,1-2 0 0,3 1 64 0,3-4 0 16,2 0 0-16,1 2 0 0,0-2 80 0,0 2 32 16,5 2 0-16,0-1 0 0,2 1 80 0,3 0 0 15,3 4 16-15,0 4 0 0,1-1-192 0,-2 4-32 16,-2 0-16-16,-2 5 0 0,-3 3-144 0,-4 1-16 0,-2 1-16 15,-7 5 0-15,-1 8-96 0,-1-1-16 0,-1 0 0 0,-3 6 0 16,-3 6 16-16,-2 1 0 0,-3 0 0 0,0 1 0 16,-3 1 0-16,-3 4 0 0,0-2 0 0,-1 2 0 15,-1-3 48-15,-2-2 0 0,-3 1 0 0,0 1 0 16,-3-2 64-16,-2 0 0 0,-1-3 16 0,-2-3 0 16,-3-3 144-16,-1-2 32 0,-2 0 0 0,-2-4 0 15,-1 1 32-15,-4-3 16 0,-2 0 0 0,2-1 0 16,2-1-224-16,0-1-32 0,1-3-16 0,6 1 0 15,1-4-96-15,3-3-128 0,1-3 176 0,4 1-176 16,1-5 0-16,9-2 0 0,0 0-160 0,0 0 160 31,-10-11-864-31,5 0-48 0,2-5-16 0,3 0 0 0,3-2-1744 0,2 0-336 0,4-1-80 0</inkml:trace>
  <inkml:trace contextRef="#ctx0" brushRef="#br2" timeOffset="-62199.34">28427 16972 17503 0,'0'0'768'0,"0"0"176"0,-1-10-752 0,1 10-192 16,4-9 0-16,1 0 0 0,-5 9 1680 0,5-9 304 0,3-2 64 15,-1 2 16-15,1-3-1216 0,1 2-240 0,1 1-48 16,0-1-16-16,0 1 112 0,1-1 32 0,-3 5 0 0,-8 5 0 16,9-5-80-16,-9 5-16 0,0 0 0 0,0 0 0 15,11 4 48-15,-5 7 16 0,-2 1 0 0,-2 5 0 16,0 5-64-16,-2 5-16 0,-3 2 0 0,-2 3 0 16,-1 3-176-16,-1 6-32 0,1 0-16 0,-2 4 0 15,-2 2 80-15,0 3 16 0,-3 0 0 0,2-3 0 16,-3-2-112-16,-2-4-16 0,0-3 0 0,-1-4 0 15,1 0 112-15,1-5 16 0,-3-4 0 0,0-1 0 16,0-2-32-16,0-4 0 0,-6-4 0 0,4-3 0 16,1-1-64-16,0-5-16 0,0 0 0 0,1-3 0 15,-1-4-32-15,1-3-16 0,2-5 0 0,0-1 0 16,1-6-32-16,4-1 0 0,-1-1 0 0,2-3 0 16,0-3-256-16,1 1 128 0,0-2-128 0,3 3 0 15,-1 0 0-15,5 1 0 0,3 3 0 0,3 1 0 16,2 1 0-16,1 4 0 0,2 0 0 0,3 2 0 0,3 0 0 15,6 1 0-15,4 4-128 0,2 2 128 0,2 0 0 0,6 7 0 16,3 1 0-16,0 2-144 0,-1 7 144 0,-2 2 0 16,-2 2 0-16,0 2 0 0,-1 0 0 0,0 0 0 15,0-3 0-15,-2 3 0 0,-2 2 0 0,0-2 144 16,0 0-144-16,0 0 0 0,-1-1 176 0,-3-1-176 16,-1-1 160-16,-2-1-160 0,0-2 176 0,-4-3-176 15,-1 1 192-15,-4-2-192 0,0 0 160 0,-3-4-160 16,-9-5 128-16,9 5-128 0,-9-5 0 0,0 0 0 15,0 0 0-15,0 0 0 16,0 0-896-16,0 0-192 0,1-9-64 0,-2-6 0 16,-3-4-2240-16,-2-1-448 0</inkml:trace>
  <inkml:trace contextRef="#ctx0" brushRef="#br2" timeOffset="-61146.43">25861 2805 18431 0,'-8'-8'1632'0,"2"-1"-1312"0,0 3-320 0,6 6 0 16,-7-4 1312-16,7 4 192 0,-6-5 32 0,6 5 16 15,0 0-400-15,0 0-96 0,-8 0-16 0,8 0 0 16,0 0-208-16,-5 13-32 0,1 2-16 0,3 3 0 15,0-1-288-15,1 5-64 0,0 5-16 0,2 1 0 16,1 7-64-16,1 7-16 0,1 1 0 0,-1 7 0 16,-2 2 64-16,0 4 16 0,-1 4 0 0,-1 6 0 15,-3 4 144-15,-1 1 16 0,-1-2 16 0,0-5 0 16,0 0 48-16,0-7 0 0,-1 0 0 0,1-5 0 16,-2-4 0-16,1-4 0 0,0 1 0 0,1-7 0 15,-1 0-256-15,3-4-32 0,-1-2-16 0,-1-7 0 16,2-3-160-16,1-4-48 0,-1-3 0 0,1 0 0 15,-2-2-128-15,4-13 0 0,-2 8 0 0,2-8 0 16,0 0-288-16,2-8-144 0,0-6-16 0,1-4-16 16,1-3-2240-16,1-9-448 0,1-4-96 0</inkml:trace>
  <inkml:trace contextRef="#ctx0" brushRef="#br2" timeOffset="-60766.45">25378 2929 26255 0,'-18'-11'1152'0,"8"1"256"0,2 1-1120 16,2-4-288-16,0 0 0 0,3 2 0 0,4-1 768 0,3 1 80 0,3-2 32 0,3-2 0 16,4-2-256-16,4 2-48 0,1 1-16 0,5 0 0 15,6 0-176-15,6 2-48 0,3-1 0 0,7 6 0 16,0 2-80-16,1 3 0 0,-1 1-16 0,-3 4 0 15,-1 1-96-15,0 0-16 0,1 2 0 0,1 6 0 16,1 4 32-16,-1 6 0 0,-2 1 0 0,-1 5 0 16,-2-1 32-16,-3 4 0 0,-4 5 0 0,-2 7 0 15,-2 5 16-15,-5 4 16 0,-1 2 0 0,-6 2 0 16,-2-2 80-16,-4 4 16 0,-2-1 0 0,-3 0 0 16,-5 2 160-16,-1-1 32 0,-7-3 16 0,1-5 0 15,-4 0 96-15,-3 0 16 0,-2-5 0 0,-2-1 0 16,-2 0-64-16,-3-1 0 0,-4-5 0 0,-2-1 0 15,-4-2-176-15,-1-1-32 0,-3-4-16 0,0-2 0 16,-3 2-144-16,4-5-16 0,4 0-16 0,0-3 0 0,0-3-176 16,6-1 160-16,1-4-160 0,4-5 160 0,0 1-160 0,5-6 0 15,-1-3 0-15,5-5 0 16,2-7-496-16,2-3-80 0,2-5 0 0,4-3-16 16,5-2-1808-16,6-6-352 0,3-4-80 0,6 0-8352 15,4 0-1664-15</inkml:trace>
  <inkml:trace contextRef="#ctx0" brushRef="#br2" timeOffset="-60277.61">26957 3481 21183 0,'0'0'1888'0,"0"0"-1504"0,0 0-384 0,0 0 0 15,0 0 976-15,0 0 128 0,0 0 32 0,-8 7 0 16,8-7-48-16,-5 9-16 0,1 4 0 0,2 1 0 16,0-2-192-16,1 3-48 0,0 4 0 0,1 1 0 15,-4 0-240-15,0 3-48 0,0 0-16 0,-1 6 0 16,-4 2 0-16,-3 5 0 0,-1 0 0 0,-4 4 0 16,-3-1 64-16,-3-1 16 0,-3-1 0 0,-2 0 0 15,-2 3-208-15,-1-4-32 0,-4-1-16 0,1-6 0 16,0-4-32-16,1-2-16 0,0-2 0 0,2-4 0 15,-1-1 48-15,3-6 16 0,2 0 0 0,4-5 0 16,-2 0-16-16,2-2 0 0,2-7 0 0,1-1 0 0,0-5-48 16,2-1-16-16,3-4 0 0,0-3 0 0,2 1-144 15,4-2-16-15,0-7-128 0,6 1 192 0,3-1-192 0,3 0 0 16,6 1 0-16,3 5 0 0,3 1 0 0,4 4-128 16,1 1 128-16,4 5-160 0,2 3 32 0,4 6 0 15,3 2 0-15,4 8 0 0,3-1 128 0,3 9-192 16,3 5 192-16,1 1-192 0,1 1 192 0,-1 3 0 15,-2 3 0-15,-6-4 0 0,0 0 0 0,-4-2 0 16,-4-1 0-16,-1 1 128 0,-5-3-128 0,-1-3 0 16,-3-3 0-16,-2 1 128 0,-3 1-128 0,-2-4 0 15,-1-3 0-15,-2-1 0 0,-1-1-288 0,-1-1-80 0,-9-8-16 16,0 0 0 0,7-7-2224-16,-1-3-448 0,-3-6-80 0,-3-3-12480 0</inkml:trace>
  <inkml:trace contextRef="#ctx0" brushRef="#br2" timeOffset="-59579.36">26424 2412 1839 0,'0'0'160'0,"0"0"-160"0,0 0 0 0,5-9 0 16,-5 9 3136-16,0-9 576 0,0 9 128 0,0 0 32 16,0 0-2384-16,0 0-464 0,0 0-112 0,0 0-16 15,0 0 128-15,0 0 32 0,0 0 0 0,0 0 0 16,-4 12 0-16,1 3 0 0,-4 3 0 0,0 2 0 16,-2 4-608-16,1 1-112 0,-1-2-16 0,0 2-16 15,-1 0-128-15,0-5-32 0,-1 1 0 0,3-1 0 16,-2-2 96-16,5-2 16 0,-2-2 0 0,1-1 0 15,1-5 64-15,5-8 0 0,0 0 16 0,0 0 0 16,0 0 240-16,0 0 64 0,4-9 0 0,2-4 0 0,2-2-128 16,2-3 0-16,1-2-16 0,3-5 0 0,3-1-208 15,2-3-32-15,1-3-16 0,0 0 0 0,1-2-16 16,-1 2 0-16,4 3 0 0,2-1 0 0,0 8-48 0,4-3-16 16,0 5 0-16,1 1 0 0,-2 2-16 0,-1 2 0 15,-1 0 0-15,-3 2 0 0,-3-2-144 0,0 2 0 16,-4 4 0-16,-1-2 128 0,-2-1-128 0,-2 4-144 15,-1 1 144-15,-3 2-208 16,-8 5-1456-16,0 0-304 0,9-2-48 0,-9 2-16 16,0 0-912-16,0 0-176 0,0 0-32 0</inkml:trace>
  <inkml:trace contextRef="#ctx0" brushRef="#br2" timeOffset="-59066.92">26422 2465 8287 0,'-7'9'736'0,"1"-1"-592"0,1 3-144 0,0-2 0 16,1 0 1632-16,4-9 288 0,0 0 64 0,-3 13 16 15,3-13-768-15,0 0-144 0,0 0-48 0,0 0 0 16,0 0 0-16,0 0 0 0,0 0 0 0,13-2 0 16,-3-1-336-16,-10 3-80 0,7-8-16 0,-2-2 0 0,-3 1 48 0,2-1 16 15,0 2 0-15,0-3 0 0,-2-1 32 0,2-2 0 16,0-2 0-16,1 1 0 0,0-2-64 0,3 2 0 16,-2-2 0-16,3-2 0 0,0-4-32 0,1 2-16 15,4-3 0-15,0 1 0 0,2 0-144 0,4-4-16 16,-1 0-16-16,3-1 0 0,3 2-128 0,0-5-32 15,2-2 0-15,1 0 0 0,1 0-80 0,-1 0-32 16,0 3 0-16,-1 0 0 0,-1 4-144 0,3-1 160 16,1 3-160-16,-1 3 160 0,-2 1-160 0,-1 2 0 15,0 3 0-15,-1 1 0 0,-1 5 0 0,-2-1 0 16,-2 2 128-16,-1-1-128 0,-1 6 0 0,0-1 0 16,-3-1 0-16,-1 2 0 0,-1 2 0 0,1 1 0 0,-3 0 0 15,-1 0 0-15,-10 0-176 0,11-1 48 0,-11 1 0 0,10-2 0 31,-10 2-400-31,0 0-80 0,11-1-16 0,-11 1 0 16,0 0-1840-16,0 0-368 0,0 0-80 0</inkml:trace>
  <inkml:trace contextRef="#ctx0" brushRef="#br2" timeOffset="-58551.39">26369 1853 10127 0,'0'0'448'0,"-5"12"96"0,0-4-544 0,-1 5 0 15,0 2 0-15,-1 0 0 0,1 2 1776 0,0 2 240 16,-1 2 48-16,1 0 16 0,-3 0-864 0,3 5-160 16,-2-3-32-16,0 1-16 0,2 0-384 0,1-1-80 15,1 2-16-15,2 2 0 0,0-3-256 0,4 1-48 16,-1 0-16-16,1-6 0 0,2-2 16 0,0 0 0 15,0 0 0-15,0-2 0 0,-2-3 224 0,3 2 64 16,0-1 0-16,0-1 0 0,2-5 144 0,-7-7 48 0,9 8 0 0,1 0 0 16,0-3-112-16,1 0-16 15,2-2 0-15,0-1 0 0,0-4-240 0,1-1-48 0,0 0-16 0,2-1 0 16,-2-1 32-16,3-1 0 0,2 1 0 0,0-2 0 16,0-4-48-16,2 2-16 0,0-2 0 0,-1-1 0 15,-1 2-80-15,0-3-16 0,0 2 0 16,-1 1 0-16,0-4-144 0,-3 2 192 0,-1 3-192 0,0 3 192 15,-4-2-192-15,-1 5 0 0,-9 3 0 0,9-2 0 16,-9 2-704-16,0 0-64 16,0 0 0-16,0 0-16 0,0 0-2144 0,0 0-416 15</inkml:trace>
  <inkml:trace contextRef="#ctx0" brushRef="#br2" timeOffset="-57758.86">27777 967 15663 0,'-17'-12'1392'0,"6"10"-1120"0,-3-1-272 0,0 2 0 0,1-3 384 0,2 3 0 16,-1 0 16-16,2-2 0 0,0 2 448 0,10 1 96 15,-7-2 16-15,7 2 0 0,0 0-64 0,0 0 0 16,0 0 0-16,0 0 0 0,0 0-400 0,0 0-96 16,3 13-16-16,-2 4 0 0,0 4-256 0,1 3-128 15,4 4 128-15,-1 2-128 0,-1 1 384 0,1 2 0 16,0 3 0-16,0 0 0 0,-1-2 64 0,0 3 0 15,1-2 0-15,0 1 0 0,-1-4-96 0,0-3-16 16,-1 0 0-16,3 0 0 0,-1-6-16 0,-2-4 0 16,0-1 0-16,1-3 0 0,0-4 0 0,-1-1 0 15,-3-10 0-15,0 0 0 0,0 0 64 0,0 0 0 16,0 0 0-16,0 0 0 0,0 0-16 0,0 0 0 16,0 0 0-16,0-14 0 0,0-4-80 0,0-2-16 15,2-2 0-15,-2-3 0 0,0-1-80 0,2-2-32 16,1 0 0-16,-1-6 0 0,1-2-160 0,2 2 128 15,3 0-128-15,1 2 128 0,-1 3-128 0,4 0 0 0,2 3 0 16,2 1 0-16,0 3 0 0,1 3 0 16,0-1 0-16,1 1-176 0,0 2 176 0,-1 4 0 0,1 6 0 0,0-1-128 15,1 3 128-15,-2 1 0 0,-4 2 0 16,-1-1-128-16,1 6-720 16,-13-3-144-16,12 3-32 0</inkml:trace>
  <inkml:trace contextRef="#ctx0" brushRef="#br2" timeOffset="-57367.75">28472 898 29087 0,'0'0'1280'0,"0"0"272"0,0 0-1232 16,0 0-320-16,0 0 0 0,-10-1 0 0,0-1 0 0,2 4 0 15,-1 2 0-15,1-1 0 0,0 2 0 0,-3 7 0 16,0 4 0-16,-2 4 0 0,-2 5 208 0,2 2-64 16,-2-1-16-16,2 2 0 0,1 2-128 0,1-3 0 15,1 3 144-15,4-5-144 0,1-1 0 0,4-3 0 16,3-5 0-16,1-2 0 0,-1-1 128 0,5-2 48 16,1-6 16-16,1-1 0 0,1-3 304 0,2-2 64 0,-1-4 16 0,3-1 0 15,0-6 0-15,0 1 16 0,-1-2 0 0,0-2 0 16,-2-2-272-16,-1 1-48 15,-1 2-16-15,0-3 0 0,-4 1-96 0,3 3-32 16,-2 0 0-16,1 3 0 0,-2 3-128 0,-5 7 0 0,0 0 0 0,0 0 0 16,0 0 0-16,10 0 0 0,-10 0 0 0,13 7 0 15,-3 5-176-15,0 3 176 0,-1-1-128 0,-2-1 128 16,0-1 0-16,0 2 0 0,4-4 0 0,0 2-128 16,2-1-1168-1,1-3-240-15,2 1-32 0,2-3-7984 0,0-3-1600 0</inkml:trace>
  <inkml:trace contextRef="#ctx0" brushRef="#br2" timeOffset="-57037.47">28886 817 21935 0,'-11'10'960'0,"5"-5"224"0,-3 6-944 0,-2 1-240 15,3 3 0-15,-1 4 0 0,0 1 704 0,0 5 112 16,-1-4 16-16,2 1 0 0,3 3 16 0,1-3 16 15,2-2 0-15,0-2 0 0,4-3-384 0,0-3-80 16,-1-1-16-16,-1-11 0 0,0 0-48 0,7 10-16 16,-7-10 0-16,0 0 0 0,11 2 336 0,-1-6 64 15,-1-3 16-15,0-1 0 0,-1-5-128 0,2-4-32 16,0-2 0-16,0 1 0 0,0-1-208 0,-2-1-48 16,4-4-16-16,-1 1 0 0,0 1-160 0,1 1-16 15,-1 2-128-15,-1 3 192 0,1 2-192 0,-1 4 0 16,1 4 0-16,-3 3 0 0,-8 3 0 0,0 0 0 15,13 3 0-15,-3 3 0 0,-3 4 0 0,-2 7-192 0,2 2 192 16,-5-1-160-16,2 1-144 0,-3-1-16 0,1-2-16 16,0 2 0-1,0 0-1728-15,0 0-352 0,2-1-64 0,1 0-10656 0</inkml:trace>
  <inkml:trace contextRef="#ctx0" brushRef="#br2" timeOffset="-56541.24">29454 775 14735 0,'0'-12'1312'0,"0"1"-1056"0,0-6-256 0,-2 0 0 0,-1-1 1440 0,0 1 224 15,-2-1 64-15,-2 2 0 0,-2-1-400 0,0 2-80 16,0 8-16-16,1 0 0 0,-1 5-304 0,-1 4-64 16,-3 5-16-16,-1 0 0 0,-1 7-368 0,-3 3-80 15,-3 2-16-15,2 1 0 0,2 0-112 0,0 5-16 16,2 1-16-16,6-3 0 0,0-1-112 0,5-1-128 15,3-2 176-15,3-1-176 0,4-4 0 0,1 0 0 16,3-2 0-16,3-7 0 0,4-3 288 0,0-2-48 16,1-4-16-16,1-2 0 0,0-4 224 0,0 0 32 15,0-4 16-15,-2-3 0 0,-3-1-80 0,0-2-16 16,1-4 0-16,-2 2 0 0,-3 1 0 0,0-1 0 0,-1-5 0 16,0 1 0-16,-3-6-144 0,2-2-16 15,1-3-16-15,-8 14 0 0,2-10-224 0,-1 1 176 16,0-1-176-16,0 4 160 0,1 1-160 0,-1 6 0 0,1 2 0 0,-1-8 0 15,-1 10 0-15,-1 9 0 0,0 9 0 0,0 0-176 16,0 0 176-16,-6 14-192 0,-1 7 192 0,4-8-192 16,-1 7 192-16,4 6-160 0,-1 5 160 0,1-1-160 15,0 3 160-15,1 2 0 0,0-1-144 16,5 26 144-16,1-15-576 16,-1-8-32-16,1-4-16 0,0-7 0 0,2-1-576 0,2-4-112 15,0-6-32-15,-1-4 0 0,-2-2-1216 0,1-4-256 16,-9-5-64-16,12-1 0 0</inkml:trace>
  <inkml:trace contextRef="#ctx0" brushRef="#br2" timeOffset="-56215.06">29967 517 19119 0,'0'0'832'0,"0"0"192"0,-3-7-816 0,3 7-208 16,0 0 0-16,0 0 0 0,-9-3 1232 0,9 3 208 15,-9-2 32-15,1 4 16 0,-3-1-400 0,1 4-64 16,1 0-32-16,-2 3 0 0,-4 2-400 0,-3 0-80 16,3 3 0-16,-1-2-16 0,1 4-240 0,2 2-32 15,2-2-16-15,-2 0 0 0,2-2-48 0,1-1-16 16,4-1 0-16,3-3 0 0,-1 2 16 0,4-10 0 16,0 9 0-16,0-9 0 0,0 0 16 0,0 0 0 15,9 7 0-15,1-4 0 0,-10-3 160 0,14 2 48 16,0 1 0-16,-4-3 0 0,1-3-128 0,1 1 0 0,-1-3-16 0,-3-2 0 15,-8 7-96-15,10-6-16 16,-3 0 0-16,-7 6 0 0,6-10-128 0,-6 10 160 16,4-11-160-16,-4 11 160 0,0-9-160 0,0 9 160 0,-4-10-160 0,-1 3 160 15,1-2-160-15,-1 1 128 0,-1 2-128 0,-1-2 128 16,0 3-128-16,1-1 0 0,-1-1 0 0,0 2 128 16,7 5-128-16,-6-4-272 0,6 4 64 0,0 0 16 15,-5-6-1520 1,5 6-288-16,0 0-64 0</inkml:trace>
  <inkml:trace contextRef="#ctx0" brushRef="#br2" timeOffset="-55805.75">30142 479 13823 0,'-2'11'608'0,"-2"-1"128"16,-3 2-592-16,2 3-144 0,0 0 0 0,0 2 0 0,0-1 2000 0,0 1 368 15,1-5 80-15,2 4 16 0,-3-2-1184 0,2 0-224 16,2-5-48-16,0 2-16 0,-1-3-464 0,2-8-80 16,0 0-32-16,0 0 0 0,0 0 128 0,0 0 32 15,0 0 0-15,0 0 0 0,14-5 144 0,-2-3 48 16,-2-5 0-16,0-2 0 0,4-2-208 0,0 1-48 16,0-2 0-16,0 2 0 0,0-1-96 0,0 1-32 15,-1-1 0-15,1 3 0 0,-2 0-128 0,2 1-48 16,-1 4 0-16,1 1 0 0,0 2-208 0,-1 3 144 15,-3 1-144-15,-10 2 128 0,11 3-128 0,-11-3 0 0,8 9 0 0,-2 2 0 16,-2 3 0-16,-3-2 0 0,-2 0 0 0,1 2 0 16,-1-3 0-16,0-1 0 0,-2 2 0 0,3-12 0 15,0 0 0-15,0 0 0 0,0 0 0 0,0 0 0 16,0 0 0-16,0 0 0 0,11-5 0 0,5-2 128 16,-2-5 0-16,2 0-128 0,-1-5 192 0,-6 6-64 15,2-2-128-15,0 1 128 0,-1-2-128 0,2 3 128 16,-1 0-128-16,2 0 0 0,-1 4 0 0,15-6 0 0,-5 4 0 15,-1 5 0-15,2 3 0 0,0 2 0 0,-4 3-128 0,2 4 128 16,-4-3 0-16,-8 0 0 16,1 1-192-16,1-1 48 0,-1 2 0 0,-1 0 0 15,2-2-2384-15,-1 1-480 16</inkml:trace>
  <inkml:trace contextRef="#ctx0" brushRef="#br2" timeOffset="-55143.48">31382 241 23039 0,'0'0'1024'0,"0"0"192"0,0 0-960 0,-8 6-256 0,2 2 0 0,-5-2 0 16,1 6 608-16,-1-1 80 0,-2 1 16 0,0 5 0 15,1 4 32-15,4-7 16 0,-2 7 0 0,0 6 0 16,-2 0-192-16,3 3-48 0,-2 1 0 0,1-1 0 0,-3 4-192 16,-11 25-32-16,4-13-16 0,3-9 0 0,2-7-96 0,3-6-32 15,2-5 0-15,1-3 0 0,2-5 240 0,2-5 64 16,5-6 0-16,0 0 0 0,0 0 416 0,0 0 96 15,0 0 0-15,3-15 16 0,4-3-192 0,2-1-32 16,1-2-16-16,2-4 0 0,5 0-464 0,0 0-80 16,-2-6-32-16,1 3 0 0,2 0-160 15,0 2 0-15,2 0 0 0,-7 12 128 0,2-1-128 0,3 1 0 16,0-1 0-16,1 2 0 0,-1 3 0 0,-1 1 0 16,0 2 0-16,13-4 0 0,-8 9-160 0,-5 3 160 15,-5 3 0-15,-8 1-144 0,0 5 144 0,-2 1 0 16,0 2 0-16,-2 2-128 0,-3 0 128 0,-2 2 0 15,-2 1 0-15,-11 14 0 0,-1-8 0 0,-3-3 0 16,-2-2 0-16,1-2 0 0,-1-3 0 0,1 0 128 16,-1-5-128-16,5 2 128 0,1-6-128 0,1 2-128 15,3-5 128-15,4-3-192 16,10 1-512-16,0 0-96 0,-6-11-32 0,3-1 0 16,2 2-2000-16,5-5-416 0,2-2-80 0</inkml:trace>
  <inkml:trace contextRef="#ctx0" brushRef="#br2" timeOffset="-54908.26">31777 204 14735 0,'0'0'640'0,"9"-10"160"0,-5 0-640 0,-3 0-160 0,-1 10 0 0,0 0 0 16,0 0 2240-16,0 0 400 0,0 0 96 0,0 0 16 0,-9-6-1344 0,0 6-256 16,9 0-48-16,-13 8-16 0,1 6-352 0,-1 3-80 15,0 0-16-15,0 4 0 0,-1 2-256 16,2 3-48-16,-2 6-16 0,7-10 0 0,2 3 80 0,2 6 16 15,-4 2 0-15,2 1 0 0,0 0-192 0,1 1-32 16,3-4-16-16,-3 29 0 0,2-18-176 0,0-8 128 16,2-6-128-16,2-5 128 0,0-4-128 0,2 0 0 15,-3-3 0-15,2-6 0 16,1-1-1216-16,-4-9-240 0,6 7-32 0,-6-7-16 16,0 0-1184-16,11-5-224 0</inkml:trace>
  <inkml:trace contextRef="#ctx0" brushRef="#br2" timeOffset="-54725.88">31548 480 23039 0,'0'0'1024'0,"0"0"192"0,0 0-960 0,11-1-256 16,1 1 0-16,2 0 0 0,-1 0 464 0,4-2 48 16,1 0 16-16,3-1 0 0,0 1 48 0,3-2 0 15,2-4 0-15,-8 4 0 0,1-1-384 0,3-2-64 0,3 0 0 16,-1-3-128-1,1 4-2112-15,1-1-544 0</inkml:trace>
  <inkml:trace contextRef="#ctx0" brushRef="#br2" timeOffset="-54366.13">32473 438 24527 0,'-15'-1'1088'0,"4"1"224"0,-5 0-1056 0,-3-2-256 0,-3 2 0 0,-4 2 0 0,-3 3 800 0,0 2 96 16,-2-2 32-16,2 4 0 0,1 1-32 0,14-2-16 15,1 1 0-15,1 1 0 0,-1 2-464 0,1 2-96 16,2 0 0-16,3-2-16 16,3 2-144-16,1 13-32 0,6-7 0 0,3-2 0 0,2-4 96 0,3-2 16 15,1 2 0-15,2-1 0 0,0 4 80 0,2 0 32 16,1 2 0-16,-3-4 0 0,0-4-64 0,-8-2-16 16,-1-2 0-16,0 0 0 0,-1 3 400 0,-3 2 80 15,-2-3 16-15,-5 3 0 0,-3 1 320 0,-4 0 64 16,-1 0 0-16,-3 2 16 0,-3-1-432 0,-21 10-96 15,-2-6 0-15,-1-4-16 0,1-5-368 0,-2-1-64 0,1-1 0 16,-1-3-16-16,2-3-176 0,3-1 0 16,4-4-160-16,4 0 160 15,6-2-1680-15,5-3-240 0,3 3-64 0</inkml:trace>
  <inkml:trace contextRef="#ctx0" brushRef="#br2" timeOffset="-53299.32">25861 2833 10303 0,'0'0'448'0,"0"0"112"0,0 0-560 0,0 0 0 15,0 0 0-15,0 0 0 0,0 0 320 0,9-7-64 0,0 1 0 0,-2 1 0 16,0 0 256-16,-1-5 64 0,1 1 0 0,-1-3 0 16,2 2 112-16,-2 0 16 0,0-5 16 0,-6 1 0 15,0 1 240-15,1 1 64 0,2-1 0 0,-2 1 0 16,1 2 0-16,-2 0 16 0,0 2 0 0,0 8 0 16,0 0-32-16,0 0-16 0,0 0 0 0,0 0 0 15,0 0-224-15,0 0-64 0,2 13 0 0,2 5 0 16,-2 2-224-16,4 4-48 0,-1 7-16 0,0 2 0 15,1 2 640-15,-1 7 128 0,-1 6 32 0,-1 2 0 16,-2 1-1472-16,-1 1-272 0,-3 0-64 0,-1 3-16 0,1 3 816 16,-2 3 176-16,-3-2 16 0,2 0 16 0,2 2-208 15,-1-6-32-15,-2-1-16 0,2-6 0 0,-4-4-16 0,2-2 0 16,-2-1 0-16,2-4 0 0,4-3 112 0,-4-3 0 16,3-3 16-16,1-2 0 0,-1 1-16 0,-1-3 0 0,1 2 0 15,0-5 0-15,0-3-96 0,3-2-32 16,-3-2 0-16,2-3 0 0,2-11 0 0,0 0-128 0,0 0 192 15,0 0-64-15,0 0-128 0,0 0 0 0,0 0 0 0,0 0 0 32,-7-9-1408-32,4-5-352 0,1-4-80 0,2 1-8464 0,2 1-1680 15</inkml:trace>
  <inkml:trace contextRef="#ctx0" brushRef="#br2" timeOffset="-52576.39">25368 2984 22111 0,'-19'-9'1968'0,"9"5"-1584"0,10 4-384 0,0 0 0 15,-9-9 640-15,9 9 64 0,0 0 0 0,0 0 0 16,-3-10 112-16,3 10 16 0,7-13 16 0,4 2 0 0,4-1-432 0,4 0-96 16,5-1 0-16,3 2-16 15,9-3 16-15,4 1 0 0,6 2 0 0,1 2 0 0,0 2 128 16,2-2 16-16,0 4 16 0,-1 3 0 0,-1 0-128 0,2 5-32 16,2 1 0-16,1 9 0 0,0 1-128 0,-4 7-48 15,-5 2 0-15,-2 2 0 0,-4 3-144 0,-5 4 192 16,-6 5-192-16,-2 2 192 0,-6 1-64 0,-2 3 0 15,-5 2 0-15,-1 3 0 0,-4-2 96 0,-3 2 16 16,-4 1 0-16,-3-3 0 0,-2 0 16 0,-3-3 0 16,-1-2 0-16,-6-3 0 0,0-2 224 0,-5-1 48 15,-3 1 16-15,-2-2 0 0,-6-3-32 0,-4 2-16 16,-3 0 0-16,-2 0 0 0,-1 0-160 0,3-5-16 0,1 1-16 0,0-2 0 16,-1-2-112-16,3-3 0 15,-1-2-16-15,-3-2 0 0,1-3-48 0,-3-2 0 0,-1-4 0 0,1 0 0 16,2-6-128-16,5 1 192 15,3-1-192-15,7-1 192 0,3 2-192 0,4-3 192 0,5-1-192 0,2 0 192 16,2-1-192-16,9 1 0 0,0 0 144 0,0 0-144 16,0 0 0-16,0 0 0 0,0 0 0 0,13-9 0 15,3 4 0-15,6-4-208 0,5 0 80 0,4 0 128 0,2 1-128 16,4-3 128-16,0 0 0 0,1-3 0 16,0-1 0-16,1 1 0 0,-1 1 0 0,-1-5 0 15,-2-5 0-15,2 0 0 0,-1-1 0 0,0-2 0 0,1 1 0 16,1-1 0-16,-1 2 0 0,1-2 0 0,-2-3 0 0,-4-2 0 15,-3 3 0-15,-1-3 0 0,-3-4 0 0,-2 0 0 16,-1-1 0-16,-4 2 128 0,-4 0-128 0,1-1 128 16,-5 1-128-16,-1 1 128 0,-3 2-128 0,-2-2 0 15,-4 2 0-15,-1-1 128 0,-3 1-128 0,-2 0 0 16,-3-3 0-16,-1 3 128 0,-4-1-128 0,-4 1 0 16,0-2 0-16,-2 4 128 0,-1 5-128 0,0 0 0 15,-3 2 0-15,-2 4 0 0,0 2 0 0,-2 3 0 16,0-1 0-16,-3 5 0 0,1 2 0 0,2 4 0 15,0-1-176-15,-2-1 176 16,0 4-432-16,1 2 0 0,3 4 0 0,0 0 0 16,-1-1-2464-16,3 5-496 0,1-4-112 0</inkml:trace>
  <inkml:trace contextRef="#ctx0" brushRef="#br2" timeOffset="-51894.27">26809 3591 13823 0,'0'0'608'0,"0"0"128"0,0 0-592 0,0 0-144 15,0 0 0-15,0 0 0 0,0 0 576 0,8 7 96 16,-8-7 16-16,0 0 0 0,0 0 400 0,6 5 64 16,-6-5 32-16,5 10 0 0,-5-10 32 0,0 11 16 15,-1 2 0-15,-3 2 0 0,-2 1-144 0,-4 1-16 16,-2 3-16-16,1 2 0 0,-3 8-288 0,-4-5-64 16,-4 2-16-16,-3-2 0 0,-4 4-176 0,-2-2-48 15,0 4 0-15,-4-2 0 0,-3 4-64 0,0-3-16 16,4 0 0-16,-1-6 0 0,1-1-64 0,1-3 0 15,1-3-16-15,-1-5 0 0,0 0 48 0,1-6 16 16,2-5 0-16,2-2 0 0,2-1 80 0,4-7 32 0,2-3 0 16,3-3 0-16,4-4 32 0,1-3 0 0,5-4 0 0,1-1 0 15,3-5-320-15,2-1-64 0,3 3-128 0,3 3 192 16,4 0-192-16,3 6 0 0,2 1 0 0,5 4 0 16,2 1 0-16,3 3 0 0,2 0-144 0,2 3 144 15,0 7-144-15,2 6 144 0,2 1-128 0,1 2 128 16,1 3 0-16,2 1 0 0,0 4 0 0,1 6-128 15,1 4 128-15,0-1 0 0,0 3 128 0,-2-3-128 16,-2 4 0-16,-4-2 144 0,-3 2-144 0,-5-2 0 0,-2 5 160 16,-1-7-160-16,-1-1 128 0,-3 0-128 0,-3-7 144 0,3-3-144 15,-4-2 160-15,-2 1-160 0,1-3 0 0,-2 1-320 16,1-5 64-16,-9-5 0 16,9 0-2624-16,-9 0-528 0</inkml:trace>
  <inkml:trace contextRef="#ctx0" brushRef="#br2" timeOffset="-50845.51">27651 16812 4607 0,'-13'-3'192'0,"13"3"64"0,-10-2-256 16,0 0 0-16,0 0 0 0,-1 1 0 0,0-1 704 0,2 2 112 16,-4 2 16-16,3-1 0 15,0-2-1200-15,0-2-224 0,1 1-48 0,9 2-16 0,-9-3 1328 0,1-1 272 16,1-1 48-16,-1 1 16 0,8 4 1072 0,-11-3 224 15,2 1 32-15,0 0 16 0,9 2-320 0,-12-2-64 16,1 1-16-16,1 0 0 0,10 1-704 0,-12-3-144 16,2 1-16-16,10 2-16 0,-9 0-400 0,9 0-80 15,-9 1-16-15,9-1 0 0,0 0 160 0,0 0 32 16,-2 12 0-16,2 0 0 0,2-2-64 0,4 3 0 16,0 2 0-16,4 4 0 0,3 3-64 0,1 6-32 15,2 1 0-15,2 4 0 0,0 3-96 0,2 3 0 16,2 6-16-16,1-1 0 0,0 3-192 0,-1 3-48 15,1-4 0-15,-1 1 0 0,0 2-96 0,-1-4-32 16,-2-1 0-16,0-3 0 0,0-3-128 0,-3-2 128 16,-4-3-128-16,-1 0 128 0,-3-5-128 0,0 0 192 0,0-7-192 0,-5 0 192 15,0-1-192-15,0-5 0 0,0-2 0 16,-1-6 0 0,-2-7-1392-16,0 0-208 0,0 0-32 0,0 0-9648 0,-2-11-1936 15</inkml:trace>
  <inkml:trace contextRef="#ctx0" brushRef="#br2" timeOffset="-50511.74">27297 16704 26719 0,'-16'-9'2368'0,"8"4"-1888"0,2 1-480 0,2-4 0 0,3-1 1152 0,2 1 144 16,3-1 32-16,4 2 0 0,0-3-1024 0,8 4-304 16,3-4 128-16,2 2-128 0,1-2 256 0,3 2-32 15,2-2 0-15,4 4 0 0,0 2 144 0,6 0 16 16,4 3 16-16,1 6 0 0,0 1-176 0,1 7-32 16,0 7-16-16,-2 2 0 0,-3 5-176 0,-5 3 0 15,-4 3 0-15,-5 4 0 0,-1 4 0 0,-5 4 128 16,-3-1-128-16,-3 3 128 0,-3 0 176 0,-2 1 16 15,-3 3 16-15,-4 0 0 0,-1 0 96 0,-5-4 16 0,-2 1 0 16,-4 0 0-16,-1-3 0 0,-4-3 16 16,-1-6 0-16,-2-1 0 0,-6-5-64 0,1 0-16 15,-3-3 0-15,1-2 0 0,1-5-240 0,0-2-144 16,1-3 160-16,2-2-160 16,1-8-384-16,3-1-160 0,0-4-32 0,1-4-16 15,2-8-1792-15,2 1-368 0,2-4-64 0,5-3-11600 0</inkml:trace>
  <inkml:trace contextRef="#ctx0" brushRef="#br2" timeOffset="-49995.48">28593 16874 21183 0,'0'-8'1888'0,"0"1"-1504"16,0-5-384-16,1 4 0 0,-1 8 1552 0,2-9 240 16,1 0 64-16,-3 9 0 0,0 0-928 0,0 0-176 15,5-7-48-15,-5 7 0 0,0 0-96 0,0 0-32 16,0 0 0-16,0 0 0 0,0 0-48 0,-1 18-16 16,-2 1 0-16,-1 4 0 0,-2 3 32 0,-1-2 0 15,-4 5 0-15,1 3 0 0,-3-1-112 0,2 6-32 16,-2 3 0-16,-1-1 0 0,-1 2-48 0,1 3-16 15,-2 1 0-15,-2 1 0 0,-3-5-80 0,0 0 0 16,-3-1-16-16,0-5 0 0,1-3 48 0,0-2 16 0,-4-8 0 0,2 1 0 16,2 0 16-16,0-4 0 15,0-4 0-15,-2-2 0 0,0-2-192 0,0-1-128 16,0-4 192-16,2-5-192 0,2-2 192 0,2-5-64 0,2-4 0 0,1-2-128 16,2-4 160-16,2-1-160 0,3-4 128 15,0 1-128-15,5-2 0 0,1 2 0 0,3 0 0 0,4 2 0 16,3 1 0-16,3 3 0 0,2 2-128 0,5 3 128 15,2-2-160-15,5 6 160 0,5 2-208 0,6 0 80 16,4-1 128-16,4 3 0 0,7 2-144 0,0 3 144 16,0 0 0-16,-1 1 0 0,-1 6 0 0,0-2 0 15,2 3 0-15,2-3 0 0,0 2 0 0,1 2 0 0,-4-2-128 16,-3 2 128-16,-2 1 0 0,-3-3 0 16,-8 3-960-16,-3-1-128 0,-3 0-32 0,-4-2-10656 15,1 3-2144-15</inkml:trace>
  <inkml:trace contextRef="#ctx0" brushRef="#br2" timeOffset="-42540.4">14703 19199 10655 0,'0'0'464'0,"0"0"112"0,5-9-576 0,-2 0 0 15,-2 3 0-15,-1 6 0 0,-1-7 1216 0,-1-2 144 16,-1 4 32-16,3 5 0 0,0 0 32 0,0 0 16 16,-7-1 0-16,7 1 0 0,-9 5-272 0,3 5-48 15,0-2-16-15,-1 6 0 0,0 5-528 0,0 4-96 0,0 4-32 16,-1 1 0-16,-2 3 256 0,4 2 32 0,-2 6 16 16,2 1 0-16,-2 3-176 0,0-2-16 0,3 0-16 15,0-2 0-15,0-6-96 0,1-2-32 0,0-2 0 0,2-7 0 16,-1-6-176-16,2-1-48 0,1 1 0 0,1-2 0 15,1 1-16-15,0 1-16 0,3 0 0 0,0 0 0 16,0-2-160-16,2-4 0 0,-7-10 0 0,7 9 0 31,-7-9-784-31,11 0-96 0,-1-6-16 0,-1-2-13200 0</inkml:trace>
  <inkml:trace contextRef="#ctx0" brushRef="#br2" timeOffset="-42306.79">14636 19124 11967 0,'-14'-8'1072'0,"6"2"-864"0,3 0-208 0,5 6 0 0,-4-9 3040 0,3-1 560 16,1 2 112-16,4-1 32 0,1 4-2224 0,2-7-448 16,1 5-96-16,4-3-16 0,2 2-64 0,3-3 0 15,5 0-16-15,5-1 0 0,3-1-96 0,-1 3-16 16,1-4 0-16,-2 1 0 0,-4 2-288 0,-3 2-64 15,-3-1-16-15,-1 2 0 0,-6-1-224 0,1 3-48 16,-6 1-128-16,-1-4 192 0,-2 2-192 0,0 4 0 16,2-2 0-16,3 2 0 15,1 0-1728-15,4 3-432 0,-13 0-80 0,17 6-32 0</inkml:trace>
  <inkml:trace contextRef="#ctx0" brushRef="#br2" timeOffset="-42124.76">14690 19349 28447 0,'-24'9'1264'0,"14"-2"256"0,2-4-1216 0,8-3-304 0,0 0 0 0,0 0 0 16,0 14 1120-16,0-14 160 0,11 6 48 0,3-1 0 15,3-3-240-15,5-2-64 0,2-3 0 0,0 1 0 16,0-2-272-16,2 0-64 0,1-5-16 0,-1 1 0 16,3-4-352-16,10 3-64 0,5-1 0 0,17 5-16 31,20 3-848-31,-12 1-160 0,-15-3-48 0,-5 2-10608 0,-4-1-2128 0</inkml:trace>
  <inkml:trace contextRef="#ctx0" brushRef="#br2" timeOffset="-33985.09">16615 19368 13823 0,'0'0'1216'0,"1"-9"-960"15,-1 0-256-15,0 0 0 0,4 0 1264 0,-5 0 208 16,-2 1 32-16,-2-3 16 0,-1 4 144 0,-3-2 48 0,-4 1 0 0,-2 3 0 16,-4-4-704-16,-4 5-144 0,-1 1-32 0,-5 1 0 15,-5 6-80-15,1 1-32 0,0 7 0 0,-2-2 0 16,-5 3-208-16,5 1-32 0,2 0-16 0,2-2 0 16,3 1-320-16,7 1-144 0,4-1 128 0,7-2-128 15,5 2 0-15,1 1 0 0,5-4 0 0,9 3 0 16,7 2 0-16,5 0 128 0,3 2-128 0,4 0 128 15,6 4 16-15,0-1 0 0,0-2 0 0,-2 1 0 16,0-1-144-16,0 0 128 0,-4 2-128 0,-4-1 128 16,-4-1-128-16,-5 0 0 0,-6-3 144 0,-2 1-144 15,-3 1 128-15,-6-2-128 0,-4 0 128 0,-5 1-128 16,-3 0 256-16,-5 1-32 0,-6-3 0 0,-2 1 0 16,0-2 112-16,-3-4 32 0,-2 1 0 0,-1-5 0 15,-1-3-176-15,1-4-48 0,2 1 0 0,1-6 0 0,-1-4-336 16,5-3-64-16,1-1 0 0,6-3-10528 15,3-1-2096-15</inkml:trace>
  <inkml:trace contextRef="#ctx0" brushRef="#br2" timeOffset="-33718.97">17179 18854 11055 0,'7'-15'976'0,"-2"8"-784"16,1-5-192-16,-1 6 0 0,-1-6 1872 0,-4 12 336 16,0 0 64-16,0 0 16 0,0 0-464 0,0 0-96 0,-9 3 0 0,-1 6-16 15,-3 6-608-15,0 7-112 0,-2 8-32 0,0 6 0 16,0 4-224-16,-2 2-48 0,-1 5-16 0,2 5 0 16,-4 3-112-16,0 0-32 0,0-1 0 0,0 5 0 15,1 1-272-15,-2 1-64 0,1 6-16 0,2-2 0 16,3-3-400-16,2-7-80 0,3-7-16 0,0-7 0 31,0-6-1408-31,3-3-304 0,1-9-48 0</inkml:trace>
  <inkml:trace contextRef="#ctx0" brushRef="#br2" timeOffset="-33274.83">16942 19479 19343 0,'19'-4'1728'0,"5"-5"-1392"16,2 1-336-16,2 2 0 0,2-2 960 0,-2 3 112 16,-2-2 16-16,2 0 16 0,0 3-336 0,-1-1-80 15,-2-2-16-15,0 2 0 0,-4 2-224 0,1 0-32 16,-2 0-16-16,-2 1 0 0,-3 1-144 0,-2 1-48 16,-13 0 0-16,11 3 0 0,-11-3-48 0,0 0-16 15,0 0 0-15,4 10 0 0,-5 3 272 0,-7-3 48 16,-5 2 16-16,-4 0 0 0,-2-2-16 0,-2 4 0 15,0 4 0-15,-6 0 0 0,0 1-80 0,-1 0-32 16,3-1 0-16,1 1 0 0,0-2-96 0,3 1 0 16,5 0-16-16,3-4 0 0,4 0-80 0,4-5-16 15,5-9 0-15,0 0 0 0,5 9-144 0,4-5 0 0,4-2 0 0,3-3 128 16,5-2 64-16,3-3 0 0,1 0 0 0,1-2 0 16,0-5-192-16,-2 2 160 0,-1 1-160 0,-1-3 160 15,-2 1-160-15,-4 4 128 0,-1 1-128 0,-4 1 128 16,-1 2-128-16,-10 4 192 0,11 3-192 0,-4 5 192 15,-2 4-192-15,-1 4 0 0,-1 5 0 0,-2 5 0 16,-1 0 0-16,0 3 0 0,0-3 0 0,2 2 0 16,1-3 0-16,2-2 0 0,-1-4 0 0,0-1 0 15,1-2-128-15,4-3 128 0,0-2 0 0,1-3 0 16,-3 0-528 0,-7-8-48-16,14 2 0 0,-1-3-9728 0,0-7-1936 0</inkml:trace>
  <inkml:trace contextRef="#ctx0" brushRef="#br2" timeOffset="-33014.78">18150 18806 8287 0,'0'0'368'0,"0"0"80"0,-6 10-448 0,0 6 0 16,-3 3 0-16,0 5 0 0,0 4 4048 0,-2 4 736 15,-2 4 144-15,-1 4 16 0,-1 7-3088 0,-2 1-640 16,1 7-112-16,-1 1-16 0,-1 1-224 0,2 1-32 16,-1 0-16-16,-1 0 0 0,4 3-496 0,2-4-80 15,2-5-32-15,1-2 0 0,2-11-208 0,2-3 0 0,1-6 0 16,2-3 0 0,1-5-512-16,-1-3-112 0,2-5-16 0,0-2-8944 0,0-12-1792 0</inkml:trace>
  <inkml:trace contextRef="#ctx0" brushRef="#br2" timeOffset="-32698.05">17826 19444 20271 0,'19'-5'1792'0,"-3"1"-1424"0,1 1-368 0,5-3 0 16,2 0 352-16,-1-2 0 0,-1 2 0 0,0 2 0 15,3-2 320-15,-4 2 64 0,0 0 16 0,-2 2 0 16,-2 0-752-16,0 0 0 0,-2-2-160 0,-1 3 32 15,-2 0-896-15,-2 1-192 0,-10 0-16 0,11 1-16 16,-1 0-224-16,-10-1-32 0,12 4-16 0,-12-4 0 16,11 2 720-16,-1 0 144 0,-10-2 16 0,12 4 16 0,-4 2 1792 0,-2 2 368 15,-6-8 64-15,6 15 0 0,1 0 272 0,-4 0 48 16,0 2 16-16,-3 2 0 0,-3 4-688 0,1-3-144 16,-1-1-16-16,1 0-16 0,-2 2-480 0,0-2-80 15,2-3-32-15,0 2 0 0,2-2-288 0,3 0-64 16,-2-2-128-16,-1-3 192 0,3 1-192 0,-3-12 0 15,2 6 0-15,-2-6 0 0,0 0 0 0,0 0 0 16,8 6-208-16,-8-6 64 16,0 0-2112-16,10-1-432 0</inkml:trace>
  <inkml:trace contextRef="#ctx0" brushRef="#br2" timeOffset="-32165.24">19127 19350 11055 0,'0'0'976'0,"0"0"-784"0,0 0-192 0,-12 0 0 0,-2-4 2176 16,0 2 400-16,0-2 80 0,-1 3 16 0,-2-1-1040 0,0 1-208 16,-4-1-32-16,-2 3-16 0,-2 1-448 0,-2 2-96 15,-1 1 0-15,0-1-16 0,-1 3-336 0,1 1-64 16,4 0-16-16,1 2 0 0,3-2-208 0,3 3-32 15,3 1-16-15,4 0 0 0,4 1 48 0,2-3 16 16,3 2 0-16,1-12 0 0,7 12 16 0,3-1 0 16,4 0 0-16,3 4 0 0,3 1 0 0,2 0 0 15,-2-2 0-15,1 4 0 0,-2 2-96 0,0-1-128 16,1 3 176-16,-3-3-176 0,-3 0 192 0,-3 0-64 0,-3 0 0 16,-1-1-128-16,-7-2 448 0,-2 1 0 0,-5 0-16 15,-1-2 0-15,-5-3 128 0,-2 4 16 0,-3-2 16 16,-3 0 0-16,1-5-272 0,-3 1-64 0,-1-4-16 0,1 0 0 15,2-2-240-15,1-2 128 0,-1-2-128 0,4-2 0 32,2-2-1184-32,4-3-336 0,2-1-64 0,5-6-13856 0</inkml:trace>
  <inkml:trace contextRef="#ctx0" brushRef="#br2" timeOffset="-31951.62">19713 18962 24879 0,'0'0'2208'0,"0"0"-1760"0,0 0-448 0,0 0 0 0,0 0 576 0,-12 2 16 15,-1 3 16-15,-3 2 0 0,-3 9 288 0,-1 3 48 16,-2 2 16-16,0 11 0 0,-1 4-208 0,3 1-48 16,0-1 0-16,-2 4 0 0,-2-2-208 0,1 3-48 15,0-3-16-15,2 0 0 0,-1 3-240 0,0 4-64 16,2 0 0-16,1 2 0 15,4-4-512-15,3 2-96 0,3-7-32 0,4-1 0 16,2-4-656-16,0-8-144 0,2-1-32 0,2-5-12080 0</inkml:trace>
  <inkml:trace contextRef="#ctx0" brushRef="#br2" timeOffset="-31747.29">19288 19526 23039 0,'18'-8'2048'0,"3"2"-1648"0,4-3-400 0,5 4 0 16,4 1 1440-16,-2 0 208 0,-1-4 32 0,-2 2 16 16,-2-4-592-16,1 2-112 0,1-2-32 0,-1 2 0 15,-1-3-448-15,-3 3-80 0,-4-1-32 0,2 3 0 16,-3 1-400-16,-2-3 0 0,-1 2 0 0,-2 3 0 31,0 1-448-31,-3 1-160 0,-1 1-32 0,-10 0-16 16,10 3-1584-16,-2 3-304 0,-8-6-64 0,6 12-5200 0,-3-2-1024 0</inkml:trace>
  <inkml:trace contextRef="#ctx0" brushRef="#br2" timeOffset="-31621.21">19838 19546 9215 0,'0'13'816'0,"0"-6"-656"0,3 5-160 0,-3-2 0 16,0 3 1280-16,-1-2 240 0,-1-1 32 0,1 2 16 15,0-6-1088-15,-4 4-224 0,0-4-32 0,1 1-16 0,4-7-208 0,-4 9 0 16,-5-4 0-16,3 4 0 0,6-9 128 16,-9 4-128-16,9-4 0 0,-9 3-4608 15,9-3-976-15</inkml:trace>
  <inkml:trace contextRef="#ctx0" brushRef="#br2" timeOffset="-31083.8">20616 19443 16127 0,'0'0'704'0,"0"0"160"0,0 0-688 0,-6-4-176 0,1-1 0 0,-4 0 0 0,0 1 1760 0,-1 0 320 15,-1-1 64-15,-3 0 16 0,-4 1-288 16,0 1-48-16,-2 0-16 0,2 0 0 0,0 1-672 0,0 1-144 15,0 1-32-15,1 1 0 0,0 4-512 0,-1 0-128 16,1 3 0-16,1 4-16 0,1 5-304 0,2-1 0 16,1 1 0-16,1 3-144 0,1 2 144 0,3 3 224 15,2-2-48-15,-2 3-16 0,3 2 16 0,2 2 0 16,2-4 0-16,2 2 0 0,2-6-176 0,3 3 0 16,-2-3 0-16,4-1 128 0,1-2-128 0,2-1 0 15,5-2 144-15,1-3-144 0,0-2 0 0,3 1 0 0,2-5 0 16,2 1 128-16,1-3-256 0,1-2-64 0,1-2 0 15,-3-1 0 1,-3 0-1392-16,-2-3-272 0,-1 1-64 0,-1-6-11968 0</inkml:trace>
  <inkml:trace contextRef="#ctx0" brushRef="#br2" timeOffset="-30838.72">19796 19114 34095 0,'0'0'3024'0,"0"0"-2416"0,0 0-480 0,0 0-128 0,0 0 784 0,0 0 144 15,0 0 32-15,0 0 0 0,-3-9-208 0,3 9-48 16,-4-8 0-16,4 8 0 0,-1-9-496 0,-1 2-208 15,1-2 176-15,1 1-176 16,1-2-2016-16,1 1-496 0</inkml:trace>
  <inkml:trace contextRef="#ctx0" brushRef="#br2" timeOffset="-29370.72">10688 13089 20271 0,'15'20'1792'0,"-6"-12"-1424"0,5 2-368 16,2-1 0-16,3 2 976 0,4 1 128 0,4-5 32 0,3 1 0 15,2 1-832-15,0-4-176 0,1 1-128 0,0-2 192 16,-4-1-32-16,1-1 0 0,-1 0 0 0,-3-2 0 16,1-2-160-16,-3 0 0 0,-1-5-192 0,-1-2 192 15,-4 2-320-15,-1-3 48 0,-1 1 16 0,-4-3-6976 16,0 1-1408-16</inkml:trace>
  <inkml:trace contextRef="#ctx0" brushRef="#br2" timeOffset="-29130.26">10798 12812 31039 0,'0'0'688'0,"1"9"144"0,2-4 16 0,1 2 16 15,2 2-688-15,3-2-176 0,1 3 0 0,4-3 0 0,4 2 688 0,1-2 96 16,1-1 32-16,3 2 0 0,0-5-160 0,1 3-16 16,0-1-16-16,-1-2 0 0,0-1-496 0,-1-1-128 15,-1 0 0-15,-1 1 0 16,-1-1-448-16,-3 0-96 0,-1 0-32 0,-1 1 0 16,0-2-880-16,-3 0-176 0,-1-3-32 0,-3 2-16 15,-2 0-1184-15,-1-1-224 0,-4 2-48 0,0 0-16 0</inkml:trace>
  <inkml:trace contextRef="#ctx0" brushRef="#br2" timeOffset="-28859.7">10752 13407 31503 0,'-3'23'1392'0,"3"-23"288"0,0 0-1344 0,0 0-336 0,0 0 0 0,-5-7 0 0,1 0 704 0,-1-5 64 16,3-3 0-16,0-5 16 0,1-5-320 0,1-6-64 15,0-5-16-15,0-2 0 0,1 0-384 0,0-9 0 16,-1 6 128-16,1 2-128 0,1 0-256 0,0 0-96 16,-1 1-16-16,1 0 0 15,2 1-688-15,-2 3-144 0,1 2-16 0,0-4-16 16,0 7-496-16,2 5-80 0,1 6-32 0,1 7-5952 15,-2 0-1184-15</inkml:trace>
  <inkml:trace contextRef="#ctx0" brushRef="#br2" timeOffset="-28691.27">10925 13149 11055 0,'2'10'976'0,"-2"-3"-784"0,0 0-192 0,0-7 0 16,0 0 3904-16,0 0 752 15,6 0 144-15,0-7 16 0,1-8-3120 0,-2 2-624 16,-1 5-128-16,2-6-32 0,-1-3-80 0,-1-3-32 15,0-4 0-15,-3-6 0 0,0 1-544 0,-1 0-128 16,-2-3 0-16,-2 2-128 16,1 0-1504-16,1 1-416 0,-1 4-64 0,1-1-11568 0</inkml:trace>
  <inkml:trace contextRef="#ctx0" brushRef="#br2" timeOffset="-27990.2">10868 12028 4607 0,'-10'12'192'0,"5"0"64"0,-3 0-256 0,2 1 0 16,0-3 0-16,-1-3 0 0,2-2 5760 0,0 4 1088 15,1-2 240-15,2 5 32 0,0-2-5328 0,2 1-1088 16,2 3-192-16,0 0-64 0,2 1 0 0,1 2-16 0,3 1 0 0,1 0 0 16,1-1-240-16,1 0-64 15,2-3 0-15,1 1 0 0,-3-8 48 0,-3-1 0 16,2-5 0-16,-1-2 0 0,0-4-48 0,-3-2 0 15,1 0 0-15,-2-6 0 0,2-7 128 0,-2-1 0 0,-1-4 16 16,0 1 0-16,-4-5 48 0,-1 3 16 16,-4-2 0-16,0 3 0 0,1-3-128 0,-1 8-16 0,-2 11-16 0,2-3 0 15,3-1 16-15,-1 2 0 16,-1-3 0-16,2 1 0 0,1 6 128 0,-2-1 16 0,3 8 16 16,-2-4 0-16,-1-2-352 0,3 6 0 0,0 0-160 0,0 0 160 15,0 0 0-15,0 0 0 0,0-6 0 0,0 6 0 16,1-7 0-16,-1 7 128 15,2-6-128-15,-2-6 0 0,0-2 0 0,0 4 0 0,0-1-192 16,0-1 192-16,-2 1 0 0,1-6 0 0,-2-2 0 0,2-1 0 16,-3-3 0-16,2 0 0 0,-3 0 0 0,0-1 0 15,0 0 0-15,1 0 0 0,0-3 192 0,-1 4-48 16,0 3-144-16,-2 0 0 0,0-3 0 0,-2 0 0 16,0 1 0-16,-1 1 128 0,-2-1-128 0,1 3 128 0,-1 0-128 15,1 4 0-15,3 2 0 0,1-1 0 0,-1 4 0 0,4 2 0 16,1 3 0-16,3 5 0 0,0 0 128 0,6 4-128 15,4 2 192-15,7 7-64 0,3 4-128 0,7 2 160 16,-2-2-160-16,6 4 160 0,3 5-160 0,3-1 0 16,-2-1 0-16,3 7 0 0,1 11 0 0,3 4 0 15,-1-4 0-15,13 12 0 0,-3-5-256 0,0-1-96 16,-3-4-16-16,-1 0 0 16,-3-3-1808-16,-4-1-384 0,-5-3-64 0,-4-2 0 15,-7-4 1056-15,-5-1 224 0,-2-7 32 0,-5-3-6784 16,-4-4-1360-16</inkml:trace>
  <inkml:trace contextRef="#ctx0" brushRef="#br2" timeOffset="-27868.86">11405 12108 28335 0,'-11'-16'624'0,"1"0"128"0,0-1 16 0,0 1 32 0,1-2-640 0,3-1-160 0,-1-1 0 0,3 1 0 15,1-3 1168-15,1-1 208 0,4 1 32 0,0 1 16 16,1 0-608-16,2 0-128 0,-1-2-32 0,1 1 0 16,0 1-448-16,0 2-80 0,-3 0-128 0,1 1 176 31,-1 0-2112-31,1 3-432 0</inkml:trace>
  <inkml:trace contextRef="#ctx0" brushRef="#br2" timeOffset="-27340.36">10951 10760 8287 0,'-17'5'368'0,"11"-1"80"15,0-1-448-15,-1 1 0 0,-3-1 0 0,2 1 0 0,-3-3 3584 0,2-1 624 16,1-1 128-16,1 0 16 0,0-2-2064 0,2 2-432 16,5 1-64-16,0 0-32 0,0 0-464 0,0 0-80 0,12 4-32 0,0 1 0 15,8 1-480-15,4 6-112 16,2-6-16-16,2 7 0 0,0 3-320 0,0-2-64 16,-2-1 0-16,-1 0-16 0,-2 1-176 0,-1-4 0 0,-2-1 0 0,-1 0 0 15,-4-2 128-15,-2-3-128 16,-3 0 0-16,-3-2 128 0,-7-2-128 0,0 0 128 15,0-7-128-15,-3-5 128 0,-1 0 96 0,-5-4 16 0,-5-1 0 0,2-4 0 16,-6-3 32-16,1 0 16 0,-1 0 0 0,1-3 0 0,-1 2-160 16,0-3-128-16,2 1 144 0,2-1-144 0,1 5 0 15,1-2 0-15,5 2 0 0,2 3 0 0,2 2 0 16,3-1 0-16,1 2 0 0,4 2 0 0,4 2-320 0,2 4-48 16,0 0-16-16,3 4 0 15,0 2-2288-15,0 1-464 16,0 1-80-16</inkml:trace>
  <inkml:trace contextRef="#ctx0" brushRef="#br2" timeOffset="-27006.3">11274 10122 19343 0,'0'0'1728'0,"-3"7"-1392"15,-3 4-336-15,-1-1 0 0,1 5 1088 0,0 1 160 16,-1 0 32-16,2 2 0 0,0 0-576 0,1 1-96 15,2-1-32-15,0 1 0 0,2 0-112 0,3 1-16 0,1 0-16 16,1 3 0-16,1-1-272 0,3 0-160 16,1 0 192-16,1 0-192 0,-1-7 256 0,0-1-64 15,3-1-16-15,-2 0 0 0,0-7 256 0,1-1 48 16,-2-2 16-16,0-3 0 0,-2-3-192 0,1-6-48 0,-2-7 0 16,-3-1 0-16,0 4 176 0,-3-2 16 0,-2-1 16 0,-3-3 0 15,0-2-144-15,-1 0-48 0,-2 0 0 0,-1 0 0 16,0-1-32-16,1 3-16 0,-2 1 0 0,3 4 0 15,0 0-64-15,3 3-16 0,-2 3 0 0,3-1 0 16,2 3 112-16,3-3 0 0,3 0 16 16,1 5 0-16,1 8-112 0,3 0-32 0,0 0 0 0,2-2 0 15,-1-2-320-15,4 0-64 0,-4 0 0 0,0-1-16 16,-2-1-1552-16,0-1-304 0,-1-1-64 16,-3 0-7072-16,-2-3-1408 0</inkml:trace>
  <inkml:trace contextRef="#ctx0" brushRef="#br2" timeOffset="-26662.99">11108 9717 15663 0,'0'0'1392'0,"2"7"-1120"16,0 2-272-16,-1-1 0 0,5 2 2448 0,1 3 432 15,2-2 96-15,4 4 16 0,2 2-1760 0,2-1-336 0,-1 2-80 0,3-1-16 16,-4-10-144-16,2 6-16 15,1 6-16-15,0 0 0 0,-1-1-384 0,0-1-80 16,1-3-16-16,-4 0 0 0,1 0-144 0,-2-3 0 0,-5-1 144 0,-1-5-144 16,-7-5 288-16,0 0-16 15,0 0 0-15,0 0 0 0,-8-4 224 0,-2-10 32 16,-1-5 16-16,-2 2 0 0,0 5-240 0,-1 1-48 0,-2-7-16 16,0-1 0-16,0-2-240 0,2 2 128 15,2 0-128-15,2 2 0 0,3 0 0 16,2 3 0-16,2 0 0 0,2 1 0 0,2 6 0 0,4 0 0 0,3 5 0 0,2 2-160 15,5 2 160-15,4 5 224 0,4-2-48 16,3 4-16-16,0 1-160 0,1 3 0 0,0-3 0 0,-1 1 0 16,1 2-160-16,-2-4-16 0,-2 1 0 0,-2-2 0 15,-2 1-768-15,-4-4-144 16,-2 0-48-16,-3-2 0 0,0 0-1520 0,-5-3-304 0</inkml:trace>
  <inkml:trace contextRef="#ctx0" brushRef="#br2" timeOffset="-26168.17">11355 9283 17503 0,'0'0'1552'0,"-6"-1"-1232"0,-1-2-320 0,0 1 0 0,-1 1 1696 0,0 1 288 16,-1 0 48-16,1 1 16 0,-1 1-656 0,0 2-128 15,1 0-32-15,2 6 0 0,-1-2-528 0,2 7-128 16,3 3 0-16,3 2-16 0,2-1-48 0,3 4-16 15,-1 4 0-15,5-2 0 0,0 3-288 0,2-1-48 16,1 2-16-16,1-3 0 0,5 3-16 0,0-4 0 0,0-4 0 0,-3-7 0 16,-2-4-128-16,-1-3 0 15,0-1 0-15,-4-6 0 0,-3-7 0 0,-1-2 0 16,-2-5 192-16,-2-1-64 0,-2-2 256 0,-3-3 64 16,-4-1 0-16,-1-5 0 0,-1 1-64 0,-1 1-16 15,-3-4 0-15,-4-7 0 0,-1 2-144 0,-2 0-32 16,0 1 0-16,-3-2 0 0,0 0-64 0,-6-1-128 0,1 0 176 0,-3-2-176 15,-1-1 144-15,1 0-144 0,-3 1 0 0,4 4 144 16,5 2-144-16,4 8 0 0,4 3 0 0,6 4 0 16,1 2 0-16,5 2 0 0,0 7 0 0,6 5 128 15,0 0 32-15,10 5 0 0,5 8 0 0,3 1 0 16,2 2-160-16,3 3 0 0,2 3 0 0,5 2 0 16,2 5 0-16,2 4 0 0,3 1 0 0,2-3 0 0,2 2-144 15,-1-2 144-15,2-4-192 0,-2-1 192 16,-3-4-448-16,-6-2 0 0,0-2 16 15,-7-4 0-15,-2-3-512 0,-6-6-96 0,-2-1-32 0,-4-2 0 16,-3-4-1680-16,-2-3-320 0,-8-13-80 16,-2 1-16-16</inkml:trace>
  <inkml:trace contextRef="#ctx0" brushRef="#br2" timeOffset="-25221.97">11309 8695 25343 0,'0'0'560'0,"-2"5"112"0,2-5 32 0,-3 9 0 0,2-2-576 0,1 5-128 16,0-2 0-16,2 4 0 0,2 2 976 0,3 2 176 15,1 3 16-15,3 2 16 0,1 3-320 0,4 0-64 16,1 2-16-16,2-6 0 0,2 1-208 0,-1-2-32 16,-2-7-16-16,2-2 0 0,-1 1-160 0,-2-7-48 15,-1 2 0-15,0-4 0 0,-5-4-192 0,-1-4-128 0,-2-2 160 0,-1-1-160 16,-1-3 448-16,-4 1 0 15,-1-5 0-15,1 0 0 0,-5-2 0 0,-2-2 0 16,0 1 0-16,-4 0 0 0,-2 0-144 0,-2 3-48 16,0-1 0-16,-2 0 0 0,-4 2 0 0,0 3-16 0,-2-2 0 0,1 5 0 15,-1-2-112-15,1 4 0 0,1 0-128 0,2 0 192 16,3 1-192-16,1 2 0 0,1 2 0 0,5 0 0 16,2 0 0-16,5 0-160 0,0 0 32 0,0 0 0 15,0 0-192-15,0 0-48 0,0 0 0 0,0 0 0 16,0 0-400-16,0 0-96 15,10 0-16-15,-2-1 0 0,-1 1-288 16,1-2-64-16,-2-5-16 0,0 2 0 0,-6 5 192 0,3-5 32 0,2-4 16 16,-2 2 0-16,-2-2 256 0,0 0 48 0,-1 2 16 0,-2-1 0 0,-1 1 288 0,1-2 48 15,-1 3 16-15,0-3 0 0,0 1 16 0,0 3 16 16,-1-2 0-16,2 2 0 0,-1-2-16 0,1 1-16 16,2 6 0-16,-4-5 0 15,1 1-192-15,3 4-48 0,0 0 0 0,-2-6 0 0,-2-1 304 0,0 4 48 16,0-4 16-16,1 3 0 0,3 4 208 0,-6-3 0 15,1 0 0-15,0 0 0 0,5 3 0 0,-6-1 0 16,6 1-160-16,-6-1 160 0,6 1 176 0,-7 0 96 16,1 1 32-16,6-1 0 0,-6 1-80 0,6-1-16 15,0 0 0-15,-8 3 0 0,8-3 48 0,-8 0 16 16,8 0 0-16,-4-1 0 0,4 1 32 0,-5-4 0 16,5 4 0-16,-3-8 0 0,-1 2 528 0,0-4 128 15,1 2 0-15,1-3 16 0,2 2 64 0,-1-3 16 0,-1 1 0 0,0-3 0 16,0-1-176-16,1-1-48 0,0 2 0 0,2 0 0 15,-1 0-192-15,0 1-32 16,0-3-16-16,1 2 0 0,2 2-128 0,0 0-16 16,0-1-16-16,4 5 0 0,-2-3-128 0,2 6-32 15,2-1 0-15,2 5 0 0,3 2-64 0,1 4-16 0,1 0 0 0,2 7 0 16,1-2-192-16,0 4 144 0,2 1-144 0,-2 1 128 16,-2 4-128-16,0-3 0 0,-3 0 0 0,0-2 0 15,-4-2 0-15,-1 0 0 0,-1-2 0 0,-2-5 128 16,0-1 32-16,-6-5 0 0,0 0 0 0,0 0 0 15,0 0 112-15,0 0 32 0,-6-9 0 0,-2-3 0 16,-1-2-32-16,-1-3 0 0,-1 1 0 0,-2-2 0 0,0 0-144 16,1 0-128-16,-1-2 144 0,0 1-144 0,2 0 128 15,2 4-128-15,0 4 0 0,3-4 0 0,1-1 128 0,2-1-128 16,2 2 0-16,2 1 144 0,-1 3 32 0,5-1 0 16,0 6 0-16,5-3 0 0,1 4 16 0,1 2 0 15,1 1 0-15,1 0 0 0,0 4-192 0,1-1 160 16,2 1-160-16,-3 1 160 0,1 0-160 0,-2 0 0 15,2 2 0-15,-4-2 0 0,0-4 0 0,-1-1 0 16,-3 1 0-16,0 0 128 0,-7 1-128 0,7-3 0 16,-7 3 0-16,7-2 0 0,-4-2 0 0,1 1 0 15,-4 3 128-15,5-3-128 0,-5 3 0 0,5-3 0 16,6-1 0-16,-4 4 0 0,1 2 0 0,0-4 0 16,0-2-128-16,1-1 128 0,0-2-192 0,1-2 16 15,2-1 16-15,1 0 0 16,-3-6-1088-16,0 2-224 0,-1 0-32 0,1-2-10416 15,1-6-2096-15</inkml:trace>
  <inkml:trace contextRef="#ctx0" brushRef="#br2" timeOffset="-24365.84">11452 7181 20959 0,'-13'25'448'0,"13"-25"112"0,-4-7 16 0,-2 2 16 0,-2-3-464 0,-1 2-128 15,2 2 0-15,0-1 0 0,-3-2 1280 0,2 2 224 0,-3 2 48 0,1-4 16 16,-2 2-384-16,1 1-80 0,-1 3-16 0,-3-2 0 16,0 3-288-16,2 2-64 0,2 0-16 0,1 3 0 0,2 3-144 0,4 1-48 15,2 5 0-15,2 1 0 0,3 4-272 0,5 2-48 16,1 3-16-16,5 4 0 0,4-2-192 0,2 2 0 16,3-1 0-16,1 0 0 0,2-4 0 0,-1-3 0 15,-3-4 0-15,-1-3 0 0,2-4-128 0,-4-5 128 16,-2-8 0-16,-3-2 0 0,-2-3 0 0,-1-4 0 15,-5-2 0-15,0-3 0 0,-3-2 0 0,-2-7 128 16,-2 0 0-16,-3-3 16 0,-5-2 80 0,1 0 16 16,-2-3 0-16,-5-11 0 0,-2 5-96 0,0 3-16 15,-2 2 0-15,0 3 0 0,-6-1-128 0,3 4 0 16,-3 2 0-16,0-2 128 0,-6 5-128 0,6-2 0 16,0 4 144-16,2 3-144 0,2 4 128 0,4 0-128 15,0 4 128-15,6 3-128 0,6 2 0 0,1 5 0 16,4 2 0-16,0 0 128 0,0 0 32 0,7 7 16 15,2-2 0-15,4 7 0 0,7 2-176 0,4 4 128 0,2 1-128 0,4 2 128 16,3 0-128-16,3-1 0 16,1-1 0-16,0 3-176 0,-2-3 176 0,-2 0 0 15,-2 0 0-15,-4-1 0 0,-3-2-160 0,-1 0 160 16,-7-5-192-16,-1-3 192 16,-1-1-784-16,0-2-48 0,-3-2-16 0,-4-3 0 15,0-3-1616-15,-4-3-320 0,-3-6-64 0</inkml:trace>
  <inkml:trace contextRef="#ctx0" brushRef="#br2" timeOffset="-24010.26">11296 6273 23903 0,'0'0'1056'0,"-1"9"224"0,1-9-1024 0,0 0-256 0,-1 7 0 0,1 3 0 0,0-1 784 0,1 1 112 15,0 0 32-15,3 3 0 0,1 1-64 0,2 4-16 16,0 2 0-16,4 1 0 0,1 4-320 0,3-2-64 15,3-1-16-15,-1 5 0 0,1 0-80 0,-2 1-32 16,-1-5 0-16,1-2 0 0,-1-3-144 0,-2-3-16 16,-2-2-16-16,0-7 0 0,-2-3-160 0,-4-3 128 15,-5 0-128-15,6-5 128 0,-4-5 112 0,-1-4 16 16,-2-8 0-16,-1 8 0 0,-4 5 64 0,3-7 0 16,-4-15 16-16,1 3 0 0,-2 8-32 0,1-1-16 15,-2 1 0-15,-1 0 0 0,-3 5-112 0,1-1-32 0,2 2 0 0,-1-1 0 16,2 4-16-16,1 0-128 0,5 3 192 15,-1 2-64-15,4 6-128 0,0 0 192 0,0 0-192 0,11 3 192 16,4 3-192-16,2-1 160 0,1 6-160 0,2 0 160 16,3 2-160-16,-1-4 0 0,-2 2-160 15,3 2 160 1,-7-2-560-16,0-2-16 0,0-11 0 0,-1-2 0 16,1 3-640-16,-2-2-144 0,-3-2-32 0,0 0 0 0,-2-8-400 15,-1-2-96-15,-5-3-16 0,-3-1-10096 0</inkml:trace>
  <inkml:trace contextRef="#ctx0" brushRef="#br2" timeOffset="-23774.39">10990 5394 9215 0,'-5'-4'816'0,"5"4"-656"0,0 0-160 0,0 0 0 0,5 10 3504 0,0 0 656 15,3 4 144-15,1 2 32 0,3 0-2368 0,2 2-480 16,4 2-80-16,3 2-32 0,3 3-416 0,2 3-64 15,6 1-32-15,3-2 0 0,0 1-416 0,5 0-96 16,-2 1-16-16,2 1 0 0,0-4-192 0,-1 3-144 16,-1-3 192-16,-1 1-192 0,-4-5 0 0,-4-2 0 0,-2-3 0 0,-1 0-144 31,-2-4-656-31,-4-3-128 0,-2-1-32 0,-3-8 0 16,-3-7-1488-16,-5 4-304 0,-7 2-64 0,0 0-16 0</inkml:trace>
  <inkml:trace contextRef="#ctx0" brushRef="#br2" timeOffset="-23354.65">11403 5713 21183 0,'0'0'944'0,"0"0"192"0,2-5-912 0,-2-4-224 0,0 0 0 0,1-4 0 16,0-2 1168-16,0-2 192 0,1 0 48 0,-1-2 0 16,0-3-176-16,-1 0-16 0,0-2-16 0,0 0 0 15,0 0-368-15,0-1-64 0,0 0 0 0,0 5-16 16,-1 1-272-16,0 4-48 0,-2 2-16 0,1 5 0 15,0-1-96-15,2 9-32 0,0 0 0 0,0 0 0 16,0 0 48-16,3 12 16 0,1 6 0 0,2 0 0 16,-1 3-352-16,3 6 128 0,1 1-128 0,1 4 0 15,1 2 0-15,3-2 0 0,0-3 0 0,-1-1 0 16,-2-12 0-16,-1 1 0 0,2-1 0 0,-3-3 0 0,0-3 0 16,0-2 0-16,-2-2 0 0,0-4-128 0,0-6 128 15,0-3 0-15,-4 0 0 0,1-6 0 0,-3-1 256 0,-1-1-32 16,-1-3 0-16,1-2 0 0,-4-2-48 0,1 2-16 15,-3-2 0-15,-1-1 0 0,2 3-32 0,-2 3 0 16,1 5 0-16,4-2 0 0,-2 2 0 0,1 5-128 16,2-2 192-16,1 9-64 0,0 0 64 0,0 0 16 15,8 1 0-15,0 2 0 0,1-2-64 0,0 1-16 0,1 1 0 16,1-2 0-16,0 3-128 0,-1-1 0 16,0-2 0-16,2-1 0 0,-3-3-128 0,0-2-16 15,-2-1 0-15,0-4 0 16,-2 2-432-16,0-2-96 0,-1 1-16 0,-3-4 0 15,-4-2-1776-15,1 0-352 0,-1-2-80 0,-3 1-10864 0</inkml:trace>
  <inkml:trace contextRef="#ctx0" brushRef="#br2" timeOffset="-22840.55">11321 4762 6623 0,'0'0'288'0,"0"0"64"0,0 0-352 0,-4-4 0 0,0-1 0 0,0 1 0 0,-1 1 1824 0,0-4 288 15,1 0 64-15,2 3 16 0,2 4-720 0,-4-4-160 16,3-1-32-16,-2 4 0 0,3 1-448 0,-4-3-112 16,0 1-16-16,4 2 0 0,-3-3-48 15,3 3-16-15,-7-1 0 0,7 1 0 0,-5-4 112 0,5 4 16 16,-5-5 0-16,5 5 0 0,0 0-416 0,0 0-80 15,0 0-16-15,0 0 0 0,-5-5 128 0,1 1 0 16,0 3 16-16,4 1 0 0,-2-4 48 0,2 4 16 16,0 0 0-16,0 0 0 0,0 0 0 0,0 0 0 15,0 0 0-15,0 0 0 0,0 0-80 0,-3 5 0 16,2 1-16-16,0 3 0 0,1-1-32 0,1 4 0 16,2-1 0-16,2 1 0 0,0 2-80 0,4 3 0 15,0-2-16-15,1-2 0 0,0 0-48 0,1-1 0 16,1-4 0-16,-1 0 0 0,1-5-192 0,-1 0 176 15,2-3-176-15,-1 0 160 0,1-3-16 0,1 2 0 16,0-3 0-16,1-2 0 0,2 0 48 0,-4 2 0 16,-1-1 0-16,4 0 0 0,-2 1-64 0,0 1 0 15,1 1 0-15,-4 0 0 0,3 2 48 0,2 2 0 16,-4-1 0-16,-2 3 0 0,-1 1 16 0,0 5 0 0,-2-2 0 16,-4 4 0-16,0 2 48 0,-2 3 16 0,0-3 0 0,-2 2 0 15,-3 2-112-15,1-1-16 0,-4-1 0 0,-2 1 0 16,-2-2-128-16,1-4 0 0,0-3 0 0,-3-2 0 15,-1-1-1648-15,-1-3-256 16,-2-4-48-16,-1-1-9040 0,2-2-1808 0</inkml:trace>
  <inkml:trace contextRef="#ctx0" brushRef="#br2" timeOffset="-22517.8">11364 4632 25567 0,'0'0'560'0,"0"0"112"0,1-7 32 15,0 0 16-15,1-3-576 0,-1 0-144 0,0-4 0 0,0 0 0 0,-1 0 1168 0,0 0 208 16,0-1 32-16,0-2 16 0,0 1-464 0,0-3-112 16,-1-3-16-16,-3-6 0 0,1 4-352 0,-3 0-80 15,0 4-16-15,-3 3 0 0,2 4 48 0,-4 2 0 16,4 2 0-16,-3 3 0 0,3 1 80 0,0 3 0 16,7 2 16-16,-5 3 0 0,5-3 32 0,-5 6 0 15,1 9 0-15,2 1 0 0,4-5-352 0,3 3-64 16,0 5-16-16,5 3 0 0,1 1-128 0,2-2 0 15,0 3 0-15,2 1 0 0,2-5-128 0,-1-2 128 0,2-3 0 16,0-4 0-16,-3 0 0 0,2-4-176 16,-6 1 176-16,2-7-128 0,-1-1 128 0,-1-1-208 15,-3-3 80-15,0-2 128 0,1-1-320 0,-3 2 48 16,-1-2 16-16,-1-4 0 16,0-4-320-16,0-1-48 0,-3-1-16 0,0 1 0 15,-1 0-1472-15,0 1-320 0,0 0-48 0</inkml:trace>
  <inkml:trace contextRef="#ctx0" brushRef="#br2" timeOffset="-22242.52">10864 3238 24879 0,'-11'18'2208'0,"7"-12"-1760"0,2 2-448 0,0 1 0 0,2-9 640 0,2 6 64 0,1 3 0 0,4 1 0 0,4 4 176 0,2 1 32 16,3-3 16-16,3 6 0 0,7 7-128 0,2 4-32 16,0 2 0-16,5 2 0 0,1 2-320 0,2 1-64 15,-2 2 0-15,2 0-16 0,1-2-160 0,1-1-16 16,-1-1-16-16,-1-3 0 0,1 0-176 0,-2-3 0 16,-2-2 0-16,-2-4 0 15,-3-2-448-15,-2-3-64 0,-6-2 0 0,-1 3-16 16,-4-1-624-16,-3-5-128 0,-5-5-32 0,0-5-7840 0,-7-2-1552 15</inkml:trace>
  <inkml:trace contextRef="#ctx0" brushRef="#br2" timeOffset="-22033.2">11309 3913 15663 0,'-14'-9'1392'0,"8"1"-1120"0,-3 0-272 16,0-1 0-16,3 0 2592 0,-1-4 464 16,1-5 80-16,1 0 32 0,1 2-1536 0,0-2-304 0,2-1-64 0,2-1-16 15,-4-3-608-15,4-3-112 16,1 2-16-16,2 0-16 0,-1-4-368 0,2 3-128 0,-1-4 0 0,-1 3 144 31,1 1-464-31,-2 3-112 0,0 2-16 0,-1-2 0 16,0-1-1984-16,0 5-384 0,0 5-96 0,-1-4-4784 0,-2 0-960 0</inkml:trace>
  <inkml:trace contextRef="#ctx0" brushRef="#br2" timeOffset="-21815.57">11206 3201 15775 0,'-19'-23'704'0,"13"14"128"0,-2-6-656 0,2 1-176 0,-1 0 0 0,2 2 0 0,0-1 2368 0,3 3 432 16,-3 3 80-16,2 3 32 0,3 4-752 0,0 0-160 15,0 0-16-15,0 0-16 16,0 0-944-16,-4 6-192 0,2 4-48 0,1-1 0 0,-1 5-192 0,2 0-32 15,3-4-16-15,-2 2 0 0,-1 4-352 0,3-1-64 16,0 7 0-16,4-2-128 0,0-4 144 0,4 0-144 16,-4-5 0-16,3-3 144 0,2-7 432 0,1-1 64 15,2 4 32-15,1-3 0 0,3-3-64 0,0-1-16 16,3 3 0-16,1 0 0 0,1-1-224 0,0-3-48 16,-1-5-16-16,0 4 0 0,-1 5-48 0,-2 2 0 15,-1 6 0-15,-4 1 0 0,-2 2 64 0,-2-3 0 16,-2 0 0-16,-2 4 0 0,-2 11-32 0,-4 4 0 15,-2-3 0-15,-4 4 0 0,-6-5-160 0,1 0-128 16,-1 0 144-16,-4-3-144 0,-1-2-192 0,-1-3-144 0,-1-2-32 0,-3-3 0 31,1-4-2144-31,-2-1-432 0,1-5-96 0</inkml:trace>
  <inkml:trace contextRef="#ctx0" brushRef="#br2" timeOffset="-20956.73">11102 2430 13695 0,'0'0'608'0,"0"0"128"0,0 0-592 0,0 0-144 0,0 0 0 15,0 0 0-15,0 0 1024 0,0 0 192 0,0 0 16 0,0 0 16 16,-6 1 64-16,6-1 16 0,0 0 0 0,-4 8 0 0,1-2-496 0,3 4-80 16,2-1-32-16,-1 5 0 0,5 1-208 0,2 3-64 15,2 1 0-15,4 1 0 0,1-1-256 0,2-1-48 16,1-1-16-16,1-1 0 0,2 0 144 0,1-2 32 15,2-6 0-15,-1 1 0 0,1-5-176 0,-1-4-128 16,-3-4 192-16,-1-3-192 0,-1-1 448 0,-3-3-32 16,-3 1 0-16,-5-4 0 0,0-3 160 0,-7-1 48 15,0 0 0-15,-5 1 0 0,-2-4-240 0,1 1-64 16,-4-3 0-16,0 1 0 0,1 5-160 0,-1 0-32 16,-3 4-128-16,3 2 192 0,1 0-192 0,2 4 0 15,1 1 0-15,1-1 0 0,2 2 0 0,3 5 0 16,0 0 0-16,0 0 0 0,0 0 0 0,12 7 0 15,1 2-160-15,2-3 160 0,4 4 0 0,0-3-128 0,1-1 128 16,1 0 0-16,-1-3 0 0,-1 1 0 16,0-1 0-16,-2-1-128 0,-2-4 128 0,-2 0 0 15,-3-3 0-15,0 1 0 0,-4-7 256 0,-1-2 48 16,-2-1 0-16,-2-3 0 0,-3 0 336 0,-3-3 80 0,-3 0 16 0,-2 2 0 16,-3-2-128-16,-1 1-32 15,-1 0 0-15,-3 0 0 0,-4 2-128 0,0 1-16 16,-1 0-16-16,-3 2 0 0,1-1-416 0,1 0 128 0,0 0-128 15,1 3 0-15,5 2-192 0,0-1-128 0,5 2-32 0,2-3 0 32,1 5-1808-32,1-5-352 0,2 5-80 0</inkml:trace>
  <inkml:trace contextRef="#ctx0" brushRef="#br2" timeOffset="-20660.97">11120 1362 26719 0,'4'10'2368'0,"-1"3"-1888"16,1-4-480-16,3 5 0 0,3 2 304 0,1 3-48 15,3 5 0-15,3 2 0 0,2 6 640 0,4 1 128 16,2 1 32-16,4 4 0 0,2 2-384 0,1 0-80 16,-1 5-16-16,1-2 0 0,-1 5-320 0,0-5-64 0,0 1 0 0,-6-5-16 31,1-6-1216-31,-2-6-240 0,-2-6-64 0,-2 1-12480 0</inkml:trace>
  <inkml:trace contextRef="#ctx0" brushRef="#br2" timeOffset="-20002.36">11497 1262 11967 0,'0'0'1072'0,"0"0"-864"0,0 0-208 0,0 0 0 16,0 0 2240-16,0 0 384 0,0 0 96 0,0 0 16 16,2 10-1136-16,4 1-240 0,0 4-32 0,4 6-16 15,7 5-448-15,1 2-96 0,1 5 0 0,2 3-16 16,4 0-208-16,-5-5-32 0,2 4-16 0,0-1 0 15,3-1 64-15,-1-2 16 0,0 0 0 0,1 0 0 16,-1-4-384-16,2-1-64 0,-2-2 0 0,0-2-128 0,-3-4 0 16,-2-3-176-16,-3-2 0 0,-1-6 0 15,-4 2-528 1,-1-6-128-16,-1-3 0 0,-3-1-16 0,-3-4-1264 0,-2-4-240 0,-1 0-48 0,-3-3-8448 0</inkml:trace>
  <inkml:trace contextRef="#ctx0" brushRef="#br2" timeOffset="-19831.32">11586 1284 23615 0,'0'0'1040'0,"-6"0"224"0,-2-3-1008 0,2-1-256 15,1-3 0-15,1 0 0 0,-1 2 1344 0,1-5 208 16,3-1 48-16,2-3 16 0,2-3-576 0,1-4-112 16,1 0-32-16,1-5 0 0,2 0-464 0,0-4-112 0,3 1 0 0,0 1-16 15,2 0-304-15,-2 1 128 0,-1-6-128 0,2 7 0 16,-1 3 0-16,1 5-256 15,-5 3 32-15,2 8 0 16,0 7-1632-16,-1 4-336 0,-3 5-64 0</inkml:trace>
  <inkml:trace contextRef="#ctx0" brushRef="#br2" timeOffset="-19640.95">11721 1337 20847 0,'0'0'912'0,"0"10"208"0,0-4-896 0,1 2-224 0,-1-8 0 0,0 0 0 0,0 0 1728 0,0 0 320 15,5-7 48-15,0 0 16 0,2-9-656 0,-1 0-128 16,2-2-32-16,-1 0 0 0,2 1-704 0,2-3-144 15,-3 0-16-15,4-1-16 0,-2-4-224 0,1 3-64 16,1 1 0-16,-2 1 0 16,2 1-1088-16,-1 2-240 0,-1 2-32 0,0 0-13104 15</inkml:trace>
  <inkml:trace contextRef="#ctx0" brushRef="#br2" timeOffset="-18895.66">12327 1058 17615 0,'0'0'384'0,"0"0"64"0,0 0 32 0,0 0 32 0,-12-4-512 0,12 4 0 0,0 0 0 0,-5 5 0 15,-4-2 944-15,1 0 80 16,0 3 0-16,1 3 16 0,-2-3-224 0,0 6-48 15,-2 0-16-15,0 0 0 0,-3 0 96 0,4 4 32 16,-1-1 0-16,2 1 0 0,0-3-624 0,4 2-112 16,1-1-16-16,3 0-128 0,0-1 0 0,2-1 0 0,3-2 0 0,2-5 0 15,3 0 0-15,1-1 0 0,2 0 0 0,-1-3 0 16,0-2 512-16,2-1 0 0,1 0 0 0,1-1 0 16,2 1-320-16,-1 0-192 0,1 2 192 0,1 9-192 15,-2 5 128-15,-1-4-128 0,-2-10 0 0,-1 2 0 16,-2 4 352-16,-3 4-32 0,0-1-16 0,-3 3 0 15,-3 3 240-15,1 0 48 0,-4 0 16 0,2 1 0 16,-5 5-240-16,-2-3-48 0,0-2-16 0,-2-2 0 16,-1-1-176-16,-2 0-128 0,0-4 144 0,-1 0-144 15,1-6 0-15,1 0-336 0,0-3 48 0,0-3 16 16,2-2-2752 0,2-5-560-16,-7-13-96 0,8 0-32 0</inkml:trace>
  <inkml:trace contextRef="#ctx0" brushRef="#br2" timeOffset="-18670.73">12460 831 16575 0,'-3'-5'1472'0,"3"5"-1168"15,0 0-304-15,3 5 0 0,-3-5 1088 0,5 11 176 0,1-1 16 0,2 4 16 16,-1 3 64-16,3 1 16 15,2 2 0-15,2 3 0 0,0 2-416 0,2-1-96 0,2 4-16 0,-1-1 0 16,-3 2-448-16,1-1-80 0,-2 1-32 0,-2-2 0 16,-1 1-288-16,0 0 160 0,1-3-160 0,-1 0 128 31,-1-2-1472-31,-2-6-288 0,0-1-64 0,-2-2-16 0</inkml:trace>
  <inkml:trace contextRef="#ctx0" brushRef="#br2" timeOffset="-18091.09">12672 1212 13823 0,'0'0'1216'0,"4"-6"-960"0,1-3-256 0,1 0 0 0,-1-1 1024 0,0 1 144 15,-1-3 48-15,4 1 0 0,-3-1-80 0,0 1-16 16,1 2 0-16,1 0 0 0,-4 2-560 0,1-1-112 16,-4 8-32-16,0 0 0 0,0 0-192 0,0 0-32 15,0 0-16-15,0 0 0 0,3 8 128 0,-2 2 16 16,-1 2 16-16,0 4 0 0,0 2 96 0,0 3 16 15,1-1 0-15,1 0 0 0,-1-3 64 0,1-1 0 16,2-2 16-16,1-2 0 0,-1-4-176 0,0 0-32 16,-4-8-16-16,0 0 0 0,9-4 80 0,-3-1 32 15,2-2 0-15,-1-3 0 0,1 0-32 0,-2-3 0 16,-1 3 0-16,1-1 0 0,-1-5-128 0,-2 1-16 16,0 2-16-16,0 3 0 0,-3 0 64 0,0 1 16 15,-2-4 0-15,1 7 0 0,1 6-304 0,0 0 0 16,-3-8 0-16,3 8 0 0,0 0 512 0,0 0 0 15,0 0 0-15,0 0 0 0,0 0-512 0,7 8 0 16,-1-2 0-16,2 1 0 0,-1 2 0 0,1 2 0 16,0 4 0-16,1-3 0 0,-4-12 0 0,2 1 0 0,1 2 0 0,-8-3 0 15,8 2 0-15,-2 3 0 0,3 2 0 0,-2-7 0 16,1-4 0-16,0-4 0 0,-2 2 0 16,2 1 0-16,-2-3 0 0,0 3 0 0,1-1 0 15,-2-4 0-15,0-2 0 0,1 3 0 0,-1-1 0 0,0 4 0 16,-1-3 0-16,0 4 0 0,-4 5 0 15,4-5 0-15,0-7 0 0,-1 3 0 0,1-2 0 0,-1 2 0 16,-2-3 0-16,0 1 0 0,2-185 0 0,-2 365 0 16,-1-184 0-16,0-1 0 0,0-1 0 0,0 1 0 15,0-2 256-15,0 1-64 0,1 2-16 0,2 5 0 16,-3 1-176-16,3 1 128 0,-1-3-128 0,2 2 128 0,0-1-128 0,1 5 0 16,-5 5 0-16,7-2 0 0,4 4 0 15,-3 1 0-15,1 3 0 0,2 2 0 0,0 0 0 16,-1 1-176-16,0-5 16 0</inkml:trace>
  <inkml:trace contextRef="#ctx0" brushRef="#br2" timeOffset="-14202.55">13249 17169 7359 0,'0'0'656'0,"0"0"-528"0,0 0-128 0,0 0 0 15,0 0 1760-15,0 0 320 0,0 0 64 0,0 0 16 16,0 0-752-16,0 0-128 0,10 0-48 0,-10 0 0 0,9-4-256 0,-9 4-48 16,0 0-16-16,8-6 0 0,-8 6-192 0,0 0-32 15,9-5-16-15,-9 5 0 0,0 0 48 16,0 0 16-16,8-3 0 0,-8 3 0 0,0 0-96 0,0 0 0 16,0 0-16-16,11 8 0 0,-6 2 48 0,0 5 16 15,-1 2 0-15,-2 4 0 16,-2 6-992-16,0 6-192 0,3 0-32 0,-3 4-16 0,0 1 1408 0,-2 2 288 15,1 2 48-15,0-1 16 0,-2 5-896 0,1-4-160 16,-1 3-32-16,1-5-128 0,2-2 128 0,-3-1-128 16,1-4 0-16,-1-1 0 0,1-5 0 0,-1-2 160 15,-2-4-160-15,4-2 128 0,-3-3 192 0,0-1 16 16,0-6 16-16,4-9 0 0,0 0 80 0,0 0 16 0,0 0 0 0,0 0 0 16,0 0-64-16,0 0-16 0,-6-9 0 15,1-2 0-15,0-6-144 0,1 0-32 0,1-2 0 0,2-4 0 16,1 0-192-16,1-3 0 0,-1-2 128 0,3 1-128 15,-1-5 0-15,1 0 0 0,-1-4 0 0,2 0 0 16,-1-1 0-16,1-1 0 0,-2-1 0 0,3-4 0 16,0 0 0-16,2 0 0 0,-6-3 0 0,2 7 0 15,-1 0 0-15,2 6 0 0,-2 2 0 0,0 5-160 16,-2-1 160-16,0 6 0 0,0 6 0 0,0 4 0 16,-2 3 0-16,2 8 0 0,0 0 0 0,0 0 0 15,0 0 0-15,0 0 0 0,-8 14 0 0,0 3 128 16,3 4-128-16,0 2 0 0,0 6 0 0,1-3 0 15,0 5 0-15,1 2 0 0,2 3 0 0,-1 0 0 16,-1 3 0-16,-1 0 0 0,3 2 0 0,0-1 0 16,-1 0 0-16,2-2 0 0,0-2 0 0,0-3 0 15,0-4 0-15,0-5 0 0,2-4 0 0,-1-3 0 0,-1-2 0 16,1-7 0-16,-1-8 0 0,0 0 0 0,0 0 272 0,0 0-16 16,0 0 0-16,13-9 0 0,-2-5 0 0,0-3 0 15,-1-2 0-15,-1-2 0 0,1-4-256 0,-3-3 128 16,1-1-128-16,-2 0 0 0,1-3 128 0,-3 0-128 15,-1-1 0-15,1-1 0 0,-1-3 128 0,1 2-128 16,-4-1 144-16,1 4-144 0,-1 3 0 0,1 5 128 16,-1 4-128-16,0 7 0 0,0 3 0 0,0 10 0 15,0 0 0-15,0 0 0 0,0 0 0 0,-2 19 0 16,-5 7 0-16,2 4 0 0,0 3 176 0,0 2-176 16,0 3 192-16,-1 1-192 0,-3 1 0 0,1 0 0 0,0 3 0 15,2 1 0-15,0-3 0 0,1-2 0 16,0 0 0-16,1-5 0 0,1-2 0 0,2-2 0 0,0-7 0 0,-2-1 0 15,2-5 0-15,0-3 0 0,1 0 0 0,2-6 0 16,-2-8 0-16,0 0-256 0,0 0 32 0,0 0-12560 16,0 0-2512-16</inkml:trace>
  <inkml:trace contextRef="#ctx0" brushRef="#br2" timeOffset="-10798.71">13351 17324 7359 0,'0'0'656'0,"-3"-11"-528"15,2 0-128-15,-2 3 0 0,3-4 688 0,0 4 96 16,0 8 32-16,3-10 0 0,-2 3-400 0,2-2-80 16,-2 2-16-16,-1 7 0 0,0 0-192 0,4-6-128 15,-2-3 128-15,-2 9-128 0,0 0 0 0,0 0 0 16,4-9 0-16,-4 9 0 0,3-9 0 0,-3 9 0 15,0 0 0-15,0 0 0 0,3-7 128 0,-3 7-128 16,3-9 128-16,-3 9-128 0,3-5 0 0,-3 5-240 16,1-8 48-16,-1 8 0 15,0 0-640-15,1-7-112 0,0 0-16 0,-1 7-16 16,2-7 272-16,-2 7 64 0</inkml:trace>
  <inkml:trace contextRef="#ctx0" brushRef="#br2" timeOffset="-9774.15">13436 16774 3679 0,'0'0'320'0,"0"0"-320"16,0 0 0-16,0 0 0 0,0 0 1216 0,0 0 192 15,0 0 16-15,0 0 16 0,0 0-640 0,-4-12-128 16,3 3-32-16,1 9 0 0,0 0 112 0,0 0 16 16,0 0 0-16,0 0 0 0,0 0-32 0,0 0 0 15,0 0 0-15,0 0 0 0,-4-10-32 0,4 10 0 16,0 0 0-16,0 0 0 0,0 0-160 0,0 0-32 0,0 0-16 0,0 0 0 16,0 0 160-16,0 0 48 0,-5 9 0 0,1 0 0 15,0 2-16-15,2 1 0 0,-1 2 0 0,2 6 0 16,-2 4-80-16,1 3-16 0,-1 5 0 0,3 5 0 15,-2 5-16-15,0 5 0 0,2 6 0 0,-1 0 0 16,0 5-32-16,-2 1-16 0,-1 4 0 0,1-1 0 16,-4 0-224-16,1-1-48 0,1-1-16 0,0-5 0 15,-2-3-240-15,2-8 144 0,3-3-144 0,-2-2 128 16,0-8 192-16,3-5 16 0,0-5 16 0,-1-5 0 16,1-5 176-16,1-11 48 0,0 0 0 0,0 0 0 15,0 0-176-15,8-11-16 0,-2-5-16 0,0-7 0 16,1-6-208-16,-1-1-32 0,-1 4-128 0,0-7 192 0,0-3-192 15,-3-2 128-15,-1 0-128 0,0 0 0 0,-1 1 128 16,0 1-128-16,-1-2 0 0,0 1 0 0,-1-1 0 16,0 0 128-16,-1 0-128 0,2 2 0 0,0 2 0 0,0 2 0 15,-1 4 0-15,0 0 0 0,0 4 0 0,1 4 0 16,0 3 0-16,1 3 0 0,0 4 0 0,0 10 0 16,-1-6 0-16,1 6 0 0,0 0 0 0,0 0 0 15,-3 14 128-15,2 4-128 0,0 2 0 0,-1 9 128 16,0 2-128-16,0 4 0 0,0 6 0 0,-1 1 0 15,1 6 0-15,-5 0 0 0,1 2 0 0,1 2 0 16,-3 2 0-16,2-2 0 0,0-4 128 0,1-6-128 16,1-1 0-16,3-8 0 0,1-5 288 0,1-7-32 15,3-3-16-15,-1-4 0 0,-1-6 224 0,-2-8 48 16,0 0 16-16,0 0 0 0,11-6-32 0,-1-6-16 0,-1-5 0 16,1-3 0-16,1-4-288 0,0-3-64 0,-2-3-128 0,1-2 192 15,0-5-192-15,-2 0 176 0,-2 1-176 0,1-3 160 16,-1 1-160-16,-2-3 0 0,-2-1 0 0,1-3 128 15,-2 0 0-15,0 2-128 0,-1 3 192 0,0 9-64 16,-1 7-128-16,1 3 0 0,0 7 0 0,0 4-176 16,0 10 176-16,0 0 0 0,0 0 0 0,0 18 0 15,-1 7 0-15,1 10 0 0,-3 5 0 0,2 11-192 16,-2 4 192-16,1 2 0 0,-1 6 0 0,1 1 0 16,-2 6 0-16,0 0 144 0,-1 1-144 0,1-2 0 15,0-8 128-15,3-7-128 0,-3-7 0 0,4-6 0 16,-1-8 208-16,0-4-64 0,1-7-16 0,0-4 0 15,0-8 208-15,0-10 48 0,0 0 0 0,0 0 0 16,0 0-176-16,4-9-16 0,-1-9-16 0,0-1 0 0,0-6-336 16,-2-3-64-16,-1-5-16 0,0-3 0 15,0-2-1744-15,0-1-336 16,0-5-80-16,2 2-9856 0,2-3-1968 0</inkml:trace>
  <inkml:trace contextRef="#ctx0" brushRef="#br2" timeOffset="-8697.95">15709 17062 15663 0,'0'0'1392'0,"-4"-9"-1120"15,4 9-272-15,-2-9 0 0,2 9 1376 0,0-10 224 0,0 3 32 0,0 7 16 16,0-11-624-16,0 11-128 0,-5-8-32 0,2 0 0 15,3 8 96-15,0 0 32 0,-9-3 0 0,9 3 0 16,-10 8 96-16,2 2 32 0,0 7 0 0,2 8 0 16,1 3-352-16,1 9-80 0,1 7-16 0,2 1 0 15,1 3-16-15,0 6 0 0,-1-1 0 0,1 3 0 16,1 1-240-16,-1 0-48 0,0 1-16 0,1-5 0 16,-1-5-352-16,0-2 144 0,0-9-144 0,-1-5 0 15,-1-7 240-15,-1 0-64 0,-1-7-16 0,2-5 0 16,-1-2 384-16,3-11 80 0,0 0 16 0,0 0 0 15,0 0-48-15,0 0 0 0,-4-17 0 0,2-2 0 16,-1-7-336-16,2-3-64 0,-2-7 0 0,2-1-16 16,1-1-176-16,0-4 0 0,-1 0 0 0,0 0 0 15,-2-2 0-15,1 1 0 0,-1-6 0 0,1 0 0 0,-2-2 0 16,-1 1 0-16,1 0 0 0,1 3 0 0,1 6 0 0,0 7 0 16,0 7 0-16,2 7 0 0,0 7 0 0,0 3 0 15,0 10 0-15,0 0 0 0,0 0 0 0,0 0 0 16,0 18 0-16,0 3 0 0,0 8 0 0,-1 3 0 15,1 0 0-15,-2 5 0 0,1 3 0 0,0 2 0 16,0 0 0-16,-2 3 0 0,-2 1-144 0,0-2 144 16,-2-1 0-16,2-3 0 0,-1-7 0 0,1-5 0 15,0-5 0-15,1-6 144 0,0-1-144 0,2-5 0 16,2-11 0-16,0 0 0 0,0 0 240 0,0 0 16 16,2-13 0-16,2-4 0 0,0-5-256 0,0-6 0 15,1-1 128-15,0-3-128 0,1-2 0 0,-1-2 0 0,2-2 0 0,-4-1 0 16,1-3 0-16,-1 0 128 0,-2 1-128 0,0 2 0 15,-1 3 0-15,0 8 0 0,-1 5 128 0,0 8-128 16,0 3 0-16,1 12 144 0,0 0-144 0,0 0 128 16,-4 14 128-16,-1 5 32 0,0 8 0 0,-1 5 0 15,1 4-288-15,0 5 0 0,1 3 0 0,-1 4 0 16,-3-2 128-16,1 2-128 0,-2 3 0 0,2-4 0 16,-2-3 0-16,2-4 0 0,2-7 128 0,1-3-128 15,1-4 0-15,0-3 0 0,6-4 0 0,-2-3 0 16,1-3 0-16,2 0-256 0,-4-13 32 0,8 5 0 15,-8-5-1680 1,13 0-336-16,-2-4-64 0,1-6-15904 0</inkml:trace>
  <inkml:trace contextRef="#ctx0" brushRef="#br2" timeOffset="-6513.33">17629 16776 20271 0,'-14'-5'1792'0,"0"-5"-1424"0,0 2-368 16,2 1 0-16,3 0 1088 0,-3 4 128 0,3-3 48 0,3 4 0 16,-2-1-368-16,3 6-64 0,-1-1 0 0,2 6-16 15,0 1 80-15,0 6 0 0,4 7 16 0,2 7 0 16,0 5-384-16,1 7-80 0,2 5 0 0,0 2-16 16,3 6-160-16,-1 4-16 0,-2 0-16 0,0 7 0 15,-1 0-96-15,0 2-16 0,-1 0 0 0,-2-4 0 16,-1 1-128-16,0-8 0 0,-1-3 144 0,1-9-144 15,0-2 320-15,0-7 0 0,0-10 0 0,1-2 0 16,-1-5 432-16,1-4 80 0,-1-14 0 0,0 0 16 16,0 0-224-16,0 0-48 0,6-9-16 0,1-9 0 15,0-9-240-15,-1-1-64 0,0-3 0 0,0-5 0 16,-1-5-128-16,-1-3-128 0,0 1 144 0,-1-4-144 16,-1-2 128-16,-2-1-128 0,-2-3 0 0,0 1 0 0,-2 0 144 15,-1 3-144-15,0 2 128 0,-1 6-128 0,0 7 128 0,0 8-128 16,3 6 128-16,-1 6-128 0,1 1 192 0,3 13-64 15,0 0 0-15,0 0 0 0,-6 12 208 0,1 4 48 16,0 7 0-16,0 9 0 0,-2 3-384 0,2 5 144 16,-1 3-144-16,-2 3 0 0,-1-2 0 0,2 3 0 15,-3 2 0-15,1-5 0 0,0 1 0 0,1-6 0 16,3-2 0-16,1-4 0 0,0-5 0 0,2-5 0 16,-1-9 0-16,3-3 0 0,0-11 320 0,0 0 16 15,0 0 0-15,0 0 0 0,0 0-16 0,7-9 0 16,-2-6 0-16,1-5 0 0,2-6-176 0,1 0-144 15,1-5 192-15,-1-3-192 0,-3-2 128 0,2 1-128 16,-2-4 0-16,0 4 0 0,0 2 128 0,0 6-128 0,-4 2 0 16,2 7 0-16,0 8 0 0,-4 10 0 0,0 0 0 15,0 0 0-15,0 0 0 0,8 9 0 0,-6 6 0 0,1 3 0 16,-2 3-192-16,0 5 16 0,1-1 0 0,-1 4 0 31,0-3-1936-31,2 2-400 0,0-4-80 0,3 0-15328 0</inkml:trace>
  <inkml:trace contextRef="#ctx0" brushRef="#br2" timeOffset="-5748.33">19629 16924 14735 0,'0'0'640'0,"-9"-4"160"0,0 1-640 0,9 3-160 0,-9 0 0 0,9 0 0 16,-6 5 3296-16,-1 8 624 0,1 1 128 0,0 6 32 15,1 6-2592-15,-1 9-512 0,4 9-96 0,-2 0-32 16,2 6-160-16,-1 3-48 0,-1 2 0 0,-1-1 0 15,0 0 64-15,-1-2 0 0,-1-3 0 0,1-3 0 0,0-1-336 16,0-7-64-16,1-6-16 0,2-8 0 0,-1-5-96 0,3-4 0 16,2-7-16-16,-1-8 0 0,0 0 112 0,9-14 32 15,1-5 0-15,1-8 0 0,2-7-176 0,1-3-16 16,1-4-128-16,-1-3 192 0,1-1-192 0,-2-3 176 16,-3 0-176-16,1 1 160 0,-3-2-32 0,0 2 0 15,-2 3 0-15,2-1 0 0,-2 5-128 0,1 5 160 16,-2 9-160-16,-1 1 160 0,-2 9-160 0,1 6 0 15,-3 10 0-15,0 0 128 0,0 0 192 0,-4 7 48 16,0 9 0-16,-1 8 0 0,0 6-160 0,0 5-16 0,0 3-16 16,-2 1 0-16,2 1-176 0,-1-1 0 15,0 0 0-15,-2 3 0 0,-2 1 0 0,1-4 0 0,0-5 0 0,1-5 0 16,2-2 0-16,2-6 0 0,2-3 0 16,0-2 0-16,1-3 0 0,1-5 0 0,0-8 0 15,0 0 0 1,12 3-1200-16,-1-5-160 0,4-3-48 0,2-1-16528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30T18:12:06.83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3934 4208 8287 0,'0'0'368'0,"0"0"80"0,9-10-448 0,2 3 0 15,2 4 0-15,1-3 0 0,1 4 2672 0,4-1 448 16,3 1 80-16,2 1 32 0,2-1-1952 0,2 1-384 16,3-2-64-16,2 3-32 0,-1-1-288 0,1-1-64 15,2 0-16-15,1 1 0 0,1 0-224 0,3 1-32 16,2 0-16-16,3 0 0 0,1 0-160 0,4 1 0 16,2 2 0-16,0-1 0 0,1-1 144 0,0-1-144 15,-1 0 160-15,2 0-160 0,2 2 256 0,4-2-32 16,2 0-16-16,2 0 0 0,-1 0-16 0,1 1 0 0,-2-1 0 0,-1 0 0 15,-1 0 0-15,5 0-16 0,0-1 0 0,3 1 0 16,-2 1-16-16,0 0 0 0,-1 1 0 0,-1-1 0 16,-1-1-16-16,5 0 0 0,5-1 0 0,0 1 0 15,-2 0-16-15,-2-2 0 0,-2 0 0 0,3-1 0 16,0-1-128-16,4 2 128 0,2-1-128 0,-2 1 128 16,-4-1-128-16,-1 1 160 0,0-3-160 0,1 1 160 15,1-1-160-15,4 1 0 0,3-4 0 0,-3 3 0 16,-4 1 160-16,-1-3-160 0,0 0 192 0,2 4-192 15,3-1 144-15,-1-1-144 0,-3 1 0 0,-1 1 144 16,-3 0-144-16,1-3 160 0,-2 5-160 0,5-1 160 16,2-1-160-16,-1 1 0 0,-1-2 0 0,-1-1 128 15,-1 1-128-15,-1 1 0 0,0 1 144 0,3-1-144 16,4-3 0-16,-4 1 0 0,-2 1 0 0,-3-1 0 0,0-1 0 0,0 3 144 16,1 0-144-16,2 2 0 0,3 1 144 0,-3 0-144 15,-2-1 0-15,-2 0 144 0,0-2-144 0,1 2 0 16,0 1 144-16,2 0-144 0,3-3 0 0,-4 1 0 15,-3-1 0-15,-1 1 128 0,0 0-128 0,0 1 0 16,1 0 0-16,-1-2 0 0,0-1 0 0,-4 2 0 16,-4-1 0-16,0 1 128 0,-3 1-128 0,0 1 0 15,-4 0 128-15,-1 0-128 0,3-2 160 0,-1 4-32 16,4-2-128-16,-4 0 192 0,1-2-192 0,-6 2 128 16,-3-1-128-16,-2 2 0 0,1-1 128 0,-2 0-128 15,0-1 0-15,-5 0 0 0,-3-1 0 0,2 2 0 16,-1-1 0-16,-1 1 0 0,-2 0 128 0,-2 0-128 0,-2 1 0 0,-3 1 0 15,-2-2 176-15,-3 1-176 0,-4-1 192 16,-1 1-192-16,-11-1 128 0,10 2-128 0,-10-2 0 0,0 0 0 16,0 0 224-16,0 0-64 0,0 0-16 0,0 0 0 15,0 0 48-15,-10 1 0 0,-4 1 0 0,-7 2 0 16,0-4-64-16,-5 4 0 0,-4-1 0 0,-5-1 0 16,-1-1-128-16,-4 1 192 0,-2 1-192 0,-2 1 192 15,-2 1-192-15,-6-1 0 0,-3 0 0 0,-7 1 128 16,-3 0-128-16,-1-1 192 0,0-2-192 0,0 2 192 15,-2-1-192-15,-2 3 160 0,-3-2-160 0,-6 1 160 16,0 1-160-16,0 0 192 0,1-3-192 0,-3 2 192 16,1-1-192-16,-4-1 0 0,-2-1 0 0,0 0 0 15,0 0 0-15,1-1 0 0,-1 1 0 0,-3-2 0 16,-5 0 0-16,1 1 0 0,3 0 0 0,-2-1 0 16,-1 0 0-16,-2-1 0 0,-2 1 0 0,2 1 0 0,1 3 0 0,-3-1 0 15,-3-2 0-15,1 0 0 0,2-1 0 0,3 0 0 16,3 1 0-16,-5-1 0 0,-1 0 0 0,0 0 0 15,3 0 0-15,2 0 0 0,2 0 0 0,-3-1 128 16,-1 0-128-16,4-2 128 0,4 1 0 0,2-1 0 16,2 1 0-16,-4 0 0 0,-3 0 0 0,4 1-128 15,3-1 192-15,5 2-64 0,-2-2-128 0,-4 1 0 16,-3-2 0-16,2 3 0 0,1 0 0 0,3 1 0 16,2-1 128-16,-3 3-128 0,-1-1 0 0,0 0 0 15,2 0 0-15,3-1 0 0,1 2 0 0,2 1 0 16,3-2 0-16,-2 1 0 0,-2-2 0 0,4-1 0 15,2 1 0-15,3 1 0 0,1-1 0 0,3 1 0 0,1 0 0 0,1-2 0 16,-3 0 0-16,2 0 128 0,2-2-128 0,2 4 0 16,1-1 0-16,4 0 0 0,4 2 0 0,0-3 0 15,-2-3 0-15,2 3 0 0,1-1 0 0,-2 1 0 16,4-1 0-16,3-1 0 0,1 2 128 0,4-1-128 16,3 0 0-16,1 0 0 0,1-1 0 0,3 1 0 15,3 1 0-15,2 0 0 0,1 0 0 0,4 0 0 16,1 0 0-16,2 0 0 0,1 0 0 0,-2 0 0 15,2 0 0-15,3 0 0 0,4 0 0 0,8 0 0 16,0 0-128-16,0 0 128 0,0 0 0 0,0 0 0 16,0 0 0-16,0 0-176 0,0 0 176 0,0 0-128 15,8 8 128-15,5 1-160 0,1-4 160 0,4 1-160 16,0 2 160-16,1-4 0 0,0 1 0 0,5 1 0 0,3-2 0 16,3 1 0-16,2-1 0 0,0 1 0 15,3-3 0-15,6 0 0 0,3-1 0 0,6 1 0 0,3 2 0 0,1 1 0 16,-3-2 0-16,2-1 0 0,2-2 0 0,2 2 0 15,3-2 0-15,4 2 128 0,5 1-128 0,0-2 0 16,1 0 0-16,1-1 128 0,1 0-128 0,5 0 0 16,4-1 0-16,3 1 128 0,-3 0-128 0,2 0 0 15,-2-1 0-15,3-2 0 0,2 1 0 0,5 0 0 16,0-1 0-16,0 0 128 0,-4-1-128 0,5 2 0 16,2-1 0-16,0 2 0 0,0 0 0 0,-1 1 0 15,-3-2 0-15,5 1 0 0,4-2 0 0,-2 0 0 16,-5 1 0-16,3 1 0 0,-1-1 0 0,3 0 0 0,6 0 0 15,-3 1 0-15,-2-2 0 0,1 0 0 16,0-2 0-16,2 3 0 0,0-1 0 0,-2 1 128 0,-1-1-128 16,4-2 0-16,1 0 0 0,0 0 0 0,-3 1 0 0,1-1 0 15,-1 1 0-15,3 0 0 0,-1 1 0 0,-1 0 128 16,-4-2-128-16,1 1 0 0,0 2 0 0,0 0 0 16,-2-1 0-16,1 0 0 0,-2-1 0 0,2 2 0 15,1-1 0-15,-3 1 0 0,-3-1 0 0,-2-1 0 16,-2-3 0-16,3 3 0 0,1-1 0 0,-3-2 128 15,-4 1-128-15,-3 3 0 0,-2 0 0 0,2-2 0 16,-1-1 0-16,1 3 0 0,-2-4 0 0,-4 2 128 16,-5 1-128-16,0 1 0 0,0-3 0 0,-2 3 0 15,5-1 0-15,-8 0 0 0,-4-4 0 0,-2 2 0 16,-2 2 0-16,0 0 0 0,-8-1 0 0,3 2 0 16,-3 0 0-16,0-1 0 0,-3-1 0 0,-3 1 128 0,-3 2-128 15,-3-1 0-15,-6-1 0 0,-4-1 128 0,-3 1-128 16,0 1 0-16,-6 1 0 0,-2 1 0 0,0-1 0 0,-7-1 0 15,-1 0 0-15,-9 3 0 0,0 0 0 0,0 0 0 16,0 0 0-16,0 0 0 0,0 0 0 0,0 0 128 16,-13-6-128-16,-3 2 0 0,-3 1 0 0,-4-1 0 15,-3 4 0-15,-5 0 0 0,-5 0 0 0,-6-2 0 16,-10 1 0-16,-1 1 0 0,-1 1 0 0,-2 1 0 16,-1-2 0-16,-3 4 0 0,-1-1 0 0,-7-1 0 15,-9 0 0-15,0 1 0 0,-2-2 0 0,0 4 0 16,-1-1 0-16,-5 0 0 0,-9 1 0 0,0 0 0 15,1-3 0-15,-1 2 0 0,-3-1 0 0,-3 1 0 16,-5-2 0-16,-1 3 0 0,2-1 0 0,-4 0 0 0,-5 1 0 0,-1 1 0 16,3-3 0-16,-1 3 0 0,-3 2 0 0,-2-4 0 15,-2-1 0-15,3 1 0 0,2 1 0 0,-4-1 0 16,-7-1 0-16,3 3 0 0,1 3 128 0,-2-3-128 16,-4 3 0-16,2-4 0 0,5 5 0 0,-5-2 128 15,-2 2-128-15,2-2 0 0,5-1 0 0,-4 2 128 16,-3-1-128-16,3 0 0 0,7-3 0 0,0 2 128 15,-2 1-128-15,3-2 0 0,0 2 0 0,0-3 0 16,4 0 0-16,-1-1 0 0,1 1 0 0,4-1 0 16,2-3 0-16,-3 3 0 0,-2 0 0 0,4-1 0 15,5-3 0-15,4 0 0 0,2 0 0 0,-1 2 0 16,-1-2 0-16,4 0 0 0,4-2 0 0,3 1 128 16,5-3-128-16,0 2 0 0,-4-1 0 0,7 1 0 15,4 1 0-15,4-2 0 0,4 0 0 0,1 0 128 0,-1-1-128 0,1 0 0 16,3 0 0-16,3-1 0 0,4 0 0 0,4 1 0 15,2 2 0-15,5-2 0 0,1-4 0 0,3 4 0 16,0 1 0-16,1-4-128 0,1 2 128 0,0 1-128 16,0 1 128-16,5-3-128 0,4 3 128 0,2-1-128 15,1 1 128-15,3-1-128 0,1-1 128 0,3 2-160 16,1-1 160-16,2 1-160 0,2 1 160 0,3-3-160 16,3 3 160-16,9 2-160 0,-7-2 160 0,7 2-160 15,0 0 160-15,0 0-160 0,0 0 160 0,0 0-192 16,0 0 192-16,0 0-192 0,14 0 192 0,1 1-208 15,2 0 80-15,2 2 128 0,2 1-144 0,3-1 144 16,3 0 0-16,4 1 0 0,-1 0 0 0,6 1 0 0,-1-1 0 0,7-1 0 16,3 2-128-16,-1 2 128 0,1-3 0 0,3 1 0 15,3 1 0-15,5-1 0 0,2-2 0 0,6 2 0 16,6 1 0-16,0-2 0 0,-6-2 0 0,5 1 0 16,4 0 0-16,4-2 0 0,4-1 0 0,0 1 0 15,-1 2 0-15,4-2 0 0,1-2 0 0,5-2 0 16,4 2 0-16,-1 0 0 0,-2-2 0 0,2 2 0 15,1-1 0-15,7 1 0 0,4 0 0 0,-2-2 0 16,-4-2 0-16,4 1 0 0,3 1 0 0,0 0 0 16,0 1 0-16,-1-2 0 0,1-3 0 0,3 4 0 15,6 0 0-15,-3 1 0 0,-4-4 0 0,1 4 0 16,1-2 128-16,0 2-128 0,-1 0 0 0,0 0 0 16,1-1 0-16,2-1 0 0,1 1 0 0,-1-1 0 15,-3 2 0-15,5 0 0 0,2-3 0 0,-3 1 0 16,-4-1 0-16,2 4 128 0,1-2-128 0,0 1 0 0,-3-5 0 0,0 5 0 15,-1-1 0-15,3 3 0 0,1-1 0 0,-2 0 0 16,-4-2 0-16,1 3 0 0,2 1 144 0,-1 1-144 16,-1-1 128-16,-4 0-128 0,-3-1 160 0,4 0-160 15,-1 0 192-15,-2 0-192 0,-6 1 192 0,-1 2-64 16,-2 0 0-16,1-1-128 0,-6 1 160 0,0-2-160 16,-8 0 128-16,-3 2-128 0,-4-1 0 0,-2 3 0 15,-2 0 128-15,-6 0-128 0,-6-1 0 0,-7 1-272 16,-7 2 64-16,-4-2 16 15,-8 0-1472-15,-6 3-272 0,-6-3-64 0,-12 2-12464 0</inkml:trace>
  <inkml:trace contextRef="#ctx0" brushRef="#br0" timeOffset="8623.53">3071 14886 25919 0,'-13'4'1152'0,"13"-4"224"0,-9 8-1104 0,3-2-272 0,0 4 0 0,-2-1 0 15,3 2 0-15,0 5 0 0,0 0-176 0,-2 3 176 16,0 2 0-16,-1 2 0 0,-1 4 0 0,2 0 0 0,0 2-128 16,1 3 128-16,0 0 0 0,-1 1 0 0,0 1 0 0,0 2 0 15,2 2 0-15,0 3 0 0,-1 1 0 0,-2 0 0 16,2 2 0-16,-1 3 0 0,1 5 0 16,-2 2 0-16,1-1 0 0,-1 0-160 0,-2 2 160 0,2 1 0 15,-2 1 0-15,3 2-128 0,-4-1 128 0,4 6 0 16,0-3 0-16,1 4 0 0,1-3 320 0,-3 4-16 15,2 1 0-15,2-1 0 0,-2 3-128 0,3 1-32 16,-2 1 0-16,1 2 0 0,2 2-144 0,1 3 0 16,-1-1 144-16,2 4-144 0,2-1 0 0,-1 4 0 15,-1-5 0-15,0 3 128 0,0-3-128 0,2 2 0 16,0 0 0-16,2 0 128 0,-3-4 96 0,0 0 32 16,0 0 0-16,-1-2 0 0,0 2 80 0,3 0 32 0,-1-1 0 15,0 1 0-15,-5-2-96 0,3-2-16 0,0 0 0 16,0 0 0-16,1 0-32 0,-1 1-16 0,-1-4 0 0,1 1 0 15,1-1-64-15,1 3-16 16,-2 0 0-16,2-7 0 0,2-4 16 0,-1 3 0 0,-2-5 0 0,1-1 0 16,0 2-144-16,-1-2 128 0,1-2-128 0,1-1 128 15,0-1-128-15,-1-3 0 0,-2-4 0 0,0 2 128 16,1-7-128-16,2-1 0 0,-1-1 0 0,2-5 0 16,0 1 0-16,0-2 0 0,0-2 0 0,0-7 0 15,-2-1 0-15,1-3-256 0,-1-1 64 0,1-5 16 31,-2-4-1504-31,0-2-304 0,-1-10-64 0,0 0-10112 0</inkml:trace>
  <inkml:trace contextRef="#ctx0" brushRef="#br0" timeOffset="9256.45">1260 18898 26079 0,'-12'-3'1152'0,"12"3"256"0,0 0-1136 0,0 0-272 16,0 0 0-16,0 0 0 0,0 0 0 0,0 0-176 16,12-4 32-16,5 0 0 0,4 2 144 0,3-1 0 15,1 1-144-15,7-2 144 0,8 2 0 0,2-1 0 0,1 0 0 0,3 0 0 16,-2-2 0-16,3-1 0 0,3 1 128 0,3 0-128 15,4 0 0-15,8 1 0 0,5 1 0 0,1 0 128 16,0-2-128-16,4 2 0 0,4 1 0 0,6-1 0 16,6 1 320-16,-1 2 0 0,-1-4-16 0,2 0 0 15,3 2 16-15,8-1 16 0,6-1 0 0,1 2 0 16,-4-3-128-16,6 0-16 0,9 2-16 0,-1-1 0 16,-3-5-32-16,5 2 0 0,6 2 0 0,1-3 0 15,1 2 0-15,7-5 0 0,5 3 0 0,-4-3 0 0,2 2-144 0,4-2 192 16,10 2-192-16,-7-4 192 0,-2-2-192 0,2 2 0 15,5 3 144-15,2-2-144 0,-2 0 0 0,0 3 128 16,0-1-128-16,2 2 0 0,-2 3 0 0,-2-2 0 16,-5 2 0-16,3 2 0 0,4-1 0 0,-5 0 0 15,-9 2 0-15,2 1 0 0,1-1 0 0,-6 1 128 16,-7 0-128-16,-3 1 0 0,2 1 0 0,-6 0 0 16,-5 1 0-16,-4 0 0 0,-1 1 0 0,-3 1 0 15,-4-2 0-15,-6 1 0 0,-6 2-208 0,-3 1-16 16,-3 0 0-16,-5 1 0 15,-6 2-1840-15,-5 0-368 0,8 7-80 0,-18-3-8112 16</inkml:trace>
  <inkml:trace contextRef="#ctx0" brushRef="#br0" timeOffset="13449.27">1733 18155 11967 0,'0'0'1072'0,"-7"9"-864"16,7-9-208-16,-10 7 0 0,2 0 1120 0,3 2 176 15,5-9 48-15,0 0 0 16,0 0-416-16,0 0-80 0,-4 6-16 0,4-6 0 0,0 0-272 0,0 0-64 15,0 0-16-15,0 0 0 0,13-5 16 0,1-5 0 16,4 0 0-16,1-4 0 0,1-1 144 0,5-3 16 16,-1-4 16-16,7 1 0 0,5-3-240 0,1-2-48 15,1-4-16-15,4-3 0 0,0-4 80 0,5 0 0 16,1-2 16-16,6-2 0 0,-3-4 0 0,4 2 0 16,5 1 0-16,4-2 0 0,1 4-224 0,-1-4-48 15,-1 1-16-15,-2-6 0 0,0 2-176 0,2-1 0 16,3 1 0-16,3 2 0 0,1-2 0 0,-1 4 0 15,-6-3 128-15,2 3-128 0,1-2 224 0,5 1 16 0,2-1 0 16,0 3 0-16,1-3 0 0,-1 3 0 0,-2-2 0 0,1 0 0 16,2 6-112-16,1 0 0 0,1-1-128 0,-3-2 192 15,-5 3-192-15,1 1 0 16,0 0 0-16,-1-1 0 0,2 0 192 0,1 0-64 16,2 1-128-16,-5-1 192 0,-3-2 32 0,1 4 0 0,0 0 0 0,1 0 0 15,1 2-64-15,0 2-16 0,-2-1 0 16,0 0 0-16,-3-2-144 0,1-1 192 0,-2-1-192 0,3 3 192 15,0-2-192-15,2 2 0 0,3-2 0 0,-4 2 128 16,-1 0-128-16,-1-1 0 0,-1 0 0 0,1 1 0 16,-2 2 0-16,3 0 128 0,-3-2-128 0,0 1 0 15,-2 1 0-15,-1-1 0 0,-3-3 128 0,-1 4-128 16,1 1 0-16,2-1 0 0,-1 0 144 0,4 4-144 16,-1-4 0-16,-5 4 0 0,0-1 0 0,-3-3 0 0,-1 1 0 0,0 3 0 15,0-2 0-15,1 2 128 0,0 0-128 0,0 0 128 16,-1 3-128-16,-1-2 128 0,-5 3-128 0,0 1 128 15,-1 2-128-15,-2-1 128 0,-1 2-128 0,1-1 0 16,-3 1 0-16,1 2 128 0,-1 1-128 0,-1 0 0 16,3-1 0-16,-4-1 128 0,-2-1-128 0,-2 1 0 15,-2 3 0-15,-4-1 0 0,-2-1 0 0,0 1 144 16,2 0-144-16,-4 3 0 0,2 2 128 0,-2-1-128 16,-1-2 0-16,0 2 0 0,-2 2 0 0,0-2 0 15,-1 2 0-15,-1 2 0 0,0-1 0 0,0 1 0 16,-1 0 0-16,-3 3 0 0,-2 1 0 0,-2-2 0 15,-2 2 0-15,-1 3 0 0,1-2 0 0,-8 4 0 16,0 0 0-16,0 0 0 0,0 0 0 0,0 0 0 0,0 0 0 0,0 0 0 16,0 0 0-16,0 0 0 15,0 0 0-15,-6 10 0 0,-3 3 0 0,-2-4 0 16,0 1 0-16,0 1 0 0,-2-3 0 0,-1 3 0 16,-3-2 0-16,0 4 0 0,-1 1 0 0,0-3 0 15,-5 2 0-15,2 2 0 0,-4-1 0 0,-1 3 0 0,-4-2 0 0,1 5 0 16,-1-2 0-16,-3 1 0 0,-4 3 0 15,-1-3 0-15,-4-4 128 0,-2 3-128 0,-1 1 0 0,0 0 0 16,1 1 0-16,-1 1 0 0,3-1 0 0,-3 4 0 16,-1-1 0-16,1 1 0 0,-3 2 0 0,-3-3 0 15,-2 2 0-15,-1 0 0 0,5-2 128 0,-2 0-128 16,0 4 0-16,2-3 0 0,-2 4 128 0,-3-4-128 16,-3 3 0-16,-3-3 128 0,-1 1-128 0,2 2 0 15,-2-2 160-15,2 3-160 0,2-3 128 0,0 1-128 0,0-3 0 16,-3 3 0-16,3 0 128 0,-3-3-128 0,0 3 0 0,0-4 0 15,4 0 0-15,0 1 0 0,1 1 0 0,-1 0 0 16,-4 4 128-16,0-4-128 0,-1 2 0 0,0 0 0 16,0 0 0-16,1 2 0 0,1-3 0 0,0 3 0 15,2 3 0-15,0-5 0 0,-7 2 0 0,3 0 0 16,0 3 0-16,0-1 0 0,1 0 0 0,4-1 0 16,2 0 0-16,-1-1 0 0,0 4 0 0,-2-2 0 15,0-2 0-15,2 2 0 0,-1-4 0 0,3 3 0 16,0 1 0-16,3-2 0 0,2 2 0 0,-2-3 0 15,-1 2 0-15,-1 0 0 0,1-3 0 0,-1 2 0 16,0-3 0-16,1 3 0 0,2-4 0 0,1 3 0 16,4 1 0-16,-1 1 128 0,-3-1-128 0,1 0 0 15,0-3 0-15,0 1 0 0,0-3 0 0,0 0 0 16,0 2 0-16,3-1 0 0,1-1 0 0,2 3 0 0,0-2 0 0,1 0 0 16,-2 0 0-16,0-1 0 0,-2-2 128 0,1 2-128 15,-1-1 0-15,-1 0 0 0,2-1 0 0,2 2 0 16,3 1 0-16,-1-2 0 0,-1 1 0 0,2 2 0 15,3-3 0-15,-1-2 0 0,-2 2 0 0,0-1 0 16,0 1 0-16,1-2 0 0,-1-1 0 0,1 2 0 16,-1-2 0-16,1 2 0 0,3 1 0 0,-2 1 0 15,-1-2 0-15,1 0 128 0,2-1-128 0,0 0 0 16,0 1 0-16,-2 0 0 0,0-4 0 0,2 2 0 16,0 1 0-16,1 1 0 0,0-4 0 0,2 4 0 15,1-2 0-15,2 0 0 0,2-1 0 0,1-1 0 16,-1 1 0-16,2 0 128 0,0-1-128 0,2 0 0 0,2-1 0 0,1-1 0 15,-1-1 128-15,1-1-128 0,1-1 0 0,0 2 0 16,0-4 0-16,0 2 0 0,3-1 0 0,1-2 0 16,3 4 0-16,-2-3 0 0,2-1 0 0,0 0 0 15,1 0 0-15,3-3 0 0,-1 3 0 0,2-4 0 16,1 1 0-16,5-6 0 0,-5 8 0 0,5-8 0 16,0 0 0-16,0 0 0 0,-4 6-160 0,4-6 160 15,0 0 0-15,0 0-144 0,0 0 144 0,0 0 0 16,0 0 0-16,11 3 0 0,1-3 0 0,0-3-160 15,2-2 160-15,2 0 0 0,0-5 0 0,3 3 0 16,3-5 0-16,2 1 0 0,0-2 0 0,1-2-128 16,1-1 128-16,2-1 0 0,4-1 0 0,-1 0 0 0,1-1 0 0,4-1 0 15,2-3 0-15,5 1 0 16,0 1 0-16,3 0 0 0,2-2 0 0,-1-2 0 16,2 1 0-16,0-4 0 0,1 2 0 0,6-3 0 0,0 2 0 0,3-2 0 15,2 2 0-15,2-3-128 0,-2-2 128 0,1 0 0 16,0 1 0-16,1-2 0 0,-2-2 0 0,3 2 0 15,4 0 0-15,0 0 0 16,2-1 0-16,-1 0 0 0,-2 0 0 0,2 0 0 0,1 1 0 0,0 0 0 16,1-3 0-16,-2 2 0 0,4 1 0 0,-5 1 0 0,-2 2 0 0,0-2 0 15,3 2 0-15,2 2 0 0,-3-2 0 0,1 2 0 16,-4 2 0-16,1-5 0 0,-4 3 0 0,3-2 0 16,1 4 0-16,2-2 0 0,0-1 0 0,-2 1 0 15,2-2 0-15,-2 3 0 0,-1-4 0 0,1 0 0 16,0 0 0-16,2 4 0 0,1 1 0 0,-4-1 0 15,-5-5 0-15,-3 4 0 0,-1-1 0 0,1-1 0 16,-1 4 0-16,2-1 0 0,-3 3 0 0,1 1 0 16,0-3 0-16,-1 3 0 0,-5 0 0 0,-1-1 0 15,0 0 0-15,2 0 0 0,0-4 0 0,1 3 0 16,4 0 0-16,-3 1 0 0,0 0 0 0,-3-2 0 0,0 3 0 0,0-3 0 16,0-1 0-16,1-1 0 0,-1 3 0 0,1-2 0 15,1 3 0-15,1 1 0 16,-1-4 0-16,2 3 0 0,-3 1 0 0,2-4 0 15,-4 2 0-15,2-4 0 0,0 2 128 0,1-1-128 16,0 3 0-16,4-3 0 0,0 0 0 0,-2 0 128 0,-2 4-128 0,0-6 0 16,-1 1 0-16,-2 3 0 0,-2-4 0 0,0 5 0 15,0-1 0-15,3 1 0 0,1-2 0 0,0 1 0 16,0-2 0-16,-3 2 128 0,0-3-128 0,-3 4 0 16,0-5 0-16,1 5 0 0,-1-2 0 0,0 3 0 15,0 3 0-15,-3-4 0 0,4 2 0 0,-4 2 0 16,-2 2 0-16,-2-2 0 0,-3 1 0 0,-1 0 0 15,-1 1 0-15,1 2 0 0,-3 2 0 0,-1-2 0 16,2 0 0-16,-3-1 0 0,2 1 0 0,-1 1 0 16,2-1-128-16,-1 1 128 0,-3-1 0 0,0 2 0 0,0-2-128 0,-2 5 128 15,0-1 0-15,-3 0 0 16,-1 1-192-16,-3 1 64 0,-1 0 128 0,-1 2-208 0,-2-1 208 0,2 2 0 16,2-2-160-16,-3 3 160 0,-2-5 0 0,0 4 0 15,-1-2-144-15,1 4 144 0,-1-4 0 0,-2 5 0 16,-1-3 0-16,0 3 0 0,-3 1 0 15,-7 4 0-15,0 0 0 0,0 0 0 0,6-2 0 0,-6 2 0 16,0 0 0-16,0 0 0 0,0 0 0 0,0 0 0 16,0 0-128-16,0 0 128 0,-13 1 0 0,-1 1-160 15,-1 1 160-15,0 2-128 0,-2 4 128 0,1 0 0 16,-6 1 0-16,1 3 0 0,-4-3 0 0,4 1 0 0,-3 2 0 16,-3-2 0-16,-5 2 0 0,-2 1 0 15,-2-2 0-15,-2 4 0 0,-4 2 0 0,-1 1-128 0,-2 3 128 16,0-2 0-16,-2 2 0 0,1 2 0 15,-1 1 0-15,-4-2 0 0,-4 1 0 0,-2 2 0 0,-4 0 0 0,4 1 0 16,-3-4 0-16,1 4 0 16,-1-2 0-16,1 7 0 0,-3-2 0 0,-2 1 0 0,-7 1 0 0,1-2 0 15,2 1 0-15,-1 3 0 16,2 0 0-16,-7 0 0 0,-4 0 0 0,1 1 0 0,-1 1 0 16,1-1 0-16,1 1 0 0,-3 2 0 0,0 4 0 0,-4 0 0 15,-2-4 0-15,1 0 0 16,3 2 0-16,1 2 0 0,0-3 0 0,-3-1 0 0,-2 0 0 0,1 0 0 15,1 2 0-15,3 2 0 0,2-2 0 0,-4 2 128 16,-4-1-128-16,2 0 0 0,3 2 0 0,0 0 0 16,3-2 0-16,-2-1 0 0,-4 1 0 0,0 0 0 15,2-2 0-15,2 2 0 0,2 1 0 0,1-2 0 16,0 0 0-16,-3 1 0 0,-2 0 0 0,3-2 128 0,3-3-128 0,0 3 0 16,2-3 0-16,-1 0 0 0,-2 0 0 0,-1-2 0 15,4 0 0-15,2 1 0 0,2 0 0 16,0 1 0-16,3-2 0 0,-3 0 0 0,-3-3 0 0,3 2 0 15,3 0 0-15,0 0 0 0,3 1 0 0,2-2 0 16,0-1 0-16,-1-2 0 0,-2-1 0 0,2-1 0 16,2 2 0-16,1-1 0 0,3 1 0 0,2 2 0 15,2-4 0-15,-2 4 0 0,-1-4 0 0,0 1 0 16,0-2 0-16,2 1 0 0,-2 0 0 0,5-1 0 16,1 0 0-16,5 1 0 0,3-5 0 0,0 1 0 15,-3-1 0-15,2-3 0 0,0 0 0 0,2-2 0 16,1 0 0-16,3 0-128 0,0-2 128 0,4 2 0 0,2-2-144 0,-1 0 144 15,-1 0 0-15,3 2 0 16,2-1-144-16,0 1 144 0,-1-3 0 0,0 0 0 0,-1 0 0 0,4 1 0 16,0-1 0-16,1-2 0 15,-1-1 0-15,3 2 0 0,2-3 0 0,1 3 0 16,0-6 0-16,3 3 0 0,1-2 0 0,4 0 0 0,-1-3 0 0,2 0 0 16,-2 1 0-16,3-2 0 0,-1-1 0 0,6-1 0 15,-2 1 0-15,7-3 0 0,0 0 0 0,-7 1 0 16,7-1 0-16,0 0 0 0,0 0 0 0,0 0 0 15,0 0-128-15,0 0 128 0,0 0 0 0,8-9 0 16,1 0 0-16,1 0-128 0,3 0 128 0,2 0 0 16,3-3 0-16,2 2-128 0,2-3 128 0,2-1 0 15,6 1 0-15,1 0-128 0,-1-1 128 0,4-2 0 16,1-1 0-16,1 0 0 0,-2-1 0 0,4-1 0 16,5 1-128-16,1-1 128 0,4 0 0 0,4-2 0 0,4 1 0 15,2-3-128-15,1 0 128 0,1 0 0 0,-1-3 0 0,4 2 0 16,-1-1 0-16,4-2 0 0,3-3 0 0,2 4 0 15,3-2 0-15,-6 0 0 0,-3-5 0 0,1 0 0 16,4 2 0-16,0 3 0 0,0-4 0 0,5 1 0 16,-5 0 0-16,2-1 0 0,1-1 0 0,0 1 0 15,4 1 0-15,0-1 0 0,2-1 0 0,-1 0 0 16,-3 0 0-16,1 1 144 0,1 1-144 0,2 1 0 16,4-3 144-16,-1 2-144 0,-3 1 0 0,3-2 0 15,-4-2 0-15,5-1 128 0,2 4-128 0,-1 1 0 16,-1-4 0-16,1-1 0 0,0-2 0 0,1 1 0 15,1-2 0-15,2 0 0 0,-4-2 0 0,-2 2 128 0,0 1-128 0,0 2 0 16,2-3 192-16,-1 1-48 0,-1 3 0 0,-1-2 0 16,0-2 32-16,0 1 0 15,3-2 0-15,3 2 0 0,-1-1-48 0,-1-1 0 16,-2 0 0-16,2 0 0 0,-1-2-128 0,2 3 0 16,3-2 144-16,-4 2-144 0,-1-1 0 0,-1-3 128 15,-2 3-128-15,3-2 0 0,5 1 0 0,-4-1 0 0,-3-1 0 0,-2 3 128 16,-1 3-128-16,1 0 0 0,0-3 0 15,-3 2 0-15,1 1 0 0,-4 1 0 0,-2-1 0 16,0-3 0-16,1-1 0 0,-1 3 0 0,2 3 0 0,-4-2 128 16,-4-2-128-16,0 1 0 0,-1 3 0 0,1 0 0 15,2-1 0-15,-2 2 128 0,2 2-128 0,-5-1 0 16,-6-2 0-16,0 2 144 0,0 0-144 0,2 1 0 16,-2-2 160-16,0 0-160 0,0 8 128 0,-1-4-128 0,-2-1 128 15,-2 3-128-15,-7-4 0 0,0 6 128 16,1-1-128-16,-3 3 0 0,-1 3 0 0,-2 0 128 0,-1-2-128 15,-3 3 0-15,0 2 0 0,-3 3 0 0,-2-1 0 0,-3 1 0 16,-3 1 0-16,-2 5 0 0,-5-3 0 0,-6 6-144 16,1-4 144-16,-4 4-208 15,-9 5-224 1,0 0-32-16,0 0-16 0,0 0 0 0,0 0-1408 0,-10 9-288 16,-4-1-48-16</inkml:trace>
  <inkml:trace contextRef="#ctx0" brushRef="#br0" timeOffset="19380.41">3429 15689 8287 0,'0'0'736'0,"-3"2"-592"15,1-2-144-15,2 0 0 0,0 0 1808 0,0 0 336 16,0 0 64-16,0 0 16 0,0 0-848 0,0 0-160 16,0 0-48-16,0 0 0 0,0 0-16 0,0 0 0 15,0 0 0-15,0 0 0 0,0 0-304 0,0 0-64 16,0 0-16-16,0 0 0 0,0 0 0 0,12 7-16 16,1-2 0-16,-2-1 0 0,2 4-256 0,1-2-48 0,-2 6-16 0,4-2 0 15,-1 0-128-15,3-1-32 16,-2 4 0-16,-1-1 0 0,1-1-32 0,-1 2-16 15,0-1 0-15,1-2 0 0,-3 3-32 0,1-3 0 0,-1 1 0 0,0 1 0 16,-3-3 0-16,0 1-16 0,0-5 0 0,-1 1 0 16,-1 1-48-16,0-2 0 0,-8-5 0 0,10 9 0 15,-1-4-128-15,-9-5 192 0,10 5-192 0,-10-5 192 16,0 0-192-16,10 5 160 0,-10-5-160 0,9 5 160 16,-9-5-160-16,0 0 0 0,0 0 0 0,0 0 0 15,0 0 0-15,0 0-192 0,0 0 0 0,0 0 16 31,0 0-496-31,5-9-96 0,-3 3-32 0,-2 6 0 0,-2-10-1712 16,2 10-352-16,-4-12-64 0,2-1-16 0</inkml:trace>
  <inkml:trace contextRef="#ctx0" brushRef="#br0" timeOffset="20064.91">3815 15495 12783 0,'0'0'560'0,"0"0"128"0,0 0-560 0,0 0-128 16,0 0 0-16,0 0 0 0,3-9 896 0,-3 9 160 15,0 0 32-15,0 0 0 0,0 0 112 0,0 0 16 16,0 0 16-16,0 0 0 0,0 0-128 0,0 0-16 15,0 0-16-15,0 0 0 0,-6 6-320 0,0 5-64 0,-2-2-16 0,2 3 0 16,-3 2 32-16,0-1 0 0,0 2 0 0,0 3 0 16,0 1-96-16,0 1-16 0,0 1 0 0,1-2 0 15,-3 1-16-15,1 0 0 0,-1 0 0 0,1-1 0 16,-1-3-128-16,0 1-48 0,-2 0 0 0,2 0 0 16,1-2-112-16,0-1-32 0,-3 3 0 0,0-2 0 15,0-2-80-15,1 2-32 0,-2-1 0 0,4-1 0 16,-2-1 16-16,2 2 0 0,1-5 0 0,3 1 0 15,-1-3 32-15,7-7 16 0,-6 7 0 0,6-7 0 16,0 0-208-16,0 0 128 0,0 0-128 0,0 0 0 16,0 0 0-16,0 0 0 0,0 0 0 0,0 0 0 15,0 0 0-15,13-5 0 0,-2 0 0 0,1-1 0 16,-1-4 0-16,0 1 0 0,0-4 0 0,0 0 0 0,2 3 0 16,1-4 0-16,0-2 0 0,0-1 0 0,0-1 0 15,-2 1 0-15,1-3 0 0,0 0 0 0,-2-4 0 0,1 1 0 16,-2 0 0-16,0-1 0 0,0 0 0 15,-2 2 0-15,2 2 0 0,-2 0 0 0,-2 1 0 0,0 1 0 16,1 1 0-16,-2 3 0 0,-3 0 0 0,3 5 0 16,-1 2 0-16,-4 7 0 0,0 0 0 0,0 0 0 15,0 0 0-15,0 0 0 0,0 0 128 0,0 0-128 16,0 0 0-16,-5 11 0 0,0-1 128 0,-1 4-128 16,-2 2 0-16,0 0 144 0,0 2-144 0,-3 1 160 15,1 0-160-15,-3 0 160 0,2 1 64 0,0 2 16 16,-6-2 0-16,2 0 0 0,-2-3 0 0,2 1 0 15,0-3 0-15,1-1 0 0,1 0-112 0,2 0-128 0,1-2 176 16,-1-3-176-16,2 2 0 0,2-5 0 0,0 3 0 16,7-9 0-1,-5 7-432-15,5-7-80 0,0 0-32 0,0 0 0 16,0 0-1792-16,0 0-352 0,0 0-80 0,0 0-11824 0</inkml:trace>
  <inkml:trace contextRef="#ctx0" brushRef="#br0" timeOffset="20397.41">3362 15664 6447 0,'0'0'272'0,"-4"-8"80"0,-1 2-352 0,5 6 0 0,-2-9 0 0,2 9 0 0,0 0 2560 0,0 0 432 16,-3-6 80-16,3 6 32 0,0 0-1392 0,0 0-288 15,0 0-48-15,0 0-16 0,0 0 144 0,0 0 32 16,0 0 0-16,6 9 0 0,2-2-320 0,1 4-48 16,1-3-16-16,3 5 0 0,1 1-320 0,2-1-80 15,-2 1-16-15,3 1 0 0,1-2-224 0,1-2-64 16,0 2 0-16,2 1 0 0,1-4-176 0,0 1-32 16,-3 1-16-16,0-2 0 0,-3 0-224 0,1-1 144 15,-4 1-144-15,-1-2 128 0,0 2-128 0,-2-2 0 16,-1 1 0-16,-2-4 128 0,-7-5-128 0,0 0 0 15,0 0 0-15,0 0 0 16,0 0-528-16,0 0-96 0,0 0-16 0,0 0 0 16,0 0-2656-16,0 0-544 0</inkml:trace>
  <inkml:trace contextRef="#ctx0" brushRef="#br0" timeOffset="20694.89">3698 15581 17391 0,'7'-8'768'0,"-2"0"160"0,0 2-736 0,3-5-192 0,0 2 0 0,1-2 0 15,1 0 0-15,-1 0 0 0,-2 8 0 0,-7 3 0 16,8-9 448-16,-8 9 48 0,0 0 16 0,0 0 0 16,0 0 896-16,0 0 192 0,0 0 48 0,0 0 0 15,3 15-224-15,-5 2-32 0,-2 2-16 0,-1 2 0 16,-1 1-144-16,-2 3-16 0,2-1-16 0,-5 2 0 15,-1-3-176-15,-1 2-16 0,-1 2-16 0,-1-4 0 0,-3 1-368 16,1 0-80-16,0-1-16 0,1-2 0 0,-2-3-304 0,0 1-64 16,1-1-16-16,2 0 0 0,0-3-144 0,2-1 0 15,3-1 0-15,1-4 0 16,3 0-528-16,6-9-96 0,0 0-16 0,-1 9-10944 16,1-9-2176-16</inkml:trace>
  <inkml:trace contextRef="#ctx0" brushRef="#br0" timeOffset="21657.93">3475 17478 15487 0,'0'0'688'16,"0"0"144"-16,0 0-672 0,0 0-160 0,0 0 0 0,0 0 0 0,0 0 1248 0,0 0 224 15,0 0 32-15,0 0 16 0,0 0-288 0,0 0-48 16,0 0-16-16,0 0 0 0,0 0-208 0,0 0-64 16,0 0 0-16,5 11 0 0,4-2-64 0,3 3-32 15,-1-1 0-15,4-1 0 0,2 3-208 0,2 0-32 16,0 1-16-16,0 2 0 0,3 1-128 0,1-1-32 15,-2 1 0-15,-2-2 0 0,-2 0-64 0,1-1 0 16,-3-1-16-16,0 0 0 0,0-1-64 0,-1-3-16 16,0 3 0-16,-1-2 0 0,0 0 0 0,-1-1 0 0,-3 2 0 15,2 1 0-15,-1-3-64 0,0 3-16 0,-4-5 0 0,1 2 0 16,-7-9-144-16,7 6 0 0,-7-6 0 0,0 0 0 16,7 8 0-16,-7-8 0 0,0 0-160 0,0 0 160 31,0 0-640-31,0 0-48 0,0 0 0 0,0 0 0 15,0 0-544-15,0 0-112 0,0 0-32 0,0 0 0 16,-6-12-1184-16,3 0-256 0,-4-2-32 0,2 1-16 0</inkml:trace>
  <inkml:trace contextRef="#ctx0" brushRef="#br0" timeOffset="22233.87">3850 17386 9215 0,'0'0'400'0,"0"0"96"0,0 0-496 0,0 0 0 0,0 0 0 0,0 0 0 0,0 0 2576 0,0 0 432 16,2-6 64-16,-2 6 32 0,0 0-1360 0,0 0-272 16,0 0-48-16,0 0-16 0,0 0-128 0,0 0-16 15,0 0-16-15,-3 10 0 0,-5 2-352 0,1-1-64 16,-2 0 0-16,0 3-16 0,-1 2-96 0,0 0-16 15,-1 2 0-15,0 1 0 0,-3 1-128 0,3 1-16 16,-1 0-16-16,1 5 0 0,-1-2-128 0,0 3-32 16,-4-3 0-16,1-1 0 0,1 2-160 0,0-5-32 15,-1-2-16-15,1 0 0 0,1 0-32 0,0-2 0 0,-1-3 0 16,3 1 0-16,1 0-16 0,0-1 0 0,-1-4 0 16,3 3 0-16,-1-3-128 0,2 1 160 0,2-2-160 0,5-8 160 15,0 0-160-15,-4 10 0 0,4-10 0 0,0 0 128 16,0 0-128-16,0 0 0 0,0 0 0 0,0 0 0 15,12 0 0-15,-1 0 0 0,-1-4 0 0,2-2 0 16,1-2 0-16,-1-2 0 0,1-1 0 0,1-3 0 16,3-3 0-16,-1-1 0 0,2-1-144 0,-2-2 144 15,1-5 0-15,-2 2 0 0,0 0 0 0,-1-3 0 16,2 2 0-16,-1-3 0 0,-2 3 0 0,-1-3 0 16,4 3 0-16,-2 0 0 0,0 2 0 0,0 3 0 15,-6 2 0-15,1 0 0 0,0 3 0 0,-1 2 0 16,-2 3 0-16,-1 0 0 0,-5 10 0 0,0 0 0 15,0 0 176-15,0 0-176 0,0 0 192 0,0 0-192 16,-9 9 240-16,0 1-64 0,-1 4-16 0,-2 5 0 0,-4 4-160 16,0 4 128-16,1-2-128 0,-1 4 128 0,1 3-128 0,0 0 128 15,-2 0-128-15,2-1 128 0,-3 1-128 0,-1-4 0 16,-2-1 0-16,0-2 0 0,3 1 0 0,-3-5 0 16,2 0-224-16,1-2 80 15,1 0-1744-15,1-1-352 0,3-2-64 0</inkml:trace>
  <inkml:trace contextRef="#ctx0" brushRef="#br0" timeOffset="27586.03">4547 15734 1839 0,'0'0'160'0,"0"0"-160"0,0 0 0 0,0 0 0 16,0 0 2560-16,0 0 464 0,0 0 112 0,0 0 0 15,0 0-1968-15,0 0-400 0,0 0-64 0,0 0-32 16,0 0 480-16,0 0 112 0,0 0 16 0,0 0 0 15,0 0 0-15,0 0 0 0,0 0 0 0,0 0 0 16,0 0-272-16,0 0-48 0,0 0-16 0,0 0 0 16,0 0-320-16,0 0-64 0,0 0-16 0,0 0 0 15,0 0-144-15,0 0-16 0,9 8-16 0,1-1 0 16,1 0-96-16,2-4-16 0,0 4 0 0,3-1 0 16,-2-2-64-16,-1 1 0 0,0 1-16 0,-1-1 0 15,2-1 16-15,0 1 0 0,-1 0 0 0,0-1 0 16,1 0 0-16,-3 1 0 0,-2 1 0 0,-1 0 0 0,-2 0-48 15,0 3 0-15,1-5 0 0,-1 1 0 0,-6-5-144 0,0 0 128 16,6 10-128-16,1-4 128 0,-7-6-128 0,0 0 128 16,0 0-128-16,0 0 128 0,0 0-128 0,4 12 160 15,-4-12-160-15,0 0 160 0,0 0-16 0,0 0 0 16,0 0 0-16,0 0 0 0,0 0-16 0,0 0 0 16,0 0 0-16,-8 2 0 0,8-2-128 0,-11 0 192 15,0-1-192-15,1-2 192 0,0 1-192 0,0-1 128 16,-2 0-128-16,1-1 128 0,-3 0-128 0,1 1 128 15,1 1-128-15,-4-3 128 0,-1 1-128 0,0 0 128 16,1 2-128-16,0-2 128 0,2-3-128 0,2 2 0 16,1 3 0-16,0-2 128 0,2-2-128 0,3 2 0 0,6 4 144 0,0 0-144 15,-7-5 0-15,7 5 0 0,0 0 0 16,0 0 0-16,0 0 0 0,0 0 0 0,0 0 0 0,0 0 0 16,0 0 0-16,0 0-128 0,0 0 128 0,0 0 0 15,0 0 0-15,0 0 0 0,12 0 0 0,-12 0 0 16,10 3 0-16,-1 1-128 0,-1 1 128 0,2 2 0 15,0-5 0-15,-1 3 0 0,1 2 0 0,-2-1 0 16,-8-6 0-16,15 5 0 0,-1 3 0 0,-2-3 0 16,-12-5 0-16,12 8 0 0,1 0 0 0,-2-3 0 15,1 1 0-15,-1-3 0 0,-11-3 0 0,13 3 0 16,-2-1 0-16,-11-2 0 0,10 0 0 0,-10 0 0 16,10 0 0-16,-10 0 0 0,0 0 0 0,0 0 0 15,11-1 0-15,-11 1 0 0,0 0 0 0,0 0 128 0,0 0-128 16,0 0 0-16,0 0 0 0,0 0 0 0,0 0 0 15,-2-10 144-15,2 10-144 0,-6-8 0 0,-3 0 128 0,1 1-128 16,0 2 0-16,-3-1 0 0,-3 1 0 0,-1 2 0 16,0-2 0-16,1-1 0 0,0 3-208 0,0 1-48 15,-1 0-16-15,-1 0 0 16,1 0-208-16,0 1-32 0,4-3-16 0,0 3 0 16,1-1-1712-16,1 0-320 0,9 2-80 0,-9-2-16 0</inkml:trace>
  <inkml:trace contextRef="#ctx0" brushRef="#br0" timeOffset="28204.07">4833 15552 1839 0,'0'0'160'0,"0"0"-160"0,0 0 0 0,0 0 0 16,0 0 3664-16,0 0 704 0,0 0 144 0,0 0 32 16,0 0-2544-16,-8 9-496 0,2-4-96 0,-1 4-32 15,1 1-80-15,1 3-16 0,-3 2 0 0,2 0 0 16,-2 2-192-16,0 1-32 0,-4 1-16 0,1 0 0 16,-1 1-144-16,-1-1-16 0,0 3-16 0,0 0 0 15,0-1-208-15,-1-1-32 0,-1 0-16 0,-2-1 0 16,3 0-224-16,0-3-32 0,0-3-16 0,2-2 0 15,-1 2-96-15,2-1-32 0,-1-5 0 0,3 3 0 0,0-5 32 16,9-5 0-16,-7 3 0 0,7-3 0 0,0 0-16 0,0 0 0 16,0 0 0-16,0 0 0 0,0 0-224 0,-2-10 176 15,5 0-176-15,1-3 160 0,1 3-160 0,2-4 0 16,4-4 0-16,-2 3 0 0,2-3 0 0,2 0 0 16,1 0 0-16,2 0 0 0,2-1 0 0,0-1 0 15,-2 0 0-15,1-2 0 0,2 2 0 0,0 1 0 16,-3-2 0-16,0 4 0 0,-4-1 0 0,1 4 0 15,0 2 0-15,-2 1 0 0,-2 1 0 0,0 2 0 16,-1 3 0-16,-8 5 0 0,0 0 0 0,0 0 0 16,0 0 0-16,0 0 0 0,0 0 0 0,0 0 0 15,2 9 0-15,-3 4 0 0,-3 2 0 0,-1 3 0 16,-3 1 144-16,0 0-144 0,-4 1 0 0,-1 3 0 0,-3 4 0 16,1-6 128-16,-3 1-128 0,0-3 0 0,2-1 128 15,-1-2-128-15,-1 1 192 0,2-2-48 0,-1 0 0 16,2-4 0-16,1-3 48 0,2-2 16 0,2-3 0 0,3 1 0 15,7-4-80-15,0 0 0 0,0 0-128 0,-8 0 192 16,8 0-192-16,0 0 0 0,0 0 0 0,-4-10 0 16,6 1 0-16,1-2 0 0,2 1 0 0,3 1 0 15,0-2 0-15,2 3-240 0,1-3 80 0,1 2 16 32,-1-2-1072-32,-1 2-192 0,2-2-64 0,-2 2 0 0,1 1-2000 0,-3 2-416 15</inkml:trace>
  <inkml:trace contextRef="#ctx0" brushRef="#br0" timeOffset="28508.06">4476 15640 10127 0,'0'0'896'0,"0"0"-704"16,0 0-192-16,0 0 0 0,0 0 1600 0,0 0 304 15,0 0 48-15,0 0 16 0,0 0-96 0,0 0-16 16,0 0 0-16,0 0 0 0,9 10-176 0,-2 2-32 16,1-2-16-16,2 4 0 0,1 2-448 0,3 1-96 15,3-1 0-15,1 1-16 0,1-3-304 0,1 1-48 16,0 0-16-16,1 0 0 0,-1 1-384 0,0-2-96 0,-2-3-16 0,1 3 0 16,-3 0-80-16,-2-4-128 0,-3 0 176 15,0-1-176-15,0 0 128 0,-3-4-128 0,-8-5 0 0,9 9 0 16,-9-9 0-16,0 0-224 0,8 4 32 0,-8-4 16 31,0 0-2448-31,0 0-512 0</inkml:trace>
  <inkml:trace contextRef="#ctx0" brushRef="#br0" timeOffset="28810.48">4863 15457 11967 0,'0'0'1072'0,"0"0"-864"0,0 0-208 0,-6 5 0 0,-2 3 2144 0,2-1 384 16,-3 5 80-16,-1 0 16 0,-2 2-672 0,1 4-128 15,-2 4-32-15,-1 1 0 0,-1 0-80 0,-1 4-32 16,-2 0 0-16,-4 2 0 0,-1-3-400 0,-1 3-64 15,-1-1-32-15,-1-1 0 0,2-3-448 0,1 1-96 16,2-1 0-16,2-3-16 0,0-3-416 0,2-3-80 16,2-1 0-16,3-4-128 0,2-1 0 0,10-9 0 15,-6 4 0-15,6-4 0 16,0 0-2288-16,0 0-464 0,7-10-80 0</inkml:trace>
  <inkml:trace contextRef="#ctx0" brushRef="#br0" timeOffset="31955.54">4131 12574 7359 0,'0'0'320'16,"0"0"80"-16,0-9-400 0,0 9 0 0,-1-6 0 0,1 6 0 0,0 0 1840 0,0 0 272 16,-4-8 64-16,4 8 16 0,0 0-784 0,0 0-176 15,0 0-16-15,0 0-16 0,-6-6-64 0,6 6-16 16,0 0 0-16,0 0 0 0,0 0-384 0,0 0-80 16,0 0-16-16,0 0 0 0,7 9-224 0,1-3-48 15,-8-6-16-15,9 13 0 0,1-2-96 0,0 2 0 16,2 1-16-16,-3 1 0 0,1 0-112 0,0 2 0 15,-1-2-128-15,1 0 192 0,0-1-48 0,-1 2-16 16,-1-4 0-16,-1 1 0 0,0 2-128 0,-1-1 0 0,0 2 0 16,1-5 0-16,-1-2 0 0,0 2 0 0,1 0 0 0,-1-1 0 15,-6-10 0-15,8 5 0 0,1 1 0 0,-2-1 0 32,-7-5-416-32,10 0-160 0,-1-5-48 0,0 1-11632 0</inkml:trace>
  <inkml:trace contextRef="#ctx0" brushRef="#br0" timeOffset="32297.92">4340 12391 1839 0,'0'0'160'0,"0"0"-160"0,0 0 0 0,0 0 0 0,0 0 2304 0,0 0 416 16,0 0 96-16,-5 11 0 0,-1 2-1216 16,1 4-240-16,0-2-48 0,0 3-16 0,-2 2-176 0,0 0-32 15,-2 2-16-15,2 2 0 0,-1-3-48 0,0 0-16 16,1 1 0-16,0 1 0 0,2 0-304 0,-1-4-64 16,0-3-16-16,-1-4 0 0,1 0-240 0,1 1-64 15,1-4 0-15,0 1 0 0,4-10 64 0,-5 9 0 16,0 0 0-16,5-9 0 0,0 0-192 0,0 0-48 15,0 0 0-15,0 0 0 0,0 0-144 0,0 0 0 16,0 0 0-16,0 0 128 0,0 0-128 0,10-7-256 16,-2 2 64-16,-1 2 16 15,0-6-464-15,0 2-112 0,4 4-16 0,-2-5-11328 0</inkml:trace>
  <inkml:trace contextRef="#ctx0" brushRef="#br0" timeOffset="36361.37">18675 13130 15135 0,'-3'-12'672'0,"0"6"144"0,2-4-656 0,1 10-160 0,1-9 0 0,-1 9 0 16,3-14 784-16,-1 5 128 0,-2 9 32 0,0 0 0 16,5-12-128-16,-5 12-32 0,7-9 0 0,-7 9 0 15,0 0-64-15,0 0-16 0,11-3 0 0,-11 3 0 16,13-3-208-16,-13 3-48 0,10 5-16 0,0 0 0 15,-10-5-96-15,11 8-16 0,-2 3 0 0,-1 0 0 16,-2 2 0-16,1 4 0 0,-2 2 0 0,1 1 0 0,-1 2-96 0,0 2-32 16,0-1 0-16,-1 4 0 0,1-1-48 0,0 6-16 15,-1-3 0-15,1 2 0 0,0-2-128 0,0 0 192 16,2 2-192-16,-1 1 192 0,2-1-64 0,-1-4-128 16,0 1 192-16,3-4-64 0,0 3 144 0,2-3 32 15,-1-4 0-15,0 3 0 0,0 0 0 0,-1-1 0 16,0-2 0-16,0 1 0 0,0-1-112 0,0 1 0 15,1 5-16-15,-1-2 0 0,-1 0-48 0,1-2 0 16,0-3 0-16,0 1 0 0,0 4-128 0,2 0 0 16,0-2 144-16,2-3-144 0,-1 2 0 0,1-2 144 15,1 0-144-15,2-2 0 0,-1 0 176 0,2 1-176 16,-1 0 160-16,-1-3-160 0,2-1 176 0,0-3-176 16,1 3 192-16,1-1-192 0,2 1 224 0,1-4-64 15,-2 2-16-15,4-1 0 0,-1 0-16 0,0 3-128 0,0 2 192 0,0-2-64 16,-2-2-128-16,-1 2 0 0,1 3 0 0,2-2 128 15,0 0-128-15,0 1 0 0,-2-5 0 0,1 2 0 16,0 1 128-16,1-2-128 0,0 2 128 0,-1 3-128 16,1-1 0-16,0 1 0 0,0-1 0 0,2 1 0 15,-2-2 0-15,0-2 0 0,2 1 0 0,-2 0 0 16,1-1 0-16,-1-3 0 0,-5 1 0 0,3 2 0 16,0-3 0-16,-1 3 0 0,0-4 0 0,0 1 0 15,1 4 128-15,-1-4-128 0,1 2 0 0,0-5 128 16,2 3-128-16,-1-2 0 0,-2 2 0 0,2-2 128 15,-1 2-128-15,1-1 0 0,1 1 144 0,0 1-144 16,-2-3 0-16,-1 1 0 0,1-3 0 0,-1 2 128 16,0 2-128-16,-1-4 0 0,-1 2 0 0,-1-2 0 15,0 3 0-15,-3-2 128 0,0 2-128 0,2-1 0 0,-2-1 0 16,0 2 0-16,2-3 0 0,-2 4 0 0,0-2 0 0,-1 3 0 16,-1-4 0-16,0 4 0 15,-1-1 0-15,0 2 0 0,2 0 0 0,0-1 0 0,-2 3 0 0,0 1 0 16,-1-1 0-16,1-3 0 0,-1 1 0 0,1 2 0 15,-1 2 0-15,1-2 0 0,-1 1 0 0,2-1 0 16,-4 0 0-16,1 2 0 0,0 0 0 0,0-2 0 16,0 1 0-16,0-1 0 0,1-1 0 0,-2-1 0 15,-1 0 0-15,1 3 0 0,-1 1 0 0,-2-2 0 16,1-3 0-16,-2 2 128 0,0 1-128 0,-1-1 0 16,-1 1 0-16,1 0 0 0,-1 2 0 0,1-2 0 15,-3-1 0-15,-1 2 0 0,0 0 0 0,-1 2 0 16,-1-1 0-16,0 2 0 0,2-3 0 0,-1 3 128 15,-2 2-128-15,0-2 0 0,0-2 0 0,-2 0 0 0,-2 1 0 0,1 2 0 16,-2 0 0-16,1 0 0 0,0-182 0 0,1 363 128 16,0-183-128-16,-1 1 0 0,1 1 0 0,-1 0 0 15,-1 2 0-15,0-1 0 0,0 3 0 0,1-1 0 16,-2-2 0-16,0 0 0 0,-1-1 0 0,1 2 0 16,0-1 0-16,1 2 0 0,-1-1 0 0,1-1 0 15,0-2 0-15,-1 1 0 0,0 2 0 0,0-2 0 16,-1-1 0-16,1-1 128 0,-1 1-128 0,0 0 0 15,0 1 0-15,-1-2 0 0,1-1 0 0,0 1 0 16,0 2 0-16,0-2 0 0,-2 1 0 0,1-3 128 16,-2 1-128-16,0-2 0 0,1-2 0 0,0 4 0 15,-2-2 0-15,3 2 0 0,-2-1 0 0,2-2 0 16,-2 0 0-16,0 1 144 0,-1-1-144 0,-2-1 0 16,-2 2 128-16,0 0-128 0,-3 1 0 0,2-2 0 0,-2 1 160 15,-2 1-160-15,-1 1 128 0,0-1-128 0,1-4 144 16,0 2-144-16,3 1 160 0,-3 0-160 0,0-3 144 0,0 3-144 15,0 0 128-15,1 4-128 0,-3-4 128 0,1-1-128 16,0 1 128-16,0 0-128 0,0 1 0 0,0 0 0 16,-2-1 128-16,0 2-128 0,-2-1 0 0,-3 1 0 15,2 1 0-15,0 1 0 0,-2-2 0 0,3 2 128 16,1-1-128-16,1-1 0 0,0 1 0 0,2-1 0 16,0 1 0-16,1 0 0 0,0 3 0 0,0-3 0 15,2 1 0-15,0 1 0 0,2-1 0 0,0-1 0 16,0-2 0-16,0 3 0 0,-1-1 0 0,-2 4 0 15,-1-6 128-15,3 1-128 0,0 2 0 0,1 0 0 0,-1 0 0 16,3 0 0-16,0-2 0 0,2 5 0 0,2 0 0 0,2 1 128 16,-1-2-128-16,5 2 0 0,-3-1 144 0,2 2-144 15,2-1 0-15,2-2 128 0,0 2-128 0,0 3 0 16,2-2 128-16,-1 1-128 0,2 2 128 0,1-4-128 16,0 3 128-16,2 0-128 0,2-1 160 0,-3 0-160 15,3 0 144-15,1-1-144 0,0 5 128 0,2-5-128 16,0 0 160-16,2 1-160 0,0-1 192 0,0-3-192 15,-1 1 192-15,2-2-192 0,0-1 192 0,0 1-192 16,-1-1 144-16,0 1-144 0,0-4 0 0,0-1 144 16,-2 1-144-16,1-1 0 0,-2-1 0 0,1-1 128 15,0-4-128-15,1 2 0 0,-2 2 0 0,1-5 128 16,0 1-128-16,-7-8 0 0,8 8 0 0,0-1 0 16,-2 2 0-16,0-3 0 0,-1 3-160 0,-5-9 160 15,7 5-448-15,-7-5 0 0,0 0 0 0,0 0 0 16,0 0-1824-16,0 0-352 0</inkml:trace>
  <inkml:trace contextRef="#ctx0" brushRef="#br0" timeOffset="37603.03">18927 13977 32255 0,'0'0'2864'0,"0"0"-2288"15,0 0-576-15,0 0 0 0,0 0 384 0,0 0-48 16,0 0 0-16,0 0 0 0,0 0-336 0,0 0 144 16,4 11-144-16,-4-11 0 0,6 7 0 0,-6-7 0 15,10 5 0-15,-10-5-144 16,9 5-1728-16,-9-5-352 0,10 0-64 0</inkml:trace>
  <inkml:trace contextRef="#ctx0" brushRef="#br0" timeOffset="37805.97">18989 14506 38527 0,'-11'12'1712'0,"5"-5"336"0,2 5-1632 0,2-1-416 0,5 2 0 0,1 2 0 31,1 2-704-31,-3-2-240 0,2-2-32 0,0-2-16 16,1-2-1856-16,-5-9-368 0</inkml:trace>
  <inkml:trace contextRef="#ctx0" brushRef="#br0" timeOffset="37960.61">18899 14895 26719 0,'-19'9'2368'0,"4"-1"-1888"0,-2-3-480 0,2 5 0 0,7 1 1904 0,2 1 272 16,2-5 64-16,2 4 16 16,2-11-3664-16,-4 10-752 15,0 0-144-15,4-10-10832 0</inkml:trace>
  <inkml:trace contextRef="#ctx0" brushRef="#br0" timeOffset="38092.15">18780 15284 24879 0,'-9'10'2208'0,"0"2"-1760"16,1-3-448-16,3 3 0 0,3-2 864 0,-1 3 96 0,2 1 0 0,-1-1 16 31,1-2-2928-31,1 1-592 0</inkml:trace>
  <inkml:trace contextRef="#ctx0" brushRef="#br0" timeOffset="38229.91">18616 15845 25791 0,'-13'15'1152'0,"5"-6"224"0,-2 5-1104 0,4 0-272 0,1-3 0 0,2 3 0 15,2-1 608-15,0-3 64 0,-1 3 16 0,2 1-8752 16,0 1-1728-16</inkml:trace>
  <inkml:trace contextRef="#ctx0" brushRef="#br0" timeOffset="38374.42">18586 16434 29951 0,'0'0'1328'0,"-7"12"272"0,2-1-1280 0,2 3-320 16,3 0 0-16,3-2 0 15,0 0-1968-15,1 2-448 0,0-4-80 0</inkml:trace>
  <inkml:trace contextRef="#ctx0" brushRef="#br0" timeOffset="38535.67">18694 16980 29487 0,'-5'14'2624'0,"0"1"-2112"0,1 1-512 0,3 2 0 15,4 1 544-15,1 2 0 0,-1-2 0 0,1 1 0 32,0-1-1296-32,1 0-256 0,3 0-48 0,-3 3-11856 0</inkml:trace>
  <inkml:trace contextRef="#ctx0" brushRef="#br0" timeOffset="38669.36">18772 17599 28271 0,'-10'15'1248'0,"5"-5"272"0,0 1-1216 0,1 3-304 0,0-2 0 0,3 2 0 0,-1 1 0 0,2 0-272 16,-1-2 48-16,1-1 16 16,0 0-1872-16,1 1-368 0,-1-13-80 0,3 22-16 0</inkml:trace>
  <inkml:trace contextRef="#ctx0" brushRef="#br0" timeOffset="38812.36">18800 17996 10127 0,'0'0'896'0,"-6"13"-704"0,-1-4-192 0,7-9 0 0,-5 12 4992 0,5-12 960 16,-4 13 192-16,4-13 32 0,-2 12-4944 0,-1-2-976 16,3-10-256-16,-1 13 0 0,1-13 0 0,3 9-256 15,-3-9 48-15,0 0-9296 16,0 0-1856-16</inkml:trace>
  <inkml:trace contextRef="#ctx0" brushRef="#br0" timeOffset="38946.61">18786 18352 15663 0,'-10'13'688'0,"5"-7"144"0,5-6-656 0,-5 12-176 0,1-3 0 0,4-9 0 15,0 11 3216-15,4-3 624 0,-4-8 112 0,3 10 16 32,-3-10-4496-32,6 8-912 0,-6-8-176 0</inkml:trace>
  <inkml:trace contextRef="#ctx0" brushRef="#br0" timeOffset="39273.6">19115 15860 14735 0,'-4'-32'1312'0,"1"12"-1056"16,-4-3-256-16,5 0 0 0,-1 0 3904 0,3 1 704 0,3-4 160 0,-1 3 32 15,3 1-3920-15,0-2-880 0,0 0 0 0,1 1 0 16,-1-1-320-16,0 1 0 0,0 0 0 0,-1-1 0 31,-1 0-480-31,0 2-96 0,-2-1-32 0,-1-1 0 16,0 3-1232-16,-1 0-240 0,-2 2-48 0</inkml:trace>
  <inkml:trace contextRef="#ctx0" brushRef="#br0" timeOffset="39459.96">18974 14727 28559 0,'-18'-24'2544'0,"8"8"-2032"0,-3-3-512 0,5-1 0 16,-3 0-1296 0,6 0-368-16,3-2-64 0,-3-2 0 0,1 0-208 0,-1-2-48 15,1 4 0-15,-2-3 0 0,0 0-176 0,3 1-32 16,1-4-16-16,2 2 0 0,0-1 928 0,3 1 176 16,-1-2 32-16,0 3 16 0,-2-5 1312 0,0 1 256 0,0-3 48 0,0-1 16 0,-2 0-208 0</inkml:trace>
  <inkml:trace contextRef="#ctx0" brushRef="#br0" timeOffset="39599.94">18918 13722 16575 0,'3'-17'736'0,"-2"5"160"0,2-6-720 0,-2 0-176 15,1-1 0-15,1 0 0 0,-3-1 624 0,1-1 80 16,2 1 32-16,-2 1 0 0,0 1-400 0,2 2-80 16,1-2 0-16,-1 2-16 0,1 2-464 0,-1 2-96 15,1 0 0-15,-1 0-5440 16,0 0-1072-16</inkml:trace>
  <inkml:trace contextRef="#ctx0" brushRef="#br0" timeOffset="39758.58">18804 13332 24879 0,'-7'-5'2208'0,"7"5"-1760"0,0 0-448 0,0 0 0 15,0 0 832-15,0 0 96 0,0 0 16 0,0 0-8880 16,7-4-1792-16</inkml:trace>
  <inkml:trace contextRef="#ctx0" brushRef="#br0" timeOffset="39935.87">18762 13335 37775 0,'0'0'3360'0,"-9"-2"-2688"0,9 2-544 0,0 0-128 0,0 0-240 0,0 0-80 15,0 0 0-15,2 11-16 16,2 2-1984-16,-4-13-400 0</inkml:trace>
  <inkml:trace contextRef="#ctx0" brushRef="#br0" timeOffset="40118.28">18666 13994 25791 0,'0'0'2304'0,"0"0"-1856"0,6 18-448 0,2 1 0 31,4 4-1440-31,2-1-384 0,0-1-80 0,0 0-7632 0</inkml:trace>
  <inkml:trace contextRef="#ctx0" brushRef="#br0" timeOffset="40300.43">18725 14669 35007 0,'-10'4'3120'0,"1"5"-2496"16,3 2-496-16,3 5-128 15,3 4-2272-15,1 2-480 0,2 1-80 0,-2 3-32 0</inkml:trace>
  <inkml:trace contextRef="#ctx0" brushRef="#br0" timeOffset="40481.87">18925 15827 15663 0,'-3'16'688'0,"3"-4"144"0,3 4-656 0,2 2-176 0,5 10 0 16,2-1 0-16</inkml:trace>
  <inkml:trace contextRef="#ctx0" brushRef="#br0" timeOffset="40738.31">18748 17981 23039 0,'-8'13'1024'0,"6"1"192"0,-1 4-960 0,4-1-256 15,3 1 0-15,0 1 0 16,4-1-1920-16,-2 1-416 0,4 5-96 0,-1-5 0 0</inkml:trace>
  <inkml:trace contextRef="#ctx0" brushRef="#br0" timeOffset="40949.03">18829 18513 34095 0,'-10'3'3024'0,"1"2"-2416"0,0-1-480 0,9-4-128 16,0 0-2064-16,0 0-432 0,0 0-96 0,0 0-5936 16,0 0-1200-16</inkml:trace>
  <inkml:trace contextRef="#ctx0" brushRef="#br0" timeOffset="41238.81">18935 15913 5519 0,'-8'-9'240'0,"8"9"64"0,0 0-304 0,-2-7 0 0,-2-5 0 0</inkml:trace>
  <inkml:trace contextRef="#ctx0" brushRef="#br0" timeOffset="41604.51">19211 13632 15663 0,'0'0'1392'0,"-4"-7"-1120"0,4 7-272 0,0 0 0 16,0 0 1600-16,0 0 256 0,0 0 48 0,0 0 16 16,0 0-1920-16,0 0-256 0,0 0-128 0,0 0 0 31,0 0-256-31,0 0-64 0,0 0 0 0,0 0-7984 0</inkml:trace>
  <inkml:trace contextRef="#ctx0" brushRef="#br0" timeOffset="50285.78">19976 19995 7359 0,'0'0'656'0,"0"0"-528"16,0 0-128-16,4-9 0 0,-4 9 2640 0,3-8 496 16,-3 8 112-16,4-6 16 0,-4 6-1632 0,0 0-320 15,0 0-64-15,0 0-16 0,0 0-272 0,0 0-48 16,0 0-16-16,0 0 0 0,5 10-64 0,-2 4-32 16,-3 4 0-16,0 2 0 0,0 5-32 0,-1 0 0 15,-1 4 0-15,-2-3 0 0,1 4-240 0,-2-2-48 16,1 1-16-16,-3-2 0 0,1-2-256 0,1-5-48 15,0 1-16-15,2-2 0 0,-2-4-144 0,1 0 0 16,1-5 144-16,1 1-144 16,2-11-1024-16,0 7-288 0,0-7-48 0,0 0-12720 0</inkml:trace>
  <inkml:trace contextRef="#ctx0" brushRef="#br0" timeOffset="50736.06">20419 20048 2751 0,'0'0'256'0,"0"0"-256"0,0 0 0 0,0 0 0 16,0 0 3936-16,0 0 736 0,0 0 160 0,5 9 32 0,-5-9-2752 0,4 11-528 15,-4-11-112-15,-4 13-32 0,1-2-224 0,-2 2-64 16,-2 0 0-16,0 0 0 0,-4-3-112 0,2 2-16 16,1-3-16-16,-1 0 0 0,0-2-240 0,2 0-32 15,7-7-16-15,0 0 0 0,0 0-368 0,0 0-80 16,0 0-16-16,0 0 0 0,0 0-32 0,0 0-16 16,0 0 0-16,0 0 0 0,9-12 176 0,3 0 16 15,-1 2 16-15,1-3 0 0,-1 1-176 0,1 0-48 16,-1-2 0-16,2-1 0 0,-1 1-192 0,1 0 0 15,0 2 128-15,3 0-128 0,0 3 0 0,0 0 0 16,1 3 0-16,-1 0 0 0,-1 4 0 0,-1 3 0 16,0 4 0-16,0 0 0 0,-1 3 0 0,0 3 0 15,-3 5 0-15,0 0 0 0,0 3 0 0,-2 0 0 16,-6-1 0-16,1 2 0 0,-2 1 0 0,-1-1 0 0,-1-1 0 0,0-1 0 16,-1-3-144-16,1-2 144 0,1 0 0 0,-1-4-144 31,1-9-1040-31,-1 11-208 0,1-3-32 0,0-8-9392 0,0 0-1888 0</inkml:trace>
  <inkml:trace contextRef="#ctx0" brushRef="#br0" timeOffset="51252.59">21246 20051 16575 0,'0'0'1472'0,"-6"-9"-1168"0,3-3-304 0,-1-1 0 16,0-2 1584-16,2 3 256 0,-2-1 48 0,0 1 16 0,-1 3-496 0,0-2-80 15,-2 3-32-15,2-2 0 0,-1 4-208 0,6 6-32 16,-9-8-16-16,1 4 0 0,8 4-320 0,-10 2-64 16,0 4-16-16,0 0 0 0,-2 3-256 0,1 4-64 15,0 2-16-15,-1 3 0 0,-1 1-96 0,3 3-16 16,-1 3 0-16,1-2 0 0,1-1-192 0,2-2 176 15,4 2-176-15,0-5 160 0,3-4-160 0,3 0 0 16,0-3 0-16,2-4 0 0,2 2 0 0,4-2 128 16,-2-4-128-16,3-4 0 0,-1-3 240 0,2 1-48 15,1-3 0-15,1-5 0 0,0 0 176 0,2-1 16 0,2-4 16 16,-1-2 0-16,-4-1-192 0,-3-2-32 16,4 2-16-16,-2-3 0 0,0 0 16 0,-1-5 0 0,0 2 0 15,1-5 0-15,-3-3 144 0,0 0 48 0,-1-3 0 0,0 0 0 16,-3 0-144-16,0 3-32 0,0 1 0 0,-1 10 0 15,-2 4-192-15,1 3 0 0,-2 7 0 0,-2 9 0 16,0 0 0-16,0 0 0 0,0 0 0 0,-3 11 0 16,-1 3 0-16,-1 3 128 0,-3 4-128 0,1 3 0 15,-1 3 0-15,-1-1 0 0,0 5 0 0,0-1 0 16,-1 0 0-16,1 0 0 0,2-1 0 0,0-2 0 16,4 1 0-16,-1-5-208 0,3-2 64 0,-1-2 16 15,2-1-1040 1,3-1-208-16,-1-3-32 0,2 0-16 0,1-5-1264 15,3 0-240-15,-8-9-48 0,18 6-16 0</inkml:trace>
  <inkml:trace contextRef="#ctx0" brushRef="#br0" timeOffset="51586.38">21566 20048 23951 0,'0'0'2128'0,"0"0"-1696"15,0 0-432-15,0 0 0 0,-9 5 1792 0,9-5 288 16,0 0 48-16,0 0 16 0,0 0-704 0,0 0-144 16,11-2-16-16,5-1-16 0,-1-2-560 0,0-3-96 15,2 2-32-15,1-4 0 0,-1 0-224 0,2-3-48 16,2 1-16-16,-2 2 0 0,-3-4 32 0,-2 3 16 16,-1 2 0-16,-3-4 0 0,-5 4-32 0,0-1-16 0,-5 10 0 0,0-9 0 15,0 9 32-15,0 0 16 0,-10-7 0 0,-1 4 0 16,-2 6-128-16,-1 0-16 0,-2 4-16 0,-1 0 0 15,2 6-176-15,1 1 0 0,-3 0 144 0,3 3-144 16,2 2 0-16,-1 1 0 0,5-2 0 0,3 0 0 16,0-3 0-16,5 0 0 0,-1-1 0 0,2 0 0 15,4-4-192-15,1 0-48 0,1-2-16 0,4 0 0 32,1-5-592-32,0 1-128 0,1 1-32 0,2-5 0 15,2 0-1456-15,1-2-288 0,-2-2-64 0,-1-1-11696 0</inkml:trace>
  <inkml:trace contextRef="#ctx0" brushRef="#br0" timeOffset="51886.4">22062 19945 23327 0,'0'0'1024'0,"-7"3"224"0,7-3-992 0,-9 8-256 16,2-1 0-16,0 6 0 0,0-1 1104 0,-1-2 176 16,1 4 48-16,-2 2 0 0,0 0 208 0,-1 2 64 15,-1 0 0-15,4 0 0 0,-3-3-336 0,2-4-64 16,-1 2-16-16,3-4 0 0,6-9-448 0,0 0-96 15,0 0 0-15,0 0-16 0,0 0-272 0,0 0-48 16,0 0-16-16,0 0 0 0,11-3 208 0,1-3 32 16,-2-3 16-16,1-1 0 0,1-5-96 0,0-1 0 15,0-1-16-15,1-2 0 0,0 1-112 0,3 0-32 16,0 0 0-16,1 2 0 0,-1 0-288 0,0 6 160 16,-1-1-160-16,1 6 128 0,0-2-128 0,-1 5 0 15,-1 0 0-15,-1 5 0 0,-1 3 0 0,1 2 0 0,-2 3 0 0,-2 5 0 16,-2 3-128-16,-2 2 128 0,-1 1 0 0,-4 1 0 31,-4 1-864-31,0-1-96 0,-1 1-32 0,0 0-12032 0,-4-2-2400 0</inkml:trace>
  <inkml:trace contextRef="#ctx0" brushRef="#br0" timeOffset="52704.82">22274 20087 13823 0,'0'0'1216'0,"0"0"-960"16,0 0-256-16,0 0 0 0,0 0 1136 0,0 0 176 16,0 0 32-16,0 0 16 0,-5-5 64 0,5 5 16 0,-9-4 0 0,1 1 0 15,-1 0-416-15,1 2-64 0,-1 0-32 0,0 1 0 16,0 1 128-16,0 1 32 0,-1 2 0 0,0-1 0 15,-1-2-208-15,1 2-48 0,1-3 0 0,0 1 0 16,1-1-192-16,-1 0-64 0,-2 0 0 0,3 0 0 16,8 0-256-16,-11-1-64 0,1-1-16 0,1 1 0 15,0-2-240-15,9 3 0 0,-8-5 128 0,8 5-128 32,-7-6-320-32,7 6-96 0,0 0-32 0,0 0 0 15,0 0-2672-15,7-4-528 0</inkml:trace>
  <inkml:trace contextRef="#ctx0" brushRef="#br0" timeOffset="54737.95">12362 16846 14847 0,'0'0'656'0,"0"0"144"0,2-10-640 0,0 2-160 0,-2 8 0 0,0 0 0 0,0-14 1328 0,0 7 224 16,0-1 48-16,0 8 16 0,0 0-288 0,0 0-64 16,0 0-16-16,0 0 0 0,0 0-240 0,0 0-48 15,-9 10-16-15,2 2 0 0,2 4-400 0,-2 6-80 16,1 1-16-16,3 0 0 0,-1 1-112 0,3 0-16 15,-1-2-16-15,4-1 0 0,1-1-304 0,1-2 160 0,3-4-160 0,0-1 128 16,3-5-128-16,2-2 0 16,0-4 0-16,2-4 128 0,3-7 240 0,2-1 32 0,3-3 16 0,4-6 0 15,0-6 80-15,-1-1 16 0,-1-4 0 0,-1 2 0 16,-2-3-304-16,-4 2-48 0,0 1-16 0,-3 0 0 16,-1 3-144-16,-5 1 0 0,3 4 0 0,-4 7 128 15,0 1-128-15,-7 12 0 0,0 0 0 0,0 0 128 16,0 0 80-16,5 9 16 0,-1 9 0 0,-4 8 0 15,-3 9 96-15,-1 3 0 0,-1 6 16 0,-1 3 0 16,-3 3-160-16,-3 2-48 0,-3 3 0 0,-4 2 0 16,-5 4 80-16,0 1 16 0,-4-5 0 0,0-1 0 15,0-4 288-15,1-4 48 0,0-10 16 0,5-3 0 16,0-3 32-16,4-7 16 0,2 2 0 0,2-8 0 16,2-6-224-16,5-2-32 0,-1 0-16 0,8-11 0 0,0 0-544 15,0 0-128-15,0 0 0 0,0 0-16 16,-4-16-2672-16,4-2-544 0</inkml:trace>
  <inkml:trace contextRef="#ctx0" brushRef="#br0" timeOffset="55489.7">11857 18131 17439 0,'4'-14'768'0,"1"4"176"0,0 1-752 0,-1-1-192 0,0 1 0 0,-1-1 0 0,1 1 1152 0,-1-2 208 16,-2 2 48-16,0-3 0 0,-3 2-352 0,-2 1-64 15,-2-1-16-15,-1 1 0 0,-4-2 32 0,1 2 0 16,-4-3 0-16,0 6 0 0,-3-3-128 0,2 4-32 16,0 4 0-16,-2 3 0 0,-3 3-128 0,1 6-16 15,1 1-16-15,0 5 0 0,0 6-384 0,2 0-80 16,-1 2-16-16,2 3 0 0,1 4-208 0,3-4 0 15,0 0 128-15,4 1-128 0,3-5 0 0,3 0 0 16,2-4 0-16,3-3 0 0,3-4 0 0,2-3 0 16,2-4 0-16,0-4 0 0,2-5 0 0,2-7 0 15,1-2 0-15,2-3 144 0,1-3-144 0,2-5 192 0,-1-6-192 0,2-3 192 16,-1 1-192-16,1 1 160 0,-2-1-160 0,-1 0 160 16,-2-1-160-16,-2 1 0 0,-4-4 0 0,0 0 128 15,-2-1-128-15,-4 0 192 0,-4 0-192 0,-1 0 192 16,-1 0-192-16,-1 3 160 0,-1 4-160 0,1 9 160 15,1 7-160-15,-2 4 0 0,3 9 0 0,0 0 0 16,-8 0 160-16,-1 12 0 0,-2 5 0 0,1 8 0 16,-1 3 80-16,-1 10 16 0,1 4 0 0,0 6 0 15,-1-1-256-15,2 1 0 0,1 1 0 0,1-6 0 16,2 1 0-16,1-4 0 0,2-3 0 0,2-6 0 16,1-4 0-16,3 1 0 0,-1-4 0 0,2-4 0 15,1-3-496 1,3-2-80-16,2-6-32 0,1 0 0 0,3-4-1824 15,2-2-352-15,0-5-80 0</inkml:trace>
  <inkml:trace contextRef="#ctx0" brushRef="#br0" timeOffset="55809.27">12111 18158 31263 0,'0'0'1392'0,"0"0"272"0,0 0-1328 0,0 0-336 15,0 0 0-15,13-3 0 0,0 0 432 0,-1-5 16 16,2-1 0-16,0-1 0 0,2-3-288 0,0-2-160 16,2-2 192-16,1 1-192 0,-1-3 160 0,-2 0-160 15,0 0 128-15,-2 1-128 0,-4-1 320 0,-1 1 0 16,-3 0-16-16,-1 2 0 0,0 0 288 0,-5 2 64 0,0 4 16 16,0 10 0-16,-6-9-80 0,6 9-16 15,-12 0 0-15,1 5 0 0,-2 6-144 0,2 4-48 0,-4 5 0 0,1 3 0 16,0 5-192-16,1-1-32 0,0 3-16 15,2 1 0-15,-1-1-144 0,6 1 0 0,1-1 0 0,2-6 128 16,2-3-128-16,5-3 0 0,3-3 0 0,1-1 0 16,1-4-160-16,5-2 160 0,5-6-208 0,4-2 80 31,1-2-1008-31,4-2-192 0,1-6-32 0,3-3-9840 0,0-5-1952 0</inkml:trace>
  <inkml:trace contextRef="#ctx0" brushRef="#br0" timeOffset="56155.45">12676 18071 23951 0,'-11'25'2128'0,"1"0"-1696"0,-2 6-432 0,-1 2 0 0,0 0 2064 0,0 1 336 16,2 4 64-16,0 0 16 0,0-2-1424 0,1-2-288 16,1-3-48-16,3-1-16 0,2-1-384 0,-1-4-64 15,3-5-32-15,2-2 0 0,1-3-80 0,1-2-16 16,-2-13 0-16,0 0 0 0,8 6 96 0,-8-6 16 15,14-3 0-15,-3-3 0 0,2-7 80 0,0-4 32 16,1-8 0-16,0-3 0 0,1-2 48 0,-1-1 16 16,-3-4 0-16,3-5 0 0,-2-1-112 0,1-1-32 15,-2-8 0-15,2 4 0 0,-1 3-144 0,5 5-128 16,1 2 192-16,0 6-192 0,-6 7 128 0,2 4-128 16,0 4 0-16,-1 3 0 0,-2 7 192 0,-11 5-192 15,11 4 192-15,-4 6-192 0,0 1 160 0,-7 6-160 0,-3 2 128 16,-1 6-128-16,-2 0 0 0,-2 3 0 0,-1-2 0 15,-1 5 0 1,-1-6-528-16,-2 2-48 0,-1-3 0 0,3 3 0 16,-2-6-1808-16,5 0-368 0,3-5-80 0,4-4-7344 0,1-12-1456 0</inkml:trace>
  <inkml:trace contextRef="#ctx0" brushRef="#br0" timeOffset="56955.94">13607 17955 26255 0,'0'0'1152'0,"0"0"256"0,-6-9-1120 0,6 9-288 16,0 0 0-16,-11-2 0 0,-2 5 912 0,-1 3 128 0,-1-2 32 16,-1 8 0-16,0 0-176 0,-2 5-16 15,0-1-16-15,0 3 0 0,2 2-240 0,2 0-48 16,1 1-16-16,3-2 0 0,2-2-176 0,5 1-16 0,1-2-16 0,6-5 0 15,-3-3-224-15,5 0-128 0,-1-4 128 0,1-1-128 16,-6-4 128-16,11-1-128 0,0-4 160 0,-1-4-160 16,-3 1 256-16,1-5-32 0,0-2-16 0,-2-3 0 15,-2-1-32-15,-2 0-16 0,-2 0 0 0,-1 1 0 16,-1-2-160-16,-1 2 192 0,-1 2-192 0,-1-1 192 16,0 3-192-16,1 3 0 0,0-3 0 0,2 4 128 15,2 10-128-15,0 0 0 0,0 0 0 0,0 0 0 16,6-8 0-16,3 3 0 0,1 1-176 0,4 3 176 15,3 0 0-15,1 1 0 0,2 0 0 0,3 0-128 16,0-2 128-16,0 0 0 0,-3-1 0 0,2 2 0 0,-2-2 0 16,-2 2 0-16,-3 0 0 0,-2-2 0 0,-3 1 0 0,0 2 0 15,-10 0 0-15,10 1 0 0,-10-1 0 0,0 0 0 16,10 6 0-16,-3 2 128 0,-2 5-128 16,-3-3 0-16,0 1 0 0,-1 3 128 0,-1-2-128 0,-1 2 128 15,-2-2-128-15,0 2 128 0,5-3-128 0,-2-11 0 16,0 0 0-16,0 0 0 0,0 0 0 0,0 0 0 15,5 10 0-15,-5-10 0 0,0 0 0 0,11-3 0 16,3-6 0-16,0 2 128 0,0-6-128 0,0 0 0 16,-1-1 0-16,2-1 0 0,-1 0 0 0,-1 0 0 15,-2-1 0-15,1 6 0 0,-2 1 0 0,0 4 0 16,-2-4 0-16,-8 9 0 0,9-5 0 0,-9 5 0 16,10-1 0-16,-10 1 0 0,7 8 0 0,-2 0 0 15,-5-8 0-15,6 13 0 0,-1-1 0 0,0 0 0 0,0 2 0 16,1-4-128-16,-6-10 128 0,10 13 0 0,3-1 0 15,1-4-128-15,3 3-16 0,-1-6 0 0,2-3 0 16,0 1 0 0,-1-2-304-16,5-1-64 0,0-1-16 0,-2-2 0 15,-2-1-1168-15,0 1-224 0,-2-8-64 0,-1 5-12208 0</inkml:trace>
  <inkml:trace contextRef="#ctx0" brushRef="#br0" timeOffset="57496.68">14326 17622 27647 0,'0'0'2448'0,"0"0"-1952"0,0 0-496 0,0 0 0 16,10 2 1072-16,4 4 112 0,2 1 32 0,0 7 0 15,-3 2-416-15,1 3-80 0,2 2-16 0,0 3 0 16,1 4-320-16,-1-3-80 0,1 4-16 0,1-2 0 16,-3 0-288-16,0-2 0 0,-1 3 128 0,1-5-128 0,2-3 0 0,-3 1 0 15,-1-1-208-15,-1-5 80 16,1-1-1424-16,-3-1-288 0,-1-5-48 0,-1 1-16 15,-8-9-1024-15,0 0-208 0</inkml:trace>
  <inkml:trace contextRef="#ctx0" brushRef="#br0" timeOffset="57666.35">14870 17510 30575 0,'0'0'1344'0,"0"0"304"0,0 0-1328 0,0 0-320 15,-5 9 0-15,-1 3 0 0,-1 4 1792 0,-2 5 304 16,-1 8 48-16,-2 3 16 0,-2 0-1008 0,-1 7-192 0,0 2-32 15,-2-3-16-15,0-2-320 0,-1-1-64 0,-1 1-16 0,2-2 0 16,2 1-512-16,0-4 0 0,-2 0 0 0,2 1 0 31,1 1-2272-31,2 6-512 0,2 8-96 0</inkml:trace>
  <inkml:trace contextRef="#ctx0" brushRef="#br0" timeOffset="58456.88">11074 18987 20271 0,'-5'-9'1792'0,"-1"1"-1424"0,-3-2-368 0,1 1 0 16,0-2 1120-16,2 4 160 0,6 7 16 0,0 0 16 15,0 0-144-15,-9 3-16 0,2 1-16 0,0 8 0 16,0 5-384-16,1 7-80 0,1 6-16 0,2 5 0 15,0 3-192-15,2 1-32 0,1-1-16 0,4 2 0 16,1-2-96-16,1-4-32 0,4-2 0 0,0-4 0 16,3-6-128-16,0-5-32 0,1-1 0 0,1-9 0 15,0-2 96-15,3-5 16 0,1-6 0 0,3-5 0 16,-3-3 208-16,4-7 32 0,0-2 16 0,-2-2 0 0,-2-4-176 16,-1 2-48-16,0-3 0 0,0 0 0 0,-6 2-128 15,0-1-16-15,-2 6-128 0,-1 3 192 0,-2 1 16 0,0 6 0 16,-2 2 0-16,-5 11 0 0,0 0 176 0,0 0 48 15,0 0 0-15,-1 19 0 0,-2 4 80 0,-2 6 0 16,1 8 16-16,-2 5 0 0,-2 2-352 0,-2 5-176 16,-3-1 160-16,-1 1-160 0,-2 3 192 0,-2 2-64 15,0-2-128-15,-1 0 192 0,-4-2 128 0,0-8 0 16,2-3 16-16,-1-2 0 0,1 1 80 0,0-9 16 16,0-3 0-16,-1-5 0 0,0-3-160 0,7-4-16 15,-1-5-16-15,-1 0 0 0,1-5-240 0,-1-3 0 16,1-4 0-16,2-2 0 0,2-1-128 0,-1-3-80 15,3-4-16-15,4-3 0 16,2-1-224-16,4-2-64 0,4 0 0 0,2-1 0 16,6 2-960-16,4 2-208 0,3-1-48 0,3 0 0 15,1 3-1104-15,1 4-240 0,1 0-32 0</inkml:trace>
  <inkml:trace contextRef="#ctx0" brushRef="#br0" timeOffset="58928.57">11712 19378 14735 0,'0'0'1312'0,"-7"8"-1056"15,7-8-256-15,-8 9 0 0,2 0 2400 0,6-9 416 16,0 0 96-16,0 0 16 0,0 0-1648 0,0 0-336 16,0 0-64-16,0 0-16 0,0 0-288 0,0 0-64 15,2-11-16-15,1 4 0 0,-2-5 32 0,4 3 16 16,-1-3 0-16,2-1 0 0,2 2 208 0,2-3 32 15,1 0 16-15,0 3 0 0,-3 0-128 0,1 5-32 0,2-1 0 16,0 3 0-16,-2 2-208 0,1 2-48 0,0 4-16 0,2 2 0 16,-1 2 0-16,2 2 0 0,-1 4 0 15,1 4 0-15,0 2-128 0,1-1-32 0,0-1 0 0,4-2 0 16,3 0-208-16,2-4 0 0,0-3 128 0,1 1-128 16,2-6 0-16,-1-3 0 0,-1-3 0 0,-1-1 0 15,-1-7 272-15,1-1-32 0,1-4-16 0,0-2 0 16,0-1 160-16,0-1 16 0,-1-4 16 0,-1-1 0 15,-2 1-416-15,0 4 0 0,-2 0 128 0,-1 0-128 16,-5-1 0-16,0 1 0 0,-2 3 0 0,-1 4 0 16,-2 4 0-16,0 2-144 0,-7 6 0 0,0 0 0 15,0 0-2000 1,0 0-400-16,0 0-80 0,0 0-13760 0</inkml:trace>
  <inkml:trace contextRef="#ctx0" brushRef="#br0" timeOffset="59738.83">12962 19578 7359 0,'-12'5'320'0,"5"-1"80"0,-2-1-400 0,1 1 0 0,8-4 0 0,0 0 0 16,-10 3 3776-16,10-3 688 0,0 0 128 0,0 0 16 15,-5-3-3264-15,5 3-640 0,-3-9-144 0,2-2-32 0,4 1-128 16,2-6-16-16,1 1-16 0,2-3 0 15,1-3 80-15,1-1 32 0,1-3 0 0,2-1 0 0,2-4 160 0,0 3 48 16,-1-3 0-16,2-2 0 0,-1-4-16 0,-1 1 0 16,-1 0 0-16,-2 2 0 0,0 2-80 0,2-3-16 15,0 0 0-15,0 0 0 0,-2 2-96 0,-1 8-32 16,2 1 0-16,-2 5 0 0,-1 0-256 0,0 6-48 16,-3 0-16-16,2 7 0 0,-2 0-128 0,-6 5 0 15,0 0 0-15,0 0 0 0,8 9 0 0,-3 5 0 16,-2 3 0-16,0 0 0 0,-4 0 0 0,-1 3 0 15,0-1 0-15,-2 2 0 0,-2-1 0 0,-1-1 0 16,1 3 0-16,-2-7 0 0,1-4 0 0,-1 2 0 0,0-5 0 16,2 1 0-16,6-9 0 0,0 0 0 0,0 0 0 0,0 0 0 15,-1 8 0-15,1-8 0 0,0 0 0 16,7 9 0-16,1-2 0 0,2 0 0 0,3 2 0 0,0 0-176 16,3 0 176-16,2 4 0 0,1-3-144 0,-1 3 144 15,-3 3 0-15,-1-1 0 0,-4 1 0 0,-3 1 0 16,-2 4 0-16,-5-1 0 0,-3-1 0 0,-3-1 0 15,-4-3 0-15,-4 2 0 0,-4-5 0 0,-1 2 0 16,-2 0 240-16,1-1-48 0,0-3 0 0,-2 3 0 16,1-5 208-16,-2 1 48 0,1-6 0 0,4-1 0 15,3-2-208-15,4-2-48 0,-1 1 0 0,12 1 0 16,-9-6-192-16,7-2 0 0,2 8-144 0,5-9 144 16,2-1-368-16,5 5 32 0,2 0 0 0,4-2 0 15,2 4-1216-15,-2 0-240 0,0 2-64 0,-2 1-8656 16,2 1-1744-16</inkml:trace>
  <inkml:trace contextRef="#ctx0" brushRef="#br0" timeOffset="60128.84">13555 19430 12895 0,'0'0'576'0,"0"0"112"0,0 0-560 0,0 0-128 0,-7 7 0 0,7-7 0 16,-9 6 3392-16,1 4 656 0,-1-1 128 16,2 4 32-16,-2-1-2736 0,0 4-560 0,-1 1-96 0,1 4-32 15,1-1-224-15,2-1-48 0,1-2-16 0,1-1 0 16,3-2-48-16,2 0-16 0,1 0 0 0,2-1 0 15,3-7-48-15,0 2 0 0,3 0 0 0,4-5 0 16,0-3 0-16,3-1 0 0,1-1 0 0,1-4 0 16,1-2 48-16,-1-1 0 0,-2-4 0 0,-2 0 0 15,-1 2-96-15,-1-2-16 0,-5-2 0 16,-1 2 0-16,-5 0 0 0,-3 1-16 0,-1-4 0 0,-4 5 0 16,-1 2-32-16,-3-4 0 0,-2 1 0 0,1 3 0 15,-4 0-272-15,2 0 0 0,0 0 0 0,0 3 0 16,1 1-176-16,0-2-144 0,1 2-16 0,2 1-16 15,3 2-2368-15,6 2-480 16,0 0-80-16</inkml:trace>
  <inkml:trace contextRef="#ctx0" brushRef="#br0" timeOffset="60370.95">13911 19050 18431 0,'0'0'816'0,"0"0"160"0,0 0-784 16,0 0-192-16,0 0 0 0,0 0 0 0,-4 14 3600 0,1 1 688 15,-3 2 128-15,3 2 16 0,-1 3-3248 0,1 0-656 16,-1 4-128-16,1-1-16 0,-1-1-208 0,0 2-48 16,0-4 0-16,2 2 0 0,-2-1-128 0,4-2 0 0,0-2 0 0,-1 2 0 15,-1-6-224-15,1 1-80 0,1-2-16 0,0-4 0 31,0-10-640-31,0 0-144 0,-1 13-32 0,1-13-13328 0</inkml:trace>
  <inkml:trace contextRef="#ctx0" brushRef="#br0" timeOffset="60517.31">13768 19312 11967 0,'0'0'1072'0,"0"0"-864"0,0 0-208 0,0 0 0 16,14-9 3264-16,0 3 592 0,-1-1 128 0,5 0 32 15,0 2-4528-15,0-3-912 16,3-3-176-16,-1 0-8512 0</inkml:trace>
  <inkml:trace contextRef="#ctx0" brushRef="#br0" timeOffset="61063.39">14289 19454 27183 0,'-10'12'1200'0,"10"-12"256"0,-7 10-1168 0,7-10-288 16,-6 6 0-16,6-6 0 0,0 0 704 0,0 0 96 0,0 0 16 0,0 0 0 15,-8-2-352-15,8 2-64 0,-5-7-16 0,3-4 0 16,-1-2 128-16,3-1 32 0,3-2 0 16,-1-2 0-16,1-2 112 0,-1-3 32 0,2-3 0 0,-1 2 0 15,-1-4-96-15,2-1-16 0,1 0 0 0,-1 0 0 16,2 4-288-16,1 1-64 0,-1 3-16 0,2 2 0 15,0 0 16-15,1 3 0 0,3 1 0 0,0 6 0 16,4-2-96-16,-4 6 0 0,-1 2-128 0,-1 0 192 16,-10 3-192-16,12 2 0 0,-12-2 0 0,12 5 0 15,-4 2 0-15,-2 4 0 0,-2 1 0 0,-2-3 0 16,-2-9 0-16,-1 13-128 0,-2 0 128 0,-2-4 0 16,0 2 0-16,-1-3 0 0,0 1 0 0,-1-3 0 15,1 2 128-15,-1-1-128 0,0-3 0 0,7-4 0 16,-9 5 0-16,9-5 0 0,-6 8 0 0,6-8 0 15,0 0 0-15,-2 9 0 0,4 2 0 0,1-2 0 0,3 1 0 16,-1 0 0-16,1-2-160 0,0-1 160 0,4 2 0 16,-2 0-128-16,2 0 128 0,0-1 0 0,-3 2 0 15,0-1-128-15,0 2 128 0,-2 2 0 0,-1-3 0 16,-2 2 0-16,-2-2 0 0,0-1 0 0,-2 2 0 0,-2-1 0 16,-3 2 0-16,-1 0 0 0,-3-3 128 0,-4 3-128 15,-1-3 160-15,-2 2-160 0,-2-2 208 0,-2 1-48 16,4-2-16-16,0-1 0 0,1-4-16 0,0 1-128 15,0 0 192-15,1-3-64 0,-2-4-272 0,2 0-64 16,-1 0-16-16,4-1 0 16,3-1-2208-16,3 1-432 0,2-1-80 0</inkml:trace>
  <inkml:trace contextRef="#ctx0" brushRef="#br0" timeOffset="61256.8">14559 19416 28559 0,'-1'9'2544'0,"0"3"-2032"0,1-4-512 0,0 5 0 15,0 1 1024-15,-1-1 96 0,-3 0 32 0,-1 1 0 16,-2 3-560-16,0 0-96 0,-2-2-32 0,0 0 0 16,0-2-96-16,1 0-32 0,1-2 0 0,0-2 0 15,1 0-160-15,2-3-48 0,4-6 0 0,0 0 0 16,0 0-128-16,0 0-192 0,0 0 32 0,0 0 16 31,0 0-2096-31,0 0-400 0,12-1-96 0,-1-4-16 0</inkml:trace>
  <inkml:trace contextRef="#ctx0" brushRef="#br0" timeOffset="61508.94">14819 18998 30399 0,'0'0'2704'0,"0"0"-2160"16,0 0-544-16,0 0 0 0,0 0 1408 0,0 0 160 16,0 0 32-16,2 13 16 0,1-1-848 0,1 0-192 15,1 2-16-15,1 2-16 0,0 1-80 0,2 1-16 16,1 0 0-16,2 1 0 0,2-2-288 0,1 1-160 0,-1 3 160 16,0-4-160-16,-1 0 0 0,1-1 0 0,0 1 0 0,-1-4 0 31,1-3-480-31,-1 1-32 0,0-2-16 0,-2 3 0 15,1-5-672-15,-3 1-128 0,-8-8-16 0,12 2-16 16,-2 1-1920-16,-10-3-384 0</inkml:trace>
  <inkml:trace contextRef="#ctx0" brushRef="#br0" timeOffset="61748.12">15073 18898 27647 0,'0'0'2448'0,"0"0"-1952"0,0 0-496 0,0 0 0 15,-8 3 1600-15,8-3 240 0,-6 9 32 0,0 3 16 0,-1 3-1008 16,1 2-208-16,0 0-32 0,-1 5-16 16,-2 1 16-16,0 5 16 0,1-1 0 0,-1 2 0 15,-2-3-32-15,1 4-16 0,1 0 0 0,-2-4 0 16,0-1-96-16,-1-1 0 0,1-2-16 0,-1-2 0 0,-1 0-208 0,3-2-32 16,1-2-16-16,1 0 0 0,-3-1-240 0,2 2 0 15,1 1 0-15,1-2 0 16,1-1-512-16,1-2-32 0,0-1-16 0,3 0 0 15,2-12-2848-15,0 0-576 0</inkml:trace>
  <inkml:trace contextRef="#ctx0" brushRef="#br0" timeOffset="68916.39">18441 13027 9215 0,'0'0'816'0,"0"0"-656"0,0 0-160 0,0 0 0 16,0 0 1408-16,0 0 240 0,0 0 48 0,0 0 16 16,-3-7-720-16,3 7-144 0,0 0-16 0,0 0-16 15,-4-9-160-15,4 9-16 0,0 0-16 0,0 0 0 16,0 0-288-16,0 0-48 0,0 0-16 0,0 0 0 16,0 11 48-16,1-3 0 0,0 3 0 0,1-3 0 15,-1 1-64-15,1 3-16 0,2-2 0 0,3 4 0 16,-4-1-16-16,4 1 0 0,0 0 0 0,0 1 0 15,2 1 64-15,0 3 16 0,2 2 0 0,0 0 0 0,2 5 16 0,0-1 0 16,1 4 0-16,0 2 0 0,-1-2-16 0,2 2 0 16,1-2 0-16,2-2 0 0,1 1-96 0,2-3-16 15,0-2 0-15,2 1 0 0,0-2 192 0,0-3 48 16,3-3 0-16,0 1 0 0,-1-2-96 0,2 2-16 16,1-3 0-16,-1 1 0 0,-3-2-160 0,-1 2-32 15,-2-1-128-15,0 1 192 0,-1 0-192 0,0 2 0 16,1 2 128-16,-2 0-128 0,-1-1 0 0,-2 1 0 15,1 2 0-15,0 1 0 0,0 0 0 0,1 0 0 16,0 4 0-16,-3-3 0 0,1 1 0 0,1 4 0 16,-1 1 0-16,1-3 0 0,-1-1 0 0,2 3 0 0,1-3 0 0,0 2 0 15,2-5 0-15,-1 1 0 0,3 1 0 0,-2-3 0 16,0 2 0-16,-1-1 0 0,-1-2 0 16,0-1 0-16,0-1 0 0,0-3 128 0,6 2-128 0,-4-3 0 15,0 0 128-15,-1 1 0 0,0-1-128 0,3-1 192 16,-1-1 0-16,-1 4 0 0,0-7 0 0,2 3 0 15,-2 3-192-15,3 1 176 0,0-5-176 0,2 1 160 16,-5 0-160-16,4 0 0 0,-1 2 0 0,-1-2 128 16,-2-1-128-16,2-1 0 0,-4 1 0 0,2-2 0 15,-2 3 0-15,2-2 0 0,1 1 0 0,-1 4 0 16,0-2 0-16,-1-1 0 0,-1 0 0 0,2 2 0 16,-1-2 0-16,-1 2 0 0,-1 1 0 0,0 1 0 15,-1 1 0-15,2-2 0 0,0 3 0 0,0-1 0 16,1-2 0-16,-3-1 0 0,1-1 0 0,1-1 0 15,-1 2 0-15,0 0 0 0,-2-1 0 0,0 0 0 0,-1-3 128 0,0 3-128 16,-1 0 0-16,3-1 128 0,-3-2 0 0,0-1-128 16,-2 1 192-16,1 2-64 0,1-2 16 0,0-1 0 15,-1-4 0-15,1 2 0 0,-2 4-16 0,1 1 0 16,0-3 0-16,-2 3 0 0,3-4-128 0,0 5 192 16,-1 2-192-16,0-1 192 0,1-5-192 0,-2 3 128 15,1-2-128-15,-2 1 128 0,0 2-128 0,1-1 0 16,-1 2 0-16,-1 1 0 0,0 1 0 0,0 2 0 15,-1-4 0-15,0 3 0 0,-2-3 144 0,1 2-144 16,0-1 160-16,-1-1-160 0,0 2 0 0,-1-2 0 16,-2 0 0-16,1 2 0 0,-1 1 0 0,0-1 0 15,-2 2 0-15,1 0 0 0,-1 1 128 0,2-1-128 0,-4-1 0 16,0 2 144-16,0 0-144 0,-1 3 128 0,-1-4-128 0,1 0 128 16,1-2-128-16,-2 5 160 0,-1-6-160 0,-1 1 160 15,0 0-160-15,1 1 192 0,-2 1-192 0,-1 0 192 16,0 0-64-16,-1 0 0 0,-2-1 0 0,0 1 0 15,-1 0-128-15,-1 0 192 0,0-3-192 0,-1 2 192 16,0-1-192-16,0 2 128 0,-2 0-128 0,2-1 128 16,-1 0-128-16,0-1 0 0,-2 0 144 0,0-1-144 15,1 2 176-15,0-2-48 0,0-1 0 0,1 2 0 16,-1 2 16-16,0 0 0 0,-1-3 0 0,0 2 0 16,-1-2-144-16,4 0 160 0,-2 2-160 0,1-1 160 15,-4-2-160-15,3 3 0 0,2 0 0 0,-4-1 0 16,0-2 0-16,-1 1 128 0,0 1-128 0,1 1 0 0,0-2 192 15,-2 1-32-15,0-1-16 0,2-1 0 0,-2-2-16 0,0 4 0 16,0 0 0-16,1 1 0 16,-1-1-128-16,1 1 192 0,-1-3-192 0,1 2 192 0,-1 0-192 15,0 0 0-15,-1-2 0 0,0 1 128 0,0 2-128 0,0 1 0 16,-2-1 0-16,4 1 0 0,0-1 0 0,-1-1 128 16,2 3-128-16,-1-2 0 0,1-1 128 0,0 2-128 15,0 1 0-15,1-1 128 0,-1-1-128 0,1 0 0 16,1 1 0-16,0 1 128 0,0-2-128 0,0 1 0 15,2-2 0-15,-2 2 0 0,0 1 0 0,0 0 0 16,1 0 0-16,-1-1 0 0,1 0 128 0,-1-1-128 16,2 1 0-16,-1-1 128 0,0-1-128 0,-1 0 0 15,0 0 144-15,-2 2-144 0,0-2 0 0,2 3 128 16,2-2-128-16,-4 0 0 0,1 0 0 0,0 2 0 0,1-2 0 0,0 1 0 16,0-1 0-16,1 3 0 0,2-1 0 0,-1 3 0 15,1-1 0-15,1 0 0 0,0 0 0 0,1 2 0 16,0 1 0-16,0-1 0 0,0 2 0 0,0 2 0 15,0-2 0-15,0 3 128 0,-1-1-128 0,1 0 0 16,0-3 0-16,0 2 0 0,-2-3 0 0,3 1 0 16,-2 2 0-16,4-5 0 0,-2 1 0 0,-1 0 0 15,2 2 0-15,0-3 0 0,1 1 0 0,1 0 0 16,0 1 0-16,0-2 0 0,0-2 0 0,0 0 0 16,1-1 0-16,0 1 0 0,-1 0 0 0,1 0 0 15,0-2 0-15,0-1 0 0,1 0 0 0,0 0 0 16,1 1 0-16,-1-1 0 0,2 1 0 0,1 2 0 15,0 0 0-15,0 2 0 0,2 1 0 0,0 0 0 16,-4-3 0-16,2 2 0 0,0 0 0 0,2-4 0 0,-1-1 0 16,-1-1 0-16,-3-1 0 0,3 0 0 0,2 0 0 15,-1-4 176-15,-1-10-48 0,1 10 0 0,-1-10-128 0,0 0 0 16,0 0 0-16,0 0 0 0,0 0 0 0,0 0 208 16,0 0-48-16,5-11-16 0,-4-1-144 0,2-4 0 15,-2-3 144-15,-1 0-144 0,0 0 144 0,0-3-144 16,3-1 192-16,-1 0-192 0,1-2 0 0,-1-1 0 15,1 2 0-15,-1-2 0 0,1 0 0 0,0-3 0 16,2 0 0-16,0-1 0 0,0-1 0 0,0-1 0 16,0 0 0-16,-1-3 0 0,2-1 0 0,0 0 0 15,2 5 0-15,-2-4 0 0,0-2 0 0,0 1 0 16,2-4-128-16,0 1 128 0,0-2 0 0,1 0 0 16,1-1 0-16,0 2 0 0,0 0 0 0,2 2 0 0,-3 3-160 15,2 0 160-15,-1-2 0 0,2 1 0 0,-1 0 0 0,1 0 0 16,-1 2 0-16,2 0 0 0,0-1 0 0,2 0 0 15,1-1 0-15,2 2 0 0,-1-2 0 0,2 2 0 16,1 0 0-16,0 2 0 16,3 3 0-16,-1-2 0 0,1 1 0 0,4 0 0 0,-3 0 0 0,2 3 0 15,1-1-144-15,1 4 144 0,0-3 0 0,0 2 0 16,-3-3 0-16,1 4-128 0,-2 0 128 0,-1 2 0 16,-3-1 0-16,2 4-128 0,-1 0 128 0,1 1 0 15,-2 2 0-15,1-2-128 0,-1 2 128 0,0 0 0 16,-1 1 0-16,3 0 0 0,-2 1 0 0,2-1 0 15,0-1 0-15,2 0 0 0,-3 0 0 0,2 3 0 16,1 0 0-16,-1-1 0 0,-1 0 0 0,-1-3 0 16,0 1 0-16,-1 1-128 0,-1 2 128 0,2-2 0 0,-4-2 0 15,-1 2 0-15,0-2 0 0,-1 1 0 0,-1-3 0 0,0 2 0 16,0 1 0-16,-1-2 0 0,0-1 0 0,-2 1 0 16,-1 0 0-16,1 0 0 0,-1-2 0 0,0 1 0 15,0-1 0-15,0-1 0 0,0-3 0 0,1 1 0 16,-1 2 0-16,1-2 0 0,-1-3 0 0,-1 2 0 15,0-4 0-15,-3 3 0 0,1-2 0 0,-1 2 0 16,1-3 0-16,-1 2 0 0,-2 2 0 0,1-2 0 16,-1 0 0-16,-1-1 0 0,1 3 0 0,-1-1 0 15,1 1 0-15,-1 1 0 0,0 0 0 0,2-3 0 16,-1 2 0-16,0-1 0 0,1 2 0 0,-3 1 0 16,1-3 0-16,-1 2 0 0,0 0 0 0,-4 3 0 15,1-3 0-15,-3 3 0 0,2-1 0 0,-5 1 0 0,0-2 0 16,-2 2 0-16,-1 1-128 0,-2-3 128 15,-2 2 0-15,-1 1 0 0,0-1 0 0,-2 1 0 16,1-2 0-16,-2 3 0 0,0-1 0 0,-1 0 0 0,-3-2 0 16,2-1 0-16,-3 3 0 0,0 1 0 0,2 0 0 0,-6 1 0 15,2 0 0-15,-3 1 0 0,-2 0 0 0,0 0 0 16,-3-2 0-16,0 0 0 0,0 2 0 0,1-2 0 16,1-1 0-16,1 1 0 0,-1-1 0 15,1 2 0-15,-2 0 0 0,0 0 0 0,1 1 0 16,0-1 0-16,-2-1 0 0,0 2 0 0,-3-1 0 0,0-2 0 15,-6 1 0-15,2 1 0 0,0 0 0 0,0 1 0 16,1-2 0-16,-1 1 0 0,1 1 0 0,2-1 0 16,0 2 0-16,2-2 0 0,-1 1 0 0,0-1 0 15,-2 1 0-15,-1-1 0 0,-2 0 0 0,3-1 0 16,1 0 0-16,2-1 0 0,-1-1 0 0,3-3 0 0,1 1 0 16,2-1 0-16,-1-1 0 0,2-1 0 0,1 2 0 0,3 1 0 15,-1-5 0-15,1 3 0 0,-2-6 0 0,0 4 0 16,-1-2 0-16,0 4 0 0,0-4 0 0,3 2 0 15,0-5 0-15,0 4 0 0,3-2 0 0,2 0 0 16,3 0 0-16,-1-3 0 0,-2-1 0 0,4 4 0 16,1 2 0-16,2 0 0 0,2 1 0 0,1-5 0 15,1 2 0-15,0 0 0 0,-1-1 0 0,1 5 0 16,3-3 0-16,-1 1 0 0,1-3 0 0,1 4 0 16,1-2 0-16,1 4 0 0,1-4 0 0,1 4 0 15,1-4 0-15,0 3 0 0,1 2 0 0,1-3 0 16,1 6-128-16,1 0 128 0,0 1 0 0,-1 0 0 15,1 1 0-15,0 3 0 0,-1-1-128 0,-2 2 128 0,3 3 0 16,-2-2 0-16,1 3 0 0,-1 2-128 16,-1 3 128-16,-1 5 0 0,0 0 0 0,3-9 0 15,-3 9-128-15,0 0 128 0,3-7 0 0,-3 7 0 0,0 0 0 0,0 0 0 16,6-7-128-16,-6 7 128 0,8-1 0 0,-8 1 0 16,0 0-128-16,10 1 128 0,-10-1 0 0,0 0 0 15,10 8-128-15,-1-3 128 0,-9-5 0 0,6 13 0 16,0-2-208-16,-2 2 64 0,0 0 16 15,0 1 0-15,-2-2 128 0,2 5 0 0,-1 1 0 0,-1 1-128 16,1 0 128-16,-1 4 0 0,1 0 0 0,2 3 0 16,-2 2 0-16,0 4 0 0,1 1 0 15,0 3 0-15,0 1 0 0,-3 1 0 0,3 0 0 0,-1 5 0 16,-1 3 0-16,2 2-128 0,0-5 128 0,-2 6 0 0,3 0 0 0,0 2 0 16,0 0 0-16,1 0 0 0,1 0 0 15,1 1 0-15,-1 0 0 0,4-1 0 0,1-3 0 16,2 0 0-16,0 2 0 0,3-7-128 0,2-2 128 15,0 1 0-15,4-4 0 0,0-1 0 0,-3-3 0 0,3 0 0 16,0-1 0-16,0 0 0 0,1 0 0 0,1 0 0 16,1-1 0-16,0 3 0 0,1-1 0 0,0 1 0 15,-1 1 0-15,4 0 0 0,-2-2 0 0,1-1 0 16,3 0 0-16,-1-1 0 0,1 0 0 0,1 1 0 16,2-2 0-16,-1 0 0 0,-5 1 0 0,3-2 0 15,0-3 0-15,-2 1-128 0,6-3 128 0,-2 2-192 16,0-4 192-16,1 1-192 0,-1 0 192 0,2-4-128 0,2-2 128 15,0 0-128-15,-1 0 128 0,1-2 0 0,-2 1-144 0,-5-1 144 16,2-2 0-16,-1 2-144 0,0-1 144 0,-2 1 0 16,1 0 0-16,-2-4 0 0,0 0 0 15,-1 2 0-15,0 2 0 0,-1 0-128 0,0-4 128 0,-1 1 0 16,1 2 0-16,0 2 0 0,-2-2 0 0,-1 0 0 16,-2-2 0-16,0 1 0 0,-2 0 0 0,-1 1 0 15,-1 3 0-15,2-1 0 0,-2-6 0 0,0 2 0 16,-3 1 0-16,3-2 0 0,-2 0 0 0,0-1 0 15,-2 2 0-15,0-3 0 0,-2 3 0 0,2-2 0 16,-4-1 0-16,1 3 0 0,-4 0 0 0,1 0 0 16,-2-1 0-16,-1 2 0 0,-1-2 0 0,0 2 0 15,-3-2 0-15,0 4 0 0,-1-4 0 0,0 5 0 16,-1-2 0-16,-1 2 0 0,0-1 0 0,-1 1 0 0,-3-1 0 16,1 2 0-16,-1 0 0 0,-2 0 0 0,-1 1 0 15,1 1 0-15,-3 0 0 0,0 2 0 0,-2 1 0 16,-2-2 128-16,-2 2-128 0,1 2 0 0,-2-3 0 0,0 0 0 15,-1 1 0-15,1 1 0 0,-2-1 0 16,-4 0 0-16,-4 1 0 0,0-1 0 0,-1 0 0 0,-2-2 128 16,0 2-128-16,1 0 0 0,-1 0 0 0,0 2 0 15,-1-2 0-15,-1 3 0 0,1 3 0 0,1 1 0 16,-1-2 0-16,1 2 0 0,2 0 0 0,1-2 0 16,0 1 0-16,-1-1 0 0,-2 2 0 0,1 1 0 15,-1-1 0-15,2 0 0 0,1 2 0 0,3 0 0 16,1-1 0-16,1 5 0 0,-1 3 0 0,1-2 0 0,0 0 0 15,0 0 0-15,3-1 0 0,-1 0 0 0,1 1 0 16,2-1 0-16,0-1 0 0,2 2 0 0,-1-2 0 0,2 1 0 16,1 1 0-16,-1 3 0 0,2 4 0 0,-1-4 0 15,0-4 144-15,1 3-144 0,2-1 128 0,2-1-128 16,-2-4 0-16,4 0 0 0,-2 1 128 0,4-1-128 16,-1 0 0-16,3-2 0 0,1-2 0 0,2 3 0 15,2-2 160-15,1 3-160 16,2 0 192-16,0-1-192 0,2 0 0 0,1-4 0 0,3 1-192 0,1-4 48 15,2 1 144-15,2-6-192 0,-1 2 192 0,1-4-192 16,2-3-960 0,0 0-208-16,-2-6-48 0,2 0-14816 0</inkml:trace>
  <inkml:trace contextRef="#ctx0" brushRef="#br0" timeOffset="71230.81">18595 14893 1839 0,'0'0'160'0,"0"0"-160"15,-6-8 0-15,0 2 0 0,2-5 1568 0,-1 5 288 16,0-4 48-16,0 3 16 0,-1 1-1200 0,1-1-224 15,5 7-48-15,-6-9-16 0,2-2 336 0,0 6 80 16,4 5 16-16,0 0 0 0,-5-10 160 0,5 10 16 16,-6-5 16-16,1-1 0 0,0-2-48 0,5 8-16 0,-8-4 0 0,8 4 0 15,-9-5-64-15,2-1-16 0,7 6 0 0,0 0 0 16,-7-5-64-16,7 5-16 0,0 0 0 0,0 0 0 16,0 0-96-16,0 0-32 0,0 0 0 0,0 0 0 15,0 0-192-15,0 0-32 0,0 0-16 0,12 0 0 16,-1 4 96-16,3 3 16 0,3 1 0 0,2 5 0 15,2-2-112-15,3 6-16 0,2 2 0 0,1 2 0 16,2 0-192-16,1 0-32 0,2 2-16 0,-1-1 0 16,0-1-208-16,1 0 144 0,1-2-144 0,-2 0 128 15,-8-1-128-15,-2-1 128 0,-2 1-128 0,-1-3 128 16,-1-1-128-16,-3-2 128 0,-3 0-128 0,-1-5 128 16,-10-7-128-16,0 0 160 0,8 6-160 0,-8-6 160 15,0 0-160-15,0 0-192 0,0 0 32 0,0 0 16 16,0 0-2352-16,0 0-448 0</inkml:trace>
  <inkml:trace contextRef="#ctx0" brushRef="#br0" timeOffset="71635.8">19127 14657 19231 0,'0'0'848'0,"0"0"176"0,0 0-816 0,0 0-208 15,0 0 0-15,0 0 0 0,0 0 1184 0,0 0 192 0,0 0 32 0,0 0 16 16,0 0 32-16,-9 7 0 0,-1-2 0 0,-2 2 0 16,-1 5-176-16,-1 1-16 0,-2-5-16 0,-2 6 0 15,-2 4-128-15,1 0-32 0,-8-1 0 0,2 3 0 16,-3 5-256-16,-2-1-48 0,-1-1-16 0,3 3 0 15,1-3-304-15,2-4-64 0,0 0-16 0,2-1 0 16,2-2-128-16,1 1-48 0,-1-5 0 0,1 1 0 16,0 1 0-16,-1 0 0 0,0-5 0 0,3 1 0 15,0 3 0-15,3-4 0 0,-1 1 0 0,4-5 0 16,0-1-80-16,3 2 0 0,2-1-128 0,7-5 192 16,0 0-192-16,0 0 0 0,0 0 128 0,0 0-128 15,0 0 0-15,0 0 0 0,0 0 0 0,0 0 0 0,0 0-256 16,0 0 0-16,0 0 0 0,0 0 0 15,9-11-1952-15,0 4-384 16,1 0-80-16</inkml:trace>
  <inkml:trace contextRef="#ctx0" brushRef="#br0" timeOffset="72404.57">18527 17002 16287 0,'0'0'720'0,"0"0"160"0,0 0-704 0,0 0-176 0,0 0 0 0,0 0 0 15,0 0 1168-15,0 0 208 0,0 0 32 0,0 0 16 16,0 0-240-16,0 0-48 0,0 0-16 0,0 0 0 16,10 0-208-16,0 0-32 0,1 2-16 0,0 0 0 15,-1 1 112-15,1 3 32 0,3 3 0 0,4 0 0 16,1 2-272-16,1 3-48 0,2 2-16 0,2-1 0 16,0 1-336-16,2 2-64 0,-1 0-16 0,-1 1 0 15,-2 3-256-15,-2-4 0 0,3-5 0 0,-5 3 0 16,-4 0 128-16,0-2-128 0,-3-2 0 0,1-3 0 15,-5 2 0-15,0-6 0 0,-1 0 0 0,-6-5 0 16,0 0-224-16,6 7-160 0,-6-7-16 16,0 0-16-16,0 0-2528 0,0 0-496 15</inkml:trace>
  <inkml:trace contextRef="#ctx0" brushRef="#br0" timeOffset="72754.56">19202 16830 25279 0,'0'0'1120'0,"0"0"224"0,0 0-1072 0,0 0-272 0,0 0 0 0,0 0 0 15,3-9 768-15,-3 9 80 0,0 0 32 0,0 0 0 16,0 0 272-16,-10 5 48 0,-2 1 16 0,-5 8 0 15,-1 3-320-15,-1 3-64 0,-4 2-16 16,-1 4 0-16,-3 2 48 0,1 4 16 0,-2 0 0 0,-3 2 0 16,-2 2-112-16,-2 1 0 0,-4-1-16 0,1 1 0 15,0 0-288-15,3-3-48 0,0-2-16 0,4-2 0 16,1 0-16-16,5-6 0 0,3 2 0 0,3-6 0 16,0-2-256-16,4-2-128 0,2-3 128 0,4-2-128 15,2 1 0-15,3-5 0 0,4-7 0 0,0 0 0 16,0 0-528-16,0 0 16 0,14 3 0 0,-1-6 0 15,-2 0-1920 1,2-8-384-16,1 0-80 0</inkml:trace>
  <inkml:trace contextRef="#ctx0" brushRef="#br0" timeOffset="73536.35">18417 14721 11967 0,'-11'-6'528'0,"3"2"112"0,-1 2-512 0,0 2-128 15,2 2 0-15,7-2 0 0,-9-4 1840 0,1 3 336 16,-2 1 64-16,10 0 0 0,-9-2-976 0,9 2-208 0,0 0-32 15,0 0-16-15,0 0-48 0,0 0 0 0,0 0 0 0,0 0 0 16,7 12-64-16,1-2 0 0,4 3-16 0,1-1 0 16,2 0-192-16,1 1-48 0,1-1 0 0,3 0 0 15,2 3-208-15,3 2-48 0,3 0-16 0,2-1 0 16,0 0-80-16,3-1-16 0,1-3 0 0,1-1 0 16,-1 2-48-16,2-4-16 0,-1 1 0 0,-2-4 0 15,-3-2-32-15,-3 3-16 0,-2-5 0 0,-6 1 0 16,-5-2-160-16,-2-1 0 0,-12 0 0 0,11-3 0 31,-11 3-448-31,0 0-112 0,5-9-16 0,-7 1-16 16,1-1-1840-16,-5 0-352 0,-2 0-80 0</inkml:trace>
  <inkml:trace contextRef="#ctx0" brushRef="#br0" timeOffset="73883.39">19017 14699 16575 0,'5'-15'736'0,"0"5"160"16,2 2-720-16,0-2-176 0,0 1 0 0,0-2 0 0,1 6 1760 0,-8 5 320 16,0 0 64-16,8-7 16 0,-3 0-688 0,-5 7-128 15,0 0-16-15,0 0-16 0,0 0-32 0,0 0 0 0,-8 1 0 16,-1 7 0-16,-2 2-320 0,-2 4-80 0,-2 4-16 0,-3 2 0 15,-1 3-192-15,-3 1-32 0,-2 0-16 0,-1 5 0 16,-3 1-48-16,-1 1-16 0,-1 1 0 16,1-1 0-16,0-3-160 0,1 2-16 0,0-3-16 0,1 1 0 15,1-3-208-15,1 1-32 0,1-6-128 0,3-2 192 16,2-1-192-16,2 1 0 0,2-4 0 0,3-4 0 16,1 1 0-16,2-5-128 15,3 3 128-15,6-9-208 16,0 0-1056-16,0 0-208 0,0 0-32 0,0 0-10144 0,0 0-2016 0</inkml:trace>
  <inkml:trace contextRef="#ctx0" brushRef="#br0" timeOffset="74162.8">18400 14757 26607 0,'0'0'1168'0,"0"0"256"0,0 0-1136 0,0 0-288 16,7 7 0-16,3 3 0 0,3-1 576 0,5 3 64 16,2 2 16-16,4-2 0 0,4 1 0 0,4 4 0 15,4 0 0-15,3 1 0 0,2-3-32 0,3 2-16 16,3 1 0-16,-1-2 0 0,-3 2-288 0,-1-3-48 15,-6 1-16-15,-4-4 0 0,-6 1-112 0,-2 1-16 0,-2-3-128 16,-4 0 192-16,-4-5-192 0,-3 0 0 0,-11-6 0 16,9 4 0-1,-9-4-1760-15,0 0-288 0</inkml:trace>
  <inkml:trace contextRef="#ctx0" brushRef="#br0" timeOffset="74427.39">19044 14666 26655 0,'0'0'1184'0,"0"0"240"0,0 0-1136 0,0 0-288 0,0 0 0 0,0 0 0 15,-6 9 880-15,-5 5 112 0,-1 4 32 0,-6 4 0 0,-4 4-48 0,-3 2 0 16,-4 3 0-16,-6 3 0 0,-3 0 80 0,0 1 16 15,0-5 0-15,1-1 0 0,0 2-208 0,2-1-32 16,0-3-16-16,4 1 0 0,-1-3-544 0,5-2-96 16,0-2-32-16,7-3 0 0,1-2-384 0,2-2-80 15,3-3 0-15,4 0-11680 16,5-1-2336-16</inkml:trace>
  <inkml:trace contextRef="#ctx0" brushRef="#br0" timeOffset="75070.23">18502 16994 24639 0,'-11'-5'1088'0,"3"1"240"0,0-3-1072 0,1 2-256 0,1 1 0 16,6 4 0-16,0 0 944 0,0 0 128 0,-5-10 16 0,5 10 16 15,0 0-448-15,0 0-80 0,0 0-32 0,6-6 0 16,-6 6 16-16,12-6 0 0,-1 4 0 0,3 2 0 16,2 2-144-16,2 3-32 0,1 0 0 0,3 2 0 15,2 2 16-15,0-1 0 0,0 2 0 0,3-1 0 16,0 2-144-16,1 2-48 0,0-3 0 0,-2 2 0 15,-1-1-208-15,-3-2 0 0,-1 4 128 0,-1-3-128 16,-1-1 0-16,-2-2 0 0,-2 0-144 0,-2-3 144 31,-2-2-1696-31,-2 1-240 0,-9-3-48 0,0 0-12032 0</inkml:trace>
  <inkml:trace contextRef="#ctx0" brushRef="#br0" timeOffset="75302.62">19052 16800 23039 0,'0'0'2048'0,"0"0"-1648"15,0 0-400-15,0 0 0 0,1-6 1712 0,-1 6 256 16,0 0 48-16,0 0 16 0,0 0-1072 0,0 0-224 16,-5 8-32-16,0 4-16 0,-5 4 48 0,-2 1 16 15,-3 6 0-15,-4 5 0 0,-3 1-240 0,-1 5-32 16,-6 1-16-16,0 3 0 0,-4 3 256 0,-3 0 48 15,3-2 16-15,1 0 0 0,2-3-224 0,2 0-48 16,-1-2-16-16,4-2 0 0,4-1-336 0,-1-3-160 16,1 0 160-16,3-5-160 15,5-2-976-15,4-2-304 0,0-2-48 0,4-1-16032 0</inkml:trace>
  <inkml:trace contextRef="#ctx0" brushRef="#br0" timeOffset="78360.35">18335 14796 21359 0,'-17'-3'944'0,"8"2"208"0,9 1-928 0,-7-2-224 0,7 2 0 0,0 0 0 0,0 0 320 0,0 0 0 15,0 0 16-15,0 0 0 0,0 0-16 0,0 0 0 16,0 0 0-16,0 0 0 0,0 0 384 0,0 0 64 16,11 8 0-16,3 3 16 0,1-5 208 0,3 3 32 15,2-1 16-15,3 2 0 0,0-1-32 0,1 2-16 16,1-2 0-16,1 1 0 0,2 2-256 0,4-4-48 15,-2 4-16-15,1-3 0 0,-2 3-320 0,2-1-64 16,-1-2-16-16,-1-1 0 0,1 0 48 0,-1 1 0 16,-1 1 0-16,0-2 0 0,-1 2-32 0,-3-2 0 15,-1 2 0-15,-3-3 0 0,-1 2-160 0,-4-4-128 16,-3-1 144-16,-2 2-144 0,-4-2 128 0,-6-4-128 16,8 4 0-16,-8-4 144 0,0 0-144 0,0 0 0 15,0 0-192-15,0 0 192 16,0 0-1776-16,0 0-224 0,0 0-48 0,0 0-8448 15,0 0-1664-15</inkml:trace>
  <inkml:trace contextRef="#ctx0" brushRef="#br0" timeOffset="78707.42">19095 14739 19519 0,'0'0'864'0,"4"-12"176"0,-2 3-832 0,3-1-208 0,0 3 0 0,0-4 0 16,-2 4 560-16,-3 7 64 16,0 0 16-16,0 0 0 0,5-10 464 0,-5 10 112 0,0 0 0 0,0 0 16 15,0 0 96-15,0 0 16 0,-9 6 0 0,-1 0 0 16,-3 3-272-16,1 4-48 0,-4 3-16 0,0 2 0 16,1 0-240-16,-3 1-64 0,-1 0 0 0,-3 3 0 15,-1 2-16-15,-1-4-16 0,-1 3 0 0,-2 1 0 0,-2 0-160 16,-2-2-48-16,4 0 0 0,1 3 0 0,0 2-256 15,2-1-48-15,1-4-16 0,2-3 0 0,0 1-144 0,5-2 0 16,1-4 144-16,3 2-144 0,-1-2 0 0,3-4 0 16,4 1 0-16,6-11 0 0,-5 5 0 0,5-5 0 15,0 0-176-15,0 0 176 16,0 0-768-16,11-2-48 0,1-2-16 0,0-5 0 16,4-2-2048-16,-4-2-432 0,1 0-80 0,-1 0 0 15</inkml:trace>
  <inkml:trace contextRef="#ctx0" brushRef="#br0" timeOffset="79008.11">18433 14795 21183 0,'0'0'944'0,"0"0"192"0,0 0-912 0,0 0-224 15,0 0 0-15,10 9 0 0,1-3 1024 0,3 5 144 16,3-2 48-16,2 5 0 0,2 0 32 0,5-1 16 16,2 1 0-16,2-1 0 0,3-1-240 0,3-2-64 0,-1 3 0 15,4-3 0-15,3 2-384 0,0-1-96 0,-1-3-16 0,-4 2 0 16,-4-1-32-16,-2 2-16 0,-3-2 0 16,-1 1 0-16,-3-4-160 0,-4 1-48 0,-1-2 0 0,-2 0 0 15,-1 0-208-15,-3 0 0 0,-2-2 128 0,-11-3-128 16,10 1 0-16,-10-1-192 0,0 0 48 0,0 0 0 15,0 0-1392-15,0 0-288 0,0 0-48 0,0 0-12720 16</inkml:trace>
  <inkml:trace contextRef="#ctx0" brushRef="#br0" timeOffset="79341.56">19113 14637 22687 0,'-13'6'1008'0,"13"-6"208"0,-9 5-976 0,0 2-240 15,0 2 0-15,-1 2 0 0,-1 4 1040 0,-1 2 176 16,-1-1 16-16,-2 5 16 0,1-1-128 0,-1 3-32 0,-2 0 0 0,0 1 0 15,-5 0 64-15,-1-1 0 0,0 2 0 0,-2 3 0 16,-2-5-272-16,2 3-48 0,-2-2-16 0,3-2 0 16,0 0-448-16,2 1-96 0,1-4-16 0,1-2 0 15,3-6-256-15,3 2 128 0,0 1-128 0,2-5 0 16,2-1 0-16,2-5 0 0,8-3 0 0,0 0 0 31,-6 4-1344-31,6-4-320 0,0 0-64 0,0 0-13952 0</inkml:trace>
  <inkml:trace contextRef="#ctx0" brushRef="#br0" timeOffset="79557.17">18461 14778 34095 0,'0'0'3024'0,"0"0"-2416"0,2 14-480 0,4-2-128 0,5-1 0 0,1 4 0 15,2 2 0-15,3-1 128 0,1-2-128 0,1-1 0 16,1-2 0-16,3 3 0 0,-3-5-160 0,3 3 160 16,-1 0-192-16,-2-3 192 15,2-1-448-15,-2-3 0 0,0-1 16 0,2-2-9296 16,-2 1-1872-16</inkml:trace>
  <inkml:trace contextRef="#ctx0" brushRef="#br0" timeOffset="80326.45">18603 12447 12959 0,'-4'-18'576'0,"3"5"112"0,0-1-560 0,1 2-128 0,0-2 0 0,0-1 0 16,-2 1 0-16,2 1 0 15,0 3 0-15,0-2 0 0,-1 5 0 0,0-4 0 0,1 4 0 0,0-3 128 16,-2 1 416-16,1-1 80 0,1 10 16 0,-1-7 0 15,1 7 320-15,-3-9 64 0,2 3 0 0,1 6 16 16,-4-6-128-16,4 6-16 0,0 0-16 0,0 0 0 16,0 0-208-16,-9-4-32 0,9 4-16 0,0 0 0 15,0 0-144-15,0 0-32 0,0 0 0 0,0 0 0 16,-3 10 0-16,3-10-16 0,0 13 0 0,2-3 0 0,3 3 48 0,2 1 16 16,-1-2 0-16,2 5 0 0,3 2-32 0,2 2 0 15,-3 1 0-15,3-2 0 0,1 3-160 0,2 3-48 16,-2-2 0-16,1 0 0 0,1 0-256 0,-1-2 160 15,0-2-160-15,0 0 128 0,1 2-128 0,-1 0 0 16,-1-5 0-16,-1 0 128 0,-2-3-128 0,0 0 0 16,-2-1 144-16,1-4-144 0,-1-1 0 0,-9-8 128 15,7 11-128-15,-1-2 0 0,-6-9 0 0,0 0 0 0,0 0 0 16,0 0 0 0,0 0-688-16,0 0-144 0,0 0-48 0,0 0-12752 0</inkml:trace>
  <inkml:trace contextRef="#ctx0" brushRef="#br0" timeOffset="80610.81">18952 12197 27407 0,'0'0'1216'0,"0"-11"256"0,2 3-1184 0,-2 8-288 0,6-9 0 0,-6 9 0 15,0 0 192-15,0 0 0 0,0 0-16 0,0 0 0 16,0 11 384-16,-6 3 80 0,-4-1 0 0,-4 10 16 16,-5 1 112-16,-3 8 32 0,-5 1 0 0,-2 2 0 15,1-2 0-15,-4 7 0 0,-1 0 0 0,0 0 0 16,1 2-288-16,2-2-48 0,1-3-16 0,2-2 0 0,3-5-320 0,3-1-128 16,2-3 0-16,2-1 0 15,0-5 0-15,2 3 0 0,5-4 0 0,1-2-160 16,2-3-1568-16,5 0-304 0,2-14-64 0</inkml:trace>
  <inkml:trace contextRef="#ctx0" brushRef="#br0" timeOffset="86560.93">3527 4048 19343 0,'-9'-2'1728'0,"9"2"-1392"16,-8-1-336-16,8 1 0 0,-9-1 624 0,9 1 48 16,-9 0 16-16,9 0 0 0,-9 1-48 0,9-1-16 15,-9 1 0-15,9-1 0 0,0 0 144 0,0 0 48 16,0 0 0-16,0 0 0 0,0 0-352 0,0 0-64 15,9 6-16-15,2-1 0 0,6 0-16 0,2-3-16 0,5-2 0 0,3 2 0 16,3-5-128-16,3-1-32 0,4-3 0 0,1 0 0 16,0-2-192-16,3 3 144 0,1-3-144 0,1 3 128 15,2 2-128-15,6 0 128 0,1 3-128 0,1-3 128 16,3 0 80-16,-3 2 16 0,1 0 0 0,-3 2 0 16,2-1 112-16,2 1 32 0,3 1 0 0,2 1 0 15,3 0 16-15,2-1 0 0,-2-1 0 0,1 2 0 16,1-4-112-16,1 1-16 0,2 1 0 0,2 0 0 15,2-1-80-15,-2 0-32 0,-3-1 0 0,2 2 0 16,-2-1-16-16,3 0 0 0,1-2 0 0,3 2 0 16,2-3-128-16,-1 3 192 0,-2-3-192 0,2 2 192 15,2-1-16-15,6 0 0 0,2-2 0 0,0 2 0 16,-3-2-48-16,-1-1-128 0,0 3 192 0,2 0-64 16,5 1-128-16,-2-1 0 0,-4-1 144 0,1 2-144 0,0-1 128 0,4 3-128 15,-1 0 160-15,2 0-160 0,-4-1 0 0,-2 2 0 16,1 3 0-16,1 1 0 0,1-2 0 0,-1-1 176 15,1-1-176-15,-2 1 160 0,-3-1-160 0,0 1 0 16,1 1 144-16,3-2-144 0,1 1 0 0,0-2 144 16,-5-2-144-16,-1 2 0 0,1 2 176 0,3-1-176 15,1-1 160-15,-3 0-160 0,-3-1 160 0,-2 1-160 16,1 1 160-16,2 3-160 0,4-2 192 0,-4-1-64 16,-3-1-128-16,-2 4 192 0,-2 0-64 0,2 0-128 15,2 0 176-15,0-1-176 0,-1 1 144 0,2 0-144 0,-6-1 0 16,-1 0 144-16,-2 0-144 0,2 1 0 15,2 0 144-15,0-2-144 0,-2-2 0 0,-1 1 128 0,-2 1-128 0,-1-2 0 16,-2-2 0-16,0 1 0 0,4 1 0 0,-3-1 128 16,-1-2-128-16,-3 1 128 0,-3-1-128 0,-2 2 128 15,-3-2 0-15,-1 2 0 0,-1 0 0 0,-2 0 0 16,2-1 80-16,-2 2 32 0,-2 0 0 0,-4 0 0 16,-5-1-64-16,-2 1-16 0,-3 1 0 0,-2-1 0 15,0 0-160-15,-3 2 192 0,-1 0-192 0,-2 1 192 16,-2-1-192-16,-3 2 0 0,1-3 0 0,-4 2 128 15,-1-1-128-15,-2 2 0 0,-4-1 0 0,-1 1 0 16,-9-4-208-16,0 0-32 0,7 3 0 0,-7-3 0 31,0 0-416-31,0 0-96 0,0 0-16 0,0 0 0 0,-11 4-1216 0,-4 3-240 0,-3 1-48 16,-6 1-12960-16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30T17:54:43.54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25174 17784 6447 0,'-9'7'576'16,"-3"-2"-576"-16,2-2 0 0,1 4 0 0,0-1 2352 0,3-2 352 16,-1 1 80-16,-1 2 16 15,3-1-2592-15,5-6-512 0,-8 2-96 0,8-2-32 16,0 0 0-16,-7 3 0 0,7-3 0 0,-11 0 0 0,11 0 224 0,0 0 32 16,-7-5 16-16,-1 4 0 0,0-2 160 0,0-2 0 15,-1-1 0-15,2 3 0 0,-1 1 0 0,1 0 224 16,-3-1-32-16,-1 2 0 0,1-1 336 0,-1 1 64 15,4-4 16-15,-2 4 0 0,-1-2 192 0,10 3 32 16,-11-3 16-16,11 3 0 0,-9-3 112 0,9 3 0 16,-6-9 16-16,6 9 0 0,0 0-176 0,-1-11-32 15,4-2-16-15,1 3 0 0,1-2-288 0,2 1-48 16,2-3-16-16,5-4 0 0,2-1-48 0,2-1-16 16,2-1 0-16,6-4 0 0,0-2-48 0,3 1-16 0,0-5 0 0,4 2 0 15,3-3-64-15,1 2-16 0,3-3 0 0,1 4 0 16,1-5-64-16,-6 4 0 0,1-3-128 0,-3 2 192 15,-3-3-48-15,0 0-16 0,0 3 0 0,0-2 0 16,2 2 176-16,3-3 16 0,1 1 16 0,3-1 0 16,-1-2 32-16,2 4 0 0,4-4 0 0,-2 2 0 15,1 3-112-15,1-6 0 0,-2 1-16 0,-2-1 0 16,-2-3-64-16,0-2-16 0,1-2 0 0,3 2 0 16,4 2-160-16,1-2 128 0,-1-4-128 0,4 3 128 15,-1 5-128-15,4-2 0 0,-6 1 0 0,-3 1 128 16,-3-3-128-16,-2 3 0 0,-2-1 0 0,-1-1 0 15,0 2 0-15,2-2 0 0,0-1 144 0,1 3-144 16,0-1 144-16,-2 2-144 0,1-3 192 0,0 2-192 16,-1 3 160-16,-4-3-160 0,-2-4 128 0,-1 2-128 0,-3 2 0 0,-1-3 128 15,-5 1-128-15,-1 0 0 0,-4 3 128 0,3-3-128 16,-2 0 0-16,-2-2 128 0,3-1-128 0,0 2 0 16,2-2 0-16,-3 1 0 0,-3 1 128 0,0-1-128 15,3 2 0-15,-1 1 128 0,1-2-128 0,0-1 128 16,-2 1-128-16,2-1 128 0,-2 1-128 0,4-1 0 15,-1 1 0-15,3-1 128 0,1-1-128 0,2 1 0 16,-1-1 0-16,4 0 128 0,0 0-128 0,-1-1 0 16,-1-5 0-16,0 3 0 0,-1 1 0 0,2-2 0 15,-2-2 0-15,0 1 0 0,0-1 0 0,2-1 0 16,1 1 0-16,3 0 0 0,2-5 0 0,1 4 0 16,2-4 0-16,-1 4 0 0,3-5 0 0,0 5 0 0,-1-5 0 0,2 1 0 15,-2 1 0-15,0-2 0 0,-1 3 0 0,-4-3 0 16,-3-3 0-16,-1 5 0 0,-2-4 0 0,1 5 0 15,-2-3 0-15,4 2 0 0,-1 3 0 0,2-5 0 16,-1 3 0-16,2-2 0 0,1 5 0 0,0 0 0 16,4-1 128-16,-1 2-128 0,1-2 128 0,-2-2-128 15,3 6 144-15,0-5-144 0,2 1 160 0,-5 1-160 16,3-1 128-16,-1 2-128 0,4-5 0 0,-1 4 144 16,1 3-144-16,-3 0 0 0,4-3 0 0,1 4 0 15,-1 4 0-15,3-1 0 0,-4-1 128 0,-2 1-128 16,1-1 0-16,-1 3 0 0,-2-1 144 0,-2-1-144 15,-3 1 192-15,2-2-48 0,3 2 0 0,-2 1 0 16,-2 2-16-16,3 1 0 0,0-3 0 0,2 0 0 16,0-2-128-16,2-1 160 0,0 0-160 0,-2 1 160 0,-2 2-160 0,2 0 0 15,1 0 0-15,-6-1 0 0,-2-1 0 0,-2 0 128 16,-3 2-128-16,5 0 0 0,-2 0 0 0,-3 3 0 16,2 3 128-16,-3-3-128 0,1 6 0 0,2-4 128 15,0-2-128-15,-2 2 128 0,0 1-128 0,-1-1 0 16,-2 4 0-16,0-3 128 0,-1 0-128 0,3 3 0 15,-3-3 144-15,-2 4-144 0,-1-3 0 0,0 2 128 16,-1-6-128-16,0 3 0 0,-1 6 0 0,2-5 0 16,-2 0 0-16,-1-1 128 0,-2 2-128 0,1-4 0 15,-1 6 0-15,2-2 0 0,0-5 0 0,0 2 0 16,1-2 0-16,-1 3 0 0,1 6 0 0,0-5 0 16,-1 2 0-16,0-3 0 0,0 4 0 0,0-1 0 0,-2 4 0 0,3-4 0 15,-2 5 0-15,-1 0 0 0,1 0 0 0,2-4 0 16,-4 3 0-16,4 2 0 0,-1 3 0 0,0-1 0 15,0-2 0-15,-1 3 0 0,-2 1 0 0,0 5 0 16,0-2 0-16,0 2 0 0,-3-2 0 0,1 3 0 16,1 0 0-16,1-1 0 0,-2-2 0 0,2 5 0 15,-3 2 0-15,0-2 0 0,0 4 0 0,1-3 0 16,-4 2 0-16,1-4 0 0,-1 6 0 0,0-3 0 16,-1 5 0-16,-5 6 0 0,3-10 0 0,-3 10-128 15,0 0 128-15,0 0 0 0,0 0 0 0,0 0 0 16,0 0 0-16,0 0 0 0,0 0 0 0,0 0 0 15,0 0 0-15,0 0 0 0,-12 6 0 0,0 1 0 16,0 8 0-16,-1-2 0 0,-1 1 0 0,-2 5-128 0,-2 2 128 16,-1 3 0-16,-3 2 0 0,-1 4 0 0,1 0 0 0,-3 5 0 15,0 4 0-15,-1 1 0 0,-2 0 0 0,1 3 0 16,-1 0 0-16,0 2 0 0,0 1 0 0,0 3 0 16,-2 3 0-16,-1 0 0 0,0 2 0 0,-4 4 0 15,0 0 0-15,-4-1 0 0,-4 2 0 0,0 0 0 16,-1-1 0-16,0-1 0 0,3 2 0 0,2 3 0 15,-1 4 0-15,2 2 0 0,-2-3 0 0,2 1 0 16,4-3 0-16,2 4 0 0,-5 4 0 0,-2-1 0 16,-1-4 0-16,0 2 0 0,-5-4 0 0,4 5 0 15,-1 1 0-15,1 3 0 0,-1-5 0 0,2-3 0 16,4 1 0-16,-1 1 0 0,2 5 0 0,0-3 0 16,1-1 0-16,-1 0 0 0,-4-3 0 0,2 1 0 0,-2-1 0 0,-2-1 0 15,-2 4 0-15,0 0 144 0,0 1-144 0,1-4 0 16,-4 0 128-16,8 1-128 0,-1-1 0 15,0 2 0-15,1-3 0 0,4-1 0 0,-2 1 128 0,-1 2-128 16,-2-4 0-16,-1-1 0 0,-1 0 0 0,-2-4 0 16,-2 4 128-16,1 0-128 0,-2-1 0 0,1-1 0 15,5 3 0-15,-5-1 0 0,4 0 0 0,-1-2 0 16,-1 2 128-16,2-3-128 0,-4 1 0 0,-2 1 0 16,-4-1 0-16,1-1 0 0,-1-3 0 0,2 3 0 15,0 0 0-15,2-3 0 0,1 0 128 0,4 1-128 16,2-3 0-16,4 2 0 0,2-6 0 0,0 5 0 15,-4-7 0-15,-1 1 0 0,0-1 0 0,1-2 0 16,-1-2 0-16,1 3 0 0,-1-2 0 0,2 1 0 16,-2 1 0-16,4 0 0 0,4-1 0 0,-2-1 0 15,-1-1 0-15,3 2 0 0,1-1-128 0,0 2 128 0,1-3 0 0,-3 2 0 16,6 1 0-16,-4-3 0 0,-1-2 0 0,-2 1 0 16,-1-2 0-16,0 2 0 0,3-2 0 0,-1 1 0 15,4 1 0-15,-1-4 0 0,-3-4 0 0,1 4 0 16,0 2 0-16,4 0 0 0,2 3 0 0,-2-2 0 15,1-2 0-15,-1 1 0 0,0 2 0 0,-1 1 0 16,-3 1 0-16,0 2 0 0,-3-1 0 0,-4-1 0 16,-2 2 0-16,0-3 0 0,-1 0 0 0,1 2 0 15,0-1 0-15,0-2 0 0,1-1 0 0,3 3 0 16,4-3 0-16,-4 1 0 0,5 2 0 0,0-1 0 16,1-3 0-16,-3 3 0 0,-2 0 0 0,-1-1 0 15,-1-2 0-15,-2 2 0 0,4-1 0 0,-1 2 0 0,0-4 128 0,1 1-128 16,1-3 0-16,1 2 0 0,0-1 0 15,5-1 0-15,6 0 128 0,0-1-128 0,-4 0 0 0,4-2 0 16,1 1 0-16,4-3 0 0,-1 0 0 0,1-1 0 16,1 2 128-16,1-2-128 0,-1 0 0 0,1-4 0 15,0 0 0-15,2 1 0 0,0-3 0 0,-1-1 0 16,2-2 0-16,0 2 0 0,1-3 0 0,0-2 0 16,2-1 0-16,0 0 0 0,-1-3 0 0,0-2 0 15,-2 3 0-15,0-1 0 0,0-6 0 0,0 3 0 16,0-3 0-16,-1 3 0 0,1-5 0 0,2 2 0 15,-1-2 128-15,-1-1-128 0,3 2 0 0,0-1 0 16,2-1 0-16,0 2 0 0,1-7 0 0,0 2 0 16,-2-2 0-16,8-1 0 0,0 0 0 0,0 0 0 15,0 0 0-15,0 0 0 0,0 0 0 0,0 0 0 0,0-10 0 0,0 10 0 16,6-12 0-16,2-4 0 0,7-2 0 0,-1-3 0 16,3-4 0-16,4-3-144 0,1-3 144 0,3-3 0 15,2-2 0-15,4-3 0 0,0-1 0 0,2-1 0 16,-1-2 0-16,1-5 0 0,-2-2 0 0,3 4 0 15,0 3 0-15,2-3 0 0,0-6 0 0,2 1 0 16,4-2 0-16,2 1-128 0,2-3 128 0,0 3 0 16,3-3 0-16,-1 3 0 0,1-1 0 0,-3-7 0 15,-2-1 0-15,1-1-128 0,0-2 128 0,4 0 0 16,2-1 0-16,4-2 0 0,8-1 0 0,-1-2 0 16,0 3 0-16,-1-1 0 0,-4-6 0 0,2 4 0 15,0-3 0-15,2 4 0 0,-3-3 0 0,9 0 0 16,1 2 0-16,2-3 0 0,0 3 0 0,-5-2 0 15,-4 3 0-15,-2 1 0 0,2-6 0 0,0 4 0 0,0 5 0 0,4-2 0 16,-1 3 0-16,0-4 0 0,-2 0 0 0,-1 1 0 16,-6-1 0-16,0-4 0 0,-2 3 0 0,1-3 0 15,2 4 0-15,2 1 0 0,1-2 0 0,1-4 0 16,1 2 0-16,0-2 0 0,-5 5 0 0,-3-2 128 16,-2-3-128-16,2 5 0 0,-4-5 0 0,5 3 0 15,-1 4 0-15,4-3 0 0,3-3 0 0,-2 5 0 16,-3-2 0-16,-3 0 0 0,-4-1 0 0,-2 0 0 15,-3 0 0-15,1 2 0 0,-2 1 0 0,1-1 0 16,1-3 0-16,1 6 0 0,-2 4 0 0,2-2 0 16,1 1 0-16,-3 0 0 0,3 1 0 0,-3 0 128 15,0-3-128-15,-3-1 0 0,-3-2 0 0,3 3 0 0,-1 2 0 0,4-1 0 16,3 0 0-16,0-3 0 0,0 3 0 0,3 2 0 16,-2 1 0-16,5-1 0 15,-4-2 0-15,-2 0 0 0,-6 1 0 0,0 0 0 0,-3-1 0 0,1 4 0 16,0 1 0-16,-1 0 0 0,3-1 0 0,-2-1 0 15,-2 0 0-15,3 0 0 0,-1 4 0 0,1 1 0 16,1 0 0-16,-2 3 0 0,1-3 0 0,-3 5 0 16,-2-5 0-16,1 4 0 0,-3-2 0 0,-1 4 0 15,-5-3 0-15,4 6 0 0,-3 1 0 0,0 2 0 16,1 2 0-16,-1 4 0 0,-1-1 0 0,1 6 0 16,-2-2 0-16,0 0 0 0,-1-1 0 0,0 3 0 15,0 5 0-15,1 0 0 0,-3 1 0 0,2 0 0 16,-2 3 0-16,2-1 0 0,-3-3 0 0,-1 2 0 0,0 3 0 0,-2 2 0 15,-1 4 0-15,0 0 0 0,-2-2 0 0,1 3 0 16,-1 0 0-16,0-1 0 0,-1 0 0 0,1 4 0 16,2 3-240-16,-1-3 48 0,-1 3 0 0,-2 0 0 31,-4 2-192-31,-9 7-48 0,10-5 0 0,-10 5 0 16,11-3-208-16,-11 3-64 0,0 0 0 0,0 0 0 15,0 0-432-15,6 9-80 0,0 6-32 0,-6-15-13152 0</inkml:trace>
  <inkml:trace contextRef="#ctx0" brushRef="#br0" timeOffset="13656.02">26144 17536 6447 0,'0'0'576'0,"0"0"-576"0,0 0 0 0,0 0 0 15,0 0 2560-15,0 0 416 0,0 0 80 0,0 0 16 16,0 0-1280-16,0 0-240 0,-8 6-48 0,8-6-16 16,-7 13-336-16,-1-2-64 0,1 1 0 0,1-1-16 15,0 4-224-15,0 3-32 0,2 0-16 0,-1 3 0 16,2 1-96-16,0 5 0 0,-1 2-16 0,4 4 0 15,3 6-160-15,1-1-16 0,-1 1-16 0,2 2 0 0,-1 5-160 0,3-3-16 16,1-1-16-16,-1-2 0 0,1 0-112 0,-1-3 0 16,2 0-16-16,0-3 0 0,-2-5 16 0,1 0 0 15,-2-2 0-15,0-3 0 0,-3-5 16 0,0-1 16 16,0 1 0-16,0-4 0 0,-2-2-32 0,1 1 0 16,-2-14 0-16,0 12 0 0,0-1-192 0,0-3 0 15,0-8 0-15,0 0-160 16,0 0-624-16,0 0-128 0,0 0-32 0,0 0 0 15,7-12-2240-15,2-4-448 0</inkml:trace>
  <inkml:trace contextRef="#ctx0" brushRef="#br0" timeOffset="14354.77">27454 17465 19343 0,'0'0'848'0,"0"0"192"0,0 0-832 0,0 0-208 0,3-9 0 0,-3 9 0 16,0 0 1536-16,0 0 272 0,0 0 48 0,0 0 16 16,0 0-752-16,0 0-160 0,0 0-16 0,0 0-16 15,0 0-208-15,3 15-32 0,-3-3-16 0,-1 7 0 16,-4 3-144-16,5 5-16 0,3 2-16 0,-1 1 0 16,-2 4-32-16,0 2 0 0,0 0 0 0,3 2 0 15,3 1-96-15,-2 2-32 0,-1-5 0 0,0-3 0 16,1 2-80-16,1-5 0 0,-2 0-16 0,1-5 0 15,2 0-48-15,-1-3-16 0,-2-2 0 0,0-1 0 16,1 2-16-16,-2-4 0 0,1-5 0 0,-2-1 0 0,-1-11-160 16,0 13 0-16,0-13 0 0,-4 9 0 0,4-9-320 0,0 0-32 15,0 0-16-15,-9 1 0 16,-5-3-1376-16,4-1-288 0,1-3-48 0,2-8-7680 16,-2 1-1536-16</inkml:trace>
  <inkml:trace contextRef="#ctx0" brushRef="#br0" timeOffset="14987.81">28888 17432 1839 0,'0'0'160'0,"0"0"-160"16,0 0 0-16,0 0 0 0,0 0 4096 0,0 0 800 15,-1-9 160-15,1 9 16 0,0 0-2736 0,0 0-544 16,0 0-128-16,0 0 0 0,0 0-336 0,0 0-64 16,0 0-16-16,0 0 0 0,-5 15-288 0,1-2-48 15,-2 1-16-15,3 5 0 0,0 5-192 0,1 4-32 16,1 0-16-16,1 6 0 0,0 2-80 0,1 3-32 0,1-1 0 0,1 5 0 16,-2 2-144-16,-1-1-16 15,0 2-16-15,0-4 0 0,0-1-144 0,-1-2-32 0,-1 0 0 0,-1-2 0 16,0-2-64-16,0-4 0 0,-1 1-128 0,3-6 192 15,-2 0-64-15,1-4 0 0,-2-1-128 0,-1-4 192 16,-1 1-192-16,3-3 176 0,-3-3-176 0,2 1 160 16,-1-5-160-16,5-8 0 0,0 0 0 0,-7 9 0 31,7-9-400-31,0 0-176 0,0 0-16 0,-9-6-16 16,3-2-1584-16,3-1-320 0,3-4-64 0,0 4-7456 0,6-7-1488 0</inkml:trace>
  <inkml:trace contextRef="#ctx0" brushRef="#br0" timeOffset="15540.99">30272 17356 22687 0,'0'0'1008'0,"0"0"208"0,0 0-976 0,0 0-240 0,0 0 0 0,-9 5 0 16,-2 2 1088-16,11-7 160 0,0 0 32 0,-3 12 16 15,-1 1-368-15,1-2-80 0,-2 2-16 0,2 1 0 16,0-1-48-16,3 3-16 0,-1 2 0 0,1 1 0 16,0 2-128-16,0 3-16 0,0 3-16 0,0 5 0 15,0-1-32-15,0 5 0 0,0-2 0 0,0 0 0 16,0 2-48-16,0 4-16 0,-1-1 0 0,-1-2 0 15,2-3-112-15,0 3-16 0,0-1-16 0,0-4 0 16,-1-2-16-16,-1-2 0 0,1 5 0 0,-1-4 0 16,1 1-96-16,-1 1 0 0,1-4-16 0,-1 3 0 0,-2-2-240 15,2-3 144-15,2 0-144 0,-1 1 128 16,-2-3-128-16,0 1 0 0,0 0 144 0,3-3-144 0,-2-1 0 0,1 0 128 16,-2-1-128-16,0 0 0 0,3-7 0 0,0 2-160 15,-2 0 16-15,4-3 0 16,-2-11-624-16,6 12-112 0,-6-12-16 0,0 0-16 15,0 0-1760-15,0 0-336 0,10-3-80 0,-1-6-11312 0</inkml:trace>
  <inkml:trace contextRef="#ctx0" brushRef="#br0" timeOffset="16416.22">31919 17171 9215 0,'0'0'816'0,"0"0"-656"16,0 0-160-16,0 0 0 0,-4-6 1568 0,4 6 288 15,-6-8 48-15,6 8 16 0,0 0-768 0,0 0-160 16,-8-7-32-16,8 7 0 0,0 0-160 0,0 0-32 15,0 0-16-15,-10-1 0 0,0-1-240 0,10 2-64 0,-9 0 0 0,9 0 0 16,-12-1 128-16,12 1 0 0,-9 1 16 0,9-1 0 16,-12 3-16-16,12-3-16 0,-9 3 0 0,9-3 0 15,-12 4 304-15,12-4 64 0,0 0 16 0,0 0 0 16,-7 3-48-16,7-3-16 0,0 0 0 0,0 0 0 16,0 0-240-16,0 0-32 0,0 0-16 0,-5 12 0 15,2 3-128-15,3-3-16 0,0-12-16 0,3 16 0 16,0 4-144-16,0 0-32 0,2 3 0 0,-1 2 0 15,1-1-64-15,-1 2-32 0,1 4 0 0,-2 3 0 16,-3-2 16-16,1 5 0 0,-1 2 0 0,3 1 0 16,-2-1-48-16,1 1-128 0,-2-3 192 0,-2 2-64 15,2 2-128-15,0-1 192 0,-1-1-192 0,-2-2 192 16,2 0-192-16,1 1 192 0,-3 0-192 0,-2-3 192 16,1 2-64-16,-1-4 0 0,-1-2 0 0,-1-2 0 15,-4 2 48-15,7-5 0 0,0-1 0 0,-1 0 0 16,-2-2-48-16,5-1 0 0,1-1 0 0,-1-2 0 0,1-1-128 15,-1-1 160-15,-1-1-160 0,2-2 160 0,1-13-160 0,0 13 128 16,0-13-128-16,0 0 128 0,1 12-128 0,-1-12 0 16,0 0 144-16,0 0-144 0,0 0 0 0,0 0 128 15,0 0-128-15,0 0 0 0,0 0 0 0,0 0 0 16,0 0 0-16,0 0 0 0,0 0-288 0,0 0 32 16,0 0 0-16,-4-7 0 15,-4-4-320-15,4 4-64 0,-3 0-16 0,-2-2 0 16,1 1-1344-16,1-2-272 0,-1 1-48 0,-1 0-8256 15,-1 0-1648-15</inkml:trace>
  <inkml:trace contextRef="#ctx0" brushRef="#br0" timeOffset="18452.37">24060 15145 14735 0,'0'0'1312'0,"-11"-3"-1056"0,2 0-256 0,0 0 0 16,9 3 1120-16,0 0 160 0,-6-6 48 0,6 6 0 0,-7-3-192 0,7 3-48 16,0 0 0-16,0 0 0 15,0 0-496-15,0 0-96 0,0-6-32 0,0 6 0 0,0 0-160 0,0 0-48 16,10-6 0-16,-1-1 0 0,-9 7 112 0,12-5 16 16,-12 5 0-16,16-1 0 0,1-4 112 0,1 2 16 15,-1 2 16-15,1 1 0 0,0-5-16 0,1 4-16 16,2 1 0-16,3 0 0 0,-2-2-48 0,5 1-16 15,-2-1 0-15,2 1 0 0,-2-1-32 0,6 2 0 16,0-1 0-16,5 1 0 0,1-2 48 0,3 1 0 16,2 2 0-16,2-2 0 0,2-3-64 0,2 1 0 15,-2 3 0-15,1 0 0 0,-2-2 48 0,-2 1 0 16,-5-1 0-16,1 2 0 0,0 2-176 0,-4-4-16 16,-2 1-16-16,-2 1 0 0,-1 0-224 0,-2 3 176 0,-3 0-176 15,-3 3 160-15,-1-2-160 0,0-1 128 0,-5 0-128 0,-1 1 128 16,-3 4-128-16,3-4 0 0,-15-4 0 0,0 0 128 15,12 6-128-15,-12-6 0 0,0 0 0 0,6 11 0 16,-6-11-144-16,0 0-112 0,-6 10-32 0,-5-1 0 31,-5-3-2560-31,0-2-512 0</inkml:trace>
  <inkml:trace contextRef="#ctx0" brushRef="#br0" timeOffset="19385.2">24092 16715 18431 0,'0'0'1632'0,"-9"2"-1312"0,9-2-320 0,0 0 0 16,0 0 1872-16,0 0 304 0,0 0 64 0,0 0 16 16,0 0-800-16,0 0-176 0,15 9-16 0,0-5-16 15,4 0-96-15,2-2-32 0,1-5 0 0,4 1 0 16,0 2-304-16,2-1-64 0,1-2-16 0,0-1 0 15,5-4-80-15,2 4-16 0,3-1 0 0,4 1 0 16,1-7-64-16,5 5-32 0,2 2 0 0,-2-6 0 16,4-4-192-16,-4 1-32 0,3-2-16 0,-6 5 0 15,-1-2-112-15,-2 1-32 0,-5-2 0 0,1 4 0 0,-4-1-160 16,-2 4 0-16,-3-3 0 0,-3 3 0 0,-5 2-256 0,-3-1-96 16,-4 2-16-16,-15 3 0 15,0 0-1904-15,0 0-384 0,0 0-80 0</inkml:trace>
  <inkml:trace contextRef="#ctx0" brushRef="#br0" timeOffset="20402.09">24349 13411 20271 0,'0'0'1792'0,"0"0"-1424"16,0 0-368-16,0 0 0 0,0 0 1408 0,0 0 192 15,0 0 64-15,15 3 0 0,1 0-336 0,5-3-64 16,3 0-16-16,7-1 0 0,3-4-176 0,8 2-48 15,2 0 0-15,5-1 0 0,2-2-400 0,0 0-96 0,0 3-16 0,1 0 0 16,-3 0-64-16,0 3 0 0,0-2-16 0,1-1 0 16,1 0 32-16,-1-1 16 0,1 1 0 15,1 0 0-15,-3 0-144 0,-5 2-16 16,-7-2-16-16,-3 3 0 0,-4-2-304 0,-5 4 0 0,-4-2 0 16,-3 0 0-1,-6 0-256-15,-12 0-144 0,0 0-48 0,0 0 0 16,0 0-2432-16,0 0-480 0</inkml:trace>
  <inkml:trace contextRef="#ctx0" brushRef="#br0" timeOffset="21497.39">24169 9990 14735 0,'0'0'1312'0,"0"0"-1056"16,0 0-256-16,0 0 0 0,0 0 1568 0,0 0 256 16,0 0 48-16,0 0 16 0,0 0-672 0,0 0-144 15,0 0-32-15,0 0 0 0,15 1-208 0,2-1-32 16,0 0-16-16,4 0 0 0,4 0-128 0,1-3-16 16,-1-1-16-16,3-1 0 0,6-1-48 0,3 2 0 15,2 0 0-15,4-4 0 0,3-2-80 0,1 4-32 16,4 0 0-16,1-2 0 0,-3 1-112 0,4-3-32 15,-4 2 0-15,-3 1 0 0,-3-2-16 0,0 3-16 16,2-4 0-16,-1 4 0 0,-1 1-80 0,-1 1-16 16,-2-1 0-16,-3-1 0 0,-3 2-192 0,-2 2 0 0,-6 1 128 0,-3 1-128 31,-7 0-1360-31,-16 0-320 0,0 0-64 0</inkml:trace>
  <inkml:trace contextRef="#ctx0" brushRef="#br0" timeOffset="33917.42">26458 14452 13823 0,'0'0'1216'0,"-12"-12"-960"16,2 4-256-16,0-4 0 0,1 2 384 0,-2 4 48 16,-2-1 0-16,-2 1 0 0,0 1 128 0,-1 1 16 15,-5 2 16-15,0-2 0 0,1-1-272 0,-4 4-48 16,-1 1-16-16,-1 3 0 0,0 4-96 0,-4 1-32 15,-3-1 0-15,-4 4 0 0,-1-3 16 0,-4 6 0 0,-1-4 0 16,0 5 0-16,1 4-16 0,1 2-128 0,-1 1 192 0,4 4-64 16,2-1 0-16,2 5-128 0,0 1 192 0,1 3-64 15,6 4 48-15,2 4 0 0,1 3 0 0,5 4 0 16,3 2-176-16,4 1 160 0,4 3-160 0,7 0 160 16,4-1-160-16,6-1 0 0,3-4 0 0,4-1 128 15,3-7-128-15,7-5 160 0,5-7-160 0,3-2 160 16,0-6 96-16,3-5 0 0,5-2 16 0,4-4 0 15,4-4-48-15,1-5-16 0,1-1 0 0,-3-11 0 16,0-6 112-16,-3-6 0 0,-3-3 16 0,0 1 0 16,0-6 16-16,0-3 0 0,-2-6 0 0,1-2 0 15,1-1-208-15,-1 0-144 0,-1 0 192 0,-2-2-192 16,-4-4 288-16,-5-1-48 0,-5-6-16 0,-8 1 0 16,-4-2 128-16,-6 1 32 0,-5 4 0 0,-4 4 0 15,-8 10-128-15,-2 5-32 0,-7 9 0 0,-2 5 0 16,-6 3-96-16,-2 5 0 0,-3 4-128 0,1 6 192 15,2 2-1488-15,0 6-304 0,1 1-64 0</inkml:trace>
  <inkml:trace contextRef="#ctx0" brushRef="#br0" timeOffset="34518.22">27935 16190 17615 0,'0'0'768'0,"-9"-8"192"0,-3-7-768 0,5 7-192 0,-2-3 0 0,-1 4 0 16,-2-5 1056-16,-3 3 176 0,-1-3 48 0,-5 3 0 15,-6-1-448-15,0 1-96 0,-1-2-16 0,-1 3 0 16,-3 2-144-16,-2-5-48 0,-1 5 0 0,-3 3 0 0,3 2-112 0,1 5-32 15,-3 2 0-15,1 8 0 0,0-3-128 16,-4 4-16-16,-4 3-16 0,-2 4 0 0,0 4-224 0,0 2 144 16,0 0-144-16,1 2 128 0,4 4-128 0,3 4 0 15,6 1 0-15,4 0 0 0,2-2 0 0,9 0 0 16,0 3 0-16,7 0 0 0,5-4 0 0,8-7 0 16,5 5 0-16,2-5 0 0,5-1 0 0,4-3 0 15,5-9 0-15,9 2 0 0,2-1 0 0,11-3 0 16,3-6 0-16,5-2 128 0,-4-3 112 0,1-6 16 15,-2-5 0-15,1-2 0 0,2-8 32 0,0 0 16 0,-4-1 0 16,4-5 0-16,-2-7-64 0,0 3-16 0,-1-5 0 16,-3 4 0-16,-4-6-32 0,-5 1-16 15,-4-6 0-15,-4-1 0 0,-3-4 144 0,-5 1 16 16,-7-4 16-16,-3-1 0 0,-2-6-16 0,-5 5 0 0,-1-2 0 0,-3 3 0 16,-3 6-336-16,0 3 128 0,-3 4-128 0,0 5 0 31,-1 1-1264-31,-5 5-320 0,2 3-64 0</inkml:trace>
  <inkml:trace contextRef="#ctx0" brushRef="#br0" timeOffset="35109.86">29099 13660 11967 0,'-5'-13'1072'0,"2"0"-864"16,1-4-208-16,-4 0 0 0,3-1 1184 0,-3 3 192 0,0-3 32 0,0 0 16 15,-3-2-448-15,0 2-80 0,-1-2-32 0,-4 4 0 16,-1-2-336-16,-2 2-64 0,0 1-16 0,1 2 0 16,-3 5 128-16,-1 1 32 0,0 1 0 0,-3 6 0 15,-5 6-128-15,1 1-32 0,-2 5 0 0,-2 5 0 16,-2 5-192-16,-1 6-32 0,-2 0-16 0,-1 8 0 15,-5 2-16-15,-2 4-16 0,-4 3 0 0,-1 1 0 16,0 7 48-16,6 2 16 0,5 4 0 0,7-5 0 16,4-4-112-16,11-7 0 0,4-3-128 0,9-3 192 15,6-7 112-15,6 0 16 0,8-5 0 0,6-4 0 16,8-8 96-16,6-1 32 0,7-6 0 0,4-5 0 16,1-4-96-16,1-4-16 0,-1-11 0 0,-1-1 0 15,2-2-48-15,-1-1-16 0,2-5 0 0,-1-4 0 16,-1 0-64-16,-1-5-16 0,-5 1 0 0,-3 0 0 15,-4 0 224-15,-5-2 32 0,-5-3 16 0,-6-2 0 16,-4-1 176-16,-4-2 16 0,-5 1 16 0,-4 1 0 0,-4 3-112 0,-4 4-32 16,-4 5 0-16,-2 0 0 15,-4 1-368-15,-3 5-160 0,-4 3 128 0,-4-1-128 16,-2 0-944-16,2 2-272 0,-3 5-48 16,1-4-15296-16</inkml:trace>
  <inkml:trace contextRef="#ctx0" brushRef="#br0" timeOffset="35875.21">30457 8929 18303 0,'0'0'816'0,"0"0"160"0,0 0-784 0,0 0-192 0,0-9 0 0,0 9 0 0,0 0 928 0,0 0 144 16,-6-11 16-16,-6 2 16 0,2 0-288 0,-3-1-64 15,-2 4-16-15,-3 0 0 0,-1-1-256 0,-2 2-48 16,-3 1-16-16,-3-1 0 0,-4 1-112 0,0 2-32 0,-3 2 0 0,0 6 0 16,-2 2 0-16,-1 2 0 0,0 6 0 0,-2 5 0 15,-2 3 48-15,1 7 16 0,1 3 0 0,0 6 0 16,-2 3 16-16,4 6 0 0,-2 3 0 15,4 5 0-15,0 4-192 0,12 0-32 0,2-1-128 16,9-3 192-16,6-4-192 0,11-5 0 0,5-5 0 0,8 0 0 16,4-3 128-16,5-3-128 0,4-1 176 0,2-11-176 15,5-4 256-15,1-2-64 0,2-9-16 0,4-2 0 16,1-8 80-16,7-3 0 0,2-5 16 0,3-1 0 16,0-8 32-16,-2-4 0 0,1-3 0 0,-7-6 0 15,-2 1 16-15,-4-1 16 0,-2-4 0 0,-4-5 0 16,0-1 112-16,-4-1 32 0,-5-1 0 0,-3-2 0 15,-3-2 304-15,-6-6 64 0,-7-2 16 0,-5-4 0 16,-5-1-224-16,-8 4-64 0,-5 2 0 0,-5 5 0 0,-3 4-272 16,-6 6-64-16,-7 7-16 0,-3 7 0 0,-3 7-224 15,-3 6 0-15,-3 2 0 0,-6 8 0 16,-3-1-192-16,-1 1-128 0,2 4-16 0,4 7-16 16,1 5-2272-16,7 3-448 15,7 7-80-15</inkml:trace>
  <inkml:trace contextRef="#ctx0" brushRef="#br1" timeOffset="-118461.33">27552 15083 16287 0,'-9'-5'720'0,"9"5"160"0,0 0-704 0,0 0-176 16,-5-9 0-16,5 9 0 0,0 0 832 0,0 0 144 15,-2-9 32-15,5-1 0 0,1 3-176 0,2-2-16 16,2 2-16-16,2 2 0 0,1-4-160 0,3 3-16 15,2 0-16-15,1-2 0 0,1 4-128 0,2-2-32 16,2 1 0-16,4 1 0 0,1 1 80 0,1 2 16 16,-1-1 0-16,0-1 0 0,-2-2-48 0,-1 4-16 0,-2 1 0 0,0 2 0 15,-2 2-80-15,2-3-16 0,-5 1 0 16,0 0 0-16,-3 3-128 0,-1 0-48 0,-3 2 0 0,-10-7 0 16,7 10 16-16,-3 1 0 0,-3 2 0 0,-3-2 0 15,-3 3 208-15,-2 2 32 0,0 0 16 0,-3 2 0 16,-2 0-112-16,1 1-32 0,-1 1 0 0,1 2 0 15,-1 1-176-15,2-3-32 0,4-2-128 0,0-1 192 16,1 0-192-16,2-3 128 0,3 1-128 0,3 1 0 16,0-3 160-16,4 1-160 0,2-6 160 0,3 1-160 15,4-4 432-15,5 0-16 0,2-4 0 0,2-3 0 16,1-1-48-16,1 1-16 0,-1-6 0 0,2 1 0 16,-1-4-192-16,0 2-32 0,-2 1-128 0,-3-1 192 0,-3 0-192 15,-4 1 176-15,-2 2-176 0,-2 1 160 0,-11 5-160 0,0 0 192 16,6-7-192-16,-6 7 192 0,0 0 48 0,0 0 16 15,0 0 0-15,0 0 0 0,0 0-128 0,-11 12 0 16,2-1-128-16,5 3 192 0,-2 1-192 0,1 1 0 16,1 0 0-16,3 2 0 0,2 1 0 0,3 0 0 15,1 2-160-15,1 0 160 0,2 1 0 0,1 3 0 16,-2-1 0-16,1 3 0 0,0-2 0 0,-1 2 0 16,1-3 0-16,-2-2 0 0,-1 1 0 0,-1 1 0 15,-1-1 0-15,-3 1 0 0,-1-1 0 0,-2-2 272 16,-1 0-32-16,-3 0-16 0,-2 4 144 0,-2-3 16 15,-1-1 16-15,-5 0 0 0,-1 1 0 0,1 0 0 16,-4-2 0-16,1 0 0 0,0-2-208 0,-2 4-64 0,0 4 0 16,1-3 0-16,-2-4-128 0,1 0 0 0,1 0 0 0,0-1 128 15,2-1-128-15,0-2 0 0,1-5 0 0,3-1 0 16,2-1-192-16,3-1-80 0,10-7-16 0,0 0 0 31,0 0-1264-31,0 0-256 0,4-15-48 0,4-3-16 16,3 0-1760-16,6-6-336 0,9-18-80 0,4 6-16 0</inkml:trace>
  <inkml:trace contextRef="#ctx0" brushRef="#br1" timeOffset="-117777.6">29285 15022 13535 0,'12'-15'592'0,"-2"9"128"0,3-5-576 0,-1 4-144 15,1-6 0-15,0 3 0 0,-2 0 1152 0,1-3 208 16,-1 2 48-16,-1 0 0 0,-1 0 48 0,1 2 16 16,-1-2 0-16,0 4 0 0,-1 0-512 0,-1 0-112 0,-3 2-16 0,1-2 0 15,-2 0-80-15,-3 7-32 0,-1-7 0 0,1 7 0 16,0 0 224-16,0 0 32 0,-11-2 16 0,1 1 0 16,-4 0-144-16,-2 2-16 0,-2 4-16 0,-5 1 0 15,-6-2-192-15,-2 4-48 0,0-3 0 0,-1 1 0 16,1 3-128-16,2-1-16 0,1 1-16 0,1-2 0 15,1 4-128-15,2-3-32 0,1 4 0 0,2-2 0 16,7 0-112-16,2-1-16 0,2 0-128 0,3-1 192 16,2 1-192-16,5-9 0 0,-1 10 0 0,2 1 0 15,3-1 0-15,2-3 0 0,2 0 0 0,3 2 0 16,2-4 192-16,1 3-64 0,1-2-128 0,3-1 192 16,0 4-64-16,-2-4-128 0,-2 2 176 0,-1 0-176 15,0-2 128-15,-3 1-128 0,-10-6 0 0,0 0 0 0,0 0 144 16,6 7-144-16,-6-7 0 0,0 0 144 0,-4 9 16 0,-6 1 0 15,0-2 0-15,-4 1 0 0,-4-3 32 16,-1 4 16-16,-1-2 0 0,0 6 0 0,-1-1-208 0,4-3 128 16,-1 1-128-16,2-2 0 0,2 3 0 0,-2 3 0 15,1 1 0-15,-1 1 0 0,4-4 0 0,2 4 176 16,-1 2-176-16,4 2 160 0,2-6-160 0,2 5-144 16,1 1 144-16,2 0-208 0,2-3 208 0,4 2 0 15,-2-1 0-15,5 2-144 0,1-1 144 0,3-1 0 16,1-1 0-16,3 0 0 0,-1-2 272 0,3-2 48 15,2-1 0-15,1-3 0 0,4-1 48 0,2-3 16 16,1 2 0-16,3-4 0 0,1-2-160 0,5 0-32 16,4-5 0-16,2 1 0 0,1-3-192 0,-1-4-160 15,1 1 32-15,-3-1-13568 0,-5 4-2720 0</inkml:trace>
  <inkml:trace contextRef="#ctx0" brushRef="#br1" timeOffset="-114992.25">16363 8702 11055 0,'-10'0'976'0,"0"0"-784"0,-3-1-192 0,4 2 0 16,9-1 1680-16,-9 3 304 0,9-3 48 0,0 0 16 16,0 0-864-16,0 0-160 0,0 0-48 0,0 0 0 15,0 0-32-15,13 5-16 0,0-2 0 0,2-3 0 16,3 1-352-16,1-2-64 0,1-1 0 0,4 1-16 16,3 0-128-16,1-1-32 0,0-1 0 0,4 0 0 15,0 1-48-15,7-1-16 0,3 2 0 0,4-2 0 16,-1 1-16-16,4-2 0 0,-2 1 0 0,4 1 0 15,-1-1 64-15,3 1 0 0,1-5 0 0,6 4 0 16,4 1-176-16,2 1-16 0,0 0-128 0,0-1 192 16,0 1-192-16,-1 0 0 0,0 1 128 0,3-1-128 15,5-1 0-15,-1 1 0 0,-2-1 0 0,-1 0 0 0,-3 2 0 16,2-1 0-16,-1 0 0 0,2-1 0 0,4 1 0 0,-3 1 128 16,-3-1-128-16,-1 1 0 0,-2 1 0 0,-1-1 0 15,1-1 128-15,-1 0-128 0,2 1 160 0,-1-2-16 16,-2 1 0-16,-2 0 0 0,-5 0-16 0,-2-1 0 15,-2 0 0-15,1 2 0 0,-3 2-128 0,2-2 160 16,-1 0-160-16,-3 0 160 0,-4-2-160 0,-3 2 0 16,-5 0 0-16,-1 0 0 0,-2 0 0 0,-3 0 0 15,-2 0 0-15,-3 0 128 0,-3 0-128 0,-4 4 0 16,-1-3 0-16,-2 0 0 0,-3-2 0 0,-11 1 0 16,9 0 128-16,-9 0-128 0,0 0 0 0,0 0 0 0,0 0 0 0,0 0 0 15,0 0 192-15,0 0-32 16,-9 6-16-16,-1 3 0 0,-4-4 16 0,-3-1 0 15,0 0 0-15,-4-2 0 0,-3 2-32 0,-1-1 0 0,-2-3 0 0,-3 1 0 16,-4 0 16-16,-1-1 0 0,-3 0 0 0,-3 0 0 16,-3-1 0-16,-2 1 0 0,0 1 0 0,-1-1 0 15,-1 0-16-15,-2-2 0 0,1-5 0 0,-5 5 0 16,-4 1-128-16,-3-1 160 0,-4-2-160 0,1 3 160 16,1-1-16-16,0 0 0 0,-3 4 0 0,-2-2 0 15,-3 0-144-15,-2 0 128 0,2-2-128 0,2 1 128 16,2-3-128-16,1 2 192 0,0 2-192 0,-3 0 192 15,-2 0-192-15,0 1 128 0,1 0-128 0,1 1 128 16,3 0-128-16,1 1 0 0,3-1 0 0,-3-1 0 16,-2 3 0-16,2 0 0 0,3 1 0 0,3 0 0 15,3-1 0-15,4 0 128 0,4 1-128 0,3-2 128 0,2-2-128 0,1-1 0 16,2 0 0-16,1 1-176 0,5-1 176 16,1 1 0-16,5-1 0 0,4 2 0 0,2 0 0 0,6-1 128 15,4-1-128-15,2 0 176 0,10 0-176 0,-6 0 0 16,6 0-192-16,0 0 192 0,0 0-144 0,0 0 144 15,0 0 0-15,14 0 0 0,2 0 0 0,6 0 0 16,3 0 0-16,6 0 0 0,3 0 0 0,3 2 128 16,2-1-128-16,5-1 0 0,3 0 0 0,2 0 0 15,2 0 0-15,6 0 0 0,4 0 0 0,5 0 0 16,3 0 0-16,0 2 0 0,-1 1 0 0,1 0 0 16,-2-2 0-16,7 0 0 0,2 3 0 0,4 0 0 15,0 0 0-15,1-1 0 0,-1 0 0 0,2 1 0 16,3 0 0-16,3 1 0 0,2-2 0 0,1 0 0 0,-1 2 0 0,3 1 0 15,2-2 0-15,-2-1 144 0,-2 2-144 0,-2 0 128 16,-2-1-128-16,0-2 192 0,1 2-192 0,-4 0 192 16,-4 1-192-16,-4-1 128 0,-3-3-128 0,-6 3 128 15,-3 0-128-15,-4 2 0 0,-2-3 0 0,-5 0 128 16,-3 3-128-16,-8-1 0 0,-9-2 0 0,-5 0 0 31,-9 2-1520-31,-5 3-272 0,-5-3-64 0</inkml:trace>
  <inkml:trace contextRef="#ctx0" brushRef="#br1" timeOffset="-112873.66">13323 10070 13183 0,'0'0'576'0,"0"0"128"0,0 0-560 0,0 0-144 0,0 0 0 0,0 0 0 16,0 0 960-16,0 0 144 0,0 0 48 0,0 0 0 15,0 0-192-15,0 0-16 0,11 0-16 0,2-1 0 16,0-2-160-16,4-1-16 0,2 2-16 0,4-1 0 16,3 1 16-16,3 2 0 0,3-1 0 0,6-1 0 15,1 1-304-15,2-2-64 0,0 0-16 0,1-2 0 16,1-2-32-16,1 0 0 0,3 2 0 0,4 3 0 16,3 0-16-16,3-1-16 0,2-1 0 0,0 1 0 15,-2-1-80-15,-1 2-16 0,0-4 0 0,-1 0 0 0,-1 2-64 0,2 3-16 16,-2-1 0-16,-1 0 0 0,-1-1 0 15,-2 1-128-15,-5 0 192 0,-1 0-64 0,-5-2 32 0,-1 3 0 16,-1-2 0-16,-4 3 0 0,0 2-160 0,-4 0 128 16,-2-1-128-16,-3 2 128 0,-2-1-128 0,-3 4 128 15,-3-4-128-15,-4 1 128 0,-12-3 16 0,0 0 0 16,0 0 0-16,0 0 0 0,0 0 80 0,0 0 16 16,0 0 0-16,0 0 0 0,-13-2 112 0,-3 1 32 15,-5 0 0-15,-2 0 0 0,-2-1-192 0,-2 2-48 16,-3 2 0-16,-2 0 0 0,-1-1-144 0,-3 1 0 15,-2 1 144-15,-4 0-144 0,-3 0 0 0,-4-1 0 16,-3-1 0-16,0-1 128 0,1 2-128 0,-1 0 0 0,0 1 0 16,1 2 128-16,2 1-128 0,-2-1 0 0,-1-2 0 0,-1 1 0 15,4-2 0-15,3 2 0 0,5-2 0 0,5 1 0 16,3 1 0-16,5-2 0 0,3 1 0 0,5 1 0 16,2-2 0-16,4-2 0 0,14 0 0 0,0 0 0 15,0 0 0-15,0 0 0 0,13 3 0 0,5-2-128 16,7-2 128-16,6 1 0 0,7-1-144 0,9-1 144 15,6 0 0-15,4-3 0 0,4-2 0 0,-1 3 0 16,0-2 0-16,0 2 0 0,-2 1 0 0,2 1 0 16,2 2 0-16,1-1 0 0,-1-2 0 0,-5 1 0 15,-5-2 0-15,-2 3 0 0,-1 1 0 0,-2 1 0 16,-3-1 0-16,0 1 0 0,-2 4 0 0,-4-1 0 16,-2-1 0-16,-6 1 0 0,-3 1 128 0,-6-2-128 15,-4 0 0-15,-6 2 0 0,-11-5 0 0,0 0 128 16,0 0-128-16,0 0 0 0,-7 9 0 0,-8-4 0 0,-8-1 128 0,-8 2-128 15,-7-2 128-15,-5-1-128 0,-4 0 0 0,-4 1 0 16,-4 1 128-16,-3-1-128 0,-4 1 0 0,-7 0 0 16,-6-1 0-16,2-1 0 0,5-1 0 0,2 1-192 15,1 2 64-15,1 2 128 16,1-1-1328-16,-1 2-144 0,1-1-16 0,3 0-12928 0</inkml:trace>
  <inkml:trace contextRef="#ctx0" brushRef="#br1" timeOffset="-111288.63">25856 14980 2751 0,'0'0'256'16,"-9"-2"-256"-16,1-3 0 0,1 1 0 0,0-3 2640 0,7 7 496 16,0 0 80-16,-8-6 32 0,1 2-2048 0,7 4-416 15,0 0-80-15,0 0 0 0,0 0-112 0,0 0-16 16,0 0 0-16,0 0 0 0,0 0 64 0,10 4 16 16,2 1 0-16,2 4 0 0,1-6-16 0,3 4 0 15,0 5 0-15,2 0 0 0,0 0-320 0,4 1-64 16,2 1 0-16,1 1-16 0,-3-1-240 0,4-2 176 15,-3 4-176-15,-1-2 160 0,-1 0-160 0,-3-3 0 16,0 2-160-16,-5 0 160 16,0-5-864-16,-4 4-80 0,0-5-16 0</inkml:trace>
  <inkml:trace contextRef="#ctx0" brushRef="#br1" timeOffset="-111022">26282 14622 21183 0,'-3'-12'1888'0,"3"12"-1504"0,3-10-384 0,-1 5 0 16,-2 5 704-16,0 0 80 0,0 0 16 0,0 0 0 16,0 0 240-16,0 0 48 0,0 0 16 0,-1 12 0 15,-1 0-416-15,-4 5-96 0,-2 2-16 0,-4 8 0 16,-1 0-144-16,-4 3-48 0,-6 0 0 0,-1 1 0 15,2 2-48-15,-1 2-16 0,-2 1 0 0,-1 0 0 0,2-3-160 0,1 0-32 16,0-5-128-16,3-2 192 16,2 0-192-16,2-1 0 0,0-5-192 0,2 2 192 15,0-3-1504 1,3-1-192-16,2-2-32 0</inkml:trace>
  <inkml:trace contextRef="#ctx0" brushRef="#br1" timeOffset="-109974.73">26153 17817 11055 0,'0'0'976'0,"0"0"-784"0,0 0-192 0,0 0 0 16,0 0 2560-16,0 0 480 0,8 8 96 0,0-2 0 15,-1 1-1840-15,2 4-368 0,1 3-80 0,4 1-16 16,-1 3-208-16,0 1-48 0,3 1-16 0,1 1 0 16,-2-3-336-16,2-1-64 0,0 2-16 0,0 2 0 15,-2-1-144-15,0 0 0 0,1 3 144 0,1-1-144 16,-4-3 0-16,1-1 0 0,-2-3 0 0,-1 0 0 16,0-1-208-16,0 0-64 0,-1-1-16 0,-1-2 0 31,-2-2-704-31,1 1-144 0,-8-10-16 0,0 0-9696 0</inkml:trace>
  <inkml:trace contextRef="#ctx0" brushRef="#br1" timeOffset="-109732">26544 17888 7359 0,'0'0'656'0,"0"0"-528"16,-8 9-128-16,-1-2 0 0,1 4 4640 0,0 1 896 15,-1 0 176-15,-1 4 48 0,1-1-3984 0,-3 4-800 16,1 2-144-16,-2 5-48 0,-1 2-144 0,-1-1-48 16,2 0 0-16,-1 4 0 0,-1-3-128 0,1 2-16 15,-3 4-16-15,2-5 0 0,1-1-256 0,-1 2-48 16,0-4-128-16,2 0 192 0,3-3-192 0,0-2-128 16,2 0 128-16,3-3-208 15,0-4-1440-15,1 0-272 0,-1-1-64 0,2-3-11408 0</inkml:trace>
  <inkml:trace contextRef="#ctx0" brushRef="#br1" timeOffset="-106168.48">15356 11220 4607 0,'-12'0'400'0,"-1"0"-400"16,-1-1 0-16,-2 1 0 0,-2 0 2384 0,-1 0 400 15,-2 1 80-15,0 1 16 0,3 0-1552 0,-1-1-304 16,0 2-64-16,2-2-16 0,-2 1-304 0,5-1-48 16,2 0-16-16,1 0 0 0,11-1 144 0,-9 2 32 15,9-2 0-15,0 0 0 0,0 0-128 0,0 0-32 0,0 0 0 0,0 0 0 16,8 12-112-16,4-3-32 0,0 0 0 0,5-4 0 16,1 2 64-16,7-1 16 0,2-2 0 0,1-2 0 15,-2 1 0-15,7-3 0 0,0 0 0 0,3 0 0 16,1-1-144-16,2-1-48 0,2 0 0 0,3 0 0 15,3 0-16-15,3-1 0 0,1 0 0 0,0 1 0 16,0-1 0-16,-1 0-16 0,3 3 0 0,-1-1 0 16,-4-1-144-16,4 0-32 0,0-2 0 0,0 2 0 15,2 0-128-15,-3 2 0 0,-4 0 144 0,-3 0-144 16,-1 0 0-16,-1 2 0 0,0-2 0 0,-1 1 128 16,-7 0-128-16,6 2 0 0,-2-3 0 0,-3 0 0 15,-2 0 0-15,-1 1 0 0,-5 0 0 0,0-1 128 16,-3 0-128-16,-3 1 128 0,-2 1-128 0,-3-1 128 15,-6-1-128-15,-10 0 128 0,11 1-128 0,-11-1 128 16,0 0 192-16,0 0 32 0,0 0 16 0,0 0 0 0,-14 0-112 0,-5 0-32 16,-6 2 0-16,-5-2 0 0,-3 1-224 0,-3 0 176 15,-5 2-176-15,-1-2 160 0,-3 3-160 0,-3-3 0 16,2 0 144-16,-4 0-144 0,-6 1 0 0,-7-1 128 16,-1-1-128-16,-4 1 0 0,0 1 0 0,0 0 0 15,2 1 0-15,-1 0 128 0,-1 0-128 0,1 0 0 16,-2-3 0-16,4 0 128 0,4 1-128 0,2 0 0 15,3 0 0-15,4 3 0 0,2-1 0 0,3 1 0 16,3-3 0-16,3 0 0 0,4 0 0 0,5-1 0 16,4 0 0-16,9-1 0 0,3 1 0 0,6 0 0 0,10 0 0 15,0 0 0-15,0 0 0 0,11 0 0 0,8 0-128 16,9-1 128-16,6 0-128 0,8-3 128 0,4 1-128 0,6-1 128 16,5 1 0-16,6 0 0 0,3-1 0 0,7 0-128 15,5 2 128-15,-2 1 0 0,-3-1 0 0,0 1 0 16,0 0 0-16,2-1 0 0,1 4 0 0,-2-2 0 15,-4 0 0-15,-4 0 0 0,-4 1 0 0,-3 2 0 16,-5-1 0-16,-2 3 0 0,-1-1 0 0,-4 0 0 16,-3 1 0-16,-6 1 0 0,-4-1 0 0,-6-1 0 15,-6 0 0-15,-8 1 0 0,-6-1 0 0,-8-4 0 16,0 0 0-16,-8 5 0 0,-8 0 128 0,-8 0-128 16,-8-2 128-16,-8-2-128 0,-7 1 160 0,-8 0-160 15,-6-1 0-15,-4 0 128 0,-6-1-128 0,-9 0 0 16,-9 0 0-16,-1 0 128 0,-3-1-128 0,0 2 0 15,-2-2 128-15,1 1-128 0,0 1 0 0,6-1 144 16,5 0-144-16,6 0 0 0,3 2 0 0,5-2 128 0,6 1-128 0,7 0 0 16,5 2 0-16,9-2 0 15,9 0 0-15,5 0 0 0,6 1 0 0,10-2 0 0,4 0 0 0,8 0 0 16,0 0 0-16,17 1 0 0,4-1 0 0,14 3 0 16,10-1 0-16,9 2 0 0,7-4-192 0,6 0 192 15,4 2-192-15,7 1 192 0,4 1 0 0,5-2 0 16,3 1 0-16,-2-1 0 0,-4 2 0 0,1-1 0 15,0 1 0-15,-1-2 0 0,0 1 0 0,-8 0 0 16,-9 4 0-16,-5-3 0 0,-8 1 0 0,-6 0 0 16,-7-3 0-16,-7 2 0 0,-7-3 0 0,-9 2 0 15,-8-2 0-15,-10-1 0 0,0 0 0 0,-15 2 256 16,-11 0-32-16,-9-2-16 0,-11 0 144 0,-11 0 32 16,-10 3 0-16,-14-2 0 0,-13 0-48 0,-5-1 0 0,-4-1 0 0,-6 1 0 15,-7 0-16-15,2 0 0 0,3-1 0 0,5-2 0 16,0 7-112-16,7 0-16 0,4-3-16 0,13-1 0 15,8 1-176-15,12-1 0 0,11 0 0 0,11 2 0 32,7 0-1232-32,7-2-336 0,6-4-64 0,10 3-16080 0</inkml:trace>
  <inkml:trace contextRef="#ctx0" brushRef="#br1" timeOffset="-104297.66">28759 10481 3679 0,'0'0'160'0,"0"0"32"0,0 0-192 0,0 0 0 0,0 0 0 0,0 0 0 0,0 0 2304 0,0 0 400 16,0 0 96-16,0 0 16 0,0 0-1648 0,0 0-320 15,-6 11-64-15,1 2-16 0,1 1-224 0,0 1-48 16,0-2-16-16,2 2 0 0,-1 2-160 0,3 2-48 16,0 1 0-16,3 3 0 0,-1-2-32 0,3 5-16 15,2 2 0-15,-1 4 0 0,0-2-224 0,2 1 176 16,1 0-176-16,1 2 160 0,2 4-160 0,-2-1 0 16,4-4 0-16,0-1 128 0,1 4-128 0,3-2 0 15,0 0 0-15,2-6 0 0,3-2 128 0,0-1 0 16,0 4 0-16,-1-4 0 0,3-1 320 0,0 1 48 0,3-3 16 15,1-1 0-15,0-2-176 0,2-1-16 0,-1 1-16 0,4 0 0 16,1 1-112-16,1 0 0 0,-1-1-16 0,2-1 0 16,-1-2-176-16,-2-1 160 0,-1-3-160 0,-1 1 160 15,0 0-160-15,1-1 160 0,0 0-160 0,0 2 160 16,-1-4-160-16,-1 3 0 0,0-2 0 0,1 2 0 16,-1-1 0-16,2-1 128 0,-1 3-128 0,-1-1 0 15,-3-5 0-15,-2 3 128 0,1-3-128 0,-5-1 0 16,-2 3 0-16,-1-1 0 0,-1 1 0 0,-3-1 0 15,-2 4 0-15,0 1 0 0,-2-2 0 0,-1 0 0 16,3-2 0-16,-3 3 0 0,0 2 0 0,-2 1 0 16,0 2 176-16,-3 0-48 0,-3 0-128 0,-1 3 192 15,-1-1-192-15,0 2 176 0,0 0-176 0,0 3 160 16,0 3-160-16,0-4 0 0,0 0 144 0,0 2-144 16,-1-2 0-16,-1 4 0 0,2-4 0 0,-2 0 0 0,-1-1 144 15,-1 4-144-15,0-2 192 0,-1 1-192 0,-2-2 0 0,1 0 0 16,0 3 0-16,-2-3 0 0,-1-3 0 0,-1 1 208 15,0 1-32-15,-2 4-16 0,-3 0 96 0,0 2 32 16,-3-2 0-16,-2 3 0 0,-3 4 0 0,-4-1 0 16,1-2 0-16,-4 4 0 0,-3 1-288 0,1 2 160 15,3 5-160-15,0-4 128 0,2 0-128 0,3-1 0 16,5-2 0-16,4 1 128 0,3 0-128 0,3 0 0 16,4-3 144-16,3 0-144 0,1 2 192 0,3-3-16 15,2 2-16-15,2 0 0 0,3-1-160 0,4 0 0 16,-2-1 0-16,6-3 128 0,2 1-128 0,5 0 0 15,3-2 0-15,3 3 0 0,5-4-192 0,1 4-80 0,1-2-16 16,-1-6 0 0,-3-1-1376-16,-1-3-288 0,0-3-48 0</inkml:trace>
  <inkml:trace contextRef="#ctx0" brushRef="#br1" timeOffset="-102959.07">30963 8565 9215 0,'0'0'400'0,"0"0"96"0,0 0-496 0,0 0 0 16,0 0 0-16,0 0 0 0,0 0 1984 0,0 0 320 15,0 0 48-15,0 0 16 0,0 0-1472 0,0 0-272 16,0 0-64-16,0 0-16 0,5 10-288 0,-1 2-48 15,0-2-16-15,-1 3 0 0,-3 3-192 0,0 3 0 16,-2 2 128-16,1 4-128 0,0-2 0 0,1 1 0 0,0 0 0 0,1-1 0 16,2 2 0-16,0 5 0 0,2 4 0 0,1-1 0 15,0-2 0-15,3 2 0 16,2-2 0-16,3 2 0 0,1 0 384 0,2 1-32 0,0 1 0 0,0-4 0 16,1-2 80-16,0 1 16 0,0-2 0 0,2 0 0 15,3-4-128-15,0 4-32 0,-2-5 0 0,6 0 0 16,-1 1-48-16,-1-2-16 0,0-2 0 0,2 1 0 15,1-1-96-15,1-1-128 0,1-4 176 0,-4 2-176 16,2-2 208-16,0 0-64 0,-1-5-16 0,0 2 0 16,-2 1 128-16,-1-5 32 0,-1 5 0 0,1-1 0 15,-1-1-288-15,0 2 0 0,-3 0 0 0,1-5 0 16,-2 4 160-16,1-5-160 0,-2 4 128 0,0-2-128 16,1 2 192-16,-2-1-32 0,0 2-16 0,1 2 0 15,1-2 64-15,-1 0 16 0,-4 0 0 0,-2 2 0 0,0-2-224 16,-2 1 128-16,-2 1-128 0,-2-4 0 0,-1 0 176 0,0 3-176 15,0-1 192-15,-1 4-192 0,-3-2 192 0,1 1-192 16,-1 0 192-16,-2-2-192 0,-2 1 160 0,-1 0-160 16,-1 2 128-16,-1 2-128 0,-2 1 0 0,-3 1 128 15,-5 2-128-15,1 2 0 0,0-2 144 0,-2 3-144 16,0 3 160-16,0 4-160 0,1-3 0 0,-2 3 0 16,-1 0 0-16,-2 1 0 0,1-3 0 0,0 1-128 15,1 1 128-15,0-3 0 0,-1-1 0 0,3 4 0 16,0-6 0-16,3 5 0 0,-2 1 0 0,2-1 0 15,1 1 0-15,3 2 0 0,-4 2 224 0,1 0-48 16,0-1-16-16,-1 3 0 0,-1 3-160 0,0 1 128 16,-2 5-128-16,1-1 128 0,-2 2-128 0,-2 3 0 0,-2 1 0 0,2 4 128 15,-3 0-128-15,1 2 0 0,1 3 0 0,0-1 0 16,1 0 0-16,2 1 0 0,2-1 0 0,2-3 0 16,2-3 0-16,5 0 0 0,0-3 0 0,7-1 0 15,4 0 192-15,1-4-32 0,4 1-16 0,2 1 0 16,5-1 160-16,2 0 16 0,2 3 16 0,3-4 0 15,3 1-32-15,6 2-16 0,3-1 0 0,0-1 0 16,3-3-96-16,0-2-32 0,1-4 0 0,4 0 0 16,2 0-160-16,4-2 160 0,2-5-160 0,2 1 160 15,8-3-160-15,-1 1 0 0,0-5-160 0</inkml:trace>
  <inkml:trace contextRef="#ctx0" brushRef="#br1" timeOffset="-99675.57">3285 13630 18591 0,'0'0'832'0,"0"0"160"0,0 0-800 0,0 0-192 0,-9 2 0 0,9-2 0 16,0 0 128-16,0 0 0 0,0 0-128 0,0 0 192 16,0 0 128-16,10 3 0 0,-10-3 16 0,14 3 0 15,0 1-32-15,2-2-16 0,2 0 0 0,1 0 0 16,0 1-128-16,3 0-32 0,-1 3 0 0,5-3 0 16,1 1-128-16,2 0 0 0,1 2 0 0,3-3 128 15,0-1-128-15,1 1 0 0,0 1 0 0,-1-2 128 16,0 0-128-16,1 3 160 0,3-1-160 0,3-2 160 15,1 1-16-15,4 0 0 0,1 4 0 0,1-3 0 16,4 1 48-16,-3 0 0 0,-1-1 0 0,2-2 0 0,1 2 128 16,0-2 16-16,-1 0 16 0,5 2 0 0,0-2 48 0,3-1 16 15,3-2 0-15,1 1 0 0,-1 0-64 0,0 0-16 16,1-1 0-16,2-3 0 0,5 3-112 0,2 1-32 16,1-3 0-16,-1-1 0 0,-3-1-64 0,2-2-128 15,-1 0 176-15,5 4-176 0,2-4 144 0,1 2-144 16,0 0 0-16,-2-3 144 0,-4 1-144 0,2 0 0 15,2 0 0-15,2 3 128 0,3-1-128 0,-1-3 0 16,-6 3 0-16,3-1 0 0,-1-1 0 0,2 5 0 16,3 1 0-16,0-1 0 0,-2-4 0 0,-2-2 0 15,-2 3 0-15,0 1 0 0,1 1 0 0,2 0 0 0,5-1 0 16,-3 2 0-16,-4 0 0 0,0 0 0 0,-2 1 0 16,3-1 0-16,2 0 0 0,-1 2 0 0,0-1 0 0,-1 1 0 15,-4-3 0-15,0 3 0 0,2 1 0 16,2 2 0-16,-1-1 0 0,1-2 0 0,-3-3 0 0,-1 1 0 15,0 2 0-15,1 2 0 0,-1 1 0 0,3-3 0 16,1-2 0-16,-3 1 128 0,-3 1-128 0,-2-2 0 16,2 1 0-16,1 1 0 0,-2 0 0 0,3 0 0 15,1-1 0-15,-3 0 0 0,-2-2 0 0,-3 2 0 16,0 1 0-16,2 0 0 0,0 0 0 0,2 0 0 16,-1-2 0-16,-4 2 0 0,-3 0 0 0,-1 0 0 15,0 0 0-15,0 2 0 0,1 2 0 0,-1-2 0 16,1 1 0-16,-3-2 0 0,-2 1 128 0,-2 1-128 15,-1-1 0-15,-1 0 0 0,1 0 0 0,2 3 0 16,-1 3 0-16,2-3 0 0,0 0 0 0,-2 0 0 16,-5-1 0-16,2-3 0 0,-3 2 0 0,0 1 0 15,-3 2 0-15,1-2 0 0,-1-2 0 0,1 3 0 0,1 3 0 0,-2-4 0 16,2-2 0-16,-6 1 128 0,1-2 0 16,-3 1-128-16,-1 1 192 0,-1-3-64 0,-3 0-128 0,0 2 192 15,1 0-192-15,-2 1 192 0,-2-3-192 0,1 0 128 16,-1 1-128-16,0 0 128 0,-1-1-128 0,-2 0 0 15,-3 0 0-15,-3 0 0 0,0-1 0 0,-3 1 0 16,-2 1 0-16,-5-2 128 0,1-2-128 0,-6 1 0 16,-6 2 0-16,0 0 128 0,0 0-128 0,0 0 0 15,0 0 0-15,0 0 128 0,0 0 48 0,0 0 0 16,0 0 0-16,-11-6 0 0,-3 2-176 0,-1 1 160 16,-4 2-160-16,-3 1 160 0,-2 0-160 0,-3-1 0 15,-2-1 144-15,-2 1-144 0,1 0 0 0,-3 0 0 16,-3-2 0-16,-1 0 0 0,-2 2 0 0,1 1 128 15,-2 3-128-15,-7 1 0 0,-3-1 0 0,-5 0 0 0,-2-3 0 16,-1 1 0-16,1-1 0 0,-1 3 0 16,1-1 0-16,-4 6 128 0,-4-4-128 0,-4-2 0 0,-5 1 0 0,3-1 0 15,3 3 0-15,-2-1 0 16,-3-2 0-16,-2 1 0 0,-4 1 0 0,-1 0 144 0,-1-7-144 16,0 6 0-16,-1 1 192 0,-2-2-192 0,-3 2 192 0,-2 0-192 15,-3 0 192-15,3-2-64 0,3 1 0 16,-5-1-128-16,-4 1 176 0,-3-1-176 15,4 4 160-15,1-5-160 0,3 0 128 0,-4 2-128 0,-5-2 0 0,1 1 144 16,4 0-144-16,0 0 0 0,-1 1 0 0,1-1 0 16,-4-4 0-16,1 4 0 0,3 0 0 0,0-1 0 15,-1-1 0-15,-1 0 0 0,-2 0 0 0,1-1 0 16,4 1 0-16,-4 0 0 0,-5 0 0 0,3 0 0 16,3-2 0-16,3 2 0 0,4 2 0 0,-4-2 0 15,-5 0 0-15,2-2 0 0,2 4 0 0,2-1 128 16,2 3-128-16,-2-3 0 0,-2 2 0 0,1-1 0 15,3 1 0-15,0 2 0 0,1 0 0 0,-1 1 0 0,-2-1 0 16,2 0 0-16,1 2 0 0,6 2 0 0,3-6 0 0,-2 2 0 16,-5-1 0-16,5 3 0 0,3-4 0 0,4 1 0 15,0 0 0-15,1 1 0 0,-4-2 0 0,2-1 128 16,0-1-128-16,7 2 128 0,1 1-128 0,3 1 192 16,4-3-192-16,-1 0 192 0,-2 0-192 0,3 1 0 15,2-1 0-15,2 2 0 0,1-1 0 0,4-1 0 16,4 0 0-16,1-1 0 0,5 3 0 0,-1-2 0 15,-2 2 0-15,3 0 0 0,3-2 0 0,3 1 0 16,2-1 0-16,3 1 0 16,4-2-608-16,1 4 0 0,3-1 0 0</inkml:trace>
  <inkml:trace contextRef="#ctx0" brushRef="#br1" timeOffset="-93094.07">10001 11600 10127 0,'0'0'896'0,"8"-6"-704"0,-2 1-192 0,-6 5 0 15,4-9 1200-15,-4 9 208 0,4-9 32 0,-4 0 16 16,0 9-48-16,-1-7-16 0,-3-2 0 0,-1 1 0 16,-2-1-464-16,-2 2-96 0,-1 2 0 0,0-6-16 15,-1 2-288-15,0-3-48 0,-1 5-16 0,-2-4 0 16,-3-6 32-16,2 5 0 0,-5-1 0 0,1 0 0 0,-4-1-48 0,-1 2 0 16,-2-1 0-16,-1-1 0 0,-2 0-64 0,-3 0-32 15,-1-1 0-15,-1 2 0 0,-2-2-208 0,-2 1-144 16,-5 1 192-16,-1 2-192 0,-5-5 176 0,1 4-176 15,-3 3 160-15,2-3-160 0,0 5 0 0,0-2 128 16,-2 2-128-16,0 4 0 0,-2-1 0 0,-3 0 0 16,-7 3 0-16,2 1 0 0,2 0 0 0,-2 2 0 15,-2 2 0-15,4 2 0 0,1-2 0 0,-1 3 0 16,-6-1 0-16,1 2 0 0,1 4 0 0,3 1 0 16,4-3 0-16,1 4 0 0,2 1 0 0,1 1-128 15,-1 0 128-15,0-1 0 0,1 2 0 0,3-2 0 0,-5 0-128 16,5 2 128-16,2 2 0 0,2 1 0 0,3 2 0 15,3 1 0-15,1 0 0 0,1-2 0 0,0 2 0 0,0 1 0 16,0-1-128-16,0 0 128 0,4 0 0 0,3-1 0 16,-1-2 0-16,7 5-128 0,0 3 128 0,4-2 0 15,3 0 0-15,4-1 0 0,2-1 0 0,2 0 0 16,3-1 0-16,5 4 0 0,1-3 0 0,1 4 144 16,5-3-16-16,2 4-128 0,1-2 192 0,3 3-64 15,4 1-128-15,3-2 0 0,5 2 0 0,4-1 0 16,4-1 0-16,6 2 0 0,7-1 0 0,3-3 0 15,0 1 0-15,4-6 0 0,4-2 0 0,5 2 0 16,4 2 0-16,2-1 0 0,3 1 0 0,1-5 0 16,0-4 0-16,1 2 0 0,0 1 0 0,3-3 0 0,3-1 0 0,-1-4 0 15,1 0 0-15,-1-4 128 16,1 3-128-16,2-4 128 0,4-1-128 0,-3-1 128 0,3-3-128 0,-4-1 160 16,-1-3-160-16,0 1 160 0,-1-3-32 0,1-2-128 15,1 4 192-15,-5-6-64 0,-4-1-128 0,-3-3 160 16,-3 2-160-16,-2 1 160 0,-2-3-160 0,-1-3 0 15,-2-2 144-15,-3 0-144 0,-5 3 128 0,-2-3-128 16,-2-3 128-16,-4-3-128 0,-4-1 144 0,-3-4-144 16,0-3 192-16,-5 1-192 0,-1 0 240 0,-2-2-64 15,-3-2-16-15,-1 1 0 0,-4-1 16 0,-3-2 0 16,-6-4 0-16,-4 4 0 0,-3 2 144 0,-5 1 48 16,-1-2 0-16,-6 1 0 0,-4 4 16 0,-4 2 0 15,-2-2 0-15,-5-1 0 0,-4-1-128 0,-4 2 0 0,-3 3-16 16,-5-1 0-16,-3 5-112 0,-5-3-128 0,-5 1 176 0,-7-1-176 15,-6 0 176-15,-2 4-176 0,-3 4 160 0,-4 1-160 16,-5 1 0-16,-6 0 0 0,-7 1 0 0,-4 1 0 16,6 4 0-16,-2 0 0 0,-1-2 0 0,-1 8 0 15,-7 2 0-15,4 3 0 0,4 2-128 0,-3 3 128 16,-4 2 0-16,0 6-192 0,2 3 192 0,1 9-160 31,3 3-224-31,-3 8-32 0,-2 7-16 0,5 0 0 16,1 3-608-16,12 4-128 0,5 5-32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30T17:53:36.0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26975 8136 19343 0,'0'0'848'0,"0"0"192"0,0 0-832 0,0 0-208 0,-8-3 0 0,8 3 0 16,0 0 0-16,-10-3 0 0,1 0 0 0,9 3 0 15,-10-4 0-15,-1-1 0 0,2-1 0 0,-1 2 0 0,0-1-160 0,-2-1-32 16,-2-1 0-16,1 2 0 0,-2-1-16 0,-1-2-16 16,1 0 0-16,-4-5 0 0,-5 4 224 0,-1-4 0 15,-3 1 0-15,-2-3 0 0,-1-4 0 0,-6 1 256 16,1-2-16-16,-3 1-16 0,1-2 208 0,-2 1 32 16,0-4 16-16,-2 0 0 0,-3 2 64 0,-1 1 16 15,0 0 0-15,-7 0 0 0,-6-1-96 0,-5-3-16 16,-6-6 0-16,-1 3 0 0,1-2-272 0,-1 2-176 15,0 0 192-15,-4-2-192 0,-5 2 240 0,-6-1-64 16,-7-3-16-16,1-2 0 0,-1 2-160 0,3 0 0 16,-2 5 0-16,-8 0 0 0,-6-7 0 0,-3 5 160 15,5-6-160-15,-1 7 160 0,-3 0-32 0,-2 0 0 0,-6-2 0 16,2 0 0-16,2 2 64 0,-5 2 0 0,-8-3 0 0,1 4 0 16,-1 1-192-16,0 1 192 0,1-1-192 0,-6-3 192 15,-6 3-192-15,1 1 0 0,1 0 0 0,-2 0 128 16,-8-1-128-16,1 3 0 0,7 2 0 0,-7-1 0 15,-7 0 0-15,3 0 0 0,3 0 0 0,-4 2 0 16,-7 1 128-16,4 3-128 0,4-1 192 0,-4 0-64 16,-5 3-128-16,4-1 0 0,4-5 0 0,-3 2 0 15,-7 1 0-15,7 0 0 0,4 0-192 0,-4 2 192 16,-8-1 0-16,3 1 0 0,4 6 0 0,-2-4 0 16,-8 2 0-16,6 5 0 0,5-5 0 0,-3 6 0 15,-8 0 0-15,4 1 0 0,3 0 0 0,-3 2 0 16,-8 0 0-16,6 0 0 0,5-2 0 0,-2 1 0 15,-8-1 0-15,8 2 0 0,7 0 0 0,-3 0 0 0,-9-1 0 0,5 1 0 16,6 0 0-16,-4 0 0 0,1 0 0 0,2 0 0 16,5 3 0-16,-5 0 192 0,-9-1-192 0,7 3 0 15,4 4 0-15,-4-2 0 0,-5-4 160 0,3 6-160 16,5 0 192-16,-5-3-192 0,-5 1 0 0,4 1 0 16,4-1 0-16,0 5-192 0,-4-4 192 0,4 3 0 15,5-2 0-15,-2 2 0 0,-3-7 0 0,6 5 0 16,7 3 0-16,-2-6 0 0,-5 0 0 0,6 0 0 15,6 0 0-15,0 3 0 0,-3-3 0 0,4-4 0 16,3 1 0-16,5 6 0 0,2 0 0 0,-3-3 0 16,-3-3 0-16,5 5 0 0,8-1 0 0,-5 2 0 15,-7-3 0-15,4-3 0 0,4 0 0 0,0 6 0 0,4 0 0 0,-2-2 0 16,-4 0 0-16,4-1 0 0,7 2 0 0,-4 2 0 16,-3-2 128-16,2 1-128 0,4-1 0 0,5 4 0 15,2-3 0-15,-1 3 0 0,-6 0 128 0,2 3-128 16,7 0 0-16,5-5 0 0,-1 5 0 15,1-3 0-15,-11 1 0 0,6 3 0 0,6-4 0 0,2 2 0 16,4 2 0-16,-5-3 0 0,-7 1 0 0,5 2 0 16,2 0 0-16,7-1 0 0,2 5 0 0,1 3 0 15,-2 4 0-15,-2-2 0 0,2-1 0 0,-2-2 0 16,5 2 0-16,6 4 0 0,3 2 0 0,-3-2 0 16,-5 2 128-16,2-5-128 0,3 2 0 0,3 2 0 15,3 0 192-15,4-3-192 0,1 5 192 0,0-2-192 16,-6 2 256-16,3-3-48 0,-2 5-16 0,4-4 0 15,3 1-16-15,3 3-16 0,2 1 0 0,4 2 0 0,4 2 48 0,0 1 16 16,-1 1 0-16,1-3 0 0,-1-3-224 0,3 3 128 16,2 3-128-16,4 0 0 0,1 0 0 0,5 0 0 15,2-2 0-15,1 3 0 0,4 2 0 0,0 3 0 16,4 2-128-16,0-2 128 0,3-2 0 0,0 2 0 16,0-3 0-16,3 2 0 0,1 1 0 0,4-2 0 15,3-1 0-15,1-1 0 0,5-2 0 0,3 3 0 16,0 0 0-16,4 0 0 0,-1-3-128 0,2 3 128 15,4 5 0-15,0-5 0 0,4-6 0 0,2 4 0 16,3 5 0-16,0 0 0 0,4-1 0 0,4-2 0 16,-1 2 0-16,0 1 0 0,0 1 0 0,2 1-128 15,1-1 128-15,4 2 0 0,0-3 0 0,4 2 0 16,0 1 0-16,2 1 0 0,3-4 0 0,3-1 0 0,2-4 0 0,6 5 0 16,3 6 0-16,3-6 0 0,0 0 0 0,2-1 0 15,-2-2 0-15,2 1 0 0,4-1-128 0,5 0 128 16,2-1 0-16,5-2 0 0,6-3 0 0,1-1 0 15,0-4 0-15,2-2 0 0,-1 3 0 0,2-2 0 16,4 3 0-16,6-4 0 0,8-1 0 0,-2 0 0 16,-2-4 0-16,2 4 144 0,1-2-144 0,5 0 128 15,7 3-128-15,-1-2 0 0,-7-3 144 0,6 2-144 16,6 1 0-16,1-3 144 0,6-1-144 0,1 1 0 16,-3-1 144-16,7 1-144 0,6-3 0 0,-5-1 144 15,-2-6-144-15,7 4 0 0,4 4 0 0,-1-1 0 16,-4-4 0-16,5 1 128 0,-1 2-128 0,4 0 0 15,2-2 0-15,2 0 0 0,-4 0 128 0,6-2-128 16,5-1 0-16,-4-3 0 0,-4 4 0 0,7-4 128 16,8-1-128-16,-4-2 0 0,-1-4 0 0,5-1 0 0,7 2 128 0,2-2-128 15,-2-2 128-15,8-5-128 0,4-2 0 0,5-2 128 16,2 1-128-16,1-1 0 0,0-6 0 0,5 2 0 16,5-2 0-16,4 3 0 0,-5-1 0 0,1 1-144 15,-2-4 144-15,7 5 0 0,1 2 0 0,-2-1 0 16,-5 2 0-16,-1-1 0 0,1-2 0 0,3 2-128 15,1 1 128-15,-4 1 0 0,-7-4 0 0,4 5 0 16,1 2 0-16,-2-2 0 0,-1 1 0 0,1 1 0 16,-3-2 0-16,2 3 0 0,2-3 0 0,-4 0 0 15,-5 0 0-15,2 0 0 0,5 0 0 0,0 0 128 16,-6-3-128-16,1 2 0 0,0-1 0 0,5-1 0 16,-1-1 0-16,-4 0 0 0,-2 1 0 0,1-3 0 0,-3 1 0 0,-4 1 0 15,-8-1 128-15,0 5-128 0,1 0 0 0,-4 2 0 16,-6-5 0-16,1-1 0 0,-4 1 0 0,-6 4 0 15,-2-1 0-15,1 0 0 0,3-1 0 0,-8-1 0 16,-2 1 128-16,-1 1-128 0,-1-2 0 0,0-2 144 16,-6 1-144-16,1 2 0 0,-1-4 0 0,0 2 0 15,0 0 0-15,-2-3 0 0,1 4 0 0,-2-1 0 16,0-3 0-16,-2 1 0 0,-6 2 0 0,7-4 0 16,0 3 0-16,-8-1 128 0,-3-2-128 0,-6 4 0 15,-1-3 0-15,3 1 0 0,3 1 0 0,-6-3 0 16,-6 4 0-16,-1-3 0 0,1 0 128 0,2 1-128 15,2-2 0-15,-2 1 0 0,-10-4 0 0,-2 4 0 16,-2 0 0-16,6 0 0 0,-1-4 0 0,-4 1 0 16,-9-1 0-16,-1-4 128 0,-1 5-128 0,0-1 0 0,-2-2 0 0,1 5 0 15,1-4 128-15,-9 2-128 0,-6-4 0 0,-4 0 0 16,1-1 0-16,-2 4 0 0,1-3 0 0,1-1 0 16,-1 0 0-16,0 0 128 0,-1 3-128 0,-5-4 0 15,-4-2 0-15,-3 0 0 0,4-3 0 0,-4 0 0 16,2-6 0-16,-1 1 0 0,-2-6 0 0,1 6 0 15,2-2 0-15,-3-2 0 0,-4 2 0 0,-4-4 0 16,-2-6 0-16,-6 3 0 0,-2 1 0 0,-6-3 0 16,-4-2-160-16,-2-1 160 0,-3 1 0 0,-1-2 0 15,-3 0 0-15,-2-3 0 0,-1-2 256 0,-3-1-48 16,-4 0-16-16,1 2 0 0,-6-1 48 0,0-1 0 16,-3-6 0-16,0 3 0 0,-1 5 96 0,-2 1 32 15,-2-6 0-15,-2 1 0 0,0 1 16 0,-2 1 0 0,-2 4 0 0,-2-1 0 16,-8-6-80-16,1 3-16 0,-3 0 0 0,-5 0 0 15,-3 3-160-15,-1 5-128 0,-3-1 144 0,1 2-144 16,0 0 0-16,0 0 0 0,-1 1 0 0,1 4 0 16,1 1-160-16,-1 5-80 0,-2 3-16 0,-2-1 0 31,-4 2-1072-31,-5 1-208 0,-6 0-64 0,1 2-13056 0</inkml:trace>
  <inkml:trace contextRef="#ctx0" brushRef="#br0" timeOffset="2102.62">27539 4119 7359 0,'0'0'656'0,"0"0"-528"16,0 0-128-16,0 0 0 0,4-9 2016 0,-4 9 368 15,0-11 80-15,0 11 16 0,0 0-1040 0,0 0-208 16,0-8-32-16,0 8-16 0,0 0-176 0,-1-12-48 15,-2 3 0-15,3 9 0 0,0 0-160 0,-6-8-32 0,-2 3-16 0,0 2 0 16,-3-1-160-16,11 4-16 0,-12 0-16 0,0 3 0 16,-4 0-80-16,0 1-16 0,-1 5 0 0,0 3 0 15,-3 4-144-15,3 3-16 0,0 2-16 0,-4 1 0 16,-2 1-128-16,-1-1-32 0,2 3 0 0,-4-1 0 16,4 1-128-16,-2 0 0 0,1 1 144 0,2-1-144 15,2-3 0-15,2-1 0 0,2 1 0 0,5-1 0 16,3-2 0-16,2-2 0 0,1-1 0 0,7-4 0 15,0 1 0-15,4 2 0 0,5-5 0 0,4 4-128 16,2-5 128-16,3 1 176 0,3-4-48 0,4 0 0 16,-4 3-128-16,2-6 192 0,1-3-192 0,1-2 192 15,-4-2-192-15,0-4 128 0,-1 1-128 0,3 1 128 16,2-4-128-16,-3 1 128 0,-3-5-128 0,1 0 128 0,0 0-128 0,0-2 128 16,-3-5-128-16,0 0 128 0,-4-1 32 15,-3-3 0-15,-4-5 0 0,-3 3 0 0,2 1-32 0,-4-2 0 16,-4 1 0-16,0 3 0 0,0 0-128 0,-1 2 128 15,-2 0-128-15,0 1 128 0,-2 0-128 0,1 5 0 16,-2 1 144-16,-3 5-144 0,3-4 0 0,-3 5 0 16,-1-2 0-16,-1 6 0 15,1 1-1648-15,0-1-240 0,-2 1-48 0</inkml:trace>
  <inkml:trace contextRef="#ctx0" brushRef="#br0" timeOffset="2752.45">28477 2879 13823 0,'0'0'608'0,"0"0"128"0,-12-11-592 0,2 5-144 16,-1-3 0-16,11 9 0 0,0 0 1536 0,-16-1 256 16,0-2 64-16,-2 1 16 0,3 4-720 0,-1 1-160 15,-4 0-32-15,1 0 0 0,0-3-304 0,-2 3-64 16,0 0-16-16,-3 1 0 0,-1 4-176 0,0 3-32 16,0 6-16-16,-2 1 0 0,2 1-96 0,-2 5 0 15,-1 2-16-15,3 1 0 0,2 4-48 0,0 2 0 16,-4 4 0-16,2 3 0 0,2-1-64 0,3 1-128 15,-1-6 176-15,5 0-176 0,4-1 144 0,3-4-144 16,3 1 0-16,3 0 144 0,6-5 0 0,4 0 0 0,4 2 0 0,3-3 0 16,3-1-144-16,1 0 192 0,7-3-192 0,2-5 192 15,-2-6-192-15,2-1 160 0,5 1-160 0,2-7 160 16,2-3-16-16,3-3 0 0,1-7 0 0,0 2 0 16,0-3 32-16,1 0 0 0,1-2 0 0,-2-6 0 15,-3 0 96-15,-1-3 32 0,-2-3 0 0,-4-3 0 16,-8 3 32-16,-1-1 16 0,-4-4 0 0,-3 4 0 15,-5-1-32-15,-2-5 0 0,-2-1 0 0,-5 0 0 16,-5-6-16-16,-2 3-16 0,-1 3 0 0,-7 4 0 16,-4 5-96-16,-2 2 0 0,-1 6-16 0,-2 0 0 15,-2 5-336-15,-1 1-64 0,-3 6-16 0,2 5 0 16,-2 5-1760-16,5 0-368 16,0 6-64-16</inkml:trace>
  <inkml:trace contextRef="#ctx0" brushRef="#br0" timeOffset="3435.49">29072 4326 12095 0,'0'0'528'0,"0"0"112"0,0 0-512 0,0 0-128 0,0 0 0 0,0 0 0 16,0 0 896-16,0 0 160 0,0 0 32 0,0 0 0 15,0 0-64-15,0 0 0 0,0 0 0 0,0 0 0 16,0 0 64-16,0 0 0 0,0 0 0 0,0 0 0 16,0 0-176-16,0 0-16 0,-10 3-16 0,1 0 0 15,-3-2-112-15,0-1-32 0,-3 0 0 0,0-1 0 16,-2-2-160-16,-3 1-48 0,0 1 0 0,-1 1 0 0,1 1-160 0,1 2-48 15,-2 3 0-15,-1 4 0 16,3 4-80-16,0-1-32 0,-2 5 0 0,0 1 0 0,3 1-80 16,0 0 0-16,1 1-128 0,2 3 192 0,-2 1-192 0,4 6 0 15,0-2 0-15,1-1 0 0,0-2 0 0,6 1 0 16,0 0 0-16,3 4 0 0,3-3 0 0,2 3 0 16,1-1 0-16,1-5 0 0,0 1-144 0,8-1 144 15,-1-3 0-15,5-1-144 0,3-2 144 0,4-5 0 16,-1-4 0-16,2-4 128 0,7-3-128 0,0-3 192 15,5-3-64-15,-1-2 0 0,2-8-128 0,-1 1 176 16,-2-3-176-16,2-3 192 0,-1-2-48 0,-1-3 0 16,1 0 0-16,-3-7 0 0,-5-1 112 0,1-3 32 0,-3 3 0 15,-2-4 0-15,-1 4 32 0,-4-4 16 0,-3-1 0 0,-4 3 0 16,-2-1-128-16,-4 6-16 0,-1 0-16 0,-2 4 0 16,-4 0-32-16,1 5 0 0,-2 1 0 0,-3 5 0 15,-6-1-144-15,-1 7 192 0,1 1-192 0,-2-1 192 16,-2 1-448-16,3-2-64 0,-2 4-32 0,0-1 0 31,2 2-1952-31,-1-1-384 0,1-3-64 0</inkml:trace>
  <inkml:trace contextRef="#ctx0" brushRef="#br0" timeOffset="4105.63">29911 2004 19007 0,'0'0'832'0,"-15"0"192"0,2 2-832 0,-1-2-192 0,1 0 0 0,1 0 0 16,-1-2 576-16,-1 1 80 0,1-4 16 0,0 1 0 16,-2-1 96-16,0-1 0 0,3-1 16 0,-1 0 0 15,-1 1-144-15,1-3-48 0,0 3 0 0,-2-2 0 16,0-2-336-16,0 7-64 0,-3 0 0 0,2 3-16 16,0 3-32-16,-2 2 0 0,3 6 0 0,-1 0 0 15,-2 5-16-15,0 5-128 0,2 4 192 0,-4 5-64 16,4-3 0-16,0 4 0 0,4 3 0 0,1 3 0 0,3-1-128 0,3-4 0 15,4 2 144-15,4-2-144 0,3 2 0 0,4-5 0 16,3 1 0-16,5-5 128 0,6-2 80 0,1-4 32 16,3-3 0-16,5-2 0 0,1-3-80 0,5-6-16 15,-1-4 0-15,-1-4 0 0,-1-1 80 0,-2-8 16 16,-1 2 0-16,-2-7 0 0,0 0 32 0,0-3 16 16,-2-1 0-16,0-2 0 0,-1-3 80 0,4 0 16 15,-6-2 0-15,-3-1 0 0,-6-3 192 0,0 1 64 16,-2-5 0-16,-5 6 0 0,-6-1-80 0,-2 4-16 15,-4-2 0-15,-2 0 0 0,-5 6-224 0,0 0-32 16,-1 3-16-16,-1 5 0 0,-2 4-272 0,1 3 160 16,-1 3-160-16,-1 4 128 15,1 1-1296-15,1 4-272 0,2 3-48 0,2 1-14240 0</inkml:trace>
  <inkml:trace contextRef="#ctx0" brushRef="#br0" timeOffset="4720.46">30989 2438 13823 0,'0'0'1216'0,"-9"-2"-960"16,9 2-256-16,-11-1 0 0,1-1 1504 0,-2 2 256 15,0 0 48-15,0 0 16 0,-1-3-576 0,-2 3-112 16,-4-1-32-16,-1-1 0 0,1 2-240 0,1-3-48 15,-1 3-16-15,-3 2 0 0,-4-1-352 0,4 1-80 16,-4-1-16-16,-1 5 0 0,-1 3-96 0,2-1-32 16,3 3 0-16,-1 1 0 0,0 3 32 0,2 4 16 15,1 4 0-15,0-1 0 0,2 2-16 0,1 1-16 16,3 0 0-16,0 0 0 0,1-1-80 0,2 1-16 0,3 1 0 16,3-4 0-16,0-1-144 0,4-2 0 0,4 0 0 0,1-1 0 15,4 0 0-15,2-2 128 0,3 1-128 0,2-3 128 16,-1 0-128-16,2-4 128 0,-2 2-128 0,6 1 128 15,-1-2-128-15,3-1 160 0,1-2-160 0,0-3 160 16,1 3-32-16,2-4-128 0,2-2 192 0,1-2-64 16,2-2 48-16,-1-1 0 0,-1-4 0 0,2 0 0 15,0-7 64-15,0 2 16 0,-1-4 0 0,-4-2 0 16,-2-3 16-16,-2 1 16 0,-4-4 0 0,-2 2 0 16,-4-2 112-16,-3-1 32 0,-3-4 0 0,-4 6 0 15,-4-1 96-15,-2 2 32 0,-6-5 0 0,-1 0 0 16,-1 3-176-16,-2 2-48 0,-3 1 0 0,3 2 0 15,-1 6-208-15,0-1-128 0,-1 3 160 0,6 3-160 16,-3-1 0-16,-1 2-320 0,3 2 64 0,2 4 0 16,10 1-2000-16,-9 1-400 0,9-1-80 0</inkml:trace>
  <inkml:trace contextRef="#ctx0" brushRef="#br0" timeOffset="5323.61">31811 2867 10127 0,'0'0'896'0,"0"0"-704"0,0 0-192 0,0 0 0 16,0 0 3056-16,0 0 576 0,0 0 112 0,0 0 32 16,0 0-2432-16,0 0-464 0,0 0-112 0,3-9 0 15,0-3 0-15,-3 3 16 0,-5-3 0 0,1 5 0 16,-2-4-256-16,-1 4-48 0,-4-5-16 0,-2 2 0 15,-4-1-208-15,4 5-32 0,-3 0-16 0,-1-1 0 16,0 1 0-16,-3 4 0 0,0 4 0 0,-3 4 0 16,0 3 128-16,-1 3 32 0,-3 4 0 0,-1 5 0 15,3 3-192-15,-4 4-48 0,0 0 0 0,5 6 0 16,2 3-128-16,2 5 0 0,4 1 144 0,4-2-144 0,3-2 0 16,5-2 0-16,4-1 0 0,4-7 0 0,1-3 160 15,5-4 16-15,5 2 0 0,1-4 0 0,2 1-32 0,3-6 0 16,1 0 0-16,2-2 0 0,0-4-144 0,-2-1 128 15,-1-1-128-15,-1-4 128 0,1-5 0 16,0 1 0-16,-5-5 0 0,1 0 0 0,-2-3 32 16,-2-6 0-16,-3-1 0 0,4 1 0 0,-2-3 96 0,-2-2 32 15,0-4 0-15,-1-1 0 0,-1-2-16 0,-2 2 0 16,-2-5 0-16,-1 2 0 0,-2 0-80 0,1-1-32 16,-2 7 0-16,-2 1 0 0,0 1-160 0,-3 0 160 15,1 5-160-15,-2 1 160 0,0 0-160 0,0 4 0 16,-2-5 0-16,2 9 0 15,6 6-512-15,0 0-96 0,-10-6-16 0,10 6-10720 0,-9-10-2160 16</inkml:trace>
  <inkml:trace contextRef="#ctx0" brushRef="#br0" timeOffset="6352.14">31713 533 4607 0,'0'0'400'16,"0"0"-400"-16,0 0 0 0,0 0 0 0,0 0 2640 0,0 0 448 16,0-7 96-16,0 7 16 0,0 0-1664 0,0 0-320 15,-3-9-64-15,-3 2 0 0,0 1-256 0,0-2-32 16,0 2-16-16,-1 0 0 0,-1-4-112 0,1 1-32 16,-2 3 0-16,-1-6 0 0,-2 2-48 0,-2-2-16 15,1 2 0-15,-5 1 0 0,-3 4-128 0,-1 1-48 16,0 1 0-16,-3 0 0 0,-2 0-144 0,-3 4-48 0,2 7 0 15,-2-2 0-15,1 0-64 0,-1 6-16 0,-1-2 0 16,3 6 0-16,2 5-64 0,6 0 0 0,-3-2-128 16,4 2 192-16,3 0-192 0,4 2 176 0,1 0-176 0,5 2 160 15,2 2-160-15,4-1 0 0,2 3 0 16,3-15 0-16,1 6 128 0,2 0 0 0,5 0 0 16,2-1 0-16,-2 0-128 0,8-1 0 0,0-3 0 15,25 12 0-15,-4-9 128 0,-1-5-128 16,2-1 0-16,0-6 128 0,0-5-128 0,-3-1 0 0,-3-1 0 0,2-5 128 15,-6-6-128-15,-2 1 192 0,-1-2-192 0,-2-3 192 16,-3-1 32-16,-3 1 16 0,-2-3 0 0,-10 5 0 16,2-2 128-16,-2-3 16 0,-1-3 16 0,-2-4 0 15,-1 4-48-15,-3 1-16 0,-3 1 0 0,-4-16 0 16,-2 9-208-16,-3 6-128 0,-3 5 160 0,-1 3-160 16,0-1 0-16,-2 8-256 0,0 6 16 0,0 3 16 15,-1 2-1824-15,4-1-384 16,-2 7-64-16</inkml:trace>
  <inkml:trace contextRef="#ctx0" brushRef="#br0" timeOffset="6802.91">32194 1250 12895 0,'0'0'1152'0,"0"0"-928"0,0 0-224 0,0 0 0 16,-9-4 864-16,1 1 128 0,1-2 32 0,-2 2 0 16,-3-1-16-16,0-2 0 0,-1 0 0 0,-3 2 0 15,-2-2-112-15,5 0-32 0,-2 0 0 0,0 3 0 16,-1-2-288-16,-2 1-48 0,-2 2-16 0,1 1 0 15,-2-1-80-15,1 2-32 0,-1 2 0 0,0 4 0 16,-1 0 48-16,1 0 0 0,2 4 0 0,-1 1 0 16,1 5 32-16,1 2 16 0,0 1 0 0,2 3 0 15,0 2-176-15,2 0-16 0,4-1-16 0,1 3 0 16,3 0-80-16,2-3-16 0,2-3 0 0,5-2 0 0,2-3 0 16,2 0 0-16,3-3 0 0,4-3 0 0,1 4-192 15,1-2 128-15,0-3-128 0,2-3 0 0,-2-7 128 16,5 1-128-16,3-1 0 0,-2-2 0 0,1-3 224 15,-1-1-48-15,0-2-16 0,0 1 0 0,1-3 128 0,-3 0 32 16,-3-1 0-16,3-4 0 0,1 3 48 16,-1 0 16-16,-6-4 0 0,1 1 0 0,-1-3-32 0,-4 1 0 15,-3-3 0-15,-1 1 0 0,-3 0-144 0,0 3-16 16,-1-1-16-16,-4 4 0 0,-2 0-176 0,-1 2 0 16,-1 0 0-16,1-2 0 15,-7 1-1728-15,0 4-240 0,-2-2-32 0</inkml:trace>
  <inkml:trace contextRef="#ctx0" brushRef="#br0" timeOffset="8068.24">32578 131 11167 0,'0'0'496'0,"0"0"96"0,0 0-464 0,0 0-128 0,-9-6 0 0,9 6 0 15,-6-12 704-15,2 6 112 0,4 6 16 0,-4-10 16 16,-2 3-64-16,6 7-16 0,-3-9 0 0,3 9 0 16,-6-11-160-16,6 11-32 0,-8-7-16 0,1-2 0 0,-1 3-144 15,-2 0-32-15,1-1 0 0,-3 2 0 16,2 1 112-16,-4-1 16 0,0 2 0 0,-3 0 0 0,1 3-80 15,-2 3-16-15,0 0 0 0,2 2 0 0,0-1-96 0,-1 5 0 16,3-2-16-16,-1 1 0 0,1 4-80 0,2-2-16 16,1 4 0-16,-1 2 0 0,-5 0-208 0,5 1 0 15,1 0 0-15,-1 1 0 0,-2 1 0 0,10-10 0 16,-1 5 0-16,1-1 0 0,3-1 0 0,2 4 0 16,5 2-144-16,1-2 144 0,4-2 0 0,13 12-144 15,-2-5 144-15,2-4 0 0,-1-1 0 0,0-4 0 16,2-2 0-16,2-1 0 0,1-3 0 0,0-3 0 15,0-3 0-15,0 0 0 0,1-2 160 0,0 0 16 16,1-3 0-16,-2-4 0 0,0 2 80 0,-4-5 0 16,0 0 16-16,-3-3 0 0,-2-1 96 15,-3-1 16-15,-1 0 0 0,-3-1 0 0,-6-1 272 0,-2 5 64 0,-4 2 16 16,-4-3 0-16,2-1-48 0,-4 0-16 0,-2 1 0 0,-3-3 0 16,-2-3-352-16,-14-13-64 0,3 9 0 0,1 3-16 15,0 4-240-15,1 3 0 0,3 5-144 0,-2 2 144 31,3 7-1392-31,2 5-176 0,-2 1-32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30T18:15:01.75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4420 13784 19407 0,'-4'-25'848'0,"3"8"192"0,-1-1-832 0,4 1-208 15,0-1 0-15,2 0 0 0,1-1 416 0,0 1 32 16,1 2 16-16,1 0 0 0,-1 5 48 0,1-2 16 15,-1 3 0-15,-1 2 0 0,-5 8-144 0,0 0-48 16,0 0 0-16,0 0 0 0,0 0-96 0,0 0-32 16,0 0 0-16,6 17 0 0,-1 2 112 0,-5 5 32 15,-2 5 0-15,-2 6 0 0,-2 3 48 0,-3 8 16 16,0 4 0-16,-1 9 0 0,-2 3-256 0,0 6-160 16,-2 3 192-16,0 1-192 0,-3 2 144 0,2 0-144 0,0-1 0 15,1 4 144-15,1-1-144 0,3-5 0 16,-2 0 0-16,3-3 0 0,-2-4 0 0,2 1 0 0,1-1 0 0,1-2 0 15,-1-5 384-15,1 1 0 0,0-1 0 0,0-3 0 16,0-5 64-16,0-1 0 0,-1-1 0 0,5-5 0 16,0 0-48-16,0-1 0 0,1-3 0 0,0 0 0 15,6-1-64-15,2-2-16 0,0-3 0 0,0-3 0 16,2-1-144-16,2-1-48 0,1 0 0 0,3-4 0 16,0-2-128-16,3 2 0 0,0 0 0 0,6-4 0 15,3-3 0-15,3 2 128 0,3-1-128 0,7-2 0 16,3-4 0-16,6 0 0 0,6 0 0 0,3-3 0 15,0-2 0-15,5 2 0 0,-3-4 0 0,6 1 0 16,2 0 128-16,8 0-128 0,5-1 192 0,0 1-64 16,-2 1 0-16,2-1-128 0,3-2 192 0,4 3-64 0,7 2 0 15,0-1 0-15,-2 3 0 0,2-3 0 16,1 2 16-16,6-2 0 0,2 3 0 0,1-2 0 0,-1 0-144 16,5-2 128-16,6 3-128 0,-1 0 128 0,-2-5-128 0,2 5 128 15,4-4-128-15,3-2 128 0,3 0-128 0,3 2 128 16,2 0-128-16,0-2 128 0,2-2-128 0,1 4 0 15,3 3 144-15,-1-4-144 0,0-2 0 0,3 2 128 16,4 4-128-16,0-5 0 0,-3 0 0 0,7 1 128 16,1 1-128-16,-3-1 0 0,-2-3 0 0,1 3 0 15,7-2 0-15,-5 1 0 0,-3-1 0 0,1 1 0 16,7 1 0-16,-7-3 128 0,-4 0-128 0,3 2 0 16,4 1 0-16,-2 1 128 0,-5-2-128 0,-1 0 0 0,0 2 0 15,-2 3 0-15,-5-2 0 0,0 5 0 16,-2-4 0-16,-5 3 0 0,-6-4 0 0,2 5 0 0,-1-3 0 0,-3 4 0 15,-8-5 0-15,-2 6 0 0,-3 1 0 0,-1-2 0 16,-2-1 0-16,-4 3 0 0,-8 1 0 0,0-1 128 16,1 2-128-16,-4-2 0 0,-5 1 128 0,-3-3-128 15,-5-3 0-15,-2 3 0 0,-6-3 0 0,3 3 128 16,-2-5-128-16,1 2 0 0,-1-3 128 0,-3 3-128 16,-6-4 0-16,-4-2 128 0,0 0-128 0,-3 1 0 15,-3 0 160-15,-2-1-32 0,-2-2-128 0,-1-1 192 16,-4 0-192-16,-4 0 0 0,-3 0 0 0,-1 0 0 15,-3-4 0-15,-5-2 0 0,-4-1 0 0,-2-3 0 16,-3-3 0-16,-1-2 144 0,-2-3-144 0,-2-3 192 16,-2-7 48-16,4-3 16 0,-6 0 0 0,0-8 0 15,-1-3 112-15,0-2 16 0,-1-8 16 0,0-7 0 0,1-3-80 16,-4-7 0-16,1 0-16 0,1-1 0 0,-2 1-112 0,2 0 0 16,0-2-16-16,1 5 0 0,-2 3 144 0,2 0 16 15,1-2 16-15,1 6 0 0,2 4-96 0,-2 3-32 16,3 2 0-16,1 5 0 0,0-4-224 0,2 9 128 15,-1 0-128-15,2 7 0 0,1 0 0 0,-1 3 0 16,3 0 0-16,0 4 0 16,2-1-432-16,1 3-16 0,2 1-16 0,1 4 0 15,-1 4-3168-15,2-2-624 0</inkml:trace>
  <inkml:trace contextRef="#ctx0" brushRef="#br0" timeOffset="1416.73">17116 13633 16991 0,'1'-18'752'0,"3"7"144"0,-3-2-704 16,3-2-192-16,1 1 0 0,-1 0 0 0,2 2 544 0,-1-2 80 0,2 0 16 0,-2 4 0 16,0-1-64-16,0-2 0 0,0 4 0 0,-1-1 0 15,0 4 32-15,2-2 0 0,2 0 0 0,-1 5 0 16,-7 3 32-16,10-6 16 0,0 3 0 0,2 1 0 15,-2 1-144-15,-10 1-48 0,14 3 0 0,-3 0 0 16,0 4-144-16,0-2-16 0,-1 4-16 0,0 1 0 16,-2 5 96-16,-2 4 32 0,-2 4 0 0,0 4 0 15,-3 2 96-15,1 4 0 0,-5 4 16 0,-3 6 0 16,-4-2-32-16,-2 10-16 0,-2 6 0 0,-1 8 0 16,-4 5-208-16,-2 1-32 0,0 1-16 0,-1 6 0 0,-1 6-224 15,3 0 176-15,0 2-176 0,1 2 160 0,0-2-160 16,1 4 0-16,0 3 0 0,1-1 128 0,3-2-128 0,0-1 0 15,2-5 0-15,2 0 0 0,1-3 0 0,1-1 0 16,3-5 0-16,1-1 0 0,0-2 0 0,3-4 0 16,1-1 0-16,0-5 0 0,3 2 128 0,2-7-128 15,2-4 0-15,2 1 128 0,3-8 32 0,-1-2 0 16,3-6 0-16,3-1 0 0,2-5 32 0,1-5 16 16,3-2 0-16,2-3 0 0,5-3-32 0,4-3-16 15,3 1 0-15,5-3 0 0,1-5 16 0,1 1 0 16,2-6 0-16,4 1 0 0,4-3-176 0,5 1 192 15,1-6-192-15,7 2 192 0,8 0-192 0,0-1 192 16,-1 1-192-16,1 0 192 0,3 0-192 0,4-1 160 0,4 1-160 0,2 1 160 16,1 0-160-16,1 1 192 0,0-1-192 0,6 2 192 15,3-2-192-15,0 1 0 0,-2 1 144 0,2 1-144 16,3 1 0-16,3-2 0 0,3 2 0 0,0 0 128 16,0 0-128-16,4 3 0 0,1 1 0 0,0 2 0 15,-1-4 0-15,3 5 0 0,2-2 0 0,-2 2 0 16,0-3 0-16,2 3 0 0,-2-3 0 0,2 1 0 15,1-3 0-15,1 3 0 0,-1-2 0 0,0 4 0 16,0-5 0-16,2 3 0 0,-1-3 0 0,2 1 0 16,1 1 0-16,-3 0 0 0,0 2 0 0,0-2 0 15,4 0 0-15,-4-3 0 0,-9 1 0 0,3 4 0 16,6-2 0-16,-4 2 0 0,-3-6 0 0,3 2 0 16,1 4 0-16,0-5 0 0,-4 2 0 0,2-2 0 0,-2-1 0 0,4 1 0 15,1 1 0-15,-1-2 0 0,-6-2 0 0,5 2 0 16,1 3 0-16,-2-2 128 0,-5-3-128 0,3 5 0 15,0-1 0-15,-2-1 0 0,0 0 0 0,-6 0 0 16,-3-1 0-16,1 0 0 0,1 2 0 0,-4 3 0 16,-7-6 0-16,-2 2 0 0,2 1 0 0,-2-1 0 15,-1 3 0-15,-5-1 0 0,-5-3 0 0,-3 3 0 16,-3-1 0-16,0-1 0 0,2 0 0 0,-1 3 0 16,-4-5 0-16,-6 4 0 0,-4 0 0 0,-1-1 0 15,-1-1 0-15,-2 2 0 0,-3 0 0 0,1 2 0 16,-2-3 0-16,0 1 0 0,-2 2 0 0,-3-5 0 15,-8 1 0-15,-1 2 0 0,-1-4 0 0,-1 1 144 16,-3 0-144-16,-2 0 0 0,0-2 144 0,-3 0-144 16,-3-2 0-16,-3 0 144 0,0-2-144 0,-1 1 160 0,1-5-160 0,-2 1 160 15,-2 0 16-15,0-6 0 0,-2 3 0 0,2-6 0 16,-4-4 48-16,0 0 16 0,1-4 0 0,-2-4 0 16,1-2 112-16,-1-5 32 0,-1-4 0 0,2-6 0 15,-2-2 0-15,-2-4 16 0,-1-5 0 0,0 0 0 16,-3-2-64-16,0-3-16 0,0-3 0 0,-1 1 0 15,-2-1-64-15,3 1 0 0,-3-4-16 0,4 1 0 16,-2-1-80-16,1 4-16 0,1-1 0 0,-1 5 0 16,1 0-144-16,0 3 0 0,0 3 0 0,1 3 128 15,0 2-128-15,1 3 0 0,0 4 0 0,-1 2-176 32,1 1-208-32,3 5-32 0,-2 4-16 0,-1 1 0 0,0 4-1360 0,-2 4-256 0,1 5-64 0,0 4-10032 15,-1-1-2000-15</inkml:trace>
  <inkml:trace contextRef="#ctx0" brushRef="#br0" timeOffset="3935.54">16949 14289 26719 0,'-5'-19'2368'0,"1"-4"-1888"0,-3 0-480 0,3 1 0 15,1 3 1728-15,1 1 256 0,0 4 64 0,0 3 0 16,1 1-1344-16,-1 1-272 0,2 4-48 0,0 5-16 16,0 0-208-16,0 0-32 0,0 0-128 0,0 0 192 15,0 0-192-15,3 19 0 0,3 4-144 0,-1 5 144 16,-1 5 0-16,1 4 0 0,0 11 0 0,-2 5 0 16,-2 6 0-16,0 4 0 0,-1 9 0 0,0 6 0 15,-1 1 144-15,0 5-144 0,0 1 0 0,-2 4 144 16,3 1-144-16,1 2 0 0,1-2 0 0,1-2 0 15,1-3 0-15,4-2 0 0,3 1 0 0,2-6 0 16,1-5 128-16,4-3-128 0,3-3 0 0,5-1 128 0,1-6-128 16,4-3 0-16,5 0 0 0,5-4 128 0,3-5-128 0,2-2 128 15,2-6-128-15,3 1 128 0,2-6 0 0,3-1-128 16,3-3 192-16,7-4-64 0,8-2-128 0,2-3 192 16,4 0-192-16,5-2 192 0,3 0-192 0,7-1 128 15,7-2-128-15,2-1 128 0,-2 0-128 0,7-1 192 16,7 0-192-16,2-5 192 0,3-1-16 0,3 0 0 15,6 1 0-15,5 1 0 0,1-5-176 0,6 0 128 16,4 6-128-16,0-1 128 0,-1-3-128 0,5 4 0 16,5 1 0-16,-1 1 0 0,-3 0 0 0,2 4 0 15,2 0 128-15,3-1-128 0,-3 0 0 0,0 0 0 16,0 0 144-16,3-1-144 0,3-4 128 0,-1 1-128 16,-6 0 128-16,2-4-128 0,-1 1 0 0,3-4 144 0,2 2-144 15,-5-2 0-15,-2 0 176 0,-2 2-176 0,3-3 160 0,-5 0-160 16,-6 0 0-16,0-1 128 0,0-3-128 0,-4 1 0 15,-6-1 0-15,1-1 0 0,-1-1 0 0,-4-1 0 16,-6 2 128-16,1 0-128 0,4-2 0 0,-10-2 0 16,-10 0 0-16,0 2 0 0,1 0 0 0,-3 0 0 15,-8 1 0-15,-1-2 0 0,-4 1 0 0,0-2 0 16,-3 2 128-16,-3 2-128 0,-7 0 0 0,-4 2 0 16,-5 0 128-16,-3 1-128 0,-4 1 0 0,0-1 144 15,-2 3 48-15,-3 2 0 0,-3-1 0 0,-8 3 0 16,-4-1 0-16,-2 2 16 0,-1 2 0 0,-4-3 0 15,-1 3-208-15,-2 0 144 0,0-3-144 0,-2 1 128 16,-2 2-128-16,-3-4 0 0,0 1 0 0,-3-1 128 16,1 2-128-16,-3-2 128 0,-3-1-128 0,-1-3 128 0,-2 1 0 0,0 2 0 15,0-3 0-15,-2 0 0 0,1-1-128 0,-1-2 128 16,-1 1-128-16,-1-3 128 0,-1-3-128 0,-1 1 192 16,-2-6-192-16,-2 1 192 0,2-2 48 0,-1-1 16 15,4-7 0-15,-1-2 0 0,0-5 80 0,1-2 32 16,3-7 0-16,3-1 0 0,1-4-32 0,3-4 0 15,2-6 0-15,5-2 0 0,-1-3-160 0,3-4-48 16,3-2 0-16,2-6 0 0,-1-1-128 0,-1 0 0 16,0-1 0-16,-1-2 0 0,-3-2 0 0,-1 1 0 15,-1 1 0-15,1 6 0 0,2-2 0 0,-1 5 0 16,-1 3 0-16,2 6 128 0,-4 0-128 0,2 9 0 16,-5 2 0-16,-1 8 0 0,-2 3-192 0,-3 6-128 0,-7 1-32 0,-6 8 0 31,-7 1-2640-31,-7 11-528 0</inkml:trace>
  <inkml:trace contextRef="#ctx0" brushRef="#br0" timeOffset="5203">4748 13356 30287 0,'-12'-15'1344'0,"12"15"272"0,-5-8-1296 0,5 8-320 0,0 0 0 0,0 0 0 0,0 0 160 0,0 0-32 16,3 13-128-16,0 3 192 0,1 3-192 0,3 3 0 16,-4 3 0-16,3 3 0 0,-1 7 0 0,0 6 0 15,1 9 0-15,-2 2 0 0,-2 5 128 0,0 9-128 16,0 9 0-16,-2 8 0 0,-4 2 0 0,1 4 128 15,-2 3-128-15,-1-1 0 0,0-1 0 0,-2 2 0 16,-2-2 0-16,1-2 0 0,-1-3 128 0,0-4 0 16,1 1-128-16,3-5 192 0,1 0 272 0,0-2 48 15,0-3 16-15,1-1 0 0,0 0-32 0,4-3-16 16,2-2 0-16,4 0 0 0,0-4-224 0,4 1-32 16,2-6-16-16,5-1 0 0,0-4-208 0,4-1 176 15,1-3-176-15,6-4 160 0,1-2-160 0,8-1 0 0,6-5 0 0,11-5 0 16,5 1 0-16,9-3 128 0,2-4-128 0,5-4 0 15,1-3 0-15,7-3 0 0,7-1 0 0,5 0 0 16,7-6 0-16,2 1 0 0,3-4 0 0,6 1 0 16,7 2 0-16,-1-4 0 0,1-1 0 0,5 5 0 15,9-4 0-15,-2 1 0 0,-2 0 128 0,7 1-128 16,9-2 0-16,2-1 192 0,-2-1-192 0,8 0 192 16,4 1-64-16,5-5-128 0,2-2 192 0,1-1-64 15,-1 0 32-15,4-5 0 0,5 1 0 0,5-4 0 16,2 0-16-16,-3 2 0 0,-3-2 0 0,1-2 0 15,3 0-144-15,3 1 128 0,-3 2-128 0,-2-2 128 16,-10 0-128-16,4 0 0 0,0 0 0 0,2 0 0 16,-1-1 0-16,-7 0 0 0,-6 1 0 0,0 2 128 15,1-2-128-15,-5 3 0 0,-6 2 0 0,-2-1 0 0,-3 5 0 16,-6 1 0-16,-4 0 128 0,-3 4-128 0,0 3 0 0,-7 1 0 16,-4-1 0-16,-2 5 0 0,0 2 0 0,-9 0 0 15,-7-1 0-15,-1 4 0 0,-5-4 0 0,-2 2 0 16,-3 3 0-16,-3-2 0 0,-7 0 0 0,-3 4 0 15,-1-2 0-15,-1-2 0 0,0 2 0 0,-5 0 0 16,-6 3 0-16,-3-3 0 0,-4 1 0 0,-4-3 0 16,-3 0 0-16,0 2 0 0,-4-5-128 0,-1 3 128 15,-3-4 0-15,-2 3 0 0,-2-5 0 0,-6 2 0 16,-4-3 0-16,-3-3 0 0,-3 1 0 0,-3-3 0 16,-6-2 0-16,0-1 0 0,-1-1 0 0,-1-5 160 15,-1 0-160-15,-3-5 160 0,0-2 16 0,-2-5 0 16,1-2 0-16,-3-6 0 0,-1-3 128 0,3-5 16 0,-3-4 16 0,1-8 0 15,1 0-32-15,0-5-16 0,0-3 0 0,1-3 0 16,-1-6-128-16,-3-2-32 0,2-6 0 0,-3-1 0 16,0-1 32-16,-1-1 0 0,-1 2 0 0,0 2 0 15,-3-1 272-15,3 4 48 0,0 0 16 0,-1 7 0 16,1-1-48-16,1 3-16 0,-1-4 0 0,0 9 0 16,-2 4-96-16,0 0-16 0,1 1 0 0,-1 5 0 15,3-1-320-15,0 5 0 0,0-1 0 0,0 5 0 31,0 1-912-31,5 4-208 0,2 0-32 0,-1 4-16 16,6-2-1968-16,2 3-400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30T18:15:11.40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11049 10380 16575 0,'0'0'1472'0,"0"0"-1168"16,6-9-304-16,0-1 0 0,-1 5 624 0,0-3 64 16,1 1 16-16,-3 0 0 0,-3 7-128 0,4-11 0 15,-1 1-16-15,-1 0 0 0,-2-4 288 0,0 0 64 0,-2 4 16 0,-2-4 0 16,-1 1 32-16,-2-1 0 0,-1-3 0 0,-3 1 0 15,-3 1-256-15,-3-1-32 0,-1 0-16 0,-1-2 0 16,-3 3-208-16,-3-2-32 0,-6-1-16 0,2-1 0 16,1 2-160-16,-1 0-48 0,-3 2 0 0,2 5 0 15,-5-2-192-15,1 6 0 0,0-3 128 0,-2 5-128 16,-1 4 0-16,-1 0 128 0,-4 1-128 0,1 1 0 16,-3-4 128-16,1 5-128 0,1-1 0 0,0 2 0 15,-1-1 128-15,1 1-128 0,0 2 0 0,1 5 0 16,0 1 192-16,1 1-64 0,-2 2-128 0,0 0 192 15,0 2 32-15,1-1 0 0,0 2 0 0,5 1 0 16,-1 5-32-16,2 4 0 0,2-2 0 0,0 3 0 16,0 3-192-16,3-1 0 0,0 4 128 0,3 0-128 0,-1 5 0 0,2-2 0 15,2 0 0-15,2-1 0 0,-2-3 0 0,3-1 0 16,3-2 0-16,0 2 0 0,4 1 0 0,0 0 0 16,0 3 0-16,3 0 0 0,3-5 0 0,-1 3 128 15,3 6-128-15,1-4 0 0,1-3 0 0,1 2 0 16,1 1 128-16,0 1-128 0,2 1 0 0,4-1 0 15,1-1 0-15,0 1 0 0,4 3 0 0,3 2 128 16,1-2-128-16,3-3 0 0,3 1 0 0,1 0 128 16,1 1-128-16,0-4 0 0,-3-2 128 0,6-1-128 15,-2-2 0-15,0 1 0 0,2-2 128 0,-1-3-128 16,3-1 0-16,1-1 0 0,0-5 144 0,3-1-144 16,2-4 128-16,0 0-128 0,1-3 192 0,2 1-32 15,1-1-16-15,1-4 0 0,-2-2 32 0,5-2 0 0,-3 0 0 0,0-2 0 16,-3 0-32-16,0-2 0 0,1-2 0 0,1 0 0 15,3-1-16-15,-1 2 0 0,0-3 0 16,1 1 0-16,3-3 0 0,0 1-128 0,1-4 192 0,1 1-64 16,-5-1-128-16,0 0 160 0,1-4-160 0,-1 2 160 15,-3-2-160-15,-2-1 0 0,2 0 144 0,-2 1-144 16,-1-3 0-16,0 0 128 0,0 1-128 0,0 0 0 16,-1 0 128-16,0-2-128 0,-2-2 128 0,-1-3-128 15,1 1 176-15,-4-6-48 0,0 0 0 0,-1-4 0 16,-1-1 128-16,1-2 0 0,-3-3 16 0,0-1 0 15,0-3-80-15,-3-2-32 0,-1 0 0 0,-2 1 0 16,1-4 32-16,-2 4 0 0,-4-3 0 0,1 2 0 0,-6-3 128 16,0 3 48-16,-3 3 0 0,-2-5 0 15,-2 2 48-15,-3-3 16 0,-4 5 0 0,-2 1 0 0,0-1-128 0,-3 4-32 16,1 3 0-16,-5 2 0 0,-1-1-144 0,-2 1-128 16,0 7 144-16,-4-1-144 0,-2 1 128 0,-1 1-128 15,-2 5 0-15,0 1 0 0,-3-1 0 0,-2 1 0 16,-4 0 0-16,-2 2 0 0,1-1 0 0,1 5 0 15,-2-2 0-15,4 1 0 0,0 4 0 0,0-1 0 16,1 2 0-16,3-2 0 0,2 2 0 0,3 1 0 16,1 2 0-16,2 1-160 15,-1 1-240-15,2 3-48 0,3 2-16 0,2 1 0 16,4 0-1904-16,2 2-368 0,5 4-80 0</inkml:trace>
  <inkml:trace contextRef="#ctx0" brushRef="#br0" timeOffset="3485.07">17358 11034 8287 0,'9'0'736'0,"4"-3"-592"0,-1-1-144 0,-1 0 0 16,0 1 1072-16,2 0 176 0,-1-1 32 0,-1-2 16 15,-1 1 96-15,-1-2 16 0,-1-1 0 0,-2 2 0 16,-6 6 128-16,4-8 48 0,-2 1 0 0,-2 7 0 15,0 0-256-15,0 0-48 0,0 0-16 0,-12 3 0 16,-1 2-480-16,-2 1-80 0,-3 3-32 0,-2 2 0 16,-6 0-352-16,-1 0-80 0,-3-1-16 0,-3 3 0 15,-3 4 32-15,-1 2 0 0,-2 1 0 0,-2 7 0 16,-2 2 176-16,0 0 32 0,-7 0 16 0,-3 3 0 16,-5 0 32-16,-3 1 0 0,-2 0 0 0,0 1 0 15,-1 1 0-15,-1-2 16 0,-1-2 0 0,-1 1 0 16,-4 1-48-16,-3-2-16 0,-2-1 0 0,-1-3 0 15,2 5-64-15,3-2-16 0,-1-2 0 0,1 3 0 0,-2-6 0 0,3 3-16 16,1-4 0-16,4 3 0 0,3-3-48 0,3 2-16 16,5 0 0-16,0-2 0 0,2 2-160 0,1-5-16 15,1-3-128-15,5 0 192 0,4 0 48 0,4-2 0 16,3 0 0-16,2-4 0 0,1 1-240 0,4 1 144 16,1-1-144-16,3-3 128 0,1 0-128 0,3-2 0 15,1 1 144-15,2-4-144 0,3-2 0 0,3 0 0 16,-3-3 0-16,4 0 128 0,1 0-128 0,9 0 0 15,0 0 0-15,-7-3-128 0,7 3-160 0,-3-5-32 16,3 5 0-16,0 0 0 16,0-12-464-16,1 1-112 0,0-1 0 0,0 0-16 15,5 1-1760-15,0-2-336 0,0-3-80 0,1 0-11808 0</inkml:trace>
  <inkml:trace contextRef="#ctx0" brushRef="#br0" timeOffset="4084.61">14521 11285 16575 0,'-17'-4'736'0,"5"2"160"0,-1 1-720 0,2 1-176 0,1 0 0 0,0 0 0 0,1 0 320 15,9 0 48-15,-10 3 0 0,10-3 0 0,0 0 96 0,0 0 32 16,0 0 0-16,0 0 0 0,0 0 464 0,0 0 80 16,0 0 32-16,0 0 0 0,12-2-304 0,3 4-64 15,3 0-16-15,5 0 0 0,4 1 16 0,3 2 0 16,5 2 0-16,4 0 0 0,3 2-80 0,1 0-16 15,3 2 0-15,2-1 0 0,4 3 96 0,6 2 0 16,3 2 16-16,6 1 0 0,4 1 48 0,-1 1 16 16,1-2 0-16,3 0 0 0,0 1-272 0,3-2-64 15,5 1-16-15,-2 0 0 0,1-2-112 0,3 1-32 16,-3-2 0-16,2 3 0 0,1 0-112 0,0-3-32 0,0 2 0 0,-4-2 0 16,-3 0-144-16,0 3 160 0,-5 1-160 0,4-1 160 15,-1-3-160-15,-2 2 192 0,-3-1-192 0,-2-1 192 16,-2 1 48-16,-2-1 16 0,-3-1 0 0,-1-1 0 15,-3-1-16-15,-2-3 0 0,-2 1 0 0,-5-5 0 16,-5 0-32-16,1-1 0 0,-2 1 0 0,-3-1 0 16,-3-1-48-16,-1 2-16 0,-2 0 0 0,-2 0 0 15,-2-1-144-15,-1 0 160 0,-3-1-160 0,0 0 160 16,-1 1-160-16,-1-3 0 0,-3 3 0 0,-1-2 0 16,-3-3 176-16,-3 2-48 0,0 3-128 0,-4-1 192 15,1-3-192-15,-10 0 0 0,0 0-144 0,0 0 144 16,8 0 0-16,-8 0 0 0,0 0-128 0,0 0 128 15,0 0-384-15,0 0-16 0,-8-2-16 0,-6-1 0 16,-5-1-2048-16,-4-1-416 0,-1-2-64 0,-8-3-12688 16</inkml:trace>
  <inkml:trace contextRef="#ctx0" brushRef="#br0" timeOffset="4584.85">17481 11058 17503 0,'0'0'768'0,"0"0"176"0,0 0-752 0,0 0-192 0,0 0 0 0,0 0 0 16,0 0 576-16,0 0 96 0,0 0 16 0,-9 0 0 16,-3 4 176-16,-2-1 32 0,-2 2 16 0,-3 0 0 15,-7 6-16-15,1-2-16 0,-4 3 0 0,-2 2 0 16,-2 0-48-16,-1 4 0 0,-2 5 0 0,-1 0 0 16,0 0-304-16,-2 3-64 0,-2-3-16 0,-1 5 0 15,0-2-192-15,-3 0-64 0,-6 1 0 0,-1 0 0 16,-3-1 112-16,0 0 16 0,1-1 0 0,0-2 0 15,0 1 64-15,1 3 32 0,0 0 0 0,-4-1 0 0,-4-3-64 16,0 0-16-16,1 1 0 0,3-2 0 0,2 1-48 16,3 0-16-16,0-8 0 0,1 5 0 0,3 1 48 0,-2-1 0 15,-3-2 0-15,3-1 0 0,0-5-176 0,0 2-16 16,2 0-128-16,1 0 192 0,0-4-192 0,2 1 144 16,3 1-144-16,1-3 128 0,1 1-128 0,2-2 192 15,0 0-192-15,2-2 192 0,4-1-192 0,3 1 128 16,3-2-128-16,5-2 128 0,3-2-128 0,3 2 0 15,2-2 0-15,3 1 0 16,0-2-336-16,3-1-112 0,7 2 0 0,-6-3-16 16,1-5-1904-16,2 2-384 0,-2-1-80 0</inkml:trace>
  <inkml:trace contextRef="#ctx0" brushRef="#br0" timeOffset="5178.75">14519 11238 19343 0,'-21'-5'1728'0,"10"0"-1392"0,1 1-336 0,2-1 0 16,2 0 560-16,6 5 32 0,0 0 16 0,0 0 0 16,0 0-112-16,0 0-32 0,0 0 0 0,0 0 0 0,0 0 64 0,10-4 16 15,0 0 0-15,5 8 0 0,5-1 96 0,6 1 0 16,2 2 16-16,5 4 0 0,4-4-16 0,2 5 0 16,3-4 0-16,4 5 0 0,2-3 0 0,3 1-16 15,4 2 0-15,3 0 0 0,6 1-160 0,1 2-16 16,2-4-16-16,1 5 0 0,0-4 16 0,3 5 16 15,-2-1 0-15,1 3 0 0,1 3-64 0,-1-2-16 16,-3 1 0-16,0 2 0 0,-5-2-240 0,-1 1-144 16,-1 4 160-16,2-3-160 0,3 0 128 0,0 0-128 15,-3 1 0-15,0-1 0 0,-2 1 144 0,-2-1-144 16,0-4 128-16,-4 2-128 0,6-1 0 0,-3 0 0 0,-1-3 128 16,-3 1-128-16,0-3 0 0,-5 1 0 0,-2-2 144 15,-2-1-144-15,-1 0 0 0,-1 2 144 16,-4 0-144-16,2-3 0 0,-1 2 128 0,1-2-128 0,-2 2 0 0,0-2 0 15,-3-3 192-15,-1-4-192 0,-4 4 192 16,-2-4-192-16,-3-3 256 0,0 2-64 0,0-1-16 0,-2 0 0 16,-2 0 0-16,1 0 0 0,-4-1 0 0,0 1 0 15,-4-2-16-15,0 0 0 0,0 3 0 0,0-3 0 16,-3-2-32-16,-1 1 0 0,-10 0 0 0,10 1 0 16,2-1-128-16,-12 0 128 0,0 0-128 0,10 2 128 15,-10-2-128-15,0 0 0 0,0 0 0 0,0 0 0 31,0 0-672-31,0 0-16 0,0 0 0 0,0 0-10912 0,-13 5-2192 0</inkml:trace>
  <inkml:trace contextRef="#ctx0" brushRef="#br0" timeOffset="9725.74">18242 11467 16927 0,'0'0'752'0,"0"0"144"0,0 0-704 0,0 0-192 15,0 0 0-15,0 0 0 0,0 0 1216 0,0 0 224 16,-6-6 32-16,-5 2 16 0,0 3-528 0,-4 2-96 15,-4 3-32-15,-3-1 0 0,-3 0-192 0,-2 2-64 16,-2 3 0-16,-3-2 0 0,-2 5 48 0,-2 1 0 16,-5 4 0-16,1-2 0 0,0-1-176 0,2-1-16 15,-4 0-16-15,7 2 0 0,3-2-192 0,5-1-32 16,5-1-16-16,7 0 0 0,5 3 64 0,4-5 16 16,6-8 0-16,0 0 0 0,2 11-64 0,5 1 0 0,7-5 0 0,3 2 0 15,4-2 112-15,4-2 16 0,3 2 0 0,3-2 0 16,-1 3-192-16,2 2-128 0,0-1 192 0,-2 1-192 15,1-2 0-15,-3 1 0 0,0-3 0 0,0 3 0 16,0-4 0-16,-3 1 0 0,-2 2 0 0,-3-4 0 31,-1 1-1440-31,-2 1-288 0,-2-2-64 0,-2-1-11840 0</inkml:trace>
  <inkml:trace contextRef="#ctx0" brushRef="#br0" timeOffset="9974.01">17822 11695 29487 0,'-6'-11'2624'0,"4"6"-2112"0,2 5-512 0,0 0 0 0,10-9 576 0,4 4 16 15,3 1 0-15,5 2 0 0,4-2-272 0,1 0-64 16,4-2-16-16,1-2 0 0,6 6 96 0,1 0 32 16,2 0 0-16,3 2 0 0,0-1-48 0,3 2 0 15,0 1 0-15,2 1 0 0,2-6-64 0,-1 5 0 16,-3 0-16-16,-1 2 0 0,-2-1-112 0,-1-1 0 15,-1 2-128-15,3 4 192 0,-1-2-192 0,-1 3 0 16,1-1 0-16,-4-2-160 16,-2 2-1088-16,-3-3-224 0,-5 0-32 0,-3 2-8240 15,-3 0-1648-15</inkml:trace>
  <inkml:trace contextRef="#ctx0" brushRef="#br0" timeOffset="10275.21">19613 11236 17503 0,'9'-16'768'0,"-2"9"176"0,-1-3-752 0,0 5-192 0,-6 5 0 0,0 0 0 15,0 0 1088-15,0 0 176 0,0 0 32 0,0 0 16 16,0 0-288-16,-5 13-64 0,-2 1-16 0,-3 7 0 15,-3 0-240-15,-2 2-64 0,-1 5 0 0,-1 2 0 16,-3 3-48-16,-1 6-16 0,-3 3 0 0,-2 0 0 16,0 1-176-16,-4 2-32 0,0-4-16 0,1 5 0 15,-1-3-192-15,4 1-32 0,2-4-128 0,2-3 192 16,4-4-192-16,3-5 0 0,2 0 0 0,3-7 0 0,1-2-224 16,3-3-144-16,2-1-16 0,0-2-8784 15,3-4-1760-15</inkml:trace>
  <inkml:trace contextRef="#ctx0" brushRef="#br0" timeOffset="11922.22">19129 11646 5519 0,'-6'-15'496'0,"6"15"-496"15,0 0 0-15,0 0 0 0,13-4 4208 0,0 0 736 16,3 1 160-16,2 1 16 0,1 1-3840 0,1 0-784 0,2-2-160 15,2 2-16-15,1 0-320 0,3-1 128 16,3 1-128-16,-1-1 0 0,2-4 400 0,-2 4-16 16,0 2-16-16,-2-1 0 0,-3-2 112 0,-1 2 32 0,-1 0 0 0,1 1 0 15,-2 0-256-15,-1 0-64 0,-3 0 0 0,-1 0 0 16,-2 0-192-16,2 0 176 0,-4 0-176 0,1 0 160 16,2 0 32-16,-2 0 0 0,-2 0 0 0,1 0 0 15,-1-6 128-15,-2 3 48 0,-10 3 0 0,11-2 0 16,-11 2-16-16,10-1 0 0,-10 1 0 0,0 0 0 15,0 0 16-15,0 0 0 0,0 0 0 0,0 0 0 16,-5 12-192-16,-1-4-48 0,-4 1 0 0,-2 4 0 16,0-4-128-16,-1 4 0 0,-1-2 0 0,1 3 0 15,3 0 0-15,2 1 0 0,2-1 0 0,2 0 0 16,0 0 0-16,3-1 0 0,1-13 0 0,3 14 0 16,0-4 0-16,3 0 0 0,0-5 0 0,3 0 0 15,2-1 144-15,3-2 0 0,2-4 0 0,-1-2 0 0,5-1 160 0,-1 2 16 16,3-4 16-16,-1-4 0 0,1-3-144 0,0 1-16 15,-1 2-16-15,1-3 0 0,-2-3-160 0,1 2 160 16,-2 1-160-16,0 0 160 16,0-3-32-16,-2 1-128 0,1-2 192 0,-1 2-64 0,1 0-128 15,-3 2 0-15,-1 2 0 0,-1 0 0 0,-3 6 0 0,-1-1 0 16,-9 7 0-16,10-3 0 0,-10 3 0 0,0 0 0 16,0 0 0-16,9 5 0 0,-9-5-144 0,0 0 144 15,4 14 0-15,-4 1 0 0,-2-1-128 0,0 2 128 16,-3 4 0-16,0-1 0 0,-2 0 0 0,-2 4 0 15,-3 6 0-15,-2 1 0 0,-3 3 0 0,-2 4 0 16,-4 4 0-16,0 1 0 0,0 6 0 0,-2-2 0 16,-3-2 0-16,3-3 0 0,-1-2 0 0,2-2 0 0,0-5 0 15,2 1 0-15,1-1 0 0,0-3 0 0,1-1 0 0,1-5 0 16,0 0 0-16,0-2 0 0,1-1 0 0,0-4 0 16,-2-3 0-16,2-1 144 0,0 2-144 0,0-5 192 15,1 0-192-15,3-4 0 0,0 0 0 0,1 3 0 16,0-5 0-16,2-2 0 0,2-2 128 15,0-1-128-15,9 2 144 0,-9-2-144 0,3-6 160 0,1 1-160 16,2-4 128-16,1 1-128 0,2-4 0 0,3 0 144 16,2-5-144-16,4 0 0 0,2-1 0 0,1 2 128 15,2-1-128-15,7-1 0 0,0-5 0 0,1 3 0 16,-1-1-144-16,1-2 144 0,2 5-192 0,2-1 192 16,2-2-176-16,3 0 176 0,5 0-160 0,-2-1 160 15,2-3-128-15,-1 2 128 0,5-3 0 0,-2 1-144 16,0-2 144-16,-1 3 0 0,-1 3 0 0,-2-1 0 0,-1 0 0 0,0 1 0 15,-1 0 0-15,-2 2 0 0,1-1 0 0,-2 2 0 16,0-2 0-16,-1 1-128 0,-2 0 128 0,-2 1 0 16,-3 0 0-16,0 1 0 0,-2-1 0 0,-1 1 0 15,-3 0 0-15,-2 2 0 0,-3 0 0 0,-3 2 0 16,1 0 0-16,-2 2 0 0,-1 1 0 0,0 1 128 16,-1 5-128-16,-4 6 0 0,4-11 0 0,-1 5 0 15,-3 6 0-15,0 0 0 0,0 0 0 0,0 0 0 16,0 0 0-16,-5 15-128 0,-3 4 128 0,-1 3-192 15,1 1 192-15,-3 5-192 0,-3 1 192 0,-4 4 0 16,-5 4-144-16,-1 6 144 0,-4 2 0 0,-1 4 0 16,-3 3 0-16,-1 4 0 0,-2 1 0 0,1 3 0 0,3-6 0 15,3 0 0-15,1 0 0 0,2-5 0 0,2-3 0 16,2-5 0-16,4-4 0 0,1-6 0 0,4-3 0 0,1-4 0 16,3-2 0-16,2-4 0 0,3-4 0 0,-1-1 0 15,0-5 320-15,4-8 0 0,0 0-16 0,0 0 0 16,0 0 224-16,0 0 48 0,0 0 16 0,3-14 0 15,0-2-160-15,2-2-48 0,1-1 0 0,1-3 0 16,3 0-160-16,1-6-32 0,0 0-16 0,0-4 0 16,7-5-48-16,0-2 0 0,0-5 0 0,6 1 0 15,3 1-128-15,3-5 0 0,4-2 144 0,3 3-144 16,3-2 0-16,-1 6 0 0,1 0 0 0,-2 5 0 0,-1 2-128 16,-2 9 128-16,-2 2-128 0,-2 3 128 15,-3 2 0-15,-3 4-160 0,-5 4 160 0,2 0 0 0,-2 6-192 0,-1 1 64 16,-1 1 128-16,-3 3-208 0,-2 0 16 15,-3 6 0-15,-5 0 0 0,-2 3 0 0,-3-9-32 0,-6 13 0 16,-3 2 0-16,-5 3 0 0,-3 4 64 0,-1 1 16 16,1-4 0-16,-5 0 0 0,-2 0 144 0,0-2 0 15,0-1 0-15,2-4-128 0,2 0 128 0,2-1 0 16,1-4 0-16,3 2 0 0,2-4 0 0,0-2 0 16,3 1 0-16,9-4 0 0,0 0 0 0,0 0 0 15,0 0 0-15,0 0 0 0,0 0 0 0,0 0 0 16,16 5 0-16,-1-2 0 0,3-3 0 0,2-1 0 15,2-3 0-15,3-1 0 0,2 1 0 0,1-1 0 16,0-3 0-16,1 3 0 0,1-4 0 0,1 3 128 0,-3 1-128 16,2-3 0-16,2 3 0 0,-1 3 0 0,-2-2 0 15,0-1 0-15,-1 1 0 0,-1 0 0 0,-4 3 0 16,-3-2 0-16,-2 1 0 0,-3 0 0 16,-2-1 0-16,-2 1 0 0,-11 2 0 0,0 0 0 15,0 0 0-15,0 0 128 0,0 0-128 0,0 0 0 0,0 0 0 0,0 0 0 16,-7 10 0-16,0-1 128 0,1 2-128 0,-1 3 0 15,0-2 0-15,2 4 0 0,1-3 0 0,3 4 0 16,3 1 0-16,5 0 0 0,-1-1 0 0,5 4 0 16,7-2 0-16,1-1 0 0,5-4 0 0,2 1 0 15,0-5 0-15,2 1 0 0,5-3 0 0,1-2-128 16,-1-3 128-16,1 0 0 0,0 0 0 0,-1-4 0 16,-3-4 0-16,-3-1 128 0,0-3-128 0,-4 0 0 0,-4-3 128 15,-4-2-128-15,-3-1 128 0,-2-1-128 0,-4-1 256 16,-2 2 0-16,-3-5-16 0,-2 0 0 0,-1 0 160 15,-3-2 48-15,-4 1 0 0,0-1 0 0,0-1-64 0,-1 2-16 16,-1-1 0-16,-1 2 0 0,-2 2-368 0,0 3 144 16,1-2-144-16,-2 6 0 0,1 3 0 0,-1-1 0 15,1 4 0-15,-2 0 0 0,0-2 0 0,1 3 0 16,1 2 0-16,1 2-192 16,0-1-1696-16,2 1-336 0,-1 3-64 15,3 1-16-15</inkml:trace>
  <inkml:trace contextRef="#ctx0" brushRef="#br0" timeOffset="13579.69">25419 1164 23951 0,'-10'-8'2128'0,"10"8"-1696"15,-6-5-432-15,3-3 0 0,-2 2 336 0,5 6-16 16,0-8 0-16,2-2 0 0,-1 1 64 0,3-3 16 16,1-4 0-16,3-1 0 0,2-4-80 0,1-2-32 15,1-3 0-15,6 0 0 0,-2-3-288 0,3 0 128 16,-1 0-128-16,4-1 0 0,-1 7 128 0,0 1-128 15,-1-3 0-15,0 6 0 0,-1 2 192 0,-1 0-192 16,-3 0 192-16,-1 5-192 0,-2-1 352 0,-3 4-32 16,-3 0-16-16,3 4 0 0,-9 5 0 0,9-5 0 0,-9 5 0 0,0 0 0 15,9 8-144-15,-2 1-32 0,0 2 0 0,-2 4 0 16,-3 3-128-16,2 2 0 0,0 2 0 0,0 2 0 16,0 0 0-16,-2-2 0 0,2 0 0 0,0-1 0 15,1 1-144-15,0-3 144 0,0 1-192 0,0-1 192 31,-1 0-448-31,0 0 32 0,0-1 0 0,-1-1 0 16,0-2-272-16,0-4-48 0,-1 1-16 0,-2-12 0 16,3 13-432-16,-3-13-96 0,3 8 0 0</inkml:trace>
  <inkml:trace contextRef="#ctx0" brushRef="#br0" timeOffset="13901.73">25618 972 13823 0,'0'0'1216'0,"0"0"-960"16,0 0-256-16,7 10 0 0,-2 0 2144 0,1 2 384 15,0-4 80-15,2 4 16 0,1-3-1856 0,1 2-384 16,0-2-64-16,2 3 0 0,2 0 192 0,0 0 32 15,1-1 16-15,1 3 0 0,2 0-256 0,0 0-48 16,1 0-16-16,-1 0 0 0,0 0-48 0,2-3-16 16,3 0 0-16,1-2 0 0,3-1-32 0,2-1 0 15,3-2 0-15,2-1 0 0,3-2-144 0,2-2 192 16,5-1-192-16,0-2 192 0,2-3-192 0,-3 0 0 0,-2-1-160 0,2-2 160 31,1 1-576-31,3-1 0 0,3 4-16 0,2-3-11472 0</inkml:trace>
  <inkml:trace contextRef="#ctx0" brushRef="#br0" timeOffset="20629.84">25360 7144 16575 0,'0'0'736'0,"-7"-5"160"0,0 0-720 0,7 5-176 0,0 0 0 0,0 0 0 0,-6-6 752 0,6 6 112 15,0 0 32-15,-3 11 0 0,1-1-384 0,-1 5-64 16,1 4 0-16,0 7-16 0,2-2-160 0,-1 7-16 15,-4 0-16-15,1 6 0 0,-1 3 80 0,3-1 0 16,-2 3 16-16,-4 2 0 0,-1 0 16 0,0 3 0 16,-1-3 0-16,0 1 0 0,0-7-32 0,1 0-16 15,-1-2 0-15,0-5 0 0,1-4 176 0,-1-4 32 16,1-5 16-16,1-7 0 0,2-1 176 0,6-10 16 16,0 0 16-16,0 0 0 0,-9-1 80 0,0-4 16 0,4-7 0 15,0-5 0-15,1-6-192 0,0-6-16 16,0-3-16-16,4-6 0 0,0-7-288 0,0-3-64 15,2-6-16-15,0 2 0 0,4-1-240 0,0 1 176 16,-1 0-176-16,2 2 160 0,2 4-160 0,4 2 0 16,2 2 0-16,3 3 0 0,-2-1 0 0,6 6 0 15,2 2 0-15,2 3 0 0,-1 3 0 0,-1 1 0 16,0 3 0-16,2 3 0 0,0 7 0 0,2 4 0 0,-2 5 0 0,-2 3 0 16,-1 3-144-16,-1 3 144 0,-1 3 0 0,-3 4 0 15,-3 2-160-15,-2 7 160 0,-3-1-128 0,-4 4 128 16,-2 5-160-16,-1-1 160 0,-3-2-192 0,-3 1 192 0,-2-3-176 15,-4 0 176-15,-2-3-160 0,-3-1 160 0,-3-1 0 0,-1-1 0 16,-2 0 0-16,0-1 0 0,-3-1-160 0,0-1 160 16,-1-2-160-16,1-3 160 15,1 0-800 1,5-6-64-16,3 1-16 0,1-2 0 0,1-3-1888 0,5-2-384 0,0-5-80 0</inkml:trace>
  <inkml:trace contextRef="#ctx0" brushRef="#br0" timeOffset="20980.49">25635 7588 6447 0,'-17'17'272'0,"10"-5"80"15,-4-1-352-15,6 2 0 0,5 0 0 0,4-3 0 0,3 1 3648 0,3-4 672 0,2-1 128 0,1-2 32 16,2-3-3232-16,4-2-640 0,3-2-128 0,2-4-32 15,0-1 64-15,3-6 16 0,1-1 0 0,1-3 0 16,0-2-80-16,-2 1-32 0,-4-4 0 0,1 1 0 16,0 2-192-16,-3 1-32 0,-4 0-16 0,-3 1 0 15,-3 1-16-15,-6 3 0 0,-4 3 0 0,-4 0 0 16,-2 4 496-16,-4 0 112 0,-2 1 0 0,-4 4 16 16,-3 1-208-16,1 4-32 0,0 5-16 0,-2 2 0 15,-4 4-304-15,0 4-64 0,1 4-16 0,2 1 0 16,1 1-144-16,2-3 0 0,2 3 0 0,2 2 0 15,2-3 0-15,2 0 0 0,1 0 0 0,3-3 0 16,1 0-208-16,3-2 16 0,2 0 16 0,5-4 0 16,0-3-784-16,4 1-176 0,0-5-16 0,2 1-16 15,-1-4-1616-15,3-2-320 0</inkml:trace>
  <inkml:trace contextRef="#ctx0" brushRef="#br0" timeOffset="21331.39">26331 7459 16175 0,'0'0'704'0,"-7"-2"176"0,2-3-704 0,-3 2-176 15,-1 1 0-15,0 3 0 0,-2 3 944 0,-2 2 144 16,-1-1 48-16,0 4 0 0,0 2-416 0,-2 3-80 16,-2-1 0-16,1 0-16 0,-1 3-304 0,2 2-48 0,1 0-16 0,2 0 0 15,0 0-32-15,6-3-16 0,-2 0 0 0,4 0 0 16,3-5-16-16,2-10-16 0,0 0 0 0,7 12 0 15,-7-12 80-15,11 6 0 0,2-4 16 0,2-4 0 16,3-3 176-16,0-1 16 0,-2-4 16 0,2-3 0 16,1-1-32-16,-1-1 0 0,-2-1 0 0,-2 1 0 15,-2 3-256-15,-3 3-48 0,-3-2-16 0,2 5 0 16,-8 6-128-16,0 0 0 0,0 0 0 0,0 0 0 16,0 0 0-16,10 4 0 0,-10-4 0 0,8 11 0 15,-2-2 0-15,0 3 0 0,-1 2 0 0,2-4 0 16,-1 1 0-16,-6-11 0 0,8 9 0 0,-8-9 0 31,11 10-384-31,1-3-96 0,-12-7-32 0,12 5 0 0,0-3-1584 0,-1 0-320 0,1-2-64 0,-12 0-16 0</inkml:trace>
  <inkml:trace contextRef="#ctx0" brushRef="#br0" timeOffset="21648.62">26610 7380 19631 0,'0'0'864'0,"-7"11"192"0,1 1-848 0,1 0-208 15,1 2 0-15,-1 2 0 0,0 5 560 0,1-1 64 16,2-1 16-16,-1 0 0 0,2 0-48 0,1 2 0 16,0-2 0-16,1-2 0 0,2-3-272 0,-1 0-64 0,2-2-16 0,-4-12 0 15,5 10-16-15,-5-10 0 0,6 9 0 0,-6-9 0 16,0 0 176-16,0 0 48 0,11-3 0 0,-1-3 0 15,0-3 192-15,-2-4 64 0,-1-1 0 0,1 0 0 16,1-3-336-16,-2-2-64 0,0-2-16 0,0 1 0 16,1 0-128-16,1-1-32 0,-2 1 0 0,4 2 0 15,-3 0-128-15,3 0 0 0,-1 1 0 0,0 3 0 16,-1 4 0-16,1-1 0 0,0 6 0 0,2-2 0 16,-1 0-320-16,1 3-32 0,-4-1-16 0,1 3-8688 15,0-1-1744-15</inkml:trace>
  <inkml:trace contextRef="#ctx0" brushRef="#br0" timeOffset="22013.48">27302 7225 16575 0,'0'0'736'0,"-8"-5"160"0,-1 2-720 0,0 0-176 16,1 2 0-16,-1 1 0 0,-1 1 1088 0,-1 2 192 15,-3 0 48-15,-3 4 0 0,-1-2-672 0,1 2-128 16,-3 2-16-16,1 4-16 0,-3-2-192 0,4 3-48 16,-1 2 0-16,2-2 0 0,2-2-32 0,3 1-16 15,5 0 0-15,2-4 0 0,3 1-80 0,5 1-128 16,1-3 176-16,3 0-176 0,5-1 272 0,2 0-48 16,4 1-16-16,1 0 0 0,4 2-16 0,1-2-16 15,0 2 0-15,1-1 0 0,-4 4-176 0,-1-4 128 0,-3 1-128 16,-3 1 128-16,-4-3 0 0,-3 3 0 0,-3-3 0 0,-5 3 0 15,-3-2 448-15,-4 3 64 0,-3-2 32 0,-3 1 0 16,-5 2 0-16,-4-3 0 0,-2 2 0 0,-6 0 0 16,2-3-400-16,-2 1-80 0,2-3 0 0,5-2-16 15,4 0-176-15,2-3-176 0,3 0 48 0,4-4 0 32,3 0-2400-32,8 2-480 0,-4-13-80 0,9-1-32 0</inkml:trace>
  <inkml:trace contextRef="#ctx0" brushRef="#br0" timeOffset="22350.2">27779 7201 22511 0,'-11'-2'992'0,"11"2"224"0,-10 0-976 0,1 1-240 0,-2 0 0 0,3 4 0 0,-1-1 384 0,0-1 16 15,-3 1 16-15,2 1 0 0,3 2-224 0,-1 2-32 16,-2 3-16-16,1 3 0 0,0 1 16 0,0 3 0 15,0 0 0-15,4-1 0 0,0 0-32 0,4 0 0 16,2 0 0-16,4-2 0 0,3-1 0 0,3-2 0 16,3-3 0-16,4-1 0 0,2-1 256 0,2-6 32 15,2 0 16-15,0-5 0 0,0 1 224 0,0-5 48 16,-2 1 16-16,-3 0 0 0,-2-7-160 0,-5 1-48 16,-1 3 0-16,-5-2 0 0,-2 1-112 0,-3-2-16 0,-2 1-16 15,-3 1 0-15,-4-4 160 0,-2 5 48 16,-4-3 0-16,-2 0 0 0,-3 3-304 0,-1-1-48 0,0 3-16 15,1 0 0-15,1 0-208 0,-2 4 0 0,6-1 0 0,1 1 0 16,2 2-384-16,2-2 0 0,9 3-16 0,0 0 0 31,0 0-1968-31,0 0-384 0,0 0-64 0,0 0-9728 0</inkml:trace>
  <inkml:trace contextRef="#ctx0" brushRef="#br0" timeOffset="22682.17">28098 7194 15599 0,'0'0'688'0,"-1"17"144"0,0 0-656 0,-3 1-176 0,0 0 0 0,0-1 0 15,0 0 992-15,2-1 160 0,-3 2 48 0,2-1 0 16,1-7-48-16,-1 3 0 0,1-5 0 0,2-8 0 0,0 0-224 0,0 0-48 16,0 0-16-16,0 0 0 0,0 0-112 0,0 0-32 15,0 0 0-15,0 0 0 0,0 0 192 0,12-7 48 16,1-5 0-16,-2 0 0 0,1-5-336 0,-1 1-64 15,1-1-16-15,-1 2 0 0,1-3-320 0,-1 4-64 16,2 0-16-16,1 3 0 0,0-1-144 16,1 5 0-16,0-2 0 0,1 4 0 0,0 5 0 0,-1 0 0 15,2 5 0-15,-3 4 0 0,0 0 0 0,-1 6 0 16,-2 4 0-16,-1 2 0 0,2 5 0 0,-4-2 0 16,0 3 0-16,-2-3 0 0,0-1 0 0,-1 2 0 15,-2-2 0-15,1 0 0 0,-2 0-192 0,1 0 48 16,2-4 0-16,-1-3 0 15,1-3-1728-15,0 0-352 0,2-2-64 0</inkml:trace>
  <inkml:trace contextRef="#ctx0" brushRef="#br0" timeOffset="23736.19">29410 7129 11967 0,'0'0'1072'0,"-5"-7"-864"0,-1 2-208 0,6 5 0 16,-7-7 1280-16,0 2 192 0,-4 1 64 0,0 3 0 15,2 3-400-15,-2 1-80 0,-5 2-16 0,2 2 0 16,-3 0-320-16,-2 5-64 0,-1 1-16 0,-1 5 0 16,2 4-320-16,0-1-80 0,0 2-16 0,2 0 0 15,2 1 32-15,2-1 0 0,2 1 0 0,3-1 0 16,2-5-64-16,2-2-16 0,1-3 0 0,5 1 0 16,0 0-176-16,3-3 160 0,2 0-160 0,3-4 160 15,1 1 0-15,3-4 0 0,1-2 0 0,1-1 0 16,2-3 32-16,2-2 16 0,-2 0 0 0,2-2 0 0,0 0-208 0,-1 1 0 15,-1-2 0-15,0 1 0 16,-1 2-528-16,-2-1-160 0,-1-3-16 16,2 3-16-16,-2-4-1584 0,-1 2-304 0</inkml:trace>
  <inkml:trace contextRef="#ctx0" brushRef="#br0" timeOffset="24018.16">29592 7140 11055 0,'0'0'480'0,"0"0"112"0,0 0-464 0,0 0-128 15,0 0 0-15,0 0 0 0,-7 7 1808 0,0 4 352 16,-2-2 64-16,-1 5 16 0,1 1-1232 0,2 3-240 16,-1 2-64-16,0 1 0 0,0 2-80 0,2-2-32 0,1-1 0 0,0-2 0 15,1 0-96-15,3-1-32 0,1-5 0 0,1-2 0 16,2 3 16-16,3-5 0 0,-6-8 0 0,9 7 0 16,-9-7 208-16,14 2 32 0,0-2 16 0,0-4 0 15,0-4 96-15,-3 2 0 0,-2-4 16 0,0 1 0 16,0-5-208-16,-3 0-64 0,-2-3 0 0,0 1 0 15,-2-1-160-15,-2 1-32 0,-1-2-16 0,0-1 0 16,-2-3-128-16,1 5-32 0,-1 1 0 0,-1 4 0 16,-1-2-208-16,0 2 128 0,0 7-128 0,5 5 0 15,-7-5 0-15,7 5 0 0,-8-4 0 0,8 4 0 16,-9 5-512 0,9-5-64-16,-6 7 0 0,2 0 0 0,0 2-2256 15,4-9-464-15</inkml:trace>
  <inkml:trace contextRef="#ctx0" brushRef="#br0" timeOffset="24408.5">29916 7045 13823 0,'0'0'608'0,"0"0"128"0,0 0-592 0,0 0-144 0,0 0 0 0,0 0 0 0,0 0 832 0,0 0 144 16,0 0 32-16,1 9 0 0,-1 2-416 0,0-1-80 15,3 3 0-15,-2 2-16 0,-1-1 128 0,0 3 16 16,0 3 16-16,-1 2 0 0,-3-1 48 0,1 4 16 16,0 0 0-16,-1-2 0 0,-3 4-64 0,2-5-16 0,0 0 0 15,1-2 0-15,1-6-64 0,1-1 0 0,-1-4-16 0,3-9 0 16,-2 11 80-16,2-11 32 0,-2 9 0 16,2-9 0-16,0 0 32 0,0 0 16 0,0 0 0 0,0 0 0 15,0 0-16-15,4-11-16 0,-1-4 0 0,2-2 0 16,0-2-304-16,1-3-64 0,-3-2-16 0,5 1 0 15,0 3-176-15,1-3-128 0,1-2 144 0,0 2-144 16,-1 4 128-16,5 0-128 0,0 1 0 0,0 1 0 16,0 0 128-16,-2-1-128 0,2 6 0 0,0 2 0 15,-1-1 0-15,0 3 0 0,1 2-176 0,0 3 176 16,-3 2-640 0,2 1-16-16,-13 0 0 0,13 3 0 0,-3-1-2176 0,3 3-432 15,-2-1-96-15,0-3-16 0</inkml:trace>
  <inkml:trace contextRef="#ctx0" brushRef="#br0" timeOffset="24742.93">30409 7012 19007 0,'0'0'832'15,"0"0"192"-15,-6 10-832 0,1 1-192 0,0 3 0 0,0-1 0 0,1 4 544 0,-4-2 64 16,0-1 16-16,1 2 0 0,0 2 176 0,1 0 32 15,-3 1 16-15,4 0 0 0,1-2-288 0,0-3-64 16,3-3-16-16,0-1 0 0,1-10-16 0,-1 12 0 16,1-12 0-16,0 0 0 0,0 0 224 0,0 0 32 15,0 0 16-15,0 0 0 0,15-4 192 0,-2-2 32 0,-2-5 16 0,1 0 0 16,-2-6-304-16,0 0-64 0,0-1-16 16,0 0 0-16,0 0-272 0,1-1-48 0,-1-1-16 15,2-4 0-15,1 0-256 0,1 1 128 0,0-1-128 0,0 2 0 16,-1 0 144-16,1 2-144 0,1 0 0 0,0 3 144 15,1 3-144-15,0 1 0 0,2 1 0 0,-3 0 0 16,-2 2 0-16,0 4 0 0,-1 2 0 0,0 0 0 16,-2-1-192-16,0 4-80 0,-10 1-16 0,13 1 0 31,-3 2-2208-31,-10-3-432 0,9 8-80 0,-2 0-32 0</inkml:trace>
  <inkml:trace contextRef="#ctx0" brushRef="#br0" timeOffset="25394.45">30127 7911 16287 0,'0'0'720'0,"0"-8"160"0,1-2-704 0,0 2-176 0,-1-2 0 0,0 2 0 0,-1-2 784 0,0 0 128 16,0 1 32-16,-2-2 0 0,-1 2-64 0,-1-1-16 16,0 3 0-16,0 2 0 0,-1 1-112 0,-4 4-32 15,2 2 0-15,-4 5 0 0,-2 3-272 0,-1 4-64 16,-1 4-16-16,-3 2 0 0,-3 5-112 0,0-1 0 16,1 4-16-16,-1-3 0 0,1 3-16 0,2-2 0 15,2-1 0-15,3 2 0 0,1-3-48 0,4-1-16 16,4-5 0-16,4-1 0 0,4-3-160 0,3 0 0 15,4-1 0-15,4-5 128 0,3-1-128 0,2-3 0 16,1 0 144-16,2-3-144 0,1-2 0 0,-1-2 144 16,-1 2-144-16,-1-3 0 0,0-3 0 0,-1 0-352 15,-1 2 48-15,-1-2 16 16,-2 1-1920-16,-5 3-384 0</inkml:trace>
  <inkml:trace contextRef="#ctx0" brushRef="#br0" timeOffset="26394.03">30515 7865 12895 0,'0'0'576'0,"0"0"112"0,-9 7-560 0,0 0-128 0,0 2 0 0,-1-2 0 16,0 5 1120-16,-2-2 192 0,-1 1 32 0,1 5 16 15,-2 0-528-15,-3 2-128 0,3-2 0 0,0-2-16 0,3-1-144 16,1 0-32-16,3-3 0 0,2 0 0 0,5-10-64 0,-1 13-32 16,1-13 0-16,6 9 0 0,-6-9 80 0,13 4 16 15,1-4 0-15,1-2 0 0,-1-2 128 0,3-1 48 16,-3-3 0-16,1 0 0 0,0-5-288 0,-1 3-48 15,-1-3-16-15,-2 2 0 0,-3-1-192 0,0 0-144 16,-3 4 192-16,0-3-192 0,-3 0 176 0,0 3-176 16,-4-3 160-16,2 11-160 0,-2-7 128 0,2 7-128 15,-4-9 0-15,4 9 144 0,-6-6-144 0,6 6 0 16,0 0 0-16,0 0 0 0,0 0 0 0,0 0 0 16,0 0 0-16,0 0 0 0,0 0-160 0,0 0 160 15,0 0-208-15,0 0 80 0,6-7 128 0,2 0 0 16,0 1-144-16,3 0 144 0,0-2 0 0,2 3 0 15,1-2-144-15,1-1 144 0,2 2 0 0,-1-3 0 0,-1 4 0 0,2-5 0 16,1 1 0-16,-2-3 0 16,-2 5 0-16,1-3 0 0,1 3 0 0,-4-2 0 15,2 2 0-15,-2-1 0 0,-2 2 0 0,0 1 0 16,-2-3 0-16,-1 2 0 0,0-1 128 0,-7 7-128 16,7-10 0-16,-2 4 144 0,-1-3-144 0,-4 9 0 0,5-8 144 15,-5 8-144-15,0 0 0 0,0 0 128 0,0 0-128 0,0 0 0 16,0 0 0-16,0 0 0 0,-7 1 0 0,-1 3 0 15,1 3 0-15,-2 3 0 0,0 2 0 0,0-1 0 16,0 0 0-16,1 2 0 0,1-3 0 0,0 3 0 16,3-2 0-16,2-2 0 0,2-9 0 0,0 0 0 15,2 14 0-15,2-6 0 0,-4-8 0 0,0 0 0 0,0 0 0 16,9 7 176-16,-1-3-48 0,-8-4 0 0,0 0-128 0,10 3 160 16,1-2-160-16,-11-1 160 0,0 0-160 0,11 2 160 15,-11-2-160-15,11 6 160 0,-1-3-160 0,3 0 0 16,-4-3 0-16,2 0 0 0,1 0 144 0,0 0-144 15,2 0 160-15,0-4-160 0,0-4 224 0,0 2-48 16,0-3-16-16,2 0 0 0,-1 0-16 0,-1 0 0 16,2-3 0-16,0 2 0 0,-2-3 48 0,0-4 0 15,1 0 0-15,1-1 0 0,2 0 32 0,0-1 16 16,0 0 0-16,1-4 0 0,-1-5-48 0,2-1 0 16,3-2 0-16,0-3 0 0,1-3-48 0,3-1-16 15,0-4 0-15,1 0 0 0,0 0-128 0,-2-4 192 16,-3 3-192-16,-2-1 192 0,1 2-192 0,-3 2 0 0,-2 2 0 0,-2 6 128 15,-4 2-128-15,-1 2 0 16,-3 5 0-16,-1 4 0 0,-2 1 0 0,0 4 0 0,-2 4 0 16,0 0 0-16,-2 10 0 0,0 0 0 15,0 0 0-15,0 0 0 0,-11 9 0 0,-1 3 0 0,-4 9 0 0,0 6 0 16,-2 6-160-16,0 3 160 16,-1 4-208-16,-2 7 80 0,-5 2 128 0,0 9-128 0,-2 1 128 15,-3 10-128-15,2 3 128 0,2 2 0 0,2 1 0 16,4-4-128-16,5-5 128 0,3-6 0 0,5-5 0 0,1-6 0 15,0 0 0-15,2-7 0 0,0-3 0 0,2-1 128 16,-5 4-128-16,4-6 0 0,0-4 128 0,2-6-128 16,-5 1 0-16,4-4 0 0,0-4-160 0,2-5 160 15,-2-5-464-15,3-9 16 0,0 0 0 16,0 0 0-16,0 0-656 0,0 0-128 0,-1-14-32 16,1 0 0-16,-3-1-1536 0,1-3-304 15</inkml:trace>
  <inkml:trace contextRef="#ctx0" brushRef="#br0" timeOffset="26821.62">31089 7979 15663 0,'0'0'1392'0,"7"-10"-1120"16,0 2-272-16,3-3 0 0,2 1 1264 0,0-2 192 16,4 1 32-16,2 2 16 0,-3-2-544 0,5 0-128 15,2-1 0-15,3-4-16 0,2 1-304 0,1-1-48 16,1-1-16-16,3-2 0 0,0 1-64 0,-2-1-32 15,-1-2 0-15,-1-1 0 0,0-3-96 0,-1-2 0 16,-3-4-16-16,-2 0 0 0,-1-2-80 0,1-6-16 16,0-1 0-16,-3-1 0 0,0 0 48 0,-2-2 0 0,1 0 0 0,0-2 0 15,-1 5 96-15,-2 2 32 0,1 0 0 0,-2 2 0 16,-1 3 0-16,-3 1 0 16,2 4 0-16,-2 0 0 0,-1 4-32 0,-2 0 0 0,0 4 0 15,-2 4 0-15,-1 6-16 0,1 0 0 0,-5 10 0 0,0 0 0 16,0 0-272-16,0 0 0 0,0 0 0 15,0 0 0-15,-9 10 0 0,-3 5 0 0,0 6 0 0,-2 4 0 16,-2 7-144-16,0 3 144 0,-2 7-128 0,0 5 128 16,-1 6 0-16,-1 3-160 0,-2 3 160 0,1 6 0 15,0 6 0-15,0-1 0 0,0-2 0 0,4-4 0 16,1-3 0-16,4-5 0 0,0-4 0 0,2-6 0 0,4-3 0 16,-2-3 144-16,3-3-144 0,0-2 128 0,0-4-128 15,-2-3 0-15,4-2 0 0,-2-3 0 16,-1 0-304-16,1-3-80 0,0-4-32 15,0-4-9152-15,5-12-1824 0</inkml:trace>
  <inkml:trace contextRef="#ctx0" brushRef="#br0" timeOffset="27002.94">31365 7891 23951 0,'18'-5'1056'0,"-4"0"224"0,5 0-1024 0,4 1-256 0,1 2 0 0,3-5 0 15,2 0 1136-15,1 1 160 16,1-6 48-16,3 2 0 0,2 1-688 0,1-4-128 0,2 1-16 0,-1 0-16 16,0-2-240-16,-2 0-64 15,-3-1 0-15</inkml:trace>
  <inkml:trace contextRef="#ctx0" brushRef="#br0" timeOffset="30371.55">25565 17955 3679 0,'10'-4'320'0,"0"-1"-320"15,2 1 0-15,-1 0 0 0,1-2 1664 0,-1-2 256 16,0 0 48-16,0-2 16 0,-3 4-752 0,-1-3-144 16,-7 9-16-16,0 0-16 0,5-8 96 0,-5 8 0 15,1-12 16-15,-1 4 0 0,0 8 0 0,0 0 0 16,-2-13 0-16,-2 2 0 0,0 2-176 0,-1-2-32 15,1-1-16-15,-2-1 0 0,-3-2-240 0,-1 2-64 16,0 3 0-16,-3-5 0 0,-1-2-192 0,-3 2-32 0,1 0-16 0,-2 0 0 16,-2 3-112-16,-1-3-32 0,-2 0 0 0,1 2 0 15,-4 3-64-15,2-3 0 0,-1 2-16 0,-2 2 0 16,1-3-48-16,-3 5-128 0,-3-3 192 0,-2 3-64 16,-1-2-128-16,-1 2 0 0,-5 2 144 0,1-2-144 15,-1 3 0-15,0 2 144 0,3 1-144 0,-1-1 0 16,-2 4 0-16,0-1 0 0,4 1 0 0,-2 2 0 15,-3-2 0-15,-1 3 0 0,-3-2 0 0,2 1 0 16,-2 4 160-16,1-2-160 0,1 3 128 0,1 0-128 16,1 2 224-16,1 0-32 0,2 3-16 0,-2 2 0 15,-2 1-32-15,1 0 0 0,-4 0 0 0,0 1 0 16,2 1-144-16,1 1 192 0,-2 4-192 0,4 2 192 16,2-3-192-16,1 2 128 0,1 4-128 0,0 2 128 0,0-3 16 0,0 2 0 15,1 3 0-15,-1-3 0 16,-3 0-144-16,3 2 0 0,2 2 0 0,1-2 128 0,0-3-128 0,5 3 128 15,1 4-128-15,3-1 128 0,1 1 0 0,3 3 0 16,2 4 0-16,3-2 0 0,-1-4-128 0,3 2 160 16,0 1-160-16,5 2 160 0,-1-2-160 0,3 1 128 15,0 1-128-15,3-1 128 0,3-1-128 0,0 1 128 16,0 1-128-16,1-1 128 0,2 0-128 0,1 3 0 16,-1-5 0-16,2 3 0 0,1 1 0 0,1-5 128 15,0-3-128-15,0 0 0 0,0 2 0 0,3-1 0 16,0-6 128-16,5 1-128 0,-1 1 0 0,2-2 0 15,0-5 0-15,3 2 0 0,0-3 0 0,5 3 0 16,1-3 0-16,3-2 0 0,1-1 0 0,1 2 128 16,1 0-128-16,2-3 0 0,0 1 144 0,1-1-144 0,2 0 160 0,0-3-160 15,-3-2 160-15,-1-1-160 0,0 2 160 16,2-6-160-16,0 0 208 0,3 3-48 0,2-5-16 0,0 4 0 16,0-4 0-16,1 2 0 0,-2-4 0 0,1 2 0 15,-1-3-16-15,-2 0 0 0,-2-3 0 0,0 0 0 16,-3 0 0-16,2-4-128 0,-2 0 192 0,3 0-64 15,2-1 48-15,-1 1 0 0,2-3 0 0,2-2 0 16,0 2 16-16,-1-1 16 0,-2-3 0 0,1 1 0 16,-4-4 32-16,0 0 0 0,-2-1 0 0,-2 1 0 15,-1-3-48-15,2 1-16 0,-2-2 0 0,1 2 0 16,-3-2-48-16,-1-1-128 0,3-2 192 0,0 0-64 16,-1 0 16-16,0 0 0 0,-2-5 0 0,0 1 0 15,0 0 0-15,-1-2 0 0,-3 2 0 0,2-4 0 16,-2 0 16-16,2-1 0 0,-2 0 0 0,2-2 0 15,-3-2-160-15,0-2 128 0,0-3-128 0,1-2 128 0,-2-1-128 0,3-2 0 16,-1-2 0-16,0 3 128 0,-2 0-128 0,0-1 192 16,0 1-192-16,-1-3 192 0,0 2-192 0,-3 3 0 15,-1 2 0-15,-3-1 0 0,-3-5 0 0,0 5 128 16,0 2 0-16,-4 0 0 0,0 0 96 0,-3-3 16 16,-2 0 0-16,1 1 0 0,-2 1-96 0,0-1-16 15,-2 1 0-15,-2 3 0 0,0 5-128 0,-2-1 0 16,-2 4 0-16,0-2 0 0,-3 2 0 0,0-2 0 15,-1 4 0-15,-2-1 0 0,0 1 0 0,0 2 0 16,0 3 0-16,2-1 0 0,-3-5 0 0,1 5 0 16,0 0-160-16,1 2 160 15,-1 1-496-15,2 5 0 0,-2 1 0 0,2 3 0 16,-2 2-2000-16,2 5-416 0,3 1-80 0</inkml:trace>
  <inkml:trace contextRef="#ctx0" brushRef="#br0" timeOffset="35323.43">12114 7637 23951 0,'-9'-15'2128'0,"5"7"-1696"0,4 8-432 0,-8-6 0 16,3 1 0-16,5 5-144 0,-6-6 0 0,0 2 0 15,-1 0 336-15,7 4 80 0,-9-1 16 0,1 1 0 16,-3-2-48-16,2 4-16 0,1-1 0 0,-1 1 0 16,0 2 32-16,-1 4 0 0,-2-2 0 0,-1 7 0 15,1 1-256-15,-2 4 0 0,0 3 0 0,-3 4 0 16,2 5 0-16,-3 3 128 0,-2 4-128 0,0 4 0 16,-2 3 256-16,-1 4-64 0,0 7 0 0,-2 9 0 0,2-3 64 0,0 5 16 15,1 2 0-15,2 2 0 0,1 0 112 0,0 1 0 16,-1-1 16-16,0-1 0 0,3 1-32 0,1 0-16 15,2-2 0-15,0 2 0 0,4 1-32 0,1-2-16 16,2-5 0-16,2-1 0 0,2-2-112 0,3 3-32 16,5-2 0-16,2 2 0 0,-1-3-16 0,3 0 0 15,2-5 0-15,3-1 0 0,0 4 48 0,3 1 0 16,1-7 0-16,1 0 0 0,0 1-192 0,1 2 160 16,3 0-160-16,2 0 160 0,2-3-160 0,1 3 160 15,1-1-160-15,4-3 160 0,2-1-160 0,1-1 0 16,3 1 144-16,1-1-144 0,5-3 0 0,-2 0 0 15,1-5 0-15,0 1 0 16,-1 2-1104-16,1-6-240 0,3 0-64 0,3-1-12432 0</inkml:trace>
  <inkml:trace contextRef="#ctx0" brushRef="#br0" timeOffset="36341.94">20145 7087 21711 0,'0'0'960'0,"0"0"192"0,0 0-912 0,0 0-240 16,10 0 0-16,0 5 0 0,-1 4 0 0,1 1 0 15,2 1 0-15,-1 3-160 0,2-2 160 0,1 4 128 16,2 2-128-16,0 1 176 0,1 2 128 0,1 3 16 16,0 0 16-16,1 4 0 0,3 0-80 0,0 2 0 15,3 3-16-15,0 0 0 0,2 2-96 0,1-3-16 16,-2-1 0-16,2 5 0 0,-2 2 80 0,-1 3 16 15,1-2 0-15,-1 1 0 0,0 0 16 0,2 5 0 16,0-2 0-16,1 5 0 0,-1-2 112 0,-1 1 32 0,0 0 0 16,0 1 0-16,-2 4 32 0,1 1 16 0,-1 0 0 0,-1 2 0 15,0 1 0-15,-3 2 0 0,-1-1 0 0,-3-1 0 16,0-1-96-16,-2 2-16 0,-2 3 0 0,-1-1 0 16,-3 1-144-16,1 2-48 0,-1-2 0 0,0 2 0 15,-2-2 64-15,-1 3 0 0,-2 3 0 0,-1 0 0 16,-1-5 0-16,-1 2 0 0,-1-2 0 0,0 2 0 15,0-5 32-15,-1 4 16 0,0 1 0 0,1-4 0 16,-5-3 48-16,3 3 16 0,-1-1 0 0,-1-1 0 16,-2-2 16-16,1-2 16 0,1 0 0 0,-1-3 0 15,-2 5-32-15,0-5-16 0,1-7 0 0,-2 4 0 16,2 0 48-16,0-1 16 0,-2-3 0 0,1-2 0 16,1-5 32-16,-2 0 0 0,-1-3 0 0,1-2 0 15,1-1-48-15,0 2 0 0,1-5 0 0,3 0 0 16,0-6-16-16,0-3-16 0,-1-1 0 0,2-3 0 15,1-2-96-15,2-1-16 0,0 2 0 0,0-13 0 0,0 0-192 0,0 0 128 16,5 8-128-16,-5-8 0 16,0 0-1344-16,0 0-352 0,0 0-80 0</inkml:trace>
  <inkml:trace contextRef="#ctx0" brushRef="#br0" timeOffset="37359.33">27318 17048 19343 0,'0'0'1728'0,"-3"-6"-1392"0,-1-3-336 0,4 9 0 0,-2-8 256 0,-3-1 0 15,5 9-16-15,-4-8 0 0,1-3 544 0,3 11 112 16,0 0 32-16,0 0 0 0,-3-8-96 0,0 0-32 16,3 8 0-16,0 0 0 0,0 0-16 0,-11-1 0 15,-1 2 0-15,-1 5 0 0,-1-1-272 0,-2 5-48 16,-2-1-16-16,-1 5 0 0,-3 0 0 0,0 4 0 15,-4 5 0-15,-2 1 0 0,-1 5-32 0,-2 2-16 16,1 1 0-16,-1 5 0 0,0 4-64 0,1 1-16 16,2 3 0-16,1-1 0 0,-3 6-112 0,2-2-16 15,3-1-16-15,1 2 0 0,1 1-16 0,1 1 0 16,2-1 0-16,2 3 0 0,3 1 16 0,0-2 0 0,3-3 0 16,3 1 0-16,3-6-48 0,3 2-128 0,5-5 192 0,0 3-64 15,5-2-128-15,5 1 128 0,4-2-128 16,3-3 128-16,3-1-128 0,5 0 192 0,2-1-192 0,4-1 192 15,0-2-192-15,4-4 0 0,7 1 144 0,4-2-144 16,1-5 0-16,5-3 0 0,4-1 0 0,3-1 0 31,3-2-384-31,-4-2-160 0,-2-5-32 0,1 0 0 16,0-5-2528-16,0-2-512 0</inkml:trace>
  <inkml:trace contextRef="#ctx0" brushRef="#br0" timeOffset="38583.71">31701 17102 11055 0,'0'0'480'0,"0"0"112"0,0 0-464 0,0 0-128 0,0 0 0 0,-7-8 0 0,0-2 640 0,0 2 96 16,0-1 32-16,-1 3 0 0,0-2 80 0,1 1 32 15,-2 0 0-15,-1 0 0 0,1 2-16 0,0 1 0 16,-1-4 0-16,1 3 0 0,1 1-96 0,-1-2 0 16,0 1-16-16,2 1 0 0,7 4-16 0,-8-2 0 15,8 2 0-15,0 0 0 0,0 0-16 0,0 0 0 16,0 0 0-16,0 0 0 0,0 0-336 0,0 0-64 16,0 0 0-16,12 7-16 0,-2 5-16 0,0-2 0 15,0 1 0-15,2 3 0 0,-1 1-64 0,0 4-16 0,1 2 0 0,1 2 0 16,1 0-32-16,0 2-16 0,-1-1 0 0,0 5 0 15,-1 2 16-15,-1 1 0 0,2 3 0 0,-2 1 0 16,1-3 16-16,-2 0 0 0,3 3 0 0,-3-1 0 16,0-1 48-16,-1 2 16 0,1 0 0 0,-1-2 0 15,0 0 16-15,-3 1 16 0,0-1 0 0,1-1 0 16,-1 0-80-16,1 1-16 0,-4 1 0 0,2-1 0 16,1-1 32-16,-3-1 0 0,0-2 0 0,-1 0 0 15,1 1-32-15,-2-1 0 0,3 1 0 0,-3-1 0 16,-2-5 48-16,0 2 0 0,-1-3 0 0,0 2 0 15,-2-3 128-15,-1 2 16 0,0-5 16 0,-1 3 0 16,-1-3-32-16,0 0-16 0,-1 1 0 0,0-2 0 16,-1-3-48-16,2 1-16 0,-2-1 0 0,0 2 0 0,0-3-96 15,0-1 0-15,-1-1-16 0,0 0 0 0,0 0-48 16,1-5 0-16,-1 4 0 0,1-3 0 0,1 2-128 16,-1-2 160-16,-1 0-160 0,0-1 160 0,0 1-160 0,0-3 160 15,-1 0-160-15,3-1 160 0,0 2-160 0,2-1 160 16,-2-1-160-16,8-5 160 0,-9 5-160 0,1 0 192 15,8-5-192-15,-9 7 192 0,9-7-192 0,-7 2 192 16,7-2-192-16,-8 5 192 0,8-5-64 0,-7 8-128 16,7-8 192-16,-5 5-64 0,5-5-128 0,0 0 192 15,-6 5-192-15,6-5 192 0,0 0-192 0,0 0 0 16,0 0 0-16,0 0 128 0,0 0-128 0,0 0 0 16,0 0 0-16,-5 8 128 0,5-8-128 0,0 0 0 15,0 0 0-15,0 0 0 0,0 0 0 0,0 0 0 16,0 0 0-16,0 0 128 0,-5 5-128 0,5-5 0 15,0 0 0-15,0 0 0 0,0 0 0 0,0 0 0 0,0 0 0 0,0 0 0 16,0 0 0-16,0 0 0 0,-4 7 0 0,4-7 0 16,0 0 0-16,0 0 0 0,0 0 128 0,0 0-128 15,0 0 0-15,0 0 0 0,0 0 0 0,0 0 128 16,0 0-128-16,0 0 0 0,0 0 0 0,0 0 128 16,0 0-128-16,0 0 0 0,0 0 0 0,0 0 0 15,0 0 0-15,0 0 0 0,0 0 128 0,0 0-128 16,0 0 0-16,-7-1 0 0,7 1 0 0,0 0-176 15,0 0-208-15,0 0-32 16,0 0-16-16,0 0 0 0,0 0-1616 0,0 0-320 0,0 0-64 16,-8 8-14672-16</inkml:trace>
  <inkml:trace contextRef="#ctx0" brushRef="#br0" timeOffset="41394.61">14496 9489 12431 0,'0'0'544'0,"0"0"128"0,0 0-544 0,0 0-128 0,0 0 0 0,0 0 0 16,0 0 592-16,0 0 96 0,0 0 16 0,0 0 0 15,0 0-256-15,0 0-32 0,-10 5-16 0,1 2 0 16,0 0-112-16,0 3-32 0,-1-2 0 0,0 3 0 16,-2 3-64-16,1 0-32 0,-3-1 0 0,-1 4 0 15,-2-1-16-15,1 2 0 0,-1 0 0 0,-1 3 0 16,2 5 48-16,-3 1 0 0,0 3 0 0,-3 1 0 16,-1-1 80-16,0 6 32 0,0 0 0 0,2 3 0 15,-1-1-176-15,3 0-128 0,1 0 192 0,2-2-192 16,-2-1 352-16,4 3-32 0,0 4-16 0,3 2 0 0,2-5-48 15,1 0-16-15,3 3 0 0,1-2 0 0,3-2-96 16,1-1-16-16,0-3 0 0,4 3 0 0,1 1-128 0,2-2 0 16,2-3 0-16,3-2 0 0,3-1 128 0,1 0 0 15,0 2 0-15,2-3 0 0,-1-2-128 0,5-3 0 16,1-1 0-16,-2 0 0 16,1 0-320-16,0-1-112 0,-2-1-16 0</inkml:trace>
  <inkml:trace contextRef="#ctx0" brushRef="#br0" timeOffset="42135.91">15529 9571 3679 0,'0'0'160'0,"0"0"32"0,0 0-192 0,0 0 0 15,0 0 0-15,0 0 0 0,9 6 1744 0,-9-6 304 0,10 9 64 16,-10-9 16-16,12 5-1376 0,-12-5-288 16,11 6-48-16,-1 1-16 0,-10-7 32 0,13 3 0 0,-1 1 0 0,-1 1 0 15,0 0 48-15,1 0 16 0,1 2 0 0,-2 0 0 16,1-1-96-16,-1 1-16 0,2 1 0 0,-2 1 0 15,1 2-144-15,-1 2-48 0,0-2 0 0,1 3 0 16,-1 0 80-16,2 4 16 0,-2 0 0 0,1 0 0 16,-2-1 64-16,2 4 16 0,-2 2 0 0,0 2 0 15,-1 0 80-15,0 3 0 0,0-1 16 0,-2 4 0 16,0-1-80-16,-1 1 0 0,-1 2-16 0,0 1 0 16,-2 0-48-16,-1 3-16 0,1 0 0 0,-3 0 0 15,-2 0 0-15,1 0 0 0,-3 0 0 0,0 1 0 16,1-2 32-16,-2 1 16 0,-2 1 0 0,-3-2 0 15,-1-4 0-15,-1-3 0 0,-1 0 0 0,-2-2 0 16,-4 1 16-16,0-4 0 0,0 0 0 0,-1-3 0 0,-1-1 16 16,2-1 16-16,-1-4 0 0,5-1 0 0,-2-1-176 0,3-2-32 15,1-3-16-15,3 2 0 0,0-3-176 0,4 0 0 16,6-7 0-16,0 0 0 16,0 0-1552-16,0 0-400 0,0 0-80 0</inkml:trace>
  <inkml:trace contextRef="#ctx0" brushRef="#br0" timeOffset="42755.86">18150 9445 21711 0,'0'0'960'0,"0"0"192"0,0 0-912 0,0 0-240 16,-6-8 0-16,6 8 0 0,0 0 224 0,-10 4 0 15,0 0 0-15,-2-2 0 0,2 2 128 0,-4 1 32 16,-1 0 0-16,0 2 0 0,-2 4-32 0,-1-1 0 16,-1 3 0-16,0 3 0 0,0 2-160 0,-4 1-48 15,-3 2 0-15,-1 0 0 0,0 3-144 0,-1 1 128 16,-1 6-128-16,1 4 128 0,1 0-128 0,3 2 0 16,1 0 144-16,3 1-144 0,1 4 0 0,1 1 128 0,1-1-128 15,4 3 0-15,1-3 128 0,3 1-128 0,2 0 128 16,3-5-128-16,2-2 0 0,5-2 128 0,1-2-128 0,2-3 0 15,3 0 336-15,3-1 0 0,1-1 0 0,4-2 0 16,1 1 64-16,3-3 16 0,5 1 0 0,2 1 0 16,1-6-208-16,4 0-32 0,5-1-16 0,0-1 0 15,1-5-336-15,1-1-64 0,1 1-16 0,1-3 0 32,0 0-1664-32,0-3-320 0,0 2-80 0</inkml:trace>
  <inkml:trace contextRef="#ctx0" brushRef="#br0" timeOffset="43165.09">19048 9177 19343 0,'0'0'1728'0,"0"0"-1392"16,0 0-336-16,0 0 0 0,0 0-128 0,0 0-112 16,9 10-16-16,0 1 0 0,-1 2 448 0,4 0 96 0,-1 3 16 0,3 3 0 15,0 1 176-15,2 2 32 16,0 0 16-16,2 6 0 0,1 2-32 0,0 3-16 0,1 2 0 15,1 1 0-15,0 3-144 0,2 2-16 0,5 0-16 0,-2 1 0 16,-2 6-48-16,0-2-16 0,1 2 0 0,-1 2 0 16,-1-2 16-16,2 1 0 15,-5 1 0-15,-1 3 0 0,-1 0-16 0,-3 3 0 0,-1 1 0 0,-1 4 0 16,-3-2-48-16,-3-1-16 0,-1 2 0 0,-5 1 0 16,-1 6-32-16,-7-1 0 0,-4-1 0 0,-7 1 0 15,-1 3-144-15,-11-1 0 0,-11 4-192 0,-10-4-12208 16</inkml:trace>
  <inkml:trace contextRef="#ctx0" brushRef="#br0" timeOffset="44619.54">28412 18908 8287 0,'0'0'736'0,"-2"-7"-592"0,2 7-144 0,-2-10 0 15,2 10 1664-15,3-10 288 0,-2 0 64 0,0 2 16 16,-1 8-1024-16,2-11-208 0,-2 11-32 0,0 0-16 15,4-8 48-15,-4 8 16 0,0 0 0 0,0 0 0 16,0 0 96-16,0 0 32 0,0 0 0 0,0 0 0 16,0 0-240-16,0 0-32 0,0 0-16 0,-7 7 0 0,0 4-240 15,-2-2-48-15,-2 4-16 0,0 1 0 16,1 3-32-16,-4 4 0 0,-3 2 0 0,0 5 0 16,-5 0 112-16,0 3 16 0,-1 2 0 0,2 3 0 0,1 2-128 0,-5-1 0 15,1-1-16-15,-1-1 0 0,-2 1-80 0,2-1-16 16,1 3 0-16,1-1 0 0,0-1-80 0,1 1 0 15,1 2-128-15,1-2 192 0,3-4 48 0,0 1 0 16,-1-2 0-16,4 1 0 0,0 0 96 0,3-2 32 16,2-2 0-16,3 2 0 0,2-5-128 0,1 3-32 15,3-3 0-15,3 3 0 0,-1-1-80 0,4 1-128 16,1 2 176-16,2-3-176 0,1 0 144 0,2-3-144 16,-1 3 0-16,2 3 144 0,-2-6-144 0,2 1 0 15,3-1 0-15,2-1 0 0,1-2 0 0,2 2 0 16,2-3 144-16,2 1-144 0,5 0 176 0,2-1-48 15,3 1 0-15,1-2 0 0,1-1 0 0,1 0 0 0,-1 0 0 0,1-2 0 16,-3-3-128-16,-3 0 160 0,-2-3-160 0,-3 1 160 16,-2-5-160-16,1 1 0 0,-4-3 0 0,0 0 0 15,0 2-288-15,-1-4-96 0,-2-1 0 0</inkml:trace>
  <inkml:trace contextRef="#ctx0" brushRef="#br0" timeOffset="45565.97">29715 19023 8287 0,'-6'-8'736'16,"-1"0"-592"-16,1-1-144 0,-3 3 0 0,-1-2 1152 0,0 0 192 0,0 2 32 0,-1-4 16 15,3 2-336-15,0 1-64 0,-1 2-16 0,0 2 0 16,-1-1-128-16,1 0-16 0,1 3-16 0,1 0 0 16,7 1-96-16,-8 0-16 0,8 0 0 0,-7 8 0 15,0-3-32-15,2 3-16 0,0 3 0 0,2 5 0 16,-2 2-64-16,3 6-16 0,1 4 0 0,-1 3 0 15,1 0-304-15,0 5-64 0,-1 6-16 0,2-1 0 16,3 2-48-16,-3 3-16 0,-3-1 0 0,1 6 0 16,-2 5 16-16,0 1 0 0,1 0 0 0,-1-1 0 15,0-1-144-15,-4 0 0 0,2-4 144 0,0-1-144 16,-3-6 240-16,0 0-32 0,0-3 0 0,-1-2 0 16,0-3 272-16,-2-3 48 0,2 1 16 0,-3-7 0 0,2-2-256 15,-1-2-48-15,1 4-16 0,-2-7 0 0,-1-3-224 16,3-5 144-16,1 2-144 0,-1-1 128 15,1-5-544-15,3 1-112 0,0-4-32 0,0-3-13248 16</inkml:trace>
  <inkml:trace contextRef="#ctx0" brushRef="#br0" timeOffset="46050.38">29827 18954 16287 0,'4'-14'720'0,"-4"14"160"0,0 0-704 0,6-9-176 0,-1 0 0 0,-5 9 0 16,9-4 1104-16,-9 4 192 0,9-5 48 0,-9 5 0 16,10-3-576-16,-10 3-96 0,0 0-32 0,0 0 0 15,0 0-32-15,5 12-16 0,-2-1 0 0,-4 3 0 16,-6 3-112-16,0 3-32 0,-4 6 0 0,0 1 0 16,-3 8-80-16,-1 2-32 0,-3-2 0 0,-4 2 0 0,1 4-16 15,-3-2-16-15,-2 2 0 0,4 2 0 0,1-2-64 16,-1-1-16-16,-1 0 0 0,6 0 0 0,4 0 112 0,1-3 32 15,4 1 0-15,0-3 0 0,4 1-16 0,2-3 0 16,3-2 0-16,0-3 0 0,2 0-96 0,2-2-32 16,2 0 0-16,5-3 0 0,3-3-80 0,2 0-16 15,0-1 0-15,5 0 0 0,5 0-128 0,2-1 0 16,1-1 144-16,6-2-144 0,5-2 0 0,-2-3 0 16,3-1 0-16,0 0-128 15,0-2-528-15,1-4-112 0,0-1 0 0,1 0-16 16,-1-2-1792-16,4-2-368 0</inkml:trace>
  <inkml:trace contextRef="#ctx0" brushRef="#br0" timeOffset="46595.54">31056 18895 15663 0,'-8'-6'1392'16,"0"1"-1120"-16,-3-2-272 0,1 4 0 0,1-3 928 0,3 3 128 15,0-2 32-15,6 5 0 0,0 0-144 0,0 0-32 16,0 0 0-16,0 0 0 0,0 0-288 0,0 0-64 16,0 0-16-16,0 0 0 0,0 0-192 0,7 10-32 15,1 0-16-15,0 0 0 0,0 4 160 0,1 1 48 16,0 4 0-16,0 3 0 0,0 6-80 0,-1 2-16 15,-2 3 0-15,0 6 0 0,1-1-96 0,0 6 0 16,0-1-16-16,-2 4 0 0,1 2 0 0,-3-2 0 16,-1 2 0-16,-1 3 0 0,-2 4-64 0,0 2-16 0,-2-4 0 15,0 3 0-15,-2-1 48 0,-3-1 16 0,-1-4 0 0,-1 2 0 16,-2 1-32-16,-2-4 0 0,-2 0 0 16,-2-2 0-16,0-4 64 0,-2 0 16 0,-2-7 0 0,-1 0 0 15,1-7-16-15,0-2 0 0,0-1 0 0,3-4 0 16,0-3 32-16,1 2 0 0,2-3 0 0,1 1 0 15,2-3-208-15,1 3-144 0,1-2 192 0,2-3-192 32,2 0-864-32,1-1-288 0,3 2-48 0</inkml:trace>
  <inkml:trace contextRef="#ctx0" brushRef="#br0" timeOffset="49400.25">10782 10418 22111 0,'0'0'1968'0,"12"-3"-1584"0,-1 0-384 0,1 3 0 31,4 0-272-31,-1 0-144 0,-1-1-32 0,0-1 0 0,0 1 448 0,-2 0 0 0,1-4 0 0,-4 0 0 16,1-2 0-16,0-2 192 0,-2 4-32 0,0-3-16 15,-3-1 208-15,-5 9 32 0,2-7 16 0,-2 7 0 16,4-10-112-16,-4 10-32 0,0-6 0 0,0 6 0 16,-1-10 112-16,1 10 16 0,-3-8 0 0,1-2 0 0,-2 2-144 0,-1-1-32 15,0 3 0-15,0-4 0 0,0 2-16 0,-3-2 0 16,-2 1 0-16,-2-2 0 0,0-1 64 0,-2 1 0 16,-3-3 0-16,-1 2 0 0,1 1 16 0,-3-2 16 15,-1 4 0-15,-2-2 0 0,-1-1-32 0,-2 3 0 16,0-1 0-16,-1 3 0 0,-1-4 16 0,1 5 0 15,-3 1 0-15,-1 1 0 0,-3 4-16 0,-3 2 0 16,-2 1 0-16,-1 2 0 0,1 0-96 0,-3 6-32 16,0-2 0-16,-1 3 0 0,-4 5-128 0,1 1 128 15,0 2-128-15,-2 3 128 0,-4 2-128 0,0 1 0 16,-2 2 144-16,4-3-144 0,0 4 0 0,3-1 0 16,1 3 0-16,3 4 0 0,2 5 0 0,4 4 0 0,2-1 0 15,2 3 0-15,1-1 0 0,4 4 0 0,1 5 0 16,4 0 0-16,2 2 0 0,6 3 0 0,1 3 0 0,5-2 0 15,4 2 0-15,5-1 0 0,5 6 0 0,4-4 0 16,7-2 0-16,7-4 0 0,6-1 0 0,7-5 0 16,2-2 0-16,4-6 0 0,4-2 0 0,6-1 0 15,1-9 0-15,9-1 0 0,8-4 0 0,4-5 0 16,0-6 0-16,3-9 0 0,1-5 0 0,6-3 0 16,5-10 0-16,2-4 0 0,1-6 0 0,1-3 0 15,-1-7 0-15,5-2 0 0,2-3 0 0,-6-6 0 16,-7-3 288-16,0-2-16 0,-3-3 0 0,1-4 0 15,1-5 320-15,-4 1 64 0,-9-5 16 0,-7 3 0 16,-8-2-96-16,-9 3 0 0,-7-1-16 0,-9 2 0 16,-8 3 144-16,-9-1 48 0,-8-3 0 0,-10 6 0 0,-7 2-112 0,-8 5 0 15,-9 1-16-15,-7 4 0 0,-9-3-432 0,-13 9-192 16,-13 6 160-16,-11 5-160 16,-9 3-320-1,-9 10-144-15,-8 4-48 0,-11 7 0 0,-9 5-2240 0,0 10-448 0,0 5-80 0</inkml:trace>
  <inkml:trace contextRef="#ctx0" brushRef="#br0" timeOffset="50504.2">24989 17705 28559 0,'3'-12'2544'0,"2"2"-2032"0,1-3-512 0,3 4 0 32,1 0-384-32,0 3-160 0,0-2-32 0,1 2-16 0,-1-3 592 0,-1 1 128 0,-2-2 32 0,1 1 0 15,0-2-32-15,-3 3-128 0,-2-1 192 0,0 4-64 16,-3-4-128-16,-1 2 0 0,-4 1 0 0,-3-2 128 15,-2 1-128-15,-5 0 0 0,-4 0-192 0,-4 3 192 16,-4 1-192-16,-2 1 192 0,-3 2-160 0,0 4 160 16,-1 0 0-16,-1 1 0 0,-3 3 0 0,-2-1 0 15,-5 5 0-15,-1-2 192 0,-5 4-16 0,-1 1 0 0,3 3 16 0,-3 1 16 16,0 0 0-16,0 4 0 0,2 5 112 16,-3 2 0-16,-8-3 16 0,0 5 0 0,-1-2 16 0,5 0 0 15,1 0 0-15,5 4 0 0,1 3-112 0,6 1-32 16,2-1 0-16,1 3 0 0,0 3-80 0,0 0 0 15,0 5-128-15,2 1 192 0,-1-4-192 0,4 8 0 16,4-1 0-16,3 2 0 0,2 2 0 0,3 1 0 16,4 3 0-16,5-1 0 0,3 2 0 0,3 1 0 15,3-2-160-15,5 3 160 0,1 1-160 0,6-1 160 16,3 1-192-16,4-2 192 0,2-2-160 0,7-2 160 16,0-3-128-16,6-4 128 0,5 0 0 0,2 0-128 15,5 1 128-15,2-1 0 0,3-7-128 0,2-1 128 16,2-6-128-16,5-6 128 0,6-7 0 0,6-4 0 0,7-5 0 0,1-8 0 15,-2-7 0-15,2-4 0 0,-1-2 160 16,-1-8-160-16,-2-2 256 0,2-3-64 0,1-4 0 0,-1-6 0 16,-6-4 208-16,2-2 48 0,-2-5 0 0,2 2 0 15,1-3-48-15,1-1 0 0,-3 0 0 0,-1-7 0 16,-5-5-224-16,-2-3-48 0,-1-2-128 0,1-6 192 16,-1-4-192-16,-2 0 144 0,0 3-144 0,-5-4 128 15,-6-2-128-15,-8 0 0 0,-8-1 0 0,-5 6 0 16,-8-1 0-16,-5 9 0 0,-7-1 0 0,-6 3 0 15,-7 2 0-15,-5 2 128 0,-4 0-128 0,-11 1 0 16,-11 4 0-16,-9 0 0 0,-12 1 0 0,-6 5 0 16,-5 4 0-16,-5 5 0 0,-3 3 0 0,-16 5 0 15,-12-2-320-15,-2 7-32 0,-1 6-16 0,-8 5 0 16,-8 0-1936-16,3 7-400 0,-41 7-80 16,20-3-9600-16</inkml:trace>
  <inkml:trace contextRef="#ctx0" brushRef="#br0" timeOffset="58457.67">25607 10539 11231 0,'0'0'496'0,"0"0"96"0,-7 4-464 0,7-4-128 0,0 0 0 0,0 0 0 16,-6 2 0-16,6-2 128 0,0 0-128 0,0 0 128 16,0 0-128-16,0 0 0 0,0 0 0 0,0 0 128 15,0 0-128-15,0 0 128 0,0 0-128 0,0 0 128 16,0 0 480-16,0 0 96 0,0 0 32 0,0 0 0 16,-4-7 240-16,2 0 48 0,-1 0 16 0,1 2 0 15,3-4-128-15,0 0-16 0,-1-1-16 0,1 0 0 16,2-3-208-16,2 0-32 0,0-3-16 0,3-3 0 0,1-4-128 0,1 0-32 15,0-5 0-15,0-4 0 16,3-3-192-16,1-2-32 0,1-1-16 0,0-2 0 0,1 1-224 0,-2-6 176 16,-2 1-176-16,1-1 160 0,-1 2-160 0,-1 4 0 15,-1-5 144-15,0 6-144 0,0 1 0 0,2 4 0 16,-1 4 0-16,2-1 0 0,-2 0 0 0,1 5 0 16,-1 2 0-16,0 5 0 0,-4 6 0 0,0 0 0 15,3 5 0-15,1-1 0 0,2 0 0 0,0 7-128 16,1 1 128-16,1 1 0 0,1 3 0 0,2 4 0 15,-1-1 0-15,0 7 0 0,0 2 0 0,-2 1 0 16,3 2 0-16,-3 2 0 0,-1-1 0 0,-1 3 0 16,-3 1 0-16,-1-1 0 0,-1 1 0 0,-5 2 0 15,-3-4 0-15,-1 3 0 0,-3 0 0 0,-3-2 0 0,-2 4 0 0,-5-6 0 16,-3-3 400-16,-2 0 16 0,-2 0 0 0,-3 1 0 16,-4 1 80-16,-2-2 16 0,-1 0 0 0,3-1 0 15,-2-3-288-15,1-3-48 0,-1 0-16 0,0-3 0 16,1-1-160-16,2-4 192 0,1-3-192 0,2-1 192 15,1-8-192-15,4-2 0 0,1-4-160 0,5 0 160 32,3 0-1920-32,7-2-272 0</inkml:trace>
  <inkml:trace contextRef="#ctx0" brushRef="#br0" timeOffset="71649.7">32737 16361 6447 0,'-20'-9'576'0,"8"4"-576"16,-5 0 0-16,3-1 0 0,0 3 5136 0,2 0 928 15,-1 2 176-15,-1 1 32 0,-3 0-5008 0,1 0-1008 16,-2 0-256-16,-2 0 0 0,-3-1 0 0,-1-1 0 15,-2 1 0-15,-2 1 0 0,-2 1-224 0,9 1 64 16,-4-1 16-16,-4-1 0 0,-6 4 144 0,-3 2-208 16,-4 0 80-16,-6-1 128 0,-7 1-256 0,-51 5 64 15,13-1 0-15,8-4 16 0,3 2 176 0,-3 0 0 0,-4-6-144 0,-1 5 144 16,0 0 0-16,1-3 0 0,0-1 0 0,-4-1 128 16,-10 2 80-16,1 0 16 0,3-3 0 0,-1 0 0 15,-1-2 48-15,-2-1 16 0,-3 2 0 0,1-3 0 16,4 0 32-16,-5 1 16 0,-3 1 0 0,2-1 0 15,3 2-32-15,2-1-16 0,-1-1 0 0,-2-1 0 16,-3 3-128-16,2-4-32 0,4 2 0 0,-4-1 0 16,-6 2-128-16,1-2 0 0,3 2 0 0,1-2 0 15,1-2 0-15,-2 3 0 0,-3-1 0 0,5-1 0 16,6-1 0-16,-5-2 0 0,-6 0 0 0,4 0 0 16,4 0 0-16,2 1 0 0,0-2 0 0,1 1 0 15,-1-3 0-15,5 2 0 0,4-3 0 0,1 4 0 16,-2-3 0-16,0 1 0 0,0-4 0 0,4 3 0 0,3 0 0 0,-2 2 0 15,-2-3 128-15,0 0-128 0,1-1 0 16,2 1 0-16,3 4 0 0,0-2 0 0,-3 2 0 16,-2-3 0-16,-3 2 0 0,5-2 0 0,4 2 0 0,-2-1 0 15,-3 3 0-15,0-2 0 0,-1 1 192 0,8 2-32 16,1-3-16-16,2 3 0 0,0 2-144 0,-1 1 160 16,-3-7-160-16,4 4 160 0,0 2-160 0,4 1 0 15,6 1 0-15,-5-2 128 0,-4 0-128 0,0 1 0 16,1-1 0-16,4 1 0 0,2 2 0 0,1 0 0 15,-1 0 0-15,2-1 0 0,-4-1 0 0,-1 1 0 16,7 0 144-16,1 1-144 0,2 0 176 0,2-3-48 16,0 2 0-16,2 0 0 0,0 1-128 0,2-3 128 15,2 2-128-15,5 0 128 0,1-1-128 0,6 1 128 0,1-2-128 0,5 1 128 16,2 1-128-16,3-3 128 0,1 0-128 0,2 2 128 16,1-1-128-16,1-1 0 15,1-1 144-15,3 1-144 0,1 0 0 0,2 3 144 0,0-1-144 0,3-1 0 16,3 1 0-16,3-1 0 0,-1 3 0 0,3 1 0 15,0 1 0-15,9-2 0 0,-9 5 0 0,9-5 0 16,-6 5 0-16,2 2 0 0,2 4 0 0,0-1 0 16,2-10 0-16,3 12 0 0,-2 5 0 0,3 3 0 15,1-1 0-15,2 4 0 0,-1-1 0 0,3 2 0 16,1 5 0-16,1 2 0 0,0-1 0 0,1 5 0 16,1 0 128-16,2 5-128 0,-1 4 0 0,3 0 0 15,-5 5 0-15,4 3 0 0,-1 6 0 0,2 2 0 16,-2 0 128-16,0 0-128 0,-2 3 0 0,1 2 0 15,0 5 128-15,-2 2-128 0,1 3 0 0,0 2 0 0,0 0 0 16,-1 4 128-16,0 0-128 0,-1 2 0 0,-1 0 128 0,2 1-128 16,-1 4 0-16,-3-2 0 0,2 2 0 0,-2-1 128 15,2 1-128-15,-3 2 0 0,0 2 0 0,0-2 0 16,0 2 0-16,0-1 0 0,-2 2 144 0,2 1-144 16,-1-1 0-16,-2 1 144 0,1 0-144 0,0 0 192 15,0-4-192-15,0 3 192 0,-1-1-192 0,0-2 0 16,-2 3 0-16,1-3 128 0,0-4-128 0,-2 3 0 15,-1-1 0-15,0 1 128 0,0-3-128 0,0-6 0 16,0-5 0-16,1-1 128 0,-1-8-128 0,3-1 0 16,-1-8 0-16,2-2 0 0,0-5 0 0,1-1 0 15,1-6 0-15,2-1 0 0,1-1 0 0,1-3-192 0,0-2 64 16,2-3 128-16,-4-3-192 0,0-12 192 0,-2 2-192 0,2 1 192 16,0 0 0-16,1 1 0 0,-3 0 0 0,2 0 0 15,-2 0 0-15,4 15 0 0,-2-9 0 0,-2-3 0 16,-2-6 0-16,1 0 0 0,-4 0 0 0,1-3 0 15,-2-2 0-15,1-5 0 0,-1-9 0 0,0 0 0 16,0 0 0-16,0 0 0 0,0 0 0 0,0 0 128 16,0 0-128-16,0 0 160 0,0 0-160 0,1-14 160 15,-1-4-160-15,-1-3 128 0,0-3-128 0,-2-2 128 16,-1-4-128-16,2 11 128 0,-2-6-128 0,-1-2 128 16,0-6 32-16,-2-2 0 0,0-4 0 0,-1-4 0 15,-1-1 112-15,-7-45 32 0,0 14 0 0,4 2 0 16,-2 2-112-16,1 0-32 0,2 1 0 0,-2-1 0 15,1-3-160-15,0-3 0 0,0-2 144 0,-1 1-144 0,1-3 0 0,-2 3 0 16,0-2-192-16,-1-1 64 0,1-4 0 0,-3 1 0 16,1 4 0-16,-2-3 0 0,0 4-16 0,0-7 0 15,0-4 0-15,1 1 0 0,-3 1 144 0,3 3-192 16,-1-3 192-16,-2 3-192 0,-1-3 192 0,2 4 0 16,-2 2-144-16,1 2 144 0,0-5 0 0,-1 2 0 15,-1 0 0-15,3-1 0 0,2 3 0 0,3-3 0 16,-1 2 0-16,2 2 0 0,2-3 0 0,0 3-176 15,-1-4 176-15,4 1-128 0,-2 3-64 0,4-1-16 16,-2 1 0-16,1-3 0 0,-2 4-80 0,2 1-16 16,1 1 0-16,1 2 0 0,-1 2 48 0,1-2 0 15,-1 5 0-15,3 1 0 0,-2 0 96 0,1 7 32 16,0-1 0-16,0 4 0 0,2 2 128 0,-4 4-128 0,3 0 128 0,-1 4-128 16,0-2 128-16,0 8 0 15,0 0 0-15,1 2 0 0,0 4 0 0,1 0 0 0,0-1 160 0,1 2-160 16,1 5 128-16,1-2-128 0,1 1 0 0,0 4 0 15,1 1 0-15,-1 4 0 0,1 0 0 0,-1 2 0 16,1 2 0-16,-1 1 0 0,1 3 0 0,-1 1 0 16,1 1 0-16,-1 4 144 0,1 1-144 0,0 5 128 15,-3 3-128-15,0 0 0 0,3-7 0 0,-3 7 0 16,0 0 0-16,0 0 0 0,11-3 0 0,-3 3 0 16,-8 0 0-16,13 5 0 0,0 0 0 0,0 0-176 15,1 2 176-15,3 0 0 0,1 4-144 0,4-2 144 16,3 1 0-16,3-2 0 0,3 1 0 0,3-2 0 15,-1 5 0-15,1-3 0 0,1 1 0 0,0-1 0 16,0 1 0-16,3-4 0 0,2 6 0 0,5-5 0 16,2 4 0-16,5-3 0 0,3 4 0 0,2-3 192 0,3 1-192 15,-1 0 192-15,1-4-192 0,2 3 192 0,4 3-192 0,4 2 192 16,4 0-192-16,1-4 192 0,1 1-192 0,-1-2 0 16,3 1 0-16,2 3 128 0,4-3-128 0,1 3 0 15,2-5 0-15,-2 2 128 0,-1 0-128 0,3 0 0 16,6 2 0-16,0-5 128 0,-2 3-128 0,1-2 0 15,-2 2 0-15,7-2 0 0,2-2 0 0,-2 2 0 16,-6-2 0-16,2 3 128 0,-2-3-128 0,7 3 0 16,4-2 0-16,-5-4 0 0,-7 1 0 0,0 0 0 15,2-1 128-15,2-2-128 0,3 0 0 0,-2 0 0 16,-6 2 0-16,2 0 0 0,-1-1 0 0,2 2-176 16,-1 0 176-16,0-3-128 0,-5-1 128 0,4 0-208 0,2 0 80 0,2 0 128 15,2-1-224-15,2 1 80 0,-1 0 16 0,6-2 0 16,2 1 128-16,-2 0 0 0,-1-3-144 0,-2 3 144 15,2-2 0-15,2 2 0 0,3 0 0 0,-4-1 0 16,-6 2 0-16,1-1 0 0,2-1 0 0,-2 0 0 16,-4 2 0-16,-4-1 0 0,-1-4 0 0,1 2 0 15,2 0 0-15,-1-1 0 0,0-2 0 0,-1-1 0 16,-1 1 0-16,2-2 0 0,6 4 0 0,-3 1 0 16,3-4 0-16,-2 2 0 0,0 1 128 0,5-1-128 15,3-2 0-15,-4 3 0 0,-9 1 0 0,0 1 0 16,-1-1 0-16,3-1 0 0,-1 1 0 0,-2 0 0 15,-7 0 0-15,-2 3 0 0,-2-1 0 0,3 0 128 16,1 0-128-16,-4-1 0 0,-5-1 0 0,-4 0 0 0,-3 0 0 16,-4 2 0-16,-3 0 0 0,3 1 128 0,2 0-128 0,-2-1 0 15,-4 1 0-15,-2 0 128 0,-3 0-128 16,-23 0 0-16,3 0 0 0,1 1 0 16,2 0 0-16,-3 0 0 0,1 2 0 0,-2 0 0 15,-1 0-1904-15,18 2-256 0,-11 1-48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AAC91-AEBC-44AB-9ECB-6ED71ABA3947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86135-8356-4C6B-918A-2B09B3672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5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4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7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31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7C4FE-FA7A-45AB-8AFF-1A50A7FB7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11256"/>
            <a:ext cx="1069848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72A41-0971-4CD2-85CF-641CAE24E43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94360" y="1813560"/>
            <a:ext cx="5250180" cy="5129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FBCC82-482C-4B3D-BF06-739DD27B9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2660" y="1813560"/>
            <a:ext cx="5250180" cy="5129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DA826-30D0-435A-AC40-4B79CC4B26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4360" y="7077922"/>
            <a:ext cx="2773680" cy="5397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95D45-2F31-4851-813D-E8C886495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1460" y="7077922"/>
            <a:ext cx="3764280" cy="5397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E3776C-BCC8-4A21-A97E-3AEF88902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9160" y="7077922"/>
            <a:ext cx="2773680" cy="539750"/>
          </a:xfrm>
        </p:spPr>
        <p:txBody>
          <a:bodyPr/>
          <a:lstStyle>
            <a:lvl1pPr>
              <a:defRPr/>
            </a:lvl1pPr>
          </a:lstStyle>
          <a:p>
            <a:fld id="{77C26B3E-A108-4F7F-9BDE-659E4677D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360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7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0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3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9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5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8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3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hyperlink" Target="https://en.wikipedia.org/wiki/Pearson_correlation_coefficient" TargetMode="External"/><Relationship Id="rId3" Type="http://schemas.openxmlformats.org/officeDocument/2006/relationships/image" Target="../media/image19.wmf"/><Relationship Id="rId7" Type="http://schemas.openxmlformats.org/officeDocument/2006/relationships/image" Target="../media/image23.png"/><Relationship Id="rId12" Type="http://schemas.openxmlformats.org/officeDocument/2006/relationships/image" Target="../media/image24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emunix.emich.edu/~schu/MATH_170/Fall09_170/Evening%20session/Unit%203.ppt" TargetMode="External"/><Relationship Id="rId11" Type="http://schemas.openxmlformats.org/officeDocument/2006/relationships/image" Target="../media/image22.wmf"/><Relationship Id="rId5" Type="http://schemas.openxmlformats.org/officeDocument/2006/relationships/image" Target="../media/image20.wmf"/><Relationship Id="rId15" Type="http://schemas.openxmlformats.org/officeDocument/2006/relationships/image" Target="../media/image27.pn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1.wmf"/><Relationship Id="rId14" Type="http://schemas.openxmlformats.org/officeDocument/2006/relationships/customXml" Target="../ink/ink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hyperlink" Target="https://emunix.emich.edu/~schu/MATH_170/Fall09_170/Evening%20session/Unit%203.ppt" TargetMode="Externa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hyperlink" Target="https://emunix.emich.edu/~schu/MATH_170/Fall09_170/Evening%20session/Unit%203.ppt" TargetMode="Externa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customXml" Target="../ink/ink12.xml"/><Relationship Id="rId4" Type="http://schemas.openxmlformats.org/officeDocument/2006/relationships/hyperlink" Target="https://emunix.emich.edu/~schu/MATH_170/Fall09_170/Evening%20session/Unit%203.ppt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34.png"/><Relationship Id="rId7" Type="http://schemas.openxmlformats.org/officeDocument/2006/relationships/hyperlink" Target="https://en.wikipedia.org/wiki/Pearson_correlation_coefficient" TargetMode="External"/><Relationship Id="rId2" Type="http://schemas.openxmlformats.org/officeDocument/2006/relationships/hyperlink" Target="https://emunix.emich.edu/~schu/MATH_170/Fall09_170/Evening%20session/Unit%203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6.png"/><Relationship Id="rId4" Type="http://schemas.openxmlformats.org/officeDocument/2006/relationships/hyperlink" Target="https://stats.libretexts.org/Bookshelves/Introductory_Statistics/Book%3A_Introductory_Statistics_(Shafer_and_Zhang)/10%3A_Correlation_and_Regression/10.02%3A_The_Linear_Correlation_Coefficient" TargetMode="External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eb.stanford.edu/class/msande247s/kchap17.pp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customXml" Target="../ink/ink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customXml" Target="../ink/ink15.xml"/><Relationship Id="rId4" Type="http://schemas.openxmlformats.org/officeDocument/2006/relationships/hyperlink" Target="https://nlp.stanford.edu/~manning/courses/ling236/handouts/whitehead-logistic-regression.pp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hyperlink" Target="http://www.geogebra.org/calculato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customXml" Target="../ink/ink3.xml"/><Relationship Id="rId4" Type="http://schemas.openxmlformats.org/officeDocument/2006/relationships/hyperlink" Target="http://www.geogebra.org/calculato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2CQITm_eo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eb.stanford.edu/class/msande247s/kchap17.pp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eb.stanford.edu/class/msande247s/kchap17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6.xml"/><Relationship Id="rId4" Type="http://schemas.openxmlformats.org/officeDocument/2006/relationships/hyperlink" Target="https://en.wikipedia.org/wiki/Linear_regressio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customXml" Target="../ink/ink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2CQITm_eo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2C9A5B-3CB2-4160-81B9-06E399CF24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7" b="20527"/>
          <a:stretch/>
        </p:blipFill>
        <p:spPr>
          <a:xfrm>
            <a:off x="1474378" y="1041399"/>
            <a:ext cx="8650283" cy="54955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E4617F-0EFB-462A-9B4B-B63D99D3D7D2}"/>
              </a:ext>
            </a:extLst>
          </p:cNvPr>
          <p:cNvSpPr txBox="1"/>
          <p:nvPr/>
        </p:nvSpPr>
        <p:spPr>
          <a:xfrm>
            <a:off x="125896" y="119269"/>
            <a:ext cx="11761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Histogram from Wednesday’s python notebook for distribution of F statistic for random data (blue histogram) as well as F statistic for several exponential curves.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77BF62-8DB4-4FBB-AE5B-12E33CCA91C3}"/>
              </a:ext>
            </a:extLst>
          </p:cNvPr>
          <p:cNvSpPr txBox="1"/>
          <p:nvPr/>
        </p:nvSpPr>
        <p:spPr>
          <a:xfrm>
            <a:off x="268357" y="7067587"/>
            <a:ext cx="5943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run line "pip install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statsmodels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"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CC639-1694-4DC6-B55C-B820905BB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7717"/>
            <a:ext cx="11887200" cy="6498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71EF5BE-4420-49D6-9EA6-786D531ED59C}"/>
                  </a:ext>
                </a:extLst>
              </p14:cNvPr>
              <p14:cNvContentPartPr/>
              <p14:nvPr/>
            </p14:nvContentPartPr>
            <p14:xfrm>
              <a:off x="78120" y="457920"/>
              <a:ext cx="11813040" cy="6465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71EF5BE-4420-49D6-9EA6-786D531ED5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760" y="448560"/>
                <a:ext cx="11831760" cy="648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1735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F2A2FF5-D678-4F7F-991F-367E7ADE44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5363" y="-272535"/>
            <a:ext cx="10698480" cy="947609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Measure of Linear Correlation 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705653C-0E45-402D-A093-0415E97A906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67190" y="675074"/>
            <a:ext cx="8895080" cy="5267960"/>
          </a:xfrm>
        </p:spPr>
        <p:txBody>
          <a:bodyPr/>
          <a:lstStyle/>
          <a:p>
            <a:r>
              <a:rPr lang="en-US" altLang="en-US" sz="2720" dirty="0"/>
              <a:t>The </a:t>
            </a:r>
            <a:r>
              <a:rPr lang="en-US" altLang="en-US" sz="2720" u="sng" dirty="0">
                <a:solidFill>
                  <a:srgbClr val="FF0000"/>
                </a:solidFill>
              </a:rPr>
              <a:t>linear</a:t>
            </a:r>
            <a:r>
              <a:rPr lang="en-US" altLang="en-US" sz="2720" dirty="0"/>
              <a:t> </a:t>
            </a:r>
            <a:r>
              <a:rPr lang="en-US" altLang="en-US" sz="2720" u="sng" dirty="0">
                <a:solidFill>
                  <a:srgbClr val="FF0000"/>
                </a:solidFill>
              </a:rPr>
              <a:t>correlation</a:t>
            </a:r>
            <a:r>
              <a:rPr lang="en-US" altLang="en-US" sz="2720" dirty="0"/>
              <a:t> </a:t>
            </a:r>
            <a:r>
              <a:rPr lang="en-US" altLang="en-US" sz="2720" u="sng" dirty="0">
                <a:solidFill>
                  <a:srgbClr val="FF0000"/>
                </a:solidFill>
              </a:rPr>
              <a:t>coefficient</a:t>
            </a:r>
            <a:r>
              <a:rPr lang="en-US" altLang="en-US" sz="2720" dirty="0"/>
              <a:t> is a measure of the strength of </a:t>
            </a:r>
            <a:r>
              <a:rPr lang="en-US" altLang="en-US" sz="2720" u="sng" dirty="0"/>
              <a:t>linear</a:t>
            </a:r>
            <a:r>
              <a:rPr lang="en-US" altLang="en-US" sz="2720" dirty="0"/>
              <a:t> relation between two </a:t>
            </a:r>
            <a:r>
              <a:rPr lang="en-US" altLang="en-US" sz="2720" u="sng" dirty="0"/>
              <a:t>quantitative</a:t>
            </a:r>
            <a:r>
              <a:rPr lang="en-US" altLang="en-US" sz="2720" dirty="0"/>
              <a:t> variables</a:t>
            </a:r>
          </a:p>
          <a:p>
            <a:r>
              <a:rPr lang="en-US" altLang="en-US" sz="2720" dirty="0"/>
              <a:t>The sample correlation coefficient “</a:t>
            </a:r>
            <a:r>
              <a:rPr lang="en-US" altLang="en-US" sz="2720" i="1" dirty="0"/>
              <a:t>r</a:t>
            </a:r>
            <a:r>
              <a:rPr lang="en-US" altLang="en-US" sz="2720" dirty="0"/>
              <a:t>” is</a:t>
            </a:r>
          </a:p>
          <a:p>
            <a:pPr>
              <a:buFontTx/>
              <a:buNone/>
            </a:pPr>
            <a:r>
              <a:rPr lang="en-US" altLang="en-US" sz="2720" dirty="0"/>
              <a:t>                                            </a:t>
            </a:r>
          </a:p>
          <a:p>
            <a:endParaRPr lang="en-US" altLang="en-US" sz="2720" dirty="0"/>
          </a:p>
          <a:p>
            <a:endParaRPr lang="en-US" altLang="en-US" dirty="0"/>
          </a:p>
        </p:txBody>
      </p:sp>
      <p:graphicFrame>
        <p:nvGraphicFramePr>
          <p:cNvPr id="26628" name="Object 4">
            <a:extLst>
              <a:ext uri="{FF2B5EF4-FFF2-40B4-BE49-F238E27FC236}">
                <a16:creationId xmlns:a16="http://schemas.microsoft.com/office/drawing/2014/main" id="{98186F5D-00D3-42CB-AFC4-3C960BADE40D}"/>
              </a:ext>
            </a:extLst>
          </p:cNvPr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84148746"/>
              </p:ext>
            </p:extLst>
          </p:nvPr>
        </p:nvGraphicFramePr>
        <p:xfrm>
          <a:off x="3698240" y="2959707"/>
          <a:ext cx="3627120" cy="1342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24080" imgH="1193760" progId="Equation.3">
                  <p:embed/>
                </p:oleObj>
              </mc:Choice>
              <mc:Fallback>
                <p:oleObj name="Equation" r:id="rId2" imgW="3124080" imgH="1193760" progId="Equation.3">
                  <p:embed/>
                  <p:pic>
                    <p:nvPicPr>
                      <p:cNvPr id="26628" name="Object 4">
                        <a:extLst>
                          <a:ext uri="{FF2B5EF4-FFF2-40B4-BE49-F238E27FC236}">
                            <a16:creationId xmlns:a16="http://schemas.microsoft.com/office/drawing/2014/main" id="{98186F5D-00D3-42CB-AFC4-3C960BADE4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240" y="2959707"/>
                        <a:ext cx="3627120" cy="13421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Text Box 5">
            <a:extLst>
              <a:ext uri="{FF2B5EF4-FFF2-40B4-BE49-F238E27FC236}">
                <a16:creationId xmlns:a16="http://schemas.microsoft.com/office/drawing/2014/main" id="{E04138E0-5C7F-4799-B69C-25D72EC1B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0329" y="4689058"/>
            <a:ext cx="7178055" cy="72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40" dirty="0"/>
              <a:t>Note:                              are the sample means and sample variances</a:t>
            </a:r>
          </a:p>
          <a:p>
            <a:r>
              <a:rPr lang="en-US" altLang="en-US" sz="2040" dirty="0"/>
              <a:t>of the two variables X and Y.</a:t>
            </a:r>
          </a:p>
        </p:txBody>
      </p:sp>
      <p:graphicFrame>
        <p:nvGraphicFramePr>
          <p:cNvPr id="26633" name="Object 9">
            <a:extLst>
              <a:ext uri="{FF2B5EF4-FFF2-40B4-BE49-F238E27FC236}">
                <a16:creationId xmlns:a16="http://schemas.microsoft.com/office/drawing/2014/main" id="{DE9B04EC-4E43-42F9-826F-5A9062AE93B7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6540106"/>
              </p:ext>
            </p:extLst>
          </p:nvPr>
        </p:nvGraphicFramePr>
        <p:xfrm>
          <a:off x="2692268" y="4689058"/>
          <a:ext cx="1295400" cy="446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560" imgH="253800" progId="Equation.3">
                  <p:embed/>
                </p:oleObj>
              </mc:Choice>
              <mc:Fallback>
                <p:oleObj name="Equation" r:id="rId4" imgW="736560" imgH="253800" progId="Equation.3">
                  <p:embed/>
                  <p:pic>
                    <p:nvPicPr>
                      <p:cNvPr id="26633" name="Object 9">
                        <a:extLst>
                          <a:ext uri="{FF2B5EF4-FFF2-40B4-BE49-F238E27FC236}">
                            <a16:creationId xmlns:a16="http://schemas.microsoft.com/office/drawing/2014/main" id="{DE9B04EC-4E43-42F9-826F-5A9062AE93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268" y="4689058"/>
                        <a:ext cx="1295400" cy="4461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1C22414-F7C0-4EE3-8006-425AB5222775}"/>
              </a:ext>
            </a:extLst>
          </p:cNvPr>
          <p:cNvSpPr txBox="1"/>
          <p:nvPr/>
        </p:nvSpPr>
        <p:spPr>
          <a:xfrm>
            <a:off x="5511800" y="0"/>
            <a:ext cx="8915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6"/>
              </a:rPr>
              <a:t>https://emunix.emich.edu/~schu/MATH_170/Fall09_170/Evening%20session/Unit%203.ppt</a:t>
            </a:r>
            <a:r>
              <a:rPr lang="en-US" sz="12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4">
                <a:extLst>
                  <a:ext uri="{FF2B5EF4-FFF2-40B4-BE49-F238E27FC236}">
                    <a16:creationId xmlns:a16="http://schemas.microsoft.com/office/drawing/2014/main" id="{9722A6BE-6222-4594-9A61-BB074100C275}"/>
                  </a:ext>
                </a:extLst>
              </p:cNvPr>
              <p:cNvSpPr txBox="1"/>
              <p:nvPr/>
            </p:nvSpPr>
            <p:spPr bwMode="auto">
              <a:xfrm>
                <a:off x="8515400" y="6131560"/>
                <a:ext cx="3387919" cy="13421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dist="135003" dir="18671156" algn="ctr" rotWithShape="0">
                  <a:schemeClr val="tx1"/>
                </a:outerShdw>
              </a:effec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func>
                            <m:func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cov</m:t>
                              </m:r>
                            </m:fName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bject 4">
                <a:extLst>
                  <a:ext uri="{FF2B5EF4-FFF2-40B4-BE49-F238E27FC236}">
                    <a16:creationId xmlns:a16="http://schemas.microsoft.com/office/drawing/2014/main" id="{9722A6BE-6222-4594-9A61-BB074100C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15400" y="6131560"/>
                <a:ext cx="3387919" cy="13421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dist="135003" dir="18671156" algn="ctr" rotWithShape="0">
                  <a:schemeClr val="tx1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D51C4B60-18AF-4DD6-92A3-31C3DF2560BD}"/>
              </a:ext>
            </a:extLst>
          </p:cNvPr>
          <p:cNvGrpSpPr/>
          <p:nvPr/>
        </p:nvGrpSpPr>
        <p:grpSpPr>
          <a:xfrm>
            <a:off x="270798" y="6247365"/>
            <a:ext cx="7433741" cy="1478069"/>
            <a:chOff x="0" y="4252589"/>
            <a:chExt cx="7433741" cy="1478069"/>
          </a:xfrm>
        </p:grpSpPr>
        <p:graphicFrame>
          <p:nvGraphicFramePr>
            <p:cNvPr id="10" name="Object 54">
              <a:extLst>
                <a:ext uri="{FF2B5EF4-FFF2-40B4-BE49-F238E27FC236}">
                  <a16:creationId xmlns:a16="http://schemas.microsoft.com/office/drawing/2014/main" id="{936DE768-89CC-4657-BE48-108C148B211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6975430"/>
                </p:ext>
              </p:extLst>
            </p:nvPr>
          </p:nvGraphicFramePr>
          <p:xfrm>
            <a:off x="293697" y="4301954"/>
            <a:ext cx="3828627" cy="12576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726920" imgH="596880" progId="Equation.3">
                    <p:embed/>
                  </p:oleObj>
                </mc:Choice>
                <mc:Fallback>
                  <p:oleObj name="Equation" r:id="rId8" imgW="1726920" imgH="596880" progId="Equation.3">
                    <p:embed/>
                    <p:pic>
                      <p:nvPicPr>
                        <p:cNvPr id="11" name="Object 54">
                          <a:extLst>
                            <a:ext uri="{FF2B5EF4-FFF2-40B4-BE49-F238E27FC236}">
                              <a16:creationId xmlns:a16="http://schemas.microsoft.com/office/drawing/2014/main" id="{EC265819-48DF-47BF-B10C-1D6B0535742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697" y="4301954"/>
                          <a:ext cx="3828627" cy="12576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38">
              <a:extLst>
                <a:ext uri="{FF2B5EF4-FFF2-40B4-BE49-F238E27FC236}">
                  <a16:creationId xmlns:a16="http://schemas.microsoft.com/office/drawing/2014/main" id="{FDD6E347-3578-419C-BD4D-3D35F1BAE38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6305497"/>
                </p:ext>
              </p:extLst>
            </p:nvPr>
          </p:nvGraphicFramePr>
          <p:xfrm>
            <a:off x="4829232" y="4337344"/>
            <a:ext cx="2310596" cy="1222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143000" imgH="634680" progId="Equation.3">
                    <p:embed/>
                  </p:oleObj>
                </mc:Choice>
                <mc:Fallback>
                  <p:oleObj name="Equation" r:id="rId10" imgW="1143000" imgH="634680" progId="Equation.3">
                    <p:embed/>
                    <p:pic>
                      <p:nvPicPr>
                        <p:cNvPr id="12" name="Object 38">
                          <a:extLst>
                            <a:ext uri="{FF2B5EF4-FFF2-40B4-BE49-F238E27FC236}">
                              <a16:creationId xmlns:a16="http://schemas.microsoft.com/office/drawing/2014/main" id="{A7DF751F-2C6A-462D-B699-67F0C22521C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9232" y="4337344"/>
                          <a:ext cx="2310596" cy="1222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26C1414-ECEC-4EEA-8761-B2EF3390AF51}"/>
                </a:ext>
              </a:extLst>
            </p:cNvPr>
            <p:cNvSpPr/>
            <p:nvPr/>
          </p:nvSpPr>
          <p:spPr>
            <a:xfrm>
              <a:off x="0" y="4252589"/>
              <a:ext cx="7433741" cy="147806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37201FC-7642-45E6-AED1-AF78F19CDE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85815" y="3027498"/>
            <a:ext cx="2370690" cy="9790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ECF942D-5437-428F-9C50-2C44FF32E797}"/>
              </a:ext>
            </a:extLst>
          </p:cNvPr>
          <p:cNvSpPr txBox="1"/>
          <p:nvPr/>
        </p:nvSpPr>
        <p:spPr>
          <a:xfrm>
            <a:off x="9085815" y="4058714"/>
            <a:ext cx="255893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hlinkClick r:id="rId13"/>
              </a:rPr>
              <a:t>https://en.wikipedia.org/wiki/Pearson_correlation_coefficient</a:t>
            </a:r>
            <a:r>
              <a:rPr lang="en-US" sz="700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E63C7E8-DD2A-4AE0-A4AC-9EB4F5D52C30}"/>
                  </a:ext>
                </a:extLst>
              </p14:cNvPr>
              <p14:cNvContentPartPr/>
              <p14:nvPr/>
            </p14:nvContentPartPr>
            <p14:xfrm>
              <a:off x="3335760" y="237240"/>
              <a:ext cx="8449920" cy="7439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E63C7E8-DD2A-4AE0-A4AC-9EB4F5D52C3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26400" y="227880"/>
                <a:ext cx="8468640" cy="7457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9BE22F5-FB4B-4842-96B7-9C738266D5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Positive Correlation Coefficients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63A672D0-E6F0-4546-9814-F408ADE710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>
              <a:buFontTx/>
              <a:buNone/>
            </a:pPr>
            <a:endParaRPr lang="en-US" altLang="en-US"/>
          </a:p>
        </p:txBody>
      </p:sp>
      <p:grpSp>
        <p:nvGrpSpPr>
          <p:cNvPr id="29700" name="Group 4">
            <a:extLst>
              <a:ext uri="{FF2B5EF4-FFF2-40B4-BE49-F238E27FC236}">
                <a16:creationId xmlns:a16="http://schemas.microsoft.com/office/drawing/2014/main" id="{A321564F-8FAA-4627-891A-13B84888B343}"/>
              </a:ext>
            </a:extLst>
          </p:cNvPr>
          <p:cNvGrpSpPr>
            <a:grpSpLocks/>
          </p:cNvGrpSpPr>
          <p:nvPr/>
        </p:nvGrpSpPr>
        <p:grpSpPr bwMode="auto">
          <a:xfrm>
            <a:off x="1452881" y="2331721"/>
            <a:ext cx="3076575" cy="2689754"/>
            <a:chOff x="384" y="1296"/>
            <a:chExt cx="1710" cy="1495"/>
          </a:xfrm>
        </p:grpSpPr>
        <p:sp>
          <p:nvSpPr>
            <p:cNvPr id="29701" name="Text Box 5">
              <a:extLst>
                <a:ext uri="{FF2B5EF4-FFF2-40B4-BE49-F238E27FC236}">
                  <a16:creationId xmlns:a16="http://schemas.microsoft.com/office/drawing/2014/main" id="{1E39B861-2B44-4667-B5F9-B79B17B6B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" y="2352"/>
              <a:ext cx="1077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267"/>
                <a:t>Strong Positive</a:t>
              </a:r>
            </a:p>
            <a:p>
              <a:pPr algn="ctr"/>
              <a:r>
                <a:rPr lang="en-US" altLang="en-US" sz="2267" i="1"/>
                <a:t>r</a:t>
              </a:r>
              <a:r>
                <a:rPr lang="en-US" altLang="en-US" sz="2267"/>
                <a:t> = .8</a:t>
              </a:r>
            </a:p>
          </p:txBody>
        </p:sp>
        <p:pic>
          <p:nvPicPr>
            <p:cNvPr id="29702" name="Picture 6">
              <a:extLst>
                <a:ext uri="{FF2B5EF4-FFF2-40B4-BE49-F238E27FC236}">
                  <a16:creationId xmlns:a16="http://schemas.microsoft.com/office/drawing/2014/main" id="{13DBAEAD-34C4-4B90-BF38-2EAE4799BA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296"/>
              <a:ext cx="1710" cy="1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703" name="Group 7">
            <a:extLst>
              <a:ext uri="{FF2B5EF4-FFF2-40B4-BE49-F238E27FC236}">
                <a16:creationId xmlns:a16="http://schemas.microsoft.com/office/drawing/2014/main" id="{1BEB9DE9-5D51-4BE5-86BF-E2DB85FCAFEE}"/>
              </a:ext>
            </a:extLst>
          </p:cNvPr>
          <p:cNvGrpSpPr>
            <a:grpSpLocks/>
          </p:cNvGrpSpPr>
          <p:nvPr/>
        </p:nvGrpSpPr>
        <p:grpSpPr bwMode="auto">
          <a:xfrm>
            <a:off x="4648201" y="2331721"/>
            <a:ext cx="3076575" cy="2689754"/>
            <a:chOff x="2160" y="1296"/>
            <a:chExt cx="1710" cy="1495"/>
          </a:xfrm>
        </p:grpSpPr>
        <p:sp>
          <p:nvSpPr>
            <p:cNvPr id="29704" name="Text Box 8">
              <a:extLst>
                <a:ext uri="{FF2B5EF4-FFF2-40B4-BE49-F238E27FC236}">
                  <a16:creationId xmlns:a16="http://schemas.microsoft.com/office/drawing/2014/main" id="{1A634468-D0A8-49D7-A9C1-076FC96055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3" y="2352"/>
              <a:ext cx="1299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267"/>
                <a:t>Moderate Positive</a:t>
              </a:r>
            </a:p>
            <a:p>
              <a:pPr algn="ctr"/>
              <a:r>
                <a:rPr lang="en-US" altLang="en-US" sz="2267" i="1"/>
                <a:t>r</a:t>
              </a:r>
              <a:r>
                <a:rPr lang="en-US" altLang="en-US" sz="2267"/>
                <a:t> = .5</a:t>
              </a:r>
            </a:p>
          </p:txBody>
        </p:sp>
        <p:pic>
          <p:nvPicPr>
            <p:cNvPr id="29705" name="Picture 9">
              <a:extLst>
                <a:ext uri="{FF2B5EF4-FFF2-40B4-BE49-F238E27FC236}">
                  <a16:creationId xmlns:a16="http://schemas.microsoft.com/office/drawing/2014/main" id="{BA93A9B3-4CB2-4B82-8987-F313098948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296"/>
              <a:ext cx="1710" cy="1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706" name="Group 10">
            <a:extLst>
              <a:ext uri="{FF2B5EF4-FFF2-40B4-BE49-F238E27FC236}">
                <a16:creationId xmlns:a16="http://schemas.microsoft.com/office/drawing/2014/main" id="{77679BAF-3008-4327-A72E-7FAA774C8EEF}"/>
              </a:ext>
            </a:extLst>
          </p:cNvPr>
          <p:cNvGrpSpPr>
            <a:grpSpLocks/>
          </p:cNvGrpSpPr>
          <p:nvPr/>
        </p:nvGrpSpPr>
        <p:grpSpPr bwMode="auto">
          <a:xfrm>
            <a:off x="7757161" y="2331721"/>
            <a:ext cx="3076575" cy="2689754"/>
            <a:chOff x="3936" y="1296"/>
            <a:chExt cx="1710" cy="1495"/>
          </a:xfrm>
        </p:grpSpPr>
        <p:sp>
          <p:nvSpPr>
            <p:cNvPr id="29707" name="Text Box 11">
              <a:extLst>
                <a:ext uri="{FF2B5EF4-FFF2-40B4-BE49-F238E27FC236}">
                  <a16:creationId xmlns:a16="http://schemas.microsoft.com/office/drawing/2014/main" id="{43BE51D6-739B-4A8F-B4D3-305DCBF9F4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2352"/>
              <a:ext cx="801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267"/>
                <a:t>Very Weak</a:t>
              </a:r>
            </a:p>
            <a:p>
              <a:pPr algn="ctr"/>
              <a:r>
                <a:rPr lang="en-US" altLang="en-US" sz="2267" i="1"/>
                <a:t>r</a:t>
              </a:r>
              <a:r>
                <a:rPr lang="en-US" altLang="en-US" sz="2267"/>
                <a:t> = .1</a:t>
              </a:r>
            </a:p>
          </p:txBody>
        </p:sp>
        <p:pic>
          <p:nvPicPr>
            <p:cNvPr id="29708" name="Picture 12">
              <a:extLst>
                <a:ext uri="{FF2B5EF4-FFF2-40B4-BE49-F238E27FC236}">
                  <a16:creationId xmlns:a16="http://schemas.microsoft.com/office/drawing/2014/main" id="{89F08CBA-8B37-4CDA-A6FE-58DEAB9473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296"/>
              <a:ext cx="1710" cy="1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709" name="Rectangle 13">
            <a:extLst>
              <a:ext uri="{FF2B5EF4-FFF2-40B4-BE49-F238E27FC236}">
                <a16:creationId xmlns:a16="http://schemas.microsoft.com/office/drawing/2014/main" id="{50131E92-69AF-4F6D-8CB8-10ABE8BE7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440" y="1813560"/>
            <a:ext cx="9326880" cy="5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173"/>
              <a:t>Examples of positive correlation</a:t>
            </a:r>
          </a:p>
          <a:p>
            <a:endParaRPr lang="en-US" altLang="en-US" sz="3627"/>
          </a:p>
          <a:p>
            <a:endParaRPr lang="en-US" altLang="en-US" sz="3627"/>
          </a:p>
          <a:p>
            <a:endParaRPr lang="en-US" altLang="en-US" sz="3627"/>
          </a:p>
          <a:p>
            <a:endParaRPr lang="en-US" altLang="en-US" sz="3627"/>
          </a:p>
          <a:p>
            <a:endParaRPr lang="en-US" altLang="en-US" sz="3627"/>
          </a:p>
          <a:p>
            <a:r>
              <a:rPr lang="en-US" altLang="en-US" sz="3627"/>
              <a:t>In general, if the correlation is visible to the eye, then it is likely to be strong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A05A01-65A1-44CB-A33B-CC442CE6FBF2}"/>
              </a:ext>
            </a:extLst>
          </p:cNvPr>
          <p:cNvSpPr txBox="1"/>
          <p:nvPr/>
        </p:nvSpPr>
        <p:spPr>
          <a:xfrm>
            <a:off x="-46972" y="7403068"/>
            <a:ext cx="891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https://emunix.emich.edu/~schu/MATH_170/Fall09_170/Evening%20session/Unit%203.ppt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4DD24E8-CD0E-4A6D-A8DF-8C4F70F0DA99}"/>
                  </a:ext>
                </a:extLst>
              </p14:cNvPr>
              <p14:cNvContentPartPr/>
              <p14:nvPr/>
            </p14:nvContentPartPr>
            <p14:xfrm>
              <a:off x="1374480" y="2573280"/>
              <a:ext cx="2997360" cy="2679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4DD24E8-CD0E-4A6D-A8DF-8C4F70F0DA9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65120" y="2563920"/>
                <a:ext cx="3016080" cy="269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4794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F5E08CB-3D26-4C49-BFC7-3E02E63E16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533"/>
              <a:t>Negative Correlation Coefficients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3DA2D85-AD30-4BB9-BBBF-10F2E85A3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grpSp>
        <p:nvGrpSpPr>
          <p:cNvPr id="30724" name="Group 4">
            <a:extLst>
              <a:ext uri="{FF2B5EF4-FFF2-40B4-BE49-F238E27FC236}">
                <a16:creationId xmlns:a16="http://schemas.microsoft.com/office/drawing/2014/main" id="{16448D74-5DC3-4860-A1FD-DBDCFD01C391}"/>
              </a:ext>
            </a:extLst>
          </p:cNvPr>
          <p:cNvGrpSpPr>
            <a:grpSpLocks/>
          </p:cNvGrpSpPr>
          <p:nvPr/>
        </p:nvGrpSpPr>
        <p:grpSpPr bwMode="auto">
          <a:xfrm>
            <a:off x="1452881" y="2331721"/>
            <a:ext cx="3076575" cy="2689754"/>
            <a:chOff x="384" y="1296"/>
            <a:chExt cx="1710" cy="1495"/>
          </a:xfrm>
        </p:grpSpPr>
        <p:sp>
          <p:nvSpPr>
            <p:cNvPr id="30725" name="Text Box 5">
              <a:extLst>
                <a:ext uri="{FF2B5EF4-FFF2-40B4-BE49-F238E27FC236}">
                  <a16:creationId xmlns:a16="http://schemas.microsoft.com/office/drawing/2014/main" id="{7D03539F-80E6-452F-BC21-BD0D8996E6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2352"/>
              <a:ext cx="1144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267"/>
                <a:t>Strong Negative</a:t>
              </a:r>
            </a:p>
            <a:p>
              <a:pPr algn="ctr"/>
              <a:r>
                <a:rPr lang="en-US" altLang="en-US" sz="2267" i="1"/>
                <a:t>r</a:t>
              </a:r>
              <a:r>
                <a:rPr lang="en-US" altLang="en-US" sz="2267"/>
                <a:t> = –.8</a:t>
              </a:r>
            </a:p>
          </p:txBody>
        </p:sp>
        <p:pic>
          <p:nvPicPr>
            <p:cNvPr id="30726" name="Picture 6">
              <a:extLst>
                <a:ext uri="{FF2B5EF4-FFF2-40B4-BE49-F238E27FC236}">
                  <a16:creationId xmlns:a16="http://schemas.microsoft.com/office/drawing/2014/main" id="{45F94ADD-716D-45E0-A450-E5BCFC0AE1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296"/>
              <a:ext cx="1710" cy="1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727" name="Group 7">
            <a:extLst>
              <a:ext uri="{FF2B5EF4-FFF2-40B4-BE49-F238E27FC236}">
                <a16:creationId xmlns:a16="http://schemas.microsoft.com/office/drawing/2014/main" id="{7EB2DD6A-AABC-40D7-B9CB-6CB7D651DADE}"/>
              </a:ext>
            </a:extLst>
          </p:cNvPr>
          <p:cNvGrpSpPr>
            <a:grpSpLocks/>
          </p:cNvGrpSpPr>
          <p:nvPr/>
        </p:nvGrpSpPr>
        <p:grpSpPr bwMode="auto">
          <a:xfrm>
            <a:off x="4648201" y="2331721"/>
            <a:ext cx="3076575" cy="2689754"/>
            <a:chOff x="2160" y="1296"/>
            <a:chExt cx="1710" cy="1495"/>
          </a:xfrm>
        </p:grpSpPr>
        <p:sp>
          <p:nvSpPr>
            <p:cNvPr id="30728" name="Text Box 8">
              <a:extLst>
                <a:ext uri="{FF2B5EF4-FFF2-40B4-BE49-F238E27FC236}">
                  <a16:creationId xmlns:a16="http://schemas.microsoft.com/office/drawing/2014/main" id="{30F1C72F-93D7-4C21-B3AF-DA66A00800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0" y="2352"/>
              <a:ext cx="1366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267"/>
                <a:t>Moderate Negative</a:t>
              </a:r>
            </a:p>
            <a:p>
              <a:pPr algn="ctr"/>
              <a:r>
                <a:rPr lang="en-US" altLang="en-US" sz="2267" i="1"/>
                <a:t>r</a:t>
              </a:r>
              <a:r>
                <a:rPr lang="en-US" altLang="en-US" sz="2267"/>
                <a:t> = </a:t>
              </a:r>
              <a:r>
                <a:rPr lang="en-US" altLang="en-US" sz="2040"/>
                <a:t>–</a:t>
              </a:r>
              <a:r>
                <a:rPr lang="en-US" altLang="en-US" sz="2267"/>
                <a:t>.5</a:t>
              </a:r>
            </a:p>
          </p:txBody>
        </p:sp>
        <p:pic>
          <p:nvPicPr>
            <p:cNvPr id="30729" name="Picture 9">
              <a:extLst>
                <a:ext uri="{FF2B5EF4-FFF2-40B4-BE49-F238E27FC236}">
                  <a16:creationId xmlns:a16="http://schemas.microsoft.com/office/drawing/2014/main" id="{2AF2DAE1-9881-41FE-A2E9-93D1197A83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296"/>
              <a:ext cx="1710" cy="1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730" name="Group 10">
            <a:extLst>
              <a:ext uri="{FF2B5EF4-FFF2-40B4-BE49-F238E27FC236}">
                <a16:creationId xmlns:a16="http://schemas.microsoft.com/office/drawing/2014/main" id="{FAFB6837-DA1C-408C-A62E-CCA75D89699D}"/>
              </a:ext>
            </a:extLst>
          </p:cNvPr>
          <p:cNvGrpSpPr>
            <a:grpSpLocks/>
          </p:cNvGrpSpPr>
          <p:nvPr/>
        </p:nvGrpSpPr>
        <p:grpSpPr bwMode="auto">
          <a:xfrm>
            <a:off x="7843521" y="2331721"/>
            <a:ext cx="3076575" cy="2689754"/>
            <a:chOff x="3936" y="1296"/>
            <a:chExt cx="1710" cy="1495"/>
          </a:xfrm>
        </p:grpSpPr>
        <p:sp>
          <p:nvSpPr>
            <p:cNvPr id="30731" name="Text Box 11">
              <a:extLst>
                <a:ext uri="{FF2B5EF4-FFF2-40B4-BE49-F238E27FC236}">
                  <a16:creationId xmlns:a16="http://schemas.microsoft.com/office/drawing/2014/main" id="{9759BA28-BB09-4274-98E8-7DCEB93AF3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2352"/>
              <a:ext cx="801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267"/>
                <a:t>Very Weak</a:t>
              </a:r>
            </a:p>
            <a:p>
              <a:pPr algn="ctr"/>
              <a:r>
                <a:rPr lang="en-US" altLang="en-US" sz="2267" i="1"/>
                <a:t>r</a:t>
              </a:r>
              <a:r>
                <a:rPr lang="en-US" altLang="en-US" sz="2267"/>
                <a:t> = </a:t>
              </a:r>
              <a:r>
                <a:rPr lang="en-US" altLang="en-US" sz="2040"/>
                <a:t>–</a:t>
              </a:r>
              <a:r>
                <a:rPr lang="en-US" altLang="en-US" sz="2267"/>
                <a:t>.1</a:t>
              </a:r>
            </a:p>
          </p:txBody>
        </p:sp>
        <p:pic>
          <p:nvPicPr>
            <p:cNvPr id="30732" name="Picture 12">
              <a:extLst>
                <a:ext uri="{FF2B5EF4-FFF2-40B4-BE49-F238E27FC236}">
                  <a16:creationId xmlns:a16="http://schemas.microsoft.com/office/drawing/2014/main" id="{5335B1D8-F0F9-43A9-B298-5024232DA8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1296"/>
              <a:ext cx="1710" cy="1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33" name="Rectangle 13">
            <a:extLst>
              <a:ext uri="{FF2B5EF4-FFF2-40B4-BE49-F238E27FC236}">
                <a16:creationId xmlns:a16="http://schemas.microsoft.com/office/drawing/2014/main" id="{6E630FA1-F032-4D3F-AC81-8C6483757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" y="1468120"/>
            <a:ext cx="9326880" cy="5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27"/>
              <a:t>Examples of negative correlation</a:t>
            </a:r>
          </a:p>
          <a:p>
            <a:endParaRPr lang="en-US" altLang="en-US" sz="3627"/>
          </a:p>
          <a:p>
            <a:endParaRPr lang="en-US" altLang="en-US" sz="3627"/>
          </a:p>
          <a:p>
            <a:endParaRPr lang="en-US" altLang="en-US" sz="3627"/>
          </a:p>
          <a:p>
            <a:endParaRPr lang="en-US" altLang="en-US" sz="3627"/>
          </a:p>
          <a:p>
            <a:endParaRPr lang="en-US" altLang="en-US" sz="3627"/>
          </a:p>
          <a:p>
            <a:r>
              <a:rPr lang="en-US" altLang="en-US" sz="3627"/>
              <a:t>In general, if the correlation is visible to the eye, then it is likely to be strong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43E7C6-35DA-4274-8314-1439A2B79A09}"/>
              </a:ext>
            </a:extLst>
          </p:cNvPr>
          <p:cNvSpPr txBox="1"/>
          <p:nvPr/>
        </p:nvSpPr>
        <p:spPr>
          <a:xfrm>
            <a:off x="-46972" y="7403068"/>
            <a:ext cx="891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https://emunix.emich.edu/~schu/MATH_170/Fall09_170/Evening%20session/Unit%203.ppt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7ECADFD-D748-4E0E-96E1-E1B9B3B022C8}"/>
                  </a:ext>
                </a:extLst>
              </p14:cNvPr>
              <p14:cNvContentPartPr/>
              <p14:nvPr/>
            </p14:nvContentPartPr>
            <p14:xfrm>
              <a:off x="1479600" y="2593080"/>
              <a:ext cx="2939760" cy="1395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7ECADFD-D748-4E0E-96E1-E1B9B3B022C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70240" y="2583720"/>
                <a:ext cx="2958480" cy="141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3291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A3003573-F1E2-494E-A317-716F1459DF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Nonlinear versus No Correlation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10B5E89C-469D-4D92-96C6-845980C8DF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grpSp>
        <p:nvGrpSpPr>
          <p:cNvPr id="31748" name="Group 4">
            <a:extLst>
              <a:ext uri="{FF2B5EF4-FFF2-40B4-BE49-F238E27FC236}">
                <a16:creationId xmlns:a16="http://schemas.microsoft.com/office/drawing/2014/main" id="{4DBA1C13-2DBB-4484-B10B-D4C344465436}"/>
              </a:ext>
            </a:extLst>
          </p:cNvPr>
          <p:cNvGrpSpPr>
            <a:grpSpLocks/>
          </p:cNvGrpSpPr>
          <p:nvPr/>
        </p:nvGrpSpPr>
        <p:grpSpPr bwMode="auto">
          <a:xfrm>
            <a:off x="2143761" y="2245361"/>
            <a:ext cx="3076575" cy="2427076"/>
            <a:chOff x="930" y="1296"/>
            <a:chExt cx="1710" cy="1349"/>
          </a:xfrm>
        </p:grpSpPr>
        <p:sp>
          <p:nvSpPr>
            <p:cNvPr id="31749" name="Text Box 5">
              <a:extLst>
                <a:ext uri="{FF2B5EF4-FFF2-40B4-BE49-F238E27FC236}">
                  <a16:creationId xmlns:a16="http://schemas.microsoft.com/office/drawing/2014/main" id="{F50861B6-B3D8-4E2F-B4BE-5792A79856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8" y="2400"/>
              <a:ext cx="1327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267"/>
                <a:t>Nonlinear Relation</a:t>
              </a:r>
            </a:p>
          </p:txBody>
        </p:sp>
        <p:pic>
          <p:nvPicPr>
            <p:cNvPr id="31750" name="Picture 6">
              <a:extLst>
                <a:ext uri="{FF2B5EF4-FFF2-40B4-BE49-F238E27FC236}">
                  <a16:creationId xmlns:a16="http://schemas.microsoft.com/office/drawing/2014/main" id="{72B06B28-130C-49E3-997D-28D6200ABD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296"/>
              <a:ext cx="1710" cy="1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751" name="Group 7">
            <a:extLst>
              <a:ext uri="{FF2B5EF4-FFF2-40B4-BE49-F238E27FC236}">
                <a16:creationId xmlns:a16="http://schemas.microsoft.com/office/drawing/2014/main" id="{F2718FCC-D87C-4AC1-A807-4AFCF1E00731}"/>
              </a:ext>
            </a:extLst>
          </p:cNvPr>
          <p:cNvGrpSpPr>
            <a:grpSpLocks/>
          </p:cNvGrpSpPr>
          <p:nvPr/>
        </p:nvGrpSpPr>
        <p:grpSpPr bwMode="auto">
          <a:xfrm>
            <a:off x="6321426" y="2331721"/>
            <a:ext cx="3076575" cy="2427076"/>
            <a:chOff x="3090" y="1296"/>
            <a:chExt cx="1710" cy="1349"/>
          </a:xfrm>
        </p:grpSpPr>
        <p:sp>
          <p:nvSpPr>
            <p:cNvPr id="31752" name="Text Box 8">
              <a:extLst>
                <a:ext uri="{FF2B5EF4-FFF2-40B4-BE49-F238E27FC236}">
                  <a16:creationId xmlns:a16="http://schemas.microsoft.com/office/drawing/2014/main" id="{18ADB2F1-62A9-44B9-BB2B-F3A530761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3" y="2400"/>
              <a:ext cx="869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267"/>
                <a:t>No Relation</a:t>
              </a:r>
            </a:p>
          </p:txBody>
        </p:sp>
        <p:pic>
          <p:nvPicPr>
            <p:cNvPr id="31753" name="Picture 9">
              <a:extLst>
                <a:ext uri="{FF2B5EF4-FFF2-40B4-BE49-F238E27FC236}">
                  <a16:creationId xmlns:a16="http://schemas.microsoft.com/office/drawing/2014/main" id="{2360B1E0-CB35-4F2E-9570-D87FC92472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" y="1296"/>
              <a:ext cx="1710" cy="1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754" name="Rectangle 10">
            <a:extLst>
              <a:ext uri="{FF2B5EF4-FFF2-40B4-BE49-F238E27FC236}">
                <a16:creationId xmlns:a16="http://schemas.microsoft.com/office/drawing/2014/main" id="{8EFF8B0B-8804-4A39-BDCE-33361E744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800" y="1640840"/>
            <a:ext cx="9326880" cy="5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27"/>
              <a:t>Nonlinear correlation and no correlation</a:t>
            </a:r>
          </a:p>
          <a:p>
            <a:endParaRPr lang="en-US" altLang="en-US" sz="3627"/>
          </a:p>
          <a:p>
            <a:endParaRPr lang="en-US" altLang="en-US" sz="3627"/>
          </a:p>
          <a:p>
            <a:endParaRPr lang="en-US" altLang="en-US" sz="3627"/>
          </a:p>
          <a:p>
            <a:endParaRPr lang="en-US" altLang="en-US" sz="3627"/>
          </a:p>
          <a:p>
            <a:r>
              <a:rPr lang="en-US" altLang="en-US" sz="3627"/>
              <a:t>Both sets of variables have </a:t>
            </a:r>
            <a:r>
              <a:rPr lang="en-US" altLang="en-US" sz="3627" i="1"/>
              <a:t>r</a:t>
            </a:r>
            <a:r>
              <a:rPr lang="en-US" altLang="en-US" sz="3627"/>
              <a:t> = 0.1, but the difference is that the nonlinear relation shows a clear pattern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6166CE-0CCC-4865-8E16-1D9959487A4E}"/>
              </a:ext>
            </a:extLst>
          </p:cNvPr>
          <p:cNvSpPr txBox="1"/>
          <p:nvPr/>
        </p:nvSpPr>
        <p:spPr>
          <a:xfrm>
            <a:off x="-46972" y="7403068"/>
            <a:ext cx="891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https://emunix.emich.edu/~schu/MATH_170/Fall09_170/Evening%20session/Unit%203.ppt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6DEA5E8-385D-4D36-80B7-0E79B4A4BA5E}"/>
                  </a:ext>
                </a:extLst>
              </p14:cNvPr>
              <p14:cNvContentPartPr/>
              <p14:nvPr/>
            </p14:nvContentPartPr>
            <p14:xfrm>
              <a:off x="1564920" y="2112120"/>
              <a:ext cx="7810920" cy="169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6DEA5E8-385D-4D36-80B7-0E79B4A4BA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55560" y="2102760"/>
                <a:ext cx="7829640" cy="18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915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D3F3832-C8A3-4808-816D-0AB92EFDE6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5527" y="298175"/>
            <a:ext cx="8713304" cy="470452"/>
          </a:xfrm>
        </p:spPr>
        <p:txBody>
          <a:bodyPr>
            <a:normAutofit fontScale="90000"/>
          </a:bodyPr>
          <a:lstStyle/>
          <a:p>
            <a:r>
              <a:rPr lang="en-US" altLang="en-US" sz="3600" dirty="0"/>
              <a:t>Properties of Linear Correlation Coefficients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A25653A3-CC52-4F6A-9DA6-58A4A63E18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1558" y="678573"/>
            <a:ext cx="10252710" cy="4931516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	</a:t>
            </a:r>
            <a:r>
              <a:rPr lang="en-US" altLang="en-US" sz="2800" dirty="0"/>
              <a:t>Some properties of the linear correlation coefficient</a:t>
            </a:r>
          </a:p>
          <a:p>
            <a:pPr lvl="1"/>
            <a:r>
              <a:rPr lang="en-US" altLang="en-US" i="1" dirty="0"/>
              <a:t>r</a:t>
            </a:r>
            <a:r>
              <a:rPr lang="en-US" altLang="en-US" dirty="0"/>
              <a:t> is a unitless measure (so that </a:t>
            </a:r>
            <a:r>
              <a:rPr lang="en-US" altLang="en-US" i="1" dirty="0"/>
              <a:t>r</a:t>
            </a:r>
            <a:r>
              <a:rPr lang="en-US" altLang="en-US" dirty="0"/>
              <a:t> would be the same for a data set whether </a:t>
            </a:r>
            <a:r>
              <a:rPr lang="en-US" altLang="en-US" i="1" dirty="0"/>
              <a:t>x</a:t>
            </a:r>
            <a:r>
              <a:rPr lang="en-US" altLang="en-US" dirty="0"/>
              <a:t> and </a:t>
            </a:r>
            <a:r>
              <a:rPr lang="en-US" altLang="en-US" i="1" dirty="0"/>
              <a:t>y</a:t>
            </a:r>
            <a:r>
              <a:rPr lang="en-US" altLang="en-US" dirty="0"/>
              <a:t> are measured in feet, inches, meters etc.)</a:t>
            </a:r>
          </a:p>
          <a:p>
            <a:pPr lvl="1"/>
            <a:r>
              <a:rPr lang="en-US" altLang="en-US" i="1" dirty="0"/>
              <a:t>r</a:t>
            </a:r>
            <a:r>
              <a:rPr lang="en-US" altLang="en-US" dirty="0"/>
              <a:t> is always between –1 and +1. </a:t>
            </a:r>
            <a:endParaRPr lang="en-US" altLang="en-US" sz="2040" dirty="0"/>
          </a:p>
          <a:p>
            <a:pPr lvl="4">
              <a:buSzPct val="50000"/>
              <a:buFont typeface="Wingdings" panose="05000000000000000000" pitchFamily="2" charset="2"/>
              <a:buChar char="n"/>
            </a:pPr>
            <a:r>
              <a:rPr lang="en-US" altLang="en-US" sz="1813" i="1" dirty="0"/>
              <a:t>r</a:t>
            </a:r>
            <a:r>
              <a:rPr lang="en-US" altLang="en-US" sz="1813" dirty="0"/>
              <a:t> = -1 : perfect negative correlation</a:t>
            </a:r>
          </a:p>
          <a:p>
            <a:pPr lvl="4">
              <a:buSzPct val="50000"/>
              <a:buFont typeface="Wingdings" panose="05000000000000000000" pitchFamily="2" charset="2"/>
              <a:buChar char="n"/>
            </a:pPr>
            <a:r>
              <a:rPr lang="en-US" altLang="en-US" sz="1813" i="1" dirty="0"/>
              <a:t>r</a:t>
            </a:r>
            <a:r>
              <a:rPr lang="en-US" altLang="en-US" sz="1813" dirty="0"/>
              <a:t> = +1: perfect positive correlation</a:t>
            </a:r>
          </a:p>
          <a:p>
            <a:pPr lvl="1"/>
            <a:r>
              <a:rPr lang="en-US" altLang="en-US" dirty="0"/>
              <a:t>Positive values of </a:t>
            </a:r>
            <a:r>
              <a:rPr lang="en-US" altLang="en-US" i="1" dirty="0"/>
              <a:t>r</a:t>
            </a:r>
            <a:r>
              <a:rPr lang="en-US" altLang="en-US" dirty="0"/>
              <a:t> correspond to positive relations</a:t>
            </a:r>
          </a:p>
          <a:p>
            <a:pPr lvl="1"/>
            <a:r>
              <a:rPr lang="en-US" altLang="en-US" dirty="0"/>
              <a:t>Negative values of </a:t>
            </a:r>
            <a:r>
              <a:rPr lang="en-US" altLang="en-US" i="1" dirty="0"/>
              <a:t>r</a:t>
            </a:r>
            <a:r>
              <a:rPr lang="en-US" altLang="en-US" dirty="0"/>
              <a:t> correspond to negative relations</a:t>
            </a:r>
          </a:p>
          <a:p>
            <a:endParaRPr lang="en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FC1C2-11EE-43EA-B8D4-A80B9108E9DE}"/>
              </a:ext>
            </a:extLst>
          </p:cNvPr>
          <p:cNvSpPr txBox="1"/>
          <p:nvPr/>
        </p:nvSpPr>
        <p:spPr>
          <a:xfrm>
            <a:off x="110836" y="-88477"/>
            <a:ext cx="891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https://emunix.emich.edu/~schu/MATH_170/Fall09_170/Evening%20session/Unit%203.ppt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1286E6-6BB0-48FE-AAB5-B5F3FF497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6200"/>
            <a:ext cx="5943600" cy="37750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B41742-313B-4BE5-93F9-8A2C6D4698E8}"/>
              </a:ext>
            </a:extLst>
          </p:cNvPr>
          <p:cNvSpPr txBox="1"/>
          <p:nvPr/>
        </p:nvSpPr>
        <p:spPr>
          <a:xfrm>
            <a:off x="6069496" y="6460942"/>
            <a:ext cx="53847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https://stats.libretexts.org/Bookshelves/Introductory_Statistics/Book%3A_Introductory_Statistics_(Shafer_and_Zhang)/10%3A_Correlation_and_Regression/10.02%3A_The_Linear_Correlation_Coefficient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64BF73-61ED-4DCE-A49D-DFD265B3B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652" y="4876800"/>
            <a:ext cx="2888798" cy="8061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804AED-38DC-486F-852D-AAE6C0F56A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8215" y="4703898"/>
            <a:ext cx="2370690" cy="9790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1E8EBC-FB9E-4442-AB11-962FC9FDFA73}"/>
              </a:ext>
            </a:extLst>
          </p:cNvPr>
          <p:cNvSpPr txBox="1"/>
          <p:nvPr/>
        </p:nvSpPr>
        <p:spPr>
          <a:xfrm>
            <a:off x="9238215" y="5610089"/>
            <a:ext cx="602311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hlinkClick r:id="rId7"/>
              </a:rPr>
              <a:t>https://en.wikipedia.org/wiki/Pearson_correlation_coefficient</a:t>
            </a:r>
            <a:r>
              <a:rPr lang="en-US" sz="700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1DC1A5D-AF7C-449E-9D51-3FABF7B560CA}"/>
                  </a:ext>
                </a:extLst>
              </p14:cNvPr>
              <p14:cNvContentPartPr/>
              <p14:nvPr/>
            </p14:nvContentPartPr>
            <p14:xfrm>
              <a:off x="1884240" y="1936440"/>
              <a:ext cx="5228640" cy="1248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1DC1A5D-AF7C-449E-9D51-3FABF7B560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74880" y="1927080"/>
                <a:ext cx="5247360" cy="1267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 Placeholder 71">
            <a:extLst>
              <a:ext uri="{FF2B5EF4-FFF2-40B4-BE49-F238E27FC236}">
                <a16:creationId xmlns:a16="http://schemas.microsoft.com/office/drawing/2014/main" id="{21CEAF34-D00D-494F-92E6-3E544DDA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2804-CBCD-4AA0-A2BB-CA1978CFE4F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7408F4A-6FE4-4E35-8EEA-F284EB4A3D6A}"/>
              </a:ext>
            </a:extLst>
          </p:cNvPr>
          <p:cNvSpPr txBox="1"/>
          <p:nvPr/>
        </p:nvSpPr>
        <p:spPr>
          <a:xfrm>
            <a:off x="6116320" y="7410769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https://web.stanford.edu/class/msande247s/kchap17.ppt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01AF3D-729A-47B6-BB06-9E4EF54BE3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2" t="3155" r="3113" b="3836"/>
          <a:stretch/>
        </p:blipFill>
        <p:spPr>
          <a:xfrm>
            <a:off x="463826" y="245165"/>
            <a:ext cx="10800522" cy="72290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2EDE03C-683D-437D-A9F4-C9325CCE4B54}"/>
                  </a:ext>
                </a:extLst>
              </p14:cNvPr>
              <p14:cNvContentPartPr/>
              <p14:nvPr/>
            </p14:nvContentPartPr>
            <p14:xfrm>
              <a:off x="5293080" y="3481200"/>
              <a:ext cx="5892840" cy="3290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2EDE03C-683D-437D-A9F4-C9325CCE4B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83720" y="3471840"/>
                <a:ext cx="5911560" cy="330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0114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>
            <a:extLst>
              <a:ext uri="{FF2B5EF4-FFF2-40B4-BE49-F238E27FC236}">
                <a16:creationId xmlns:a16="http://schemas.microsoft.com/office/drawing/2014/main" id="{5CD46940-8E7F-41F3-B9BA-AE91B2F127D9}"/>
              </a:ext>
            </a:extLst>
          </p:cNvPr>
          <p:cNvGraphicFramePr>
            <a:graphicFrameLocks/>
          </p:cNvGraphicFramePr>
          <p:nvPr/>
        </p:nvGraphicFramePr>
        <p:xfrm>
          <a:off x="762000" y="0"/>
          <a:ext cx="10363200" cy="777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House" r:id="rId2" imgW="4631934" imgH="3492197" progId="Photohse.Document">
                  <p:embed/>
                </p:oleObj>
              </mc:Choice>
              <mc:Fallback>
                <p:oleObj name="Photo House" r:id="rId2" imgW="4631934" imgH="3492197" progId="Photohse.Document">
                  <p:embed/>
                  <p:pic>
                    <p:nvPicPr>
                      <p:cNvPr id="9218" name="Object 2">
                        <a:extLst>
                          <a:ext uri="{FF2B5EF4-FFF2-40B4-BE49-F238E27FC236}">
                            <a16:creationId xmlns:a16="http://schemas.microsoft.com/office/drawing/2014/main" id="{5CD46940-8E7F-41F3-B9BA-AE91B2F127D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0"/>
                        <a:ext cx="10363200" cy="777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9FE425E-E3B7-4D34-9D32-1EBAE6CE8380}"/>
              </a:ext>
            </a:extLst>
          </p:cNvPr>
          <p:cNvSpPr txBox="1"/>
          <p:nvPr/>
        </p:nvSpPr>
        <p:spPr>
          <a:xfrm>
            <a:off x="1338943" y="7403068"/>
            <a:ext cx="9462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https://nlp.stanford.edu/~manning/courses/ling236/handouts/whitehead-logistic-regression.ppt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BA3B98B-243C-4CB1-B0CD-BBC853C98339}"/>
                  </a:ext>
                </a:extLst>
              </p14:cNvPr>
              <p14:cNvContentPartPr/>
              <p14:nvPr/>
            </p14:nvContentPartPr>
            <p14:xfrm>
              <a:off x="171720" y="174960"/>
              <a:ext cx="10635120" cy="5457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BA3B98B-243C-4CB1-B0CD-BBC853C9833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2360" y="165600"/>
                <a:ext cx="10653840" cy="5476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E4617F-0EFB-462A-9B4B-B63D99D3D7D2}"/>
              </a:ext>
            </a:extLst>
          </p:cNvPr>
          <p:cNvSpPr txBox="1"/>
          <p:nvPr/>
        </p:nvSpPr>
        <p:spPr>
          <a:xfrm>
            <a:off x="125896" y="119269"/>
            <a:ext cx="11761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Histogram from Wednesday’s python notebook for distribution of F statistic for random data (blue histogram) as well as F statistic for several exponential curves.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EFD649-83DE-4739-9CFC-5F338BB54A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7" b="20527"/>
          <a:stretch/>
        </p:blipFill>
        <p:spPr>
          <a:xfrm>
            <a:off x="125896" y="1600199"/>
            <a:ext cx="8650283" cy="5495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326705-81DD-4512-8DDF-2FA49A8A4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102" y="1171783"/>
            <a:ext cx="1310759" cy="301304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E24EDD-A0AB-4E1B-B8AE-5FA9D1414F2D}"/>
              </a:ext>
            </a:extLst>
          </p:cNvPr>
          <p:cNvSpPr txBox="1"/>
          <p:nvPr/>
        </p:nvSpPr>
        <p:spPr>
          <a:xfrm>
            <a:off x="8903804" y="4163325"/>
            <a:ext cx="33561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www.geogebra.org/calculator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A15CDAB-D8AE-4D1E-87FF-FC77FEF84472}"/>
                  </a:ext>
                </a:extLst>
              </p14:cNvPr>
              <p14:cNvContentPartPr/>
              <p14:nvPr/>
            </p14:nvContentPartPr>
            <p14:xfrm>
              <a:off x="0" y="478800"/>
              <a:ext cx="11891160" cy="7002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A15CDAB-D8AE-4D1E-87FF-FC77FEF8447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9360" y="469440"/>
                <a:ext cx="11909880" cy="702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5129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01B4B2-C85A-412C-89D2-5578E5E08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018432"/>
            <a:ext cx="8489674" cy="5508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B1B69E-7A44-44DB-A9A0-FBDA8B82B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1647" y="152400"/>
            <a:ext cx="1764983" cy="7772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CABCF8-A5CC-41A3-8033-6D3745AE6176}"/>
              </a:ext>
            </a:extLst>
          </p:cNvPr>
          <p:cNvSpPr txBox="1"/>
          <p:nvPr/>
        </p:nvSpPr>
        <p:spPr>
          <a:xfrm>
            <a:off x="8976691" y="7526613"/>
            <a:ext cx="33561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www.geogebra.org/calculator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4C0E435-A976-425E-BC49-E9F4F0C2CACE}"/>
                  </a:ext>
                </a:extLst>
              </p14:cNvPr>
              <p14:cNvContentPartPr/>
              <p14:nvPr/>
            </p14:nvContentPartPr>
            <p14:xfrm>
              <a:off x="120600" y="9000"/>
              <a:ext cx="11746080" cy="7732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4C0E435-A976-425E-BC49-E9F4F0C2CA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240" y="-360"/>
                <a:ext cx="11764800" cy="775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2147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714111-0D3C-4126-9422-6A083E015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6821"/>
            <a:ext cx="11887200" cy="63187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964F28-1E6E-4019-8F75-E8DF35786BC2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3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786509B-01EA-4169-919C-B804CDDBB2F8}"/>
                  </a:ext>
                </a:extLst>
              </p14:cNvPr>
              <p14:cNvContentPartPr/>
              <p14:nvPr/>
            </p14:nvContentPartPr>
            <p14:xfrm>
              <a:off x="223920" y="60480"/>
              <a:ext cx="11589840" cy="7361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786509B-01EA-4169-919C-B804CDDBB2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4560" y="51120"/>
                <a:ext cx="11608560" cy="738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010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 Placeholder 71">
            <a:extLst>
              <a:ext uri="{FF2B5EF4-FFF2-40B4-BE49-F238E27FC236}">
                <a16:creationId xmlns:a16="http://schemas.microsoft.com/office/drawing/2014/main" id="{21CEAF34-D00D-494F-92E6-3E544DDA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2804-CBCD-4AA0-A2BB-CA1978CFE4F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7408F4A-6FE4-4E35-8EEA-F284EB4A3D6A}"/>
              </a:ext>
            </a:extLst>
          </p:cNvPr>
          <p:cNvSpPr txBox="1"/>
          <p:nvPr/>
        </p:nvSpPr>
        <p:spPr>
          <a:xfrm>
            <a:off x="6116320" y="7410769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https://web.stanford.edu/class/msande247s/kchap17.ppt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01AF3D-729A-47B6-BB06-9E4EF54BE3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2" t="3155" r="3113" b="3836"/>
          <a:stretch/>
        </p:blipFill>
        <p:spPr>
          <a:xfrm>
            <a:off x="463826" y="245165"/>
            <a:ext cx="10800522" cy="72290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01094A8-093F-4C2E-B098-B01CAC9AE47D}"/>
                  </a:ext>
                </a:extLst>
              </p14:cNvPr>
              <p14:cNvContentPartPr/>
              <p14:nvPr/>
            </p14:nvContentPartPr>
            <p14:xfrm>
              <a:off x="449280" y="1395360"/>
              <a:ext cx="7569720" cy="5947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01094A8-093F-4C2E-B098-B01CAC9AE4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9920" y="1386000"/>
                <a:ext cx="7588440" cy="5966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0A9EA-6CED-4F5F-9383-BA93727C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99AF-F4A9-401D-B942-1020321A4D4E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A610A4BD-E5BF-44FE-B576-B0E7F1BD04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6840" y="10367"/>
            <a:ext cx="9585960" cy="1295400"/>
          </a:xfrm>
        </p:spPr>
        <p:txBody>
          <a:bodyPr/>
          <a:lstStyle/>
          <a:p>
            <a:pPr algn="l"/>
            <a:r>
              <a:rPr lang="en-US" altLang="en-US" sz="4533" dirty="0"/>
              <a:t>17.4  Error Variable: Required Conditions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543E088-9E4F-4EB2-A3E3-CB5B5FA8AC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6301" y="1205064"/>
            <a:ext cx="9585960" cy="4663440"/>
          </a:xfrm>
        </p:spPr>
        <p:txBody>
          <a:bodyPr/>
          <a:lstStyle/>
          <a:p>
            <a:r>
              <a:rPr lang="en-US" altLang="en-US" dirty="0"/>
              <a:t>The error </a:t>
            </a:r>
            <a:r>
              <a:rPr lang="en-US" altLang="en-US" dirty="0">
                <a:latin typeface="Symbol" panose="05050102010706020507" pitchFamily="18" charset="2"/>
              </a:rPr>
              <a:t>e </a:t>
            </a:r>
            <a:r>
              <a:rPr lang="en-US" altLang="en-US" dirty="0"/>
              <a:t>is a critical part of the regression model.</a:t>
            </a:r>
          </a:p>
          <a:p>
            <a:r>
              <a:rPr lang="en-US" altLang="en-US" dirty="0"/>
              <a:t>Four requirements involving the distribution of </a:t>
            </a:r>
            <a:r>
              <a:rPr lang="en-US" altLang="en-US" dirty="0">
                <a:latin typeface="Symbol" panose="05050102010706020507" pitchFamily="18" charset="2"/>
              </a:rPr>
              <a:t>e</a:t>
            </a:r>
            <a:r>
              <a:rPr lang="en-US" altLang="en-US" dirty="0"/>
              <a:t> must be satisfied.</a:t>
            </a:r>
          </a:p>
          <a:p>
            <a:pPr lvl="1"/>
            <a:r>
              <a:rPr lang="en-US" altLang="en-US" dirty="0"/>
              <a:t>The probability distribution of </a:t>
            </a:r>
            <a:r>
              <a:rPr lang="en-US" altLang="en-US" dirty="0">
                <a:latin typeface="Symbol" panose="05050102010706020507" pitchFamily="18" charset="2"/>
              </a:rPr>
              <a:t>e</a:t>
            </a:r>
            <a:r>
              <a:rPr lang="en-US" altLang="en-US" dirty="0"/>
              <a:t> is normal.</a:t>
            </a:r>
          </a:p>
          <a:p>
            <a:pPr lvl="1"/>
            <a:r>
              <a:rPr lang="en-US" altLang="en-US" dirty="0"/>
              <a:t>The mean of </a:t>
            </a:r>
            <a:r>
              <a:rPr lang="en-US" altLang="en-US" dirty="0">
                <a:latin typeface="Symbol" panose="05050102010706020507" pitchFamily="18" charset="2"/>
              </a:rPr>
              <a:t>e</a:t>
            </a:r>
            <a:r>
              <a:rPr lang="en-US" altLang="en-US" dirty="0"/>
              <a:t> is zero: E(</a:t>
            </a:r>
            <a:r>
              <a:rPr lang="en-US" altLang="en-US" dirty="0">
                <a:latin typeface="Symbol" panose="05050102010706020507" pitchFamily="18" charset="2"/>
              </a:rPr>
              <a:t>e</a:t>
            </a:r>
            <a:r>
              <a:rPr lang="en-US" altLang="en-US" dirty="0"/>
              <a:t>) = 0.</a:t>
            </a:r>
          </a:p>
          <a:p>
            <a:pPr lvl="1"/>
            <a:r>
              <a:rPr lang="en-US" altLang="en-US" dirty="0"/>
              <a:t>The standard deviation of </a:t>
            </a:r>
            <a:r>
              <a:rPr lang="en-US" altLang="en-US" dirty="0">
                <a:latin typeface="Symbol" panose="05050102010706020507" pitchFamily="18" charset="2"/>
              </a:rPr>
              <a:t>e</a:t>
            </a:r>
            <a:r>
              <a:rPr lang="en-US" altLang="en-US" dirty="0"/>
              <a:t> is </a:t>
            </a:r>
            <a:r>
              <a:rPr lang="en-US" altLang="en-US" dirty="0">
                <a:latin typeface="Symbol" panose="05050102010706020507" pitchFamily="18" charset="2"/>
              </a:rPr>
              <a:t>s</a:t>
            </a:r>
            <a:r>
              <a:rPr lang="en-US" altLang="en-US" baseline="-25000" dirty="0">
                <a:latin typeface="Symbol" panose="05050102010706020507" pitchFamily="18" charset="2"/>
              </a:rPr>
              <a:t>e</a:t>
            </a:r>
            <a:r>
              <a:rPr lang="en-US" altLang="en-US" baseline="-25000" dirty="0"/>
              <a:t> </a:t>
            </a:r>
            <a:r>
              <a:rPr lang="en-US" altLang="en-US" dirty="0"/>
              <a:t>for all values of x.</a:t>
            </a:r>
          </a:p>
          <a:p>
            <a:pPr lvl="1"/>
            <a:r>
              <a:rPr lang="en-US" altLang="en-US" dirty="0"/>
              <a:t>The set of errors associated with different values of                 y are all independent.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4FC1F6-DD70-448D-8AEF-F296A1DAD864}"/>
              </a:ext>
            </a:extLst>
          </p:cNvPr>
          <p:cNvSpPr txBox="1"/>
          <p:nvPr/>
        </p:nvSpPr>
        <p:spPr>
          <a:xfrm>
            <a:off x="6116320" y="7410769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https://web.stanford.edu/class/msande247s/kchap17.ppt</a:t>
            </a:r>
            <a:r>
              <a:rPr lang="en-US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FF68FB-9D6E-4358-80D2-418E34E9B084}"/>
              </a:ext>
            </a:extLst>
          </p:cNvPr>
          <p:cNvGrpSpPr/>
          <p:nvPr/>
        </p:nvGrpSpPr>
        <p:grpSpPr>
          <a:xfrm>
            <a:off x="8524783" y="3283669"/>
            <a:ext cx="3726493" cy="3920196"/>
            <a:chOff x="7033364" y="2698511"/>
            <a:chExt cx="4647157" cy="4976575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EE4E2966-B94A-4DDB-9EE0-02868C2D73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364" y="2698511"/>
              <a:ext cx="3615586" cy="4552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262C88-8C60-4781-951B-9D96C00C038A}"/>
                </a:ext>
              </a:extLst>
            </p:cNvPr>
            <p:cNvSpPr txBox="1"/>
            <p:nvPr/>
          </p:nvSpPr>
          <p:spPr>
            <a:xfrm>
              <a:off x="7033364" y="7359133"/>
              <a:ext cx="4647157" cy="3159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>
                  <a:hlinkClick r:id="rId4"/>
                </a:rPr>
                <a:t>https://en.wikipedia.org/wiki/Linear_regression</a:t>
              </a:r>
              <a:r>
                <a:rPr lang="en-US" sz="1100" dirty="0"/>
                <a:t> 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E3662A6-DA08-45E5-A340-C11DB2080F64}"/>
                  </a:ext>
                </a:extLst>
              </p14:cNvPr>
              <p14:cNvContentPartPr/>
              <p14:nvPr/>
            </p14:nvContentPartPr>
            <p14:xfrm>
              <a:off x="1179360" y="3083400"/>
              <a:ext cx="10356840" cy="3613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E3662A6-DA08-45E5-A340-C11DB2080F6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0000" y="3074040"/>
                <a:ext cx="10375560" cy="3632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78B3F-5282-42F0-B544-9273E548BC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7"/>
          <a:stretch/>
        </p:blipFill>
        <p:spPr>
          <a:xfrm>
            <a:off x="109567" y="70863"/>
            <a:ext cx="11422841" cy="64876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6F4B77-8628-4767-84D9-9CB4344E5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27" y="4339912"/>
            <a:ext cx="9495064" cy="3432488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DAC01A-DB2B-4CDD-878B-37CC6E5B81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174" t="3408" r="12856" b="57552"/>
          <a:stretch/>
        </p:blipFill>
        <p:spPr>
          <a:xfrm>
            <a:off x="8350535" y="-99126"/>
            <a:ext cx="3562605" cy="2574098"/>
          </a:xfrm>
          <a:prstGeom prst="hexagon">
            <a:avLst>
              <a:gd name="adj" fmla="val 5601"/>
              <a:gd name="vf" fmla="val 115470"/>
            </a:avLst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2E75A6F-4CDE-4C3D-9484-0603984F04A9}"/>
                  </a:ext>
                </a:extLst>
              </p14:cNvPr>
              <p14:cNvContentPartPr/>
              <p14:nvPr/>
            </p14:nvContentPartPr>
            <p14:xfrm>
              <a:off x="1403640" y="5040"/>
              <a:ext cx="10391040" cy="4107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2E75A6F-4CDE-4C3D-9484-0603984F04A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94280" y="-4320"/>
                <a:ext cx="10409760" cy="412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1600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714111-0D3C-4126-9422-6A083E015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6821"/>
            <a:ext cx="11887200" cy="63187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964F28-1E6E-4019-8F75-E8DF35786BC2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3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E090A-ADB3-4744-87CA-DD90DEB610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37" r="64114" b="20527"/>
          <a:stretch/>
        </p:blipFill>
        <p:spPr>
          <a:xfrm>
            <a:off x="8756449" y="286026"/>
            <a:ext cx="2136838" cy="378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34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324AB-7F82-47EA-9A38-6136F88F1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92B2-D000-4F33-9440-2D4B7AAC58F6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CF1BD7E8-1166-4A4A-B808-24BDEA92B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240" y="863600"/>
            <a:ext cx="8808720" cy="12954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altLang="en-US" sz="3627" dirty="0"/>
              <a:t>  Coefficient of determination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DBD057E-FE3E-4C08-962C-104C46EAF0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39240" y="2072640"/>
            <a:ext cx="8808720" cy="1036320"/>
          </a:xfrm>
        </p:spPr>
        <p:txBody>
          <a:bodyPr/>
          <a:lstStyle/>
          <a:p>
            <a:pPr lvl="1"/>
            <a:r>
              <a:rPr lang="en-US" altLang="en-US"/>
              <a:t>When we want to measure the strength of the linear relationship, we use the coefficient of determination.</a:t>
            </a:r>
          </a:p>
        </p:txBody>
      </p:sp>
      <p:graphicFrame>
        <p:nvGraphicFramePr>
          <p:cNvPr id="28676" name="Object 4">
            <a:extLst>
              <a:ext uri="{FF2B5EF4-FFF2-40B4-BE49-F238E27FC236}">
                <a16:creationId xmlns:a16="http://schemas.microsoft.com/office/drawing/2014/main" id="{8ACDCAFB-4582-4030-B92D-F4A94DE223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40747" y="4138084"/>
          <a:ext cx="8411105" cy="1586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25680" imgH="457200" progId="Equation.3">
                  <p:embed/>
                </p:oleObj>
              </mc:Choice>
              <mc:Fallback>
                <p:oleObj name="Equation" r:id="rId2" imgW="2425680" imgH="457200" progId="Equation.3">
                  <p:embed/>
                  <p:pic>
                    <p:nvPicPr>
                      <p:cNvPr id="28676" name="Object 4">
                        <a:extLst>
                          <a:ext uri="{FF2B5EF4-FFF2-40B4-BE49-F238E27FC236}">
                            <a16:creationId xmlns:a16="http://schemas.microsoft.com/office/drawing/2014/main" id="{8ACDCAFB-4582-4030-B92D-F4A94DE223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0747" y="4138084"/>
                        <a:ext cx="8411105" cy="158686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>
                        <a:outerShdw dist="135003" dir="18671156" algn="ctr" rotWithShape="0">
                          <a:schemeClr val="tx1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E24BEE0-8688-4871-92A1-BA11E9EAF059}"/>
                  </a:ext>
                </a:extLst>
              </p14:cNvPr>
              <p14:cNvContentPartPr/>
              <p14:nvPr/>
            </p14:nvContentPartPr>
            <p14:xfrm>
              <a:off x="1505880" y="4799880"/>
              <a:ext cx="8663040" cy="1413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E24BEE0-8688-4871-92A1-BA11E9EAF0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6520" y="4790520"/>
                <a:ext cx="8681760" cy="143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6609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23602</TotalTime>
  <Words>765</Words>
  <Application>Microsoft Office PowerPoint</Application>
  <PresentationFormat>Custom</PresentationFormat>
  <Paragraphs>99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Roboto</vt:lpstr>
      <vt:lpstr>Symbol</vt:lpstr>
      <vt:lpstr>Wingdings</vt:lpstr>
      <vt:lpstr>Office Theme</vt:lpstr>
      <vt:lpstr>Equation</vt:lpstr>
      <vt:lpstr>Photo House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17.4  Error Variable: Required Conditions</vt:lpstr>
      <vt:lpstr>PowerPoint Presentation</vt:lpstr>
      <vt:lpstr>PowerPoint Presentation</vt:lpstr>
      <vt:lpstr>  Coefficient of determination</vt:lpstr>
      <vt:lpstr>Measure of Linear Correlation </vt:lpstr>
      <vt:lpstr>Positive Correlation Coefficients</vt:lpstr>
      <vt:lpstr>Negative Correlation Coefficients</vt:lpstr>
      <vt:lpstr>Nonlinear versus No Correlation</vt:lpstr>
      <vt:lpstr>Properties of Linear Correlation Coefficients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366</cp:revision>
  <dcterms:created xsi:type="dcterms:W3CDTF">2020-09-07T00:11:40Z</dcterms:created>
  <dcterms:modified xsi:type="dcterms:W3CDTF">2021-05-02T02:57:49Z</dcterms:modified>
</cp:coreProperties>
</file>