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854" r:id="rId2"/>
    <p:sldId id="877" r:id="rId3"/>
    <p:sldId id="855" r:id="rId4"/>
    <p:sldId id="872" r:id="rId5"/>
    <p:sldId id="874" r:id="rId6"/>
    <p:sldId id="875" r:id="rId7"/>
    <p:sldId id="883" r:id="rId8"/>
    <p:sldId id="878" r:id="rId9"/>
    <p:sldId id="879" r:id="rId10"/>
    <p:sldId id="880" r:id="rId11"/>
    <p:sldId id="862" r:id="rId12"/>
    <p:sldId id="852" r:id="rId13"/>
    <p:sldId id="267" r:id="rId14"/>
    <p:sldId id="268" r:id="rId1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30:42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20779 16040 5519 0,'-11'-1'240'0,"3"1"64"0,-2 0-304 0,-2-1 0 0,1 1 0 0,0 1 0 16,-2 2 1504-16,0-2 240 0,0 0 48 0,-1 2 16 15,3-2-1024-15,0 0-208 0,-1-1-32 0,1 0-16 16,0 0 48-16,3 0 0 0,1 0 0 0,7 0 0 16,-9 0 16-16,9 0 16 0,0 0 0 0,0 0 0 15,-6-1 32-15,6 1 16 0,0 0 0 0,0 0 0 16,0 0 16-16,0 0 0 0,0 0 0 0,0 0 0 16,0 0-128-16,0 0-32 0,0 0 0 0,6-6 0 0,4-2 16 0,2 2 0 15,-2 0 0-15,0-2 0 0,3 1-16 16,1-3 0-16,0 2 0 0,1-2 0 0,2 3-176 0,1-5-32 15,-1 3-16-15,4-2 0 0,-1 2-112 0,3-2-32 16,1-2 0-16,0 1 0 0,0-2-16 0,2-1-128 16,0 0 192-16,2 0-64 0,-2-2 0 0,-1 1-128 15,-1 0 192-15,1-1-64 0,-3-4-128 0,4 2 192 16,1 1-192-16,-2-1 192 0,3-1-64 0,1-2-128 16,0 1 192-16,1-3-64 0,0-3 32 0,2 4 0 15,0-2 0-15,1 2 0 0,-1 1-32 0,-1 0-128 16,0 1 192-16,-4-1-64 0,-3-1-128 0,-1 2 160 0,-2 2-160 0,2-3 160 15,0 1 0-15,0 1 0 0,-3 4 0 16,0-2 0-16,0-1 16 0,1 0 0 0,-2 0 0 0,2 2 0 16,0 1-176-16,1-1 128 0,-2 0-128 0,4-1 128 15,2-1-128-15,-2-2 0 0,3 1 144 0,-2-2-144 16,0 0 0-16,0-1 0 0,0 0 0 0,-2-1 0 16,1 1 0-16,-1 0 0 0,1 0 0 0,0-2 0 15,-1 2 0-15,2 0 0 0,-2-1 0 0,0 1 128 16,1 2-128-16,1 0 0 0,0-1 0 0,-2 3 0 15,0 0 0-15,1 0 0 0,1 4 0 0,1 0 0 16,-3-3 0-16,-1-3 0 0,1 1 0 0,0 1 0 16,-1-1 0-16,-1 1 0 0,1 0 0 0,0-2 0 15,-2 1 0-15,4-2 0 0,2 1 0 0,-1-1 0 16,-2 0 0-16,1-3 0 0,1 1 0 0,2 1 0 16,0-4 0-16,1 3 0 0,-2 4 0 0,4-2 0 0,-1-3 0 0,1 2 0 15,0-3 0-15,-1 1 128 0,0-2-128 16,-3-1 0-16,-1 3 0 0,2-3 0 0,-1 3 0 15,2-5 0-15,-1 1 0 0,4 1 0 0,-1-5 0 0,1 3 0 16,-1 2 0-16,2-3 0 0,0 1 0 0,-1 0 0 16,1 0 0-16,-1-2 0 0,-2 0 0 0,1-2 0 15,1-2 0-15,-3 1 0 0,-3-1 0 0,2-1 144 16,2 1-144-16,1-1 0 0,-3-1 0 0,5 1 0 16,0 1 0-16,2 0 0 0,1 1 0 0,0-1 0 15,2-1 0-15,0 1 0 0,0-1 0 0,0 1 0 16,-3-1 0-16,-1 0 0 0,-1-1 0 0,2-2 0 15,2 4 0-15,-3-1 0 0,0-1 0 0,1 2 0 0,2 2 0 0,-1 0 0 16,1 2 0-16,1-1 0 0,0 0 0 0,-2 1 0 16,0 2 0-16,-2-1 0 0,-2-1 0 0,2 3 0 15,-1 1 0-15,0-2 0 0,-1-2 0 0,3 3 0 16,1-1 0-16,2 2 0 0,0 0 0 0,1-1 0 16,3 4 0-16,0-4 0 0,-3 1 0 0,0-2 0 15,-2 0 0-15,-2 1 0 0,-2-2 0 0,1 2 0 16,2 1 0-16,0-3 0 0,-2 3 0 0,1 0 0 15,2-3 0-15,0 1 0 0,1 4 0 0,3-2 0 16,-1 0 0-16,2-3 0 0,-2 0 0 0,-2 0 0 16,-5-2 0-16,2-1 0 0,2-2 0 0,-1 1 0 15,1-1 0-15,2 0 0 0,3-2 0 0,1 1 0 16,1-1 0-16,3 0 0 0,1 0 0 0,-2-1 0 0,0-2 0 16,-2-2 0-16,0-1 0 0,2 4 0 0,-2-3 0 0,3 1 0 15,0-3 0-15,1 4 0 0,0 3 0 0,0 0 0 16,-4 3 0-16,-1-2 0 0,0-1 0 0,-3 1 0 15,-2 1 0-15,0 1 0 0,2-4 0 0,1 1 0 16,0 1 0-16,4-1 0 0,0-1 0 0,2 1 0 16,1-2 0-16,1 0 0 0,-3-1 0 0,-3 2 0 15,-3 0 0-15,2 0 0 0,-2-3 0 0,6 3 0 16,-2 2 0-16,1 0 0 0,1 0 128 0,1-1-128 16,-1-3 0-16,2 3 0 0,-1 0 0 0,-3-1 128 15,-2-1-128-15,1 1 0 0,-1-1 128 0,3 2-128 16,2-1 0-16,1 1 0 0,1-3 0 0,2 0 0 15,1 1 0-15,-3 0 0 0,-1 1 0 0,-3-3 0 0,1 0 0 0,-1 3 0 16,0-1 0-16,1 0 0 0,2-1 0 0,2 3 0 16,0 1 128-16,-2 0-128 0,2-1 0 0,-6-3 0 15,-1 2 0-15,0-1 0 0,-2 4 0 0,1-4 0 16,0-3 0-16,0 2 0 0,0 2 0 0,4-1 0 16,1 1 0-16,-1 1 0 0,-1 0 0 0,-2 0 0 15,0-2 0-15,0 1 0 0,-1-2 0 0,3 1 0 16,-4-1 0-16,5-4 0 0,1 5 0 0,2 0 0 15,1-3 128-15,1 4-128 0,0-1 0 0,-2 2 0 16,-1-1 0-16,-3-4 0 0,1 2 0 0,1-1 0 16,-1 0 0-16,2 3 0 0,-2 2 0 0,3-1 0 15,2-1 0-15,-3 1 0 0,-3-1 0 0,-3 1 0 16,-4-2 0-16,2 1 128 0,2 1-128 0,-2-3 0 16,-2 2 128-16,3 1-128 0,0-1 0 0,1 4 0 15,-2-1 0-15,2-1 0 0,0-1 0 0,-2 0 0 0,-1-2 0 0,-2 1 0 16,0 1 0-16,0 1 0 0,3 2 0 0,0-2 0 15,0-1 0-15,2 2 0 0,0 1 0 0,3-1 0 16,2-1 0-16,1 0 0 0,3 0 0 0,-5 1 0 16,-3-1 0-16,-1-3 0 0,0 1 0 0,1 1 0 15,2 1-128-15,2 0 128 0,1 1 0 0,0 1 0 16,-1 1 0-16,-2-2 0 0,-1 0 0 0,-2 1 0 16,-4-2 0-16,-2 3 0 0,1-1 0 0,-18 16 0 15,6-2 0-15,1-6 0 0,2-1 0 0,1-3 0 16,1 1 0-16,1 2 0 0,-1-1 0 0,22-21 0 15,-11 11 0-15,-7 4 0 0,-5 6 0 0,-4-1 0 0,-4 0 0 0,-3 5 0 16,-1-3 0-16,-2 4 0 0,0 0 0 16,-3 1 0-16,2 3 0 0,-1 1-176 0,2 1 176 0,2 1-160 31,0 2-208-31,-6 9-32 0,3-1-16 0,2 0 0 16,2 2-2048-16,20 5-416 0,116 0-64 0,-64 6-32 0</inkml:trace>
  <inkml:trace contextRef="#ctx0" brushRef="#br0" timeOffset="18296.56">10247 10735 15663 0,'-6'-13'1392'0,"3"2"-1120"0,-1-2-272 0,1 0 0 16,-1 3 256-16,1-3-16 0,-2 1 0 0,-1 2 0 15,1-2 384-15,-1 2 80 0,0 0 0 0,-2-3 16 16,0 3-288-16,1-2-64 0,-3-2-16 0,1 6 0 16,-3-3-112-16,1 5-32 0,-1-2 0 0,4 1 0 15,-4 2-208-15,-1-2 0 0,-1 2 0 0,-1 1 0 16,-1-4 0-16,-3 1 0 0,-4-2 128 0,-3 4-128 15,-2 0 128-15,-2-4 0 0,-3 2-128 0,1-4 192 16,0 8-192-16,0-1 176 0,1 4-176 0,0-3 160 16,1-1-160-16,-2 2 192 0,0 2-192 0,0 2 192 15,2 0-192-15,1 0 128 0,-3 1-128 0,0 2 128 16,-5 2-128-16,-1-1 0 0,-4-4 0 0,6 4 0 16,3 3 0-16,0 0 0 0,-2 0 0 0,0 0 0 15,1 3 0-15,2 3 0 0,1 3 0 0,-1-1 0 0,0 2 0 16,-1-1 0-16,-3 0 0 0,1 0 0 0,-2 1 0 0,0 4-144 15,0 2 144-15,3 2 0 0,1 2-128 0,1-2 128 16,2 1 0-16,2 0 0 0,2 3 0 0,1 3 0 16,2 0 0-16,1 0 0 0,1 0 0 0,3 2 0 15,4 1 0-15,0 0 0 0,0-2 0 0,2 1 0 16,2 3 0-16,0 1 0 0,0 0 0 0,1 0 0 16,3-2 128-16,1 4-128 0,-2-1 0 0,2-2 128 15,0-1-128-15,3-1 0 0,-1 1 144 0,3 0-144 16,0-1 128-16,3 4-128 0,-2 1 128 0,3-3-128 15,-1-1 0-15,2 2 128 0,1 3 0 0,1-2 0 16,2-2 0-16,0 2 0 0,0-4 32 0,1-2 0 0,0-1 0 16,3-1 0-16,-3 2 16 0,3-1 0 0,1 0 0 15,2 1 0-15,2-2-32 0,1 1 0 0,-1-2 0 0,4-2 0 16,0 1-144-16,1 1 0 0,2-6 0 0,-3 2 0 16,4 2 0-16,1-5 0 0,2-1 0 0,1 0 0 15,1-3 0-15,1-2 128 0,-1-1-128 0,-1-1 128 16,-2-1-128-16,-2-1 0 0,0-1 144 0,3 0-144 15,-1-2 128-15,2-3-128 0,2 0 128 0,1-4-128 16,0 0 160-16,3-1-32 0,2-2-128 0,1-4 192 16,2-3-64-16,1-1 0 0,1-2-128 0,-1-1 192 15,-4-2-48-15,2 1-16 0,0-4 0 0,0 0 0 16,-1-3 0-16,-1 1 0 0,0 0 0 0,3-1 0 16,2-1-128-16,-2-4 128 0,1 2-128 0,-3-4 128 15,-6-7 16-15,-1 2 0 0,-3-2 0 0,-1-2 0 16,0 0-16-16,-2-2 0 0,-3-1 0 0,0-1 0 15,-3 0 32-15,-2 1 0 0,-1-2 0 0,0-2 0 0,-3-2 16 0,-1 1 0 16,-2 2 0-16,1-4 0 0,-5-2-16 0,3 1 0 16,-3-1 0-16,-1 0 0 0,0-2-32 0,1-2-128 15,-2 6 192-15,0-4-64 0,-1 1-128 0,-2 2 192 16,0-2-192-16,-1 2 192 0,-2-2-64 0,1 3-128 16,-2-4 192-16,0 3-64 0,-2-3 0 0,-4 5-128 15,1 2 192-15,-2-2-64 0,-3 1 16 0,1 0 0 16,-1-1 0-16,0 2 0 0,-4 0 0 0,1 2 0 15,-3 1 0-15,-1 2 0 0,2 0-16 0,-2-1-128 16,-4 0 192-16,4 3-64 0,-2 0-128 0,1 4 0 16,0 3 144-16,-3 2-144 0,0-3 0 0,-3 5 0 15,-2-1 0-15,-1 0 128 0,0 1-128 0,-2 1 0 0,-2-1 0 16,2 4 0-16,-1 3 0 0,1 2-160 0,0 3 160 0,0-1 0 16,2 0-128-16,-3 4 128 0,3 2 0 0,-2 0 0 15,0 2-224-15,-1 2 64 0,-4 1 16 0,-2 1 0 16,-1 2-48-16,-2 2 0 0,-1 0 0 0,1-1 0 15,3 5-16-15,-1 2-16 0,-1 3 0 0,-2 4 0 16,2 1 32-16,-2 2 16 0,1 5 0 0,-5-5 0 16,-1 1 176-16,-1 1-192 0,0 2 192 0,2 2-192 15,1 2 192-15,4 3 0 0,-3 1-144 0,2 1 144 16,0 2 0-16,3 1-144 0,0 0 144 0,-5 2 0 16,-1-1 0-16,0 3-128 0,-2 1 128 0,5 0 0 15,-1 2 0-15,4 3 0 0,3 4-128 0,0-1 128 16,1-3 0-16,2 1 0 0,2 2 0 0,3 1 0 15,2-2 0-15,-1 2-128 0,3 1 128 0,0-1 0 0,3 0 0 0,6-2 0 16,4 0 0-16,0 0 0 0,4 1 0 0,3-1-128 16,1 0 128-16,5 0 0 0,3-2-128 15,0-4 128-15,2 2-192 0,4-3 192 0,1 1-256 0,4 2 48 16,4-2 16-16,-2 1 0 0,1-4 48 0,1 2 16 16,2 3 0-16,2-5 0 0,3-3 128 0,1 1-128 15,1 2 128-15,1 0-128 0,3-1 128 0,3 2-192 16,3 0 192-16,3-2-192 0,0-3 16 0,4-2 0 15,0-5 0-15,-4-1 0 0,-2-5 176 0,1-1-160 16,3-3 160-16,0-3-160 0,0-2 160 0,1 0 0 16,3 1 0-16,2-6 0 0,0 0 0 0,0-6 0 15,0-2 0-15,-3-2 0 0,2-4 192 0,-2-3-48 0,0 2 0 0,2-4 0 16,-1 2 48-16,1-4 0 0,4 1 0 0,-3-6 0 16,-3-5 0-16,3 0 0 0,-7 0 0 0,-1 2 0 15,0-3 0-15,-1-2 0 0,-1-1 0 0,1-5 0 16,2-1-16-16,-2 0 0 0,0 1 0 0,1 0 0 15,0-5-48-15,-3 1 0 0,-3-5 0 0,-5-3 0 16,-1-3 0-16,-1-2 0 0,0-2 0 0,-2 2 0 16,-4-4 0-16,-2 0-128 0,0-3 192 0,-1 0-64 15,-1 1 0-15,-2-3 0 0,-4-2 0 0,3 1 0 16,-6-3 16-16,0 0 0 0,-1 2 0 0,-1-2 0 16,-2 3-16-16,-3-2 0 0,-5-5 0 0,1 3 0 15,0-3 64-15,-3 1 16 0,-4 2 0 0,-3-1 0 16,-1 0 0-16,-2 0 0 0,-3 2 0 0,-2 4 0 0,-3-2-32 15,-2 3-16-15,-2 0 0 0,-2 2 0 16,-1 0 32-16,-3 5 0 0,-2 4 0 0,-4-1 0 0,-5 3-48 0,-3 4 0 16,-4 1 0-16,1 3 0 0,0 2-144 0,1 4 160 15,-1 5-160-15,-5-2 160 0,1 1-160 0,-8 5 0 16,-7 1 0-16,-5 3 0 0,-2 4 0 0,-3 7 0 16,1 3 0-16,-5 2 0 0,-3 2-176 0,-3 4 48 15,-1 9 0-15,3 8 0 16,0 4-256-16,-3 8-32 0,-4 5-16 0,-4 11 0 15,-1 10-2160-15,2 15-432 0</inkml:trace>
  <inkml:trace contextRef="#ctx0" brushRef="#br0" timeOffset="21531.77">13473 16310 8287 0,'0'0'368'0,"0"0"80"0,0 0-448 0,5-10 0 0,1 3 0 0,-6 7 0 16,10-5 2192-16,0 0 368 0,-10 5 64 0,11-4 0 15,-3 0-1984-15,-8 4-384 0,13-2-96 0,-13 2-16 0,0 0-144 0,0 0 160 16,0 0-160-16,0 0 160 0,8-6 16 0,-8 6 0 16,0 0 0-16,0 0 0 0,0 0 80 0,-7-7 0 15,0 3 16-15,-3-1 0 0,-4 3 48 0,-4-1 0 16,0-1 0-16,-2 2 0 0,-4 2 0 0,-2 0 0 15,-3-1 0-15,-3 1 0 0,-1-2-16 0,-2 2 0 16,-4 0 0-16,-4 0 0 0,-5 0 224 0,-3-1 48 16,-2-4 16-16,1 1 0 0,-1 2 0 0,3-1 0 15,-3 3 0-15,0 0 0 0,-4 0-160 0,-2 0-48 16,-5 1 0-16,0-2 0 0,0-1-176 0,3-2-32 16,0 0-16-16,3 1 0 0,2 1 0 0,-2-1 0 15,-5 2 0-15,0-4 0 0,-2-3 16 0,3 3 0 0,1-2 0 0,2 3 0 16,1 1-48-16,-1 1-128 15,-3 2 192-15,0-4-64 0,-3-4 0 0,4 2-128 0,1 2 192 0,3-1-64 16,1 1-128-16,0 2 128 0,0-1-128 0,-1 3 128 16,-3-1-128-16,0 0 0 0,3-2 0 0,-1-1 0 15,3 7 0-15,3-3 0 0,1 0 0 0,3 2 0 16,1 2 192-16,1-1-32 0,-1-1-16 0,1-1 0 16,0-1 16-16,6 0 0 0,0 0 0 0,5 0 0 15,3 2 0-15,-1-1 0 0,4-1 0 0,-1 3 0 16,2-1-160-16,4 1 160 0,0 0-160 0,5 1 160 15,0-1-160-15,1 2 128 0,2-1-128 0,-2-1 128 16,0 1-128-16,0 1 0 0,3-1 0 0,0 0 0 16,2 2 0-16,0 2 0 0,1-5 0 0,0 4 0 15,2 5 0-15,1 0 0 0,0 0 0 0,2 2 0 16,-2 0 0-16,1 2 0 0,2 3 0 0,1 3 0 16,0 3 0-16,1 2 0 0,3 6-144 0,-3-1 144 0,0 2 0 0,0 4 0 15,2 3-128-15,0 5 128 0,1 1 0 0,0 2 0 16,-3 3 0-16,1 2 0 0,1 3 0 0,-1 3 0 15,-1 3 0-15,2 2 0 0,-2 0 0 0,0 2 0 16,0 3 0-16,-1 3 0 0,-1 2 0 0,-2 3-128 16,1 0 128-16,-1 0 0 0,1 4 0 0,-4 0 0 15,4-1 0-15,-3 2 0 0,-1-5 0 0,1 4 0 16,0-2 0-16,0 4 0 0,-2-3 0 0,1 2 0 16,-2-2 0-16,1 2 0 0,-1-1 0 0,0-3 0 15,0-1 0-15,1 0 0 0,0 1 0 0,-2 0 0 16,2-5 0-16,-1-4 0 0,-1-9 0 0,-3 1 0 0,2-4 128 0,0-3-128 15,0-2 0-15,-1 1 0 16,2-5 0-16,0-4 0 0,-1-1 128 0,1-6-128 0,1-6 0 16,2-4 144-16,1-1-144 0,2-4 0 0,3-4 0 0,0-1 0 15,0-2 128-15,2-1-128 0,2-3 0 0,-1 1 128 16,2-3-128-16,0-10 0 0,2 9 144 0,-2-9-144 16,5 11 0-16,-5-11 128 0,0 0-128 0,10 4 0 15,2 0 128-15,1-3-128 0,1-2 128 0,1-1-128 16,5 0 0-16,2-1 144 0,3 0-144 0,-1-4 0 15,-2 2 128-15,3 0-128 0,2-3 0 0,4 1 0 16,0-2 0-16,4 1 0 0,0 2 128 0,5-3-128 16,2 1 0-16,2-1 0 0,4 3-176 0,2 1 176 15,0-4 0-15,-1 3-128 0,-2-4 128 0,3 4 0 16,1-1 0-16,1 4-128 0,1 2 128 0,3 1 0 0,2 1 0 16,1-1 0-16,-2 0 0 0,-1 3 0 0,-1 1 0 15,2-1-128-15,-2 0 128 0,3 1 0 0,3 2 0 0,3-2 0 16,3 0 0-16,-2 0 0 0,-4-2 0 0,1 2 0 15,0 0 0-15,2 0 0 0,2 2 0 0,1 3 0 16,3-4 0-16,-6 0 0 0,-4 1 0 0,1 1 0 16,1 2 0-16,2-3 0 0,-1 0 0 0,2 2 0 15,1 0 0-15,-4 1 0 0,-5-3 0 0,2 1 0 16,-2 2 0-16,-1-4 0 0,0 2 0 0,1-2 0 16,-2 0 0-16,2 0 0 0,-1 3 0 0,-4-4 0 15,-5 1 0-15,-1 1 144 0,0-2 48 0,-2 0 0 16,-1 1 0-16,-1 1 0 0,-2-3-32 0,-1 0 0 15,1 1 0-15,-4 1 0 0,-3-1 16 0,-1-1 0 0,-3 0 0 0,-3 1 0 16,-5 1-16-16,-1-1 0 0,-5-1 0 0,-1 1 0 16,-3-2-32-16,-1 3-128 0,-10-5 192 0,9 4-64 15,-9-4 16-15,0 0 0 0,0 0 0 0,7 8 0 16,-7-8-144-16,0 0 0 0,1 10 0 0,-1-10 0 16,-3 11-208-16,0-3-80 0,-3-1-16 0,-1 1 0 31,-5-4-2112-31,-2 1-416 0</inkml:trace>
  <inkml:trace contextRef="#ctx0" brushRef="#br0" timeOffset="24300.66">11519 18563 10079 0,'-14'-2'448'0,"3"1"80"0,-2-1-528 0,-1 0 0 0,-1 0 0 0,-1 2 0 16,1 0 752-16,0 0 32 0,0 0 16 0,1 2 0 15,-3 0-16-15,4 0 0 0,1 0 0 0,0-1 0 16,1 1 96-16,2-2 16 0,0 0 0 0,9 0 0 16,0 0-128-16,0 0 0 0,0 0-16 0,0 0 0 15,0 0-352-15,0 0-64 0,0 0-16 0,11 3 0 16,2 0 64-16,4-2 0 0,3-1 0 0,5 2 0 15,1-2 128-15,3-2 16 0,2 0 16 0,0 0 0 16,2 0-160-16,2-1-48 0,-1 1 0 0,2-3 0 0,0 2-32 0,5 1-16 16,2-1 0-16,4 1 0 0,3 0-16 0,3 1 0 15,2 0 0-15,0-3 0 0,-1 0-64 0,1 0-16 16,0 2 0-16,-1-2 0 0,0 1 0 0,4 1 0 16,1 1 0-16,2-1 0 0,0 0 48 0,-2-1 0 15,-1 2 0-15,-1 0 0 0,-3 1 16 0,6 0 0 16,0 0 0-16,0 0 0 0,-2 1-64 0,2-1 0 15,-2-1 0-15,0 1 0 0,-2 0-64 0,-1 1-128 16,1-1 176-16,3 0-176 0,1 0 160 0,-1-1-160 16,2-1 128-16,-1 1-128 0,-5 0 0 0,-1-3 128 15,1 2-128-15,-2-1 0 0,1 2 0 0,-1-1 128 16,1 2-128-16,0 0 0 0,1-1 0 0,-2 1 0 0,-4 0 0 0,-2 0 0 16,-3 0 0-16,2 1 0 0,-2 2 128 0,1 1-128 15,2 2 0-15,-3-2 0 0,0 1 0 0,-1 3 0 16,-2-3 0-16,-1 0 128 0,-5 0-128 0,-4 0 128 15,-1-2-128-15,-1 0 192 0,-3 0-192 0,-3-1 192 16,0 2 0-16,-4-1 16 0,-1-2 0 0,-3 0 0 16,-2-1 112-16,-2 2 0 0,-11-2 16 0,0 0 0 15,0 0-16-15,0 0-16 0,11 2 0 0,-11-2 0 16,0 0-48-16,0 0-16 0,0 0 0 0,0 0 0 16,0 0-16-16,0 0 0 0,0 0 0 0,0 0 0 15,-11-4-224-15,11 4 128 0,-10-2-128 0,10 2 0 16,-9-7-160-16,1 4-128 0,8 3-32 0,-7-5-11216 15,7 5-2256-15</inkml:trace>
  <inkml:trace contextRef="#ctx0" brushRef="#br0" timeOffset="26168.35">11346 18554 4607 0,'0'0'400'0,"0"0"-400"0,0 0 0 0,0 0 0 16,0 0 1936-16,0-6 304 0,0 6 64 0,0-5 16 16,0-1-1168-16,0 6-256 0,0 0-32 0,0 0-16 15,-1-9-48-15,1 9-16 0,-3-5 0 0,3 5 0 16,0 0-80-16,0 0-32 0,0 0 0 0,0 0 0 15,0 0-48-15,0 0-16 0,0 0 0 0,0 0 0 16,0 0-256-16,0 0-48 0,0 0-16 0,14 1 0 16,-4 0-16-16,-10-1 0 0,12 3 0 0,-1-3 0 15,3 2 64-15,0 1 16 0,-1 1 0 0,1 1 0 0,0-3-48 0,2 0-16 16,2 0 0-16,1 1 0 0,2-1-80 0,0 1-16 16,1 2 0-16,2-3 0 0,0-2-64 0,5 2-128 15,3-2 176-15,-1 0-176 0,0 0 224 0,4 0-64 16,2-2-16-16,3 2 0 0,5 2 32 0,2-2 0 15,0 0 0-15,0-2 0 0,0 1 96 0,1-1 32 16,1-2 0-16,1 2 0 0,-1 1-48 0,4 0-16 16,3 0 0-16,2-1 0 0,2 0-64 0,-1 1-16 15,-5-2 0-15,1 0 0 0,-2 0-160 0,2 0 192 16,1 1-192-16,2-1 192 0,1 2-192 0,1-2 0 16,-1-1 0-16,0-1 0 0,-3 2 0 0,-2 0 0 15,-1 0 128-15,0 1-128 0,2 1 0 0,1-2 0 0,-2 2 0 0,1 1 128 16,1-1-128-16,-2 1 0 0,1 0 0 0,-3 0 0 15,-2 1 0-15,-1 3 128 0,1-2-128 0,2 2 0 16,1-3 0-16,1 2 0 0,-1-2 0 0,-1 2 0 16,-1-2 0-16,-4 3 0 0,-2-2 0 0,-1 1 0 15,-1-1 0-15,1 2 0 0,-1-1 0 0,-1 0 0 16,-2 0 0-16,-1 0 0 0,-1-1 0 0,-5 1 0 16,-3-1 0-16,-2-1 0 0,-1 1 128 0,-2 0-128 15,0 0 0-15,-4-1 0 0,1 0 0 0,-4-1 0 16,-2 0 128-16,-2 1-128 0,-2 1 0 0,-1-2 128 15,-11 0-128-15,9 0 128 0,-9 0-128 0,0 0 128 16,0 0 48-16,0 0 0 0,0 0 0 0,0 0 0 16,0 0 112-16,0 0 32 0,-13-3 0 0,-1 2 0 15,-2 0-160-15,-2-1-32 0,0 0 0 0,-2 0 0 16,-3 1-128-16,-1 1 160 0,-3 0-160 0,-4 0 160 0,-5 1-160 0,-6 1 160 16,-4-2-160-16,-4 2 160 0,1 1-32 0,-3-1-128 15,-4 0 192-15,-1 1-64 0,-1 1 32 0,-4 1 0 16,-5-1 0-16,-5-3 0 0,0 2-160 0,0 0 160 15,-2 0-160-15,1 1 160 0,-3-1-160 0,-3-1 128 16,-6 2-128-16,-1 0 128 0,3 0-128 0,2-1 128 16,1 0-128-16,-2 0 128 0,-2-1-128 0,2 1 0 15,4-3 0-15,2 1 128 0,0-1-128 0,1 0 0 16,0 0 0-16,2-1 128 0,-2-3-128 0,7 0 0 16,3 1 0-16,4 1 0 0,0 1 0 0,0-3 0 15,0-3 0-15,0 5 128 0,1-2-128 0,2 0 0 0,3-1 144 0,4 3-144 16,4 0 160-16,5 1-32 0,3 1-128 0,0 1 192 15,3-2-192-15,1 1 0 0,1 0 128 0,2 0-128 16,3-1 0-16,2 1 0 0,-2 0 0 0,5 1 0 16,1 0 0-16,4 1 0 0,2-2 0 0,3 1 0 15,3 0-144-15,2 1 144 0,9-2-208 0,0 0 80 16,-8 2 128-16,8-2-208 0,0 0 80 0,0 0 128 16,0 0-368-16,12 9 48 0,1-7 16 0,2 4 0 31,4-1-208-31,5-3-32 0,4-2-16 0,4-1-15472 0</inkml:trace>
  <inkml:trace contextRef="#ctx0" brushRef="#br0" timeOffset="28169.59">13963 19726 10943 0,'0'0'480'0,"0"0"96"0,0 0-448 0,0 0-128 16,-6 8 0-16,6-8 0 0,0 0 768 0,-3 10 144 16,3-10 32-16,0 0 0 0,0 0 64 0,-3 12 16 15,3-12 0-15,0 0 0 0,0 0-144 0,0 0-32 16,0 0 0-16,0 0 0 0,0 0-192 0,0 9-32 15,0-9-16-15,0 0 0 0,5 11-240 0,1-3-48 16,-6-8-16-16,11 10 0 0,3-5-112 0,4 1-32 16,1 1 0-16,5-4 0 0,1 1-160 0,1-1 192 0,2-1-192 0,3 2 192 15,-2-4-192-15,2 0 0 0,-1-1 144 0,2 1-144 16,1 1 0-16,0 0 144 0,5 1-144 0,0 0 0 16,3 1 208-16,5 1-64 0,-1 1-16 0,5-2 0 15,1 0 112-15,-3-3 16 0,-3 1 0 0,2 1 0 16,2-1-48-16,1 1 0 0,-1 3 0 0,6-1 0 15,5-1-48-15,1-1-16 0,1 1 0 0,-3-2 0 16,-2-1 0-16,0 0 0 0,1 1 0 0,2 3 0 16,4-1-144-16,-1-1 160 0,3 0-160 0,-1-1 160 15,-3-1-160-15,1 1 0 0,0 0 144 0,3 2-144 16,2 2 0-16,2-2 0 0,1-3 0 0,-5 0 128 16,-1 0-128-16,-2 1 0 0,2 1 0 0,0 0 128 15,1-1-128-15,3 1 0 0,2 1 0 0,-4 0 0 0,-3 0 0 0,-1 0 0 16,2-2 0-16,1 0 0 0,3 1 0 0,1-2 0 15,0 0 0-15,-4 1 0 0,-4 1 0 0,-1 1 144 16,1 1-144-16,1-3 0 0,-2-2 144 0,2 1-144 16,1 1 0-16,-2 2 144 0,-1-2-144 0,-4 1 192 15,3 0-192-15,-3 0 192 0,-2 0-192 0,1 0 128 16,2 2-128-16,1-2 128 0,-1 0-128 0,-2 0 0 16,-5 1 0-16,0-1 128 0,-1 1-128 0,-2 1 0 15,-1-2 0-15,0 1 0 0,-1-1 0 0,-2 2 0 16,-1-1 0-16,1 1 0 0,-6-1 0 0,-3 0 128 15,-5 1-128-15,-2-2 0 0,-4 2 0 0,-3-1 0 0,0-1 128 0,-4-1-128 16,-1 2 0-16,-4-1 160 0,-1-2-160 0,-11 0 160 16,8 4-32-16,-8-4-128 0,0 0 192 15,0 0-64-15,0 0 96 0,0 0 16 0,0 0 0 0,0 0 0 16,-11 5 80-16,-2-3 32 0,-3-4 0 0,-1 1 0 16,-2 1-160-16,0-1-16 0,-5-2-16 0,-3 2 0 15,-3 0-160-15,-2-1 0 0,-1-1 144 0,-6 0-144 16,-1-1 0-16,1-1 128 0,-1-1-128 0,-2 0 0 15,0-2 0-15,-1 3 144 0,-3-2-144 0,-3 1 0 16,-5 0 0-16,-1-2 0 0,-4 3 0 0,1 0 0 16,-1-3 128-16,-1 2-128 0,2 0 0 0,-4-2 0 15,-4 3 128-15,-4 0-128 0,-4-4 0 0,0 3 0 16,3-3 192-16,1 2-192 0,-1 3 192 0,-5-1-192 16,-3-1 192-16,1 1-192 0,-6-5 192 0,2 2-192 0,-1 3 144 15,0 0-144-15,-2 1 0 0,-1 0 144 0,-1 1-144 0,0-3 0 16,2 3 0-16,2 0 0 15,-1 3 0-15,-2-2 0 0,-3-2 0 0,3-1 0 0,5 2 0 0,0 2 0 16,3 1 0-16,-2-1 0 0,0-3 0 0,3-1 0 16,3-3 0-16,4 4 0 0,1 2 0 0,2-1 0 15,0-2 128-15,0 1-128 0,1-1 0 0,7-1 0 16,0-3 0-16,3 4 128 0,3-3-128 0,3 4 0 16,4 1 0-16,1 1 0 0,-1-3 0 0,0 0 0 15,0 0 0-15,4 1 0 0,3-2 0 0,2 2 0 16,2-1 0-16,4 2 0 0,2 1 0 0,2 1 0 15,3-3 0-15,2 3 0 0,3-1 0 0,4 2 0 16,1 0 0-16,5 0 0 0,0-1 0 0,9 1-176 16,0 0 176-16,0 0-128 0,0 0-16 0,0 0 0 0,0 0 0 0,0 0 0 15,13 9 0-15,4-4 0 0,3 0 0 0,5 1 0 16,2-2 144-16,5 0 0 0,3 2-144 0,6 2 144 16,4-3 0-16,4 1 0 0,3 1 0 0,0-5 0 15,0 1-144-15,3 1 144 0,2 1 0 0,8 0 0 16,4 3 0-16,3 0-128 0,3-4 128 0,2 1 0 15,-2 2 0-15,2-1 0 0,3 4 0 0,7-2 0 16,7-1 0-16,-4 1 0 0,0-4 0 0,5 5 0 16,3 1 0-16,4 0 0 0,-2-5 0 0,0 2 0 15,-3 0 0-15,1 0 128 0,4 3-128 0,-2-4 0 16,-2-1 0-16,-2 2 0 0,-4-4 0 0,3 2 0 16,1 1 0-16,-4 0 0 0,-6-2 0 0,-3 2 0 15,-6 0 160-15,0-1-160 0,-2 3 160 0,-4 1-160 16,-5 0 0-16,-8 2-288 0,-8 2 32 0,-7-3-9888 15,-6 2-1984-15</inkml:trace>
  <inkml:trace contextRef="#ctx0" brushRef="#br0" timeOffset="34374">4230 5264 4607 0,'0'0'400'0,"0"0"-400"0,0 0 0 0,0 0 0 16,0 0 1584-16,0 0 224 0,0 0 48 0,-4-5 16 16,4 5-656-16,0 0-144 0,-5-8-32 0,5 8 0 0,0 0-272 0,0 0-48 15,0 0-16-15,0 0 0 0,0 0-320 0,-7 2-64 16,7-2 0-16,-8 6-16 0,8-6-304 0,-6 9 0 15,1 2 128-15,1 1-128 0,1 4 0 0,2 2 0 16,0 1 0-16,0 4 0 0,-2 1 0 0,3 6 0 16,-1-1 0-16,-2 4 0 0,1 2 0 0,-2 5 0 15,3 3 0-15,-1-1 0 0,1 4 0 0,0-1 0 16,-2 4 0-16,1 3 0 0,0 0 128 0,1 3-128 16,0-2 0-16,-2 2 0 0,3 1 160 0,0 1-160 15,3 0 128-15,1 1-128 0,1 0 144 0,0 0-144 16,0-1 160-16,1 1-160 0,2-5 0 0,0-2 128 15,0 0-128-15,3-1 0 0,0 1 0 0,-2 0 0 16,1-4 128-16,0 3-128 0,-2 1 144 0,1 1-16 0,0-1 0 16,-2-1 0-16,-2 1-128 0,0 3 0 0,2 2 0 0,-2-6 0 15,-1 0 0-15,1 2 0 0,0 1 0 0,0 1 0 16,-2-2 0-16,2 0 0 0,-2-4 0 0,3-1 0 16,-3 2 0-16,4-5 0 0,-2 1 0 0,0-3 0 15,0 3 0-15,0-3 0 0,-1 3 0 0,0-5 0 16,-3-1 0-16,3-4 0 0,-3-2 128 0,-1 2-128 15,0-4 128-15,0 0-128 0,-1 1 192 0,-1-2-64 16,0-4-128-16,-1-1 0 0,0-3 0 0,-1-2 0 16,0-1 0-16,0 0 0 0,0-1 0 0,-1-2 0 15,0 0 0-15,-1-6 160 0,2 0-160 0,-1 1 160 16,-1-2 32-16,0 1 16 0,0-4 0 0,0 0 0 16,6-6-80-16,-4 9 0 0,-2-3-128 0,6-6 192 15,-7 4-192-15,7-4 128 0,0 0-128 0,-9 0 0 0,9 0 320 0,0 0-16 16,-9-6-16-16,3-3 0 0,0-5-64 0,2-5-16 15,0-5 0-15,0-2 0 0,0-2-208 16,1-5 128-16,-1-8-128 0,0-2 0 0,0-6 128 0,2-3-128 16,-1-6 0-16,2 1 0 0,-2-8 160 0,2-2-160 15,-2-4 160-15,2-2-160 0,0-2 176 0,1-2-176 16,1-6 192-16,0 2-192 0,2-4 192 0,0-4-64 16,-1 0 0-16,2-4-128 0,5-6 192 0,-4 1-192 15,1-4 192-15,1 2-192 0,0 2 128 0,3-1-128 16,-4 1 0-16,2 4 0 0,1 0 0 0,-1 5 0 15,-2 4 0-15,-1 3 0 0,-3 7 0 0,-1 5 0 16,-1 3 0-16,1 6 0 0,-1 3 0 0,0 0 0 0,0 4 0 0,-1 3 0 16,-2 4 0-16,2 2 0 0,0 5 128 15,0 4-128-15,-3 3 0 0,1 6 0 0,-1 1 0 0,2 4 0 16,-3 3 0-16,2 4 0 0,-3 3 128 0,3 5-128 16,3 7 0-16,0 0 0 0,0 0 0 0,0 0 0 15,-3 12 0-15,0 4 0 0,0 4 0 0,1 5-192 16,-2 7 48-16,3 8 16 0,-2 7 0 0,1 5 0 15,-1 6 128-15,1 4 0 0,2 7-144 0,0 7 144 16,-3 2 0-16,2 6-144 0,0 5 144 0,-1 5 0 16,1 4-128-16,1 5 128 0,1 3 0 0,-1 4 0 15,0 0 0-15,0 0 0 0,0 1 0 0,0-3 0 16,0 1 0-16,2-1 0 0,-2-3 0 0,1-1 0 16,0-2 0-16,-1 0 0 0,0-4 0 0,0-2 0 0,3-4 0 15,-1-3 0-15,-2 1 0 0,1-6 0 0,2-4 208 0,0 0 0 16,-2-5 0-16,1 1 0 0,0 0-16 0,1-3-16 15,0-6 0-15,1 1 0 0,-2-6-176 0,2-1 0 16,1-6 144-16,0-3-144 0,-1-3 0 0,0-2 0 16,0 0 0-16,0-5 128 0,-2-2-128 0,1-3 0 15,-2-2 0-15,1-1 128 0,0-1-128 0,-1-2 0 16,-1-7 128-16,0 2-128 0,0-6 0 0,0-2 144 16,0-7-144-16,1-2 0 0,-1-9 192 0,0 0-192 15,0 0 192-15,0 0-192 0,0 0 560 0,0 0 0 16,-1-9 0-16,-2-6 0 0,-2-9-128 0,0-4-32 15,1-8 0-15,1-7 0 0,-1-3-272 0,1-6-128 16,2-5 128-16,0-5-128 0,-2-2 128 0,3-7-128 16,0-7 0-16,0 0 128 0,0-8-128 0,3-1 0 15,-1-4 0-15,2-4 0 0,0-7 0 0,0-2 128 0,2-3-128 0,0-2 0 16,0-1 0-16,2 0 0 0,0 0 0 0,0-2 0 16,1 0 0-16,-1 1 0 0,3 3 128 0,-1 2-128 15,-1 4 0-15,-2 7 0 0,-2 0 0 0,1 5 0 16,-1 3 0-16,-2 4 0 0,-1 7 0 0,-2 2 0 15,-2 1 0-15,0 6 0 0,-1 4 0 0,0 4 0 16,0 3 0-16,-1 1 0 0,-1 6 0 0,-1 7 128 16,1 0-128-16,0 6 0 0,-1 5 0 0,3 0 0 15,-2 2 0-15,1 5 0 0,0 5-160 0,-1 1 160 16,2 5-192-16,1 6 48 0,-1-1 16 0,3 8 0 16,0 0-64-16,0 0 0 0,0 0 0 0,0 0 0 15,0 16-224-15,1 7-48 16,-1 4-16-16,2 7 0 0,-1 6 192 0,-1 9 32 0,0 7 16 0,0 9 0 0,0 2 240 15,0 11 0-15,0 3-160 0,0 8 160 0,0 8 0 0,-1 3-176 16,-2 7 176-16,2 6-128 0,-2 4 128 0,1 4 0 16,-1 1 0-16,1 0-128 0,2-1 128 0,-1-1 0 15,-1 1 0-15,2-4 0 0,0 0 0 0,0-1 0 16,0 1 0-16,2-7 0 0,-2 0 0 0,0-2 0 16,-2-3 0-16,2-2 0 0,0-6 0 0,2-5 0 15,-1-8 0-15,0-1 0 0,0-8 0 0,2-6 0 16,-3-7 0-16,1-4 0 0,0-3 0 0,1-7 176 15,-2-1-48-15,0-6 0 0,0-7-128 0,0-3 192 16,0-2-192-16,-2-5 192 0,0-6-64 0,-1-1-128 16,3-9 192-16,0-8-64 0,0 0 16 0,0 0 0 0,0 0 0 0,-2-11 0 15,-2-12 144-15,1-5 32 0,1-9 0 0,1-12 0 16,1-11-320-16,0-7 0 0,-2-8 0 16,2-8 0-16,0-6 128 0,2-4-128 0,0-8 0 0,2-5 0 15,0-3 0-15,-2-3 0 0,3-3 0 0,0-4 0 16,3-2 0-16,0 1 0 0,1-3 0 0,1-1 0 15,-1-4 0-15,3-2 0 0,1 0 0 0,0-1 0 16,0-2 128-16,-2 6-128 0,0 2 0 0,0 7 0 16,-2 6 0-16,-3 9 0 0,-2 8 0 0,-2 6 0 15,-1 8 144-15,-2 4-16 0,-1 9-128 0,-2 7 192 16,0 5-32-16,0 6-16 0,-1 7 0 0,-2 6 0 16,-2 7 16-16,0 7 0 0,0 5 0 0,1 8 0 15,8 10 96-15,-10 3 0 0,1 6 16 0,-1 12 0 16,0 9-272-16,-3 17 0 0,-1 18 0 0,-1 14 0 0,-2 12-176 0,0 16 176 15,-4 11-192-15,2 13 192 0,-1 9-160 0,1 5 160 16,0 1-128-16,2 4 128 0,1-2 0 0,0-2 0 16,-1-6 0-16,1-4 0 0,5-7 0 0,1-3 0 15,0-3 0-15,3-7 0 0,1 0 0 0,2-6 0 16,3-3 0-16,2 0 0 0,5-2-384 0,6-4 0 16,1-3 0-16</inkml:trace>
  <inkml:trace contextRef="#ctx0" brushRef="#br0" timeOffset="36124.25">16098 8236 11967 0,'2'-8'1072'0,"1"-3"-864"0,-2 2-208 0,0-1 0 16,2 1 480-16,-3-1 48 0,-2 3 16 0,0-3 0 15,-2 3 208-15,-2-5 32 0,-4 5 16 0,-2-4 0 16,-2 1-192-16,-2 0-32 0,-3-3-16 0,-3 4 0 16,-4-2-64-16,-1 3-16 0,-3-1 0 0,-3 1 0 15,-6-3-192-15,-6 1-32 0,-4 1-16 0,-3-1 0 16,-4 1-16-16,-1-2 0 0,-1 2 0 0,0 0 0 15,-1 4 48-15,-4 2 16 0,-7-2 0 0,-1-1 0 16,-2 0 32-16,1 0 16 0,1 1 0 0,-3 3 0 16,1 2-128-16,-4 0-16 0,-6 1-16 0,3-3 0 15,4-3-176-15,-2 1 192 0,1 1-192 0,-6 3 192 0,-6 0-192 0,0-1 0 16,5-2 0-16,3 3 128 0,0 4-128 0,-3 1 0 16,-4-2 0-16,2-2 0 0,0-1 128 15,5 3-128-15,4 5 0 0,-6-1 128 0,-2-1-128 0,2 1 0 16,1-5 0-16,1 2 0 0,6 4 0 0,2 0 0 15,0 5 0-15,0-4 0 0,-2 0 0 0,3-3 0 16,5 1 0-16,3 2 128 0,3-3-128 0,4 7 128 16,0-3-128-16,0 1 128 0,0 2-128 0,-1 1 0 15,3 0 0-15,4 2-176 0,4 1 176 0,6 1 0 16,3-2 0-16,4 2 128 0,3 0-288 0,4 0-48 16,3-2-16-16,0 1 0 0,4-1 32 0,-1 3 16 15,2 0 0-15,3 2 0 0,1-2 176 0,2 0-208 16,1-1 80-16,3-1 128 0,2 1-256 0,0 1 64 15,6 3 0-15,0-1 16 0,2 1 48 0,4 0 0 16,2-2 0-16,5 0 0 0,5 2 128 0,1 0 0 16,2 0 160-16,3 4-160 0,1-3 128 0,5-2-128 0,3 1 0 0,4 1 0 15,4-4 176-15,7 3-176 0,7-2 192 0,3 3-192 16,5 2 0-16,1-4 0 0,-1-4 0 0,3 1 0 16,3-1 0-16,7 2 0 0,4 0 0 15,5 0 0-15,0-3 0 0,-2 0 0 0,5-4 0 0,3 2 0 16,4 0 0-16,2 0 0 0,-1-4 0 0,0 1 0 15,1-2 0-15,4-1 0 0,8 0 0 0,-1 2 0 16,-8-2 0-16,4 1 0 0,2-4 0 0,2 0 0 16,1 0 0-16,-1-4 0 0,-3-2 0 0,6 0 0 15,4-2 0-15,-5 2 0 0,-7-2 0 0,1-2 0 0,2 1 0 16,-4-3 0-16,-2 0 0 0,-4 1 0 0,-3-3 0 16,-1 3 0-16,1-2 0 0,-4 2 0 0,-3-3 0 0,-4-1 0 15,-5-2 0-15,1 5 0 0,-2-3 160 0,0 1-160 16,-4-5 128-16,-8-2-128 0,-4 0 128 0,-6-1-128 15,-3 1 0-15,-3 2 128 0,-5 0-128 0,-4-1 0 16,-4-3 0-16,-2 1 0 0,-1 1 0 0,-6-1 128 16,-5 1-128-16,-4-1 0 0,-6-1 304 0,-5 1-32 15,-5-1 0-15,-3-1 0 0,-3-2 240 0,-6 0 64 16,-5-2 0-16,-4 0 0 0,-3 1-320 0,-4 1-48 16,-2 1-16-16,-6-5 0 0,-5 1-48 0,0 3-16 15,-5-2 0-15,-8 0 0 0,-8 0-128 0,-5-1 0 16,-6-7 0-16,-3 6 0 0,-3-1 0 0,-6 5 0 15,-5-1 0-15,-7-1 0 0,-5 2 0 0,-3 0 0 16,-3 0 0-16,-5 1 0 0,-7-1 0 0,2-2 0 16,1 2 0-16,-7 2 0 0,-10 1 0 0,2 4 0 0,4 1-144 0,-8 2 144 15,-9 1-224-15,-2 4 16 16,4 4 0-16,-7 2-8112 16,-7 0-1600-16</inkml:trace>
  <inkml:trace contextRef="#ctx0" brushRef="#br0" timeOffset="36814.46">4473 4758 11055 0,'0'0'976'0,"0"0"-784"15,0 0-192-15,4-9 0 0,-4 9 0 0,0 0 0 16,8-5 0-16,-8 5 0 0,10-5 0 0,-10 5 0 15,10-4 0-15,-10 4 0 0,0 0-160 0,0 0 32 16</inkml:trace>
  <inkml:trace contextRef="#ctx0" brushRef="#br0" timeOffset="38109.18">4012 5049 17503 0,'-7'-17'1552'0,"5"6"-1232"15,2 11-320-15,-3-7 0 0,2-6-256 0,1 7-96 16,0 6-32-16,0 0 0 0,4-12 384 0,-4 12 240 16,6-6-48-16,-6 6 0 0,10-4-192 0,0 3 0 15,-10 1 128-15,14 4-128 0,-1 1 0 0,0 4 0 16,-2-2 0-16,-1 7 0 0,-1 1 0 0,-1 5 0 15,1 1-128-15,-3 5 128 0,-2 2 0 0,-1 5 0 16,-3 1-128-16,0 4 128 0,-2 5 0 0,1 6 0 16,-3-2 0-16,-1-2 0 0,-2 2 0 0,-1 2 0 15,2 7 0-15,-1-2 0 0,1 1 0 0,2 1 128 16,0 0-128-16,0 2 192 0,2-3 48 0,-1 0 0 16,2-1 0-16,1 1 0 0,1 1-240 0,2-2 128 15,-1 1-128-15,2 2 0 0,1 0 208 0,-1 2-48 16,0-2-16-16,0 0 0 0,0 1-144 0,-1 1 160 0,0 2-160 0,3 2 160 15,1 1-160-15,-2-3 0 0,1 0 0 0,-1-1 0 16,-1 1 0-16,-1 1 0 0,3 5 0 0,-1-1 0 16,1 2 0-16,2 0 0 0,0-1 0 0,-2-1 0 15,0 1 0-15,2 1 0 0,2-5 0 0,0 1 0 16,-1 0 0-16,1-5 0 0,2 0 0 0,-2-3 0 16,0 0 0-16,0-3 0 0,2-1 0 0,-1 1 0 15,2 2 224-15,0 0-32 0,1-2-16 0,-3 1 0 0,-1-1-48 16,-1 0 0-16,0-1 0 0,1 1 0 0,-1-4 64 0,0 2 0 15,0-4 0-15,0 3 0 0,-2-1-192 0,1 1 0 16,-2-5 0-16,1 2 0 0,-1 1 0 0,2-5 0 16,-5 0 0-16,3 0 0 0,-3-6 0 0,2 2 192 15,-3 1-32-15,0-3 0 0,0-3-160 0,-1-1 0 16,-1-1 0-16,0-2 0 0,-1-3 0 0,-1 1 0 16,1-5 0-16,0-2 0 0,-1-3 0 0,2-1 0 15,-2-2 0-15,1 0 128 0,-2-3-128 0,1-3 160 16,2-9-160-16,0 0 160 0,-6 6 64 0,6-6 16 15,0 0 0-15,-7-1 0 0,0-4 336 0,1-4 80 16,2-1 16-16,0-8 0 0,2-4-256 0,1-6-48 16,1-4-16-16,1-3 0 0,0-5-160 0,2-3-16 0,-1-6-16 15,2-3 0-15,0-4-160 0,0-4 192 16,-2-5-192-16,0-1 192 0,-1-3-192 0,-1-2 0 16,-1-4 0-16,2-2 0 0,0-5 0 0,2 0 0 0,-3-5 0 0,2 0 128 15,2-1-128-15,1-4 0 16,1 0 0-16,1-8 0 0,-1 0 160 0,1-2-160 0,0 1 192 0,2-2-192 15,1 1 0-15,-1-2 0 0,-3-3 0 16,1 3-192-16,-3 1 192 0,-3 2 0 0,-2 0 0 0,1 4 0 16,-5-1 0-16,1 5 0 0,-3 4 0 0,1 2 0 15,0 0 0-15,-2 5 0 0,0-1 0 0,2 7 0 16,0-2 0-16,-1 6 128 0,2 1-128 0,1 3 160 16,-3 1-160-16,0 2 160 0,0 5-160 0,0 1 160 15,1-2-160-15,0 3 0 0,-1 4 0 0,1 3 0 0,0 4 0 16,-1 4 0-16,0-1 0 0,0 4-176 15,1 3 16-15,1 4 0 0,0 2 0 0,0 0 0 0,1 1-176 0,0 6-48 16,2 3 0-16,-1 3 0 0,0 1 64 0,2 2 16 16,-1 4 0-16,0 3 0 0,2 8-16 0,0 0-16 15,0 0 0-15,0 0 0 0,0 0 0 0,0 0 0 16,0 0 0-16,4 16 0 0,0 3 80 0,0 4 0 16,0 7 16-16,-1 1 0 0,3 5 240 0,-1 3-144 15,0 3 144-15,1 7-128 0,-2 5 128 0,-2 2-128 16,0 8 128-16,0 3-128 0,-2 7 128 0,0 3-128 15,0 0 128-15,0 9-128 0,-2 4 128 0,0 4 0 0,0 4 0 0,-2 1 0 16,0 4 0-16,0 3 0 16,1-1 0-16,-1 1 0 0,0-1 0 0,0 2 0 15,-1 1 0-15,5-4 0 0,-2-2 0 0,-1 1 0 16,-1 0 0-16,-1-1 0 0,0-1 0 0,0 1 128 16,0-5-128-16,2 2 0 0,0-1 224 0,0 1-32 15,-1-1 0-15,2 0 0 0,0-4-192 0,2-4 144 0,0 0-144 0,4-5 128 16,1-10-128-16,2-2 128 15,-1-2-128-15,0-5 128 0,3-8-128 0,-1-2 0 0,-1-4 144 16,1-7-144-16,-2-4 0 0,1-7 0 0,-1-4 0 0,-1-2-192 31,-1-7-512-31,-1-5-128 0,-2-2 0 0,-1-14-16 0</inkml:trace>
  <inkml:trace contextRef="#ctx0" brushRef="#br0" timeOffset="38876.28">3905 6128 11967 0,'-10'-6'528'0,"10"6"112"0,-8-1-512 0,8 1-128 0,-9-3 0 0,9 3 0 15,-9 0 512-15,9 0 64 0,0 0 0 0,-6 2 16 16,6-2-240-16,0 0-48 0,-8 3-16 0,8-3 0 15,-5 11-288-15,1-4 0 0,4-7 0 0,-2 14 0 0,-1-5 0 16,3 3 0-16,0-1 0 0,2-2 0 0,-2-9 0 0,3 14 0 16,0-1 0-16,0-2 0 0,2 2 0 0,-2 1 0 15,1-2 0-15,-1 6 0 0,-1 5 272 0,-2 0 48 16,0 1 16-16,0 3 0 0,0-1 176 0,0 5 48 16,-2 3 0-16,-1 2 0 0,1 2-48 0,-1 3-16 15,1 2 0-15,-1-2 0 0,1 2-48 0,-1 1-16 16,0 0 0-16,2 3 0 0,0 5-112 0,0 1-32 15,-2-1 0-15,2 2 0 0,1 0-160 0,-1 1-128 16,-1 2 144-16,0 0-144 0,-2 3 128 0,1 1-128 16,1 5 0-16,-2 0 144 0,-1 3-144 0,1-2 0 0,-1 2 0 0,0 1 128 15,0 2-128-15,0 1 0 16,-2-1 0-16,1 2 0 0,0-4 0 0,-1 1 0 16,2 1 0-16,-1 2 0 0,0 1 0 0,-1 1 128 15,1 1-128-15,-1-4 0 0,4 1 0 0,-4 0 0 0,1 1 0 0,0-4 0 16,-1-1 0-16,3-3 0 15,-2-1 0-15,1-8 0 0,0-5 0 0,1-1 128 16,0-1-128-16,2-7 0 0,0 0 128 0,2-6-128 16,-1-4 128-16,1-1-128 0,-1-4 128 0,2 1-128 0,2-5 128 0,2 0-128 15,-3-3 0-15,3-3 0 0,1-2-224 0,-1-3 80 32,0-6-848-32,-5-8-160 0</inkml:trace>
  <inkml:trace contextRef="#ctx0" brushRef="#br0" timeOffset="39426.37">3346 7336 21183 0,'-13'-10'1888'0,"13"10"-1504"0,0 0-384 0,-9 5 0 16,3 1 0-16,2 1-288 0,0 4 48 0,1 1 16 16,1 0 224-16,2 3 0 0,0 1-160 0,1 3 160 15,-1 2 0-15,0 6 0 0,-1-1 0 0,2 4 0 16,-1 2 144-16,1 2-144 0,2 4 160 0,0 2-160 16,-1-2 128-16,1 4-128 0,-1 3 0 0,2 3 0 15,-1-1 128-15,-1 2-128 0,1 3 0 0,-2 3 0 16,-1-2 144-16,2 2-144 0,-2-2 128 0,2 2-128 15,-2 1 272-15,1 0-16 0,2 0-16 0,-1 0 0 16,-1-5 64-16,1 1 16 0,-1 0 0 0,0 0 0 0,0-3 0 0,1 2 0 16,0-4 0-16,-2 2 0 0,0 0-80 0,0-3-16 15,-2 1 0-15,0 0 0 0,1-4-80 0,-1 2-16 16,-1-3 0-16,1-2 0 0,-1-3-128 0,0 1 0 16,0-1 144-16,0 1-144 0,1-2 0 0,-1-6-128 15,2 0 0-15,-1-1 0 16,0-4-960-16,-2-1-192 0,2-2-48 0,-2-7 0 0</inkml:trace>
  <inkml:trace contextRef="#ctx0" brushRef="#br0" timeOffset="39742.93">2912 8925 22575 0,'-13'-13'992'0,"6"9"224"0,-3 1-976 0,2-1-240 0,8 4 0 0,0 0 0 15,-9 0 688-15,9 0 80 0,0 0 32 0,-8 7 0 16,3 1-224-16,3 5-32 0,1-1-16 0,1 1 0 15,1 1-192-15,1 4-32 0,1 3-16 0,-1 5 0 16,1-3-160-16,0 5-128 0,-1 0 192 0,1 2-192 16,0 2 144-16,1 0-144 0,0 2 0 0,0 2 144 0,1 1-144 0,-1 3 0 15,1 3-160-15,4 6-8368 16,1 3-1680-16</inkml:trace>
  <inkml:trace contextRef="#ctx0" brushRef="#br0" timeOffset="41629.11">23549 11234 5519 0,'0'0'240'0,"0"0"64"0,-8-5-304 0,2-2 0 16,0 2 0-16,6 5 0 0,-7-4 1616 0,7 4 272 15,-10-3 48-15,2 1 16 0,8 2-1184 0,0 0-256 16,0 0-32-16,0 0-16 0,0 0-80 0,0 0-32 16,0 0 0-16,0 0 0 0,0 0 16 0,0 0 0 15,0 0 0-15,0 0 0 0,0 0 240 0,0 0 48 16,0 0 16-16,0 0 0 0,-6 9 192 0,1-1 32 15,0 4 16-15,1 2 0 0,0-1-80 0,2 1-32 16,-1 3 0-16,1 4 0 0,0 3-224 0,1 1-64 16,2 6 0-16,3 1 0 0,0 2-144 0,-2 3-48 15,4 0 0-15,-1 2 0 0,0 4-16 0,1 3-16 16,-1-2 0-16,2 4 0 0,-1 0-80 0,0-1-16 16,-1 4 0-16,2 1 0 0,0-1-64 0,0-1 0 0,-2-1-128 15,-3-1 192-15,2 4-64 0,-4-2-128 0,0-1 176 0,0 3-176 16,-1 3 208-16,0-1-64 0,-2-6-16 0,-1 1 0 15,0 1 112-15,-1-3 16 0,-1-4 0 0,1 0 0 16,0 1 32-16,0-5 16 0,-3 2 0 0,4-1 0 16,0-1-128-16,-1-5-32 0,-1-4 0 0,1 1 0 15,1-3-144-15,0-4 128 0,0-6-128 0,2 0 128 16,2-2-128-16,1-7 0 0,-1-9 0 0,0 0 0 16,10-3-2208-16,3-5-320 15,1-10-64-15</inkml:trace>
  <inkml:trace contextRef="#ctx0" brushRef="#br0" timeOffset="42261.97">25056 12410 24639 0,'0'0'1088'0,"0"0"240"15,-10 0-1072-15,10 0-256 0,-7 4 0 0,7-4 0 0,0 0 496 0,-8 5 32 16,8-5 16-16,-4 10 0 0,0-3 272 0,2 4 48 16,-3-2 16-16,2 2 0 0,1 3-288 0,-1-1-48 15,-1 2-16-15,0 7 0 0,1 5-96 0,-1 3-32 16,0 1 0-16,1 5 0 0,2 6-48 0,-3 2-16 16,2 4 0-16,-1 4 0 0,2 4-16 0,1 0 0 15,0-3 0-15,1-1 0 0,2 0 0 0,-1-2-16 16,0-3 0-16,1 0 0 0,1-6-64 0,0 2-16 15,0-2 0-15,1-3 0 0,0 1-32 0,0-2-16 16,0-3 0-16,2-2 0 0,-4-1-176 0,3-7 192 16,-1-3-192-16,-3 0 192 0,1-2-192 0,1-3 0 15,1 0 0-15,0-4 0 16,1-7-576-16,-6-5-80 0,0 0-32 0,11-5 0 16,0-6-1024-16,-1-7-208 0,1-5-32 0,-2-6-12000 0</inkml:trace>
  <inkml:trace contextRef="#ctx0" brushRef="#br0" timeOffset="42895.68">26776 9180 13823 0,'0'0'1216'0,"0"0"-960"0,0 0-256 0,0 0 0 15,0 0 2080-15,0 0 368 0,0 0 80 0,0 0 16 16,0 0-1312-16,0 0-256 0,0 0-48 0,0 0-16 16,0 0 32-16,-1 12 0 0,-2-2 0 0,1 5 0 15,1 4-240-15,1 7-32 0,0-1-16 0,3 8 0 16,-1 0-208-16,2 5-32 0,-1 0-16 0,2 9 0 15,-2-1-112-15,1 4-32 0,-2 1 0 0,1 0 0 0,-1-3 0 16,0 1-16-16,-1 2 0 0,-1 0 0 0,0 0 64 0,0-3 16 16,0-1 0-16,-1-2 0 0,-2-6-64 0,2-2 0 15,1 0 0-15,1-7 0 0,2-3-112 0,0-3-16 16,1-3-128-16,1-1 192 0,-1-9-192 0,1-1 0 16,-5-10 0-16,10 3-160 15,-10-3-1760-15,12-10-368 0,-1-4-64 0</inkml:trace>
  <inkml:trace contextRef="#ctx0" brushRef="#br0" timeOffset="43529.47">28654 9178 26543 0,'-14'-5'1168'0,"4"1"256"0,1 1-1136 0,2 1-288 16,0-1 0-16,-1 3 0 0,3 0 480 0,1 2 32 16,4-2 16-16,0 0 0 0,-6 2 384 0,6-2 80 15,0 0 16-15,0 0 0 0,-3 12-432 0,3-1-96 16,-1 3-16-16,2 4 0 0,1 1-176 0,-1 6-32 15,1 1-16-15,1 5 0 0,1 4 16 0,-1 2 0 16,1-1 0-16,1 1 0 0,0 3 0 0,1-1 16 16,-3 1 0-16,1-4 0 0,-1 0-48 0,-2-4-16 0,-1-2 0 0,0-1 0 15,0-3-80-15,0-1-128 0,0-3 176 0,0-3-176 16,-1-4 128-16,1-3-128 0,0-2 0 0,0-10 0 31,0 0-272-31,0 0-176 0,0 0-16 0,0 0-16 0,7-12-1632 0,0-4-336 16,-1-4-64-16</inkml:trace>
  <inkml:trace contextRef="#ctx0" brushRef="#br0" timeOffset="44296.21">29889 8147 14735 0,'0'0'640'0,"-9"-5"160"0,-1 0-640 0,1-2-160 15,2 4 0-15,7 3 0 0,-9-3 1536 0,9 3 288 16,-12 1 48-16,5 1 16 0,7-2-928 0,0 0-176 15,-8 5-32-15,3 4-16 0,1-1-16 0,2 5 0 16,0 1 0-16,1 4 0 0,0 2-256 0,-2 8-48 16,3 0-16-16,2 7 0 0,-1 3 64 0,3 6 16 15,1 3 0-15,-2 7 0 0,1 5 16 0,1 2 0 16,3 7 0-16,-3 3 0 0,-1 3-112 0,0 1 0 16,-3 2-16-16,2 2 0 0,-3-4-112 0,-3 2-32 15,0 2 0-15,1-2 0 0,-1-1 112 0,0-2 32 16,-3-3 0-16,1-1 0 0,2-3 96 0,-1 2 32 15,-1 2 0-15,1-3 0 0,-1-4-144 0,1 1-32 16,0-3 0-16,-1 0 0 0,0-3-64 0,0-1-32 0,1 3 0 16,-1-6 0-16,-3-5-80 0,3-5-16 15,-2 1 0-15,0-4 0 0,0 3-128 0,-1-6 192 16,2-5-192-16,-1 1 192 0,0-6-192 0,0-1 0 0,2-8 144 0,1-1-144 16,1-4 0-16,-2-7-160 0,5-8 16 0,0 0 0 15,0 0-624-15,-2-10-128 0,0-8-32 16,2-7 0-16,1-3-1760 0,2-8-336 0,-1-7-80 15</inkml:trace>
  <inkml:trace contextRef="#ctx0" brushRef="#br0" timeOffset="44847.05">30104 6521 12895 0,'0'0'1152'16,"-10"-2"-928"-16,10 2-224 0,-9-3 0 15,9 3 768-15,0 0 128 0,-8-1 0 0,8 1 16 16,0 0-400-16,0 0-96 0,0 0-16 0,0 0 0 0,0 0 144 0,0 0 32 16,0 0 0-16,0 0 0 0,11 11 304 0,-1 2 64 15,-5 2 16-15,0 7 0 0,1 3-128 0,2 5 0 16,-2 4-16-16,1 4 0 0,-1 3-144 0,-1 1-32 16,-1 5 0-16,-2 1 0 0,-2 5-144 0,-2 5-48 15,1-1 0-15,-2-3 0 0,-1-1-192 0,-1-5-32 16,-1-2-16-16,1-6 0 0,1-4-208 0,-1-4 128 15,-3-6-128-15,2-3 0 16,1-4-944-16,1-2-272 0,1-7-64 0</inkml:trace>
  <inkml:trace contextRef="#ctx0" brushRef="#br0" timeOffset="45170.47">30658 7122 11055 0,'0'0'976'0,"0"0"-784"0,0 0-192 0,0 0 0 16,-4 12 1968-16,2-2 336 0,-1 3 80 0,2-3 16 0,0 3-1056 0,1 1-192 15,0 1-64-15,1-2 0 0,0 1-192 0,2 1-32 16,-2 1-16-16,2 1 0 0,-1 1-448 0,1-1-80 16,-1 0-32-16,1-2 0 0,-1-2-288 0,1-2 160 15,-3-11-160-15,4 13 128 0,0-4-128 0,-4-9 0 16,6 9 0-16,-6-9-176 15,0 0-1936-15,9-4-400 0</inkml:trace>
  <inkml:trace contextRef="#ctx0" brushRef="#br0" timeOffset="45547.12">31534 5259 27647 0,'-27'1'1216'0,"12"3"256"0,-3 5-1168 0,1 8-304 0,-1 8 0 0,1-1 0 0,1 3 384 0,2 0 32 16,0 4 0-16,4 5 0 0,-2-1 160 0,3 4 16 16,3 1 16-16,1 1 0 0,2-4-208 0,2 2-32 15,-2-1-16-15,3 1 0 0,0-1-352 0,4 1 128 16,-1-1-128-16,1-2 0 15,1-4-1088-15,2-1-272 0,3 1-64 0</inkml:trace>
  <inkml:trace contextRef="#ctx0" brushRef="#br0" timeOffset="47865.2">17997 6176 4607 0,'11'-7'400'0,"-2"3"-400"16,1 3 0-16,3 0 0 0,0 1 640 0,0 2 32 16,-2 2 16-16,0 0 0 0,-1-1-176 0,-1-1-48 0,-9-2 0 0,13 3 0 15,-13-3-288-15,0 0-176 16,0 0 192-16,0 0-192 0,0 0 496 0,0 0-16 0,0 0 0 0,0 0 0 15,0 0 112-15,-12 3 32 0,0 1 0 0,-5-3 0 16,-3-1-112-16,-2 0 0 0,-2 0-16 0,-4 0 0 16,-4 0-16-16,-7 0 0 0,-6-1 0 0,-5 0 0 15,-4-2-96-15,1 1 0 0,-1-2-16 0,-1 3 0 16,-5 1 16-16,-5 0 0 0,-4-1 0 0,-4 1 0 16,-5-2 16-16,2 0 16 0,-2-1 0 0,-3-1 0 0,-2 3-144 0,-6-1-16 15,-1-1-16-15,-1 2 0 0,2-1-112 0,-2 1-128 16,-4-1 176-16,-5 0-176 0,-1-3 224 0,1 3-64 15,3-1-16-15,-5 1 0 0,-6-2-144 0,3-1 0 16,2 0 0-16,1 2 0 0,-1-1 0 0,-1-1 0 16,-3 0 0-16,4 0 0 0,4-4 128 0,-4 0-128 15,-6 2 128-15,3 0-128 0,5 1 128 0,-1-3-128 16,-1 1 128-16,0 1-128 0,-4 2 128 0,4 1-128 16,7-5 128-16,-6 4-128 0,-5 1 0 0,4 0 0 15,5-2 128-15,1 2-128 0,-1 2 0 0,-5-1 0 16,-2-5 0-16,5 5 0 0,3 0 0 0,1 2 128 15,-1 1-128-15,1 0 128 0,-2-1-128 0,5-1 192 16,3 2-192-16,-1 2 192 0,-1-2-192 0,0 0 0 0,-2 0 144 0,5 0-144 16,6 1 0-16,0 3 0 0,-5-2 0 0,1 2 0 15,1-2 0-15,5 2 128 16,3 1-128-16,1 3 0 0,-2 0 0 0,-3 3 0 0,1-1 0 0,5 3 0 16,3 3 0-16,5 1 0 0,-1 0 0 0,2 0 0 15,-2 4 0-15,2-4 0 0,1 1 0 0,5 0 0 16,3 0 0-16,6 2 0 0,3 4 0 0,2 3 0 15,1-2 0-15,1 5 0 0,-2-5 0 0,5 4 0 16,2 2 0-16,2-3 0 0,1 2 0 0,5 1 0 16,5-2 0-16,4 3-128 0,3 1 128 0,4-1 0 15,2-1 0-15,1 1 0 0,4-1 0 0,3 3-128 16,2 2-16-16,2-1 0 0,5 0 0 0,2-1 0 16,3 0 144-16,3-2-192 0,2 0 192 0,3-1-192 0,3 3 192 0,7-3 0 15,4-1 0-15,6 0-128 0,2-3 128 0,5-1 0 16,4-5 0-16,2 2 0 0,-1 2 0 0,5-2 0 15,5 1 0-15,4 0 0 0,7-2 0 0,4-4 0 16,1-4 0-16,2-2 0 0,1 1 0 0,3 2 0 16,6 4 0-16,4-2 0 0,2-3 0 0,-2-4 0 15,2 1 0-15,0 1 0 0,7 1 0 0,3 1 0 16,0 1 0-16,3-2 0 0,-2-3 0 0,5 2 144 16,6 0-144-16,-3-2 0 0,-3 2 128 0,6-5-128 15,6 3 0-15,-1-2 0 0,-6 1 128 0,5-2-128 16,3 2 0-16,-1-2 0 0,-1-1 0 0,0 3 0 15,6-3 128-15,-2-2-128 0,-1 0 0 0,-1 0 0 16,-1 0 0-16,4-1 0 0,-3 0 0 0,2 1 0 16,0-2 128-16,2 0-128 0,1-2 0 0,-3 0 0 15,-4 0 0-15,5 0 0 0,3 0 0 0,-3 0 0 16,-4 0 0-16,2 0 0 0,4-2 0 0,-6 2 0 0,-4 0 0 0,2 0 0 16,3-1 0-16,-3-3 0 15,-6 3 0-15,0-4 0 0,-4 1 128 0,1-4-128 16,1 0 0-16,-6-3 0 0,-5 0 144 0,0-3-144 0,3 0 0 15,-5-1 144-15,-5-3-144 0,-5-1 192 0,-6-3-192 0,-1 1 192 16,-1-6-192-16,-3-1 160 0,-3-6-160 0,-7-2 160 16,-6-1-32-16,-7-1 0 0,-6-5 0 0,-5 1 0 15,-5 1 144-15,-4-3 32 0,-5-1 0 0,-3-3 0 16,-3 0 80-16,-4-3 32 0,-7 1 0 0,-5-7 0 16,-7-1 128-16,-5-2 32 0,-7-6 0 0,-5 3 0 15,-3-1 0-15,-6-1 0 0,-6-1 0 0,-6 1 0 0,-9 5-48 0,-7 0 0 16,-12 2 0-16,-5 2 0 0,-8 1-96 15,-5 3-32-15,-5 1 0 0,-10 7 0 0,-9 3-144 0,-7 4-48 16,-7 2 0-16,-7 6 0 0,-7 2-208 0,1 5 0 16,-5 3 0-16,-6 5-160 15,-12 7-384-15,0 4-80 0,1 7-16 0,-3 5-14528 16</inkml:trace>
  <inkml:trace contextRef="#ctx0" brushRef="#br0" timeOffset="49983.86">15442 13807 13407 0,'0'0'592'0,"10"-5"128"0,0 0-576 0,-1 2-144 15,-9 3 0-15,11-4 0 0,-3 1 528 0,1-5 80 0,-9 8 16 0,6-6 0 16,-6 6 96-16,5-10 32 0,-2 1 0 0,-2-3 0 16,-2 3-48-16,-2-1 0 0,-2 1 0 0,-1 0 0 15,-3 2-320-15,-3-2-64 0,0 1 0 0,-5-2-16 16,-2 1-160-16,-1 0-16 0,-3 4-128 0,-2-1 192 16,-3-3-192-16,-5 3 128 0,-6-2-128 0,-4 2 0 15,-5 0 192-15,-2-1-64 0,-1 0-128 0,-1 0 192 16,-4 2 0-16,-1 1-16 0,-4 3 0 0,-5-2 0 15,-9 1 0-15,0-5 0 0,-2 1 0 0,-1 3 0 0,-1-3 128 16,-7 3 16-16,-8 1 16 0,0 1 0 0,3-2-64 0,1 3-16 16,0-1 0-16,-7 0 0 0,-7-2-48 0,1 0-16 15,1 3 0-15,1-1 0 0,-4 0-48 0,0 0-16 16,-2-1 0-16,3 1 0 0,1 1-128 0,-4 0 192 16,-5-1-192-16,4 0 192 0,4-1-192 0,0 2 0 15,-4-1 0-15,0-3 0 0,-2-3 0 0,5 2 128 16,2 3-128-16,-4-3 0 0,-3-2 128 0,3 1-128 15,3-1 0-15,-1 0 128 0,-4 2 32 0,2-4 0 16,2 3 0-16,2-3 0 0,2 3 32 0,-2 1 0 16,-3-4 0-16,5 3 0 0,6-5-64 0,1 4 0 15,-1 0 0-15,-2-2 0 0,-1 2-128 0,5-3 128 16,6 2-128-16,0-2 128 0,-1 2-128 0,1-1 0 16,-2 4 144-16,6-4-144 0,3 0 0 0,2 1 0 15,2-1 0-15,2-3 128 0,-2 3-128 0,5-1 144 16,2 3-144-16,6-4 160 0,3 4-160 0,3-2 192 15,1 1-192-15,1-1 192 0,2 2-192 0,1-2 0 16,2 0 0-16,3-3 0 0,7 6 128 0,3-4-128 16,2 1 0-16,5-2 128 0,2 2-128 0,4-1 0 0,2 4 0 15,2-2 0-15,6 0 0 0,1 2 0 0,2-2 0 16,2 4 0-16,1 2 0 0,8 2 0 0,-8-7 0 0,8 7 0 16,0 0 0-16,0 0 0 0,0 0 0 0,0 0 0 15,0 0-128-15,0 0 128 0,4 12-160 0,1 2 160 16,0-2-160-16,2 2 160 0,-1 4-160 0,4 4 160 15,-2 1 0-15,-2 2 0 0,-1 6-128 0,-1 3 128 0,1 3 0 16,0 3 0-16,-1 5-160 0,-1 2 160 0,-3 5 0 0,-2 5 0 16,-1 6 0-16,-4-2 0 0,0 2 0 0,-2 6 0 15,-3 2 0-15,1 3 0 0,-3-2 0 0,-1-1 0 16,-1-2 0-16,-3 2 0 0,-2 2 0 0,-1-5 0 16,2-4 0-16,-1-2 0 0,2-1 0 0,2-2 0 15,-1-4 0-15,0-4 0 0,0-2 160 0,4-1-160 16,3-4 192-16,2 1-192 0,3-6 128 0,2-2-128 15,1 0 0-15,3-3 0 0,0-4 0 0,4-5 0 16,-1-2 128-16,4 0-128 0,5-4 0 0,2-1 0 16,2-3 0-16,3-2 0 0,0-2 0 0,4-3 0 15,3 0 0-15,3-4 0 0,3-4 0 0,1 0 0 16,2-2 0-16,3-2 0 0,0-2 128 0,6 1-128 16,3-2 0-16,7-2 0 0,7 0 0 0,4-3 128 15,0-4-128-15,1 2 0 0,2-1 144 0,3 4-144 16,4-2 0-16,4-1 144 0,3-2-144 0,2-1 0 15,-1-2 0-15,2 2 0 0,6 3 0 0,5-1 0 16,0-3 0-16,5 3 0 0,-3 2 0 0,6 3 0 16,5-1 0-16,3 1 0 0,0-1-160 0,4 0 160 15,3 3 0-15,2-2-144 0,1 1 144 0,4-1-128 0,1 4 128 0,1-2-128 16,2 3 128-16,2 0-128 0,-2-5 128 0,3 1-128 16,1-1 128-16,3 3 0 0,4-4 0 0,-1 3-128 15,-4-2 128-15,4 4 0 0,1-3 0 0,0 3 0 16,-6 0 0-16,4-1 0 0,4 2 0 0,-7 2 0 15,-8-2 0-15,3 0 0 0,2 3 0 0,-4 0 0 16,-8 2 0-16,1 3 0 0,0 1 0 0,-2 2 0 16,-1-1 0-16,-4 4 0 0,-2-3 0 0,-1 3 0 0,-2 0 0 0,-5 0 0 15,-6 1 0-15,-2 3 0 0,-2-2 0 0,-2 2 0 16,-4 2 0-16,-6-1 0 0,-6-1 0 0,-2 2 0 16,-4 2 0-16,1-3 0 0,-3 1 0 0,-4-4 0 15,-5 1 0-15,-5-1 0 0,-2-6 0 0,-3 2 0 16,-7 0 0-16,-2-2 128 0,-5 2-128 0,-3-2 0 15,-3-4 0-15,-5 0 128 0,-3 1-128 0,-4-2 0 16,-7 0 128-16,-11 0-128 0,9-7 128 0,-7-3-128 16,-3 0 160-16,-3 0-160 0,-1-4 336 0,-5-3-16 15,-5-3-16-15,-3-2 0 0,-1-3 80 0,-3-2 0 16,-2-6 16-16,-1-4 0 0,-3-2 0 0,-1-3 0 16,-3-4 0-16,0-5 0 0,0-5-48 0,0-3-16 15,1-6 0-15,-4-1 0 0,2 1 32 0,2-4 0 16,-3-2 0-16,4 0 0 0,1-8 32 0,3 4 16 15,2 3 0-15,4-1 0 0,2 2-32 0,3 0 0 16,2 0 0-16,2 0 0 0,2 2-144 0,2 3-48 16,5-3 0-16,3 1 0 0,3 1-192 0,2 4-256 15,4-2 48-15,2 5 16 16,3-1-2560-16,5 3-496 0</inkml:trace>
  <inkml:trace contextRef="#ctx0" brushRef="#br0" timeOffset="52872.54">11066 18751 13935 0,'-15'-6'608'0,"5"4"144"0,-1-1-608 0,0 1-144 16,2 0 0-16,2-2 0 0,7 4 736 0,0 0 112 16,-3-7 32-16,3 7 0 0,0 0-320 0,8-10-64 0,2-2-16 0,3 1 0 15,3 3-320-15,2-2-160 0,0 1 160 0,2-1-160 16,1 2 160-16,3-2-160 0,4 2 160 0,2 0-160 15,3 4 160-15,4-1-160 0,3-3 160 0,4 4-160 16,6-1 144-16,2-1-144 0,1-1 128 0,1 2-128 16,-4-4 160-16,4 4-160 0,2-2 192 0,6-1-192 15,0 2 256-15,6-4-48 0,2 2-16 0,-2-1 0 16,-6 1 192-16,2 0 48 0,1 1 0 0,2 3 0 16,4-2 64-16,2 3 16 0,-1 1 0 0,-1-1 0 15,-3 3-128-15,-1 0-32 0,-1 0 0 0,4 0 0 16,3 3-144-16,-1-2-16 0,1-1-16 0,-4 0 0 15,-1 0 0-15,-2 1 0 0,0 2 0 0,3-2 0 16,3-1 0-16,-1 0 0 0,-3-1 0 0,-2 1 0 16,-1 0-16-16,-2 0 0 0,-2-1 0 0,3-1 0 0,3 0-16 0,1 1 0 15,-1-1 0-15,-6 2 0 0,-4-1-16 0,-1 1 0 16,-1-1 0-16,-2 1 0 0,0 0 64 0,1-1 0 16,-1-1 0-16,-1 2 0 0,-3 0 128 0,-5 0 48 15,-3-1 0-15,-2-2 0 0,-1 1 96 0,-2 1 32 16,-4-1 0-16,-1 1 0 0,-3 1-160 0,-2 0-16 15,-2 1-16-15,-2-1 0 0,-3 0-32 0,-3 2 0 16,-2-2 0-16,-5 0 0 0,-9 0 48 0,0 0 16 16,0 0 0-16,0 0 0 0,0 0-64 0,0 0-16 15,0 0 0-15,-11 1 0 0,-5 1-80 0,-1 1-32 16,-5 0 0-16,-2-1 0 16,-2 1-1488-16,-5 3-288 0,-4 2-64 0</inkml:trace>
  <inkml:trace contextRef="#ctx0" brushRef="#br0" timeOffset="54337.56">13701 19860 11055 0,'0'0'480'0,"0"0"112"0,0 0-464 0,0 0-128 16,8-6 0-16,-8 6 0 0,6-7 1072 0,-6 7 192 15,7-9 32-15,-7 9 16 0,6-5-784 0,-6 5-144 16,0 0-48-16,9-6 0 0,-3-1-208 0,-6 7-128 16,11-5 128-16,-3 0-128 0,0-1 224 0,1 2-32 15,0 0 0-15,1 0 0 0,0 1 32 0,0 0 0 16,-1-1 0-16,4 2 0 0,0 1 48 0,2-2 16 15,0 0 0-15,3 1 0 0,0-2-96 0,3 3 0 0,2 0-16 0,4-1 0 16,2 2 16-16,4-1 0 0,3 1 0 0,2-1 0 16,3-1-192-16,-1 0 160 0,0-4-160 0,2 2 160 15,1 1-160-15,4 2 160 0,3 0-160 0,4-1 160 16,5 0-160-16,0-2 160 0,2 1-160 0,0 0 160 16,-3 0-160-16,4 1 192 0,1-1-192 0,7 0 192 15,5 3 0-15,0-1 16 0,-2-1 0 0,1-2 0 16,-2 3 48-16,2 1 16 0,3 1 0 0,3 0 0 15,4-1-16-15,-4 0 0 0,-3 0 0 0,0 3 0 16,2-1-16-16,5 2-16 0,4 0 0 0,-5-2 0 16,-5 1 32-16,0-1 0 0,0 2 0 0,4 3 0 15,3-1-48-15,-1-1 0 0,-2 0 0 0,2-1 0 16,-1 0-208-16,2 0 176 0,3 2-176 0,-3-3 160 0,-2-5-160 16,-1 1 0-16,-2 0 0 0,-1 1 0 0,0 2 0 0,0-2 128 15,-1-1-128-15,-6 0 0 0,-5 1 0 0,-3 1 0 16,-3 0 128-16,-3 2-128 0,-3-1 0 0,-1 3 0 15,1 3 0-15,-3-5 128 0,-4 0-128 0,-4 1 0 16,-4 1 0-16,-1 0 0 0,-3 3 0 0,0 2-304 16,-3 2 48-16,-1-2-12000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42:23.8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24146 11340 19343 0,'-1'-24'1728'0,"-2"0"-1392"15,1-1-336-15,1 0 0 0,-1 1 208 0,1 2-16 16,1 1-16-16,-1-1 0 0,1 3 160 0,0 0 48 16,0 0 0-16,-1 2 0 0,-2 6-112 0,0-3-16 15,0-3 0-15,0 5 0 0,3 12 128 0,-5-7 32 16,1 0 0-16,4 7 0 0,0 0-96 0,0 0-32 16,-10 5 0-16,0 1 0 0,-2 6-48 0,1-1-16 15,0 4 0-15,-2 4 0 0,-2 3 176 0,-1 5 48 16,0-1 0-16,1 10 0 0,-3 5 160 0,0 2 32 0,-4 6 16 0,1 6 0 15,-1 5 32-15,-1 5 0 0,0 3 0 16,2 3 0-16,-1 3-176 0,2 0-48 0,0 2 0 0,0-1 0 16,1 0-192-16,2-1-32 0,-4-4-16 0,1 0 0 15,0 1 96-15,-1 1 32 0,1 1 0 0,-2 0 0 16,1 0 32-16,0-1 0 0,2 3 0 0,1-1 0 16,2-3-192-16,1 0-16 0,3 1-16 0,0-5 0 15,-2-2-160-15,1-3 128 0,0 3-128 0,2-5 128 16,2-3-128-16,-1-1 0 0,-2-2 0 0,2 1 0 15,0-3 0-15,1-1 128 0,3-3-128 0,-5 2 0 16,0-3 0-16,1-1 128 0,1-4-128 0,1-3 0 16,1 0 0-16,3-4 0 0,-1-6 128 0,1 1-128 15,-1-4 0-15,4-2 0 0,-1-5 0 0,2 0 128 16,0 2-128-16,2-4 0 0,-1-1 0 0,1 0 0 0,2 2 128 0,1-2-128 16,0 1 0-16,3-3 128 0,2 1-128 0,0 0 0 15,-1 1 0-15,3-1 128 0,0-4-128 16,2 3 0-16,4-1 144 0,0 1-144 0,2-3 0 0,4 1 128 15,3-3-128-15,2 1 0 0,4 1 0 0,4-2 144 16,3 3-144-16,-2-3 0 0,0 2 128 0,0-2-128 16,3 0 0-16,2 2 0 0,2-2 128 0,0 3-128 15,5-2 0-15,3 4 0 0,4 1 0 0,1 0 0 16,-1 2 0-16,3-3 0 0,-2-1 0 0,4 2 0 16,4 5 0-16,6-1 0 0,3 0 0 0,0 0 0 15,-2-1 0-15,2 4 0 0,3-3 0 0,4 0 0 16,6 0 128-16,-1 1-128 0,-5 2 0 0,2 1 0 15,1 1 0-15,6-4 0 0,4 2 0 0,-1-2 0 0,-4 1 0 16,3 3 0-16,2-3 128 0,6 0-128 0,2-1 0 0,-3-1 0 16,-5-1 0-16,5 1 0 0,3-1 128 0,1-1-128 15,-3 1 0-15,2 0 160 0,-2 0-160 0,3-2 128 16,4 0-128-16,-1-1 0 0,-4-2 0 0,4-1 128 16,3 0-128-16,-2 2 0 0,0-4 144 0,2 3-144 15,-1-1 0-15,4-1 0 0,4-1 0 0,-3-3 128 16,-4 2-128-16,0-2 0 0,7 3 0 0,-4-4 128 15,-5 3-128-15,4-3 0 0,0 1 128 0,0 0-128 16,-3-2 0-16,-1 2 0 0,-1-2 0 0,1-1 128 16,4 1-128-16,-6 0 0 0,-3 0 0 0,1 0 0 15,5 1 0-15,-3 2 0 0,-3-3 0 0,0 4 128 16,-2-3-128-16,2 2 0 0,1 2 0 0,-4-2 0 0,-6-2 0 16,-3 2 0-16,1 2 0 0,-1-2 0 0,1 0 0 0,-5-3 0 15,-5 2 0-15,-3 2 0 0,-3-3 0 0,-2 4 0 16,-3-3 0-16,-3 2 0 0,-3-3 0 0,-32-2 0 15,3 1 0-15,1 1 0 0,0-2 0 0,1 1 0 16,-1 1 0-16,-1-1 0 0,-1-1 0 0,23 6 0 16,-13-4 0-16,-11-1 0 0,-6-3 0 0,-3 2 0 15,-3-3 0-15,-4 1 0 0,-4-2 160 0,-1-2-32 16,-5 1-128-16,-8 1 192 0,9-5-16 0,-9 5-16 16,8-5 0-16,-8 5 0 0,6-9-16 0,2-4 0 15,-4-2 0-15,0-4 0 0,-3-3-144 0,1-4 128 16,2-2-128-16,-1-4 128 0,-1-5-128 0,0-5 0 0,-2-4 144 15,1 1-144-15,1 0 0 0,1-3 0 0,-2-2 0 0,2-5 128 16,1-6-128-16,-3-5 0 0,0-5 0 0,2 0 0 16,-1 0 0-16,-1 0 0 0,1-2 0 0,-2-2 0 15,-2-2 0-15,1-3 0 0,0 1 0 0,-2 3-128 16,0 1 128-16,-1-2 0 0,-1-2 0 0,-2-3 0 16,0-3 0-16,-1 6 0 0,0 6 0 0,1-3 0 15,-1-6 0-15,-2-4 0 0,2-1 0 0,-3 5 0 16,-1 5 0-16,1-2 0 0,1-4 0 0,1-1 128 15,-4-3-128-15,2 3 0 0,-1 8 0 0,1-2 0 16,1 2 0-16,1-3 0 0,0-6 0 0,0 5 0 16,0 0 0-16,2 6 0 0,-2 4 0 0,2-1 0 15,0-3 0-15,-1-2 0 0,-1-3 0 0,2 8 0 16,-1 6 0-16,2 0 144 0,-1 4-144 0,2-4 0 0,1-1 0 0,2 2 0 16,-3-4 0-16,1 6 0 0,-1 6 0 0,1 4 0 15,-1 5-128-15,2 19 128 0,1-4 0 0,-1-1-192 16,1-5 192-16,-1-2-192 0,1 0 192 0,-1-1-144 15,1-1 144-15,-2-26-128 0,0 15 128 0,1 9-192 16,-2 8 192-16,3 6-192 0,-2 4 192 0,0 2 0 16,-1-1 0-16,0 3-128 0,0 3 128 0,0 1 0 15,-2 1 0-15,1 4 0 0,-3 1 0 0,2 1 0 16,-4 1 0-16,1 2 0 0,1-2 0 0,-2 4 0 16,-1 2 128-16,1 0-128 0,-2-1 0 0,-1 2 0 15,0 1 0-15,-5 2 0 0,-1 0 0 0,-4 1 0 16,-2 4 0-16,-4 2 0 0,-3-4 0 0,-8 4 0 15,-2 3 0-15,16-8 0 0,-7 4 0 0,-3 1 0 16,-6 0 0-16,-8 3 0 0,-5-3 0 0,-5 5 0 0,-4-3 0 0,-58 15 0 16,17 0 0-16,6-5 0 0,-2-4 0 0,3-1 0 15,2-1 0-15,0 2 0 0,3 2 0 0,-7-2 0 16,-8-4 0-16,5 2 0 0,-3 2 0 0,-4-1 0 16,-4-1 0-16,-2-1 0 0,3 0 0 0,1 2 0 15,1-5 0-15,-6 4 0 0,-5 0 0 0,2-5 0 16,3 1 0-16,-1-2 0 0,-5 0 0 0,3 1-128 15,3 0 128-15,-1 2 0 0,-5-5 0 0,5 2 0 16,5 1 0-16,-5 2 0 0,-4-3 0 0,1 0 0 16,5 3 0-16,-1 2 0 0,-2-6 0 0,2 3 0 15,1 1 0-15,4 3 0 0,4 0 0 0,-2-1 0 16,-2 1 0-16,5 0 0 0,5 1 0 0,-1-1 0 16,-3-2 0-16,4-5 0 0,4 3 0 0,2 1 0 15,7 4 0-15,-3-1 0 0,-5-8 0 0,6 4 0 0,0 1 0 16,6 3 0-16,3-4 0 0,-2 1 0 0,-3-5 0 15,3 1 0-15,0 5 0 0,7-4 0 0,7 2 0 0,1-3 0 16,-4 1 0-16,3-2 0 0,4-1 0 0,3 1 128 16,5 1-128-16,5-3 128 0,3-1-128 0,6 2 0 15,1 0 128-15,2 1-128 0,1-2 0 0,1-2 0 16,3-1 0-16,4 2 0 0,3 1 0 0,3-1-320 16,3 0 64-16,5 1-12096 15,2 1-2432-15</inkml:trace>
  <inkml:trace contextRef="#ctx0" brushRef="#br0" timeOffset="34524.21">11872 2582 25791 0,'-15'4'2304'0,"7"1"-1856"16,2 4-448-16,4 2 0 0,0 2 336 0,5 2-16 16,1 3-16-16,1 1 0 0,1 3-96 0,0 2-16 0,1-1 0 0,2 5 0 15,0-1 304-15,-1 4 48 0,5 2 16 0,0 2 0 16,2 2-208-16,3 2-32 0,0 3-16 0,2 5 0 16,2 1-176-16,1 2-128 0,1 2 192 15,-3 1-192-15,0 2 0 0,0 1 0 0,1 2 0 0,3 0 0 16,1 1 0-16,-1 2 0 0,1-2 0 0,0 2 0 15,2 2 0-15,1 1 0 0,1 1 0 0,3 2 0 16,-1 0 0-16,-1 1 0 0,5 2 0 0,-1 0 0 16,0 0 0-16,-2-1 0 0,-1 1 0 0,1 2 0 15,-2 0 0-15,2 2 0 0,1-2 0 0,0 2 0 16,3 2 0-16,0 2 0 0,-1-2 160 0,5 7-160 16,1-2 208-16,3 3-32 0,-2-3-16 0,-3-1 0 15,0 5-32-15,-1 1-128 0,1-3 192 0,2 4-64 16,2-1-128-16,3 3 192 0,1 0-192 0,5 3 192 15,0 2-192-15,-1 2 0 0,-1-5 0 0,1 1 128 0,-2 3-128 16,-2 1 0-16,3-1 0 0,0 1 0 0,1 3 0 0,2 0 0 16,4 3 0-16,-2-1 0 0,3-1 0 0,-3 1 0 15,-2 0 0-15,1-1 0 0,1 3 0 0,5-1 0 16,-1-3 0-16,5 4 0 0,-1 0 0 0,-2-4 0 16,-2-1 0-16,1-3 0 0,1 2 0 0,3 1 0 15,5-2 0-15,1 2 0 0,3-3 0 0,-3 6 0 16,0-6 0-16,0 4 0 0,0-2 0 0,4 2 0 15,5-4 0-15,0 2 0 0,-3 1 0 0,2-3 0 16,-1 3 0-16,5-3 0 0,5 1 0 0,-2 0 0 16,-2-2 0-16,-1 3 0 0,0 0 0 0,4-2 0 0,-1 2 0 15,2 0 0-15,1 4 128 0,-3-6-128 0,0-1 0 16,3 4 128-16,2 0-128 0,4 1 0 0,-4-5 0 16,-1-1 0-16,-1-2 0 0,4 5 128 0,2-1-128 0,2-5 0 15,-5-6 0-15,4 0 128 0,-2-1-128 0,4 1 0 16,2-2 128-16,2 0-128 0,-6-7 0 0,1 0 128 15,3 0-128-15,1 3 0 0,-1 2 144 0,1 1-144 16,-3-6 0-16,1-2 128 0,6 2-128 0,-2 0 0 16,-1-5 0-16,1 1 0 0,-1 2 0 0,2-2 128 15,3-2-128-15,-1-1 0 0,-3-2 0 0,3 0 0 16,2 4 0-16,0 3 0 0,-6-2 0 0,2-1 128 16,-2 0-128-16,2 0 0 0,4 1 0 0,-4 1 0 15,-2 3 0-15,5 2 0 0,1-2 0 0,-2-2 0 16,0-1 0-16,-1-1 0 0,2 0 0 0,2 0 128 15,5 2-128-15,-6-2 0 0,0-5 0 0,4-3 128 0,4 3 32 0,-5-2 16 16,-7 2 0-16,6 1 0 0,1-3 32 0,0-2 16 16,-4-5 0-16,2-2 0 0,3-1 80 0,1-4 16 15,3-1 0-15,-2-5 0 0,-6 1 32 0,5-6 16 16,6-1 0-16,-10-4 0 0,-4 1-176 0,0-7-48 16,-1-3 0-16,1-4 0 0,0-4-144 0,-9-3 0 15,-7-7-192-15,-5-2 192 16,-5-7-2064-16,-4-5-304 0</inkml:trace>
  <inkml:trace contextRef="#ctx0" brushRef="#br0" timeOffset="36145.57">11136 8003 23951 0,'0'0'1056'0,"0"0"224"0,0 0-1024 0,0 0-256 0,0 0 0 0,0 0 0 15,-6-5 320-15,1-5 16 0,4-1 0 0,-1-7 0 16,4-3-160-16,-1-6-48 0,1-5 0 0,2-6 0 0,0-6 64 16,1-4 16-16,3-3 0 0,-3-3 0 0,4-5-80 0,1-3 0 15,1 1-128-15,-2-5 192 0,1-3-64 0,2 2-128 16,-2-1 176-16,3-2-176 0,-3 2 0 0,1-3 0 16,1-3 0-16,-1 1 0 0,2 2 0 0,0 1 0 15,-1 0 128-15,1 1-128 0,1 0 288 0,0 2-48 16,6-3-16-16,-2 1 0 0,1 2 64 0,2 2 16 15,0 1 0-15,2-1 0 0,0 3 80 0,-3-3 0 16,2 3 16-16,0-3 0 0,0 3-64 0,4-2-16 16,-2 3 0-16,3-3 0 0,-1 0-96 0,2 2-32 15,3-4 0-15,1 1 0 0,3-1-192 0,2 3 144 16,2 2-144-16,1 2 128 0,-2-5-128 0,0 3 0 0,-1 0 0 0,-1 3 0 16,-3 2 128-16,0 0-128 0,-2-1 0 0,3 3 128 15,0 3-128-15,-1 2 128 0,-1 2-128 16,1 4 128-16,1 1-128 0,2 1 128 0,-1 3-128 0,1 2 128 15,-1 1 16-15,-2 4 0 0,-1 3 0 0,-1 4 0 16,-3 0-16-16,0 2 0 0,0 3 0 0,1 1 0 16,1 4-128-16,1 4 0 0,-1-1 0 0,2 6 0 15,-1 0 0-15,0 1 0 0,2 3 128 0,3 2-128 16,0 1 0-16,-1 5 0 0,1-2 0 0,-3 6 128 16,-1-1-128-16,2 6 0 0,-1 0 0 0,0 4 0 15,-1 3 0-15,1 4 0 0,1 0 0 0,-1 2 0 16,2 1 0-16,-1 5 0 0,0 0 0 0,1 4 0 15,-5 0 0-15,3 3 0 0,-2 1 0 0,-1-1 0 16,-2 4 0-16,-1 0 0 0,-2 3 0 0,3 2 0 16,-1 1 0-16,1 1 0 0,0 1 0 0,0 3 0 0,1 2 0 0,-2 3 0 15,1-2 0-15,2 4 0 0,3 0 0 0,-1 3 0 16,-1 2 0-16,0 0 0 0,0-3 0 0,-2 1 0 16,-1 2 0-16,-3-1 0 0,1 2 0 0,1-1 0 15,-2-1 0-15,2 4 0 0,1 0 0 0,0 1 0 16,-2 2 0-16,2 0 0 0,1 0 0 0,1 2 0 15,0 2 0-15,2-2 0 0,0 2 0 0,1 3 128 16,1 1-128-16,-2 0 0 0,-2 0 0 0,0 1 0 16,0-4 0-16,1 4 0 0,-1-2 0 0,2 2 0 15,2 0 0-15,1-1 0 0,0 0 0 0,3 3 0 16,2 1 128-16,2-1-128 0,-2-4 0 0,1 2 0 16,0 0 144-16,-3-1-144 0,0 2 0 0,0 1 0 0,0-5 0 0,3 2 128 15,-2 1-128-15,6-1 0 0,-1 2 0 0,3 1 0 16,2-1 0-16,-1-2 0 0,2 0 0 0,-2 3 0 15,1 2 0-15,2-2 0 0,3 1 0 0,-2-1 0 16,7 0 0-16,3 3 0 0,1 2 0 0,-3-1 0 16,-3-2 0-16,-1 2 0 0,4-2 0 0,1 2 0 15,0 0 0-15,7 0 0 0,6 2 0 0,-3-3 0 16,-3-1 0-16,2 2 0 0,2 1 0 0,6 0 0 16,3-1 0-16,2 0 0 0,2 3 0 0,-4 0 0 15,0-3 0-15,5 1 0 0,3 0 0 0,1 1 0 16,4 1 0-16,-3-1 128 0,0 0-128 0,1 0 0 15,6 0 0-15,-2 2 0 0,1 6 0 0,1-3 0 16,0-3 0-16,4 2 0 0,2 1 0 0,0 2 0 0,-6 0 0 16,4 3 0-16,2 0 0 0,2-3 128 0,-2 2-128 0,1 1 0 15,0-4 0-15,3 4 0 0,4-6 0 0,-1 6 0 16,-5 2 0-16,3-2 0 0,4-1 0 0,0 4 128 16,1-1-128-16,-3-2 0 0,1 2 0 0,3-1 0 15,-2-2 0-15,0 1 0 0,0 0 0 0,3 1 0 16,3-5 0-16,-2 2 128 0,-2-3-128 0,4 2 0 15,7-3 0-15,-4-1 0 0,-5-9 0 0,9-1 0 16,7 0 0-16,-2 0 0 0,-10-6 0 0,6-1 0 16,12-2 0-16,-5-2 0 0,-5-4 0 0,5 0 0 15,8-4 0-15,-5 0 0 0,-5 0 0 0,5-6 0 16,8-2 0-16,-2-3 0 0,-7-3 0 0,6-3 0 16,7 0 0-16,3-6 0 0,-2-4 0 0,4-4 0 0,0-7-128 0,9-8 128 31,9-6-1600-31,-5-12-224 0</inkml:trace>
  <inkml:trace contextRef="#ctx0" brushRef="#br0" timeOffset="38260.48">16892 6734 24991 0,'0'0'1104'0,"0"0"240"0,4-8-1088 0,-4 8-256 0,0 0 0 0,0 0 0 16,0 0 0-16,0 0 128 0,0 0-128 0,-3 9 0 15,-3 5 640-15,-2 5 0 0,-1 5 16 0,-1 6 0 16,-1 6-208-16,-4 9-64 0,-6 4 0 0,1 10 0 16,-4-1-256-16,1 2-128 0,2 6 128 0,0 1-128 15,2-6 0-15,4 2 128 0,3-5-128 0,4-6 0 16,5-10 208-16,4-4-32 0,5-6-16 0,3-5 0 15,8-8 288-15,4-7 64 0,6 0 16 0,6-8 0 16,1-6-80-16,7-1-32 0,1-9 0 0,2-3 0 16,4-3-224-16,2-3-64 0,2-4 0 0,4-1 0 15,3 0-128-15,1-2 0 0,-3-3 0 0,0-5 0 16,-1 0 128-16,0 1-128 0,1-1 0 0,3 1 128 16,0 0-336-16,-3 4-80 0,3 0-16 0,-8 3-9552 15,-8 0-1920-15</inkml:trace>
  <inkml:trace contextRef="#ctx0" brushRef="#br0" timeOffset="38509.86">16911 7450 37775 0,'-5'-17'3360'0,"1"-5"-2688"15,2 0-544-15,4-6-128 16,3-1-464-16,8-4-128 0,7-4-32 0,7-6 0 0,5-3 624 0,8-7 0 0,9-4 0 0,9-6 0 16,8-1 192-16,8-4 96 15,4-3 32-15,9-3 0 0,10-3-192 0,7-1-128 0,4-4 192 0,7 4-192 16,0 1 0-16,7-1 0 0,3 3 0 0,-2 4-192 31,-2 5-1792-31,1 4-336 0,-1 3-80 0</inkml:trace>
  <inkml:trace contextRef="#ctx0" brushRef="#br0" timeOffset="38943.18">20227 4937 37775 0,'-44'-19'3360'0,"16"12"-2688"15,-3 3-544-15,1 7-128 16,-2 7-592-16,-2 2-160 0,-6 6-16 0,0 8-16 0,-5 0 496 0,1 10 96 16,-1 7 32-16,3 2 0 0,3 2 160 0,3-2-160 15,8 2 160-15,7 4-160 0,6-1 160 0,7-4-192 16,8-1 192-16,9-3-192 15,7-1-336-15,7-2-80 0,9-6-16 0,5-3 0 16,5-7-480-16,4-2-112 0,2-6 0 0,0 2-16 0,-2-4 800 0,1-1 176 16,-3-1 16-16,1 1 16 0,-1 2 544 0,0 0 128 0,-4-2 0 0,-2 3 16 15,-1 1 336-15,-4 1 64 0,-2-2 16 0,-7 2 0 16,-5 1-256-16,-6 1-48 0,-6-2-16 0,-4 2 0 16,-7 1 32-16,-9-3 16 0,-4 4 0 0,-6 2 0 15,-6 2-128-15,-6-2-32 0,-4 2 0 0,-2 1 0 16,-1-3-448-16,0-3 0 0,2-2 0 0,1-3 0 31,1-2-1328-31,0-7-256 0,0 0-48 0,-1-6-13088 0</inkml:trace>
  <inkml:trace contextRef="#ctx0" brushRef="#br0" timeOffset="39294.43">20474 5526 32255 0,'9'-11'1424'0,"1"7"304"0,4-3-1392 0,5 1-336 15,3 0 0-15,4-4 0 0,5-1 256 0,1-4 0 16,5-3-16-16,2-2 0 0,2-3-240 0,2-2 144 16,4-7-144-16,2-1 128 0,2-3-128 0,-5-1 0 15,-4-2 0-15,1 1 0 16,-3-5-320-16,-5 3-112 0,-3 5-16 0,-4 0 0 15,-6 2-176-15,-7 5-32 0,-4 2-16 0,-7 1 0 0,-6 4 368 0,-7 3 80 16,-5 2 16-16,-5 5 0 0,-9 6 352 0,-3 5 80 16,-2 5 16-16,-5 6 0 0,-5 5 384 0,-3 4 80 0,-1 6 0 0,1 7 16 15,0 5 176-15,7 12 48 0,2 7 0 0,4 6 0 16,3 3-480-16,4 1-80 0,6 1-32 0,3-3 0 16,6-9-160-16,6-1-48 0,4-3 0 0,8-8 0 15,7-3-144-15,6-4 0 0,6-9-160 0,6-2 160 31,6-5-832-31,9-9-80 0,7-7-16 0</inkml:trace>
  <inkml:trace contextRef="#ctx0" brushRef="#br0" timeOffset="39794.91">21868 4798 26719 0,'-14'10'2368'0,"3"8"-1888"16,1 5-480-16,1 3 0 0,1 9 2640 0,1 6 432 16,-1 9 96-16,0 5 16 0,-2 3-2576 0,1-1-608 15,-1-1 0-15,1-1 0 0,3-4 0 0,0-9-192 16,3-4 48-16,2-8 0 16,1-5-288-16,2-8-48 0,2-5-16 0,2-8 0 15,6-7-384-15,1-5-80 0,2-9 0 0,3-9-16 16,-1-6 0-16,0-7 0 0,0-7 0 0,-1-5 0 0,-2-1 480 0,1 0 112 15,-2-2 0-15,-3 0 16 0,-1-1 896 0,0 2 176 16,0 4 48-16,2 4 0 0,2 3 256 0,0 9 48 16,-1 6 16-16,2 8 0 0,3 3-128 0,-3 7-32 15,0 6 0-15,0 5 0 0,-1 4-464 0,-1 2-80 0,1 7-32 0,-2 1 0 16,1 2-336-16,-2 4 144 0,-1 3-144 0,-1-1 0 16,-2 0 0-16,2-3 0 0,-1-6 0 0,1-3-192 15,-1-4 192-15,4-4-176 0,1-8 176 0,2-4-160 16,3-9 160-16,3-3 0 0,2-8-144 0,2-5 144 15,1-5 0-15,1-4 0 0,-1 1 0 0,3-5 0 16,1 2 0-16,1-2 0 0,-2 5 0 0,0 4 0 16,-2 3 0-16,0 5 0 0,-3 6 0 0,-2 9 0 15,0 8 0-15,-1 8 128 0,0 7 32 0,3 13 0 16,0 3 64-16,0 12 16 0,0 10 0 0,0 4 0 16,1 3-32-16,-1 5 0 0,0 7 0 0,1 0 0 15,-3 4-208-15,3-4 0 0,-2-5 0 0,0-5 0 16,-1-5-656-16,3-4-32 0,1-6 0 0,-3-5 0 15,0-1-1920-15,-2-6-384 0</inkml:trace>
  <inkml:trace contextRef="#ctx0" brushRef="#br0" timeOffset="40025.91">23729 4285 40479 0,'3'18'1792'0,"3"3"384"0,2 8-1744 0,2 8-432 0,0 2 0 0,3 4 0 16,0 2 0-16,3-1 0 0,-1-3 128 16,1-2-128-16,-1-2 0 0,1-2 128 0,1-2-128 0,2-3 128 31,0-5-528-31,1-2-112 0,1-6-32 0,2-3-11216 0,1-4-2240 0</inkml:trace>
  <inkml:trace contextRef="#ctx0" brushRef="#br0" timeOffset="40230.65">23382 3286 47919 0,'-17'-7'4256'0,"0"3"-3408"16,3 0-672-16,3 3-176 16,0 1-448-16,11 0-128 0,-10 4-32 0,10-4 0 0,0 0 160 0,0 0 48 15,0 0 0-15,4-13 0 16,1-4-1792-16,4 0-368 0,2-2-64 0</inkml:trace>
  <inkml:trace contextRef="#ctx0" brushRef="#br0" timeOffset="40594.44">24700 4444 35423 0,'11'-7'1568'0,"0"0"320"0,3 2-1504 0,6-1-384 0,5-4 0 0,5 1 0 15,4-4 0-15,8-2 0 0,5 0-192 0,5-6 64 16,7-3 128-16,3-5 0 0,2 2 0 0,-2-2 0 0,0-2-256 0,3 0-64 16,4 0 0-16,1-2-14944 15</inkml:trace>
  <inkml:trace contextRef="#ctx0" brushRef="#br0" timeOffset="41045.78">27013 3124 20271 0,'-26'-3'1792'0,"8"3"-1424"0,-3 3-368 0,1 4 0 16,-2 5 3120-16,-1 7 544 0,-2 6 112 0,-6 10 32 16,-5 5-3152-16,-4 10-656 0,-7 3 0 0,1 4-176 15,3 2 176-15,2 6-160 0,6-1 160 0,5 5-160 16,9 0 160-16,5-4-208 0,4-8 80 0,7-5 128 16,5-9-384-16,5-7 64 0,4-7 0 0,6-7 0 15,4-8 160-15,8-8 160 0,3-6-208 0,2-6 80 16,6-8 512-16,0-7 96 0,-1-4 32 0,-1-4 0 15,-2-7-96-15,-2-3-16 0,-4-5 0 0,-4 2 0 0,-3 2-176 16,-3-2-32-16,-2 1-16 0,-1 3 0 0,-1-1-32 0,-2 4 0 16,0 5 0-16,-3 7 0 0,-4 4-144 0,1 6 0 15,-2 7 0-15,-4 6 0 0,0 0 192 0,9 11-64 16,-3 7 0-16,3 7 0 0,-1 2-128 0,2 5 0 16,1 2 0-16,5 2 0 0,1 4 0 0,4 2 0 15,2-1-144-15,2-4 144 16,3 0-832-16,4-7-48 0,3-7-16 0,2-6-9216 15,-1-7-1840-15</inkml:trace>
  <inkml:trace contextRef="#ctx0" brushRef="#br0" timeOffset="41413.51">28064 2685 25791 0,'-15'-2'2304'0,"-3"-2"-1856"0,-1 4-448 0,-2 5 0 16,1 0 784-16,0 8 64 0,-2 1 16 0,-2 5 0 15,-3-1-416-15,-2 4-96 0,-1 3-16 0,-3 6 0 16,-3 2 0-16,3 6 0 0,1 2 0 0,4 8 0 16,0 5-336-16,8 1 144 0,3 4-144 0,7 0 0 0,3 0 0 0,5-5 0 15,6-3 0-15,2-9 0 0,7-5 0 0,5-5 0 16,2-3 0-16,7-6 0 0,3-5 0 0,5-3 0 16,2-6 0-16,2-1 0 0,2-10 0 0,3-5 0 15,1-4 0-15,3-4 0 0,3-5-352 0,2-6 32 16,3 2 0-16,1-5 0 15,3 0-1552-15,-3-3-304 0,-6-2-64 0</inkml:trace>
  <inkml:trace contextRef="#ctx0" brushRef="#br0" timeOffset="41862.47">28890 2589 22111 0,'-11'-18'1968'16,"-3"1"-1584"-16,-7-1-384 0,4 10 0 0,-1 2 896 0,-3 6 80 15,-3 7 32-15,-2 6 0 16,-2 7-560-16,-3 3-96 0,-1 5-32 0,2 6 0 0,2 4-96 16,1 5-32-16,2 4 0 0,3 0 0 0,4 2-192 0,6 2 176 15,3 2-176-15,5-5 160 0,4-7-160 0,5-8 0 16,5-8 0-16,4-3 0 0,5-5 0 0,2-6 0 15,4-5 0-15,3-3 0 0,2-6 0 0,4-3 0 16,0-5 0-16,4-2 0 0,3-5 0 0,-1-6-192 16,-2-2 32-16,-2-4 16 15,-3 1-816-15,-2-2-176 0,-5-2-16 0,0-1-16 16,-3 0-448-16,-2-1-96 0</inkml:trace>
  <inkml:trace contextRef="#ctx0" brushRef="#br0" timeOffset="42164.65">29320 2216 16815 0,'0'0'736'0,"-4"12"160"0,0 0-704 0,-1 5-192 0,-1 3 0 0,-3 3 0 16,2 5 1152-16,0-1 192 0,-2 3 32 0,1 5 16 15,1 0-352-15,-2 2-64 0,-1-1-16 0,1-2 0 16,1-2-144-16,2-4-48 0,-1 0 0 0,6-6 0 16,-1 0-256-16,4-4-64 0,-1-5-16 0,4-7 0 15,-5-6-224-15,13 1-32 0,4-5-16 0,-3-3 0 16,2-7 192-16,1-4 32 0,-1-5 16 0,1-2 0 15,-1 1-96-15,-2-4-32 0,-1 1 0 0,-2-6 0 16,1 2 16-16,-2 0 0 0,0 0 0 0,-1 1 0 16,-1 4-48-16,-2 1-16 0,-1 6 0 0,2 2 0 0,-2 2-96 15,0 5-128-15,-5 10 176 0,0 0-176 0,0 0 160 0,0 0-160 16,10 2 128-16,-3 3-128 0,0 4 0 0,-1 1 0 16,3 6 0-16,-4-1 0 0,2 1 0 0,0 0-176 15,1-2 16-15,2-4 0 16,0-1-1376-16,0-4-256 0,0-4-64 0,3-2-16 15,1-3-544-15,-2-5-96 0</inkml:trace>
  <inkml:trace contextRef="#ctx0" brushRef="#br0" timeOffset="42647.34">29685 2151 21359 0,'-9'23'944'0,"2"-4"208"0,1 4-928 0,1 5-224 0,0 4 0 0,1 1 0 0,0-1 1088 0,2 1 160 16,0 0 32-16,4 0 16 0,-2-3-544 0,2-6-112 15,2-3-32-15,0-3 0 0,0-3-240 0,-1-2-48 16,-3-13-16-16,0 0 0 0,7 5 96 0,-7-5 32 15,14-3 0-15,-3-7 0 0,-1-3 272 0,1-7 64 16,-1-4 16-16,-3 0 0 0,0-4-272 0,-1 1-48 16,0-2-16-16,1-1 0 0,-2 1-160 0,0-4-32 15,0 1-16-15,3 1 0 0,-1 1-112 0,2 0-128 16,1 4 176-16,2 1-176 0,0 5 0 0,-1 2 0 16,1 3 0-16,2 3 0 0,-3 1-256 0,0-1-48 15,0 6-16-15,2 0 0 16,1-1-2224-16,1 3-448 0</inkml:trace>
  <inkml:trace contextRef="#ctx0" brushRef="#br0" timeOffset="43231.95">30300 1905 27647 0,'0'0'2448'0,"0"0"-1952"0,-5 11-496 0,-4 1 0 15,0 4 320-15,0 4-48 0,-2 5 0 0,-2-4 0 16,0 5 304-16,0 0 64 0,1-3 16 0,2 0 0 15,-1 0-208-15,9-1-32 0,-1-1-16 0,3 0 0 16,3-1-272-16,2-4-128 0,3-4 0 0,3-6 128 16,3-3-128-16,0-5 0 0,1-1 0 0,3-5 0 15,1-6 144-15,-2-1-144 0,-3-2 160 0,0-1-160 16,-2-1 304-16,1 0-48 0,-3 0 0 0,-1 1 0 0,-4 1 144 0,-1 1 32 16,0 4 0-16,-2 3 0 0,-2 9-48 0,0 0 0 15,0 0 0-15,0 0 0 0,0 0-240 0,0 0-144 16,7 9 160-16,2 1-160 0,1 1 0 0,2-2 0 15,5 1 0-15,2-5 0 0,4 1 0 0,1-4 0 16,1-3 0-16,2-6 0 0,2-4 0 0,3-3 0 16,3-8 0-16,1-3 0 0,3-7 160 0,-1-2-160 15,-1-2 160-15,-1-2-160 0,3-1 192 0,-6-3-48 16,-3-4-16-16,-2 3 0 0,-4-3 80 0,-2 3 16 16,-4-5 0-16,-2-1 0 0,-2-3-96 0,-2-2-128 15,-2-4 176-15,-3-1-176 0,-2-8 128 0,-1 3-128 16,-2-1 0-16,0 9 0 0,-1 8 128 0,3 7-128 0,-4 8 0 0,3 6 0 15,-1 7 0-15,1 5 0 16,-1 6 0-16,0 0 0 0,-2 9-160 0,0 0 160 0,0 0-160 0,0 0 160 16,0 0-176-16,0 13 176 0,0 6-192 0,0 5 192 15,-3 4-144-15,0 9 144 0,1 7 0 0,-2 6-144 16,-1 6 144-16,1 6 0 0,-2 8 0 0,0 2 0 16,-1 4 0-16,3 1 0 0,3-1 0 0,1-5 0 15,3-3 0-15,3-6 0 0,4-9 0 0,4 1 0 16,1-5 0-16,6-6 0 0,-1-4 0 0,5-6 0 15,2-4 0-15,2-6 0 0,-1-3 0 0,0-2 0 16,-1-4-192-16,-2-3 32 0,-2-4 16 0,-1-7 0 16,-3-7-368-16,0-4-64 15,-2-7 0-15,-2-2-16 0,-2-7-720 0,-2-1-144 0,-5-4-16 0,-4-3-8144 16,-6-2-1632-16</inkml:trace>
  <inkml:trace contextRef="#ctx0" brushRef="#br0" timeOffset="43397.18">30616 1540 31839 0,'0'0'1408'0,"8"8"304"0,3 0-1376 0,6 0-336 16,3 2 0-16,8-3 0 0,7-2 624 0,5-3 48 15,7-2 16-15,3-2 0 0,2-5-112 0,3-7-32 16,1-3 0-16,8-3 0 0,9-4-288 0,8-2-64 16,9 1-16-16,-4-2 0 0,-6 1-448 0,-9-1-96 15,-6 2-16-15,-11 3 0 16,-7 2-2128-16,-11-2-432 0</inkml:trace>
  <inkml:trace contextRef="#ctx0" brushRef="#br0" timeOffset="44163.64">21895 7176 13823 0,'-2'-9'1216'0,"-1"0"-960"0,0-4-256 0,2 3 0 15,2-3 1792-15,1-1 320 0,-1 4 64 0,-1-1 16 16,-3-2-416-16,0 4-96 0,-1-1-16 0,-4 5 0 15,-1-3-640-15,-5 5-144 0,-3 1-32 0,-6 5 0 16,-4 4-336-16,-4 2-64 0,0 4 0 0,-4 4-16 16,0 2-144-16,-3 4-32 0,-3 3 0 0,3 2 0 15,4 3-256-15,-1 0 160 0,3-1-160 0,6 3 128 16,5 1 64-16,10 2 0 0,1-1 0 0,6 1 0 16,4-1 0-16,9 2 0 0,6 0 0 0,5 0 0 15,3 0-64-15,7-2-128 0,6 1 192 0,1-5-64 0,0-6-128 0,0 0 128 16,2-3-128-16,1 0 128 0,-1-2-128 0,-1 0 0 15,-1-1 0-15,-2-1 128 0,-5-1-128 0,-2-2 0 16,-4 1 0-16,-5 4 128 0,-6-3-128 0,-7 1 192 16,-4 0-192-16,-7 1 192 0,-7 3 240 0,-7 0 48 15,-9 0 16-15,-5 4 0 0,-6-2-48 0,-3-1 0 16,-3 1 0-16,-1-5 0 0,1-3-256 0,-2-6-48 16,-2 1-16-16,4-8 0 0,-3-3-128 0,9-2 0 15,4-7 0-15,5-1 0 16,5-8-1680-16,6-1-224 0,4-5-32 0,4 0-13776 0</inkml:trace>
  <inkml:trace contextRef="#ctx0" brushRef="#br0" timeOffset="44533.96">22133 7691 28559 0,'0'0'2544'0,"15"3"-2032"0,5-1-512 0,6 0 0 15,1 1 448-15,4-4-16 0,2-5 0 0,4-4 0 16,0-6 208-16,2-5 32 0,2-1 16 0,0-3 0 16,-2-4-240-16,-1-3-64 0,-5-4 0 0,-3-1 0 15,-4 1-224-15,-1 0-160 0,-3 1 192 0,-4 2-192 16,-4 4 0-16,-4-2 0 0,-5 3 0 0,-5 3 0 16,-5-3 0-16,-5 1 0 0,-5 0 0 0,-3 6 0 15,-2 4 192-15,-3 8-32 0,-4 3 0 0,-3 6 0 16,-5 8 224-16,-4 7 32 0,-7 8 16 0,-2 11 0 15,-3 4 48-15,3 10 16 0,2 6 0 0,5 1 0 0,7-1-256 16,5 1-48-16,5 2-16 0,7-5 0 0,6-1-176 16,6-9 0-16,6-5 0 0,5-5 0 0,6-3 0 0,5-6 0 15,5 0 0-15,5-6 0 0,3-3-160 16,5-2 160-16,3-7 0 0,6-4-144 0,4-1 144 0,3-2 0 16,1-6-144-16,-3-1 144 15,-3-2-576-15,-2-1-32 0,-1-6-16 0,2 3 0 16,-1 0-1808-16,-1-3-384 0,1 0-64 0,-2 1-10240 0</inkml:trace>
  <inkml:trace contextRef="#ctx0" brushRef="#br0" timeOffset="44969.81">23117 7114 28735 0,'-17'10'1280'0,"7"-3"256"0,0 4-1232 0,2 3-304 0,1 1 0 0,3-1 0 16,1 2 384-16,3 0 0 0,3-2 16 0,4-6 0 15,5 1 144-15,4-6 32 0,5-2 0 0,2-5 0 16,2-5-80-16,5-2-16 0,6-7 0 0,3-3 0 15,3-7-240-15,2-3-48 0,0-1-16 0,1-2 0 16,-1-2-176-16,-3 1 0 0,-6 0 0 0,-3 1 128 16,-8 0-128-16,-5 2 0 0,-6 7 0 0,-4-1 0 0,-8 5 0 15,-2 3 0-15,-9 4 0 0,-4 5 0 0,-4 1 448 0,-5 7 16 16,-5 2 0-16,-6 9 0 0,-3 3 16 0,-6 8 0 16,0 4 0-16,-2 7 0 0,3 5-144 15,5 8-16-15,4 5-16 0,8 1 0 0,2 1-304 0,5 0 0 16,5-2 128-16,7-6-128 0,5-2 0 0,5-4 128 15,3-5-128-15,7-5 0 0,5-4 0 0,8-6-304 16,5-6 48-16,7-4 0 16,8-4-1808-16,7-5-368 0,7-7-64 0,3-3 0 0</inkml:trace>
  <inkml:trace contextRef="#ctx0" brushRef="#br0" timeOffset="45620.91">25745 5461 22111 0,'-39'-1'976'0,"12"2"208"0,-5 2-944 0,2-1-240 0,3 3 0 0,2-1 0 16,1 0 368-16,2 0 16 0,4-4 16 0,4 0 0 15,0-1 32-15,4 1 0 0,3-2 0 0,7 2 0 16,0 0 320-16,-2-7 64 0,5-5 16 0,3 2 0 16,2-1-128-16,5-3-32 0,3 1 0 0,3 1 0 15,5-2-16-15,3-1 0 0,2 0 0 0,2 0 0 16,0-2 0-16,3-1 0 0,-1-1 0 0,-2 0 0 16,-3 0-272-16,5 0-48 0,0-1-16 0,0 1 0 15,-1-3-192-15,-1-1-128 0,3 2 160 0,-1-1-160 16,-1 0 0-16,-2 5 128 0,0 0-128 0,-2 1 0 15,-3 2-192-15,-2 3-64 0,-1 0-32 0,-3 5 0 16,-2 1-1920 0,-3 2-384-16,-2 3-80 0</inkml:trace>
  <inkml:trace contextRef="#ctx0" brushRef="#br0" timeOffset="45897.48">26139 5218 32127 0,'-10'-1'1424'0,"10"1"304"0,0 0-1392 0,-7 10-336 16,0-1 0-16,5 4 0 0,0 2 528 0,2 3 48 15,-2 2 0-15,4 7 0 0,0-3 16 0,3 9 16 16,4 4 0-16,2 5 0 0,4 8-352 0,4 5-64 16,2 5 0-16,0 8-16 0,2 4-176 0,1 9 0 15,-2 1 0-15,-3 7 0 0,-2 5 0 0,-3 1 0 0,-2-1 0 16,-3 0 0-16,-1 2 0 0,-6-10 128 0,0-7-128 15,-4-5 0-15,0-6 144 0,-5-8-144 0,0-5 160 16,-3-7-160-16,-2-4 384 0,-3-3 0 0,-5-4-16 0,-2-3 0 16,-1-6-176-16,-5-1-48 0,-6-7 0 0,-3-3 0 31,-2-6-512-31,-3-6-96 0,-4-5-32 0,1-2 0 16,-3-6-2256-16,0-2-464 0,0-7-96 0</inkml:trace>
  <inkml:trace contextRef="#ctx0" brushRef="#br0" timeOffset="46244.41">26589 6005 28559 0,'17'3'1264'0,"-4"1"272"0,2 1-1232 0,4 7-304 16,0 5 0-16,1 4 0 0,2 7 672 0,-3 3 80 15,-2 2 16-15,-2 1 0 0,-2 2-144 0,-2-1-32 16,3 6 0-16,-4 0 0 0,0 1-128 0,-1-4-16 16,-1-5-16-16,2-6 0 0,-1-3-240 0,1-6-64 15,-1-8 0-15,5-4 0 0,-3-6 80 0,3-6 16 16,3-3 0-16,-2-6 0 0,-1-11 160 0,1 0 48 16,1-9 0-16,-1 0 0 0,-1-4 16 0,-3 0 16 0,-1 1 0 15,-3-3 0-15,-2-1-176 0,-4-2-32 0,-1-1-16 0,-1-4 0 16,-3-2-16-16,-1 4 0 0,-1-3 0 0,1 8 0 15,-1 2-224-15,5 5 0 0,0 9 128 16,1 3-128-16,1 4-192 0,2 5-96 0,-3 1-16 0,0 13 0 31,0 0-2000-31,0 0-384 0,0 0-96 0,0 0-16 0</inkml:trace>
  <inkml:trace contextRef="#ctx0" brushRef="#br0" timeOffset="46628.18">27559 5665 29487 0,'0'30'1296'0,"0"-2"288"0,0 9-1264 0,3 7-320 0,1 10 0 0,-2 7 0 0,-2 1 816 16,-1 7 96-16,-3-1 32 0,0 5 0 0,-5 2-192 0,0 1-48 16,-1 2 0-16,-1-1 0 0,-1-4-224 0,4-5-48 15,-4-7-16-15,3-6 0 0,0-9-208 0,4-10-32 16,0-6-16-16,3-10 0 0,0-9 32 0,1 0 0 15,1-11 0-15,0 0 0 0,1-18 256 0,-1-10 64 16,0-8 16-16,0-6 0 0,0-3-80 0,2-6 0 16,-1-6-16-16,1-6 0 0,0-3-304 0,-1-6-128 15,0-5 0-15,4-5 128 0,2-2-128 0,4 1 160 16,3 5-160-16,8 8 160 0,-1 7-160 0,7 10 128 16,1 7-128-16,3 6 128 0,1 9-128 0,-1 6-256 15,1 6 64-15,0 8 16 0,-1 5-128 0,-4 9-16 0,-3 7-16 16,-3 5 0-1,-4 3-144-15,-4 3-32 0,-4 9 0 0,-4 5 0 0,-3 7 224 0,-4 3 32 0,-3 3 16 0,-6 2 0 16,-4-2 80-16,-3-5 16 0,-5-1 0 0,0-3 0 16,-1-6 144-16,-5-2 0 0,-2-4-144 0,2-8 144 31,3-8-1184-31,1-6-160 0,1-11-48 0,5-2-8768 0,2-8-1744 0</inkml:trace>
  <inkml:trace contextRef="#ctx0" brushRef="#br0" timeOffset="47016.75">28234 5531 33231 0,'0'0'1472'0,"0"0"304"0,0 0-1424 0,0 0-352 0,12 5 0 0,-1 5 0 16,-1 1 384-16,0 4 0 0,1 3 0 0,0 4 0 16,4 5 320-16,1 6 80 0,1 1 16 0,2 5 0 15,2 0-448-15,-2 4-96 0,0 2 0 0,1 2-16 16,-2-1-240-16,0 1 0 0,0-4 0 0,-1-4-160 31,-1-3-1696-31,-2-8-320 0,-2-7-80 0,0-5-12416 0</inkml:trace>
  <inkml:trace contextRef="#ctx0" brushRef="#br0" timeOffset="47278.5">28612 5495 28959 0,'-9'31'1280'0,"4"-7"272"0,1 8-1232 0,-1 5-320 0,0 3 0 0,0 10 0 0,-2 2 608 0,2 5 64 16,-1 4 16-16,-3 5 0 0,-2 4-48 0,-2 5-16 15,-1 7 0-15,1-1 0 0,-1 2-304 0,0 1-48 16,0-3-16-16,3-5 0 0,1-3-256 0,1-7 0 16,1-5-128-16,6-10 128 15,2-8-704-15,1-11-32 0,3-11-16 16,-1-4 0-16,3-11-1920 0,-6-6-384 0</inkml:trace>
  <inkml:trace contextRef="#ctx0" brushRef="#br0" timeOffset="47564">29152 4057 31327 0,'0'0'2784'0,"0"0"-2224"0,0 0-560 0,0 0 0 16,-4 10 560-16,3 8 0 0,0 4 0 0,3 8 0 15,3 3-16-15,3 7 0 0,-1 11 0 0,2 5 0 16,0 10 0-16,3 8 0 0,-1 7 0 0,2 10 0 16,-2 6-256-16,3 8-48 0,-2 3-16 0,-1 1 0 15,-1 2-224-15,-2-1-160 0,0 0 32 0,-5-6 0 16,-1-4-608-16,-4-8-112 0,1-6-32 16,-1-11-9744-16,-2-5-1936 0</inkml:trace>
  <inkml:trace contextRef="#ctx0" brushRef="#br0" timeOffset="47990.01">29080 5403 37775 0,'0'0'3360'0,"0"0"-2688"16,3-13-544-16,5 2-128 0,5 0 464 0,3 1 64 0,7 1 16 15,2-3 0-15,2-5-544 0,5-1 0 0,4-1 0 0,2 0 0 16,1-2 0-16,1-2 0 0,-1 1 0 0,-4 0 0 16,1 2-160-16,0 2-144 0,-2 3-16 0,-1 0-16 31,-1 0-528-31,-2 3-96 0,-3-1-32 0,-3 6 0 16,-2-2 128-16,-3 4 32 0,-3-2 0 0,-2 2 0 0,-2 0 384 0,-2-2 64 0,-2-1 32 0,-2 2 0 15,-1-3 720-15,-1 2 144 0,-2-3 16 0,0 1 16 16,-2-2 176-16,-2 2 48 0,-1-2 0 0,-3 0 0 15,0 3-144-15,-3 2-32 0,-2 0 0 0,-2 4 0 16,-1 0-288-16,-1 5-64 0,-2 4-16 0,-2 4 0 16,-1 3-224-16,0 2 0 0,-2 2 0 0,3 2 0 15,1 3 0-15,2 4 0 0,2-3 0 0,3 1-160 16,4-3 160-16,3-2 0 0,4-2 0 0,4-3 0 16,2-3 0-16,4-1 0 0,3-1 144 0,4-2-144 15,3 0 256-15,4-1-48 0,0-3-16 0,4 0 0 0,1 1-192 0,2-4 176 16,-1-5-176-16,0 2 160 0,-2-2-160 0,0-1 0 15,-4-5 0-15,-3 4 0 16,0-5-384-16,-4 4-128 0,-1-6 0 0,-4 2-16 16,-1-3-2224-16,-1-2-432 0,0-3-80 0,-1-1-32 0</inkml:trace>
  <inkml:trace contextRef="#ctx0" brushRef="#br0" timeOffset="48288.27">30309 4592 32255 0,'-7'28'2864'0,"0"4"-2288"0,-1 4-576 0,2 5 0 15,-1 7 128-15,1 3-128 0,-2 0 0 0,1 0 0 16,0-3 624-16,-1-3 64 0,-1-5 16 0,1-4 0 16,4-6-208-16,-1-3-48 0,1-7 0 0,2-4 0 15,-1-2-208-15,3-14-48 0,0 0-16 0,0 0 0 16,0 0 0-16,13-14 0 0,-2-5 0 0,3-9 0 15,0-3 272-15,3-4 48 0,2-6 16 0,3-1 0 16,0-3 64-16,3 0 0 0,-1-2 16 0,4 0 0 16,1-3-144-16,1 2-16 0,2 2-16 0,2 0 0 15,5 6-288-15,1 1-128 0,4 5 128 0,0 2-128 16,4 1 0-16,2 6 0 0,1 5-144 0,-4 5 144 16,-4 1-1168-16,-2 8-128 15,-6-1-32-15,-4 6-16496 0</inkml:trace>
  <inkml:trace contextRef="#ctx0" brushRef="#br0" timeOffset="48963.89">25120 8910 30399 0,'-23'5'2704'0,"9"5"-2160"0,-1 1-544 0,1 8 0 0,1 8 224 0,-1 5-64 15,0 6-16-15,0 5 0 0,1 7 400 0,1 3 80 16,-2 2 16-16,0 3 0 0,0 3-160 0,1-4-32 16,2-3 0-16,1-1 0 0,1-4-208 0,2-9-48 15,3-4-16-15,1-10 0 0,-1-3 144 0,3-6 16 16,-1-6 16-16,2-11 0 0,0 0-96 0,0 0-32 15,0 0 0-15,8-19 0 0,1-6 96 0,2-8 32 16,2-5 0-16,5-6 0 0,2 0-160 0,3-4-16 16,0-2-16-16,1 1 0 0,4-4-160 0,1 3 0 0,2-3 0 15,-1 4 0-15,1 7 0 0,-2 4 0 16,0 3 0-16,0 4 0 0,-3 7 0 0,2 2 0 0,-4 8 0 0,5 6 0 16,-2 10 0-16,2 8 0 0,0 5 0 0,-1 8 0 15,0 9 0-15,-1 6 0 0,-3 8 0 16,-1 4 0-16,-3 4-176 0,-2 4 48 0,-3 2 0 0,-2 0 0 31,-4-4-288-31,-3-8-48 0,2-6-16 0,-5-6 0 16,0-5-1584-16,4-4-320 0,4-7-64 0</inkml:trace>
  <inkml:trace contextRef="#ctx0" brushRef="#br0" timeOffset="49287.75">26342 8908 34719 0,'-20'3'1536'0,"6"4"320"0,-3 7-1472 0,-4 4-384 16,0 3 0-16,-2 4 0 0,0 0 0 0,-1 5-192 15,-2-5 32-15,2 6 0 0,0-1 160 0,2-1 176 16,3 3-48-16,4 1 0 0,2-1 0 0,3-5 0 16,6-2 0-16,6-5 0 0,3-1-128 0,4-7 0 15,7-3 0-15,6-7 0 0,5-3 0 0,2-3 0 16,4-8 0-16,0-4 0 0,4-4 144 0,-3-2 0 15,-2-6 0-15,0-1 0 0,-3-3 64 0,-1-2 16 16,-3 0 0-16,-2-1 0 0,-3 2 272 0,-3 4 48 16,-4 1 16-16,-6 4 0 0,-5-1 16 0,-6 2 16 15,-3 4 0-15,-5 1 0 0,-5 1-224 0,-3 5-48 0,-4 3-16 16,-2 0 0-16,1 4-304 0,-6 2-192 0,0 2 16 16,0 1 16-1,1 1-1792-15,3 2-352 0,1-3-80 0</inkml:trace>
  <inkml:trace contextRef="#ctx0" brushRef="#br0" timeOffset="49482.21">27023 7778 34207 0,'0'0'1520'0,"-4"-10"304"0,4 10-1456 0,0 0-368 0,0 0 0 0,0 0 0 16,1 18 480-16,-1 6 32 0,3 8 0 0,-3 3 0 15,0 6-96-15,1 7-16 0,0 10 0 0,3 6 0 16,0 3-240-16,-1 4-160 0,-2 5 192 0,-1 9-192 0,-1 5 0 16,-1 3 0-16,-3 4 0 0,-1 3 0 15,-2 2-800-15,1-7-64 16,-2-5-16-16,2-7 0 0,5-10-2512 0,-1-10-512 16</inkml:trace>
  <inkml:trace contextRef="#ctx0" brushRef="#br0" timeOffset="49685.1">26606 8830 36223 0,'6'-9'1600'0,"7"-2"336"0,7 3-1552 15,7-6-384-15,5 0 0 0,3-3 0 0,4-1 0 0,-1-1 0 0,1-1-224 0,4-2 80 16,-1-1 144-16,3-1 0 0,-1 1 0 0,2 2 0 31,4-3-992-31,-2 2-160 0,0 0-48 0,-5 2-13504 0</inkml:trace>
  <inkml:trace contextRef="#ctx0" brushRef="#br0" timeOffset="50019.67">27806 8796 29487 0,'0'0'2624'0,"0"0"-2112"0,11-2-512 0,2-1 0 0,-2 0 944 0,1-4 80 16,-2-6 0-16,0 0 16 0,-1-5-320 0,0-1-64 16,-3-3-16-16,2 2 0 0,-3-4-160 0,-1 1-32 15,0 1-16-15,-4 0 0 0,-4-2-256 0,-1 5-48 16,-2 5-128-16,-3 3 192 0,-4 4-192 0,-3 4 0 16,-5 6 128-16,-1 5-128 0,-1 7 0 0,-4 4 0 15,0 4-192-15,0 9 192 0,0 2-160 0,4 3 160 16,1 3-128-16,4 3 128 0,4-1 0 0,4-2-128 15,6 0 128-15,7-5 0 0,4-4 0 0,8-1-128 16,5-4 128-16,4-1 0 0,6-2-240 0,4-5 48 0,5-1 0 16,2-9 0-1,0 0-1344-15,4-8-256 0,0-5-48 0,4-4-12352 0</inkml:trace>
  <inkml:trace contextRef="#ctx0" brushRef="#br0" timeOffset="50795.59">28494 7321 4607 0,'-3'-5'400'0,"3"5"-400"0,0 0 0 0,0 0 0 16,0 0 5712-16,0 0 1072 0,0 0 192 0,0 21 64 16,1 10-4944-16,-1 4-992 0,2 9-192 0,-1 9-32 15,-2 11-208-15,1 3-32 0,0 7-16 0,0 7 0 16,-3 8-240-16,-1 6-64 0,0 6 0 0,-2 2 0 16,-2-2-128-16,-1-2-48 0,1-1 0 0,-3-9 0 15,1-7-144-15,-1-11 0 0,1-10 0 0,1-9 128 16,0-8 128-16,2-7 0 0,4-9 16 0,3-4 0 15,0-11 192-15,0-13 48 0,0 0 0 0,11-5 0 0,3-11 0 16,4-7 0-16,0-10 0 0,3-7 0 0,6-4-192 16,3-2-48-16,4-4 0 0,2 3 0 0,3 3-272 15,-1-1 0-15,-1 6 0 0,-2 8 0 0,2 5 0 0,-1 5 0 16,-5 6 0-16,1 6 0 0,-6 2 0 0,-4 5 0 16,-4 6 0-16,-3 5 0 0,-3 0 0 0,-4 6 0 15,-3 4 0-15,-4 3 0 0,-2 1 0 0,-4 2 0 16,-4 3 0-16,-5 1 0 0,-4 4 144 0,-6 3-144 15,-4-2 0-15,-7 1 144 0,-1-1-144 0,-4-2 0 16,1-3 0-16,-2 0 0 0,0-6-192 0,5-4-112 16,1-4-16-16,6-3-16 15,5-12-2736-15,4-9-560 0</inkml:trace>
  <inkml:trace contextRef="#ctx0" brushRef="#br0" timeOffset="51911.63">29505 7986 22111 0,'0'0'1968'0,"-11"10"-1584"0,-1 1-384 0,2 7 0 16,-1 5 3504-16,-1 1 608 0,1 1 128 0,0 2 32 15,-1 0-2768-15,2 1-544 0,2 2-128 0,3-2 0 16,1 0-304-16,3-2-48 0,4 0-16 0,2-2 0 15,2 1-240-15,5-3-48 0,3-4-16 0,2-3 0 16,-1-6-160-16,2-2 0 0,1-3 0 0,1-8 0 0,1-3 0 0,-1-2 0 16,3-4 0-16,0-5 0 15,0-6 0-15,0-1 0 0,-3 0 128 0,-1-6-128 0,-1 1 272 0,-3 1-16 16,-2-3-16-16,-2 1 0 0,-1 4-32 0,-3-1 0 16,-4 2 0-16,-3-3 0 0,-3-2 48 0,-4 3 16 15,-2 0 0-15,-3 4 0 0,-2 0-80 0,-3 4-32 16,-1 5 0-16,1 6 0 0,-1 0-160 0,-1 6 0 15,-5 3 0-15,2 7 0 16,2 0-512-16,-1 7 0 0,2 0 16 0,1 0 0 16,3 0-256-16,1-1-48 0,3 1-16 0,3-4 0 15,3-1 128-15,5-9 32 0,0 0 0 0,0 0 0 0,10 2 304 0,3-4 64 16,2-7 16-16,3 0 0 0,4-4 272 0,3-1 176 16,4-2-32-16,3-3 0 0,4-4 0 0,-1 3 0 0,1-2 0 15,1 0 0-15,1 2 64 0,-1 0 16 0,0-2 0 16,-2 3 0-16,-1 1 48 0,-1 0 16 0,-1-3 0 15,-1 3 0-15,-2 2-96 0,-1 0 0 0,-1 4-16 0,-3 1 0 16,1 0-16-16,-4 5 0 0,-5 1 0 0,-2 3 0 16,-2 4-160-16,-5 5 160 0,-4 2-160 0,-5 6 160 15,-1 4-160-15,-5 9 0 0,-2 4 0 0,-4 5 0 16,-3 4 0-16,-2 2 0 0,0 5-192 0,-1 3 192 16,1-1-288-16,2-3 64 0,2-4 16 0,5-5 0 15,2-6 208-15,6-6-192 0,4-4 192 0,3-5-192 16,3-5 192-16,5 0 0 0,4-6 0 0,2-2 0 15,2-4 0-15,2-3 160 0,1-2 0 0,0-7 0 16,1-4 48-16,-2-2 16 0,-2-2 0 0,-2 1 0 0,0-5-96 16,-3-2-128-16,-2 4 176 0,-4-5-176 0,-4 2 176 15,-4 0-176-15,-3-3 160 0,-6 4-160 0,-4-4 192 0,-4 5-48 16,-4-2-16-16,-2 5 0 0,-2 2-128 0,-1 1-176 16,-2 7 48-16,0 0 0 0,1 4-64 0,1 1 0 15,-1-1 0-15,5 4 0 0,2-1-128 0,4 2-16 16,3 0-16-16,3-2 0 0,8 3 32 0,0 0 16 15,0 0 0-15,0 0 0 0,7-11 0 0,3 2 0 16,3-2 0-16,6-1 0 0,3-1 144 0,6-3 32 16,4-3 0-16,5-4 0 0,1-1 128 0,4-4 0 15,0-3 0-15,3-2 0 0,-2-2 0 0,-1-1 0 16,-3-5 160-16,1-1-160 0,2 2 336 0,-1-2-16 16,4-4-16-16,1-1 0 0,1-3 32 0,2-4 16 15,1-5 0-15,-2 1 0 0,-3-2-96 0,-7-6-32 0,-4-1 0 0,-3-5 0 16,-3-4-48-16,-3 0-16 0,-2-5 0 15,-5-1 0-15,-7-3 0 0,-1 4 0 0,-5 1 0 0,-1 8 0 16,-3 14-160-16,-1 10 192 0,-2 12-192 0,-3 8 192 16,-4 8-192-16,-1 10 160 0,-2 2-160 0,0 9 160 15,-6 11-160-15,0 7 0 0,-1 11 0 0,-4 8 0 16,-4 6-160-16,2 9 160 0,-4 9-208 0,-2 2 80 16,-2 6 128-16,-1 5-192 0,0 5 192 0,-1 4-192 15,1 1-32-15,3 0-16 0,3-1 0 0,7-12 0 16,4-9 240-16,7-7-176 0,4-7 176 0,3-7-160 15,3-10 160-15,5-3 0 0,3-1 160 0,5-8-160 16,-1-7 160-16,2-4-160 0,2-5 160 0,5-5-160 0,2-3 224 16,4-9-48-16,3-3-16 0,3-4 0 0,3 3 32 0,2-1 0 15,0-1 0-15,-1 0 0 0,-1 0-192 16,2 3 0-16,1 5 0 0,6 3-176 0,0 6 176 0,1 3 0 16,-1 5 0-16,-2 7 0 0,-2 5 0 0,-6 2 0 15,-3 2 0-15,-4 3 0 0,-4 2 0 0,-6 2 0 16,-5 2 0-16,-3-2 0 0,-4 2 0 0,-3 0 0 15,-5-1 160-15,0-3-160 0,-2 3 176 0,0-4-176 16,-2 4 192-16,-2-5-192 0,2 2 240 0,1-4-64 16,-2-3-16-16,7 0 0 0,-2-3-160 0,2-2 128 15,0 0-128-15,2-3 128 0,6 0-128 0,1 0 0 16,4-6 0-16,1-1 0 0,1-1-320 0,5-4 0 16,6 0 0-16,5-6 0 15,9-2-1280-15,7-3-240 0,6-3-48 0</inkml:trace>
  <inkml:trace contextRef="#ctx0" brushRef="#br0" timeOffset="54861.44">25560 12753 2751 0,'-14'-2'128'0,"5"0"16"0,-3 1-144 0,1-3 0 15,-2-1 0-15,3 2 0 0,-3-5 2496 0,1 2 448 16,-1-1 112-16,0-2 16 0,-1 3-1936 0,0 0-384 16,2-2-80-16,-1 3-16 0,-1-3-80 0,1 3 0 15,3 0-16-15,-1 0 0 0,0 1 96 0,1 2 32 16,0 0 0-16,1 2 0 0,0-2 128 0,9 2 16 0,-9 0 16 0,9 0 0 15,-9 0 0-15,9 0 0 0,-7 0 0 0,7 0 0 16,0 0-224-16,0 0-48 0,0 0-16 0,0 0 0 16,0 0 16-16,15 2 16 0,2 1 0 0,4-2 0 15,6-2 48-15,6 0 0 0,5-1 0 0,8 2 0 16,7 2-160-16,7-1-32 0,5-1 0 0,-2 0 0 16,0 0-192-16,0 0-64 0,1 0 0 0,4 1 0 15,4 3-192-15,1 0 144 0,1-2-144 0,-1 1 128 16,-5-3 0-16,3 2-128 0,3 1 192 0,2 2-64 15,3-2-128-15,-3-1 128 0,-4-2-128 0,-4 0 128 16,-2-1-128-16,0 1 0 0,-2 0 0 0,3 0 128 16,2 0-128-16,0 0 0 0,-6 0 0 0,0 0 0 15,-5-1 128-15,-1 1-128 0,-1 1 128 0,-1 1-128 16,-1 3 0-16,-1 1 0 0,-4-4 0 0,-3 1 0 16,-4-2 0-16,-5 1 0 0,-6 0 0 0,-3 0 0 0,-7 1 0 0,0 2 0 15,-7-3 0-15,0 0 0 0,-14-2 0 16,0 0 0-16,0 0 0 0,0 0 0 0,0 0-160 15,0 0 160-15,-10 6 0 0,-4 0-144 0,-4-2 144 0,-4-2 0 16,-5 0 0-16,-5-1 0 0,-2 1 0 0,-7-1 0 16,-5 0 0-16,-1 2 0 0,0 2 0 0,-4-1 0 15,2-3 0-15,-2 3 0 0,-2-4 0 0,-6 2 0 16,-6 2 0-16,-3 0 0 0,-5-2 0 0,-1 3 144 16,1 2-144-16,-4-3 0 0,-1-2 176 0,-8 1-176 15,-6-1 160-15,1 0-160 0,1-1 128 0,0-1-128 16,0 0 0-16,-3 0 0 0,-4 0 0 0,4 1 0 15,6 3 0-15,2-2 0 0,-4 0 0 0,-3-1 0 0,4 2 0 16,5-1 0-16,6 1 128 0,6 2-128 16,5-2 0-16,2 0 0 0,3 0 0 0,5-1 0 0,6-1 0 0,6-1 0 15,9-1 0-15,8 0 0 0,6 0 0 0,5-2 0 16,5 0 128-16,11 3-128 0,0 0 0 0,0 0 0 16,11-10 160-16,10 4-160 0,5 2 160 0,11-3-160 15,10-1 128-15,7 0-128 0,2 3 0 0,6 1 0 16,3 2 0-16,7-5 128 0,8 1-128 0,7 1 0 15,3-3 0-15,0 3 0 0,-2 0 128 0,6-1-128 16,6 1 0-16,1 0 144 0,-2 1-144 0,-1-2 128 16,3 2-128-16,2 1 0 0,3 2 144 0,-7 0-144 15,-7-4 128-15,-1 1-128 0,-5 2 128 0,2 1-128 16,-1 0 0-16,-6 0 0 0,-7-1 0 0,-6 2 0 16,-4 0 0-16,-7 4 0 0,-5-1 0 0,-3 2 0 0,-4 0 0 15,-5-1 0-15,-6 1 0 0,-7 0 0 0,-6-3 0 0,-5 1 0 16,-6 0 0-16,-10-3 0 0,0 0 0 0,-8 5 144 15,-7 2-144-15,-11-3 160 0,-7 1-32 0,-9 1 0 16,-7 0 0-16,-7-4 0 0,-5 2-128 0,-9 1 128 16,-8 0-128-16,-7-1 128 0,-5 1 32 0,-3 1 0 15,-1-1 0-15,-9 1 0 0,-7-5 32 0,-3 3 16 16,-2-3 0-16,3 1 0 0,-2 1-64 0,1-2-16 16,1 3 0-16,5-1 0 0,8 0-128 0,2-1 192 15,3-1-192-15,8 1 192 0,7 0-192 0,8-2 0 16,6 1 0-16,10 0 128 0,10-1-128 0,5 2 0 15,10-2 0-15,11 0 0 0,8 0 0 0,11 0 0 16,11-3 0-16,10 2 0 0,12-4-256 0,14 0 64 16,13 0 0-16,16-2 16 0,16-4 176 0,7 3-192 15,5-1 192-15,9 2-192 0,8-5 192 0,2 4-192 0,-3 0 192 0,3 3-192 16,3 2 192-16,-3 0 0 0,-3 0 0 0,-6 0 0 16,-2 3 0-16,0 0 0 0,-1 1 0 0,-6 1 0 15,-11-1 0-15,-5 1 0 0,-6 0 0 0,-8-1 0 16,-7-1 0-16,-9 0 0 0,-11 3 160 0,-14-1-160 15,-11-1 192-15,-9 1-64 0,-14-2-128 0,0 0 192 16,-15 2 144-16,-14 1 32 0,-13 0 0 0,-14 3 0 16,-10 0-176-16,-9 2-16 0,-10-5-16 0,-12 2 0 15,-11 3-16-15,-4-3 0 0,-1 2 0 0,-8 0 0 16,-6-2 16-16,0 3 0 0,2 1 0 0,1 0 0 16,1 1-160-16,6 1 0 0,6-4 0 0,13-1 128 15,13 2-128-15,6-5 0 0,8 1 0 0,9 0 0 16,6-1 0-16,13-2 0 0,11-1 0 0,10 0 0 15,10 0 0-15,12 0 0 0,0 0 0 0,19-4 0 16,12-1-192-16,13 1-64 0,9-5 0 0,9 0-16 0,9-1 272 16,8 0-160-16,11-3 160 0,10 6-128 0,3-2-128 15,3 2-32-15,2-1 0 0,8 1 0 16,6-2-1184-16,-2 3-224 0,-7 1-48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43:29.50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2835 17245 8287 0,'14'-1'736'16,"1"0"-592"-16,-2-1-144 0,1 2 0 15,-14 0 2192-15,16-3 416 0,-3-2 80 0,-13 5 0 0,12 0-1008 0,-12 0-208 16,13-2-32-16,-13 2-16 0,0 0-368 0,0 0-80 16,0 0-16-16,0 0 0 0,0 0-128 0,0 0-48 15,12 7 0-15,-2-4 0 0,-10-3-160 0,0 0-48 16,0 0 0-16,0 0 0 0,0 0 96 0,0 0 16 16,0 0 0-16,0 0 0 0,-4 8 128 0,-6-2 16 15,-8-2 16-15,-2 0 0 0,-7-1-144 0,-4 2-48 16,-4 0 0-16,-2-1 0 0,-5 1-192 0,0 1-32 15,-5-2-16-15,-1-3 0 0,-3 2-128 0,-1-2-32 16,-3-1 0-16,2 0 0 0,-1 0-128 0,0 0-128 16,-3 1 192-16,-3 0-192 0,-4-1 144 0,-2 0-144 15,3 0 0-15,-2 2 144 0,1-2-144 0,2 0 160 16,0 0-160-16,-1 0 160 0,1 0-160 0,5 0 0 0,-2-2 0 0,6 1-176 16,2-1 176-16,5-1 0 0,4 3 0 0,3-1 0 15,1-2 0-15,0 2 0 0,2 0 0 0,3-1 0 16,3-1 0-16,2 0 0 0,2 1 0 0,2-1 0 15,1 2 0-15,2-1 0 0,-1 1 0 0,4 1 0 16,0 0 0-16,4 0 0 0,2-1 0 0,-2 1 0 16,0 2 0-16,1 1 0 0,2 0 0 0,0 0-128 15,-3 2 128-15,4 1 0 0,0-3 0 0,1 6 0 16,2 0 0-16,0 4 0 0,1-4 0 0,2 2 0 16,2 6 0-16,0-1-128 0,2 2 128 0,3 2 0 15,-2 1 0-15,3 4 0 0,1 4 0 0,0 4-128 16,-1-1 128-16,0 4 0 0,-2 3 0 0,-2 4 0 15,-2 8 0-15,-2 6 0 0,-2 6 0 0,-3 3 0 0,0 2 0 16,0 7 0-16,-1 0 0 0,2-34 0 0,-3 7 0 0,-2 8 0 16,0 5 160-16,-3 4-160 0,0 1 0 0,2-6 0 15,0-1 0-15,-11 42 0 0,6-17 0 0,4-9 0 16,2-4 0-16,5-7 0 0,3-3 0 0,3-4 0 16,-1-4 0-16,2-9 0 0,0-5 0 0,-1-7 0 15,1-2 0-15,1 2 0 0,0-4 0 0,0 4 0 16,0 2 0-16,-1-1 0 0,0 2 0 0,-1-4 0 15,1-1 0-15,-2-3 0 0,2-2 128 0,-1-1-128 16,-1-4 0-16,1-1 0 0,-1-4 128 0,0-2-128 16,3 1 0-16,-1-1 144 0,-1-4-144 0,2-9 0 15,0 7 0-15,0-7 0 0,0 0 0 0,0 0 0 0,0 0 0 0,3 8 0 16,-3-8 0-16,0 0 0 0,0 0 0 0,0 0 0 16,9 5-128-16,-9-5 128 0,11 6 0 0,-1-3 0 15,-10-3 0-15,12 0 0 0,2 1 0 0,2-1 0 16,0-1 0-16,3 1 0 0,3-3 0 0,-7 2 0 15,4-1 0-15,2-2 0 0,3 0 0 0,4 0 0 16,1 3 0-16,4-2 0 0,1 3 0 0,30-2 0 16,-10-2 0-16,-7 4 0 0,-1 1 0 0,-4 4 0 15,0-1 0-15,-4-1 0 0,0 2 0 0,2 2 0 16,0 0 0-16,0 3 0 0,-2-4 0 0,1 4 0 16,2 1 0-16,1-1 0 0,0-3 0 0,-1 4 0 15,-2-4 0-15,-1 3 0 0,0-6 0 0,3 3 0 16,1-1 0-16,1-2 0 0,-1 1 0 0,0 1 0 15,1-2 0-15,1-1 0 0,1-1 0 0,0-1 0 16,-3 1 0-16,0-1 0 0,1 0 0 0,0 3 0 0,0-1 0 0,1 0 0 16,-1 1 0-16,-1 1 0 0,2 0 0 15,-1-1 0-15,1-1 0 0,-5 3 0 0,-2 0 0 0,1-3 0 16,1-1 0-16,-2 1 0 0,-1-2 0 0,-2-1 0 16,2 0 0-16,-2 2 0 0,-1 0 0 0,-2 1 128 15,-3-2-128-15,-2 1 0 0,0 0 0 0,-3 3 0 16,-3-1 128-16,-1 1-128 0,-1-1 0 0,-2-2 0 15,0 1 0-15,-6 0 0 0,-1 1 0 0,-9-4 0 16,10 5 128-16,-10-5-128 0,0 0 0 0,0 0 0 16,6 4 0-16,-6-4 0 0,0 0 128 0,0 0-128 15,0 0 0-15,0 0 128 0,-9 5-128 0,0 2 160 16,-2-5-160-16,-3-1 160 0,-4-1-160 0,-1 0 128 16,0 0-128-16,-1 0 128 0,-6 0-128 0,3 0 0 0,-3 0 0 15,-4 0 128-15,-1 0-128 0,0 0 0 0,1 0 0 0,-2 2 0 16,-1-2 160-16,0 1-160 0,-3 0 192 0,-1-1-192 15,-1 0 0-15,-2 0 0 0,-2-1 0 0,-4 1-144 16,-1 1 144-16,-1 0 0 0,-3 1 0 0,1-1-128 16,-1 3 128-16,0-3 0 0,-1-1 0 0,-1 1-128 15,1 1 128-15,-2 0 0 0,-2 1 0 0,1 1 0 16,-3-2 0-16,4 2 0 0,0-2 0 0,2 1 0 16,0-2 0-16,0 1 0 0,-3-2 0 0,2 0 0 15,1-2 0-15,0 1 0 0,1 1 0 0,3-1 0 16,0-1 0-16,3 1 0 0,-1 1 0 0,3 0 0 15,0 0 0-15,1 0 0 0,-2 0 0 0,4 1 0 16,2 1 0-16,2-1 0 0,0-1 0 0,17 1 0 0,-4-1 0 0,-1 0 0 16,3-1 0-16,-2 1 0 0,-1 0 0 0,5 0 0 15,-2 0 0-15,-11 0-128 0,7 0 128 16,6 0 0-16,2 0 0 0,6-1 0 0,2-1 0 0,9 2 0 16,-8-6 0-16,8 6 0 0,-7-8 0 0,2 2 0 15,0-4 128-15,1 2-128 0,3-3 0 0,-1-2 144 16,2 0-144-16,2-3 0 0,-1-1 144 0,1-2-144 15,2 0 0-15,1-2 144 0,0 0-144 0,0-2 0 16,1 1 0-16,0-8 0 0,-1-3 0 0,-1-5 128 16,2-4-128-16,2-9 0 0,-1-3 0 0,1-2 0 15,2 2 128-15,2 4-128 0,-1 4 0 0,1 0 0 16,0-5 0-16,-3 18 0 0,3-6 0 0,-1-7 0 16,0-1 0-16,0-8 0 0,0-3 0 0,1-1 0 15,-1 3 128-15,8-52-128 0,-4 17 0 0,-3 8 0 0,-2 8 0 0,-1 7 0 16,-2 5 0-16,0 2 0 0,-2 3 0 0,-1 3 0 15,2 2 0-15,-1-1 0 0,-2 1 0 0,0 1 0 16,0-1 0-16,0 2 0 0,-1 4 128 0,1 0-128 16,-5 5 0-16,4 0 0 0,-2 2 0 0,0 3 0 15,0 2 0-15,0 2 0 0,0 1 0 0,2 2 0 16,1 0 0-16,-1 5 0 0,1-4-144 0,-2 5 144 16,0-2 0-16,-1 3-128 0,-1 3 128 0,1 1 0 15,0 1-128-15,0 1 128 0,0 2 0 0,-1 0 0 16,-2 2-144-16,3 4 144 0,-2-1 0 0,0 4-144 15,2 6 144-15,0 0-128 0,0 0 128 0,2-6-128 16,-2 6 128-16,0 0-128 0,5-8 128 0,-5 8-128 16,7-5 128-16,4 0-160 0,1 1 160 0,4 4-160 15,0 1 160-15,2 2-128 0,0-3 128 0,3 2-128 0,5 1 128 0,3-3 0 16,1 0 0-16,3 0 0 0,3-1 0 0,2-1-128 16,2 1 128-16,4 0 0 0,3-4 0 0,4 0 0 15,2 3 0-15,3 0 0 0,3-6 0 0,-3 2 0 16,2 1 0-16,2-3-128 0,1 4 128 0,2 0 0 15,4 3 0-15,0 0 0 0,2 0 0 0,-3-1-128 16,2 2 128-16,-3 0 0 0,-3 0 0 0,2 2 0 16,-2 1 0-16,1-1-128 0,-1 0 128 0,-2-1 0 15,-7-1 0-15,-2 3 0 0,-4 0 0 0,-1 2 0 16,-3-2 0-16,-2 3 0 0,-1 0 0 0,-7-1 0 16,-1 1 0-16,-4 1 0 0,-3-3 0 0,-3-3 0 0,-4 1 0 15,-3 2 0-15,0-1 0 0,-5 1 0 0,-10-4 128 16,0 0-128-16,0 0 0 0,0 0 0 0,0 0 0 0,0 0 0 15,-11 6 0-15,-2 0 0 0,-2-1 0 0,-3-2 0 16,-5-2 0-16,1 0 0 0,-4-1 0 0,1 0 128 16,-5-1-128-16,2 0 0 0,-1-4 0 0,-3 2 0 15,-4 2 0-15,-1 0 0 0,-1-1 0 0,-4 0 0 16,-3-2 0-16,-3-4 0 0,-6 1 0 0,-3-2 128 16,1 0-128-16,-1-1 0 0,-1 2 0 0,0-2 0 15,-1 2 0-15,-1 3 128 0,-1-1-128 0,-1 2 0 16,1 2 0-16,3 0 0 0,3 1 0 0,0 1 0 15,2 1 0-15,-2 1 0 0,0-1 0 0,1-1 0 16,-2-1 0-16,2 1-160 0,1-2 160 0,2 1 0 16,3-1 0-16,3 0-128 0,3-2 128 0,2 3 0 0,-1 1 0 15,1-1 0-15,1-2 0 0,2 3 0 16,2 2 0-16,2-2-128 0,2 0 128 0,2 1 0 0,0-1 0 0,2 2-128 16,1 2 128-16,4-1 0 0,1-2 0 0,10 2 0 15,-2-3 0-15,0 3 0 0,1 1 0 0,0 1 0 16,1-1 0-16,1 0 0 0,1 2-128 0,-5 7 128 15,4 0 0-15,5-2 0 0,2 2-176 0,0 1 176 16,6 1-160-16,0 0 160 0,0 2 0 0,2 2-144 16,2 5 144-16,-1 9 0 0,3 5 0 0,-4-12-128 15,1 5 128-15,3 4 0 0,-4 5 0 0,2 6 0 16,-3 3 0-16,-2 3 0 0,1 2 0 0,-2 48 0 16,-2-13 0-16,-2-42 0 0,-1 5 0 0,-1 1 0 15,-2 0 0-15,-2 1-128 0,-1 3 128 0,-1 6 0 0,0 5 0 0,-12 62 0 16,3-26 0-16,1-17 128 0,1-14-128 0,1 1 128 15,1 4 0-15,2-1 0 0,2 3 0 0,0-3 0 16,-1-11-128-16,-1-7 128 0,-3-4-128 0,3 4 128 16,1 4-128-16,-1-1 0 0,1 4 0 0,3-6 0 15,1-6 0-15,0-7 0 0,1-11 0 0,3-1 128 16,1-5-128-16,2-4 0 0,2 0 0 0,1-3 0 16,2-2 0-16,0-2 128 0,1-2-128 0,1 0 0 15,0-2 0-15,2-5 0 0,-1 1 0 0,3-4 0 16,1 0 0-16,2-4 0 0,0-3 0 0,1 0 0 15,-2 0 0-15,3-1-128 0,0-1 128 0,0-4 0 16,0 3 0-16,4-1-128 0,0 0 128 0,2 0 0 16,2-2 0-16,3 1 0 0,2-2 0 0,-10 4-128 15,5 0 128-15,5 1 0 0,1-2 160 0,4 2-160 0,2 1 0 0,3-1 0 16,2-2 0-16,36-3-160 0,-10 4 160 16,-4 0 0-16,-6-3 0 0,-2 2 0 0,-2 0 0 0,1 0 0 15,2 1 0-15,-2 1 0 0,-1 2 0 0,0 0 0 16,1 0 0-16,-2 2 0 0,0 1 0 0,-2 1 0 15,1-1 0-15,-2 2 0 0,0 0 0 0,1-1 0 16,2-2 0-16,-3 2 0 0,-2 0 0 0,1 1 0 16,-1-3 0-16,-1 1 0 0,2 2 0 0,-3 1 0 15,-2-2 0-15,-1-1 0 0,2 1 0 0,-1 1 0 16,-3 1 0-16,-1-2 0 0,1 1 0 0,-1 0 0 16,-3-1 0-16,-2 0 0 0,-4 1 0 0,-2 1 0 15,-2-2 0-15,0 0 0 0,1 2 0 0,-3 2 0 16,-4-3 0-16,-2 2 0 0,-1-2 0 0,1-1 176 0,-4 0-176 0,0 1 192 15,-1-1-192-15,-11-4 0 0,10 3 0 0,-10-3 0 16,0 0 0-16,0 0 0 0,0 0 0 0,0 0 0 16,0 0 0-16,0 0 208 0,-10 5-48 0,-2-2-16 15,-2 1-144-15,-3-1 192 0,-3-2-192 0,-4 0 192 16,-2 3-192-16,-2-1 0 0,-2-3 0 0,-2 1 0 16,-2 0 0-16,-2 2 0 0,-5-3 0 0,-1 0 0 15,-3 0 0-15,-1 0 0 0,0-3 0 0,-1 6 128 16,-1-1-128-16,-2 0 0 0,-1-1 0 0,-2 0 0 15,-4-1 0-15,-3 3 0 0,2-1 0 0,-1 1 0 16,2 2 0-16,1-1 0 0,1-2 0 0,2 2 0 16,0 0 0-16,0 1 0 0,3-1 0 0,0-2 0 15,3 1 0-15,1-1 0 0,3 2 0 0,2-1 0 16,3-2 0-16,3-1 0 0,2 0 0 0,1 0 0 0,1 0-128 0,1 0 128 16,-1 0 0-16,3-1 0 0,2-1 0 0,0 1 0 15,3-3 0-15,3 2 0 0,1-1-128 0,1 1 128 16,2-1 0-16,2 1 0 0,0-3 0 0,1 1 0 15,0 0 0-15,3 0 0 0,0-3 0 0,0 0 0 16,3 2 0-16,0-3 128 0,-1 1-128 0,0-5 0 16,1-2 0-16,-1 2 128 0,2-4-128 0,-2-1 0 15,2-2 0-15,-1-2 0 0,0-3 0 0,2 10 0 16,1-1 0-16,-4-5 128 0,2-1-128 0,0-2 0 16,-2-1 0-16,0-5 0 0,1-4 0 0,-7-36 0 15,2 2 0-15,2-1 0 0,4 1 0 0,-1 7 0 16,2 4 0-16,0-2 0 0,0-2 0 0,0-8 0 15,1-9 0-15,2 1 0 0,-1 0 0 0,3 11 0 0,1 9 0 16,2 0 0-16,0-4 0 0,-1 1 0 0,1-6 0 0,0 1 0 16,1-2-128-16,3 3 128 0,-1 9 0 0,0 6 0 15,1 0 0-15,-2 1 0 0,0-2 0 0,0-3 0 16,0-4 0-16,0 0 0 0,0 2 0 0,0 7 0 16,-2 2 0-16,-1 22 0 0,1 2 0 0,-1-3 0 15,0-1-192-15,-2 1 192 0,0-4-160 0,-2 2 160 16,2-4-192-16,-1 1 48 0,-1 1 16 0,-3-27 0 15,-1 7 128-15,1 9 0 0,2 3-144 0,-3 4 144 16,1 6 0-16,2 2 0 0,-1 3 0 0,-1 5 0 16,1 2 0-16,1 2 0 0,1-2 0 0,-1 4 0 15,2 1-144-15,1 9 144 0,0-10 0 0,0 10 0 16,1-10-128-16,2 0 128 0,-3 10 0 0,7-8 0 16,1-1-160-16,-2 5 160 0,5 1-128 0,-1-2 128 15,4-3-160-15,2 3 160 0,5-4-192 0,3 1 192 0,4 3-160 0,25-6 160 16,-3 3-128-16,-3-1 128 0,-2 4 0 0,0 1-160 15,-2 1 160-15,0 1 0 0,1 0-128 0,-1 0 128 16,-1 2 0-16,4 3 0 0,2 3 0 0,1-1 0 16,1-1 0-16,1 1 0 0,-2 4 0 0,0-2 0 15,-2 0 0-15,0-2 0 0,-1 0 0 0,-1 2 0 16,1-2 0-16,-1-1 0 0,-2-2 0 0,-1 2 0 16,-3 1 0-16,-1-2 0 0,-1-2 0 0,-4-1 0 15,-2 1 0-15,-5 2 0 0,-2-1 0 0,2 1 0 16,-3 1 0-16,-3-2 0 0,-2 1 0 0,-3-2 0 15,0 1 0-15,-3 1 0 16,-12-3-1280-16,11 5-192 0,-11-5-32 0</inkml:trace>
  <inkml:trace contextRef="#ctx0" brushRef="#br0" timeOffset="2687.76">18672 18890 23439 0,'0'0'1024'0,"0"0"240"0,0 0-1008 16,0 0-256-16,0 0 0 0,0 0 0 0,0 0 784 0,0 0 112 16,0 0 32-16,0 0 0 0,12 8-192 0,4-3-32 15,1-1-16-15,5-1 0 0,3 2-96 0,6-1-16 16,2-1 0-16,2 1 0 0,5-2-112 0,2 3-16 15,-3-2-16-15,7 1 0 0,4-3-80 0,3 1-16 16,0-2 0-16,8 2 0 0,5 0-48 0,2-1-16 16,-1-1 0-16,2 0 0 0,1 0-16 0,2 0-16 15,4 0 0-15,1 0 0 0,2 0-32 0,-3 0 0 16,1 0 0-16,2 0 0 0,3-1 32 0,1 0 0 0,5 0 0 16,-1-1 0-16,-5 1 0 0,2 0 0 0,0 0 0 0,2-2 0 15,7 1-112-15,-4 0 0 0,-2 0-128 0,-3-1 192 16,-1-1-192-16,5 2 128 0,2 1-128 0,-3-2 0 15,-7 2 0-15,0-1 0 0,-1 0 0 0,1 1 0 16,0-1 0-16,-3 2 0 0,-3 0 0 0,-1 0 0 16,0 0 0-16,0 2 128 0,-1-2-128 0,2 0 0 15,0 0 0-15,-6 0 0 0,-7 0 0 0,-2 0 0 16,2 0 0-16,-1-2 0 0,-3 1 0 0,0 1 0 16,-1 0 128-16,-3 0-128 0,-2 1 0 0,-5 1 0 15,-3-2 0-15,-9-2 128 0,2 1-128 0,-4 0 0 16,-2 0 0-16,0-1 0 0,-5 1 0 0,-2 1 0 15,-3 0 0-15,-2-1 0 0,-3-2 0 0,-2 1 0 0,-3 2 0 16,-10 0 128-16,0 0-128 0,0 0 0 0,0 0 0 16,0 0 0-16,0 0 0 0,0 0 0 0,-14-5 0 0,-4 3 128 15,-1 1-128-15,-5 2 0 0,-3 2 192 0,-3 1-64 16,-3-2-128-16,-3 1 192 0,-2-1 64 0,-4 1 0 16,-9-1 0-16,-2 1 0 0,-4 1 96 0,-3-3 32 15,2-1 0-15,-1 0 0 0,-1-1-112 0,-2 1-16 16,-5-2 0-16,-4 0 0 0,-4-2-128 0,0 0-128 15,0-1 144-15,0-1-144 0,1 1 0 0,-6-2 128 16,-5-4-128-16,-2 2 0 0,-1-2 0 0,5 0 0 16,-4 3 0-16,-2-5 0 0,-5-1 0 0,0 1 0 15,1-1 0-15,3 3 0 0,-2 2 0 0,0-4 0 0,-4-1 0 16,5 3 0-16,2-2 0 0,0 2 0 0,2 0 0 16,0 0 0-16,-4 3 0 0,6-2 0 15,4 1 128-15,3-2-128 0,5 4 0 0,-1 0 0 0,-1 0 0 16,4-3 0-16,3 4 0 0,4-2 0 0,0 2 0 15,3 1 0-15,0-1 0 0,3 0 0 0,-2 1 0 0,4 3 0 16,2-3 0-16,5 2 0 0,2 1 0 0,4 0 0 16,2 2 0-16,4 0 0 0,5 2 0 0,2 0 0 15,4 3 0-15,4-2 0 0,2-1 0 0,5 2 0 16,4 1 0-16,2 2 0 0,9-7 0 0,0 0 0 16,4 10 0-16,3 1 0 0,5 2 0 0,4-3 0 15,3 2 0-15,7-6 128 0,6 3-128 0,3-2 0 16,3 6 144-16,5-4-16 0,4 0 0 15,7-4 0-15,2 5-128 0,6-2 160 0,-1-1-160 0,4-1 160 16,2-4-160-16,4 6 0 0,6 1 144 0,2-3-144 0,3-1 0 16,2-1 128-16,-1-2-128 0,4 1 0 0,5 3 0 0,1-2 0 15,1-4 0-15,0 1 0 0,1 2 0 0,3-1 0 16,1 2 0-16,0-2 0 0,-1-5 0 0,0 4 0 16,0 1 0-16,4 0 0 0,1 2 0 0,-3-2 0 15,-1 0 0-15,0 0 0 0,3 2 0 0,-3-1 144 16,-3-5-144-16,-4 2 0 0,-4 2 0 0,0 0 0 15,-1 3 0-15,-1-2 0 0,-6-1 0 0,-4 1 0 16,-9-2 0-16,1-1 0 0,-3-1 128 0,-3 2-128 16,-1 2 0-16,-5-2 0 0,-4-4 0 0,-5 2 0 15,-5 0-128-15,-7 0 128 0,-5-2-160 0,-6 0 160 16,-5 0-160-16,-5 0 160 0,-3 3-160 0,-11 0 160 16,0 0-160-16,0 0 160 0,0 0-128 0,0 0 128 0,-11-2 0 0,-2 0-144 15,-6 1 144-15,-5 1 0 0,-5 1 0 16,-7 1-128-16,-5-2 128 0,-4 0 0 0,-6 1 0 15,-3-1 0-15,-1 0 0 0,-3 1 0 0,2 3 0 0,-7-2 0 16,-6 0 0-16,-5-2 0 0,-6 0 0 0,-1 0 0 16,1 2 0-16,-8 2 0 0,-5 0 0 0,-2 0 0 15,-4-4 0-15,-1 1 0 0,-1 2 0 0,-4-2 0 16,-5 0 0-16,1 2 128 0,1-1-128 16,-3 3 0-16,-1-2 0 0,1-2 144 0,-1 0-144 0,1-1 0 15,3 2 192-15,-2-2-64 0,-4-2 0 0,9 2-128 16,1 2 144-16,2-4-144 0,0 2 0 0,7 0 144 15,6-2-16-15,9 2 0 0,5 0 0 0,8 1 0 16,4 0 0-16,9-1-128 0,5-1 192 0,9 0-64 16,7-2-128-16,7 1 0 0,8 0 0 0,6 6 128 0,12-4-128 15,0 0 0-15,0 0 0 0,17 3-176 0,8-2 32 16,9-1 0-16,7-1 0 0,8 0 0 0,7-6 144 0,6 2-160 16,11 0 160-16,13-1-160 0,12 1 32 0,5-1 0 15,4-2 0-15,10 0 0 0,12 3 128 0,2-3 0 16,0 1-144-16,9-1 144 0,8 2 0 0,2 2 0 15,2-3 0-15,1 2 0 0,4 2 0 0,3 1 0 16,4 4 0-16,-3 0 0 0,-5-1 0 0,2 2 0 16,0 2 0-16,-4 0 0 0,-5 0 0 0,-3 3 128 15,-1-3-128-15,-3 3 128 16,-2 6-1776-16,-5-1-352 0,-7-5-80 0</inkml:trace>
  <inkml:trace contextRef="#ctx0" brushRef="#br0" timeOffset="18778.98">19152 18814 7359 0,'0'0'656'0,"0"0"-528"0,0 0-128 0,0 0 0 16,0 0 1376-16,0 0 240 0,0 0 48 0,0 0 16 15,0 0-960-15,0 0-192 0,0 0-32 0,0 0-16 16,0 0 192-16,0 0 32 0,-8 4 16 0,8-4 0 15,-10 1 304-15,10-1 48 0,-9 2 16 0,9-2 0 16,-9 2 0-16,9-2 16 0,0 0 0 0,-10 5 0 16,1-3-144-16,9-2-16 0,-9 4-16 0,9-4 0 15,0 0-304-15,0 0-64 0,0 0-16 0,0 0 0 16,0 0-16-16,11 13 0 0,1-7 0 0,7 3 0 16,6-4 80-16,5-1 16 0,7 0 0 0,7-3 0 15,9-1-176-15,1 0-48 0,5-1 0 0,-1 1 0 0,2-5-256 16,0 2-144-16,2 1 160 0,5 2-160 0,3-2 128 0,1 1-128 15,1-4 0-15,-1 4 0 0,0 1 0 0,4 2 128 16,1 2-128-16,6-1 0 0,0-1 128 0,-3 1-128 16,-3 1 176-16,-2-1-176 0,-3 2 144 0,2-1-144 15,0-3 0-15,0 2 144 0,-5-2-144 0,1 2 128 16,-5 1-128-16,-1-2 128 0,1-2-128 0,2 1 192 16,4 2-192-16,-3-2 192 0,0 1-192 0,1 0 0 15,-2 1 0-15,-2 0 0 0,0-1 0 0,2 0 0 16,1 0 128-16,-3-1-128 0,-4 3 0 0,-1 1 0 15,-2 2 0-15,-1-3 128 0,-2 0-128 0,4 2 0 16,1-2 0-16,-3 0 0 0,0 1 0 0,-6 0 128 16,-3-2-128-16,-4-3 0 0,-2-2 0 0,-3 1 0 0,-1-3 128 0,-3 2-128 15,-1-3 0-15,1 0 128 0,-2-6-128 16,0 5 128-16,1-2 0 0,-1 2 0 0,-2 1 0 0,2-3 0 16,2 2 0-16,-2-3-128 0,-3 1 192 0,-2 3-64 15,1-3-128-15,4 2 0 0,0 1 0 0,1 0 0 16,0 3 0-16,1 0 0 0,2 1 0 0,0 2 0 15,5 2 0-15,-1 0 0 0,-5-1 0 0,2-2 0 16,-3-2 0-16,-3 2 0 0,-3 0 0 0,-5-2 0 16,0 0 0-16,-3-1 0 0,-4 1 0 0,0-1 0 15,-1-5 128-15,-2 6-128 0,-3 1 128 0,-10 1-128 16,0 0 256-16,0 0-48 0,0 0 0 0,0 0 0 16,0 0-32-16,0 0-16 0,0 0 0 0,0 0 0 15,0 0-160-15,0 0 0 0,-13-4 0 0,2 3 128 0,-1-1-128 0,-2 1 0 16,-2 2 0-16,-2-1 0 0,1 0 0 0,-6 2 128 15,-6-2-128-15,-4 1 0 0,-2 0 0 0,-9-1 0 16,-1 0 128-16,-2 0-128 0,0 1 0 0,-4-1 0 16,-4 0 0-16,-2 4 128 0,0-3-128 0,-4-1 0 15,-8 0 0-15,2-1 128 0,-1 0-128 0,2 0 0 16,0-1 0-16,-1 5 0 0,-7-1 0 0,-4 0 0 16,-3-2 0-16,0 4 0 0,-1-2 0 0,2 1 128 15,-2 0-128-15,-3 1 0 0,-3 0 0 0,3 0 0 16,1-2 0-16,1 4 0 0,1 1 0 0,1-2 0 15,3-2 0-15,4 2 0 0,3 1 160 0,2-1-160 16,3 0 192-16,1 0-192 0,-1-2 0 0,0 0 0 16,0-1 0-16,4 2-144 0,4-2 144 0,4 2 0 0,2-1 160 0,2-3-160 15,2-1 0-15,1-1 0 0,-2 0 0 0,1-1 0 16,-3 1 0-16,5 0 0 0,2 0 0 0,2 2 0 16,3 0 0-16,0-1 0 0,1-3 0 0,3-1 0 15,3 1 0-15,1 0 0 0,1-2 0 0,-1-1 0 16,-2 2 128-16,2 1-128 0,0-2 0 0,1 1 0 15,-2 2 128-15,1 0-128 0,2-4 0 0,2 3 0 16,2 1 0-16,1 0 128 0,-2 1-128 0,4-2 0 16,-1 0 0-16,2 1 128 0,1 2-128 0,1-1 0 15,2 0 0-15,1 0 0 0,-2-2 0 0,2 1 0 16,-2 1 0-16,0-1 0 0,-1 1 0 0,-1 0 0 16,-2 0 0-16,2-3 0 0,1 0 0 0,-2 1 0 15,-2 3 0-15,3-3 0 0,0-2 0 0,1 0 0 0,0 3 0 16,-1-5 0-16,3 2 0 0,1 1 0 0,1-2 0 15,1 3 0-15,0 2 0 0,1 1 0 0,2-2 0 0,2 1 0 16,-2 0 0-16,2 0 0 0,9 2 0 0,-8 0 0 16,1 2 0-16,7-2 0 0,0 0 0 0,0 0-128 15,0 0 128-15,-3 9 0 0,3-9-160 0,5 14 160 16,4-4-128-16,4 2 128 0,2 0 0 0,4-1 0 16,4 0 0-16,5 2-128 0,6-3 128 0,6 1 0 15,2 3 0-15,6-3 0 0,3 0 0 0,3-2 0 16,5 2 0-16,2 1 0 0,0-5 0 0,6 4 0 15,6-3 0-15,3 3 0 0,1-4 0 0,4 2 0 16,0-1 0-16,5 1 0 0,5-3 0 0,0-2 0 0,1 0 0 16,-1 1 0-16,1-1 0 0,2-2 0 0,1 1 0 15,-2-1 0-15,0 1 0 0,-6-1 0 0,-1 1 0 0,0-1 0 16,2 0 0-16,-1-1 0 0,0 0 0 0,-1 2 0 16,2-1 0-16,0 3 0 0,3 0 0 0,-2-2 128 15,-2-3-128-15,-1 1 0 0,2 2 0 0,3 2 0 16,2-4 0-16,-1-1 0 0,-10 0 0 0,0 0 0 15,-4 1 0-15,1-1 0 0,-1 0 0 0,-5-1 0 16,-5-4 0-16,-7 1 0 0,-7-1 0 0,-4-3 0 16,-4 3 0-16,-4 0 0 0,-5-4 0 0,-4 3 0 15,-5 0 0-15,-2-2 0 0,-3 2 0 0,-4 1 0 16,-3-2 0-16,-5 2 0 0,-3-1 0 0,-3-1 0 16,-5 7 0-16,0 0 0 0,0 0 0 0,0 0 0 15,-3-5 0-15,3 5 0 0,-9-3 0 0,-1 1 0 16,-4 2 0-16,-4 3 0 0,0-1 0 0,1 3 0 0,-4 3 0 0,-3-3 0 15,-1 2 0-15,-4 0 0 0,-3 0 0 0,-1 1 0 16,-2-1-128-16,-4 2 128 0,-5 1 0 0,-7 1 0 16,-5-3 0-16,-4 5-128 0,-1-7 128 0,-3 3 0 15,1-4 0-15,-6 3 0 0,-1 0 0 0,-6-4 0 16,-5-1 0-16,-2-1 0 0,0 3 0 0,3 1 0 16,-5-4 0-16,-1 1 176 0,-3-2-176 0,-1-1 0 15,-3-1 0-15,1 2-176 0,-1 1 176 0,2-2 0 16,2 0 0-16,0-1 0 0,0 1 0 0,0 0 0 15,0-1 0-15,0-2 0 0,1 0 0 0,3 1 0 16,3-2 0-16,-2-2 0 0,4 0 0 0,1 1 0 16,1-4 0-16,4 2 128 0,6-3-128 0,3 1 0 0,3-5 0 15,1 3 0-15,1 1 0 0,3-4 0 0,0 2 0 0,3 2 128 16,3-3-128-16,4 3 0 0,4 0 0 0,2-4 0 16,2-1 0-16,3 1 0 0,5 4 0 0,1-2 0 15,2 3 0-15,2-1 0 0,-1 3 0 0,2-2 0 16,0 2 0-16,4 4 0 0,2-3 0 0,1 3 0 15,1-1 0-15,2 3 0 0,4-3 0 0,2 0 0 16,9 4 0-16,0 0 0 0,0 0 0 0,0 0 0 16,0 0 0-16,0 0 0 0,0 0 0 0,8 10-128 15,3 2 128-15,5-4-160 0,5 4 160 0,6-2-160 16,6 1 160-16,3 3 0 0,3-2 0 0,4 2 0 16,6-1 0-16,6-5 0 0,3 1 0 0,9-1 0 15,4 1 0-15,4-3 0 0,1 3 0 0,4-2 0 16,4 3 0-16,8-3 0 0,5 3 0 0,3-2 0 0,-3 1 0 15,4-3 0-15,6 1 0 0,2 2 0 0,2-6 0 0,2 3 0 16,1-4 0-16,3 2 0 0,1-3 0 0,-2-1 0 16,0-1 0-16,-2 1 0 0,4-1 0 0,-7-3 0 15,-6-1 0-15,1 0 0 0,-5-4 0 0,-3 2 0 16,-6-2 128-16,-6 2-128 0,-6 0 192 0,-6-1-48 16,-5 0 0-16,-6-1 0 0,-2 3 16 0,-6-2 0 15,-7 3 0-15,-7 0 0 0,-11-3 80 0,-4 1 16 16,-7-1 0-16,-5-2 0 0,-5 4 128 0,-3-2 48 15,-6 8 0-15,4-6 0 0,-4 6-240 0,0-11-64 16,0 11 0-16,0 0 0 16,-5-7-448-16,-3-1-80 0,1 3-32 0,-4 1 0 15,3 3-2000-15,-5 0-416 0,-4 1-80 0</inkml:trace>
  <inkml:trace contextRef="#ctx0" brushRef="#br0" timeOffset="22931.81">4978 20007 14223 0,'-18'-5'624'0,"8"3"144"0,-2-1-624 0,-2 1-144 0,3-2 0 0,-3-1 0 15,-3 1 496-15,2 0 64 0,0 2 16 0,1-2 0 16,-1 0 192-16,-1 1 64 0,2 0 0 0,-1-1 0 16,-1 2 320-16,2 0 64 0,0 1 0 0,0-2 16 15,-2 2-128-15,4 0-16 0,3 1-16 0,0 0 0 16,0 0-368-16,9 0-64 0,0 0 0 0,0 0-16 16,0 0-352-16,0 0-64 0,0 0-16 0,11 5 0 15,5-2 64-15,2-1 16 0,3 0 0 0,1 1 0 0,1-1 144 0,2 1 32 16,2 1 0-16,2 0 0 0,1-3-64 0,5 3 0 15,2 1 0-15,5 1 0 0,2-2-176 0,6 1-32 16,2 1-16-16,0-1 0 0,-1-1 32 0,1 1 0 16,4 3 0-16,2-2 0 0,2-2-192 0,5 4 128 15,3-2-128-15,2 2 128 0,0-5-128 0,1 0 128 16,1 0-128-16,-1-1 128 0,1 1 0 0,6-1 0 16,-1-2 0-16,-2-2 0 0,2-2 64 0,-4 0 0 15,0-1 0-15,3-3 0 0,5 2-64 0,1 1-128 16,-1-4 192-16,2 3-64 0,-1-5-128 0,2 4 0 0,4-3 0 0,1 2 128 15,1-3-128-15,0 3 0 0,1-2 0 16,3 5 0-16,2-3 0 0,4 3 0 0,-4 0 0 0,-1 0 128 16,0-2-128-16,4 2 0 0,4 4 0 0,-2-4 128 15,-3-1-128-15,1 2-144 0,4 1 144 0,-2 1-208 16,-3-5 208-16,-1 6-144 0,0-1 144 0,2-1-128 16,3 2 128-16,-4 0 0 0,-4-1 0 0,-4 1 0 15,-2 0 0-15,2 1 0 0,3 0 0 0,-4-2-128 16,-5-3 128-16,-3 3 0 0,-3-1 0 0,6 3 0 15,1 0 0-15,-4 0 0 0,-5-2 0 0,-1 2 0 16,-3 0 128-16,-3 0-128 0,3 0 128 0,-1 1-128 16,3-1 0-16,-7-1 0 0,-6 1 0 0,1-2-128 15,-5 2 128-15,-1-1 0 0,-2 0 0 0,-1 1 0 16,0 0 0-16,1 0 0 0,-2-1-144 0,-5-1 144 16,-4 0-192-16,-5 2 16 0,-2 0 16 0,-2 4 0 0,-1-2 32 15,0 1 0-15,-3 2 0 0,-4 2 0 0,-2-1 128 16,-2-3 0-16,-2 8 0 0,-1-4-128 0,-1 2 128 0,-2-1 0 15,-3-1 0-15,-1 2-128 0,-3-1 128 0,-2 2 0 16,0-1 160-16,-7-9-160 0,4 13 0 0,-4-13 0 16,3 14 0-16,0-6 0 0,-3-8 0 0,0 0 176 15,-4 12-176-15,4-12 160 0,0 0-160 0,-6 11 192 16,6-11-192-16,-8 7 192 0,-2-2-192 0,2 0 0 16,8-5 144-16,-12 4-144 0,2-3 0 0,-3 2 128 15,0-2-128-15,-1 0 0 0,-1 0 0 0,-3 2 0 16,-1 1 0-16,-3-2 128 0,-1 1-128 0,-4-3 0 15,-4 0 0-15,-2-2 0 0,-3 1 0 0,-4 0 0 16,-7 0 0-16,-5-3 0 0,-6 0 128 0,-3 0 0 0,-5 0 0 0,0 1 0 16,-5-2-128-16,-10 1 192 0,-8 1-64 0,-2-1 0 15,1-1-128-15,0 3 0 0,-2-2 0 0,-3 1 0 16,-5 0 0-16,3-4 0 0,-1 2 0 0,-1 3 0 16,-3-1 0-16,1 1 0 0,-2-2 0 0,3 1 0 15,0 2 0-15,-4 0 0 0,-8-2 0 0,1 2 0 16,3 1 0-16,-1 0 0 0,-3 0 0 0,-1 2 0 15,0 1 0-15,1-1 0 0,0 4 0 0,0-3 0 16,-2 0 0-16,6-1 0 0,6 1 0 0,-1-3 0 16,-4 0 0-16,6-1 0 0,2 1 0 0,1 0 0 15,1 0 0-15,-2 0 0 0,-5 0 0 0,5 0 0 16,3 1 0-16,2 1 0 0,0 2 0 0,-1 0 0 16,-3-1 0-16,4 0 0 0,1 5 0 0,2 0 0 15,-1 2 0-15,1-1 0 0,-2 1 0 0,6-1 0 0,5 4 0 16,3-5 0-16,4 1 0 0,1 0 0 0,0 0 0 0,7-2 128 15,1 0-128-15,5-3 0 0,6 0 0 0,6 0 0 16,3 1 0-16,3-2 128 0,0-1-128 0,1-1 0 16,1-1 0-16,3 0 0 0,2 0 0 0,6 0-192 15,0 0 64-15,4-1 0 16,3 1-1664-16,5-3-336 0</inkml:trace>
  <inkml:trace contextRef="#ctx0" brushRef="#br0" timeOffset="64294.32">13815 17580 15663 0,'12'-17'688'0,"0"6"144"0,2 2-656 0,2-3-176 0,2 2 0 0,1-1 0 16,0-1 512-16,0 2 64 0,0-3 0 0,-1 3 16 15,-1 0-304-15,-1 0-64 0,1 1-16 0,-1-3 0 16,-1 2-208-16,-1-1 176 0,-2-1-176 0,-4 4 160 16,-2-3-32-16,-2 4-128 0,-2-3 192 0,-1 2-64 15,-1 8 64-15,-3-13 0 0,-4 3 0 0,-3-1 0 16,-3 0 0-16,-3 1 0 0,-2-5 0 0,-2 2 0 16,-2 2-192-16,-3-1 128 0,-4 1-128 0,-3 3 128 15,-4-3 272-15,-2 5 48 0,-3-2 16 0,-4 3 0 16,-8 1 64-16,-5 0 16 0,-6-5 0 0,1 4 0 0,1 3-224 0,-5 0-64 15,3 4 0-15,-8-2 0 16,-6-2-80-16,-2 0-32 0,-2-2 0 0,2 2 0 0,1-1-144 16,-3 0 0-16,-5 2 0 0,0-3 128 0,-1-2-128 0,1 1 0 15,4 1 0-15,-5 2 0 0,-5 0 0 0,0-1 0 16,-1-3 0-16,3 3 0 0,3 1 0 0,-4 1 0 16,-4 0 0-16,2-4 0 0,1-2 128 0,1 5-128 15,5 1 0-15,-6-1 128 0,-6 0-128 0,1-2 160 16,5-1-160-16,3 4 160 0,1 2 48 0,-4-1 16 15,-5-3 0-15,7 2 0 0,0 1 16 0,1 0 0 16,0 0 0-16,0 0 0 0,-3 0 32 0,4 0 16 16,3 0 0-16,2 3 0 0,1-1-112 0,-2 1-32 15,-5-3 0-15,4 1 0 0,4 3-144 0,3-2 0 0,1 1 0 16,0-2 0-16,-6 2 0 0,2-1 0 0,4-1 0 16,3 1 0-16,2 0 0 0,-3 2 128 0,-3-1-128 0,2-1 0 15,-2-1 0-15,4 1 0 0,2-1 0 0,2 4 0 16,2 0 128-16,-2-2-128 0,-4-1 128 0,3 1-128 15,2 1 0-15,3 2 128 0,2-2-128 0,0 2 0 16,3 2 0-16,-3-3 0 0,-4 0 128 0,2 1-128 16,3-2 0-16,3 1 0 0,1 3 0 0,3-1 0 15,1 7 0-15,-1-1 0 0,-1-4 0 0,-2 4 0 16,0-3 128-16,4 1-128 0,4 2 0 0,3-3 128 16,0 2-128-16,3 0 160 0,2 1-160 0,-3 1 160 15,-3 0-160-15,3 4 0 0,-1-2 144 0,2 2-144 16,-1-1 0-16,5 0 0 0,0 3 0 0,4-1 0 15,1 0 0-15,4-2 0 0,2 3 0 0,3 0 0 16,2-1 0-16,3 5 0 0,0 1 0 0,0 0 0 0,1-2 0 16,1-1 0-16,1 1 0 0,3 3 0 0,3-2 0 0,3 1 0 15,0 2 0-15,3-2 0 0,5 5 0 0,2 0 0 16,2-2 0-16,3 3 0 0,1 0 0 0,4-3 0 16,3 3 0-16,2-2 0 0,1-1 0 0,4 3 0 15,3-5 0-15,0 2 0 0,3-4 0 0,1 4 0 16,2-4 0-16,5 4 0 0,-1-5 0 0,4 5 0 15,2-1 0-15,5 2 0 0,3-3 0 0,5 2 0 16,2-4 0-16,3 2 0 0,-3-3 0 0,4-1 0 16,2 0 0-16,5 2 0 0,3 0 0 0,7-1 128 15,3-2-128-15,2 0 0 0,-3-6 0 0,3 3 0 16,1-2 0-16,7 1 0 0,7-3 0 0,0 1 128 0,-4-2-128 0,3-2 0 16,3 2 0-16,3 1 0 0,3-5 0 0,-1 2 128 15,-5-2-128-15,8 1 0 0,4-2 0 0,-1 2 128 16,1-1-128-16,2 0 0 0,1-3 0 0,1 3 0 15,1-1 0-15,-1 1 0 0,-1-6 0 0,5 4 0 16,3 0 0-16,1-2 0 0,-9 2 0 0,8 0 0 16,3 0 0-16,-2 0 128 0,-3-3-128 0,4 0 0 15,4 0 0-15,-2-2 0 0,-1 0 0 0,4-4 128 16,2 1-128-16,-1-3 0 0,-2-1 0 0,2-2 0 16,3-1 0-16,-3 2 128 0,-4-6-128 0,2 2 0 15,2-4 0-15,-4-1 0 0,-3 0 0 0,-4-2 128 16,0 0-128-16,1-2 144 0,3 0-144 0,-7-1 160 15,-4-5-160-15,2 3 0 0,3 3 0 0,-5-1 0 16,-4-7 0-16,-2 4 0 0,-2 1 0 0,0 0 0 16,-1-4 0-16,-3 3 0 0,-7 0 0 0,-1-2 0 0,0 1 0 0,-3 0 0 15,3-3 0-15,-5 3 0 0,-8-4 752 0,-4 5 112 16,-4-2 32-16,0 0 0 16,0 1-1664-16,-3-4-320 0,-5 3-64 0,-8-6 0 0,-6 2 768 0,-6 0 144 15,-3-3 48-15,-4 3 0 0,-3 3 64 0,-8-2 128 16,-2 2-208-16,-7-1 80 0,-2 3 128 0,-5 0-192 15,-3-4 192-15,-6 2-192 0,-5 0 192 0,-3 2 0 16,-4-3 0-16,-7 4-128 0,-6-1 128 0,-1-2 0 16,-7 4-144-16,-4 0 144 0,-12-2 0 0,-6 0-144 15,-4-1 144-15,-3-1 0 0,-2 2 0 0,-2 2-128 16,-2-3 128-16,-9 0 0 0,-10-1 0 0,-2 2 0 0,4 1 0 16,-1-3 0-16,-2 0 0 0,-7-1 0 15,-7 1 0-15,0 2 144 0,4-4-144 0,-5 4 160 0,-4-2-160 0,-2 0 160 16,-3-3-160-16,6 5 160 0,-4-2-160 0,-2 2 160 15,-3 1-160-15,1 2 0 0,0 0 0 0,-6 4 0 16,-7-1 0-16,2 4 0 0,2 1 0 0,-7-1 0 16,-2 0 0-16,-5 5 0 0,0-1 0 0,-2 5 0 15,-6 1 0-15,-2 0 0 0,-3 0 0 0,0 4-176 16,1 4 176-16,-7 1 0 0,-8 0 0 0,1 4 0 16,0 3 0-16,0 2 0 0,-6 1 0 0,-2 2 0 15,-5-1 0-15,0 2 0 0,-1 1 0 0,4 1 0 16,3 3 0-16,-2 3-128 0,-5-4 128 0,4 9 0 15,1-1-192-15,3 5 32 0,1 0 16 0,0 4 0 16,-6 2-48-16,9 4 0 0,4 5 0 0,2 4 0 16,0 3-32-16,6 6-16 0,4-2 0 0,8 6 0 15,9 0-144 1,8 2-48-16,8 0 0 0,8 6-7488 0,3 2-1488 0</inkml:trace>
  <inkml:trace contextRef="#ctx0" brushRef="#br0" timeOffset="66044.8">23619 19428 7359 0,'0'0'320'0,"10"-4"80"0,0 1-400 0,0 0 0 0,3-1 0 0,-4 0 0 15,1 1 2432-15,0 1 384 0,-10 2 96 0,10-1 16 16,-10 1-1472-16,0 0-304 0,0 0-48 0,11-2-16 16,-11 2-128-16,0 0-48 0,0 0 0 0,0 0 0 15,0 0-96-15,0 0-32 0,0 0 0 0,-2 8 0 16,-2 3-144-16,-2 0-16 0,-3 1-16 0,-2 2 0 15,-6 3-160-15,-2 2-16 0,-1 0-16 0,-3 4 0 16,-4 1-64-16,-1-1-16 0,-1-2 0 0,1 5 0 16,0-2 0-16,0 0 0 0,0 3 0 0,4-6 0 15,-1 0-192-15,0 0-144 0,1-2 192 0,1 0-192 16,2 3 144-16,1-4-144 0,-1 0 0 0,0-2 144 16,-2-3-144-16,-1 1 0 0,-1 0 0 0,1-3 0 0,0-1 128 0,2 2-128 15,2-3 128-15,2 2-128 0,3-4 128 16,2 2-128-16,3-3 0 0,3 1 128 0,7-7 96 15,-7 8 16-15,7-8 0 0,0 0 0 0,0 0-64 0,9 9-16 16,4 0 0-16,6-3 0 0,5 2-32 0,4-3 0 16,4 0 0-16,2 1 0 0,2-1-128 0,2-1 0 15,4 1 144-15,2 4-144 0,3-4 0 0,5 3 128 16,3-3-128-16,2 0 0 0,2 3 144 0,-2-2-144 16,-5-1 192-16,0 3-192 0,-4-3 176 0,3 3-176 15,-2 2 160-15,-1-3-160 0,-1 4 0 0,-3-3 128 16,0 3-128-16,-5 1 0 0,-5-7 0 0,-2 3 128 15,-4 1-128-15,-4 0 0 0,-3 0 0 0,-4-2 0 0,-3 1 0 0,-1-2 0 32,-1 1-432-32,-2 0-16 0,-4-3-16 0,0 2 0 15,-6-6-1440-15,0 0-272 0,6 8-64 0,-6-8-11616 0</inkml:trace>
  <inkml:trace contextRef="#ctx0" brushRef="#br0" timeOffset="66563.58">23137 20021 11967 0,'-15'3'1072'0,"7"-3"-864"16,2 0-208-16,6 0 0 0,0 0 1664 0,0 0 304 16,-10-4 48-16,10 4 16 0,0 0-496 0,0 0-112 15,0 0-16-15,0 0 0 0,10-9-592 0,5 0-128 16,5 2-32-16,2 0 0 0,3-3 16 0,8 4 0 15,7-3 0-15,4 2 0 0,7-3 112 0,5 4 32 16,8-2 0-16,2-1 0 0,1-1-128 0,-1 1-32 0,0-1 0 0,3 3 0 16,2 0-224-16,4 0-48 0,3 3-16 0,-1-1 0 15,-4 1-96-15,-2 0-16 0,-1 0 0 0,4 3 0 16,2 1 0-16,-1 0 0 0,-4-1 0 0,-4-1 0 16,-4 0-16-16,1 1-16 0,3 1 0 0,0 1 0 15,4 1-48-15,-1 0-16 0,-6-2 0 0,-5 1 0 16,-5-2-160-16,-2 1 0 0,-1 0 0 0,-2 0 128 15,0 0-128-15,-1 1 0 0,-4 4 144 0,0-1-144 16,-3 0 0-16,-2-2 144 0,-6 1-144 0,-4-2 0 16,-4-1 0-16,-3 1 0 0,-4 2 0 0,-6-1 0 15,-1 0 0-15,-11-2-192 0,0 0 0 0,0 0 0 32,0 0-1472-32,0 0-304 0,0 0-48 0,-7 9-8240 0,-3-3-1648 0</inkml:trace>
  <inkml:trace contextRef="#ctx0" brushRef="#br0" timeOffset="68565.62">14928 19618 13583 0,'0'0'592'0,"0"0"144"0,0 0-592 0,-8 0-144 0,8 0 0 0,-8 3 0 16,-1-1 1152-16,9-2 208 0,0 0 48 0,0 0 0 15,0 0-320-15,0 0-64 0,0 0-16 0,0 0 0 16,0 0 32-16,0 0 16 0,0 0 0 0,12-5 0 16,2-1-208-16,5-2-32 0,4 2-16 0,5 0 0 15,5 2-112-15,8 0-32 0,6 0 0 0,4 0 0 16,0-1-176-16,5 2-32 0,-2 0-16 0,2-1 0 15,-1 2-96-15,2-2-16 0,3 1 0 0,2 2 0 0,0-2-32 0,-3 2-16 16,-6-1 0-16,-2-1 0 0,-3-1-96 0,-3 3-32 16,-3 0 0-16,-4-1 0 0,-5 0-144 0,-2 1 0 15,-7-1 144-15,-5 2-144 16,-3-2-1440-16,-4 1-352 0,-12 1-80 16</inkml:trace>
  <inkml:trace contextRef="#ctx0" brushRef="#br0" timeOffset="69381.38">14909 20096 7359 0,'-3'-14'656'0,"2"5"-528"16,-1 0-128-16,-1-3 0 0,-1-1 2240 0,2 2 432 15,-1-5 80-15,1 4 0 0,0 0-1040 0,1 2-224 16,1 10-32-16,0 0-16 0,0 0-272 0,0 0-48 15,0 0-16-15,0 0 0 0,0 0-480 0,-4 14-112 16,-1 0 0-16,0 4-16 0,0 1-112 0,0 2 0 16,0 1-16-16,1 2 0 0,0 3 32 0,0-3 16 15,1 4 0-15,-1-4 0 0,-1 2-80 0,2-3-16 16,-1-4 0-16,2 0 0 0,-1-4 112 0,1-2 16 0,0-3 0 0,1 1 0 16,1-11 16-16,0 0 16 0,0 0 0 0,0 0 0 15,0 0 16-15,0 0 0 0,7-10 0 0,0 0 0 16,1-4-160-16,-1-1-16 0,2 1-16 0,2-2 0 15,0-3-304-15,0-1 160 0,0-2-160 0,0 3 128 16,-2 2-128-16,4 1 0 0,-3 4 0 0,1 3 0 16,-1-1 0-16,-1 4 0 0,1 3 0 0,-10 3 0 15,12 0 0-15,-1 2 0 0,0 3-176 0,-1 5 176 16,-3 1-160-16,1 4 160 0,0 1-192 0,-2 3 192 16,0 2-176-16,-1-1 176 0,-1 0-160 0,0-1 160 15,-1 1-128-15,-1-3 128 0,1-1 0 0,-2-5-144 16,1 0 144-16,-2-11 0 0,3 8 0 0,-3-8 0 15,0 0 0-15,0 0 0 0,0 0 0 0,0 0 0 0,8 8 0 16,-8-8 0-16,10-3 128 0,-1-3-128 0,0-1 0 16,-1-3 144-16,1 3-144 0,0-5 0 15,-1 2 0-15,1-1 0 0,1 4 0 0,-2-2 0 0,-3 4-192 0,-5 5 48 16,0 0 16-16,10 0 0 0,-10 0 128 0,10 4-208 16,-1 2 80-16,-1 5 128 0,-1 1-176 0,0 0 176 15,-2 3-128-15,0 2 128 0,-3 2-240 0,1 0 48 16,-1 0 0-16,1 0 0 15,-2 2-400-15,0-1-80 0,-1-1-16 0,2-2 0 16,0-4-224-16,1 0-48 0,-3-13-16 0</inkml:trace>
  <inkml:trace contextRef="#ctx0" brushRef="#br0" timeOffset="69711.77">15534 20281 18303 0,'0'0'816'0,"0"0"160"0,2-9-784 0,-2 9-192 0,0 0 0 0,0 0 0 16,0 0 1024-16,0 0 144 0,0 0 48 0,0 0 0 15,0 0-512-15,0 0-80 0,0 0-32 0,0 0 0 16,-4 11-144-16,0 2-48 0,0-2 0 0,-1 3 0 0,0 2 272 0,-1 0 48 16,2 1 16-16,-1-2 0 0,0 1-144 0,1 0-16 15,0-2-16-15,0-2 0 16,0 2-320-16,2-5-64 0,2-9-16 0,-5 10 0 0,5-10-160 0,0 0 0 16,0 0 0-16,0 0 128 15,0 0-1504-15,0 0-304 0,10 3-64 0,1-4-10544 16</inkml:trace>
  <inkml:trace contextRef="#ctx0" brushRef="#br0" timeOffset="70097.57">15939 20281 13823 0,'0'0'1216'0,"0"0"-960"0,7-4-256 0,-7 4 0 16,9-8 2384-16,-9 8 432 15,8-6 96-15,-8 6 16 0,5-9-1280 0,-5 9-256 0,1-9-48 0,-2 3-16 16,1 6 208-16,-5-9 32 0,-3 4 16 0,-2-2 0 31,-3 3-1840-31,2 4-352 0,-3 4-80 0,0 3-16 0,-3-1 704 0,1 5 0 0,-1 0 208 0,1 1-48 16,-2 2-160-16,3 0 0 0,-1-1 0 0,4 0 128 15,2-2-128-15,5-2 0 0,-1 2 0 0,6-11 0 16,0 0 0-16,0 9 160 0,0-9-160 0,0 0 160 16,11 8 224-16,0-5 64 0,3-3 0 0,-1-2 0 15,3-2-128-15,1-1 0 0,-1 0-16 0,1 0 0 16,-3-2-176-16,0 2-128 0,1 2 144 0,-4 0-144 15,2 3 0-15,-1 3 0 0,-12-3 0 0,9 11 0 16,-3 3 0-16,-1 4 0 0,-1 1 0 0,-4 3 0 0,-1 1 0 16,-6 0 128-16,0 3-128 0,-2-2 192 0,-5 1 80 15,1-3 16-15,-2-1 0 0,1-2 0 0,-2-3-112 0,4-2-32 16,-1-2 0-16,0 1 0 0,-1-6-144 0,0 2 0 16,-2-4 0-16,-1-1 0 15,0-4-1232-15,-3-1-336 0,4-3-64 0</inkml:trace>
  <inkml:trace contextRef="#ctx0" brushRef="#br0" timeOffset="70514.61">16553 19846 9215 0,'0'0'816'0,"-8"-5"-656"0,0 2-160 0,-2 3 0 0,1 3 3872 0,-1 3 736 0,-3-1 160 0,-2 7 32 16,-1-1-3408-16,-2 4-688 0,-3 2-128 0,2 1-16 16,-1 1 144-16,0 1 48 0,-2 6 0 0,2-1 0 15,-2 3-32-15,2-3 0 0,1 2 0 0,2-3 0 16,2-2-16-16,2-2 0 0,2-2 0 0,1-3 0 16,3-1-320-16,4-4-80 0,1-1-16 0,2-9 0 15,0 0 192-15,0 0 32 0,0 0 16 0,10 1 0 16,2-2-128-16,-1-1-16 0,1-7-16 0,2 1 0 15,0-3-128-15,1 1-32 0,1-4 0 0,1 1 0 16,0 1-208-16,-1 1 0 0,-1 0 128 0,1 4-128 16,-2 1 0-16,-2 1 0 0,0 5 0 0,-1 5 0 15,-11-5 0-15,13 11 0 0,-3 4-160 0,-1 5 160 0,-3 2 0 0,-1 5-160 16,-2-1 160-16,-3 0 0 0,-3-3 0 0,1 4-128 16,-1-2 128-16,-1-3 0 0,3-3 0 0,1-4 0 15,1-1 0-15,3-2 0 0,3-5 0 0,0 1 0 16,-7-8-160-16,12 5 160 15,-2-3-704-15,-3-2-64 0,4-2-16 0,-4-6 0 16,2 1-2256-16,3-6-448 0,2-6-96 0,-2 0 0 0</inkml:trace>
  <inkml:trace contextRef="#ctx0" brushRef="#br0" timeOffset="70765.69">17112 19707 11055 0,'5'-11'480'0,"-5"11"112"0,0 0-464 0,0 0-128 0,0 0 0 0,0 0 0 16,0 0 4608-16,-1 11 912 0,-2 3 176 0,-4 4 48 16,-5 0-3856-16,-1 2-768 0,-2 3-160 0,-3 6-16 15,-1 1-160-15,1 1-16 0,1 2-16 0,-1 3 0 16,3 0-112-16,1-1 0 0,2 1-16 0,3-2 0 16,3 0-304-16,3-1-48 0,2-2-16 0,2-2 0 15,2-2-256-15,1 0 128 0,1-3-128 0,4 1 0 16,1-3 0-16,0-2 0 0,2-2 0 0,0-3-192 15,3 2-400-15,1-5-80 16,-2-1-16-16,-2-3 0 0,1-2-2144 16,0-4-432-16,-2-3-96 0</inkml:trace>
  <inkml:trace contextRef="#ctx0" brushRef="#br0" timeOffset="70906.48">16795 20122 8287 0,'0'0'736'0,"0"0"-592"16,0-9-144-16,0 9 0 0,12-8 5664 0,2 3 1104 15,1-3 208-15,3 3 64 0,0 2-5056 0,2-3-992 16,2-1-208-16,4 2-32 0,5-4-256 0,1 1-48 16,2 2-16-16,4-2 0 0,4 2-432 0,8 1 0 15,2-2 0-15</inkml:trace>
  <inkml:trace contextRef="#ctx0" brushRef="#br0" timeOffset="86409.51">30230 17934 11055 0,'0'0'976'0,"0"0"-784"16,6-7-192-16,-6 7 0 0,8-6 752 0,-8 6 96 15,10-2 32-15,-10 2 0 0,0 0-512 0,10-3-112 16,-10 3 0-16,0 0-16 0,10-5-240 0,-10 5 0 16,5-6 0-16,-5 6 0 0,7-5 0 0,-2-3 0 15,-5 8 0-15,0 0 0 0,4-9 0 0,0-1 0 0,-4 10 0 16,3-9 0-16,-3-2 0 0,0 3 0 0,0 8 0 0,0-14 0 16,-1-1 336-16,1 1 32 0,-1 1 0 0,0-1 0 15,-2 0 336-15,-1 0 64 0,-1-2 0 0,-1 3 16 16,-3-1-80-16,0-2 0 0,-3 0-16 0,0 0 0 15,-3-1-272-15,-2 2-48 0,-1-1-16 0,-1 2 0 16,-2-2-160-16,-2 1-16 0,-3-3-16 0,-3 2 0 16,-5-2-160-16,-2 0 192 0,-1-1-192 0,-5-1 192 15,-3-1-192-15,0 2 192 0,2 0-192 0,-2 1 192 16,1 2-64-16,-1 1 0 0,1-1 0 0,-3 1 0 16,-4 1-128-16,-4-1 160 0,-2 0-160 0,-1-1 160 15,0 2-160-15,0 0 0 0,-1 4 0 0,0 0 128 16,-2 4-128-16,-5-3 0 0,-6 3 144 0,3-2-144 15,1-1 240-15,5 4-32 0,-1 0 0 0,2 2 0 0,-1 1 80 0,-1 0 16 16,-6 2 0-16,1 2 0 0,0 0-176 0,3 2-128 16,4 4 144-16,1-1-144 0,0 5 128 0,-1 2-128 15,-2-2 0-15,1 1 0 0,0 0 0 0,2-2 0 16,2 5 0-16,1 0 0 0,2 2 0 0,-2 0 128 16,-3-3-128-16,1 1 0 0,-1 1 0 0,4 1 0 15,2 1 0-15,5 0 0 0,0-1 0 0,4 0 0 16,3-1 128-16,2 2-128 0,1-1 0 0,2 1 144 15,1 2-144-15,1-1 128 0,-1 3-128 0,5 0 160 16,4 2-160-16,-1 2 160 0,3 1-160 0,1 1 0 16,-1 2 0-16,-1 2 0 0,-2 1 0 0,5 1 0 15,-1 2 0-15,4 0 0 0,-5 0 0 0,6 0 0 0,1-2 0 0,1 2 0 16,2-1 0-16,2 0 0 16,4-2 0-16,2-2 0 0,0-3 0 0,4 1 0 0,2 1 0 0,4-4 0 15,4-1 0-15,4-2 0 0,2 3 144 0,5 0-144 16,1-4 192-16,3 2-16 0,5-2-16 0,4 0 0 15,6-3 96-15,6 3 0 0,4-1 16 0,6-1 0 16,7 1-80-16,1-2 0 0,1-3-16 0,0-1 0 16,-1 2-48-16,4 0 0 0,2-2 0 0,6 3 0 15,4-1 0-15,1-1-128 0,-4-3 192 0,4 2-64 16,0 1-128-16,4-2 160 0,5-1-160 0,-1 1 160 16,-1-1-160-16,2 3 0 0,1-1 0 0,3 0 128 15,5-5-128-15,-1 2 0 0,0 1 0 0,0-4 0 16,2 0 128-16,0 0-128 0,6-2 0 0,-3-2 128 0,-4-1-128 15,1-1 0-15,2-3 144 0,0 1-144 0,-1-2 0 16,-3-2 144-16,-5-1-144 0,2-3 0 0,0 1 160 0,-1 0-160 16,-2-4 128-16,-5 2-128 0,-7-5 0 0,-3 2 0 15,-2-4 0-15,0-1 0 0,0 1 0 0,-5-1 128 16,-4 1-128-16,-6-3 128 0,-7-2-128 0,-4-2 160 16,-4-1-160-16,-4 0 160 0,-4 2-160 0,-4-4 0 15,-3-3 144-15,-3 2-144 0,-4-5 0 0,-3 6 144 16,-3-6-144-16,-3 1 0 0,-4-2 0 0,0-2 0 15,-9 0 0-15,0-1 0 0,1 1-128 0,-4 0-48 16,-5-2 0-16,0 1 0 0,-2-2 176 0,-2 1-128 16,-3-2 128-16,-2 0-128 0,-3 0 128 0,-1 3 0 15,-3 2-144-15,0-2 144 0,-1-3 0 0,-2 1 0 0,-3 1 0 16,-1 2 0-16,-5 1 128 0,-1 1 0 0,-2-2 0 0,0 2 0 16,-1-2-128-16,-1 1 128 0,0 0-128 0,-1 4 128 15,0 0-128-15,-2 4 0 0,-3-3 0 0,1 3 0 16,-5 2 0-16,1-3 0 0,-3 1 0 0,4 2 0 15,-2-1-128-15,1 3 128 0,2 0 0 0,0 1 0 16,-1 1 0-16,-5 3 0 0,-5-1 0 0,1 2 0 16,0-1-176-16,0 0 176 0,1 3-128 0,1 3 128 15,5-1 0-15,-5 3-128 0,-2-2 128 0,-1 2 0 16,-3 1 0-16,3-3 0 0,2 2 0 0,3 0 0 16,1 3 0-16,0 2 0 0,-1 2 0 0,-3 0-128 15,-2 0 128-15,-2 0 0 0,3 0 0 0,3 0 0 16,-1 4 0-16,3 5 0 0,4-2 0 0,-1 5-128 15,-3-5 128-15,1 5 0 0,-1-3 0 0,3 2 0 0,6 0 0 0,1 1 0 16,2 1 0-16,4 1 0 0,0 1 0 0,3 0 0 16,0 3 0-16,0 0 128 0,-2 0-128 0,-1 3 0 15,0 1 0-15,1-1 128 0,3 1-128 0,-1 0 0 16,0 0 0-16,2 0 0 0,4-2 0 0,0 3 0 16,1 1 0-16,2-2 0 0,0 2 0 0,2 2 0 15,2-4 0-15,-1 4 0 0,-2 1 0 0,2-5 0 16,-1 1 0-16,0 3 128 0,-2-3-128 0,0 3 0 15,0-2 0-15,2 4 0 0,3 0 0 0,2 0 0 16,0-3 128-16,2-1-128 0,2 4 0 0,1-3 0 16,2 3 0-16,3-3 0 0,1 2 0 0,1-3 0 15,2 4 0-15,2-2 0 0,2 0 0 0,1 0 0 0,2 2 0 16,3-2 128-16,-1 4-128 0,3-4 0 0,2 2 0 16,2-1 0-16,1 1 0 0,3-1 0 0,3-1 0 0,3 0 0 15,5 3 0-15,2 0 0 0,4 3 0 0,5-3 0 16,1-1 0-16,4-4 0 0,0 2 0 0,1 0 0 15,1-4 0-15,1 1 0 0,3 2 0 0,2-3 0 16,4 0 0-16,6-1 0 0,4-2 0 0,2 4 128 16,-1-1-128-16,1-3 0 0,0 0 0 0,4 0 0 15,2-2 0-15,3-2 0 0,5 1 0 0,-2-2 0 16,-2-2 0-16,1-1 0 0,1-2 0 0,1 1 0 16,5 3 0-16,1-4 0 0,-2 1 0 0,-1-4 0 15,0-1 0-15,3 4 0 0,3-1 0 0,1-2 0 16,-1-3-128-16,1-4 128 0,-6-2-128 0,4 0 128 15,2 7 0-15,-2-5 0 0,0-4 0 0,-6-1 0 16,-6-1 0-16,1-3 0 0,0 0 0 0,0 1 0 0,1-2 0 0,-3 0 0 16,-2-3 0-16,-3-1 0 0,-2 0 0 0,-1 0 0 15,-2-3 0-15,2-2 0 0,0-2 0 0,-4 0 0 16,-4-4 0-16,-4 0 0 0,-3-1 0 0,-4 1 0 16,-4-5 0-16,-2-2 0 0,1 1 0 0,-6-1 0 15,-3 0 0-15,-1-1 128 0,-3-4-128 0,0 2 0 16,-5 2 0-16,-1-2 128 0,-5 0-128 0,-3 0 0 15,-3 0 0-15,-1 1 0 0,-3 4-160 0,-2 0 160 16,-3-1-192-16,-3-1 192 0,-4-2-176 0,-3 0 176 16,-3-1-160-16,-2-1 160 0,-2-1 0 0,-3 1 0 15,-3 2-128-15,-1 0 128 0,-1 1 0 0,-1 0 0 16,-3-1 0-16,-2 4 0 0,0 1 0 0,-2 0 0 16,-1-3 0-16,-3 2 0 0,-2 3 0 0,-4-2 0 0,-5-1 0 0,-3 3 0 15,-3-2 0-15,0 3 0 0,-2-2 0 0,-1 2 0 16,-1 1 160-16,-4 1-160 0,0 1 128 0,-6 1-128 15,-7 1 0-15,0 3 0 0,-1 2 0 0,2 3 0 16,0-1 0-16,-1 1 0 0,-8 2 0 0,1-2 0 16,0-2 0-16,4 1-144 0,2 6 144 0,-3-3 0 15,0 1 0-15,-3 2 0 0,0-1 0 0,2 3 0 16,2 0 0-16,2 3 0 0,0 1 0 0,-4 2 0 16,-4 1 0-16,1 1-160 0,3 1 160 0,4 3-128 15,1 4 128-15,-2 0 0 0,-4 2 0 0,1 3 0 16,1-6 0-16,5 3-128 0,3 4 128 0,4 1-192 15,1 0 48-15,0-1 0 0,-2 2 0 0,2 2 0 16,4 4 144-16,4-2 0 0,1 2 0 0,4 3-128 16,2-1 128-16,2 4 0 0,-1-1-144 0,-3 3 144 0,-1-2 0 15,2 0 0-15,0 2 0 0,3 2 0 0,1 1-128 0,5 2 128 16,1-6-160-16,4 3 160 0,3-1 0 0,2 2 0 16,3 2-128-16,1-3 128 0,0 3 0 0,0 0 0 15,2 3 0-15,0-3-144 0,3 1 144 0,-1 0-208 16,2-1 80-16,6-1 128 15,2-2-480-15,4 2 32 0,2-7 0 0,4 2 0 16,4 1-208-16,5-6-48 0,6 4 0 0,6-3 0 0,6 1 384 0,7-3 64 16,3 1 0-16,6-1 16 0,5-3 240 0,9 0 0 15,5 3-160-15,8-2 160 0,12-2 0 0,8 1 0 16,7-2 0-16,2 0 0 0,3-1 144 0,9 3 0 16,9 3 0-16,1-3 0 0,-1-2-144 0,10 0 0 15,8-1 144-15,2 2-144 0,-4 0 0 0,8-2 128 0,6-4-128 0,0 1 0 16,-6 2 0-16,6-5 128 0,3-4-128 0,0 2 0 15,-3-3 0-15,-1-2 128 0,-4 0-128 0,-1-4 0 16,-2-2 0-16,-3-4 0 0,-3-2-192 0,-1 2 64 31,-3-4-704-31,0 0-144 0,37-10-32 0,-31 3 0 0</inkml:trace>
  <inkml:trace contextRef="#ctx0" brushRef="#br0" timeOffset="96751.75">19547 18848 6847 0,'-30'-2'304'0,"7"-2"64"0,-5 1-368 0</inkml:trace>
  <inkml:trace contextRef="#ctx0" brushRef="#br0" timeOffset="97840.46">18989 18743 8287 0,'-11'0'736'0,"-7"0"-592"0,0-4-144 0,1 1 0 16,-1-2 1728-16,0 1 304 0,0 1 64 0,-2-1 16 15,5-3-736-15,-1 2-144 0,2 0-16 0,0-1-16 16,2 1-176-16,0 1-16 0,2 0-16 0,1-1 0 16,3 0-160-16,6 5-48 0,-7-3 0 0,7 3 0 0,0 0-336 0,0 0-64 15,0 0 0-15,0 0-16 0,17-5-160 0,5 2-16 16,3 1-16-16,7 1 0 0,7-2-176 0,-2 3 0 16,1 3 0-16,4 2 0 0,3-2 0 0,2 0 0 15,0 0 0-15,5 2 0 0,2 6 0 0,5 0 0 16,1-5 0-16,1 2 0 0,-4 1 0 0,3-3 0 15,1 3 0-15,1 1 0 0,0 4 0 0,6 0 0 16,4-5 0-16,-1 1 192 0,0-6-48 0,1 5 0 16,3-2 0-16,2 1 0 0,4 0 48 0,1-1 16 15,0 2 0-15,-3-4 0 0,-1 0-48 0,1 2-16 16,1-4 0-16,4 0 0 0,-1 0 16 0,-1-3 0 16,-5 0 0-16,0-2 0 0,-1 1-16 0,4-2 0 0,4 1 0 0,-4-4 0 15,-6-2-144-15,-1 3 128 0,1-3-128 0,1 2 128 16,4-1-128-16,-4-1 0 0,-4-1 0 0,0-1 128 15,-3-3-128-15,-1 5 0 0,-3 4 0 0,3-1 0 16,2 1 176-16,-3 1-48 0,-5-1-128 0,-5-3 192 16,-7 2-192-16,-1 2 144 0,3 1-144 0,-4 1 128 15,-2 2-128-15,-1 1 0 0,0 0 0 0,-3-1 0 16,-1 1 0-16,-3-2 0 0,-3 0 0 0,-2-2 0 16,-3 1 0-16,-3 0 128 0,-5 0-128 0,-2 1 0 15,-5 1 0-15,-1-1 0 0,-3 0 128 0,-10 0-128 16,10 2 0-16,-10-2 0 0,0 0 0 0,0 0 0 15,0 0 0-15,0 0 0 0,-5 14 0 0,-4-1 0 16,-1-5 0-16,-5 3 128 0,-3-1-128 0,-6 3 0 16,-7 2 0-16,-3-3 0 0,-4-1 128 0,-3 2-128 0,-2-4 0 15,-3 2 0-15,-1 1 144 0,0-3-144 0,-1 2 0 16,-2-2 144-16,-3 2-144 0,-7-2 0 0,-7 1 144 0,-4-3-144 16,-3 0 0-16,0-3 144 0,-2 1-144 0,-5 2 128 15,-7-5-128-15,-2-1 128 0,-4-2 16 0,1-1 0 16,0-2 0-16,-4 1 0 0,-4-1 80 0,1 1 16 15,5-8 0-15,0 4 0 0,1-7 16 0,-2 4 16 16,-1 1 0-16,4 0 0 0,3 0-272 0,3-1 160 16,2 2-160-16,0-3 128 0,-3 1-128 0,3-2 0 15,2 6 0-15,6-3 0 0,2 3 0 0,-3-5 0 16,-4 4 0-16,3-1 0 0,2 1 0 0,4 3 0 16,2 0 0-16,1 3 0 0,0 1 0 0,0-3 0 15,0-2 0-15,5 4 0 0,5 1 0 0,4-2 0 0,3 1 0 0,5 0 0 16,2 2 0-16,4-1 0 0,0 0 0 0,4-1 0 15,1 0 0-15,3 1 0 0,2 0 0 0,5 1 0 16,4 0 0-16,4-1 0 0,2 0 0 0,4 1 0 16,3 3-128-16,-1 0 128 0,11-4 0 0,-6 8 0 15,6-8 0-15,0 0-176 0,3 14 176 0,-1-4-128 16,-2-10 128-16,13 13-128 0,2-1 128 0,6-2-128 16,3 1 128-16,2-4 0 0,5 2 0 0,3-1 0 15,2 2 0-15,1-1 0 0,1 4 0 0,4-3 0 16,1 0 0-16,4 0 0 0,3-4 0 0,5 3 0 15,7 1 0-15,4 2 0 0,1-4 160 0,3 2-160 16,0-4 176-16,4 2-176 0,4-1 192 0,5-3-192 16,5 0 176-16,2-3-176 0,-1-1 160 0,4 0-160 0,5 0 128 15,1-1-128-15,0 0 0 0,0-1 0 0,0 1 128 0,3-1-128 16,3 2 0-16,-3-3 0 0,-2-1 0 0,0-1 0 16,-1 0 0-16,2 3 0 0,1-2 0 0,-1-1 128 15,-4 0-128-15,4 2 0 0,1 0 0 0,-5 1 0 16,-4-2 0-16,-3 2 0 0,5-2 0 0,-1 1 0 15,0-3 128-15,-5-1-128 0,-7 4 0 0,-2-2 128 16,-1-3-128-16,0 2 0 0,-2-1 0 0,-2 0 128 16,-3 3-128-16,-6-1 0 0,-6-2 0 0,-5 4 128 15,-1 0-128-15,-5-2 0 0,-2-1 0 0,-3 0 0 16,-4 4 0-16,-3-1 0 0,-5 1 0 0,-5-2 0 16,-3 2 0-16,-6 0 0 0,-4 0-224 0,-4 0-32 0,-10 2-16 0,0 0 0 31,0 0-1472-31,0 0-304 0,0 0-48 0</inkml:trace>
  <inkml:trace contextRef="#ctx0" brushRef="#br0" timeOffset="128022.42">18721 18832 14735 0,'-18'-18'640'0,"7"5"160"0,-1 3-640 0,1-2-160 0,0 7 0 0,0-2 0 16,2 0 1808-16,-1 4 336 0,10 3 64 0,-7-7 16 16,-1 2-1424-16,8 5-288 0,-6-5-48 0,6 5-16 15,0 0-272-15,0 0-176 0,0 0 192 0,0 0-192 16,0 0 160-16,0 0-160 0,14 3 128 0,3 3-128 16,1 3 240-16,5-2-48 0,4 5 0 0,6-4 0 0,5-1 128 0,5-2 32 15,3 3 0-15,2-1 0 0,-1-4-96 0,3 1 0 16,3 0-16-16,5 3 0 0,1 0 0 0,7 2 0 15,7-6 0-15,-2 0 0 0,-1 1-48 0,1 0 0 16,2 2 0-16,5-2 0 0,4 1 128 0,0-3 32 16,2 2 0-16,1-1 0 0,3-2-32 0,0 0 0 15,5 0 0-15,-1 1 0 0,0-1-192 0,-2 0-128 16,-2 1 160-16,3 0-160 0,3 2 0 0,-3-2 128 16,-4 0-128-16,-1-2 0 0,-3 0 0 0,3 0 0 15,0 0 0-15,-2 0 0 0,-4-2 0 0,-1 2 0 16,-3 0 0-16,3-1 0 0,-4 0 128 0,1 0-128 15,0-3 0-15,-4 1 0 0,-8 1 0 0,0-1 0 0,2 2 0 16,0-2 0-16,3 1 0 0,-3-2 128 0,-1 0-128 0,-4 0 0 16,-7-1 0-16,0-2 0 0,-2 0 128 0,-2 4-128 15,0-3 0-15,-1 3 0 0,-1-2 0 0,-1 1 0 16,-4-1 0-16,-2 0 0 0,-2-1 0 0,-4 3 0 16,-5-1 0-16,-2 3 0 0,-4 1 0 0,0-2 0 15,-2 2 0-15,-2 2 0 0,-2-1 0 0,-3 3 0 16,-2-1 0-16,-1 0 0 0,-4 0 0 0,-8-3 0 15,7 6-224-15,-7-6 64 0,4 9 16 0,-4-9 0 16,0 0 144-16,-4 14 0 0,-3-4 0 0,-3 0-128 16,0-3 128-16,-4 1 0 0,-4-1 0 0,-1 3 0 15,-2-5 0-15,-3 1 0 0,-4 1 0 0,-5-2 0 16,-6 1 0-16,-4 3 144 0,-6-1-144 0,-1 2 0 16,-1-3 160-16,-1 1-160 0,-3-5 128 0,2-1-128 0,0 5 144 0,-6-1-144 15,-4-1 160-15,-2-1-160 0,-5 0 192 0,0-1-64 16,0-1-128-16,1-1 192 0,2 2-48 0,-4-2-16 15,-7-2 0-15,1-1 0 0,2 1 16 0,0-4 0 16,1 2 0-16,0 1 0 0,-3-1-144 0,-2 1 160 16,-1-2-160-16,1 0 160 0,2 3-160 0,-2-2 0 15,-5-1 0-15,-1 2 128 0,-2-1-128 0,3 1 0 16,0-3 0-16,2 1 0 0,-2 1 0 0,-1 0 0 16,0-4 0-16,2 2 0 0,2 1 0 0,2 1 0 15,6-4 0-15,-2 2 0 0,-2 0 0 0,3 0 0 16,4 0 0-16,2 1 128 0,1-1-128 0,5 0 0 15,1 0 0-15,0 2 0 0,0-1 0 0,1-2 0 16,6 2 128-16,3 0-128 0,4-1 128 0,4-2-128 0,2 0 192 16,4 2-64-16,4 0-128 0,4 1 0 0,3 1 0 0,2-1 0 15,0-3 0-15,1 2 0 0,3 1 0 0,2 1 128 16,2-2-128-16,3 2 0 0,1 1 0 0,12 2 0 16,-10-3 0-16,10 3 0 0,0 0 128 0,0 0-128 15,0 0 0-15,0 0 0 0,0 0 0 0,0 0 0 16,14 8 0-16,1 2-144 0,5-3 144 0,1 4 0 15,3-3 0-15,3 1 0 0,2 0 0 0,4 1 0 16,4 2 0-16,6-3 0 0,3 3 0 0,7-3 0 16,7 3 0-16,5-3 0 0,2 2 0 0,2 1 0 15,1-5 0-15,4 2 0 0,3-4 0 0,6 0 0 16,3 4 0-16,1-2 0 0,-3-2 0 0,3 4 0 16,2-3 0-16,5 4 0 0,0-2 0 0,2 1 0 15,-2-3 0-15,1 3 0 0,2-4 0 0,2-1 0 0,-1 0 0 0,-2 1 0 16,4-2 0-16,-3 0 0 0,6 1 0 15,-2 0 128-15,-3-4-128 0,1 0 0 0,1 0 0 0,-1 0 0 16,1-2 0-16,-8 2 0 0,-1-3 0 0,0 0 0 16,2 2 128-16,-4-2-128 0,-4-2 0 0,-5 1 0 15,-6-1 0-15,0 3 0 0,-3-1 0 0,-3-2 0 16,4 1 0-16,-8 2 0 0,-4-1 0 0,-5-1 128 16,-6-1-128-16,-2 1 0 0,-2 2 0 0,-3 1 0 15,-4 1 0-15,-4 0 0 0,-1 0-128 0,-5 0 128 16,0 0-192-16,-4 0 192 0,-3 0-176 0,-3 0 176 15,-6 0-160-15,-2 0 160 0,-10 0-192 0,0 0 48 16,0 0 16-16,0 0 0 0,0 0 128 0,0 0-208 16,-10 6 80-16,-5 2 128 0,-4-3 0 0,-5 5 0 0,-3-3 0 0,-3 1 0 15,-3 0 0-15,-6-1 0 0,-3 3 0 0,1 1 0 16,-3 0 0-16,-3 1 0 0,-6-5 0 0,-3 3 0 16,-8-3 0-16,0 0 0 0,-1 2 0 0,0-1 0 15,1 3 0-15,-7-1 0 0,-5-3 0 0,-3-1 0 16,-3 1 0-16,0-2 0 0,1 0 160 0,-2 1-160 15,-5-3 256-15,-2-2-64 0,-3-1-16 0,4 0 0 16,-1-1 16-16,-1-2 0 0,-3-1 0 0,1 0 0 16,3-1-32-16,1 0 0 0,1-4 0 0,-2 7 0 15,-3-2-32-15,1-2-128 0,3-1 192 0,4 2-64 16,3-1-128-16,-5 1 0 0,-2 0 0 0,1-4 128 16,7 0-128-16,4-1 0 0,-1 2 0 0,2-1 0 0,-1 3 0 15,1-1 0-15,4-4 0 0,3 1 0 16,2 2 0-16,4 3 0 0,5-4 0 0,2 4 0 0,1 0 0 0,3-3 0 15,5 5 0-15,5-1-176 16,4 0-224-16,5 1-48 0,5 2-16 0,5 1-10016 16,4 4-2000-16</inkml:trace>
  <inkml:trace contextRef="#ctx0" brushRef="#br0" timeOffset="129878.3">19002 18900 18719 0,'-16'-9'832'0,"4"5"160"0,-1 1-800 0,1-4-192 16,-1 2 0-16,2 1 0 0,-1-1 640 0,2 0 96 15,0 1 16-15,1 1 0 0,1-2-416 0,3-3-80 16,-3 2 0-16,8 6-16 0,-6-9-112 0,6 9 0 16,-4-9-128-16,4 9 192 0,0 0-192 0,0 0 0 0,0 0 0 15,0 0 0-15,0 0 0 0,0 0 0 16,12 0 0-16,2 0 0 0,0 2 0 0,2 2 0 0,2 0 0 0,2 1 0 16,2-1 0-16,0 2 192 0,-1 2-16 0,7-4-16 15,3 5 64-15,2-1 16 0,2 4 0 0,5-5 0 16,2 5 16-16,6-2 16 0,5 3 0 0,5 1 0 15,1-4 16-15,4 1 0 0,-1-2 0 0,4 1 0 16,1 2-16-16,7-3 0 0,6 1 0 0,-1-4 0 16,-3-1-16-16,4 2-16 0,-1-3 0 0,6 1 0 15,4 2-48-15,-1-2 0 0,-3 0 0 0,0 3 0 16,2-3-64-16,3-2 0 0,7 1-128 0,-3 2 192 16,-3-1-64-16,1-1-128 0,-2 0 176 0,4 2-176 15,3-1 144-15,-1-1-144 0,-2 0 0 0,3-1 144 16,2 1-144-16,0-1 0 0,0-1 0 0,-1-2 128 0,-1 0-128 0,2 0 0 15,3 3 0-15,-7-3 0 0,-6-1 0 0,-1-1 128 16,-1 2-128-16,-1 0 0 0,-1-1 0 0,-5 0 0 16,-5 0 128-16,-5 1-128 0,-5-2 0 0,-4 2 0 15,-3 3 0-15,-2-2 128 0,-1-1-128 0,-6 0 0 16,-4 3 0-16,-1-2 0 0,-4-1 0 0,-7 1 0 16,-5-1 0-16,-4 3 0 0,-5 2 128 0,-3-1-128 15,-2-4 0-15,-2 2 128 0,-5 3-128 0,-7-5 0 16,5 8 0-16,-5-8 0 0,0 0 0 0,0 0-224 15,-6 10 80-15,-2 0 16 0,0-2 128 0,-5 1 0 16,-2-3 0-16,-4 6 0 0,-6-2 0 0,-1 1 0 16,-4-5 0-16,-3 2 0 0,-5-4 0 0,3 2 128 15,-5 2-128-15,2-3 0 0,-4-4 128 0,-1 3-128 16,-2 2 128-16,1 0-128 0,-2 2 128 0,-3-2-128 0,-7-5 128 0,-3-1-128 16,-2 1 224-16,2-1-32 0,-4-1 0 0,2 1 0 15,3 1-48-15,-5-1-16 0,-3-1 0 0,-4 0 0 16,-5-5 64-16,0 1 16 0,3 2 0 0,-2 1 0 15,2 0 16-15,-6-2 0 0,-4-4 0 0,-1 3 0 16,0-1-224-16,1-1 144 0,-1 2-144 0,-2 2 128 16,-4 1-128-16,3-3 0 0,3-1 144 0,3 1-144 15,4-3 0-15,-1 4 0 0,-3 2 0 0,4-3 0 16,2-5 0-16,4 2 0 0,4 0 0 0,4 3 0 16,4-4 0-16,0 0 0 0,0 3 0 0,2-2 128 15,0 3-128-15,5-2 0 0,2 0 0 0,3 2 0 16,3 1 0-16,3-1 0 0,3 3 0 0,2-1 0 0,0 1 0 15,2 2 0-15,0 0 0 0,2 0 0 0,-4 0 0 0,5-2 0 16,-1 2 0-16,1 2 0 0,0-2 0 0,4 1 0 16,0 0 0-16,2 1 0 0,0 0 0 0,1 1 0 15,-1-2 0-15,2 3 0 0,0-2 0 0,0 1 0 16,2-1 0-16,-1 1 0 0,3-2 0 0,2 0 0 16,-1-1 0-16,2 0 0 0,0 4 0 0,0-4 0 15,-2-2 0-15,2 0 0 0,2-1 0 0,-2 1 0 16,2 1 0-16,0 0 0 0,-2 0 0 0,2-2 0 15,-1-2 0-15,-2 2 0 0,-1 1 0 0,2-2 0 16,0 1 0-16,1 1 128 0,1-2-128 0,1 3 0 16,0-2 0-16,-1 2 0 0,3 0 0 0,0 0 0 15,1 1 0-15,9 0-128 0,-10 0 128 0,10 0 0 16,-9 0 0-16,9 0 0 0,-9 3 0 0,9-3 0 16,0 0-144-16,0 0 144 0,0 0 0 0,0 0 0 0,0 0 0 0,0 0 0 15,0 0 0-15,3 12 0 0,1-2 0 0,1-2 0 16,-5-8 0-16,11 6 0 0,1 2 0 0,-1-3 128 15,2-3 0-15,2 1-128 0,1-2 192 0,5 2-64 16,4 2 48-16,3-3 0 0,1-2 0 0,4-1 0 16,3-2-48-16,1 3-128 0,0-1 192 0,3-3-64 15,5-1-128-15,2 1 0 0,0 1 0 0,4-3 128 16,2 4-128-16,4-2 0 0,2 0 0 0,-2 0 128 16,-2-1-128-16,2 2 0 0,0-1 0 0,2 1 0 15,0 3 0-15,5 1 0 0,-2-1 0 0,-1 2 0 16,2-2 0-16,-2 2 0 0,0 1 0 0,0-1 0 15,-3 3 0-15,7-2 0 0,2 0 0 0,1-3 0 16,-5-2 0-16,1 1 0 0,-1 0 0 0,0-1 0 16,-2-1 0-16,2 1 128 0,3 0-128 0,0-2 128 0,-2 0-128 0,-1-1 192 15,-2 1-192-15,0 2 192 0,-1-2-192 0,2 0 192 16,1-2-192-16,-2 1 192 0,-1 2-192 0,-5 1 0 16,-2-7 0-16,-1 4 0 0,-1 0 0 0,-1-2 0 15,0 2 0-15,0 3 0 0,-1 0 0 0,-2 0 0 16,-2-3 0-16,-3 1 0 0,-3 0 0 0,-2 3 0 15,-4-2 0-15,-1 1 0 0,-4-3 0 0,0 2 0 16,0 2 0-16,-2-2 0 0,-2 2 0 0,-1 1 0 16,-2-3 128-16,-1 2-128 0,-1 1 0 0,-1 0 0 15,0 0 0-15,-1 0 0 0,-1 3 0 0,1-2 0 16,-3-1 0-16,0 0 0 0,-1 1 0 0,0 2 128 0,0-2-128 0,-2 0 0 16,0-1 160-16,1 3-160 0,-2 1 192 15,0-2-192-15,-1 0 0 0,-9-2 0 0,10 1 0 0,-1 1 0 16,-9-2 0-16,10 2 0 0,-10-2 0 0,11 2 0 15,-11-2 224-15,10 3-64 0,-10-3-16 0,11 3 0 16,-11-3-144-16,10 3 0 0,-10-3 0 0,10 3 128 16,-1 2-128-16,-9-5 0 0,11 3 0 0,-11-3 128 15,10 6-128-15,-10-6 0 0,10 2 0 0,-10-2 0 16,10 3 0-16,-2-1 0 0,-8-2 0 0,10 1 0 16,-10-1 0-16,11 2 0 0,-11-2 0 0,10 1 0 15,-10-1 0-15,9 4 0 0,-9-4 0 0,9 2 0 16,-9-2 0-16,0 0 0 0,0 0 0 0,9 0 0 15,-9 0 0-15,0 0-256 0,0 0 48 0,0 0 0 16,0 0-1680-16,0 0-336 0</inkml:trace>
  <inkml:trace contextRef="#ctx0" brushRef="#br0" timeOffset="139947.72">2160 17445 6447 0,'0'0'576'0,"10"-8"-576"0,1-1 0 0,2 0 0 0,0 1 1808 0,3-1 256 16,-3 4 48-16,1-2 16 0,0 3-1120 0,0 1-240 16,0-3-32-16,1-2-16 0,0 0 176 0,2-4 48 15,-1 2 0-15,0 1 0 0,-1-1-48 0,-1 3 0 16,-3-4 0-16,-1 5 0 0,3 1-304 0,-4-3-64 15,-3 2-16-15,-6 6 0 0,11-9-176 0,-4 2-32 16,-2-1-16-16,-5 8 0 0,2-12-48 0,-2 2-16 0,-3 1 0 0,-2-2 0 16,-4 2 48-16,0-1 16 0,-2 5 0 0,-5-3 0 15,-4-1-80-15,-1 0-16 0,-4 4 0 0,0 3 0 16,1-1 208-16,-5 3 48 0,-3-1 0 0,-6 2 0 16,2 0-272-16,-3 3-48 0,-8-1-128 0,-4 2 192 15,-3-1-192-15,1-2 128 0,0 0-128 0,1-1 0 16,-1-1 256-16,4 0-64 0,2 0 0 0,-4 0 0 15,-2-1 64-15,-3-2 16 0,1-5 0 0,2 2 0 16,3 1-144-16,0-3-128 0,3 1 144 0,5 0-144 16,3-2 128-16,1 3-128 0,1-2 0 0,0 2 144 15,-1 0-144-15,2-2 128 0,3 3-128 0,2 0 128 16,0 0-128-16,3 1 128 0,1 2-128 0,5 0 128 0,1 0-128 0,3-1 0 16,3-1 144-16,3 3-144 15,-1 1 0-15,4 1 0 0,1-1 0 0,8 0 128 0,0 0-128 0,-6 8 0 16,1-2 0-16,2 6 0 0,-1 0 0 0,4 2 0 15,0 4-128-15,3 5 128 0,-2 1 0 0,1 7 0 16,0 1 0-16,-1 7 0 0,1 3 0 0,0 4 0 16,-1-2 0-16,1 6 0 0,-1 2 0 0,-1 2 0 15,-1 2 0-15,-1 2 128 0,1 5-128 0,-1-2 0 16,-2 3 0-16,0-3 128 0,-1 2-128 0,1 0 0 16,-1 1 0-16,2-29 0 0,-2 3 0 0,0 5 0 15,-1 5 0-15,0 6 0 0,-1 0 0 0,0 4 192 16,-1 3-64-16,-9 39 0 0,1-20 16 0,-1-13 16 15,2-4 0-15,-1-1 0 0,-1 2-32 0,1-3-128 0,-2 1 192 0,1-5-64 16,3-2-128-16,-2-6 0 0,-3-8 144 0,0 0-144 16,0-3 0-16,1 0 0 15,1 3 0-15,1 1 128 0,-1 3-128 0,3-4 0 0,0-3 0 0,2-2 0 16,0-6 0-16,2-1 0 0,1-4 0 0,0-5 0 16,1-1 0-16,2-4 0 0,0-1 0 0,1-4 0 15,1 1 0-15,4-11 0 0,0 0 0 0,-3 7 0 16,3-7 0-16,0 0 0 0,0 0 0 0,5 10 128 15,-5-10-128-15,8 7 128 0,-8-7-128 0,13 6 128 16,1-2-128-16,1-2 0 0,0 1 0 0,4 0 0 16,2-2 0-16,3 0 192 0,4-1-64 0,1 3 0 15,-1-7-128-15,2 3 128 0,2-3-128 0,4 1 128 16,3 3-128-16,-15-1 0 0,7 0 0 0,2 1 0 16,5 1 0-16,4-1 0 0,3 0 0 0,2 1 0 15,0-1 0-15,42 1 0 0,-14 1 0 0,-8-1 0 0,-5 0 0 0,-3 3 0 16,-2 0 0-16,0-2 0 0,2 1 0 0,-2 1 0 15,-1-2 0-15,-3 3 0 0,-1 2 0 0,2-3 0 16,-5 1 0-16,3 1 0 0,0-2 0 0,1 2 0 16,-1 1 0-16,0-4 128 0,-3 1-128 0,0 0 0 15,-5 1 0-15,1-1 0 0,-1-2 0 0,-1 2 0 16,-1 1 0-16,0 0 0 0,0-2 0 0,1 1 0 16,-3 0 0-16,-3 1 0 0,-4 0 0 0,-2-3 0 15,-3 2 0-15,-2 2 0 0,-5-2 0 0,-1-1 0 16,-3 1 0-16,1 1 0 0,-4 0 0 0,-1-1-160 15,-2-2 160-15,-1 2 0 0,-10-4-128 0,9 9 128 0,-9-9 0 16,0 0 0-16,0 0-128 0,0 0 128 0,0 0 0 16,0 0 0-16,0 0 0 0,-9 5 0 0,-3-3 0 15,-2 0 0-15,-3-2 0 0,-1-2 0 0,-3 1 0 0,-3-1 0 16,-3 0 128-16,-1 0-128 0,-8-1 0 0,1 2 144 16,-5-3-144-16,2 3 0 0,-2 1 0 0,-1 0 0 15,-1 0 0-15,0 0 0 0,-1 0 128 0,-2 0-128 16,-2-1 0-16,2-1 0 0,-5 0 0 0,-1-1 128 15,-1 1-128-15,0-1 0 0,1-1 0 0,1 3 0 16,2 1 0-16,2 0 0 0,-2 0 128 0,1 0-128 16,-3 0 0-16,3 0 0 0,-1 0 0 0,2-1 0 15,-1 0 0-15,3 1 0 0,3-2 0 0,1 2 0 16,1-1 0-16,3 0 0 0,-1 0 0 0,0-1 0 16,-1 1 0-16,1 1 0 0,0 0 0 0,0 0 0 15,0 0 0-15,0 0 0 0,3 1 0 0,2 1 0 0,0 0 0 0,13 1 0 16,-1-1 128-16,1-1-128 0,-4 3 0 0,3 0 128 15,-1-1-128-15,1 0 0 0,1 1 0 0,-13 4 128 16,6-4-128-16,5-1 0 0,6 0 0 0,2-2 0 16,1-2 0-16,0-2 0 0,2 0 128 0,0-2-128 15,1-6 0-15,1 1 128 0,1-2 0 0,0-6 0 16,2 0 0-16,1-4 0 0,2-2-128 0,1 0 160 16,1-5-160-16,0-6 160 0,0-5-160 0,0-3 192 15,0-8-192-15,2-3 192 0,2-4-192 0,1-1 128 16,-1 5-128-16,2-1 128 0,1-1-128 0,-1-4 128 15,2-8-128-15,-2-3 128 0,3-6-128 0,-3 5 0 0,2 6 144 0,1-3-144 16,1-1 0-16,0-2 0 0,-1-2 0 0,-2 3 0 16,4-2 0-16,-1 10 0 0,0 6 0 0,0 1 0 15,-1 0 0-15,0 0 0 0,0-6 0 0,0 1 0 16,-3-2 0-16,0 5 0 0,2 2 0 0,0 5 0 16,-1 5 0-16,-4 18 0 0,1-5 0 0,0-4 0 15,-1-2 0-15,1 0 0 0,-1-1 0 0,1 0 0 16,-1 0 0-16,5-28 0 0,-2 13 0 0,1 10 0 15,-4 3 0-15,4 8 0 0,-2 5-144 0,-1 2 144 16,-2 3 0-16,3 4 0 0,-2-1 0 0,-1 2 0 16,1 0 0-16,0 3 0 0,-1 3 0 0,1 0 0 15,-2 2-144-15,0-1 144 0,2 4 0 0,-3 8 0 16,5-8-160-16,0 3 160 0,0-3-128 0,1 3 128 16,-6 5-192-16,10-4 32 0,1 0 16 0,0 1 0 15,-1 0 144-15,4-1-160 0,0 3 160 0,4 0-160 0,0-2 160 0,1 2 0 16,1 0 0-16,4 1-128 0,-1 0 128 0,4 0 0 15,0 0 0-15,2 1-128 0,3 2 128 0,1-1 0 16,1-1 0-16,3 3 0 0,1-1 0 0,3 2 0 16,2 0 0-16,3-1 0 0,3 1 0 0,0 1 0 15,0-3 0-15,-1-1-128 0,-2 2 128 0,1 1 0 16,0-1 0-16,2-2 0 0,-1 4 0 0,3 2 0 16,2-1 0-16,-1-1 0 0,-2 2 0 0,-2-3 0 15,-1 4 0-15,-1-4 0 0,-3 0 0 0,-1-1 0 16,-3-2 0-16,2 0 0 0,0 0 0 0,-2-2 0 15,-1-1 0-15,-1 1 0 0,-2 0 0 0,-1 0 0 16,-2-1 0-16,-7-1 0 0,0-3 0 0,-4 3 0 16,-5-1 0-16,-2 2 0 0,-2-4 0 0,-12 5 0 15,0 0 0-15,0 0 0 0,0 0 0 0,0 0 0 0,0 0 0 0,0 0 0 16,0 0 0-16,-14 0 128 0,-5 0-128 0,-3 1 0 16,-1 2 0-16,-5-2 0 0,-1 3 0 0,-5-2-128 15,-4 1 128-15,-1 1 0 0,0-1-144 0,-2 0 144 16,-1 1 0-16,0-2 0 0,0 0 0 0,-2 1 0 15,-2 2 0-15,-3-2 0 0,-3-3 0 0,-2 0 0 16,1-3 0-16,1 3 0 0,-2-1 0 0,3-1 0 16,2-5-128-16,-2 2 128 0,-2 3 0 0,-1-3 0 15,1-2 0-15,1 2 0 0,2 0 0 0,3 2 0 16,0 1 0-16,5 2 0 0,4 0 0 0,1 0 0 16,3 0-144-16,2-1 144 0,3 2 0 0,1-1 0 15,0-1 0-15,1-2-128 0,2 2 128 0,3 0 0 0,-1-1 0 16,4 1 0-16,1-2 0 0,3 0 0 0,1 0 0 0,1 3 0 15,2-1 0-15,1 1 0 0,0 0-128 0,2 0 128 16,8 0 0-16,-9 5 0 0,3-1-128 0,6-4 128 16,-7 6 0-16,2 6 0 0,0-2-160 0,1 5 160 15,1 4-128-15,0 4 128 0,1 0-128 0,-1 3 128 16,0 8-128-16,1 2 128 0,-1 5 0 0,0 1-160 16,-1 5 160-16,0 1 0 0,1 3 0 0,1 5-128 15,-2 4 128-15,3 2 0 0,0 4 0 0,-1 0 0 16,1 0 0-16,1 3 0 0,1 0 0 0,1 1 0 15,-1 0 0-15,0 1 0 0,2 1 0 0,-1 1 0 16,1-2 0-16,-1 1 0 0,-2-3 0 0,0-2 0 16,0 2 0-16,0 0 0 0,0 0 0 0,-2-1 0 15,-2-5 0-15,-1 5 0 0,-3 0 0 0,-1-4 128 0,2-2-128 0,2-27 0 16,-2 0 0-16,0 6 0 0,-1 8 0 0,-3 1 0 16,0-1 128-16,1 4-128 0,-1-4 0 0,-11 38 0 15,3-19 0-15,3-12 0 0,-1-6 0 0,2-5 0 16,1 0 128-16,2-7-128 0,0-2 0 0,0-5 0 15,-1-4 128-15,2-1-128 0,1-6 0 0,2-4 144 16,-2-4-144-16,5-1 0 0,-1-2 0 0,6-9 0 16,0 0 128-16,0 0-128 0,0 0 0 0,0 0 128 15,0 0-128-15,0 0 128 0,0 0-128 0,11-5 128 16,3 0-128-16,0-4 0 0,1 2 0 0,6-5 0 16,-1 1 0-16,7-2 128 0,3 0-128 0,-8 8 0 15,2-5 0-15,8 2 0 0,3-2 0 0,6 3 0 16,6 0 0-16,3 0 0 0,3 3 0 0,46-6 0 0,-15 5 0 0,-4 2 0 15,-4 3 0-15,2-1 0 0,1 1 0 16,-3 0 0-16,-6-2 0 0,-1 2 0 0,-1-2 0 0,0-2 0 16,-2 0 0-16,0 0 0 0,2 1 0 0,-3-1 0 15,-8-1 0-15,-3 3 0 0,-6-1 0 0,2 1 0 16,-6 0 0-16,-2 2 0 16,-3 1-704-16,-4 0-128 0,-7 2-32 0</inkml:trace>
  <inkml:trace contextRef="#ctx0" brushRef="#br0" timeOffset="143032.54">18749 18811 8287 0,'-22'-11'368'0,"7"4"80"0,-1 1-448 0,0 0 0 0,1 1 0 0,2-3 0 16,2 2 3136-16,1 2 528 0,1 0 112 0,1-1 32 15,2 0-2448-15,6 5-480 0,0 0-112 0,0 0 0 16,-5-5-64-16,5 5-16 0,0-10 0 0,2 3 0 16,4-2-208-16,1 4-32 0,3 3-16 0,4-2 0 15,3-1-432-15,3 2 0 0,2 2 0 0,4 0 0 16,5-2 128-16,3 1-128 0,6-5 0 0,4 2 128 15,1 1 96-15,2-1 16 0,0-1 0 0,2 2 0 16,3 2 192-16,7-1 32 0,-1 2 16 0,7 0 0 16,4 1-96-16,2 0 0 0,0-4-16 0,2 4 0 15,-2 2-112-15,6 1 0 0,6-1-16 0,0 0 0 16,-5 0-240-16,3 2 144 0,1 1-144 0,5 3 128 0,3 3-128 16,-1-6 0-16,-1-1 0 0,-2 4 128 0,0-1-128 0,5 5 0 15,3-3 0-15,-1 1 128 0,-3-6-128 0,-1 1 0 16,-2 2 0-16,5-2 0 0,3 3 0 0,-2-3 0 15,-5-4 0-15,0 3 0 0,-2 0 0 0,4 0 0 16,2-4 0-16,-5 1 0 0,-5 2 0 0,-2-1 0 16,-1 1 0-16,2-2 0 0,4-1 0 0,-5 0 0 15,-5-1 0-15,-4 1 0 0,-3-3 0 0,-1 2 0 16,-5-3 144-16,3 3-144 0,3 0 0 0,-4-2 128 16,-5-1-128-16,-4 2 0 0,-6-5 0 0,-1 3 128 15,-2-1-128-15,-3 4 0 0,-1 0 0 0,0 0 144 16,-2-1-144-16,-2 1 0 0,-1 1 128 0,-3-3-128 0,-2 1 0 0,-4 1 0 15,-3-1 0-15,-3 0 0 0,-3-2 0 0,-4 0 0 16,-2 0 0-16,-2 2 0 0,-2 1 0 0,-9 1 0 16,0 0 128-16,0 0-128 0,0 0 0 0,0 0 0 15,0 0 128-15,0 0-128 0,0 0 0 0,-11-4 0 16,-2 5 0-16,-5-1 0 0,-3-1 0 0,-3 1 0 16,-4-3 0-16,-4 1 0 0,-5-2 0 0,0 0 0 15,-1-1 128-15,-3 0-128 0,1 1 0 0,-5 0 0 16,1 0 128-16,-3 2-128 0,-4-3 0 0,-5 0 0 15,-5 5 128-15,-3-2-128 0,1 0 0 0,0-1 0 16,0 2 128-16,1 1-128 0,-3 1 0 0,-5-1 0 16,-5 0 0-16,0-1 0 0,0 0 0 0,1 1 0 15,2 2 0-15,-3 0 0 0,-3 0 0 0,-2 2 0 0,-3 1 0 16,1 0 0-16,0-1 0 0,0 4 0 0,-3-2 0 0,-1 2 0 16,0 1 0-16,1-3 0 0,1 2 0 0,0-2 0 15,-2 4 0-15,-2-2 0 0,-1-3 0 0,4 1 0 16,2-1 0-16,2 2 0 0,1 4 0 0,-3-5 0 15,-3-3 0-15,4 3 0 0,5-1 0 0,3 5-256 16,4-3 80-16,-1 0 16 16,-3 1-544-16,3-3-96 0,2 0-32 0,5 2-13824 0</inkml:trace>
  <inkml:trace contextRef="#ctx0" brushRef="#br0" timeOffset="157911.34">14287 17574 16287 0,'0'0'720'0,"0"0"160"0,0 0-704 0,0 0-176 0,0 0 0 0,0 0 0 16,0 0 784-16,0 0 128 0,0 0 32 0,-5-7 0 15,5 7-48-15,-6-5-16 0,1-3 0 0,-1 3 0 16,-1 1-208-16,-2-1-32 0,0-1-16 0,-1 1 0 15,-2 0-224-15,-1-3-32 0,-5 2-16 0,0-5 0 16,-5 4-128-16,0-3-32 0,-2 1 0 0,0-3 0 0,-3 2-64 0,-2-1-128 16,1-1 176-16,-1 2-176 0,-2-3 192 0,-2 3-192 15,-3-4 192-15,-1 0-192 0,-3 2 224 0,-2 1-64 16,-6-3-16-16,0 3 0 0,-7 0 128 0,1-2 32 16,3-2 0-16,-3 2 0 0,-2 1-32 0,-1 1 0 15,-5 2 0-15,0-1 0 0,-7 0-32 0,-1 1-16 16,1-4 0-16,-1 6 0 0,0-1-64 0,-3 3-16 15,-4 1 0-15,-1-4 0 0,-2-2-16 0,1-1-128 16,3 3 192-16,-4-1-64 0,0 2 16 0,-4 0 0 16,-5-3 0-16,1 2 0 0,2 1-144 0,-2 2 0 15,-4-3-160-15,-1 2 160 0,0 1 0 0,-1-2 0 16,2 4 0-16,-3-3 0 0,-6 3 0 0,2-4 0 0,2 5 0 0,0-1 0 16,-1 1 0-16,-3 2 0 0,-5-2 0 0,7 1 0 15,-2 1 128-15,0-1-128 0,-2 1 192 0,2 1-192 16,1 0 192-16,0 1-64 0,2 0 0 0,-3 1-128 15,-3-1 128-15,-1 3-128 0,6-1 0 0,2 0 0 16,0 1 0-16,0 1 160 0,-3 0-160 0,3 0 128 16,3 4 16-16,-1-1 0 0,2 0 0 0,0-2 0 15,0 4-16-15,4 1-128 0,3 1 192 0,1 0-64 16,-3-1-128-16,1 0 160 0,2-1-160 0,1 5 160 16,3-1-160-16,1 3 0 0,-2-2 0 0,1 2 0 15,0-2 0-15,2 2 0 0,5-2 0 0,3 4 0 16,3-2 0-16,-1 1 0 0,-4 1 0 0,3-1 0 15,4-4 0-15,2 3 0 0,3 1 0 0,2 0 0 16,4-1 0-16,-1 0 0 0,-4 0 0 0,1 1 0 0,4 0 0 0,0-1 0 16,5 1 0-16,1 1 0 0,4 2 0 15,3 2 0-15,3-3 0 0,0 2 0 0,0 0 0 0,1 3 0 16,-1-5 0-16,1 1 0 0,3 1 0 0,2-2 0 16,2 0 0-16,3 0 0 0,4 2-160 0,2 3 160 15,1-5 0-15,4 1-144 0,2-2 144 0,4 2 0 16,3-3-144-16,4 0 144 0,2 0-128 0,1 1 128 15,4 1-160-15,1-1 160 0,5-1-192 0,3-1 192 16,2 1-208-16,4 0 80 0,0 2 128 0,5 0-128 16,2-1 128-16,5-1-128 0,3 2 128 0,4-2 0 15,2-3 0-15,0 2 0 0,2 0 0 0,1 1 0 16,3 0 0-16,1 1 0 0,2 2 0 0,3-2 0 0,3 1 0 0,6-2 0 16,4 2 0-16,-2 0 0 15,-1-1 0-15,1 1 0 0,0 0 0 0,4 0 0 0,1 0 0 0,5-1 0 16,8-2 0-16,-1 1 0 0,-3-3 0 15,1 0 0-15,0-2 0 0,4 0 0 0,5 0 0 0,1 1 0 16,-5-2 0-16,4 1 0 0,-1-2 0 0,4 2 0 16,2 0 0-16,0 0 0 0,-1-2 0 0,-1 0 0 15,0 1 0-15,6-3 128 0,4 3-128 0,-2 0 128 16,-2-6-128-16,2 4 0 0,1-4 0 0,4 2 0 16,1-4 0-16,-3 4 0 0,-1-4 0 0,1-2 0 15,4 0 0-15,-4 4 0 0,-1-5 0 0,1 1 0 16,-4-2 0-16,7 0 0 0,1-1 160 0,-1 2-160 15,-5-4 0-15,3 1 0 0,1-1 0 0,1-2 0 0,-2-4 0 0,0 4 0 16,-3-2 0-16,5-2 0 16,2 3 0-16,-2-5 0 0,-3 0 0 0,-1-3 0 0,0 2 0 0,1 1 0 15,0-3 0-15,-3 4 0 0,-5-2 0 0,1-2 0 16,-1 3 0-16,1-3 0 0,-1 3 0 0,-2 0 0 16,-8-6 128-16,1 4-128 0,-2 2 0 0,1-4 0 15,2 0 0-15,-3 1 0 0,-8-1 0 0,2-1 128 16,1-1-128-16,-2 1 0 0,-2 0 0 0,0 0 0 15,0-2 128-15,-2-1-128 0,-4-2 0 0,-3 1 0 16,-2 0 0-16,1 1 0 0,1-1 0 0,2-1 128 16,-2-1-128-16,-4-2 0 0,-2-1 0 0,-4 1 0 15,2-3 128-15,-3 0-128 0,-3 2 0 0,0-1 0 16,0 2 0-16,-1-1 0 0,-1-2 128 0,-3 1-128 16,-1-6 0-16,-6 2 144 0,-7 2-144 0,-1-3 0 0,-5 1 144 0,-3-2-144 15,-1-2 144-15,-2-1-144 0,-3-2 192 16,-1 1-192-16,-4-1 320 0,-3 0-64 0,-3 0 0 0,-1 0 0 15,-4 3 48-15,-1-3 0 0,-3 1 0 0,-3-2 0 16,-4 3-96-16,-1-1-16 0,-4-2 0 0,-2 2 0 16,-3-3-64-16,-10 1 0 0,-4 0-128 0,-6 0 192 15,-7 0-192-15,-1 2 0 0,-2-2 128 0,-4 2-128 16,-5 0 0-16,-6 1 0 0,-8-1 0 0,-8 3 0 16,-6 6 0-16,-4-3-128 0,-5 3 128 0,-9-1 0 15,-12 3 0-15,-3 6-192 0,-4 2 192 0,-9 3-160 16,-11 3-32-16,-3 1 0 0,-2 4 0 0,-11 5 0 15,-11 4-128-15,-8 5-48 0,-7 0 0 0,-3 5 0 16,-5 3-160-16,-1 3-48 0,3-1 0 0,-6 5 0 16,-2 2-224-16,-4 5-48 0,-4 3-16 0,0 4-13248 15</inkml:trace>
  <inkml:trace contextRef="#ctx0" brushRef="#br0" timeOffset="163213.51">16053 2716 12895 0,'0'0'576'0,"0"0"112"0,-1 11-560 0,-1 1-128 16,0-4 0-16,2-8 0 0,2 12 640 0,-2-12 112 16,0 0 16-16,0 0 0 0,0 0 32 0,0 0 16 15,0 0 0-15,14 0 0 0,0-4 80 0,0-6 32 16,0-4 0-16,4-4 0 0,1-2-352 0,2-2-64 16,-1 1 0-16,0-6-16 0,-2-1-256 0,1-4-48 15,3-1-16-15,-3 3 0 0,-1 0-176 0,-2 0 192 0,1 1-192 0,-2 3 192 16,1 5 32-16,-2 2 16 0,-1 5 0 0,0 1 0 15,-2 5-48-15,2 3 0 0,0 8 0 0,1 0 0 16,-2 1-64-16,0 9-128 0,-1 0 176 0,1 7-176 16,-2 0 192-16,-1 2-192 0,0 3 192 0,0 3-192 15,0-1 128-15,-2 2-128 0,-1 3 0 0,1-4 0 16,-1 0 0-16,1-3-304 0,-1 3 64 0,0-1 16 31,-1 0-640-31,2-4-128 0,-3 2-32 0,-1-3-9600 0</inkml:trace>
  <inkml:trace contextRef="#ctx0" brushRef="#br0" timeOffset="163563.81">16485 2783 10127 0,'0'0'896'0,"0"0"-704"0,0 0-192 16,0 0 0-16,0 0 1936 0,0 0 368 15,12 0 64-15,-12 0 0 0,0 0-1792 0,7 9-384 16,-7-9-64-16,3 13 0 0,1 1 128 0,-4 3 48 0,-3 2 0 0,1 7 0 15,-2-2 112-15,0 7 32 0,0-1 0 0,-1 6 0 16,-3 1-96-16,0 3-16 0,-4 0 0 0,3-1 0 16,0 4-144-16,0-2-48 0,2-4 0 0,-1 0 0 15,2-3-144-15,1-4 0 0,-2-4 144 0,2 2-144 16,0-4-192-16,0 1-96 0,0 1-32 0,0-3-9904 16</inkml:trace>
  <inkml:trace contextRef="#ctx0" brushRef="#br0" timeOffset="164014.56">16009 3623 18431 0,'0'0'1632'0,"0"0"-1312"0,0 0-320 0,-6 13 0 16,1 0 464-16,-2-1 32 0,2 4 0 0,-2 1 0 15,0 4 416-15,-1 3 96 0,-1-1 16 0,-1 3 0 16,-1 6-208-16,0 4-48 0,0 2 0 0,2 5 0 16,-4-1-384-16,2 5-64 0,-3-1-32 0,1 1 0 15,0-3-288-15,1 1 128 0,-1-3-128 0,-1 1 0 16,0-5 128-16,0-2-128 0,0-6 0 0,1-2 0 15,1-2 0-15,-1-1 0 0,0-5 128 0,2 1-128 16,1-2-416 0,1-4-144-16,-1-2-16 0,1-7-11312 0</inkml:trace>
  <inkml:trace contextRef="#ctx0" brushRef="#br0" timeOffset="164597.71">15316 3825 27647 0,'6'-7'2448'0,"3"-2"-1952"0,2-3-496 0,3 1 0 16,3 2 0-16,2-2 0 0,1 0-176 0,3-1 176 15,1-4 256-15,3 1 192 0,1 1 16 0,4 0 16 16,-2-1-128-16,5 0-32 0,-1-1 0 0,4 0 0 16,0 1-192-16,-1-1-128 0,-4 2 128 0,-1 0-128 15,-2 2 0-15,0 2 0 0,-2-1 0 0,-3 4 0 16,-2-3-128-16,-3 7 128 0,-1 2-128 0,-2 3 128 16,-3 1-144-16,-1 6 144 0,-2 0-160 0,-2 7 160 15,-1 5 0-15,-2 1 0 0,-2 5-128 0,1 1 128 16,-3 4 0-16,0 3 0 0,-4 4 192 0,0 3-192 15,-3-2 288-15,1 5-48 0,-2 0-16 0,-2 2 0 16,-1-2 32-16,0 1 0 0,0-6 0 0,0-1 0 16,3-5-48-16,0-2 0 0,-1-8 0 0,3 1 0 15,2-4-16-15,-1-6 0 0,1-5 0 0,2 0 0 0,0-10-48 0,0 0-16 16,4 6 0-16,-4-6 0 16,0 0 16-16,9-5 0 0,2-6 0 0,-1-2 0 0,2-2-144 15,0-3 128-15,0-3-128 0,-1 2 128 0,2 1-128 0,0 2 0 16,-1 4 0-16,2-2 0 0,-1 1 0 0,1 4 0 15,1 0 0-15,-3 5 0 0,0 2 0 0,0 3 0 16,-2 4 160-16,0 4-160 0,0 0 192 0,-1 5-64 16,0 3 0-16,-1 2-128 0,-1 6 128 0,-2 3-128 15,1 5 0-15,-1-5 0 0,-3 0 0 0,1 1 0 16,-1-1 0-16,2 0 0 0,0-5 128 0,1 1-128 16,0 2 0-16,1-5 0 0,1 3 0 0,-1-1 0 15,3-2 0-15,0-2 0 16,0-2-1168-16,0-1-352 0,2-6-64 0,-1 0-12448 0</inkml:trace>
  <inkml:trace contextRef="#ctx0" brushRef="#br0" timeOffset="164809.73">16705 4208 23951 0,'-11'-8'2128'0,"11"8"-1696"0,0 0-432 0,0 0 0 15,0 0 1520-15,0 0 208 0,-7 8 64 0,2-2 0 16,-1 6-1056-16,2 2-208 0,-2 2-32 0,3 3-16 16,1 2 112-16,-1-1 32 0,1 4 0 0,0 4 0 15,-2 0-368-15,4 1-64 0,0 2 0 0,2-3-16 0,0 1-176 0,2 0-224 16,2-5 48-16,3-1-10112 16,2-4-2016-16</inkml:trace>
  <inkml:trace contextRef="#ctx0" brushRef="#br0" timeOffset="165009.81">16389 3747 45151 0,'-16'-7'4016'0,"4"-2"-3216"16,3 4-640-16,2 0-160 15,7 5-544-15,0 0-144 0,0 0-16 0,0 0-16 0,-1-9 368 0,1 9 80 0,4-6 16 0,2-3 0 32,2 1-1856-32,3-3-352 0,2 2-80 0</inkml:trace>
  <inkml:trace contextRef="#ctx0" brushRef="#br0" timeOffset="165381.81">17561 3791 41471 0,'-40'-10'1840'0,"16"9"368"0,-1 3-1760 0,-1 4-448 16,1 6 0-16,-2 3 0 15,-1 4-304-15,-1 2-144 0,0 1-16 0,1 0-16 0,0-4 480 0,5 0 0 16,4-3 0-16,4 0 0 0,3-1-416 0,6 1 16 15,3 1 0-15,6 1 0 16,3 1-832-16,7 1-176 0,5 0-16 0,4 2-16 16,5-2 0-16,4 1 0 0,2 0 0 0,2 3 0 15,1-1 528-15,-1 1 96 0,2 3 32 0,-1-1 0 0,0-4 624 0,-1 3 160 16,1 1 0-16,-1-3 0 0,0 4 560 0,0-3 144 16,2-4 16-16,-1 1 16 0,-3-1 32 0,-4 2 0 15,-5-2 0-15,-5 0 0 0,-6 1-96 0,-5-1-16 16,-7 0 0-16,-8 0 0 0,-8 2-384 0,-12-1-80 15,-8 3 0-15,-15 2-16 0,-9 1-176 0,-9 3-256 0,-8 0 64 0</inkml:trace>
  <inkml:trace contextRef="#ctx0" brushRef="#br0" timeOffset="168483.52">21940 313 20959 0,'0'0'928'0,"0"0"192"0,-5-5-896 0,5 5-224 16,0 0 0-16,0 0 0 0,0 0 144 0,3-11-16 15,-1 3 0-15,-2 8 0 0,0 0 320 0,0 0 64 0,0 0 16 0,3-10 0 16,-3 10-48-16,0 0-16 16,0 0 0-16,0 0 0 0,0 0-304 0,0 0-160 0,0 0 160 0,0 0-160 15,-7 13 0-15,-1-2 0 0,-1 2 0 0,-2 3 0 16,2 3 240-16,3-5-48 0,-3 6-16 0,-3 4 0 15,3 4 144-15,-2 3 16 0,1 1 16 0,-2 6 0 16,1 3-80-16,-12 39-16 0,3-4 0 0,2-1 0 16,1-1-48-16,2 2-16 0,-4 2 0 0,1 1 0 15,-1 5-64-15,0-2-128 0,0 2 176 0,-1 2-176 16,-1-4 192-16,2 0-192 0,-2 1 192 0,-4-3-192 16,-1 3 224-16,-1-6-64 0,0-2-16 0,-1-1 0 15,2-4 48-15,-3 1 0 0,-1-1 0 0,1 2 0 16,-1 2 144-16,0-3 48 0,1 2 0 0,1-3 0 0,1 1-144 15,2 0-32-15,0-1 0 0,-1 0 0 0,-1 1-208 16,1-1 0-16,-2 0 128 0,1 0-128 0,-2-5 0 16,3-2 128-16,0-2-128 0,0 3 0 0,1-3 128 0,2 2-128 15,0-4 0-15,3-1 0 0,-2 1 0 0,2-3 0 16,0 0 0-16,0 0 0 0,1-1 0 0,2-4 128 16,-1-2-128-16,3-7 0 0,1-3 0 0,0-2 128 15,0-3-128-15,2-2 0 0,1 0 128 0,1-6-128 16,-3 0 0-16,1-5 144 0,-2 1-144 0,4-2 0 15,-2-1 0-15,1-2 128 0,0-2-128 0,1 0 0 16,0 1 0-16,1-4 128 0,-1-1-128 0,-2 1 0 16,3-3 0-16,0 1 0 0,2-2 0 0,2 1 0 15,-1-4 128-15,6-5-128 0,-5 9 0 0,5-9 0 16,-3 7 0-16,3-7 128 0,0 0-128 0,0 0 0 0,3 12 0 16,-3-12 0-16,9 8 0 0,3-1 0 0,-1-2 0 0,3-2 0 15,3-1 0-15,0 1 0 0,3-2 0 0,-1 0 0 16,3-2 0-16,3 0 0 0,1 0 0 0,1 1 0 15,4 0 0-15,3-2 0 0,3 1 0 0,5 0 0 16,2 1 0-16,6-1 0 0,4 1 128 0,2 0-128 16,0 1 0-16,1 1 0 0,2 0 0 0,3-1 128 15,4 0-128-15,3 0 0 0,2 2 0 0,2-3 0 16,0 0 0-16,4 0 0 0,0-3 0 0,6 3 0 16,3 3 0-16,-1-2 0 0,-2 1 0 0,1-2 0 15,4-2 0-15,4 2 0 0,4 0 0 0,-2 0 0 16,-1-1 0-16,1-2 0 0,0 2 0 0,7 2 0 15,4 2 0-15,-4 0 0 0,-2-2 0 0,6 1 0 16,7 0 0-16,-4 1 0 0,0 1 0 0,1 4 0 0,3-3 0 0,3 4 0 16,4-4 128-16,-1 3-128 15,0-1 0-15,4-3 0 0,5 0 0 0,-1 0 0 0,-1-1 0 0,3 1 0 16,8 1 0-16,-4-1 0 0,-3-1 0 0,3 0 0 16,5 1 144-16,-1 0-144 0,0 1 0 0,1 2 128 15,5-4-128-15,1 0 0 0,2-1 0 0,-1 1 128 16,-2-3-128-16,6 4 0 0,7 0 0 0,-3-2 0 15,-3-1 0-15,6-1 0 0,5-1 0 0,-1 0 0 16,-3-2 0-16,2 1 0 0,-2-2 0 0,6 3 0 16,2-1 0-16,-5 1 0 0,-4 0 0 0,1 0 0 15,4 2 0-15,-3-1 0 0,-6 0 0 0,-2 2 0 0,-1 1 0 0,-2-2 0 16,-1-1 0-16,-4 0 0 16,-3 0 0-16,-2 4 0 0,2-1 0 0,-7-2 128 0,-6 0-128 0,-6-1 0 15,-4 1 0-15,-5-1 0 0,1-1 0 0,-11-3-15552 16</inkml:trace>
  <inkml:trace contextRef="#ctx0" brushRef="#br0" timeOffset="169573.11">22573 738 6447 0,'-7'-10'576'0,"5"3"-576"0,-1-4 0 0,1 3 0 16,0-2 320-16,2 2-32 0,0-4-16 0,2-1 0 15,-1 2-272-15,3-3 0 0,0 1 0 0,-1 2 0 16,1-2-192-16,1-1 0 0,2 0 0 0,-1 4 0 16,-1-3 48-16,0 3 16 0,-1 0 0 0,-2-2 0 15,1 5 128-15,-2-4 0 0,-1 11 128 0,-1-6-128 0,-2 0 1296 0,3 6 192 16,0 0 48-16,0 0 0 0,-2-7 96 0,2 7 32 16,0 0 0-16,0 0 0 0,0 0-704 0,0 0-128 15,-5 13-16-15,2 1-16 0,1 0-304 0,1 6-64 16,-1 1-16-16,2 3 0 0,0 8 160 0,-1 1 48 15,-2 1 0-15,2 3 0 0,-3 2-96 0,1 3-16 16,-4 5 0-16,0-1 0 0,-2 2-192 0,0 1-32 16,0-4-16-16,0 0 0 0,1-1-128 0,-2 0-16 15,-1-6-128-15,-1-2 192 0,1-1-48 0,1-5-16 16,1-2 0-16,1-1 0 0,-1-5-128 0,4-3 0 16,0 0 144-16,1-3-144 15,0-2-624-15,4-14-192 0,0 0-32 0</inkml:trace>
  <inkml:trace contextRef="#ctx0" brushRef="#br0" timeOffset="169854">22527 623 28559 0,'0'0'2544'0,"0"0"-2032"0,0 0-512 0,0 0 0 15,0 0-384-15,11-2-160 0,2-2-32 0,4-1-16 0,2-6 592 0,1-1 0 16,2 1 0-16,2-5 0 0,0-3 128 0,6 2-128 16,0-4 192-16,-13 7-64 0,6 0-128 0,4 0 192 15,-2 2-192-15,3-1 192 16,-3 3-1664-16,0 1-336 0,-1 4-64 0,14-5-16 0</inkml:trace>
  <inkml:trace contextRef="#ctx0" brushRef="#br0" timeOffset="170032.96">22578 904 18431 0,'0'0'816'0,"0"0"160"0,4 13-784 0,4-4-192 0,6 1 0 0,3-6 0 15,2-1 672-15,5-3 96 0,4-3 0 0,3-1 16 16,-1-6-64-16,6-1-16 0,2-3 0 0,4 0 0 16,2 1-352-16,-2 3-80 0,1-2-16 0</inkml:trace>
  <inkml:trace contextRef="#ctx0" brushRef="#br0" timeOffset="170252.81">23244 873 24927 0,'0'0'1104'0,"0"0"240"16,0 0-1088-16,0 11-256 0,0 6 0 0,-1-1 0 0,-2-1 208 0,0 6-16 16,0-1 0-16,-2 0 0 0,1 5 112 0,-1-1 16 15,-2-4 0-15,2 4 0 0,0 2-176 0,0-2-16 16,0 5-128-16,1-4 192 0,2 2-192 0,2-3 0 15,-2-1 0-15,1 1 0 16,0-5-1568-16,1-3-256 0,0-4-48 0</inkml:trace>
  <inkml:trace contextRef="#ctx0" brushRef="#br0" timeOffset="170618.48">23499 960 20271 0,'-11'12'1792'0,"-2"3"-1424"0,0 4-368 0,3 1 0 15,0-1 1216-15,1 3 192 0,-1-2 16 0,1 1 16 16,0-3-736-16,2-3-128 0,0-4-48 0,3 1 0 16,1-5-112-16,3-7-32 0,0 0 0 0,0 0 0 15,0 0-176-15,10-1-32 0,0-4-16 0,4-8 0 16,1-2 16-16,3-3 0 0,1-3 0 0,1-1 0 15,1-5-176-15,-1 3 0 0,0-3 0 0,-1 3 0 16,-1 1 0-16,-1 4 0 0,-1 4 0 0,0 1 0 16,-2 3 0-16,-2 3 0 0,-2 4 0 0,-1 4 0 15,-9 0 0-15,10 7 0 0,-2 4 128 0,-2 0-128 16,-2 5 128-16,-1 2-128 0,-1-1 128 0,-2 5-128 0,-2 3 128 0,1-2-128 16,-2 1 128-16,-1 2-128 0,-1-1 160 0,3 2-160 15,-4-5 192-15,4-3-192 16,-1-3-256-16,5 1-144 0,-1-6-48 0,1-2 0 15,4 0-1904-15,-6-9-384 0,10 5-80 0,-10-5 0 0</inkml:trace>
  <inkml:trace contextRef="#ctx0" brushRef="#br0" timeOffset="171202.8">24249 1044 23551 0,'0'0'1040'0,"-10"0"224"0,-1 1-1008 0,-1 1-256 0,-1 0 0 0,0 1 0 16,-3-2 464-16,0 0 48 0,-2 2 16 0,0-1 0 16,0 1-80-16,1-2 0 0,-1 3-16 0,1 0 0 15,1 1-176-15,-2-1-48 0,4 2 0 0,0 4 0 16,2 0-208-16,2 2 0 0,1 2 0 0,2-4 0 16,0 0 0-16,2-1 0 0,5-9 0 0,-3 9 0 15,3-9 0-15,-2 11 0 0,2-11 0 0,4 8 0 16,-4-8 0-16,0 0 0 0,12 5 128 0,-1 0-128 15,0-2 272-15,3-3-32 0,0-1-16 0,2-3 0 16,-1 2-64-16,1-1-16 0,0-1 0 0,-1 3 0 16,-1-1-16-16,0 2-128 0,-1 2 192 0,-1-1-64 15,1-2-128-15,-4-1 0 0,-9 2 0 0,11-1 128 16,0 1-128-16,-11 0 0 0,0 0 0 0,11-3 0 16,-11 3 144-16,11-5-144 0,-4 0 160 0,-1 0-160 0,0-5 160 0,1 2-160 15,0-2 160-15,1 1-160 0,0-3 128 0,1 0-128 16,1 1 0-16,0-3 144 0,-1 0-144 0,2-3 0 15,1-2 0-15,2 1 0 0,0 2 0 0,-2-4 0 16,0-1 0-16,1-3 0 0,-1-5 0 0,4 2 0 16,-1 0 0-16,0-3 128 0,3-4-128 0,-4-3 0 15,0-1 0-15,0-2 0 0,-2 0 0 0,0-4 0 16,-2 2 0-16,-5 20 0 0,3-8 0 0,-2 6 128 16,0-1-128-16,1 3 0 0,-2 3 0 0,-1 3 0 15,-2 3 0-15,1-5 0 0,-6 9 0 0,3 9 208 16,-9 3-48-16,-3 6-16 0,-5 11 112 0,7-5 32 15,-8 12 0-15,0 5 0 0,1 3-144 0,-4 5-16 0,2 4-128 0,0 6 192 16,0 2-192-16,-19 52 128 0,7-14-128 0,9-11 0 16,4-6 128-16,5-11-128 0,7-6 0 0,4-5 144 15,6-12-144-15,5-5 0 0,3-2 0 16,4-9 0 0,6-4-624-16,4-4-144 0,1-3-48 0,7-7-13072 0</inkml:trace>
  <inkml:trace contextRef="#ctx0" brushRef="#br0" timeOffset="171722.91">26222 936 23775 0,'0'0'1056'0,"0"0"224"0,0 0-1024 0,1 10-256 15,2 3 0-15,2 0 0 0,3-4 176 0,3 0-16 16,3-6 0-16,1-1 0 0,3-5 432 0,2-1 96 0,2-5 16 0,2 2 0 16,2-6-256-16,0-1-64 0,2-4 0 0,0 0 0 15,-1 1-224-15,-2-1-160 0,-3-1 192 0,-4 0-192 16,-4 1 144-16,-3 0-144 0,-2 2 0 0,-4 3 144 16,-5-1-144-16,-4 1 0 0,-3 4 0 0,-6 0 0 15,-5 6 0-15,-3 1 128 0,-6 4-128 0,-2 4 192 16,-3 8 304-16,-2 5 64 0,0 5 16 0,0 3 0 15,-1 2-32-15,4 0 0 0,3 4 0 0,4 4 0 16,2 1-288-16,5-1-64 0,3-2-16 0,5-4 0 16,6 0-176-16,4-6 128 0,3 1-128 0,5-5 128 15,4 1-128-15,3-4 0 0,3-3 0 0,6-6-176 32,1 0-1280-32,5-8-256 0,-1-1-48 0</inkml:trace>
  <inkml:trace contextRef="#ctx0" brushRef="#br0" timeOffset="171886.76">27030 838 26719 0,'0'0'2368'0,"-5"13"-1888"0,0 2-480 0,3 3 0 0,2 4 256 0,5-1-64 15,-1 2 0-15,5-1 0 0,1-1 320 0,1 0 48 16,6-5 16-16,0-1 0 0,3 1-272 0,2-5-48 15,4 1-16-15,1 0 0 0,1-4-496 0,-1 1-112 16,1-4-16-16,-1 0-8384 16,0-2-1664-16</inkml:trace>
  <inkml:trace contextRef="#ctx0" brushRef="#br0" timeOffset="172091.63">27470 798 14735 0,'0'0'1312'0,"0"0"-1056"0,-6 12-256 0,-2-3 0 16,-1 3 2336-16,-2 2 416 0,-2 3 64 0,-2 4 32 16,-4 0-1392-16,-4 4-288 0,-4 1-48 0,1 3-16 15,-2 1-208-15,0 1-32 0,0 1-16 0,-1-1 0 16,-1 3-528-16,5-1-128 0,2-1 0 0,3-2-16 16,3-4-352-16,4 1-64 0,5-7-16 0,4-2 0 31,4-2-2032-31,2-6-400 0</inkml:trace>
  <inkml:trace contextRef="#ctx0" brushRef="#br0" timeOffset="172777.28">27890 981 24879 0,'0'0'1088'0,"-8"-3"256"16,-1 2-1088-16,0 2-256 0,0 3 0 0,-1 2 0 0,-2 1 704 0,-2 4 64 15,-3-1 32-15,-1 2 0 0,-1 2-368 0,0-2-80 16,0 2-16-16,1 2 0 0,2-1-48 0,2 3-16 16,2-1 0-16,3 1 0 0,3 1-272 0,1-3 0 15,2-8 0-15,5 3 0 0,3 0 0 0,2-5 0 0,4-2 0 0,3-4 0 16,3-4 0-16,5-1 0 0,2-5 0 0,2-1 0 16,-6-5 0-16,0-1 0 0,1-4 144 15,-1 1-144-15,-1-2 144 0,-1 1-144 0,-3-2 128 0,-2 1-128 16,-2 2 160-16,-1 5-160 0,-1 5 192 0,-1-1-192 15,-1 5 384-15,-7 6-48 0,0 0 0 0,0 0 0 16,0 0-144-16,11 11-48 16,-4 2 0-16,-3 5 0 0,0 2-144 0,0-1 0 0,1-1 0 0,0 0 0 15,0 0 0-15,3-4 128 16,2-2-128-16,0-3 0 0,0 0 0 0,4-2 0 0,0-5 128 0,3-2-128 16,0-2 0-16,4-2 0 0,0-3 144 0,2-3-144 15,1 0 0-15,1-3 0 0,-1-2 0 0,1 0 0 16,-1 0 0-16,2-1 0 0,-3 2 0 0,-2 0 0 0,-1 2 0 15,-2 5 0-15,-4 2 0 0,-1 5 0 0,-2 3 0 16,0 3-160-16,-3 8 160 0,0 0 0 0,-2 0-144 0,0 1 144 16,-1-1 0-16,-3 3-144 0,2 3 144 15,-3-2 0-15,1-1 0 0,-1-2 128 0,-1-5-128 0,0 1 128 16,0-11-128-16,1 11 128 0,-1-11-128 0,0 0 192 16,4 5-64-16,-4-5 0 0,9-3 112 0,2-5 16 15,-1-2 16-15,3-2 0 0,1 0-16 0,1-1 0 16,-1-2 0-16,0-1 0 0,2 2-256 0,0 1 128 15,2 3-128-15,-3 2 0 0,-1 3 128 0,1 4-128 16,1 3 0-16,0 6 0 0,2 1 128 0,-2 4-128 16,-3 2 192-16,4 3-192 0,-1 3 240 0,-1 1-64 15,-1 3-16-15,2-3 0 0,-1-2 48 0,1-3 16 16,2-5 0-16,1 0 0 0,0-2 48 0,3-5 16 0,1-1 0 16,4-3 0-16,2-3 48 0,4-3 16 0,1-4 0 0,4 1 0 15,4 2-128-15,2-3-32 0,1 2 0 0,2-1 0 31,2 1-912-31,-4-2-192 0,-3 0-48 0,-4 1-15840 0</inkml:trace>
  <inkml:trace contextRef="#ctx0" brushRef="#br0" timeOffset="173288.93">30263 773 31967 0,'0'0'1408'0,"0"0"304"0,0 0-1376 0,11-5-336 0,1 4 0 0,2 0 0 15,2 1 224-15,2-1-32 0,1-1 0 0,2-2 0 16,0-1 192-16,2-6 48 0,2 0 0 0,1 2 0 16,-1-3-256-16,1 3-48 0,-3-5-128 0,-1 3 192 15,0 1-2880-15,-3-3-592 0</inkml:trace>
  <inkml:trace contextRef="#ctx0" brushRef="#br0" timeOffset="173511.75">30504 866 22111 0,'0'0'1968'0,"0"0"-1584"16,9 9-384-16,3 0 0 0,0 0 3040 0,4 0 528 15,0-4 96-15,3 1 32 0,2-1-2656 0,4-3-528 16,6-5-96-16,3-5-32 0,3 0 208 0,5-4 48 16,5 2 0-16,0-1 0 15,1 0-1264-15,-6 1-240 0,-3-5-48 0</inkml:trace>
  <inkml:trace contextRef="#ctx0" brushRef="#br0" timeOffset="174724.48">22373 1989 16575 0,'-11'-12'736'0,"3"8"160"0,-1 1-720 0,0-3-176 0,-1 4 0 0,1 1 0 0,0 1 1040 16,0 1 176-16,0 3 48 0,1 3 0 0,-1 2-368 15,0 3-64-15,1 2 0 0,-1 2-16 0,0 2-320 0,-3 2-64 16,-2 2-16-16,1 6 0 0,0-1-112 0,0 4-32 15,1 2 0-15,0 0 0 0,1-2-112 0,-1 2-32 16,0-1 0-16,0-2 0 0,1-4 0 0,2-3-128 16,0-3 192-16,1-2-64 0,2-4 272 0,1-3 48 15,5-11 16-15,0 0 0 0,0 0-32 0,0 0-16 16,0 0 0-16,6-13 0 0,2-3 128 0,2-6 32 16,2-3 0-16,0-6 0 0,2 0-336 0,0-1-64 15,0 0-16-15,0-1 0 0,3-1-160 0,-1 1 0 0,3 2 0 16,0 3 0-16,-3-2 0 0,1 2 0 0,1 0 128 15,0 2-128-15,-1 6 0 0,-1 3 0 0,-2 7 0 0,-1 0 0 16,-2 5 0-16,-11 5 0 0,0 0 0 0,10 8 0 16,-2 3-144-16,-4 6 144 0,-2 0-192 0,-2 2 192 15,-2 3-144-15,-3 0 144 0,-3 1 0 0,-1-2-144 16,-1 0 144-16,0 0 0 0,0-1 0 0,-4 2 0 16,0-3 0-16,1-2 0 0,0-7 0 0,1 3 0 31,1-5-528-31,3 3-176 0,4-4-48 0,4-7-8528 0,0 0-1696 0</inkml:trace>
  <inkml:trace contextRef="#ctx0" brushRef="#br0" timeOffset="175111.63">22885 1980 29135 0,'-15'7'1280'16,"4"-2"288"-16,-2 1-1248 0,0 5-320 0,-1-1 0 0,2 2 0 0,-1 0 0 0,-2 2 0 16,-3 4 0-16,0-3 0 0,1 1 160 0,2 0-32 15,2 1 0-15,2-1 0 0,1 1-128 0,6-1 0 16,4 2 0-16,3-4 0 0,2-4 0 0,2 0 0 16,5-3 0-16,3-2 0 0,3-3-240 0,2-6 80 15,2-1 16-15,3 0 0 0,2-5 144 0,0 1 0 16,-1-3 0-16,1-4 0 0,0-2 0 0,-3 1 128 0,-3-1-128 15,-2 3 176-15,-3 2 80 0,-5-1 0 0,-4-3 16 0,-2 3 0 16,-5 2 240-16,-5 0 64 0,-4 0 0 0,-4 3 0 16,-4-2 96-16,-3 5 32 0,-3-1 0 0,-1 1 0 15,-1 3-448-15,-1-2-64 0,1 5-32 16,3 0 0-16,4-2-160 0,3 2-272 0,1-1 64 0,4 0 16 31,10 1-2016-31,0 0-400 0,0 0-80 0</inkml:trace>
  <inkml:trace contextRef="#ctx0" brushRef="#br0" timeOffset="175440.4">23562 1816 27647 0,'-14'1'2448'0,"5"2"-1952"0,0 2-496 0,-1 0 0 0,-1 0 144 0,0 4-144 16,0-2 128-16,-2 4-128 0,-1-5 320 0,-1 3-32 15,-1-2 0-15,1 1 0 0,1 1-96 0,0-1-32 16,1 3 0-16,2 3 0 0,2-4-160 0,3 4 0 16,3 3 0-16,2-3 128 0,3-4-128 0,4 1 0 15,4-3 0-15,2 1 0 0,5-3-272 0,2 2 64 16,1-3 16-16,5-3 0 0,0 3 192 0,-1 2 0 16,-2-3 0-16,-2-1-144 0,-2 5 144 0,-3-2 0 15,-1-2 0-15,-2 1 0 0,-12-5 0 0,6 9 144 16,-6-9 0-16,-1 12 0 0,-4-3 176 0,-4 3 16 0,-5-2 16 15,-5 3 0-15,-6 0 160 0,-3-2 16 0,-2 2 16 16,-1 0 0-16,1-4-288 0,1-1-64 0,-1-2-16 16,5-3 0-16,2 0-176 0,5-1-176 0,3-4 48 0,4-3 0 31,3-4-1936-31,5-5-384 0</inkml:trace>
  <inkml:trace contextRef="#ctx0" brushRef="#br0" timeOffset="175637.31">24012 1598 24879 0,'0'0'2208'0,"-8"7"-1760"0,-2 3-448 0,0 4 0 16,-1 6 560-16,1 2 16 0,-2 3 16 0,-2 5 0 0,-2 1 64 15,0 2 16-15,-1 3 0 0,1 2 0 16,0 0-208-16,1 3-32 0,-1-2-16 0,2 2 0 0,2-3-256 0,2-2-160 15,1-3 192-15,4-3-192 16,4-1-1456-16,0-3-400 0,-1-3-64 16</inkml:trace>
  <inkml:trace contextRef="#ctx0" brushRef="#br0" timeOffset="175853.19">23657 2099 27183 0,'0'0'1200'0,"0"0"256"0,10 8-1168 0,3-1-288 0,-1-3 0 0,5 1 0 16,1 0 0-16,3-2 0 0,4-3-208 0,0-1 80 16,2-1 128-16,3-1 0 0,3-2 160 0,2 1-160 31,0-1-384-31,3-2-160 0,2 3-32 0</inkml:trace>
  <inkml:trace contextRef="#ctx0" brushRef="#br0" timeOffset="176212.44">24285 2134 11055 0,'0'0'480'0,"0"0"112"0,0 0-464 0,0 0-128 0,0 0 0 0,0 0 0 0,0 0 1344 0,5-11 240 16,0 5 48-16,0 0 16 0,-1-5-816 0,4 4-144 16,-1-5-48-16,0 4 0 0,1-1-304 0,3 0-64 15,-1 0-16-15,-3 2 0 0,0-1-128 0,-1 2-128 16,2-1 192-16,-8 7-192 0,7-7 352 0,0 2-32 16,-7 5-16-16,6-8 0 0,-6 8 224 0,4-7 48 15,-4 7 16-15,-1-9 0 0,-3 2-32 0,-3 4-16 16,-1 2 0-16,-4 2 0 0,-1 2-288 0,-2 3-48 15,-3 5-16-15,-2 2 0 0,-3 0 0 0,0 3-16 16,0 5 0-16,-1 0 0 0,-1 0 224 0,-1 0 48 0,2 5 16 16,3-1 0-16,2-2-16 0,2-3 0 0,3-2 0 0,5-1 0 15,5-3-192-15,4 0-64 0,4-5 0 0,4 1 0 16,3-7-192-16,4 3 0 0,5-4 128 0,2-2-128 31,4-2-320-31,-2-5-128 0,1-4 0 0,2-1-12944 0</inkml:trace>
  <inkml:trace contextRef="#ctx0" brushRef="#br0" timeOffset="176508.96">24653 2095 26719 0,'-25'16'1184'0,"9"-4"240"0,-2 6-1136 0,0 4-288 0,1 3 0 0,1 1 0 0,1-2 1024 0,2-1 128 16,0-3 48-16,3-2 0 0,2-3-496 0,1-4-112 16,2-4-16-16,5-7 0 0,0 0-32 0,0 0-16 15,0 0 0-15,0 0 0 0,12-3-160 0,4-7-48 16,4 0 0-16,0-4 0 0,3-4-176 0,0 0-144 16,-1-1 192-16,1 0-192 0,-3 0 128 0,-1 1-128 15,0 1 0-15,0 1 0 0,0 1 0 0,0 2 0 16,-1 3 0-16,1 0 0 0,1 4 0 0,3-1 0 15,3 5 0-15,-2 2 0 0,0 2-352 0,0 3-32 16,-1-1 0-16,3 4-10176 16,-5 2-2048-16</inkml:trace>
  <inkml:trace contextRef="#ctx0" brushRef="#br0" timeOffset="177459">26222 2122 24527 0,'0'0'1088'0,"0"0"224"16,0 0-1056-16,11 8-256 0,-2 1 0 0,-1 5 0 0,-2 0 608 0,-2 5 64 16,-3 1 16-16,-1 3 0 0,0 0-272 0,-1 2-48 15,-3 1-16-15,-1 3 0 0,0 1-96 0,-2 2-32 16,-2 4 0-16,-3 1 0 0,0-2-64 0,-2 1-16 15,-3-2 0-15,0-3 0 0,1-2-144 0,3-5 192 16,-1-2-192-16,4-3 192 0,4-7-16 0,1-2 0 16,5-10 0-16,0 0 0 0,2-10 384 0,5-4 80 15,1-3 0-15,3-5 16 0,3-2-240 0,3-8-48 0,2-5-16 0,2-4 0 16,0-3-160-16,2 1-48 0,1-4 0 0,2 4 0 16,-2-2-144-16,1 6 0 0,1 3 0 0,-3 4 0 15,1 8 0-15,0 2 0 0,0 5 0 0,0 3 0 16,-2 1 0-16,0 7-176 0,-3-1 176 0,-3 6-128 15,-3 2 128-15,-3 4-208 0,-2 0 80 0,-3 7 128 16,-4-1-384-16,-4 3 64 0,-3 2 0 0,-4 1 0 16,-4 2 176-16,-3 2 144 0,-3-2-192 0,-2 0 192 15,0-3-160-15,-1 1 160 0,1-2-128 0,2 0 128 16,1-3 0-16,2 1 0 0,2-1 0 0,1-5 0 31,3-5-592-31,2-2-48 0,9 0 0 0,0 0-13056 0</inkml:trace>
  <inkml:trace contextRef="#ctx0" brushRef="#br0" timeOffset="177748">26902 2118 25567 0,'0'0'1136'15,"-6"17"224"-15,1 1-1088 0,-3 2-272 0,-1 4 0 0,-2 3 0 0,-1-3 528 0,-2 4 48 16,-2-3 16-16,-1 2 0 0,-1-5 64 0,1-3 16 15,-1 0 0-15,1-1 0 0,3-2-400 0,3-1-80 16,1-5 0-16,3-1-16 0,7-9-176 0,0 0 0 16,0 0 144-16,0 0-144 0,9-9 0 0,0 1 0 0,3-8 0 15,0 0 0-15,2-5 0 0,2 1 128 16,0-3-128-16,2-1 128 0,-3 1 0 0,-1-1 16 0,-1-1 0 16,0 2 0-16,-1 0 112 0,1 1 0 0,-2 3 16 0,2 3 0 15,1 3-272-15,-1 0 0 0,-1 3 128 0,1 4-128 16,-1 2 0-16,-1 1 0 0,-1 2 0 0,-10 1 0 31,0 0-1632-31,0 0-288 0,10 5-48 0</inkml:trace>
  <inkml:trace contextRef="#ctx0" brushRef="#br0" timeOffset="178126.76">27066 2384 25791 0,'0'0'2304'0,"0"0"-1856"0,8-5-448 0,2 0 0 16,-1 1-496-16,3 1-192 0,-1 1-32 0,0-5-16 0,1 0 560 0,0 1 176 16,1-5 0-16,3 2 0 0,1-2 0 0,0 1 0 15,-2 2 0-15,0-2 0 0,-1 0 0 0,-1-2 0 16,-4 4 0-16,-2-1 0 0,-2 4 0 0,-5 5 128 15,0 0-128-15,0 0 0 0,-5-8 240 0,-4 4 0 16,-5 2 0-16,-3 3 0 0,-4 4 224 0,-2 3 48 16,-1-3 16-16,0 6 0 0,1 3 32 0,2 0 0 15,-1 1 0-15,3 2 0 0,1-1-160 0,3 1-16 16,2-1-16-16,5-2 0 0,3-2-176 0,3 1-48 0,-1-1 0 0,3-4 0 16,0-8-144-16,8 10 0 0,2-4 0 15,4-3 0 1,3-4-656-16,3-2-16 0,2 1 0 0,3-2-11888 0</inkml:trace>
  <inkml:trace contextRef="#ctx0" brushRef="#br0" timeOffset="178473.89">28056 2102 21183 0,'-12'-7'1888'0,"4"1"-1504"0,-1-2-384 0,0 2 0 16,0-2 384-16,0 3 0 0,-1 2 0 0,-1-1 0 0,-1 2 368 0,0 4 80 16,-2 2 0-16,0-2 16 0,1 2-176 0,-4 2-32 15,1 4-16-15,-2-1 0 0,0 0-160 0,2 3-16 16,-1-3-16-16,4 3 0 0,2-2-160 0,3 1-16 16,3-1-16-16,4 0 0 0,1-10-64 0,6 15-16 15,3-1 0-15,3-1 0 0,-1-4 144 0,4-2 16 16,1 4 16-16,0-4 0 0,1 3-96 0,-2-2-32 15,-1 2 0-15,0-3 0 0,-3 1-80 0,0-3 0 16,-11-5-128-16,7 12 192 0,-2-4 64 0,-1 2 0 16,-4-10 0-16,-2 10 0 0,-2 1 192 0,-5-2 32 15,-3 1 16-15,-4 3 0 0,-7-7-96 0,-4 1-16 16,-3-1 0-16,-5-2 0 0,-1 0-256 0,0 0-128 0,2 2 0 16,3-3 128-16,6-5-384 0,3 1-64 0,3 1-32 0,5-3-10544 15,3-2-2112 1</inkml:trace>
  <inkml:trace contextRef="#ctx0" brushRef="#br0" timeOffset="178783.17">28229 2220 24991 0,'0'0'1104'0,"0"0"240"0,-2 10-1088 0,4 2-256 0,3-5 0 0,2 2 0 16,1-4 576-16,3-1 64 0,-1-3 16 0,3-2 0 0,2-3-48 0,1 0-16 16,0-5 0-16,0 2 0 0,-2-3-320 15,0 2-64-15,-1-2-16 0,-1 1 0 0,-4-2-192 0,-2 2 0 16,0-3 0-16,-3 5 0 0,-3-2 0 0,0 9 0 16,-3-8 0-16,-4 0 0 0,-2 2 192 0,-1 4 128 15,-1 0 48-15,-1 2 0 0,1 2 336 0,-1 0 64 16,1 3 0-16,-1 3 16 0,1-1-464 0,1 5-112 15,0-2-16-15,2 4 0 0,2 0-192 0,2 2 0 16,1 0 0-16,7-4 0 0,-1 0 0 0,3 2-192 16,2-5 192-16,4 1-208 15,2-4-1792-15,2 2-368 0,0-3-64 0</inkml:trace>
  <inkml:trace contextRef="#ctx0" brushRef="#br0" timeOffset="179132.18">28711 2178 3679 0,'0'0'160'0,"0"0"32"0,0 0-192 0,0 0 0 0,-4 11 0 0,0 1 0 15,0-4 5248-15,-2 3 1024 0,-2-2 192 0,-2 4 32 16,3-3-4464-16,-2 2-896 0,0 1-176 0,3-3-48 16,-1 3-432-16,2 0-96 0,-1-4 0 0,2 1-16 15,4-10-224-15,-4 13-144 0,4-5 192 0,0-8-192 16,0 0 192-16,0 0-192 0,0 0 192 0,10-1-192 15,0-1 208-15,3-7-64 0,0-1-16 0,1-2 0 16,1 4 64-16,0-2 0 0,1 1 0 0,0-2 0 0,2 0-64 16,-3 0-128-16,2 0 192 0,-3 6-64 0,-3 1 176 0,-1 3 16 15,2 1 16-15,-2 2 0 0,-10-2-96 0,10 7-32 16,-2 4 0-16,-3 3 0 0,-1 1-32 16,-2 6-16-16,-2-1 0 0,-1 2 0 0,-2-2-160 15,1 2 160-15,-3-3-160 0,0 0 160 0,-2 0-160 0,3-1-176 16,-1-3 48-16,4-1 0 15,-1-3-704-15,2-11-144 0,0 0-32 0,0 0 0 16,0 0-1680-16,0 0-320 0,11 4-80 0</inkml:trace>
  <inkml:trace contextRef="#ctx0" brushRef="#br0" timeOffset="179397.75">29330 1798 18431 0,'8'-9'1632'0,"-8"9"-1312"0,0 0-320 0,7-8 0 15,2 5 1248-15,-9 3 176 0,0 0 48 0,0 0 0 16,0 0-336-16,0 0-64 0,0 0-16 0,4 14 0 16,-3 3 64-16,-3 4 16 0,-5-1 0 0,-2 4 0 15,-2 4-240-15,1 3-64 0,0 0 0 0,-2 5 0 16,1 0-400-16,1-1-96 0,2 0-16 0,-1-2 0 15,0-2-320-15,1-3 0 0,2 0 0 0,1 2 0 16,0-1-448 0,1 0-128-16,0-2 0 0,2-4-16 0,-1-6-2464 0,1-1-480 15</inkml:trace>
  <inkml:trace contextRef="#ctx0" brushRef="#br0" timeOffset="179914.5">29088 2248 11967 0,'0'0'1072'0,"0"0"-864"0,0 0-208 0,13 4 0 0,-1 0 2432 0,0-2 432 16,2 1 80-16,4-3 32 0,1 0-2144 0,1 0-416 15,2-2-96-15,3 0 0 0,3-3 48 0,4 1 16 16,0-1 0-16,1 0 0 0,-2-5-208 0,0 3-48 16,-4-4 0-16,-2 3 0 0,-2-3-128 0,-1 4 0 15,-3 0 0-15,-1 0 128 0,-4-3-128 0,1 4 0 0,-4 2 0 0,-2 0 0 16,-9 4 432-16,0 0 0 0,0 0 0 0,0 0 0 15,0 0 304-15,0 0 64 0,-6 12 16 0,-5 2 0 16,0 2-176-16,-1 2-16 0,-1 1-16 0,0-1 0 16,-1-4-384-16,2-1-80 0,0 1-16 0,3-1 0 15,0 3-128-15,4-4 0 0,0-1 144 0,3-1-144 16,2-10 0-16,0 0 128 0,0 0-128 0,0 0 0 16,0 0 192-16,7 4-48 0,-7-4 0 0,12 0 0 15,-2-4 16-15,0-3 0 0,-1 2 0 0,0 2 0 16,-9 3-160-16,10-4 0 0,-10 4 0 0,10 0 128 15,-10 0 0-15,12 4-128 0,-2-1 192 0,0 6-64 16,1 0-128-16,1 4 192 0,-1-2-192 0,3-2 192 16,-1-2-192-16,5-2 0 0,0-2 0 0,2 0 128 15,2-3-128-15,0-1 160 0,1-2-160 0,1-4 160 0,2-1-160 16,-2-6 0-16,1-1 0 0,-2-3 128 0,-4-1-304 0,0 0-64 16,-1 1-16-16,-1-1 0 15,-3-3-160-15,-2-2-32 0,-1 5-16 0,-2 0 0 16,-2 0-48-16,0 2 0 0,-1 1 0 0,0 3 0 15,-1-1-16-15,-1 4-16 0,0 2 0 0,0 2 0 16,-4 6-240-16,4-8-48 0,-4 8-16 0,0 0-11344 0</inkml:trace>
  <inkml:trace contextRef="#ctx0" brushRef="#br0" timeOffset="180190.73">30239 1414 32191 0,'0'0'1424'0,"-3"13"304"0,-1 7-1392 0,-1 7-336 0,-2 0 0 0,-2 4 0 15,-1 4 256-15,-3 3 0 0,-1 1-16 0,0 3 0 16,0-1 240-16,0 5 48 0,3-1 16 0,-2 6 0 16,0 4-256-16,2 1-48 0,-1-2-16 0,2 2 0 15,-3-2-224-15,3-5 0 0,1 0 0 0,0-9 0 16,2-3-1152-16,-1-4-192 16,2-2-16-16,-1-8-8400 0,0-6-1680 0</inkml:trace>
  <inkml:trace contextRef="#ctx0" brushRef="#br0" timeOffset="180383.48">29843 2149 26719 0,'0'0'1184'0,"16"-5"240"0,-2-2-1136 0,3 4-288 15,3 1 0-15,1-2 0 0,3-2 576 0,0 1 64 16,-2 0 16-16,4-7 0 0,-2 1-160 0,2 1-48 15,2-4 0-15,3 0 0 0,-1-1-448 0,2 1 128 0,0-4-128 16,0 3-9088 0,1-1-1840-16</inkml:trace>
  <inkml:trace contextRef="#ctx0" brushRef="#br0" timeOffset="180584.09">30612 1964 31103 0,'-7'31'1376'0,"1"-7"288"0,-3 5-1344 0,0 4-320 0,-4 2 0 0,2 2 0 16,-3 1 432-16,-2 1 16 0,0-3 0 0,-1-6 0 0,2-1-272 0,2-6-48 16,3-4-128-16,1-1 192 15,2-3-2688-15,3-4-560 0</inkml:trace>
  <inkml:trace contextRef="#ctx0" brushRef="#br0" timeOffset="181226.96">30843 1950 35007 0,'-7'12'3120'0,"0"6"-2496"0,-2 3-496 0,2 6-128 16,4-2 0-16,-1 3-256 0,-1-3 64 0,3 0 0 15,5-3 192-15,1-1 0 0,3-4 0 0,2-2 0 16,4-6 0-16,5 0 0 0,3-3 128 0,5-3-128 16,2-3 160-16,2-3-32 0,1-2-128 0,-2-4 192 15,-4-1-64-15,2-5 0 0,-3-1-128 0,-1 1 192 16,-4 1 16-16,0-1 0 0,-1-2 0 0,-1 0 0 15,-5-1 272-15,0 0 48 0,-3-1 16 0,-3 0 0 16,-2-4-96-16,-3 5 0 0,-2 4-16 0,-2-1 0 16,-2-2-176-16,-1 2-48 0,-2 4 0 0,-1 3 0 15,-1 1-208-15,0 1 0 0,1 3 0 0,9 3 0 16,-9-2-144-16,9 2-80 0,0 0-16 0,0 0 0 16,0 0-192-16,0 0-32 0,7-9-16 0,1 3 0 15,5 1 96-15,2-3 0 0,1 1 16 0,1 0 0 0,5-1 368 0,-2 2-176 16,2-2 176-16,1 4-128 0,0 2 128 0,1 1 0 15,-1 1 0-15,1-1 0 0,0 0 0 0,-2 2 144 16,-2 1-16-16,-1 4-128 0,-2 1 192 0,-3 2-64 16,-2 4 0-16,-2 1-128 0,-2-4 256 0,-3 5-64 15,-2 2-16-15,-2 2 0 0,-2 2-48 0,-2 2 0 16,1-4 0-16,-2-2 0 0,0-4-128 0,1-2 192 16,3-11-192-16,0 0 192 0,0 0-192 0,0 0 160 15,0 0-160-15,0 0 160 0,11-1-16 0,-1-4 0 16,3-7 0-16,-1 0 0 0,3-5-144 0,2 2 192 15,0 1-192-15,0-2 192 0,2 1-192 0,3 4 0 0,1 2 0 16,2 1 0-16,3 4 0 0,2 6 0 0,-1 4 0 16,3 2 0-16,3 4 0 0,-2 5 0 0,-1 2 0 15,-3 3 0-15,-3 2 0 0,-2 2 0 0,-3-1 0 0,-2-2 0 16,-1-2 176-16,0-2-48 0,-4-1-128 0,0 1 192 16,-1-4-192-16,-1-3 128 15,-3-1-128-15,-2-1 0 16,-7-10-1024-16,0 0-288 0,0 0-64 0</inkml:trace>
  <inkml:trace contextRef="#ctx0" brushRef="#br0" timeOffset="181407.81">30756 1582 47567 0,'-25'2'2112'0,"11"1"432"0,0-1-2032 0,4 5-512 0,2-1 0 0,2 6 0 0,1-3 0 0,2 2 0 16,3-11 0-16,0 0 0 0,0 0-144 0,0 0-80 16,0 0-16-16,0 0-13696 15,0 0-2736-15</inkml:trace>
  <inkml:trace contextRef="#ctx0" brushRef="#br0" timeOffset="189884.87">22035 3091 2751 0,'0'0'256'0,"2"-5"-256"16,1-1 0-16,0-2 0 0,-1 0 2736 0,1-1 496 15,-2 1 96-15,0 2 32 0,2-2-1584 0,-3 8-320 0,0 0-64 0,-3-5-16 16,3 5-384-16,0 0-80 15,-4-3-16-15,4 3 0 0,0 0-192 0,0 0-32 16,-6 1-16-16,1 3 0 0,1 3-208 0,-1 5-64 0,0 3 0 0,2 1 0 16,0 4 32-16,-1 1 0 0,-1 6 0 0,1 0 0 15,1 4-96-15,1 2-32 16,-1 2 0-16,1-4 0 0,-1 1-160 0,1 0-128 0,-1-1 144 0,2-5-144 16,0 2 176-16,1-5-176 0,-3 0 192 0,2 0-192 15,-1-4 128-15,2-4-128 0,0 0 0 0,0-1 0 16,2-3-448-1,-2-5-160-15,0 0-32 0,0-6 0 0,0 0-1696 0,0 0-352 16</inkml:trace>
  <inkml:trace contextRef="#ctx0" brushRef="#br0" timeOffset="190054.59">21654 3275 22799 0,'0'0'1008'0,"0"0"208"0,7 0-960 0,5 0-256 15,4 1 0-15,2-1 0 0,1-1 896 0,4 0 128 16,2-3 16-16,6 4 16 0,3 0 192 0,3-1 32 16,2-2 16-16,2 0 0 0,2 1-496 0,2-2-96 15,-3-3-32-15,-2 0 0 0,0 2-416 0,-2-3-96 16,-2 3-16-16,-3 2 0 16,-3-4-1200-16,-2 3-240 0,-4 1-48 0</inkml:trace>
  <inkml:trace contextRef="#ctx0" brushRef="#br0" timeOffset="191101.63">23048 2930 10815 0,'0'0'480'0,"0"0"96"0,0 0-448 0,0 0-128 16,0 0 0-16,-4-1 0 0,-1 1 880 0,5 0 144 16,-2 1 48-16,-2 3 0 0,0 1-208 0,0-1-32 15,-2 5-16-15,1 0 0 0,0 5-48 0,-2 4 0 16,2 0 0-16,1 3 0 0,-2 2-128 0,0 5-48 0,1 3 0 0,-2 0 0 16,0 7-368-16,-2 2-80 0,0-1-16 0,-1 3 0 15,-2 1-128-15,-1-3 0 0,2-1 0 16,-2-2 0-16,1-1 208 0,0-6 16 0,1-4 0 15,2-2 0-15,0-6 224 0,3-5 64 0,2-1 0 16,-1-2 0-16,2-4-16 0,3-6 0 0,0 0 0 0,0 0 0 16,0 0 368-16,4-10 80 0,0-2 16 0,2-15 0 15,0 1-576-15,0 6-128 0,-1-7 0 0,1 2-16 16,0-4-240-16,2-2 128 0,0 0-128 0,1-3 0 16,2 0 0-16,0-1 0 0,3-2 0 0,4 2 0 0,3 2 0 0,0 3 0 15,2 2 0-15,1 0 0 0,2 5 0 0,0 1 0 16,0 2 0-16,-1 4 0 0,-1 2 0 0,-1 2 0 15,-3 8-128-15,1 3 128 0,-3 2 0 0,-3 4 0 16,-2 4-128-16,-3 1 128 0,-3 4-128 0,-2 4 128 16,-5 1-192-16,-1 3 192 0,-5 1 0 0,-2 0 0 15,-1 1 0-15,-2 1 0 0,-1-4 0 0,-8 10 0 16,-2-8 0-16,9-9 0 0,-5-4 0 0,-1 1 176 16,0-4-176-16,-2 1 160 0,1-6-320 0,0 0-64 15,-1-2-16-15,3-2 0 16,3-1-1952-16,2-4-400 0</inkml:trace>
  <inkml:trace contextRef="#ctx0" brushRef="#br0" timeOffset="191432.96">23706 3052 4607 0,'0'0'400'0,"0"0"-400"0,-5 7 0 0,-1-2 0 16,-3-1 3200-16,-2 1 544 0,-2 2 112 0,-1-1 32 15,0 0-1968-15,-3 2-400 0,0-2-80 0,-4 3-16 16,1-2-576-16,0 5-112 0,-2-2-32 0,4 4 0 16,0 0-160-16,5 0-32 0,0 1-16 0,3-2 0 15,2 0-192-15,3-1-48 0,2-3 0 0,5 1 0 16,1-5 352-16,5 2 64 0,2-2 16 0,2-1 0 16,5-2-320-16,1-2-64 0,0-1-16 0,2 0 0 15,-1-4 0-15,1-3 0 0,-1 2 0 0,-2-3 0 0,-1 0 64 16,-2-3 16-16,-3 4 0 0,1-4 0 0,-2 3 16 0,-3-1 0 15,-2 2 0-15,0 1 0 0,-5 7-128 0,0 0-32 16,0 0 0-16,8 1 0 0,-8-1-224 0,8 8 0 16,-1-1 0-16,1 3 0 0,0-2-144 0,1 2 144 15,-1-2-208-15,3-2 80 16,-3 1-1936-16,4-5-384 0,-1 2-80 0</inkml:trace>
  <inkml:trace contextRef="#ctx0" brushRef="#br0" timeOffset="191816.53">24252 2995 12895 0,'0'0'1152'0,"0"13"-928"0,0 0-224 0,-4 3 0 0,0 3 1152 0,0 4 192 16,-1-1 48-16,-1 4 0 0,-3 2 544 0,-1 3 112 15,-2-2 32-15,0 4 0 0,-2 0-848 0,-2 0-160 16,-1 2-48-16,-1-4 0 0,-1-1-416 0,2-1-96 15,2-5 0-15,1 0-16 0,3-3-176 0,0-6-16 0,4-4-16 0,2 1 0 16,1-6 160-16,4-6 48 16,0 0 0-16,0 0 0 0,9-5 384 0,4-6 80 0,0-5 0 0,4 1 16 15,-2-2-528-15,1 0-96 0,0-2-32 0,1-3 0 16,0 0-192-16,0 1-128 0,-1-3 160 0,1-1-160 16,-2 3 128-16,3 0-128 0,-3-3 0 0,2 3 144 15,-1 2-144-15,2 3 0 0,-1 2 0 0,-2 3 0 0,-1 1 0 16,-3 5-144-16,1 1 144 0,-6 3 0 0,-6 2 0 0,0 0-128 15,0 0 128-15,-1 12 0 16,-7 0 0-16,-3 1 0 0,-2 1 0 0,-2 1 0 0,-3 3 0 0,-2-3 0 16,-2-2 0-16,0 1 0 0,1-1 0 0,2 0 0 15,1-5 0-15,3 1 144 16,2-4-560-16,3-1-112 0,1-3-32 0,9-1 0 16,0 0-2320-16,0 0-448 0,0 0-112 0</inkml:trace>
  <inkml:trace contextRef="#ctx0" brushRef="#br0" timeOffset="192167.37">24608 3284 16575 0,'0'0'1472'0,"0"0"-1168"15,10 2-304-15,1 1 0 0,2-3 1808 0,1-1 304 16,3-1 64-16,-1 0 16 0,1-3-720 0,-1-3-128 15,1 0-48-15,-1 2 0 0,2-3-560 0,0 2-112 16,-3-5-32-16,0 3 0 0,1-2-272 0,-3 1-64 16,0 1-16-16,-3-1 0 0,-2 2-96 0,-3-1-16 0,-1 1 0 0,0 3 0 15,-2-2 256-15,-2 7 32 0,0 0 16 16,-6-2 0-16,-3 4 208 0,0 3 64 0,-1 1 0 0,-3 2 0 16,-1 3-256-16,-1 5-32 0,1 0-16 0,-1 1 0 15,1-1-160-15,1 1-48 0,2-3 0 0,2 1 0 16,1-1-192-16,3 0 128 0,2-5-128 0,3 1 0 15,0-10 0-15,7 5 0 0,-1-1 0 0,3-3 0 16,1-1-160-16,2-3-128 0,0 0-32 0,1-2 0 16,0-4-1488-16,1 1-304 0,1-3-64 0,0 0-16 15,1-1-224-15,-1-1-32 0</inkml:trace>
  <inkml:trace contextRef="#ctx0" brushRef="#br0" timeOffset="192400.33">25243 3117 11967 0,'-2'7'1072'0,"-3"4"-864"16,-3 2-208-16,-1 1 0 0,-2 5 2560 0,-1 2 480 0,1 0 96 0,-3-1 0 16,-3 0-1104-16,2 0-240 15,1 0-32-15,1-1-16 0,2-1-528 0,2-3-128 16,3-1 0-16,2-1-16 0,3-4-496 0,3 1-112 16,3-5-16-16,4-1 0 0,4-3 64 0,0-2 0 15,0-2 0-15,3-1 0 0,0-5-112 0,2 1-16 16,1-6 0-16,-1 2 0 0,0 1-80 0,-2-3-32 0,-1 1 0 0,2 4 0 15,-3-1-48-15,1 4-16 0,-1 2 0 0,0 2 0 16,0 2-208-16,-1 4 0 0,2 1 0 0,0 7 0 31,-1-1-1344-31,-1 6-352 0,1 2-80 0</inkml:trace>
  <inkml:trace contextRef="#ctx0" brushRef="#br0" timeOffset="192935.37">26475 2908 15999 0,'0'0'352'0,"0"0"80"0,0 0 16 0,-6 7 0 0,-1 0-448 0,1-1 0 0,1 5 0 0,-2-2 0 16,1 3 1184-16,1 2 160 0,-4 0 16 0,0 1 16 15,-1 5-304-15,-6 8-64 0,-2 1-16 0,6-8 0 16,2 0-112-16,-1 7-32 0,-3-1 0 0,4 4 0 15,-1-2-272-15,4-3-48 0,2 2-16 0,2-2 0 16,3-2-368-16,4 8-144 0,0-5 0 0,1-6 144 0,0-3-144 0,0-9 0 16,1 1 0-16,1-1 0 15,3 0-1360-15,-2-2-368 0,3 0-64 0,2-7 0 0</inkml:trace>
  <inkml:trace contextRef="#ctx0" brushRef="#br0" timeOffset="193385.34">27137 3299 13823 0,'0'0'1216'0,"0"0"-960"15,0 0-256-15,0 0 0 0,0 0 1328 0,0 0 208 0,-6 3 64 0,-2-2 0 16,-1-1 0-16,0-3 16 16,-1 3 0-16,0-2 0 0,0-1-624 0,-1-1-128 15,-1-2-32-15,1 2 0 0,-2 2-432 0,1 0-80 0,-2 1-32 0,1 1 0 16,-3 3-112-16,1-1-32 15,-2 3 0-15,1 3 0 0,-1-2-144 0,0 6 0 0,-4-1 0 0,2 3 0 16,0 0 0-16,1 3 0 0,2-2 0 0,1 0 0 16,2-1 0-16,4-1 192 0,3 0-192 0,1-4 192 15,-1 2 384-15,6-6 64 0,7 3 32 0,2-3 0 16,0-3-224-16,3 0-32 0,5-2-16 0,1-3 0 16,-2 0-144-16,1-2-16 0,0-2-16 0,0 0 0 15,-2-4-80-15,3 1-16 0,-4-3 0 0,3-2 0 16,-1-2-128-16,1 2 0 0,-3-3 144 0,1 2-144 15,-1-1 0-15,0-1 128 0,0-2-128 0,0-3 0 16,-2-1 0-16,-1-4 0 0,-4 3 0 0,1-6 128 0,-3-2-128 16,3 1 0-16,-1 2 128 0,1-2-128 0,-2-1 0 0,-1 8 0 15,-1 2 0-15,1 5 0 0,-2 5 0 0,-2 2 0 16,0 6 0-16,-1 5-128 0,0 0-16 0,0 0 0 16,-5 7 0-16,-1 9 0 0,0 1 144 0,-5 5-192 15,4-2 192-15,-1 4-192 0,3-1 192 0,-1 3 0 16,-1 2 0-16,1-2-128 15,0 4-1024-15,2 1-208 0,-1-3-48 0,0 7 0 16,0-5-1264-16,2-3-256 0</inkml:trace>
  <inkml:trace contextRef="#ctx0" brushRef="#br0" timeOffset="193668.77">27400 3211 17327 0,'0'0'768'0,"0"0"160"0,0 0-736 0,4 9-192 16,0-1 0-16,-3 5 0 0,-1-3 1328 0,-1 4 224 16,-2 0 48-16,1 0 16 0,-1-2-240 0,0 4-48 15,1-1-16-15,1 0 0 0,0-2-544 0,-1-2-96 16,1 1-32-16,1-3 0 0,0-2-352 0,0-7-80 0,0 0-16 0,0 0 0 16,0 0 384-16,0 0 80 0,0 0 16 0,7-1 0 15,0-5-96-15,1-2 0 0,1-2-16 0,0 1 0 16,-1-4-208-16,1-1-32 0,0 0-16 0,1-1 0 15,1 0-128-15,0 1-32 0,1-1 0 0,-1 3 0 16,-1-3-144-16,2 1 0 0,-1 2 0 0,0 4 0 16,1-4 0-16,-1 5 0 0,-1-2 0 0,1 2-176 15,-1 3-2256-15,0 1-448 16</inkml:trace>
  <inkml:trace contextRef="#ctx0" brushRef="#br0" timeOffset="194393.37">28013 3166 11055 0,'0'0'976'0,"0"0"-784"16,0 0-192-16,0 0 0 0,0 0 3024 0,0 0 560 15,0 0 128-15,0 0 0 0,-4 5-1904 0,-2-1-384 16,-3 1-80-16,-1 2 0 0,-3-2-704 0,0 4-144 16,1 0-32-16,-2 3 0 0,-3-1-208 0,2 2-64 15,1 1 0-15,1-3 0 0,3 2-192 0,1 0 0 16,4-5 128-16,4 1-128 0,1-1 208 0,-3 0 0 15,-3-5 0-15,6-3 0 0,13 0 368 0,1 0 64 16,-2-2 0-16,0-1 16 0,-5-2-256 0,6 1-48 16,2-1-16-16,-1 2 0 0,-2-5-160 0,0 2-48 15,-3 0 0-15,-1 0 0 0,-2 2 16 0,-6 4 0 0,0 0 0 0,8-2 0 16,-8 2 16-16,0 0 0 16,0 0 0-16,6 4 0 0,-6-4-160 0,4 8 0 15,-4-8 0-15,9 8 0 0,-3 2 0 0,2-3 0 0,1-2 0 0,1-1 0 16,0-1 0-16,2-3 0 0,2-1 176 15,1-4-176-15,3-1 160 0,1-3-160 0,1-1 160 16,4-1-160-16,6 0 0 0,-6-3 0 0,-4-3 0 0,0 2-160 16,1 0 160-16,0 0 0 0,-2 1 0 0,-1 0 0 15,0 0 0-15,-2 2 0 0,0 2 0 0,-2-1 0 0,-2 3 0 0,0-2 0 16,-2 2 0-16,0-2 0 0,-1 2-176 16,1-2 176-16,-1 1-208 0,1-1 80 15,1 1-80-15,-1-3-16 0,-3 1 0 0,2 0 0 0,1-4 64 16,1-3 16-16,-3 1 0 0,1-2 0 0,0-2 144 0,-1-5 0 15,-1 2 0-15,-1 0 0 0,1-1-128 0,0 3 128 16,-2 0-128-16,-2 3 128 0,0 3-144 0,0 1 144 16,-1 3-160-16,-1 3 160 0,-1 2 0 0,0 7 0 15,0 0-128-15,-5 8 128 0,-2 4 0 0,0 6 0 16,-2 3 0-16,0 2 0 0,-2 3 0 0,-2 2 0 16,-1 3 0-16,0 0 0 0,-1 2 208 0,-1 1-64 15,-1 1-16-15,1 0 0 0,-2 1-128 0,0-1 128 16,1 1-128-16,2 0 128 0,2-2-128 0,1-1 0 15,0-4 144-15,2 0-144 0,0 1 0 0,2-1 0 16,5-1 0-16,-4-2 128 0,-2 1-128 0,0-3 0 0,0 4 0 16,-2-2 0-16,2 0 0 0,4-3 144 0,0-1-144 15,-3-2 0-15,3-5 0 0,0-2 0 16,0-1 0-16,0-5 0 0,0-3-192 0,5-4-128 0,0 0-48 0,0 0 0 31,0 0-1712-31,2-5-352 0,1-5-64 0</inkml:trace>
  <inkml:trace contextRef="#ctx0" brushRef="#br0" timeOffset="194703.48">28153 3430 24879 0,'0'0'1088'0,"9"-3"256"0,2 0-1088 0,4 1-256 0,5 0 0 0,1-1 0 15,2-2 1040-15,4 3 160 0,4-3 16 0,-4-2 16 0,-4-4-272 0,1-4-64 16,2-1-16-16,0-2 0 0,-4 5-528 0,1-1-96 15,1-3-32-15,4-2 0 0,0 0-224 16,0-3 0-16,0 2 0 0,-1-3 0 16,-2 1 0-16,2-3 144 0,3 0-16 0,-2-2 0 0,-4 0-128 0,0 1 0 15,3-1 0-15,-3 1 128 0,-2-3-128 16,-2 1 0-16,-3 3 0 0,-2 1 128 0,-1-1-128 0,0 5 0 16,-4 2 0-16,-1 2 0 0,-3 2 0 0,-1 4 0 15,-1 0 0-15,-4 3 0 0,0 7 0 0,0 0 0 16,-5 4 0-16,-5 7 0 0,-3 5 0 0,-1 4 0 15,-1 5 0-15,1 7 0 0,-4 4 272 0,2 3-16 16,-1 8-16-16,6 0 0 0,4 2 256 0,-1-2 48 16,-9-3 16-16,4 3 0 0,4-6-288 0,3-2-48 0,1-3-16 15,2-3 0-15,2-1-208 0,1-6 176 16,0 1-176-16,1-3 160 0,2-1-160 0,2-8 0 0,-2-2-192 16,-1-3 192-1,-2-10-1936-15,0 0-272 0,0 0-48 0</inkml:trace>
  <inkml:trace contextRef="#ctx0" brushRef="#br0" timeOffset="194869.68">28670 3247 9215 0,'0'0'400'0,"3"-4"96"0,-3 4-496 0,6-5 0 0,3 0 0 0,0 4 0 15,0 2 4912-15,2 3 880 0,2 1 176 0,3-1 48 0,6 0-3856 16,1 2-768-16,0-2-160 0,2-3-16 0,3 1-592 0,1-2-112 16,1-1-32-16,-1-1 0 0,1-3-304 0,2-2-176 15,3 2 192-15,0-4-192 16,2 0-928-16,0 0-288 0,-2 1-64 0,1-3-16 15,0 3-1984-15,-3-5-400 0,28-9-80 16,-16 4-16-16</inkml:trace>
  <inkml:trace contextRef="#ctx0" brushRef="#br0" timeOffset="195186.43">29499 2600 20847 0,'0'0'912'0,"0"0"208"0,0 0-896 0,6 1-224 0,3 2 0 0,3 1 0 16,-3 1 1424-16,-1 0 240 0,1 4 64 0,-1 2 0 16,-2 4-368-16,3 4-64 0,1 4-16 0,1 7 0 15,1 3-288-15,0 3-64 0,-2 5-16 0,-2 7 0 16,-2 5-144-16,-1 4-16 0,-2-1-16 0,-6 3 0 15,-1 5-320-15,-5 2-64 0,-3 5-16 0,-4-3 0 16,0-4-144-16,-2-4-48 0,0-4 0 0,-1-5 0 16,-2-3 16-16,-1-6 0 0,0-5 0 0,-1-5 0 0,1-4-32 15,-3-5 0-15,-3-4 0 0,-1-3 0 16,-3-4-2192-16,-2-7-448 0</inkml:trace>
  <inkml:trace contextRef="#ctx0" brushRef="#br0" timeOffset="196386.51">21907 3955 17503 0,'0'0'768'0,"0"0"176"0,0 0-752 0,0 0-192 15,0 0 0-15,0 0 0 0,0 0 1456 0,0 0 256 0,0 0 48 0,0 0 16 16,0 0-384-16,5 8-80 0,-2 2-16 0,-4 9 0 16,-1-8-208-16,-2 5-64 0,6 3 0 0,-4 0 0 15,2 4-192-15,-4-2-32 0,1 3-16 0,0 6 0 16,-5 4-304-16,2 0-64 0,-2-1-16 0,2-2 0 16,-1 0-256-16,-2 0-144 0,4-7 160 0,-1-1-160 15,0 1 0-15,2-5 0 0,0-4 0 0,0-3 0 16,2-1-432-1,-2-3-128-15,4-8-16 0,0 0-16 0,0 0-1936 0,0 0-384 16,0 0-80-16</inkml:trace>
  <inkml:trace contextRef="#ctx0" brushRef="#br0" timeOffset="196534.57">21604 4222 26943 0,'0'0'1200'0,"0"0"240"0,0 0-1152 15,0 0-288-15,8 1 0 0,2 2 0 0,1-2 1280 0,3-1 208 16,3 1 48-16,3 1 0 0,4-2-448 0,4-2-64 15,3 1-32-15,3-3 0 0,4 2-320 0,5-5-64 16,1 2-16-16,0-4 0 0,3 2-288 0,-1 0-64 16,-4-3-16-16,-1 4 0 15,-1-2-1200-15,-3 3-240 0,-3 0-64 0</inkml:trace>
  <inkml:trace contextRef="#ctx0" brushRef="#br0" timeOffset="197204.37">23307 4039 2751 0,'0'0'128'0,"2"-5"16"0,-1 0-144 0,3-3 0 16,0 2 0-16,-4 6 0 0,0 0 2544 0,0 0 464 0,0 0 112 0,0 0 16 15,0 0-1440-15,0 0-288 16,-8 6-48-16,0 3-16 0,-2-3-384 0,-1 4-96 15,-5-1-16-15,0 3 0 0,-3 2-208 0,-3-3-64 16,-2 2 0-16,-1 1 0 0,-3-4-128 0,0 2-48 0,1-1 0 0,2-2 0 16,2 2-64-16,4-2-16 0,3 1 0 0,6-2 0 15,5 0-128-15,5-3-16 0,3 1-16 0,7 2 0 16,4-3 416-16,4 0 64 0,2 0 32 0,5-1 0 16,3-3-256-16,2 3-48 0,-1 3-16 0,0-1 0 15,-2 0-352-15,-1 3 0 0,-1-2 0 0,-3 6 128 16,-4 0-128-16,0-2 0 0,-5 2 128 0,-4 4-128 0,-6 0 368 15,-1 1 0-15,-5 1 0 0,-4 0 0 0,-6 0-96 16,-2-1-16-16,-3-1 0 0,-3-1 0 0,-1-1 0 16,-4-1-16-16,-3-2 0 0,0 1 0 0,-1-6-80 0,0 1-16 15,-2-4 0-15,3-1 0 0,2-1-144 0,4-4 0 16,3-1-192-16,4-4 192 16,4-5-2064-16,4-4-304 0,6 2-48 0,6-2-16 0</inkml:trace>
  <inkml:trace contextRef="#ctx0" brushRef="#br0" timeOffset="197573.11">23774 3842 18431 0,'0'0'1632'0,"0"0"-1312"16,0 0-320-16,0 0 0 0,0 0 576 0,-3 7 32 15,-1 1 16-15,-1 4 0 0,-2 0 496 0,-1 1 96 16,-1 1 32-16,-1 2 0 0,-1 4-352 0,-2 2-80 15,1 5-16-15,0-1 0 0,-5-178-176 0,2 365-48 0,-2-184 0 0,0 1 0 16,-2 3-256-16,0-2-48 0,2-4-16 0,3-3 0 16,1-3-96-16,4-3-32 0,3-5 0 0,2-1 0 15,2 0 32-15,2-6 0 0,0-6 0 0,6 4 0 16,3-3 544-16,2-2 96 0,0-1 32 0,3-4 0 16,3-2-384-16,5-1-64 0,0-4 0 0,-1 0-16 15,1 1-368-15,-1-2 144 0,-5 2-144 0,-1 6 0 16,1-1 0-16,0 4 0 0,-2 4 0 0,0 4 0 15,-3 1 0-15,1 7-272 0,-2 2 48 0,0 8 16 0,-2 1-96 0,-2 6-16 16,0-3 0-16,-1 4 0 0,-1 0 64 0,0-1 0 16,-2-2 0-16,2 2 0 15,-1-3-2112-15,-1 0-400 0</inkml:trace>
  <inkml:trace contextRef="#ctx0" brushRef="#br0" timeOffset="197861.03">24240 4303 21647 0,'0'0'464'0,"0"0"112"0,0 0 0 0,-3 4 64 0,-4 1-512 0,-2 0-128 16,-2 3 0-16,-1 3 0 0,-3 2 944 0,1-2 160 15,-1 5 48-15,-2 0 0 0,1 1-320 0,-1 1-48 0,0 1-16 0,1 1 0 16,4 0-304-16,4 2-64 0,3-3-16 0,5 0 0 15,4-2-208-15,3-2-48 0,2-3-128 0,4 0 192 16,2-1 112-16,0-4 16 0,1-3 0 0,4-1 0 16,-1-1 96-16,0-4 32 0,0-1 0 0,-1-3 0 15,-1-2-224-15,-2 0-32 0,-3-2-16 0,0 1 0 16,-3-5-48-16,-2 1 0 0,0 2 0 0,-2-3 0 16,-1 1 256-16,-2 2 32 0,0-1 16 0,-4-1 0 15,-2 5-176-15,-1-1-16 0,0 2-16 0,0 2 0 16,0 0-1040-16,5 5-208 0,-2-4-32 15,2 4-9136-15,0 0-1840 0</inkml:trace>
  <inkml:trace contextRef="#ctx0" brushRef="#br0" timeOffset="198139.59">24543 4429 10127 0,'-4'20'448'0,"3"-9"96"0,1 3-544 0,-3 2 0 15,-2 4 0-15,-1 1 0 0,-2 0 2512 0,1 0 400 16,0-1 80-16,-2-3 16 0,3-5-1152 0,1 0-240 16,1-3-32-16,3-3-16 0,1-6-704 0,0 0-144 15,0 0-16-15,0 0-16 0,9-6 256 0,2-2 48 16,2-5 16-16,1 1 0 0,1-5-496 0,2-1-112 16,-1-1-16-16,2 0 0 0,0 0-128 0,-3 1-48 15,-6 0 0-15,5 1 0 0,7 3 96 0,1 1 16 0,-3-1 0 0,0 4 0 16,-2 2-320-16,-2 6 160 15,-2-1-160-15,-1 4 128 0,0 2-128 0,-2 1 0 0,-1 2-160 16,0 2 160 0,-2-1-1696-16,1 2-240 0</inkml:trace>
  <inkml:trace contextRef="#ctx0" brushRef="#br0" timeOffset="198473.02">25450 3857 16351 0,'-10'-6'720'0,"10"6"160"0,-6-2-704 0,6 2-176 0,0 0 0 0,-5 4 0 0,-2 3 1088 0,0 3 192 16,-3 5 48-16,0 3 0 0,-2 3-112 0,1 7 0 16,0 3-16-16,1 15 0 0,3-1-416 0,2 5-80 15,1 2 0-15,1 3-16 0,2-1-416 0,0 1-80 16,-1 0 0-16,2-3-16 16,2-3-480-16,0-7-80 0,2-5-32 0,0-5 0 15,-2-1-2032-15,1-10-416 0</inkml:trace>
  <inkml:trace contextRef="#ctx0" brushRef="#br0" timeOffset="198618.37">25119 4405 19343 0,'15'-5'1728'0,"-5"2"-1392"0,4 1-336 0,4 0 0 0,4 1 1392 0,2-1 208 15,2-1 32-15,5-1 16 0,1-1-672 0,3 0-128 16,5 1-16-16,3-1-16 0,3-1-272 0,3 1-48 15,5 2-16-15,-1-4-13504 0</inkml:trace>
  <inkml:trace contextRef="#ctx0" brushRef="#br0" timeOffset="199084.68">26488 3959 19343 0,'0'0'848'0,"0"0"192"0,0 0-832 0,0 0-208 15,6 9 0-15,-2-2 0 0,0-3 928 0,-1 6 144 16,0 2 16-16,0 4 16 0,-2 2-16 0,-1 2 0 0,-1 5 0 0,-1 0 0 16,0 5-368-16,-2 0-80 0,1 3 0 0,-2 2-16 15,-1 1-384-15,-2 1-80 0,1 2-16 0,-3-1 0 16,-1 2-144-16,2-5 192 0,1-2-192 0,-1-3 192 16,0-2-624-1,1-3-112-15,1-6-32 0,1-2-8064 0,1-5-1632 0</inkml:trace>
  <inkml:trace contextRef="#ctx0" brushRef="#br0" timeOffset="199426.7">27128 4129 18831 0,'0'0'832'0,"0"0"176"0,0 0-816 0,0 0-192 0,-5-4 0 0,-1 2 0 15,-3 2 1008-15,-4 1 144 0,1 2 48 16,-2 3 0-16,-2 0-560 0,-1 2-128 0,-4 1 0 0,0 5-16 16,-4 1 144-16,0 3 48 0,-2 3 0 0,-7 5 0 15,2 2-112-15,3-3 0 0,2 3-16 0,4-2 0 16,2-1-160-16,4-2-16 0,3-3-16 0,5 1 0 15,6-5 16-15,3 1 0 0,3-1 0 0,6 1 0 16,3-5 32-16,4 0 16 0,5-1 0 0,-1-3 0 16,4 0-432-16,0-3 0 0,-1 0 0 0,6 0 0 15,-1-1-512-15,3-3-144 0,1-1-32 0,1-3-13584 16</inkml:trace>
  <inkml:trace contextRef="#ctx0" brushRef="#br0" timeOffset="199798.28">27501 4189 20495 0,'0'0'896'0,"-5"4"208"0,-2 2-880 0,0 4-224 16,-3 4 0-16,-1-1 0 0,0 3 512 0,1 2 48 15,-3 1 16-15,-1 3 0 0,-2-1 272 0,3 0 64 0,0 0 16 0,2 1 0 16,-1 0-480-16,3-3-112 16,4-2-16-16,3 0 0 0,0-2-192 0,5 1-128 0,5-5 160 15,1-3-160-15,2-1 480 0,2-4 0 0,-1-3 0 0,2 0 0 16,0-4-48-16,3-2-16 0,-3-2 0 0,0-2 0 16,0-3 160-16,-1-1 48 0,-2-2 0 0,-1-1 0 15,-1-1-16-15,-1 0 0 0,-2 1 0 0,-2 0 0 16,-3-1-176-16,-1 2-48 0,-2-3 0 0,-4 2 0 15,-1 1-256-15,-1 0-128 0,2 5 0 0,-3-2 128 16,0 4-576-16,-2-1-112 16,0 3-16-16,3-2-9920 0,0 4-1968 0</inkml:trace>
  <inkml:trace contextRef="#ctx0" brushRef="#br0" timeOffset="200188.87">27716 4392 16575 0,'2'10'1472'0,"1"-1"-1168"16,-2 3-304-16,1 2 0 0,2-3 1344 0,-2 2 192 16,-4 1 64-16,1-3 0 0,0 1-768 0,-1-3-128 15,1-2-48-15,1-7 0 0,0 0 272 0,0 0 48 16,0 0 16-16,0 0 0 0,0 0 16 0,0 0 0 15,7-5 0-15,-1-5 0 0,0 1-256 0,2-4-48 16,0-3-16-16,0-2 0 0,1-2-64 0,0 1-16 16,-1-3 0-16,-1-2 0 0,1 0-160 0,0-3-16 15,-2 0-16-15,0-2 0 0,1 2-192 0,-5-2-32 16,-4 4-16-16,6-1 0 0,7 3-176 0,-1 6 0 16,-2 0 0-16,-1 4 128 0,0 3-128 0,-1 1 0 15,1 6 0-15,-7 3 0 0,0 0-192 0,3 7 192 0,1 1-160 0,-1 6 160 16,-3 1-192-16,-2 0 48 0,1 2 16 15,-3 1 0 1,2 1-272-16,-1 1-48 0,1-1-16 0,0-1 0 16,1 0-240-16,2-4-32 0,2-3-16 0,2 1 0 15,1-9 272-15,2 0 48 0,0-3 16 0,2-3 0 0,1-2 144 0,1-4 16 0,-1 0 16 0,2-3 0 32,-2-1-1376-32,3-1-288 0,-2 1-48 0,0-1-9936 0</inkml:trace>
  <inkml:trace contextRef="#ctx0" brushRef="#br0" timeOffset="201193.26">27937 4083 13471 0,'0'0'592'0,"0"0"128"0,0 0-576 0,0 0-144 0,-5-5 0 0,0 0 0 15,0 1 688-15,5 4 96 0,-4-2 32 16,4 2 0-16,0 0-16 0,0 0 0 0,0 0 0 0,0 0 0 0,0 0-48 0,0 0-16 16,0 0 0-16,-3 6 0 0,6 3-112 0,-1 0-32 15,2 2 0-15,1 3 0 0,2 2-144 0,0-1-16 16,1 5-16-16,3 2 0 0,1-1-64 0,0 5-16 15,1-1 0-15,0-1 0 0,-1 6-80 0,0-4-32 16,-3 1 0-16,4 9 0 0,-3-11 48 0,-4-10 16 16,0 1 0-16,1-1 0 0,-2-4 160 0,0-1 48 15,0-2 0-15,0-2 0 0,-5-6 256 0,6 3 48 16,-6-3 16-16,8 0 0 0,0-4-80 0,-2-2-16 16,0-1 0-16,2-3 0 0,-3-1-96 0,3-4-32 15,-2-3 0-15,2-1 0 0,-1-2-304 0,5-12-64 16,-2 4-16-16,0 0 0 0,4-4 112 0,-4 9 0 15,3-3 16-15,0-1 0 0,-1 1-32 0,4-1-16 16,1 3 0-16,-1-2 0 0,0 3-288 0,2 2 160 16,0 2-160-16,-3 2 128 0,-2 1-128 0,-2 3 0 15,-1-2 0-15,-1 5 0 0,0 2-128 0,0-6-16 16,-4 3 0-16,-2 6 0 16,-3 6-1888-16,0 0-368 0,0 0-80 0,0 0-16 0</inkml:trace>
  <inkml:trace contextRef="#ctx0" brushRef="#br0" timeOffset="202188.47">29574 4231 4607 0,'0'0'192'16,"4"-4"64"-16,0-1-256 0,-2-3 0 0,-2 3 0 0,-1 1 0 0,-4-2 3120 0,0 0 576 15,-3 2 112-15,-1-3 32 0,-1 1-1856 0,-1 1-384 16,-2-3-64-16,-5 1 0 0,-1 2-864 0,0-2-160 16,-1 4-48-16,-7 1 0 0,0 5-144 0,8-1-16 15,-2 3-16-15,-1 2 0 0,0-1-112 0,-4 8-32 16,3 1 0-16,10-2 0 0,0-3-144 0,2 3 160 16,1 0-160-16,3-3 160 0,4 1-160 0,0-3 192 15,2 2-192-15,2-4 192 0,4 1 192 0,3-3 32 16,2-2 16-16,1 1 0 0,5-1-80 0,1-2-16 15,2-2 0-15,2-1 0 0,0-2-128 0,1-1-16 16,0-1-16-16,-2 1 0 0,-1-3-48 0,8 1-128 16,-7 0 192-16,-7 4-64 0,-2-1-128 0,1 0 0 0,-2 0 0 0,-1 2 128 15,0 2 0-15,-1-1 0 0,0 4 0 0,0-1 0 16,-8-1-128-16,7 1 0 0,1 2 0 0,-2 1 128 16,-6-4-128-16,7 8 0 15,0 0 0-15,-2 4 0 0,-1-4 0 0,0 4 0 16,-1 2 0-16,0 1 0 0,0 2-128 0,-2 2 128 0,-1 1 0 15,-1 0 0-15,-2 3 0 0,-2 10 0 0,-1 0-144 16,1-14 144-16,0 0 0 0,-3 11 0 0,-2-7 0 0,6-7 0 16,0-2 0-16,1-1 0 0,0-2 0 15,2 1 0-15,-1-5 128 0,2 2-128 0,2-4 0 0,-2-5 144 16,5 7 32-16,2 0 0 0,-7-7 0 0,8 0 0 16,0-1-48-16,6-4-128 0,1-1 192 0,-1 1-64 15,-1-3-128-15,-4 3 0 0,1 0-192 0,1-4 192 16,1 2-368-16,-1-1 48 0,0 0 16 0,1 2 0 15,-1-2-16-15,0 2 0 0,-1-3 0 0,-1 2 0 0,-2 1 320 16,1-3-192-16,-1 4 192 0,1-1-160 0,-3 3-128 0,-5 3-32 16,7-6 0-16,-7 6 0 15,6-3-1552-15,-6 3-320 0,5-4-64 0</inkml:trace>
  <inkml:trace contextRef="#ctx0" brushRef="#br0" timeOffset="202596.7">30033 4194 2751 0,'0'0'256'0,"-4"-3"-256"0,2-2 0 0,-5 0 0 16,7 5 3344-16,-6 0 624 15,1 0 128-15,-3 4 32 0,0 1-2352 0,1 1-480 0,-2 6-80 16,0 1-32-16,0 4-128 0,-2 8-32 0,-2-4 0 0,9-6 0 16,2 2-304-16,-2 3-64 0,1-2-16 0,3-5 0 15,3-3-304-15,2 1-64 0,0 1-16 0,4-6 0 16,0-1 160-16,5 2 32 0,0-5 0 0,7-2 0 15,-9-1-208-15,1-3-48 0,0 0 0 0,3-1 0 16,-1-1 64-16,0-4 0 0,-1-1 0 0,0 1 0 16,3-5 80-16,-2 1 32 0,-1-1 0 0,2-4 0 15,-9 10-112-15,-1-4 0 0,1 0-16 0,-1 2 0 0,-1-4-112 0,0 1 0 16,-1 0-128-16,-2 2 192 0,1-3-192 16,0-1-256-16,-2 4 48 0,0 3 16 15,0 0-2368-15,1 3-480 0</inkml:trace>
  <inkml:trace contextRef="#ctx0" brushRef="#br0" timeOffset="202796.01">30543 4050 8287 0,'0'0'736'0,"0"7"-592"15,-2 2-144-15,1-1 0 0,-2 4 2048 0,0 3 384 0,-2 2 80 0,0-1 16 16,-1 2-848-16,0 2-160 0,0 3-48 0,-1 3 0 15,-3-2-432-15,3 0-80 0,-4 3-32 0,4-2 0 16,-3 4-480-16,-1-5-112 16,0 2-16-16,1-3 0 0,1-4-320 0,1 0 0 15,3-1 0-15,0-2 0 16,3-1-864-16,0-3-144 0,1-1-16 0</inkml:trace>
  <inkml:trace contextRef="#ctx0" brushRef="#br0" timeOffset="203247.84">30732 4213 4607 0,'0'0'400'0,"0"0"-400"16,0 0 0-16,8 0 0 0,1-1 3680 0,-1 1 656 15,4 1 128-15,-2-2 16 0,-4-1-2896 0,6 1-592 16,6-1-112-16,-2-1-32 0,-8-2 48 0,8 1 0 16,11 2 0-16,1 0 0 0,0 0-272 0,-6-1-48 15,-5 2-16-15,0 2 0 0,1 3-288 0,-6 0-48 16,-3 5-16-16,-2 0 0 0,-4 6-208 0,-3 1 0 0,-2 2 128 15,-4 3-128-15,-6 2 0 0,-1 3 0 16,-1 0 0-16,-2 4 0 0,-3-2 0 0,-2 0 0 0,1 0 0 16,0-3 0-16,5 0 256 0,-1-1-32 15,5-4-16-15,2-1 0 0,1-1 272 0,3-2 48 0,3-5 16 0,3-1 0 16,3 1-176-16,2-3-48 0,2-1 0 0,3 1 0 16,4-5 128-16,3-1 0 0,0-1 16 0,0 2 0 15,0-3-272-15,2-1-64 0,2-2-128 0,-3-2 192 16,-2 0-576-16,-3-4-128 15,-1 0-32-15,-1-2 0 0,-4-1-1840 0,0 2-368 16,-3-3-80-16</inkml:trace>
  <inkml:trace contextRef="#ctx0" brushRef="#br0" timeOffset="203447.74">30668 4427 26031 0,'0'0'1152'0,"0"0"240"0,8-3-1120 0,1 2-272 0,0-1 0 0,1 1 0 0,5 1 512 0,2-1 64 16,2-3 0-16,4 2 0 0,2-1 0 0,3 0 0 16,4 1 0-16,9-3 0 0,-1-3-320 0,-2 3-48 15,-1 1-16-15,-4-2 0 16,-2-2-1968-16,-4 2-400 0</inkml:trace>
  <inkml:trace contextRef="#ctx0" brushRef="#br0" timeOffset="204031.49">31312 4188 5519 0,'0'0'496'0,"0"0"-496"0,0 0 0 0,12-2 0 16,1 2 2816-16,1 0 480 0,3 0 96 0,0 0 0 16,1-1-1744-16,0-2-368 0,2 1-64 0,-1 1 0 15,-1-1-480-15,-3 4-96 0,1-1 0 0,-2 0-16 16,-2-2-272-16,-3 2-48 0,-9-1-16 0,0 0 0 15,10 5-288-15,-10-5 128 0,-1 9-128 0,-4 5 0 16,-4 0 0-16,-4 3 0 0,-4 2 0 0,-2-1 0 16,-7-1 128-16,1 2-128 0,-2 3 0 0,2 1 0 15,2 2 288-15,1-2 0 0,2 0 0 0,3-1 0 16,3-2 160-16,4-2 48 0,2-3 0 0,5 0 0 16,1-3-16-16,2-12 0 0,7 11 0 0,3-3 0 0,-1-2-96 15,7 1 0-15,3-4-16 0,4-3 0 0,1 0 48 16,3 0 16-16,2-3 0 0,2-4 0 0,-2 2-432 15,2 1 0-15,-1-5 128 0,-3 4-128 0,0 1-272 0,-3-4-96 16,-1 0-16-16,-6-2 0 16,-1 1-2016-16,-4-1-416 0</inkml:trace>
  <inkml:trace contextRef="#ctx0" brushRef="#br0" timeOffset="204200.21">31226 4410 16575 0,'0'0'1472'0,"0"0"-1168"16,0 0-304-16,13 0 0 0,2-3 1680 0,2 2 288 0,1 1 48 15,3-1 16-15,6 0-1040 0,4-2-208 0,2-2-32 0,1 0-16 16,0 1-256-16,3-4-48 0,1-2-16 16,-2-1 0-16,-6 5-416 0,-2-3-224 0,-1 1 32 0</inkml:trace>
  <inkml:trace contextRef="#ctx0" brushRef="#br0" timeOffset="204507.45">31995 4373 21183 0,'0'0'944'0,"0"0"192"0,16-4-912 0,-4 1-224 15,4-5 0-15,0 2 0 0,1-1 384 0,-2-3 16 0,0 0 16 0,-1 1 0 16,-2-2 224-16,-2 0 32 0,-4-3 16 0,-1 2 0 0,-3 0-240 0,-4 1-32 16,0-1-16-16,-5 6 0 0,-4 1 48 0,-3 4 16 15,-4 1 0-15,-2 5 0 0,-2 1-336 0,-2 5-128 16,-3 0 0-16,1 3 144 0,-1 2 352 0,3 2 64 16,1 0 16-16,3 1 0 0,4-1-128 0,4-1 0 15,1 4-16-15,5-6 0 0,1-2-240 0,4-4-32 16,1-9-16-16,4 11 0 0,1-3-144 0,5-1-224 15,3-3 48-15,2-3 16 16,1-2-1440-16,3-1-304 0,2-1-48 0</inkml:trace>
  <inkml:trace contextRef="#ctx0" brushRef="#br0" timeOffset="204809.64">32514 4288 19343 0,'0'0'1728'0,"-10"1"-1392"0,1 3-336 0,-2 0 0 15,-3-2 656-15,0 4 64 0,0 0 16 0,0-1 0 16,-2 3 304-16,4 0 64 0,2-2 16 0,1 1 0 16,2 0-512-16,7-7-96 0,-4 11-32 0,4-2 0 15,0-9-160-15,6 13-16 0,-1-3-16 0,5 1 0 0,1 1 320 16,3-3 64-16,-2-1 16 0,0 1 0 0,2 4-192 0,0-3-48 15,-1 0 0-15,0 2 0 0,-4-3-192 0,-3 2-64 16,-2-2 0-16,-2 2 0 0,-2-11 128 0,-2 13 0 16,-5-1 16-16,-1 0 0 0,-4 0 16 0,-2-3 0 15,-2 0 0-15,-3-3 0 16,-4 0-896-16,-1 1-176 0,-3-5-48 0</inkml:trace>
  <inkml:trace contextRef="#ctx0" brushRef="#br0" timeOffset="205017.81">30958 3702 35935 0,'0'0'3200'16,"-4"-10"-2560"-16,4 3-512 0,0 7-128 0,0 0 0 0,0 0 0 0,0 0 0 0,0-8 0 15,-2 1 336-15,2 7 0 0,-5-9 0 0,0 4 0 16,-2 1-464-16,7 4-112 0,-10-3-16 0,1 0-16016 16</inkml:trace>
  <inkml:trace contextRef="#ctx0" brushRef="#br0" timeOffset="205585.84">31251 4818 5519 0,'0'0'496'0,"0"0"-496"0,0 0 0 0,0 0 0 15,0 0 2640-15,0 0 432 0,0 0 96 0,0 0 16 16,0 0-1760-16,0 0-336 0,14-1-80 0,1-1-16 16,3 0 48-16,5 1 16 0,3-3 0 0,10 1 0 15,3 2-384-15,4-2-80 0,4 0-16 0,2-2 0 16,-1-3-16-16,4 3-16 0,4-3 0 0,4 4 0 15,2 1 128-15,5 1 32 0,3 2 0 0,0 0 0 16,-1 0-64-16,-30 0 0 0,8 2 0 0,7 3 0 16,6 2-256-16,1-3-48 0,-2 0-16 0,2 0 0 0,-1 0-192 15,6-2-128-15,7 1 128 0,-3-2-128 0,-7 1 0 0,-6 1 144 16,-3 1-144-16,-5 1 0 0,-7-4 144 0,-42-1-144 16</inkml:trace>
  <inkml:trace contextRef="#ctx0" brushRef="#br0" timeOffset="-207158.78">27203 4964 16575 0,'-19'-4'1472'0,"9"1"-1168"15,-1-6-304-15,2 1 0 0,1-6 1280 0,4 1 208 16,-1 1 48-16,1 0 0 0,2-1-96 0,2 2-16 16,1-2 0-16,2-3 0 0,-1-1-528 0,3 2-128 15,-1 1 0-15,5 1-16 0,0-1-368 0,1 0-64 16,-2 4 0-16,4-1-16 0,0 6-160 0,-1 0-16 15,2 3-128-15,0 4 192 0,1 1-64 0,0 4 0 16,0 0-128-16,0 6 192 0,0 2-64 0,0 1 0 16,0 0-128-16,1 3 192 0,0 2-192 0,2-1 144 15,-1 1-144-15,1 4 128 0,-1-5-128 0,-1 0 0 0,3 2 144 16,0-2-144-16,0-1 128 0,-3-2-128 0,2-2 128 0,4 4-128 31,-2-2-448-31,-2-5-176 0,-4-7-16 0,-2 1-8704 0,-11-6-1744 0</inkml:trace>
  <inkml:trace contextRef="#ctx0" brushRef="#br0" timeOffset="-206807.45">27320 4907 23775 0,'0'0'1056'0,"0"0"224"0,0 0-1024 0,0 0-256 16,0 0 0-16,0 0 0 0,0 0 896 0,-1 6 128 15,0 5 16-15,-1-1 16 0,1 0 112 0,0 3 32 16,0 3 0-16,-1 3 0 0,0 3-304 0,-2 2-64 16,1 5-16-16,0 16 0 0,-1-1-288 0,0-2-48 15,-2 4-16-15,1-2 0 0,0 3-208 0,-2 2-32 16,0 3-16-16,-1 2 0 0,0 4-208 0,1 1 176 16,-2 4-176-16,0-1 160 0,0 5-160 0,0-1 0 15,0 0 0-15,0 2 0 0,0 0 0 0,2 1 128 16,0-5-128-16,4-1 0 0,-3-4 0 0,4 0 0 15,-2 1 128-15,4-4-128 0,-1 0 0 0,2 0 0 16,2-4 0-16,2-1 0 0,1-7 160 0,3 0-160 16,0-8 192-16,1 1-192 0,4-2 176 0,1-2-176 15,2-7 160-15,-1 2-160 16,2-3-816-16,1-5-256 0,0-4-48 0,-2-3-9600 16,-4-4-1920-16</inkml:trace>
  <inkml:trace contextRef="#ctx0" brushRef="#br0" timeOffset="-206065.41">26306 8090 1839 0,'0'0'0'0,"-1"-3"160"0,-1-2-160 0,0-3 0 0,-2 3 0 0,1-2 0 15,2 0 3248-15,0 4 608 0,1 3 128 0,0 0 32 16,-4-9-2288-16,4 9-448 0,0 0-80 0,0 0-32 0,0 0-464 0,0 0-112 16,-5 9-16-16,3 1 0 15,-1 6-304-15,2 6-64 0,-1 1-16 0,1 2 0 0,1 6 128 0,0 2 0 16,0 0 16-16,0 15 0 0,0 0-16 0,0-1-16 15,-1-5 0-15,1-1 0 0,-3-4-48 0,2-3-16 16,-3-3 0-16,0-3 0 0,1-7 336 0,0-3 64 16,1-4 0-16,2-5 16 0,0-9 0 0,0 0 0 15,0 0 0-15,0 0 0 0,0 0-48 0,6-11-16 16,0-7 0-16,-1-5 0 0,3-4-32 0,0-5-16 16,-2-4 0-16,-2-1 0 0,-2 0-320 0,1-4-64 15,-1-1-16-15,0-1 0 0,-4-5-144 0,5 2 160 16,-1 1-160-16,5 5 160 0,2-2-160 0,1 5 0 15,3 3 0-15,3 6 0 0,2 0 0 0,1 6-192 16,1 6 64-16,-1 3 128 0,2 5-160 0,-1 3 160 16,0-1 0-16,1 6-144 15,-3 5-896-15,-1 0-176 0,1 1-48 0,-1 3-13216 0</inkml:trace>
  <inkml:trace contextRef="#ctx0" brushRef="#br0" timeOffset="-205724.72">26831 8228 19343 0,'-6'7'1728'0,"6"-7"-1392"16,0 0-336-16,0 0 0 0,2 12 2240 0,-2-12 368 15,9 7 80-15,2-3 0 0,2-6-2176 0,5-4-512 16,4-6 0-16,-1 1 0 0,3-5 192 0,2-4 0 15,4 1 0-15,2-4 0 0,0-1-192 0,-4 3 160 16,0-3-160-16,-4 5 160 0,-5 1-160 0,-1 1 128 16,-7 3-128-16,-4-1 128 0,-5-183 16 0,-6 364 0 15,-2-179 0-15,-6 5 0 0,-4-1 288 0,-2 5 48 16,-2 1 16-16,-3 5 0 0,-3 1-144 0,1 5-32 16,0 0 0-16,0 8 0 0,1 5-192 0,3 5-128 0,2 2 128 15,1 4-128-15,0 1 0 0,4-1 0 0,4-4 0 0,5 1 0 16,4-2 0-16,4 1 0 0,2-4 0 0,6-3 0 15,4 1 0-15,3-4 0 0,1-5 0 0,2 0-128 32,5 1-1072-32,2 0-208 0,2-5-32 0,3-1-12064 0</inkml:trace>
  <inkml:trace contextRef="#ctx0" brushRef="#br0" timeOffset="-205407.25">27507 7874 22111 0,'0'0'1968'0,"0"0"-1584"0,0 0-384 0,-6 11 0 0,-1-1 848 0,4 6 96 16,0 3 16-16,1 1 0 0,-2 0-512 0,2 3-112 15,4 0-16-15,0 2 0 0,0 5 48 0,0-4 0 16,2 1 0-16,0 0 0 0,-2 1-176 0,3 1-16 16,2-5-16-16,-1-1 0 0,2-4 48 0,-1-2 16 15,3-2 0-15,-2-2 0 0,2-7 464 0,-3 2 80 16,-7-8 32-16,0 0 0 0,11-3 160 0,-2-2 48 15,0-3 0-15,-3-4 0 0,1-2-48 0,-1-3-16 16,-2-2 0-16,0-1 0 0,1-2-416 0,0-5-80 16,0 1 0-16,0-4-16 0,-1 1-240 0,1-1-64 15,1-3 0-15,2 8 0 0,-1 1-128 0,2 4 0 16,3 1 0-16,-1 1 0 0,-1 2 0 0,2 0-192 16,-2 2 0-16,4 2 16 15,-3-1-2000-15,3 4-384 0,-2-2-96 0,-1 3-12800 0</inkml:trace>
  <inkml:trace contextRef="#ctx0" brushRef="#br0" timeOffset="-205219.65">28134 7694 14735 0,'0'0'1312'0,"0"0"-1056"0,0 0-256 0,0 14 0 16,1 4 2480-16,-1 3 432 0,-1 0 96 0,0 3 0 15,-1 3-1504-15,-2-3-304 0,2 3-64 0,1-2-16 16,1 3-352-16,0-1-80 0,0 2-16 0,2-2 0 15,3 1-368-15,-1-1-80 0,1 0-16 0,4-2 0 16,-1-2-208-16,-1-6 0 0,0-1-192 0,-1-2 192 16,-1-2-1600-16,-4-3-224 0,-1-9-32 0,0 0-10720 15</inkml:trace>
  <inkml:trace contextRef="#ctx0" brushRef="#br0" timeOffset="-204819.42">28505 7852 14735 0,'-8'10'1312'0,"8"-10"-1056"0,-3 12-256 0,3-12 0 15,-3 9 2224-15,3-9 384 0,0 0 80 0,0 0 0 16,8 10-1296-16,3-5-272 0,4 0-48 0,1-9-16 16,-2-4-368-16,3-4-80 0,4-2-16 0,0 1 0 15,2-1-96-15,0-2-32 0,0-1 0 0,-1 1 0 16,-2-1-176-16,-2 0-32 0,-6 1-16 0,1-1 0 16,-4 2-64-16,-5 0-16 0,-5 2 0 0,-3 6 0 15,-3-1 208-15,-7 4 32 0,-3 3 16 0,-1 2 0 16,-4 7-64-16,-2 3-16 0,0 3 0 0,-3 5 0 15,4 3-208-15,2 5-128 0,-3-3 128 0,4 2-128 16,3 1 0-16,3 0 0 0,2-2 0 0,5-3 0 16,2 1 0-16,2 1 0 0,4-3 0 0,4-3 0 0,3-3 0 15,2-4 0-15,3-1 0 0,2-4-128 16,3 2-1008-16,4-3-192 0,2-5-32 16</inkml:trace>
  <inkml:trace contextRef="#ctx0" brushRef="#br0" timeOffset="-204406.36">29032 7579 21359 0,'-12'6'944'0,"4"-2"208"0,-1 2-928 16,0 6-224-16,-1 4 0 0,0 1 0 0,1-1 816 0,0 5 112 16,-1-2 32-16,2 0 0 0,2-3-192 0,4 1-48 15,0-2 0-15,4-2 0 0,1 0-208 0,4-1-32 16,2-4-16-16,2 1 0 0,2-7-208 0,3 0-32 0,3-4-16 0,2 0 0 15,0-6 0-15,3 0 0 0,2-3 0 0,-1-2 0 16,1-1 80-16,-1-1 16 0,-1 1 0 0,-2 1 0 16,-7 2-48-16,0 0 0 0,-1 3 0 0,-2 0 0 15,-12 8 48-15,10-2 0 0,-10 2 0 0,0 0 0 16,9 12-96-16,-3 2-16 0,-2 0 0 0,-1 2 0 16,2 0-192-16,-2 2 128 0,0 2-128 0,1-2 0 15,1-3 128-15,1-2-128 0,1 0 0 0,2-6 144 16,2 0-144-16,2-2 0 0,2-6 0 0,4-7 0 15,1-2 128-15,4-5-128 0,-4-5 0 0,2-4 128 16,0 0-128-16,1 0 192 0,0-5-192 0,-4 2 192 16,-4-2 48-16,-1-2 16 0,-1 2 0 0,-3 0 0 15,-1 0 128-15,-4 2 16 0,3-4 16 0,-3 6 0 0,0 1-160 0,0 4-16 16,-1-2-16-16,1 3 0 0,-1 1-224 0,1 2 0 16,0 0 0-16,1 2 0 15,0 2-2048-15,3-1-320 0,0 1-48 0</inkml:trace>
  <inkml:trace contextRef="#ctx0" brushRef="#br0" timeOffset="-204056.61">30845 6486 28559 0,'-6'11'2544'0,"-2"7"-2032"0,-3 5-512 0,1 7 0 32,-1 5-320-32,2 5-176 0,1 9-16 0,-1 1-16 0,0 4 528 0,1 3 0 0,2 0 128 0,1 8-128 15,0 1 0-15,2 0 128 0,3 0-128 0,-1-1 0 16,1 2-1408-16,0 1-320 0,-3 21-64 16,1-17 0-16</inkml:trace>
  <inkml:trace contextRef="#ctx0" brushRef="#br0" timeOffset="-203483.29">30507 7308 26543 0,'0'0'1168'0,"0"0"256"0,0 0-1136 0,3-8-288 16,-3 8 0-16,8-8 0 0,3 1 0 0,5 0 128 16,2-5-128-16,6-6 0 0,3-3 384 0,2-7-16 15,3 0-16-15,2-5 0 0,3-3-80 0,1 1-16 16,-1-1 0-16,-1 0 0 0,-2-1-256 0,-2-1 128 15,-3-4-128-15,-4 4 0 0,-2 1 144 0,-4-1-144 16,-3-1 0-16,-4-3 144 0,0 3 176 0,-2 2 48 0,-3 2 0 0,0 10 0 16,-1 3 176-16,-1 7 32 0,0 4 16 0,-5 11 0 15,0 0-336-15,0 0-64 0,3 15 0 0,-2 7-16 16,-1 7-176-16,-2 4 0 0,-2 4 0 0,0 3 128 16,0 4-128-16,-1 4 0 0,-1 3 0 0,-2 3 0 15,-1 4 0-15,2-1 0 0,-4-3 0 0,3-3 0 16,-4-4 128-16,3-7-128 0,2-7 0 0,1-8 128 15,3-1 16-15,3-5 0 0,1-2 0 0,3-8 0 16,-4-9 160-16,9 2 16 0,1-4 16 0,0-3 0 16,0-8 16-16,2-1 0 0,-1-1 0 0,2-6 0 15,1 1-160-15,0 1-16 0,-2 2-16 0,1 6 0 16,1 0-160-16,1 7 0 0,-2 3 0 0,0 3 0 0,-4 6 0 16,2 4-192-16,2 6 64 0,0 3 128 0,1 0-128 0,-2 3 128 15,1-1 0-15,0-1 0 0,1-4 0 0,0-3-144 16,2-2 144-16,2-6 0 0,4 2 0 0,-1-5 0 15,2-4 0-15,1-6 0 0,0-7 0 0,0-4 128 16,1-3-128-16,-1-2 144 0,-1-1 0 0,-3-1 0 16,-2 0 0-16,-2-4 0 0,0 3 0 0,-5-4 0 15,-3-1 0-15,-3 5 0 0,-4 3 208 0,-2 6 32 16,-4 2 16-16,-2 7 0 0,0 1 192 0,-2 6 48 16,-3 5 0-16,-2 3 0 0,-2 7-320 0,-2 4-48 15,-2 7-16-15,1 1 0 0,1 1-256 0,3 3 0 16,1 1 0-16,3-2 0 0,5-1 0 0,4 2 0 0,2-1 0 0,2-4 0 15,4 1 0-15,5-5 0 0,1 1-192 0,6-1 192 32,2 1-1600-32,3-4-208 0,-2-1-48 0</inkml:trace>
  <inkml:trace contextRef="#ctx0" brushRef="#br0" timeOffset="-203010.11">26214 9213 34607 0,'0'0'1536'0,"0"0"320"0,0 0-1488 0,0 0-368 0,0 0 0 0,5 17 0 16,3 1 0-16,0 1 128 0,3 0-128 0,3 2 0 16,4 2 256-16,1 3 0 0,0-3-16 0,1 5 0 15,3-3-240-15,3 4 144 0,4-1-144 0,-3 1 128 31,0-2-944-31,1 0-192 0,1-4-32 0,-1-3-8944 0,-2-3-1776 0</inkml:trace>
  <inkml:trace contextRef="#ctx0" brushRef="#br0" timeOffset="-202816.58">26863 9048 30399 0,'0'0'2704'0,"-4"14"-2160"15,3 6-544-15,1 2 0 0,2 1 1040 0,3 6 112 16,2 3 0-16,1 4 16 0,5-2-736 0,5-2-160 16,2-3-16-16,2-1-16 0,1 0-32 0,3-2 0 15,4 1 0-15,2-3 0 0,1 2-208 0,-2-2-128 16,5 0 128-16,-3 0-10768 16,-3-5-2032-16</inkml:trace>
  <inkml:trace contextRef="#ctx0" brushRef="#br0" timeOffset="-202419.26">27801 9323 35183 0,'-12'-3'1552'0,"12"3"336"0,-10 0-1504 0,0 4-384 0,-1 5 0 0,-2 2 0 16,-2 6 0-16,-2 3-192 0,-2 6 32 0,-3 2 0 16,0 6 160-16,-3 3 256 0,2 5-64 0,1 2-16 15,1 4-48-15,3-1 0 0,6 3 0 0,3-3 0 16,5-5-128-16,4 1 0 0,3-5 0 0,8-7 0 16,4-6 0-16,6-6 0 0,3-5 0 0,5-5 0 15,3-5 304-15,3-6-32 0,5-6 0 0,-3-7 0 0,-1-8 304 0,-1-6 64 16,-2-5 16-16,-3-1 0 0,-3-3-128 0,-3 0-16 15,-3-8-16-15,-1 4 0 0,-5 4-16 16,-5-3 0-16,-5-1 0 0,-5 3 0 0,-3 1-32 0,-5 1-16 16,-3-1 0-16,-5 5 0 0,0 2-224 0,-2 6-32 15,0-1-16-15,-1 5 0 0,-3 2-160 0,1 5 0 16,-1 5-192-16,2 1 192 16,1 3-1024-16,-1 4-96 0,-1 3-16 0,2 1 0 15,1 3-1680-15,1-1-320 0</inkml:trace>
  <inkml:trace contextRef="#ctx0" brushRef="#br0" timeOffset="-201989.06">28439 8691 17503 0,'-8'6'1552'0,"-1"8"-1232"0,-1 4-320 0,1 4 0 15,0 7 4032-15,2 3 768 0,-1 7 128 0,-1 1 48 16,0-1-3904-16,0 4-784 0,-1 2-160 0,0-2-128 16,-1 4 176-16,0 4-176 0,-2 0 160 0,1-3-160 15,-1 0 128-15,3-1-128 0,-4-5 0 0,3-4 144 16,1-7-144-16,1-8 192 0,2-6-192 0,4-1 192 16,0-1 272-16,2-7 64 0,1-8 16 0,0 0 0 15,0 0 0-15,7-9 0 0,4-5 0 0,1 1 0 0,5 2-240 0,2-2-48 16,1 1-16-16,7 4 0 0,0-8-240 15,2 7 0-15,3 7 0 0,1 3 0 0,-2 5 0 0,5 3-192 16,0 4 192-16,-2 4-160 0,-2-2 160 0,-4 4 0 16,-4 2-144-16,-6 2 144 0,-6 2 0 0,-3 0 0 15,-4 3 0-15,-5-4 0 0,-5 0 0 0,-4 2 0 16,-5-3 0-16,-3-2 0 0,-4-1 0 0,0-4 160 16,-4-4-160-16,0-5 160 0,-2-2-160 0,2-8 0 15,-2-2 0-15,-1-2 128 16,-2-7-432-16,-2-2-80 0,0-3-32 0,3-1 0 15,1-7-1584-15,5 2-320 0,5 2-64 0,6 0-16 16,5 3-816-16,6 1-176 0,5-7-16 0,8 6-16 0</inkml:trace>
  <inkml:trace contextRef="#ctx0" brushRef="#br0" timeOffset="-201687.36">28776 9273 28559 0,'0'0'1264'0,"0"0"272"0,0 0-1232 0,-7 9-304 0,4 0 0 0,1 4 0 16,4 1 448-16,0 1 48 0,1 5 0 0,-1 2 0 15,6-2 272-15,-2 6 48 0,2 0 16 0,1 5 0 16,3-2-320-16,-1 0-48 0,-3-3-16 0,1-3 0 16,4-4-112-16,-3-2-16 0,0-5-16 0,1-2 0 15,1-2 32-15,-3-2 16 0,0-7 0 0,0-4 0 16,1-3 192-16,-1-6 32 0,0-5 16 0,0-1 0 0,-2-3-48 15,1-3-16-15,-2 2 0 0,1-6 0 0,-1-2-192 16,1 3-32-16,-1-3-16 0,2 4 0 0,0 1-128 0,3 3-32 16,1-1 0-16,2 3 0 0,3 0-128 0,1 2 0 15,2 0 0-15,2 4 0 16,-1 1-1056-16,-2 3-96 0,-2 0 0 0,-3 3-10800 16,-4 2-2144-16</inkml:trace>
  <inkml:trace contextRef="#ctx0" brushRef="#br0" timeOffset="-201472.07">29518 9138 40079 0,'-6'17'1776'0,"3"-2"368"0,-1 8-1712 0,3 4-432 0,1 5 0 0,0 2 0 16,0 1 0-16,0 1 0 0,-1 0-192 0,1-5 192 15,0-3 0-15,0 2 0 0,0-4 0 0,0 1 128 32,0-3-1152-32,0 2-224 0,0-5-48 0,-1-2-16 15,1-2-1664-15,-3-3-336 0</inkml:trace>
  <inkml:trace contextRef="#ctx0" brushRef="#br0" timeOffset="-201036.18">29997 9141 27647 0,'0'0'1216'0,"0"0"256"0,0 0-1168 0,0 0-304 15,0 0 0-15,0 0 0 0,0 0 1008 0,0 0 144 16,-10 8 16-16,0 3 16 0,1-1-224 0,-2 3-32 16,-2 2-16-16,-1 4 0 0,0 4-240 0,-3 4-48 15,3-2-16-15,0 6 0 0,-1 3-384 0,4-1-80 16,2 0-16-16,2-4 0 0,4 4 16 0,1-3 0 0,5-6 0 0,3-5 0 16,2-5 48-16,6-3 0 0,2-4 0 0,2-2 0 15,1-4 192-15,2-4 64 0,0-2 0 0,0-7 0 16,-1-4 64-16,-2-4 0 0,-3-4 16 0,1-3 0 15,-2 3-80-15,-1-5-32 0,-3 2 0 0,-3-1 0 16,-3 3-160-16,-2-3-16 0,-3 4-16 0,-2-3 0 16,-3 3-96-16,-2 3-128 0,1 2 176 0,-1 2-176 15,-1 0 0-15,1 4-352 0,1 4 48 0,1 1 16 32,-5 1-1344-32,5 5-272 0,6 2-48 0,-9-3-9952 0,9 3-2000 0</inkml:trace>
  <inkml:trace contextRef="#ctx0" brushRef="#br0" timeOffset="-200738.66">30468 8955 32015 0,'0'0'1408'0,"1"13"320"0,-1 4-1392 0,2 3-336 0,2 2 0 0,-1 3 0 0,-1-1 320 0,1 4-16 15,-1-3 0-15,2 2 0 0,1-4 400 0,0-3 64 16,2 1 32-16,0-1 0 0,1-1-368 0,1-1-80 15,1-4-16-15,1-3 0 0,1-4-176 0,-1-3-32 16,1-4-128-16,1-2 192 0,-1-2 16 0,2-1 0 16,0-7 0-16,0-2 0 0,-2-4 400 0,-1-1 80 15,-1-3 16-15,2 1 0 0,-6-2-64 0,2-1 0 16,-3-1 0-16,0 0 0 0,-1-2-192 0,-2 2-32 0,-2-4-16 16,-1 4 0-16,1-1-224 0,0 3-48 15,0-4-128-15,0 2 192 0,0-2-192 0,0 4 0 0,-1 4 0 16,1 1 0-1,0 3-544-15,1 4 0 0,0-1 0 0,0 2 0 16,-1 2-2352-16,0 8-480 0,0 0-80 0,0-8-32 0</inkml:trace>
  <inkml:trace contextRef="#ctx0" brushRef="#br0" timeOffset="-200326.09">31566 8569 30399 0,'-27'1'2704'0,"9"-1"-2160"0,-2 0-544 0,-3 0 0 0,-1 0 1088 0,-1 1 96 15,-3-1 32-15,1 4 0 0,0 4-832 0,1 0-176 16,-1 3-16-16,3-1-16 0,1 2-176 0,1-2 160 16,1 0-160-16,3 5 160 0,3 3-160 0,2 0 0 15,5 1 0-15,4 0 0 0,2 1 0 0,3-1-144 16,4 0 144-16,5 0 0 0,3 1-128 0,5 1 128 16,2 2 0-16,4-1 0 0,3-1 0 0,4 3 0 15,-1-1 0-15,2 0 0 0,-2 1 128 0,1-2 48 0,-2-2 0 16,-3-2 0-16,-2 1 272 0,-5 1 48 0,-4-3 16 15,-4-2 0-15,-3 2 64 0,-4-3 0 0,-3-3 16 0,-3 2 0 16,-5-4-176-16,0 0-32 0,-6-3-16 0,-5 0 0 16,-5-3-368-16,-6-3-128 0,-4-3 0 0,-6-4 0 31,-3-2-2112-31,-4-5-400 0,0 0-96 0</inkml:trace>
  <inkml:trace contextRef="#ctx0" brushRef="#br0" timeOffset="-200094.88">29695 8538 27647 0,'-29'4'2448'0,"12"-4"-1952"0,3-4-496 0,5 3 0 0,9 1 3920 0,0 0 688 0,0 0 144 0,0 0 32 15,0 0-4336-15,0 0-880 0,0 0-160 0,5-6-48 16,2-7-1296-16,1 3-272 0,3 1-48 0,1-1-14384 0</inkml:trace>
  <inkml:trace contextRef="#ctx0" brushRef="#br0" timeOffset="-199751.45">31788 7930 36287 0,'0'0'1600'0,"0"0"336"0,0 0-1552 0,5 11-384 0,0-1 0 0,2 4 0 0,-2 5 416 0,1 2 0 16,-1-1 0-16,0 2 0 0,-1-1 96 0,0-2 32 16,-1 2 0-16,-1 0 0 0,1-2-320 0,-1 2-64 15,1-1-16-15,-3-2 0 16,-2-3-496-16,1 0-96 0,-1-1-32 0,-1-1 0 15,3-13-2016-15,0 0-384 0,-9 5-96 0</inkml:trace>
  <inkml:trace contextRef="#ctx0" brushRef="#br0" timeOffset="-199469.17">32105 7891 30719 0,'10'31'2832'0,"-1"-1"576"0,0 5 112 0,-2-2 32 16,0 1-2368-16,-2 0-480 0,1 0-80 0,-1-3-32 16,0-1-208-16,-1 0-32 0,-1-3-16 0,-1-1 0 15,1 0-336-15,-2-1 0 0,-2-3 0 0,0-1 128 31,-2 2-1312-31,-1 0-256 0,-1-4-48 0,0-2-16 16,-1-4-1440-16,-3 1-272 0</inkml:trace>
  <inkml:trace contextRef="#ctx0" brushRef="#br0" timeOffset="-192412.13">26911 8788 19343 0,'5'-13'848'0,"-1"5"192"0,1-6-832 0,1 4-208 0,2-3 0 0,2 1 0 16,3 1 2128-16,1 0 384 0,1 0 80 0,0 2 16 16,2-1-1088-16,1 3-224 0,-2 0-32 0,2 1-16 15,-2 4-256-15,-2 6-48 0,-1 7-16 0,-3 2 0 0,2 2-208 0,-6 9-32 16,-2 3-16-16,-4 6 0 0,-4 4-160 0,-3 6-48 15,-5 4 0-15,-4 5 0 0,-2 4-16 0,-4 4 0 16,-2 1 0-16,-3 0 0 0,-3-1-256 0,-1-2-48 16,-2 3-16-16,-1-1 0 0,-2-4-128 0,1-4 0 15,-1-8 0-15,2 0 0 0,2-4-192 0,4-5-128 16,5-6-32-16,5-5 0 16,3-5-1504-16,4-2-288 0,2-8-64 0,2-2-16 15,7-7-560-15,0 0-112 0,0 0-32 0,-7-25 0 0</inkml:trace>
  <inkml:trace contextRef="#ctx0" brushRef="#br0" timeOffset="-192113.99">25792 9310 34095 0,'-22'1'3024'0,"11"1"-2416"0,11-2-480 0,0 0-128 16,0 0 0-16,0 0 128 0,0 0-128 0,13 6 128 16,2-2 208-16,7-1 48 0,3-1 16 0,8-2 0 15,7-4 432-15,8 1 64 0,11-2 32 0,8-2 0 16,8 2-224-16,0-6-64 0,0 1 0 0,5-2 0 16,6-1-128-16,7 3-16 0,5-4-16 0,-4 2 0 0,-5 1-352 15,3-3-128-15,2 1 0 0,-3 3 0 0,0-1 128 16,-8 3-128-16,-6-1 0 0,-5 3 0 0,-3-2 0 0,-2 2-256 15,-2 1 16-15,-4-2 16 16,-5 1-2848-16,-9 2-560 0</inkml:trace>
  <inkml:trace contextRef="#ctx0" brushRef="#br0" timeOffset="-191443.75">32037 7556 29823 0,'0'0'1328'0,"0"0"272"0,0 0-1280 0,0 0-320 0,4 13 0 0,-2-3 0 16,-4 1 1008-16,-2 4 144 0,-2 2 16 0,-4 1 16 15,-3 1-128-15,-2 1-32 0,-5 6 0 0,-2 3 0 16,0 3-288-16,-1 2-64 0,1 4-16 0,-1 3 0 15,0 2-272-15,1-1-48 0,1 1-16 0,0 2 0 16,1-6-192-16,1-2-128 0,1-2 128 0,0 0-128 16,1-2 0-16,0-6 0 0,2-2 0 0,2-5 0 15,0-1-304-15,3-2-16 0,0-3-16 0,1-4 0 32,3 1-2112-32,1-4-432 0,5-7-64 0</inkml:trace>
  <inkml:trace contextRef="#ctx0" brushRef="#br0" timeOffset="-191180.36">31229 8011 39327 0,'0'0'1744'0,"8"-8"368"0,6 5-1696 0,5 1-416 16,5 1 0-16,9 0 0 0,8 1 320 0,3 1 0 15,8 2-16-15,3-2 0 0,2-2 288 0,5 4 64 16,7 5 16-16,6-2 0 0,5 1-208 0,0 0-32 16,0 1-16-16,-35-3 0 0,4 3-288 0,8-3-128 15,3 0 128-15,4 2-128 0,-2-3 0 0,-1 0 0 0,1 1 0 0,-3-2 0 32,-3-1-480-32,-4-1-128 0,-4 2-32 0</inkml:trace>
  <inkml:trace contextRef="#ctx0" brushRef="#br0" timeOffset="-188427.26">22951 4718 10127 0,'-11'-4'896'0,"11"4"-704"0,-9-3-192 0,0 3 0 16,9 0 1424-16,-10 2 256 0,1-2 48 0,9 0 16 16,-8 5-688-16,8-5-144 0,-8 8-16 0,8-8-16 0,-7 7 176 0,3 3 32 15,3-1 16-15,4 2 0 0,-1 2-160 0,5-3-48 16,3 2 0-16,5-2 0 0,5 3-16 0,8-1-16 16,7-2 0-16,7-1 0 0,2-4-160 0,6-1-48 15,3 0 0-15,8 0 0 0,8-2-48 0,7 3-16 16,10 2 0-16,0-3 0 0,-3-2 48 0,3 3 16 15,3 3 0-15,3-3 0 0,5 1 0 0,-5 2 0 16,-7-4 0-16,0 0 0 0,1 1-208 0,2 2-64 16,1 0 0-16,-6-1 0 0,-10-5-160 0,-1 2-32 15,-1-1-16-15,-5 1 0 0,-4 1-176 0,-2 1 128 16,-7-1-128-16,-4-1 128 0,-6 4-128 0,-5 0 0 16,-6 0 0-16,-6 2 0 0,-4-3 128 0,-4 4-128 0,-6-2 0 15,-1 2 128-15,-11-10-128 0,0 0 160 0,0 10-160 0,0 0 160 16,0-10-16-16,-13 7 0 0,-1-1 0 0,-5 0 0 15,-5-3 0-15,-3-2 0 0,-5 0 0 0,-5-1 0 16,-3-2-144-16,-2 1 160 0,-1-3-160 0,-1-4 160 16,-1 2-32-16,-1-6-128 0,-1 1 192 0,-4-3-64 15,-5-1-128-15,-5-2 0 0,-6-2-160 0,-2 0 160 16,0-4-240-16,3 2 48 0,0 0 16 0,-1 2 0 16,-3 0 48-16,-1 0 0 0,-3 0 0 0,4 1 0 15,3 3 128-15,4 2 0 0,6 4 0 0,1 6-128 16,3 0 128-16,-1 3-128 0,0 0 128 0,2 3-128 15,5 0 128-15,5 1 0 0,4 0 0 0,5 2 0 16,3-2 0-16,6 3-128 0,4 1 128 0,6-3-128 0,4 2 128 16,10-7 0-16,0 0 0 0,0 0-128 15,12 10-32-15,10 0 0 0,6-3 0 0,11-2 0 0,13 4 160 0,11-3-208 16,7 0 80-16,7-1 128 0,-1-5-160 16,10 3 160-16,5-1 0 0,3 2-144 0,0 0 144 0,-5 0 0 15,-4-2 0-15,-1 1 0 0,1 3 0 0,-2 3 0 16,-5-1 0-16,-8 1 0 0,-8-5 0 0,-8-1 0 15,-5 0 0-15,-9 1 0 0,-5-1 0 0,-9 0 0 16,-6-2 0-16,-8 1 0 0,-12-2 0 0,0 0 144 16,0 0-144-16,-19-2 160 0,-7 1-160 0,-10 1 0 15,-3 1 0-15,-14-1 0 0,-11 0 0 0,-13-1 0 16,-7-5-160-16,-3 3 160 0,-2 1 0 0,-9-1 0 16,-10-1-128-16,1-1 128 0,3-4 0 0,0 7 0 15,2 2 0-15,4-3 0 0,3-4 128 0,9 1 0 16,14 4 16-16,12-1 0 0,12 3 48 0,11 0 0 0,9-2 0 0,10 2 0 15,7 1-192-15,11-1 0 0,0 0 0 0,11 0 128 16,8-1-288-16,16 2-64 0,9-1-16 0,16 0 0 31,9 0-144-31,8-1-16 0,7-3-16 0,4 1 0 0,3 1 112 0,6 2 32 0,5 1 0 0,-6-1 0 16,-7-2-80-16,-4 2-16 0,-1 3 0 0,-4 6-10784 16,-2 0-2160-16</inkml:trace>
  <inkml:trace contextRef="#ctx0" brushRef="#br0" timeOffset="-184533.01">21668 452 4607 0,'-8'-24'192'0,"5"11"64"0,3-3-256 0,4-2 0 16,3-1 0-16,3 0 0 0,2 0 2640 0,5-2 496 15,2 2 80-15,0-4 32 0,3-3-2032 0,1-5-416 16,-1-3-80-16,1 1-16 0,2-3 144 0,-4 0 32 16,-2 1 0-16,-9 17 0 15,2-2 384-15,-1-1 80 0,2 2 0 0,-3 2 16 0,2 0-272 0,-2 4-64 16,-1 3-16-16,3-5 0 0,-3 3-368 0,-4 9-80 16,-5 3-16-16,0 0 0 0,0 0-64 0,-2 7-16 15,-3 5 0-15,-2 4 0 0,-3 6 112 0,3 7 0 16,-7 5 16-16,0 7 0 0,0 0-304 0,-18 38-64 15,4-17-16-15,13-24 0 0,-1 10-208 0,-1 4 0 16,-1 3 0-16,-1 5 0 0,0 5 0 0,-2 2 0 0,1 3 0 16,-19 65 0-16,4-17 0 0,3-10 0 0,1-4 0 0,0-6 0 15,-3-3 0-15,2 3 0 0,0-5 0 0,1 0 0 16,-1-2 0-16,0 2 0 0,0-3 0 0,0 1 0 16,1-8 0-16,-1 3 0 0,1 1 0 0,1 1 0 15,-1 1 0-15,1 1 0 0,-1-1 0 0,0-2 0 16,-1-1 128-16,0-1-128 0,1 2 0 0,2-3 0 15,0 1 0-15,1-8 128 0,1 1-128 0,2-2 0 16,1-3 0-16,0-2 0 0,2-5 0 0,0-3 0 16,0-5 0-16,-1-1 0 0,0 1 0 0,0-6 0 15,0 0 128-15,-1-1-128 0,-3-2 0 0,0-1 144 16,-1-4-144-16,1 2 128 0,-4-5-128 0,3-2 128 16,-2-2-128-16,2-1 0 0,3-5 0 0,1 2 128 15,1-2-128-15,2-2 0 0,0 3 144 0,2-2-144 16,0-4 144-16,3 2-144 0,2-4 192 0,1 0-192 15,-1-2 240-15,3-3-64 0,2 0-16 0,-1-1 0 16,2-2-32-16,2-2-128 0,2-1 192 0,0 1-64 0,1-4 0 0,2 0-128 16,1 2 192-16,3-5-64 0,-3-7-128 0,6 10 0 15,2-2 0-15,1-3 0 0,2-1 128 0,-1-1-128 16,3-1 0-16,0-1 128 0,1-2-128 0,2 1 0 16,-1-1 0-16,3 1 0 0,3 0 0 0,-1 0 128 15,-1 0-128-15,5 1 0 0,2 0 128 0,0 3-128 16,3 1 0-16,3 2 128 0,0-5-128 0,1 2 128 15,1-1-128-15,3 3 128 0,1-4-128 0,4 1 192 16,3-2-192-16,3 2 192 0,0-2-64 0,8 0 0 16,2-1 0-16,1 0 0 0,1-1-128 0,1 0 192 15,1 1-192-15,2 0 192 0,-1 0-192 0,6 2 0 0,1 1 144 0,1-1-144 16,2 0 0-16,0-2 144 0,2-2-144 0,3 4 0 16,6 0 128-16,0 1-128 0,-3-3 0 0,2 0 0 15,3 0 0-15,4 0 0 0,6 0 0 0,-4 0 0 16,-1-2 144-16,0 1-144 0,3 0 0 0,4 2 144 15,4 0-144-15,-3 1 0 0,-5-1 0 0,1 2 0 16,3-1 0-16,0 3 0 0,1-1 128 0,-1-1-128 16,-2 0 0-16,1 5 192 0,4 1-192 0,-3 0 192 15,1-4-192-15,0-1 0 0,-2 2-192 0,3 3 192 16,4-3 0-16,-2 3 0 0,-4-6 0 0,-2 2 0 16,2 2 0-16,4 0 0 0,-2-2 0 0,-2 1 0 15,-2-1 0-15,-1 0 0 0,4 3 0 0,-1-3 0 16,-7-4-128-16,1 2 128 0,0 1 0 0,3-2 0 15,3 2 0-15,-4-3 0 0,-4-1 0 0,3 2 0 16,2-1 0-16,4 0 0 0,6 2 0 0,-6-2 0 0,-5-2 0 16,4 3 0-16,1 2 0 0,2 1 0 0,2-5 0 0,-2 1 0 15,1 2 0-15,2-2 0 0,3 3 0 0,-4 0 0 16,-4 0 0-16,-1-1 0 0,3 0 0 0,-2 1 0 16,-1 2 0-16,-1-2 0 0,-7 1 0 0,2 0 0 15,2 0 0-15,0-2 0 0,-1-1 0 0,-2 1 0 16,-3-1 0-16,5 2 0 0,2 3 0 0,-1-5 0 15,-2 2 0-15,0 0 0 0,-1 2 0 0,1-2 0 16,2 1 0-16,0 1 0 0,-2-1 0 0,0 1 0 16,-5 1 0-16,5 0 0 0,2-2 0 0,-4 2 0 0,-4-2 0 15,2 2 0-15,2 2 0 0,-1-4 128 0,0 1-128 0,-3 0 192 16,-6-2-192-16,0 0 0 0,0 0 0 0,0 1-176 16,-1-1 176-16,-2-3 0 0,-2 0 0 0,-2 2 0 15,-3-2 0-15,-2 2 0 0,0 0 0 0,-1 0 0 16,0-2 0-16,-2 1 0 0,-1-1 0 0,-31 0 0 15,6 2 0-15,3-1 0 0,3 1 0 0,3 0 0 16,1-1 0-16,1-1 0 0,-2 0 0 0,38 1 0 16,-19-1 0-16,-9 0 0 0,-6 0 0 0,-25 1 0 15,2-1 0-15,2 0 0 0,-2 0 0 0,0 2 0 16,1 0 0-16,0-1 128 0,-3-2-128 0,21 4 0 16,-12 0 0-16,-8 1 0 0,-4-3 0 0,-8 1 0 15,0-2-144-15,-14-1 144 0,-2 0-160 0,0 0 160 16,0 0-160-16,0 0 160 0</inkml:trace>
  <inkml:trace contextRef="#ctx0" brushRef="#br0" timeOffset="-167177.79">21840 78 21183 0,'-3'-13'1888'0,"3"5"-1504"0,0-3-384 0,0 11 0 0,0 0 1312 0,0 0 192 15,0 0 32-15,0 0 16 0,10-1-992 0,-10 1-208 16,0 0-32-16,7 7-16 0,-7-7-96 0,7 12-16 15,-3 1 0-15,-2 2 0 0,-2 3-64 0,-1 2-128 16,-2 2 176-16,-3 3-176 0,-2 7 128 0,-2 2-128 16,-4 2 0-16,-2-2 0 0,-5 1 0 0,10-10 0 15,-4 6 128-15,-3 7-128 0,-2 5 0 0,-3 1 0 16,0 7 0-16,-4 3 0 0,0 0 144 0,-23 52-144 16,8-20 0-16,6-9 144 0,3-8 64 0,2 1 16 15,3-5 0-15,2 3 0 0,-3-1 80 0,-2 3 16 16,4 0 0-16,-2 0 0 0,0 0-48 0,-2 1 0 0,1 4 0 15,-1-2 0-15,-3 2-80 0,0 0 0 0,-3 2-16 0,1-2 0 16,-3 0-176-16,5 5 192 16,-5 0-192-16,4 4 192 0,2-4-192 0,-2 4 0 0,4-4 0 0,1 0 0 15,1-3 0-15,1 1 0 0,2-2 128 0,-1-2-128 16,4-4 0-16,-1 0 0 0,-2-4 0 0,-2 0 128 16,3-1-128-16,-3-4 0 0,1-3 144 0,1 1-144 15,-2-2 192-15,4-4-48 0,-3-1 0 0,3 0 0 16,0-1 64-16,1 0 16 0,0-1 0 0,2-2 0 15,0-5-224-15,2 2 176 0,-2-6-176 0,2 3 160 16,0 1-160-16,1-2 0 0,2-3 144 0,1 0-144 16,-2 2 0-16,2-4 0 0,0 0 0 0,-1-3 128 15,2-1-128-15,0-2 0 0,-1-3 0 0,2 2 0 16,1-2 0-16,0 0 0 0,1-3 0 0,-2-3 0 16,3 1 0-16,1-3 144 0,0-2-144 0,3-3 0 0,0 0 192 0,0-2-192 15,3 0 192-15,-1-2-192 0,0 0 208 0,3-1-64 16,1-9-16-16,0 0 0 0,0 0 16 0,0 0 0 15,6 11 0-15,-6-11 0 0,12 6-144 0,-1-1 160 16,2-2-160-16,2 0 160 0,1-2-160 0,4-1 0 16,0-2 0-16,0-1 0 0,1-2 0 0,3 1 0 15,1 2 0-15,3-3 0 0,1-4 0 0,4 2 128 16,3-1-128-16,3 1 0 0,3 3 0 0,3-3 0 16,4 0 128-16,5-2-128 0,0 1 0 0,2 1 0 15,-1-2 144-15,2 4-144 0,2-2 0 0,2 2 0 16,1 2 0-16,4 2 128 0,1-2-128 0,-2 2 0 15,-2 0 0-15,-1 3 0 0,1 1 0 0,2-1 0 16,0 2 0-16,6 0 0 0,3 2 0 0,-4-3 0 16,1-1 0-16,3 2 0 0,-2 1 0 0,6-1 0 15,2-1 0-15,0-1 0 0,-1 2 0 0,1-2 0 0,2 2 0 0,5 0 0 16,3-1 0-16,-2 0 0 0,-4 1 0 0,1 1 0 16,0-2 0-16,4-1 0 0,1 2 0 0,-1 3 0 15,-1 0 0-15,-3 1 0 0,2 1 0 0,2-2 0 16,2 1 0-16,-3-3 0 0,-2 1 0 0,1 2 0 15,-1-3 0-15,6 4 0 0,0 0 0 0,-3 1 0 16,-2-5 0-16,-2 0 0 0,3 0 0 0,3 2 0 16,5 5 0-16,-5-1 0 0,-5-3 0 0,2-1 0 15,2-2 0-15,5 4 128 0,1-3-128 0,-4 4 128 16,-7-3-128-16,1 3 0 0,3-2-128 0,4 2 128 16,4-3 0-16,-7 3 0 0,-6-2 0 0,3 1 0 15,4-3 0-15,2 1 0 0,2 3 0 0,-4-3 0 0,-3 2 0 16,1-2 0-16,3 2 0 0,0-3 0 0,2 5 0 0,-3-3 0 15,-5 2 0-15,3-2 0 0,1 1 0 0,3-3 0 16,0 2 0-16,0 1 0 0,-3-4 0 0,3 0 0 16,2 1 0-16,-1-1 0 0,-4 2 0 0,-1 2 0 15,-3-4 0-15,5 3 0 0,-1-1 0 0,1 0 0 16,-4 1 0-16,-3-2 0 0,-1 5 0 0,1-4 0 16,-2 2 0-16,2-3 0 0,1 0 0 0,-2 1 0 15,0-3 0-15,-2 1 0 0,5 1 0 0,2-2 0 16,0 0 0-16,-3 0 0 0,-4-2 0 0,3 4 0 15,4-3 0-15,-3 0 128 0,-1-1-128 0,-3-2 0 16,-2-1 0-16,0 2 0 0,-1 2 0 0,4 2 0 16,5-2 0-16,-5-1 0 0,-4-3 0 0,-1 0 0 0,0-1 0 0,1 4 128 15,2 0-128-15,-3 2 0 0,-5-2 128 0,-2 0-128 16,-5-2 0-16,0 0 0 0,-3 4 0 0,4-3 128 16,-1 0-128-16,0 0 0 0,-2-1 0 0,-3 2 0 15,-5-2 0-15,-2 1 0 0,2 3 0 0,-3 0 128 16,-4-4-128-16,2 3 0 0,-2 1 0 0,-1-1 0 15,-2-2 0-15,-2 2 0 0,-4-1 0 0,-17-1 0 16,2 3 0-16,1-1 0 0,2-1 0 0,1 1 0 16,0-1 0-16,0 1 0 0,0-1 0 0,18 5 0 15,-8-3 0-15,-6 1 0 0,-7 1 0 0,-3-3 0 16,-5-3 0-16,0 1 0 0,-3 0 0 0,-1-1 0 16,-4 0 0-16,-9 0 0 0,10-2 0 0,-10 2 0 15,0 0 0-15,0 0 0 0,0 0 0 0,0 0 0 16,0 0 0-16,0 0 144 0,0 0-144 0,-9-4 0 0,-3-3 0 0,-2 4 0 15,-2 0 0-15,-4-1 0 0,-6-1 0 0,-2 1 0 16,-4 1 0-16,12-1-192 0,-4-1 16 16,-4 0 16-16,-4 1 0 0,-3-1 0 0,-4 0 0 0,-5 1 0 15,-4 0 0-15,-48-5 0 0,12 1-16 0,9 5 0 16,2-4 0-16,1 2 0 0,-1-2 176 0,-2-2-160 16,-5 2 160-16,-2-2-160 0,2 2 160 0,0 0-128 15,0 0 128-15,-6 0-128 0,-6-4 128 0,-2 3 0 16,-1-1 0-16,-3 3-128 0,-1-3 128 0,-8 3-192 15,-1 2 192-15,-1-4-192 0,1 2 16 0,-4 1 0 16,-9-4 0-16,4 3 0 0,3-3 16 0,-6 1 0 16,-7 3 0-16,4-3 0 0,2 3 160 0,0 2 0 15,-3-4 0-15,0 2 0 0,4 1 0 0,-1 1 0 0,-3-3 0 0,1 3 0 16,-1-2 0-16,0 2 0 0,0-1 0 0,-2 0 0 16,-2 4-256-16,-1 0 48 0,1 0 0 0,1 0 0 15,-3-1-128-15,2 0-32 0,0 1 0 0,-1 0 0 16,-3 1 112-16,-1-1 32 0,3 0 0 0,-1 1 0 15,-3 3 224-15,4-3 0 0,5 1-160 0,-5-1 160 16,-1 0 0-16,5 1 0 0,3-2 0 0,0 0 0 16,-6 0 0-16,6 0 0 0,5 0 0 0,-3 0 0 15,-2 1 0-15,8-1 0 0,8-1 0 0,1-2 128 16,-5 0 176-16,3-2 16 0,1 2 16 0,3 0 0 16,1 3-336-16,-1-1 144 0,-5-1-144 0,4 0 0 15,10-1 0-15,-4-2 0 0,-2 0 0 0,4 0 0 16,-1-3-160-16,10 3 16 0,2 3 0 0,-3-2 0 0,-6-4-112 0,3 3-32 15,1-1 0-15,5 1 0 0,7 1 144 0,-2 2 144 16,-1-1-208-16,2-1 80 0,3-3 128 0,3 3 0 16,3-1 0-16,2 1 0 0,2 3 0 0,-3-1 0 15,-2 0 0-15,3 1 0 0,4-2 0 0,3 3 0 16,2-1 0-16,3 1 0 0,3 0 0 0,0 0 0 16,-7 0 0-16,6 0 0 0,1 0 0 0,4-2 0 15,2 0 0-15,3 1 0 0,3 1 128 0,3 0-128 16,2 1 128-16,3-1-128 0,1 0 160 0,2-1-32 15,2-3-128-15,-2 3 192 0,2-2-64 0,2 0-128 16,3 1 176-16,1-1-176 0,2-2 128 0,3 3-128 16,1-1 0-16,3-2 0 0,2 0 128 0,-1-3-128 0,3 3 144 0,0 0-144 15,1 0 0-15,0 1 0 0,3 1 0 0,-1-4 0 16,1-2 0-16,1 2 0 0,0-6 0 0,2 4 0 16,1 3 192-16,0-2-48 0,1-5-16 0,2-2 0 15,2-4-128-15,2-3 128 0,0-3-128 0,4 0 128 16,2-6-128-16,1-3 0 0,0-4 0 0,6-6 0 15,1-6 0-15,4-4-176 0,4-4 48 0,1-10 0 16,0-4-64-16,0-7-16 0,5-1 0 0,0-8 0 16,0-4 208-16,1-9-192 0,3-4 192 0,1-5-192 15,0-4 16-15,1-6 16 0,-4-3 0 0,5 0 0 16,-1 2 160-16,2-4-192 0,-3-3 192 0,-3 5-192 16,-2 0 192-16,-2 3 0 0,-2 8 160 0,-1 0-160 15,1 4 448-15,-2 7 0 0,1 0 0 0,0 8 0 16,-1 4 112-16,1 0 16 0,-2 2 0 0,1 2 0 15,1 3-336-15,0 0-64 0,1 0-16 0,2 1 0 0,-3 1-160 0,2 2 0 16,-1 5 0-16,1-2 0 0,-4 2 0 16,1 2 0-16,-3 1-192 0,-9 31 192 0,2-6-384 0,2 2 64 15,1-2 0-15,-1 2 0 0,0-4-64 0,-1 3-16 16,-1-5 0-16,11-34 0 0,-8 14 112 0,-11 36 32 16,-1-1 0-16,-5 0 0 0,4 4 256 0,-3 3-160 15,-2 1 160-15,-1 1-128 0,-1 5 128 0,-2-14 0 16,-2 7 160-16,4 21-160 0,0 6 192 0,0 0-48 15,0 0-16-15,0 0 0 0,0 0-128 0,0 0 0 16,0 0 0-16,0 0 128 0,0 0-128 0,0 0 0 16,0 0 0-16,0 0 0 0,0 0 0 0,-27 5 0 15,22 20-176-15,3-8 176 0,-2 4 0 0,-1 10-160 0,-2 7 160 0,0 5 0 16,-1 8-128-16,-3 1 128 0,-1 3 0 0,-2 3 0 16,-1 12 0-16,-3 5-128 0,-1 5 128 0,0 3 0 15,-4 5 0-15,-1 7 0 0,-4 3 0 0,-30 95 0 16,7-32 0-16,4-14 0 0,2-9 0 0,3-9 0 15,-1-4 0-15,1 0 0 0,-1-3 0 0,2 0 0 16,-1-3 0-16,0 0 0 0,-2-2 0 0,1-3 0 16,-3-2 0-16,2-5 0 0,0-4 0 0,4-6 0 15,0 0 0-15,2-5 0 0,-1-1 0 0,2 2 0 16,-1 0 0-16,0 2 0 0,-1-3 0 0,0-2 0 16,-3 1 0-16,0 0 0 0,-2-5 0 0,3 0 0 15,4-3 0-15,3 0 0 0,1 1 0 0,2-6 0 16,3 2 0-16,3-6 0 0,1-4 0 0,5-6 0 15,2-3 0-15,4-8 0 0,3-6 0 0,3 0 0 0,1-6 0 0,4-4 0 16,3-6 0-16,0 0 0 0,1-8-176 0,-1-2 176 16,4 0-160-16,1-4 160 0,1-3 0 0,3 0 0 15,1-3 0-15,2-1 0 0,1-3 0 0,3 2 0 16,2-5 0-16,1 4 0 0,4-3 0 0,3-1 0 16,2-2 0-16,8 1 0 0,5-2 176 0,2-1-32 15,6-1 0-15,0-1 0 0,-1 0-144 0,7-2 160 16,4 2-160-16,6-5 160 0,4 1-160 0,5 1 160 15,4-4-160-15,1 3 160 0,2-3-160 0,2 1 0 16,5 2 0-16,4-5 0 0,2 4 0 0,2-2 0 16,1 3 0-16,5-1 0 0,4 2 0 0,-4 1 0 15,-4 2 0-15,6 1 0 0,3-1 0 0,2 2 0 16,-2 0 0-16,-2 0 0 0,1 2-144 0,6 0 144 16,5-1 0-16,1 4 0 0,-5-1 0 0,9 4 0 0,6-3 0 0,0-1 0 15,-3 0 0-15,6-1 0 0,11 0 0 0,-3-1 0 16,-2-2 0-16,6 0 0 0,5-1 0 0,4 0 0 15,2-2 0-15,-1 1 0 0,-2-3 0 0,4 2 0 16,5 2 0-16,-4 2 0 0,-6 0 0 0,3 5 0 16,2-4 0-16,0 2 0 0,-1 0 0 0,-1 3 0 15,0 0 0-15,1-1 0 0,0 3 0 0,-1-3 0 16,-1 2 0-16,2-2 0 0,4 2 128 0,-1 2-128 16,0-1 0-16,2 1 0 0,3 2 128 0,5-5-128 15,3 2 0-15,-2-1 0 0,-3 3 0 0,0-1 0 16,3 3 0-16,2 1 0 0,-1-1-128 0,-5-1 128 15,-5 4 0-15,3-2 0 0,0-2 0 0,-2 6 0 0,-1 3 0 16,-2-6 0-16,-2-2 0 0,-1 3 0 0,-3 1 0 0,-4-1 0 16,-5-2 0-16,0 1 0 0,0 1 0 0,-70-6 0 15,13 4 0-15,4-2 0 0,5 4 128 0,0 3 64 16,1 4 32-16,4 1 0 0,7 5 64 0,-8 2 16 16,-11 2 0-16,185 68-304 15</inkml:trace>
  <inkml:trace contextRef="#ctx0" brushRef="#br0" timeOffset="-157074.08">21858 301 27007 0,'0'0'1200'0,"0"0"240"0,0 0-1152 0,0 0-288 0,0 0 0 0,8 11 0 0,-2 3 368 0,2-1 16 15,-3 2 0-15,-1 3 0 0,-3 5-48 0,-1-8 0 16,-4 8 0-16,0 2 0 0,-1 11-16 0,-2 3 0 16,-2 4 0-16,-3 2 0 0,-2 3-320 0,-2 6 144 15,1 0-144-15,-3 6 0 0,-1 4 128 0,-17 55-128 16,3-20 0-16,4-7 0 0,0-6 128 0,2-1-128 16,-5-3 0-16,0 2 0 0,1 2 0 0,-2-5 0 15,-3 1 0-15,0 0 0 0,2 1 0 0,0-2 0 16,-1-4 0-16,1-1 0 0,0 3 0 0,1-4 0 15,1 1 0-15,0-1 0 0,2 0 192 0,-2-3-192 16,-2 1 192-16,-1-3-192 0,0-2 272 0,0 2-48 0,0 1-16 16,-1-1 0-16,3-1-80 0,1 0-128 0,1-6 176 15,0 1-176-15,3-1 128 0,1-2-128 0,1 3 0 0,2-8 0 16,-1-7 128-16,4 1-128 0,0-2 0 0,0 0 0 16,-5-2 128-16,1-1-128 0,-2-5 0 0,2 1 0 15,-2 1 0-15,2-3 128 0,1-2-128 0,2 0 0 16,2-3 192-16,1-1-64 0,1-3 0 0,1 0-128 15,1 1 192-15,-1-3-64 0,4 1 0 0,1-4-128 16,-1 1 144-16,2-5-144 0,0 1 0 0,3 1 144 16,0-3-144-16,2-2 0 0,-2-4 0 0,2 0 0 15,-1 0 0-15,2 1 0 0,1-3 128 0,1 0-128 16,0 1 0-16,2-3 0 0,2 0 144 0,2 2-144 16,-3-12 240-16,6 11-32 0,3 1 0 0,0-1 0 15,0-3-16-15,2 2-16 0,3-4 0 0,0 2 0 16,4 0-176-16,1-3 192 0,1 0-192 0,4 2 192 0,0-2-64 0,6 2-128 15,3 0 192-15,2-1-64 0,2 0-128 0,3 1 160 16,-2-3-160-16,2 1 160 0,5-1-160 0,2 0 160 16,3 0-160-16,4 1 160 0,3 1-160 0,6-1 160 15,0-1-160-15,1 1 160 0,-3 2-160 0,1-1 0 16,2-1 0-16,2 4 0 0,1-3 0 0,4 4 128 16,3-2-128-16,-2 1 0 0,-2-1 0 0,3 1 0 15,2-4 0-15,4 5 0 0,3-1 0 0,0 1 128 16,-6-5-128-16,3 0 0 0,1 4 0 0,5 0 0 15,5 2 0-15,-3-4 0 0,-5-4 128 0,3 4-128 16,3-1 0-16,4 3 128 0,3-1-128 0,-2-2 128 16,-4-1-128-16,2-1 128 0,3 2-128 0,4 1 0 15,4-4 0-15,-4 0 0 0,-8 1 0 0,4 0 0 0,4 1 128 0,1-2-128 16,0 0 0-16,-2 0 0 0,-3-1 0 0,4 1 0 16,5 0 0-16,-4 0 0 0,-4 0 0 0,1 0 0 15,0 1 0-15,3 3 128 0,3-2-128 0,-4 1 0 16,-7 0 0-16,0-1 0 0,3 3 0 0,1 1 0 15,3-4 0-15,-4 4 0 0,-6-3 0 0,3 1 0 16,5-1 0-16,0-1 0 0,0 1 0 0,-1 2 0 16,-1-4 0-16,4 2 0 0,2 2 128 0,-2-3-128 15,-3 3 0-15,-1-2 0 0,2-1 0 0,2 1 0 16,3-2 0-16,-1 0 0 0,-6 0 0 0,0 2 0 16,-2 1 0-16,4-2 0 0,-1 2 0 0,-2-2 0 15,-5 0 0-15,1 0 0 0,2 3 0 0,2-2 0 16,1 3 0-16,-4-1 0 0,-5 1 0 0,3-3 0 0,1 4 0 0,1-1 0 15,1 0 0-15,-4-2 0 0,-2-4 0 0,2 2 0 16,1 3 0-16,2 0 0 0,0-1 0 0,-2-3 0 16,-6-1 0-16,4 0 0 0,1 5 0 0,2-4 0 15,2 0 0-15,-4-2 0 0,-4 3 0 0,3-1 0 16,1 1 128-16,3 2-128 0,2-2 0 0,-2-3 0 16,-4 0 0-16,2-1 0 0,5 3 0 0,-1-1 0 15,3 0 0-15,-4-6 0 0,-3 1 0 0,2 1 128 16,2 2-128-16,-2-1 0 0,1-3 0 0,-3 2 0 15,-2 0 0-15,1 1 0 0,1 0 0 0,-2 0-144 16,0-1 144-16,-38 1 0 16,4 0-128-16,4 0 128 0,3 2 0 0,2 2 0 0,2-2 0 0,0 2 0 0,-1-1 0 0,1-1 0 15,-1 0 0-15,-2 0 0 0,-3 1 0 0,-1-1 0 16,-3 2 0-16,167 5 0 0</inkml:trace>
  <inkml:trace contextRef="#ctx0" brushRef="#br0" timeOffset="-141343.33">30460 2997 8287 0,'5'-8'736'0,"0"-2"-592"0,-1 2-144 0,0-2 0 16,0 2 1424-16,-1-1 256 0,1 1 48 0,0-1 16 15,-4 9-512-15,6-8-96 0,-1-1-32 0,-5 9 0 16,9-6-208-16,-1-1-64 0,-2 0 0 0,-6 7 0 15,8-4-64-15,-8 4 0 0,8-9-16 0,-8 9 0 16,0 0-96-16,0 0-16 0,0 0 0 0,0 0 0 16,0 0-272-16,0 0-64 0,-7 12-16 0,-2-1 0 15,-2-3 32-15,-3 4 0 0,-4-2 0 0,-1 2 0 16,-1 1 144-16,-4 1 48 0,-6 1 0 0,1 3 0 16,0-1-64-16,0-1-16 0,-2-2 0 0,1 2 0 15,-1-1-128-15,2 2-32 0,1-2 0 0,0-2 0 0,0 0-128 0,1 1-16 16,2-3-128-16,1 2 192 0,2 1-64 0,2-3 0 15,1-2-128-15,5 1 192 0,1-2-192 0,5 1 144 16,1-4-144-16,7-5 128 0,-4 8-128 0,4-8 0 16,0 0 0-16,4 11 0 0,-4-11 0 0,10 8 0 15,1-1 0-15,5-3 0 0,3-1 128 0,1-1-128 16,2-1 0-16,4 1 128 0,2-1 64 0,4 3 0 16,2-3 0-16,3 0 0 0,1 1-64 0,2-1-128 15,2 3 192-15,0-2-64 0,0 1-128 0,-3-3 128 16,-1-2-128-16,-5 1 128 0,0 0-128 0,-5-2 0 15,-2 1 0-15,-3 1 128 0,-3-2-128 0,-2 2 0 16,-2-1 0-16,-2 0 0 16,-1-1-544-16,-2 1-144 0,-11 2-16 0,12-3-16 15,-12 3-1792-15,0 0-368 0,9-4-64 0</inkml:trace>
  <inkml:trace contextRef="#ctx0" brushRef="#br0" timeOffset="-140829.71">30053 3204 14447 0,'0'0'640'0,"0"0"128"0,0 0-608 0,0 0-160 0,0 0 0 0,0 0 0 0,0 0 912 0,0 0 160 16,10 0 16-16,1 0 16 0,-11 0 176 0,14-2 16 16,-2 1 16-16,2 1 0 0,3 0-176 0,2 0-48 15,1-2 0-15,4 0 0 0,3 0-288 0,6-2-64 16,3 2-16-16,4-4 0 0,2-1-144 0,4 0-16 16,5-3-16-16,-2 3 0 0,1-6 16 0,2 0 0 15,3 1 0-15,5-1 0 0,2 1 16 0,1 1 16 16,3-2 0-16,-2-1 0 0,-4 4-80 0,-3-3-32 15,-2 1 0-15,-1-2 0 0,0 0-128 0,0-2-32 16,1 1 0-16,-2 1 0 0,-3 1-144 0,-2 2-48 16,-6-4 0-16,-2 2 0 0,-4 2-128 0,0-1 0 0,0-1-160 15,-3 6 160-15,-2-2 0 0,0 3 0 0,-2 2 0 0,-1 1 0 16,0-3 0-16,0 2 0 0,1 3 128 0,-1 1-128 16,-2-1 0-16,-2-2 0 0,-4-3 0 0,-1 3 0 15,-2 2 0-15,-3 0 0 0,-3-2 128 0,2 0-128 16,-13 3 0-16,10-1 0 0,-10 1-208 0,0 0 80 31,0 0-384-31,0 0-64 0,0 0 0 0,0 0-16 16,0 0-592-16,0 0-112 0,0 0-32 0,0 0 0 15,-9 8-2016-15,-2-1-416 0,-10-1-80 0,2-4 0 0</inkml:trace>
  <inkml:trace contextRef="#ctx0" brushRef="#br0" timeOffset="-140226.97">30554 2923 6447 0,'0'0'576'0,"0"0"-576"0,11-1 0 0,0 1 0 15,-11 0 2880-15,0 0 448 0,10-3 112 0,-10 3 16 16,0 0-1392-16,0 0-272 0,0 0-48 0,0 0-16 16,0 0-368-16,0 0-80 0,0 0 0 0,0 0-16 15,-9 8-256-15,-1 3-48 0,-4-2-16 0,-4 1 0 16,-4 2-496-16,-2-2-112 0,-2 4-16 0,-5 2 0 16,-3 0-160-16,-1-2-32 0,2-2-128 0,2 2 192 15,-1-1-192-15,1 1 144 0,2 1-144 0,1-1 128 16,3 1-128-16,-1-1 0 0,5-2 0 0,2 1 0 0,1 2 0 15,4-3 0-15,2-1 0 0,3 0 0 16,3-2 0-16,4 1 0 0,2-10 0 0,0 13 0 0,0-13 0 0,5 9 128 16,2 1-128-16,3-4 128 0,1 1 64 0,1 2 16 15,2-2 0-15,4 2 0 0,2-5-208 0,2 2 0 16,2 4 128-16,2-3-128 0,-1 0 0 0,7-2 0 16,1 3 128-16,4 0-128 0,2-6 128 0,3 1-128 15,0-4 176-15,-3-1-176 0,0 1 176 0,-3-3-176 16,-1-2 160-16,-1 2-160 0,0 0 144 0,-1-1-144 15,-2-1 128-15,-2 1-128 0,-2 2-224 0,-6 1-128 16,-3-1-32-16,-4-1 0 16,-1 0-2064-16,-13 4-432 0,0 0-64 0,0 0-32 0</inkml:trace>
  <inkml:trace contextRef="#ctx0" brushRef="#br0" timeOffset="-139794.62">30080 3233 23951 0,'0'0'2128'0,"0"0"-1696"0,0 0-432 0,0 0 0 16,0 0 768-16,0 0 64 0,9 5 0 0,2-2 16 15,2-5-160-15,1 1-48 0,2-4 0 0,5 0 0 16,4 0-96-16,4-4-32 0,4 3 0 0,7-5 0 15,6 4-304-15,3-3-64 0,1 1-16 0,1-3 0 16,-4 2 80-16,2-3 16 0,5-2 0 0,3 1 0 0,4 3 384 16,4-2 80-16,2-4 16 0,-1 5 0 0,-2 0-64 0,1-2 0 15,-3 0 0-15,1-1 0 0,2-1-128 0,3 3-48 16,1-1 0-16,-1-1 0 0,-7-1-208 0,-1 1-64 16,-3 0 0-16,-1 2 0 0,-3-1-192 0,2 1 176 15,-2 2-176-15,-1 0 160 0,-1-1-160 0,-9 3 0 16,-4-1 144-16,-5 2-144 0,-5 0 160 0,0 1-32 15,-4-2-128-15,-2 3 192 0,-3 1-192 0,-9 2 176 16,0 0-176-16,2 0 160 0,-1 0-160 0,-1 2 0 16,1-1 0-16,-3 0 128 0,1 0-128 0,4-3 0 15,-1 2 0-15,-12 3 0 0,0 0-208 0,0 0-32 16,0 0 0-16,0 0 0 16,0 0-1376-16,0 0-288 0,0 0-48 0,-8 3-16 15,0 2-944-15,-1-3-192 0</inkml:trace>
  <inkml:trace contextRef="#ctx0" brushRef="#br0" timeOffset="-136157.25">4617 2491 13823 0,'-5'-13'1216'0,"2"4"-960"16,1-1-256-16,2 10 0 0,0 0 544 0,7-10 64 15,0 0 16-15,-7 10 0 0,12-9-224 0,1 1-32 16,2 4-16-16,3-2 0 0,2 1-160 0,4 1-16 15,-2-1-16-15,4-1 0 0,0 0-160 0,3 4 0 16,3-2 0-16,3-1 0 0,-4 1 0 0,9 2 0 16,0 0 0-16,7 2 0 0,-1 0 0 0,6 2 0 15,3 0 0-15,-2-1 0 0,-3-2 0 0,2 0 0 16,3 0 0-16,1 2 0 0,2 3 0 0,7 1 0 16,5-1 0-16,-1-2 0 0,-3 1 0 0,2-1 0 15,5 1 160-15,3 2-160 0,4-1 240 0,4-2-64 0,1 2-16 16,0 0 0-16,0-2-16 0,6-2 0 0,3 0 0 0,4 0 0 15,1 0-144-15,-1 0 160 0,-3 0-160 0,8-2 160 16,9 1-160-16,-3-2 128 0,-6 1-128 0,4 0 128 16,3 1 0-16,1 1 0 0,-2-1 0 0,-2-1 0 15,-1 2-128-15,3-1 0 0,4 0 0 0,-4 0 0 16,-6-2 0-16,2 3 0 0,4 3-160 0,-6-3 160 16,-3 0 0-16,-3 1-144 0,-6 1 144 0,5 1 0 15,4-3 0-15,-6 4 0 0,-5 0 192 0,-4 1-64 16,-1-3-128-16,4 2 0 0,2 4 0 0,-3-1 0 15,-3-4 0-15,-7 2-160 0,-2 3 160 0,0-2-208 16,1 2 208-16,-2 0 128 0,1 1 0 0,-4 0-128 16,-3-1 208-16,-1 1-64 0,-1-3-16 0,1 3 0 15,2-3 32-15,0 3 0 0,-2-2 0 0,-3-1 0 0,-6 0-32 0,-1 1-128 16,-3 0 192-16,0 2-64 0,4-5-128 0,-1 1 0 16,1 0 0-16,-2-2 0 0,-2-2 0 0,-2 2 128 15,-1-2-128-15,-2 1 0 0,-1 3 0 0,3-2 128 16,3-2-128-16,-2 1 0 0,-1-2 0 0,-2 0 0 15,-1-2 128-15,-3 1-128 0,-2 0 0 0,-2 1 160 16,-2 0-160-16,-1 1 160 0,1-2-160 0,0 1 128 16,2 0-128-16,-1 0 128 0,0-2-128 0,2 2 0 15,0-2 0-15,-3 2 0 0,-2-1 0 0,-2-1 0 16,0 1 0-16,-3 1 0 0,-2-1 0 0,-1 0 0 16,-2-1 0-16,0 1 0 0,-1 1 0 0,1-1 0 15,1-1 0-15,-1 1 0 0,-3 1 128 0,0 0 0 16,-4 0 0-16,-2 0 0 0,-3-1-128 0,-3 1 0 0,-12 0-160 0,10 1 160 15,-10-1 0-15,0 0 0 0,0 0 0 0,0 0 160 16,0 0 176-16,0 0 48 0,-18 4 0 0,-5-4 0 16,-3 0-176-16,-6 0-16 0,1 0-16 0,-2 0 0 15,-4 0-176-15,-2-1 0 0,-3 2 144 0,-4-1-144 16,-3 1 128-16,-7 1-128 0,-5-1 160 0,-4-1-160 16,0 0 160-16,-1 0-160 0,0 0 160 0,-5 1-160 15,-3 2 176-15,-5-2-176 0,-3-2 192 0,-1 1-192 16,2 0 128-16,-5 0-128 0,-2 0 0 0,-7 0 0 15,0-2 128-15,-1 1-128 0,0 0 0 0,-3 1 0 16,-6 1 128-16,-2 0-128 0,-1-2 192 0,-5 1-192 16,-6 0 0-16,-1 0 0 0,-1-1 0 0,-2 1 0 15,-5 2 0-15,3-2 0 0,-5-1 0 0,0 0 0 16,1 0 0-16,2-2 0 0,-6-1 0 0,7-1 160 16,3 0-160-16,0 1 0 0,-2-2 0 0,8 1 0 0,8-2 0 0,-3 4 0 15,0-4 0-15,7 3 0 0,7-1 0 0,1 2 0 16,1-1 0-16,-3 2 0 0,1 0 0 0,-1 1 0 15,5 2 0-15,-3 1 0 0,-2 4 0 0,2-3 0 16,3 0 0-16,0 1 0 0,4 2 0 0,-2-2 0 16,-2 1 0-16,3 0 0 0,2 0 0 0,4-1 0 15,3 0 0-15,5 1 0 0,-2 0 0 0,1-1 0 16,3-3-144-16,5 2 144 0,4-2 0 0,4-1 0 16,2 0 0-16,3 1 0 0,-3 0 0 0,2 2 0 15,-2-4-160-15,3 1 160 0,1-2 0 0,3 1 0 16,4 1 0-16,1 0-128 0,0 0 128 0,1 1 0 0,0 2 0 15,0-1 0-15,0-2 0 0,0 2 0 0,-1-1 0 0,5 2-128 16,3-2 128-16,3 1-160 0,2 0 160 0,2 0-160 16,0 1 160-16,4 1 0 0,4-3 0 0,2 3 0 15,2-1 0-15,4 5-160 0,-1-2 160 0,6-1 0 16,3 2-192-16,9-7 64 0,-6 6 128 0,6-6-208 16,0 12 208-16,4-3-192 0,-4-9 192 0,13 8-192 15,2-3 192-15,3-2-192 0,2 0 192 0,5-1-192 16,3 1 192-16,7 0 0 0,3-1 0 0,5 0-144 15,5 0 144-15,6-2 0 0,4-2 0 0,2-2-128 16,0-3 128-16,3 2 0 0,5 1 0 0,4-1 0 16,6 0 0-16,4 0 0 0,3-5 0 0,2 3 0 15,-1-3 0-15,6 5 0 0,6 1 0 0,1-4 0 16,3 1 0-16,-2 2 0 0,-1-3 0 0,7 3 0 16,6 0 0-16,-3-1 0 0,-6 2 0 0,5 0 0 0,4 3 0 0,0-3 0 15,-1-2 0-15,3 3 0 0,0 2 0 0,2-2 0 16,1-1 0-16,-2-1 0 0,1 3 0 0,3-1 0 15,5 1 0-15,-5 0 0 0,-6 1 0 0,6 0 0 16,0 1 0-16,-2-1 0 0,-5-2 0 0,1 1 0 16,1 2 0-16,1 0 0 0,-1-3 0 0,-3 3 0 15,1 1 0-15,1-1 0 0,0 0 0 0,-1 2 0 16,-4 3 0-16,1-3 0 0,4-1 0 0,-5-1 0 16,-2 0 0-16,1 3 0 0,1-1 0 0,-2 0 0 15,-1-2 0-15,-4 0 0 0,-2 0 0 0,1 1 128 16,0 0-128-16,-3 2 0 0,-6-3 0 0,-3 2 0 0,-4 1 0 15,3-2 128-15,2 0-128 0,-5-1 0 0,-4 0 0 16,-3 0 128-16,-5 2-128 0,1-1 0 0,0 2 0 0,-2-2 0 16,-2-1 0-16,-5 0 0 0,-6-1 0 0,-3 1 0 15,-6 1 0-15,-2 0 128 0,-2 2-128 0,-3-2 0 16,-4 0 0-16,-1 0 0 0,-4-1 0 0,-3 2 0 16,-3-1 128-16,-3-1-128 0,-2 0 160 0,-3 0-160 15,-3 0 256-15,-2 1-64 0,-2-1 0 0,-12 0 0 16,0 0 0-16,0 0-16 0,0 0 0 0,0 0 0 15,0 0-48-15,0 0 0 0,0 0 0 0,0 0 0 16,-14 3-128-16,-4-2 0 0,-1 0 0 0,-6 1 0 16,-3-2-144-16,-3 0 144 0,-1-2 0 0,-3 1 0 15,-2 1-144-15,-3 0 144 0,-3-1 0 0,-3 1-144 16,-2 1 144-16,-6-1 0 0,-5 0 0 0,-5 1 0 0,-2-3 0 0,-1-1 0 16,1 2 0-16,-1-2 0 0,-1 1 0 0,-7-2-128 15,-5 0 128-15,-1 0 0 0,1 2 0 0,-2-2 0 16,1-2 0-16,-4 2 0 0,-5 3 0 0,-1-2 0 15,1-4 128-15,0 1-128 0,2 3 128 0,-6-1-128 16,-5-1 128-16,0 1-128 0,-3-1 0 0,0 1 128 16,-2-1-128-16,-1 2 0 0,-2 2 0 0,4 0 0 15,0 0 0-15,-3-1 0 0,-3 1 0 0,4 1 0 16,3-1 0-16,-1 1 0 0,-1-2 0 0,-1 2 0 16,0 0 0-16,5 0 0 0,3 0 128 0,-2 2-128 15,-4-1 128-15,2 0-128 0,4 2 0 0,-1-1 0 16,-4 1 0-16,2 2-128 0,-3-1 128 0,2 0 0 15,5 1 0-15,0 2 0 0,0-2 0 0,-1-1 0 16,2 1 0-16,-1-1-128 0,4-1 128 0,-2 0 0 0,-4 1 0 0,4 1 0 16,2-2 128-16,2-1-128 0,1 2 128 0,-1 3-128 15,-1-2 0-15,4-3 0 0,1 1 0 0,3-1 128 16,2 1-128-16,3 2 192 0,-5-1-64 0,3-2 0 16,0 1-128-16,4-1 144 0,2 0-144 0,3 3 160 15,1-1-160-15,0-1 0 0,-1 0 0 0,1-1 0 16,1 2 0-16,4 0 0 0,3-1 0 0,0-1 0 15,3 1 0-15,1-1 0 0,-1 3 0 0,2-2 0 16,1-3 0-16,7-1 0 0,-1-1 0 0,4 1 0 16,3 1 0-16,1-1 0 0,7-3 0 0,-1 4 0 15,5 1 0-15,1 3 0 0,1-3 0 0,2-1 0 16,3-1 0-16,2 1 128 0,6 1-128 0,3 2 0 16,4-2 0-16,9-1 0 0,0 0 0 0,0 0 0 15,0 0 0-15,0 0 0 0,0 0 0 0,18 3 0 0,2 1 0 0,8-2-144 16,4-2 144-16,4-1 0 0,2-3-128 0,6 1 128 15,5 2 0-15,5 1 0 0,8-1 0 0,2-2 0 16,7-2 0-16,2 1 0 0,-1-1 0 0,3 2 0 16,3-5 0-16,8 3 0 0,6 4 0 0,2-6 0 15,1-2 0-15,3 4 0 0,4 1 0 0,3-2-128 16,3 1 128-16,-1-1 0 0,1-2 0 0,4 3 0 16,5-3 0-16,-2 2 0 0,0 1 0 0,3-1 0 15,1 0 0-15,1 1 0 0,-1 0 0 0,3 0-128 16,2 3 128-16,-1-1 0 0,-1 2 0 0,1-2 0 15,2 2 0-15,1-2 0 0,1 0 0 0,0 1 0 16,0 1 0-16,3 1 0 0,1 0 0 0,-2 0 0 0,-1-1 0 0,-1 1 0 16,6 0 0-16,-5 0 0 0,-2-1 0 0,0-1 0 15,0 2 0-15,-1 0 0 0,-5 0 0 0,2 0 0 16,2 0 0-16,-5 2 0 0,-4-1 0 0,0 0 0 16,3 0 0-16,-4-1 0 0,-8 0 0 0,1 2 0 15,1-1 0-15,-2 1 0 0,-3-2 0 0,-4 0 0 16,-5 0 0-16,0 2 0 0,0 0 0 0,-4-2 0 15,-3 0 128-15,-9 0-128 0,0 0 0 0,-4 0 0 16,-2 2 0-16,-2-2 0 0,-4 0 0 0,-6 0 0 16,-5 0 0-16,-7 0 0 0,-6-2 0 0,-4 2 0 15,-4 0 0-15,-3 0 128 0,-5 0-128 0,-3 0 0 16,-2 0 0-16,-5 2 0 0,-3-1 128 0,-13-1-128 16,9 4-128-16,-9-4-80 0,1 11-16 0,-6-1 0 15,-6 3-1552-15,-8 0-304 0</inkml:trace>
  <inkml:trace contextRef="#ctx0" brushRef="#br0" timeOffset="-119280.64">30224 2978 10127 0,'0'0'896'0,"0"0"-704"16,0 0-192-16,0 0 0 0,10 6 2208 0,-10-6 416 16,5 11 64-16,-5-11 32 0,5 14-1536 0,-6-4-304 0,-4 2-64 0,-2 2-16 15,-3 0-112-15,0-1-32 0,-4 1 0 0,-1 1 0 16,-2-2-176-16,-2 0-32 0,-1 4-16 0,-3 0 0 16,-3 0-208-16,-2 1-32 0,0 1-16 0,-2 0 0 15,-2-2-176-15,-1-2 128 0,0-1-128 0,1-1 128 16,2-4-128-16,4 3 0 0,6-3 0 0,2 3 0 15,4-1 224-15,4-2 16 0,5 1 0 0,5-10 0 16,0 12-96-16,6-1-16 0,6-3 0 0,4 1 0 16,6-4 208-16,6 2 48 0,5-2 0 0,4-1 0 15,0-1-208-15,1-1-48 0,0-2 0 0,4-1 0 16,1-3 0-16,3 0-128 0,2 2 192 0,3-2-64 16,1-1-320-16,0 0-80 0,-2 0-16 0,-4-4 0 15,-5 1-992-15,-1-2-192 16,-6 4-32-16,-2-6-10368 0</inkml:trace>
  <inkml:trace contextRef="#ctx0" brushRef="#br0" timeOffset="-118946.45">30150 3281 21183 0,'-14'-5'1888'0,"5"0"-1504"16,0 0-384-16,3 0 0 0,6 5 480 0,0 0 32 16,-2-9 0-16,5 0 0 0,3-2-16 0,4 1 0 0,2-3 0 0,6 1 0 15,5 0-160-15,5-2-16 0,5-3-16 0,9 4 0 16,6 2 32-16,5-2 16 0,4-3 0 0,6 2 0 16,4 0-96-16,9 2 0 0,10 0-16 0,3 0 0 15,1 2 32-15,0-5 16 0,0 2 0 0,4 2 0 16,3-2 48-16,-3 2 16 0,-4 2 0 0,-2-3 0 15,-3 2-192-15,-2 0-32 0,-2 2-128 0,-5-2 192 16,-7 2-192-16,-8-3 176 0,-5 1-176 0,-8 2 160 16,-7-1-160-16,-22 7-256 0,1-1 64 0,-1 2 16 15,-1 0-2336 1,-1-1-480-16,16-1-80 0,-19 4-32 0</inkml:trace>
  <inkml:trace contextRef="#ctx0" brushRef="#br0" timeOffset="-118246.14">31934 3692 17103 0,'0'0'752'0,"8"-8"160"0,0-1-720 0,-8 9-192 16,0 0 0-16,0 0 0 0,7-6 832 0,-7 6 128 15,0 0 16-15,0 0 16 0,0 0 128 0,0 0 32 16,0 0 0-16,0 0 0 0,0 0-320 0,-10 4-48 16,0 2-16-16,-3 6 0 0,1 3-304 0,-1 4-64 15,-2 0-16-15,-1 1 0 0,0 1-128 0,-1 0-16 16,0 3-16-16,0-1 0 0,0 0-224 0,3 0 128 15,2-3-128-15,3-2 0 0,3-5 128 0,0 1-128 16,1-1 0-16,2-2 144 0,3-11-144 0,0 0 0 16,0 10 144-16,0-10-144 0,0 0 288 0,15 4-16 15,1-3 0-15,1-3 0 0,4-5 48 0,0 2 0 16,-1-4 0-16,3 2 0 0,2-6-160 0,0 3-32 16,-3 1 0-16,1 0 0 0,-2 0-128 0,-1-1 0 15,-1 2 0-15,-1-2 0 0,0 3 0 0,-3 2-144 0,-2-2 0 0,1 2 0 31,-4 1-432-31,-1 0-64 0,-9 4-32 0,0 0 0 16,10 0-1488-16,-10 0-288 0,0 0-64 0,0 0-16 0</inkml:trace>
  <inkml:trace contextRef="#ctx0" brushRef="#br0" timeOffset="-117929.18">31815 4088 11055 0,'-14'8'480'0,"5"-4"112"0,0 0-464 0,0-1-128 0,-1-1 0 0,1-2 0 0,9 0 512 0,-10 0 96 16,2-3 16-16,8 3 0 0,0 0 256 0,0 0 48 16,0 0 16-16,-6-7 0 0,0-2-96 0,6 9-16 15,0-9 0-15,2-1 0 0,3 3-16 0,6-4-16 16,-1-1 0-16,6-2 0 0,3-2 208 0,3-1 32 16,2 0 16-16,3 0 0 0,3 1-160 0,3-1-16 15,4-1-16-15,1-1 0 0,0-1-80 0,2 1-16 16,-1-3 0-16,-15 11 0 0,6-1-128 0,8 2-48 15,0-3 0-15,4 3 0 0,1-3-176 0,0-2-32 16,-1 1-16-16,31-10 0 0,-17 4-192 0,-8 3-48 16,-6 2 0-16,-19 6 0 0,1 1-128 0,0 3 0 15,-1-2 0-15,0 0 0 0,-2 4 0 0,-2-3-224 0,-1 4 32 16,9 1 0 0,-9 1-1824-16,-7 3-352 0,-11-3-80 0</inkml:trace>
  <inkml:trace contextRef="#ctx0" brushRef="#br1" timeOffset="-111700.49">32334 1396 13823 0,'0'0'1216'0,"0"0"-960"0,0 0-256 0,0 0 0 16,0 0 256-16,10 2 0 0,-10-2 0 0,10 2 0 15,-10-2 560-15,0 0 112 0,10 1 32 0,-10-1 0 16,0 0-320-16,0 0-64 0,0 0-16 0,0 0 0 0,0 0-192 0,0 0-48 15,0 0 0-15,0 0 0 0,-1 11-128 0,-4-3-16 16,-4 0-16-16,0 0 0 0,-5-3-160 0,5-1 192 16,-2 2-192-16,-3-1 192 0,-2-1 192 0,-1 1 64 15,-4 1 0-15,-2-3 0 0,-2-2-32 0,-31 4 0 16,6-2 0-16,0-1 0 0,-1-6-32 0,0 4-16 16,0 0 0-16,0-1 0 0,-2-3 0 0,-3 2 0 15,-3 2 0-15,-3-1 0 0,-5-1-32 0,-1 1 0 16,2 0 0-16,1 1 0 0,-1 1-80 0,4-1 0 15,-4-1-16-15,-3 1 0 0,-3-4-96 0,-1 3-16 16,1-1 0-16,1 1 0 0,1 1-128 0,-1 0 128 16,-3 0-128-16,-5 1 128 0,0-1-128 0,-1 0 128 0,1 0-128 15,1 3 128-15,-4 1-128 0,0-2 0 0,-3 1 0 0,1-3 0 16,2 2 0-16,1 2 0 0,2-1 128 0,-1-3-128 16,-1 0 0-16,-1 0 0 0,2 2 0 0,5-2 0 15,2-4 0-15,-2 3 160 0,-3 0-32 0,-2-2-128 16,-3 1 192-16,3 1-192 0,1-1 192 0,1 0-192 15,-2 2 160-15,-3-2-160 0,-2 0 128 0,1 2-128 16,2 0 128-16,4 4-128 0,0-2 0 0,-3 1 128 16,-6-3-128-16,2 2 128 0,3 2-128 0,3 1 128 15,1-3-128-15,-3 0 0 0,-4 1 0 0,0-2 128 16,2 1-128-16,3 2 0 0,2 0 0 0,-1 0 0 16,-2-2 0-16,-1 1 0 0,-2 0 0 0,2-1 0 15,5 3 128-15,2-1-128 0,-2-3 0 0,0 0 128 0,-1-1-128 0,2 0 160 16,2 0-160-16,4 2 160 15,4 0-160-15,-2 0 128 0,-5-2-128 0,0 0 128 0,-2 0-128 0,3 0 128 16,4 1-128-16,3 0 128 0,3-1-128 0,-2-1 0 16,-2 1 0-16,0 0 0 0,-1 0 0 0,2 0 0 15,2 0 0-15,6 0 0 0,4 0 0 0,-1 0 0 16,0 0 0-16,-1 0 0 0,0-1 0 0,2-1 0 16,1 1 0-16,2 0 0 0,5-2 0 0,-1 3 0 15,3-2 128-15,3 0-128 0,3 0 0 0,-1-1 0 16,-1 1 0-16,-1-1 0 0,1 1 0 0,1 0 0 15,0-1 0-15,1-2 0 0,4 1 0 0,1 1 0 16,-1 2 0-16,4 0 128 0,1-4-128 0,0-2 0 16,2 1-160-16,4 2 160 0,-1-4 0 0,1 2 0 15,2 2-128-15,-1-1 128 0,0 0 0 0,0 1 0 0,0 0-160 0,0-1 160 16,1 0 0-16,1 1 0 0,-3 1 0 0,5-4 0 16,-4 2-144-16,2 1 144 0,0 1 0 0,1-3 0 15,-1 4 0-15,2-1 0 0,-4 1 0 0,2 2 0 16,0-1-128-16,0-1 128 0,0 1 0 0,1 0 0 15,0-1 0-15,2 0-128 0,-1-1 128 0,1 2 0 16,-1 2 0-16,1-1 0 0,-2-1 0 0,-1 1 0 16,-3 0 0-16,-1 1 0 0,-1 1 0 0,-1-2 0 15,-3 0 0-15,-1 1 0 0,-2 1 0 0,2 0 0 16,1-1 0-16,0 2 0 0,0-2 0 0,0 1 0 16,-1 0 0-16,0 0-128 0,2 1 128 0,0 2 0 15,-1-1 0-15,-2-2 0 0,-1 1 0 0,-2 3 0 16,-1-1 0-16,-3-1 0 0,-4 1-128 0,2 3 128 15,-1-2 0-15,1 5 0 0,-2 0 0 0,2 0 0 0,0 1 0 16,0-2 0-16,3 2 0 0,-1 4 0 0,-3-1 0 0,1-1-128 16,1-1 128-16,-2 1 0 0,2 1 0 0,3-2 0 15,0 1 0-15,1 1 0 0,2 0 0 0,3 3 0 16,0-3 0-16,1 2 0 0,0-1 0 0,1 2 0 16,2 2 0-16,-1 1 0 0,1-2 0 0,-1 1 0 15,1-1-128-15,0 0 128 0,0-1 0 0,3 1 0 16,-5-1 0-16,5 1 0 0,2 0 0 0,2 3 0 15,3-3 0-15,1 0 0 0,1-3 0 0,2 2 0 16,2-1 0-16,2-3 0 0,0-1 0 0,4 0 0 16,2 1 0-16,1-2 0 0,3-1 0 0,0 2 0 15,0-3 0-15,3 1 0 0,1-2 0 0,4 1 0 0,1 2 0 16,3-2 0-16,-1 3 0 0,4-3 0 0,3 1 0 16,-2 2 0-16,3-5 0 0,2 2 0 0,1-2 0 0,1 2 0 15,-2-4 0-15,0 3 128 0,0-3-128 0,3 1 0 16,-2 0 0-16,3-2 0 0,0 2 0 0,3 2 0 15,1-2 0-15,1 3 0 0,2-1 128 0,1 1-128 16,3-4 0-16,1 1 176 0,0 0-176 0,-2-1 160 16,-2 2-160-16,0-5 0 0,-2 2 0 0,3 2 0 15,0-3 0-15,1 1 0 0,0 0 0 0,1 1 0 16,3-2 0-16,0 2 0 0,3 2 0 0,-2-4 0 16,1 0 0-16,-2 2 0 0,-2-1 0 0,-1 0 0 15,1 3 0-15,2-2 0 0,1-3 0 0,3 0 0 16,2 2 0-16,1 1 0 0,2-3 0 0,3 1 0 15,-5 1-128-15,1-1 128 0,-2-1 0 0,2-1 0 16,6 1 0-16,-2-1 0 0,3 0 0 0,2 1 0 0,-1 0-160 16,1-1 160-16,-3-2 0 0,-2 3-144 0,0-1 144 15,1 2 0-15,-1 1 0 0,3-1 0 0,4-1 0 0,-2 1 0 16,-1 1 0-16,-3-2 0 0,-3 0 0 0,0-2 0 16,0 1 0-16,2 0 0 0,0 1 0 0,4 0 0 15,3 0 0-15,-3 0 0 0,1-2 0 0,-2-1 0 16,-3 0 0-16,2 0 0 0,3-1 0 0,2-1 0 15,2 1 0-15,1 0 0 0,-1-1 0 0,-2 0 128 16,-3 1-128-16,-1-2 0 0,0-1 0 0,3 3 0 16,3-2 0-16,1 2 0 0,-1 1 0 0,0 0 0 15,-5-1 0-15,-1 1 0 0,1 0 0 0,0 0 0 16,-1-1 0-16,7 1 0 0,-1 0 0 0,1 0 0 0,0 0 0 0,-2-3 0 16,-1 2 0-16,-3 1 0 15,3 0 0-15,2 1 0 0,0 2 0 0,2-1 0 0,0 1 0 0,-4-2 0 16,-4 0 0-16,-1 1 0 0,2 0 0 0,1-2 0 15,1 0 0-15,3 0 0 0,2 1 0 0,-3 2 0 16,-2-1 0-16,-1 0 0 0,3-2 0 0,0 1 0 16,2-1 0-16,2 1 0 0,1 2 0 0,2-2 0 15,-4 2 0-15,-2-1 0 0,2-1 0 0,0 3 0 16,1-1 0-16,3-1 0 0,0 0 0 0,0 0 0 16,-4 2 0-16,-2 1 0 0,0-2 0 0,0-1 0 15,2 1 0-15,3 0 0 0,0 1 0 0,0 3 0 16,-2-5 0-16,-2 3 0 0,1 3 0 0,-1-3 0 15,1-2 0-15,2 0 0 0,3 2 0 0,-3 0 0 16,-3-1 0-16,-2 1 0 0,-1 2 0 0,0-1 0 16,1 6 0-16,2-5 0 0,2 2 0 0,0-3 0 0,-2 0 0 15,-2 0 0-15,-1-2 0 0,-2-2 0 0,0 3 0 16,2 2 144-16,3-1-144 0,-1-1 0 0,4 1 176 0,-4-2-176 16,-2-2 160-16,1-1-160 0,2 3 0 0,0-1 0 15,0 3 0-15,1-4 0 0,-1 1 128 0,-5-3-128 16,-1 1 0-16,0-1 0 0,-2-1 128 0,1 1-128 15,0 0 0-15,2 0 0 0,1 0 0 0,1 0 0 16,-4-2 0-16,-1 0 0 0,0-1 0 0,-3 1 0 16,-2 0 0-16,0 2 0 0,0 4 0 0,1-2 176 15,0-2-176-15,-3-2 160 0,0-2-160 0,-5-1 0 16,-1 2 0-16,-20 0 0 16,4 0 0-16,2 0 0 0,2 0 0 0,1 1 0 0,-1-1 0 0,1 0 0 15,-1-4 0-15,25-6 0 0,-12-2 0 0,-3-2 0 0,-2 1 0 0,-6 1 128 16,-2-2-128-16,-1 1 0 0,-1-2 0 15,1-1 0-15,-1 0 0 0,-13 8 0 0,2-3 0 0,1-1 128 16,-1-1-128-16,1-1 0 0,0-2 144 0,2 0-144 16,-1 0 144-16,17-19-144 0,-7 5 192 0,-6 1-192 15,-3 4 176-15,-2-2-176 0,1-6 160 0,-20 36-160 16,0 0 240-16,0 0-240 0</inkml:trace>
  <inkml:trace contextRef="#ctx0" brushRef="#br1" timeOffset="-103645.72">25198 1808 11807 0,'0'0'512'0,"0"0"128"0,0 0-512 0,0 0-128 0,0 0 0 0,0 0 0 16,0 0 992-16,-4 9 176 0,4-9 48 0,-3 10 0 16,3-10 16-16,0 0 16 0,0 0 0 0,-4 8 0 15,4-8-144-15,0 0-16 0,0 0-16 0,0 0 0 16,0 0-192-16,0 0-48 0,0 0 0 0,0 0 0 15,0 0-48-15,-3-9-16 0,1-4 0 0,2-2 0 16,3-2-176-16,1-2-32 0,2-2-16 0,2-2 0 16,-2-3-288-16,0 1-48 0,3-4-16 0,-1 0 0 15,-2 1-64-15,2-3-128 0,-1 3 176 0,-1 0-176 16,0 1 144-16,0 5-144 0,-1 4 0 0,2 3 144 0,-1 3-144 16,-2 1 0-16,0 6 0 0,-4 5-176 0,0 0 176 0,0 0-160 15,10 1 160-15,-1 6-160 0,-3 4 160 16,-1 3 0-16,-1 5 0 0,0 1-128 0,-2 0 128 0,1 5 0 15,-1-1 160-15,-2-3-160 0,0 1 128 0,3-3-128 16,-1-3 0-16,1 0 0 0,-2-2 0 0,3-4 128 16,1-1-128-16,-5-9 0 0,0 0 0 0,10 6 128 15,1-3-128-15,-11-3 0 0,10-3 208 0,0-2-48 16,1-1-16-16,1-6 0 0,0 0 112 0,0 0 0 16,2-2 16-16,-1-2 0 0,-1-1-112 0,0-1-32 15,-1 0 0-15,2 2 0 0,0-1-128 0,-2 2 0 16,-1 2 0-16,2 2 0 0,0 0 0 0,1 2 0 0,0 1 0 15,-2 3 0-15,1 2 0 0,-2 1 0 0,0 1 0 0,-10 1 0 16,10 1 0-16,-10-1 0 0,8 5 0 0,-1 4 0 16,-1 0 0-16,-1 5 0 0,-3 0 0 0,-1 0 0 15,1 2 0-15,-1 3 0 0,2 2 0 16,-2-2 0-16,-1 0 0 0,0 0 0 0,-1-1 0 0,1-1 0 16,0 0 0-16,2-3 0 0,-2 0-144 0,0 1 144 15,0 2-384-15,0-2 0 0,0-5-16 0,1 2 0 31,-2 2-1488-31,1-6-288 0,0-8-64 0</inkml:trace>
  <inkml:trace contextRef="#ctx0" brushRef="#br1" timeOffset="-102309.52">26090 1583 26031 0,'0'0'1152'0,"0"0"240"0,-9 0-1120 0,9 0-272 16,0 0 0-16,0 0 0 0,-9 0 0 0,9 0 0 15,0 0 0-15,-8 4 0 0,0-2 256 0,8-2-48 16,-11 6-16-16,2-1 0 0,1 2 0 0,-1 3-16 16,0 3 0-16,1-1 0 0,2 0-176 0,-1 4 0 15,1-4 0-15,1 0 0 0,0 0 160 0,1 2 0 16,0-7 0-16,4-7 0 0,0 0 112 0,0 0 32 15,0 9 0-15,0-9 0 0,0 0 208 0,12 1 64 16,-1-5 0-16,2-2 0 0,0-1 0 0,-1-5 0 0,0-1 0 0,-1 2 0 16,-1-2-320-16,-2-1-64 0,-2 1-16 0,1 3 0 15,-4-3-176-15,0 4 160 0,0-1-160 0,-3 3 160 16,-2-4-32-16,1 4-128 0,1 7 192 0,-3-10-64 16,0 3 0-16,3 7-128 0,-7-6 192 0,7 6-64 15,0 0-128-15,0 0 0 0,0 0 0 0,0 0 0 16,0 0 0-16,0 0 0 0,0 0 0 0,7-8 0 15,-7 8 0-15,9-5 0 0,-2-2-144 0,1 1 144 16,2 4 0-16,0-1-192 0,-10 3 192 0,14-1-160 16,-1 0 160-16,1 2 0 0,-1 0 0 0,-1 2-128 15,0-2 128-15,-2 3 0 0,-1 4-144 0,0-2 144 16,0 2 0-16,-1 2-144 0,0-3 144 0,0 4 0 16,-2-5 0-16,2 4-128 0,-4-2 128 0,-1 3 0 15,1-2 0-15,-1 1 0 0,-3-10 0 0,2 13 0 16,1-5 0-16,-3-8 0 0,1 12 0 0,-1-12 0 0,0 0 0 0,0 0 0 15,5 5 0-15,-5-5 144 0,0 0-144 0,0 0 0 16,9-2 144-16,-1-2-144 0,-1-2 128 0,1-1-128 16,0 0 128-16,2-2-128 0,-3 4 0 0,2-2 0 15,0 2 0-15,0 1 128 0,-1 2-128 0,-8 2 0 16,10 0 0-16,1 1-128 0,-1 0 128 0,1 3 0 16,-11-4 0-16,10 10-128 0,1-1 128 0,1 3 0 15,-5-5-144-15,3 2 144 0,1-2 0 0,-1 2 0 16,0-4 0-16,1 0 0 0,2-1 0 0,1-1 0 15,0-3 0-15,1-1 0 0,3-3 0 0,1 2 0 16,2-3 0-16,-1 1 0 0,1-5 0 0,0 3 0 0,-3-5 128 0,-1 4-128 16,1-3 0-16,0 3 0 0,-4 2 144 15,0-2-144-15,-1 1 0 0,-2 3 0 0,-1-4 0 16,-10 7 0-16,10-4 0 0,-10 4 0 0,0 0 0 0,0 0 0 16,11 3 0-16,-11-3 0 0,0 0 0 0,0 0 0 15,0 0 0-15,0 0 0 0,0 0 0 0,0 0 0 16,0 0 0-16,0 0 0 0,0 0 0 0,-2 10 0 15,2-10-144-15,-6 10 144 0,-2-2-160 0,2 0 160 16,-5-1-224-16,0 0 48 0,4 3 16 0,-2-3 0 16,-1 4 160-16,1-1-160 0,-1 0 160 0,2-2-160 15,2 2 160-15,1-4 0 0,5-6 0 0,0 0-128 16,0 0 128-16,0 0 0 0,0 0 0 0,0 0 0 16,0 0 0-16,8 4 0 0,-8-4 0 0,14-3 0 15,-1-2 0-15,0 0 0 0,-2-5 0 0,-1 1 0 0,-1-2 0 0,0-1 0 16,1-1 0-16,1 0 128 0,-3-4-128 0,3 2 0 15,-1-2 128-15,-1 1-128 0,2-3 0 0,-2-2 0 16,0 2 0-16,0-2 128 0,-3-6-128 0,-1 4 144 16,2-1-144-16,-1-4 160 0,-2-1-160 0,0 2 0 15,-1 0 0-15,-1 6 128 0,0 5-128 0,1 6 0 16,-2 1 0-16,-1 9 0 0,0 0 0 0,0 0-144 16,0 0 144-16,-5 14-208 0,0 4 208 0,0 4 0 15,-2 4 0-15,1 0 0 0,-2 3 128 0,1 3-128 16,-1 0 0-16,2-1 0 0,-2 0 0 0,3-6 0 15,1 1 0-15,2-6 0 0,1-3 0 0,1-5 0 16,1 0 128-16,3-1-128 0,-4-11 0 0,7 7 0 16,1-2 0-16,3-2 0 0,3-3 0 0,0-3 160 0,-1-1-160 0,2-1 128 15,3-3 16-15,0 1 0 0,0-1 0 0,-2-2 0 16,2 0-144-16,0-1 0 0,-2 2 0 0,1 1 128 16,-4-5-128-16,0 4 0 0,-1-1 0 0,2 3 0 15,-3 0 0-15,0 2 0 0,-4 2 128 0,-7 3-128 16,0 0 0-16,0 0 0 0,0 0 0 0,0 0 0 15,0 0 0-15,0 0 0 0,0 0 0 0,0 0 0 16,-4 12 0-16,-2-3 0 0,-3 2 0 0,0-3 0 16,-1 1 0-16,0-4 0 0,-3 1 144 0,4 2-144 15,0-3 0-15,2 1 0 0,7-6 0 0,-8 8 128 16,8-8-128-16,0 0 0 0,0 0 0 0,0 0 0 16,0 0 0-16,0 0 0 0,0 0 0 0,10 2 0 15,3-2 0-15,2 0-128 0,3-4 128 0,1-2 0 0,0 0 0 16,-1 3 0-16,0 1 0 0,-2-1 0 15,1 0 0-15,-2 3-128 0,-5 3 128 0,2 1 0 0,-2 0 0 0,0 1-160 16,-1 1 160-16,-1-1 0 0,-3 3 0 0,-2 2 0 16,-3-10 0-16,3 9 0 0,1 0 0 0,-4-9 0 15,2 9 0-15,-2-9 0 0,0 0 0 0,0 0 0 16,0 0 0-16,0 0 0 16,0 0-1888-16,0 0-320 0,0 0-64 0</inkml:trace>
  <inkml:trace contextRef="#ctx0" brushRef="#br1" timeOffset="-101674.86">28176 1648 20271 0,'0'0'1792'0,"0"0"-1424"0,0 0-368 0,0 0 0 15,0 0 576-15,0 0 32 0,0 0 16 0,0 0 0 16,-5-9 112-16,-2 4 32 0,-3 0 0 0,-1 0 0 16,1 4-64-16,-3 2 0 0,-1 1 0 0,0 5 0 15,0-1-304-15,-3 6-64 0,2-2-16 0,1 1 0 16,-1 2-96-16,2-2-32 0,2 1 0 0,3 0 0 15,0-3 48-15,2 0 0 0,6-9 0 0,-5 7 0 0,5-7 112 0,0 0 32 16,0 0 0-16,0 0 0 0,0 0 96 0,0 0 32 16,11-3 0-16,1-1 0 15,-2-3-192-15,2 0-16 0,1 1-16 0,-4-2 0 0,0 4-288 0,-9 4 128 16,8-3-128-16,-8 3 0 0,0 0 0 0,0 0 0 16,0 0 0-16,10 5 0 0,-2 5 0 0,-3-2 0 15,0 2 0-15,-1-3 0 0,-4-7-128 0,7 10 128 16,1-3 0-16,2-1-144 0,2 1 144 0,2-5 0 15,2-2 0-15,1-1 0 0,4-4 0 0,3-2 0 16,2-2 128-16,2-3-128 0,-3-5 192 0,2 2-48 16,-3-2 0-16,-1 0 0 0,-4-2-144 0,0 0 160 15,-2-1-160-15,-1 1 160 0,-5 0 32 0,2-1 0 0,0-4 0 16,-2 1 0-16,0 0 16 0,-3-2 16 0,0 1 0 16,0 4 0-16,-3 3-96 0,2 0 0 0,-2 4-128 15,1 6 192-15,-6 7-192 0,0 0 0 0,0 0 0 0,0 0 0 16,0 0 0-16,0 0 0 0,0 0 0 0,-7 12 0 15,1 2 0-15,-2 6 0 0,-1 1 0 0,-1 2 0 16,0 1 0-16,0 3 0 0,-2-2 128 0,5 2-128 16,-1-5 0-16,0 0 0 0,2 1 0 0,4 2 0 15,-1-6 0-15,3 0 0 0,-2-2 0 0,2 1 0 16,2-1-576 0,-1-3-96-16,3-3-32 0,-1 2 0 0,-1 0-2512 0,1-5-512 15</inkml:trace>
  <inkml:trace contextRef="#ctx0" brushRef="#br1" timeOffset="-101505.3">28171 1568 27647 0,'0'0'2448'0,"0"0"-1952"16,0 0-496-16,10-3 0 0,4 1 336 0,5-3-16 15,4-3-16-15,5 2 0 0,2-4-160 0,5 1-16 16,-1-5-128-16,-2 1 192 15,-1-2-1040-15,1 2-224 0,0-1-32 0</inkml:trace>
  <inkml:trace contextRef="#ctx0" brushRef="#br1" timeOffset="-100743.13">29879 1387 5519 0,'0'0'240'0,"0"0"64"0,-5-6-304 0,5 6 0 0,0 0 0 0,-6-10 0 0,-3 4 2688 0,0-1 464 16,0 5 112-16,0-2 0 15,-1 0-1408-15,0 0-304 0,-3 0-48 0,2 3-16 0,0 0-432 16,1 1-96-16,-1 2 0 0,-1 3-16 0,1 2-432 0,1-1-96 16,0 2-16-16,2-2 0 0,-1 3-96 0,3-1-32 15,1 2 0-15,3-1 0 0,1 3-48 0,2 0-16 16,1-2 0-16,3 3 0 0,0 2 176 0,2-2 48 15,4-2 0-15,1 2 0 0,4-3 16 0,-1 3 0 16,3 1 0-16,2 0 0 0,-1-2-256 0,0 5-32 16,-1-1-16-16,-2 4 0 0,0-1-144 0,-1 3 0 15,-4 1 144-15,-2-1-144 0,-2 2 0 0,-2-1 128 16,-2-3-128-16,-1-1 0 0,-5 0 160 0,-1-2-32 0,1-3-128 16,-4-4 192-16,0 2 64 0,-4-4 0 15,0 3 0-15,-2-2 0 0,-1-2 144 0,-1-3 48 0,-2-1 0 16,0 0 0-16,-4 1-128 0,0-3-32 15,-1-3 0-15,-1-2 0 0,-1-1-144 0,0 0-16 0,0-7-128 0,2 2 192 16,3-4-192-16,3-2 176 0,2-2-176 0,2 1 160 16,2-2-160-16,6 0 0 0,2-2 0 15,3-2 128-15,1 1-128 0,7 1 0 0,3 3-160 0,3-1 160 16,3 2-192-16,2 2 192 0,7 0-208 0,3-1 80 16,5 4 128-16,0-2 0 0,5-1 0 0,2 1 0 15,-3 2-144-15,2-3 144 0,-1 0-160 0,-1 1 160 16,-4 0 0-16,-1 1 0 0,0-1 0 0,-4-1 0 15,-2 3 0-15,-3 2 192 0,0-4-16 0,-6 1 0 16,-4-2 96-16,-4 4 32 0,-2-3 0 0,-4 0 0 16,-3-3 224-16,-5 3 48 0,-3-2 16 0,-3 0 0 15,-1 1-32-15,-4 1-16 0,-4 0 0 0,-3 7 0 0,-1-2-336 16,-1 4-64-16,-1 1-16 0,-2 1 0 0,-2 2-128 16,0 2 0-16,-1 2 0 0,0-1 0 15,-2 2-848-15,2 1-48 16,0 0-16-16,1-1 0 0,5 1-2224 0,3 3-432 0,3-3-80 15</inkml:trace>
  <inkml:trace contextRef="#ctx0" brushRef="#br1" timeOffset="-99733.06">30559 1445 25791 0,'0'0'2304'0,"0"0"-1856"0,0 0-448 0,1 11 0 15,2 2 768-15,-3-3 48 0,-3 3 16 0,1 3 0 16,-2 1 48-16,-1 0 16 0,-1 0 0 0,-2 1 0 15,0 1-304-15,-1 1-48 0,2-1-16 0,-1 3 0 16,-1-2-336-16,0 1-64 0,0 1 0 0,2 0-128 16,1-4 176-16,-3-3-176 0,2-3 160 0,1-1-160 15,1-2 304-15,0-3-48 0,0 2 0 0,5-8 0 16,-4 9 176-16,4-9 16 0,0 0 16 0,0 0 0 0,0 0 160 0,0 0 16 16,10-12 16-16,0 1 0 0,0-3-144 0,2-3-16 15,-1-3-16-15,2-3 0 0,1-1-272 0,-1 1-48 16,-1-6-16-16,1 2 0 0,0-3-144 0,1-1 128 15,0-2-128-15,1 4 128 0,0-3-128 0,2 9 0 16,1 3 0-16,1 0 0 0,-2 4 0 0,1 2 0 16,0 3 0-16,-3 5-176 0,1-1 176 0,-3 6 0 15,0 1-144-15,-1 5 144 0,-2-1-128 0,-3 3 128 16,0 4-160-16,-2-3 160 0,-3 4 0 0,0 2 0 16,-4 0 0-16,-1 1 0 0,-2 2-256 0,-1-2-16 15,0-2 0-15,-3 1 0 0,-2-4 96 0,-1 1 32 0,1-3 0 16,-1 1 0-16,1-4 144 0,1 0 0 0,0 0 0 0,-1-2 0 15,0-2 0-15,1-1 0 0,1-3 0 16,9 3 0-16,-9-6 0 0,4 1 144 0,5 5-144 0,-4-7 0 16,3-1 0-16,1 8 0 0,1-8 0 0,-1 8 0 15,7-9 0-15,1 4 0 0,3 2 0 0,-1 2 0 16,-10 1-160-16,15 1 160 0,0 1-160 0,1 2 160 16,-1-1-144-16,3 2 144 0,-1-1-128 0,2-1 128 15,1 1 0-15,0-2 0 0,3-2 0 0,-3 3-128 16,2-3 128-16,-1-3 0 0,0 1 0 0,0-2 128 15,1 0-128-15,-2-1 176 0,-1-3-176 0,-1 3 192 16,-1-5-192-16,-2 1 0 0,1-5 144 0,-2 1-144 16,-1 3 128-16,-2-1-128 0,1 3 128 0,-2-2-128 15,-1 4 0-15,0-1 0 0,-9 7 0 0,11-4 128 0,-3 1-128 16,-8 3 0-16,0 0 0 0,0 0 0 16,0 0 0-16,0 0 0 0,10 5-144 0,-10-5 144 0,8 9 0 0,-8-9 0 15,0 0 0-15,9 6 0 0,-2 3 0 0,-7-9 0 16,0 0 0-16,10 6 0 0,-10-6 0 0,12 3 0 15,-12-3 0-15,13 1 0 0,-2-2 0 0,-1 0 0 16,-10 1 0-16,13-3 0 0,0-1 0 0,-2-1 0 16,-1 1 0-16,0 2 0 0,1 0 0 0,-1 1 0 15,-10 1 0-15,12 0 0 0,0 0 0 0,-2 1 0 16,-10-1 0-16,10 3 0 0,-10-3 0 0,13 3 0 16,-4-2 0-16,-9-1 0 0,10 1 0 0,0-1 0 15,-10 0 0-15,13-1 0 0,-2 0 0 0,1-2 0 16,-1 0 0-16,1 0 128 0,3-2-128 0,-2-1 192 15,-1 3-192-15,1-2 192 0,-2-3-192 0,1 3 0 0,-2 4 144 16,0-2-144-16,-10 3 0 0,10-5 0 0,2 2 0 0,-12 3 128 16,10 0-128-16,-10 0 0 0,10 7 0 0,-1-1 0 15,-1 2 0-15,-1 1 0 0,1 2 128 16,0-2-128-16,-2 2 0 0,2 0 144 0,-1 0-144 0,2-2 0 16,1 1 128-16,0 0-128 0,1-3 0 0,1 0 0 15,-2 0 144-15,2-4-144 0,1 0 0 0,-1-2 144 16,1-2-144-16,0-2-144 0,-2 0 144 0,1-5-208 15,-2 2-2624 1,-1-5-528-16</inkml:trace>
  <inkml:trace contextRef="#ctx0" brushRef="#br1" timeOffset="-60947.89">32218 1642 6447 0,'0'0'272'0,"0"0"80"0,0 0-352 0,0 0 0 15,0 0 0-15,0 0 0 0,0 0 1184 0,1 10 160 16,-1-10 48-16,0 0 0 0,-7 6-560 0,-2-2-128 15,0 0 0-15,-1-2-16 0,-2-3-240 0,6 1-32 16,-3-1-16-16,-1-1 0 0,-3 0-64 0,-1 1-16 16,-1-1 0-16,-2-1 0 0,-2-1-192 0,-18-4-128 15,0 1 160-15,4 0-160 0,2-2 320 0,-2 4-48 0,-2-2 0 0,-2 0 0 16,-2 1 208-16,0-3 32 0,-1 3 16 0,-3-1 0 16,-4 0-48-16,-3 3-16 0,-2-3 0 0,0-1 0 15,0 2-160-15,0-1-48 0,0 0 0 0,0 2 0 16,0-2-48-16,-4 2-16 0,-5 2 0 0,-4-1 0 15,-6-1-192-15,1 3 0 0,2-1 0 0,2 1 0 16,0 2 0-16,-3-2 0 0,-2 0 0 0,-2-1 0 16,-5-2 0-16,2 3 0 0,1-2-144 0,1 1 144 15,-3-4-160-15,-5 0 160 0,-3 1-160 0,0-3 160 16,2 4 0-16,2-3-144 0,0 2 144 0,-5 1 0 16,-3-4 0-16,0 3 0 0,3 4 0 0,2 1 128 15,3 0 0-15,-4 1 0 0,-6-1 0 0,4-1 0 16,3 2-128-16,2 0 144 0,2 0-144 0,-4 0 160 15,-5 0-160-15,3 0 0 0,1 0 144 0,5 2-144 0,2 0 0 16,-3 1 0-16,-6-3 0 0,2 2-192 0,3-1 192 16,3 1 0-16,5-2 160 0,-5-2-160 0,0 1 0 0,1-1 0 15,-1 0-208-15,3 0 64 0,1-1 144 0,5 1-160 16,0 0 160-16,-5 1-160 0,-3 0 160 0,1 0 0 16,2-1 160-16,1 2-160 0,5 0 0 0,-1 0 0 15,-2 2 0-15,-1-2-160 0,0-2 160 0,3 2 0 16,0 0 160-16,4 0-160 0,2 2 0 0,1-1 0 15,-2 0 0-15,-2-1 0 0,-2 0 0 0,0 0 224 16,4 0-32-16,6 0-16 0,3 1-176 0,-1 3 0 16,1 0 0-16,-4-1 0 0,-4-3 0 0,2 2 0 15,-2 2 0-15,5 1 0 0,2-1 0 0,3 0 0 16,3 1 0-16,-1 1 0 0,-4-1 0 0,-1-2 0 0,-3-1 0 0,3 2 0 16,4 2 0-16,2-2 0 15,1 0 0-15,3 2 0 0,1-2 0 0,2-1 0 0,-6 1-176 0,-2-2 176 16,0-1 0-16,0 1 0 0,1 0 0 0,3 0 176 15,1-2-176-15,1 0 0 0,2-2 0 0,2 0 0 16,-2-2 0-16,4 0 0 0,-3 0 0 0,-2-2 0 16,-2 0 0-16,-1 0 0 0,3-1 0 0,2 2 0 15,0 0 0-15,1 1 0 0,0-1 0 0,1 2 0 16,2 2 0-16,1 0 0 0,-4-1 0 0,-1 4 0 16,-2-1 0-16,2 2 0 0,-2-2 0 0,5 5 0 15,-1-1 0-15,2 2 0 0,0 3 0 0,3-3 0 16,-1 4 0-16,-3-4 0 0,0 3 0 0,-2-1 128 15,-1 3-128-15,-5-1 0 0,-4-3 0 0,0 2 0 16,1-1 0-16,3 1 128 0,2-2-128 0,2 2 128 0,3-3-128 16,-3 6 0-16,-3 1 0 0,0-4-176 0,-2 2 176 0,1-2 128 15,0 1-128-15,1 2 176 0,0-3-176 0,2 2 0 16,-1 2 0-16,3-2 128 0,0 2-128 0,1 0 0 16,0 0 0-16,-1-2 0 0,3 0 0 0,1 2 128 15,2-2-128-15,3-1 128 0,2 2 0 0,3 1 0 16,1-3 0-16,4 2 0 0,1 1 144 0,3-2 32 15,2 0 0-15,1 1 0 0,2 1-112 0,1-1-32 16,3 3 0-16,2-1 0 0,1-1-160 0,2 2 128 16,1-1-128-16,1-2 128 0,2 1-128 0,2 1 0 15,2 0 0-15,2-2 128 0,1-2-128 0,1 2 0 16,4 1 0-16,4-3 0 0,-1 1 128 0,3 1-128 0,2-5 128 0,1 5-128 16,5 0 160-16,3-3-160 0,2 3 192 0,4-3-192 15,3 0 160-15,2 2-160 0,0-4 128 16,4 1-128-16,1-5 128 0,2 0-128 0,-1 2 0 0,3 2 128 15,2-4-128-15,0 5 0 0,3-3 0 0,4 3 128 16,3 0-128-16,-1-2 0 0,1 0 0 0,-2-2 0 16,1 0 0-16,2 3 0 0,1-2 0 0,5 0 0 15,5-1 128-15,-2 0-128 0,-2 2 0 0,1-1 128 16,-3-2-128-16,3 1 160 0,2 1-160 0,3 1 160 16,0-2-160-16,0 2 0 0,-3-1 0 0,-2-3 0 15,-2 0 128-15,4 1-128 0,3 1 0 0,2-3 128 16,0 1-128-16,-1-1 0 0,-5 1 0 0,4-3 128 15,-1-1-128-15,6 1 0 0,1 1 0 0,-2-1 0 16,0 1 0-16,-4 1 128 0,-2-2-128 0,4 0 0 16,3 2 0-16,1 1 0 0,-2-1 128 0,-3 2-128 0,-4 1 0 0,0 1 0 15,0-2 0-15,4 1 0 16,6-1 0-16,-5 2 0 0,-3-2 0 0,-1 0 0 0,-1 0 0 0,4 0 0 16,2-3 0-16,4 2 128 0,3-2-128 0,-3 0 0 15,-4 2 144-15,2-3-144 0,1-2 0 0,2 2 144 16,3 0-144-16,-2-1 0 0,-5 0 144 0,1 1-144 15,1-3 0-15,1 1 144 0,0-3-144 0,-1 1 160 16,-2-1-160-16,-4 0 160 0,-3-3-160 0,0 3 0 16,1-4 0-16,3 3 0 0,2 2 0 0,-2 0 0 15,-3-1 0-15,0 1 0 0,1 0 0 0,1 3 0 16,4 0 0-16,-2 1 0 0,0 0 0 0,-2 1 0 16,0 0 0-16,0 1 0 0,0-1 0 0,2 3 0 0,2 2 176 15,-3-1-176-15,1 2 144 0,-5 1-144 0,-3-1 128 0,0 2-128 16,-1-3 0-16,2 3 0 0,0 0 128 0,-2-3-128 15,-3 3 0-15,0-1 0 0,-6-1 0 0,0 0 128 16,0 0-128-16,3 2 0 0,3-2 0 0,-2 3 0 16,-1-5 0-16,-1 2 0 0,-2-1 0 0,-1-3 0 15,-2 1 192-15,1 3-32 0,1-2-16 0,1 0 0 16,0 2 32-16,-2-2 0 0,0-3 0 0,-3 1 0 16,-3 4 16-16,0-2 0 0,-1 0 0 0,0 3 0 15,1-5-192-15,-1 3 160 0,0 0-160 0,-2 0 160 16,-4-3 64-16,1-1 16 0,-3 2 0 0,-2 0 0 15,-4 2-240-15,2-4 0 0,-1-2 0 0,0 1-160 16,-1 3 160-16,0-1 0 0,1-3 128 0,-1 2-128 16,1 2 128-16,0-3-128 0,-3 0 128 0,-2-1-128 15,-1-1 128-15,-1-2-128 0,-1-2 128 0,-3 0-128 0,-2 1 0 0,-1-5 144 16,0 2-144-16,0 3 0 0,1-2 144 0,1 2-144 16,0 0 0-16,1 0 144 0,0-2-144 0,3 1 0 15,-1 2 0-15,4-2 0 0,0-1 0 0,3 2 0 16,-4 1 0-16,3 1 0 0,0-5 176 0,-2 2-48 15,3 2-128-15,-1-4 192 0,0 2-192 0,0 1-128 16,2 1 128-16,-3-1-208 0,0-1 208 0,1 1 0 16,0 1 0-16,1 2 0 0,1-2 0 0,-1 1 0 15,0-2 0-15,-2 2 0 0,-3-2 0 0,1 1 0 16,0-2 0-16,-2-1 0 0,-3-1 0 0,2 4 0 16,-2-4 0-16,-10 3 0 0,1-1 0 0,3-2 0 0,1 0 0 0,1 1 0 15,1-4 0-15,-1 2 0 0,2-2 0 0,14-5-144 16,-5 3 144-16,-4 0 0 0,-6 1 0 0,0 3 0 15,-2-3 0-15,0 4 0 0,-2-5 0 0,1 5 0 16,-1-5 0-16,-2 5 0 0,0-5 0 0,1 3 0 16,-2-3 0-16,1 1 0 0,-1 3 0 0,0-4 0 15,-2 2 0-15,1-3 0 0,-1 1-128 0,-1-4 128 16,-1 0-128-16,-1-2 128 0,0-2-128 0,-3-1 128 16,-1 1 0-16,1 0 0 0,-3-3 0 0,1-1 0 15,-4-1 0-15,0 4 0 0,-2-3 0 0,-1 2 128 16,-1 2-128-16,-3 1 0 0,-4 0 0 0,0-1 0 15,-2 1 0-15,-3 2 128 0,-3-1-128 0,-2 3 128 16,0-2-128-16,-5 3 176 0,-4 0-176 0,-1 1 192 16,0-2-192-16,-2 0 0 0,-2 2 0 0,1 3 0 15,-3-1 0-15,18 7-304 0,-3-4 48 0</inkml:trace>
  <inkml:trace contextRef="#ctx0" brushRef="#br1" timeOffset="-30485.07">22053 2385 8287 0,'0'0'736'0,"0"0"-592"0,0 0-144 0,0 0 0 16,-8-2 1552-16,8 2 288 0,0 0 48 0,0 0 16 16,-9-3-880-16,9 3-192 0,0 0-16 0,0 0-16 15,0 0-176-15,0 0-48 0,0 0 0 0,7-6 0 16,4 1-112-16,0 2-16 0,1 2-16 0,1-2 0 15,1-3-80-15,2 2-16 0,2 2 0 0,2 0 0 16,3 0 0-16,3-3 0 0,2-2 0 0,1 5 0 16,3 1 32-16,2-1 0 0,0 1 0 0,4 0 0 15,4-1 32-15,0 0 16 0,1 1 0 0,-1-3 0 16,-2-3-32-16,2-1-16 0,0 1 0 0,2 2 0 16,-1-1-176-16,3 2-16 0,2 1-16 0,2 3 0 0,1-2-32 0,0-2 0 15,-2-5 0-15,0 4 0 0,-6 1 32 0,1-3 0 16,5 0 0-16,-1 1 0 0,3 3-160 0,1 1 0 15,1-1 144-15,-2 2-144 0,-1-3 0 0,-3 2 128 16,-4 2-128-16,0 0 0 0,-2-3 0 0,1 3 0 16,-2 3 0-16,4-1 0 0,-1 1 0 0,4-2 0 15,1 2 0-15,0-3 0 0,0-2 0 0,-3 2 0 16,-4 0 0-16,-2 0 0 0,1-1 0 0,-2 1 0 16,1 3 0-16,-2 0 0 0,0 0 0 0,-3 1 0 15,-1 0 0-15,-1-2 128 0,-1 2-128 0,-3 0 0 16,-3 1 0-16,-1 0 0 0,-1 1 0 0,-1 2 0 15,-2-3 0-15,-2 0 0 0,-4 1 0 0,0-2 128 16,-1 1-128-16,-1 3 0 0,-2-3 0 0,1-1 0 0,-1 0 0 16,-10-4 0-16,7 9 0 0,1-3 128 0,-8-6-128 0,0 0 0 15,0 0 0-15,6 11 128 0,-6-11-128 0,0 0 0 16,0 0 0-16,0 0 0 0,0 0 0 0,-2 9 0 16,2-9 0-16,-7 10 0 0,-1-5 0 0,-4 2 0 15,-1-3 0-15,-2-1 0 0,-3 3 0 0,-2-1 0 16,-5-4 0-16,-6-1 144 0,2 0-144 0,-7 0 0 15,-3-1 128-15,-2 1-128 0,-2-3 0 0,1 3 0 16,-4 0 128-16,3 3-128 0,1-2 0 0,-1 0 0 16,-4 0 0-16,-5-1 0 0,-5-2 0 0,1-3 0 15,1 1 128-15,0 0-128 0,2 2 192 0,1-1-192 16,0 2 192-16,-2-2-192 0,-3 1 192 0,-4-2-192 16,-4 1 128-16,3 0-128 0,2-4 0 0,4 3 0 15,4 2 256-15,0 2-48 0,1 2-16 0,-1 0 0 0,-1-4-48 16,-1 0-16-16,0-1 0 0,0 0 0 0,2-4-128 15,4 5 0-15,3 0 0 0,3 1 0 0,4 0 0 0,-1 1 128 16,2-3-128-16,0 1 0 0,-1-3 0 0,0 1 0 16,1 0 128-16,1 1-128 0,3 0 0 0,2-4 0 15,0 3 0-15,2 3 0 0,2 0 0 0,3 0 128 16,2-1-128-16,3 4 128 0,-1-1-128 0,3 0 128 16,2 0-128-16,2 1 128 0,3-1-128 0,1 2 0 15,2-1 0-15,7-2 0 0,0 0 0 0,-9 5 0 16,9-5 0-16,0 0 0 0,0 0 0 0,0 0 0 15,0 0 0-15,0 0 0 0,0 0 0 0,0 0 0 16,0 0 0-16,0 0 0 0,0 0 0 0,14 4 0 16,1 0 0-16,3 0 128 0,1-1-128 0,4 3 0 0,1-3 0 0,4 2 0 15,5 1 0-15,5-3 128 0,3 1-128 0,5 1 0 16,1 0 0-16,1-2 128 0,0-3-128 16,3-1 0-16,2-2 144 0,3 3-144 0,2-3 160 0,4 7-160 15,4 0 128-15,1-1-128 0,-1 0 0 0,1-1 0 16,-1-2 128-16,0 0-128 0,0 2 0 0,4 3 0 15,0-1 0-15,-2-1 128 0,0 1-128 0,-5 1 0 16,-2 0 0-16,-2-1 0 0,-3 1 0 0,1 1 0 16,0-2 0-16,-2-2 128 0,-3 3-128 0,-5 2 0 15,-3-3 0-15,-5 1 0 0,-5-2 0 0,-4 4 0 16,-3-3 0-16,-4 2 0 0,0 3 0 0,-5-3 0 16,-3 2 0-16,-2-2 0 0,-3-1 0 0,-10-5 0 15,0 0 0-15,6 9 128 0,-6-9-128 0,0 0 0 0,0 0 0 0,-6 8 176 16,-3-1-176-16,-4-1 160 0,-6-4-16 0,-1 2 0 15,-1-2 0-15,-4 0 0 0,-4 0-144 0,-7-2 192 16,-6-2-192-16,-7 0 192 0,-9 1-192 0,-1 0 0 16,-4 0 144-16,0 1-144 0,-5-2 0 0,-3 0 0 15,-5 2 0-15,-7 0 0 0,1-3 0 0,3-1 0 16,4-1 0-16,4 0 128 0,2 0-128 0,2-2 144 16,-2 0-144-16,3 1 160 0,1-2 0 0,5 3 0 15,6-2 0-15,0 0 0 0,6 2-160 0,1 1 128 16,1 0-128-16,3 2 128 0,2-2-128 0,5 3 0 15,1 0 0-15,6 1 0 0,4-2 0 0,4 1 0 16,5 0 0-16,3-1 0 0,4 0 0 0,9 2 0 16,0 0 0-16,0 0 0 0,0 0 0 0,10-5 0 0,6 2 0 0,4 1 0 15,7-3 0-15,3-2 0 0,8 5 0 0,0-2-176 16,4 1 176-16,5 0 0 0,3-2 0 0,6 1-128 16,1-1 128-16,7-2 0 0,4 3-144 0,1 1 144 15,3-1 0-15,-1 0 0 0,1-2 0 0,1 2 0 16,6 3 0-16,-1-1 0 0,-1 4 0 0,-2-4 0 15,-7 0 0-15,-2 1 0 0,0-1 0 0,0 2 0 16,0 2 0-16,-2-1 0 0,-5 0 0 0,-4-1 0 16,-7-1 0-16,-4 1 0 0,-5 2 0 0,-6 1 0 15,-5-3 0-15,-5 2 0 0,-4 1 0 0,-5-1 0 16,-4 4 0-16,-10-6 0 0,0 0 0 0,0 0 0 16,1 8 0-16,-5 3 0 0,-4-4 0 0,-6 3 0 15,-5-2 0-15,-7 1 0 0,-3-3 0 0,-9 2 128 16,-11 0-128-16,-8 0 192 0,-9 3-192 0,-5 0 192 15,-3-2-192-15,-3 4 0 0,-5-4 144 0,-5 3-144 0,-9 2 0 0,2 2 0 16,1 1 0-16,2-3 0 0,1 0 0 0,2-1 0 16,0-2 0-16,12-2 0 0,6 3 0 0,10-5 0 15,8 4 0-15,9-4 0 0,5 1 0 0,9-2 0 16,2-1 0-16,7 2 0 0,4-5 0 0,6 1 0 16,10-3 0-16,0 0 0 0,0 0-368 0,0 0 16 15,14 1 0-15,5-2 0 16,3-4-368-16,6-3-80 0,4 2-16 0,6-3 0 15,5 1-416-15,9-3-96 0,7 1-16 0,7-3 0 16,5-1-832-16,0 0-160 0,17-10-32 0,-7 5-16 0</inkml:trace>
  <inkml:trace contextRef="#ctx0" brushRef="#br1" timeOffset="9559.51">21966 2290 13823 0,'8'-10'1216'0,"2"5"-960"0,2-2-256 0,0 5 0 15,1 0 1568-15,1 4 272 0,-3 0 48 0,1 3 16 0,-2 0-1392 0,-1-1-288 16,-9-4-48-16,8 12-16 0,-2-1-160 0,-1 2 160 16,-5-13-160-16,4 18 160 0,-3 2-160 0,-1 4 160 15,-1-1-160-15,-3 2 160 16,-2 5-160-16,-2 4 0 0,0 0 0 0,-1 2 0 0,-1 1-320 0,-1 0 64 16,-2 5 16-16,-1 2 0 0,-1-1 80 0,0 4 16 15,-3-4 0-15,1 5 0 0,2-3 144 0,-1 4 0 16,-1 3 0-16,-1 0 0 0,-2 0 128 0,-2 0 48 15,-3 3 16-15,1-1 0 0,-3 4 0 0,-1 1 0 16,-1 2 0-16,-2-1 0 0,0 4 32 0,-4-2 16 16,-2 4 0-16,-1 0 0 0,-1-5-48 0,2 4-16 15,-1-2 0-15,1 4 0 0,0-5 16 0,0 3 0 0,0 2 0 0,-2 0 0 16,-2 1-192-16,-3 2 0 0,-3 0 0 16,-4-1 0-16,-2 0 0 0,-1 1 0 0,1-3 0 0,1 1 0 15,-2-1 0-15,1 2 192 0,-2 1-64 0,-2 0 0 16,-3 1-128-16,-2-1 0 0,-2-6 0 0,1 4 0 15,-1 0 240-15,1 2 16 0,-1-5 0 0,-1 3 0 16,-2 0 64-16,-2 2 32 0,-1-5 0 0,2-1 0 16,0 2-112-16,2-2-32 0,-1 1 0 0,-2 4 0 15,-3-2-208-15,-2-2 128 0,0 0-128 0,2-3 0 16,1 0 0-16,-2 1 128 0,-2-1-128 0,-3-1 0 16,-5 4 0-16,0-3 0 0,3-1 128 0,0-2-128 15,-1-1 0-15,-4 2 0 0,-2-4 0 0,2-3 0 16,5-1 0-16,1-1 0 0,2-1 0 0,-2-1 0 15,-6 1 0-15,5-2 0 0,1-7 0 0,0-1 0 16,1 5 0-16,2-4 0 0,-4-3 0 0,0 1 0 0,-5-1 128 0,2 2-128 16,3-2 0-16,1 0 0 0,0-2 0 0,-2-3 0 15,-4-3 0-15,4-1 0 0,3 1 0 0,0-5 128 16,3 2-128-16,-6-3 0 0,-5-1 0 0,2 1 128 16,4-4-128-16,1-1 0 0,0 0 176 0,0-1-176 15,-2-3 192-15,0-3-192 0,-1-2 208 0,2-1-64 16,3 1-16-16,-1 2 0 0,-2-4-128 0,-1 3 0 15,-3-6 144-15,2 0-144 0,5-1 0 0,-1-1 0 16,2-3 0-16,-4 0 0 0,-4 3 0 0,3-3 0 16,2-3 0-16,3 0 128 0,1-3-128 0,-3 1 0 15,-1-3 128-15,0 0-128 0,-1-2 288 0,4 2-16 0,2-2 0 16,2 0 0-16,1-4 80 0,-3 1 16 0,-5 0 0 16,4-2 0-16,3-1-112 0,2-2-32 0,0-3 0 0,0 2 0 15,-4 0-80-15,3-1-16 0,0 0 0 0,2-3 0 16,1 0-128-16,4-4 192 0,-1 3-192 0,-1 2 192 15,-2-3-192-15,-1-2 160 0,0-6-160 0,4 3 160 16,3 4-32-16,1-3 0 0,3 1 0 0,-1-2 0 16,-1-6 0-16,-1 2-128 0,0-2 192 0,3-1-64 15,5 2 48-15,-1-3 0 0,2-4 0 0,4 1 0 16,1 0-16-16,-2-1 0 0,0-2 0 0,-1 2 0 16,-2-4-16-16,0-2 0 0,4 1 0 0,-2-3 0 15,4 2-16-15,2 1 0 0,1-3 0 0,1-3 0 16,1-2-128-16,0 1 192 0,-2-1-192 0,0-1 192 15,0-2-192-15,1-1 128 0,1-1-128 0,3-1 128 16,1 0-128-16,2 2 0 0,0-4 0 0,5 2 128 0,-2-5-128 0,1 1 0 16,5 2 0-16,-1-5 0 0,-1 1 0 15,-1 1 0-15,-2-1 0 0,1-2 0 0,1-1 0 0,1 3 0 16,0-1 144-16,0 1-144 0,1-2 192 0,0 1-48 16,3 0 0-16,0 4 0 0,1-4 32 0,2 3 0 15,0 3 0-15,1-4 0 0,1 0-176 0,0 4 128 16,1-2-128-16,1 2 128 0,1-1-128 0,1 2 0 15,1 3 0-15,1-2 0 0,-4 2 0 0,2 2 0 16,-1 1 0-16,2 1 0 0,0-4 0 0,1 6 0 16,2 1 0-16,2-2 0 0,1 0 0 0,0-1 0 15,-2 2-144-15,4 3 144 0,1 1 0 0,0-1 0 16,-2-3-128-16,2 5 128 0,1 4 0 0,2 1 0 16,-2-2-128-16,0 4 128 0,-1-1 0 0,-1 2 0 0,-1-1 0 15,2 7 0-15,-1 4 0 0,1-2 0 0,0 3 0 0,-2 2 0 16,0 2 0-16,2-1 0 0,0 4 0 0,-3 2 0 15,0 1 0-15,2 0-128 0,1 4 128 0,0 5 0 16,0 0 0-16,0 4-160 0,-2-4 160 0,7 9-128 16,-7-3-224-16,-1-1-32 0,-1 3-16 0,9 1 0 31,-9 0-1392-31,-1 2-256 0,3 3-64 0,-5 3-7408 0,2-2-1472 0</inkml:trace>
  <inkml:trace contextRef="#ctx0" brushRef="#br1" timeOffset="10110.77">8923 3979 9215 0,'-10'-15'816'0,"1"6"-656"16,2-2-160-16,2 2 0 0,1-3 4848 0,2-1 928 16,1 3 192-16,1-2 48 0,1-2-4624 0,1 0-928 15,-2-3-176-15,2-3-32 0,3-6 176 0,-1-3 32 16,1-4 16-16,4 3 0 0,0-3-192 0,2-3-32 16,2-3-16-16,0-3 0 0,0 1-240 0,3 1 0 0,-1-5 0 0,1 0 0 15,1-4 0-15,1 0-208 0,4 2 32 0,-4-2 16 16,-2 0-112-16,-1 9-32 0,-1 2 0 0,0 2 0 15,2 0 304-15,1-8 256 0,5-8-64 0,0-1 0 32,1 2-848-32,-3 2-176 0,0 7-48 0,1 4 0 0,-2 7 880 0,0 0 320 0,-2 0-16 0,3 2 0 15,0 0-48-15,-1 2-16 0,3 6 0 0,-5 2 0 16,1 2 64-16,-3 7 16 0,1-1 0 0,-2 5 0 16,-2 3-112-16,2 0-16 0,-2 6 0 0,0 0 0 15,1 3-192-15,0 4 144 0,1 0-144 0,0 5 128 16,0 0-128-16,2 4 160 0,2 2-160 0,1 0 160 15,0 2-160-15,0 1 0 0,0 1 0 0,3 3 0 16,1-1 0-16,1 5 0 0,-1 1 0 0,1 2 0 16,0 0 0-16,2 1 208 0,-2-1-48 0,5 1-16 0,-2 0 16 0,-2-2 0 15,3 1 0-15,0 0 0 16,4-5-16-16,2 1 0 0,2-2 0 0,1-2 0 0,0 1-16 0,2-4-128 16,4 1 192-16,-2-2-64 0,1 0-128 0,-2 0 0 15,-1 1 0-15,-3-5 0 0,1-1 0 0,-1 0 0 16,-2 1 0-16,1-1-10784 15,-5-1-2160-15</inkml:trace>
  <inkml:trace contextRef="#ctx0" brushRef="#br1" timeOffset="13111.71">22254 2365 20271 0,'0'0'1792'0,"0"0"-1424"16,0 0-368-16,10-1 0 0,0 2 0 0,1 4-256 0,1 6 32 0,-1 0 16 15,2 1 464-15,-2 5 80 0,1 1 32 0,-1 1 0 16,2 2 48-16,-2 5 16 0,1-2 0 0,-1 5 0 16,-1-2-176-16,1 5-48 0,-2-1 0 0,-1 4 0 15,1 1-208-15,-2 4 176 0,-2-1-176 0,-1 2 160 16,-2 1-160-16,-1 1 0 0,-2 7 0 0,-1 1 0 16,-2 1 0-16,-1 2 0 0,-2 4 0 0,0-1 0 15,-1 2 0-15,-1 5 0 0,-1-2 0 0,0 3 0 16,0 2 128-16,-2 3 0 0,1 2 0 0,-2 0 0 15,0 0 0-15,2 3 0 0,-2 4 0 0,2 1 0 16,-1-2 64-16,2 4 16 0,0 0 0 0,0 2 0 16,1 2-32-16,0-1-16 0,1-1 0 0,1 3 0 15,-1 0-160-15,1 2 0 0,0 3 0 0,0 1 0 16,0-1 192-16,1 4-64 0,2-7 0 0,0 5 0 0,0 0-128 0,1 4 128 16,0-3-128-16,0 3 128 0,2-3 0 15,0 4 0-15,0-2 0 0,1 3 0 0,0 0 64 0,0 1 0 16,0-3 0-16,1 4 0 0,0 2-48 15,-1-2 0-15,-1-1 0 0,1 2 0 0,1 2-16 0,-1 0 0 16,-2 2 0-16,-1 1 0 0,1 0-128 0,-1 1 192 16,-1-1-192-16,-1 5 192 0,0 3-64 0,-3 0-128 15,3 2 192-15,-2-6-64 0,-1 0-128 0,0 3 0 16,1 0 144-16,-1 2-144 0,1-5 0 0,-1 6 128 16,0-3-128-16,2 2 0 0,1-4 0 0,1-1 0 15,2 3 0-15,-1-1 0 0,-2 6 0 0,0-5 0 16,0 1 0-16,1-3 128 0,-1 1-128 0,2 0 0 15,1-4 0-15,-1 2 0 0,-1 6 0 0,1-7 0 16,0-2 0-16,-1 3 128 0,-1 2-128 0,1-3 0 16,-1 0 0-16,0-2 0 0,-1-1 0 0,-1 0 0 0,1-3 0 0,0 0 0 15,-2-5 0-15,-1-3 128 0,-1 3-128 0,2-3 0 16,2 2 0-16,0-4 0 0,-3-3 0 0,4 2 128 16,-2 1-128-16,1-1 176 0,2-4-176 0,-1-1 192 15,0 0-192-15,0 2 192 0,0-2-192 0,0-3 192 16,-2 0-192-16,4-2 128 0,-4 1-128 0,0 1 128 15,2-6-128-15,-2 2 192 0,0 2-192 0,-1-4 192 16,-1 2-64-16,3-5 0 0,-2-1 0 0,0 5 0 16,1-1 32-16,2 1 0 0,-3-6 0 0,2 1 0 15,-1 3-160-15,2-3 192 0,0-3-192 0,0-2 192 16,0 0-192-16,0-1 0 0,1-1 0 0,0-3 0 16,-1 1 0-16,1 0 128 0,-1-4-128 0,-1 0 0 0,-2 0 0 15,1-1 0-15,-1-6 128 0,1 1-128 0,-2 0 0 0,-2 2 0 16,3-3 0-16,-3-2 0 0,0 1 128 0,-2-2-128 15,-1-4 0-15,2-2 128 0,-1 1 0 16,0 1-128-16,-2-2 192 0,3 1-64 0,0-3 48 0,2-3 0 16,-3 1 0-16,3 1 0 0,-2-6 32 0,1-1 16 15,1-2 0-15,1-2 0 0,0-1 0 0,1-3 0 16,2 2 0-16,1-3 0 0,0 1-32 0,0-1 0 16,1-5 0-16,0 2 0 0,0 2-64 0,2-4-128 15,0-2 176-15,1 2-176 0,0-2 160 0,0-1-160 16,-1 0 128-16,1-1-128 0,-2-2 0 0,1-1 0 15,1 1 128-15,-2-1-128 0,1 0 0 0,-1 0 128 16,0-2-128-16,0 3 128 0,1-2-128 0,0 0 0 0,-1 2 144 16,1-1-144-16,-2 2 0 0,-1 0 0 0,2 0 0 15,-1 1 128-15,-1 0-128 0,-1 1 0 0,2 1 0 0,-1 0 0 16,0 5 0-16,0-5 0 0,0 3 0 0,0 3 0 16,1-2 0-16,0 2 0 0,0-4 0 0,2 1 0 15,-1 2 0-15,2-2 0 0,-2 0 0 0,3-3 0 16,-1 0 160-16,1 2-32 0,0-2-128 0,1 2 192 15,1-1 96-15,-1-3 16 0,0 1 0 0,2 1 0 16,-1-1-96-16,1 1-16 0,-1-1 0 0,4-1 0 16,-4 1-192-16,2-2 176 0,-2-8-176 0,2 3 160 15,-1-1-160-15,-1-3 0 0,0 1 0 0,-2-10 128 16,0 0-272-16,0 0-64 0,0 0-16 0,0 0 0 16,-4 7-624-16,4-7-128 15,-8-2-32-15,-1 0 0 0,0-2-1456 0,0-3-288 0,1-2-64 0,0-2-16 16,2 1 208-16,-3-2 32 0,-1 0 16 0</inkml:trace>
  <inkml:trace contextRef="#ctx0" brushRef="#br1" timeOffset="13546.32">20496 17634 22111 0,'-8'-11'1968'16,"-2"-2"-1584"-16,2-3-384 0,3 0 0 0,3 1 1648 0,3 0 240 16,1 2 48-16,1 3 16 0,1-3-1136 0,1 4-240 0,0-1-32 0,3 6-16 15,-1-3-16-15,3 3-16 0,0 1 0 0,2 6 0 16,-1-1-240-16,2 5-64 0,2-1 0 0,-2 6 0 16,1-2-192-16,3 5 0 0,-1 0 0 0,2 3 0 15,0 0 0-15,-1 2 0 0,1 3 0 0,1 5 0 16,2-4 0-16,-1 4 0 0,2-2 0 0,-1 4 0 15,-2-1 0-15,2 1 0 0,0 0 0 0,2 1 0 16,1 0 0-16,2 0 0 0,-2-1 0 0,1-3 0 16,1 0 0-16,-1-3 0 0,-1 3 128 0,0-5-128 15,-1 0 256-15,0-3-64 0,1-1 0 0,0-4 0 16,1-1 128-16,0-6 0 0,2-2 16 0,-1-1 0 16,6-5 64-16,0-6 16 0,2-1 0 0,4-8 0 15,4-5-96-15,4-9-32 0,2-3 0 0,5-6 0 16,0-8-16-16,0 0 0 0,1-8 0 0,3-6 0 0,3-1-80 0,-1-3 0 15,2 3-16-15,-3 0 0 0,-6 4 192 16,-1 4 32-16,-4 0 16 0,-2 5 0 0,-1 3-112 0,-4-1-32 16,-3 3 0-16,-1 0 0 0,-2 2-464 0,0-1-112 15,-6 1-16-15,-2 4-11984 16,-6-1-2416-16</inkml:trace>
  <inkml:trace contextRef="#ctx0" brushRef="#br1" timeOffset="14662.56">20039 8033 21183 0,'12'-18'944'0,"-6"6"192"0,2 5-912 0,-1-1-224 16,-7 8 0-16,9-8 0 0,-2 3 384 0,-1-4 16 15,-1 2 16-15,-5 7 0 0,0 0 208 0,0 0 32 16,-3-13 16-16,-2 5 0 0,-2 0-32 0,-3 1 0 16,-3 1 0-16,-4 1 0 0,-2 0-400 0,-4 1-96 15,-3-2-16-15,-5 2 0 0,-3 2-128 0,-2 0 0 16,-2 1 0-16,-1-1 0 0,-2 2 0 0,-2 3 0 15,-4-1 0-15,-1 6 0 0,-2 2 0 0,-3 6 0 16,-2-3 0-16,-4 5 0 0,2 1-160 0,3 3 160 16,3 1 0-16,1 5-144 0,1-2 144 0,3 5 192 15,3 3-32-15,-1 1-16 0,1-1 128 0,5 0 32 16,4-1 0-16,2 4 0 0,3 3-48 0,5-4 0 0,2 0 0 0,5 0 0 16,6-2-256-16,3-2 0 0,5-2 0 0,3 2 0 15,3 0 160-15,8-3-160 0,3 0 128 0,6-6-128 16,5-1 128-16,6-2-128 0,8-6 0 0,1-3 128 15,0-4-128-15,5-2 0 0,1-6 0 0,2-6 0 16,0 1 176-16,6-9-48 0,0-3-128 0,3-4 192 16,3-7-192-16,-5 1 176 0,-4-4-176 0,-2-2 160 15,-3-5 416-15,-3-6 96 0,-2-1 16 0,-3-2 0 16,-2 2 144-16,-2-1 48 0,-1-4 0 0,-4 3 0 16,-2 2-400-16,-7 2-80 0,-5 6-16 0,-4 1 0 15,-8-3-160-15,-4 6-32 0,-5 2-16 0,-6 6 0 16,-4 0-176-16,-4 5 0 0,-2-1 0 0,-2 4 128 15,1 3-128-15,-1 2 0 0,-2 4-192 0,1 2 192 16,-2 3-608-16,0 4 0 0,1 3 0 16,0 2 0-16,2 2-1696 0,3 2-320 0,2 3-80 0,3 0-16 0</inkml:trace>
  <inkml:trace contextRef="#ctx0" brushRef="#br1" timeOffset="15446.7">20942 8071 27647 0,'-23'-5'2448'0,"9"7"-1952"0,-4 2-496 0,0 7 0 15,2 1 240-15,-2 8-48 0,-1 7-16 0,-3 6 0 16,-1 1 144-16,-3 4 48 0,-2 3 0 0,-3 6 0 15,0 0-176-15,-1 6-16 0,-6 2-16 0,-1 5 0 16,-1 0-160-16,-2-1 0 0,-3 1 144 0,3-1-144 16,4 2 0-16,1-4 0 0,2-5 0 0,2-5 0 15,1-3 0-15,4-5 144 0,1-4-144 0,3-3 0 16,1-4 128-16,3-1-128 0,2-5 0 0,3-4 0 16,2-6 160-16,2-6-32 0,-1-2 0 0,3-4 0 15,9 0 304-15,-5-9 48 0,-1-6 16 0,5-6 0 16,2-3 304-16,5 0 64 0,-1 0 16 0,6-7 0 15,0-2-432-15,3-2-64 0,1-3-32 0,4-3 0 16,3-5-160-16,3 3-48 0,3-3 0 0,4 2 0 16,1-7-144-16,3 1 0 0,1 3 0 0,5 0 0 0,3-2 0 0,4-1 0 15,0-2-176-15,-1 5 176 0,-3 0-240 0,-1 5 48 16,0-1 0-16,-2 1 0 0,0 0 64 0,-3 4 128 16,-2 6-208-16,1 1 80 0,1 4 128 0,0 2 0 15,-6 5-144-15,0 2 144 0,0 4 0 0,-4 5-176 16,-4 2 176-16,-3 5-128 0,0 8 0 0,-5 5 0 15,1 6 0-15,-4 2 0 0,-1 2-128 0,-2 8 0 16,1 3-16-16,-2 3 0 0,-1 1 80 0,-3 1 32 16,-2 0 0-16,-2-1 0 0,-2-2 160 0,-1 0-160 15,-1-4 160-15,-6 1-160 0,0 2 160 0,-4-1 0 16,-2-3-144-16,-7 2 144 0,0-6 0 0,-6 2 0 0,-5-2 0 0,-2 2 0 16,-3-4 0-16,-2 0 0 0,-3 1 0 0,1-2 0 15,2-3 128-15,1-2-128 0,-1 0 128 0,0-4-128 16,-2-3 144-16,3 0-144 0,1-5 160 0,2 0-160 15,-1-2 176-15,2 1-176 0,1-6 192 0,0-1-192 16,1-4 176-16,3 1-176 0,3-3 160 0,5 3-160 16,2-3 128-16,2 2-128 0,3 2 0 0,3-1 144 15,4 1-144-15,7 5 0 0,0 0 0 0,0 0 0 16,0 0 0-16,0 0 0 0,8 9 0 0,5-2-176 16,2 5 176-16,4 0 0 0,6 5-144 0,5 5 144 15,1 4 0-15,5 6 0 0,2-3 0 0,0 3 0 16,-1 1 0-16,3 3 0 0,-1 3 0 0,0 4 0 15,2-1 128-15,0 5-128 0,-1-1 0 0,2 2 128 16,3 1-128-16,1-4 0 0,-1 1 0 0,0-1 0 16,-4 3 128-16,0-2-128 0,1 2 0 0,0 0 128 0,-1-3-128 15,-2 2 0-15,0 0 0 0,-1 1 0 0,1 8 0 0,-1 6 0 16,-1 1 0-16,-4 5-15664 16</inkml:trace>
  <inkml:trace contextRef="#ctx0" brushRef="#br1" timeOffset="23477.6">12027 8149 13823 0,'0'0'1216'0,"0"0"-960"0,-2-6-256 0,2 6 0 16,0 0 1888-16,0 0 336 0,-4 10 64 0,0 3 16 16,-1 4-1728-16,-4 4-320 0,-2 2-80 0,-3 0-16 15,-3 4 176-15,1 2 48 0,-3 3 0 0,0-1 0 16,0 1-192-16,-1 4-16 0,1 2-16 0,0 1 0 16,-1-2-160-16,1 0 0 0,1-1 0 0,0-1 0 15,1 0 0-15,0-1 0 0,2-5 0 0,0 0 0 16,2-2-512-16,1 0-192 15,0-1-48-15</inkml:trace>
  <inkml:trace contextRef="#ctx0" brushRef="#br1" timeOffset="23752.86">11354 8554 15663 0,'-4'-5'1392'0,"4"5"-1120"16,0 0-272-16,0 0 0 0,0 0 2432 0,10-4 448 0,3 4 64 0,3 5 32 16,3-1-2224-16,4 3-448 0,3 2-96 0,4-1-16 15,3 1 32-15,4 0 0 0,1 3 0 0,2 4 0 16,2-2-48-16,2-2-16 0,4 1 0 0,6 2 0 16,2-1-160-16,3-1 0 0,0-2 144 0,-3 2-144 15,-3-3 0-15,-1 0 0 0,-1-3 0 0,-3 0 0 16,-2-3-272-16,-1 0 16 0,-1 0 16 0,1 0 0 31,-3-3-1120-31,-2 0-240 0,1-1-32 0</inkml:trace>
  <inkml:trace contextRef="#ctx0" brushRef="#br1" timeOffset="24203.44">12538 8835 29135 0,'0'0'1280'0,"0"0"288"0,0 0-1248 0,0 0-320 0,9 10 0 0,5 0 0 16,3-5 0-16,3-1-192 0,4-4 16 15,0-4 16-15,1-2 320 0,0-6 64 0,2 0 16 0,1 0 0 16,0-2-240-16,0-1 0 0,-2-2 0 0,0-2 0 16,-3 1-208-16,-3 1-144 0,-2-2-32 0,-4-2 0 15,-5 3 80-15,-4 1 16 0,-4-1 0 0,-5 3 0 16,-5 2 288-16,-5 4-128 0,-5-2 128 0,-2 5 0 15,-7 5 256-15,-4 4 176 0,-4 7 16 0,-3 3 16 16,-4 4 112-16,-3 9 32 0,-2 2 0 0,-1 5 0 16,1 1-192-16,3 2-32 0,2 2-16 0,5-1 0 15,4 1-224-15,5-1-144 0,4-3 192 0,6-2-192 16,4-4 128-16,6-4-128 0,4 0 0 0,4-1 0 16,2-3-1152-16,5-2-304 0,6-4-48 0,3-4-11424 15</inkml:trace>
  <inkml:trace contextRef="#ctx0" brushRef="#br1" timeOffset="24603.82">13311 8714 15663 0,'-12'-4'1392'0,"-2"-2"-1120"16,-3 2-272-16,2 3 0 0,-1 2 3344 0,1 3 624 15,-1 3 112-15,-3 3 16 0,-4 4-3200 0,-1 3-656 16,-1-1-240-16,3 4 176 0,-1-1-176 0,1 2 0 16,0 5 144-16,6-3-144 0,2 1 0 0,3 2 0 0,2-3 0 0,1 3 128 15,4-3-400-15,3-4-80 0,2 1-16 16,3-4 0 0,1-2-240-16,1-5-48 0,5-1-16 0,3-4 0 0,1-2 272 0,0-2 48 0,-1-2 16 0,1-5 0 15,3-3 336-15,1-1 0 0,0-1 192 16,0-3-64-16,0-4 192 0,-1 0 48 0,0-1 0 0,-1-2 0 15,-2 0 48-15,-3 3 16 0,4 0 0 0,-5 3 0 16,-2 3 128-16,0 4 16 0,-1-2 16 0,-8 11 0 16,0 0-48-16,0 0-16 0,11 7 0 0,-3 0 0 15,-1 4-256-15,0 1-48 0,-1 2-16 0,-3 1 0 16,0-1-208-16,1 4 144 0,0-1-144 0,0 0 128 16,0-3-128-16,1 0 0 0,0-1 0 0,0 1 0 15,0-4-352-15,1 1-96 16,2 1-32-16,1-5-9408 0,2 0-1888 0</inkml:trace>
  <inkml:trace contextRef="#ctx0" brushRef="#br1" timeOffset="24887.07">14174 8687 27583 0,'-12'-4'1216'0,"3"4"256"0,-3 2-1168 0,1 4-304 16,-1 0 0-16,-3 4 0 0,-3-2 160 0,-2 5-32 16,-3 0 0-16,4 1 0 0,0 1 192 0,1 3 16 15,0-1 16-15,2 4 0 0,1 2-32 0,2-1-16 0,0 0 0 16,3 0 0-16,1-1-304 0,3 3 128 0,3-3-128 0,-1-3 0 16,4 1 0-16,4-5 0 0,-1-4 0 0,2 1 0 15,1-3 0-15,3 1 0 0,4-3-192 0,-3 0 192 16,3-4-144-16,1-2 144 0,2 0-128 0,-1 0 128 15,3-5-384-15,1 0 16 0,5-2 0 0,1-2 0 32,-2 2-1472-32,2-6-288 0,-1-1-64 0</inkml:trace>
  <inkml:trace contextRef="#ctx0" brushRef="#br1" timeOffset="25403.45">14723 8334 17503 0,'-11'-13'1552'0,"11"13"-1232"15,-9-2-320-15,9 2 0 0,0 0 2240 0,0 0 400 16,-8 6 80-16,2 8 16 0,-2 7-2160 0,0 5-416 16,-1-1-160-16,-1 8 0 0,-2 6 384 0,1 1-48 15,-2 2 0-15,-1 5 0 0,-1 7-176 0,1 0-32 16,1 0-128-16,-1-1 192 0,1 2-192 0,2-5 128 15,-2 0-128-15,2-3 0 0,2-5 128 0,-3-3-128 16,2-2 0-16,3-5 144 0,0-7-144 0,0 0 0 16,2-5 144-16,1-5-144 0,2-6 144 0,2-9-144 0,-2 10 192 0,2-10-192 15,0 0 304-15,0 0-48 0,0 0-16 0,0 0 0 16,5-11 128-16,-1 2 16 0,0-4 16 0,-1 1 0 16,1 0-80-16,-1-2-32 0,-1-2 0 0,2-1 0 15,0 2 48-15,1 1 16 0,-1 1 0 0,1-2 0 16,1-2-64-16,1 1-16 0,0-2 0 0,2 0 0 15,1-1-96-15,2 1-32 0,-1-3 0 0,3 2 0 16,0 1-144-16,1 1 0 0,2-6 0 0,-1 6 0 16,2 0 0-16,-1 3 0 0,-2 0-192 0,0 3 192 15,2 3-192-15,-2 2 192 0,-1 2-160 0,-1 4 160 16,-1 3-160-16,1 4 160 0,0 1-160 0,0 6 160 16,-4 2-128-16,2 3 128 0,-1 2 0 0,2 4-144 15,-2 1 144-15,0 4 0 0,-2 1 0 0,3 0 0 16,-1 1 0-16,0 1 0 0,-1-4 0 0,1-1 0 15,1-2 0-15,-1-2 0 0,1-4 0 0,1-3 128 16,0-2-128-16,1-6-240 0,0 0 64 0,-1-5-15312 16</inkml:trace>
  <inkml:trace contextRef="#ctx0" brushRef="#br1" timeOffset="25889.55">16047 8861 11967 0,'-5'-5'1072'0,"5"5"-864"0,-8-7-208 0,0 1 0 16,8 6 2432-16,0 0 432 0,-7 0 80 0,7 0 32 15,-10 8-1504-15,1 1-288 0,0 6-64 0,1 3-16 16,-2 0-272-16,2 5-64 0,-2 3-16 0,1 4 0 15,2 3-304-15,0 1-64 0,1 0-16 0,1-1 0 16,0 3-192-16,2-3-48 0,2 0 0 0,1-7 0 16,2-6 0-16,5-5 0 0,-5-2 0 0,5-6 0 15,-7-7 224-15,11 6 32 0,1-4 16 0,-1-7 0 16,2-3 32-16,-1-7 0 0,1-4 0 0,0-5 0 0,-2-5-128 0,2-2-32 16,-2-1 0-16,1-1 0 0,-2-4 0 0,-2 2 0 15,-1-1 0-15,0 2 0 0,-1 0 48 0,-1 2 0 16,0 0 0-16,0 8 0 0,0 2-176 0,-1 5-16 15,-1 3-128-15,-1 0 192 0,1 6-448 0,1 0-80 16,-4 8-32-16,5-5-10704 16,-5 5-2160-16</inkml:trace>
  <inkml:trace contextRef="#ctx0" brushRef="#br1" timeOffset="26254.91">16887 8732 30399 0,'0'0'2704'0,"-3"-5"-2160"16,3 5-544-16,0 0 0 0,0 0 1440 0,0 0 176 15,-9 0 48-15,-2 3 0 0,-4 1-1328 0,0 3-336 16,-6-1 0-16,1-4 0 0,-4 2 128 0,-4 1-128 0,-3 2 0 0,1-2 0 16,0 1 0-16,4 0-256 0,0-2 32 0,6 1 0 15,2 2-96-15,3-2-32 16,5-3 0-16,2 2 0 15,8-4-144-15,0 0-16 0,0 0-16 0,4 12 0 0,2-2 256 0,5 1 48 0,1 2 16 0,5 1 0 16,1 1 208-16,2 3 128 0,1 0 0 0,4 3-128 16,0-2 256-16,0 3-64 0,0 0-16 0,-2 1 0 15,-3-2 0-15,-4-1 0 0,2 1 0 0,-5-2 0 16,-3-1 0-16,-5 1 0 0,-5-1 0 0,-4-2 0 0,-5-3 320 16,-6-3 64-16,-3 3 16 0,-6-2 0 0,-6-2 16 0,-3 1 16 15,-7-3 0-15,-2-1 0 0,-1-1-288 0,-1-3-48 16,-1-2-16-16,2-2 0 15,0-3-832-15,1 0-192 0,0-2-16 0,2-3-10400 16,4 0-2064-16</inkml:trace>
  <inkml:trace contextRef="#ctx0" brushRef="#br1" timeOffset="26805.99">17653 8771 24639 0,'0'0'1088'0,"0"0"240"16,0 0-1072-16,0 0-256 0,0 11 0 0,0-11 0 0,0 0 768 15,0 0 112-15,0 0 16 0,9-7 0 0,3-2 128 0,0-6 48 16,1-4 0-16,4 0 0 0,0-7-352 0,3 1-64 15,0 2-16-15,-1-3 0 0,-1 2-480 0,0 1-160 16,1-5 0-16,-3 3 0 0,-1-4 240 0,-2 0-64 16,-1-1-16-16,-1 2 0 0,0 5-160 0,-2 6 128 15,-4-2-128-15,2 5 128 0,-2 5-128 0,-5 9 160 16,4-8-160-16,-4 8 160 0,0 0-160 0,1 14 128 16,-2 6-128-16,-2 7 128 0,-1 0-128 0,-2 7 0 15,-2 6 0-15,-4 3-176 0,-4 0 176 0,0 4 0 16,-2 1 0-16,1 2 0 0,1-1 0 0,-2 4 0 15,-1-4 0-15,0-3 0 0,1 0 0 0,2-3 0 16,0-2 0-16,1-2 0 0,0-3 0 0,1-1 0 16,1 3-128-16,2-1 128 0,-1-1-320 0,2-5 32 15,0-4 0-15,0 2 0 16,0-2-1824-16,0 0-352 0,-1-6-80 0</inkml:trace>
  <inkml:trace contextRef="#ctx0" brushRef="#br1" timeOffset="27039.07">16911 9483 13823 0,'4'-14'1216'0,"5"1"-960"0,2 3-256 0,10-3 0 15,5 4 4064-15,5-1 768 0,3 1 160 0,3 0 16 0,2 6-3632 0,6-5-736 16,3-1-128-16,3 4-48 0,2-3-144 0,1 3-16 15,-2 1-16-15,1 1 0 0,2-2-288 0,0 1 160 16,0 1-160-16,4 3 128 16,1-2-480-16,-2-1-96 0,-2-1-32 0,-1 2 0 15,-3-1-1872-15,-1 2-368 0,-2 0-80 0</inkml:trace>
  <inkml:trace contextRef="#ctx0" brushRef="#br1" timeOffset="27421.75">18604 8753 23039 0,'0'0'2048'0,"0"0"-1648"0,0 0-400 0,-9 4 0 0,3 4 1024 0,0 2 112 15,-2 5 16-15,0 7 16 0,1 6-656 0,-1 6-128 16,0 3-16-16,1 1-16 0,-1 6-32 0,2 2-16 15,-1 4 0-15,1-1 0 0,0 1-80 0,-1 1-16 16,1-2 0-16,0 3 0 0,-1 1-208 0,2-4 0 16,0-2 0-16,0-2-160 15,0-7-1424-15,2-3-272 0,-2-4-64 0,2-7-9536 16</inkml:trace>
  <inkml:trace contextRef="#ctx0" brushRef="#br1" timeOffset="27891.56">18203 9208 27647 0,'0'0'2448'0,"0"0"-1952"16,7-6-496-16,3 1 0 0,2 0 336 0,4-2-16 15,3 4-16-15,3-1 0 0,2-5 0 0,4 1 0 16,4-4 0-16,1 1 0 0,-3-1-80 0,2-1-16 15,0-2 0-15,0-1 0 0,1-4-208 0,0 2-160 16,0 3 32-16,-1-3 0 0,-3 2-160 0,-1-1-32 16,-1-1 0-16,-1-1 0 0,-2-4 144 0,-1 1 32 0,-5 0 0 0,-1 0 0 15,0 0 144-15,-4 4 0 0,-3 4 0 0,-2 1 128 16,-3 3 80-16,-5 10 32 0,0 0 0 0,0 0 0 16,0 0-16-16,-8 13 0 0,-1 6 0 0,-1 5 0 15,-2 2-224-15,-6 8 0 0,3 0 0 0,-3 4 0 16,-3 3 0-16,1 4 0 0,-2-1 0 0,2 3 0 15,0-3 0-15,1-1 0 0,1-6 0 0,3-4 0 0,1-6 0 0,3-3 0 16,1-5 0-16,5-2 0 0,3-3 224 0,-1-4-48 16,3-10-16-16,0 0 0 0,0 0 352 0,10 0 64 15,0-5 0-15,2-2 16 0,1-1-224 0,-1-5-48 16,1 0-16-16,1 2 0 0,-1-2-304 0,1 0 128 16,0 3-128-16,0 0 0 0,-2 5 0 0,1 2 0 15,0 1 0-15,-2 4 0 0,-2 3 0 0,1 3 0 16,-3 3-144-16,-2 7 144 0,-1 1 0 0,-1 4 0 15,0 5 0-15,0-4-128 0,-3 3 128 0,0-3-160 16,0 2 160-16,1 0-160 16,-1-3-1728-16,2-1-352 0,0-2-64 0</inkml:trace>
  <inkml:trace contextRef="#ctx0" brushRef="#br1" timeOffset="28103.93">19181 9246 32255 0,'0'0'2864'0,"0"0"-2288"0,0 0-576 0,-4 8 0 16,2 5 352-16,-3 1-32 0,0 0-16 0,0 4 0 16,-2 4-96-16,2 0-16 0,-1 2 0 0,1 2 0 15,0-4-192-15,0 3 128 0,1 1-128 0,0 0 0 31,-1 0-1376-31,1-1-368 0,0-1-80 0</inkml:trace>
  <inkml:trace contextRef="#ctx0" brushRef="#br1" timeOffset="28481.19">19316 9375 28559 0,'-10'4'2544'16,"1"5"-2032"-16,0 1-512 0,3 4 0 0,1 3 896 0,1-1 96 0,0-2 16 0,3-4 0 15,1-10-528-15,0 0-96 16,0 11-32-16,0-11 0 0,0 0-176 0,0 0-48 0,0 0 0 0,0 0 0 16,11-2-128-16,1-5-224 15,-2 0 48-15,1-6 16 0,1-1-80 0,-2 1-16 16,3-1 0-16,-2 2 0 0,-1-1 256 0,0 3 0 15,-1-2-160-15,0 6 160 0,0 0 0 0,0 1 0 16,-9 5 160-16,11-2-160 0,-11 2 400 0,10 9-16 16,2 0-16-16,-2 5 0 0,-1 4-144 0,-1 1-32 0,-2 1 0 0,0 2 0 15,-1 1-192-15,1 0 128 0,-1 0-128 0,0 2 0 16,-2-2 0-16,1-4 128 0,0 0-128 0,1-3 0 16,0 0 0-16,2-5-288 0,-1 1 64 0,-6-12 16 15,10 10-1136-15,2-6-240 0,-1-2-32 0,2-4-11904 16</inkml:trace>
  <inkml:trace contextRef="#ctx0" brushRef="#br1" timeOffset="28906.66">20056 9456 31327 0,'-23'-11'1392'0,"8"7"272"0,-3 4-1328 0,0 0-336 16,-1 0 0-16,1 2 0 0,0 5 576 0,-1 2 32 15,-1-2 16-15,0 5 0 0,-1-3-624 0,2 3 0 16,0-1-192-16,3 1 64 0,2 2 128 0,1 1-128 16,2-1 128-16,3-1-128 15,3 0-464-15,4 0-96 0,1-13-16 0,7 10 0 16,5-1-480-16,3-6-96 0,4-1-32 0,5-1 0 15,0-2 544-15,2-2 96 0,-1 1 32 0,2-5 0 0,-1-2 512 0,1-2 128 0,-3 0 0 0,-1-2 0 16,-1 0 576-16,-2 3 128 0,0-3 48 16,0 7 0-16,-3 0 272 0,0 3 64 0,-2 2 16 15,-1 6 0-15,-2 6-208 0,-1 3-64 0,-2 4 0 0,-1 2 0 16,-3 3-208-16,-3 6-48 0,-1 1-16 0,-1 4 0 16,-3 4-304-16,-1 2-48 0,-5-2-16 0,-4 0 0 15,-3 2-64-15,-2 1-128 0,-1-3 176 0,-2-1-176 16,0-3 208-16,-3-3-64 0,-2-2-16 0,0-3 0 15,-2-3-128-15,-2-4 0 0,1-3 144 0,0-3-144 16,0-3-1536-16,2-5-384 0,2-4-80 0,-1-4-16 0</inkml:trace>
  <inkml:trace contextRef="#ctx0" brushRef="#br1" timeOffset="29086.6">19232 9187 30399 0,'-30'-32'1344'0,"13"14"288"0,2 0-1312 0,5 6-320 16,3 0 0-16,7 12 0 0,-2-6 3488 0,2 6 624 16,0 0 128-16,0 0 32 15,6-4-4768-15,3-1-944 0,2 1-192 0,2 0-17040 0</inkml:trace>
  <inkml:trace contextRef="#ctx0" brushRef="#br1" timeOffset="30481.57">21214 9826 25279 0,'0'0'1120'0,"0"0"224"0,0 0-1072 0,0 0-272 15,0 0 0-15,0 0 0 0,0 0 800 0,0 0 96 16,0 0 32-16,0 0 0 0,0 0-80 0,0 0-16 16,-1-13 0-16,-6 2 0 0,0-3-512 0,-4 0-128 15,0-1 0-15,-3-3-16 0,-3-1-176 0,-2-2 0 0,-2 1 0 0,-7 0 0 16,-4 1 0-16,-1-3 0 15,-4-3 0-15,-4-1 0 0,-2-3-128 0,-1 1 128 16,-2-2 0-16,-1-2 0 0,-3 0 0 0,0 2 0 16,-4-1 0-16,-4-3 0 0,-7-2 128 0,3 1 32 15,-2-1 16-15,-1 0 0 0,-1-1 0 0,0 2 0 0,-1-2 0 0,-6 1 0 16,-4 0-176-16,0-3 192 16,2-3-192-16,0 6 192 0,-3 1-192 0,-5 0 0 15,-6-3 0-15,0-1 0 0,1 3 144 0,3 1-144 0,-1 3 160 0,-6 1-160 16,-7-4 0-16,0 2 0 0,3 0 0 0,-1 2 0 15,-4 1 240-15,1-3 0 0,-4-1 0 0,2 1 0 16,3 5-64-16,-7 0-16 0,-8-3 0 0,3 3 0 16,2 1-160-16,-4 2 0 0,-5-1 144 0,-2 3-144 15,-1-3 0-15,-2 7 0 0,-2 2 0 0,0-4 0 16,-3 1 0-16,1 2 0 0,2 2 0 0,-5-1 0 16,-4 0-144-16,1 5-48 0,2-1-16 0,-4 0 0 0,-2-3-16 15,-2 1 0-15,1 2 0 0,-1-1 0 0,-2 1 224 16,-1 4 0-16,-3-1 0 0,3 5 0 0,2-3-160 15,-3 2 160-15,-3 1-160 0,4 1 160 0,6 2 0 16,-4 0 0-16,-5-1 0 0,3 1 0 0,4 2 0 0,0 3 0 16,-4-2 0-16,3 4 0 0,6 1 0 0,-1 0 0 15,-2 1 0-15,6 1 0 0,8 5 0 0,-2-5 0 16,-3 1 128-16,7 1-128 0,7 3 144 0,2 1-144 16,0-4 0-16,4-1 144 0,4-2-144 0,5 3 0 15,5-1 0-15,-2 2 0 0,-3 1 0 0,5-4 0 16,4 5 0-16,5 1 0 0,6 0 0 0,-5 1 0 0,0 1 0 0,2 3 0 15,3-3 0-15,6 3 128 0,2 2-128 0,6 2 128 16,1-2-128-16,-2 2 0 0,2 1 0 0,5 2 0 16,5-5-128-16,5 3 128 15,3 3 0-15,6 1 0 0,-1 0 0 0,6 1 0 0,7-1 0 0,3 1 0 16,3-1-160-16,3 0 160 16,3 0 0-16,2-2-144 0,1 0 16 0,3 4 0 0,7 3 0 0,2-2 0 15,1 2-16-15,6-2 0 0,3-1 0 0,0 4 0 16,5-3 144-16,3 0 0 0,2 1 0 0,8-1 0 15,4 1 0-15,7-3 0 0,3 1 0 0,7 3 0 16,5-4 0-16,5 0 0 0,2-1 0 0,5-2 0 16,3 3 0-16,4-3 0 0,5 4 0 0,10-5 0 15,2 2 0-15,4-3 0 0,2 3 0 0,9-3 0 0,5 2 0 16,6 0 0-16,-3-6 0 0,7 4 0 16,3 4 0-16,7-5 0 0,-2-1 0 0,4 2 0 0,4-1 0 15,1 0 0-15,-3 0 0 0,4 1 0 0,5 2 0 16,-1 2 0-16,-3-2 0 0,7 2 0 0,3-4 0 0,-3 3 0 15,-4-3 0-15,6 4 0 0,3-2 0 0,0 5 0 16,0-1 0-16,3-3 0 0,1 0 0 0,7-2 0 16,2 7 0-16,-3-5 0 0,-2-1 0 15,2 0 0-15,5 1 0 0,1-2 0 0,3 2-176 0,-4-3 176 16,-3 1-208-16,1 2 80 0,1-5 128 0,-4 2-192 16,-4 0 192-16,-3-3-192 0,-1 4 192 0,1 1 0 15,0 1 0-15,-4-4 0 0,-5-8 0 0,1 5 0 16,3 2 0-16,-7-2 0 0,-6-4 0 0,3-5 0 15,2 2 0-15,-5-2 0 0,-5-4 0 0,0 2 0 16,1-3 0-16,-6 0 0 0,-6 2 0 0,0-6 0 16,-1 2 0-16,-2 0 128 0,-4-5-128 0,-2 1 0 15,-3 0 0-15,-2-3 128 0,0-1-352 0,-6-2-64 16,-6-4-16-16,-3 2 0 16,-2-2-240-16,-2 0-48 0,-5-4-16 0,-6-3 0 0,-8-2 240 0,-6 2 48 0,-3 0 16 15,-6-6 0-15,-6-2 304 0,-1 2 0 0,-2-1-128 0,-3-2 128 16,-7-2 176-16,-3-1 80 0,-5-5 32 15,-3-1 0-15,-4-1 224 0,-2 0 64 0,-4-1 0 0,-3 0 0 16,-3 0 0-16,-2 2 0 0,-1-2 0 0,-2-2 0 16,-5-1-144-16,-5 2-32 0,1 0 0 0,-6 1 0 15,-3-2-96-15,-5-5-32 0,-3 2 0 0,-5 3 0 16,-5 0 16-16,-2-1 0 0,-1 1 0 0,-2-1 0 16,-3 2-32-16,-3 3 0 0,-1 0 0 0,-1 5 0 0,-2 2-256 15,-6 0 0-15,-3 3 0 0,-5-1 0 16,0 3-1344-16,-3 2-160 15,-3-2-32-15</inkml:trace>
  <inkml:trace contextRef="#ctx0" brushRef="#br1" timeOffset="67450.1">22378 2286 2751 0,'-2'-8'256'0,"-1"2"-256"16,-1-2 0-16,4 8 0 0,-6-3 2688 0,6 3 480 16,-9-2 96-16,9 2 32 0,-11-2-2112 0,-1 1-416 15,2 3-96-15,-3 1-16 0,2-3-288 0,-1 1-64 16,-2 4-16-16,2 4 0 0,-1 0-96 0,0 3-32 15,1 5 0-15,0 1 0 0,-1 1 208 0,1 5 32 0,-2 4 16 0,0 5 0 16,1 5 112-16,-2 2 32 0,-4 2 0 0,-3 5 0 16,2 3-80-16,-3 6-16 0,-3 4 0 0,0 4 0 15,-1 0-240-15,0 4-48 0,1 4-16 0,0 5 0 16,0-1 96-16,-2 1 32 0,0 7 0 0,-2 3 0 16,0 0-96-16,-1 4 0 0,1 0-16 0,-1-1 0 15,-4 3-176-15,-2-1 192 0,-3-1-192 0,-1 1 192 16,-3 0-64-16,1 1-128 0,-1-4 192 0,-1 0-64 15,-1 0 32-15,1 3 0 0,-2-1 0 0,-4 3 0 16,-3-1-32-16,-3 1-128 0,-5-2 192 0,2-3-64 16,0-2-128-16,-1-3 0 0,-1 1 144 0,-3-1-144 15,-1-4 144-15,-5 2-144 0,-4-5 192 0,1 3-192 16,1-1 304-16,-1 4-48 0,-1-2-16 0,-4-1 0 0,-4-6-80 0,1 0-16 16,-1-1 0-16,2 1 0 0,-1-2-16 15,-1-2 0-15,-5-4 0 0,1 1 0 0,2-6-128 0,3-2 160 16,1 1-160-16,0-3 160 0,-3-2 64 0,0 1 16 15,-2-1 0-15,3-2 0 0,1 0-16 0,-2 1 0 16,-1-2 0-16,-2 0 0 0,1-4-96 0,2-2-128 16,1 2 176-16,1-3-176 0,-2-1 144 0,0-4-144 15,-4-1 0-15,2 3 144 0,2-1-144 0,0 2 192 16,-1 1-192-16,-2-5 192 0,-2-5 0 0,0 1 0 16,2-3 0-16,-1-1 0 0,0 0 48 0,0 0 16 15,-2-3 0-15,1-1 0 0,2-6-64 0,6 0 0 16,0-4 0-16,0-1 0 0,-3-2 64 0,1-7 0 15,6 2 0-15,3-3 0 0,3 2-256 0,-2-3 176 0,-2-2-176 16,2-2 160-16,0-4 0 0,2 1 0 0,-1-6 0 16,0 4 0-16,1 2 48 0,-3-1 16 0,-4-2 0 0,0-2 0 15,2 0-80-15,2-2-16 0,0 2 0 0,-1-3 0 16,-2 1 64-16,-1-5 0 0,3 0 0 0,0 0 0 16,0-1 80-16,2-1 32 0,3 0 0 0,-4-2 0 15,-6-4-48-15,1-1-16 0,4 3 0 0,4 0 0 16,2-1-96-16,-1 0-16 0,-2-3 0 0,-2 0 0 15,-2-4-128-15,2 0 192 0,0-2-192 0,2 4 192 16,2-2-192-16,-4 1 128 0,-6-5-128 0,3 1 128 16,-1-1-128-16,4-3 0 0,2-1 144 0,0 0-144 15,-2 0 0-15,-1 0 144 0,-1-5-144 0,2 0 0 16,1-5 176-16,3 2-176 0,2-4 160 0,-2-1-160 0,-4 2 160 16,2-2-160-16,-3-3 160 0,4 1-160 15,1-1 192-15,4 0-64 0,1-1-128 0,-4-1 192 16,-3-5 48-16,0-2 0 0,4-4 0 0,2 1 0 0,2 0-240 0,1-3 0 15,2-1 128-15,-3 2-128 0,-3-1 128 0,2-4 0 16,0-3-128-16,3-4 192 0,2 1-192 0,3 1 144 16,3-4-144-16,1-1 128 0,0 0-128 0,0-1 0 15,-1-5 0-15,3-1 0 0,4-1 0 0,1-1 0 16,2 1 0-16,2 1 0 0,0 1 0 0,5 0 0 16,1 2 0-16,1-1 0 0,-2-2 0 0,0 2 0 15,0 2 0-15,3 1 0 0,-2-2 0 0,4 4 0 16,5 1 0-16,-4-2 0 0,6 3 0 0,2 3 0 15,0 1 0-15,4 8 0 0,0-1 0 0,3 4 0 0,2 1-144 16,2 2 144-16,-1 5 0 0,3 5 0 0,-2 6 0 0,6 0 0 16,-2 3-240-16,2 5 64 0,2 4 16 0,0 8 0 31,1 1-368-31,-1 3-80 0,4 5-16 0,-1 5 0 16,-1-1-1168-16,2 12-224 0,0 0-48 0,0 0-16 15,0 0-928-15,0 0-176 0,-2 14-32 0</inkml:trace>
  <inkml:trace contextRef="#ctx0" brushRef="#br1" timeOffset="68001.13">8888 4531 28623 0,'-9'-16'1264'0,"9"16"272"0,0 0-1232 0,1-7-304 0,3-5 0 0,0 1 0 0,1-3 192 0,0-4 0 16,1-5-16-16,3-2 0 0,0-7 256 0,1-1 48 16,3-4 16-16,1-1 0 0,-1-1-128 0,3-10-32 15,3-1 0-15,4-5 0 0,1-1-336 0,4-4 144 16,-2-6-144-16,2 1 0 0,0 0 176 0,0-4-176 15,-3-6 160-15,2 3-160 0,1 2 320 0,-2 1-16 0,-2 0-16 16,-1 2 0-16,-4 0 96 0,-2 1 32 0,-2 3 0 0,0 4 0 16,1 6 48-16,-1 0 16 15,-2-2 0-15,-1 4 0 0,-4 5-80 0,2 2-16 0,-2 3 0 0,2 2 0 16,-4-6-128-16,3 5-48 0,1 1 0 0,1 4 0 16,-4 1-64-16,3 6-16 0,0 2 0 0,1 7 0 15,0 1-128-15,2 2 0 0,1 2 0 0,4 5 0 16,1-1 0-16,1 6 0 0,-1 0 0 0,5 7 0 15,2 2 0-15,4 6 0 0,3 2 0 0,7 1 0 16,3-1 0-16,0 4 0 0,5 0 0 0,1 2 0 16,1 3 0-16,3 6 192 0,1-2-192 0,3 6 192 15,3 1-192-15,0 0 0 0,1-4 0 0,-3 3 128 16,-3 2-128-16,-2 1 0 0,2-3 0 0,-3 3 128 16,-2 1 0-16,-2-1-128 0,-1 0 192 0,0-4-64 15,-1 1 16-15,-7 1 0 0,-2 3 0 0,-1-1 0 0,-3 1-144 0,2 0 0 16,0-1 0-16,-3 3 0 15,1 3-720-15,1 5-240 0,4 6-32 0</inkml:trace>
  <inkml:trace contextRef="#ctx0" brushRef="#br1" timeOffset="70018.19">22026 2972 31327 0,'-16'-20'1392'0,"8"7"272"0,2-1-1328 0,0 4-336 0,3-1 0 0,1 1 0 31,2 3-448-31,0 7-176 0,0 0-16 0,5-5-16 0,-5 5 656 0,0 0 0 0,12 4 0 0,-1 0 0 16,-11-4 0-16,13 9 0 0,-2 1 0 0,1 6 0 16,-2 5 0-16,0 5 0 0,2 2 0 0,-2 5 128 15,-1 8 0-15,-2 4 16 0,-3-2 0 0,0 6 0 16,-1 9 64-16,-3 3 16 0,0 1 0 0,-2 4 0 0,1 0 32 15,-2 3 0-15,-2 4 0 0,2 2 0 16,-2 2 0-16,1 0 0 0,0 1 0 0,0 1 0 0,4 4 16 0,-1 3 16 16,1 0 0-16,0 4 0 0,0 3 80 0,1 1 16 15,7 0 0-15,-3 4 0 0,0-4-208 0,0 5-48 16,0 0 0-16,1 4 0 0,2 3-128 0,0 1 0 16,-1-4 144-16,1 5-144 0,-2 5 0 0,2 0 0 15,-1 4 0-15,1 1 128 0,-2 2-128 0,1-1 0 16,-2-1 0-16,1 7 0 0,1 1 0 0,-1 2 0 15,-2 0 0-15,-2 3 0 0,1 1 0 0,-2 4 144 16,-1-1-144-16,-1 5 0 0,-2 2 160 0,-2 1-160 16,0-1 128-16,-4 2-128 0,-2-1 256 0,2 0-16 15,-3-2-16-15,1 2 0 0,-3 2 96 0,-2 2 0 16,-2 0 16-16,0 2 0 0,-1 6-96 0,-1-3-32 0,-1 2 0 0,2 0 0 16,-5 2-80-16,2 2-128 15,2 2 176-15,0 1-176 0,1 0 144 0,0-1-144 0,-2 1 0 0,3 1 144 16,-2 3-144-16,1 0 160 0,-1 0-160 0,-1-2 160 15,1-3-160-15,0 3 0 0,-1-2 144 0,1-1-144 16,0 1 0-16,1-1 0 0,-2 1 0 0,2 2 128 16,-1-2-128-16,1-2 0 0,-2-5 0 0,4 2 0 15,-1 3 0-15,1 0 0 0,2-9 0 0,1 1 0 16,4-3 0-16,-3-2 0 0,3-1 0 0,1-3 0 16,0-3 0-16,0 1 0 0,0-4 0 0,1-2 0 15,0-5 0-15,2 0 128 0,-2 0-128 0,-1-7 128 16,-2-3-128-16,-1 3 0 0,2-2 0 0,-4-7 0 15,1-3 0-15,-2-3 0 0,-1-3 0 0,0-4 128 16,-2-1 0-16,1-5 16 0,-1-7 0 0,0-4 0 0,2-9 48 0,0 1 0 16,4-3 0-16,-1-4 0 0,1-10-64 0,1-3 0 15,5-4 0-15,-2-4 0 0,-1-8-128 0,2-1 0 16,1-4 144-16,1-2-144 0,-1-9 0 0,0 0 144 16,-1-3-144-16,2 1 0 0,-1-6 160 0,1 0-160 15,1-2 128-15,1 0-128 0,0-6 144 0,3-7-144 16,0 0 160-16,0 0-160 0,0 0 0 0,0 0 0 15,-9 0 0-15,2-4 0 16,1-1-1408-16,1-7-192 0,-1-6-16 0,-1-3-9984 16,1-4-2000-16</inkml:trace>
  <inkml:trace contextRef="#ctx0" brushRef="#br1" timeOffset="70436.69">20241 17286 2751 0,'0'0'256'0,"-10"-1"-256"0,-2-2 0 0,1 3 0 16,4 3 8272-16,7-3 1616 0,-4 11 320 0,3 3 64 16,1 1-8432-16,1 4-1696 0,1 2-336 0,4 2-64 15,1 6 384-15,3 1 64 0,4 2 0 0,3 4 16 16,1 6-208-16,2 0 144 0,4 2-144 0,3 3 128 15,3 1-128-15,1-1-272 0,2 2 64 0,1-1 16 0,1-5 16 16,-1 6 16-16,0-4 0 0,2 1 0 16,-1 0 160-16,5-5 0 0,-1-5 0 0,2-1 0 0,2-6 176 0,3-2-48 15,1-4 0-15,1-6 0 0,0-3 128 0,-1-4 0 16,-2-6 16-16,-1-4 0 0,1-4-64 0,-1-3-16 16,0-1 0-16,0-6 0 0,1-2 160 0,4-5 32 15,1-7 0-15,1-1 0 0,-1-5 112 0,3-3 16 16,0-5 16-16,0 4 0 0,1 1-208 0,3-2-64 15,3-3 0-15,2-2 0 0,2 1-16 0,-5-4-16 16,0 4 0-16,-2-5 0 0,0-2-96 0,0 2 0 16,-1-3-128-16,1 1 192 0,1 3-192 0,-4-1 0 15,-3-3-192-15,-4-1 192 16,-6-4-1152-16,-4-4-128 0,-2-2-32 0,-2 2-11488 16,-6-1-2288-16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8:14:38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23849 10141 20271 0,'0'-7'1792'0,"0"7"-1424"16,0 0-368-16,0 0 0 16,0 0-1024-16,-8-4-256 0,8 4-64 0,-7-1-16 0,7 1 1104 0,0 0 256 0,-11 2 0 0,11-2 0 15,-10 3 0-15,0 2 0 0,2-1 144 0,-2-3-144 16,1 0 272-16,-2 0-16 0,0 2 0 0,-2-1 0 16,-2 2 64-16,-2-1 16 0,-2-1 0 0,-4 0 0 15,0-2 48-15,-5 0 16 0,0 0 0 0,-2 0 0 16,1-3-16-16,-2 1-16 0,-1-4 0 0,-1 4 0 15,-1-1-48-15,-2 1-16 0,-1-1 0 0,-1 1 0 16,-2-3-48-16,-4 2-16 0,-4 2 0 0,-4-2 0 16,-4-2-80-16,0-1-16 0,0 2 0 0,0 1 0 15,2 2 0-15,-4 1 0 0,0-1 0 0,-7 0 0 16,-6-2-16-16,1 2 0 0,1-2 0 0,1-1 0 16,0-1-128-16,-2 4 0 0,-3 0 0 0,-5-3 0 15,-3-5 0-15,1 2 0 0,0-4 0 0,-3 6 0 0,-2 5 0 16,-3-2 128-16,-2-7-128 0,1 2 0 0,1 1 128 0,-2 4-128 15,-5 3 0-15,-2-5 128 0,-1-2-128 0,2-2 192 16,0 3-192-16,-4 2 192 0,-6 2-192 0,3-3 160 16,3-2-160-16,-1 3 160 0,0 2-160 0,-5-1 0 15,-2-1 0-15,1 1 128 0,3 0-128 0,-5 4 0 16,-5 0 0-16,3-2 0 0,3-2 0 0,-3-2 0 16,-1 4 0-16,-1 0 0 0,-2 0 192 0,0 2-64 15,0 1 0-15,0-1 0 0,-3-3-128 0,4 1 0 16,3 3 0-16,-3-3 0 0,-3 0 128 0,3-2 32 15,4 2 16-15,-1 0 0 0,-3 0 64 0,2-1 16 16,0-1 0-16,2 0 0 0,-1 2-80 0,-1-2-16 16,-4-1 0-16,5 2 0 0,4 0-32 0,-4-1-128 0,-6 1 192 0,3 0-64 15,2 0-128-15,-2 1 160 0,-5 1-160 16,3 1 160-16,1-4-160 0,1 2 0 0,-1 1 0 0,-2 2 0 16,-1-1 144-16,4 3-144 0,2 0 160 0,-3-3-160 15,-3-2 144-15,1 0-144 0,5 0 128 0,-2 2-128 16,-4 1 144-16,2-1-144 0,7 0 160 0,2 1-160 15,2 1 176-15,-2-3-176 0,-3-2 192 0,6 0-192 16,4 5 128-16,-3 0-128 0,-5-2 0 0,4 2 0 16,4-7 0-16,3 6 0 0,-1 1 128 0,-3-2-128 15,1 1 0-15,2-2 0 0,4 2 0 0,0-1 0 16,0 3 0-16,-2-4 0 0,0 1 0 0,2-1 0 16,2 2 0-16,5 0 0 0,-6 2 0 0,1-1 0 15,-1-1 0-15,7 2 0 0,1 3 0 0,2-3 0 0,-3 0 0 16,1-1 0-16,1 1 0 0,1-2 0 15,3 4 0-15,4 3 0 0,-2-2 0 0,-1 0 0 0,-4-5 0 16,4 2 0-16,2 3 0 0,4-3 0 0,2 1 0 0,-4 3 0 16,-4-3 0-16,1 3 0 0,3-4 128 0,4 2-128 15,2 3 0-15,3-1 0 0,3 1 0 0,-3-2 0 16,-3 2 0-16,2-3 0 0,3 2 0 0,2-1 0 16,2 3 0-16,4-2 0 0,3 3 0 0,-2-1 0 15,-1-2 0-15,0 4 0 0,-2-3 0 0,2 1 0 16,4 1 0-16,2-2 0 0,1 3 0 0,3 2 0 15,3 0 0-15,-1-2 0 0,1 0 0 0,0 1 0 16,-4 2 0-16,5-1 0 0,-1-1 0 0,2 2 0 16,4-1 0-16,3 1 0 0,1 1 0 0,1 1 0 0,2-1 0 0,-1 1 0 15,4 0 0-15,3-1 0 0,0 2 0 16,2 1 0-16,0 2 0 0,0-1 0 0,2-2 0 0,2 2-144 16,1-1 144-16,3-1 0 0,4-1 0 0,1 0 0 15,0 1 0-15,4 2-128 0,1 0 128 0,4 3 0 16,4-4 0-16,1 2-160 0,2 2 160 0,2 0 0 15,1-4-144-15,2 1 144 0,4-2 0 0,0 0-144 16,5 0 144-16,-1-1 0 0,3-3 0 0,1 1 0 16,3 2 0-16,1 0 0 0,1 1 0 0,3-1 0 15,3-2 0-15,5 1 0 0,3 1 0 0,3 0 0 16,3-2 0-16,2-1 0 0,1-2 0 0,3-2 0 16,1 2 0-16,2-3 0 0,2 2 0 0,6 1 128 15,5-5-128-15,0 4 0 0,-2-5 0 0,1 4 0 16,1-5 0-16,2 5 0 0,0 0 0 0,6-1 128 0,4-5-128 0,-1 1 0 15,-7-2 0-15,3 0 0 0,-1 3 0 0,9 2 0 16,3-5 0-16,-3 0 0 0,-3 0 0 0,-1 2 0 16,1 1 0-16,6 1 0 0,5-3 0 0,-1 1 0 15,-4-1 0-15,1 0 0 0,1-1 0 0,7 1 0 16,3 1 0-16,-6-3 0 0,-3-2 0 0,2 3 0 16,1 5 0-16,2-4 0 0,-2-3 0 0,0 1 0 15,-1-1 0-15,4 5 0 0,3-4 0 0,-2 2 0 16,-6-1 0-16,1 1 0 0,-3-1 0 0,7-1 0 15,4 1 0-15,-3 1 0 0,-4-4 0 0,3 0 0 16,0 2 0-16,1-2 0 0,3 2 0 0,-3-1 0 16,-4 2 0-16,3 1 0 0,4-1 0 0,-3-2 0 0,-5 2 0 15,-1 1 0-15,-3 0 0 0,9-1 0 0,4 2 0 0,-4 1 0 16,-5-5 0-16,-1 3 0 0,0-1 0 0,5 4 128 16,4-4-128-16,-2 2 176 0,-3 2-176 0,0-3 192 15,4 2-192-15,-2-2-144 0,-1-2 144 0,0 2-208 16,-2 1 208-16,5 0 0 0,3-1 0 0,-2 1 0 15,-4-1 0-15,1-1 0 0,2 1 0 0,2 1 0 16,2-2 0-16,-4-1 0 0,-3 1 0 0,3 1 0 16,4 0 0-16,-2-2 128 0,-2 3 0 0,0-1-128 15,0-2 0-15,2 0 0 0,2 1 0 0,-2-2 0 16,-4 1 0-16,3 1 0 0,-2-2 0 0,2 1 0 16,1-2 0-16,-4 0 0 0,-2 1 0 0,1 0 0 15,5 1 0-15,-3 1 0 0,-3-2 0 0,-2 1 0 16,1 0 0-16,0 1 0 0,2 0 0 0,-3-1 0 15,-3-1 0-15,-2-1 0 0,0 2 0 0,2-1 0 0,0 2 0 16,-1 1 0-16,-5-5 0 0,1 3 0 0,0-2 0 0,1 2 0 16,1-1 0-16,-3 0 0 0,-4-2 0 0,0 0 0 15,2 2 0-15,1 2 0 0,2-4 0 0,-3 0 0 16,-3 0 0-16,-1 0 0 0,-2 1 0 0,4-1 0 16,2 0 0-16,-1 0 0 0,-6 0 0 0,-2 0 0 15,-1-1 128-15,1 0-128 0,1-2 0 0,1 2 0 16,-1-2 0-16,-2 1 0 0,-2-2 0 0,-1-1 128 15,-2 0-128-15,3 1 0 0,3 0 144 0,-2 0-144 16,-3-3 0-16,-2 2 144 0,-2 1-144 0,-1-3 128 16,-1 1-128-16,-1 1 128 0,3-3 0 0,-2 1-128 15,-3-2 192-15,-2 0-64 0,-4-2 768 0,1 2 160 0,2-4 32 0,-3 4 0 32,5-2-1712-32,1-1-336 0,0 1-64 0,-5-2 0 0,-6-2 736 0,-2 2 160 0,0 4 128 0,-1-4-192 15,0-1 64-15,2 2 0 0,-1-1 0 0,3 0 0 16,-2-1 128-16,1-1-128 0,-5-5 128 0,-4 3-128 15,-1-1 128-15,-3-2-208 0,-4 0 80 0,1-1 128 16,-2 2 0-16,-2 0 0 0,0 1 0 0,-4 1 0 16,1-2 0-16,0 1 0 0,-1 0 0 0,0-1 0 15,-3 1 0-15,-2-2 160 0,1 1-160 0,-3 0 160 16,-1-3 16-16,-2 2 0 0,1-1 0 0,-3 2 0 16,-1 0 16-16,-2 1 0 0,-1 1 0 0,-1-2 0 15,0 0 16-15,-3-2 16 0,-2 1 0 0,2 0 0 16,-2-2 0-16,-1-1 0 0,-2 0 0 0,-1-1 0 0,-1 1 32 0,-2 2 16 15,-1-6 0-15,-2 3 0 16,-2 0-272-16,0-4 0 0,-4 1 128 0,-2-1-128 0,-4 1 0 16,-2 1 0-16,-3 3 0 0,-5-3 0 0,-5 1 0 0,-2-2-176 15,-5-1 176-15,-3-2-208 16,-7 2-240-16,-6-3-32 0,-6 1-16 0,-17 6-9184 16,-16 3-1840-16</inkml:trace>
  <inkml:trace contextRef="#ctx0" brushRef="#br0" timeOffset="4970.33">25044 10685 11055 0,'0'0'976'0,"0"0"-784"16,10-6-192-16,-10 6 0 0,10-8 1072 0,-10 8 160 15,11-6 48-15,-11 6 0 0,11-3-512 0,-11 3-80 16,0 0-32-16,0 0 0 0,0 0-176 0,0 0-32 15,0 0-16-15,0 0 0 0,0 0 64 0,0 0 16 16,-8 9 0-16,-1 1 0 0,-1 3-192 0,-3-1-48 16,-1 3 0-16,-1-1 0 0,-2 1 48 0,-2 2 16 15,-3-1 0-15,0 1 0 0,0-2 32 0,-2 3 0 0,-3-2 0 0,1 2 0 16,-1 0 80-16,-1 3 0 0,-1-1 16 0,0-3 0 16,-1 1 144-16,1-4 32 0,0 0 0 0,0 0 0 15,1 0-320-15,1-4-48 0,0 2-16 0,4-1 0 16,4-1-256-16,-1 3 0 0,2-3 128 0,4-1-128 15,2 0 0-15,0 0 0 0,3-2 0 0,3 2 0 16,6-9 0-16,0 0 0 0,0 9 0 0,0-9 0 16,8 10 160-16,2-2-160 0,4 0 128 0,5-3-128 15,4 0 128-15,2 1-128 0,7-2 0 0,3 1 128 16,2 1-128-16,1 1 0 0,1-1 0 0,-1 6 0 16,-1-5 0-16,-1 3 0 0,4-3 0 0,-2 3 0 15,4-2 0-15,0 3 0 0,1 0 0 0,2 1 128 16,-1 1-128-16,-1-3 0 0,-2 0 0 0,-5 1 0 0,-1-3 0 0,-3 2 0 15,-4-4 0-15,1 1 0 0,-1-1 0 0,-3-2-192 16,-2 1 32-16,0-1 16 16,-1 1-512-16,-2-2-112 0,1-2 0 15,-4 3-7664-15,-1-1-1520 0</inkml:trace>
  <inkml:trace contextRef="#ctx0" brushRef="#br0" timeOffset="5337.16">24634 11064 3679 0,'-6'-5'320'0,"6"5"-320"0,0 0 0 0,0 0 0 16,0 0 4688-16,11-4 880 0,2 0 160 0,6 1 32 16,4-1-4384-16,3 1-880 0,2 1-176 0,5 0-48 15,3 2 176-15,8-1 48 0,4 1 0 0,8 1 0 16,11 1 64-16,1 0 16 0,-1-2 0 0,-1-1 0 16,1-2-192-16,5 1-48 0,3 2 0 0,5 1 0 15,5 0-144-15,-4-1-16 0,-6-6-16 0,4 1 0 16,2 2 32-16,5 1 16 0,1-1 0 0,-3 1 0 0,-6-3-48 0,1 3-16 15,1 1 0-15,3 1 0 0,4 1-144 0,-4 1 0 16,-7 0 0-16,-2 1 128 16,-3 1-1184-16,2 1-240 0,1 5-48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8:14:47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4757 7050 1839 0,'-9'-9'160'0,"0"1"-160"0,0 2 0 0,2-3 0 15,1 2 1120-15,-1-4 192 0,1 3 32 0,3-4 16 16,-1 3-1088-16</inkml:trace>
  <inkml:trace contextRef="#ctx0" brushRef="#br0" timeOffset="1064.48">4552 6792 5519 0,'0'0'496'0,"-9"0"-496"0,-1-3 0 0,1 2 0 15,0 1 1344-15,3-1 192 0,6 1 16 0,-9-1 16 16,9 1-784-16,-8-2-144 0,8 2-48 0,-7-1 0 16,7 1-240-16,0 0-48 0,-8-1-16 0,8 1 0 15,-6 2-144-15,6-2-16 0,0 0-128 0,0 0 192 16,-6 12 16-16,6-12 0 0,0 7 0 0,0-7 0 16,7 12 128-16,2-6 32 0,2-1 0 0,4 2 0 15,4-4 144-15,6 1 48 0,0 0 0 0,6 0 0 0,0 0-48 0,5-2 0 16,0 1 0-16,3-1 0 0,-3 0-64 0,2-2 0 15,4-2-16-15,2 2 0 0,4 0 0 16,6 0 0-16,4 2 0 0,-1-2 0 0,2-3 64 0,1 2 16 16,-1-2 0-16,4 2 0 0,0-2-96 0,3 2-16 15,8 1 0-15,-3 0 0 0,3-1-144 0,1 1-16 16,1-3-16-16,3 1 0 0,0-1-96 0,5 1-128 16,1 0 176-16,-1 1-176 0,-2-4 176 0,1-3-176 15,-2 3 160-15,5 2-160 0,1-1 0 0,-2 1 128 16,-3-1-128-16,-3 2 0 0,-3-3 0 0,4 1 0 15,3 1 0-15,-1 1 0 0,-2-2 0 0,-1 2 0 16,-3-2 0-16,1 1 0 0,0 3 0 0,-1-1 0 0,1-2-192 0,-4 1 192 16,-1-1-128-16,-2 1 128 0,1-1 0 0,0 2 0 15,3 1 0-15,-1-3 0 0,0 1 128 0,-3-1-128 16,-4 1 0-16,-1 0 0 0,-2 1 0 0,2 1 0 16,1 0 0-16,-4 0 0 0,2-1 0 0,-6 0 0 15,-3 2 0-15,-3-2 0 0,-2-4 0 0,-1 5 0 16,1 2 0-16,-3 1 0 0,0-2 0 0,-1-1 144 15,-3 0-144-15,-2 0 0 0,-6-1 0 0,-3-1 0 16,-1-1 0-16,-6 0 0 0,2 1 0 0,-3-1 0 16,-4 2 0-16,-2-2 0 0,-3 2 0 0,-3 0 0 15,-1-3 128-15,-11 4-128 0,0 0 128 0,0 0-128 16,0 0 240-16,0 0-48 0,0 0 0 0,-4-9 0 16,-3 4-32-16,-2-2-16 0,-3 4 0 0,-4 0 0 15,-5 2-144-15,-3 0 0 0,-1-1 144 0,-3 2-144 16,-3 0 0-16,-4 0 128 0,-7 0-128 0,-5 0 0 15,0 0 0-15,0 0 0 0,-2 0 0 0,-1 2 0 0,-4 0 0 0,0 1 0 16,-4 0 0-16,-4 3 0 0,-8-4 0 0,-1 1 0 16,-3-2 0-16,1 3 0 0,-6 1 0 0,-1 1 0 15,-6-2 0-15,-1 1 128 0,-4 1-128 0,1 1 0 16,0 3 0-16,-7-1 0 0,-3 0 0 0,0-3 0 16,2 3 0-16,-4 0 0 0,-2 0 0 0,-3 0 0 15,0-3 0-15,2 3 0 0,2 2 0 0,-8 0 0 16,-5-4 0-16,2 2 0 0,3 0 0 0,-2 1 0 15,-5 2 0-15,5-2 0 0,0 1 128 0,0-1-128 16,-3 2 160-16,2-2-160 0,-2-4 0 0,5 1 128 0,6 4-128 0,-4-3 0 16,-7 1 0-16,5-4 0 0,3 0 128 15,0 2-128-15,0 0 0 0,-1 2 0 0,1-3 0 0,5 3 0 16,5-3 0-16,-2 1 0 0,-3-1 0 0,6-1 0 16,7 1 128-16,5 5-128 0,1-9 0 0,5 2 0 15,0-1 0-15,4 2 0 0,6-2 0 0,10 0 0 16,7-1 0-16,6 0 0 0,6-1 0 0,6-1 0 15,7-3 0-15,8 1 0 0,5-1 0 0,7 0 0 16,7 3 0-16,0 0 0 0,5-9 0 0,5 4 0 16,5-3-256-16,7 3 16 0,5 1 0 0,7-2 0 15,5-3 0-15,10 2 0 0,8 1 0 0,5 1 0 16,5 1 48-16,1-3 0 0,2 0 0 0,9 3 0 16,8 1 192-16,5-1 0 0,6 1-160 0,3-1 160 15,2 1 0-15,10 0 0 0,11 3 0 0,0 0 0 0,3-2-144 16,8-1 144-16,7 2 0 0,5 2 0 0,-1 4-144 0,8-1 144 15,5 0 0-15,7 5-144 16,2 0 144-16,1 2 0 0,-8-5 0 0,10 6 0 0,7-3 0 0,3 3-128 16,1 4 128-16,-1-2 0 0,-5-2 0 0,4 4 0 15,4-1 0-15,0 3 0 16,4 1-448-16,-2 1-16 0,-3 0 0 0,-3 2-11424 0</inkml:trace>
  <inkml:trace contextRef="#ctx0" brushRef="#br0" timeOffset="9922.74">18391 12320 6447 0,'0'0'272'0,"0"0"80"0,0 0-352 0,0 0 0 0,0 0 0 0,0 0 0 16,-5-8 1856-16,5 8 288 0,-6-5 64 0,6 5 16 16,-6-9-896-16,6 9-176 0,-6-5-48 0,1 1 0 0,5 4-144 0,0 0-48 15,0 0 0-15,0 0 0 0,0 0-272 0,0 0-48 16,0 0-16-16,0 0 0 0,-4 9-256 0,1 1-48 16,2 3-16-16,2-3 0 0,3 3 0 0,0 1 0 15,2-3 0-15,-1 5 0 0,4 0 16 0,1 3 0 16,2 0 0-16,-3 2 0 0,1 0-16 0,1 0 0 15,0-1 0-15,-1 0 0 0,-1 1-64 0,1 0-32 16,1 3 0-16,-1 2 0 0,1 2-32 0,-1 0 0 16,1 4 0-16,1-2 0 0,-2-5-128 0,1 3 192 15,1-2-192-15,0 3 192 0,1-6-64 0,1 4-128 0,1-2 192 16,1 3-64-16,-2-6 128 0,2-2 32 0,2 0 0 0,1 2 0 16,0-2-32-16,1 2 0 15,2-2 0-15,1 1 0 0,0 0-96 0,0-1-32 0,-2-3 0 0,6-2 0 16,-3 1-128-16,0-3 160 0,-3 4-160 0,-1-2 160 15,0-1-160-15,1-1 0 0,-2 0 0 0,0-3 128 16,1 1 80-16,2-3 16 0,-2 1 0 0,0 0 0 16,-1 1-16-16,0-4 0 0,1 2 0 0,-1-3 0 15,0 0-64-15,1-1-16 0,3 1 0 0,-3-3 0 16,2 0-128-16,-1 0 160 0,0-2-160 0,0 0 160 16,1 0-160-16,0 0 160 0,-2-1-160 0,0 0 160 15,-1 1-160-15,0 0 0 0,-1-2 0 0,-1 1 128 16,-2 0 0-16,2 1-128 0,0 0 192 0,1 2-64 15,-1 0-128-15,-1-2 160 0,-1 1-160 0,3 2 160 16,-1 0-160-16,-1 2 0 0,-1-1 144 0,1 1-144 16,0 4 0-16,0-2 0 0,0 0 0 0,1 2 128 15,-1-4-128-15,2 4 0 0,-5-1 0 0,2 4 0 0,0-3 0 16,0 3 128-16,2 0-128 0,-1 0 0 0,1-1 0 0,-2 3 0 16,3-6 0-16,-3 3 0 0,-2 1 0 0,0 1 0 15,-2-1 0-15,-1 1 128 0,-2 0-128 0,0 1 0 16,-1 1 0-16,1 0 0 0,-2-1 0 0,2-1 128 15,-2 5-128-15,0 1 0 0,-2-1 0 0,0 4 0 16,0-3 0-16,-2 3 128 0,1-2-128 0,-2-1 0 16,1 1 0-16,-2-1 0 0,1 0 128 0,-1 0-128 15,-1 2 128-15,-1 0-128 0,0 0 0 0,-1 1 144 16,-1 5-144-16,-1-5 0 0,0 0 128 0,0 0-128 16,-1 1 0-16,-2-2 0 0,1-181 0 0,-1 362 128 15,-1-182-128-15,0 1 0 0,-1 0 144 0,-2 1-144 0,0 1 0 0,-2 2 144 16,-1-1-144-16,-1 1 128 0,2-4-128 0,2 2 128 15,-2-1-128-15,2-4 0 0,-2-1 144 0,0 1-144 16,0 5 0-16,2-3 0 0,-5-3 0 0,2-1 128 16,1 3-128-16,2 1 0 0,-3-3 0 0,1 0 0 15,-1-1 0-15,0 0 0 0,-1-1 0 0,2-1 0 16,-3-1 0-16,1 3 128 0,2 1-128 0,-2-1 0 16,-3-2 0-16,2 4 0 0,2-2 0 0,0 0 128 15,-1-1-128-15,1 3 0 0,0-3 0 0,-2 1 0 16,1 1 0-16,-2 0 0 0,-1-1 0 0,-1 1 0 15,-1-1 0-15,0 1 0 0,-2-3 0 0,-1 0 0 16,-2 1 0-16,2 0 0 0,-1-1 0 0,-1 1 128 16,1-3-128-16,1 2 0 0,0 0 0 0,-1 2 0 15,3 1 0-15,-1-2 0 0,-2-2 0 0,3 1 128 0,-1 0-128 0,1 1 0 16,1-4 0-16,-1 3 0 0,-4-1 0 0,2-4 0 16,-2 0 0-16,1 4 0 0,-1-2 0 0,4 2 0 15,-2-2 0-15,2-1 0 0,1 3 0 0,3 0 0 16,1-2 0-16,2 3 0 0,3 1 0 0,0 2 0 15,1-3 0-15,2-1 0 0,1 1 0 0,4 0 0 16,-2 1 0-16,3 0 0 0,1-1 0 0,2 1 0 16,1 2 0-16,2-2 0 0,-1 2 0 0,3-2-128 15,0 1 128-15,2 0-128 0,-1-1 128 0,3 0 0 16,0-1 0-16,-1 1 0 0,2-1 0 0,0-2 0 16,-1-1 0-16,-2 1-128 0,4-3 128 0,-1 0 0 15,0-4 0-15,0 1 0 0,0 2 0 0,0-3 0 16,1 0 0-16,-1 1 0 0,-10-6 0 0,11 6 0 0,-11-6 0 0,9 4 0 15,-9-4 0-15,0 0 0 0,0 0 0 0,0 0 0 16,0 0 0-16,0 0 0 0,0 0 0 0,0 0 0 16,0 0 0-16,0 0 144 0,0 0-144 0,0 0 0 15,0 0 128-15,0 0-128 0,0 0 0 0,-1-9 0 16,-3-1 128-16,0-1-128 0,-3-1 0 0,-2-3 0 16,0-1 128-16,1-2-128 0,0-3 0 0,0 1 0 15,1-4 0-15,2 0 0 0,1 1 128 0,2-5-128 16,2-1 0-16,0-2 0 0,4-1 0 0,2 2 0 15,2-3 0-15,0-3 0 0,1-2 0 0,2 0 0 16,1 0 0-16,1-1 0 0,2-2 0 0,-1-5 0 16,3 0 0-16,-2-1 0 0,-1 3 0 0,3-2 0 15,-4-1 0-15,3 1 0 0,-2 1 0 0,2 3 0 0,2-3 0 0,1 4-144 16,1 3 144-16,2 0 0 0,2 1 0 16,2 3-160-16,-2 1 160 0,6 1 0 0,0 2-128 0,1 0 128 15,0-3 0-15,3 3 0 0,2 1 0 0,-2-2 0 16,2 7 0-16,-2-1 0 0,-1 2-144 0,-1-4 144 15,0 3 0-15,-1 5-144 0,1 1 144 0,0 3 0 16,-2 1 0-16,5 5 0 0,-2 0 0 0,1 3 0 16,0 2 0-16,1-3 0 0,-1 1 0 0,-1 3-128 15,0 1 128-15,-2-4-128 0,-2-2 128 0,0 4 0 16,-6-2 0-16,1 2 0 0,0 0 0 0,-2 2 0 16,-2-3 0-16,-1-1 0 0,-1 4 0 0,-3 1 0 15,-1-1 128-15,-1 1-128 0,-1 0 0 0,-12 1 0 0,8 1 0 0,-8-1 128 16,11-2-128-16,-11 2 0 15,0 0 0-15,0 0 128 0,0 0-128 0,0 0 0 0,2-12 0 0,-2 6-128 16,0 6 128-16,0 0 0 0,-5-9 0 0,-3 4 0 16,1-2 0-16,-3 1 0 0,-1 1 0 0,-1 0 0 15,-2-5 0-15,0 0 0 0,-3-3-144 0,1-4 144 16,-1-2 0-16,-1 0 0 0,-1-2 0 0,-1-2 0 16,1 1 0-16,-6 3 0 0,-1 1 0 0,-2 0 0 15,-2 1-128-15,2-1 128 0,-3 3 0 0,2-1 0 16,-3-4 0-16,2 1 0 0,-1 0 0 0,2 1 0 15,0 0 0-15,-1 1 0 0,1-4 0 0,1-2 0 16,2-2 0-16,0 1 0 0,2-4 0 0,-1 0 0 16,-3-4 0-16,0-2 0 0,1-4 0 0,0 2 0 15,4 2 0-15,0-1 0 0,2 4 0 0,-1 0 0 16,6-2 0-16,0-1 0 0,1-1 0 0,2 0 0 0,3 3 0 16,-1 3 0-16,-1 0 0 0,4-2 0 0,0 2 0 0,0-2 0 15,2 0 0-15,1 0 0 0,1 0-144 0,1 1 144 16,1 2 0-16,1 1 0 0,-2 1 0 0,3 0-128 15,0 1 128-15,0 3 0 0,0 8 0 0,0 0 0 16,0-2-128-16,1 0 128 0,2 2 0 0,-1 3-128 16,1-2 128-16,0 3 0 15,0 3-560-15,1-1 0 0,-4 8 0 0,0 0 0 16,9-3-2608-16,-9 3-528 0</inkml:trace>
  <inkml:trace contextRef="#ctx0" brushRef="#br0" timeOffset="11672.44">17922 12016 12783 0,'0'0'560'0,"-5"-6"128"0,5 6-560 0,0 0-128 15,0 0 0-15,0 0 0 0,0 0 544 0,0 0 80 16,0 0 16-16,0 0 0 0,0 0-336 0,0 0-64 16,0 0-16-16,0 0 0 0,0 0 176 0,0 0 48 15,0 0 0-15,0 0 0 0,7 10 192 0,-1-2 32 16,-6-8 16-16,8 14 0 0,2 1-240 0,-1 0-32 16,4 2-16-16,-2 0 0 0,1 0-16 0,2 3 0 15,1 1 0-15,0 3 0 0,-2 1-16 0,1-1-16 16,2 5 0-16,1-1 0 0,0 3-112 0,-1 2-32 0,2-4 0 0,0 6 0 15,1 1-80-15,2 1-128 0,2-1 176 0,0-2-176 16,0-1 256-16,-1-1-64 0,3 0-16 0,2 0 0 16,2-2 64-16,-1 1 16 0,-1-5 0 0,-2 1 0 15,3 0 16-15,1-3 16 0,2-4 0 0,-1-2 0 16,1 4-32-16,0-2-16 0,1-1 0 0,1 0 0 16,0-2-48-16,-1-2-16 0,-3 0 0 0,4-2 0 15,0-7 48-15,2-1 16 0,-5 0 0 0,2-2 0 16,-1-1 160-16,2 0 48 0,0-4 0 0,1 2 0 15,0 3-128-15,1 1 0 0,-2-3-16 0,2 3 0 16,1-2-176-16,-2 1-128 0,1-2 144 0,0-1-144 16,1-1 128-16,-2 0-128 0,-2-1 0 0,0 1 144 15,-1 0-144-15,1 1 192 0,1 0-192 0,-1 4 192 16,-2 1-64-16,0 4-128 0,-4-3 192 0,1 7-64 16,0-2-128-16,-2 3 0 0,-1 1 0 0,1-1 0 0,-3 2 0 15,0 1 0-15,-2 4 0 0,1 0 0 0,-1 5 0 16,-1 2 0-16,-2 0 0 0,-3 2 0 0,-3-1 0 0,0 3 0 15,1 0 0-15,-3 1 0 0,0-1 0 0,0 1 0 16,0 0 0-16,-4-3 0 0,0 2 0 0,0 0 0 16,-3 2 0-16,-2 1 0 0,0-1 0 0,0 0 128 15,-2-1-128-15,-1 0 0 0,-1 0 144 0,1-1-144 16,-2-1 160-16,-3-2-160 0,2 0 208 0,-2 2-48 16,0-2-16-16,2-1 0 0,-3-4 48 0,0 3 16 15,-1-2 0-15,-1 2 0 0,-3-3-208 0,0 0 176 16,-2 3-176-16,1-2 160 0,-1 2-160 0,-2-3 192 15,-3-1-192-15,0 0 192 0,-1-4-64 0,-1 1-128 16,2 1 192-16,-2-2-64 0,0-2 16 0,-1 2 0 0,-2 1 0 0,1-3 0 16,-3-1 48-16,1 0 16 0,-1 2 0 0,0 0 0 15,-1 1-80-15,-1 1-128 0,-5-3 176 0,1 0-176 16,1 1 128-16,0 0-128 0,-3 0 0 0,2 3 0 16,1 5 0-16,-1-3 0 0,2 1 0 0,1 1 0 15,1-1 0-15,2 2 0 0,2-1 0 0,2 2 0 16,0 2 128-16,1-1-128 0,7-4 0 0,-5 3 0 15,1 2 0-15,1 3 0 0,0 0 0 0,0-4 0 16,1-2 0-16,-1-3 0 0,1-2 0 0,3 2 0 16,1 2 0-16,1-2 0 0,-1 1 0 0,3 1 0 15,2-3 0-15,1 0 0 0,1-2 0 0,-1 2 0 16,4-3 0-16,-1 0 0 0,0 0 0 0,0-1 0 16,0 1 0-16,2-4 0 0,1 0 0 0,0-2 0 0,2 0 0 15,0 1 0-15,2-3-128 0,2 4 128 0,-1 3 0 0,2-3 0 16,-2-1-160-16,1 0 160 0,0 0 0 15,1 0 0-15,-1 0 0 0,1 0 0 0,-5-14 0 0,6 12 0 16,-2-2 0-16,0 1 0 0,-4-11-128 0,3 12 128 16,0-1 0-16,-3-11 0 0,-3 13 0 0,3-13 0 15,0 0 0-15,0 0 0 0,-3 9 0 0,-1 0 0 16,4-9 0-16,-5 5 0 0,-2 0 0 0,7-5 0 16,-6 4 0-16,-2-1 128 0,2-1-128 0,0-2 0 15,-1-3 0-15,1-1 0 0,0 0 128 0,1-1-128 16,-2-6 0-16,2-3 128 0,0-1-128 0,1-3 160 15,2-4-160-15,-1-1 160 0,3 1-160 0,1-5 128 0,2 1-128 0,1-7 128 16,1-3-128-16,1-1 0 16,2-3 0-16,1-2 0 0,0-1 0 0,2 0 128 0,2-4-128 0,1 1 0 15,1 0 0-15,1-3 0 0,0-1 0 0,2-1 0 16,-1 1 0-16,4-6 0 0,2 1 0 0,1 2 0 16,0 2 0-16,1 1-176 0,2 2 176 0,0 3-128 15,1-2 128-15,0 7-160 0,1-1 160 0,1 4-160 16,2 5 160-16,0 3 0 0,1 1 0 0,3 5-128 15,0 3 128-15,1-2-128 0,0-1 128 0,0 4-128 16,4 2 128-16,-4 1 0 0,-2 0 0 0,2 2-128 16,1-1 128-16,0 3 0 0,-1 3 0 0,3-1 0 15,-1 6 0-15,0 2-128 0,1 0 128 0,-1 2 0 16,-1 2 0-16,-1 0 0 0,-4 2 0 0,-2 2-128 16,-2 0 128-16,-4-1 0 0,-1 3 0 0,1-2 0 0,-2-1 0 15,-2 1 0-15,-1-3 0 0,1-1 0 16,-3-2 0-16,-1-4 0 0,0-2 192 0,-3 2-64 0,0 0-128 15,-1 3 0-15,-2-3-176 0,2-2 176 0,-2 0 0 0,1-5 0 16,-2 4 0-16,0-5 0 0,-2 0 0 0,-2-4 160 16,0-1-160-16,-2-1 128 0,-1 0-128 0,-1-5 0 15,-1-2 0-15,-1-5 128 0,0 0-128 0,0-4 0 16,0-3 0-16,-1-4 128 0,0-2-128 0,-2-3 0 16,0 0 0-16,-4-2 0 0,-2 1 0 0,-1 0 0 15,-1 0 0-15,-3 4 0 0,0-3-192 0,-1 5 192 16,-3 3-192-16,-3 3 192 0,1-2-176 0,-5 2 176 15,0 1-128-15,-4 4 128 0,1-1-144 0,-2 3 144 0,-2 5-160 16,-4-4 160-16,-3 1-192 0,0-2 192 0,-1 2-208 0,-2-2 80 16,0 2 128-16,0-3-192 0,0 2 192 0,0 0-192 15,-1 4 64-15,3 0 0 0,0-2 0 0,1 2 0 16,-3-5 128-16,1 4-128 0,0 1 128 0,1 0-128 16,-2 2 128-16,2 0 0 0,1 1 0 0,2 2-128 15,0 0-48-15,0-1 0 0,-1-2 0 0,3 2 0 16,-1 2-48-16,1 2-16 0,-4-2 0 0,3-1 0 15,0-2 80-15,0-3 16 0,1 0 0 0,2 1 0 16,1-1 144-16,3-2 0 0,1 4 0 0,4 1-128 16,1-1 128-16,2 1 0 0,4-3 0 0,3 4-128 15,2 2-144-15,3 1-32 0,3-3 0 0,3 1 0 16,1 0-2256-16,6 0-448 0</inkml:trace>
  <inkml:trace contextRef="#ctx0" brushRef="#br0" timeOffset="12739.75">18011 11754 4607 0,'-20'-2'400'0,"20"2"-400"0,-12 0 0 0,2 1 0 16,10-1 1680-16,-9 4 256 0,1 3 48 0,2 1 16 16,-1 5-1168-16,6-1-224 0,-1 4-48 0,3 2-16 15,-1 4-368-15,2 1-176 0,2 1 160 0,1 6-160 16,2-1 336-16,2 4-16 0,1 1-16 0,1 2 0 15,2-2 128-15,2 3 16 0,3 1 16 0,0 3 0 0,-1-2 16 0,3 1 0 16,1-2 0-16,2 2 0 0,2 4-224 0,3-4-32 16,3 2-16-16,3 1 0 0,1 1 16 0,4 3 0 15,3 0 0-15,0 0 0 0,-4 2-96 0,1 2 0 16,2-4-128-16,0-1 192 0,1-3-192 0,0-2 128 16,-2-3-128-16,4-4 0 0,0-1 352 0,2-6-32 15,2-4 0-15,-6-1 0 0,-1-7 128 0,1 0 32 16,-2 0 0-16,2-2 0 0,-1-8-80 0,2-2-16 15,-1-6 0-15,3-1 0 0,0 2 32 0,2-5 0 16,-1 2 0-16,0-1 0 0,-5-3-208 0,-1 3-32 16,0-3-16-16,-2 1 0 0,-3 1-32 0,1-2-128 0,-2 5 192 0,2 0-64 15,-2-1-128-15,1 2 0 0,-1 2 144 0,-2 0-144 16,-1-2 0-16,0 3 0 0,-2 2 0 0,-3 0 0 16,-7 1 0-16,-2 2 0 0,-1 0 0 0,-2 0 0 15,-3 4 0-15,-1 1 144 0,0 4-144 0,-2 3 0 16,-2 2 304-16,2 0-48 0,-4 0-16 0,2 5 0 15,1 3-48-15,0-2 0 0,1 3 0 0,-3 2 0 16,0 2-192-16,-1 1 128 0,-2-1-128 0,-2 2 0 16,-2 3 128-16,-2 1-128 0,-4 2 0 0,3 6 144 15,-2-3-144-15,-1 2 160 0,-1 0-160 0,2 1 160 16,-2-2-160-16,0 2 0 0,0 2 144 0,3-3-144 16,-3 1 128-16,1-5-128 0,2 1 128 0,-2 0-128 15,-1-3 192-15,0 1-16 0,0 0-16 0,-1-1 0 16,-1-2 48-16,-3 2 16 0,0 2 0 0,-2-2 0 15,1 1-64-15,-1-3-16 0,-2-2 0 0,-2 1 0 0,-5-4-144 0,5 4 192 16,-3 6-192-16,2-1 192 0,-1 0-192 0,0 3 160 16,-1-2-160-16,2 1 160 0,-2-2-160 0,0 0 0 15,-1 3 144-15,0-3-144 0,1-3 0 0,0 1 0 16,-1 0 0-16,0 1 128 0,-3 0-128 0,0-4 0 16,-1 3 128-16,0 0-128 0,0 3 144 0,2-5-144 15,-2-8 192-15,1 0-192 0,0 1 272 0,2-4-48 16,1 1-16-16,1-3 0 0,0-2 128 0,3 2 32 15,1 1 0-15,1-3 0 0,0-2-128 0,3 1-32 16,0 0 0-16,3 1 0 0,1-2-208 0,1 3 0 16,1-4 128-16,2 4-128 0,2 0 0 0,3 0 0 15,0 1 0-15,4 0 0 0,0-5 0 0,5 0 0 0,-1-1 0 16,3 1 0-16,1 1 0 0,1-2 0 0,2-1 0 0,1-1 0 16,0 1-128-16,1-1 128 0,1-2 0 0,0-4 0 31,2 3-448-31,2-7 32 0,1 1 0 0,0-3 0 15,2-3-1200-15,1-2-240 0,3-2-64 0,0-5-11616 0</inkml:trace>
  <inkml:trace contextRef="#ctx0" brushRef="#br0" timeOffset="13612.76">18218 12171 15663 0,'0'0'1392'0,"-10"-4"-1120"0,-1 1-272 0,3-1 0 16,8 4 224-16,-9-2-16 0,9 2 0 0,0 0 0 15,0 0 112-15,0 0 0 0,-5 11 16 0,3 1 0 16,4-2-208-16,1 7-128 0,4 5 160 0,2 2-160 16,1 2 336-16,5 5-16 0,3 1-16 0,1 5 0 15,1 10-304-15,3 1 160 0,3 3-160 0,3-2 128 16,1-4-128-16,1 1 0 0,-2 3 0 0,2-3 0 15,2 1 0-15,0 3 0 0,-2 0 0 0,2 0 0 16,2 0 0-16,0-1 128 0,1-4-128 0,3-2 0 0,3-5 128 16,3-1-128-16,2 0 0 0,-3-4 128 0,0-3 128 0,1-4 0 15,4-2 16-15,3-5 0 0,0-3 96 0,4 0 16 16,1-2 0-16,1 0 0 0,1-6-176 0,-1 3-16 16,-4-8-16-16,-3 4 0 0,-3 2-176 0,-1-2 160 15,-3 4-160-15,1 2 160 0,-4-2-160 0,-1 3 0 16,-2 1 0-16,1 3 128 0,-4-1-128 0,-3 3 0 15,-4 2 0-15,-3 6 0 0,-2 0 0 0,-2 5 0 16,-6 3 0-16,0 1 0 0,-1 1 0 0,-3 1 0 16,-2 1 0-16,-4 0 0 0,-1 2 192 0,-4 2 16 15,-4-2 0-15,-1 1 0 0,-4-3 304 0,-1 1 48 0,0 2 16 16,-6-1 0-16,-3 3 32 0,-3-2 16 0,-1-6 0 16,-4 5 0-16,-7 5-224 0,-2-5-32 0,-3-3-16 0,2 1 0 15,-5-2-96-15,-1-1 0 0,-2-1-16 0,0 1 0 16,-4-1 16-16,0-1 16 0,-3 2 0 0,-3-1 0 15,-3-2-48-15,-3 2-16 0,2-3 0 0,-1 0 0 16,2-3 16-16,-2 5 0 0,4 4 0 0,-3-2 0 16,-4-1-64-16,1 2-16 0,-3 0 0 0,5 1 0 15,3 2-144-15,5 2 128 0,5-1-128 0,5 3 128 16,5 2 0-16,8-2-128 0,4-1 192 0,3 0-64 16,3-2-128-16,6-3 0 0,6 2 0 0,5 2 0 15,5-1 0-15,4 2-176 0,6-5 176 0,5 0-128 16,6 1 128-16,5-3-160 0,6-1 160 0,8 1-160 15,8 0-1280-15,8-1-256 16,14-2-48-16</inkml:trace>
  <inkml:trace contextRef="#ctx0" brushRef="#br0" timeOffset="32035.27">22831 10153 2751 0,'0'-14'256'0,"0"14"-256"16,2-12 0-16,2 2 0 0,0 1 1520 0,2-1 256 15,-6 10 48-15,8-9 16 0,-1-4-400 0,0 7-80 16,-1-4-16-16,1 2 0 0,0-3-400 0,1 3-96 16,-8 8-16-16,7-10 0 0,1 2-144 0,-2 1-48 15,-6 7 0-15,0 0 0 0,0 0-16 0,0 0-16 16,7-7 0-16,-7 7 0 0,0 0 0 0,0 0 0 0,0 0 0 0,6 4 0 15,-6-4-352-15,10 13-64 0,0 2 0 0,2-2-16 16,-2 2 0-16,4 3 0 0,3 5 0 0,2 0 0 16,0 0-48-16,4 7 0 0,2 3 0 0,3 1 0 15,0-3 0-15,1 3-128 0,0 1 192 0,3-1-64 16,1-1-128-16,3-1 0 0,-1-2 144 0,-2 1-144 16,2-2 192-16,0-4-48 0,2 2 0 0,-1-4 0 15,-2-4 272-15,2 0 48 0,-2 0 16 0,-1-1 0 16,-1-3 32-16,-2 1 16 0,0-6 0 0,1 1 0 15,2 1-80-15,2-5-32 0,-1 2 0 0,4-1 0 16,0 3-160-16,2-3-16 0,-1 1-16 0,-1-3 0 16,0 2-80-16,-2 2-16 0,0-5 0 0,-5 3 0 15,0-3-128-15,-3 1 0 0,-1 2 0 0,2-2 0 0,-1 4 0 0,0-2 0 16,-3 1 0-16,1-2 0 0,-2 0 0 0,0 3 128 16,-1-3-128-16,1 4 128 0,3 1 64 0,-5-2 0 15,-1 3 0-15,-1 0 0 0,0 0-192 0,0 1 0 16,-1 1 0-16,0 3 0 0,-2 2 0 0,0 2 0 15,-3 2 128-15,-1 0-128 0,-3-1 0 0,-3 3 0 16,0 2 0-16,-1 2 0 0,-2 1 0 0,-1-1 0 16,-1-2 0-16,1 1 0 0,-3 0 128 0,1 2-128 15,0-2 0-15,0-4 128 0,-2 1-128 0,0 0 0 16,-2 4 0-16,0-5 0 0,-1 0 176 0,-1 2-48 16,-2 1-128-16,0 1 192 0,-2 2 0 0,-1-2-16 15,-7 2 0-15,1-1 0 0,-2-3 16 0,-1 1 16 16,0-4 0-16,-3 5 0 0,-2-3-48 0,-2 0-16 0,0-3 0 0,-2 4 0 15,0-4-144-15,-1 1 0 16,-2 5 0-16,-1-4 0 0,-1 1 128 0,1-2-128 0,1 1 0 0,0 2 128 16,-3-1-128-16,-2 2 128 0,-1-3-128 0,-2 3 128 15,-5-6-128-15,0 0 0 0,0 3 144 0,-1-1-144 16,0 0 128-16,-1 3-128 0,0 2 128 0,0-4-128 16,3 1 0-16,-1 0 128 0,-7-1-128 0,1 2 0 15,-3-2 128-15,4 3-128 0,5-2 160 0,5 2-160 16,3-4 0-16,4 6 0 0,6-2 0 0,4 0 0 15,4-6 0-15,5 3 0 0,4-4 0 0,4 2-160 16,2 0 160-16,3 0-208 0,3-2 80 0,6-1 128 16,3-1-1536-16,7-3-192 0,5-7-48 15,6 0-13040-15</inkml:trace>
  <inkml:trace contextRef="#ctx0" brushRef="#br0" timeOffset="33221.5">26082 7426 12895 0,'0'0'576'0,"0"0"112"0,0 0-560 0,0 0-128 15,4-9 0-15,0 0 0 0,-4 9 1040 0,5-6 176 16,-5 6 48-16,0 0 0 0,0 0-576 0,4-11-112 0,-4 11-32 15,0 0 0-15,0 0-240 0,0 0-48 0,4-9-16 0,-4 9 0 16,0 0-240-16,0 0 144 0,0 0-144 0,0 0 128 16,0 0-128-16,8 7 0 0,-1 0 0 0,-1 5 0 15,-1-3 0-15,2 7 0 0,-1 3 0 0,0 1-176 16,2 4 176-16,1 2 0 0,0 4 0 0,0 7 0 16,1 5-144-16,0 2 144 0,-1-2-160 0,1 5 160 15,3 0 0-15,1 2 0 0,0-1 0 0,1-5 0 16,1-1 0-16,1-1 0 0,0-2 0 0,-1 1 160 15,-1-4-160-15,2 0 0 0,-1-3-160 0,1-1 160 16,-1 0 0-16,2-3 240 0,3 0-32 0,1-3 0 16,0-2 272-16,3-4 48 0,2 2 16 0,2-2 0 15,3-1 32-15,4-2 0 0,3-3 0 0,4-4 0 16,1-5-128-16,-2-1 0 0,-2-3-16 0,2-1 0 16,0 0-160-16,0-1-16 0,-3-2-16 0,2 2 0 15,1 1-240-15,1 0 0 0,3 0 0 0,-1 0 0 0,-1-5 0 16,1 0 0-16,-2 2 0 0,-1-1 0 0,-3 0 0 0,1 1 0 15,-2-2 0-15,1 6 0 0,-5 4 0 0,2 0 0 16,5 0 0-16,-5 4 0 0,-2-3 0 0,-3 5 128 16,-3-3-128-16,0 5 0 0,-2-1 0 0,-5 3 128 15,-2 3-128-15,-1 2 0 0,-4 3 128 0,-1-2-128 16,-2 4 0-16,-1 1 144 0,-2 0-144 0,0 4 0 16,-2 2 0-16,-1 2 0 0,-1 4 0 0,0 2 0 15,-2-1 0-15,1 6 0 0,-1-3 0 0,0 0 0 16,1 0 0-16,-3-2 0 0,0 1 0 0,0-2 0 15,-3 2 0-15,-1-2 0 0,-1 3 0 0,-3 3 0 0,-2-6 0 16,0 1 0-16,-2 3 128 0,0-1 0 0,-4 1 0 0,0-180 0 16,-3 359 64-16,0-180 0 0,-2-1 0 0,1-2 0 15,-2 3-48-15,-2 0 0 0,-4-4 0 0,0-1 0 16,-1 0-144-16,2 0 192 0,-2 3-192 0,0 0 192 16,0 1-48-16,-3-2 0 0,-1-3 0 0,1 0 0 15,-2 1 112-15,-1 0 0 0,1 1 16 0,0-1 0 16,-2-4 80-16,-2 2 16 0,-1 0 0 0,2-1 0 15,1 1-48-15,2 0 0 0,0 3 0 0,-1 2 0 16,1-2-192-16,2 0-128 0,2-2 160 0,0 3-160 16,3 2 128-16,-1-4-128 0,0 0 0 0,1 1 0 15,1-3 128-15,4-2-128 0,3-1 0 0,1 0 144 16,0 1-144-16,4 2 0 0,2 1 0 0,5-2 0 16,4 1 0-16,3-2 0 0,3 1 0 0,3 0 0 31,4 2-432-31,4-3-112 0,3 0-32 0,2-4-14016 0</inkml:trace>
  <inkml:trace contextRef="#ctx0" brushRef="#br0" timeOffset="34756.91">19980 10626 11967 0,'0'0'1072'0,"-7"-9"-864"0,2 1-208 0,3 3 0 16,2 5 944-16,0 0 144 0,0 0 16 0,0 0 16 0,0 0-448 16,0 0-96-16,0 0 0 0,0 0-16 15,0 0-368-15,0 0-64 0,0 0 0 0,0 0-128 0,5 13 240 0,1 2-64 16,0 0-16-16,3 4 0 0,1 3 80 0,3 3 16 16,-1 2 0-16,2 2 0 0,0-3-48 0,2 3 0 15,2 3 0-15,2-2 0 0,4 1 0 0,2-1 0 16,-1-2 0-16,1 1 0 0,2 2 80 0,0-4 16 15,0-1 0-15,1-2 0 0,3 1-48 0,-2-1 0 16,-2-3 0-16,1 2 0 0,0-3-16 0,1 2-16 16,-2-2 0-16,0-2 0 0,-2-1 48 0,1-3 16 15,-2-2 0-15,2 1 0 0,0-3-48 0,1 0-16 16,-2 1 0-16,2-2 0 0,3 2-32 0,2-3 0 0,1 2 0 16,3-1 0-16,1 0 16 0,0-4 0 0,1 1 0 0,-1 2 0 15,-1-6-208-15,1 3 144 0,0 2-144 0,0-2 128 16,-1-1-128-16,-2 2 0 0,0 0 144 0,2-1-144 15,1 2 0-15,-1 2 128 0,-3-1-128 0,2 4 0 16,0-1 0-16,-3 0 0 0,0 2 0 0,-2 4 0 16,0 2 0-16,-2 0 0 0,0 0 0 0,-1 3 0 15,-1 3 0-15,1-1 0 0,-2 2 0 0,1-2 0 16,-2 0 0-16,1 3 0 0,2-4 0 0,-3 1 0 16,-1 1 0-16,-1-1 0 0,-1 7 0 0,1-7 0 15,-3-2 0-15,-1-1 0 0,-2-2 0 0,-3 2 0 16,0-2 0-16,-3-1 0 0,-1-1 0 0,-1 2 0 15,-1 0 0-15,-2 2 0 0,-1-1 160 0,-1 3-160 16,-1-3 192-16,-2 3-64 0,-2 3-128 0,-2 0 192 0,0-1 0 16,-2 1-16-16,-1-4 0 0,0 2 0 15,-1 0-16-15,-2-1 0 0,1 2 0 0,-4 2 0 0,-1-1 32 0,-1 0 0 16,-2-3 0-16,-1 1 0 0,0 2 0 0,-3-5 16 16,0 2 0-16,-1-1 0 0,-2-2-32 0,1-1-16 15,0 0 0-15,1 2 0 0,-2-2 16 0,1 2 0 16,1 0 0-16,-2 1 0 0,3 0-48 0,-2-2 0 15,-1-3 0-15,0 3 0 0,-1 3-128 0,2 0 0 16,1-3 144-16,-1 1-144 0,1-2 144 0,-2 0-144 16,0 0 192-16,-1 0-192 0,-1 0 176 0,3 0-176 15,1 1 160-15,1 2-160 0,-2 0 0 0,3-1 0 16,0 0 0-16,3 0 0 0,0 6 160 0,2-4-160 16,2-2 160-16,0 4-160 0,1-3 0 0,2 1 0 0,1 1 0 15,1-2 0-15,2-2 0 0,0 5 128 0,-1 1-128 0,4-2 0 16,-1 4 0-16,2-3 0 0,0 1 128 15,2-2-128-15,2 2 0 0,0 2 128 0,4-3-128 0,-1 4 0 16,-1 3 128-16,3-4-128 0,1 0 0 0,1-2 0 16,-1 3 0-16,4-3 0 0,-2 1 0 0,3 2 0 15,-1-4 0-15,3 0 0 0,3 2 0 16,0-3 0-16,-1 2 0 0,4-3 0 0,-1 2 0 0,3-3 0 16,1-3 0-16,0-1 0 0,2-5 0 0,-1 1 0 15,1 0 0-15,1-3-160 0,3-2 32 0,0 1 0 16,1-4-2016-1,-1-4-400-15,9-1-80 0,1-3 0 0</inkml:trace>
  <inkml:trace contextRef="#ctx0" brushRef="#br0" timeOffset="36264.99">15723 13070 10127 0,'-8'-13'448'0,"8"13"96"0,0 0-544 0,0 0 0 0,-3-10 0 0,3 10 0 0,0 0 1296 0,0 0 160 16,0 0 16-16,0 0 16 0,0 0-1040 0,0 0-192 16,0 0-64-16,0 0 0 0,11 0 0 15,-11 0-16-15,0 0 0 0,10 9 0 0,-3 0 80 0,0 5 0 16,-1 0 16-16,-1 3 0 0,1 4 16 0,0 3 0 15,-3 3 0-15,0 3 0 0,3 3-80 0,-1 8-16 16,0 0 0-16,2 3 0 0,0 2-48 0,2 1-16 16,2-3 0-16,0 6 0 0,2-2-128 0,-1-2 128 15,4-2-128-15,0-3 128 0,2 0-128 0,1-3 192 16,0-1-192-16,3-3 192 0,-1-2 192 0,2 1 32 16,0 3 16-16,0-3 0 0,2-7 48 0,2 2 16 0,2-4 0 15,1 3 0-15,-1-3-64 0,1-1-16 16,1-4 0-16,-2 0 0 0,-1 2-160 0,-1-4-16 0,-1 1-16 15,5-3 0-15,-2 2 16 0,2-3 0 0,-2 0 0 0,-1-5 0 16,2 0-16-16,2 0 0 0,0-2 0 0,2-3 0 16,2 0-64-16,-1 0-16 0,0-1 0 0,0 0 0 15,0-2-144-15,-1 1 0 0,-2-1 144 0,1 0-144 16,1 0 0-16,-2 2 0 0,-2-2 0 0,1 4 128 16,-2 0-128-16,0 0 0 0,1-1 0 0,0 3 0 15,1-2 0-15,-1 1 0 0,-2 2 0 16,0-1 0-16,1 3 0 0,-3-2 0 0,-2 2 0 0,0-1 0 15,-4 1 0-15,-1 3 0 0,-2-2 0 0,-1 3 0 16,0-1 0-16,-1-1 0 0,-1 2 0 0,-1 0 0 16,-2 2 0-16,-1-1 0 0,-1 1 0 0,-1 1-128 15,-2 2 128-15,-1-1 0 0,0-1 0 0,0-2 0 0,-2 0 0 16,-1 2 0-16,-2-2 0 0,0 4 128 16,-2 0 32-16,-1 0 16 0,0 4 0 0,-3-3 0 0,0 0-32 0,-1 0 0 15,-1-2 0-15,-1-1 0 0,-2 1 0 16,-1 0 0-16,1 1 0 0,0-1 0 0,-1 0-16 0,-1 2-128 15,-2 3 192-15,0-1-64 0,1-3-128 0,-2 1 128 16,0 0-128-16,-2-1 128 0,-2 2-128 0,1-1 0 16,0-2 144-16,-1 2-144 0,0 2 0 0,-1-3 144 15,-2-1-144-15,1 2 0 0,2 0 160 0,-1 2-160 16,4-2 128-16,-1 3-128 0,-1-1 128 0,1-1-128 16,0 3 128-16,0 2-128 0,1-3 896 0,-4 1 112 15,1-1 16-15,-1 0 0 16,1-2-1552-16,1 5-304 0,-1-3-64 0,1-2-16 0,-2 2 912 0,1 3 0 0,-2-4 160 0,1 4-16 15,-1 0-144-15,2 1 160 0,-3 1-160 0,3 3 160 16,-1-3-160-16,3 1 0 0,1-4 0 0,0 3 128 16,2 4-128-16,1-1 0 0,0 2 0 0,1-2 0 15,1 1 192-15,0 1-64 0,2-4 0 0,0 2 0 16,3-1-128-16,1 1 0 0,0 1 0 0,1-1-176 16,1 4 176-16,1-2 128 0,1-4-128 0,-1 2 176 15,3 0-176-15,4 0 192 0,0-3-192 0,2 0 192 16,1-5-64-16,0 1-128 0,1 3 192 0,2-5-64 15,0 3-128-15,2-3 0 0,0-1 144 0,1-1-144 16,1 0-160-16,2 1-96 0,1 4-32 0,1-2-9792 16,0 1-1952-16</inkml:trace>
  <inkml:trace contextRef="#ctx0" brushRef="#br0" timeOffset="41260.71">20804 12489 6447 0,'0'0'576'0,"0"0"-576"16,0 0 0-16,0 0 0 0,0 0 1984 0,0 0 272 15,0 0 64-15,0 0 16 0,0 0-1120 0,0 0-240 16,0 0-32-16,0 0-16 0,0 0-224 0,0 0-64 0,-5-3 0 0,5 3 0 16,0 0 48-16,0 0 0 0,0 0 0 0,0 0 0 15,0 0 0-15,0 0 0 0,4 14 0 0,0-5 0 16,-4-9-48-16,6 13-16 0,2-2 0 0,1 0 0 15,1 0 0-15,2-2 0 0,-1 1 0 0,4-2 0 16,2 6-208-16,1 1-32 0,-2-2-16 0,2-3 0 16,-2 1-112-16,2-2 0 0,1 3-16 0,-1 0 0 15,-1-5 48-15,-2 2 16 0,0-3 0 0,-1 0 0 16,-3 2-112-16,0-3 0 0,-1 3-16 0,-3 1 0 16,-7-9-176-16,8 7 160 0,-8-7-160 0,0 0 160 15,9 9-160-15,-9-9 0 0,6 5 144 0,-6-5-144 16,0 0 0-16,0 0 0 0,0 0 0 0,0 0 0 15,0 0-160-15,0 0-96 0,0 0-32 0,0 0 0 16,0 0-736-16,0 0-128 0,-6-2-48 0,6 2-7952 16,-6-4-1584-16</inkml:trace>
  <inkml:trace contextRef="#ctx0" brushRef="#br0" timeOffset="41996.05">21209 12339 9215 0,'0'0'816'0,"0"0"-656"0,4-9-160 0,-4 9 0 16,0-9 1600-16,0 2 304 0,0 7 48 0,1-7 16 15,-1 7-576-15,0 0-112 0,0 0-32 0,0-9 0 16,0 9-224-16,0 0-64 0,0 0 0 0,0 0 0 16,0 0-128-16,0 0-16 0,0 0-16 0,-10 3 0 15,1 1-384-15,1 1-80 0,0 4-16 0,1-1 0 16,-1 5 128-16,-1 1 32 0,0 0 0 0,1 3 0 16,-3 0 0-16,1 5 0 0,-1 4 0 0,-1-2 0 15,0 4-128-15,-2-2-32 0,-2 5 0 0,0 1 0 16,-2-7-112-16,2 3-16 0,-1-4-16 0,0 3 0 15,0-4 128-15,0 0 16 0,2-2 16 0,0 2 0 16,-1-1-48-16,4-3-16 0,-1 0 0 0,0-3 0 16,1 1 0-16,1-4 0 0,1-3 0 0,1 2 0 15,0-3-16-15,4 2-16 0,-1-5 0 0,0 3 0 0,6-9-80 16,-7 5-16-16,7-5 0 0,0 0 0 0,0 0-144 0,0 0 160 16,0 0-160-16,0 0 160 0,0 0-160 0,0 0 0 15,0 0 144-15,0 0-144 0,0 0 192 0,7-12-48 16,-1 2 0-16,2-5 0 0,0-2-144 0,1 0 128 15,2-4-128-15,0-3 128 0,2-1-128 0,1 1 0 16,0-2 0-16,2 1 0 0,1 1 0 0,1-3 0 16,1 3 0-16,0-3 0 0,0 0 0 0,0-3 0 15,-1-1 0-15,-2 3 0 0,1 0 0 0,-1 4 0 16,-2-1 0-16,0 2 0 0,0 1 0 0,-1 3 0 16,0-1 0-16,-2 2 0 0,-1 3 0 0,0 1 0 15,-1 5 0-15,-1-2 0 0,-3 3 0 0,-5 8 0 16,6-8 0-16,-6 8 0 0,0 0-128 0,0 0 128 0,0 0 0 15,0 0 0-15,-6 12 0 0,-2-3 0 0,-2 3 0 0,0 6 0 16,-1 3 0-16,-2 0 0 0,-1 6 0 0,-1-3 0 16,-2 4 0-16,-1 1 0 0,-1 4 0 0,-1 0 0 15,-2-1 0-15,3-1 0 0,-1-2 0 0,1 0 0 16,0-6 0-16,1 1 0 0,1-1 0 0,1-1 128 16,3-3 0-16,2 0-128 0,-1-3 192 0,3 1-64 15,2-3-128-15,0-3 0 0,2-1 0 0,3-2 128 16,2-8-128-16,0 0 0 0,0 0-192 0,0 0 192 31,0 0-1632-31,0 0-208 0,0 0-32 0,0 0-8688 0,0 0-1728 0</inkml:trace>
  <inkml:trace contextRef="#ctx0" brushRef="#br0" timeOffset="42338.75">20684 12465 4607 0,'0'0'400'0,"0"0"-400"16,0 0 0-16,0 0 0 0,0 0 2704 0,0 0 464 15,0 0 96-15,0 0 0 0,0 0-1936 0,0 0-400 16,0 0-80-16,0 0-16 0,0 0 512 0,0 0 112 0,11 2 16 15,1 2 0-15,0 5-128 0,4 1 0 0,0 4-16 0,2 4 0 16,1 0-320-16,4 1-64 0,1 4-16 0,3 1 0 16,-1-3-352-16,4 0-80 0,-1-1-16 0,-1 0 0 15,0 1-288-15,-3-2-48 0,-3 1-16 0,-2-2 0 16,-2 0-128-16,-3-3 160 0,-1-2-160 0,-2 1 160 16,-2-3-160-16,-3-2 128 0,0 1-128 0,-1-5 128 15,-6-5-128-15,0 0 0 0,0 0-192 0,0 0-10304 16,0 0-2064-16</inkml:trace>
  <inkml:trace contextRef="#ctx0" brushRef="#br0" timeOffset="44328.89">20813 14561 12895 0,'-5'-4'1152'0,"5"4"-928"16,0 0-224-16,0 0 0 0,-6 0 960 0,6 0 128 16,-6 0 48-16,6 0 0 0,0 0 32 0,0 0 16 15,-8-1 0-15,8 1 0 0,0 0 64 0,0 0 16 16,0 0 0-16,0 0 0 0,-6-5-112 0,6 5 0 16,-4-5-16-16,4 5 0 0,-1-7-192 0,2-2-48 15,1 4 0-15,2 0 0 0,0-4-432 0,2 2-80 16,-1-4-32-16,6 5 0 0,-1-4-96 0,-1 4 0 15,1-3-16-15,1 1 0 0,2 2-64 0,1-3-16 16,1 4 0-16,2 0 0 0,-2-1-160 0,0 5 192 16,-1 1-192-16,0 1 192 0,-2 6-192 0,0-1 128 0,-4 6-128 0,0-1 128 15,-2 6-128-15,-1 2 0 0,-2 1 0 16,-2 0 0-16,-5-1 160 0,0 3-160 0,-2 1 192 0,-2-3-192 16,-3-5 288-16,-1 1-48 0,-2-1-16 0,-1-4 0 15,-1-3 176-15,-1 1 48 0,1 0 0 0,2-5 0 16,0-1 0-16,2 0 16 0,2 0 0 0,1-6 0 15,0-2-96-15,3 0-32 0,2-4 0 0,3 0 0 16,-2-5-144-16,3-1-16 0,0-3-16 0,3 0 0 16,1 0-160-16,-1-1 0 0,1-1 144 0,3 2-144 15,0 2 0-15,3 0 0 0,1 5 0 0,0-2 0 16,3 1 0-16,-3 4 0 0,2-1 0 0,-1 4 0 16,-2 2 0-16,1 1 0 0,-1 1-144 0,-10 1 144 15,13 5-128-15,-3 2 128 0,-10-7-160 0,7 13 160 16,-4 2-128-16,-1 3 128 0,-2 0 0 0,-3 1-144 15,-1 0 144-15,-3 0 0 0,-4 0 0 0,0-1-128 0,-2-3 128 0,-2 0 0 16,0 1 0-16,0-5 0 0,-2-2 0 0,2-4 0 16,1-2 0-16,0-2 128 0,1 4-128 0,2-2 0 15,0-5 128-15,11 2-128 0,-8-10 176 0,1 3-48 16,7 7 0-16,-2-16 0 0,0-2-128 0,5 2 160 16,1-2-160-16,1 2 160 0,2 0-160 0,4 0 0 15,-2-2 0-15,5 3 0 0,0 6 0 0,2-1 0 16,2 2 0-16,0 2 0 0,-2-3-160 0,2 6 160 15,-2 2 0-15,0 2-144 0,-1-1 144 0,-4 4 0 16,1 4-144-16,-2-2 144 0,-2 6-128 0,-3-1 128 0,-1 3-160 16,-4 1 160-16,-3 0 0 0,-2 1-144 15,-4-1 144-15,-2 0 0 0,-3-2 0 0,-4 3 0 0,-3 1 0 0,-3-6 0 16,-2-2 0-16,-1-2 0 0,0-1 0 0,3-2 0 16,1-3 0-16,2-2 176 0,3-2-48 0,0-4 0 15,5 0 192-15,3 1 48 0,1-7 0 0,4 1 0 16,0 1-176-16,4-1-48 0,1 12 0 0,4-17 0 15,2-1-144-15,3 3 0 0,1 1 0 0,1 4 0 16,1-1 0-16,1 3 0 0,1-2 0 0,0 6 0 16,0 0 0-16,0 3 0 0,0 1 0 0,-3 4 0 15,-2-2-160-15,-9-2-16 0,8 13 0 0,-5-3 0 32,-3-10-400-32,-1 14-64 0,-3 1-32 0,-1-1 0 0,-1-2-2528 15,-3-1-512-15,-5 2-112 0,14-13-10736 0</inkml:trace>
  <inkml:trace contextRef="#ctx0" brushRef="#br0" timeOffset="48976.85">20063 10232 3679 0,'0'0'320'0,"0"0"-320"0,0 0 0 0,0 0 0 15,0 0 1728-15,0 0 288 0,0 0 48 0,0 0 16 16,0 0-1104-16,0 0-208 0,0 0-64 0,0 0 0 16,0 0-128-16,0 0-48 0,-5-7 0 0,5 7 0 15,0 0-112-15,0 0-32 0,0 0 0 0,0 0 0 16,0 0 0-16,0 0-16 0,0 0 0 0,0 0 0 16,0 0-176-16,0 0-16 0,2 15-16 0,0 1 0 15,2-2-32-15,1 1-128 0,0-1 192 0,1-1-64 16,1 4 0-16,0 2-128 0,1 4 192 0,-3 0-64 15,0 0-128-15,0 4 0 0,0-3 0 0,1 4 128 16,0 0-128-16,3 4 0 0,1-2 0 0,0 1 128 16,-1 0-128-16,4 1 160 0,-1 0-160 0,2-3 160 0,0 2-160 0,2-1 0 15,0-6 0-15,2 6 0 0,1-1 192 0,1 1 16 16,3 1 0-16,0-4 0 0,0-2 32 0,-1-1 0 16,2 4 0-16,0-3 0 0,3-3 16 0,-1 0 16 15,1 1 0-15,0-2 0 0,-1 2 96 0,2-1 16 16,0-2 0-16,0 0 0 0,0 1-144 0,0-2-32 15,1 0 0-15,-2 0 0 0,0-4-80 0,1 3-128 16,2-2 176-16,0 2-176 0,-2-1 176 0,-3 2-176 16,2-3 160-16,-1 0-160 0,1-4 128 0,-2 1-128 15,0 0 0-15,-1-3 144 0,-3 3-144 0,2-1 160 16,1-3-160-16,2 3 160 0,-2-3 96 0,1 1 0 16,1 2 16-16,-1-4 0 0,-1-2-16 0,2 2-16 0,-1-3 0 0,3 2 0 15,1 0-32-15,-2-3 0 0,-4 1 0 0,0 1 0 16,2-1-208-16,-1 2 128 0,-2-1-128 0,-2-2 0 15,-1 1 128-15,-1 4-128 0,0 0 0 0,-1 1 0 16,-2-4 0-16,1 6 0 0,2-2 0 0,0 3 0 16,-3-1 0-16,2 2 0 0,-3-1 0 0,0 2 0 15,0 2 0-15,0-2 0 0,0 3 0 0,-2-3 0 16,1 0 0-16,0 3 0 0,-1 0 0 0,1 0 0 16,-3-3 0-16,2 3 0 0,-1-2 0 0,2 0 0 15,-2-2 0-15,0 1 128 0,-1-2-128 0,-1 1 0 16,-2 5 0-16,0-2 176 0,-1-1-176 0,-1 0 160 15,1-1-160-15,-2 1 0 0,-2-1 144 0,-2-2-144 16,0 1 128-16,0 0-128 0,-2 2 128 0,1-1-128 16,-2 3 128-16,0-1-128 0,-2-2 160 0,-1 0-160 0,1 3 176 15,0-1-176-15,0-3 192 0,-1 1-192 0,1 1 192 16,-2 1-192-16,0-1 192 0,-1 0-192 16,1-4 0-16,-1 6 0 0,2 0 0 0,-1-2 0 0,-2-5 0 0,2-2 0 15,-1 2 128-15,0-2-128 0,-1 1 0 0,2 0 0 16,-1-3 0-16,1 4 0 0,-4-1 144 0,4 4-144 15,-3 1 0-15,-1-3 144 0,1-2-144 0,0 4 0 16,0 0 0-16,-3-1 0 0,2-1 0 0,-2 5 0 16,0-1 0-16,-1 1 0 0,2-4 0 0,-1 3 0 15,2 2 0-15,-3 1 0 0,1 3 0 0,-1-2 0 16,-1 0 0-16,-1-1 0 0,0 2 0 0,-1 2 0 16,0 1 0-16,-1-3 0 0,-1 4 0 0,1 0 0 15,1-3 0-15,0-2 0 0,-3 3 0 0,1 1 0 16,0-4 0-16,2-1 128 0,0 4-128 0,2-1 0 0,1 1 0 15,1-2 0-15,0 2 0 0,2 0 0 0,-2 0 0 0,2-1 0 16,-2-1 0-16,2 0 0 0,-3-2 0 0,3 0 128 16,-1 1-128-16,-1-1 0 0,0 0 0 0,2 1 128 15,1 2-128-15,0-2 128 0,-1-1-128 0,2 1 128 16,1-5-128-16,0 3 0 0,0 2 144 0,3 3-144 16,0-4 0-16,0-1 0 0,-1-4 0 0,1 1 128 15,1 3-128-15,1-2 0 0,1-1 128 0,-1 3-128 16,3 1 128-16,3 2-128 0,-3-2 128 0,2 1-128 15,1 0 128-15,2 2-128 0,0 0 160 0,1-1-160 16,1 1 160-16,0 2-160 0,0-2 160 0,0 2-160 16,1-3 176-16,1 0-176 0,-2-4 192 0,4 3-192 15,0 0 144-15,1-1-144 0,-2 4 0 0,1-2 144 16,1 1-144-16,-2-2 0 0,-1 1 0 0,2 2 128 16,1 2-128-16,-1-3 128 0,0-3-128 0,1 1 128 0,-1-1-128 15,2 0 0-15,1-1 0 0,0 1 0 0,0-1 0 0,2 0 0 16,1-2 0-16,0 2 0 0,-1 0 0 0,1 0 0 15,-1-1 0-15,1-1 0 0,-2-4 0 0,1-2 0 16,2 6 0-16,-3-2 0 0,2-5 0 0,-4 1 0 16,1 1 0-16,-2-2 0 0,1 3 0 0,-1-4 0 15,-1 4 128-15,-1 1-128 0,-2-1 0 0,-3 2 0 16,2 0 0-16,1-1 0 0,-2-4 0 0,3 2 0 16,-4-4 0-16,2 3 0 0,-1 0 0 0,-1 1 0 15,-5-11 0-15,5 9 128 0,-1 1-128 0,-4-10 0 16,0 0 0-16,-1 9 0 0,1-9 0 0,-4 9 128 0,4-9-128 15,-6 8 128-15,-1 0-128 0,7-8 0 0,-9 2 0 16,9-2 0-16,-11 3 0 0,2-3 0 0,1-2 128 16,1 1-128-16,-2-4 128 0,3-1-128 0,-1-1 0 0,0-2 128 15,-1-2-128-15,-1-3 192 16,-1 1-192-16,0 2 192 0,-3-3-192 0,-1-3 0 0,-2 2 0 0,-2-1 128 16,0-2-128-16,0-3 0 0,-1 0-160 0,0-3 160 15,0 6 0-15,-3-4-144 0,1-2 144 0,2-3 0 16,0 6 0-16,2-2 0 0,2 0 0 0,0-2 0 15,-2 2 0-15,3-4 0 0,-1-1 128 0,1-1-128 16,0-2 0-16,0 0 0 0,4-2 0 0,0-3 128 16,1 0-128-16,4 1 144 0,-1-3-144 0,5-1 160 15,1-2-160-15,3 0 128 0,1 1-128 0,1-3 128 16,1-1-128-16,-1-2-176 0,3 1 48 0,-2 0 0 0,3 2 0 16,-1-2 0-16,0 1 0 0,3-1 0 0,-1-1 128 0,1 2-128 15,2 2 128-15,2 2-128 0,2-4 128 16,1 5 0-16,2 2 0 0,3 1-128 0,1 2 128 0,1 1 0 15,1 2-144-15,0-2 144 0,2 0 0 16,-1-2 0-16,-3-1-144 0,2 2 144 0,-2 1 0 0,0 0 0 16,-4-3 0-16,3 0 0 0,1 0 0 0,0-3 0 15,1 4 0-15,-4 0 0 0,1 0 0 0,2 4 0 16,-2 5 0-16,-1-4 0 0,0-1 0 0,0-2 0 16,-2-2 0-16,-1 6 0 0,-5 2 0 0,-3-1 0 15,-4 2 144-15,-1-2-144 0,-1 1 0 0,-3-1 0 16,-2 3-224-16,-3 1 80 0,-6 1 0 0,-1 2 0 15,-2 0 0-15,-2-5 0 0,-2 1 144 0,1-2 0 0,-2 3 0 16,-1 2 0-16,-1 1 0 0,-3-3 0 0,1 0 0 16,-2 1 0-16,0 0 0 0,-3 4 0 15,3-2 0-15,0 0 0 0,-2-1 0 0,-2-3 0 16,-1 1 0-16,-3-1 0 0,-2-1 0 0,0 2 0 0,-1-4-128 0,2 1 128 16,-1 0-192-16,2 2 64 0,2-4 0 0,0 6 0 15,1 2 128-15,0-2-160 0,0 2 160 0,1-1-160 16,1 1 160-16,0-1 0 0,2-1 0 15,-3 2 0-15,-2-1 0 0,-1 0 0 0,4-4 0 0,-1-1 0 16,0-2 0-16,0 3 0 0,0 0 0 0,3 1 0 16,0-1 0-16,2 0 0 0,-3-4 0 15,2 4 0-15,0 0 0 0,1 2 0 0,-2 2 0 0,1-3-128 16,1-3 128-16,1 1-160 0,2 4 160 0,-1 1-160 16,2-2 160-16,-4 0-160 0,2-1 160 0,1-2-160 15,0 2 160-15,3-1 0 0,-1 3-144 0,1 2 144 16,0-4-144-16,0 5 144 0,0 1-192 0,2-3 192 0,3 0-128 15,0-4 128-15,2 7 0 0,1 1 0 0,4 1-160 0,-1-1 160 16,0 0-128-16,3-1 128 0,0 0-128 0,-1 1 128 16,2 0-128-16,1 3 128 0,1 2 0 0,1-1 0 15,1 0 0-15,2 2-128 0,-1 0 128 0,0-1-160 16,1 3 160-16,0 1-160 0,0-2 160 0,0 3-192 16,-4 8 192-16,4-9-192 0,-4 9 0 0,0 0-16 15,0 0 0-15,0 0 0 0,0 0-16 0,0 0 0 16,0 0 0-16,0 0 0 0,0 0 32 0,0 0 0 15,0 0 0-15,0 0 0 0,0 0 192 0,0 0-144 16,-4 13 144-16,1 1-128 0,2-2 128 0,1 0 0 0,-4 1 0 0,3 0 0 16,0-1 0-16,1 4 0 0,1 1 0 0,0 2 0 15,0 3 0-15,2 2 0 16,-1-1 0-16,1 5-128 0,1-2 128 0,0 5-208 0,1 1 80 0,-1 1 128 16,1 5-176-16,1 0 176 0,2 3-128 0,2 0 128 15,2-3 0-15,2 4 0 0,-1-3 0 0,2 1 0 16,3-4 0-16,0 3 0 0,0 3 0 0,2-4 0 15,0-4 0-15,1 2 0 0,-1 0 0 0,2 1 128 16,-1 0-128-16,4-3-160 0,0-4 160 0,2 2-208 16,1-1 208-16,1 4 128 0,-1-4 0 0,4 2-128 15,1-3 0-15,1 0 0 0,0 3 0 0,3-4 0 16,0 1 0-16,1 0 0 0,0-3 0 0,-1 3 0 0,-1 0 0 16,1-2 0-16,1 0 0 0,-4-4 0 15,2 0 176-15,-1 1-32 0,3-4 0 0,1 0 0 0,0-2 16 16,3 0 0-16,2-2 0 0,-2-2 0 0,-2-3-16 0,-3-6 0 15,-2 3 0-15,1-2 0 0,-1 5-144 16,0-4 128-16,-4-2-128 0,0 3 128 0,-3 0-128 0,-1 1 0 16,-2 1 0-16,-1-2 0 0,0 3 0 15,-3-5 0-15,-2 2 0 0,-4-4 128 0,-2 2-128 0,-3 0 0 16,-3-2 0-16,-7-5 0 0,0 0 0 0,7 8 0 16,-7-8 0-16,5 11 0 0,-1 2 0 0,-3-4 0 15,-1-9 0-15,0 0 0 0,-1 11 0 0,-4-2 0 16,0 1 0-16,-1 3 0 0,0-3 0 0,-1 2 0 15,-2-3 0-15,-2 2 0 0,-1 2 0 0,-2-2 128 16,-3 2-128-16,2 1 0 0,-3 1 0 0,2-1 0 0,-1-1 0 16,1 3 0-16,-3 2 0 0,-2 4 0 0,0 5 0 15,-2-3 0-15,-3-3 0 0,1 6 0 0,-1 2 0 16,1-1 0-16,-2 3 0 0,-2 0 0 0,-5 1 0 16,2 4 0-16,1 1 0 0,2 1 0 15,0-1 0-15,1 0 0 0,1 2 0 0,2 0 0 0,2 3 0 0,1 2 0 16,1-4 0-16,-1 1 0 0,2 2 0 0,0-1 0 15,-1 6 0-15,2-2 0 0,1 1 0 0,3 3 0 16,0-2 0-16,1-1 0 0,1 1 0 0,-1 3 0 16,3 0 0-16,1 0 0 0,-1 2 0 0,4 1 0 15,-2 3 0-15,4-3 0 0,-2 0 0 0,6-1 0 16,1-4 0-16,1 1 0 0,-1 1 0 0,5 1 0 16,-1 2 0-16,1-1 0 0,3-2 0 0,1 2 0 15,1 3 0-15,5-1-144 0,-1-2 144 0,4 1 0 16,1-1-1600-16,3 3-192 15,1 0-64-15</inkml:trace>
  <inkml:trace contextRef="#ctx0" brushRef="#br0" timeOffset="59088.25">20580 10423 16575 0,'0'0'736'0,"0"0"160"0,0 0-720 0,0 0-176 0,0 0 0 0,0 0 0 16,0 0 544-16,11 6 80 0,-11-6 16 0,11 3 0 16,-11-3 32-16,11 7 16 0,-4 2 0 0,1-4 0 15,-8-5-128-15,10 9-32 0,-10-9 0 0,11 8 0 16,0 0-32-16,-1 0-16 0,-1 2 0 0,1 0 0 16,-3 1 0-16,2 5 0 0,0 4 0 0,-1 0 0 15,-2-1-208-15,3 4-32 0,-1 3-16 0,-1-1 0 16,1 7-224-16,1-3 128 0,-1 0-128 0,0 3 0 15,1 3 0-15,0 0 128 0,0 2-128 0,3 1 0 0,-1 2 0 16,0-2 128-16,1-3-128 0,3 0 0 0,4-4 240 0,0 2-48 16,2-2-16-16,0-2 0 0,1 0-176 0,2 1 192 15,0-4-192-15,0 2 192 0,0-4-192 0,-1-1 0 16,0-1 144-16,1 0-144 0,3-2 144 0,1 0-144 16,-1-1 192-16,2 0-192 0,0 2 256 0,0-4-48 15,-1 0-16-15,3-1 0 0,2 2-48 0,0-1-16 16,0-1 0-16,-1 1 0 0,0-2-128 0,-1-2 192 15,0 0-192-15,-1 1 192 0,0-2-64 0,1 0-128 16,1 0 192-16,1 5-64 0,0-2 32 0,0 0 0 16,2-2 0-16,0 1 0 0,2 3-160 0,-1 0 0 15,-2 1 144-15,-1 3-144 0,-1 0 0 0,-4 2 0 0,-4-3 0 16,-1 2 0-16,-2 0 0 0,0 0 0 0,-3 1 0 0,-2-1 0 16,-2 2 0-16,0 3 0 0,-1-2 0 0,-2 4 0 15,-2-6 0-15,-1 4 0 0,-1 0 0 0,-2 1 128 16,-1-4 32-16,-1 4 16 0,-2-2 0 0,-1 4 0 15,-1-6-16-15,-2 3 0 0,-2-3 0 0,-1 1 0 16,-2 4 32-16,1 1 16 0,-4-2 0 0,0 1 0 16,-3-2-16-16,0 2-16 0,-1-3 0 0,-1 4 0 15,0-1-176-15,-1 0 160 0,-2 2-160 0,-1 3 160 16,-3-2-160-16,-1-2 0 0,0-1 144 0,-2 3-144 16,0 0 0-16,-1-1 128 0,2-1-128 0,-1 2 0 15,-1-4 0-15,2 1 128 0,0 2-128 0,2-5 0 16,-1 5 0-16,1-2 0 0,-4-1 0 0,3 4 0 15,0-1 0-15,1 1 0 0,0 0 0 0,-1 2 0 0,1 2 0 16,-2 1 0-16,-1 1 0 0,2 5 128 0,0-3 16 16,0 0 16-16,1 0 0 0,2 3 0 0,4-1-160 15,-1 4 0-15,1-1 144 0,2 1-144 0,2-7 0 0,3 2 0 16,3 1 0-16,0-3 128 0,2 2-128 0,0-1 0 16,4 0 0-16,-1-2 0 0,2-2 0 0,0 0 0 15,0 0 128-15,2-1-128 0,-1-2 0 0,2-1 0 16,0-1 0-16,2 1 0 0,1-1 0 0,-1-2 0 15,0 0 0-15,1 2 0 0,0-5 0 0,3 2 0 16,0-4 0-16,0 1 0 0,0-1 0 0,0-3 128 16,0-2-128-16,0 3 0 0,0-2 0 0,0-1 0 15,1-3 0-15,-1 0 0 0,-2 1 0 0,1-1 0 16,1-1 0-16,-3 1 0 0,0-5 0 0,0 1 128 0,-3 0-128 0,0-2 0 16,-3 2 0-16,1 1 0 0,0-3 0 0,-2 3 128 15,1-13-128-15,-6 8 0 0,-3 1 0 0,0-4 0 16,-1 3 0-16,1-3 0 0,-3-4 0 0,2 1 0 15,0-4 0-15,0 1 0 0,-1-1 128 0,-1-6-128 16,-1 0 0-16,2 2 0 0,-3-4 0 0,0 0 0 16,-1-4 0-16,-1 0 0 0,0-2-160 0,-1 0 160 15,0-3 0-15,-1-2 0 0,-1 0 0 0,1-3 0 16,3-2 0-16,-2 2 0 0,2-3 0 0,1 2 0 16,0-5 0-16,3 0 0 0,-3 1 0 0,2-4 0 15,2-4 128-15,0-1-128 0,0-1 0 0,2 0 0 16,0 3 0-16,2-4 0 0,2 1 0 0,2-1 0 15,0 1 0-15,4-2 0 0,1 1 0 0,4-5 0 16,0 2 0-16,2-2 0 0,2 0 0 0,0-1 0 0,3 1 0 0,1-3 0 16,0 0 0-16,2 2 0 0,2-1 0 0,1 1 0 15,2-3 0-15,1-2 0 0,1-1 0 0,1 0 0 16,0 1 0-16,1 0 0 0,2 0 0 0,3 3 0 16,-1 6 0-16,2-1 0 0,-1 2 0 0,-1 3 0 15,3-2 0-15,-1 0 0 0,-2 0 0 0,2 4 0 16,0-1 0-16,2 2 0 0,1 1 0 0,-1 0 0 15,-1 6 0-15,0 0 0 0,0 6 0 0,-2 1-128 16,-3 3 128-16,1 3 0 0,-4 1-224 0,-1 5 64 16,-1 0 16-16,-1 2 0 0,-3-3 16 0,-1 5 0 15,-4 4 0-15,0 0 0 0,-2-1 128 0,0 2-192 16,-12 0 192-16,11 3-192 0,-2-2 192 0,-9-1 0 0,9 4-144 16,-9-4 144-16,0 0 0 0,11 4 0 0,-4 1 0 0,-7-5 0 15,0 0 0-15,0 0 0 0,0 0 0 0,0 0 0 16,0 0 0-16,0 0 128 0,0 0-128 0,0-10 128 15,0 10-128-15,-1-9 0 0,-3-3 0 0,0 3 0 16,-1 1 0-16,0-4 128 0,-4 6-128 0,-3-7 128 16,-2-2-128-16,2-2-176 0,-2 2 48 0,-3-5 0 15,-1-2 128-15,-1-1 0 0,-2 2 0 0,-1-5 0 16,-5 2 0-16,2-1 0 0,-3-5 0 0,-1-1 0 16,3 0 0-16,-2 1 0 0,0-2 0 0,1-3 0 15,-1 0 192-15,1-2-48 0,0 0 0 0,0-1 0 16,1 0-16-16,2 1-128 0,-1-1 192 0,0 0-64 15,-3 1-128-15,-1 0 0 0,2-1 0 0,-1 2 0 16,-1 2 0-16,1 0 128 0,1-1-128 0,2 1 0 16,1 0 0-16,0 1 0 0,-1-2 0 0,1 1 0 0,-1 0 0 0,-1-1 0 15,0 0 0-15,0-2 0 0,1 1 0 0,-1 1 0 16,0 0 0-16,-1 4 0 0,-2 1 0 0,0 0 0 16,-1-3 0-16,4 1 0 0,-4-1 144 0,2 0-144 15,1 0 160-15,0 1-160 0,-2-1 128 0,1 3-128 16,1 2 0-16,-1-3 0 0,-1 2 128 0,1 1-128 15,-1-1 0-15,1 3 0 0,0 1 128 0,0 1-128 16,-2 1 0-16,2-3 0 0,2 1 0 0,2 1 128 16,-1-2-128-16,3 2 0 0,0-5 0 0,4 2 0 15,2-2 128-15,3 2-128 0,0-2 0 0,3 0 0 16,2 1 0-16,3-3 0 0,2 1 0 0,0 2 0 0,2-1 0 0,-1 2 0 16,2-3 0-16,2-1-128 0,0 2 128 15,1 0 0-15,1 1-144 0,-1 1 144 0,1-4 0 0,1 5-144 16,0-2 144-16,2 4 0 0,-1-3 0 0,3 3 0 15,1 2 0-15,2-1 0 0,0 0 0 0,-2 2 0 16,1 0 0-16,0 1-128 0,2 1 128 0,0 3 0 16,-2 2 0-16,0-2 0 0,0 5 0 0,-3 2 0 15,1 0 0-15,-1 3 0 0,-2 1 0 0,-6 5-128 16,0 0 128-16,8-8 0 0,-8 8 0 0,0 0-128 16,0 0 128-16,0 0-192 0,0 0 192 0,0 0-192 15,0 0 64-15,0 0 0 0,0 0 0 0,-3 11 0 16,0 2 128-16,-1-1 0 0,-1 0 0 0,-2 4-128 15,1 0 128-15,0 2 0 0,-2 2-144 0,0 1 144 16,1 1 0-16,-2 5 0 0,-3-1 0 0,4 3 0 16,-3 1-128-16,0 1 128 0,-1 2 0 0,0 4 0 0,-1 2 0 15,2 2 0-15,-1-2-144 0,3 1 144 0,3 4 0 0,-2-2 0 16,3 1 0-16,1 3 0 0,1-3 0 0,0 4 0 16,2 3 0-16,1-4 0 0,1 1 0 0,2 0 0 15,-1-3 0-15,3 4 0 0,0-1 0 0,3 1 0 16,0-3 0-16,2 0 0 0,0 3 0 0,3-3 0 15,2-2 0-15,3-4 0 0,-2 1 0 0,3-1 0 16,2-2 0-16,-1 0 0 0,0 1 0 0,2-3 0 16,-2-3 0-16,2 1 0 0,-1 0 0 0,2-2 0 15,3-7 0-15,-1 3 0 0,4-3 0 0,2-5 144 16,1-1-144-16,3-2 128 0,2-2 0 0,3-2-128 16,3 0 192-16,0 2-64 0,0-5-128 0,0 0 192 15,-1-4-192-15,2-1 192 0,-1 1-192 0,0-1 0 0,0 0 0 0,0 1 0 16,4 0 0-16,1 0 0 0,-1-1 128 0,0 2-128 15,0 3 0-15,-3-3 0 0,-2 5 0 0,-1-3 0 16,-2 3 0-16,1 0 0 0,-4-2 0 0,1 2 0 16,-2-3 0-16,-1 3 0 0,-1 0 0 0,0 1 0 15,-1 1 0-15,-3-2 0 0,-1 1 0 0,-3 2 0 16,-2 0 0-16,0-3 0 0,-4 2 0 0,-1 1 0 16,-3-4 0-16,-1 2 0 0,-2 2 0 0,-2 1 0 15,-3-4 0-15,0 2 0 0,-2-2 0 0,-1 2 0 16,-3 4 0-16,-1-2 0 0,-1 0 0 0,-2 3 128 15,-3 0-128-15,1 0 0 0,-3 2 144 0,-1 0-144 16,-2 2 144-16,-2 1-144 0,-3-2 192 0,-2 1-192 16,-4 1 128-16,-1 4-128 0,-2-2 0 0,-2 4 0 15,-3 3 176-15,2-2-176 0,0 2 160 0,-2 1-160 16,1 0 128-16,0 4-128 0,0 0 0 0,-2 5 144 0,1 0-144 0,2-1 0 16,-1 2 0-16,-1 3 0 0,2 2 0 0,0-1 0 15,0 2 0-15,0 4 0 0,0 0 0 0,2 3 0 16,-1-1 0-16,2 0 0 0,-1 4 0 0,2 1 0 15,3-1 0-15,0 8 0 0,1-3 0 0,1 1 0 16,2 3 0-16,3-1 0 0,2-2 0 0,1 1 0 16,2 1 0-16,2 1 0 0,4-1 0 0,2 0 0 15,2 1 0-15,2-2 0 0,6 0 0 0,0 0 0 16,5 1 0-16,2-2 0 0,3 1-192 0,3 2 16 16,3-5 16-16,7 1 0 15,6-5-1632-15,7 4-320 0,4-4-64 0,2 5 0 0</inkml:trace>
  <inkml:trace contextRef="#ctx0" brushRef="#br0" timeOffset="74299.73">19757 9653 27183 0,'-20'-13'1200'0,"7"2"256"0,0 1-1168 0,2-3-288 15,1-1 0-15,2 3 0 0,-1 3 128 0,9 8-128 16,-6-10 192-16,-1 2-192 0,7 8 240 0,0 0-64 0,0 0-16 16,0 0 0-16,-5-10-160 0,5 10 0 0,0 0 144 0,0 0-144 15,0 0 0-15,0 0 0 0,0 0 0 0,8 8 0 16,-2 1 0-16,2 1-160 0,-2 1 160 0,2-2 0 16,0 4 0-16,-1 1-128 0,1-3 128 0,1 3 0 15,-2 3 0-15,4 1 0 0,-3-1-128 0,1 5 128 16,-1 0 0-16,1 3 0 0,0-1 128 0,1 4-128 15,0-2 176-15,0 2-176 0,-1-2 192 0,4 6-192 16,-3 4 448-16,4-2-32 0,-1-1 0 0,1-3 0 16,1 2 16-16,0 1 0 0,2 2 0 0,1 0 0 15,1 2-112-15,1-1-32 0,-1-1 0 0,0 1 0 16,3-1-48-16,-1 0-16 0,1-1 0 0,2 2 0 16,0 0-48-16,2 1-16 0,-2-1 0 0,5 1 0 15,-1-2-32-15,3 2-128 0,0 4 192 0,2-3-64 0,2 1-128 16,-1 1 0-16,0-1 0 0,-1 1 0 0,-2-2 0 0,-1-1 0 15,0 0 0-15,-1 2 0 16,-1-3 0-16,2-2 0 0,-2-2 0 0,3 1 0 0,1 0 0 0,-2 0 0 16,2-5 160-16,3-2-160 0,2 0 0 0,3-1 0 15,0-4 0-15,0 0 0 0,-2 0 0 0,-1-1 128 16,0-2-128-16,0-2 0 0,-1 1 192 0,1-2-192 16,0 0 192-16,0 2-192 0,0 1 192 0,1-2-192 15,4-2 192-15,0-3-192 0,0 2 224 0,0-1-64 16,-2-3-16-16,0 5 0 0,2-6-16 0,-3 3-128 15,-1 3 192-15,0-3-64 0,1-1-128 0,0 3 0 16,2-2 0-16,-1 3 128 0,0 0-128 0,-1 0 0 0,-2-1 0 16,-1 2 0-16,-5 2 128 0,0-1-128 0,-2 0 0 0,0 0 128 15,1-1-128-15,-2 2 0 0,0-2 0 0,-2 2 0 16,0 0 0-16,-1 1 0 0,-1 1 0 0,-1-1 0 16,0 0 0-16,-1 0 0 0,-1-1 0 0,-2 1 0 15,-1-1 0-15,0 1 0 0,-5-1 0 0,-2 1 0 16,-1-4 0-16,0 1 0 0,-2 3 0 0,-2-3 0 15,-2 2 0-15,0 1 0 0,-3 0 0 0,-1-1 0 16,0 2 0-16,-1 0 0 0,1-1 0 0,-4-2 0 16,0-1 0-16,-1-1 0 0,0 2 128 0,0 1-128 15,-1-2 0-15,-1 2 0 0,-2 0 0 0,1 1 0 16,-3 1 0-16,0 2 0 0,0-1 0 0,-2 0 0 16,-2 3 0-16,-1-1 0 0,1-2 0 0,1 2 0 15,0-2 0-15,0 3 0 0,-1-1 0 0,-2-1 0 16,1 3 0-16,-2 2 0 0,-1-2 0 0,0 3 0 15,-1-3 0-15,-1 2 0 0,1-1 0 0,0 1 0 0,-1 1 0 16,0 0 0-16,0 1 0 0,0 1 0 0,-2-4 0 0,-1 3 0 16,-2 0 0-16,1 1 128 0,-1-4-128 0,0 1 0 15,-4-2 0-15,2 6-176 0,2-1 176 0,-1 1 0 16,0 1 128-16,1-2-128 0,-2 2 0 0,1 0 0 16,0-1 0-16,1 1-128 0,-1 2 128 0,3 2 0 15,0-1 0-15,-2-1 0 0,-1-2 0 0,1 0 0 16,0 1 0-16,2 2 0 0,0 1 0 0,-1-1 0 15,-2-1 0-15,5-1 0 0,1 2 0 0,2-2 0 16,-2-1 0-16,2 0 0 0,1 4 0 0,2 0 0 16,-1 1 0-16,3-3 0 0,0-3 0 0,2 2 0 15,0 0 0-15,1 0 0 0,1 2 0 0,0-1 0 0,-1 0 0 0,4 1 0 16,-2-2 0-16,1 0 0 0,2 4 0 0,-1-1 0 16,1 1 0-16,1-1 0 0,3 2 0 0,-2-4-128 15,0-2 128-15,3 3 0 0,1 0 0 0,2 1 0 16,-1 0 0-16,3 0 0 0,3-4-128 0,0 2 128 15,2 1-160-15,3-1 160 0,-1 1-192 0,3-2 192 16,-1-6-256-16,-1 4 48 0,2-6 16 0,0 2 0 16,0 0 192-16,2-3-176 0,-1-2 176 0,0 1-160 15,0-2 160-15,1-2 0 0,4 0 0 0,-2-2-128 16,1 1 128-16,1-1 0 0,2 2 0 0,1-3 0 16,0-3 0-16,-2 1 0 0,1-1 0 0,-3-3 0 15,-3 1 0-15,0-3 0 0,-1-1 0 0,-2 2 0 16,-3-6 0-16,-10-2 0 0,11 0 0 0,-11 0 0 15,12 0 0-15,-12 0 0 0,0 0 0 0,7-6 0 0,-7 6 0 0,3-13 0 16,-4-1 0-16,-2 0 128 0,-1-2-128 0,-1-3 0 16,-4-2 128-16,-1-3-128 0,-3-6 128 0,-2-1-128 15,-3 1 128-15,0-3-128 0,-3-2 0 0,-1-3 0 16,1-5 0-16,-2 0 0 0,1 1 0 0,2-1 0 16,-1 1 0-16,4-3 0 0,0 2 128 0,3 1-128 15,0-1 160-15,0 2-160 0,0-5 208 0,1 1-48 16,2-8-16-16,0 5 0 0,-1 2-144 0,2-2 0 15,-1-5 0-15,-2-1 0 0,4 0 0 0,0-1-224 16,0-1 80-16,2-2 16 0,0-1 128 0,2 3-160 16,1 0 160-16,3 0-160 0,1 0 160 0,3 2 0 15,0 0-144-15,5 1 144 0,1 1 0 0,1-3 0 0,3 2 0 16,2-2 0-16,2 2 0 0,2-2 0 0,1 2 0 16,3 2 0-16,1 3 0 0,4-1 0 0,1 6 0 0,3-5 0 15,1-4 0-15,0 5 0 0,5-3 0 0,0 4 0 16,-1 1 0-16,1-2 0 0,2 2 0 0,0 2 0 15,1 6 0-15,1 1 0 0,-1 3 0 0,2 2 0 16,3-1 0-16,-3 1-144 0,-1 5 144 0,-3-2 0 16,-4 2-160-16,-1 2 160 0,-2 2-128 0,-1 3 128 15,1 2-240-15,0 0 48 0,-1 1 0 0,-2 5 0 16,-1 1 64-16,0 6 128 0,0-2-208 0,0 4 80 16,-2 0 128-16,0 2 0 0,-3 2 0 0,-2-1 0 15,-2 4 0-15,-2-1 0 0,-2-2 0 0,-2 3-128 16,-3 2 128-16,-10-7 0 0,10 3 0 0,-10-3 0 0,6 7 0 0,-6-7 0 15,0 0 0-15,0 0 0 0,0 0 0 16,3 10 0-16,-3-10 0 0,-3 6 0 0,3-6 128 0,-8 8-128 16,-1-4 128-16,-3-2-128 0,0 1 0 0,-1-3 144 15,1 0-144-15,-3-1 0 0,-1-1 0 0,-3-1 0 16,-2-3 0-16,1 1 0 0,0 0 0 0,-1-4 0 16,1 2 0-16,-3-5 0 0,-1 2 128 0,0-3-128 15,-2 2 0-15,2 0 0 0,-3-5 0 0,2 0 0 16,0-2 0-16,-2 0 0 0,1 0 0 0,-2 1 0 15,0-1 0-15,-2-1 0 0,-4-4 0 0,-1-1 0 16,-2 0 0-16,2-4 0 0,1 0 0 0,-1-2 0 16,0 2-144-16,2-1 144 0,0-3 0 0,0 2 0 15,-1-1 0-15,3-2 0 0,-2 2 0 0,0-1 0 0,-6 3 0 0,1-3 0 16,0-4 0-16,1 3 0 0,0 1 0 0,1-2 0 16,0-4 0-16,-1 1 0 0,0 3 0 0,0-1 0 15,1 1 0-15,0 1 0 0,0-4 0 0,-1 3 0 16,-3 1 0-16,2 0 0 0,-2-2 0 0,3 2 0 15,3 2 0-15,2-5 0 0,2-3 0 0,2-1 0 16,-1 2 0-16,3-1 0 0,1-3 0 0,1 0 128 16,-1-3-128-16,4 3 0 0,1 3 0 0,2-2 0 15,0-1 0-15,0 0 0 0,0 2-176 0,1-2 176 16,0 1-224-16,2 3 48 0,0-3 16 0,1 1 0 16,1-2 32-16,3 2 0 0,-1 2 0 0,3 1 0 15,-3 0 128-15,4-1-128 0,0 1 128 0,2 1-128 16,0-3 128-16,1 3 0 0,1 0-144 0,0 4 144 15,1 4-144-15,-1-2 144 0,2-1-192 0,-1 5 192 16,2-4-272-16,0 6 48 0,0-3 16 0,2 5 0 0,-1 0-48 0,0 3-16 16,2-1 0-16,-1-1 0 15,0 1-144-15,1 2-32 0,-1 3 0 0,0-2 0 16,1 0-528-16,-1 0-112 0,1 1-32 0,-1 0-10528 16</inkml:trace>
  <inkml:trace contextRef="#ctx0" brushRef="#br0" timeOffset="75467.7">20198 9246 26031 0,'0'0'1152'0,"-9"-2"240"0,9 2-1120 0,0 0-272 0,0 0 0 0,-6 9 0 16,1 3 0-16,1 0 0 0,1 2-208 0,1 1 80 15,2 0 128-15,-1 3 0 0,-1 5 0 0,1 3 0 16,1-1 0-16,0 4 0 0,1 0 0 0,3 3 0 16,0 1 0-16,4 0 0 0,-1-3 0 0,3 4 0 15,1 3 0-15,4 0 0 0,0 1 0 0,2-3 0 0,0-2 0 0,4 5 0 16,-1 3-128-16,4 0 128 0,3-3 0 0,1 0 0 16,1 1 0-16,2-2 0 0,0-1 0 0,1 0 0 15,-1-1 0-15,1 1 0 0,-1-3 0 0,2-3 0 16,2-1 0-16,0-1 0 0,1 3 0 0,1 2 0 15,1-1 0-15,3-4 0 0,-1-2 176 0,2-1-48 16,1-1 0-16,-2 0 0 0,0-4 0 0,-2-1 0 16,1-2 0-16,-1-1 0 0,-1 0-128 0,1-1 0 15,-2-2 144-15,3 1-144 0,3 1 128 0,0 0-128 16,-1-1 160-16,0-3-160 0,0 2 0 0,-3 2 128 16,-2-2-128-16,0 1 0 0,0-1 0 0,-1 2 128 15,-1-3-128-15,1 1 0 0,-1 3 128 0,2-1-128 0,0 3 0 0,0 1 0 16,0 6 0-16,-2 1 0 0,-2-6 0 0,-3 3 0 15,-4-3 0-15,-1 3 0 0,-3 0 0 0,1-1 0 16,-4 1 0-16,0-1 0 0,-1-1 0 0,0 0 0 16,-3 6 256-16,-1-3-64 0,0 0 0 0,-1 0 0 15,-2 1 48-15,1 0 0 0,-2-1 0 0,-1-1 0 16,-1 1-80-16,-2 3-16 0,-1 0 0 0,0-2 0 16,-1-5-144-16,1 5 128 0,-3-1-128 0,1-1 128 15,-2-2-128-15,-1 3 128 0,-1-2-128 0,-2 1 128 16,2-3-128-16,-3 4 0 0,1 3 0 0,-2-2 0 15,-3 3 0-15,-1-2 0 0,0 2 0 0,0-2 128 16,-1 1-128-16,-1-3 0 0,-1 4 0 0,2-2 0 16,0 3 0-16,0-6 0 0,-2-2 128 0,2 4-128 15,1-4 192-15,0 3-32 0,2-2-16 0,-1 1 0 0,0-3-144 0,1 0 0 16,-1 2 0-16,0 2 0 0,1-1 0 0,-1-1 128 16,2 2-128-16,-1 3 0 0,-1-3 0 0,0 2 0 15,0-3 0-15,-1 5 0 0,-1 1 0 0,0-1 0 16,-1-6 0-16,-2 1 0 0,0 1 128 0,-2-1-128 15,0 1 0-15,-3 2 128 0,1-6 0 0,0 0 0 16,-1 3 0-16,-1-1 0 0,1 3 0 0,0-1 0 16,-2 3 0-16,2-2 0 0,0 2 0 0,0-3 0 15,1 2 0-15,1 0 0 0,0 1-128 0,-1 1 0 16,1 4 0-16,1-4 0 0,-2 2 0 0,2 1 0 16,-2-3 0-16,1 1 0 0,2-2 0 0,-4 3 0 15,0 3 0-15,0 0 0 0,-2-4 0 0,1 2 0 0,-1 1 0 0,1-2 0 16,1-2 0-16,0 4 0 0,0 4 0 0,0-1 0 15,1-1 0-15,1 0 128 0,2 0-128 0,-2-4 0 16,1 2 0-16,2 1 0 0,4 3 0 0,-2-1 0 16,-1 0 0-16,2-1 0 0,0-2 128 0,1 0-128 15,-1 2 0-15,1 3 0 0,0 3 0 0,0-1 0 16,0-3 0-16,1 1 0 0,1 0 0 0,-1 1 0 16,2 2 0-16,-1 2 0 0,1-3 0 0,0-2 0 15,1 1 0-15,0 0 0 0,0 0 0 0,1 3 0 16,1 0 0-16,1-2 0 0,0 2 0 0,1 1 0 15,1-2 0-15,1 0 0 0,2 0 0 0,-1 1 0 16,4-2 0-16,-4 2 0 0,3 0 0 0,0 1 0 16,-1-3 0-16,4 2 0 0,-2 0 0 0,2-2 0 0,1 0 0 15,1-1 128-15,1-1-128 0,3 1 0 0,-1-1 0 0,2 0 0 16,0-3 128-16,1 0-128 0,4-3 0 0,3 1 0 16,2-5-160-16,3 2 160 15,3-5-480-15,2-4 0 0,1-4 0 0,0-4 0 16,1-4-432-16,-1-4-96 0,2-7-16 0</inkml:trace>
  <inkml:trace contextRef="#ctx0" brushRef="#br0" timeOffset="76585.57">20723 9311 20271 0,'0'-7'1792'0,"0"2"-1424"16,3-4-368-16,-1 5 0 0,-2 4 288 0,7-5-16 16,-2 0 0-16,-5 5 0 0,0 0-272 0,9 3 0 15,-9-3 0-15,10 7 0 0,0-2 0 0,-2 4 0 16,-1-3 0-16,0 7 0 0,-1-3 0 0,-1 7 0 16,-1 2 0-16,-2 4 0 0,1-2 0 0,-3 1 0 15,-3 1 0-15,1 3 0 0,-1 0 0 0,-1 3 0 0,-1 1 0 16,0 0 0-16,0-1 0 0,1 0 0 15,1 4 0-15,-1 0 0 0,-1 4 144 0,1 0 80 0,1-3 16 16,1 3 0-16,-1 4 224 0,1 0 48 0,-1-2 16 0,1 4 0 16,-1 3-80-16,3 2-32 0,0-1 0 0,0 2 0 15,3 0-96-15,-1 2 0 0,2 2-16 0,1-1 0 16,1-6-304-16,3 4 0 0,1-2 128 0,3-1-128 16,1 1 144-16,1 1-16 0,3-4-128 0,4 2 192 15,2-6-192-15,0 1 0 0,3 0 128 0,3-4-128 16,2-2 0-16,0-2 0 0,-2 0 0 0,1-3 0 15,1-2 192-15,1 3-64 0,1-4-128 0,-1 1 192 16,3 2-192-16,-1-5 0 0,3 2 0 0,2-2 0 16,3 0 0-16,3-1 128 0,2-3-128 0,-1 1 0 15,-5-4 160-15,4 2-160 0,0-2 160 0,-3-1-160 16,1-2 144-16,3 1-144 0,-1 0 128 0,0 1-128 0,0-1 144 0,-1 1-144 16,0-1 160-16,-4 0-160 0,-5-3 128 0,0 2-128 15,-3 1 0-15,0 3 144 0,-1 4-144 0,-2-2 0 16,1-2 144-16,-2 3-144 0,-2 4 0 0,-1-2 0 15,0 2 0-15,-2-2 0 0,3 6 0 0,-3-3 0 16,-1 1 0-16,-4 3 0 0,-3 1 0 0,0 0 0 16,-2-1 0-16,-2 1 128 0,-2-3-128 0,-2 3 0 15,-2-2 0-15,-2 3 128 0,-1 1-128 0,-2-1 0 16,-1-2 128-16,-4 2-128 0,0 0 144 0,-3 2-144 16,-1-2 192-16,-2 3-192 0,-3 1 240 0,-2-1-64 15,-3-1-16-15,0-1 0 0,-2 1 0 0,-1 3 0 16,-2 4 0-16,0-1 0 0,-1-2 0 0,-1 3 0 0,0-1 0 0,0 1 0 15,-1 3-160-15,0-3 192 0,-2 4-192 0,0 0 192 16,0 0-192-16,0 3 0 0,-3 2 144 0,-2 0-144 16,-2 4 0-16,-4-1 0 0,0 3 0 0,0-1 128 15,-3-3-128-15,3 3 0 0,1 1 0 0,0 1 128 16,1 2-128-16,2-3 0 0,-1-1 0 0,2 3 128 16,2 2-128-16,-1-1 0 0,0 3 0 0,-1-4 0 15,3 3 0-15,2 0 0 0,2 3 0 0,1 0 0 16,0-6 0-16,6 2 0 0,2 1 0 0,1 2 0 15,1-3 0-15,2 3 0 0,1-4 0 0,4 5 0 16,2-3 0-16,2 0 0 0,1 0 0 0,4 0 0 16,2-2 0-16,3 3 0 0,4-1 0 0,3-1 0 15,2-1 0-15,4-2 0 0,2-3 0 0,7-3 128 0,4-2-128 16,5-3 0-16,7-1 0 0,2-5 0 0,0 2 0 0,6-8 0 16,4-2 0-16,7-5-192 15,8-3-368-15,9-5-80 0,9-9 0 0,1-6-8448 16,0-10-1696-16</inkml:trace>
  <inkml:trace contextRef="#ctx0" brushRef="#br0" timeOffset="80631.82">25170 9438 3679 0,'0'0'320'0,"0"0"-320"16,0 0 0-16,0 0 0 0,0 0 2320 0,0 0 400 15,0 0 80-15,0 0 16 0,0 0-1776 0,0 0-336 16,0 0-80-16,-9 5-16 0,1-1-96 0,8-4 0 16,-9 5-16-16,9-5 0 0,-9-1 112 0,0 0 32 15,9 1 0-15,-6-1 0 0,6 1 64 0,-6-2 0 16,-1-2 16-16,7 4 0 0,-2-8-160 0,0 1-48 16,0-3 0-16,3 1 0 0,3-5-208 0,1-1-48 15,0-3-16-15,3-1 0 0,1 0-48 0,1 0 0 16,1 0 0-16,1 2 0 0,0 3-48 0,1 3-16 0,-1-2 0 0,0 3 0 15,0 2-128-15,-2-1 128 0,-2 3-128 0,-8 6 128 16,0 0 0-16,0 0-128 0,8 5 192 0,-8-5-64 16,7 9-128-16,-3-1 128 0,-3 3-128 0,-1-1 128 15,-1 3-128-15,-3 1 192 0,0 3-192 0,-2-2 192 16,-2 1-192-16,-2 1 160 0,-4-3-160 0,-1 0 160 16,-1 0-160-16,0-4 128 0,-2-1-128 0,3 0 128 15,0-2 256-15,-1 0 32 0,2-1 16 0,3-3 0 16,1-5 64-16,3 1 16 0,7 1 0 0,-6-8 0 15,3 1-192-15,0-5-16 0,4 0-16 0,4 2 0 16,3-4-288-16,0 2 128 0,3 1-128 0,0-2 0 16,2 2 0-16,0 2 0 0,-1-2 0 0,2 6 0 15,-2 2 0-15,-2-1 0 0,-10 4 0 0,9 0 0 16,1 2 0-16,-10-2 0 0,5 8 0 0,-2 3 0 0,-3-2 0 16,0 5 0-16,-3 1 0 0,-2 2 0 0,-1 0 0 15,-3-3 0-15,-2-4 0 0,0 2 0 0,-3 2 0 0,-1-3 0 16,1-3 0-16,-1-1 0 0,-1 2 384 0,2-3-48 15,0-2 0-15,3-2 0 0,2-3 112 0,3-1 32 16,-2-1 0-16,8 3 0 0,-4-5-192 0,2-3-32 16,2 8-16-16,1-7 0 0,4-5-240 0,1 5 0 15,1-2 0-15,2 2 0 0,-3 2 0 0,3-1 0 16,0 0 0-16,2 4 0 0,-2 2 0 0,1 0 0 16,-10 0 0-16,10 0 0 0,-10 0 0 0,9 2-128 15,-9-2 128-15,0 0 0 16,0 0-784-16,0 0-48 0,0 0-16 0,0 0-9440 15,0 0-1872-15</inkml:trace>
  <inkml:trace contextRef="#ctx0" brushRef="#br0" timeOffset="81676">24959 9184 7359 0,'0'0'656'0,"0"0"-528"0,-9-4-128 0,0 3 0 15,0-1 2352-15,1-1 432 0,-1-1 96 0,2 0 0 16,-1 1-1536-16,0 0-304 0,2-2-64 0,0-1-16 16,-1-1-144-16,1 3-48 0,1-2 0 0,1 1 0 15,0 1-208-15,4 4-48 0,0 0-16 0,0 0 0 16,0 0-224-16,0 0-32 0,0 0-16 0,0 0 0 15,0 0-32-15,0 0-16 0,0 0 0 0,0 0 0 16,0 0 48-16,0 0 16 0,10 6 0 0,1 5 0 16,0-2 0-16,2 2 0 0,0-2 0 0,2 2 0 15,0 3 0-15,3-2 0 0,1 0 0 0,0 2 0 16,1 2-32-16,2-1 0 0,1-2 0 0,1 1 0 16,-1 0 32-16,0 0 0 0,0-2 0 0,-2 2 0 0,-2 2-64 15,0 0-16-15,-3 1 0 0,-4-2 0 16,0-2-32-16,-2-2-128 0,-3 0 192 0,1 0-64 0,-2 1-128 0,1 1 0 15,-7-13 144-15,5 10-144 0,-5-10 0 0,0 0 128 16,4 12-128-16,-4-12 0 0,0 0-176 0,0 0-96 16,0 0-32-16,0 0 0 15,0 0-1408-15,0 0-272 0,0 0-64 0,0 0-16 0</inkml:trace>
  <inkml:trace contextRef="#ctx0" brushRef="#br0" timeOffset="82031.52">25274 9020 25391 0,'0'0'1120'0,"0"0"240"0,0 0-1088 0,0 0-272 0,0 0 0 0,0 0 0 16,-3 12 0-16,3-3 128 0,0 3-128 0,0-12 0 16,-2 9 288-16,0 1-48 0,2-10-16 0,-3 16 0 15,-1-1 112-15,0 1 32 0,-1 2 0 0,-1 2 0 16,-2 2-48-16,-4 1-16 0,0 1 0 0,-3 2 0 16,-1 3 272-16,-2 1 48 0,-2 5 16 0,-3-1 0 0,-1-1 16 15,1 1 16-15,0-3 0 0,0-2 0 16,2 0-80-16,0 0-16 0,0-4 0 0,3-3 0 0,0-4-192 0,6 0-32 15,-1-3-16-15,3-1 0 0,3-5-336 0,4 0 128 16,3-9-128-16,0 0 0 16,0 0-1312-16,0 0-336 0,7-9-64 0,2-1-12960 0</inkml:trace>
  <inkml:trace contextRef="#ctx0" brushRef="#br0" timeOffset="83775.11">24829 9248 4607 0,'0'0'400'0,"0"0"-400"16,0 0 0-16,0 0 0 0,0 0 1856 0,11 4 272 16,-11-4 64-16,0 0 16 0,12 7-960 0,-2 2-192 15,-1-1-32-15,0 2-16 0,0-3-160 0,1 4-16 0,1 1-16 0,1 1 0 16,0 1-144-16,1 1-32 0,4 2 0 0,-1 1 0 16,2-2-32-16,2-2-16 0,1-2 0 0,0 2 0 15,2 2-256-15,-1-1-48 0,-1-3-16 0,0-1 0 16,-1-4-144-16,0-1-128 0,-3-4 144 0,-3 2-144 15,0 0 0-15,-3 0 0 0,-1-7 0 0,-10 3 0 32,8 0-1616-32,-8 0-272 0</inkml:trace>
  <inkml:trace contextRef="#ctx0" brushRef="#br0" timeOffset="84026.17">25232 9192 21183 0,'-9'5'1888'0,"1"1"-1504"16,3 6-384-16,-1-3 0 0,-2-1 672 0,-1 6 64 15,-1 2 16-15,-1-1 0 0,-2 1-112 0,-1 2-32 16,-2 1 0-16,-1 3 0 0,0-2-160 0,2-1-48 15,-1 0 0-15,2 0 0 0,0 1-224 0,2-3-48 16,1-1-128-16,-1-1 192 0,3 3-384 0,2-6-64 16,-1 1-32-16,2 0 0 15,0-7-1888-15,6-6-384 0</inkml:trace>
  <inkml:trace contextRef="#ctx0" brushRef="#br0" timeOffset="85082.19">24298 7394 20271 0,'0'0'1792'0,"0"0"-1424"0,0 0-368 0,10 6 0 15,-10-6 240-15,12 6-32 0,-12-6 0 0,14 8 0 16,0 3 560-16,0-3 128 0,-1 2 0 0,4-1 16 16,-2 2-512-16,1 4-96 0,1-1-32 0,1-2 0 0,1 0-272 15,0 1 128-15,0-1-128 0,0 2 0 0,-1 0 0 0,1-2 0 16,-1-2 0-16,-3 3-192 16,0-3-448-16,0 2-96 0,-1-3-16 0,-2-3 0 15,-3 2-464-15,1-1-80 0,-2-3-32 0</inkml:trace>
  <inkml:trace contextRef="#ctx0" brushRef="#br0" timeOffset="85354.89">24656 7332 20959 0,'0'0'928'0,"-4"9"192"0,-2 4-896 0,-1 1-224 0,0 5 0 0,-2 1 0 16,0-1 896-16,-2 3 144 0,-5 1 32 0,1 2 0 16,-1-1-128-16,-1 3-32 0,1-3 0 0,-1 4 0 15,-1-2-400-15,2 2-64 0,-1-2-32 0,2 2 0 16,0-4-416-16,1 0-144 0,1-1 0 0,2-2-12880 15</inkml:trace>
  <inkml:trace contextRef="#ctx0" brushRef="#br0" timeOffset="87236.11">24789 9203 11055 0,'0'0'976'0,"0"0"-784"0,-1-6-192 0,1 6 0 0,0 0 2080 0,0 0 368 16,-4-9 80-16,4 9 16 0,0 0-1088 15,-2-8-224-15,2 8-32 0,0 0-16 0,0 0-336 0,0 0-64 16,0 0-16-16,0 0 0 0,0 0-128 0,0 0-16 16,0 0-16-16,0 0 0 0,0 0-160 0,0 0-16 15,11 0-16-15,-1 2 0 0,-10-2 0 0,13 5 0 16,0 1 0-16,-2-2 0 0,5 1-64 0,-4 1-16 16,1-1 0-16,0 0 0 0,3-1-16 0,1 3 0 15,2-2 0-15,0 2 0 0,4 2-32 0,1 0-16 16,3 1 0-16,-1 3 0 0,4-3 48 0,1 3 16 15,2 1 0-15,-1-3 0 0,-1 2 32 0,0 1 0 0,0 4 0 16,-1-3 0-16,1-2-64 0,-1-1-16 0,1 2 0 0,-1 2 0 16,0 0-160-16,-1 2-128 0,-2 0 192 0,-1-3-192 15,1-3 128-15,-3 1-128 0,2 4 0 0,-4 0 0 16,-2-3 0-16,-1-3 128 0,-3 0-128 0,1 1 0 16,-2-6 0-16,-1-1 0 0,-3-1 0 0,0 1 0 15,-1-2 0-15,-10-3-256 0,0 0 32 0,7-2 0 31,-7 2-1104-31,8-8-208 0,-8 8-64 0,0-13-9024 0,-3-4-1792 0</inkml:trace>
  <inkml:trace contextRef="#ctx0" brushRef="#br0" timeOffset="87975.14">25238 8986 21183 0,'0'0'944'0,"0"0"192"0,-5-4-912 0,5 4-224 16,0 0 0-16,0 0 0 0,0 0 704 0,0 0 112 16,0 0 16-16,0 0 0 0,0 0-256 0,0 0-64 0,0 0 0 0,0 0 0 15,0 0-96-15,6 11-32 0,0 1 0 0,-4 4 0 16,1 4 192-16,-5-1 16 0,0 0 16 0,-3 4 0 16,-3-1 16-16,0 5 0 0,-2 1 0 0,-4 3 0 15,0-3 48-15,-2 2 16 0,-2 1 0 0,0-4 0 16,-2 4 48-16,1-3 16 0,0 1 0 0,1 0 0 15,-2-3-240-15,2 1-32 0,1-5-16 0,1 1 0 16,1-2-144-16,-1-2-48 0,1-1 0 0,0-1 0 16,2 0-112-16,0 1-32 0,2-4 0 0,1 0 0 15,-2-2-128-15,2-3 128 0,5 0-128 0,0-3 128 16,5-6-128-16,0 0 192 0,0 0-192 0,0 0 192 16,0 0-192-16,4-12 0 0,2-4 0 0,2-3 0 0,1-3 0 15,2-4 0-15,2-4 128 0,3-3-128 0,2 1 0 16,2 1 0-16,0 0-192 0,1-4 192 15,2-3-128-15,1 0 128 0,2 1 0 0,-1-1 0 0,0 1 0 16,0 1 0-16,-5 2 0 0,3 2 0 0,-3 1 0 0,-1-2 0 16,-1 1 0-16,-1 6 0 0,-5 0 0 0,0 5 0 15,-2 4 0-15,0 0 0 0,-1-1 0 0,-1 7 0 16,-2 1 0-16,-6 10 0 0,5-5-128 0,-5 5 128 16,0 0 0-16,0 0 0 0,0 0 0 0,-1 17-144 15,-3 2 144-15,-1 0 0 0,-3 4 0 0,-1 5 0 16,-2 0 0-16,-2 4 0 0,0 1 0 0,-3 4 0 15,-4 2 0-15,-2 3 0 0,-1 0 0 0,-1-1 0 16,-3 2 0-16,2-2 0 0,1-1 0 0,1-1 128 16,0-5-128-16,1-2 0 0,3-2 256 0,1-3-32 0,2 0-16 15,2-6 0-15,2 1-80 0,2-6 0 0,1-2-128 16,4-5 192-16,2 0-192 0,3-9 0 0,0 0-144 0,0 0 144 31,0 0-592-31,0 0-32 0,2-13 0 0,2 1 0 16,1-1-1664-16,1-4-336 0,2 0-64 0,1 0-7264 15,1 1-1456-15</inkml:trace>
  <inkml:trace contextRef="#ctx0" brushRef="#br0" timeOffset="88550.73">24636 9030 16575 0,'0'0'736'0,"-5"-1"160"0,5 1-720 0,0 0-176 0,0 0 0 0,0 0 0 16,0 0 2256-16,0 0 432 0,12 4 64 0,4-2 32 15,-4 2-1488-15,4 1-288 0,1 4-64 0,1-4-16 16,-1 2-272-16,0-1-48 0,1-2-16 0,1 5 0 16,2-2-240-16,2 6-48 0,2-1-16 0,3 0 0 15,1 2 0-15,3 3 0 0,0 1 0 0,1 2 0 16,1 0 144-16,0 2 16 0,-1 1 16 0,2-3 0 16,-2 2-64-16,-3-2-16 0,-3 3 0 0,-2 1 0 15,-2-1-160-15,-1 1-32 0,-2 0-16 0,1-3 0 16,-2-2-176-16,-2 0 160 0,1-2-160 0,-3 1 160 0,1 0-160 0,-2 0 0 15,-2-3 144-15,0 0-144 0,-2-3 0 16,-1 0 0-16,-3 1 0 0,2-5 128 0,-8-8-320 16,0 0-64-16,0 0-16 0,0 0 0 15,0 0-1360-15,0 0-272 0,0 0-48 0,0 0-7936 16,-3-8-1584-16</inkml:trace>
  <inkml:trace contextRef="#ctx0" brushRef="#br0" timeOffset="88935.47">25439 8889 28799 0,'0'0'1280'0,"0"0"256"0,-9 2-1232 0,9-2-304 0,-5 6 0 0,-1 2 0 15,-3-2 448-15,0 0 16 0,-3 3 16 0,2-1 0 16,0 3 352-16,-1-3 80 0,-2 1 16 0,-2 5 0 16,-2 6-432-16,-1 2-96 0,-2 3-16 0,-2 3 0 15,-6 3-96-15,-1 0-32 0,-1 4 0 0,-3 1 0 16,-2 5 368-16,0 0 64 0,2-1 16 0,1 1 0 15,-1 0-160-15,6-4-32 0,4-3 0 0,0-3 0 16,2 0-320-16,3-3-64 0,2-5 0 0,3-1-128 16,1-2 0-16,6-5-320 0,-2-2 32 0,5 0 16 15,3-13-1840-15,0 0-352 0,0 0-80 0,0 0-12656 0</inkml:trace>
  <inkml:trace contextRef="#ctx0" brushRef="#br0" timeOffset="89566.81">25125 10755 8751 0,'0'0'384'0,"-8"0"80"0,8 0-464 0,-7-2 0 0,-3 0 0 0,10 2 0 15,-8-3 240-15,-1-3-48 0,1 1-16 0,2 2 0 16,6 3-304-16,-6-7-64 0,-1 0-16 0,7 7-3760 16</inkml:trace>
  <inkml:trace contextRef="#ctx0" brushRef="#br0" timeOffset="90204.16">25011 10609 4607 0,'0'0'400'0,"0"0"-400"0,0 0 0 0,-8-4 0 0,0 2 2368 15,8 2 384-15,-10-3 64 0,3 2 32 0,7 1-1488 0,-9-3-288 16,0 1-64-16,9 2-16 0,-9-2 176 0,9 2 48 16,-10 0 0-16,10 0 0 0,-9 3-256 15,9-3-64-15,-7 5 0 0,7-5 0 0,0 0-128 0,0 0-48 16,0 0 0-16,0 0 0 0,0 0-96 0,0 0-32 15,-1 9 0-15,1-9 0 0,5 8 16 0,4 1 0 16,3-4 0-16,3 2 0 0,0 0-64 0,5-2-16 16,3 5 0-16,7-5 0 0,0 1-208 0,3 3-64 15,0-2 0-15,3 4 0 0,1-3 16 0,-2 2 0 16,0-1 0-16,-1 1 0 0,0 1-96 0,-1-3-32 0,2 2 0 16,-1-2 0-16,-1-1-144 0,-1 1 160 0,0-3-160 15,-1 3 160-15,0-2-160 0,-3-2 0 0,-4 0 144 16,-2 1-144-16,-3 0 0 0,-2-4 0 0,-1 0 0 0,-4-1 128 15,-12 0-128-15,9 0 0 0,-9 0 0 0,0 0 0 16,0 0 0-16,0 0 0 0,0 0 0 0,0 0-128 16,-9-5-64-16,-2-2 0 0,-6 2 0 0,0 1 0 15,-8-1 192-15,0-2-208 0,-3 2 80 0,-1 3 128 16,0-5-144-16,-2 4 144 0,1 0 0 0,-1 2 0 16,1-1-144-16,-1 1 144 0,1 1 0 0,0-1-144 15,1 0 144-15,0-1 0 0,1 1 0 0,-1-1 0 16,-3 2 0-16,0-2 0 0,2 0 0 0,0-1 128 15,1 1-128-15,2 0 0 0,2-1 0 0,2-4 0 16,4 2 0-16,1 0 128 0,0-3-128 0,6 5 0 16,0-1 128-16,3 0-128 0,3-4 128 0,6 8-128 0,-4-9 176 0,3-2-48 15,2 3 0-15,4-2 0 0,2 3-128 0,2-1 0 16,1 4 0-16,2 2 0 0,4-2 128 0,4 3-128 16,0 3 0-16,6 1 128 0,3 2-128 0,3 4 0 15,1-2 0-15,1 6 0 0,0-3 0 0,0 4 0 16,-1 0 0-16,0 3 128 0,-2-2 0 0,1 0-128 15,0-1 192-15,0 0-64 0,-2 0 48 0,1 0 0 16,-1-5 0-16,-2 4 0 0,-4-8-176 0,1 4 0 16,-3-4 144-16,-1 1-144 0,-2 0 0 0,-4-2 128 15,-2 1-128-15,-2 2 0 16,-2-2-320-16,-9-5-128 0,0 0-16 0,0 0-16 16,0 0-1760-16,0 0-368 0,0 0-64 0</inkml:trace>
  <inkml:trace contextRef="#ctx0" brushRef="#br0" timeOffset="91105.92">25712 10243 21183 0,'-14'-3'944'0,"5"2"192"0,-1 0-912 0,1 1-224 16,3 2 0-16,-4 1 0 0,0 1 976 0,-2 0 160 0,2-3 16 0,0 3 16 0,0-1-560 0,1 6-112 15,-4 0-32-15,2 1 0 0,-1 3 160 0,0-1 16 16,-2 2 16-16,0 5 0 0,-2 7-192 0,-1 0-32 15,-1 3-16-15,0-1 0 0,0 1 48 0,-1 4 16 16,-3 4 0-16,2-1 0 0,1-1 160 0,0 2 16 16,-1 0 16-16,1 2 0 0,-2 1-272 0,-3 0-48 15,0 0-16-15,-1-3 0 0,2-2-160 0,-2 0-48 16,0-2 0-16,3-5 0 0,3-2-128 0,2-4 0 16,-1-4 144-16,3-6-144 0,2-3 0 0,0-2 144 15,2-2-144-15,2-3 0 0,9-2 144 0,-8-5-144 0,2-5 0 16,2 0 144-16,3 0-144 0,1-4 160 0,1-1-160 15,3-2 160-15,1-2-160 0,5 0 0 0,1-1 0 16,3-2 0-16,3-5 0 0,1 2 0 16,5 1 0-16,2-6 0 0,2 1 0 0,1 2 0 0,0-4 0 0,0 0 0 15,0-1 0-15,-2 1 0 0,1-2 0 0,-3 1 0 16,0-4 0-16,0 4 0 0,1 4 0 0,0-5 0 16,0 2 0-16,0 3 0 0,-2 1 0 0,-1 4 0 15,0-2 0-15,-2 2 0 0,-1 1 0 0,-2 4 0 16,-4 4 0-16,-2 4 0 0,-2-1 0 0,-1 6 0 15,-8 5 0-15,0 0 128 0,0 0-128 0,0 0 128 16,0 0-128-16,-4 6 128 0,-3 7-128 0,-3 2 128 16,-1 4-128-16,-4 4 0 0,-1-1 0 0,0 6 0 0,-2 0 0 15,-1 6 0-15,-1 4 0 0,-1 5 0 0,1 0 0 16,-3 7 128-16,-2-2-128 0,0-1 0 0,1 0 192 0,3-2-64 16,-1-3 0-16,3-3 0 0,-3-3 304 15,5-2 48-15,0-10 16 0,2 0 0 0,2-2-96 0,4-5-16 16,3-9 0-16,2 1 0 0,4-9-240 15,0 0-144-15,0 0 160 0,10-6-160 0,2-5 0 0,2-9 0 16,1-5 0-16,3-3 0 0,1-7 0 0,0-5-160 16,1-1 0-16,2 1 0 0,-2-7-96 0,0 0 0 15,0-4-16-15,2-1 0 0,0 0 272 0,0-2 0 16,-2 3-128-16,0 7 128 0,2 3 0 0,-3 11 0 16,-1 2 0-16,-2 9 0 0,-3 6 0 0,-4 7 0 15,-9 6 0-15,0 0 0 0,8 11 0 0,-6 2 0 0,-3 10 144 16,-6 3-144-16,-4 9 0 0,-3 4 0 15,-4 4 0-15,-5 1 0 0,-3 3 0 0,-2-2 0 0,-4 4 128 16,0 0-128-16,-1 2 0 0,1-5 0 0,1-2 0 0,-3-3 0 16,1-3 192-16,-1-2-32 0,4-3-16 0,-1-8 0 15,6-1-144-15,2-5 128 0,2-2-128 0,6-7 128 32,1-5-432-32,5-2-80 0,9-3-32 0,-3-11 0 15,1-2-464-15,2-5-80 0,3-5-32 0,4-1 0 16,4-3-560-16,1 0-112 0,1-3-32 0,1 3 0 0,0 3-96 15,-1 2 0-15,-2-1-16 0,3 2-9904 0</inkml:trace>
  <inkml:trace contextRef="#ctx0" brushRef="#br0" timeOffset="91461.66">24798 10490 24879 0,'0'0'2208'0,"-7"-4"-1760"16,7 4-448-16,0 0 0 0,0 0 1024 0,0 0 112 15,0 0 16-15,0 0 16 0,0 0-496 0,5 14-96 0,5 2-32 0,0 1 0 16,5 1-32-16,4 3 0 0,3 2 0 0,5 4 0 16,2-2-224-16,3 6-48 0,2 0-16 0,7-1 0 15,5 0 16-15,-1-4 0 0,1-2 0 0,-4-1 0 16,-3-6-112-16,-3 1 0 0,-4 0-128 0,-2-3 192 16,-3-3-192-16,-2-2 0 0,-3 0 0 0,-4-4 0 31,-5 3-1520-31,-6-2-336 0,-7-7-80 0</inkml:trace>
  <inkml:trace contextRef="#ctx0" brushRef="#br0" timeOffset="92033">25528 10526 20271 0,'-19'12'1792'0,"5"-3"-1424"0,-4 5-368 0,-1 4 0 0,-3 3 2048 0,1 6 320 15,-2-181 80-15,-1 368 16 0,-2-180-1904 0,1 1-384 16,-2 2-176-16,1 0 160 0,-5-1 32 0,2 1 16 15,-5 3 0-15,2-2 0 0,1-1-80 0,3-2-128 16,3-5 176-16,3-1-176 16,3-4-400-16,3-4-192 0,4-4-48 0,1-6-8016 15,2-2-1616-15</inkml:trace>
  <inkml:trace contextRef="#ctx0" brushRef="#br0" timeOffset="92286.53">24806 10645 20271 0,'0'0'1792'0,"0"0"-1424"0,11 6-368 0,5 3 0 15,3 0 2048-15,2 2 320 0,4 1 80 0,2-2 16 16,5 4-1984-16,5-3-480 0,3-2 0 0,4 3 0 16,3-6 0-16,0 0 0 0,-4-1 0 0,2-1-8608 15,-6-1-1696-15</inkml:trace>
  <inkml:trace contextRef="#ctx0" brushRef="#br0" timeOffset="102309.1">24357 7027 15599 0,'0'0'688'0,"0"0"144"0,0 0-656 0,0 0-176 0,0 0 0 0,0 0 0 16,7-9 944-16,-7 9 144 0,0 0 48 0,0 0 0 16,0 0-240-16,0 0-64 0,0 0 0 0,0 0 0 15,0 0-112-15,0 0-16 0,0 0-16 0,0 0 0 16,0 0-64-16,0 0-16 0,0 0 0 0,0 0 0 16,0 0-240-16,0 0-48 0,0 0-16 0,0 0 0 15,0 0 80-15,0 0 0 0,1 14 16 0,-1-1 0 16,0-3 752-16,0 4 160 0,0 1 32 0,0 2 0 31,-1-2-1728-31,1-1-320 0,0 1-80 0,1 3-16 0,0 0 800 0,2 1 0 0,-1 1 144 0,1 2-16 16,1-3-128-16,-1 3 0 0,1-1 0 0,0 2 128 15,0 0-128-15,2-1 0 0,-2-3 0 0,0 6 0 0,-2 4 0 0,3 2 128 16,-2-3-128-16,0 1 0 0,-1-1 0 0,1 1 128 16,-2 3-128-16,1-4 0 0,1 0 256 0,0-1-48 15,-1-1 0-15,2 1 0 0,0 1 32 0,1 1 0 16,0-3 0-16,0 2 0 0,3-2-80 0,-3 4-16 15,1-5 0-15,2 5 0 0,-1-2-16 0,2 2-128 16,0 0 192-16,0-2-64 0,0 0 0 0,1 1 0 16,1-2 0-16,2 2 0 0,-1-2-128 0,-1 1 192 15,-1-4-192-15,2 5 192 0,-1 1-192 0,-1 0 192 16,0-1-192-16,1-1 192 0,0 3-192 0,-1-1 0 16,0-2 144-16,1 1-144 0,-1-3 144 0,1 3-144 0,-1 3 192 15,2-3-192-15,-5-1 304 0,4-1-48 0,-1-1-16 0,1 1 0 16,1 0-32-16,-1-3 0 15,1 3 0-15,3-3 0 0,-1 3 0 0,1-5 0 0,0-3 0 0,-1 3 0 16,3 3-80-16,1-2 0 0,-1-2-128 16,2 2 192-16,-1-4-32 0,1 0-16 0,0 0 0 0,2-1 0 15,0-2-16-15,2 1 0 0,-5-1 0 0,1-1 0 16,0 1-128-16,0-1 0 0,0-1 144 0,-1-3-144 16,-3 2 128-16,-1 2-128 0,4-5 128 0,-3 2-128 15,-2-1 0-15,0 1 128 0,-2-1-128 0,2 2 0 16,-2-2 0-16,2 1 0 0,1-3 0 0,1 1 128 15,1 4-128-15,-1-3 0 0,-2 1 0 0,3 0 0 16,2-5 0-16,0 3 0 0,-1-4 0 0,1 4 128 16,1-2-128-16,-1 2 0 0,4-3 128 0,-2 2-128 15,2-1 0-15,-1 0 0 0,0 2 0 0,0-1 128 0,-3-1-128 0,1-3 0 16,-4 2 0-16,2 0 128 16,-2-2-128-16,2 3 0 0,0-3 0 0,0-2 0 0,-4 5 0 0,-2-2 0 15,1 2 0-15,-1 0 0 0,-1-3 0 0,2 4 0 16,-1-3 0-16,2 2 0 0,-2-1 0 0,1-2 0 15,-1 0 0-15,1 3 128 0,-2-4-128 0,0 2 0 16,1 3 0-16,1-3 0 0,0 2 0 0,1-2 0 16,0 2 0-16,0 2 0 0,-1 2 0 0,0-2 0 15,-1 1 0-15,2-1 0 0,-2 2 0 0,2 1 0 16,-3-4 0-16,2 3 0 0,-1-3 0 0,1 3 0 16,-2-2 0-16,1-1 0 0,-1 5 0 0,2-2 0 15,-1 1 0-15,-3 0 0 0,-3-1 0 0,0-3 0 16,1 3 0-16,-1 0 0 0,-1 1 0 0,1 2 128 0,-1 1-128 0,-1-1 0 15,-2-2 0-15,0-1 0 0,0 4 0 0,1 0 0 16,-2-1 0-16,0-1 0 0,0-1 0 0,0 2 128 16,0 2-128-16,0-2 0 0,-4 2 0 0,1-1 0 15,2 2 0-15,-1-3 0 0,-2-2 0 0,1 3 0 16,1 2 0-16,-1 0 0 0,-1 0 0 0,1 0 0 16,-3-2 0-16,1 2 0 0,-1-2 0 0,1 1 0 15,0-2 0-15,0 2 0 0,-2 1 0 0,0-1 0 16,-1 1 0-16,-1 0 0 0,-2-3 0 0,2 2 0 15,0 1 0-15,0-2 0 0,-1-2 0 0,-2 3 128 16,1 0-128-16,0 2 0 0,-2 0 0 0,0 2 0 16,-2-2 0-16,3 1 0 0,-3 1 0 0,0-1 0 15,0-1 0-15,1 1 0 0,5 2 0 0,-3 3 0 0,-2-1 0 16,2 2 0-16,-1-4 0 0,0-2 0 0,1 4 0 16,0 3 0-16,1-6 0 0,1 2 0 0,-1 0 0 15,1-1 0-15,0-1 0 0,0 2 0 0,-2 3 0 0,0-4 0 16,-4 3 0-16,4-1 0 0,-2-1 0 0,1 1 0 15,0 4 0-15,1-2 0 0,-4 2 0 0,4 3 0 16,0-2 0-16,-3 0 0 0,1 1 0 0,-1-4 0 16,1 2 0-16,1-2 0 0,-2 2 0 0,2-5 0 15,0 2 0-15,-2 3 0 0,0-3 0 0,1 2 0 16,0-4 0-16,1 1 128 0,0 3-128 0,1-3 0 16,3 3 0-16,-1-3 0 0,0 5 0 0,1-4 0 15,0 2 0-15,1-3 0 0,-1 2 0 0,2 0 0 16,1-3 0-16,1 4 0 0,2-4 0 0,0 5-128 0,2 1 0 15,1 2 0-15,0 0 128 0,0-1-160 0,-2-1 160 0,2-3-160 16,0 1 160-16,2 0-128 0,-1 0 128 0,0-1-128 16,2 1 128-16,-1-2 0 0,0 1 0 0,0-2-128 15,1 0 128-15,2 1-192 0,0-2 192 0,1 5-192 16,3-1 64-16,-2 2 0 0,0-2 0 0,1 0 0 16,1-4-64-16,0-2 0 0,-2 2 0 0,2-4 0 15,-1-1 192-15,-1 0 0 0,0-1 0 0,0 3 0 16,1-4 0-16,1 1 0 0,-2-3 0 0,2 2 0 15,0 1 0-15,1 0-128 0,1 0 128 0,-2-2 0 16,1 0 0-16,1-1 0 0,-1-1 0 0,3 0 0 16,1 1-128-16,0-3 128 0,-1 3-128 0,-2-1 128 15,-1 1-128-15,3-3 128 0,-4 0-128 0,1-4 128 16,-1 3 0-16,0-3 0 0,-2 2 0 0,1-3-128 16,0 3 128-16,-1-3 0 0,2 2 0 0,-2 1-128 0,-7-9 128 0,0 0 0 15,9 5 0-15,-9-5 0 0,0 0-176 0,0 0 0 16,7 7 0-16,-7-7 0 0,0 0 176 0,0 0-160 15,0 0 160-15,0 0-160 0,0 0 160 0,-11-6 0 16,3 0 0-16,-2-3 0 0,-2-1 0 16,0-3 0-16,-1 3 0 0,2-2 0 0,-1-2 0 0,2 0 144 15,-8 2-144-15,5-4 0 0,1 1 128 0,2 0-128 16,-6 0 0-16,4-1 0 0,-1-3 0 0,0-1 128 16,2 0-128-16,-2-1 0 0,-1 0 144 0,1-3-144 15,1 1 0-15,-2 0 144 0,0-4-144 0,1 3 0 16,0-3 0-16,3 3 0 0,0 3 0 0,2-5 0 0,-1 1 0 15,4 2 0-15,0-1 0 0,0 1 0 0,1 0 0 16,2-5 0-16,3-1 0 0,-1-3 0 0,0-4 0 16,0 2 0-16,0-2 0 0,0 0 0 0,0-3 0 0,0-3 128 15,-2 2-128-15,2 0 0 0,0 0 0 0,0-1 128 16,2 3-128-16,1 0 0 0,-1-2 0 0,1 5 0 16,-1-5 0-16,0 2 0 0,3 1 0 0,0-1 0 15,0 1 0-15,1 2 0 0,-1 3 0 0,3 0 0 16,-1-1 0-16,4 1 0 0,-1 4 0 0,1-2 0 15,2-1 0-15,2 0 0 0,3-1 0 0,4-2 0 16,-1-1 0-16,2 1 0 0,1 1 128 0,3 0-128 16,-2 1 0-16,2 0 0 0,0-2 0 0,-3 1 0 15,0-1 0-15,-1 1 0 0,1 0 0 0,0 2 0 16,2-1 0-16,-2 0 0 0,-4 2 0 0,3 2 0 16,1-4 0-16,0 8 0 0,-1 0 0 0,0 1 0 15,-1 0 0-15,2-1 0 0,0 2 0 0,1 2 0 0,-2 1 0 16,0 1 0-16,0 0 0 0,1 2 0 0,-1-2 0 15,-1 2 0-15,-1-2 0 0,0 1 0 0,-1 2 0 0,0 2 0 16,1 1 0-16,-1-2 0 0,2 0 0 0,-1 2 0 16,-3-1 0-16,0 2 0 0,0 3 0 0,-1-2 0 15,0 3 0-15,-2-4 0 0,-1 4 0 0,0-2 0 16,-4 3 0-16,3 0 0 0,-3-2 0 0,0 1 0 16,-2 2 0-16,-2-1 0 0,-6 6 0 0,7-7 128 15,0-3-128-15,-2 3 0 0,-1 2 0 0,0-3 128 16,0 2-128-16,0-2 0 0,1 0 0 0,-3 2 0 15,-2-4 128-15,3 3-128 0,-3-1 0 0,0 8 0 16,0 0 0-16,-3-9 0 0,1-5 0 0,-1 2 0 16,-1 2 0-16,1-1 0 0,-2 2 0 0,1-3 0 15,-1 1 0-15,0 1 0 0,-1-3 0 0,0 0 0 0,-2 1 0 0,1-2 0 16,-2-3 0-16,0 3 0 0,-4-3 0 0,3 0 0 16,-3-1 0-16,-1 0 0 0,0-1 0 0,-1-1 0 15,-1 2 0-15,-1-1 0 0,1-1 0 0,-2-2 0 16,0-2 0-16,-1 1 0 0,-1 1 0 0,1-2 0 15,2 0 0-15,-2 0 0 0,-4-3 0 0,2 4 0 16,-4-1-144-16,-1 0 144 0,-2 1 0 0,0 3 0 16,0-3 0-16,0-1 0 0,-3 0 0 0,5 2 0 15,-4 0 0-15,1 2 0 0,0-3 0 0,0 3 0 16,2-6 0-16,3 2 0 0,-3 0 0 0,4-1 0 16,-2-1 0-16,-2 2 0 0,-2-4 0 0,-3 0 0 15,-1 0 0-15,-1-4 0 0,-2-2 0 0,1 0 0 16,-1-2 0-16,2 2 0 0,-1-2 0 0,2 6 0 15,2-2-144-15,1-1 144 0,1 2 0 0,1 5-144 0,3 0 144 16,-3 2-208-16,-2-1 80 0,1-1 128 0,-1 3-208 16,-2-3 80-16,-4-1 128 0,1 3-208 0,-2 0 208 0,3 1-144 15,1 0 144-15,1-2-128 0,1-1 128 0,5-1 0 16,0 2 0-16,1 2 0 0,2-5 0 0,2 1 0 16,2-2 0-16,3 0-128 0,-1 2 128 0,2-3 0 15,-1-2 0-15,0-4 0 0,1-2 0 0,1 1-160 16,1 2 160-16,2 1 0 0,2-1-176 0,0 2 176 15,-2 4-160-15,3-4 160 0,-2-1-128 0,2 3 128 16,-2 4 0-16,4 1-144 0,-3 2 144 0,2 3 0 16,2 0-144-16,2-2 144 0,-1 1-160 0,1 2 160 15,2-1-208-15,0 0 80 0,1-5-16 0,2 4 0 16,2-1 0-16,1-3 0 0,1 2-48 0,3 2 0 0,0-2 0 0,1-1 0 16,2 2 0-16,-1-4 0 0,1 2 0 15,-1-1 0-15,1 6 16 0,-1 1 0 0,-1 1 0 0,0 2 0 16,1-1 48-16,-4 2 0 0,0 2 0 0,0-1 0 15,-3 0 128-15,0 2 0 0,-2 1-144 0,1 0 144 16,2 2 0-16,-2-2 0 0,-1 4 0 0,1-3 0 16,-1 1 0-16,1-1 0 0,-1 4 0 0,-2 6 0 15,3-10 0-15,-1 4 0 0,-2 6 0 0,3-6 0 16,-3 6 0-16,0 0 0 0,0 0 0 0,4-9 0 16,-4 9 0-16,0 0 0 0,0 0 0 0,0 0 0 15,0 0 0-15,0 0 0 0,0 0 0 0,0 0 0 16,0 0 0-16,0 0 0 0,0 0 0 0,0 0 0 15,0 0 0-15,-3 15 0 0,-1 1 0 0,2-5 0 16,-1 1 0-16,2 0 0 0,-2 1 0 0,1 2 0 0,-1 3 128 16,1 0-128-16,-1 0 128 0,2 2-128 0,-2 2 128 0,1 0-128 15,-2 4 128-15,3 2-128 0,0 5 0 0,-1 0 128 16,2 0-128-16,-2 5 0 0,-1-1 0 0,3 2 0 16,0 2 0-16,1 2 0 0,1-1 0 15,0-1 0-15,1-2 0 0,1 6 0 0,-1-2 0 0,3 4 0 16,-3-2 0-16,2 0 0 0,2 2 0 0,-2-1 0 15,0 4 0-15,3-2 0 0,1 0 0 0,1 2 0 16,2 1 0-16,4-3 0 0,0-2 0 0,5 2 0 16,-2 2 0-16,1-3 0 0,5 1 0 0,1 0 0 15,0-5 0-15,2 2 0 0,0-4 0 0,3 2 0 0,1 0 0 16,-1-4 0-16,0 2 0 0,-3-3 0 0,4-1 0 16,-4 0 0-16,-4-3 0 0,1 1 0 0,2-2 128 15,0-2-128-15,2-5 0 0,-1 1 0 0,0-3 0 16,1 2 0-16,2-3 0 0,0 1 128 0,5 2-128 0,-1-5 0 15,1-3 0-15,-2 0 128 0,1-1-128 0,-4-2 0 16,-1 0 0-16,-1 0 0 0,-4 3 0 0,1-3 0 16,-1-2 0-16,1 0 128 0,-1-4-128 15,2 3 0-15,1 0 0 0,1-2 0 0,0 3 128 0,2-3-128 16,-1-2 0-16,2-3 128 0,0 0-128 0,1 2 128 16,-6-4-128-16,0 1 128 0,0 1-128 0,0 0 128 15,-6-3-128-15,0 3 0 0,-2 3 144 0,0-3-144 16,-3 0 0-16,1 3 0 0,0-2 0 0,-2-1 128 15,0 4-128-15,-4-2 0 0,1 1 0 0,1-1 128 16,-4-1-128-16,1 4 0 0,-1-1 0 0,-3 1 0 16,2-1 0-16,-1 0 0 0,0 0 0 0,-1 1 128 0,-1 3-128 15,0-2 0-15,-1 3 128 0,0 0-128 0,-3-2 192 0,0-2-48 16,-1 1 0-16,0 0 0 0,-1 0-144 0,0 4 128 16,-3-1-128-16,0-1 128 0,-1 1 0 0,-1 1 0 15,-1-1 0-15,0 1 0 0,-2 5-128 0,-1-1 0 16,-1 1 144-16,1-1-144 0,0 3 128 0,-1-2-128 15,-5 0 128-15,2 2-128 0,2-2 0 0,-2 2 144 16,-3-1-144-16,2 2 0 0,-2 1 160 0,1 1-160 16,-2 1 128-16,-2-2-128 0,-3-1 0 0,1 4 0 15,1 1 128-15,-2 0-128 0,-1-3 0 0,-3 2 0 16,0-3 0-16,3 3 0 0,0 1 0 0,-1 2 0 16,0 0 0-16,2-4 0 0,-1 2 0 0,5-1 0 15,-1 5 128-15,1-4-128 0,-1 3 0 0,2 3 0 0,2-1 0 16,1 1 0-16,1-1 0 0,-1 0 0 0,1-2 0 0,0 0 0 15,1 2 0-15,1 2 0 16,-4-1 0-16,0-1 0 0,-1-2 0 0,3 2 0 0,0 2 0 0,3 1 0 16,-2-1 0-16,3 1 0 0,1 0 0 0,1-1 0 15,-2-2 0-15,3 1 0 0,0 0 0 0,2-3 0 16,1 2 0-16,1 2 0 0,-2-1 0 0,2 2 0 16,0-1 0-16,3 1 0 0,2 1 0 0,-1-1 0 15,-1 0 0-15,0 1 0 0,3-1 0 0,2 0 0 16,-3 1 0-16,3 1 0 0,0-5 0 0,2 3 0 15,0 1 0-15,2-3 0 0,-2 1 0 0,1-2 0 16,1 0 0-16,0 1 0 0,0-1 0 0,1-4 0 0,-3 2 0 16,2-1 0-16,-1-3 0 0,1 2 0 15,-1-3-144-15,2 2 144 0,0-2 0 0,1 1 0 0,-3-2 0 16,0 2 0-16,-2-4 0 0,1 1 0 0,-1 0 0 0,0-2-128 16,0-1 128-16,0 1 0 0,-1 0 0 0,-1-2 0 15,1 0 0-15,1-1 0 0,-2-1-128 0,-1-1 128 16,0-1 0-16,1-2 0 0,-3-2 0 0,2 0-128 15,-2-182 128-15,-1 362 0 0,2-181 0 0,-2-2 0 16,-2 3 0-16,1-1 0 0,1-3 0 0,-3 2 0 16,2-4 0-16,-1 2 0 0,-2 2 0 0,1-4-128 15,-2 2 128-15,0-3 0 0,0 2 0 0,5-7-128 16,-8 6 128-16,1-4 0 0,-2 0-160 0,9-2 160 16,-9-4-128-16,-1-4 128 0,-3 2 0 0,0-7 0 15,-2-1 0-15,0-4-128 0,-3-2 128 0,0-4 0 16,1-3-144-16,-3 1 144 0,-1-5 0 0,-1-1 0 0,1 1 0 0,-1-4 0 15,4 2 0-15,-3-2 0 0,2-5 0 0,-1-1 0 16,3 2-128-16,0 0 128 0,2 1 0 0,1-2 0 16,-1-4 0-16,3-1 0 0,0-4 0 0,4-1 0 15,2 0-144-15,-1 1 144 0,3-2 0 0,1-1 0 16,0-1 0-16,0-2 0 0,3 0 0 0,3 3 0 16,2-1 0-16,0 1-128 0,0 3 128 0,2 5 0 15,2-3 0-15,3 6-128 0,1 0 128 0,3 1 0 16,2 0 0-16,3 1 0 0,-1 0 0 0,3-5 0 15,1 2 0-15,1-2-128 0,5 2 128 0,-2 3 0 16,0-2 0-16,0-1 0 0,-1 1 0 0,-1 4 0 16,-3 1 0-16,0 0 0 0,0 0 0 0,1 1 0 0,1-3 0 15,-1 2 0-15,-1 2 0 0,0 2 0 0,1 5 0 0,-1-1 0 16,1 3 0-16,0 1 0 0,1 3 0 0,-1 4 0 16,4 0 0-16,-5 2 0 0,1 3-128 0,-3-2 128 15,1 2 0-15,-2 2 0 0,2-3 0 16,-2 4-128-16,-1 1 128 0,-3 1 0 0,0-5 0 0,-2 3 0 15,-1 3 0-15,-1 2 0 0,0 0 0 0,-1-1 0 16,-1-1 0-16,1 1 0 0,-2-4 0 0,1 4 0 16,-1-4 0-16,-2 3 0 0,-2-1 0 0,0-2 0 15,0 3 0-15,1-4 0 0,-1 1 0 0,-2-5 0 16,1 1 0-16,0 2 0 0,0-2 0 0,-2 0 0 0,1-2 0 16,0 1 0-16,-1-2-272 0,1-3 0 0,-2-1 0 15,-1 0 0-15,-1 2-32 0,1-1 0 0,-4-2 0 16,0-2 0-16,-2-4 304 0,-2 0-160 0,-1 1 160 0,-1-1-128 15,-1-4 128-15,-5 4 0 0,0-4 0 16,-2-3 0-16,0-1 0 0,-1 0 192 0,-3-3-64 0,-2 1 0 16,-1-1-128-16,-2-4 0 0,-5 0 0 0,-1 1 0 15,-1 2 0-15,-2-2 128 0,2 2-128 0,-1-1 0 16,-5 0 0-16,3-2 0 0,0 1 0 0,2 0 128 16,-1-1-128-16,2 2 0 0,-2 0 128 0,-1 2-128 15,-3 3 0-15,-1-1 128 0,-2 2-128 0,1-2 0 16,0 3 0-16,3-1 144 0,0 1-144 0,4 2 0 15,3-1 128-15,3 2-128 0,1 1 0 0,1 1 0 16,2-4 128-16,-2-1-128 0,-1 0 0 0,-2 2 0 16,-3-1 0-16,-2 2 128 0,-2-2-128 0,1 0 0 0,-1-1 128 15,1-1-128-15,-1-2 0 0,0 2 0 0,3 0 0 0,1-2 0 16,2 3 0-16,2 0 0 0,0-1 0 0,1-3 0 16,-4 0 0-16,2 0 0 0,-3 0 0 15,0 0 0-15,0-2 0 0,2 4 0 0,1-1 0 16,2-1 0-16,-2 1 0 0,4 3 0 0,-1 2 0 0,4 3 0 15,1-3 0-15,5 2 0 0,-1-3 0 0,4 2 0 16,0-2 0-16,2 4 0 0,2-1 0 0,3 2 0 16,2 0-128-16,2-1 128 0,1 3 0 0,2-2 0 15,2-1-160-15,3 0 160 0,0 3 0 0,2 2-144 16,-1-2 144-16,4 2 0 0,2 0-128 0,0 1 128 16,1 2 0-16,-2 0 0 0,0-2-128 0,0 3 128 15,0 0 0-15,2 1 0 0,-1-1 0 0,-1 4-128 0,1 1 128 16,-2 4 0-16,-1-2 0 0,-2 2 0 0,1 2 0 0,-1 2 0 15,0 0 0-15,-7 6 0 0,6-6 0 0,-6 6 0 16,9-3-128-16,-1 0 128 0,-8 3 0 0,0 0 0 16,0 0 0-16,0 0-128 0,0 0 128 0,7 4 0 15,-7-4 0-15,0 0 0 0,0 0 0 0,7 10 0 16,-4 3 0-16,0 1 0 0,-4 0 0 0,-1 0 0 16,0 1 0-16,-1 3 0 0,0 3 0 0,-1 5 0 15,-1 1 0-15,1 3 0 0,0 3 0 0,2 1 0 16,-1 5-128-16,2 4 128 0,1 3 0 0,0 6 0 15,1 2 0-15,4 2 0 0,-1 3 0 0,2 2 0 16,2-3 0-16,1 6-128 0,2-3 128 0,3 0 0 16,1-7 0-16,4 5 0 0,1-3 0 0,0-3 0 0,3-2-128 15,0-1 128-15,1-2 0 0,1 4 0 16,-2 1 0-16,4 1 0 0,-2-1 0 0,3 1 0 0,1-1 0 0,3 2 0 16,4-1 0-16,3 1 0 0,2 1 0 15,5 4 0-15,2-2 0 0,0 2 0 0,3 1 0 0,-3-3-128 16,-1-2 128-16,0-2 0 0,2-4-144 0,4-5 144 15,7-2-208-15,3-5 80 0,5 2 128 0,-5-7 0 16,-4-3-144-16,-2-3 144 0,-4 0 0 0,2-5 0 16,1 1 0-16,-1-1 0 0,-1-2 0 0,-2-4 0 15,-2-1 0-15,-2 1 0 0,-6 1 0 0,-2-2 0 16,-5 2 0-16,-2-1 0 0,-1-1 0 0,-4 1 0 16,0-1 0-16,-4-1 0 0,2-1 0 0,-4 1 0 15,0-4 0-15,-3 1 0 0,-2 1 0 0,-2-2 0 16,-2 3 128-16,-3-6-128 0,-3 2 0 0,-1-1 0 15,-6-8 144-15,3 14-144 0,0-2 0 0,-3 1 0 0,-3 1 0 0,1 0 128 16,-5 0-128-16,-1 1 0 0,-3 3 0 0,0 2 128 16,-3 2-128-16,-1 5 0 0,-1-1 0 0,0 0 0 15,-1 2 0-15,0 2 0 0,-1 0 0 0,-1 3 0 16,-2 5 0-16,0 0 0 0,0 1 0 0,-3 3 176 16,-1 4-176-16,-4 1 160 0,-6 1-160 0,-3 3 160 15,-8 2-160-15,-1 6 0 16,-2 3 0-16,-3 6 0 0,2 3 0 0,1 4 0 0,-1 5 0 0,0 1 0 15,-2 7 0-15,-1 0 0 0,-4 1 0 0,2 0 0 16,3 0 0-16,4 2 0 0,7 7 0 0,4-5 0 16,4-3 0-16,6 0 0 0,7-1 0 0,5-1 0 15,3-2-128-15,6-1-16 0,3-3 0 0,6-3 0 16,1-2-1168-16,3-2-224 16,4-2-64-16,1-2-7312 0,1-4-1472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31:57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21451 15505 14223 0,'0'0'624'0,"-8"5"144"0,-3-1-624 0,1 2-144 0,0-2 0 0,0 1 0 16,1-1 960-16,1 1 144 0,8-5 48 0,-8 4 0 16,8-4-384-16,0 0-80 0,0 0-16 0,0 0 0 15,0 0-240-15,0 0-48 0,0 0-16 0,0 0 0 16,5-11-176-16,5 0-16 0,-1-3-16 0,3-3 0 16,6-1 96-16,1-4 32 0,2-1 0 0,3 0 0 15,1-1 32-15,2-5 16 0,-2 1 0 0,4-1 0 16,2-3-80-16,-2 2-32 0,3-1 0 0,2-2 0 15,1 3 0-15,3-2 0 0,2 0 0 0,2-4 0 16,4 1-32-16,-4-1-16 0,-1 2 0 0,-2-2 0 0,-2-2-48 0,4-2-128 16,-1 0 192-16,2 1-64 0,2-6 16 15,1 2 0-15,1 4 0 0,2-5 0 0,2 1 48 0,1 0 0 16,-5-3 0-16,-1 0 0 0,0-1-16 0,-1-2 0 16,3 1 0-16,2 2 0 0,0-3 32 0,5 1 16 15,3-3 0-15,-1 0 0 0,-3 1-80 0,-1-1-16 16,-2 0 0-16,2 1 0 0,1 2-128 0,2-1 192 15,2-1-192-15,3 0 192 0,2 3-192 0,-2-3 0 16,-3-1 0-16,-1 1 128 0,-1 3-128 0,2-3 0 16,1 0 0-16,5 1 0 0,0 2 0 0,1-2 0 15,-3-2 0-15,-4 1 128 0,-5 2-128 0,0 0 0 16,2-1 0-16,0 5 0 0,1-4 0 0,2 2 0 16,2 1 0-16,-3 0 0 0,-3 0 0 0,-2-1 128 0,-5 1-128 15,1-1 0-15,1 3 0 0,1-3 0 0,2 3 0 0,3-2 0 16,2 3 0-16,0 0 0 0,-3-5 0 0,-3 4 0 15,-6-3 0-15,0 3 0 0,5-4 0 0,4 1 0 16,3 1 0-16,3-1 0 0,2 1 0 0,0-2 0 16,-5 2 0-16,-2-3 0 0,-3 5 0 0,2-4 0 15,-2 0 0-15,3 1 0 0,0-2 0 0,5 1 0 16,2 3 0-16,-3-2 0 0,-2 1 0 0,-4-3 0 16,0 2 128-16,3-2 64 0,1 0 0 0,3 2 0 15,2-4 32-15,1 2 16 0,-2 4 0 0,-3-5 0 16,-4 0-112-16,-1-2 0 0,0 1-128 0,3 1 192 15,1 0-192-15,1 4 0 0,0-4 0 0,1 0 0 16,0 1 128-16,-5 0-128 0,-3-1 0 0,1-1 0 0,2-1 0 16,2 1 0-16,2-2 0 0,3-1 0 0,1 1 0 0,-1 0 128 15,-3 1-128-15,1-1 0 0,-3-1 0 0,0-1 0 16,1 2 0-16,2 2 0 0,2 1 0 0,1-2 0 16,-2-1 0-16,0 1 0 0,-7 3 0 0,1 1 0 15,1-2 0-15,0 0 0 0,4 1 0 0,0-2 0 16,1-1 0-16,-1-1 0 0,2 0 0 0,-3 1 0 15,-4 1 0-15,2-1 0 0,1-3 0 0,3 2 0 16,2-1 128-16,2 1-128 0,3-2 0 0,-5 2 0 16,-5-1 0-16,0-1 0 0,0 2 0 0,2 0 0 15,2-4 0-15,4 3 0 0,-1 0 0 0,2-1 128 16,-4-3-128-16,-1 1 0 0,-2-2 0 0,2 3 0 0,-4 2 0 0,5-2 0 16,3-1 0-16,2 0 0 0,-1 0 128 0,-4 1-128 15,-7 0 0-15,3 1 0 0,2 1 0 0,2-1 0 16,2 0 0-16,4 2 0 0,0 1 0 0,-4 0 0 15,-4-2 0-15,-2 0 0 0,0 1 0 0,-1 5 0 16,3-1 0-16,2 2 0 0,0 0 0 0,-1-1 0 16,-2 3 0-16,-3-3 128 0,-5 4-128 0,0-4 0 15,-2 5 0-15,2-2 0 0,-2 4 0 0,2 2 0 16,-1 0 128-16,-2 1-128 0,2 1 0 0,-5 2 0 16,-3-1 0-16,-2 2 128 0,-3 3-128 0,-17 15 0 15,3-3 0-15,2-1 0 0,1 0 0 0,2 1 0 16,0 0 0-16,-1 2 0 0,1 0 128 0,19-13-128 15,-9 5 0-15,-7 4 0 0,-3 4 0 0,-6 4 0 16,-3-1 0-16,-4 5 0 0,-2-1 0 0,-6 4 0 16,0 2 0-16,-6 3 0 0,0 0 0 0,0 0 0 0,0 0 0 0,0 0 0 15,0 0 0-15,0 0 0 0,0 0 0 0,0 0 0 16,0 0 0-16,-2 16-160 16,-3 1-288-16,0-3-48 0,-4 1-16 0</inkml:trace>
  <inkml:trace contextRef="#ctx0" brushRef="#br0" timeOffset="1869.45">15500 14089 26719 0,'-2'-25'1184'0,"3"13"240"0,3 0-1136 0,1-1-288 0,4 4 0 0,0-2 0 15,2-1 768-15,0 5 112 0,0 0 16 0,-1-2 0 16,-1 0-624-16,-2-2-112 0,-2 2-32 0,2 0 0 16,-2-2-128-16,-3 2 192 0,1-3-192 0,-3 3 192 15,-3-3-192-15,-2 0 160 0,-2 2-160 0,-4-3 160 16,-3 1-160-16,-1 0 0 0,-3-2 0 0,-4 2 0 15,-5 0-320-15,-4 1 64 0,-4-3 16 0,-2 4 0 16,-5-3 112-16,-6-1 128 0,-8 0-208 0,-4 1 80 16,-2-2 128-16,-2 0 144 0,-1-2-16 0,-2 3-128 15,1 4 368-15,-8-1-48 0,-9-2 0 0,2-1 0 16,1-1 80-16,1-1 16 0,-3-1 0 0,-6 0 0 0,-9 1-32 0,1-1-16 16,2-2 0-16,0 2 0 0,-2 2-112 15,-4 1-32-15,-6 1 0 0,2 1 0 0,2-4-224 0,-4 3 176 16,-5 2-176-16,-1 0 160 0,2 2-160 0,-1 0 0 15,0 3 0-15,0-1 128 0,-4 1-128 0,3 1 0 16,7-4 0-16,-7 0 0 0,-5-1 0 0,4 5 0 16,5-3 0-16,-2 2 0 0,-3 1 0 0,1-3 0 15,3 2 0-15,-3 2 0 0,3-4-128 0,-3 3 128 16,-2 2 0-16,1 3 0 0,5 0 0 0,-4 0 0 16,-8 1-144-16,6 1 144 0,4 2 0 0,1 4 0 15,-1-2-128-15,2 4 128 0,1-1 0 0,4 4 0 16,5 0 0-16,-2-1 0 0,-10 2 0 0,11 3 0 0,4 1 0 15,1 1 0-15,1-2 0 0,1 3 0 0,0-1 0 16,5 1 0-16,4 4 0 0,7-1 0 0,4 2 0 0,-2 2 0 16,-1 0 0-16,5-1-128 0,4-1 128 0,5 3 0 15,3-2-128-15,7 4 128 0,1 1 0 0,4 2 0 16,2 0-176-16,1 2 176 0,2-1-160 0,4 2 160 16,3 0-160-16,3 1 160 0,5 0-160 0,4 4 160 15,4-2-192-15,5 3 192 0,5 0-208 0,4 0 80 16,1-1 128-16,7 2-128 0,2-1 128 0,7 0-128 15,4 0 128-15,6-1 0 0,4 3-144 0,7 0 144 16,1-2 0-16,3 0 0 0,3-2-144 0,3-2 144 16,2 0 0-16,8 0 0 0,3 0-128 0,8 2 128 15,3-3 0-15,6-4 0 0,1-2-128 0,4 2 128 16,1 1 0-16,6 0 0 0,5-1 0 0,0 0 0 16,3 0-144-16,1-1 144 0,5-3 0 0,5-2-144 15,7 1 144-15,1-4-128 0,-5 2 128 0,7-4-128 0,7 0 128 0,-2-2 0 16,-1-1 0-16,1-1-128 0,10-3 128 0,-4-2 0 15,-2 0 0-15,5-2 0 0,4 3 0 0,-2 0 0 16,-5-5 0-16,5 2 0 0,4 3 0 0,-3-4 0 16,-4 1 0-16,4-5 0 0,6 3 0 0,-4-5 0 15,-3-2 0-15,5 0 0 0,2-2 0 0,-2-4 0 16,-4-3 0-16,3-2 128 0,4 2-128 0,-3-3 0 16,-11-2 0-16,5 2 128 0,3-4-128 0,-6 0 0 15,-9-1 0-15,2 0 0 0,-2-5 0 0,-2-1 128 16,-3-3-128-16,-4 0 0 0,-6-7 0 0,1 3 128 15,1 1-128-15,-9-6 0 0,-8-2 0 0,-7-2 144 0,-1 0-144 16,1-4 0-16,-1-2 192 0,-8 0-192 0,-6-5 192 0,-5-2-192 16,-6 1 256-16,-6-4-48 0,-4 0-16 0,-6-2 0 15,-3-1 112-15,-6-1 16 0,-3-3 0 0,-5 1 0 16,-6-5-48-16,-6 4 0 0,-5-2 0 0,-6 1 0 16,-5 0-16-16,-6-1 0 0,-4 0 0 0,-6 1 0 15,-4 1 0-15,-6-1 0 0,-5 2 0 0,-4 5 0 16,-4 0-112-16,-9 3-16 0,-7 2-128 0,-8 3 192 15,-6-2-192-15,-3 5 0 0,-5-3 0 0,-6 6 0 16,-8 1 0-16,-5 3 0 0,-8 3 0 0,-4 4 0 16,-6 6-144-16,-6 6 144 0,-8-1-208 0,-6 5 80 15,-6 8-64-15,-6 4 0 0,-4 2 0 0,-10 7 0 16,-11 6-368-16,-9 7-80 0,-6 7 0 0,-5 8-16 16,-3 7-2016-16,-13 12-400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32:08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21179 9808 4607 0,'0'0'400'0,"0"0"-400"0,0 0 0 0,7-4 0 15,-7 4 1584-15,0 0 224 0,0 0 48 0,0 0 16 0,0 0-624 0,0 0-128 16,0 0-32-16,0 0 0 16,0 0-432-16,-5-6-80 0,-2 0-32 0,7 6 0 15,0 0-224-15,0 0-64 0,0 0 0 0,0 0 0 0,-9-3 112 0,9 3 16 16,0 0 0-16,0 0 0 0,0 0 48 0,0 0 16 16,7-6 0-16,3-2 0 0,3 2-64 0,2 2 0 15,2-2 0-15,2 1 0 0,0-1 0 0,5 0-16 16,0 1 0-16,4 1 0 0,2-2-112 0,3 0-32 15,2 0 0-15,3 3 0 0,3-5-64 0,-1 3-16 16,1 1 0-16,0 0 0 0,4 0-144 0,2 1 160 16,0-2-160-16,6 1 160 0,1 0-160 0,3 3 0 0,3-1 144 15,-3 0-144-15,-3-2 0 0,0 3 0 16,1-2 0-16,2 2 0 0,2 1 0 0,3 0 0 16,3-1 0-16,-3-2 0 0,-3 3 0 0,-2 4 0 0,-3 0 0 0,1-4 0 15,0-3 0-15,3 2 0 0,3 0 0 0,2-2 0 16,-1 6 0-16,-4-2 0 0,-4 2 0 0,0-3 0 15,4-2 0-15,0 0 128 0,3-3-128 0,3 3 0 16,0 1 0-16,0 1 0 0,-6-1 0 0,0 0 128 16,-2-2-128-16,1 0 0 0,1 0 0 0,6-1 128 15,2 3-128-15,0 1 0 0,-2 0 0 0,-3-2 0 16,-4-2 0-16,1 2 0 0,1-1 0 0,3 1 128 16,3-2-128-16,1 3 0 0,0-1 0 0,-4 0 0 15,-4-1 0-15,0 3 0 0,3 0 0 0,5-1 0 16,4-1 0-16,-1 0 0 0,-1 1 0 0,-2 1 0 0,-5 0 0 15,0 0 0-15,0 0 0 0,6 0 0 0,1 1 0 16,3 1 0-16,1-2 0 0,-6 0 0 0,-5 0 0 0,1 1 0 16,2 0 0-16,3 0 0 0,4 3 0 0,0-1 0 15,0-2 0-15,-2 0 0 0,-4 3 0 0,1-1 0 16,3-1 0-16,-1 2 0 0,5-1 0 0,2-1 0 16,-3 1 0-16,-1-1 0 0,-5 2 0 0,2-1 0 15,0 0 0-15,0 1 0 0,-2 1 0 0,-1 0 0 16,-2 3 0-16,3-2 0 0,2-4 0 0,3-1 128 15,4-2-128-15,0 1 0 0,5 1 160 0,-5 1-32 16,-5 2-128-16,0-3 192 0,1-2-192 0,3 1 0 16,2 1 0-16,-2-1 0 0,1-1 0 0,-5 1 0 15,-3 1 0-15,0 5 0 0,0-5 0 0,2 0 128 0,5-1-128 16,-1 1 0-16,-2 3 0 0,-3 0 0 0,-1-1 0 0,-3 0 0 16,2-1 0-16,3 0 0 0,2-1 0 0,-1 1 0 15,-2 0 0-15,-4 1 0 0,-1 2 0 0,-1-3 0 16,3-2 0-16,1 3 144 0,3-2-144 0,-2 2 128 15,-2-2-128-15,-2 2 0 0,-2-1 0 0,0 2-176 16,0-2 176-16,3 1 128 0,-1 0-128 0,1-1 176 16,1 2-176-16,-3 0 0 0,-5-4-192 0,0 1 192 15,2 2 0-15,1-2 0 0,5 1 0 0,-2 1 0 16,1-1 0-16,-5 2 0 0,-4-2 0 0,0-1 0 16,-2 0 0-16,-1 0 0 0,0 1 0 0,4-1 0 15,4 0 0-15,-2-1 0 0,0 0 0 0,-5 0 0 16,-5 0 0-16,-1 1 0 0,-1 1 0 0,-1-1 0 15,0-2 0-15,-3-1 0 0,-2 1 0 0,-1 1 0 16,1 0 0-16,-2 0 0 0,-4-1 0 0,-2 1 0 16,-3-1 0-16,-1 1 0 0,-5-2 0 0,-3 1 0 0,-1 0 0 0,-2 0 0 15,-3-1 0-15,-3 0 0 0,-2-1 0 0,-9 3 0 16,10-4 0-16,-10 4 128 0,0 0-128 0,8-2 0 16,-8 2 0-16,0 0 0 0,0 0 0 0,0 0 128 15,0 0-128-15,-3-9 0 0,-2 4 0 0,-1 1 0 16,-2 0 0-16,-2-1 0 0,-3 3 0 0,1 0 0 15,-1 1-128-15,-4 1 128 0,-3 0 0 0,-1 0-176 16,-4-1 176-16,-1 1-128 0,-2 0 128 0,-4 0-128 16,-4 1 128-16,2 0-128 0,0 2 128 0,-1-2 0 15,-1-1 0-15,-3 3 0 0,1-2 0 0,-2 0 0 0,-2 0 0 16,-3 2 0-16,-4-2 0 0,-4 2 0 0,0-3 0 0,-2 1 0 16,1 0 0-16,0 1 0 0,1 1 0 0,1 0 0 15,-4 1 0-15,-5-2 0 0,-4 2 0 0,0 1 0 16,2-2 0-16,-2-2 0 0,0 0 0 0,-1 1 0 15,-3 1 0-15,-3 1 0 0,-7 0 0 0,2-1 0 16,3-2 0-16,-1 1 0 0,0 1 0 0,-4 0 0 16,-7-2 0-16,-3 0 0 0,0 0 0 0,2 3 128 15,3-1-128-15,-6-1 0 0,-8-1 0 0,-1 1 0 16,1-1 0-16,2 2 0 0,-1-1 0 0,-4 2 0 16,-4-2 0-16,3 1 0 0,3 0 0 0,-3-1 0 15,-4-1 0-15,-1 2 0 0,-1 2 0 0,4-1 128 16,2 1-128-16,-5-1 0 0,-1-2 0 0,1 1 0 15,6 1 0-15,-6 2 0 0,-6 2 0 0,5-5 0 16,1 1 0-16,3 0 0 0,2 4 0 0,-5-5 0 0,-3 3 0 0,3 1 0 16,5-2 0-16,-3-1 0 0,-6-1 0 15,3-2 0-15,4-1 0 0,2 1 0 0,4 4 0 0,-3-2 0 16,-5-6 0-16,4 3 0 0,6 3 0 0,-1 1 0 16,-3-2 0-16,1 1-128 0,-2-2 128 0,5 4 0 15,5 0 0-15,-3-1 0 0,-4-2 0 0,4 2 0 16,4-2 0-16,5 0 0 0,4 2 0 0,-3 0 0 15,-4-4 0-15,2 0 0 0,-2 0 0 0,6 4 0 16,6 1 0-16,-1-2 0 0,-5-1 0 0,1-2 0 16,-3-2 0-16,5 1 0 0,4 1 0 0,2 1 0 15,-1 3 0-15,-4-4 0 0,-1-2 0 0,4-1 0 16,3-4 0-16,3 4 0 0,3 4 0 0,0 1 0 16,-1-2 0-16,-2-2 0 0,-2-3 0 0,1 3 0 15,6-2 0-15,1 1 0 0,3 1 0 0,0 0 0 0,1 2 0 0,-2-1 0 16,-2-3 0-16,2 1 0 0,2-6 0 0,1 5 0 15,4 3 0-15,0-1 0 0,4 2 0 0,-4 0 0 16,-2 0 0-16,3-1-192 0,1 0 192 0,1-3-192 16,1-1 0-16,3 1-16 0,0 2 0 0,3 0 0 15,1 1-16-15,-1 1 0 0,1-4 0 0,-3 4 0 16,1 3 96-16,-1-2 128 0,-1-1-208 0,4 0 80 16,3-1 128-16,3 1 0 0,0 0 0 0,2 1 0 15,1 2 0-15,2 0 0 0,3 1 0 0,2 1 0 16,1-2 0-16,2-2-128 0,0 2 128 0,4-1 0 15,1 1 0-15,3 2 0 0,2-1 0 0,3-3 0 16,2 1 0-16,9-2 0 0,0 0 0 0,0 0-128 16,0 0 128-16,0 0-160 0,0 0 160 0,13 9-160 0,1-4 160 15,4-3-160-15,2-2 160 0,0 1-160 0,1 0 160 0,0 0 0 16,3-2-144-16,3 0 144 0,2 0 0 0,3-2 0 16,1 1-144-16,1 0 144 0,2 2 0 0,2 3-128 15,4-1 128-15,4-2 0 0,1-3 0 0,0-3 0 16,-1 1 0-16,1 2 0 0,-3 1 0 0,3 1 0 15,2 0 0-15,3 1 0 0,2-2 0 0,5 0 0 16,3 1 0-16,-2-1 0 0,0-3 0 0,1 3 0 16,1-1 128-16,5 1-128 0,3-2 224 0,3-1-48 15,0-2-16-15,-3 0 0 0,1 0-160 0,-1 2 0 16,3-2-192-16,4 3 192 0,6 1 0 0,-3-2 0 16,-2 0 0-16,-2 0 192 0,-1 0-192 0,5-3 0 0,5 5 0 0,0-1 0 15,-1 0 0-15,-1-2-176 0,-1 1 176 16,5 2-128-16,4-1 128 0,-3-1 128 0,4-1-128 0,-3 2 176 15,-4 0-176-15,5 0 0 0,5 1-192 0,-2-1 192 16,-3 1 0-16,-1-1 0 0,0-1 0 0,3 1 0 16,3 2 0-16,-3-1 0 0,-1 0 128 0,-2-3-128 15,-2 1 0-15,7 3 0 0,4-2 0 0,-6-1 0 16,-6-1 0-16,-1 2 0 0,1 0-176 0,4-1 176 16,4 2 0-16,-5 1 0 0,-6-1 0 0,1 2 128 15,1-2-128-15,4 2 0 0,4 0 0 0,-3-2 0 16,-3 1 0-16,-1 1 0 0,-1-2 0 0,5 2-128 15,6 1 128-15,-6 0 0 0,-7 0 160 0,-2 0-160 16,0 0 0-16,4 0 0 0,7 0 0 0,-6 2 0 16,-4 1 0-16,-1 2 0 0,1-1 0 0,1-2-160 0,4 2 160 15,-3 0 0-15,-2 0 0 0,-3-1 0 0,0 0 0 16,0 2 0-16,2 3 0 0,0-3 0 0,1-1 0 0,-6-1 0 16,-2 3 160-16,2-3-160 0,0 0 0 0,3 1 0 15,1 0 0-15,-2 1 0 0,-4-3 0 0,-1 1 0 16,1-1 0-16,6 1 0 0,3-1 0 0,-5 2 0 15,-1-1 0-15,-2-1 0 0,-4-2 0 0,1 3 0 16,3-1 0-16,3 2-160 0,1 0 160 0,-4-2 0 16,-4-2 160-16,0 3-160 0,-1-2 0 0,6 1 0 15,1-1 0-15,-1 1 0 0,-2 1 0 0,-3 1 0 16,-3-2 176-16,2 1-176 0,0-1 144 0,1 3-144 16,3 2 0-16,-3-5 144 0,-2 0-144 0,-3-1 0 0,-1-1 0 15,-2 2 128-15,1 1-128 0,2-1 0 0,3 1 0 16,-4-2 128-16,-3 1-128 0,-2-1 0 0,-2-1 0 15,-1 1 0-15,-3 0 144 0,-1 3-144 0,2 0 160 0,-3 0-160 16,-3-7 0-16,1 2 0 0,-2 0 0 0,-5 2-160 16,-4 3 160-16,-20-2 0 15,2 1 0-15,2-2 0 0,3 3 0 0,-5 0 0 0,1 1 0 0,-2-1 0 32,-1 0-528-32,9 6-80 0,-10-4-16 0</inkml:trace>
  <inkml:trace contextRef="#ctx0" brushRef="#br0" timeOffset="2399.91">4441 5375 6447 0,'3'-9'576'16,"-3"-4"-576"-16,0-1 0 0,0 0 0 15,1 1 624-15,-1-2 16 0,0 1 0 0,0 0 0 0,-1-1 272 0,1 2 64 16,-3-1 16-16,3 2 0 0,-1 3-416 0,0-1-64 15,1 10-32-15,-2-8 0 0,2 8-144 0,0 0-16 16,0-12-16-16,0 12 0 0,0 0-128 0,8-6-32 16,0 0 0-16,1 3 0 0,1 2-144 0,3 2 160 15,1 2-160-15,3 2 160 0,2 0-160 0,2 0 0 16,0 1 0-16,1 2 0 0,0 5 128 0,-1-3-128 16,2 1 0-16,-1 5 128 0,-1-1-128 0,2 0 0 15,-5 2 0-15,-2 2 128 0,2-3-128 0,-4 3 0 16,1 5 0-16,1-1 128 0,-2 1 32 0,1 4 0 15,1 5 0-15,0 2 0 0,-5 0-32 0,2 2-128 16,-2 0 192-16,1 0-64 0,-2 2 0 0,0 5 0 16,0-3 0-16,0 3 0 0,-1 3-128 0,-1 0 0 0,0-1 0 0,1 3 0 15,-2-1 0-15,2-2 0 0,1 1 0 0,0-1 0 16,-1 4 0-16,1-2 0 0,2-8 0 0,-1 2 0 16,-1-1 0-16,1-3 0 0,-2-2 0 0,-1-2 0 15,4-2 0-15,-2-2 0 0,-1 2 0 0,2-3 0 16,1-4 0-16,1-3 160 0,2-2-32 0,0-3-128 15,-1 0 256-15,3-1-64 0,-1-2-16 0,-1 0 0 16,-1-3-48-16,-1-1-128 0,0-5 192 0,-1-1-64 16,0-1 64-16,-1-1 0 0,-2-2 0 0,1 0 0 15,2-2-16-15,-2-1 0 0,-10 3 0 0,9-4 0 16,-9 4-48-16,8-5-128 0,-5-4 192 0,-3 9-64 16,0 0 64-16,4-9 0 0,-1 0 0 0,-3 9 0 15,-4-9 64-15,-1 3 32 0,0-1 0 0,-4 4 0 0,-3 0 0 0,0 0 0 16,-2 3 0-16,-4 3 0 0,-2 1-160 0,-5 2-128 15,-5 3 192-15,-3 4-192 0,-3 5 0 0,-6-1 0 16,-5 1 0-16,0 3 0 0,0 0 0 0,1 6 0 16,1 2 0-16,3 2 0 0,4-3 0 0,1 3 0 15,1 2 0-15,3 2 0 0,1-1 0 0,6 0 0 16,4-1 0-16,4 4-144 0,2 3 144 0,4-2 0 16,2 0-144-16,4 0 144 0,3 1 0 0,3 1 0 15,1-3 0-15,3 2 0 0,0 2 0 0,4 2-144 16,2-2 144-16,1 2 0 0,3 3-128 0,3-1 128 15,2 0 0-15,3 2 0 0,2-3 0 0,0 3-128 16,1-2 128-16,1 4 0 0,2 4 0 0,1-3-160 0,-1-1 160 0,2 2-128 16,2-1 128-16,1 3 0 0,0-1 0 0,0 1 0 15,2 0 0-15,-2 0 0 0,-5-3 0 0,0 0 0 16,0 1 0-16,-3 0 0 0,-5-1 144 0,-3 1-144 16,-2 0 240-16,-5-1-64 0,-1 1-16 0,-5-2 0 15,-4-1 160-15,-3-2 16 0,-2 3 16 0,-5 0 0 16,-5 1 176-16,-5-5 48 0,-7 2 0 0,-7-2 0 15,-5 1 192-15,-4-2 32 0,-5 3 16 0,-4 2 0 16,-3-6-112-16,-2 2 0 0,-3-3-16 0,-3-1 0 16,-6 1-128-16,0-5-32 0,2-7 0 0,0 2 0 15,2 1-144-15,4-4-16 0,2-4-16 0,5 0 0 16,-2-3-176-16,5-3-48 0,4-5 0 0,6 0 0 16,4-2-128-16,6-3 0 0,5 0 0 0,6-2 0 15,4-1-2096-15,6-4-336 16</inkml:trace>
  <inkml:trace contextRef="#ctx0" brushRef="#br0" timeOffset="4001.17">30403 5520 10127 0,'0'0'448'0,"0"0"96"0,0 0-544 0,0 0 0 0,0 0 0 0,0 0 0 16,0 0 1104-16,0 0 112 0,0 0 32 0,0 0 0 16,-4-8-624-16,4 8-128 15,-6-8-32-15,-1 3 0 0,-2 1-144 0,-1 3-16 0,-1-3-16 0,-2 2 0 16,0 4-96-16,-3 1-32 0,-1-1 0 0,-2 4 0 15,0 2 80-15,-5 1 16 0,0 4 0 0,-3 4 0 16,-5-1-256-16,-1 4 0 0,0 1 0 0,-1 2 0 16,-2 2 240-16,1-1-48 0,-1 0-16 0,4 6 0 15,1 3-176-15,4-2 160 0,1 0-160 0,2-1 160 16,4 0-160-16,2-4 0 0,2 5 0 0,0 3 0 16,1-2 0-16,2-3 0 0,3 0 0 0,3-3 128 15,0 2-128-15,5-4 128 0,0 1-128 0,5 0 128 16,0 0-128-16,5 3 0 0,4 1 0 0,-1-2 0 0,3 2 336 15,3 2-16-15,1 0 0 0,3 1 0 0,2-1 112 0,1-2 16 16,-1 4 0-16,0 3 0 0,-3-1-256 0,3 1-64 16,-1 1 0-16,-2 1 0 0,-2 4-128 0,-3-3 192 15,-1-1-192-15,-2 2 192 0,-2 3-192 0,-3-4 128 16,-1-2-128-16,-4 3 128 0,-2-1-128 0,-2 2 0 16,-2-3 144-16,-1-3-144 0,-2-2 128 0,-2-1-128 15,-1 0 160-15,-4 0-160 0,-2 1 176 0,-3-4-176 16,-2 1 192-16,-3 1-192 0,0-6 192 0,-5 2-192 15,-2-5 192-15,2-1-192 0,1-2 192 0,1 0-64 16,1 2 0-16,2-3-128 0,1-3 144 0,0-1-144 16,0 0 0-16,1-4 144 0,1 1-144 0,0 1 0 15,2-3 144-15,1 1-144 0,2-4 0 0,2 1 128 0,0-2-128 16,1-1 0-16,1-1 0 0,1 1 0 0,3 0 0 16,8-4 0-16,-8 5 0 0,8-5 0 0,0 0 0 0,0 0 0 15,0 0 0-15,0 13 0 0,0-13-144 0,9 10 144 16,3 1 0-16,-1-2 0 0,1 3 0 0,2 0 0 15,3-4 0-15,1 3 208 0,-1-2-16 0,0 4-16 16,5 1-48-16,-3-3-128 0,0 3 192 0,-1 0-64 16,2 3-128-16,-1 1 192 0,0 1-192 0,-1 2 192 15,-2 1-192-15,1 2 0 0,-2 0 0 0,-1 8 0 16,-1-5 0-16,0 3 0 0,-2 2 0 0,0 0 0 16,-2-2 0-16,0 2 0 0,-1 1 0 0,-2 3 0 15,-1 2 0-15,2 0 0 0,0-1 0 0,2 0 0 16,0 0 0-16,0-2 0 0,0 2 0 0,1 3 0 0,0-1 0 15,0-1 0-15,1-1 0 0,-1 1 0 16,1 3 0-16,1-1 0 0,0 0 0 0,1-3 0 0,1 2 0 0,2-1 0 16,2-2 0-16,4-1 0 0,0 2 0 0,3-1 0 15,3-2 0-15,1-1 0 0,3 0 0 0,1 3 0 16,1-1 0-16,2 2-8016 16,-1 4-1632-16</inkml:trace>
  <inkml:trace contextRef="#ctx0" brushRef="#br0" timeOffset="7186.91">20934 9897 17503 0,'-11'-2'768'0,"11"2"176"0,-12-3-752 0,12 3-192 16,0 0 0-16,0 0 0 0,0 0 704 0,0 0 128 0,2-10 0 0,4 4 16 16,3 1-272-16,4-3-48 0,3 0-16 0,4-2 0 15,2 2-112-15,2-2-16 0,0 4-16 0,2-2 0 16,-1 1-80-16,3 2-16 0,1-3 0 0,2 2 0 16,1 1 96-16,1-4 16 0,-2 5 0 0,8-1 0 15,0-2-64-15,3 2 0 0,1 1 0 0,-1-2 0 16,4 0-32-16,0 2-16 0,-1-1 0 0,2 0 0 15,2 0-48-15,0 2-16 0,1-1 0 0,3-1 0 16,6 3-80-16,-1-1-128 0,1-1 176 0,-2 3-176 16,0-1 128-16,2-2-128 0,0 2 0 0,6 0 0 15,2-2 128-15,3 2-128 0,-4-1 0 0,-1 3 0 16,-2-1 0-16,0 0 0 0,2-6 0 0,4 5 0 0,3 0 0 16,-1 1 0-16,3 0 0 0,-3 1 0 0,-1 2 0 15,1-2 0-15,4-2 0 0,4 1 0 0,5 1 0 0,-3 1 0 16,-4-1 0-16,-1 0 0 0,1-1 0 0,6-2 0 15,3-1 0-15,-2 3 0 0,-4 1 0 0,3 0 0 16,0 0 128-16,3-1-128 0,4-1 0 0,-1 1 0 16,-4 0 0-16,3 1 0 0,-1 0 0 0,3 0 128 15,6-1-128-15,-4-1 0 0,-4 1 0 0,-1 0 0 16,2-2 0-16,5 1 0 0,6-1 128 0,-5 1-128 16,-7-1 0-16,4 0 0 0,4 3 0 0,2-1 0 15,1 1 128-15,-1-1-128 0,-3-2 0 0,4 2 0 16,4 0 0-16,0 1 0 0,-8-3 0 0,1 2 0 15,2 1 0-15,1 0 0 0,0-1 0 0,-6 1 0 0,-13 0 0 0,-4 1 0 16,-1 3 0-16,1-2-176 0,3 0 32 0,0-1 0 16,1 0 144-16,-4-1 0 0,-3 0 0 0,2 1-128 15,1 2 128-15,2 1 0 0,0-3 0 16,-1 2 0-16,-6-3 0 0,0 2 0 0,3-1 0 0,2-1 0 16,3 0 0-16,0 2 128 0,-2-1-128 0,-2-1 0 15,-4 0 0-15,2 0 0 0,1 0 0 0,3 0 128 16,1 3-128-16,-5-1 0 0,-4 1 0 0,-2-1 0 15,-1-2 0-15,2 3 0 0,2-1 0 0,1 1 0 16,-2-1 0-16,-3 2 0 0,-4-3 0 0,-2-1 0 16,-1-1 0-16,1 0 0 0,0-2-176 0,5 1 176 15,0 1-256-15,-2-2 32 0,-3 3 16 0,0-4 0 16,-2 0-32-16,1-1 0 0,-2 0 0 0,5-2 0 0,2 1 240 0,-1 3 0 16,-1-5-160-16,-4 0 160 0,-5 2 0 15,0-3-144-15,3 4 144 0,-1-3 0 0,0 1 0 0,1 0 0 16,-1-3 0-16,0 3 0 0,-1-5 0 0,-4 3 0 15,-3 0 0-15,2-1 0 0,-2 3 0 0,-1 2 256 16,-2-2-64-16,2 3 0 0,2 2-64 0,-1 1-128 16,-1-3 176-16,-3-3-176 0,-1 2 128 0,-4 3-128 15,-1-2 0-15,-17 3 0 16,5 1 0-16,1 0 0 0,3 1 0 0,2 2 0 0,-1-1 0 0,2-1 0 16,-1 2 0-16,25-1 0 0,-8 0 0 0,-7-1 0 15,-3-1 0-15,-4-1-192 0,-2-1-32 0,-2 1 0 16,0-1 0-16,-1 0 0 15,-1 2-160-15,-13 0-16 0,3 0-16 0,-2 0 0 16,0 0-512-16,-2-1-96 0,-3 1-32 0,14-1 0 0</inkml:trace>
  <inkml:trace contextRef="#ctx0" brushRef="#br0" timeOffset="10906.87">13768 14237 23039 0,'0'0'1024'0,"-6"-12"192"0,0 1-960 0,0-1-256 16,-2 3 0-16,1 2 0 0,-2-1 304 0,0-2 16 16,-1 2 0-16,-4 1 0 0,-6 3 192 0,-1-5 32 15,-3-1 16-15,-4-3 0 0,-4 3-160 0,-1-4-16 0,-1-4-16 0,-2-1 0 16,0-1-112-16,-2-2 0 15,-4 2-16-15,-2 0 0 0,-3-1-240 0,-5 2 0 0,-8-2 0 0,-5-4 0 16,-3 2-176-16,-2 2-80 0,-3-2 0 0,-3-4-16 31,-7 4-144-31,-4-2-32 0,-6 0 0 0,1-1 0 0,1-2 48 0,-5 4 0 0,-5 1 0 0,-4 0 0 16,0-1 208-16,-2-3 64 0,0 5 0 0,-4 3 0 16,-9-2 128-16,4 3 0 0,2 3 0 0,-4 1 0 15,-11 1 0-15,4 5 0 0,5-3 0 0,-5 5-128 16,-5 1 128-16,4 0 0 0,5 2 0 0,-6 2 0 15,-5 1 0-15,5 0 0 0,6 1 0 0,-3 4 0 16,-3 0 0-16,4 1 0 0,5 1 0 0,0 0 0 16,-2 5 0-16,3 0-128 0,3 0 128 0,6 5 0 15,1 2 0-15,0 1 0 0,2 1 0 0,4-2 0 0,7 1 0 0,5 3 0 16,5 0 0-16,0-2-128 0,-1 4 128 0,6-3 0 16,6 1 0-16,5 3-128 0,6-2 128 0,5 5 0 15,0 0 0-15,7 3-128 0,3 0 128 0,6-2 0 16,6 5-144-16,4 2 144 0,3-3 0 0,9 2 0 15,3-1-144-15,8 2 144 0,3 0 0 0,6-2-160 16,6-2 160-16,8 3-128 0,7 0-144 0,8 1-32 16,9-2 0-16,5-1 0 0,4-2 304 0,7 3-128 15,1 0 128-15,10 1 0 0,5-1-128 0,9 1 128 16,9-2 0-16,0-2 0 0,-1-3-176 0,8 2 176 16,7 0-160-16,5 0 160 0,4 0-288 0,5 0 32 0,2 2 16 0,5-5 0 15,3-1 96-15,3-2 16 16,3 5 0-16,4-7 0 0,1-3 128 0,5 0 0 0,2 4 0 0,1-6-128 15,-1-4 128-15,6 0 0 0,6 4 0 0,-6-3 0 16,-3-3 0-16,4-5 0 0,6 1 0 0,-3-2 0 16,-3 6 0-16,0-7 176 0,-4-3-48 0,4 0 0 15,-1-2-128-15,-8-4 128 0,-7-5-128 0,0 1 128 16,1 1 128-16,-7-6 0 0,-5-2 16 0,0-1 0 16,-2 2 48-16,-5-1 0 0,-4-10 0 0,-3 1 0 15,-4-2-64-15,0 1-16 0,-2 1 0 0,-7-7 0 16,-10-2-80-16,-7 0-16 0,-5-1 0 0,-3-2 0 15,-3-1 160-15,-5-3 16 0,-7-2 16 0,-6-5 0 16,-11-2 176-16,-7 1 16 0,-6-2 16 0,-6 0 0 16,-6-3 80-16,-7 3 16 0,-6 0 0 0,-7 2 0 15,-6-3-304-15,-7-1-48 0,-4 0-16 0,-11 1 0 0,-9 0-80 16,-9 3-32-16,-9-2 0 0,-6 0 0 0,-2 3-160 0,-7 4 0 16,-6 5 0-16,-14 3 0 15,-16-1-336-15,-5 4-160 0,-6 9-16 0,-15 2-8352 16,-15 3-1664-16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32:36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 3189 14847 0,'0'0'656'0,"0"0"144"0,-1-12-640 0,3 4-160 16,-2 8 0-16,8-8 0 0,-2 1 704 0,3 1 96 15,0-1 32-15,2 4 0 0,1 1-368 0,3 1-64 16,0 1-16-16,3 0 0 0,3 1-112 0,3 2-16 0,2-1-16 0,5 5 0 16,1-2-112-16,1 1 0 15,6 4-128-15,0-2 192 0,0 1-192 0,1 0 128 0,5 4-128 0,4-2 0 16,0-1 128-16,5 3-128 0,5-4 0 0,2 1 0 15,2-2 240-15,0 2-48 0,-4-5-16 0,4 4 0 16,3-3 272-16,1 4 64 0,6-1 16 0,2 1 0 16,-3-5-112-16,2 3-32 0,-2-2 0 0,3 2 0 15,1 5 0-15,3-3-16 0,3 0 0 0,-2 0 0 16,-4-3-144-16,3 0-32 0,1 2 0 0,6-3 0 16,7 2-64-16,-1-3-128 0,-6 2 176 0,2-1-176 15,2-1 144-15,5-1-144 0,3 3 0 0,1 0 144 16,-5-3-144-16,4 1 0 0,1 4 0 0,2-3 128 15,-2 4-128-15,1-4 0 0,2 1 0 0,4-1 0 16,2-1 0-16,-3 3 0 0,-1-3 0 0,-1 1 0 16,7 3 0-16,-4-2 0 0,-3 1 0 0,2 0 0 15,-1 2 0-15,4-2 128 0,5 2-128 0,-5-4 0 0,-4 1 0 0,3 2 0 16,4-3 0-16,2 3 0 0,-3-3 0 0,2 4 0 16,3-2 0-16,0 0 0 0,5-1 0 0,-1-2 0 15,1 4 0-15,3-2 128 0,4 0-128 0,0 0 0 16,-2-5 0-16,2 1 128 0,4-2-128 0,-1 0 0 15,-6-1 144-15,3 0-144 0,4 0 0 0,-5 0 0 16,-3 0 0-16,3 3 0 0,3-2 0 0,-4-1 0 16,-5-1 0-16,5 2 0 0,4 3 0 0,-3-2 0 15,-7-2 0-15,2 3 0 0,4 1 0 0,-3-2 0 16,-4-2 0-16,2 3 0 0,3 3 0 0,-2-3 0 16,-2-3 0-16,-1 1 0 0,-2 2 0 0,1-1 0 0,0-1 0 0,-1 1 0 15,-5 0 0-15,5 1 0 0,4-1 0 0,-4 0 128 16,-4-2-128-16,7 0 0 0,1 1 0 0,0-1 128 15,-7-1-128-15,1-1 0 0,3 2 128 0,-1 0-128 16,-4-5 0-16,0 0 144 0,-4 3-144 0,4-1 0 16,3 2 128-16,-3-2-128 0,-6-3 0 0,3 3 0 15,3 3 128-15,-3-1-128 0,-3-4 144 0,-6 5-144 16,-1 0 192-16,5 0-64 0,2-1-128 0,-1-1 192 16,-7 1-192-16,0 1 128 0,1 1-128 0,-2-1 0 15,-4-1 160-15,1 0-160 0,-7 0 160 0,0 2-160 16,2 3 176-16,-4-3-176 0,-4-2 192 0,-3 1-192 15,-4 0 192-15,-4 1-192 0,-3 2 192 0,-1 0-192 16,0 0 256-16,-2 1-64 0,-3-4-16 0,-7 0 0 16,-5 2-48-16,-2 1-128 0,-3-3 192 0,-3 2-64 15,-4 1-128-15,-4 1 192 0,-5 1-192 0,-3-1 192 0,-2 1-192 16,-3-2 0-16,-3 0 144 0,-6 0-144 0,-11-3-224 0,0 0-112 16,5 7-32-16,-10 3-8848 15,-6-2-1760-15</inkml:trace>
  <inkml:trace contextRef="#ctx0" brushRef="#br0" timeOffset="3719.72">8677 12797 2751 0,'-5'-16'128'0,"1"6"16"0,-1-5-144 0,-3 2 0 0,3 4 0 0,0-2 0 15,0 2 2768-15,0-3 528 0,-2 4 96 0,1-4 32 16,0 3-2464-16,-1 0-512 0,-2-1-80 0,-2 0-32 16,0-5-336-16,-2-1 128 0,-2 3-128 0,-2-5 0 15,-1-3 320-15,-2 0-16 0,-3 2 0 0,-5-3 0 16,-4-2 144-16,-3 1 16 0,-3 1 16 0,-2 2 0 0,1 2-160 15,-1 1-16-15,2-1-16 0,3 1 0 0,-1 2-48 16,0 0-16-16,1 2 0 0,-1 3 0 0,2-5-224 0,-3 4 0 16,-5 4 0-16,-1 3 0 0,-4-2 0 0,1 4 0 15,3 2 0-15,-2 3 0 0,1 3 0 0,-2 1 0 16,-1 3 0-16,-2 0 0 0,-5 1 0 0,1 6 0 16,-4-2 0-16,1 0 0 0,1-2 0 0,3 2 0 15,2 2 0-15,3 1 0 0,3-2 0 0,2 2 0 16,2 0 0-16,0 2 0 0,-1 0 0 0,0 1 0 15,-1-2 0-15,4 2 0 0,3 1 0 0,2 1 0 16,-2 4 0-16,2-1 0 0,2 4 0 0,0-1 0 16,2 3 0-16,0 2-160 0,-3 5 160 0,1 2 0 0,1 0 0 15,-3 2 0-15,-4 5 0 0,0 3 0 0,-1-5 160 0,1 0-160 16,-1-2 0-16,5 3 0 0,2 3-128 0,3-3 128 16,3 0 0-16,3 1 0 0,2-2 0 0,5 0 144 15,3-6-144-15,2 6 0 0,1-5 144 0,5 2-144 16,3 1 0-16,2-2 0 0,3 0 0 0,1-1 0 15,0-2 0-15,2 2 0 0,3 2 0 0,3-3 0 16,-1-1 0-16,4 4 0 0,0-1 0 0,2 1 0 16,0-3 0-16,-1 2 0 0,1 1-144 0,3 3 144 15,0-1 0-15,2 2 0 0,-1 3-144 0,1 0 144 16,2 2 0-16,-1-3 0 0,0-3 0 0,0 2 0 16,-1-2 0-16,0 2 0 0,0-2 0 0,1-1 0 15,2-6 0-15,-1 3 0 0,1 3 0 0,2-4 0 0,1 3 0 16,1-5 0-16,1 0 0 0,4 0 0 0,5-1 0 0,2 1 0 15,3 1 0-15,0-4 0 0,-4-1 0 0,1 0 0 16,0 0 0-16,3 0 0 0,0-3 0 0,2 1 0 16,1-1 0-16,4 1 144 0,4-4-144 0,0-2 0 15,-3-4 0-15,0 0 0 0,0-4 0 0,0-3 0 16,1-2 0-16,2 0 0 0,1 0 0 0,4-2 0 16,2-4 0-16,-2 1 0 0,-6-4 0 0,1-2 0 15,0-1 0-15,4-2 0 0,-2-1 0 0,6-1 128 16,4-1-128-16,0-4 0 0,-5-1 128 0,1-1-128 15,-2 0 0-15,0-4 128 0,-1-2-128 0,4 2 160 16,3-2-160-16,-2-1 160 0,-5-7 0 0,-4-3 0 16,-2 1 0-16,-2-4 0 0,3 1 208 0,-1-3 32 0,-3-1 16 0,1 1 0 15,-1-2-32-15,-2 0-16 0,-2-4 0 0,-5-4 0 16,-3 0-48-16,-2 1-16 0,-3-6 0 0,1 5 0 16,-2-3-64-16,-1-1-16 0,-1-6 0 0,-3 1 0 15,-1-4-96-15,-1 0 0 0,0-2-128 0,-3 1 192 16,-2 2-192-16,-2-2 128 0,-5-2-128 0,-3-3 0 15,-5 2 128-15,-3 0-128 0,-4 0 0 0,-3 1 144 16,-2 2-144-16,-2 0 0 0,-5 1 0 0,-2-1 128 16,-5-3-128-16,-2-1 0 0,-5 1 144 0,1 0-144 15,-1 1 0-15,0 1 144 0,-4 3-144 0,2 0 0 16,-1-1 144-16,-1 1-144 0,-5-2 0 0,2 4 144 16,-1 2-144-16,-4 2 0 0,-5-3 144 0,-3 2-144 15,-1 5 160-15,0-6-32 0,0 1-128 0,1 2 192 16,2 0-192-16,-2 5 0 0,-1-3-192 0,-1 2 192 15,-1 2-144-15,-2-4 144 0,-2 3 0 0,0 2-144 0,-2-1 144 0,2 2 0 16,0-2-144-16,5 5 144 0,-3 0 0 0,2 2 0 16,-1-2 0-16,-2 3 0 0,-3 1-160 0,1 5 160 15,-2-4 0-15,4 5-144 0,1 1 144 0,3 3 0 16,-2 4 0-16,2 3 0 0,-2 5 0 0,-2 0-160 16,-5 3 160-16,0 4-160 0,1 2 160 0,0 3-128 15,1 2 128-15,2 5-128 0,-2-1 0 0,-2 5 0 16,-3 2 0-16,-1 2 0 0,-1 0 128 0,-1 1 0 15,2 1-144-15,3 6 144 0,1 1 0 0,1 4 0 16,1 5-144-16,-3-2 144 0,-3 2 0 0,1-1-128 16,1 2 128-16,5-1 0 0,2 5-144 0,2 4 144 15,2 1 0-15,3 5-144 0,2 4 144 0,-3 2 0 16,1 1 0-16,-2-3 0 0,1-2 0 0,3 5 0 0,2 1 0 0,1 5 0 16,2-4 0-16,3 3-128 0,3-3 128 0,0 6 0 15,2-3 0-15,2 4 0 0,2 0 0 0,2-1-128 16,3 3 128-16,0 1 0 0,1 1 0 0,3-1-128 15,1-2 128-15,4 2 0 0,5 1 0 0,2 2 0 16,1-1 0-16,3-1 0 0,2-3 0 0,4-3 0 16,5 0 0-16,4-4-128 0,3 2 128 0,2-2 0 15,-2 3 0-15,4-2-128 0,0-1 128 0,5-4 0 16,-1 0 0-16,3 2 0 0,3 1 0 0,2-5 0 16,2 1 0-16,5 0 0 0,2 2 0 0,5-1-128 15,2 0 128-15,1-2-192 0,-3-3 192 0,3 0-192 16,-2-3 192-16,1 2-160 0,4 0 160 0,1-1-160 15,5-6 160-15,5 1-208 0,3-9 80 0,-3-4 128 0,-1-8-256 16,0-2 64-16,2-4 0 0,6-4 16 0,2-3 176 16,2-7 0-16,1 1 0 0,-1-4 0 0,-5-3 0 0,-1-2 0 15,2 0 0-15,2-5 0 0,5 3 0 0,-2-8 0 16,-6-1 0-16,-4-4 0 0,-2-3 0 0,-1-2 0 16,0-4 0-16,5-3 128 0,5-3-128 0,-6-1 0 15,-7-1 0-15,-2-1 128 0,-3-2-128 0,0-2 0 16,-2-3 128-16,2-1-128 0,2-3 0 0,0-3 144 15,-1-5-144-15,-5-3 0 0,-5 0 192 0,-3-6-64 16,-1 0 0-16,-4 2-128 0,-4-5 208 0,-2-2-64 16,-1-3-16-16,-5 0 0 0,1 1 64 0,-8-2 0 15,-2 0 0-15,-2-2 0 0,-3 0 16 0,-3 1 16 0,-4 0 0 0,-3-2 0 16,-6 2-32-16,-2 0 0 0,-3 3 0 16,-4 0 0-16,-4-1 32 0,-2 1 0 0,-4-1 0 0,-1 1 0 15,-4 1 16-15,-1 1 0 0,-5-3 0 0,-2 3 0 16,-4-1 48-16,-7 2 16 0,-9 3 0 0,-3 5 0 15,-4 5-160-15,-2 3-16 0,-3 1-128 0,0 6 192 16,-3 5-192-16,-8 3 144 0,-8-1-144 0,1 6 128 16,1 4-128-16,-2 6-144 0,-2 4 144 0,-5 2-208 31,-2 3-496-31,2 4-112 0,3 1-16 0,6 5-7776 0,6 1-1568 0</inkml:trace>
  <inkml:trace contextRef="#ctx0" brushRef="#br0" timeOffset="5037.04">15076 10312 10815 0,'0'0'480'0,"-9"8"96"0,0-1-448 0,0 2-128 0,-1-3 0 0,0 4 0 15,-2-1 512-15,-1 1 96 0,1-3 16 0,-4 0 0 16,2 2 192-16,2-4 32 0,-2-1 16 0,2 0 0 0,0-2 96 0,0 1 32 16,2-4 0-16,0-2 0 15,0-3-32-15,-1-1-16 0,1 1 0 0,1-5 0 0,3-2-80 0,2 2-16 16,0-3 0-16,3-3 0 0,1-1-272 0,5 0-48 16,-1-1-16-16,5-1 0 0,2 0-288 0,3-3-64 15,0-1-16-15,4 3 0 0,4 1-144 0,-1 1 0 16,2 1 0-16,0 2 0 0,1 2 0 0,2 0 0 15,-1 3 0-15,-1 3 0 0,-2 5 0 0,-1 3 0 16,-1 0 0-16,0 3 0 0,-7 3 0 0,-1 4 0 16,-2 4 0-16,-2 1 0 0,-5 2 0 0,-5 3 0 15,-4 2 0-15,-4 2 0 0,-5 5 128 0,-4-1-128 16,-4 1 0-16,-3-1 128 0,-2-5-128 0,0-2 0 16,2-5 144-16,1-1-144 0,-1-4 304 0,2-3-16 0,-1-1 0 0,3-2 0 15,-1-4 240-15,4-1 48 0,1-4 16 0,0 0 0 16,1-1-176-16,5-5-32 0,2 0-16 0,-1-4 0 15,5 0-160-15,2-1-16 0,3-2-16 0,5 0 0 16,0-1-176-16,6-1 160 0,4 0-160 0,4 0 160 16,2-1-160-16,2 4 0 0,3 3 0 0,3 2 0 15,1-1 0-15,4 5 0 0,2-1 0 0,-1 7 0 16,-1 5-144-16,-1 2 144 0,-3 0-192 0,-4 6 192 16,2 1 0-16,-4 3-128 0,-4 4 128 0,-5 3 0 15,-3 4 0-15,-3 0-128 0,-4-1 128 0,-3 2 0 16,-5 2 0-16,-6-3-128 0,-6 4 128 0,-5-4 0 15,-3-2 0-15,-4-6 0 0,-4-2 0 0,1-6 0 16,-2-2 128-16,-2-4 96 0,1-4 16 0,2-3 0 16,3-3 240-16,0-4 48 0,-1 0 16 0,6-6 0 15,5-4 32-15,5-2 16 0,0-4 0 0,5-1 0 0,3 1-400 16,3-4-64-16,5-4-128 0,2-2 176 16,1-1-176-16,1 1 0 0,3 6 0 0,1 2 0 0,3 6 0 0,-1 3 128 15,1 3-128-15,1 5 0 0,0 3 0 0,1 5 0 16,1 3-224-16,-1 3 80 15,0 3-1120-15,-1 1-208 0,-1 5-64 0,1-3-14096 0</inkml:trace>
  <inkml:trace contextRef="#ctx0" brushRef="#br0" timeOffset="5721.21">19260 8038 24879 0,'-9'-8'2208'0,"0"-5"-1760"16,4-1-448-16,0 2 0 0,3-1 688 0,2-1 48 15,1 1 16-15,3 2 0 0,2-2-144 0,2-2-32 0,-1-2 0 0,5 1 0 16,2 0-352-16,1 3-80 0,1-3-16 0,2 1 0 15,0 1-128-15,1 3 0 0,3 2 0 0,1-1 0 16,-2 2 0-16,1 5 0 0,-3 2 0 0,0 2 0 16,-4 2 0-16,0 3 0 0,-2 3 0 0,0 0 0 15,-7 5 0-15,1 1 0 0,-4 2 0 0,0-1 0 16,-6 3 0-16,1 0 0 0,-7 2 0 0,-1-1 0 16,-5-1 0-16,-1 0 0 0,-4-1 0 0,0-4 0 15,-2-1 0-15,2-6 128 0,-1 1-128 0,4-5 128 16,0-2 112-16,4-1 16 0,3-3 0 0,4-3 0 15,6 6 112-15,1-9 16 0,5-5 16 0,6 1 0 16,3-4-192-16,4-1-32 0,5 0-16 0,2 0 0 16,-1 0-160-16,3 3 0 0,-2 0 0 0,0 1 0 15,1 4 0-15,-2 2-256 0,-3 4 48 0,-2 3 0 16,-2 4-1632-16,-4 3-320 0</inkml:trace>
  <inkml:trace contextRef="#ctx0" brushRef="#br0" timeOffset="6754.83">14868 10596 9215 0,'0'0'816'0,"0"0"-656"15,-6-4-160-15,6 4 0 0,0 0 1664 0,0 0 288 16,0 0 64-16,0 0 16 0,0 0-1168 0,5-6-224 15,0-3-64-15,3 3 0 0,2-4 0 0,3 3 0 0,2-2 0 0,3 2 0 16,0-6-112-16,6 4-16 0,0-3-16 0,4 0 0 16,5-1 0-16,0-2 0 0,1-3 0 0,3 1 0 15,0-3-48-15,1 1 0 0,0 0 0 0,3-4 0 16,1 1 0-16,1-3 0 0,4-3 0 0,3 2 0 16,3-6 64-16,5 0 16 0,2-1 0 0,-1-1 0 15,-3-3-64-15,5 0-16 0,1 0 0 0,4 2 0 16,3-2-80-16,2 0-32 0,0 0 0 0,-1 0 0 15,-1 0-112-15,-2-2-32 0,-2-3 0 0,2 4 0 16,4 1-128-16,3-1 0 0,-3 1 0 0,-2-1 128 16,-2 1-128-16,2 0 0 0,0-2 0 0,2 3 128 15,2 2-128-15,1-2 0 0,-3-3 0 0,-1 1 0 16,-1-2 0-16,0 2 128 0,2 3-128 0,0-2 0 0,1-3 0 0,-2 0 0 16,-2-1 128-16,-2 3-128 0,0 0 0 0,-1 1 0 15,0 0 0-15,1 0 128 0,1-2-128 0,0 2 0 16,-3 1 0-16,-2 1 0 0,0-1 0 15,-2 6 0-15,0-2 128 0,2 0-128 0,2-2 0 0,-3-2 0 16,-3 1 0-16,-1 2 0 0,-2 2 0 0,0-2 0 16,2-1 0-16,0 1 0 0,2 0 0 0,-1 1 0 15,1 3 0-15,-5-3 0 0,-2 0 0 0,1-1 0 16,-5 4 0-16,3-1 0 0,0 4 0 0,-2-2 128 16,2-1-128-16,-2 2 128 0,2 3-128 0,-2-3 0 15,-4 2 0-15,1-3 0 0,0 2 0 0,-4 0 128 16,2 1-128-16,0-1 192 0,-1 0-192 0,0 2 192 15,-1 0-192-15,-1 2 192 0,-1 2-192 0,0 0 128 0,-5-1-128 0,-4 1 128 16,-4 1-128-16,-2 1 0 0,-3 3 0 0,-5 1 128 16,1 1-128-16,-5 4 192 0,0-1-192 0,-6 4 192 15,-7 6-32-15,0 0 0 0,0 0 0 0,0 0 0 16,-2-9-160-16,2 9 0 0,-11-3 0 0,1 5 0 16,0 1-288-16,-4 4-96 0,-2-2 0 0,-3 4-9408 15,-3 5-1888-15</inkml:trace>
  <inkml:trace contextRef="#ctx0" brushRef="#br0" timeOffset="7908.79">14366 11222 4607 0,'0'0'400'0,"-6"7"-400"0,6-7 0 0,-8 8 0 16,-2-2 560-16,4 1 16 0,6-7 16 0,-9 2 0 16,0-2-448-16,9 0-144 0,-9 1 0 0,9-1 0 15,-10 2 0-15,2-2 0 0,-1 0 0 0,9 0 0 16,-10 2-304-16,1 1-64 0,9-3-16 0,-10 5 0 0,0-3 0 0,1 1 0 15,0 0 0-15,0 2 0 0,0-2 384 0,0 1 0 16,1-1 0-16,-1-2 128 0,9-1 832 0,-11 4 176 16,1-2 16-16,1 0 16 0,9-2 48 0,-10-2 0 15,10 2 0-15,0 0 0 0,-10-3-320 0,10 3-48 16,0 0-16-16,-4-8 0 0,0-2-128 0,4 2-16 16,3-2-16-16,1 2 0 0,0-3-160 0,2-1-16 15,3 2-16-15,2-4 0 0,1 0-112 0,3 2-32 16,-2-4 0-16,2 0 0 0,2-2-48 0,0-2-16 15,4-4 0-15,2 1 0 0,2 1-16 0,3-3 0 16,1-2 0-16,4-1 0 0,3 1-48 0,2-1-16 16,3 3 0-16,2-4 0 0,1 1-64 0,1-4-128 0,-1 0 176 0,1 2-176 15,-1 0 192-15,2 0-64 0,0-1 0 0,2 2-128 16,3-3 256-16,4 1-64 0,2-2-16 0,0 1 0 16,-1-4-32-16,0 2 0 0,0 0 0 0,1-1 0 15,1 0-144-15,5-2 160 0,2 0-160 0,1 0 160 16,1 0-160-16,-1-1 0 0,-1-1 0 0,0 1 128 15,2-1-128-15,3 3 0 0,3-4 0 0,0 2 0 16,-3 0 0-16,0 0 0 0,-1 0 0 0,-1-2 0 16,0 2 0-16,4 0 0 0,4 1 0 0,-2-2 0 15,-4-1 0-15,0 1 128 0,0 1-128 0,2 0 0 16,1-3 0-16,2 3 0 0,1-2 0 0,-2 1 0 16,-3-2 0-16,0-1 0 0,-1 3 0 0,4 1 0 15,1 0 0-15,0-2 0 0,-1 1 0 0,-3-2 0 16,-3-1 0-16,2 3 0 0,1 1 128 0,3 0-128 0,4-2 192 0,-3 1 16 15,-4-1 0-15,-1 0 0 0,1 4 0 0,3 1 0 16,-1 0 0-16,0-3 0 0,-1 0-48 0,0 0-16 16,-5 1 0-16,-2 0 0 0,1 2-144 0,1-1 192 15,3-1-192-15,-3 0 192 0,1 2-192 0,-3-1 192 16,-4 0-192-16,1 1 192 0,-1-2-16 0,0 1 0 16,-1 2 0-16,-1 0 0 0,0-2 64 0,-2 3 16 15,-2 1 0-15,-1 1 0 0,-1-5 32 0,0 0 16 16,-2 1 0-16,5 2 0 0,0 1-64 0,0 2-16 15,0-1 0-15,-3-1 0 0,-2-2-32 0,-2 3-16 16,0 2 0-16,-2-1 0 0,-2 0 0 0,4 2 0 16,-2-1 0-16,0 5 0 0,-1-3-48 0,-1 3-128 0,0-4 192 0,-5 4-64 15,-3 1 0-15,-1-2 0 0,0-1 0 0,-3 1 0 16,-2 3 0-16,0 2 0 0,-3 1 0 0,-1 0 0 16,0 2-128-16,-1 2 0 0,-1 1 144 0,1 3-144 15,-6-3 0-15,2 2 0 0,-3 2 0 0,-4-1 0 16,-2 2-192-16,-4 0 0 0,0 4 0 0,-9 5 0 31,0 0-720-31,0 0-160 0,0 0-16 0</inkml:trace>
  <inkml:trace contextRef="#ctx0" brushRef="#br0" timeOffset="8674.04">14790 10815 18879 0,'0'0'832'0,"0"0"192"0,0 0-832 0,-6-6-192 0,3-3 0 0,0-1 0 16,2-1 768-16,-2 0 96 0,2-3 32 0,1-5 0 16,-1-3 128-16,2-6 16 0,3 0 16 0,-2-5 0 15,1-6-240-15,1-4-48 0,-2-1-16 0,1-1 0 16,1 3-144-16,-3-5-32 0,3 0 0 0,0-2 0 16,-1-3 0-16,4 4-16 0,0 2 0 0,5 0 0 15,0 6-368-15,4 3-64 0,-1 3 0 0,1 4-128 16,2 6 0-16,1 5 0 0,2 3 0 0,0 7 0 0,2 5 0 15,0 8-176-15,0 6 176 0,1 10-160 0,-1 11 160 0,-1 6 0 16,-3 3 0-16,-3 9 0 0,-3 3 0 0,-3 4 0 16,-4 1 0-16,-2 3 0 0,-1 2 0 0,-3-4 0 15,-4 3 0-15,-4-6 0 0,1-3 0 0,-5-9 0 16,-2-5 128-16,0-6-128 0,0-6 128 0,2-5-128 16,-1-7 128-16,0-4-128 0,2-5 192 0,1-3-16 15,1-5-16-15,4-7 0 0,1-12 176 0,1-2 48 16,3-4 0-16,2-3 0 0,1-9-176 0,4 1-16 15,-1-3-16-15,3 2 0 0,1 2-176 0,2 3 0 16,-1 3 0-16,3 1 0 0,1 5 0 0,0 2 0 16,-1 4 0-16,-1 8 0 0,0 2 0 0,0 7 0 15,-1 3 0-15,0 4 0 0,-2 7 0 0,-1 2 128 0,-3 5-128 0,-1 6 128 16,-3-1 0-16,-5 6 0 0,-3 2 0 16,-3 0 0-16,-1 1-128 0,-4-5 160 0,-2-2-160 0,0-4 160 15,-3-4-160-15,-2-1 160 0,-1-5-160 0,-1 0 160 16,1 0-160-16,2-5 160 0,-1-3-160 0,1 0 160 15,0-3-160-15,-1-3 0 0,0-4 0 0,3-6 0 32,3-3-2464-32,1-3-368 0</inkml:trace>
  <inkml:trace contextRef="#ctx0" brushRef="#br0" timeOffset="9256.83">19554 7879 34495 0,'-27'-12'1536'0,"10"5"304"0,1 0-1472 0,1 0-368 0,-3 0 0 0,4 1 0 16,1-5 0-16,2-2 0 0,1 0 0 0,2-3 0 15,3-2 0-15,2-8 256 0,3 2-64 0,2-5-16 16,3 0-176-16,5-3 128 0,4-2-128 0,4-1 128 16,1 0-128-16,4 2 0 0,1 1 0 0,0 7-176 15,0 5-32-15,0 4-16 0,-1 3 0 0,-3 7 0 16,0 2 224-16,-4 4-192 0,-2 4 192 0,-1 7-192 16,-4 1 192-16,-4 7 0 0,-4 8 0 0,-5 3 0 15,-6 8 144-15,-3 4 32 0,-5 1 0 0,-4 4 0 16,-6 2-48-16,-2-6 0 0,-3-2 0 0,0-2 0 15,-6-3 16-15,2-9 0 0,3-1 0 0,-1-7 0 0,6-8 256 16,4-2 48-16,3-6 16 0,6-4 0 16,3-3 208-16,4-5 32 0,1-1 16 0,5-4 0 0,1-3-336 0,2-2-64 15,-1-2 0-15,6-2-16 0,0 0-304 0,3 2 0 16,1-1 0-16,1 1 0 0,0 3-256 0,0 7-16 16,4 1 0-16,-1 6 0 15,-4 3-1376-15,2 7-272 0,-4 6-48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32:56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16539 6915 19343 0,'-17'-16'1728'0,"8"7"-1392"16,-1-3-336-16,0 5 0 0,0-1 0 0,0 3 0 16,1 1-160-16,9 4 160 0,-11-6 448 0,3-2 192 15,2 2 32-15,6 6 16 0,-8-8-416 0,8 8-80 16,-6-6 0-16,6 6-16 0,0 0 176 0,0 0 32 15,4-10 16-15,4 3 0 0,3 4-208 0,6-1-32 16,2-3-16-16,5 4 0 0,4 1-144 0,8 1 0 0,6 1 0 0,7 0 128 16,8-2-128-16,2 0 0 0,-1 1 0 0,5-3 0 15,0 0 0-15,6 3 0 0,5 2 0 0,2 2 0 16,4-3 272-16,0 4-16 0,-1 0-16 0,0-1 0 16,1 2 240-16,5 4 48 0,4-2 16 0,-3-2 0 15,-2 0-208-15,0 0-32 0,-1-1-16 0,4 2 0 16,5 0-48-16,-2-4-16 0,-6-4 0 0,-3 4 0 15,-3 2-224-15,-2-1 144 0,-1 0-144 0,-5-3 128 16,-3 0-128-16,-7-3 160 0,-5 0-160 0,-6 1 160 16,-4 1-160-16,-8 0 0 0,-4-1 0 0,-6 2 0 15,-7-2 0-15,-5-1 128 0,-5 0-128 0,-10 3 0 16,0 0 192-16,0 0-32 0,0 0-16 0,-14-3 0 16,-3 0 144-16,-5 1 32 0,-4-1 0 0,-7 1 0 0,-6 1-48 0,-4 1 0 15,-5-2 0-15,-8 0 0 16,-9-1-16-16,-4-1-16 0,0 1 0 0,-3 0 0 0,-6 2-48 0,-4 0-16 15,-8-3 0-15,-3 1 0 0,0 1-176 0,-2 0 128 16,-6 1-128-16,-2 0 128 0,-3 0-128 0,0-1 0 16,3 2 144-16,-1 2-144 0,-2-1 0 0,2-1 144 15,1-3-144-15,5 3 0 0,5 2 0 0,1-2 0 16,-2 0 0-16,5-3 0 0,7 2 144 0,5-2-144 16,7 6 0-16,4-2 144 0,3 2-144 0,6-2 0 15,5-1 0-15,8 0 0 0,2-3 0 0,10 2 0 16,5 0 0-16,8-2 128 0,6 2-128 0,13 1 192 15,0 0-192-15,0 0 192 0,0 0-192 0,12 6 0 16,6-2 0-16,8 0 0 0,9 1-160 0,7 1 160 0,5-1-208 16,6 1 80-16,4-3 128 0,4 1 0 0,2-1 0 0,6 0-128 15,10 1 128-15,3-2-128 0,0-4 128 0,2 1-128 16,1 0 128-16,6-1 0 0,1 2 0 0,1-2 0 16,-3-3 0-16,1-1 0 0,-2 2 0 0,2 0-128 15,4 1 128-15,-3-3 0 0,-3 0 0 0,-4 3 0 16,-4 1 0-16,-2-1 0 0,1 2 144 0,-2-2-144 15,-3 1 0-15,-5-2 0 0,-7 1 0 0,-2-1 0 16,-6-2 128-16,-5 2-128 0,-6 0 144 0,-6 2-144 16,-5-2 128-16,-7-1-128 0,-6 0 0 0,-7 2 0 15,-13 3 192-15,0 0-64 0,-3-10-128 0,-8 4 192 16,-11-4-192-16,-6 2 128 0,-9-2-128 0,-8 2 0 16,-10 3 0-16,-6-2 0 0,-8 2 0 0,-10-1 0 15,-8 0-144-15,-6 2 144 0,-1 2 0 0,-7 0-144 16,-5 0 144-16,-2-1 0 0,-4 1 0 0,0 2 0 0,-1 0 0 0,-3 2 176 15,-1 0-176-15,4-1 192 0,4 0-64 0,1 0-128 16,-2 1 192-16,11-1-64 0,5 0-128 0,10 2 192 16,8-2-192-16,6 0 192 0,4 1-192 0,6 1 128 15,6-1-128-15,9 0 128 0,10 0-128 0,9-2 0 16,5 0 0-16,7 0 128 0,14 0-128 0,0 0 0 16,0 0 0-16,0 0 0 0,15 3-336 0,9 2 0 15,8 1 0-15,7-4 0 0,7-2 144 0,5 1 16 16,2-1 16-16,6 0 0 0,4 0 160 0,6 2 0 15,7 0 0-15,7-1 0 0,-1-1 0 0,5-1-128 16,-2-1 128-16,4 0-192 0,2 1 192 0,0 0 0 16,-2 1 0-16,-3-3 0 0,-2-2 0 0,-1 4 0 0,-2 2 0 0,-2-1 128 15,-3 0-128-15,-6 0 0 0,-8 0 0 16,-6 0 0-16,-6 1 0 0,-7-1 0 0,-5-1 0 0,-6 1 128 16,-7 0-128-16,-4 4 176 0,-5-1-176 0,-6-2 192 15,-10-1-48-15,0 0 0 0,0 0 0 0,-16-1 0 16,-6-1 112-16,-6 2 32 0,-7-1 0 0,-11 2 0 15,-9 2-288-15,-11-1 0 0,-10-2 0 0,-6 0 0 16,-4 3 0-16,-4 1-192 0,-3 1 48 0,-7-1 16 16,-5-3 128-16,1 0 0 0,2 3 0 0,1 0 0 15,-2 0 0-15,2-2 0 0,3-1 0 0,7-1 0 16,6 0 0-16,7 2 0 0,6-2 0 0,6 1 0 16,6 1 0-16,9 0 0 0,8-1 0 0,10 0 0 15,7 1 0-15,10 1 0 0,6-1 0 0,10-2 0 16,0 0-384-16,12 3 0 0,9 0 0 0,9 1 0 0,10 0 32 0,4 1 16 15,8-3 0-15,5 1 0 0,6-3 336 0,5 1-176 16,5 0 176-16,7 2-128 0,8-1 128 0,-1 1 0 16,1-3-144-16,4 2 144 0,4 2 0 0,2-2 0 15,-1-2-144-15,-2 1 144 0,-2 3 0 0,-2 3 0 16,-2 0 0-16,-1 2 0 0,-2-6 0 0,-5 2 0 16,-6 6 0-16,-7-4 0 0,-4 3 0 0,-5-2 0 15,-3 1 128-15,-3-3-128 0,-8 2 224 0,-7 0-48 16,-6-6-16-16,-8 2 0 0,-8-2 32 0,-6 2 0 15,-10-4 0-15,0 0 0 0,-12 7 128 0,-9-4 16 16,-11 2 16-16,-9-2 0 0,-10-4-144 0,-6-1-16 16,-8 1-16-16,-6 1 0 0,-8 0-176 0,-7-1 0 0,-8-3 0 0,-4 3 0 15,1-2 0-15,0 1 0 0,-6-2 0 16,2-2 0-16,-2-6 0 0,3 3 0 0,3-2 0 0,1 4 0 16,-1 5 0-16,7-2 0 0,7-4 0 0,6 5 0 15,7-1 0-15,9 1 0 0,6 0 0 0,7 1 0 16,4 4 0-16,9-1 0 0,8-1 0 0,8 0 0 15,8 2-192-15,11-2 48 0,0 0 0 0,11 3 0 16,9 1-128-16,10-2-32 0,5 1 0 0,8-2 0 16,8-2 144-16,9 1 32 0,1 0 0 0,14 0 0 15,9 1 128-15,4-1-128 0,-2-3 128 0,6 2-128 16,0 1 128-16,6-1 0 0,4-2 0 0,-3 1 0 16,-4-1 0-16,1 3 0 0,-1 2 0 0,-2-1-128 15,-3 0 128-15,-7 0 0 0,-7 1 0 0,-6-1 0 16,-6 4 0-16,-3 1 0 0,-4-1 160 0,-8 2-160 15,-5-1 0-15,-9-1 128 0,-6-2-128 0,-7 1 0 0,-8-2 144 0,-14-2-16 16,0 0 0-16,0 0 0 0,-14 9 144 0,-11-4 32 16,-9 0 0-16,-10 0 0 0,-6-2-128 0,-7-1-32 15,-6 1 0-15,-9 2 0 0,-6 3-144 0,-7-2 0 16,-7-2 0-16,-1 1 0 0,0-3 0 0,1 1 0 16,-4 1 128-16,2 0-128 0,-1 2 0 0,5-2 0 15,4 2 0-15,8 0 128 0,-1-2-128 0,5 0 0 16,3-1 0-16,9-1 0 0,8 2 0 0,7-1 0 15,8-1 0-15,7 1 0 0,8-2 0 0,7-1 0 16,7 0 0-16,10 0-176 0,0 0-80 0,15 5 0 16,6 0-16-16,13-1 0 0,9 0 112 0,17 1 32 15,9 0 0-15,6-3 0 0,5-3 128 0,8 0 0 0,8 1-144 0,7-1 144 16,5-4 0-16,0 2 0 0,1 0 0 0,5 1 0 16,6-1 0-16,-1 0 0 0,-9-1-144 0,3 2 144 31,0 5-1616-31,-3 2-272 0,33-1-48 0,-22-2-16 0</inkml:trace>
  <inkml:trace contextRef="#ctx0" brushRef="#br0" timeOffset="14127.29">16588 6870 15663 0,'-25'-16'688'0,"11"11"144"0,-3 0-656 0,-2 1-176 0,0 0 0 0,0 2 0 15,1-2 1040-15,-2 2 176 0,0 0 48 0,2 2 0 16,0-1-304-16,1 0-48 0,1-1-16 0,4 1 0 15,1 1-128-15,11 0-48 0,-8-1 0 0,8 1 0 16,0 0-384-16,0 0-80 0,0 0 0 0,13 8-16 16,5 0-240-16,9-4 128 0,6 0-128 0,7 1 0 15,9-1 320-15,8-1-48 0,10 0 0 0,8 0 0 16,8-4-96-16,2-2-32 0,3-1 0 0,7 3 0 16,7 1-144-16,1-3 192 0,1-3-192 0,1 2 192 0,2 2-192 0,4-1 0 15,2-4 144-15,-4 3-144 0,-2 0 0 0,1 1 0 16,1-4 0-16,-3 0 128 0,-6 2-128 0,-4-1 0 15,-6 0 0-15,-2 3 128 0,-3-1-128 0,-9-1 0 16,-7 1 0-16,-8 1 0 0,-9 0 0 0,-8 0 0 16,-6 2 0-16,-8 0 0 0,-9-2 0 0,-5 3 0 15,-6-1 0-15,-10 1 0 0,0 0 256 0,0 0-32 16,0 0 0-16,-18-1 0 0,-6 1 32 0,-9 0 0 16,-9 1 0-16,-10 3 0 0,-8-2-256 0,-10 0 144 15,-10-4-144-15,-1 1 128 0,-5 1-128 0,-4 0 0 0,-6-1 144 16,-1-3-144-16,3 0 0 0,0 2 144 15,0 0-144-15,0 0 0 0,-2-2 176 0,6 0-176 0,5-1 160 0,5 3-160 16,4 0 128-16,4 1-128 0,4 0 0 0,4 0 144 16,4-1-144-16,11 0 0 0,4 1 0 0,12 1 0 15,5 0 0-15,9 0 0 0,5 0 0 0,14 0 0 16,0 0 0-16,0 0 0 0,0 0 0 0,22 7 0 16,8-2 0-16,12 2 0 0,8 1-128 0,7-1 128 15,7-1-192-15,3-1 48 0,4-2 0 0,8 2 0 16,5 4 144-16,5-7-192 0,2 1 192 0,-3-1-192 15,4 1 192-15,-1 1-128 0,5-3 128 0,-5-1-128 16,-2-2 128-16,-5-1 0 0,-5 6 0 0,-6-3 0 16,-3-4 0-16,-5 1 0 0,-6 1 0 0,-6-1 0 15,-10 2 0-15,-7-2 0 0,-9-2 0 0,-6 3 0 16,-6-2 0-16,-4 1 0 0,-11 3 0 0,0 0 0 0,0 0 128 0,-12-2-128 16,-7-1 160-16,-11 3-160 0,-12 0 128 0,-9 1-128 15,-14 2 0-15,-2-2 0 0,-7 3 0 16,-9 1 0-16,-8 2 0 0,-6-2 0 0,-5 1 0 0,1 3-128 15,-3-3 128-15,-5 2 0 0,-5-3 0 0,3 0 0 16,5 0 0-16,-1 1 0 0,0 1 0 0,3-2 192 16,4-5-48-16,7 2-16 0,6 1 16 0,6 0 0 15,5 0 0-15,6 1 0 0,10 1-144 0,8-2 160 16,6-4-160-16,9 3 160 0,8-1-160 0,7 3 0 16,6 0 0-16,6 2 128 0,10-6-128 0,0 0 0 15,4 12-160-15,6 0 160 16,6-1-1360-16,11 0-176 0,12 6-48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33:22.7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1159 9126 11967 0,'0'0'1072'0,"-9"-2"-864"16,0 2-208-16,9 0 0 0,-11 3 576 0,2 1 64 16,9-4 0-16,-7 2 16 0,7-2 96 0,0 0 16 15,-9 4 0-15,9-4 0 0,0 0-128 0,0 0-32 16,0 0 0-16,0 0 0 0,0 0-208 0,0 0-32 15,0 0-16-15,0 0 0 0,0 0-160 0,0 0-16 16,0 0-16-16,0 0 0 0,0 0 0 0,9 6 0 0,1 1 0 16,2-2 0-16,0-1 0 0,3-2 0 0,3-3 0 0,1 0 0 15,3-1 64-15,3 0 16 0,2-3 0 0,3 0 0 16,2 0-48-16,5-2-16 0,3 1 0 0,5 2 0 16,-2-3 16-16,2 0 16 0,-5 0 0 0,2-4 0 15,0 4 0-15,1-3 0 0,2 2 0 0,1-1 0 16,-1 5 80-16,6-5 16 0,-1 0 0 0,1-1 0 15,-2 1 48-15,1-2 16 0,-2 2 0 0,-1-1 0 16,-1 2-96-16,1 1-16 0,1 0 0 0,2 3 0 16,3-2-128-16,-1 2-128 0,-2 0 192 0,-3 3-192 15,-4-4 144-15,-2 0-144 0,2 1 0 0,-3 2 144 16,-2 2-144-16,-1-2 0 0,-2 1 0 0,-1 2 128 16,1 1-128-16,-2-1 0 0,-1 1 0 0,-2 1 0 0,-2 2 0 15,-3-2 0-15,0-1 144 0,-5-1-144 0,-1 2 0 16,-4 0 0-16,-5-1 0 0,-2 4 0 15,-8-6-704-15,0 0-128 0,0 0 0 0,0 0-11360 16</inkml:trace>
  <inkml:trace contextRef="#ctx0" brushRef="#br0" timeOffset="615.51">2133 8607 12895 0,'-22'-16'1152'0,"10"5"-928"0,-2 1-224 0,0-1 0 15,-2 1 1120-15,2-2 176 0,3 3 48 0,0-1 0 16,0 2-448-16,1-2-96 0,1 3-16 0,2-2 0 15,2 4-256-15,5 5-48 0,-8-10-16 0,8 10 0 16,-4-6-160-16,4 6-48 0,0 0 0 0,0 0 0 16,0 0-256-16,0 0 128 0,0 0-128 0,0 0 0 15,0 0 0-15,13-2 0 0,0 1 0 0,2 1 0 16,3 2 0-16,1-1 0 0,1 2 0 0,3 0 0 16,1-1 0-16,1 2 160 0,2-2-32 0,2 2 0 15,3-1 64-15,3 1 16 0,1 1 0 0,4 1 0 16,2-1 64-16,3 3 16 0,5-2 0 0,1 0 0 0,-2 2-80 0,1-4-16 15,-3 0 0-15,1 0 0 0,2 2-32 0,1-2-16 16,-3 3 0-16,6 1 0 0,0-4-16 0,2 2 0 16,3 3 0-16,-7-1 0 0,-5-1-128 0,-2 1 0 15,0 3 144-15,-1-2-144 0,1 0 0 0,-1 0 128 16,0 2-128-16,-4 2 0 0,-2-1 0 0,-2 2 0 16,-3 1 0-16,-2 1 0 0,-3 0 0 0,-4 0 0 15,-6-3 0-15,-2 2 128 0,-3 0-128 0,-3 2 176 16,-5-1-176-16,-2 6 192 0,-5 1 224 0,-2 2 48 15,-4-1 16-15,-8 4 0 0,-4 0 192 0,-7 3 32 0,-4 2 16 0,-9 3 0 16,-6 0-80-16,-3 1 0 0,-3-1-16 0,-3-1 0 16,-3 4-304-16,-6 3-48 15,-5 2-16-15,-3-1 0 0,-7 2 64 0,-2-3 0 0,2 3 0 0,-4 0 0 16,-1 3-144-16,-3 3-32 0,-5 0 0 0,1-2 0 16,-1 2-144-16,4 1 0 0,-1 3 0 0,-2 2 128 15,-1 0-128-15,3 1 0 0,6-1-160 0,1 4 160 31,5 1-2176-31,-5 2-352 0</inkml:trace>
  <inkml:trace contextRef="#ctx0" brushRef="#br0" timeOffset="11573.77">21077 1476 6447 0,'6'-9'272'0,"-6"9"80"0,9-8-352 0,0 4 0 16,0-1 0-16,-9 5 0 0,10-5 1328 0,-10 5 192 15,0 0 32-15,10-3 16 0,-10 3-848 0,0 0-160 16,0 0-48-16,0 0 0 0,0 0-144 0,0 0-48 16,0 0 0-16,0 0 0 0,-5 13-128 0,-2-4-16 0,-1 1-16 0,-5 1 0 15,-2-1-32-15,-4 3 0 0,-4 0 0 0,-3-2 0 16,2 2 0-16,-5 1 0 0,-3-3 0 0,0 3 0 16,-1 0 96-16,-1 4 16 0,0-1 0 0,-3 1 0 15,-1 1-16-15,1 0 0 0,1-2 0 0,1 3 0 16,-1-1-80-16,0 0-16 0,2 0 0 0,4-2 0 15,0 1 128-15,4-1 32 0,-1-3 0 0,5 1 0 16,1-4-288-16,0 3 128 0,5-1-128 0,3 2 0 16,2-3 272-16,4 1-48 0,0 2-16 0,3-2 0 15,1-3-208-15,5 1 0 0,0-2 128 0,5 1-128 16,0 3 240-16,5-4 0 0,0 1 0 0,7-1 0 16,6 2 96-16,0-2 32 0,2 1 0 0,6-2 0 15,1 1-96-15,2-3-16 0,-1 2 0 0,2-3 0 0,0 1-128 0,2 3-128 16,-2-2 192-16,1 0-192 15,0-2 256-15,2 2-48 0,2 3-16 0,0-5 0 0,-3 0-48 0,2 0-16 16,1-1 0-16,-3-3 0 0,-1-1-128 0,-2 1 128 16,-2 2-128-16,-2 0 128 0,-3-2 0 0,-1 1-128 15,-2 3 192-15,-5-2-64 16,1 0-576-16,-4 0-112 0,-4 1-16 0,-3 1-10416 0</inkml:trace>
  <inkml:trace contextRef="#ctx0" brushRef="#br0" timeOffset="11923.19">20456 1920 5519 0,'-15'-10'240'0,"7"5"64"0,2 2-304 0,6 3 0 0,-9-5 0 0,9 5 0 16,0 0 2176-16,0 0 384 0,0 0 80 0,0 0 16 15,0 0-1696-15,0 0-352 0,0 0-64 0,12-2-16 16,3 0 80-16,6 2 16 0,6 0 0 0,2 0 0 16,2 0-112-16,4 2-32 0,5-2 0 0,3 0 0 15,4 2 0-15,5-2 0 0,5 0 0 0,7 1 0 16,1 2 112-16,2-1 32 0,-1 2 0 0,2 0 0 0,-1 0-176 15,3 0-48-15,0-3 0 0,0 3 0 0,-2 0-208 0,-2 2-32 16,1-1-16-16,-5 3 0 0,-2 1 48 0,-1-2 0 16,1 5 0-16,-1 0 0 0,-1 1-384 0,-5 1-64 15,-4 1 0-15,-5 2-11744 16</inkml:trace>
  <inkml:trace contextRef="#ctx0" brushRef="#br0" timeOffset="15259.76">9742 4155 10127 0,'-6'-13'448'0,"6"13"96"0,0 0-544 0,-4-7 0 0,4 7 0 0,0 0 0 16,0 0 704-16,5-8 16 0,1 0 16 0,4 4 0 15,1-2-304-15,2 2-64 0,1 0-16 0,4 2 0 16,3-1-160-16,3 2-48 0,1-2 0 0,4 3 0 15,-1 4-144-15,0 1 0 0,0-2 144 0,2 2-144 16,-4 0 0-16,5-1 0 0,1-1 0 0,-1 3 0 16,1 0 0-16,0-2 128 0,1 1-128 0,4 2 0 15,3 0 208-15,5-2-16 0,-2 2-16 0,2-1 0 0,-2-4 64 0,0 2 16 16,0 2 0-16,2-2 0 0,-1-3 176 0,3 3 32 16,2 0 16-16,4 2 0 0,4 1-16 0,3-2 0 15,0-1 0-15,-1-3 0 0,1 0-48 0,0 2-16 16,0-1 0-16,6 2 0 0,6 2-128 0,1-3-16 15,-1-1-16-15,2 0 0 0,-2-2-240 0,5 2 176 16,1 2-176-16,2 1 160 0,4-2-160 0,-4-1 0 16,-3-2 144-16,-1 2-144 0,3-1 144 0,1 1-144 15,4 0 192-15,-2-2-192 0,-2-2 0 0,1 4 0 16,0 0 0-16,3 3 0 0,2-1 0 0,-1-4 0 16,-1-1 160-16,-1 1-160 0,-3 4 128 0,3-1-128 15,-2 1 128-15,2 3-128 0,-1-5 128 0,-3 3-128 16,-3 2 0-16,1-1 128 0,-1-1-128 0,0 3 0 15,4-3 144-15,-1-3-144 0,-8 0 176 0,-1 0-48 16,-1 1 0-16,1 3 0 0,1-1 112 0,0 1 16 0,-1 1 0 0,-3-5 0 16,-3-2-32-16,-2 0 0 15,-1 0 0-15,3 3 0 0,2 1 0 0,0-2 0 16,0-1 0-16,-4-1 0 0,-5-1-224 0,1 2 0 16,-4 3 0-16,1-1 0 0,-2-2 0 0,3 2 0 0,1-1 0 0,1 1 0 15,-1-1 0-15,-4-3 0 0,-3-3 128 0,-1 3-128 16,2 1 0-16,-1 1 0 0,-3 0 0 0,1-1 0 15,2-1 144-15,-2 0-144 0,2-2 128 0,-8 2-128 16,-4 0 0-16,-3-2 0 0,-2-3 0 0,3 2 0 16,-2 0 0-16,-1 3 0 0,-2-1 0 0,-2-1 128 15,0-1 16-15,1 3 0 0,-1 2 0 0,-1-2 0 16,0-3-144-16,0 2 0 0,-4-2 0 0,0 1 0 16,-1-1 0-16,-4 2 192 0,-1-1-192 0,-3 1 192 15,-4-1-64-15,1 1 0 0,-12 2 0 0,9-4 0 0,-9 4 16 0,0 0 0 16,0 0 0-16,0 0 0 0,4-8 0 0,-4 8 0 15,0 0 0-15,-9-7 0 0,-5-1-16 0,-4 4-128 16,-1 0 192-16,-7-5-64 0,-4 2-128 0,-4-5 160 16,-5 2-160-16,-3-1 160 0,-2-1-160 0,-4 3 0 15,-3-1 0-15,-8 3 0 0,-5-4 0 0,-8 4 0 16,-6-5 0-16,-4 5 0 0,0-2 0 0,-4 3 128 16,-4-3-128-16,-3 1 0 0,-5-1 0 0,1 0 0 15,0 3 0-15,-6-3 0 0,-6 3 0 0,-1-3 0 16,1 2 0-16,-3 1 0 0,-5 0 0 0,-1 3 0 15,-3 1 0-15,2 2 0 0,-2-3 0 0,-1 2 0 16,-3-1 0-16,3 2 0 0,0 2 0 0,-2-2 0 0,-2 1 0 0,-2 2 0 16,3-1 0-16,-2 2 0 15,-5 1 0-15,3-1 0 0,5 0-176 0,-5 1 48 16,-3 0 0-16,8 1 0 0,5-1 128 0,0-1-128 0,-4 0 128 0,7 0-128 16,5-2 128-16,7 3 0 0,-3-1 0 0,6 1 0 15,3-2 0-15,6 1 0 0,6-1 0 0,5 2 0 16,-1-2 0-16,5 0-192 15,2-2 192-15,5 3-192 16,5-1-1120-16,4 5-224 0,0 0-64 0</inkml:trace>
  <inkml:trace contextRef="#ctx0" brushRef="#br0" timeOffset="20145.91">20096 1760 13823 0,'2'-13'1216'0,"-2"13"-960"0,1-8-256 0,-1 8 0 16,0 0 832-16,0 0 128 0,0 0 32 0,0 0 0 0,-3-11-384 0,0 5-80 15,-4-2-16-15,-2 2 0 0,1-1 112 0,-6-2 16 16,-2 2 0-16,-2-3 0 0,-2 3-160 0,6 1-32 15,-5-2 0-15,-5 2 0 0,-5-3-208 0,-4 1-48 16,-3-2-16-16,-5 3 0 0,-3-5-176 0,-45-9 160 16,6 3-160-16,1 0 160 0,-3 0-32 0,1 0 0 15,2-1 0-15,1 2 0 0,-6 0 32 0,-5 1 0 16,-9-1 0-16,-2 2 0 0,3-1 16 0,-7 5 0 0,-6-3 0 16,1 1 0-16,2-2-32 0,-2 2 0 15,-4 4 0-15,-2-1 0 0,-2-5-144 0,-2 2 192 0,-1 7-192 0,-5-3 192 16,-3-1-192-16,-4-2 0 0,1 7 0 0,-2-2 128 15,-1 0-128-15,-3 4 0 0,3-2 0 0,-5-2 0 16,-2 0 0-16,-1-2 0 0,0 5 0 0,0-3 128 16,4-3-128-16,-4 0 0 0,-5 3 0 0,4 3 0 15,4-3 0-15,-4 1 0 0,-7-2 176 0,3-1-176 16,3 7 176-16,-1-2-176 0,-1-6 192 0,2 4-192 16,-3 3 192-16,-1-2-192 0,-1 0 192 0,-1 0-192 15,-5 0 192-15,3 0-192 0,2 2 192 0,-3 1-192 16,-7-1 144-16,2 0-144 0,0 1 0 0,0-1 144 15,0 2-144-15,-3 0 0 0,-3-2 0 0,2 3 128 16,1 0-128-16,-2 0 0 0,-6 0 0 0,-2 3 0 0,-1 2 0 16,2-1 0-16,1-3 0 0,2 0 0 15,-2 2 0-15,3 1 0 0,0-2 0 0,4 3 0 0,3-1 0 0,-2 0 0 16,-1-2 0-16,1 5 0 0,0-2 0 0,3 1 0 16,3-1 0-16,1-1 0 0,-6-1 0 0,4 3 0 15,5 2 0-15,0-3 0 0,-2 0 0 0,2 4 0 16,0-2 0-16,2 5 0 0,-1-6 0 0,2 4 0 15,0-2 0-15,3 3 0 0,3 0-192 0,-2 0 48 16,-3 0 0-16,9-3 0 0,6 2 0 0,-1-3 0 16,-2-2 0-16,7 2 0 0,7 0 16 0,0 2 0 15,-2-6 0-15,6 1 0 0,10 5 128 0,1 0 0 16,6 4 0-16,2-6 0 0,3-2 0 0,7 3 0 16,4 1 0-16,6 1 0 0,2-1 0 0,0 1-128 0,-2 2 128 0,5 0 0 15,3 5 0-15,7 1 0 0,4-2 0 0,1 3 0 16,1 0-160-16,0 3 0 0,-1-2 0 0,3 1 0 15,8-1-16-15,3 3 0 0,3 2 0 0,3 1 0 16,3 0-64-16,5 1-16 0,2 2 0 0,5-1 0 16,2 1 0-16,1 2-16 0,-1-3 0 0,3 2 0 15,2 2 0-15,3-1 0 0,3 0 0 0,4 1 0 16,5 0 112-16,4-3 32 0,0-1 0 0,5 3 0 16,8-1 128-16,5 2 0 0,-2 0 0 0,7-6-128 15,3 0 128-15,3-3 0 0,0 3 0 0,7 0 0 16,2 2 0-16,5-3 192 0,5 2-32 0,7 0-16 15,9-1-16-15,2 1 0 0,2-3 0 0,3 4 0 16,3-6-128-16,6 1 0 0,8 1 0 0,1-3 0 0,-1 1 0 16,3 0 128-16,3-2-128 0,8 3 0 0,6-2 0 0,0-2 0 15,-1-2 0-15,5-2 0 0,6 4 0 0,0-3 0 16,3-8 0-16,3 5 0 0,5 2 0 0,0-4 128 16,0-4-128-16,3-2 0 0,4 4 0 0,0-2 0 15,0-5 0-15,4 2 0 0,5 1 0 0,-3-1 0 16,-2-2 0-16,4 0 0 0,4 0 0 0,0 1 0 15,-7-2 0-15,4 3 0 0,6-2 144 0,3 0-144 16,0-1 160-16,-1-1-160 0,1-1 128 0,0-1-128 16,5 1 0-16,-3-3 144 0,-2-2-144 0,2 1 0 15,6-2 0-15,-2 2 0 0,-4 2 0 0,0-3 128 16,-1-1-128-16,2 3 0 0,2 3 128 0,-4-3-128 16,-6-4 0-16,2 6 128 0,3-1-128 0,-5 2 0 0,-6 1 0 0,2-1 0 15,5-3 0-15,-4 0 0 0,-1 3 144 0,-1-3-144 16,0-1 0-16,-1 0 0 0,1 1 0 0,-4 3 0 15,-7-1 0-15,2 2 128 0,2 2-128 0,-2-4 0 16,-2-1 0-16,1 3 0 0,1 3 0 0,-3 0 0 16,-4-3 0-16,-1 4 0 0,3 2 0 0,-4-3 0 15,-4-2 0-15,-3 0 0 0,3 2 0 0,0 1 0 16,-1-3 0-16,2 1 0 0,-4 1 0 0,3 0 0 16,2-3 0-16,-4 1 0 0,-3 0 0 0,2 2 0 15,7 0 176-15,-5 0-48 0,-8-3 0 0,3 3 0 16,4-2-128-16,-1 1 0 0,-4 0 144 0,2 0-144 15,1 1 0-15,1 0 144 0,-3-3-144 0,0 2 0 16,-3-2 128-16,2-2-128 0,5-1 0 0,-6 0 0 16,-3-1 192-16,5 2-192 0,4-3 192 0,-6-3-192 0,-6 0 0 15,1 0 0-15,1 1 0 0,-1-2 0 0,0-1 0 0,-3-3 0 16,-4 6 0-16,2-5 0 0,4-2 0 0,-3-1 0 16,-8 0 0-16,0-2 0 0,-2 2 208 15,-2-1-64-15,-3-4-16 0,-2 0 0 0,-7-3-128 0,-2 2 160 16,-3-1-160-16,-1 2 160 0,0-8 32 0,-5 0 0 15,-5-3 0-15,-6 2 0 0,-4 0 32 0,-4-3 16 16,-4-1 0-16,-5 1 0 0,-4 2 64 0,-1-3 16 16,-3-2 0-16,-4-3 0 0,-8-4 64 0,-3 0 0 15,-3 0 16-15,-6-6 0 0,-4-1 160 0,-4 1 16 16,-5 0 16-16,-5 1 0 0,-4 1-96 0,-6-1-32 16,-4 0 0-16,-3 3 0 0,-3 4-32 0,-4-2-16 0,-2 2 0 15,-4 0 0-15,-6 0-176 0,1 4-48 0,-4 4 0 0,-8-1 0 16,-6 3-192-16,-3 3 0 0,-5-1 0 0,-1 8 0 31,-4 3-1120-31,-4 10-160 0,-8 3-48 0,-4 1-8656 0,-9 6-1744 0</inkml:trace>
  <inkml:trace contextRef="#ctx0" brushRef="#br0" timeOffset="22131.6">25297 7588 23039 0,'-7'-7'2048'0,"1"1"-1648"16,6 6-400-16,-9-4 0 0,1 0 224 0,0 1-32 15,-3-1-16-15,0 4 0 0,-1 1 32 0,-2 2 16 16,-3-3 0-16,-5 0 0 0,-3 0 0 0,-2 0 0 16,-1 0 0-16,-3 2 0 0,0 1-64 0,-4 0-16 15,-1 3 0-15,-3 0 0 0,1-2-144 0,-5-2 128 16,-5 2-128-16,-4 1 128 0,-6-2-128 0,0-1 128 15,-1-1-128-15,0 2 128 0,-2-3-128 0,-2 0 160 0,1 1-160 16,-5 1 160-16,-12-1-32 0,0-1 0 0,0 1 0 0,1-1 0 16,-3 0-128-16,-5-1 0 0,-7 0 144 0,-1 1-144 15,3 1 0-15,2-2 144 0,0-3-144 0,-4 1 0 16,-2-1 128-16,-1-2-128 0,5 0 0 0,-1-1 0 16,1 0 0-16,-7 2 0 0,-6-4 128 0,1 1-128 15,1 2 0-15,-6-3 128 0,-7 2-128 0,1-3 0 16,0 0 144-16,-2 1-144 0,-2 5 0 0,-2-3 144 15,-2-3-144-15,-2-1 0 0,-2 5 0 0,-1 0 0 16,-2-6 0-16,2 7 128 0,0-2-128 0,0-1 0 16,-3-5 0-16,2 4 0 0,1-1 128 0,-2 1-128 15,0-3 0-15,-3-1 0 0,-2 7 0 0,-1-5 0 16,-2 1 0-16,0-3 0 0,-2 3 0 0,-1 3 128 16,-2-3-128-16,-3 3 0 0,-4 2 0 0,5-4 0 0,2 2 0 15,-2-4 0-15,-6 4 0 0,2-3 0 0,4 3 0 0,-3-3 0 16,-3 0 0-16,-2-2 0 0,4 4 192 0,-1-3-32 15,3 4-16-15,-1-3 0 0,-1 2-16 0,0 0 0 16,3 2 0-16,-4-3 0 0,-2 0-128 0,2 0 0 16,4 3 144-16,-4 3-144 0,-6 0 0 0,1-2 0 15,2-2 0-15,-2 2 128 0,-4 3-128 0,0-2 0 16,-3 0 0-16,5 1 0 0,2 2 0 0,-1 0 0 16,-6 1 0-16,1-1 0 0,2 2 0 0,-1 0 0 15,-1-1 0-15,0 3 0 0,-2-1 0 0,7 2 0 16,5 0 128-16,-1 0-128 0,-8-3 128 0,7 1-128 15,7 0 128-15,0-1-128 0,-3 3 0 0,5 1 0 0,4-3 0 16,2 1 128-16,-2 2-128 0,3 0 0 0,2-2 128 0,0-1-128 16,2 1 0-16,2 2 144 0,2 2-144 0,1-3 0 15,-2-1 160-15,6 2-160 0,5 3 128 0,-2-2-128 16,-4 3 160-16,6-2-160 0,7 6 192 0,2-3-192 16,-3 2 128-16,5-3-128 0,7 0 0 0,2 2 0 15,4-1 0-15,0 2 0 0,0-5 128 0,2 5-128 16,8 2 0-16,1 0 0 0,6 3 0 0,-2 1 0 15,-4-3 0-15,5 1 0 0,3-2 0 0,4 3 0 16,6 5 0-16,0 1 0 0,5 2 0 0,2-2 0 16,-2-1 0-16,4 2 0 0,4-1 0 0,5 2 0 15,5 3 0-15,6-1-144 0,3 1 144 0,5-1 0 16,3-2-160-16,3 0 160 0,4 3-192 0,6-2 192 16,3 3-240-16,2-5 64 0,2 0 16 0,5-1 0 15,4 3 0-15,3 0 0 0,1-1 0 0,5 0 0 16,0-2 32-16,6 2 0 0,4 1 0 0,2-2 0 0,3 0 128 0,7 1 0 15,4-2 0-15,7-1 0 0,5 2 0 0,4-5 0 16,3-4 0-16,1 3 0 0,4 2 0 0,4 1 0 16,4-2 0-16,7 1 0 0,3-2 0 0,2-1 144 15,-1-1-144-15,7 1 0 0,7 0 128 0,2 0-128 16,3-2 0-16,4-1 0 0,-1 0 0 0,6-1 0 16,6 0 128-16,0-3-128 0,-2 2 0 0,8 2 0 15,5-3 0-15,0-1 0 0,-1-5 128 0,4 1-128 16,5 1 0-16,-2-2 0 0,-1 1 128 0,3 0-128 15,6-3 0-15,-1 1 0 0,-4-2 0 0,5 3 0 16,4-1 0-16,-1 0 0 0,-2 1 0 0,4 1 0 16,2-1 0-16,0-1 0 0,4 0 0 0,-1 0 128 0,0-4-128 0,5 0 0 15,6 0 0-15,-2-3 0 0,-4 2 0 0,6-1 0 16,4-4 0-16,3 1 0 0,2-4 0 0,-4 3 0 16,-4-2 0-16,6 2 0 0,2 2 0 0,5-2 0 15,1-3 0-15,-3 0 0 0,-5-1 0 0,1 1 0 16,3 1 0-16,0 5 0 0,-2 0 0 0,-2-2 0 15,-5 0 0-15,1 1 0 0,1 2 0 0,-2 0 0 16,-7 0 0-16,-1-1 0 0,2 1 0 0,-1 2 0 16,1 0 0-16,-3-2 0 0,-4 0 0 0,4 1 0 15,-2 1 0-15,-4 0 0 0,-7-2 0 0,4 2 0 16,5 0 128-16,-3 2-128 0,-6-5 0 0,-1 2 0 16,0 1 0-16,0 1 0 0,-3-2 0 0,-4 0 0 15,1-3 0-15,-1 2 0 0,-3 4 0 0,-2 0 0 0,-3-2 128 0,-1 2-128 16,-5 1 0-16,4 0 0 0,-2-4 0 0,-3 1 0 15,-3 0 0-15,1 2 0 0,2 3 0 0,-3 2 0 16,-4-4 128-16,0 0-128 0,0 1 0 0,1 0 128 16,-3-2-128-16,0 2 0 0,1-2 0 0,0 4 0 15,-2 0 0-15,-2-4 0 0,-4-2 0 0,3 2 0 16,3-2 0-16,-4 1 0 0,-5-1 0 0,0 3 0 16,0-1 0-16,2 1 0 0,0-3 0 0,-3-2 0 15,-4 1 0-15,3 0 0 0,3 1 128 0,-2 0-128 16,0-3 0-16,-5-1 0 0,-4-4 0 0,0 1 0 15,2-4 128-15,-6 2-128 0,-4-3 128 0,-6-2-128 16,-5-3 144-16,-1 0-144 0,-4 4 384 0,-1-2 0 0,0-1-16 0,-5-5 0 16,-7-5-32-16,-5 0 0 0,-4-2 0 0,-6 3 0 15,-3-3-48-15,-3 1-16 0,-4-3 0 0,-4-5 0 16,-5-3 48-16,-4-1 0 0,-3-6 0 0,-6 1 0 16,-4-1-48-16,-6 1 0 0,-4-3 0 0,-6 1 0 15,-5-1-272-15,-6 4 160 0,-6-2-160 0,-3 3 128 16,-12-3-128-16,-11 3 160 0,-12 0-160 0,-8 2 160 31,-9 9-960-31,-10 4-192 0,-12 8-32 0,-19 4-9248 0,-21 3-1840 0</inkml:trace>
  <inkml:trace contextRef="#ctx0" brushRef="#br1" timeOffset="27617.79">7278 8854 30399 0,'-16'-12'1344'0,"16"12"288"0,-8-4-1312 0,8 4-320 16,0 0 0-16,-6 3 0 0,6-3 0 0,-5 13-128 15,1-3 0-15,2 3 0 0,-1 1 128 0,2 1 144 16,-2 3-16-16,2 2-128 0,1 2 224 0,1 5-64 16,2 3-16-16,-3 0 0 0,-3 3-144 0,-1 2 0 15,1 1 0-15,-1 6 0 0,0 5 0 0,-2 0 0 16,-3 3 0-16,-2 0 0 0,-1-5 0 0,2 1 128 16,-2 0-128-16,1-2 0 0,-1 1 0 0,3-4 0 15,0-1 128-15,1-2-128 0,3-3 0 0,1-4 0 0,0 0 0 16,3-4 0-16,1 2 0 0,2-4 0 0,3 1 0 15,2-5 0-15,1-2 0 0,5-1 0 0,1-1 0 0,4-1 0 16,2 1 0-16,3-1 128 0,4 0-128 16,6-4 0-16,3 1 0 0,0-4 0 0,1-2 128 0,4-1-128 15,0 0 0-15,3 3 0 0,4-5 144 0,6 1-144 16,3 0 0-16,5-1 0 0,7-2 0 0,-3-1 0 16,-1-2 0-16,2 0 128 0,3 0-128 0,6 1 0 15,6 0 0-15,0 0 0 0,1 1 0 0,1-1 0 16,2-1 896-16,6-2 96 0,4 2 32 0,0 0 0 31,-2-1-1648-31,-1 4-320 0,3-2-64 0,6 1-16 0,6 0 832 0,-4 2 192 0,2-3 0 0,0 2 0 16,6 1 0-16,-1 3 0 0,-3-3 0 0,4 0-144 15,5 4 144-15,1 2 0 0,-1-3 0 0,2 0 0 16,6-1 0-16,1-2 0 0,2 0 0 0,1 0 0 0,2 1 0 16,-1 0 0-16,3-4 0 0,1 0 0 0,2 0 0 0,2 0 0 15,-1 0 0-15,3-1 0 0,0-3 0 0,-2-1 0 16,-2 0 0-16,4 1 128 0,4 0-128 0,-2 2 0 15,-3-1 128-15,4 2-128 0,3-2 0 0,-3-1 0 16,-7-1 0-16,2 4 128 0,8 0-128 0,-2 2 0 16,-3-2 0-16,-1 1 0 0,4 0 0 0,-2 0 0 15,-2-2 0-15,2 1 0 0,2 0 0 0,1 0 0 16,-2-1 0-16,1 2 128 0,-2-1-128 0,2 0 0 16,3 2 0-16,-4 0 0 0,-7 2 0 0,1-1 144 15,3 1-144-15,-4 2 0 0,-3-1 160 0,2 1-160 16,2-1 128-16,-3 1-128 0,-6-1 0 0,3 1 128 0,0 1-128 0,-2-1 0 15,-2-3 128-15,-4-1-128 0,4 3 128 0,-1-1-128 16,0 0 144-16,-2 1-144 0,1-2 160 0,-4 1-160 16,1 1 192-16,1-1-48 0,-1 1-16 0,1-1 0 15,2-1-128-15,-2 0 0 0,-2 0 0 0,1 1 128 16,3-2-128-16,-5-1 0 0,-1 0 0 0,-3 1 0 16,5 3 0-16,-3-3 0 0,-4-1 0 0,-1 0 0 15,0 0 0-15,0 2 0 0,-4-1 0 0,-1 0 0 16,-1 0 144-16,2 2-144 0,-1-2 160 0,-2 1-160 15,-4 0 0-15,3 2 0 0,-3-4 0 0,-3 1 0 16,-4-1 0-16,1 0 0 0,-2 0 0 0,4 0 0 16,-1 0 0-16,-5 0 0 0,-7 0 0 0,0 0 0 15,0 0 0-15,3 0 128 0,-1-1-128 0,-5-2 0 16,-3 2 0-16,-1 0 0 0,-2 0 0 0,1 1 0 16,1-2 0-16,-2 1 128 0,-1 0-128 0,-2 1 0 0,-3 0 0 0,-6 0 0 15,1-2 128-15,3 5-128 0,0 0 0 0,0-1 0 16,-4 2 0-16,-3-2 0 0,-3 1 0 0,-5-1 0 15,0 1 0-15,-2 1 0 0,-1 2 0 0,1-2 0 16,-3 1 0-16,-2 1 0 0,-4-2 0 0,0-1 0 16,-4 2 0-16,-4 1 0 0,-3-1 0 0,-2-1 0 15,-1 0 0-15,-1 2 0 0,-1-1 0 0,0 0 128 16,-3-2-128-16,2 1 0 0,-3 0 0 0,-2-1 128 16,-1 3-128-16,-1-1 0 0,-3-8 144 0,2 2-144 15,-4 0 128-15,1 1-128 0,0-2 192 0,-1 1-64 16,0-2 0-16,-2 1 0 0,3-7 16 0,-1 1 0 0,-2 0 0 15,1-1 0-15,1-4-16 0,-4-1-128 0,2-1 192 0,-2-3-64 16,0-4-128-16,0-1 128 0,0-2-128 0,-1-3 128 16,-2 3-128-16,-1-5 128 0,0-1-128 0,-2-4 128 15,1-2-128-15,1-1 192 0,-2-1-192 0,-1 1 192 16,1-3-192-16,1-2 160 0,-2 2-160 0,2-2 160 16,1 1 0-16,0 3 0 0,-1-2 0 0,1-1 0 15,3 0-160-15,0 1 128 0,-2-3-128 0,0 3 128 16,1 1-128-16,0-2 0 0,0 0 0 0,0 1 0 15,0-4 0-15,-1 6 0 0,0 2 0 0,1 2 0 16,-2-1 0-16,-1 3 0 0,-1 0 0 0,1 4 0 16,-3-1 0-16,1 0 0 0,-2 5 0 0,0-2 0 15,-2 6 0-15,2 2 0 0,-2 0 0 0,-2 2 0 16,0 0 0-16,-1 2 0 0,-2 2 0 0,3 0 0 0,-1-2 0 16,0 2-144-16,-2 2 144 0,2 0 0 15,0 3-192-15,1 0 192 0,-3 3-192 0,0 0 192 0,-2-1-192 0,0 2 64 16,1 3 128-16,-3-2-208 0,0 2 208 0,-3 1-176 15,-3 1 176-15,0 0-160 0,-5 1 16 0,0-1 0 16,-4 1 0-16,-2 2 0 0,-5 0 144 0,-2-1 0 16,0-2 0-16,-2 1-128 0,-1 2 128 0,-2 1 0 15,-2 3 0-15,-1-2-128 0,-3 3 128 0,-4-2 0 16,-9 3 0-16,-3-3 0 0,-4 4 0 0,-3-3 128 16,0 4-128-16,-2-3 0 0,3 2 0 0,-10-2 128 15,-8 0-128-15,2-1 0 0,-1 2 0 0,1-3 0 16,0 4 0-16,-6-4 0 0,-6 3 0 0,-2-2 0 15,3 2 0-15,-2-2 0 0,-2 2 0 0,-4-2 0 0,-5 1 0 16,3-2 0-16,2 6 0 0,-5-2 0 16,-7-3 0-16,2 3 0 0,3-4 0 0,-5-1 0 0,-6 2 0 0,3-2 0 15,1 3 0-15,0-1 0 0,-1 3 0 0,0-6 0 16,-2-2 0-16,1 0 0 0,-1 4 0 0,1-5 0 16,-3 1 0-16,1-1 0 0,3 1 0 0,-3-2 128 15,-3 3-128-15,3-1 0 0,5 0 0 0,-1-3 0 16,-7-2 0-16,4-1 0 0,3 2 0 0,-3-3 0 15,-5 2 0-15,3-2 0 0,4 1 0 0,-4 1 128 16,-5-1-128-16,1-2 0 0,2-1 0 0,0 2 128 16,-6 1-128-16,3 1 128 0,1-1-128 0,-1 1 128 15,-5-1-128-15,4 1 0 0,-2-3 128 0,-2 0-128 16,-3 2 0-16,2 1 128 0,-1 0-128 0,1 0 0 16,-2-2 0-16,1-2 0 0,2 0 0 0,0 5 128 0,-3 0-128 0,2 0 0 15,2-4 0-15,-3 2 0 0,0-2 0 0,0 2 144 16,5 0-144-16,-4-1 0 0,-4 1 128 0,4 3-128 15,2 0 0-15,-4-1 0 0,-1-3 0 0,2 2 0 16,4-3 0-16,-4 1 0 0,-2 4 128 0,1 0-128 16,9 0 0-16,-4-2 0 0,-3 1 0 0,4 1 0 15,2 0 0-15,-1 0 0 0,0-2 144 0,2 2-144 16,3 1 0-16,1 0 144 0,0-2-16 0,1 0 0 16,0-2 0-16,3 3 0 0,1 0-128 0,0 1 0 15,-5-1 144-15,8 2-144 0,6 0 0 0,-3-1 144 16,-4-1-144-16,4-1 0 0,5 0 192 0,1 1-64 15,-3 0 0-15,1 1-128 0,0 0 0 0,7 2 0 16,3 2 0-16,-3-2-192 0,-4-5 192 0,2 4 0 0,3-1 0 16,1 3 0-16,0 3 0 0,1 0 0 0,-2-4 0 0,3 1 0 15,3 0 0-15,-1 0 0 0,-1-2 0 0,-2 5 0 16,0 0 0-16,5 0 0 0,3 3 0 0,0-4 0 16,-2-1 0-16,2 2 128 0,2-5-128 0,3 1 160 15,5 2-32-15,-1 5 0 0,1-2 0 0,-1 1 0 16,1-6 16-16,4 3 0 0,3 1 0 0,3-2 0 15,3 0 32-15,0 3 0 0,-3-3 0 0,4 0 0 16,-1-1 32-16,5 1 16 0,3-2 0 0,7-2 0 16,1 1 0-16,5 1 0 0,3-1 0 0,1 1 0 15,0 1-48-15,4-3-16 0,3-1 0 0,4 0 0 16,3 0-160-16,4 0 192 0,1-1-192 0,6 0 192 16,2-2-192-16,2 0 0 0,2 0 0 0,3 1 0 15,7 2 0-15,0 0-224 0,0 0 32 0,0 0 0 16,0 0-1392-16,11-3-272 0,3-3-48 15,5 1-9568-15,4 2-1920 0</inkml:trace>
  <inkml:trace contextRef="#ctx0" brushRef="#br1" timeOffset="30404.01">1327 3196 22511 0,'-5'-21'992'0,"4"9"224"0,-1 1-976 0,2-5-240 0,0 1 0 0,2 0 0 0,0-2 448 0,1 5 64 16,-2-2 0-16,0 0 0 0,-1 2 208 15,0 3 48-15,-1-1 16 0,1 10 0 0,0 0-272 0,0 0-48 16,0 0-16-16,0 0 0 0,0 0-288 0,0 0-160 16,-5 10 160-16,0 3-160 0,-1 1 0 0,-1 5 0 15,-2 5 0-15,2 2 0 0,-4 4 0 0,0 3 0 16,0 4 0-16,-3 2-160 0,0 5 160 0,-2 4 0 16,-1 4 0-16,-1 0 0 0,1 0 0 0,1 0 0 15,-1-6 0-15,1 3 0 0,-1 3 0 0,3-3 176 16,-2-6-48-16,0 2 0 0,-1-3 320 0,3 0 64 15,0-2 16-15,2 0 0 0,2-3-16 0,1-3-16 16,2-1 0-16,1-2 0 0,3 0-176 0,3 1-48 16,2-3 0-16,3-2 0 0,5-5-96 0,2 1-32 15,2-3 0-15,2 0 0 0,3-1-144 0,2-1 0 0,-1-4 0 0,4-1 128 16,5 0-128-16,3-2 0 0,1-3 0 0,4 2 0 16,5-1 0-16,4 1 0 0,6-3 0 0,1 2 0 15,1-5 0-15,0-1 0 0,1 2 0 0,2-1 0 16,3-2 0-16,5-1 0 0,5-1 0 0,2 0 0 15,2-1 0-15,1 0 0 0,0-4 0 0,4 2 0 16,5 2 0-16,6 0 0 0,4-1 0 0,-1 1 0 16,-3-5 0-16,4-2 0 0,4 6 0 0,4-1 0 15,1 1 128-15,1-1-128 0,-1-2 0 0,6 1 128 16,7 2-128-16,-2-1 0 0,-6-3 0 0,5 2 0 16,7 3 0-16,-2-2 128 0,-2 2-128 0,4-2 0 15,5 1 0-15,1-3 0 0,-2 0 0 0,6 1 0 16,0 4 0-16,1-3 0 0,-3-4 128 0,4 1-128 0,2 4 0 15,2-3 0-15,-4-4 0 0,4 5 0 0,3 5 0 0,-1-1 0 16,-6-1 0-16,6 1 0 0,1 1 0 0,1-1 0 16,-4 0 0-16,4 0 0 0,2 3 0 0,-1 1 0 15,-6-2 0-15,5 2 0 0,4-3-128 0,-4 2 128 16,-6-3 0-16,5 2 0 0,3 2 0 0,-1 3 0 16,-3-2 0-16,1 1 0 0,5 0 0 0,-3 1 0 15,-2-1 0-15,0 3 0 0,1-5 0 0,3 2 0 16,-2 3 0-16,1-3 0 0,-1 2 0 0,4-2 0 15,1 2 0-15,-2 1 0 0,-2-3 0 0,5 4 0 16,2-1 0-16,-4 2 0 0,-5-3 0 0,3 3 0 16,3 1 0-16,0-2 0 0,-5 2 0 0,5 2 0 15,2-4 0-15,-2 2 0 0,0-5 0 0,0 2 0 0,0-3 0 0,1 2 0 16,1-3 0-16,-2 1 0 0,-2-2 0 0,2 1 0 16,4 0 0-16,-4 2 0 0,-4-1 128 0,1-2-128 15,5 0 0-15,-5 1 128 0,-2 0-128 0,2-1 128 16,0 1-128-16,0 2 0 0,-5-1 0 0,1-3 0 15,1 1 128-15,-2 3-128 0,-2-4 0 0,0 0 128 16,-1 1-128-16,0 2 0 0,2-2 0 0,-1-3 0 16,-4 2 0-16,-1-1 0 0,1 2 128 0,-3 1-128 15,2-2 0-15,-4-1 0 0,2 2 0 0,-1 0 0 16,-3 0 0-16,-1-1 0 0,-5-1 0 0,2 2 128 16,1 1-128-16,-3 1 0 0,-5-3 0 0,-1 0 0 15,2 0 0-15,-2-3 0 0,-3-1 0 0,-1 2 0 16,-1 4 0-16,1-2 0 0,-3-5 128 0,-3 1-128 15,-4-2 0-15,2 3 0 0,0 0 0 0,-2-1 128 0,-2 0-128 16,-3 0 0-16,-2 1 0 0,2 1 0 0,1 0 0 0,-4-1 0 16,-4-1 0-16,-2 0 0 0,0 1 0 0,2 1 0 15,-1 0 0-15,-2-1 0 0,-1-2 0 0,-3 0 0 16,-3 1 128-16,-2 1-128 0,1 1 0 0,-2-1 0 16,-1 0 0-16,-6 0 128 0,-5-2-128 0,-1 1 0 15,-6 1 0-15,0 1 0 0,-6 1 0 0,1 1 0 16,-2-1 0-16,-1 2 0 0,-5-1 0 0,-3-2 0 15,-2-1 0-15,-4 1 0 0,-2 1 0 0,-3 0 0 16,-1 1 0-16,-2-1 0 0,-3-2 0 0,-2 4 0 16,-1-1 0-16,-4-1 0 0,1-2 0 0,-1 1 0 15,-3-1 128-15,-1 2-128 0,-2-1 0 0,-2 0 128 0,-7-1-128 0,12-1 128 16,-12 1-128-16,10-3 0 0,-1 0 0 0,0-5 0 16,-2-1 128-16,1-4-128 0,1 1 128 0,-2-4-128 15,0-1 128-15,0-6-128 0,1-1 0 0,2-7 128 16,0 2-128-16,2-4 0 0,-1-4 0 0,1 0 0 15,-1-2 0-15,2 1 0 0,-1-3 0 0,4-5 0 16,-5-2 144-16,2-3-144 0,0 3 160 0,1-4-160 16,-2-3 128-16,1 0-128 0,-2-1 0 0,1 2 144 15,-2 0-144-15,0 1 0 0,-1 1 0 0,-1 3 0 16,-3 5 128-16,2-2-128 0,-3 3 192 0,0 1-64 16,-1-2 48-16,-1 4 0 0,-2 3 0 0,0 0 0 15,0-1-176-15,-2 1 160 0,-1 2-160 0,1 2 160 16,-2 1-160-16,0 4 0 0,-1 1 0 0,1 3 128 15,-2-2-128-15,-2 4 0 0,3-4 0 0,-1 5-176 0,-2 1 176 16,0 0-208-16,-2 3 80 0,0 0 128 0,0 2-224 0,-2 1 80 16,-2 2 16-16,0 1 0 0,0 5 128 15,-2-2-160-15,-2 3 160 0,-1 1-160 0,0 3 160 0,-1 0-128 16,-2-1 128-16,-1 1-128 0,-2 0 128 0,1 2 0 16,-2 4 0-16,-1-2-128 0,0-1 128 0,-4 1 0 15,1 2 0-15,-4 0-128 0,1 0 128 0,-3 5 0 16,-5-3 0-16,-2 3 0 0,-2-3 0 0,-2 4 0 15,-1-4 0-15,-3 3 0 0,-2-2 0 0,-2 3 0 16,-1-2 0-16,-2 3 0 0,-7-3 0 0,-1 1 0 16,-4-4 0-16,-1 3 0 0,-2-1 0 0,1 1 0 15,-1-3 0-15,-6 3 0 0,-7-3 0 0,-2 2 0 0,-1-1 0 0,0 0 0 16,-1 4 0-16,-3-3 0 0,-6 1 0 0,0-3-128 16,-4 3 128-16,-4-3 0 0,-3 2 0 0,-2 2 0 15,-1-2 0-15,-2 2 0 0,0-4 0 0,-4 3 0 16,-4-2 0-16,1 1 0 0,-1-1 0 0,-2-1 0 15,-2-1 0-15,0 0 0 0,1 3 0 0,-1-2 0 16,-3-3 0-16,3 1 0 0,1 3 0 0,-2 0 0 16,-3-7 0-16,1 1 0 0,5 0 128 0,-4 2-128 15,-3-2 128-15,2 3-128 0,3 3 160 0,0-4-160 16,-8-4 0-16,3 1 0 0,2 0 0 0,0 0 0 16,-4-2 0-16,4 2 128 0,3 2-128 0,-2-4 0 15,-5-4 0-15,6 2 0 0,4 2 0 0,-3-1 0 16,-5 1 128-16,3-1-128 0,5 2 0 0,-3-4 0 15,-5-2 0-15,2 2 0 0,6-1 0 0,-3 1 0 16,-4 2 0-16,2 0 0 0,6-3 0 0,-4 3 0 0,-5-2 0 0,3-1 128 16,5 0-128-16,-3 1 0 0,-4 2 0 0,4 0 0 15,2-2 0-15,-1 1 0 0,-2 0 0 0,2 0 0 16,1-3 0-16,1 0 0 0,-2 2 0 0,1 1 128 16,0 2-128-16,1-1 0 0,1 1 0 0,0 0 0 15,-1-1 128-15,1 1-128 0,5-2 0 0,-3 2 0 16,-4-1 0-16,2 1 0 0,2 1 0 0,-1 1 0 15,-2-3 0-15,3 0 0 0,5 0 0 0,-1 0 0 16,-6-1 0-16,2 2 0 0,4 2 0 0,1 0 0 16,-5 0 0-16,3-1 0 0,1-3 0 0,1-1 0 15,0 2 0-15,-1 1 0 0,0 2 0 0,3 1 0 16,2 1 0-16,-4-2 0 0,0-1 0 0,-1 1 0 16,5 0 0-16,-3 3 0 0,-3 2 0 0,4-1 0 0,3-2 0 0,-1 3 0 15,2 1 0-15,-2-2 0 0,4-2 0 0,1 3 0 16,3 2 0-16,-3-2 0 0,-4 0 0 0,6 3 0 15,1-3 0-15,-1 0 0 0,-3 2 0 0,4-2 0 16,2-2 0-16,5 4 0 0,2 2 0 0,-1-3 0 16,-7-2 0-16,6 1 0 0,1-2 0 0,3 2 0 15,4 4 0-15,-1-6 0 0,-6 1 0 0,6 0 0 16,4-1 0-16,1 2 0 0,3-2 128 0,0 1-128 16,-2-1 160-16,0-2-16 0,2-1 0 0,5 4 0 15,1-2-16-15,-2 2-128 0,-3 0 192 0,2-1-64 16,4-3 16-16,1-2 0 0,0 0 0 0,3 2 0 15,0 4-16-15,0-3-128 0,-2-2 192 0,2-2-64 16,1-1 0-16,3 2-128 0,2-1 192 0,0 3-64 0,0 0 32 0,2 0 0 16,-3-1 0-16,2-4 0 0,2-2 16 15,2 4 0-15,3-4 0 0,2 5 0 0,2 0-48 0,-3 1 0 16,0 0 0-16,0-2 0 0,2-4-128 0,1 2 192 16,0 1-192-16,2 3 192 0,2-2-192 0,2 2 160 15,3-1-160-15,0 0 160 0,-3 2-160 0,1 0 0 16,-1-1 0-16,3 1 128 0,2 1-128 0,1 1 0 15,3 1 0-15,2 0 0 0,4 2-288 0,1 2-96 16,-1 0 0-16,3 4-16 16,2 2-2416-16,-1 2-464 0</inkml:trace>
  <inkml:trace contextRef="#ctx0" brushRef="#br1" timeOffset="38827.61">7408 8816 10127 0,'0'0'896'0,"-2"-9"-704"16,-4 1-192-16,6 8 0 0,-3-10 1088 0,3 10 176 15,-5-8 32-15,2 1 16 0,-1 0-752 0,4 7-160 16,-5-5-16-16,-1-2-16 0,6 7 16 0,0 0 16 0,0 0 0 0,-7-4 0 15,7 4-16-15,-8-2 0 0,8 2 0 0,-9 3 0 16,0-2-144-16,9-1-48 0,-9 9 0 0,0 1 0 16,-1 3 0-16,1 4 0 0,-5 2 0 0,0 2 0 15,-1 7-48-15,-2 0-16 0,-1 3 0 0,-1 3 0 16,0 3-128-16,0 0 160 0,1 1-160 0,1 3 160 16,-1 3-32-16,0-2-128 0,0 2 192 0,2-2-64 15,-1 4 0-15,2-4 0 0,1-1 0 0,2 2 0 16,0-2 64-16,0 2 0 0,2-2 0 0,2-3 0 15,-2-3-32-15,5-2 0 0,3-2 0 0,-2-2 0 16,3-2-160-16,1-3 192 0,1-4-192 0,3 1 192 16,-3-2-16-16,3 0 0 0,0 0 0 0,1-1 0 15,1-4-48-15,3 1 0 0,1-5 0 0,2 1 0 0,-1 1-128 16,2-3 0-16,2 1 0 0,3-2 128 0,1 0 0 0,1-1-128 16,2-1 192-16,3 3-64 0,2-1-128 0,3 1 0 15,5-7 0-15,0 2 0 0,6-2 0 0,0-2 0 16,-1-3 0-16,4 1 0 0,0 2 128 0,3 0-128 15,3-1 0-15,4 0 128 0,6 1 48 0,0-3 0 16,6 1 0-16,-3-5 0 0,0 2 0 0,2 0 0 16,-1-2 0-16,8 2 0 0,5 5-176 0,2-3 160 15,0-6-160-15,1 3 160 0,-1 2-160 0,7 1 128 16,4 2-128-16,2-4 128 0,-1-1-128 0,1-1 0 16,1 2 144-16,3 1-144 0,5 2 0 0,-2-1 0 15,0-3 0-15,-1 3 0 0,1 5 0 0,4 1 0 0,2-3 0 16,-2 0 0-16,-2-2 0 0,2 2 144 0,4 0-144 15,-1 0 0-15,0-1 0 0,-1 1 0 0,1 1 0 0,3 1 0 16,0-2 0-16,1 3 0 0,-3-2 0 0,4 1 0 16,8 0 0-16,-5-2 0 0,-6-2 0 0,5 3 0 15,4 4 0-15,-1 1 0 0,-3-3 0 0,0 2 0 16,3 3 0-16,-3 0-144 0,1-2 144 0,1 0 0 16,-2-2 0-16,5 2 0 0,3 4 0 0,-2-3 0 15,-6-1 0-15,4 3 0 0,4 0 0 0,-4 0 0 16,-4-7 0-16,0 5 0 0,4 1 0 0,-1-3 0 15,1 2 0-15,-1-1 0 0,-2 1 0 0,2 1 0 16,1-1 0-16,-4 0 0 0,-3 0 0 0,5-1 0 16,3 6 0-16,-4-4 0 0,-4 3 0 0,-1 3 0 15,5-2 0-15,-1 1 0 0,-1 2 0 0,0 1 0 0,0-2 0 16,2-2 0-16,2 1 0 0,0 1 0 0,-3-1 0 0,3-3 0 16,6 1 0-16,-3-3 0 15,-4 0 0-15,3-2 0 0,2 2 128 0,-3 0-128 0,-5-1 0 0,0 2 0 16,0-3 0-16,0 4 0 0,-3-6 0 0,-2 4 0 15,-2 2 0-15,2-5 0 0,3-3 160 0,-4 3-32 16,-4 1-128-16,-2-3 192 0,1 2-16 0,-2 3-16 16,1-4 0-16,-2 5 0 0,-5-3-160 0,2-2 0 15,3 1 0-15,-4 0 128 0,0-2-128 0,-2 1 0 16,-2 2 0-16,2 0 128 0,2-2-128 0,-3 0 0 16,-2-2 0-16,-2 1 0 0,-2 2 0 0,3 0 128 15,2 0-128-15,-2-2 0 0,-5-3 0 0,1 2 0 16,-1 1 0-16,1-1 0 0,2 1 0 0,1-2 0 15,-3-2 128-15,1 1-128 0,-4-1 0 0,2 2 0 0,-1 1 0 16,1-2 0-16,1-2 0 0,0 1 0 0,-5 1 0 0,-1 0 128 16,0-2-128-16,1 4 0 0,0-2 0 0,-3 0 0 15,-4 0 0-15,-1 0 0 0,-1 0 0 0,2 1 0 16,-1 1 0-16,0 0 0 0,-2-2 0 0,-2 0 0 16,-6-2 0-16,0 0 128 0,1 1-128 0,2 1 0 15,2 0 0-15,0 0 0 0,1-3 128 0,-4 1-128 16,-2-2 0-16,-3 1 0 0,-1 2 0 0,1 0 0 15,-1-1 0-15,-1 2 0 0,2 2 0 0,-2-2 128 16,-1-3-128-16,-7 2 0 0,-3-3 0 0,-4 1 0 16,4 0 0-16,-3 1 128 0,-1 4-128 0,1-1 0 15,-2 1 256-15,1 1-16 0,0 1-16 0,-3-3 0 16,-1 2 48-16,-3-1 16 0,-2 1 0 0,-2 1 0 16,-2-3-160-16,-1 3-128 0,-2-1 144 0,-2 5-144 0,-3-2 0 0,0 0 0 15,-3 0 0-15,-1-1 0 0,-2 3 0 0,-3 0 0 16,-1-1 0-16,-1 2 0 0,0-4 0 0,-9-5 0 15,8 7 0-15,-8-7 0 0,0 0 0 0,0 0 0 16,0 0 0-16,0 0 0 0,0 0 128 0,0 0-128 16,0 0 0-16,0 0 144 0,0 0-16 0,0 0-128 15,0 0 192-15,0 0-64 0,0 0-128 0,-9-5 160 16,9 5-160-16,-9-11 160 0,0-2-160 0,4-2 128 16,-2-3-128-16,2-1 128 0,0-1-128 0,3-4 128 15,-1-2-128-15,3-2 128 0,0-4-128 0,3-1 160 16,-1-2-160-16,3-3 160 0,3-6 0 0,0 4 0 15,3-5 0-15,1 3 0 0,0 2-160 0,2-5 0 0,0 2 0 0,4-3 0 16,0 2 0-16,3-5-144 0,1 1 144 0,1 4-208 16,2-3 208-16,-1 2 0 0,1-2-160 0,-1 5 160 15,-3-1 0-15,2 1 0 0,-1 1 0 0,-1-2 128 16,1 2-128-16,0 2 0 0,1 1 0 0,-3-4 0 16,3 3 0-16,-2-1 0 0,2 2 0 0,-1-1 0 15,2-3 0-15,-1 2 0 0,-1 2 128 0,0 3-128 16,0-1 0-16,0 2 0 0,-1-1 0 0,1 4 0 15,-1-1 0-15,0 1 0 0,-2 1 0 0,0 2 0 16,0-3 0-16,-2 7 0 0,-4-1 0 0,4 3 0 16,-6 0 0-16,1 2 0 0,-2-1 0 0,-1 3 0 15,-1 2 0-15,-1 2 0 0,0 3 0 0,0 1-176 16,-4-3 32-16,-1 0 0 0,1 5 0 0,-3 8 0 16,0 0 16-16,0 0 0 0,-1-11 0 0,1 11 0 0,0 0 128 0,0 0-208 15,-9-2 80-15,0-1 128 0,-1 2-208 0,-2 2 80 16,1 2 128-16,-3 3-208 0,-3 1 208 0,-2-2 0 15,-2 2-160-15,-4 2 160 0,-1-2 0 0,-4 0-144 16,-3-3 144-16,0 0 0 0,0 8 0 0,-2-3 0 16,-3 3 0-16,-3-3 0 0,-1 0 736 0,-1 1 256 15,-3 3 48-15,-4-1 16 16,-8-4-1648-16,-3 2-336 0,-1-5-64 0,-2 5-16 0,-1-2 848 0,3 3 160 16,0-2 0-16,-7 3 0 0,-7-6 0 0,-3 3 0 15,-1-7 0-15,0 6 0 0,1 2 0 0,-5-2 0 16,-4 1 0-16,-3-3 0 0,-3 2 0 0,2-3 0 15,2-3 0-15,-5 2 0 0,-7 1 0 0,2-2 0 0,-1-1 0 16,5 0 0-16,-4-2 0 0,-1 0 0 0,-5-2 0 0,3 1 0 16,2-1 0-16,-6 0 0 0,-4-2 0 0,1 2 0 15,-1-1 0-15,2 1 0 0,-3 1 0 0,0-1 0 16,-2 1 0-16,-1-2 0 0,1 0 0 0,-2 1 0 16,-3 2 0-16,6-1 0 0,1-3 0 0,-5 3 0 15,-7 1 0-15,5-1 0 0,6-3 0 0,-4-1 0 16,-4 0 0-16,2 1 0 0,5-1 0 0,-1-1 0 15,-3 2 0-15,2 2 0 0,-2-1 0 0,3-4 0 16,0 2 0-16,-1 1 0 0,-1-1 0 0,1-2 0 16,4 3 0-16,-2-1 0 0,-4-2 128 0,3 4-128 15,5-1 0-15,-1 1 0 0,-4 3 0 0,1-2 128 16,4-5-128-16,-1 4 0 0,1 0 0 0,-2 2 0 16,-5-2 0-16,4 2 0 0,3-2 0 0,-3 2 0 0,-5-1 0 15,2 0 0-15,5 1 0 0,-1 1 0 0,-4 0 0 16,-1-1 0-16,1-1 0 0,2 2 0 0,1 3 0 0,-3-2 0 15,1-1 0-15,1 2 0 0,3 0 0 0,-4 2 0 16,-6-7 0-16,4 7 0 0,6 1 0 0,-4 0 0 16,-4-1 0-16,1 1 0 0,3-1 0 0,1-1 0 15,-1 0 0-15,1 3 128 0,-2-4-128 0,4-1 0 16,1 2 0-16,0-2 0 0,-2 2 0 0,1-2 192 16,6-1-64-16,-2 1 0 0,-3 0-128 0,0 3 0 15,3-1 0-15,2-2 0 0,2-1 0 0,-1 0 0 16,-2-1 128-16,5 0-128 0,3-1 0 0,-3 2 0 15,-4 0 0-15,1 0 128 0,4-2-128 0,2 0 0 16,1 0 0-16,-4 2 0 0,-4 1 128 0,5 0-128 0,0 1 128 16,5-2-128-16,-2 0 0 0,0-2 0 15,0 6 128-15,4-4-128 0,4-4 0 0,-2 3 0 0,1 0 0 0,-3 0 128 16,5-1-128-16,4 2 0 0,2 2 0 0,-1-2 0 16,-2-3 0-16,-1 3 0 0,2-1 0 0,1 1 0 15,4-1 0-15,1 2 0 0,-1 1 0 0,0 0 0 16,-3-4 0-16,5 1 0 0,3 0 0 0,3 1 0 15,3 1 0-15,-1-1 0 0,-5-1 0 0,1 1 0 16,1 1 0-16,5 2 0 0,2-2 0 0,1 0 0 16,0-3 0-16,0 0 0 0,-2 2 0 0,2 0 0 15,0-1 0-15,5 1 0 0,3-1 0 0,1 2 0 16,2-2 0-16,0 2 0 0,1 0 0 0,-1-1 0 16,1 0 0-16,2 2 0 0,3 0 0 0,1-2 0 15,5-1 0-15,1 1 0 0,3 1 0 0,3-1 0 16,2-1 0-16,1 0 0 0,0 2 0 0,3-1 0 0,-3 0 0 0,3 1 0 15,1 0 0-15,1 1 0 0,2-2 0 0,0 2 0 16,3-2 0-16,0 0 0 0,4 0 0 0,2 2 0 16,0 0 0-16,1 1 0 0,2-2 0 0,-1 3 0 15,2 2 0-15,0-3 0 0,1-3 0 0,1 0 0 16,1 0 0-16,2 2 0 16,-3 1-320-16,3 1-80 0,-2-1-32 0,0 4-9104 15,-1-1-1808-15</inkml:trace>
  <inkml:trace contextRef="#ctx0" brushRef="#br1" timeOffset="44480.13">16291 15937 14735 0,'6'-1'1312'0,"0"1"-1056"0,3 0-256 15,-1 0 0-15,1-1 1056 0,-2 1 160 16,1 0 16-16,1 0 16 0,-9 0-272 0,9 0-48 0,-9 0-16 0,8 0 0 16,-8 0-320-16,0 0-64 0,0 0-16 0,0 0 0 15,0 0-64-15,0 0 0 0,0 0-16 0,0 0 0 16,0 0-32-16,0 0 0 0,0 0 0 0,0 0 0 16,0 0-80-16,-14 0 0 0,2 1-16 0,-4-1 0 15,-5 3-32-15,0-1 0 0,-4 1 0 0,-2-2 0 16,-7 3 48-16,1-2 0 0,2 1 0 0,-2-1 0 15,-2 1 48-15,0-1 16 0,-2 2 0 0,0-1 0 16,0-2-16-16,0 0 0 0,-1-1 0 0,-3 0 0 16,-2-1-112-16,-1 0-32 0,-2 0 0 0,3-3 0 15,3 1 16-15,2 1 0 0,1-2 0 0,3 3 0 16,1-2 32-16,4 1 16 0,2-2 0 0,3 1 0 16,1 1-144-16,3 0-16 0,1 1-128 0,0 0 192 15,-2-3-192-15,2 3 0 0,0-2 0 0,3 2 0 0,2 0 0 16,1-1 0-16,0 1 0 0,2 1 0 0,1 1 0 0,2 1 0 15,8-2 0-15,0 0 0 0,0 0 0 0,0 0 0 16,-6 7-128-16,6-7 128 0,0 0 0 0,1 12 0 16,1-2 0-16,3 3 0 0,1-3 0 0,0 2-128 15,2 2 128-15,-1-1-160 0,1 4 160 0,-2 2 0 16,3 2 0-16,0 3-128 0,-3-1 128 0,1 4 0 16,-2-3 0-16,-1 5 0 0,-2 1 0 0,-2 0 0 15,-1 1 0-15,-2-1 0 0,-2 2 0 0,-2 2 0 16,-2 3 0-16,-3 1 0 0,-1-1 0 0,0 1 0 15,-4-2 0-15,0-3 0 0,0 0 0 0,-1-1 0 16,-1 1 0-16,0-1 128 0,1-4-128 0,-2 2 128 0,-2-1-128 16,2-1 128-16,-1 3-128 0,2-6 0 0,1 2 0 0,1-4 0 15,0 0 0-15,3 1 128 0,1-1-128 0,1-2 0 16,3 0 0-16,1-1 0 0,1 0 0 0,1-2 128 16,1-4-128-16,3-1 0 0,1-2 0 0,2-3 0 15,1 3 0-15,3-4 0 0,-5-7 0 0,13 9 0 16,-1-4 0-16,4-3 0 0,3 2 0 0,4-2-128 15,5 0 128-15,3-2 0 0,3 0 0 0,7-2 128 16,6 1 0-16,1 0 16 0,5 0 0 0,-1-2 0 16,1 2 48-16,0-2 16 0,3 1 0 0,1 2 0 15,3 0-80-15,5 1-128 0,3 2 176 0,0-3-176 16,-6-2 128-16,4 2-128 0,0 0 0 0,1 2 0 16,2-1 0-16,1 1 0 0,3 1 0 0,-6 1 0 15,-5-2-496-15,0 0-96 0,-1-1-32 0,-2 1-10272 16,-1 1-2064-16</inkml:trace>
  <inkml:trace contextRef="#ctx0" brushRef="#br1" timeOffset="45513.06">21696 15897 20271 0,'-9'-8'1792'0,"2"3"-1424"15,1 2-368-15,6 3 0 0,-4-5 2400 0,4 5 416 16,0 0 64-16,0 0 32 0,0 0-2304 0,0 0-464 16,0 0-144-16,14-2 0 0,1 1 208 0,4 1-32 15,3-2-16-15,5 2 0 0,-1 0 96 0,6 0 0 16,1 0 16-16,5 0 0 0,3 2-272 0,4-4 0 0,-1 2 0 0,-1 2 0 16,-7-2 0-16,3 0 128 0,-3 0-128 0,-1 0 0 15,0 1 176-15,-2 3-176 0,-1-2 160 0,-2 1-160 16,-2-2 384-16,3 1 0 0,-3 1-16 0,0 2 0 15,-3-1 48-15,-2 0 16 0,-3 0 0 0,-1 2 0 16,-1-1-128-16,-3 0-32 0,-1 5 0 0,-1-3 0 16,-2 3-272-16,1-1 128 0,-2 3-128 0,-1 1 0 15,-1-1 0-15,-1 0 0 0,1 5 0 0,-3 1 0 16,2-1 0-16,0 2 0 0,-3 2 0 0,2 2 0 16,-1 1 0-16,-1 0-144 0,-2 1 144 0,4 2 0 15,-4 4 0-15,2-3 0 0,-2 3 0 0,2 4 0 16,0 0 0-16,0 3 0 0,0 2 0 0,1-1 0 0,1 1 0 0,0-1 0 15,3 0 0-15,2 1 0 0,0-2 0 0,-1 1 0 16,0-2 0-16,2-1 128 0,-2-1-128 0,3-2 144 16,-1 0-144-16,2 2 160 0,-1-1-32 15,1 0 0-15,0-1 0 0,-1 0 0 0,-1-5-128 0,1 0 0 16,0-1 144-16,2 0-144 0,-2-2 0 0,0 2 0 16,-1-3 0-16,1-1 0 0,-2 0 0 0,1-3 144 15,-2-1-144-15,0 0 0 0,-1-1 144 0,0 0-144 16,-5 1 0-16,1-4 144 0,-1 0 16 0,-2-2 0 15,-3 1 0-15,0 0 0 0,-2 0 160 0,-2-2 16 16,-4-1 16-16,-1 2 0 0,-3-4 96 0,-5 2 0 16,-2 3 16-16,-4-4 0 0,-3 2-96 0,-3 0-32 15,-6 0 0-15,-2 0 0 0,-3 0-80 0,-2-2-32 0,-3 3 0 0,-7-2 0 16,-11-1 48-16,-5 3 16 0,-10-4 0 0,-5 4 0 16,-1 2-288-16,-11-1 160 0,-10-3-160 0,-5 3 128 15,-1 4-128-15,-5-1 0 0,-4-1 0 0,1 2 128 16,-1 0-128-16,-1 0-144 0,1 1 144 0,-3-2-208 31,0 1-1328-31,1-1-256 0,0-2-48 0,-3 4-16 0</inkml:trace>
  <inkml:trace contextRef="#ctx0" brushRef="#br1" timeOffset="48666.35">8640 1864 4607 0,'2'-13'400'0,"-2"13"-400"16,0 0 0-16,0-7 0 0,0-5 1216 0,0 1 176 16,-1 1 16-16,-1-2 16 0,-2 3-368 0,0-1-80 15,0 1-16-15,-5-1 0 0,0 2-192 0,-2-2-32 16,-2 5-16-16,-1-2 0 0,-1 0-368 0,-3 1-80 0,-2-2-16 0,-3 3 0 15,-8-2-256-15,1-1 160 0,-6-2-160 0,-3 0 128 16,-6-3-128-16,1-1 0 0,-1 1 0 0,0-1 0 16,-2 0 0-16,-2 1 0 0,0 2 0 0,-5-3 0 15,-2 0 224-15,-3-2-32 0,-2-3-16 0,-2-1 0 16,4 1 128-16,-1 0 16 0,-2 2 16 0,-6 0 0 16,-4 0-112-16,-2 3-32 0,-1 0 0 0,0 2 0 15,0-2-48-15,-2 6-16 0,-2-1 0 0,-4 0 0 16,-3-5 64-16,1 2 0 0,2 2 0 0,0 1 0 15,1 5-32-15,-3 1 0 0,-4-4 0 0,1 2 0 16,3 2-32-16,1 3-128 0,-1 3 192 0,-2 2-64 16,-3 0-128-16,2 0 0 0,3 2 0 0,4 6 0 15,2 2 0-15,-4 3 0 0,-2 0 0 0,4 0 0 0,3 3 0 16,6 4 0-16,3 1 0 0,4 1 0 0,2 1 0 0,4 1 0 16,1-5-144-16,2 6 144 0,4-3 0 0,5 4 0 15,2 1 0-15,6-3 0 0,3 2 0 0,3 3 0 16,4 3 0-16,6 0 0 0,3 1 0 0,4 2-160 15,6 5 160-15,5-4-192 0,3-3 192 0,5 2 0 16,6 1 0-16,5-2 0 0,4 0 0 0,6 2-128 16,2 1 128-16,8 5 0 0,5-1 0 0,3 5-128 15,8 2 128-15,5 0 0 0,4-5 0 0,5-2 0 16,-2 2 0-16,2-4 0 0,1 1 0 0,7-4 0 16,7-1 0-16,3-3 0 0,2-4 0 0,0-2 0 15,3-2 0-15,4-4 0 0,6-1 0 0,1-2 0 16,-2-7 0-16,0 2 0 0,-2-3 0 0,5-1 0 15,4-7 0-15,-1-2 0 0,-5-4 0 0,3-3 0 16,1-2 128-16,1-5-128 0,0-4 320 0,-3-8-16 0,-3-3 0 0,4-4 0 16,1-3 0-16,-3-4 0 0,-6-4 0 0,-3-1 0 15,-3 2 16-15,-2-7 0 0,-4-1 0 0,0-4 0 16,-4-2 96-16,-6-6 32 0,-7-7 0 0,-6 0 0 16,-6 6 256-16,-6-2 64 0,-4 2 16 0,-5 4 0 15,-7 0-48-15,-6-6-16 0,-7-3 0 0,-6 0 0 16,-7 6-144-16,-6 0-16 0,-4 6-16 0,-5 3 0 15,-8 2-208-15,-5 3-32 0,-3 5-16 0,-7 3 0 16,-4 1-432-16,-8 4-96 0,-5 6-16 0,-9 0 0 16,-9 7-1936-1,-9 5-400-15,-7 3-80 0</inkml:trace>
  <inkml:trace contextRef="#ctx0" brushRef="#br1" timeOffset="49616.28">4978 3392 15775 0,'-2'-26'704'0,"1"7"128"0,-1-3-656 0,-2-1-176 0,0-2 0 0,-1-2 0 0,-3-1 704 0,-2-2 128 16,1 1 0-16,-6 1 16 0,-4-2-208 15,-3-1-32-15,-1 1-16 0,-5-3 0 0,-5-3-64 0,-5 3-16 16,-7 0 0-16,-4-1 0 0,-4-3-128 0,-2 2-16 15,-1 5-16-15,-4-1 0 0,-3 0-192 0,-6 3-32 16,-4-2-128-16,-5 6 192 0,-2-2-192 0,-1 3 0 16,-2-1 0-16,-3-1 0 0,-5 5 0 0,-1 1 0 15,-5 1 0-15,2 5 0 0,-1 5 0 0,-4 0 0 16,-6 4-128-16,5 3 128 0,1 3 0 0,0 3-128 16,-3 4 128-16,3 5 0 0,-3 3 0 0,2 3-128 15,3 2 128-15,-1 3 0 0,-2 1 0 0,1 0-160 16,3 6 160-16,2 4-128 0,5 2 128 0,0 3 0 0,-2 2 0 15,9 0 0-15,2 3 0 0,10-2 0 16,5 2 0-16,6-2 0 0,5 2-144 0,1 5 144 0,3 1-160 0,3-1 160 16,2-3-256-16,7 2 32 0,3 1 16 0,8 0 0 15,5 1-48-15,7-4-16 0,4 0 0 0,6 4 0 16,4 2 16-16,4-1 16 0,4 3 0 0,6 0 0 16,4 0 0-16,6 2 0 0,6 1 0 0,4-3 0 15,2-2 112-15,5-1 128 0,6-3-208 0,-1-5 80 16,5-3 128-16,2-4 0 0,3-4 0 0,7-3 0 15,8-3 0-15,3-2 0 0,5 1 0 0,0-7 0 16,2 1 256-16,5-6 0 0,6 0-16 0,5-7 0 16,6 0 16-16,-1-6 16 0,-2-4 0 0,8-2 0 15,7-1-48-15,-1-2-16 0,-8-3 0 0,6-3 0 16,2-4-80-16,3-2 0 0,-1-3-128 0,1 0 192 16,-4 0-192-16,1-6 0 0,0-3 128 0,-3-3-128 0,-3-3 0 0,-1-4 144 15,2-2-144-15,-5-4 128 0,-2-1-128 0,-7-4 160 16,-6-3-160-16,-4 0 160 0,0-1-160 15,-7-1 160-15,-6-3-160 0,-5-2 160 0,-8 1 240 0,-8 0 48 16,-7-5 16-16,-7-1 0 0,-6 0 352 0,-6 4 64 16,-6-1 16-16,-8 3 0 0,-8 2-160 0,-6-4-32 15,-7 2 0-15,-7 0 0 0,-6 4-288 0,-7 4-64 16,-7 8-16-16,-4 2 0 0,-8 5-144 0,-7 4-16 16,-5 2-16-16,-4 6 0 0,-6 9-160 0,-4 4 0 15,-6 8 0-15,-9 7-176 16,-12 9-1552-16,-4 10-304 0,-4 10-64 0,-10 7-10272 0</inkml:trace>
  <inkml:trace contextRef="#ctx0" brushRef="#br1" timeOffset="50667.28">12849 7900 20271 0,'-3'-35'1792'0,"3"13"-1424"0,-3-1-368 0,3 4 0 15,0 0-400 1,0-1-160-16,0 1-16 0,0-3-16 0,-1 2 720 0,0-1 160 0,-3 1 32 0,-1 0 0 16,-3-3-320-16,-2 0 160 0,-5 0-160 0,-2 4 128 15,0 1-128-15,-5 2 0 0,-3-1 0 0,-7 2 0 16,-8 1 0-16,-5 0 0 0,-7-2 0 0,-1-1 0 0,0 3 0 0,-3 3-144 15,-2 0 144-15,-7 0 0 0,-5 2-128 16,-6-2 128-16,-7 2 0 0,-2-1 0 0,-2-2 0 0,-2 4 0 16,-3 3 0-16,-4-1 0 0,-3 0 0 0,0 2 192 15,0 1 0-15,-5 1 0 0,-8 2 0 0,1 2 0 16,3 0 0-16,0 1 0 0,0 1-192 0,1 3 176 16,2 1-176-16,4 0 160 0,2 2-160 0,1 3 192 15,-3-2-192-15,7 3 192 0,5 2-192 0,5 3 128 16,4 5-128-16,1 1 128 0,-1 2-128 0,3 3 0 15,4 2 0-15,7 1 0 0,7 0 0 0,8 2 0 16,6-2-144-16,6 1 144 0,9 0 0 0,6 3 0 16,3 1 0-16,9 2 0 0,2 0 0 0,4 1-128 0,6 2 128 15,6 2 0-15,1 4-256 0,6-3 48 0,5 2 16 0,6-3 0 16,5 1 192-16,8-2-192 0,5 1 192 0,9-3-192 16,5-2 192-16,8-7 0 0,6-3 0 0,4-4-144 15,0-3 144-15,5-4 144 0,6-2-16 0,5-1-128 16,3 0 448-16,1-4-32 0,0 0 0 0,5-7 0 15,7-5-32-15,3-3-16 0,0 1 0 0,7-7 0 16,2-1 16-16,3-7 16 0,1-2 0 0,0 1 0 16,0-1-160-16,0-8-48 0,0-3 0 0,-4-1 0 15,-1 1 192-15,0-3 16 0,-1-5 16 0,-8 0 0 16,-9 1-256-16,-4-1-160 0,-3-7 192 0,-4 2-192 16,-5 0 192-16,-9-4-192 0,-9-7 192 0,-8 5-192 15,-6 2 384-15,-8-2-16 0,-7 0-16 0,-7 2 0 16,-6 1 64-16,-6-1 16 0,-9 3 0 0,-4 0 0 0,-6 4-112 0,-7 3 0 15,-6 2-16-15,-7 4 0 16,-6 3-624-16,-8 1-112 0,-7 7-16 0,-9 3-16 16,-12 2-2080-16,-4 6-400 0,-40-1-96 0,9 11-16 0</inkml:trace>
  <inkml:trace contextRef="#ctx0" brushRef="#br1" timeOffset="51433.97">12176 9169 18143 0,'-13'-27'800'0,"4"9"160"0,-2 1-768 0,-3-1-192 0,-4 0 0 0,-1-1 0 16,-4-1 512-16,-3-3 48 0,-6 1 16 0,-2-1 0 0,-5 5-192 0,-3-2-48 15,-2-4 0-15,-4 1 0 0,-4 3-144 0,-8 2-16 16,-6 1-16-16,-8 2 0 0,-6-4-160 0,-1 1 128 16,-3 2-128-16,-4 1 128 0,-7 1-128 0,-5 1 0 15,-4-1 0-15,-3 4 0 0,-2-3 0 0,-7 2 0 16,-7 5 0-16,1 1 0 0,1 0 0 0,-4 5 0 15,-10 5-144-15,8 2 144 0,5 3 0 0,-3 0 0 16,-3 3 0-16,6 3 0 0,11 3 0 0,3 2 0 16,0-1 0-16,5 8 0 0,5 1 0 0,8 6 0 15,6 0 0-15,1 7 0 0,2 1 0 0,6 3 0 0,8-4 128 0,8 0-128 16,8 2 0-16,8-2 0 0,10 4 0 0,3 2 0 16,4 3 0-16,11 1 0 0,5 1-144 0,10 0 144 15,7 0-416-15,11 2 16 0,9 1 0 0,11-1 0 31,10-2-112-31,15 2-32 0,12-1 0 0,8-2 0 16,6-2-16-16,14-1 0 0,13-7 0 0,6-3 0 0,6-8 256 0,14-3 48 0,10-6 16 0,2-8 0 16,-2-8 240-16,6-4 0 0,5-8 0 0,2-8 0 15,0-3 128-15,-3-4 112 0,-5-5 16 0,3-2 16 16,3-7 320-16,-4 0 64 0,-5-3 16 0,-2-7 0 16,0-3 32-16,-4-3 0 0,-3-4 0 0,-10-3 0 15,-7-3 224-15,-9 0 48 0,-6-3 16 0,-9-1 0 16,-7-2 160-16,-13-2 48 0,-13 1 0 0,-12-2 0 15,-10-1 16-15,-12 6 16 0,-12 5 0 0,-10 4 0 0,-8-1-224 16,-11 6-48-16,-10 4-16 0,-9 5 0 16,-9 3-496-16,-14 2-112 0,-13 3-16 0,-15 7 0 15,-14 9-1888-15,-15 12-384 0,-14 7-80 0,-22 11-16 0</inkml:trace>
  <inkml:trace contextRef="#ctx0" brushRef="#br1" timeOffset="53553.68">2672 15677 3679 0,'0'0'160'0,"-6"0"32"0,-3-2-192 0,0 0 0 0,-3-3 0 0,6 4 0 16,6 1 1200-16,-9-3 192 0,9 3 32 0,-10-2 16 15,1-5-928-15,3 3-192 0,6 4-48 0,0 0 0 16,-4-5 144-16,4 5 32 0,-4-10 0 0,4 10 0 15,0 0-64-15,-1-8 0 0,-2 1 0 0,3 7 0 16,0 0 208-16,0 0 48 0,0 0 0 0,0 0 0 16,-2-7 0-16,2 7 16 0,0 0 0 0,0 0 0 0,7-5-272 0,6 0-64 15,-3 2-16-15,3 1 0 0,-2 2 80 0,6-1 32 16,-1 0 0-16,5-1 0 0,0 1-48 0,5 1-16 16,3-1 0-16,4 1 0 0,5 0-144 0,4 0-16 15,4 1-16-15,3-1 0 0,6-2-16 0,1-2 0 16,-3 1 0-16,3-1 0 0,2 2-160 0,1-2 160 15,4-1-160-15,5 1 160 0,1 3-160 0,1-2 0 16,-2 1 0-16,2-2 128 0,0-1-128 0,5 2 0 16,4 2 0-16,0-1 0 0,1-1 0 0,-1-1 128 15,-3-1-128-15,2 3 0 0,4 2 128 0,3 0-128 16,4-2 0-16,-2 2 128 0,-2 2 0 0,1 0 0 16,3 2 0-16,3-2 0 0,2 0 64 0,-4 0 16 15,-5-2 0-15,2 3 0 0,2-1-64 0,1 2-16 0,2 1 0 16,-5-1 0-16,-3-3-128 0,0 3 0 0,1 3 144 0,4-2-144 15,4 0 128-15,-7 2-128 0,1 0 128 0,-1-1-128 16,2 4 144-16,2-1-144 0,3 1 192 0,-5-3-192 16,-4-2 128-16,-1 0-128 0,1 1 0 0,4 2 0 15,0-3 0-15,-4-3 0 0,-4 1 128 0,-1 1-128 16,-2 2 0-16,2-1 0 0,1 2 128 0,-1-1-128 16,-5-4 192-16,-5 2-32 0,-1 5 0 0,-2-2 0 15,-3-2 48-15,2 2 16 0,4-2 0 0,-4 0 0 16,-3-2-224-16,-3 1 128 0,-5-3-128 0,0 2 0 15,-2-2 176-15,-3 0-176 0,0 2 192 0,-2 0-192 16,-3 0 176-16,-1 1-176 0,-2-3 160 0,-8 0-160 16,-5-2 128-16,-4 1-128 0,-5 0 0 0,-2 1 144 15,-3-2-144-15,-5 0 128 0,-9 1-128 0,0 0 128 0,0 0 80 0,0 0 16 16,0 0 0-16,0 0 0 0,0 0 144 0,-11-7 16 16,-3 4 16-16,-3-1 0 0,-6 0-224 0,-5-1-48 15,-5 2-128-15,-5 1 192 0,-4-2-192 0,-3-1 0 16,1-1 0-16,-3 2 0 0,-3 1 128 0,-2-1-128 15,0 2 0-15,-7-2 0 0,-5 3 0 0,-4-3 0 16,-4-1 0-16,-2-1 0 0,-1 2 0 0,-2 2 128 16,-5 2-128-16,-6 0 0 0,-7-3 0 0,-1 1 0 15,0 2 128-15,-9 3-128 0,-11 1 0 0,2 2 0 16,-1-2 128-16,-7 0-128 0,-10 3 0 0,1 2 128 16,3 3-128-16,-5-5 0 0,-8 1 128 0,3 1-128 15,-1-2 0-15,-4 2 0 0,-6-4 192 0,3 1-48 16,2 1-16-16,-3-2 0 0,-7-1 128 0,3 1 0 0,3-1 16 0,-1-2 0 15,-3 2 48-15,2 0 0 0,2 2 0 0,4-2 0 16,2 1 0-16,1 4 0 0,1 1 0 0,4 3 0 16,4 2-320-16,3 4 128 0,-1 4-128 0,4 7 0 31,4 0-1136-31,8 8-336 0,-1 5-64 0</inkml:trace>
  <inkml:trace contextRef="#ctx0" brushRef="#br1" timeOffset="55740.41">20968 14441 8287 0,'8'-9'736'0,"1"-3"-592"16,0-1-144-16,0 2 0 0,0-3 624 0,1 2 80 15,-4 2 32-15,1-3 0 0,-2 4-736 0,0-2 0 16,0 2 0-16,0 1 0 0,-5 8-384 0,5-7 0 16,-1-3-16-16,-4 10 0 0,4-7 400 0,-4 7 0 0,0 0 0 0,0 0 0 15,2-10 736-15,-2 10 224 0,0 0 64 0,0 0 0 16,0 0 128-16,1-8 16 0,-1 8 16 0,0 0 0 16,-3-10-272-16,3 10-48 0,0 0-16 0,0 0 0 15,0 0 32-15,0 0 0 0,-11-2 0 0,11 2 0 16,-11-3-112-16,1 2-32 0,10 1 0 0,-13 0 0 15,2 0-192-15,-1 2-32 0,1 0-16 0,-1 2 0 16,0-1-176-16,0 2-16 0,1-2-16 0,-2 1 0 16,-1 2 16-16,-1 3 0 0,-2-4 0 0,2 5 0 15,-1-2 112-15,2 5 32 0,-4-3 0 0,0 2 0 16,0 2-48-16,-2 3 0 0,2-2 0 0,0 3 0 16,-1 1-16-16,1 1-16 0,2 3 0 0,2 7 0 15,-1 1-64-15,2 2-16 0,0 2 0 0,2 3 0 16,1 5-96-16,1 2-32 0,1 3 0 0,3 3 0 15,1-2-160-15,2-2 160 0,0 2-160 0,4 0 160 0,-1-3-160 0,3 0 0 16,1-2 0-16,2 1 0 0,1-5 0 0,1 4 128 16,0-5-128-16,1-1 0 0,1 0 144 0,0-1-144 15,-1-3 160-15,1-1-160 0,1-1 176 0,0-5-176 16,2 0 192-16,0-5-192 0,0-2 208 0,3-1-64 16,-1-2-16-16,0 0 0 0,1-2-128 0,4-2 160 15,-2-4-160-15,5 2 160 0,1-7-160 0,3 0 0 16,3 0 0-16,1-6 0 15,1-1-1296-15,-2-2-304 0,1-6-48 0</inkml:trace>
  <inkml:trace contextRef="#ctx0" brushRef="#br1" timeOffset="56588.23">23958 14291 4607 0,'-14'-6'192'0,"5"0"64"0,-1 1-256 0,2 2 0 0,3 0 0 0,5 3 0 16,-7-5 3520-16,7 5 640 0,0 0 144 0,0 0 32 16,0 0-3184-16,0 0-624 0,0 0-128 0,0 0-16 15,10-7 192-15,1 4 32 0,1 1 16 0,2 0 0 16,2 0-96-16,3 4-16 0,0 1 0 0,4 1 0 15,1-2 0-15,6 5-16 0,-4 2 0 0,1-1 0 0,1 5 16 0,-1 2 0 16,-2 3 0-16,2 1 0 0,1 3 32 0,0 3 16 16,-1-2 0-16,0 4 0 0,0 0-112 0,-3 3-32 15,3 1 0-15,-5 2 0 0,-2 2-176 0,-2-1-48 16,-2 1 0-16,0 0 0 0,-1 2 64 0,-1 1 16 16,-3 1 0-16,-2 1 0 0,-4 1 64 0,-1-2 16 15,-3 2 0-15,-2 2 0 0,-3-2-16 0,-3 3 0 16,-4-6 0-16,-1-1 0 0,-1-1 112 0,-4-1 32 15,0 1 0-15,-1-3 0 0,-1-2-32 0,-3 0-16 16,-1 2 0-16,2-2 0 0,-1-4-144 0,0 3-32 16,0-1 0-16,0-2 0 0,2-1-256 0,1 0 160 15,1 0-160-15,0-1 128 0,-2-3-128 0,4 1 0 16,-1-3 0-16,0 0 0 0,3 1 0 0,3-6 0 0,-1 0-224 0,3-1 80 31,2-1-1936-31,3-2-384 0,0-2-80 0</inkml:trace>
  <inkml:trace contextRef="#ctx0" brushRef="#br1" timeOffset="57539.11">19493 15738 4607 0,'0'0'400'0,"0"0"-400"0,0 0 0 0,0 0 0 0,0 0 2304 0,0 0 384 16,5-10 80-16,-5 10 16 0,0 0-1376 0,0 0-288 16,0 0-48-16,0 0-16 0,2-8-192 0,-2 8-32 15,0 0-16-15,0 0 0 0,0 0-32 0,0 0 0 16,-2-9 0-16,2 9 0 0,0 0-160 0,-10-1-48 15,1 0 0-15,-3 3 0 0,2 3-80 0,-1 0-32 16,-3 3 0-16,-3 1 0 0,-1-4 0 0,-1 5 0 16,-1-1 0-16,-2 2 0 0,-3 0 16 0,1 1 0 15,1 3 0-15,-3 2 0 0,2 1 16 0,-1 1 0 16,1 2 0-16,1 1 0 0,0 4-176 0,3-4-16 0,-1 5-16 0,2-1 0 16,-1 0-128-16,3 5-32 0,3 2 0 0,2 1 0 15,-4-1-128-15,6 0 128 0,1 3-128 0,0 1 128 16,1-1-128-16,1 3 0 0,3-3 0 0,2 1 128 15,2-1 0-15,2 0 0 0,3-1 0 0,3-1 0 16,0-1 32-16,1-2 0 0,0-3 0 0,2 2 0 16,2-3-160-16,1 1 0 0,1-4 144 0,4 4-144 15,3-4 0-15,-2 1 0 0,0-1 0 0,3-3 128 16,1 1-128-16,3-1 0 0,0 2 128 0,2-2-128 16,1-1 128-16,2-1-128 0,3 0 160 0,-1 0-160 15,0 0 144-15,-1-2-144 0,-2-2 128 0,-2 2-128 16,-1-1 128-16,0-2-128 0,-1-4 0 0,-3 2 128 15,0-3-128-15,-1 1 0 0,0-1 144 0,-3 0-144 16,3-4 0-16,-2 0 0 0,1 1 0 0,-2-3 128 16,3-3-1408-16,-1 0-288 0,2 0-48 0</inkml:trace>
  <inkml:trace contextRef="#ctx0" brushRef="#br1" timeOffset="58873.28">21438 16022 12959 0,'0'0'576'0,"-11"-2"112"0,0-3-560 15,1 1-128-15,1 0 0 0,0 3 0 0,9 1 832 0,-9-3 128 16,1 1 16-16,8 2 16 0,-6-5-80 0,6 5-16 16,0 0 0-16,0 0 0 0,0 0-192 0,0 0-64 15,0 0 0-15,0 0 0 0,0 0-64 0,0 0 0 16,0 0-16-16,5-7 0 0,-5 7-48 0,10-3 0 16,2 1 0-16,-2 2 0 0,1 3 0 0,1-1-16 15,1 1 0-15,0 1 0 0,3 2 32 0,-2 1 16 0,1 3 0 0,2-1 0 16,-1 3-96-16,2 0-32 0,-2 4 0 0,1 1 0 15,-3 1-16-15,1 1 0 0,-2 1 0 0,2 2 0 16,-1 0-64-16,1 0-16 0,-1 3 0 0,-1 0 0 16,0-2-112-16,-2 3-16 0,1-2-16 0,-2 1 0 15,0 0-176-15,-1-2 0 0,0 1 144 0,-2 1-144 16,0-2 0-16,-2 4 144 0,-1-3-144 0,-1 2 0 16,0 0 128-16,-2 0-128 0,-1 2 0 0,0-3 0 15,-1 3 160-15,-2-1-160 0,0 3 128 0,0 1-128 16,-2-3 160-16,0 1-160 0,-1 4 192 0,-1-5-192 15,0 0 128-15,-1 2-128 0,0-2 0 0,-1 3 0 16,-1-4 176-16,1 1-176 0,-2 2 160 0,1-2-160 0,1 1 192 16,-1-1-48-16,1-1-16 0,0-3 0 0,0 3-128 15,1-6 128-15,2 0-128 0,-2-2 128 0,2-1-128 0,0-3 0 16,1 0 0-16,-1 0 0 0,0-3 0 0,1 0 0 16,1 1 0-16,2-3 0 0,-5-1 128 0,1-2-128 15,6-7 0-15,0 0 128 0,-8 7-128 0,8-7 0 16,0 0 0-16,0 0 0 0,0 0 0 0,0 0 0 15,0 0 0-15,0 0 0 0,0 0 0 0,0 0 0 16,0 0 0-16,0 0 0 0,0 0 0 0,0 0 0 16,8-7 0-16,0-1 0 0,-2-4 0 0,2 2 0 15,0-2 0-15,1-2 0 0,2-2 0 0,-1 0 0 16,1-2 0-16,1-2 0 0,-1-3-128 0,2-1 128 16,-3-2 0-16,1 1 0 0,1-4 0 0,-2-2 0 15,0 1 0-15,-2-3 0 0,2 1 0 0,-2 0 0 0,2-2 0 16,-3-2 0-16,0-2 0 0,-1 0 0 0,-2 0 0 15,-2 1 0-15,-2-1-128 0,0 0 128 0,-2 1 0 0,-1-1 0 16,-2 2 0-16,-1 4 0 0,-2-1 0 0,-1 0 0 16,0 1 0-16,-1 3 0 0,0-1 0 0,-1-2 0 15,-2 1 0-15,2 3 0 0,-3-1 0 0,0 0 0 16,-2-2-144-16,1 1 144 0,0 3-192 0,1-1 192 16,-3 2-224-16,1-4 64 0,-2 6 16 0,1 0 0 15,-2 2 144-15,4 2-192 0,0 2 192 0,2 0-192 16,0 1 192-16,2-1-192 0,0 3 192 0,2 1-192 15,0 3 192-15,2 0-160 0,1 2 160 0,4-2-160 16,-4 2 160-16,5 1 0 0,1 8-144 0,0-5 144 16,0 5 0-16,0 0 0 0,7-9 0 0,-7 9 0 15,0 0 0-15,11-2 0 0,-1 2 0 0,2 1 0 16,-1 1 0-16,2 5 0 0,-2-1 0 0,3 4 0 0,1-1 0 16,1 4 0-16,0-2 0 0,2 3 0 0,0 3 0 0,0 2 0 15,-1 0 0-15,1 5 0 0,0 0 0 0,2 7 0 16,1-2 0-16,-2 4 0 0,-1 1 0 0,-2 3 0 15,1 3 176-15,-1 3-176 0,-3 0 176 0,-3 4-176 16,-1 0 192-16,-3 3-192 0,-2 1 224 0,-3 1-64 16,-2 0-16-16,-3 2 0 0,-3 0 112 0,-2-1 0 15,-4-1 16-15,-1-1 0 0,-3-3-32 0,-2 3-16 16,0-2 0-16,-2-2 0 0,-2-5-16 0,-1 0 0 16,0 0 0-16,-4-2 0 0,-4-3-208 0,0-1 144 15,-1-2-144-15,0-2 128 0,0-4-128 0,1 2-224 16,2-3 48-16,0 0 16 15,2-6-1472-15,0-2-288 0,4-3-64 0</inkml:trace>
  <inkml:trace contextRef="#ctx0" brushRef="#br1" timeOffset="59490.41">19194 15831 14735 0,'0'0'1312'0,"13"-2"-1056"15,-2 1-256-15,2-2 0 0,2 1 336 0,-1-2 16 16,1 2 0-16,-1 0 0 0,0 0-352 0,-1 0 144 15,0 0-144-15,-3-1 0 0,-1-2 160 0,-9 5-160 0,0 0 128 0,0 0-128 16,7-2 384-16,-7 2-16 0,0 0 0 0,0 0 0 16,0 0 256-16,0 0 48 0,0 0 16 0,0 0 0 15,0 0 64-15,-10 7 16 0,-1-2 0 0,3 2 0 16,-5 2 64-16,2 0 32 0,-2 2 0 0,-2 3 0 16,-1 1-64-16,-1 3-16 0,-1 2 0 0,-1 2 0 15,-1-2 0-15,-3 8 0 0,3 0 0 0,-2 7 0 16,2 2-240-16,-1 2-48 0,2 4-16 0,1 0 0 15,1 4-144-15,3-1-16 0,1 4-16 0,3-1 0 16,1 5-160-16,3-2-16 0,2 2-128 0,1 0 192 16,4-2-192-16,1-2 0 0,0-2 128 0,3-1-128 15,0 0 0-15,2-3 0 0,2 0 0 0,-2 0 0 16,2-2 0-16,5-1 0 0,-1-4 128 0,2 1-128 0,2-3 0 0,2-2 0 16,1-1 0-16,4 0 0 0,2 0 0 0,3-6 0 15,1 0 0-15,6-5 0 16,2 1-1104-16,5-4-272 0,6-3-48 0</inkml:trace>
  <inkml:trace contextRef="#ctx0" brushRef="#br1" timeOffset="67330.38">25313 14014 23263 0,'0'-18'1024'0,"0"8"224"0,1-2-992 0,-1 1-256 0,0 0 0 0,-1-2 0 16,-1 2 704-16,-1-2 80 0,-2-1 32 0,0 0 0 15,-1-1-352-15,-5 2-64 0,-1-3-16 0,-4-1 0 16,0 1-224-16,-6 0-160 0,-1 2 192 0,-3 2-192 16,-6-2 144-16,-1-2-144 0,-3 2 0 0,-1 3 144 15,-1 0-144-15,-2-1 0 0,-2 4 0 0,-2 0 128 0,0 2-128 0,-6 3 192 16,-9-2-192-16,-4-2 192 0,-1 2-48 15,0 4 0-15,-1-2 0 0,3 5 0 0,0 0 48 0,-8 3 16 16,-8 2 0-16,1-2 0 0,-1-2 80 0,3 4 16 16,1 3 0-16,-2 1 0 0,-1 1-64 0,-5-1-16 15,-3 3 0-15,4-2 0 0,2 0-64 0,3 4-16 16,-3-2 0-16,-3 2 0 0,-5-1-144 0,2 3 0 16,1 0 144-16,2 2-144 0,1 2 0 0,-4-2 0 15,-8 1 0-15,1 0 128 0,6 5-128 0,2-1 0 16,0 6 128-16,-1-1-128 0,-4-6 0 0,1 3 0 15,3 1 0-15,6 1 128 0,2-1-128 0,-3 4 0 16,-7-5 0-16,5 3 128 0,4 3-128 0,3 1 0 16,1-2 0-16,-1-1 0 0,-5-1 0 0,3 5 0 0,-2 0 0 0,3 2 0 15,2-3 0-15,3 3 0 0,4 1 0 0,-7-1 0 16,-2-2 128-16,3 0 16 0,3 5 0 16,3 0 0-16,1 0-16 0,3-4 0 0,4 3 0 0,-6 1 0 15,-4 5-128-15,4-3 0 0,2 1 0 0,1 0 0 16,1 0 0-16,2 2 0 0,3-2 128 0,-2 2-128 15,-5-1 0-15,2 2 0 0,2-6 0 0,5 6 0 16,2-3 0-16,1 7 0 0,4-4 0 0,4 0 0 16,2-2 0-16,2 2 0 0,-3 2 0 0,3-2 0 15,2 1 0-15,1 0 0 0,-2-1 0 0,9 2 0 16,2-1 0-16,4 1 0 0,2 2 0 0,3-2 0 16,3 0 0-16,2 1 0 0,3-1-128 0,2-2 128 0,2 1 0 15,2 1 0-15,1-1-144 0,3 0 144 16,2-4 0-16,3 4 0 0,1-5 0 0,3 3 0 0,1-4 0 15,3 0-160-15,-1 1 160 0,5-2-128 0,0 2 128 0,5 1-128 16,5-2 128-16,2 1-128 0,2 0 128 16,3-6-128-16,1 0 128 0,-4-2-128 0,1-3 128 0,2-1 0 15,3 2-144-15,1 0 144 0,2-4 0 0,3 1 0 16,0-5 0-16,7 3 0 0,4-2 0 0,2 3 0 16,-1-4 0-16,-2-1 0 0,1 0 0 0,2-1 0 15,1-2 0-15,4-1 0 0,4 0 0 0,3-2 0 16,4-1 0-16,-2-2 0 0,-3-5 0 0,2 1 0 15,3-5 0-15,7 1 0 0,3 0 0 0,-3-4 0 16,-1-3 0-16,-2-1 0 0,2-2 0 0,3 0 0 16,3 0 0-16,-2 2 0 0,-3-5 0 0,-2 2 0 0,-1-2 0 0,0-2 0 15,2 2 0-15,2-2 0 0,4 2 128 0,-4-3-128 16,-4-2 0-16,1-2 0 0,2 2 144 0,5-2-144 16,6 1 0-16,-4-2 128 0,-8-3-128 0,2 0 0 15,4 0 0-15,2-2 0 0,5-2 0 0,-3-1 128 16,-8 2-128-16,1-1 0 0,2-3 0 0,5 1 0 15,4-1 0-15,-4-1 128 0,-7-1-128 0,-1-3 0 16,3 0 0-16,2 1 128 0,4-4-128 0,-5-3 0 16,-3 0 0-16,-2-4 0 0,-1 0 0 0,3 0 0 15,4 1 0-15,-1 1 0 0,-4-6 128 0,-3 2-128 16,-5 0 0-16,0-2 0 0,3 1 0 0,4-3 128 16,3 2-128-16,-6-4 0 0,-6 5 0 0,-4-4 0 15,1 1 0-15,2-1 0 0,2 0 0 0,-1 0 128 16,-1-2-128-16,-8-5 0 0,-8 0 0 0,-2-1 0 0,-2 0 128 0,0-3-128 15,-2 1 128-15,-3 1-128 0,3 0 0 0,-1 1 0 16,0-2 0-16,-5-3 0 0,-3-2 128 0,-5 0-128 16,-5 1 128-16,-3 1-128 0,-2-4 208 0,-3 5-16 15,-1-4-16-15,-3 2 0 0,-5-3 80 0,-1 3 32 16,0-3 0-16,-7 3 0 0,1-4 32 0,-5 3 16 16,-3-3 0-16,-3 4 0 0,-3-4 48 0,-1 7 0 15,-2 1 0-15,-1-2 0 0,-8-1-144 0,0 6-32 16,-4 3 0-16,-8 0 0 0,-7-1 0 0,-3-1 0 15,-5-1 0-15,1 7 0 0,-5 0-208 0,-1 5 0 16,-2-2 0-16,-3 2 0 0,-5 1 0 0,-7 3 0 16,-7 5 0-16,1 1 0 0,-1-1-128 0,-2 9 128 15,4 5-192-15,-9 1 192 0,-8 2-256 0,1 2 48 0,2 5 16 0,2 2 0 32,2 5-304-32,-4 2-48 0,-6 0-16 0,5 4 0 15,4 4-1856-15,4 3-368 0</inkml:trace>
  <inkml:trace contextRef="#ctx0" brushRef="#br1" timeOffset="72069.45">13907 14099 14623 0,'8'-5'640'0,"-8"5"144"0,0 0-624 0,11 0-160 16,0-1 0-16,-11 1 0 0,0 0 960 0,0 0 176 16,0 0 16-16,0 0 16 0,0 0 48 0,0 0 16 0,0 0 0 0,0 0 0 15,-8-1 128-15,-2 1 32 0,-3 0 0 0,-1 1 0 16,-1-1 368-16,-3 0 80 0,-2 1 16 0,-3-1 0 31,-1 2-1856-31,1 0-384 0,-4 1-64 0,-3-1 0 0,-5 3 592 0,-4-3 128 0,-7-5 32 0,2 0 0 16,0 2-16-16,2-1 0 0,1-2 0 0,-1 0 0 15,0 1-96-15,1 0 0 0,0 1-16 0,3 0 0 16,-3-2 112-16,2 1 32 0,0 0 0 0,2-4 0 16,-3 0-64-16,5 2-16 0,3-3 0 0,2 3 0 15,2 0-48-15,1-3 0 0,4 3 0 0,1 3 0 16,-1-2-48-16,6 0-16 0,3 1 0 0,1 2 0 16,2-1 0-16,2 2-128 0,9 0 192 0,0 0-64 0,0 0-128 0,0 0 0 15,0 0 0-15,0 0 128 0,-5 10-128 0,5-10 0 16,0 0 0-16,1 12 0 0,1 4 128 0,3-1-128 15,1 0 0-15,0 3 128 0,2 2-128 0,-2 7 0 16,0 4 0-16,1 3 0 0,-1 4 0 0,-1 5 0 16,-1 3 0-16,-3 4 0 0,-3 3 0 0,-1 0 0 15,-1-3 0-15,-3 6 0 0,0 4 0 0,1 2 128 16,-2-2-128-16,1-1 0 0,-4 0 0 0,1-1 0 16,1-3 128-16,-1 0-128 0,0-5 0 0,2-4 160 15,-2-1-160-15,1-2 160 0,0 0 16 0,3-5 0 16,-3-5 0-16,0-2 0 0,0-1 16 0,1-2 16 15,0-6 0-15,0-1 0 0,1 0 32 0,2-2 0 16,-3-3 0-16,3-3 0 0,0-1-48 0,1-4 0 16,0 4 0-16,4-12 0 0,0 0 0 0,0 0 0 0,0 0 0 0,0 0 0 15,0 0-64-15,0 0-128 0,10 0 176 0,3-1-176 16,1-3 144-16,3 0-144 0,0 0 0 0,5-1 144 16,2-5-144-16,4 2 0 0,5-2 144 0,3 4-144 15,1-3 128-15,2 3-128 0,3-3 128 0,5 2-128 16,1 2 128-16,3-4-128 0,1 2 160 0,-1-2-160 15,-3 0 240-15,2 0-48 0,1 1-16 0,0 2 0 16,-2-3-176-16,-1 5 160 0,0 0-160 0,-5 2 160 16,-5-1-160-16,-3 3 0 0,-4 3 0 0,-4-1 0 15,-4 2 0-15,-4 0 0 0,-4 4 0 0,-4-2 0 16,1-1-1184-16,-6 5-160 16,0 0-48-16,-2 1-11440 0,-1 1-2288 0</inkml:trace>
  <inkml:trace contextRef="#ctx0" brushRef="#br1" timeOffset="73320.62">24006 13726 8287 0,'-17'-7'368'0,"5"4"80"0,1-4-448 0,-1 3 0 0,2 1 0 0,1 0 0 15,4-1 2960-15,5 4 512 0,0 0 112 0,0 0 0 16,-7-6-2144-16,7 6-432 0,0 0-96 0,0 0-16 15,3-8-320-15,5 1-64 0,1 1 0 0,2 4-16 16,3-4-112-16,2 0 0 0,1 3-16 0,8 0 0 16,2 3-112-16,3-2-32 0,0-2 0 0,2-1 0 15,1 0 48-15,1 1 16 0,1-3 0 0,2 0 0 16,1-1 224-16,1-1 64 0,1 5 0 0,1 1 0 16,4-2-64-16,-1 3-16 0,2 1 0 0,-4 1 0 15,-5 0-256-15,-4 0-48 0,-2-1-16 0,-6 1 0 16,-3 1-48-16,-3 0 0 0,-4 1 0 0,-2 1 0 0,-3 1-128 0,-10-4 0 15,9 4 0-15,-2 2 0 0,-7-6 0 16,8 13 0-16,-3 2 128 0,-1 1-128 0,-3 1 128 0,2 4-128 16,-3-1 0-16,-3 4 128 0,3 5-128 0,-2 4 0 15,-2 1 0-15,-1 4 0 0,-2-1 0 0,4 6 0 16,-3 3 0-16,3 2 0 0,-1-5 0 0,1 5 0 16,3-1 0-16,0 3 0 0,0 1 0 0,3 1 0 15,-1-6 0-15,2 2 0 0,0 4 0 0,1-1 0 16,-1-4 0-16,1 0 0 0,1 0 0 0,1-1 0 15,-2 1 0-15,1-1 0 0,0-5 0 0,2 0 0 16,0 4 128-16,1-5-128 0,-2 4 0 0,2-3 0 16,1-2 144-16,2-3-144 0,0 5 0 0,0-4 0 0,2-3 0 15,0 2 128-15,0 1-128 0,0-2 0 16,0-2 128-16,-1-1-128 0,-2-4 0 0,0-1 0 0,0-2 0 0,0 1 128 16,-1-2-128-16,0-3 128 0,-1-3-128 0,1 0 128 15,-1 1 160-15,0-4 32 0,0-1 16 0,-1 0 0 16,-1-4-16-16,0 4-16 0,0 0 0 0,0-1 0 15,-1-6-32-15,0 0 0 0,-6-7 0 0,4 10 0 16,-1-1-48-16,-3-9-16 0,0 0 0 0,0 0 0 16,-2 14 48-16,1-4 0 0,1-10 0 0,-4 7 0 15,4-7 64-15,0 0 32 0,-8 7 0 0,-1-2 0 16,9-5 32-16,-13 3 16 0,-1 0 0 0,-1-1 0 16,-2 1-96-16,-1 0-32 0,-1 0 0 0,0-1 0 15,-5 0-16-15,-1 0 0 0,-2 1 0 0,-2-1 0 16,-4 1-96-16,0-1-32 0,0 2 0 0,-3-2 0 15,-2-1 64-15,-3 0 16 0,-1 0 0 0,-1 1 0 0,-4-1-16 16,2 3 0-16,5-2 0 0,0 1 0 0,5-2-64 0,3-1-128 16,-1 0 176-16,4 0-176 0,3 0 0 0,3 0 0 15,4 0 0-15,3 0 0 0,3-1-336 0,3 0-32 16,10 1 0-16,0 0 0 16,-8-3-1872-16,8 3-384 0,0 0-80 0</inkml:trace>
  <inkml:trace contextRef="#ctx0" brushRef="#br1" timeOffset="75167.62">14538 15866 9087 0,'15'-16'400'0,"-2"7"96"0,3-3-496 0,1-2 0 16,-3 0 0-16,0 2 0 0,0-2 1056 0,-1 0 112 15,-2 2 32-15,-1 2 0 0,-2 1 80 0,-1 0 32 16,1 0 0-16,-8 9 0 0,5-7-288 0,-5 7-64 16,0 0-16-16,0 0 0 0,0 0-32 0,0 0 0 15,0 0 0-15,-9 2 0 0,-2 3-192 0,-4 4-32 16,-3 0-16-16,-3 1 0 0,-4 4-208 0,-3 4-32 16,-3 2-16-16,0 3 0 0,-5 8 32 0,-1 2 0 0,-2 4 0 0,-2 2 0 15,-1 4-80-15,-1 3-16 0,-1 5 0 0,-1 0 0 16,-2-2-96-16,3 2 0 0,-1 0-16 0,4 4 0 15,3-1-16-15,3 2 0 0,3 3 0 0,1-2 0 16,2-1-32-16,4 1 0 0,2 4 0 0,2-1 0 16,5-3 16-16,2 0 0 0,1-2 0 0,4 0 0 15,4 0 16-15,4-4 0 0,5-1 0 0,-2-1 0 16,3-4 80-16,4-1 16 0,3 1 0 0,4-1 0 16,2 0-32-16,4-1 0 0,2-4 0 0,4-1 0 15,1 2-96-15,4 2 0 0,1-5-16 0,6-1 0 16,2 0-176-16,4-2 160 0,1-3-160 0,2 1 160 15,-1-1-160-15,2 0 0 0,0-4 144 0,3-1-144 16,2-2 0-16,3-1 128 0,6-2-128 0,0-4 0 16,1-1-192-16,1-1-96 0,2-1-32 0,2-4-11008 15,2 0-2224-15</inkml:trace>
  <inkml:trace contextRef="#ctx0" brushRef="#br1" timeOffset="75885.39">23141 15975 2751 0,'-18'-8'256'0,"8"0"-256"15,-2-1 0-15,4-1 0 0,2 5 5376 0,6 5 1024 16,0 0 192-16,0 0 64 0,7-8-5216 0,0 4-1040 16,-7 4-208-16,16-2-32 0,1 1-160 0,1 2 192 15,-1 1-192-15,1 5 192 0,1-2-48 0,2 2 0 16,3 5 0-16,2 3 0 0,2 2 0 0,2 0 0 0,2 4 0 0,0 2 0 15,2 6-16-15,2 1 0 0,1 6 0 0,-1 2 0 16,-1 2 64-16,0-1 16 0,-2 2 0 16,-3 7 0-16,-5 4 240 0,-2 1 64 0,-3 2 0 0,-3 1 0 15,-6 2 128-15,-2 3 48 0,-4-1 0 0,-2 4 0 16,-6-3-80-16,-3 2-16 0,-6 0 0 0,0-1 0 16,-7-2-64-16,-7-2-16 0,-7-2 0 0,-5-3 0 15,-5-2-64-15,-4-1-32 0,-3-2 0 0,1-5 0 16,-5-1-208-16,1 0-32 0,0-2-16 0,-3-1 0 15,-5-3-160-15,-4-5 0 0,-6 0-160 0,-3-7-11728 16,4-6-2336-16</inkml:trace>
  <inkml:trace contextRef="#ctx0" brushRef="#br1" timeOffset="77052.4">12123 7496 14735 0,'0'0'1312'0,"0"0"-1056"15,6-1-256-15,4 0 0 0,2-1 2240 0,-2 0 384 16,0 1 64-16,0-2 32 0,-10 3-2048 0,8-5-416 16,-8 5-64-16,6-4-32 0,-6 4 368 0,0 0 80 15,0-11 16-15,-1 2 0 0,-2-4 16 0,-2 3 0 16,-4 1 0-16,-3-1 0 0,-1 1-400 0,-4-1-80 15,-7 2-16-15,-1-3 0 0,-6-5-144 0,-4 1 192 16,-6-3-192-16,-1 3 192 0,0-1-48 0,-5 2 0 0,-1 0 0 16,-3 1 0-16,-2 1-16 0,-3 0-128 0,-2 0 192 0,-3 1-64 15,2-4 0-15,-1-1-128 0,0 4 192 0,4 3-64 16,-1-1 48-16,-1 3 0 0,-1 2 0 0,-6 0 0 16,-1 4-176-16,3 1 128 0,0 1-128 0,2 4 128 15,0 0-128-15,-1 5 128 0,-3 4-128 0,0 2 128 16,-1 0-128-16,4 2 0 0,1 0 0 0,1 2 128 15,1 3-128-15,3 4 0 0,1-2 0 0,0 3 0 16,-1-3 0-16,3 2 0 0,1-5 0 0,4 6 0 16,3-2 0-16,4 7 0 0,5 2 0 0,0-1 0 15,0-2-128-15,1 1 128 0,2 3 0 0,2-1 0 16,2 1 0-16,0 1 0 0,0 3 0 0,2 0 0 16,1-3 0-16,5 1 0 0,0 0-144 0,4-1 144 15,0-2 0-15,4 2 0 0,5 3 0 0,2-4 0 0,5 0 0 0,2 0 0 16,6-1 0-16,2-2 0 0,1 0 0 0,4-1 0 15,4 0 0-15,3-4 0 0,5-2 0 0,5-1 0 16,1-3 0-16,5 0 144 0,2-2 0 0,3-2 0 16,8-3 0-16,3-2 0 0,5 0 16 0,4 1 0 15,5 1 0-15,1-6 0 0,2-3-160 0,1-2 192 16,1-3-192-16,4-1 192 0,6-1-192 0,0 0 192 16,1 0-192-16,-2-4 192 0,1-2-192 0,2 0 160 15,2-6-160-15,2 0 160 0,1 3-32 0,-3-1-128 16,-3-2 192-16,1 1-64 0,1-2 0 0,0-3-128 15,0-2 192-15,-2-4-64 0,-2-3 192 0,1 2 16 16,0-3 16-16,0 2 0 0,-4-4-160 0,-3 1-48 0,-2-4 0 0,-6 0 0 16,-3-2-144-16,-3-2 0 0,-2-2 144 0,-1 3-144 15,-6 0 0-15,-3 1 128 0,-2-3-128 0,-5 2 0 16,-6-2 128-16,-6 1-128 0,-5 2 128 0,-4 1-128 16,-4 1 272-16,-6 0-16 0,-6-1 0 0,-6 1 0 15,-5 1 128-15,-7 0 0 0,-5-3 16 0,-7 1 0 16,-5 3-208-16,-9 4-64 0,-9-3 0 0,-7 4 0 15,-6-1-128-15,-4 3 0 0,-3 2 0 0,-6 5 128 16,-6 2-128-16,-8 0 0 0,0 0 0 0,-6 3 0 16,2 5-384-16,-3 4 0 0,1-1 0 0,-2 6 0 31,0-3-1472-31,6 4-320 0,6 3-48 0</inkml:trace>
  <inkml:trace contextRef="#ctx0" brushRef="#br1" timeOffset="78004.75">11574 9119 11967 0,'15'-10'1072'0,"-4"6"-864"0,2-2-208 0,-2-3 0 16,1-1 512-16,-2 1 64 0,3-2 16 0,-4 3 0 15,-3-3-144-15,-1 3-16 0,0-4-16 0,-4 4 0 16,-2-5-96-16,-1 1 0 0,-3 2-16 0,-4-1 0 16,-3 3 16-16,-2-1 16 0,-2 3 0 0,-5-3 0 15,-4 0 192-15,-4-1 48 0,-3 0 0 0,-4-2 0 16,-2 1 192-16,-1 3 64 0,-1-1 0 0,-2 2 0 16,1 2-224-16,-4-3-32 0,-2 2-16 0,-4 3 0 15,-5 1-128-15,-4-2-32 0,-3 0 0 0,-1 0 0 0,-2 2-16 16,0 0-16-16,-2 2 0 0,-6 2 0 0,-5-1-112 0,-4 1 0 15,-2 2-16-15,0 3 0 0,0-2-16 0,-4 1 0 16,-5 2 0-16,1-1 0 0,0 5-32 0,4 2-16 16,3 0 0-16,-3 2 0 0,-4-2-176 0,3 0 128 15,5 0-128-15,3 3 128 0,5 3-128 0,0 2 0 16,1 1 0-16,1 2 0 0,3-2 0 0,4 0 0 16,6 5 0-16,4-4 0 0,2 2 0 0,5 0 0 15,4 2 0-15,2-3 0 0,2 5 0 0,4-4 0 16,1 3 0-16,7-2 0 0,6 2 192 0,3-1-64 15,4-1 0-15,6 0 0 0,0 2-128 0,3 1 0 16,5-2 0-16,4 0 0 0,3-2 0 0,2 2 0 16,4-3 0-16,2 4 0 0,5-2 0 0,1 0 0 0,1-2 0 0,6 1 0 15,2-5 0-15,3 1 0 0,3-2 0 0,2 3 0 16,-2 0 0-16,5-4 0 0,0-1 0 0,5 1 0 16,-1-1 0-16,5 1 0 0,5-1 176 0,1-1-176 15,5-1 160-15,1-2-160 0,0-6 160 0,3 3-160 16,-2-8 224-16,3 1-48 0,0-1-16 0,6 2 0 15,1-3-32-15,3 0-128 0,-1-4 192 0,-1 0-64 16,0-4-128-16,0 2 160 0,1 1-160 0,4 1 160 16,4-5-160-16,-2 0 0 0,-2-1 0 0,-1-3 0 15,-2-2 128-15,3-1-128 0,1 1 128 0,1-2-128 16,-4-3 128-16,0 0-128 0,-3-2 0 0,0 0 128 16,-2-2-128-16,2 0 0 0,3 0 0 0,-6-1 0 15,-3-3 0-15,-3 2 128 0,-4-3-128 0,-1 2 0 16,-3-7 0-16,-1 6 128 0,0-4-128 0,-1 4 0 0,-4-5 0 15,-2-2 128-15,-6-1-128 0,-4 1 0 0,-6 0 128 0,-1 1-128 16,-3 0 128-16,-2-1-128 0,-5 3 128 0,-2 2-128 16,-2-3 128-16,-5 7-128 0,0-1 272 0,-6 2-16 15,-2 0-16-15,-2-3 0 0,-4 2 160 0,-3 3 48 16,-3-4 0-16,-3 4 0 0,-4 2-320 0,-3 2-128 16,-3 5 0-16,-5 0 128 0,-7-2-128 0,-3 3 0 15,-5 0 0-15,-7 1 0 0,-5 3 0 0,-4 3-224 16,-2 4 80-16,-4 4 16 15,0 2-528-15,-12 3-112 0,-7-4 0 0,-2 1-16 16,0 6-1712-16,-5 4-352 0</inkml:trace>
  <inkml:trace contextRef="#ctx0" brushRef="#br1" timeOffset="85658.11">23789 18928 1839 0,'0'0'0'0,"1"-6"160"0,-1 6-160 0,2-12 0 0,-2 5 0 0,-2-3 0 16,1 3 2576-16,-3 1 496 0,4 6 80 0,-2-10 32 15,-2 2-1376-15,0 0-272 0,4 8-48 0,-8-7-16 16,1-3-288-16,-3 5-64 0,2-1-16 0,-2 1 0 16,-2 2-256-16,-2 1-48 0,-2 1-16 0,-1 2 0 0,-3-1-224 0,-3 3-48 15,-1 2-16-15,-4 0 0 16,-2-4-160-16,-2 1-16 0,3 0-16 0,-1 2 0 0,0 2-112 0,1-1 0 16,-2 2-16-16,2 3 0 0,0-1 16 0,1 2 16 15,1 1 0-15,2-2 0 0,-1 4-16 0,-1 0-16 16,-1-3 0-16,0 4 0 0,2 2-176 0,-2 2 160 15,-1 1-160-15,-3 3 160 0,4 0-32 0,0 1 0 16,0 4 0-16,0 0 0 0,1 1 0 0,2 3-128 16,-1-3 192-16,1 3-64 0,-2 0 48 0,3 1 0 0,1-1 0 15,0 1 0-15,1 0 0 0,-1 3 0 16,-2 0 0-16,5 1 0 0,0 1-176 0,1-2 128 0,-2 1-128 0,4 0 128 16,1 0-128-16,2-1 0 0,3 0 144 0,2-3-144 15,4-1 128-15,2 3-128 0,3 5 128 0,3-3-128 16,2 0 144-16,1-1-144 0,3 0 192 0,1 2-192 15,3-2 144-15,1-1-144 0,3 2 0 0,-2 1 144 16,1-2-144-16,1-2 0 0,1-2 0 0,0 0 128 16,-2-6-128-16,2 4 0 0,1-5 0 0,1-1 0 15,2-1 0-15,1-4 0 0,-2-1 0 0,2-3 0 16,4-2 0-16,1 0 0 0,1-2 0 0,3-5 0 16,2 1 0-16,3-2 0 0,1-3 0 0,0-2 128 15,2-1-128-15,-3-5 0 0,-4-3 0 0,-2-2 0 16,4-1 0-16,0-4 0 0,2-2 0 0,1-3 0 15,1-3 0-15,1 1 0 0,1 2 0 0,2-1 0 0,0-2 0 16,2 1 0-16,-7-5 0 0,-1 3 0 16,-4-4 0-16,-1-1 0 0,-2-3 0 0,1-1 0 0,-2 0 0 0,-1-2 0 15,1 0 0-15,0 0 0 0,-1-4 0 0,0-2 0 16,-1 3 0-16,-2-1 0 0,0 4 128 0,-3-6-128 16,-4-4 0-16,-3 0 128 0,-3 0-128 0,-1-1 0 15,-4 3 0-15,0-2 128 0,-4 4-128 0,-2 3 192 16,-2 3-192-16,-3 3 192 0,-2 0-192 0,-2 3 128 15,-2 0-128-15,-5 0 128 0,-3 1-128 0,-4 2 0 16,-2-2 144-16,-1 4-144 0,-3-3 0 0,-2 6 128 16,0-3-128-16,-1 0 0 0,-2 1 0 0,2-2 128 15,-1 6-128-15,0 1 0 0,2 0 0 0,-4 0 128 16,-4 4-128-16,1 5 0 0,-1-2 0 0,1 6 0 0,1-2 0 16,-1 6 0-16,1-1 0 0,3 6 0 15,0 0 0-15,1 5 0 0,-1 0 0 0,4 6 0 0,0 2 0 0,1 1-128 16,1-1 128-16,-1 5 0 0,-5 0 0 0,1 6-128 15,-1-3 128-15,-1 4 0 0,-2 0 0 0,2 2-128 16,1 1 128-16,0 2 0 0,0 1 0 0,2-1 0 16,1 0 0-16,1 3 0 0,-1-2 0 0,5 2 0 15,1 1 0-15,1 0 0 0,0-1 0 0,1 5 0 16,2 2 0-16,2-3 0 0,1-2 0 0,3 1 128 16,1 3-128-16,4-2 0 0,3-2 0 0,3 1 0 15,2 3 0-15,3 1 0 0,3-2 0 0,6 3 0 16,-1-2 0-16,2 2 0 0,4 0 0 0,0-2-128 15,1-4 128-15,2-1 0 0,0-4 0 0,3 0-128 16,0-1 128-16,3 2-128 0,-1-5 128 0,5-2-128 16,4-4 128-16,-1-1-160 0,2-1 160 0,3-3-160 0,1-4 160 0,1-1 0 15,1 1 0-15,-1-7 0 0,-1 1 0 0,-1-5 0 16,-4-1 0-16,2 1-128 0,-1-5 128 0,0-1 0 16,-1-3 0-16,3-2 0 0,2 0 0 0,0-5 0 15,2 1 0-15,-1-1 0 0,0-2 0 0,0 1 0 16,-1 0 0-16,-4-2 0 0,-5-3 0 0,-1 0 0 15,-1-1 0-15,0 0 0 0,-2-1 0 0,2-3 0 16,-1 1 0-16,1 0 0 0,0-3 0 0,-2-1 0 16,-1-5 128-16,-1 0-128 0,-1-1 0 0,-1-1 144 15,-1-2-144-15,-1-2 0 0,0 1 128 0,-3 1-128 16,-3-3 0-16,-2 4 0 0,1-1 144 0,-3 1-144 16,-2-2 0-16,-3 0 144 0,-4 0-144 0,-1 1 0 0,-3 1 144 0,-4-1-144 15,0 2 128-15,-3-2-128 0,-1 1 160 0,-6-1-160 16,-3 2 144-16,0-2-144 0,-2 2 128 0,0 0-128 15,-2-3 0-15,-2 0 0 0,-2-2 128 0,1 0-128 16,-3 1 0-16,1 0 0 0,-1 1 0 0,2-1 0 16,1 4 0-16,0-1 128 0,-1 5-128 0,0 2 0 15,-3 3 0-15,-2 6 0 0,-1 1 0 0,1 1 0 16,2-1 0-16,2 3 0 0,-1 4 0 0,2 1 0 16,-3 1 0-16,3 4 0 0,2 2 0 0,0 4 0 15,1 1 0-15,-1 4 0 0,0 3 0 0,-2 2 0 16,-1-1-160-16,-3 4 160 0,-2 3 0 0,0 1-144 15,-2 1 144-15,3 5-128 0,-1 5 128 0,1 6-128 16,0 1 128-16,-1 6-128 0,2 8 128 0,1 3-128 0,1 4 128 16,1 8 0-16,4 4 0 0,-2 5-128 0,-2 2 128 15,3 7-128-15,2 2 128 0,5-1-128 0,1-1 128 0,5-2-160 16,3 1 160-16,5-2-160 0,6-1 32 0,6-5 0 16,1-3 0-16,5 0 0 0,4-5-160 0,6-2-32 15,4-2 0-15,2-3 0 0,0-6 0 0,2-2 0 16,1-5 0-16,4-1 0 0,0-4 80 0,3-4 16 15,2-5 0-15,-15-17 0 0,8-2-32 0,3-3 0 16,1-1 0-16,1-4 0 16,3-5-288-16,1-4-64 0,2-5-16 0</inkml:trace>
  <inkml:trace contextRef="#ctx0" brushRef="#br1" timeOffset="91796.26">26067 9098 6447 0,'0'0'272'0,"0"0"80"0,6-5-352 0,-6 5 0 16,12-5 0-16,-3-1 0 0,-9 6 2032 0,11-5 336 15,1 3 64-15,-12 2 0 0,12-4-1152 0,-12 4-224 16,0 0-48-16,9-3-16 0,-9 3-224 0,0 0-32 16,0 0-16-16,0 0 0 0,0 0-192 0,0 0-32 15,0 0-16-15,0 0 0 0,0 0-48 0,-9 9-16 0,-2 3 0 0,-2-2 0 16,-1 1-48-16,-1 3-16 0,-2 0 0 0,0-1 0 15,-5 1-32-15,0 1 0 0,-2 2 0 0,-1-1 0 16,-1 3-64-16,0-1 0 0,-1-1-16 0,0-1 0 16,1 1-48-16,-4-1 0 0,2 1 0 0,0-2 0 15,-1 2 32-15,-1-1 0 0,-3-2 0 0,1 1 0 16,0-2 32-16,0-1 0 0,0 0 0 0,3 4 0 16,3-3-256-16,0 0 0 0,-1 0 0 0,5 1 0 15,4-3 0-15,1 2 0 0,3 0 0 0,3-3 0 16,3 0 192-16,3 2 0 0,4-4 0 0,-2 4 0 15,3-12 128-15,3 10 0 0,-1 1 16 0,5 1 0 16,2-6 0-16,0 2 0 0,3 0 0 0,2-3 0 16,4 1-128-16,4 2-16 0,3-5-16 0,6 4 0 0,2-1-32 0,3-1 0 15,3 0 0-15,-1 3 0 0,0-2-144 16,-1 2 0-16,-3-2 144 0,0-1-144 0,1 2 160 16,-1-1-32-16,-1-1-128 0,-1 4 192 0,-3-3-192 0,-1 5 0 15,0-4 0-15,-1 3 0 0,-2-3 0 0,-1 0 144 16,-2 2-144-16,-2-2 128 0,-1 0-128 0,-2-2 0 15,-3 2 0-15,-2 2 0 0,1-3 128 0,-1 3-128 16,-12-9 128-16,11 6-128 0,-3 4-176 0,-2-5-112 16,-6-5-32-16,0 0 0 15,0 0-1872-15,0 0-384 0,3 8-80 0</inkml:trace>
  <inkml:trace contextRef="#ctx0" brushRef="#br1" timeOffset="92363.4">25524 9612 13823 0,'-19'-5'1216'0,"8"5"-960"0,-3 0-256 0,0 0 0 15,2 2 960-15,2-1 128 0,0 0 48 0,1 2 0 0,9-3-304 16,-9 2-48-16,9-2-16 0,0 0 0 16,0 0-128-16,0 0-48 0,0 0 0 0,0 0 0 0,0 0-80 0,12-1-32 15,2-2 0-15,5 0 0 0,4 0-96 0,4-1-32 16,7-1 0-16,2 1 0 0,4 1 144 0,3-1 16 15,0-5 16-15,2 1 0 0,0-3 112 0,6 3 32 16,1-2 0-16,6 2 0 0,3-2-160 0,0 5-16 16,-3 3-16-16,2-5 0 0,1 1-208 0,-1 1-32 15,-2-3-16-15,2 4 0 0,2 2-80 0,0-1-16 16,1 2 0-16,-2 0 0 0,-3-1-128 0,1-1 0 16,-1-2 0-16,1 2 128 0,-1-1-128 0,2 3 0 15,2 1 0-15,3 0 128 0,-3-1 16 0,1-3 0 0,-4 1 0 16,2 2 0-16,2 0-16 0,1 1-128 0,4 0 192 15,-1 0-64-15,-3 0-128 0,-2 0 0 0,-2-1 0 0,-2-1 128 16,2 2 0-16,-3 3 0 0,0-1 0 0,1 2 0 16,-4 1 32-16,0-1 0 0,-5 0 0 0,-4 0 0 15,-5-4-160-15,-2 1 192 0,-2-1-192 0,-3 2 192 16,-2 0-64-16,-3 0-128 0,-3 0 192 0,-3-1-64 16,-3 1-128-16,-3 1 0 0,-2-2 0 0,-2-1 0 31,-12 0-1616-31,0 0-208 0,0 0-32 0,0 0-7680 0,0 0-1536 0</inkml:trace>
  <inkml:trace contextRef="#ctx0" brushRef="#br1" timeOffset="93047.63">26383 8941 11967 0,'0'0'1072'0,"0"0"-864"0,0 0-208 0,0 0 0 15,0 0 864-15,0 0 128 0,0 0 32 0,0 0 0 16,0 0-208-16,-6 7-48 0,6-7 0 0,-9 11 0 15,0-1-176-15,-1 3-32 0,0-2-16 0,-3 1 0 16,-3 1-32-16,-3 1 0 0,-3 1 0 0,-2 0 0 16,-3 2 0-16,-3 2-16 0,-7 4 0 0,-3-1 0 15,-2 4-176-15,-1 1-48 0,-1-3 0 0,-2 4 0 16,-1-3-48-16,1 4-16 0,-3-1 0 0,0-1 0 16,0-3-16-16,0-2 0 0,1-2 0 0,6-2 0 0,2 0 256 0,7 1 32 15,5 0 16-15,2-1 0 0,2-2-176 0,4-2-16 16,3 1-16-16,6-1 0 0,2 0-96 0,2-3 0 15,2-3-16-15,5-8 0 0,-1 12 160 0,1-12 48 16,6 11 0-16,3 1 0 0,3-6-128 0,3 2-32 16,2-3 0-16,3 1 0 0,4 2-224 0,3-3 128 15,4 1-128-15,5 2 0 0,3-3 0 0,2 1 0 16,0 2 0-16,1-2 0 0,2 3 0 0,3-4 0 16,3 2 0-16,2 0 0 0,1-2 224 0,5 3-48 15,3 1-16-15,0-4 0 0,0 1 32 0,0 1 0 16,-5-4 0-16,-1 3 0 0,0 0-64 0,0-1-128 0,-2 1 192 15,-2 2-64-15,-4-4 0 0,-2 1-128 0,-5 0 192 16,-4 0-64-16,-6-2-320 0,-2 0-80 0,-2 0-16 0,-5 1 0 31,-3-3-1488-31,-1 3-288 0,-3-3-64 0,-3 2-6448 0,-1-3-1296 0</inkml:trace>
  <inkml:trace contextRef="#ctx0" brushRef="#br1" timeOffset="93581.43">25631 9554 10127 0,'-5'-5'896'0,"5"5"-704"16,-6-6-192-16,-1 2 0 0,1 1 1056 0,6 3 176 15,0 0 48-15,-7-1 0 0,7 1-320 0,0 0-64 16,-7-3-16-16,7 3 0 0,0 0-48 0,0 0-16 16,0 0 0-16,0 0 0 0,0 0-240 0,0 0-64 15,0 0 0-15,0 0 0 0,0 0-32 0,13-5-16 16,-1 2 0-16,3 1 0 0,3 2 16 0,4-1 0 15,2 0 0-15,3-1 0 0,1-1 16 0,5-4 0 16,1 2 0-16,5-1 0 0,6-3 16 0,6 3 16 16,6-2 0-16,3 3 0 0,2 1-48 0,2-5-16 0,-1 0 0 0,1 0 0 15,7 0-144-15,3 3-48 0,1-3 0 0,2 4 0 16,-1-1-96-16,2-1-32 0,0 4 0 0,0-2 0 16,1-3-144-16,0 4 0 0,1 2 144 0,-1-2-144 15,0 0 0-15,-1 1 128 0,1 0-128 0,4 0 0 16,2 3 0-16,-2 0 0 0,-5-3 0 0,0 1 128 15,0-2-128-15,0 3 144 0,4 1-144 0,-3-1 160 16,-4-1 32-16,-2 2 16 0,-3 0 0 0,-2 0 0 16,-4 0 48-16,2 2 16 0,-2 0 0 0,-6 3 0 15,-4-1-128-15,-6-1-16 0,-2-1-128 0,-7 2 192 16,-4 1-192-16,-5-1 144 0,-4 0-144 0,-5-1 128 16,-3 0-640-1,-8 3-144-15,-3-2-32 0,-7-4-9552 0,0 0-1904 0</inkml:trace>
  <inkml:trace contextRef="#ctx0" brushRef="#br1" timeOffset="94130.9">26518 8979 20031 0,'-16'6'896'0,"4"-3"176"0,0 4-864 0,-2-2-208 0,-4 6 0 0,-1 1 0 16,0 2 512-16,-3 2 48 0,-2 2 16 0,-5-1 0 15,-6 3-48-15,-2 5 0 0,-2 2 0 0,-4 0 0 16,-4 2-96-16,-3 3-32 0,-1-3 0 0,-1 4 0 16,-2 3-48-16,1-2-16 0,4-2 0 0,1-2 0 15,-1-4-96-15,1-2-32 0,0 0 0 0,4-3 0 0,6 1 176 16,4-3 48-16,4-1 0 0,8 0 0 0,7-2-64 0,4-2-16 15,4 0 0-15,3-4 0 0,3 1 32 16,6-4 16-16,6 1 0 0,8-3 0 0,6 0-16 0,10 1 0 16,7-1 0-16,5-1 0 0,3 4-192 0,4-2-32 15,4-2-16-15,4 1 0 0,3 1-144 0,5 0 0 16,7 4 0-16,2-5-176 0,0 0 176 0,0 1 0 16,-2-2 0-16,3 0 0 0,3 1 0 0,-3 3 0 15,-4-2 0-15,-5 3 128 0,-6-3-128 0,-4 2 0 16,-6 1 0-16,-6-3-128 15,-2 2-1456-15,-5-2-272 0,-5 6-64 0,-4-7-6800 16,-4 0-1360-16</inkml:trace>
  <inkml:trace contextRef="#ctx0" brushRef="#br1" timeOffset="94431.87">25870 9559 11055 0,'0'0'976'0,"9"-9"-784"0,1-2-192 0,8 3 0 16,5-1 2896-16,8 4 544 0,8 0 96 0,9 1 32 15,8 3-2352-15,5 0-448 0,2-3-112 0,6-1-16 16,3-3 64-16,10 4 0 0,8 2 0 0,4-1 0 0,-2-1-80 15,3-1-16-15,3 0 0 0,5 3 0 0,0-1-208 16,0-2-32-16,-2-1-16 0,1 3 0 0,4 1-224 0,-5 0-128 16,-4 2 128-16,-4 0-128 0,-7-1-208 0,-1 4-112 15,0-1-32-15,-1 6-9056 16,0 0-1792-16</inkml:trace>
  <inkml:trace contextRef="#ctx0" brushRef="#br1" timeOffset="100018.25">7323 8727 2751 0,'-10'-13'128'0,"10"13"16"0,-9-5-144 0,4-3 0 15,5 8 0-15,0 0 0 0,0 0 4096 0,0 0 800 16,0 0 160-16,0 0 16 0,0 0-3792 0,0 0-752 16,0 0-144-16,10 10-48 0,-2-1-144 0,-1 3-48 15,0 0 0-15,-2 0 0 0,-2 3 0 0,0 4 0 16,0 4 0-16,-3 4 0 0,-3 3-16 0,0 2 0 16,-8 1 0-16,2 8 0 0,-2 1 112 0,-3 7 16 0,-3 1 0 0,-2 3 0 15,-1 1 32-15,-1 1 16 0,-1 0 0 0,1 1 0 16,0-1-48-16,-1-3 0 0,0-5 0 0,1 0 0 15,2 0 0-15,0-6-16 0,1-3 0 0,-2 0 0 16,-2 1 0-16,3-2 0 0,-1-3 0 0,2-2 0 16,1-1-48-16,2-5-16 0,1 1 0 0,0-7 0 15,5-2-176-15,0 0 128 0,3 0-128 0,2-2 128 16,-4-7-128-16,7 1 192 0,1-10-192 0,0 13 192 16,0-13-192-16,4 10 160 0,-4-10-160 0,8 12 160 15,-1-6-32-15,3 0 0 0,1 1 0 0,0-2 0 16,2-1-128-16,2 2 192 0,0 0-192 0,4 3 192 15,3-4-192-15,2 0 0 0,1 2 0 0,3-1 128 16,3-2-128-16,2 1 0 0,3 1 0 0,3-2 0 0,2 3 0 0,3 0 128 16,6-2-128-16,-3 3 0 0,1 0 0 0,2-2 0 15,-1 3 128-15,5-2-128 0,1 5 0 0,4-4 0 16,2 0 0-16,0-1 0 0,0-1 0 0,0 2 0 16,3-4 0-16,-1 1 0 0,2 2 0 0,4-2 128 15,3-1-128-15,0 1 0 0,-3-1 0 0,2-1 0 16,3-2 128-16,4 1-128 0,2 1 0 0,0-2 0 15,0-1 0-15,0 0 128 0,1 0-128 0,3 0 0 16,5 4 0-16,0-4 0 0,-2-2 0 0,5 2 0 16,-5-2 0-16,3 1 0 0,5 0 0 0,-1-1 0 15,2 1 0-15,-1-1 0 0,0-2 0 0,2-1 0 16,6 1 0-16,-4 0 0 0,-1 2 0 0,-3 0 0 0,-1-4 0 0,6 3 0 16,3 1 0-16,-4 1 0 0,-4-2 0 0,4 0 0 15,0 2 0-15,2 0 0 0,-2-3 0 0,0 2 0 16,0-1 0-16,5 0 0 0,6 2 0 0,-5 1 0 15,-6-4 0-15,3 2 0 0,1-1 0 0,4 2 0 16,1-3 0-16,0 2 0 0,-3 0 0 0,5 2 0 16,3 0 0-16,-3 0 0 0,-3 0 0 0,4 0 0 15,2 2 0-15,-3-2 0 0,4-2 0 0,-3 2 0 16,1-1 0-16,1-1 0 0,1-1 0 0,-1-1 0 16,-5 3 0-16,4 0 0 0,3-1 0 0,-3 2 0 15,-5-1 0-15,2 1 0 0,2 0 0 0,-1 1 0 16,0-1 0-16,-2 0 0 0,-3 2 0 0,5-1 0 15,3-1 0-15,-3 0 0 0,-4 0 0 0,1 1 0 16,1 3 0-16,-2-1 0 0,-1-2 0 0,-4 1 0 0,-1 0 0 0,1 3 0 16,3 0 0-16,-3-1 0 15,-6-2 0-15,1-1 0 0,1 3 0 0,-1 0 0 0,-1 1 0 0,-3-1 0 16,-1-1 0-16,1 0 0 0,0 4 0 0,0-3 0 16,-1-3 0-16,0 3 0 0,-5-2 0 0,2 3 0 15,0 0 0-15,-1-1 0 0,0-1 0 0,-1 1 0 16,-1 3 0-16,0-3 0 0,1 0 0 0,-2 1 0 15,-2-1 0-15,1-1 0 0,-3 3 0 0,-3 0 0 16,3-2 0-16,1-2 0 0,2 3 0 0,-2 2 0 16,-5-2 0-16,1 0 0 0,-2-3 0 0,2 5 0 15,0-1 0-15,-1-1 0 0,-1-1 0 0,-1-1 128 16,-3-1-128-16,-1 2 0 0,1 2 0 0,3-1 128 0,1-2-128 0,-4-2 0 16,-5-1 0-16,2 1 0 0,-1 3 0 0,-1 0 0 15,-1 1 0-15,2 0 0 0,3 0 0 0,-2-2 0 16,-3-6 0-16,-2 1 0 0,2 3 0 0,-2 3 0 15,0 2 0-15,0-2 0 0,3 0 0 0,-2 0 0 16,-3-1 0-16,0 0 0 0,1-2 0 0,-1 2 0 16,-1-1 0-16,1 1 0 0,3-2 0 0,-3-1 0 15,-3 0 0-15,1-1 0 0,-5 1 0 0,0 1 0 16,-1 2 0-16,3 1 128 0,2-2-128 0,1-1 0 16,-1-1 0-16,0 0 0 0,-8 0 0 0,4 0 0 15,-3 0 0-15,-2 0 0 0,1 2 0 0,1 0 0 16,-1-1 0-16,3 2 0 0,-1 0 128 0,-4 0-128 15,-1 0 0-15,-4-1 0 0,-2-2 0 0,-3 2 0 16,3 0 0-16,-2 3 0 0,-1 3 0 0,0 0 0 16,-1-1 0-16,1 0 0 0,2 1 0 0,-1-1 0 0,-1-1 0 0,2 3 0 15,-2-4 0-15,-4 7 0 0,-1-1 0 0,-1 0 0 16,1 5 0-16,-1-1 0 0,-2 1 0 0,2 1 0 16,-1-2 0-16,0 3 0 0,2 1 0 15,1-1 0-15,-1-3 0 0,-2 2 0 0,0 0 0 0,-2 1 0 16,0 0 0-16,-2-3 0 0,-2 1 0 0,0-2 0 15,-4-3 0-15,1 2 0 0,-3-1-128 0,4-3 128 16,-3 1 0-16,-1-2 0 0,-2 0 784 0,-2-3 240 16,0 1 32-16,3-1 16 15,0-2-1600-15,-4-1-320 0,0 1-64 0,0-1-16 0,-2 2 736 0,1-4 192 16,-1 0 0-16,2-1 0 0,0 2 0 0,-2-2 0 0,-2 0 0 16,1-2 0-16,-4-3 0 0,1-3 0 15,1 3 128-15,-2-7-128 0,1-1 128 0,-2-1-128 0,-1-3 128 0,2-4-128 16,-1-1 128-16,1 0-128 0,-1-5 128 0,2 1-128 15,-2-5 128-15,4-5-128 0,0 0 128 0,2-2-128 16,-1-2 128-16,2 2-128 0,-3 0 128 0,1-8-128 16,1-2 144-16,1-3-144 0,-1 0 192 0,1-2-192 15,1-4 0-15,0-2 0 0,1-1 0 0,2-1 0 16,1 2 0-16,1-2 0 0,1 2 0 0,2 1 0 16,-2-2 0-16,3 3 0 0,-2 2 0 0,2 3 0 15,1 1 0-15,1-1 0 0,0 0 0 0,-1 3 0 16,0 5 0-16,-1-2 160 0,0 1-160 0,-1 3 128 15,-2 3-128-15,-1 3 160 0,-2 2-160 0,-2 2 160 16,-1 0-160-16,0 4 0 0,1-2 144 0,-1-1-144 16,-1-2 0-16,2 2 0 0,-1 3 0 0,0 0 0 0,0 3 0 0,-1-2 0 15,-3 2 0-15,1-2 128 0,1 2-128 0,-2-2 0 16,0 3 0-16,0-2 0 0,-1 3-160 0,0 2 160 16,-4 0-192-16,1 2 192 0,-2 4-192 0,-1 3 64 15,-3-1 128-15,0 2-208 0,-1 1 208 0,-2-1 0 16,0-1-160-16,0 4 160 0,3 9 0 0,-11-6 0 15,1 2 0-15,0 0 0 0,-3 2-128 0,-1-2 128 16,0-1 0-16,-1 2 0 0,-3 2 0 0,1 1 0 16,-1 2-144-16,-1 1 144 0,-2-3 0 0,-1 4 0 15,-3-2 0-15,1 2 0 0,-5 2 0 0,-2 2 0 16,-2-4 0-16,-2 1 0 0,-2-1-128 0,0 2 128 16,2-1 0-16,-2 0 0 0,-1 2 0 0,-1-1 0 15,1 4 0-15,-1 0 0 0,-2 2 0 0,-5-2-128 0,-2 1 128 0,-4 2 0 16,-1-3 0-16,-1 0 0 0,0-1 0 0,0 1 0 15,0 3 0-15,-2-4 0 0,-3 1 0 0,-4-2 0 16,-6 0 0-16,0 0 0 0,4 5 0 0,-1-3 0 16,3-1 0-16,-6-1 0 0,-2 2 0 0,-4-2 0 15,-5 1 0-15,1-3 0 0,0 1 0 0,0 1 0 16,1 0 0-16,-7 1 0 0,-7-2 0 0,0 2 0 16,6-2 0-16,0 1 0 0,-2-3 0 0,-5 2 0 15,-4-1 0-15,2-2 0 0,2 1 0 0,2 1 0 16,-3 1 0-16,-2-3 0 0,0-1 0 0,0 3 0 15,4-4 0-15,-2 1 0 0,-3-1 0 0,4 2 0 16,-2-4 0-16,2 0 0 0,-1 1 0 0,0 1 0 16,-5-1 0-16,2 1 0 0,4-4 0 0,1 2 0 15,-2 0 0-15,-2 0 0 0,0 0 0 0,0 0 0 0,4 0 0 0,-1 0 0 16,-1 2 0-16,0-2 0 0,-2-5 0 0,3 3 0 16,2-1 0-16,-2 2 0 0,-1 1 0 0,-1-1 0 15,2-1 0-15,1 1 144 0,3 0-144 16,-3 1 0-16,-6-4 0 0,1 4 0 0,1 0 0 0,3 0 0 15,-1 4 0-15,-3-3 0 0,-3-1 0 0,1 1 0 16,6 1 0-16,-3 1 0 0,-1 1 0 0,1 1 0 16,0-1 0-16,0 0 0 0,2 1 0 0,-1 3 0 15,-3-3 0-15,1 0 0 0,2 2 0 0,0 0 0 16,1 3 0-16,-3-1 0 0,-3 1 0 0,3-2-144 16,0-1 144-16,3 1-208 0,3 0 64 0,-6-1 16 0,-3-3 0 15,2 0 0-15,4-2 800 0,2 2 160 0,1 0 48 16,-2-3 0-1,-1-1-1616-15,0-1-320 0,4 0-64 0,1 2-16 0,0 0 944 0,-2-1 192 0,0-5 0 16,2 0 0-16,3 3 0 0,0 2 0 0,1 0 0 0,-2-2 0 16,-2-2 0-16,2 2 0 0,2-2 0 0,0 0 0 15,-2 4 0-15,1 0 0 0,-3-2 0 0,4-1 0 16,2 2 768-16,2 1 240 0,1 0 32 0,-3 0 16 31,-2-1-1664-31,4 1-336 0,3-3-64 0,3 2-16 0,0 0 832 0,-1-3 192 0,-4 0 0 0,1-1 0 16,1 1 0-16,3-4 0 0,2 3 0 0,0 3 0 15,-1-1 0-15,-2 1 0 0,-3-5 0 0,4 2 0 16,2 1 128-16,1-1-128 0,3 3 0 0,-4-1 0 16,-4 1 0-16,-1-1 0 0,0-1 0 0,2 1 0 15,1 0 0-15,1 0 0 0,-1 1 0 0,-1-1 0 0,-1 3 0 16,2-2 0-16,2-3 0 0,1 1 0 0,1 1 128 0,-3 0-128 16,-2 0 0-16,-1-2 0 0,1 0 0 0,2 1 0 15,1 2 0-15,-1-1 0 0,1-2 0 0,1 2 0 16,-6 1 0-16,5 1 0 0,0-1 128 0,3 1-128 15,0 0 0-15,1-1 0 0,-4 0 0 0,2-2 0 16,0 2 0-16,1-1 0 0,2-1 0 0,4 3 0 16,-1-2 0-16,-1 1 0 0,-4-2 0 0,0 2 0 15,-1-2 0-15,3 2 0 0,5 1 0 0,-1 1 128 16,3 1-128-16,-1-1 0 0,-6 0 128 0,4 0-128 16,-2 0 0-16,2 0 0 0,4 0 128 0,2 0-128 15,1 2 144-15,-1-1-144 0,2-1 0 0,1 0 128 16,-1 0-128-16,0-1 0 0,1-1 0 0,3 2 128 0,4-1-128 0,-1 1 0 15,0 0 0-15,2 1 128 0,-2-1-128 0,4 2 0 16,-4-2 0-16,2 0 0 0,-1 0 0 0,2-2 0 16,2 2 0-16,2 0 128 0,5-1-128 0,0 0 0 15,1 1 128-15,2-1-128 0,1-1 0 0,1 1 144 16,-2-3-144-16,2 2 0 0,-1-1 0 0,3 1 0 16,0-2 0-16,4-1 128 0,-1 1-128 0,0 1 0 15,7 1 0-15,1-1 0 0,1 1 0 0,3-2 0 16,2 0 0-16,2 2 0 0,1-1 0 0,3 1 0 15,1-2 0-15,6 4 0 0,0 0 0 0,-6-4 0 16,0 0 0-16,6 4 0 0,0 0 0 0,0 0 0 16,-3-5 0-16,3 5 0 0,-4-5 0 0,4 5 0 15,0 0 0-15,0 0 0 0,0 0 0 0,0 0 0 16,0 0 0-16,0 0 0 0,0 0 0 0,0 0 0 0,0 0 0 0,0 0 0 16,0 0-176-16,0 0 176 0,0 0-128 0,0 0 128 15,-3 8-128-15,1 3 128 0,-1-2 0 0,2 5 0 16,-3 1 0-16,3 3-128 0,0 1 128 0,-1 3 0 15,0 3 0-15,0 4-128 0,0 2 128 0,-1 1 0 16,0-2 0-16,0 4 128 0,-1 3-128 0,2 5-128 16,-1 1 128-16,-2 4-192 0,-1-3 192 0,-1 3 0 15,-2-2 0-15,3 2 0 0,-4 3 0 0,2-2 0 16,2 2 0-16,2-1 0 0,0 0 0 0,2-4 0 16,0 3 0-16,-1-7 0 0,0 3 0 0,1-5 0 15,0-2 0-15,1 0 0 0,0 0 0 0,0-3 0 16,-2-1 0-16,2-2 0 0,1 0 128 0,-3 0-128 0,2-1 128 0,0-3-128 15,-2 1 0-15,-1-4 0 0,2 3 0 0,-1-4 0 16,2-3 0-16,-2 0 0 0,3 1 0 0,0-2 0 16,0-1 0-16,0-3 0 0,3-1 0 0,-1 1 0 15,0-3 0-15,0 0 0 0,1 0 0 0,-1-5 0 16,-2-7 0-16,7 13 0 0,-1-2 0 0,0-2 0 16,-6-9 0-16,13 7 0 0,1-2 0 0,0-1 0 15,0-1 0-15,1 0 0 0,3 2 0 0,2-2 0 16,3-3 0-16,1 0 0 0,3 0 0 0,2 0 0 15,3 0 0-15,5 0 0 0,2-2 0 0,2-2 0 16,0 1 0-16,1-1 0 0,1 1 0 0,1-1 0 16,3 1 0-16,2 1 0 0,2 1 0 0,5 0 0 15,1 0 0-15,5-1 0 0,0 1 0 0,2 0-128 16,1-2 128-16,2 2 0 0,3 1 0 0,5 0-128 16,9-5 128-16,0 2 0 0,-3 0 0 0,3 0 0 0,1 0 0 0,7 0-160 15,6-2 160-15,-2 2 0 0,0 2-144 0,3-1 144 16,5 1 0-16,-1 0-144 0,0-2 144 0,4 2 0 15,-1 0 0-15,5-2 0 0,1 1 0 0,1-1 0 16,-2 1 0-16,3 0 0 0,4 2 0 0,-2-1 0 16,-3-3 0-16,5 3 0 0,4 1 0 0,0 0 0 15,-1-2 0-15,2 0 0 0,3 1 0 0,-1 1-128 16,-2 3 128-16,2 0 0 0,0-1 0 0,0 0 0 16,0-1 0-16,0 3 0 0,3 0 0 0,-1 1 0 15,-2-2 0-15,1-1 0 0,1-1 0 0,2 2 0 16,-1 1 0-16,1 0 0 0,-1-2 0 0,0 1 0 15,2-2 0-15,0-1 0 0,-6 0 0 0,5 0 0 16,3 0 0-16,-1 0 128 0,-5 3-128 0,1-3 0 0,2-3 0 16,-3 3 0-16,-4 1 0 0,4 1 0 0,5-1 0 0,-4-1 0 15,-4 0 0-15,3 1 0 0,4 0 0 0,-3 1 0 16,-4-1 0-16,3-1 0 0,6 0 0 0,-6 0 0 16,-5-1 0-16,4 1 0 0,-1 3 0 0,1-1 0 15,-6-2 0-15,2 2 0 0,1 1 0 0,0 1 0 16,-3-2 0-16,0 4 0 0,-2 2 0 0,0-2 0 15,-1 0 0-15,0-3 0 0,-4 4 0 0,4 2 0 16,3-3 0-16,-1 0 0 0,-6-3 0 0,4 2 0 16,-2 5 0-16,1-1 0 0,-3-3 0 0,-2 3 0 15,1-1 0-15,-1 1 0 0,2-5 0 0,-2 3 0 16,-1 3 0-16,3-1 0 0,3 0 0 0,-3-2 0 16,-5 0 0-16,1 1 0 0,1 3 0 0,-1-3 128 0,-3 1-128 15,-4-3 0-15,-2 3 0 0,3-3 0 0,2 1 0 0,-3 3 0 16,-6-1 0-16,0 1-128 0,-2 1 128 0,1-2 0 15,-1 3 0-15,-3-3 0 0,-3 1 0 0,-1-1 0 16,-1 2 0-16,2 2 0 0,-3-4 0 0,-4 3 0 16,-4-5 0-16,-1 3 0 0,-2-2 0 0,3 2 0 15,1-3 0-15,-2 4 128 0,-2-6-128 0,-5 1 0 16,-1 0 0-16,-1 1 0 0,-2 2 0 0,3-3 0 16,-1-1 0-16,-2 4 0 0,-4-3 0 0,-3 3 0 15,-1-4 0-15,-1 2 0 0,-3 3 0 0,0-1 0 16,0 2 0-16,0-2 0 0,-1-1 0 0,-4-3 0 15,0 0 0-15,-7 2 0 0,-2-4 0 0,-2 1 144 0,-2-2-144 0,-1 5 0 16,-1-2 144-16,-2 0-144 0,-1 1 0 0,3-1 144 16,-5 4-144-16,1 0 0 0,-1-2 0 0,-1 0 128 15,1-3-128-15,-3-2 0 0,-1 2 0 0,-3-1 0 16,-1-4 0-16,-1-2 0 0,-3-2 0 0,1 1 0 16,-4-3 128-16,2 0-128 0,-1-8 0 0,0 1 128 15,-2-1-128-15,1-4 128 0,-1-6-128 0,1 1 128 16,-1-5-128-16,2-1 0 0,1-3 144 0,0-4-144 15,-2-4 0-15,4-2 0 0,-1-7 0 0,3-2 0 16,2-3 0-16,2 1 0 0,-1-5 0 0,5 0 0 16,-1-1 0-16,6 1-128 0,-1-2 128 0,2 2-128 15,0 0 128-15,-1-2 0 0,0 3 0 0,-1 0 0 16,0 4 0-16,-4 2 0 0,0-2 0 0,-2 3 0 16,0-1 0-16,0 3 0 0,0-2 0 0,-1 3 0 0,-1-2 0 0,1 3 0 15,-2 3 0-15,-2-4 0 0,1 3 0 0,-1-1-128 16,-2 4 128-16,1-2-128 0,-1 2 128 0,-2 1-128 15,-2-1 128-15,1 3-128 0,-3 0 128 0,-1 4-128 16,-1-1 128-16,-2 2-128 0,0 3-16 0,-1 3 0 16,1-2 0-16,-2 3 0 0,0 1 0 0,-1 4 0 15,-3 2 0-15,-1 2 0 0,3 0-48 0,-3 4-16 16,-3 3 0-16,3 2 0 0,-1-1 0 0,-3 2 0 16,-1-1 0-16,5 9 0 0,0 0-48 0,-8-4 0 15,-2 2 0-15,0 0 0 0,-1 2 256 0,-2 0-192 16,-1 0 192-16,-3 2-192 0,-2 0 192 0,-1 2 0 15,1-1-160-15,-2 4 160 0,-1-2 0 0,-3 3 0 16,-1-3-144-16,-5 4 144 0,-1 2 0 0,-2 2 0 16,0-2 0-16,-7 3 0 0,-5 2 0 0,-3-1 0 0,-7-2 0 0,-1-2 0 15,-3 2 0-15,-1-2 0 0,-1-1 0 0,-6 2 0 16,0-2 192-16,-9 0-48 0,-7-1-16 0,1 1 0 16,-5 0-128-16,-1-2 128 0,-3 4-128 0,-4-4 128 15,-8 3-128-15,1-3 0 0,1 5 0 0,-6-3 128 16,-9 2-128-16,3 1 0 0,0-3 0 0,-4 1 0 15,-6 3 0-15,2-2 128 0,-6-2-128 0,1 1 0 16,-5 1 0-16,0-1 0 0,1-5 0 0,-1 2 0 16,-4 0 0-16,4 2 0 0,3-3 0 0,-3 1 0 15,-4-3 0-15,3 0 0 0,3 4 128 0,-4-4-128 16,0 2 0-16,0-2 0 0,8-3 0 0,-2 1 0 16,-3-1 0-16,4 2 0 0,4-1 0 0,-1 0 0 0,1 0 0 15,2-3 0-15,4-1 0 0,3 1 128 0,1 1-128 0,-2-1 0 16,-4-3 0-16,5 1 0 0,2-1-192 15,-3 1 16-15,-4-2 16 0,3-1 0 0,4-3-48 0,-1 3-16 16,-4 0 0-16,5-2 0 0,6 1 96 0,4 1 128 16,3 2-208-16,1-3 80 0,1 0 128 0,4-2 0 15,4 2 0-15,4 4 128 0,1-1-128 0,-2-2 192 16,-3-3-64-16,5 3 0 0,5-2-128 0,0 3 0 16,2-1 0-16,-3 1 128 0,-8-2-128 0,6 0 0 15,3-2 128-15,1 1-128 0,3 3 0 0,-1 1 144 16,0-3-144-16,-4 3 0 0,-1-4 0 0,3 0 0 15,0 3 0-15,-1 1 0 0,2 2 0 0,-3-3 0 16,-4-2 0-16,2 1 0 0,5 1 0 0,2 0 0 0,0-1 0 0,-4 1 0 16,-3 0 0-16,0 2 0 0,0-6 0 15,3 4 0-15,-1 2 0 0,-3 1 0 0,-5-1 0 0,2 1 0 16,-2-3 0-16,3 2 0 0,0 1 0 0,-2 1 0 16,-3 1 0-16,0-1 0 0,0-1 0 0,1-1 0 15,2 2 0-15,1 2 0 0,-4 1 0 0,-1 0 0 16,1-3 0-16,4 1 0 0,0 2 0 0,-3 2 0 15,-2 1 128-15,2-2-128 0,4-3 0 0,0 3 0 16,3 1 0-16,1 3 0 0,-3-3 0 0,1 0 0 16,1-1 0-16,2-2 0 0,5 0 0 0,2 0 0 15,2 1 0-15,0-2 0 0,-2-2 0 0,5-2 0 16,3 1 0-16,4-5 0 0,0 3 0 0,5 2 0 16,3 1 160-16,-2-1-32 0,-4 0 0 0,2-2 0 15,1-1 16-15,2 1 0 0,2 0 0 0,1 3 0 16,0-2-16-16,3 0-128 0,1 1 192 0,0 2-64 0,-3 0-128 0,-3-2 0 15,-1-5 144-15,2 6-144 0,1-1 0 0,0 0 128 16,-1 0-128-16,0 1 0 0,1-1 0 0,-1 2 0 16,-2 0 0-16,-4-1 0 0,0-2 0 0,1 0 0 15,-2 1 0-15,3 1 0 0,2 0 0 0,-1 0 0 16,-1-2 0-16,-1 2 0 0,-2-2 0 0,-2 1 0 16,-1-2 0-16,4 1 0 0,2-1 0 0,0 1 0 15,0 0 0-15,-1 1 0 0,-2-1 0 0,-3 0 0 16,1 0 0-16,1-1 0 0,2 3 0 0,0-1 0 15,2 0 0-15,-2 0 0 0,3 2 0 0,-2 0 0 16,-1-1 0-16,-1 0 0 0,2 0 0 0,1-1 0 16,3 2 0-16,1 0 0 0,1 0 0 0,-1 2 0 0,-1 0 0 0,-1 1 0 15,-5-1 0-15,2 1 0 0,-1-2 0 0,2 4 0 16,2-1 0-16,1 0 0 0,-2 0 0 0,-2 3 0 16,0 0 0-16,0 2 0 0,0-3 0 0,1 2 0 15,1-1 0-15,2 1 0 0,2 3 0 0,2-1 0 16,1 3 0-16,2 1 0 0,1 0 0 0,-1-1 0 15,-1 2 0-15,0 0-192 0,-2-1 192 0,7 4-192 16</inkml:trace>
  <inkml:trace contextRef="#ctx0" brushRef="#br1" timeOffset="101803.4">21131 14163 15663 0,'0'0'1392'0,"0"0"-1120"0,0 0-272 0,0 0 0 15,-5-6 624-15,5 6 64 0,0 0 16 0,0 0 0 16,0 0-16-16,0 0 0 0,0 0 0 0,0 0 0 16,4-8-32-16,-4 8 0 0,0 0 0 0,0 0 0 15,0 0 0-15,0 0 0 0,0 0 0 0,0 0 0 16,0 0-80-16,0 0-32 0,0 0 0 0,0 0 0 16,0 0-80-16,-9 2-16 0,0 4 0 0,-1 2 0 15,-3 0 32-15,-2 4 0 0,-3-4 0 0,-1 6 0 16,-4 3 16-16,-1 2 0 0,-1-2 0 0,-2 4 0 15,-2 5-80-15,1-1-16 0,0 4 0 0,1-1 0 16,0 3-160-16,-1 3-48 0,3 4 0 0,2 2 0 16,2 1-192-16,-1 0 0 0,0 2 128 0,2 3-128 0,2 2 0 0,3 2 0 15,-2 0 0-15,5 0 0 0,2 1 144 0,2-1-144 16,4-3 128-16,3-1-128 0,1-8 304 0,4 0-32 16,2-3 0-16,4 0 0 0,2 0 64 0,3 0 16 15,4-4 0-15,3 0 0 0,-3-1-160 0,5 1-48 16,0-6 0-16,3 3 0 0,1-3-144 0,2 1 160 15,1-3-160-15,2 0 160 0,1-3-160 0,2 2 0 16,0 0 0-16,0-5 0 0,-3-3 0 0,0-2 0 16,1 2 0-16,-1 0 0 15,2-3-464-15,2 1-80 0,2-1-16 0,0-3-10368 16,0 3-2064-16</inkml:trace>
  <inkml:trace contextRef="#ctx0" brushRef="#br1" timeOffset="102562.71">23673 14268 21183 0,'-8'-3'1888'0,"8"3"-1504"0,-9-2-384 0,9 2 0 16,0 0 576-16,0 0 32 0,0 0 16 0,0 0 0 16,0 0-368-16,0 0-80 0,12 5-16 0,2 1 0 15,2-3 272-15,1 2 48 0,2 3 16 0,4 0 0 16,3 2 16-16,3 0 16 0,3 1 0 0,2 3 0 15,2-1-144-15,2 1-16 0,1 3-16 0,3 0 0 16,0 2 32-16,-1 2 16 0,-4 0 0 0,-2 2 0 16,-2 0 128-16,-2 5 32 0,-2-1 0 0,0 2 0 15,0 3-80-15,-1-2-16 0,-2 3 0 0,2 2 0 0,-7 0-112 0,1 2-32 16,-2 0 0-16,-1 1 0 0,-5 4-48 0,-1 0-16 16,-3 3 0-16,-2 0 0 0,-3 2 32 0,-2-1 0 15,-6 2 0-15,-1 1 0 0,-3-6-48 0,-4 4-16 16,0-1 0-16,-7-1 0 0,0 0-64 0,-4-1-16 15,-3-3 0-15,1-1 0 0,-1-4 48 0,-2 0 16 16,0 2 0-16,1-5 0 0,0-1-16 0,0-2-16 16,-2-2 0-16,0-1 0 0,-3-5-176 0,3-2 0 15,-1-2-192-15,2-3 192 16,1-2-2336-16,1-7-352 0</inkml:trace>
  <inkml:trace contextRef="#ctx0" brushRef="#br1" timeOffset="103354.51">19650 15646 14735 0,'0'0'1312'0,"-7"0"-1056"0,-2 0-256 0,9 0 0 15,-12 0 2192-15,2 3 384 0,-1-1 80 0,1 1 16 16,-2-2-1424-16,-1 3-288 0,2 5-48 0,-3-4-16 15,0 4-128-15,-1-2-48 0,-3 4 0 0,-1-1 0 16,-4 3-160-16,0 2-48 0,-4-1 0 0,1 1 0 16,-3 2-64-16,-2 0-32 0,3 1 0 0,-1 6 0 15,0 0 32-15,-2 4 16 0,1-3 0 0,-2 5 0 16,3 1-80-16,-1 4-32 0,2 5 0 0,0 1 0 0,3 7 16 0,-2 0 0 16,1 1 0-16,0 2 0 0,2 1-80 0,2 2-16 15,1 2 0-15,6 0 0 0,-1 1-144 0,2-3-128 16,3 0 192-16,3-3-192 0,3-2 176 0,3-4-176 15,2-2 160-15,3-1-160 0,5-3 176 0,5 2-176 16,3-2 192-16,3 1-192 0,4-2 160 0,4 0-160 16,2-4 128-16,0-1-128 0,2 0 0 0,-1-1 0 15,5-5 128-15,3 1-128 0,4-3 0 0,4 1 0 16,2-5 0-16,5-3 0 0,4-4 0 0,2-2-176 16,-2-1 176-16,-1-2-192 15,1-1-256-15,3-6-48 0,2 1-16 0,3-3 0 16,1 0-1728-16,3-3-368 0,-3-2-64 0</inkml:trace>
  <inkml:trace contextRef="#ctx0" brushRef="#br1" timeOffset="104138.03">21186 15631 11967 0,'0'0'1072'0,"-9"1"-864"0,9-1-208 0,0 0 0 16,0 0 3264-16,0 0 592 0,0 0 128 15,0 0 32-15,-4 7-2848 0,4-7-560 0,0 0-112 0,5 11-32 16,3 1 144-16,2-2 32 0,3 1 0 0,2-1 0 16,3 3-64-16,2 2-16 0,0 2 0 0,6 1 0 15,1-1-240-15,2 2-64 0,3 2 0 0,1 2 0 16,1 2-64-16,2-1 0 0,-5 3-16 0,2 1 0 15,-2 2 16-15,-3 1 16 0,0 1 0 0,0 2 0 16,-4-1-48-16,0 1-16 0,1 1 0 0,-2 0 0 16,0 1 96-16,-1 1 16 0,-4 1 0 0,-1-3 0 15,1-2 112-15,0 2 16 0,-4-1 16 0,-1 3 0 0,-2 0-16 0,-1 1 0 16,-1-1 0-16,-4 0 0 16,-2-2-128-16,-3 2-16 0,-1-3-16 0,-3 0 0 0,0 0 32 0,-5-1 16 15,0-3 0-15,-5 2 0 0,-1-1-32 0,-2 2-16 16,-2-2 0-16,-2 1 0 0,-2 1-64 0,-1-1-16 15,-2 0 0-15,0-4 0 0,-2 2 0 0,3 0 0 16,0-4 0-16,-2 1 0 0,-2-4 16 0,1 0 0 16,1 1 0-16,-1-4 0 0,1-1-160 0,1-1 192 15,3-1-192-15,4-5 192 0,0-2-192 0,3 2 192 16,2-6-192-16,2 2 192 0,3 0-192 0,2-3 160 16,7-5-160-16,0 0 160 0,-7 5-160 0,7-5 0 15,0 0 0-15,0 0 0 0,0 0 0 0,0 0-176 16,0 0 48-16,0 0 0 15,0 0-256-15,0 0-32 0,10-8-16 0,-1 3 0 16,-9 5-1488-16,12-10-288 0,-2-3-64 0,0-1-14176 0</inkml:trace>
  <inkml:trace contextRef="#ctx0" brushRef="#br1" timeOffset="104906.03">19394 15904 13823 0,'0'0'608'0,"0"0"128"0,0 0-592 0,0 0-144 0,0 0 0 0,0 0 0 15,0 0 1248-15,5-7 224 0,-5 7 32 0,3-11 16 16,0 4-944-16,-3 7-192 0,0 0-48 0,5-10 0 16,-5 10 48-16,0 0 16 0,-1-9 0 0,1 9 0 15,0 0-16-15,-9-8 0 0,0 4 0 0,-2 3 0 16,-3 1-96-16,-2 3-32 0,-1 0 0 0,-1 5 0 16,0 0 64-16,0 3 0 0,-1-1 0 0,0 4 0 15,0 4 336-15,1 2 80 0,0 5 16 0,2-1 0 0,1 9-96 16,1 2-16-16,2 2 0 0,1 1 0 0,3 3-448 0,-1 4-192 15,0-5 176-15,0 6-176 0,0-5 0 0,1 2 128 16,0 3-128-16,0-3 0 0,1 4 0 0,2-4 0 16,0 3 0-16,1-6 0 0,0 0 160 0,1 1-16 15,2-3 0-15,1-1 0 0,1-2 288 0,2-1 48 16,2 0 16-16,3-3 0 0,1 1-112 0,3 1-32 16,3 0 0-16,3-2 0 0,1-6-176 0,4 3-48 15,1-4 0-15,3 0 0 0,1 1-128 0,5-5 128 16,3-1-128-16,1-1 128 0,3-1-128 0,2-3 0 15,-2-3 0-15,0-1 0 0,2-4 0 0,1 1 0 0,2-1-160 0,4-4 160 32,4 1-1488-32,3-2-208 0,3-1-32 0,0-2-11968 0</inkml:trace>
  <inkml:trace contextRef="#ctx0" brushRef="#br1" timeOffset="105639.13">21225 15931 15663 0,'0'0'1392'0,"0"0"-1120"0,0 0-272 0,0 0 0 16,0 0 1168-16,3 10 176 0,2 2 48 0,0-4 0 16,1 3-432-16,4 1-64 0,1-1-32 0,4 1 0 15,0 2-32-15,4-2-16 0,2 4 0 0,1 2 0 16,3 1-208-16,3 4-32 0,0 0-16 0,1-2 0 15,0 1-96-15,0 2-16 0,-1 0 0 0,-1 2 0 16,-3 0 32-16,4 5 0 0,-3-3 0 0,1 4 0 16,-1-2-32-16,-1 2-16 0,1 0 0 0,-1 2 0 15,-1 2-80-15,-2-1-16 0,-2 1 0 0,-1 1 0 16,-1 1-16-16,-3 3-16 0,-3-2 0 0,-1-1 0 16,-1-1 0-16,-4 1 0 0,-1-1 0 0,-3 2 0 15,-2 1-16-15,-3-2 0 0,-6 0 0 0,0-1 0 0,-3 1-16 16,-2-1 0-16,-3-3 0 0,-2 0 0 0,-3-1 80 0,0 2 16 15,-1-5 0-15,-3 1 0 0,0 1-64 0,1-6-16 16,0 1 0-16,0-4 0 0,1 2-48 0,0-2-16 16,-3-4 0-16,3-1 0 0,-1 1-48 0,2-2-16 15,0-3 0-15,4-3 0 0,1 0-160 0,2 1 0 16,2-7 0-16,3 1 0 0,2 1 0 0,3-2 0 16,7-5 0-16,0 0 0 0,-9 2 0 0,9-2-192 15,0 0 64-15,0 0 128 0,0 0-240 0,0 0 80 16,0 0 16-16,0 0 0 0,0 0-176 0,0 0-16 15,6-7-16-15,0-3 0 16,2 3-848-16,-2-3-160 0,2 1-48 0,1-4-9760 16,0-1-1952-16</inkml:trace>
  <inkml:trace contextRef="#ctx0" brushRef="#br1" timeOffset="106523.24">19493 15956 3679 0,'0'0'160'0,"-4"-5"32"0,0-2-192 0,4 7 0 15,0 0 0-15,-5-8 0 0,0 4 3632 0,5 4 672 16,-5-7 144-16,5 7 32 0,-8-4-2880 0,8 4-560 16,-10-1-112-16,1 2-32 0,-1 3-320 0,-1 3-64 15,-2 1 0-15,-1 6-16 0,-1 1 80 0,-2 4 32 16,-1 4 0-16,2 5 0 0,-1 1-32 0,1 6 0 15,-1 1 0-15,2 1 0 0,1 3-176 0,0-1-32 16,1 2-16-16,2 2 0 0,-1-1-80 0,2-1-16 16,0 1 0-16,2 2 0 0,2-3-112 0,1 2-16 15,1-1-128-15,4-1 192 0,0-2-16 0,0 0-16 0,3-1 0 16,2-1 0-16,1-2 112 0,2-2 32 0,1-2 0 0,2 1 0 16,2 0-112-16,3-1 0 0,2-3-16 0,4-1 0 15,3-2-176-15,4 1 128 0,4-3-128 0,3-1 128 16,1-3-128-16,0-4 0 0,1 0 0 0,0-4 0 15,3-3-256-15,2 0-48 0,3-3 0 0,3-1 0 32,3-3-1296-32,6-1-272 0,3-2-48 0</inkml:trace>
  <inkml:trace contextRef="#ctx0" brushRef="#br1" timeOffset="107073.88">21532 15927 22287 0,'0'0'976'0,"-9"8"224"0,1-3-960 0,6 5-240 0,0-1 0 0,4 4 0 16,0-1 576-16,4 2 64 0,1 4 0 0,3 4 16 16,3-1-240-16,-1 4-48 0,0 2-16 0,2 1 0 15,0 2-160-15,2-4-48 0,2 4 0 0,-1 0 0 16,0-2-16-16,1 5 0 0,3-2 0 0,-4 3 0 16,1-2-128-16,-1-1 0 0,-1 3 144 0,1 0-144 15,-1 0 448-15,-2 3 32 0,-2-1 0 0,0-1 0 16,-1 2 288-16,-3 0 64 0,-1 1 16 0,-1 1 0 15,2 0-96-15,-4-1-32 0,-4 0 0 0,-3 0 0 16,-2 0-160-16,-4 5-48 0,-2-1 0 0,-6 4 0 0,-5-1-192 0,-3 2-32 16,-4-2-16-16,-5 4 0 0,-3 1-272 0,-7 0 0 15,-4-4-128-15,-8 3 128 16,-6 1-1312-16,0-2-160 0,-2 1-48 0,-1 1-13392 16</inkml:trace>
  <inkml:trace contextRef="#ctx0" brushRef="#br1" timeOffset="117697.17">26980 13027 13295 0,'0'0'576'0,"0"0"144"0,0 0-576 0,5-7-144 0,-5 7 0 0,2-10 0 15,1 2 992-15,-3 8 160 0,0-10 48 0,0 10 0 16,-3-10 0-16,1-1 0 0,-5 3 0 0,0-2 0 0,-3 2-256 0,-2 1-48 16,1 2-16-16,-2-1 0 0,-1 0-240 0,-1 4-64 15,1 2 0-15,-3 3 0 0,-1 4-112 0,-1 0-16 16,-2 6-16-16,-1 2 0 0,-5 3-272 0,1 4-160 16,-2 1 192-16,2 5-192 0,2-3 0 0,1 3 0 15,2-3 0-15,7-2 0 0,2-1 0 0,5-4 0 16,2-2 0-16,3-4 0 0,5-1 0 0,-3-11 160 15,10 4-160-15,4-4 192 0,4-4 224 0,5-9 48 16,5-6 16-16,2-4 0 0,3-7-160 0,0-7-16 16,-1-4-16-16,-1-3 0 0,-3 2-144 0,-3-4-16 15,-2 2-128-15,-3-5 192 0,2 1-192 0,-4 1 128 0,-4-3-128 16,-2 2 0-16,-3-1 304 0,0-1-48 0,-3-1 0 16,-1 9 0-16,2 3-32 0,-6 8-16 0,2 2 0 0,-2 9 0 15,0 3-16-15,-1 7 0 0,0 10 0 0,0 0 0 16,0 0 64-16,-4 13 0 0,-1 7 0 0,0 7 0 15,-1 5-256-15,2 6 0 0,-2 4 0 0,2 6 0 16,1 0 0-16,1 6 0 0,-1 2 0 0,3-2 0 16,0 0 0-16,0-9-128 0,2-5 128 0,1-5 0 15,4-2-336-15,0-2-16 0,2-4 0 0,3-6 0 32,-2-7-2064-32,1-2-400 0,1-6-96 0</inkml:trace>
  <inkml:trace contextRef="#ctx0" brushRef="#br1" timeOffset="117998.26">27342 12793 23039 0,'0'0'2048'16,"0"0"-1648"-16,0 0-400 0,0 0 0 0,0 0 656 0,6 11 48 16,-6-11 16-16,12 4 0 0,-1-3 96 0,2-3 16 15,0-8 0-15,4-1 0 0,1-3-256 0,2 2-32 16,2-4-16-16,-2 0 0 0,-2-2-304 0,0 2-64 15,-1-1-16-15,-3-1 0 0,-3-1-144 0,-5-1 0 16,-2 5 0-16,-4 1 0 0,-1 0 144 0,-3 2-144 16,-7 3 160-16,-1 0-160 0,-1 3 384 0,-1 5 0 15,-2 5-16-15,-2 3 0 0,0 1 80 0,-1 7 32 16,0 4 0-16,1 0 0 0,1 3-304 0,1 2-176 16,4-1 192-16,-1-2-192 0,4 0 0 0,3-1 0 15,2-2 0-15,4-2 0 0,4 0 0 0,3-2 0 0,4-5 0 0,0-2 0 16,3-4-384-16,2-3 0 0,2-2 16 0,4-5-9648 15,3-2-1936-15</inkml:trace>
  <inkml:trace contextRef="#ctx0" brushRef="#br1" timeOffset="118381.35">27944 12410 21183 0,'-5'9'944'0,"3"2"192"0,-2 3-912 0,0 6-224 0,-1 2 0 0,0 5 0 15,-1 1 1200-15,-1 5 192 0,-2 3 32 0,-1-2 16 16,-4 0-576-16,0 3-112 0,0 3-32 0,0-2 0 0,-1 2 112 0,-2 4 0 16,0-2 16-16,0-2 0 0,1 1-464 0,0-7-112 15,4-6-16-15,2-1 0 0,-1-7-48 0,8-5-16 16,0-6 0-16,3-9 0 0,0 0 144 0,0 0 32 16,9-5 0-16,2-9 0 0,2-1 16 0,2-8 16 15,2-9 0-15,1-1 0 0,-2-2-208 0,3-3-32 16,0-3-16-16,2-1 0 0,-2-5-144 0,0-1 0 15,-1 1 0-15,-1-2 0 0,1 2 0 0,0 7 0 16,1 3 128-16,1 5-128 0,1 8 0 0,-4 5 0 16,-3 4 0-16,0 4 0 0,0 8 0 0,-2 5 0 15,-3 6 0-15,-3 2 0 0,-3 6 0 0,-5 5 0 16,-3 5 0-16,-5 1 0 0,-4 4 0 0,-4 2 0 16,-3 0 0-16,-2 1 0 0,-3 2-192 0,0-1 0 0,-1-2-16 15,-1-2 0 1,-1-5-416-16,1-4-80 0,2-4 0 0,4-5-16 15,1-7-1184-15,5-2-224 0,0-6-48 0,8-1-10592 0</inkml:trace>
  <inkml:trace contextRef="#ctx0" brushRef="#br1" timeOffset="118648.28">28252 12424 17503 0,'0'0'1552'0,"0"0"-1232"0,6 5-320 0,-6-5 0 16,0 0 1568-16,9 4 256 0,-1 2 48 0,1-3 16 15,-9-3-512-15,10-1-96 0,0-2-32 0,-1 2 0 16,0-3-224-16,1 0-64 0,2-5 0 0,0 2 0 16,0-2-512-16,-1 0-128 0,1-4 0 0,-4 3-16 0,-1-3-176 0,-1 1-128 15,-1-1 144-15,-2 4-144 0,-3-2 144 0,0 11-144 16,-3-9 128-16,-1 0-128 0,4 9 240 0,-8-4-48 16,-1 3 0-16,-2 3 0 0,-1 3 112 0,-2 4 16 15,-1 6 0-15,-1 1 0 0,-2 1-192 0,-2 1-128 16,2 1 144-16,1 2-144 0,3-2 0 0,1 1 0 15,3 2 0-15,3-2 0 0,4-1-192 0,1-1 32 16,1-3 0-16,4 0 0 16,0-1-1968-16,4-1-400 0,3-7-80 0</inkml:trace>
  <inkml:trace contextRef="#ctx0" brushRef="#br1" timeOffset="118987.74">28778 12251 27871 0,'-23'24'1232'0,"9"-6"256"0,-3 3-1184 0,0 1-304 0,2 3 0 0,0-1 0 15,-2 0 592-15,2-1 64 0,0-2 16 0,2 1 0 16,1-3 208-16,3-1 32 0,2-4 16 0,2 0 0 16,2-7-368-16,3-7-80 0,0 0-16 0,0 0 0 15,9 2-464-15,3-5 0 0,2-2 0 0,5-6 0 16,0-7 0-16,4-1 0 0,-2-2 0 0,3 0 0 15,2 2-160-15,-1-2 160 0,-2 1-128 0,-3 1 128 16,-1-1 0-16,-1 4 0 0,-2 4 0 0,-3 0 0 16,0 5 0-16,-1 3 0 0,-12 4 0 0,11 1 0 0,-11-1 0 15,12 9 0-15,-5 5 0 0,1 1 0 0,-3 2 0 16,0-2 0-16,-3-2 0 0,1 3 0 0,-2 2 0 16,3 0 0-16,-3-3 0 0,2 0-128 0,-1 1-32 0,2-4 0 15,0-2 0-15,0 2 0 16,2-6-1600-16,-1 1-320 0,3-2-64 0,1-5-10912 0</inkml:trace>
  <inkml:trace contextRef="#ctx0" brushRef="#br1" timeOffset="119381.75">29655 11916 22111 0,'-10'-13'976'0,"4"5"208"0,-3 1-944 0,0 2-240 0,-1 0 0 0,0 3 0 15,-2 2 1664-15,0 3 304 0,-5 3 48 0,2 4 16 16,-3 3-1264-16,0 2-240 0,-1 6-48 0,-4 2-16 16,0-1-320-16,2 8-144 0,2-5 128 0,1 3-128 15,1-4 0-15,6 3 0 0,2-4 0 0,4-3 0 16,4-2 0-16,3-2 0 0,6-4 0 0,2-5 0 16,5-1 0-16,4-1 0 0,0-9 0 0,2-1 0 15,0-3 0-15,1-7 192 0,0-4-32 0,-1-5 0 16,1-3 304-16,2-2 64 0,1-4 16 0,1 0 0 15,-1-3-16-15,2-2 0 0,-3-2 0 0,3-1 0 16,-2-8-128-16,3 2-16 0,-1-4-16 0,-1-2 0 16,0-5-80-16,-3-6-16 0,-4-3 0 0,-1-6 0 15,-3-3 16-15,-1 0 0 0,-1 1 0 0,-2 14 0 0,-2 8-160 0,-3 15-128 16,-1 7 144-16,-1 9-144 0,-1 9 0 0,-3 13 0 16,0 0 0-16,-4 13 0 0,-5 9 0 0,0 9 0 15,-6 7 0-15,1 8-160 0,-1 1 160 0,-1 9-160 16,2 8 160-16,-1 4-160 15,-1 7-736-15,0 5-160 0,0 1-32 0,2-1-14992 0</inkml:trace>
  <inkml:trace contextRef="#ctx0" brushRef="#br1" timeOffset="119973.17">30541 11681 36287 0,'-14'-2'1600'0,"4"5"336"0,0-1-1552 0,1 5-384 0,-2 3 0 0,-1 5 0 16,1 2 0-16,-2 3-224 0,-3 0 32 0,-1 4 0 15,6 1 192-15,-1-5 0 0,1-2 0 0,3 1 0 16,4-1 0-16,4-2 0 0,3-2 0 0,3-4 0 15,3 2-160-15,1-6 160 0,5 0-160 0,1-3 160 16,2-4-128-16,-1-1 128 0,1-4 0 0,-1-2-144 16,-2-6 144-16,-2 2 0 0,-2-1 128 0,-2-2-128 15,-3-2 128-15,-1-1-128 0,-1-1 160 0,-1-1-160 0,-2-2 192 16,-1 2-48-16,-1 0-16 0,-1-1 0 0,1 1 16 0,1 0 0 16,1-1 0-16,1 0 0 0,-1 2-144 0,3 1 0 15,0 0 144-15,1 4-144 0,1 0 0 0,0 1 0 16,2 5 0-16,0-3 0 0,2 6 0 0,0-1 0 15,-1 1 0-15,1 2-128 0,0 3 128 0,0 4 0 16,3 1 0-16,-4 4-128 0,-1 0 128 0,-2 5-128 16,2 3 128-16,-3 3-128 0,-1 0 128 0,-3 2 0 15,-1-1-144-15,-1 0 144 0,-1-3 0 0,2-1 0 16,0-4 0-16,0-4 0 0,0-9 0 0,0 0 128 16,5 11-128-16,-5-11 192 0,11 2 64 0,0-5 0 15,0-3 16-15,3-2 0 0,2-2 16 0,0-1 0 16,1-6 0-16,3 1 0 0,3-2-112 0,0 0-32 0,-2-1 0 0,1 2 0 15,0 2-144-15,-1 2 0 0,0 4 0 0,-2-1 128 16,-2 1 64-16,0 3 16 0,-2 4 0 0,0 2 0 16,2 0 96-16,-2 6 16 0,0 3 0 0,2 5 0 15,0 4-192-15,-1 2-128 0,-1 3 192 0,3 3-192 16,-4-1 0-16,3 3 0 0,-1-4 0 0,2 4 0 16,0-5 0-16,-2 1-256 0,0 0 32 0,-1-4 0 31,0-1-2032-31,-1-1-416 0,-4-1-80 0</inkml:trace>
  <inkml:trace contextRef="#ctx0" brushRef="#br1" timeOffset="120495.97">27132 13858 28559 0,'0'0'1264'0,"-4"-12"272"0,3 1-1232 0,0 2-304 0,1 9 0 0,0 0 0 16,2-9 624-16,-2 9 64 0,0 0 16 0,0 0 0 15,5 10 96-15,-1 6 32 0,-1 0 0 0,-1 6 0 16,1 2-96-16,-2 5-16 0,2 3 0 0,-2 2 0 16,0 4-400-16,2 2-64 0,-2 2-32 0,0 1 0 0,-2-4-224 0,0-2 0 15,-1 0 0-15,2-4 0 16,-2-2-480-16,-2-9-32 0,3 0-16 0,-2-5 0 15,2-3-1568-15,1-14-304 0,0 0-64 0</inkml:trace>
  <inkml:trace contextRef="#ctx0" brushRef="#br1" timeOffset="120705.74">27404 13616 4607 0,'0'0'400'0,"0"0"-400"16,0 0 0-16,0 13 0 0,-1 0 5920 0,1-1 1104 15,0 4 208-15,0 3 64 0,0 2-5568 0,0 6-1120 0,0 0-224 0,0 1-32 16,-1 1 192-16,1 0 32 0,0 2 16 0,0 2 0 16,-2-1-336-16,2-2-64 0,0 3 0 0,0 1-16 15,3 1-176-15,-2-1 0 0,0-2 0 0,1-5-176 32,-4-2-816-32,1-5-160 0,0-2-48 0,-3-5 0 15,-1-3-1328-15,-4-2-272 0</inkml:trace>
  <inkml:trace contextRef="#ctx0" brushRef="#br1" timeOffset="120883.45">26858 14224 20271 0,'0'0'1792'0,"0"0"-1424"0,-11 0-368 0,11 0 0 0,0 0 1472 0,0 0 240 0,4-8 32 0,5-3 16 16,6-1-1200-16,3 1-240 0,5-6-64 0,5 0 0 16,5-4 272-16,8 1 48 0,5-3 16 0,4 2 0 15,6-2-272-15,0 0-48 0,0 0-16 0,-6 0 0 0,-5 3-96 0,-1 1-32 16,-5 2 0-16,-3 2 0 15,-7 3-704-15,-6 5-160 0,-7 3-32 0,-5 4 0 16,-11 0-2272-16,-4 9-464 0</inkml:trace>
  <inkml:trace contextRef="#ctx0" brushRef="#br1" timeOffset="121033.61">27108 14247 25391 0,'-37'23'1120'0,"16"-11"240"0,0 2-1088 0,5 2-272 16,4-1 0-16,7-2 0 0,3-5 1200 0,2-8 176 15,0 0 32-15,15 2 16 0,6-6-656 0,9-4-144 16,5-6-32-16,10-2 0 0,7-3-208 0,4-3-32 15,1-3-16-15,2-3 0 0,-1-7-208 0,3 1-128 16,4 1 160-16,1 0-160 0,0 3 0 0,-2 2-256 16,-6 1 16-16,-6 5 16 15,-9 2-2208-15,-1 1-448 0,-5 2-96 0</inkml:trace>
  <inkml:trace contextRef="#ctx0" brushRef="#br1" timeOffset="121701.29">28328 13704 27695 0,'-21'18'1216'0,"4"-3"272"0,3 3-1184 0,-1 4-304 0,0 5 0 0,2 1 0 16,3 4 144-16,1 1-16 0,0-5-128 0,5 1 192 15,3-1 160-15,2-5 32 0,3-5 0 0,2-3 0 0,5-6 208 0,2 0 48 16,3-5 16-16,2-1 0 0,1-5-400 0,3 0-64 15,-4-7-32-15,1-1 0 0,0-8 32 0,-2-1 0 16,-3-3 0-16,-1-1 0 0,-3 0-48 0,-4 3 0 16,-1 0 0-16,-1-1 0 0,-4-1 0 0,-2 2 0 15,-1 1 0-15,-1 2 0 0,-1 0 144 0,-3 4 32 16,0 1 0-16,0 0 0 0,-1 7-144 0,3 0-32 16,-3-1 0-16,9 6 0 0,0 0-144 0,0 0 0 15,-8 0 0-15,8 0 0 0,0 0 0 0,0 0-144 16,10-4 144-16,3-1-160 0,1-5 160 0,4-2 0 15,2-4-144-15,3-6 144 0,0-2 0 0,2-2 0 0,3-4 0 16,2-4 0-16,-1-2 0 0,-1-1 128 16,0 2-128-16,0-2 128 0,-2-1 80 0,0-2 16 0,-2 2 0 15,-2 1 0-15,-5 0 80 0,-3 2 16 0,-5 0 0 0,-2 4 0 16,-2-2 112-16,-2 3 16 0,0 8 16 0,-3 4 0 16,-1 8-224-16,1 10-48 0,0 0-16 0,-7 8 0 15,0 10-176-15,-1 8 0 0,-1 7 0 0,2 11 0 16,-1 10 0-16,0 5 0 0,1 9-160 0,0 2 160 15,1 5-144-15,-2 2 144 0,3 10-128 0,0-4 128 16,-2 1-160-16,0 1 160 0,1 1-192 0,0-8 192 31,-1 1-672-31,1-8-32 0,-1-4 0 0,0-9 0 0,-2-10-192 16,0-2-32-16,-1-9-16 0,1-4 0 0,-1-8 240 16,0-3 32-16,-1-7 16 0,-1-5 0 0,-2-8-1296 0,1-5-256 0,0-8-48 0,-1-3-16 15,-3-4 1440-15,1-6 272 0,0-5 64 16,1-2 16-16,1-1 480 0,3-1 0 0,5 1 0 0,1 3 0 0,2-1 624 15,3 0 112-15,3 6 32 0,3 0 0 0,2 0-64 0,3 2 0 16,2 2 0-16,4 2 0 0,2 3-304 0,1 0-64 16,0 0-16-16,4 1 0 0,2-2 128 0,3 0 0 15,2-2 16-15,2 1 0 0,1 0-464 0,0-1 0 16,-3 0 0-16,-1 2-8576 16,-3-1-1728-16</inkml:trace>
  <inkml:trace contextRef="#ctx0" brushRef="#br1" timeOffset="122218.99">29931 13422 21183 0,'0'0'944'0,"-14"-3"192"0,3 1-912 0,-2-2-224 0,2-2 0 0,-1 1 0 15,1 1 2064-15,-2-3 368 0,3-2 80 0,-3 4 16 16,2-2-1936-16,-5 0-384 0,2 2-80 0,-1-1 0 16,0 1 16-16,0 4 16 0,-2 3 0 0,2 3 0 15,-3 4-160-15,2 4 0 0,0 3 0 0,1 6 0 16,-1 2 0-16,0 8 0 0,1 1 0 0,4 0 0 0,3-1 0 15,0 1 0-15,2-3 0 0,5-6 0 0,1 1 0 0,4-8 0 16,2-4 128-16,3-3-128 0,4-6 176 0,2-5-48 16,3-2-128-16,3-8 192 0,3-7 128 0,3-4 32 15,0-2 0-15,2-7 0 0,1-4 16 0,0-2 0 16,-2 2 0-16,-4-2 0 0,-3 1-160 0,-2 1-16 16,-3-3-16-16,-2 1 0 0,-3 0 64 0,-1-1 16 15,-1-4 0-15,0-1 0 0,-6-7-112 0,0 2-16 16,0 2 0-16,0 1 0 0,-3 4-128 0,0 6 160 15,0 5-160-15,-2 6 160 0,2 6-160 0,0 4 0 16,0 6 0-16,-2 2 0 0,2 6 128 0,0 0-128 16,-7 15 0-16,0 9 128 0,-2 3-128 0,1 8 0 15,1 6 0-15,-1 7 0 0,0 7-144 0,2 7 144 0,1 1 0 0,1 4 0 16,2 0-176-16,-1-4 176 0,0-4-160 0,3 0 160 16,4-6-416-16,1-3 16 0,2-7 0 0,-1-6 0 31,2-4-2176-31,1-8-432 0,1 1-96 0</inkml:trace>
  <inkml:trace contextRef="#ctx0" brushRef="#br1" timeOffset="122585.12">30227 13287 24879 0,'-16'3'2208'0,"6"1"-1760"0,-2-1-448 0,1 6 0 0,-1 0 2048 0,1 3 336 0,-1 2 64 0,1 1 16 0,2 0-1936 16,0 3-384-16,0-2-144 0,2 3 0 0,3-1 192 0,1 3-64 16,1-2 0-16,1-2-128 0,1 1 128 0,2-3-128 15,1 1 0-15,3-1 0 0,0-5 0 0,2-5 0 16,-8-5-128-16,14 3 128 0,0-3-160 0,0-4 160 16,-1-1-160-16,2-4 160 0,-1 0 0 0,0-5 0 15,-1 1 0-15,-1 2 0 0,-2-3 288 0,1-1-48 16,-3 1-16-16,0 1 0 0,-2 2 144 0,1-1 16 15,-1 2 16-15,1 1 0 0,-7 9-80 0,7-4-32 16,-7 4 0-16,0 0 0 0,0 0-288 0,0 0 0 16,13 2 0-16,-13-2 0 0,11 6 0 0,-11-6 0 15,9 11 0-15,0-3 0 0,-9-8-256 0,8 10 0 0,-8-10 0 0,10 12 0 32,0-6-592-32,-10-6-128 0,0 0-32 0,0 0 0 15,13 2-1504-15,-3-3-304 0</inkml:trace>
  <inkml:trace contextRef="#ctx0" brushRef="#br1" timeOffset="122791.65">30700 12525 28559 0,'0'0'2544'0,"0"0"-2032"0,0 0-512 0,0 0 0 15,0 0 752-15,0 0 48 0,0 15 16 0,-1-1 0 16,-2-2-352-16,1 10-64 0,-2 0-16 0,0 4 0 15,2 6 224-15,-2 6 32 0,0 7 16 0,2 1 0 0,0 1-400 0,2 2-64 16,2-1-32-16,0 5 0 16,1 1-352-16,-1 1-80 0,2 2-16 0,-3-4-10144 15,-1-2-2048-15</inkml:trace>
  <inkml:trace contextRef="#ctx0" brushRef="#br1" timeOffset="122960.16">30512 13215 31327 0,'0'0'2784'0,"6"-9"-2224"15,3 2-560-15,1-3 0 0,4 3 528 0,3-5 0 0,2 2 0 0,4-4 0 16,2-2-528-16,3 0 0 0,3 0 0 0,1-3 0 31,-1 1-944-31,5 0-288 0,2 0-64 0</inkml:trace>
  <inkml:trace contextRef="#ctx0" brushRef="#br1" timeOffset="123251.8">31233 12826 31327 0,'0'0'2784'0,"-10"1"-2224"0,-1 0-560 0,1 2 0 16,-1 6 448-16,1-2-32 0,-3 5 0 0,0-1 0 15,1 2-416-15,-1 1 128 0,-2 1-128 0,2 3 0 16,1 0 256-16,4 0-48 0,-1 1 0 0,5 0 0 15,1-1-208-15,3-1 0 0,2-3 0 0,3-4 0 16,4 2 320-16,1-8-48 0,1-2 0 0,3 0 0 16,0-5 16-16,1-2 0 0,3-5 0 0,0 0 0 0,-2-4 128 0,1 2 32 15,-2 3 0-15,1-1 0 0,-1 4-64 0,-1-2-16 16,0 2 0-16,0 3 0 0,-2 3-64 0,2 4-16 16,0 1 0-16,2 5 0 0,0 6-160 0,1 1-128 15,-1 2 144-15,1-1-144 0,-2-1 0 0,2-2-160 16,0-2 0-16,-1-2 0 15,-1-2-2464-15,0-5-512 0</inkml:trace>
  <inkml:trace contextRef="#ctx0" brushRef="#br1" timeOffset="123803.01">30213 14174 31615 0,'0'0'1408'0,"0"0"272"0,0 0-1344 0,4 12-336 16,-1 4 0-16,-2 0 0 0,3 1 128 0,-2 4-128 15,5 0 160-15,-3 6-160 0,-3 0 192 0,1 2-48 16,-4-2-16-16,2 1 0 0,-3-3 64 0,1 3 0 15,-2-3 0-15,0 2 0 0,-1-5 32 0,2-5 16 16,0 0 0-16,1-7 0 0,2-10 16 0,0 0 0 16,0 0 0-16,0 0 0 0,0 0 80 0,11-11 32 15,-1-7 0-15,0-4 0 0,5-4 0 0,-2-4 0 16,2-1 0-16,2-1 0 0,2-1-240 0,0 4-128 16,-1 2 160-16,1 3-160 0,1 1 0 0,-1 6 0 0,-2 7 0 0,-3 0 0 15,-3 5 0-15,0 5 0 0,0 0 0 16,-11 0 0-16,10 9 0 0,-4 2 0 0,-2 5 0 0,-4 0 0 15,-4 3 0-15,-5-1 0 0,-6 1 0 0,-3 0-160 32,-2 1-256-32,-1 1-48 0,-1-4-16 0,-3 0 0 15,0-4-320-15,0-2-64 0,2-4-16 0,1-6 0 16,3-2-1488-16,3-3-320 0,3-8-48 0,3 0-8992 0</inkml:trace>
  <inkml:trace contextRef="#ctx0" brushRef="#br1" timeOffset="123994.47">30780 13773 34383 0,'-6'20'1520'0,"3"-3"320"0,2 3-1472 0,1 7-368 16,0 2 0-16,1 6 0 0,1 5 0 0,-1 3 0 16,0-1 0-16,3 4 0 0,-1-6 368 0,2 0 0 15,0-5 0-15,1 0 0 0,0-3-128 0,3 1-32 16,-2-8 0-16,2 2 0 15,1-6-1760-15,1 1-368 0,2-3-64 0</inkml:trace>
  <inkml:trace contextRef="#ctx0" brushRef="#br1" timeOffset="124181.9">30663 14216 35471 0,'0'0'1568'0,"0"0"336"0,0 0-1520 0,13 4-384 0,1-4 0 0,5 0 0 16,3 0 0-16,2-4 0 0,1-3 0 0,5-1-192 16,3-6 192-16,1 0 0 0,0-1 128 0,1-3-128 31,-2-4-1136-31,-4 1-288 0,-1 0-64 0,-3 2-12752 0</inkml:trace>
  <inkml:trace contextRef="#ctx0" brushRef="#br1" timeOffset="124519.68">31449 13703 23039 0,'0'0'2048'0,"0"0"-1648"0,-4-7-400 0,4 7 0 0,-6-6 2112 0,6 6 320 16,-10-2 80-16,-1 3 16 0,-1 5-1520 0,-1 1-304 15,-1 1-64-15,0 3-16 0,0 1 80 0,0 0 32 16,0 2 0-16,1 1 0 0,2 1-192 0,3 1-32 16,4-6-16-16,2 3 0 0,2-2-32 0,5 1 0 15,3-7 0-15,2 2 0 0,4-2-112 0,4-1-32 16,2 1 0-16,5 2 0 0,-1-4 0 0,6 1-16 15,-4 1 0-15,5-1 0 0,-1 0 16 0,1 6 0 16,-4-4 0-16,-2 3 0 0,-3-3 48 0,1 4 16 16,-3-1 0-16,3 3 0 0,0 2 48 0,0 2 16 15,-6-2 0-15,0 4 0 0,-2 1-192 0,-5 0-16 16,-3-4-16-16,-5 2 0 0,-4 1-32 0,-6 1-16 16,-3 1 0-16,-6 0 0 0,-6 0 32 0,-1-2 16 0,-4 0 0 0,-2-2 0 15,-5 0-96-15,-3 0-128 0,-4-2 176 0,-4-1-176 16,-1-3-128-16,2-2-144 0,-1 1-32 0,3-2 0 31,2 0-640-31,2-5-128 0,0 0-16 0,5-2-16 16,0-2-2192-16,2-2-432 0</inkml:trace>
  <inkml:trace contextRef="#ctx0" brushRef="#br2" timeOffset="91266.23">16020 8558 9615 0,'-14'5'416'0,"5"-2"96"0,0 0-512 0,-1-2 0 16,0-1 0-16,0 1 0 0,0 5 928 0,1-3 80 15,9-3 16-15,-9 7 0 0,2-2-320 0,7-5-48 16,0 0-16-16,0 0 0 0,-6 5-144 0,6-5-48 16,0 0 0-16,0 0 0 0,0 0-48 0,5 10-16 15,4-2 0-15,2-1 0 0,2-3-64 0,5 0-32 16,4-2 0-16,2-2 0 0,1-1-160 0,7 1-128 15,2 0 192-15,4 0-192 0,4-1 176 0,3 0-176 16,1-2 160-16,-1 2-160 0,-1 0 144 0,1-1-144 16,2-1 128-16,2-1-128 0,-1 0 128 0,7 1-128 0,3 2 0 0,3 0 128 15,1-3-128-15,1 0 0 0,-2 0 144 0,1 2-144 16,0-2 128-16,8 3-128 0,5-3 128 0,3-1-128 16,-3 0 0-16,-2 0 144 0,0-4-144 0,2 6 0 15,1 3 176-15,4-1-176 0,3-2 160 0,-3 0-160 16,-4-1 160-16,2 4-160 0,-2 5 160 0,7-4-160 15,4-2 128-15,0 0-128 0,-6-3 0 0,-2 3 0 16,-2 1 0-16,4 0 128 0,4 0-128 0,-1-2 0 16,-3 0 0-16,-2 0 0 0,-3 1 0 0,3 1 0 15,3 4 0-15,0-3 0 0,0-2 0 0,-1-2 0 16,-8 1 0-16,2 2 0 0,0 2 0 0,5-2 0 16,2-2 0-16,-2 1 0 0,-4-4 0 0,-1 3 0 15,-1 5 160-15,5-3-16 0,1-1 0 0,-2-3 0 16,1 0-144-16,-2 0 0 0,-2 3 0 0,1 1 0 0,3 1 0 15,2 2 0-15,-2-3 144 0,0-2-144 0,-4 0 0 16,-4 1 128-16,1-1-128 0,4 4 0 0,5-1 0 0,-4-1 0 16,-3-1 0-16,-2-1 128 0,1 2-128 0,2 2 0 15,0 0 0-15,1-2 128 0,-2-2-128 0,-3-1 0 16,-5 3 0-16,0 0 0 0,0-1 0 0,0 2 0 16,5 3 0-16,1-3 0 0,-5-1 0 0,-2 0 0 15,-3 0 0-15,-1 1 0 0,0 3 0 0,1 3 0 16,3-2 0-16,1-2 0 0,-1 1 128 0,-5 1 0 15,-5-1 0-15,-1-3 0 0,1 1-128 0,-2 0-160 16,1 3 160-16,0 2-208 0,5-5 208 0,-5 1 128 16,2-1 0-16,-9 1-128 0,-2-1 0 0,-2 2 0 15,-1-1 0-15,0-2-144 0,-4 2 144 0,0 0 0 0,-1 1 0 0,0 0 0 16,0-4 0-16,-2 1 0 0,-4 1 0 0,-4-1 0 16,-1-2 256-16,-1 1-32 0,-3 2 0 0,-4-2 0 15,-6-1 48-15,-1 1 16 0,-2 1 0 0,-9-1 0 16,0 0 16-16,0 0 0 0,0 0 0 0,0 0 0 15,0 0 16-15,0 0 16 0,0 0 0 0,0 0 0 16,-11 0 0-16,-5-1 0 0,-2 0 0 0,-4-1 0 16,-9 1-32-16,-2-3-16 0,-6 0 0 0,-3 1 0 15,-2-1-128-15,0-3-32 0,-6 2 0 0,1 1 0 16,-3 2-128-16,-7-2 0 0,-7-1 144 0,-4 0-144 16,-2-1 0-16,-2-2 0 0,0 2 0 0,-2 3 128 15,-3 1-128-15,-5-4 0 0,-5 1 0 0,-2 2 0 16,4-3 0-16,-2 3 0 0,-3 3 0 0,-4-4 0 15,-3-1 0-15,-1 0 128 0,3 2-128 0,-6 1 0 0,-7-1 0 0,-1-1 0 16,2 0 0-16,-1 3 0 0,-4 2 0 0,0-2 0 16,-1-5 0-16,1 5 0 0,-1 2 0 15,1 0 0-15,-3-2 0 0,4 1 0 0,2 0 0 0,1 1 0 16,-8-1 0-16,4-1 0 0,6-2 0 0,-1 3 0 16,0 2 0-16,1-2 128 0,1-3-128 0,4 3 0 15,0 3 0-15,-1-2 0 0,-4-1 0 0,3 0 0 16,8-1 0-16,0 1 0 0,2 0 0 0,1-2 0 15,-2 1 0-15,7 0 128 0,7-1-128 0,0 2 0 16,1 3 0-16,2-2 0 0,3-1 0 0,7-2 0 16,8-2 0-16,5 0 0 0,3-1 0 0,2 2 0 15,5 1 0-15,2 1 0 0,1-1 0 0,3 1 128 0,3 0-128 16,4-4 0-16,3 1 0 0,4 0 0 0,5 2 0 16,4-1 0-16,4 0 0 0,3-2 0 0,4 2 0 15,6 3 0-15,0 0 0 0,0 0-208 0,0 0 80 0,13 1 128 16,6 0-256-16,5 0 80 0,4 2 16 0,7-3 0 15,9-3 160-15,3 2 0 0,2 0 0 0,5 0-128 16,4-1 128-16,8 2 0 0,7 2-144 0,7-2 144 16,5 0 0-16,3 1 0 0,1 1 0 0,6 1 0 15,8 1-144-15,2-3 144 0,2 0 0 0,2 2 0 16,3-2 0-16,7 2 0 0,3-1 0 0,1 5 0 16,0-1 0-16,6-2-128 0,3-6 128 0,4 6 0 15,2 6 0-15,3-6 0 0,2 0 0 0,3 1 0 16,3 0 0-16,1-1 0 0,-2-3 0 0,7 2 0 15,3 1 0-15,1-1 0 0,0 1 0 0,-3-1 0 0,1-3 0 16,3 1 0-16,2 2 0 0,-5-2 0 0,-10-1 0 0,3 2 0 16,3 0 0-16,-7-2 144 0,-7-2-144 15,-1 0 192-15,1 1-192 0,-7-1 192 0,-9-1-32 0,-2 0 0 16,-2 4 0-16,-9-1 0 0,-12-1 32 0,-7-2 16 16,-4 3 0-16,-4 3 0 0,-1-3-32 0,-9 0-16 15,-6 0 0-15,-10 0 0 0,-9 1-160 0,-5 3 0 16,-5 4 144-16,-6-3-144 0,-5 2 0 0,-7 4-192 15,-6-4 32-15,-6 3 0 16,-4 1-1664-16,-8 1-336 0,-8 1-64 0</inkml:trace>
  <inkml:trace contextRef="#ctx0" brushRef="#br2" timeOffset="92935.2">16874 10008 8751 0,'0'0'384'0,"0"0"80"0,0 0-464 0,0 0 0 0,-2-9 0 0,2 9 0 16,0 0 800-16,0 0 64 0,-3-12 16 0,3 12 0 16,0 0-112-16,0 0 0 0,3-8-16 0,-3 8 0 15,5-11-32-15,-5 11 0 0,10-3 0 0,3-1 0 16,-1-3-112-16,4 4-32 0,1 1 0 0,4 0 0 15,3-1-16-15,4 1-16 0,2-2 0 0,3 3 0 16,3 1-112-16,6 0-32 0,2-2 0 0,5 2 0 0,3 0-48 16,-1-1-16-16,-3 0 0 0,5-2 0 0,6 2-64 0,1 1-16 15,1 0 0-15,8 0 0 0,6-3-32 0,0 1-16 16,-1-2 0-16,1 3 0 0,0 2-64 0,5 2-16 16,8-3 0-16,0-3 0 0,-2 1 32 0,2 0 0 15,1 2 0-15,5 2 0 0,5-2-160 0,-1 1 192 16,-4 0-192-16,1 2 192 0,3-2-192 0,1-1 0 15,0 0 0-15,-1 1 0 0,-4 2 0 0,6 1 0 16,-1 2 0-16,0 0 0 0,-4-3 0 0,3-1 0 16,-1 3 0-16,2 2 0 0,4-3 0 0,-4-1 0 15,-2 0 0-15,-3 5 0 0,1-2 0 0,3-1 128 16,1-4-128-16,-2 4 0 0,-5-1 0 0,2 0 0 16,2 5 0-16,0-3 0 0,0-2 0 0,-1 1 0 15,0 3 0-15,1-3 0 0,2 2 0 0,-3-1 0 0,-5-5 0 0,-1 3 0 16,0 1 0-16,3 2 0 0,0 0 0 0,-4-1 0 15,-5-2 0-15,-2-2 0 0,-1 2 0 0,3 1 128 16,-1 4 0-16,-3-2-128 0,0-2 192 0,-4 0-64 16,-4-1-128-16,2 1 0 0,-1 1 0 0,2-2 0 15,0 1 0-15,-2 1 0 0,-6 1 0 0,0-4 0 16,-1 1 0-16,1 1 0 0,2-1 0 0,1-1 128 16,1 0-128-16,-4 1 0 0,-5 1 0 0,0-1 0 15,-3-4 0-15,0 1 128 0,1 2-128 0,0-2 0 16,4-2 0-16,-2 1 0 0,-4 0 0 0,-1 0 0 15,-7 0 128-15,-2 0-128 0,-2-1 128 0,-2-1-128 16,-2 1 144-16,-3 1-144 0,-4-1 160 0,1 1-160 16,-6 0 224-16,-4-1-48 0,-6 1-16 0,-3-2 0 15,-5 1 16-15,-11 1 0 0,0 0 0 0,0 0 0 0,0 0 16 16,0 0 16-16,0 0 0 0,0 0 0 0,-13-4 16 0,-3 2 0 16,-7-1 0-16,-4 3 0 0,-2 0-96 0,-5 1-128 15,-3 2 176-15,-5-2-176 0,-1-1 960 16,-6 0 64-16,-3 4 32 0,-8-3 0 15,-7 1-1648-15,-2 0-336 16,1 2-64-16,-3 1-16 0,1 0 816 0,-5-1 192 0,-5-1 0 0,-6 2 0 0,-3 0 0 0,2-1 0 16,2-2 0-16,-7 2 0 0,-1-2 0 0,-3 1 0 15,-5 1 0-15,1-2 0 0,-1 0 0 0,-4-2 0 16,-8 0 0-16,0 0 0 0,1 0 0 0,-9 0 0 16,-6 0 0-16,0 0 0 0,1 0 0 0,-6 0 0 15,-8-2 0-15,1 1 0 0,3 0 0 0,-3-1 0 16,-4 2 0-16,2-2 0 0,1 1 0 0,2-1 0 0,-3 1 0 0,5 0 0 15,1-2 0-15,1 1 0 0,-3 2 0 0,2-3 0 16,2-2 0-16,-1 3 0 0,1 0 0 0,1 0 0 16,0-2 128-16,3 4-128 0,0-1 0 15,3-1 0-15,2-3 0 0,2 0 0 0,3 0 0 0,-1 3 0 16,9-2 0-16,-4-1 0 0,-2 0 0 0,8 3 0 16,5 0 0-16,3-1 0 0,0-1 0 0,3 2 0 15,-1-1 0-15,4 1 0 0,5 1 0 0,3-2 0 16,0 1 128-16,3-2-128 0,2 2 144 0,4 0-144 15,7-1 0-15,6 1 0 0,5 2 0 0,3-1 0 16,0-1 0-16,5 0 0 0,5-2 0 0,4 4 0 16,2-1 0-16,8-1 0 0,5 0 0 0,5-1 0 15,4 2 0-15,5-2 0 0,2 1 0 0,4 1 0 16,8 1-160-16,0 0 160 0,0 0-128 0,0 0 128 0,0 0-240 0,16 0 48 16,3 0 0-16,7 0 0 15,7 0 192-15,5 0-144 0,4 0 144 0,5-3-128 0,5-1 128 0,4 2-160 16,2-1 160-16,5 3-160 0,5 0 160 15,10-1 0-15,7 0 0 0,0-1 0 0,1 1 0 0,6 1 0 16,3 3 0-16,7-2-128 0,6-1 128 16,0 0 0-16,0 1 0 0,9 0 0 0,9-1 0 0,0 0 0 15,-2 2 0-15,7 0-128 0,5 0 128 0,3 0 0 16,-4 2 0-16,6-3 0 0,4 2 0 0,3-2 0 16,2 3 0-16,2 0 0 0,1-1 0 0,6 0 0 15,5 1 0-15,-4-3 0 0,-5 2 0 0,6-1 0 16,5-1 0-16,1 3 0 0,-3-1 0 0,-2 1 0 15,-4-3 0-15,1 1 0 0,0 1 0 0,-8-2 0 16,-11 3 0-16,1 0 0 0,-4 1 0 0,-10 1 0 0,-10 3 0 0,-4-2 0 16,-1 1 0-16,-9 0 0 15,-10 4 0-15,-5-1 0 0,-6 4-224 0,-2 4-112 0,-3 4-32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35:41.7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8119 7304 12895 0,'-4'-11'1152'0,"0"1"-928"0,2-3-224 0,2 4 0 16,1-4 1776-16,3 3 304 0,-1 3 64 0,4-4 16 15,0 2-1520-15,4 1-320 0,0 1-48 0,2 2-16 16,1-4-256-16,1 4 0 0,3 3 0 0,1-2 0 16,5 0-144-16,1 3 16 0,2 1 0 0,2 0 0 15,2 0 0-15,1 0 0 0,1-2 0 0,-2 0 0 16,5-1 128-16,0 0-128 0,4-3 128 0,0-1-128 15,-1-2 128-15,2-3 0 0,-1 0 0 0,2 3-128 0,2-1 128 0,-2 1 0 16,-3-3 0-16,-2 7 128 0,-5-2 128 0,-2 3 16 16,-6 1 16-16,0 2 0 0,1 0 240 0,-4 2 48 15,-2 0 16-15,0 6 0 0,-1 2-112 0,0 1-32 16,-3 1 0-16,0 4 0 0,-1 3-224 0,0 3-48 16,0 4-16-16,0 3 0 0,0 4-32 0,2 2 0 15,0 4 0-15,1 2 0 0,-5 1-128 0,1 5 0 16,0 0 0-16,-2 2 0 0,-3 3 0 0,2 3-176 15,-2 3 48-15,-1 5 0 0,0 2 128 0,-1 2 0 16,-1-4-144-16,0 3 144 0,-1 3 0 0,2 1 0 16,-1 2 0-16,2 0 0 0,-1 2 0 0,3-2 0 15,0-1 0-15,-1 2 0 0,-1 5 0 0,-1-1 0 0,2 1 0 0,0 1 0 16,-1-2 0-16,1 6 0 0,0-5 0 0,-2 2 128 16,-1 0 0-16,1 0-128 0,1 6 192 0,-1 1-64 15,-1 1-128-15,0 0 128 0,-2-2-128 0,2 3 128 16,-3 4-128-16,0-2 0 0,-1 1 0 0,0-3 128 15,-1 0-128-15,2-2 0 0,-1-2 0 0,0 0 0 16,0-5 0-16,1-2 128 0,1 0-128 0,1-6 0 16,0-5 128-16,1-1-128 0,0-5 0 0,0-5 128 15,0-1-128-15,-1-6 0 0,4-1 144 0,-2-7-144 16,1-6 128-16,-1-2-128 0,0-4 160 0,-1 1-160 16,0-5 304-16,1 1-48 0,-1-4 0 0,0-3 0 15,-1-3 96-15,-2-1 16 0,1-2 0 0,-1 0 0 16,-2-12-48-16,0 9 0 0,0-9 0 0,-1 11 0 0,1-11 176 15,-1 8 16-15,1-8 16 0,-7 9 0 0,0-5 64 0,-2-1 16 16,-1 5 0-16,-3-4 0 0,-2-3-128 0,-4-1-32 16,-4 3 0-16,-2 2 0 0,-5 1 16 0,-11-1 0 15,-11 3 0-15,-6 2 0 0,-5-2-80 0,-6 3 0 16,-8 4-16-16,-7 2 0 0,-6 2-96 0,-9 0-16 16,-5 3 0-16,-4 4 0 0,-3 0-16 0,-6 3-16 15,-5-4 0-15,-1 6 0 0,-2-2-224 0,-4 2 128 16,-6 0-128-16,-1 4 0 0,-1-5 0 0,-2-3 0 15,-2 1 0-15,-3-3-160 16,-1 3-1008-16,-1-1-208 0,-3 1-32 0,-4-1-15424 0</inkml:trace>
  <inkml:trace contextRef="#ctx0" brushRef="#br0" timeOffset="1052.84">2495 7359 21183 0,'-10'-10'1888'0,"0"-2"-1504"0,2 7-384 0,-2 0 0 16,1 4 1648-16,-2 1 256 0,-2 0 48 0,-2 1 16 16,-3 0-1536-16,-5 3-304 0,-5 0-128 0,-4 0 0 15,-5 2 176-15,-4 3-176 0,-4-3 192 0,-7 6-192 16,-9-3 176-16,1 1-176 0,-3 1 160 0,-1-3-160 16,-1 1 0-16,0-1 128 0,2 3-128 0,-2-3 0 15,-2-1 0-15,3 0 0 0,3-6 0 0,5-1 0 16,4-3 0-16,2 1 176 0,6-3-176 0,2 3 160 15,5 1-32-15,-2 0-128 0,2-3 192 0,3 2-64 0,3-4 0 0,2 4 0 16,2 1 0-16,3-2 0 0,2-1 64 0,3-1 16 16,2-1 0-16,3 2 0 0,3 4-80 0,1 3 0 15,3-1-128-15,7-2 192 0,-8 8-192 0,3 1 0 16,1 3 0-16,0 5 0 0,4 1-192 0,0 1 192 16,0 1-192-16,5 8 192 0,2 3-160 0,-1 3 160 15,0 3-128-15,3 5 128 0,0 1 0 0,1 6-160 16,-1 2 160-16,4 6 0 0,-2 6-128 0,2 4 128 15,-1 6 0-15,-1 2 0 0,-1 5-128 0,2 4 128 16,-2 4 0-16,-1 3 0 0,2 0 0 0,-1 2 0 16,0 4 0-16,2 4 0 0,-2 5 0 0,2 2 0 0,-2 1 0 0,0 4 0 15,-4 4 0-15,1 3 0 0,-4 2 0 16,1 0 0-16,0 2 0 0,0 1 0 0,1-2 0 16,-1 2 0-16,-3-3 0 0,-1 0 0 0,0-3 0 0,-1 3 0 15,-3 0 0-15,-2-1 0 0,-2-4 0 0,0 0 0 16,-1-4 0-16,0-5 0 0,-1-4 0 0,3 1 0 15,-1-9 0-15,0 0 0 0,3-6 0 0,0-4 0 16,1-8 0-16,1-2 128 0,-2-2-128 0,2-3 0 16,0-2 0-16,3-5 0 0,0-5 128 0,0-6-128 15,0-4 0-15,3-8 0 0,-2-1 0 0,4-6 0 16,0-2 0-16,4-8 0 0,3 0 0 0,-1-6 0 16,-1-5 0-16,3-1 128 0,2 1-128 0,2-5 0 15,1 1 240-15,2-4-48 0,2-1-16 0,3-2 0 16,3-2 256-16,4-1 48 0,5-3 16 0,2 2 0 15,6-4 48-15,3-1 16 0,5 0 0 0,3-1 0 16,0 0-128-16,1 2-32 0,1-6 0 0,3 3 0 0,1 0-208 0,6-1-64 16,5 3 0-16,-1-2 0 0,0 1-128 0,-1 3 0 15,0-4 0-15,1 3 0 0,5-3-272 0,0 1-96 16,2-1-16-16,-4 0-10400 16,-3-1-2080-16</inkml:trace>
  <inkml:trace contextRef="#ctx0" brushRef="#br0" timeOffset="1918.31">9539 9590 25791 0,'-3'-16'2304'0,"3"16"-1856"0,4-9-448 0,0 1 0 31,-4 8-256-31,9-4-128 0,-9 4-48 0,15-4 0 0,0-2 432 0,3 2 0 0,0 1 0 0,1 3 176 16,0-1 80-16,2 1 32 0,3 0 0 0,2 1 0 16,2 2-16-16,5-1 0 0,3 1 0 0,0 1 0 0,8-4-96 0,-1 0-32 15,0 0 0-15,-1-3 0 0,-3 1 0 0,2-1 0 16,-2 4 0-16,1-1 0 0,-2 0 48 16,0 2 0-16,2 0 0 0,-2 2 0 0,1-3 64 0,0-1 0 15,1-1 16-15,-3 0 0 0,-3-2-128 0,-2 3-16 16,-2-1-128-16,-2 0 192 0,0-1-192 0,-2 1 144 15,-3 1-144-15,-3 1 128 0,-1 2-128 0,-2 1-176 16,-5-2 48-16,1 1 0 16,-13-3-624-16,10 5-112 0,-10-5-32 0,0 0 0 0</inkml:trace>
  <inkml:trace contextRef="#ctx0" brushRef="#br0" timeOffset="2319.01">10104 9102 29247 0,'-5'-25'1296'0,"3"15"272"0,2 10-1248 0,-2-10-320 0,2 10 0 0,0 0 0 15,5-9-128-15,-5 9-96 0,13-5-16 0,2 4 0 16,1 1 240-16,3 2-176 0,2 1 176 0,5 2-160 16,2 0 160-16,3 6 0 0,4 0-144 0,4 1 144 0,1 2 0 0,1 0-176 15,4-1 176-15,-2 4-128 16,-1 0-64-16,-1 0 0 0,-2-2 0 0,-1 2 0 0,-1 0 192 0,-1 0-128 16,-1-1 128-16,1 1-128 0,-2-2 128 0,2-1 0 15,-2 0 128-15,-1 3-128 0,-1 2 384 0,-3 1 0 16,-2 6 0-16,-5-5 0 0,-3-2 112 0,-4 0 16 15,-4 3 16-15,-2 5 0 0,-4 1 48 0,-3 3 16 16,-5 2 0-16,-5 2 0 0,-2 2 112 0,-8 2 0 16,-8 5 16-16,-7 1 0 0,-8 5-176 0,-6 0-32 15,-5 4-16-15,-8 2 0 0,-8 3-272 0,-7 9-48 16,-9 3-16-16,-10 4 0 0,-13 1-160 0,-9 8 0 16,-10 8 0-16,-11 9 0 15,-12 7-1488-15,-15 12-240 0,-15 6-32 0</inkml:trace>
  <inkml:trace contextRef="#ctx0" brushRef="#br0" timeOffset="7622.32">6901 828 7359 0,'0'0'656'0,"0"0"-528"0,0 0-128 0,0 0 0 0,0 0 880 0,0 0 144 16,0 0 16-16,0 0 16 0,0 0-352 0,0 0-64 15,-8 4 0-15,8-4-16 0,0 0-160 0,-6 6-16 16,6-6-16-16,0 0 0 0,0 0 32 0,-6 8 16 16,6-8 0-16,-8 4 0 0,2-2 64 0,-3 0 16 15,0-1 0-15,-3-1 0 0,1-1-144 0,-3 2-32 16,-3 1 0-16,0 1 0 0,-4-3-176 0,-2 1-32 15,-2 0-16-15,1 2 0 0,2-2 96 0,2 2 0 16,0 2 16-16,2 3 0 0,-3-1-16 0,2 5-16 16,2-2 0-16,-1 2 0 0,1 2-240 0,1 4 0 15,0 0 0-15,1 0 0 0,2 2 0 0,3 0 0 16,1 1-144-16,3 2 144 0,-3 0 0 0,3 1 0 0,-1 2 0 16,5-3 0-16,-1-1 0 0,3-2 0 0,2 3 0 0,0-3 0 15,1 0 0-15,2-1 0 0,1-2 0 0,1 2 0 16,-2 1 0-16,1-3-144 0,0 1 144 15,1 1 0-15,-1 0 0 0,2 2 0 0,-2-2 0 0,0 2 0 16,1 1 0-16,-2-2 0 0,-1-1 0 0,-1 0 0 16,1-1 144-16,-2 0 16 0,1 0 0 0,1 1 0 15,0 0 16-15,1-1 0 0,0-3 0 0,0 0 0 16,2-1 32-16,-1-2 16 0,0-1 0 0,2 2 0 16,0-4-48-16,-1 2-16 0,1-1 0 0,-1 2 0 15,0-1-160-15,-1 1 0 0,0 2 144 0,1 1-144 16,-2-1 0-16,0-2 0 0,-2 2 0 0,-3-1 0 15,2 0 0-15,-2 0 128 0,0-1-128 0,0 4 0 16,-2-1 0-16,2-4 0 0,0-1 0 0,0 3 128 16,0-3-128-16,-2 3 0 0,2 2 0 0,0-1 128 0,2-2-128 0,0 2 0 15,-1 2 0-15,2-1-128 0,-1 3 128 0,2 0 0 16,1 0 0-16,0 0 0 0,1-2 0 16,1 1 0-16,5-2 160 0,0 0-160 0,4-1 320 0,1 1-16 15,2 2-16-15,2-2 0 0,0-5-32 0,4 3 0 16,0 2 0-16,0-1 0 0,0-2-128 0,-3 0-128 15,0 4 192-15,0-2-192 16,0 0-704-16,0 2-256 0,0 1-64 0</inkml:trace>
  <inkml:trace contextRef="#ctx0" brushRef="#br0" timeOffset="8455.99">8904 372 6447 0,'-11'-17'272'0,"6"8"80"0,0-3-352 0,2 3 0 0,3 9 0 0,5-13 0 16,3 2 2672-16,3 2 464 0,3-3 80 0,7 5 32 16,4-2-2544-16,7 1-496 0,5-2-208 0,5 2 176 15,3-3-176-15,4 7 160 0,0 5-160 0,3 2 160 16,-1 2-160-16,-1 1 0 0,-6-2 0 0,-1 1 128 16,-4 3-128-16,-5-1 0 0,-2 4 0 0,-7 0 0 15,-5 6 0-15,-6 3 0 0,-5 5 0 0,-7-7-176 16,-5 6 176-16,-2 6-208 0,-3 0 80 0,-2 2 128 15,-3 3-128-15,-2 4 128 0,-4 0 0 0,-20 28 0 16,-4-8 0-16,3-13 0 0,-4-7 192 0,5-1-64 16,3-5 64-16,3 0 16 0,3 0 0 0,6-1 0 15,3 0-64-15,4-4-16 0,4 0 0 0,2-3 0 0,5 4-128 16,2-2 0-16,5 1 0 0,3 1-176 16,2-2 176-16,4 2 0 0,2 0 128 0,2 1-128 0,2-1 0 0,3 0 0 15,2 2 0-15,4 3 0 0,1 0 144 0,0 1-144 16,3-2 192-16,1 2-192 0,-1 0 336 0,1 0-32 15,-2 1-16-15,-3 2 0 0,-3-5 48 0,-1 3 16 16,-3-1 0-16,-2 1 0 0,-1-2-16 0,-2 2 0 16,-3 0 0-16,0 0 0 0,-3-3-32 0,-3 1-16 15,-2-2 0-15,-3 4 0 0,-4-2-96 0,-2 3 0 16,0 0-16-16,-3 1 0 0,-3 0-176 0,-2-1 192 16,-3 0-192-16,-4 1 192 0,-4 3-400 0,-5-5-80 15,-5-1-16-15,-6 0-10784 0</inkml:trace>
  <inkml:trace contextRef="#ctx0" brushRef="#br0" timeOffset="9440.06">2952 2618 11055 0,'0'0'976'0,"0"0"-784"0,11-3-192 0,2-1 0 16,4 1 512-16,1 1 64 0,4 1 16 0,1 1 0 15,2 0-16-15,3 0 0 0,1 0 0 0,3 1 0 16,-3-1-160-16,6 0-32 0,3 0-16 0,4 0 0 0,2-1-64 16,8-1-16-16,4 0 0 0,4 1 0 0,2 1-144 15,1-1-16-15,-2-2-128 0,2 1 192 0,5-3 32 0,4 2 0 16,6-1 0-16,2 2 0 0,0-2 16 0,1-3 0 15,-1 2 0-15,5 2 0 0,4-2 0 0,2 1 0 16,-1-1 0-16,3 1 0 0,-1-1 16 0,2 1 16 16,9 0 0-16,-2 2 0 0,-2-4-16 0,1 1-16 15,2-1 0-15,4 2 0 0,2-3-48 0,-2 1-16 16,-3 1 0-16,4 0 0 0,4 3-32 0,-2-2 0 16,-2 0 0-16,1 0 0 0,0 1-144 0,1-1 0 15,2-1 144-15,-4 3-144 0,-6 0 0 0,7-1 144 16,7-1-144-16,-6-2 0 0,-6 1 144 0,1 0-144 15,2 2 0-15,-1 3 144 0,-2-2-144 0,-4-1 160 16,-3 1-160-16,0 2 160 0,2 0-32 0,-1 0 0 0,-7 0 0 0,-2-1 0 16,-6-1-128-16,4 2 192 0,-4 3-192 0,1-2 192 15,-3 0 0-15,-4 1 16 0,-5 1 0 0,-1 0 0 16,-1 1 32-16,-2-3 0 0,-1 2 0 0,-2-2 0 16,-6 0 16-16,-3-1 0 0,-8 0 0 0,-4 1 0 15,-5 1 64-15,1-2 0 0,-6 0 16 0,-3 0 0 16,-4-2 48-16,-4 2 16 0,-3 0 0 0,-2 2 0 15,-3-4-80-15,-4 2 0 0,-10 0-16 0,0 0 0 16,0 0-48-16,0 0-16 0,0 0 0 0,0 0 0 16,0 0 80-16,0 0 32 0,0 0 0 0,-11-2 0 15,1 1-352-15,-3 1 0 0,0 2 0 0,-5 4-128 16,1 3-576-16,-6 4-96 0,0 0-32 0,-6 3-8544 16,-3 2-1712-16</inkml:trace>
  <inkml:trace contextRef="#ctx0" brushRef="#br0" timeOffset="10874.34">21656 3359 3679 0,'0'0'320'0,"0"0"-320"0,0 0 0 0,0 0 0 16,0 0 1680-16,0 0 272 0,0 0 48 0,0 0 16 16,-5-8-1120-16,5 8-208 0,0 0-48 0,0 0-16 15,-1-11-48-15,2 4 0 0,-1 7 0 0,6-8 0 16,3 1-224-16,3 1-48 0,-1-3-16 0,3 3 0 16,3 3 0-16,1 0 0 0,-1 1 0 0,1 1 0 15,1 1-32-15,-1 1-16 0,-2 4 0 0,0-2 0 16,-4-2 32-16,2 3 16 0,-3 1 0 0,-3 2 0 0,0 1-160 0,-2 3-128 15,-2 1 144-15,-4 1-144 0,-2 2 128 0,-2 1-128 16,-2 2 0-16,-3 1 144 0,-3 0-144 0,2 2 160 16,-3 3-160-16,1-3 160 0,0-2-160 0,2 0 160 15,0-1-160-15,2-1 160 0,2 1-160 0,2-4 0 16,0-4 0-16,4 2 128 0,3 2-128 0,1-3 0 16,1-1 0-16,1 1 0 0,4-2 0 0,0 3 128 15,2-4-128-15,1 1 128 0,-1-2-128 0,1-1 0 16,1 0 0-16,0 0 0 0,0 0 0 0,1 1 0 15,-2-1 0-15,1 1 0 0,-1 0 0 0,-3-1 0 16,-1 3-144-16,-3-2 144 0,-6-7 0 0,6 11 0 16,-4-1 0-16,-2 0 0 0,0-10 0 0,-2 13 176 0,-3-2-176 15,0 2 160-15,0 2-160 0,-1-1 192 16,-3-1-192-16,0 1 192 0,-1 1-192 0,1 0 0 0,1 3 0 0,3 1 128 16,0 0-128-16,1 1 0 0,2 1 0 0,0 3 0 15,4-4 0-15,0 1 0 0,0-2 0 0,1 0 0 16,1-1 0-16,0-1 0 0,0 1 0 0,1 0 0 15,0 0 0-15,0 0 0 0,-1-3-160 0,0 0-6112 16,1-1-1216-16</inkml:trace>
  <inkml:trace contextRef="#ctx0" brushRef="#br0" timeOffset="11591.43">22465 3787 19983 0,'-12'-11'880'0,"12"11"192"0,0 0-864 0,0 0-208 0,0 0 0 0,0 0 0 16,0 0 176-16,0 0-16 0,0 0 0 0,0 0 0 15,0 0-32-15,0 0-128 0,0 0 192 0,9-3-64 16,2 3 0-16,0 3 0 0,-1 1 0 0,0-2 0 16,0 2-128-16,-1 2 0 0,-1-1 0 0,-1 2 128 15,-7-7-128-15,10 11 0 0,-3-3 0 0,-7-8 0 16,6 12 0-16,1 1 0 0,-7-13 0 0,5 12 0 15,-2-1 0-15,1 1 0 0,-4-12 0 0,4 11 0 0,1 0 0 0,-1 1 0 16,-4-12 0-16,6 7 0 0,-6-7 0 0,10 13 0 16,1-4 0-16,-2 0 0 0,-9-9 0 0,10 10 0 15,0 2 0-15,-1-1 0 0,-2 0 0 0,2 2 0 16,0 2 0-16,0-1 0 0,-1-2 0 0,-1 2 0 16,-2 2 0-16,3 0 0 0,0-1 0 0,-2 0 0 15,-1 3 0-15,0 2 0 0,-1 1 0 0,0 3-144 16,0 2 144-16,-1-1 0 0,0 0-256 0,-2 3 48 15,-1-3 16-15,0 3 0 0,-1-1 0 0,-2 0 16 16,1-3 0-16,-1 1 0 0,0-3 176 0,0-2 0 16,2 3 0-16,-2 1-128 0,-2-5 128 0,1 0 0 15,2-1 0-15,-2 0-128 0,0-3 128 0,0-2 192 16,2 1-32-16,-1 0-16 0,-1 1-144 0,2 0-144 0,-1 1 144 0,1 0-208 16,-1-3 208-16,2 1 0 0,0-1 0 0,-1-1 0 15,2 0 0-15,0-1 128 0,-1-1 0 0,1 2-6080 16,0-12-1200-16</inkml:trace>
  <inkml:trace contextRef="#ctx0" brushRef="#br0" timeOffset="12342.15">23262 2299 12207 0,'0'0'528'0,"0"0"128"0,0-5-528 0,0 5-128 0,0 0 0 0,0 0 0 16,0 0 592-16,0 0 96 0,0 0 16 0,0 0 0 15,0 0-224-15,0 0-32 0,0 0-16 0,0 0 0 16,-3-8-96-16,3 8-16 0,0 0 0 0,0 0 0 0,0 0-176 0,-10 0-144 16,10 0 192-16,-9 5-192 0,-1-1 128 0,0 0-128 15,-1 1 0-15,1 2 0 0,-1 0 256 0,-3 4-48 16,-4-2-16-16,2 3 0 0,2-6 0 0,-3 4 0 16,1-1 0-16,2 2 0 0,0 2-48 0,1-1-16 15,0 0 0-15,3 4 0 0,0 0-128 0,1 1 0 16,0 0 0-16,3 1-176 0,2-1 176 0,1-1 0 15,2 0 128-15,2-3-128 0,2 0 0 0,1 2 0 16,-1 1 0-16,5-4 0 0,-2 2 0 0,1 4 0 16,-1 1 0-16,1 0-128 0,-1 0 128 0,1-1 0 15,0-1 0-15,-1 1 0 0,-1-1 0 0,-1 2 0 16,-1 2 0-16,-1 0 0 0,-2-2 0 0,0 0 0 16,-4 1 0-16,2-1 0 0,-2-2 0 0,-1 1 0 0,-1 0 0 0,-1 1 0 15,1 0-240-15,1-4-16 0,1-2 0 0</inkml:trace>
  <inkml:trace contextRef="#ctx0" brushRef="#br0" timeOffset="12909.1">24324 2225 13935 0,'0'0'608'0,"12"0"144"0,-1 1-608 0,2 2-144 0,0-1 0 0,-2 5 0 16,-2-2 768-16,2 1 112 0,-2 4 16 0,-1-2 16 15,-8-8-368-15,5 11-80 0,-5-11-16 0,2 14 0 16,-2-1-256-16,-2 1-48 0,-3 1-16 0,-2 1 0 16,0 0-128-16,-2 2 128 0,-1 0-128 0,0-2 128 15,-1-3-128-15,1 2 0 0,1 0 144 0,4 1-144 16,1 0 0-16,2-2 0 0,1-2 0 0,2 2 0 16,1 1 0-16,5-1 0 0,2-4 0 0,1 1 128 15,-1 5-128-15,1-6 0 0,-1 0 0 0,0 3 0 16,0-2 0-16,1 3 0 0,0 1-144 0,-4 2 144 15,1-3 0-15,-2-1 0 0,-1 2 0 0,-1 0 0 16,0-1 0-16,-3 0 0 0,0-5 0 0,-1 2 128 16,-1-2-128-16,2-9 0 0,0 0 0 0,-1 12 0 15,1-12 0-15,0 0-176 0,5 9 176 0</inkml:trace>
  <inkml:trace contextRef="#ctx0" brushRef="#br0" timeOffset="13626.37">24763 1464 1839 0,'0'0'160'0,"0"0"-160"0,0 0 0 0,0 0 0 15,0 0 2560-15,0 0 464 0,0 0 112 0,10 1 0 16,0 1-2080-16,2 0-416 0,0 2-96 0,2-3-16 16,-1 3-96-16,1-2-32 0,1 1 0 0,2 1 0 0,1-1-16 0,-1 1 0 15,0 1 0-15,-2 3 0 0,2-2-96 0,-3 4-32 16,-2-2 0-16,-2 3 0 0,-1-2-112 0,-2 3-16 16,-2-3-128-16,-3 2 192 0,-3 1-192 0,-3-1 0 15,-3 2 0-15,-4 2 0 0,-1 3 128 0,-1 1-128 16,-1-1 0-16,0-2 0 0,3-1 176 0,-2 2-176 15,2 1 192-15,0 0-192 0,1-2 0 0,1 2 0 16,3 0 0-16,1-3 0 0,1 1 0 0,3 2-176 16,1-1 176-16,1 1-208 0,0-1 80 0,3 2 128 15,0 4-208-15,4 0 80 0,0-3 128 0,3 2 0 16,0-2 0-16,2 2-128 0,1-4 128 0,0 0 0 16,0 1 0-16,0 1 0 0,1 0 0 0,0 2 0 0,-1-2 0 15,1 1 0-15,1 0 0 0,0 0 224 0,-3 0-48 0,0 0-16 16,-2 0-16-16,2-1 0 0,-2 2 0 0,1-2 0 15,-3 1-16-15,1 0-128 0,0 4 192 0,0 1-64 16,0-3-128-16,-1 4 0 0,-1-4 144 0,-2 1-144 16,2 1 0-16,-3-1 128 0,-4 7-128 0,2-6 0 15,-6 1 0-15,3-3 0 0,-2 0 0 0,-1 2 128 16,-1-2 80-16,0 1 32 0,-2 0 0 0,0-2 0 16,-1-3 432-16,0-1 96 0,-2 2 0 0,0 2 16 15,0 0-96-15,-1-1-32 0,-3-1 0 0,2 0 0 16,-5 1-240-16,1-2-48 0,-3 0-16 0,-1 0 0 15,-2 1-160-15,-2 4-48 0,-8 2 0 0,-2 4 0 16,-2 5-1744-16,-5 2-336 16</inkml:trace>
  <inkml:trace contextRef="#ctx0" brushRef="#br0" timeOffset="19331.22">27395 11570 23039 0,'-9'15'1024'0,"4"-7"192"0,-1 1-960 0,-3 1-256 0,-1 1 0 0,0-1 0 15,0 2 704-15,1-6 112 0,-5 1 16 0,3-4 0 16,3 0 0-16,8-3 16 0,-9 0 0 0,1-1 0 16,0-7 160-16,3-1 16 0,2-1 16 0,0-3 0 15,2-3-384-15,1-3-80 0,1-5 0 0,2-1-16 0,-1 0-368 0,3-3-64 16,2 0 0-16,1 3-128 0,1 1 144 0,3-1-144 16,-2 4 0-16,4 2 144 0,0 0-144 0,0 3 0 15,0 6 144-15,0 0-144 0,-1 4 192 0,-1-2-16 16,1 4-16-16,-3 4 0 0,2 4 0 0,-2 5 0 15,0-1 0-15,-1 6 0 0,-2 3-160 0,1 4 128 16,-4 0-128-16,0 5 128 0,-3-1-128 0,-2 4 128 16,-2 1-128-16,-1-2 128 0,-2-3-128 0,-2 2 0 15,1-2 144-15,-1-3-144 0,-2-4 240 0,0-3-32 16,0-3 0-16,-1 0 0 0,1-4 176 0,1 0 16 16,0-5 16-16,9-3 0 0,-10-6-80 0,1-2-16 0,3-7 0 0,1-3 0 15,2-4-48-15,3-4-16 0,3-2 0 0,2-3 0 16,1 1-256-16,1 2 0 0,3-2 0 15,0 8 0-15,2-1 0 0,0 4 0 0,2 1 0 0,-1 5 0 16,2 0-128-16,0 8 128 0,-1 2 0 0,0 3-144 16,2 3 144-16,-4 4 0 0,1 5 0 0,-1 5 0 15,-4 3 0-15,0 3 0 0,-3 3 0 0,-2-2-128 16,-6 4 128-16,-1-4 0 0,-1 1 0 0,-4 1 0 16,0-3 0-16,-1-1 128 0,-1 1-128 0,-2-5 128 15,-2-1 16-15,0-5 16 0,1 1 0 0,1-1 0 16,1-7 112-16,1-3 32 0,1-3 0 0,2-4 0 15,2-8-16-15,2-2 0 0,2-6 0 0,2-1 0 16,2-6-288-16,2 0 128 0,2-5-128 0,3-2 0 16,0 1 0-16,4 1 0 0,1 2 0 0,1 6 0 15,2 1 0-15,0 2 0 0,0 4 0 0,1 8 0 0,-2 1 0 0,1 4 0 16,-1 4-128-16,-2 5 128 0,-1 6-128 0,-3 1 128 16,-4 5-208-16,0 2 80 0,-4 2 128 0,-3 5-128 15,-4 1 128-15,-4 2-128 0,-4-3 128 0,-2 2 0 16,-3-6 0-16,-1 2 0 0,-1-1 0 0,-1-1 0 15,1-5 128-15,1-2-128 0,1-3 0 0,0-3 144 16,2-2-144-16,1-7 0 0,1-7 160 0,2-1-160 16,3-5 128-16,2-5-128 0,-1-6 0 0,5-1 0 15,3 1 0-15,3-4 0 0,1-2 0 0,1 5-144 16,4-1 144-16,2 3-160 0,3-4 160 0,3 5-128 16,-2 4 128-16,5 4-128 0,-2 4 128 0,0 4 0 0,0 3 0 0,-3 7-128 15,1 2 128-15,-2 5 0 16,-1 5-144-16,-3 2 144 0,-2 3 0 0,-4 1 0 0,-6 4 0 0,0 1 0 15,-3-2 0-15,-3 3 0 0,-2-5 0 0,-4-1 0 16,1 0 0-16,-2-3 0 0,0-3 128 0,1 0-128 16,-4-1 0-16,3-5 128 0,0-1-128 0,2-5 0 15,-2-3 176-15,-1-2-48 0,4-6-128 0,-2-1 192 16,1-5-192-16,-1-2 0 0,4-2 0 0,-2-2 0 31,1-3-864-31,2-3-272 0,1 2-48 0,6 0-11152 0,2-1-2224 0</inkml:trace>
  <inkml:trace contextRef="#ctx0" brushRef="#br0" timeOffset="20216.22">30737 8160 13823 0,'-11'6'1216'0,"2"-1"-960"0,0-2-256 0,-1-1 0 0,-3-1 3456 16,2 3 640-16,-1 0 128 0,2 0 16 0,0-4-3120 0,2-4-624 15,0-1-128-15,3-3-32 16,0-4 576-16,5-5 112 0,0-1 32 0,2-1 0 0,4-4-192 0,4-5-32 15,4-3-16-15,3 0 0 0,2-2-416 0,4 0-80 16,1 3 0-16,1 4-16 0,-1 1-176 0,3 4-128 16,-2 4 144-16,3 1-144 0,-1 4 368 0,-2 0-32 15,-2 2 0-15,-1 6 0 0,-3 3-112 0,-5 3-32 16,-3 4 0-16,-2-1 0 0,-9-5-192 0,8 12 128 16,-4 0-128-16,-5 3 0 0,-6 0 144 0,-3 3-144 15,-4 1 128-15,-4 0-128 0,-3-1 144 0,-6-1-144 0,-2-2 160 16,3-1-160-16,1-5 144 0,1 1-144 0,1-5 128 0,4-1-128 15,2-3 256-15,5-4-48 0,1 0 0 16,11 3 0-16,-6-13 16 0,2-2 0 0,3-3 0 0,3-2 0 16,2-3-224-16,3 0 144 0,4-1-144 0,2 2 128 15,1 3-128-15,1 1 0 0,5 0-192 0,-2 3 192 16,2 2-144-16,1 3 144 0,-2 1 0 0,-1 6 0 16,-2 1-144-16,-1 5 144 0,-2 4 0 0,-3 5-144 15,-3 3 144-15,-5 3 0 0,-2 4 0 0,0 3-128 16,-4-1 128-16,-3 4 0 0,-3-3 160 0,-2 2-160 15,-1-4 320-15,-2-1-48 0,-1-3 0 0,-1-1 0 16,2-6 192-16,3-2 48 0,2-2 0 0,1-3 0 16,9-5-32-16,0 0 0 0,-8 1 0 0,8-1 0 15,-7-11-208-15,3-4-32 0,1-3-16 0,1-1 0 16,1 0-224-16,0-3 0 0,1-1 0 0,0 2 0 16,-2 0-464-16,1 4-48 0,-1 0 0 0,-1 3 0 15,1 5-1360-15,-1 0-288 0,-2 5-48 0,5 4-16 16,-9-1-768-16,0 4-144 0,0 4-48 0</inkml:trace>
  <inkml:trace contextRef="#ctx0" brushRef="#br0" timeOffset="21983.21">27770 11128 17727 0,'-16'2'784'0,"6"3"176"0,1 4-768 0,0-4-192 0,0 3 0 0,0-2 0 16,0 1 0-16,0 0 0 0,0 0 144 0,2 1-144 16,-2-1 384-16,1-1 0 0,-2 2 0 0,4-3 0 15,-2 1 96-15,0 2 32 0,1-3 0 0,0 1 0 16,7-6 176-16,-7 9 32 0,7-9 16 0,0 0 0 15,0 0 224-15,0 0 32 0,0 0 16 0,0 0 0 16,0 0-64-16,0 0-16 0,7-13 0 0,5 2 0 16,1-3-256-16,3-2-48 0,4-4-16 0,5-1 0 15,2-5-224-15,3 0-32 0,0-5-16 0,2-2 0 16,0 0 16-16,1-4 0 0,0-1 0 0,1 0 0 16,1-3-48-16,4-2-16 0,4 0 0 0,5-4 0 0,1 1-160 15,2-2-128-15,1 2 144 0,-1 3-144 0,-6-3 0 0,-1 3 128 16,-5 1-128-16,-1 0 0 0,1 3 0 0,1-1 0 15,1 1 128-15,-1-3-128 0,1 0 0 0,2 1 0 16,2-5 128-16,-2 4-128 0,-2-2 176 0,-5 2-16 16,-3 3 0-16,0-3 0 0,-1 0-32 0,0 2 0 15,2-3 0-15,2 0 0 0,2 0-128 0,1-2 0 16,-2 6 0-16,3-3 128 0,-1-3-128 0,2 6 0 16,-3 1 0-16,-2 2 128 0,-3-1-128 0,-2 3 0 15,1 1 0-15,0-3 0 0,0-3 0 0,0-2 0 16,-2 5 0-16,1-1 0 0,0 0 0 0,1 1 0 15,0 1 0-15,0 2 128 0,1 1-128 0,-2 1 0 0,3 1 0 16,-3 2 0-16,0-4 128 0,-2 2-128 0,-2-2 128 0,-1 5-128 16,0-2 128-16,-1 2-128 0,1-2 128 0,-1 2-128 15,1-2 0-15,0 4 0 0,0-2 128 16,-2 4-128-16,-3-2 0 0,0 0 0 0,-2 5 0 0,0 1 128 16,0 1-128-16,-1-1 0 0,-2 1 144 0,0 3-144 15,-1-1 128-15,-1 0-128 0,-3-1 160 0,2-1-160 16,-2 0 128-16,1 1-128 0,-2 0 0 0,1-1 144 15,1-1-144-15,-1 1 0 0,-1 1 144 0,1 1-144 16,-1-2 0-16,0 0 0 0,0 1 0 0,-2-1 128 16,2 5-128-16,-2-1 0 0,-1-2 0 0,1 2 0 15,-1 2 0-15,1 1 0 0,-2-1 0 0,3 5 0 16,-2-4 0-16,0 5 0 0,1 0 0 0,0-2 0 16,-1 2 0-16,0-2 0 0,-1 2 0 0,-1 1 0 0,-5 5 0 0,6-9 0 15,1 4 0-15,-1 0 0 0,-6 5 0 0,0 0 0 16,8-7 0-16,1 3 0 0,-9 4 0 0,7-2 0 15,0-2 0-15,-7 4 0 0,0 0 0 0,0 0 0 16,7-2 0-16,-7 2 0 0,7-4 0 0,-7 4 0 16,0 0 0-16,0 0 0 0,0 0 0 0,0 0 0 15,0 0 0-15,0 0 0 0,0 0 0 0,0 0 0 16,0 0 0-16,0 0 0 0,-4 11 0 0,-3 2 0 16,-2-3 0-16,1 1 128 0,-1 1-128 0,-3-3 0 15,0 2 0-15,-1 2 0 0,-1 3 0 0,-1 2 0 16,-1 3 0-16,0 0 0 0,-1 0 0 0,2 0 0 15,-3 2 0-15,-2 4 0 0,-3-3 0 0,0 4 0 16,-2-3 0-16,-3 5 0 0,-3-4 0 0,1 3 0 16,0-3 0-16,0 3 0 0,-1 4 0 0,1-1 0 0,2-2 0 0,-3 5 0 15,1 0 0-15,1 2 0 0,2-1 0 0,0 2 0 16,-1-4 0-16,-1 3 0 0,0 0 0 0,-2-1 0 16,-2-3 0-16,-1 0 0 0,-2 1 0 0,1 2 0 15,-1-1 0-15,2 5 0 0,-2-1 0 0,1 3 0 16,-1-4 0-16,3 3 0 0,1 2 0 0,3-2 0 15,0-3 0-15,0 0 0 0,-2-4 0 0,1 2 0 16,-3 1 0-16,0-1 0 0,-1 1 0 0,4 0 0 16,-1 1 0-16,3 0 0 0,-1-1 0 0,1 0 0 15,2 1 0-15,0-2 0 0,1-2 0 0,1-1 0 16,-2-2 0-16,2 1 0 0,1 1 0 0,2 2 0 16,-5 1 0-16,-1-2 0 0,1-1 0 0,-2-2 0 15,-3-2 0-15,1 1 0 0,-2-3 0 0,3 2 0 16,-1-3 0-16,3 2 0 0,1-4 0 0,1 1 0 0,1-3 0 0,-1-1 144 15,3 2-144-15,0 2 160 0,2-4-160 0,2-1 0 16,-1 1 0-16,1 2-176 0,0 2 176 0,0-2 0 16,-1 0 0-16,-1 1 0 0,-2-2 0 0,-1 2 0 15,-1 1 0-15,0-1 0 0,-1-1 0 0,1 3 0 16,-2-1 0-16,2 2 0 0,1-6 0 0,-1 4 0 16,1-1 0-16,0-1 0 0,2-2 0 0,0 2 0 15,2 0 0-15,0 0 0 0,0 2 0 0,0 2 0 16,1-3 0-16,0 5 0 0,2-2 0 0,-1 1 0 15,1-1 0-15,-3-1 0 0,-3-2 0 0,3 3 0 16,-4-4 0-16,2 1 128 0,-1 0-128 0,-1-2 176 16,0 1-176-16,3-2 192 0,1 1-64 0,1-4 0 0,-1 1 0 15,1-3 0-15,2-2-128 0,0-1 128 0,0 2-128 0,2-3 128 16,1-3-128-16,2 0 160 0,-1-4-160 0,3-3 160 16,2 5-160-16,0-1 0 0,0-2 0 0,-1-3 0 15,8-1 0-15,-8 0-256 0,8 0 48 0,0 0 0 31,-7-5-1968-31,3-5-400 0,3 0-80 0,3-7-12880 0</inkml:trace>
  <inkml:trace contextRef="#ctx0" brushRef="#br0" timeOffset="22833.1">31174 7786 8287 0,'0'0'736'0,"0"0"-592"0,-7 10-144 0,-1-2 0 16,2 3 4192-16,-2-2 800 16,0 3 176-16,0-4 16 0,-4 3-3952 0,1-5-784 0,-1 3-176 0,-3-3-16 15,-3 3 496-15,-1-3 96 0,-2 3 32 0,-4-1 0 16,0-5-48-16,-2-1-16 0,-1 1 0 0,2-2 0 15,-1 0-192-15,3-2-48 0,1-4 0 0,4-2 0 16,1-4 96-16,1-2 16 0,2-1 0 0,3-2 0 16,-1-3-224-16,4-2-32 0,0 0-16 0,1-2 0 15,1-8-192-15,2 0-32 0,2-2-16 0,3-4 0 16,3-4-176-16,3 3 128 0,4 0-128 0,4 3 128 16,4 5-128-16,2 2 0 0,3-3 0 0,5 6 0 15,3-2 0-15,3 7-176 0,2 3 176 0,-2 5-128 16,0 2 128-16,1-1 0 0,-5 6 0 0,-2 4 0 15,-3 4 0-15,0 8-128 0,-4 2 128 0,-2 8 0 16,-1 4 0-16,-3 6-160 0,-3 4 160 0,-6 5 0 0,-8 10 0 0,-4-2 0 16,-2 2 0-16,-4-2 0 0,-3-6 0 0,-3-5 128 15,-2-2-128-15,-3-3 0 0,-3 0 384 0,0-7-32 16,-3 1 0-16,-3-6 0 0,-4-3 160 0,3-3 16 16,1-8 16-16,6-2 0 0,3-3-144 0,4-3-16 15,2-3-16-15,6-8 0 0,2-6-32 0,5-3 0 16,4-6 0-16,4-1 0 0,3-4-336 0,5-3 128 15,1-2-128-15,3-3 0 0,4 2 0 0,5 0 0 16,1 1 0-16,0 2-192 0,0 3 192 0,2 4 0 16,2 3 0-16,-2 5-128 0,-3-2 128 0,0 9 0 0,0 2 0 15,-3 7-128-15,-1 5 128 0,-2 7 0 0,-4 7-144 16,-1 2 144-16,-6 4 0 0,-3 5 0 0,-4 6-144 0,-5 6 144 16,-5 3 0-16,-3 4 0 0,-6-2 0 0,-4 3 0 15,-2-6 0-15,-4-2 0 0,-4 0 0 0,-3-4 144 16,-5-4-144-16,-2-1 192 0,2-5-192 0,3-3 192 15,3-5 0-15,4-3 16 0,4-3 0 0,5-3 0 16,5-6-64-16,3-1-16 0,3-6 0 0,4-1 0 16,2-8-128-16,2-1 0 0,2-3 0 0,4 0 0 15,-1-7 0-15,4 3-192 0,0 0 0 0,2-1 16 16,1 2-144-16,0 5-48 0,-1 3 0 0,0 3 0 16,-2 5-528-16,-7 7-128 15,0 0 0-15,0 0-16 0,0 0-2624 16,3 18-528-16</inkml:trace>
  <inkml:trace contextRef="#ctx0" brushRef="#br0" timeOffset="23685.29">27550 11660 18431 0,'-9'1'816'0,"2"-1"160"0,-2 2-784 0,0-2-192 0,3 0 0 0,2-2 0 16,-4 1 800-16,8 1 112 0,0 0 32 0,0 0 0 15,-7-6-112-15,0 1-32 0,2-2 0 0,1-2 0 16,-1 1 336-16,0-5 64 0,1 0 16 0,-1 0 0 15,1-4-80-15,1-2-16 0,-1-6 0 0,0 1 0 16,1-6-384-16,1 2-80 0,-2-1-16 0,4-3 0 16,4 0-320-16,1 2-80 0,0-2-16 0,7 1 0 0,3 5-224 0,3-2 144 15,2 3-144-15,3 1 128 0,2 3-128 16,1 3 192-16,0 4-192 0,7 6 192 0,-1 6-48 0,1 3 0 16,0 7 0-16,-1 7 0 0,-4 5-144 0,-3 7 0 15,0 0 144-15,-8 6-144 0,-5 4 128 0,-6 3-128 16,-2 1 160-16,-5-2-160 0,-6 4 192 0,-3 1-64 15,-5-5-128-15,-3-1 192 0,-2-1 64 0,-3-5 0 16,-6-2 0-16,-1-5 0 0,1-3 128 0,1-3 48 16,-1-2 0-16,1-7 0 0,3-5 48 0,1-6 16 15,1-5 0-15,4-8 0 0,1-3-16 0,4-4 0 16,2-10 0-16,3-3 0 0,2-4-480 0,4-4 0 16,3-7 0-16,4 2 0 0,5 2 0 0,2-1 0 0,7 3-208 0,4 3 64 15,1 3-32-15,3 4 0 0,2 3 0 0,5 9 0 16,0 6 176-16,2 8-192 0,-1 1 192 0,-1 12-192 15,-1 6-48-15,-4 7-16 0,-4 7 0 0,-6 5 0 16,-4 1 112-16,-4 9 16 0,-4 1 0 0,-4 6 0 16,-6-1 128-16,-5 2 0 0,-4-1 0 0,-3-4 0 15,-6 1 128-15,-6-5 0 0,-5-4 0 0,-1-2 0 16,-2-2 128-16,-2-5 48 0,-1-2 0 0,2-6 0 16,0-7 16-16,3-5 0 0,1-5 0 0,3-7 0 15,4-7 32-15,3-6 16 0,4-3 0 0,2-10 0 16,2-3-368-16,1-4 0 0,1-7 0 0,4-3 128 15,2-5-128-15,4 1 0 0,6-1 0 0,3 6-128 16,4 4 0-16,4 6 0 0,0 3 0 0,3 5 0 16,0 6 128-16,3 6-192 0,0 5 192 0,3 5-192 0,2 7 192 0,1 7-192 15,-2 4 192-15,-1 8-192 16,-2 5-272-16,-2 4-64 0,-3 3-16 0,-5 3 0 16,-3 3-2592-16,-6 4-512 0</inkml:trace>
  <inkml:trace contextRef="#ctx0" brushRef="#br0" timeOffset="39695.54">1191 10567 9215 0,'0'-10'816'0,"0"4"-656"15,0 6-160-15,1-11 0 0,1 2 1808 0,-1 1 336 0,-1 8 64 0,1-7 16 16,-1 7-1264-16,1-10-256 0,-1 10-64 0,0 0 0 16,0 0-208-16,0 0-48 0,0 0-16 0,0 0 0 15,0-6-112-15,0 6 0 0,0 0-16 0,0 0 0 16,0 0-240-16,0 0 0 0,0 0 128 0,0 0-128 15,0 0 0-15,0 0 0 0,0 0 0 0,0 0 0 16,0 0 0-16,0 0 0 0,7 11 0 0,0 1 0 16,-2-1 208-16,1 0 0 0,-1 5 0 0,1 3 0 15,-1 4 192-15,1 1 48 0,2 1 0 0,0 4 0 16,2 5-80-16,0-1-16 0,0 1 0 0,2 1 0 16,-1 4-160-16,3-1-16 0,1 0-16 0,3 1 0 15,-1-3-160-15,2-1 0 0,2 0 0 0,2-2 0 16,-1-6 0-16,2 0 128 0,1-2-128 0,1-1 0 15,-3-4 0-15,-2-1 0 0,2-1 128 0,0-4-128 0,1-3 0 16,2 0 192-16,-1-5-192 0,3 0 192 0,0-4 0 0,2-2 16 16,4-2 0-16,1-2 0 0,3-1-16 0,0-1 0 15,1-7 0-15,2 2 0 0,5-1-64 0,-1-3-128 16,-3 0 176-16,1-3-176 0,4-2 128 0,2 1-128 16,4-2 0-16,1 1 0 0,2-3 0 0,3 2 0 15,-3 0 128-15,-3 2-128 0,-1-1 0 0,0 2 0 16,0 1 0-16,2 1 0 0,0 1 0 0,4 2 0 15,0 3 0-15,-1 1 0 0,-2 6 0 0,-2 1 0 16,1-1 0-16,-2 3 0 0,0 2 0 0,0 5 0 16,-2 3 0-16,3 4 0 0,2-1 0 0,-2 4 0 15,-3 2 0-15,-1 5 0 0,-2 1 0 0,-2 4 0 0,-2-1 0 16,-1 5 0-16,0 2 128 0,2-1-128 0,1 0 0 0,-1 1 0 16,-1-5 144-16,1-2-144 0,-4 3 0 0,-1-8 144 15,-6-3-144-15,0-1 128 0,-4 0-128 0,-2-1 128 16,-3-3 0-16,-1-1 0 0,-3 1 0 0,-2-2 0 15,0-3-128-15,-2 3 192 0,-1-5-192 0,-2 0 192 16,-2-4-192-16,0 0 128 0,-11-4-128 0,10 3 128 16,-10-3 64-16,11-4 16 0,-1-1 0 0,-1-4 0 15,0-3 128-15,0-5 32 0,1-8 0 0,2 1 0 16,2 0-192-16,2-4-48 0,1 0 0 0,-1-2 0 16,1-3-128-16,2 2 192 0,1 2-192 0,1-2 192 15,0 6-32-15,-2-2 0 0,2 4 0 0,-1-1 0 16,-1 1 32-16,1 1 0 0,2-4 0 0,1 6 0 15,1 3-64-15,1 3 0 0,1 0 0 0,0 3 0 16,1 3-128-16,4 2 128 0,-2 1-128 0,5 2 128 0,4 2-128 0,0 4 0 16,-1 0 0-16,3 5 0 0,-2 0 0 0,0 3 0 15,0-2 0-15,4 4 0 0,1 4-128 0,3 1 128 16,1 0 0-16,3 0 0 0,3 0 0 0,0-1 0 16,0 2 0-16,-4-1 0 0,3-1 0 0,0 1 0 15,2-1 0-15,3 0 0 0,3-2-144 0,2-2 144 16,3 0 0-16,-3-1 0 0,-1-2 0 0,0-1 0 15,1-1 0-15,2 0 0 0,1-5 0 0,3 1 0 16,5-1 0-16,-2-2 0 0,-2 0 0 0,-1-1 0 16,1-2 0-16,3-1 0 0,2-1 0 0,5-1 0 15,-1-5 0-15,-2-1 0 0,1-2 128 0,1-4-128 16,1-2 0-16,3 0 144 0,1-1-144 0,-2-3 160 0,-3-1-160 16,1-4 160-16,-2 1-32 0,3-2-128 0,2 0 192 0,-2-3-64 15,-5-2-128-15,-3 1 160 0,-2-2-160 0,0 2 160 16,-3 0-160-16,-1 2 128 0,-1-3-128 0,-5 0 128 15,-7 0 128-15,-3 2 0 0,-4 3 16 0,-4 0 0 16,-3-3-80-16,-3 6-32 0,-2 2 0 0,-4 3 0 16,0-2-32-16,-5 4-128 0,-2 0 192 0,-3 1-64 15,-2 1-128-15,-3 2 0 0,-2 2 0 0,-4 3 128 32,0-3-432-32,-5 3-80 0,-7 1-32 0,-2 3-10688 0,-4-3-2144 0</inkml:trace>
  <inkml:trace contextRef="#ctx0" brushRef="#br0" timeOffset="42196">20390 7958 9503 0,'0'0'416'0,"0"0"96"0,0 0-512 0,3-12 0 0,-1 2 0 0,-1 1 0 16,-1 9 768-16,3-9 64 0,-3 9 16 0,1-9 0 16,-1-1-192-16,0 10-32 0,0 0-16 0,0 0 0 15,0 0-224-15,-2-4-64 0,-1 0 0 0,-1 2 0 16,-2 1-160-16,0-2-32 0,-1 1-128 0,0 2 192 16,-2 2-32-16,-9 3-16 0,0-2 0 0,2 3 0 15,-1 2 176-15,-1-1 48 0,1 6 0 0,-3 1 0 16,0 3 16-16,-3 3 16 0,-1 2 0 0,1 3 0 15,0 3-48-15,-1 2-16 0,0-2 0 0,-3 4 0 16,-1 2-144-16,0 2-16 0,-1-4-16 0,3 3 0 16,-1 4-160-16,0-1 0 0,-1-3 144 0,3-2-144 15,3-5 0-15,3 3 144 0,0 1-144 0,4-1 0 16,1 1 240-16,2 1-64 0,2 0-16 0,1 0 0 16,3-1-16-16,2-1 0 0,2 2 0 0,2 0 0 0,1 0 0 0,3 0 0 15,1-4 0-15,4 3 0 0,1-2-16 0,1 1 0 16,2-5 0-16,1 2 0 0,1-2 0 0,3 1-128 15,2-5 192-15,2 1-64 0,-3-1 80 0,4 1 16 16,0-3 0-16,2-1 0 0,2-2 48 0,0-3 16 16,1-2 0-16,1 1 0 0,3 0-112 0,-2-2-32 15,4 2 0-15,2 1 0 0,1-1-16 0,0-1-128 16,0 1 192-16,2 4-64 0,3-1-128 0,0-1 0 16,-3-4-160-16,1 0-7792 15,-6-2-1568-15</inkml:trace>
  <inkml:trace contextRef="#ctx0" brushRef="#br0" timeOffset="42880.62">22768 7912 15663 0,'-10'-13'1392'0,"8"8"-1120"0,2 5-272 0,0 0 0 15,0 0 528-15,0 0 48 0,6-5 16 0,-6 5 0 16,13 2-208-16,-1 0-32 0,2 2-16 0,2 3 0 16,-1 2 16-16,4 5 0 0,1 1 0 0,3 2 0 15,1-4 32-15,6 6 0 0,3 3 0 0,2 1 0 16,3 5-144-16,1 0-32 0,2 5 0 0,1 2 0 15,-1 0-208-15,1 2 128 0,0 0-128 0,0 4 0 16,-3 4 176-16,1 0-176 0,-2 1 192 0,-3 1-192 16,0-5 128-16,-6 6-128 0,-2 0 0 0,-4 1 0 15,-4-2 288-15,-3-3 0 0,-1 3 0 0,-4-4 0 16,-5 2 224-16,-2-3 64 0,-4 0 0 0,-4 1 0 16,-5-4-128-16,-2 3-32 0,-5 1 0 0,0-2 0 15,-3-1-64-15,-8-1-16 0,-5 2 0 0,-1-2 0 0,-2-1-128 16,-3 3-16-16,-2 1-16 0,-2-2 0 0,-4 4-176 0,-3-1 0 15,-5-4 144-15,0 2-144 0,-5 1-192 0,2-4-128 16,-1-4 0-16,2 1-8256 16,2 0-1632-16</inkml:trace>
  <inkml:trace contextRef="#ctx0" brushRef="#br0" timeOffset="43630.58">19136 9357 9503 0,'0'0'416'0,"0"0"96"0,-3-9-512 0,3 9 0 0,-5-9 0 0,5 9 0 15,-4-5 832-15,4 5 80 0,-8-6 16 0,0 3 0 16,-1 1-464-16,0 2-80 0,-1 0-32 0,-2 2 0 16,-1 3 0-16,1 3 0 0,-4-2 0 0,0 4 0 15,-2-2-16-15,-3 5 0 0,-4 2 0 0,0 3 0 16,0-3 176-16,-3 0 16 0,-4 2 16 0,1 2 0 15,1 8 32-15,1 2 16 0,-1 4 0 0,1 5 0 16,0 0-208-16,-2 2-64 0,1 4 0 0,-1 3 0 16,1 5-320-16,2 0 144 0,1 2-144 0,0 2 0 15,-1-2 128-15,3 5-128 0,3 3 0 0,6-5 0 16,4-2 0-16,4-2 0 0,5 1 0 0,6-3 0 16,3-7 144-16,7 0-144 0,6-3 0 0,5 1 144 15,4 0-16-15,4-5-128 0,3-1 192 0,6-5-64 16,5-3 32-16,6 3 0 0,5-10 0 0,5 2 0 15,8 4-160-15,1-5 192 0,-5-3-192 0,2 0 192 0,3 0-192 0,4 1-256 16,3 5 64-16</inkml:trace>
  <inkml:trace contextRef="#ctx0" brushRef="#br0" timeOffset="44231.21">20341 9268 13823 0,'-4'-6'1216'0,"4"6"-960"15,-3-12-256-15,3 12 0 0,5-6 128 0,4 1 0 16,3 2-128-16,3 5 192 0,3 1 176 0,3 5 16 16,5-3 16-16,4 6 0 0,5 0 32 0,0 5 0 15,1 1 0-15,4 4 0 0,7 6-48 0,-1 4-16 16,1-1 0-16,3 8 0 0,3 7-224 0,1-1-144 15,-2 2 192-15,-4 3-192 0,-4 0 128 0,0 2-128 16,-4 2 0-16,-4 2 0 0,-6 2 256 0,0 3-64 16,-4-1-16-16,0 4 0 0,-3-2 176 0,-3 2 32 15,-1-2 16-15,-2 4 0 0,-2-1 48 0,-5 2 0 0,-4 1 0 0,-3-1 0 16,-6 3-32-16,-4-1 0 0,-6 2 0 0,-5-1 0 16,-5-3-64-16,-6 1-16 0,-3 2 0 0,-7 2 0 15,-4 3-128-15,-9 2-16 0,-8 2-16 0,-6-1 0 16,-5 1-176-16,-4 2-224 0,-3 8 48 0</inkml:trace>
  <inkml:trace contextRef="#ctx0" brushRef="#br0" timeOffset="47887.9">22876 11129 22111 0,'14'-1'976'0,"-3"2"208"0,0 1-944 0,2 2-240 16,-1 1 0-16,2 0 0 0,-2 0 320 0,1 3 0 15,-5-3 16-15,-8-5 0 0,0 0 368 0,0 0 80 16,0 0 16-16,4 8 0 0,-4-8-32 0,-4 10-16 15,-4-4 0-15,-5 3 0 0,1-2-336 0,-4 0-64 16,-3 1-16-16,-4 6 0 0,-2-3-208 0,-3 2-128 16,-3 0 160-16,-1 2-160 0,-1 0 176 0,-4 0-176 15,-3 2 192-15,-9 0-192 0,-4-1 144 0,-3 2-144 16,-1 0 0-16,0-1 144 0,-3 4 752 0,0-1 128 16,2 2 48-16,-6-2 0 15,-6 0-1648-15,-2 2-320 0,-2-2-64 0,2-1 0 0,-1-1 960 0,1 1 0 0,-2 3 0 0,-1-3 208 16,-4-3-32-16,3 2-16 0,2 0 0 0,2-3 0 15,-1 1-160-15,1-1 0 0,-3-1 144 0,1-2-144 16,-1-1 0-16,4 0 144 0,0-2-144 0,1 1 0 16,0-1 0-16,-3 1 0 0,-4 0 0 0,2-3 0 15,1 0 160-15,2 2-160 0,1-5 128 0,-1 1-128 16,0 2 0-16,-2-4 0 0,3-3 0 0,5 3 0 16,1-1 0-16,4 0 160 0,1-4-160 0,2 1 160 15,-1-1 16-15,1-1 0 0,-4-3 0 0,4-1 0 16,5 1-176-16,0-3 128 0,2 1-128 0,4-2 128 15,1 1-128-15,0-2 128 0,1 1-128 0,-1-2 128 16,-1-2-128-16,-2 2 0 0,2 0 144 0,3-3-144 16,1 0 0-16,2-1 0 0,2 2 0 0,0 1 128 15,-1-4-128-15,4 0 144 0,1 1-144 0,-1-2 160 0,2 2-160 0,-2-2 128 16,0-1-128-16,1 0 128 0,1-4-128 16,3 0 0-16,2 0 0 0,3 1 128 0,2-2-128 0,0 1 128 15,3 1-128-15,3-4 128 0,1-2-128 0,2 0 128 16,1 0-128-16,3-2 128 0,2 3-128 0,1-3 0 15,3-4 0-15,1 1 0 0,2-2 0 0,0-2 0 16,2-1 0-16,3 0 0 0,2-6 0 0,1 1 0 16,3-2 0-16,1 0 0 0,0-1 0 0,1 2 0 15,1 2 0-15,2-3 0 0,0 5 0 0,2-5 0 16,-1 5 0-16,0 0 0 0,0-1 0 0,-1-1 0 16,2 4 0-16,1 0 0 0,0 0 208 0,2 0 16 15,5 1 0-15,-1-4 0 0,0 1-224 0,2-1 0 0,3-3 0 0,0 3 0 16,-2 3 0-16,0-2 128 0,2 2-128 15,2-1 0-15,0-1 0 0,1 1 0 0,-1 1 0 0,2-1 0 16,-2-2 0-16,5 3 0 0,-1 0 0 16,4 2 0-16,2 0 0 0,-1 1 0 0,3-1 0 0,-3-1 0 15,-1 2 0-15,2-1 0 0,1 1 0 0,-1-2 0 16,3 0 0-16,-1 0 0 0,2 0 0 0,1 0 0 16,4 0 0-16,0-1 0 0,1-1 0 0,-3 1 0 15,-3-2 0-15,0 2-128 0,0 0 128 0,1 0 0 16,-2-3 0-16,1 2 0 0,2-1 0 0,-2 5 0 15,2-2 0-15,-1 0 0 0,-2-2 0 0,-2-4 0 16,-5 1 0-16,0-2 0 0,0 5 0 0,-1 0 0 16,-3-1 0-16,2 1 0 0,-3-1 0 0,-2 5 0 15,2 2 0-15,-3-2 0 0,-3-1 0 0,-2 2 0 16,-3 3 0-16,-2-2 0 0,-3-3 0 0,-2 2 0 0,-2-1-144 0,0 1 144 16,-4 4 0-16,1-2-144 0,-1-1 144 15,2 1 0-15,-1 2 0 0,1 0 0 0,-2 0 0 16,2 3-128-16,2-3 128 0,-1 0 0 0,1 2 0 0,2-1 0 15,0 2 0-15,3-3-128 0,2 1 128 0,1 2 0 16,3 0 0-16,0 2 0 0,3 1 0 0,3-3 0 16,1 2 0-16,4-3-128 0,1 1 128 0,6 2 0 15,3 2-144-15,3 0 144 0,1 0 0 0,0 1-144 16,0 1 144-16,2-1 0 0,2 2 0 0,2 4-128 16,3 1 128-16,3-3 0 0,2 1 0 0,1-1 0 15,2-1 0-15,-1 2 0 0,1 3-128 0,2 2 128 16,0 0 0-16,4-1 0 0,2 2 0 0,-2 1 0 0,-4-3 0 15,-1 5 0-15,4 0 0 0,1 2 0 0,1 1 0 0,1 0 0 16,1 2 0-16,-4 0 0 0,-5 2 0 0,1 1 0 16,1 0 0-16,2 1 0 0,3 2 0 0,-1 2 0 15,0 1 0-15,-3 0 0 0,-2 4 0 0,0-1 0 16,0 3 0-16,1 1 0 0,1 2 0 0,2 3 0 16,-1 2 0-16,-3-1 0 0,-3-4 0 0,-2 8 0 15,1 1 0-15,1 5 0 0,-1-2 0 0,0 2 0 16,2-3 0-16,-6 6-128 0,-4 1 128 0,-1 2 0 15,-1 2 0-15,0 0 0 0,1 0 0 0,0 4 0 16,-1 3 0-16,0-1 0 0,0 3 0 0,-2-3 0 16,-3-3-128-16,-5 4 128 0,-3-1 0 0,0 3 0 15,-2 2 0-15,-1-2 0 0,0 2 0 0,-2-2 0 0,-3 1 0 16,2 3 0-16,-3 1 0 0,-1-2 0 0,-1 2 0 16,-3-1 0-16,-1 0 0 0,-3 4 0 15,-3-6 0-15,1 0 0 0,-3 5 0 0,-4 0 0 0,-3 0 0 0,0 1 0 16,0-2 0-16,-1 1 0 0,-2 1 0 0,-1-1 176 15,-2-2-176-15,1 2 160 0,-2 1-160 0,0 0 0 16,-2 0 0-16,0-1-176 0,-2-1 176 0,-1 2 0 16,-2-5 0-16,0 1 0 0,1 0 0 0,-3 1 0 15,-1 0 0-15,-1-1 0 0,-3-3 0 0,-1 0 144 16,-2-5-144-16,2 5 0 0,-4 1 0 0,-1-2 0 16,-3 1 0-16,1-3 0 0,-2 3 0 0,0-2 0 15,-3-1 160-15,1 0-160 0,0 0 160 0,-3-2-160 16,-2 3 192-16,0-5-192 0,2 0 192 0,-1-4-64 15,-1 0 0-15,-3-2-128 0,-5-1 192 0,-2-1-192 16,-5-3 192-16,1-1-192 0,-1-1 240 0,1 0-64 0,-1-2-16 0,1 2 0 16,-2-4-160-16,0 1 0 0,-1-1 0 0,-4-2 0 15,-3-3 0-15,-4 1 0 0,0-1 0 0,1 1 128 16,0-1-128-16,2 0 128 0,2-2-128 0,-2 1 128 16,-2-3-128-16,-3-2 128 0,-2 2-128 0,-1 0 128 15,4-1-128-15,-1-3 160 0,1 0-160 0,3 1 160 16,1 3-160-16,-3-3 0 0,0-5 0 0,1 3 128 15,-1-2-128-15,3 4 0 0,1-1 144 0,5 2-144 16,0-5 0-16,3 5 144 0,3-1-144 0,-2 1 0 16,-4 0 144-16,2 2-144 0,0-2 0 0,4 0 144 15,5 5-144-15,0 0 0 0,5-1 0 0,2 2 128 16,3 1-128-16,4 0 0 0,1 0 144 0,4 0-144 16,3 0 0-16,2 0 128 0,1-1-128 0,3 1 0 0,1 0 0 0,2 0 0 15,5 0 0-15,-2 2 0 0,4-2 0 0,4 0 0 16,0 0 0-16,2 1 0 0,2 1 0 0,3 0 0 15,3 2 0-15,4 0 0 0,2-4 0 0,4 1-208 16,2 2 48-16,4-2 16 16,5-1-1856-16,7-1-368 0</inkml:trace>
  <inkml:trace contextRef="#ctx0" brushRef="#br0" timeOffset="48834.66">23012 10847 18431 0,'0'0'1632'0,"-2"-7"-1312"16,2 7-320-16,2-9 0 0,2 3 1664 0,-4 6 256 15,10-2 48-15,1-1 16 0,-1 2-1552 0,1 1-304 16,3 0-128-16,1 0 0 0,6 1 320 0,0 2-48 15,1-2 0-15,2 4 0 0,0 3-16 0,3-2-16 0,1 4 0 0,2-2 0 16,2 2-112-16,0-1-128 0,1 5 176 0,3 4-176 16,-1 1 208-16,3 3-64 0,1 4-16 0,0 1 0 15,2 1 96-15,-6 0 16 0,1 2 0 0,-3 3 0 16,0-1-48-16,1 1 0 0,1 5 0 0,0 1 0 16,1 0 32-16,-1 1 0 0,1 1 0 0,1 3 0 15,0 1-48-15,1 2-16 0,-1-1 0 0,-3-3 0 16,-2 0 32-16,-3 2 16 0,-2 3 0 0,-1-2 0 15,0 2 16-15,-2 2 0 0,3-2 0 0,-1 3 0 16,-2 1-48-16,-1 2-16 0,0 0 0 0,0 2 0 16,0 0-32-16,0 1 0 0,1-1 0 0,-2 0 0 15,-1 3-128-15,1 2 128 0,-2-3-128 0,0-4 128 16,1 2-128-16,-2 0 128 0,-1-1-128 0,-1-1 128 16,0 1-128-16,-3 0 0 0,1-2 144 0,-1 1-144 15,-2-1 0-15,-2-2 0 0,0-2 0 0,0 2 128 0,0-1-128 16,2 1 0-16,-5 1 0 0,2-1 128 0,1-1-128 0,-2 3 0 15,0-4 0-15,-1-1 0 0,1 1 128 0,0 0 16 16,1 2 0-16,-3-3 0 0,-2 1 160 0,0 0 16 16,-1 0 16-16,1 0 0 0,0 1 96 0,0-1 16 15,-2 2 0-15,3-1 0 0,-1-2-128 0,0 2-32 16,1-2 0-16,0-2 0 0,0 1-160 0,0-4-128 16,2 1 192-16,-2-3-192 0,0 0 144 0,1-1-144 15,-3-1 0-15,1-3 144 0,-1-1-144 0,1-1 0 16,-3-3 0-16,2-2 0 0,-2-4 0 0,-1 2 0 15,0-3 0-15,0 1 0 0,-1-3 0 0,1-3 0 16,1-1 128-16,-1-2-128 0,0-2 0 0,0-3 0 0,0-11 0 0,2 11 0 16,-2-11 0-16,1 9 0 0,-1-9 0 0,0 0 0 15,0 0 0-15,0 0-272 0,0 0 32 0,0 0 16 32,0 0-432-32,2-9-96 0,0-4-16 0,-1-4 0 15,-1-5-2432-15,0-2-480 0,0-22-96 0,6 4-32 0</inkml:trace>
  <inkml:trace contextRef="#ctx0" brushRef="#br0" timeOffset="49284.68">24365 14148 17503 0,'0'0'768'16,"-9"-4"176"-16,3 0-752 0,6 4-192 0,0 0 0 0,-2 11 0 0,5 3 3488 0,1 2 672 16,1 0 128-16,1 5 16 0,1 3-3424 0,0 2-688 15,2-3-192-15,1 7 0 0,2-3 256 0,0 8-16 16,1 0 0-16,2 5 0 0,3 3-240 0,0 3 0 15,1 2 128-15,3 3-128 0,0-4 0 0,4 3 0 16,2 0 0-16,1-1 0 0,2-6 0 0,0 1 128 0,1-3-128 0,-1-2 0 16,0-3 224-16,4-3 0 15,2-1 0-15,3-4 0 0,4 1 96 0,3-2 0 0,3-1 16 16,3-8 0-16,0-3-96 0,0-6-32 0,-1-1 0 0,-1-5 0 16,-1-2-80-16,1-4-128 0,1-4 176 0,1 0-176 15,2-4 176-15,2-2-176 0,2-3 160 0,-6-7-160 16,-4-4 192-16,-1 0-64 0,-3 1-128 0,0-5 192 15,-1-2-48-15,1 3-16 0,-2-3 0 0,3 0 0 16,2 2 0-16,-5 1 0 0,-2-4 0 0,-3 3 0 16,-2 1-128-16,-3 1 0 0,-3-1 0 0,-1-2 0 31,-4 1-1392-31,-1 2-208 0,-1-4-32 0</inkml:trace>
  <inkml:trace contextRef="#ctx0" brushRef="#br0" timeOffset="51178.17">23306 11806 17439 0,'0'0'768'0,"0"0"176"0,4 14-752 0,0-2-192 0,0 0 0 0,1 4 0 16,0-6 352-16,0 3 32 0,0-1 16 0,-1 1 0 15,-1-4 48-15,-3-9 16 0,6 13 0 0,-1-4 0 16,0-1-64-16,-5-8-16 0,0 0 0 0,0 0 0 16,5 8-80-16,-5-8-32 0,0 0 0 0,0 0 0 15,0 0-272-15,0 0 160 0,0 0-160 0,0 0 128 16,7-10 400-16,0-4 80 0,-2-4 16 0,0-1 0 15,-1-6 16-15,-2-2 0 0,0-2 0 0,-2-1 0 16,-2-3-128-16,1 0-32 0,0-1 0 0,-3-3 0 16,1-2-128-16,1-3-32 0,-2 0 0 0,2 0 0 0,-1-3-80 15,0 4-32-15,1-4 0 0,1 1 0 0,-1-1-80 0,2 3-128 16,0 4 176-16,2 2-176 0,-1 2 176 0,0 5-176 16,0 3 160-16,2 5-160 0,-3-3 0 0,1 3 128 15,1 4-128-15,0-1 0 0,1 1 0 0,-1 6 0 16,1-2 0-16,-1 3 0 0,1 2 0 0,-3 8-128 15,4-7 128-15,-4 7 0 0,0 0-160 0,0 0 160 16,14 0-128-16,-2 1 128 0,2 1 0 0,3 1-160 16,1 3 160-16,3 3 0 0,5-1-144 0,2 3 144 15,1-1 0-15,3 3-144 0,-1 2 144 0,2 1 0 16,0-4 0-16,3 1 0 0,0 1 0 0,2 1 0 16,2 3 0-16,5 0 0 0,-1 1 0 0,6-1 0 0,3-2 0 15,1 0 0-15,-1-4 0 0,-1 2 0 0,-5-1 0 16,2-2 0-16,0-2 0 0,3 4 176 0,0-2-48 0,4 2 0 15,3 0-128-15,-2 0 160 0,-1-3-160 0,-4 4 160 16,-4 0-160-16,-1-2 0 0,0 4 144 0,0-2-144 16,-2 1 0-16,2-1 0 0,0-1 0 0,-1 2 0 15,-2 0 0-15,-2 2-128 0,-2-1 0 0,-5 2 0 32,-4 0-1824-32,-3-2-352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36:51.55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23351 8952 10127 0,'0'0'448'0,"8"-8"96"0,1-5-544 0,2 4 0 16,-1 0 0-16,1 6 0 0,1-1 1216 0,-1-3 144 0,0 2 32 0,2 2 0 15,-3-1-656-15,2-3-128 0,-1 2-32 0,1 0 0 16,-1-5-80-16,1 5-32 0,-2-3 0 0,-1 1 0 15,-2-3-80-15,0 1 0 0,-4-2-16 0,-1 4 0 16,0-5-32-16,-4 3 0 0,-1-2 0 0,-1 1 0 16,-2-3 176-16,-3-3 48 0,-2 0 0 0,-2 0 0 15,0-1-288-15,-2 1-48 0,0-2-16 0,-2-1 0 16,-3-3 176-16,-2 1 48 0,-1 0 0 0,-1 2 0 16,-4 0-48-16,0 1-16 0,0-2 0 0,-3 6 0 15,-5-1-176-15,-2 0-48 0,-4 1 0 0,-4-3 0 16,-2-2-144-16,-1 0 160 0,1 0-160 0,0 2 160 15,0 3-160-15,1 3 0 0,1 0 0 0,-3 0 0 16,-3 1 0-16,-4-2 0 0,-3-1 0 0,1 1 0 16,4-2 0-16,2 3 0 0,1 2 0 0,3-1 0 15,-3 2 0-15,-1 2 0 0,-3-3 0 0,-1 4 0 0,1 1 0 0,-1-1 0 16,3 1 0-16,0 4 0 0,2 3 0 0,0 1 128 16,1 2-128-16,-3-1 0 0,-3 6 128 0,1 0-128 15,2 1 0-15,2 5 128 0,5-2-128 0,2 2 0 16,-1 2 144-16,5 1-144 0,3 0 0 0,3 3 0 15,2 3 0-15,1-3 0 0,1 2 0 0,2 2 0 16,2-2 0-16,4 2 0 0,-1-7 0 0,5 4 0 16,1 2 0-16,1-2 128 0,4 5-128 0,5-1 0 15,-1 3 0-15,6 0 128 0,0-1-128 0,4 1 0 16,4 0 128-16,4 3-128 0,2 3 128 0,3-1-128 16,1-3 128-16,5 2-128 0,4 2 0 0,3 1 144 15,1-2-144-15,2 2 0 0,1-1 128 0,3-2-128 16,1 0 0-16,3 0 0 0,2 0 128 0,2 1-128 0,4 3 0 0,3-4 0 15,0-2 0-15,4-4 0 0,-1-2 128 0,2 1-128 16,-2-5 0-16,2 0 128 0,0 2-128 0,4-2 0 16,6-1 144-16,0-1-144 0,-1-2 0 0,-2-1 144 15,1-2-144-15,1-1 0 0,-2-3 144 0,6-4-144 16,3 0 208-16,0-6-16 0,-2-2-16 0,-3-2 0 16,-3-5 16-16,0 1 0 0,-4-4 0 0,4 0 0 15,0-4 0-15,1 0 0 0,-2-3 0 0,-6-1 0 16,-5-6-48-16,-3 1 0 0,-1-2 0 0,-2 1 0 15,-3-4 80-15,-2 1 16 0,-2 0 0 0,-2 1 0 16,-2-6-16-16,-3-1 0 0,-5-1 0 0,-1-1 0 16,-6 2-96-16,-3-1 0 0,-2-2-128 0,-2 1 192 15,-3-2-64-15,-4-2 0 0,-4 0-128 0,-2 4 192 16,-4-2-64-16,-4 1 0 0,-5-1-128 0,-2 2 192 0,-1-1-192 0,-10 2 0 16,-5-4 0-16,-1 0 0 0,3 1 0 0,-3-1 0 15,-3 0 0-15,-1 2 0 0,-2-3 0 0,-1 6 0 16,1-1 0-16,-4 1 0 0,-6 2 0 0,-2-1 0 15,-2 1 0-15,0 1 0 0,1 1 0 0,-1 3 0 16,4 1 0-16,-2 2 0 0,0 0 0 0,-1 3 0 16,-3-2 0-16,-2 0 0 0,-4 6-128 0,1 3 128 15,5 1 0-15,0 1 0 0,2 1 0 0,-1-1-128 16,1 6 128-16,-1 0 0 0,0 0 0 0,-2 2 0 16,-4 2 0-16,3 2 0 0,2 3-144 0,3 3 144 15,1 0 0-15,2 3-144 0,-2-5 144 0,1 6 0 16,-1 0-144-16,2 4 144 0,-2 3 0 0,4 3 0 0,1 3-144 15,2 1 144-15,0-3 0 0,4 6 0 16,0-1 0-16,1 4 0 0,0 5 0 0,-1 0-192 0,1-3 192 0,1 3-160 16,3 2 160-16,2 0 0 0,0 5 0 0,4-2 0 15,2-4 0-15,4 1 0 0,3 0 0 0,2 3 0 16,3 1 0-16,4-2 0 0,2-2-128 0,4 1 128 16,2 1 0-16,3 0 0 0,5-4 0 0,4 4 0 15,2 1-128-15,5 1 128 0,3-3-128 0,4 2 128 16,5-1 0-16,6 1-128 0,2-2 128 0,4-1 0 15,6-2 0-15,1-2 0 0,0 1 0 0,5 0-128 16,5 1 128-16,7-2 0 0,5 1 0 0,4-6 0 16,6-3-144-16,1 0 144 0,0-7-160 0,4-1 160 15,4 2 0-15,1-7 0 0,-1-2 0 0,-2-4 0 16,-1-1 0-16,3-2 0 0,3-2 0 0,1-3 0 16,-2-3 0-16,-2-5 0 0,-3-1 0 0,4-3 0 0,0-2 0 15,-1-3 0-15,-1-2 0 0,-4-7 160 0,-4-3-32 0,-3-3-128 16,-1-3 192-16,-2 1-64 0,-4-2 224 0,-4-6 32 15,-8-2 16-15,-4-2 0 0,-11 1-16 0,-3 0 0 16,-5 5 0-16,-8-5 0 0,-5 1 0 0,-7 1 0 16,-6 2 0-16,-7 4 0 0,-5 0-64 0,-7 2-32 15,-7 3 0-15,-6-1 0 16,-5-2-1296-16,-9 2-256 0,-12 2-48 0,-14-1-9504 16,-16-4-1920-16</inkml:trace>
  <inkml:trace contextRef="#ctx0" brushRef="#br0" timeOffset="933.45">7582 4378 13823 0,'0'0'1216'0,"0"0"-960"0,0 0-256 0,4 10 0 0,-4-10 448 0,8 12 64 16,-2-3 0-16,5 0 0 0,3-4 192 0,3 0 64 15,1-3 0-15,6 1 0 0,5 1 0 0,4-3 16 16,2-1 0-16,3-1 0 16,2-4-160-16,5 0-48 0,2 1 0 0,1 0 0 0,6-1-192 0,2 0-64 15,6 2 0-15,8 1 0 0,6-6-96 0,2 2-32 16,-2-1 0-16,4 0 0 0,2 0 16 0,7 2 0 16,7-4 0-16,-1 2 0 0,-5-6 80 0,6 7 16 15,5 1 0-15,1-1 0 0,1-5-48 0,3 3 0 16,-2 5 0-16,4-1 0 0,4 1 32 0,0 1 0 15,-2-3 0-15,3 3 0 0,3 4-32 0,0-4-16 16,-2 1 0-16,3-1 0 0,1 0-48 0,-2 1 0 0,-2-5 0 0,1 2 0 16,-2 1 0-16,1-2 0 0,2-2 0 0,-6 3 0 15,-5-1-48-15,-1 0-16 0,-1 1 0 0,-3 0 0 16,-6 1-128-16,-5 1 128 0,-6-3-128 0,-3 1 128 16,-1 1-128-16,-4 2 128 0,-5-4-128 0,-5-1 128 15,-9 1-128-15,-7 1-176 0,-4-3 48 0,-7 5 0 31,-7 1-1936-31,-5-1-384 0,1 1-80 0,-13-1-16 0</inkml:trace>
  <inkml:trace contextRef="#ctx0" brushRef="#br0" timeOffset="1450.53">9158 5248 27647 0,'0'0'2448'0,"0"0"-1952"0,0 0-496 0,0 0 0 31,8-4-352-31,1-6-160 0,1 1-48 0,4-4 0 0,-1 0 736 0,3-4 144 0,2-8 16 0,4-3 16 16,3-2-64-16,3-2-16 0,0-1 0 0,1 0 0 16,1-4-272-16,-1 2 160 0,-4-1-160 0,-1-5 128 15,-2-3-128-15,0 1 0 0,-3 2 0 0,1-1 128 16,2 1-128-16,-2 3-256 0,-2 1 64 0,0 6 16 15,-3 5 176-15,1 3-128 0,-2 8 128 0,0 2-128 16,0 2 128-16,-1 6 0 0,-2 2 0 0,0 5 128 16,-11-2-128-16,12 10-208 0,0 4 48 0,-2 7 16 15,0 7 144-15,-2 7-128 0,-2 0 128 0,-1 7-128 16,2 4 128-16,-5 0 0 0,2 2 0 0,-3 3 0 16,-2 2 0-16,0-2 0 0,1 0 0 0,0-4 0 15,-2 0 0-15,1-6 0 0,0-5 144 0,0 0-144 16,-2 0 0-16,0-2 0 0,0-1 0 0,-1-3 0 0,-1-4 0 0,-3 2-144 15,3-3 16-15,0-3-11760 16</inkml:trace>
  <inkml:trace contextRef="#ctx0" brushRef="#br0" timeOffset="1850.62">9658 4846 24879 0,'-25'-14'2208'0,"11"6"-1760"0,1 3-448 0,3 3 0 15,10 2 336-15,-9 0-16 0,9 0 0 0,-9 9 0 16,1 6-320-16,3 5 0 0,1 6 0 0,1-1-128 16,-1 3 128-16,0 4 0 0,1 5 0 0,0 3 0 15,-1 5 0-15,3 2-128 0,-5 4 128 0,3 3 0 16,-2 9 0-16,-2 1 0 0,0 5 0 0,-4 1 0 15,-3 2 0-15,0 1 0 0,-1 1 0 0,-3 1 0 16,-3 0 0-16,-3 2 0 0,-1-1 0 0,-4 1 0 16,1-1 0-16,-2-1 0 0,-5-3 0 0,0 2-128 15,-5 4 320-15,0-1 80 0,-3-2 16 0,-4 0 0 16,-4 3 352-16,-7 1 80 0,-4-4 16 0,-3 3 0 16,-1 4-96-16,-2-1-32 0,-2 3 0 0,-4 1 0 15,-5-4-256-15,-2 3-48 0,-2 3-16 0,2 0 0 16,3 2-128-16,-1-1-32 0,3-1 0 0,0-2 0 0,1 1-128 15,3-2 0-15,2-6 0 0,7 3 128 0,4-2-128 0,4 0 0 16,-1-7-192-16,9-7 192 16,1-3-1456-16,4-5-160 0,3-2-48 0</inkml:trace>
  <inkml:trace contextRef="#ctx0" brushRef="#br0" timeOffset="2850.99">2123 10287 10591 0,'5'-16'464'0,"-1"4"112"0,-1 0-576 0,1-3 0 0,0-2 0 0,-1 3 0 15,0 1 896-15,1 4 64 0,-4 9 0 0,0 0 16 16,0 0-496-16,0 0-96 0,0 0-32 0,0 0 0 16,0 0-96-16,-1 18-32 0,-2 3 0 0,1 4 0 15,-2 4 160-15,2 4 48 0,-1 4 0 0,0 9 0 16,0 5-224-16,-4 7-32 0,-3 1-16 0,0 9 0 15,0 5-160-15,-3 0 0 0,2 4 0 0,-2-6 128 16,-1-5-128-16,0-8 0 0,1-5 0 0,2-6 128 0,-1-8 128 0,3-6 0 16,2-13 16-16,2-3 0 0,2-8 784 0,3-9 160 15,0 0 16-15,-6-7 16 0,2-5-16 0,0-7 0 16,0-7 0-16,2-8 0 0,-1-9-720 0,2-2-128 16,2-1-48-16,2-2 0 0,-2-5-144 0,3-7-48 15,1-2 0-15,1-7 0 0,5 2-144 0,0-2 192 16,2 0-192-16,3 3 192 0,6 2-192 0,2 4 0 15,1 0 0-15,5 2 0 0,1 4 0 0,3 7 0 16,-1 4 0-16,-2 7 0 0,-1 8-160 0,-1 3 160 16,3 3 0-16,1 7-144 0,-2 5 144 0,2 1-128 15,-1 4 128-15,-4 5-128 0,-4 4 128 0,-1 5 0 0,-1 0 0 0,-2 7-128 16,-7 4 128-16,-3 7-128 0,-4 2 128 16,-2 3-128-16,-5 1 128 0,-4 2 0 0,-3-2-144 0,-3-2 144 15,-4 2 0-15,-3-3 0 0,-5-5 0 0,-4 0 0 16,-3-2 0-16,-5 2 0 0,-3 0 0 0,0-5 0 15,5-1 128-15,-1 0-128 0,-2 0 128 0,6-3-128 16,4-6 0-16,5-4 128 0,2 1-128 0,3-2 0 16,7-3 0-16,9-2-304 0,-3-7 48 0,3-1-8464 15,0 8-1712-15</inkml:trace>
  <inkml:trace contextRef="#ctx0" brushRef="#br0" timeOffset="3467.97">3218 10042 11055 0,'0'0'480'0,"0"0"112"0,0 0-464 0,0 0-128 15,0 0 0-15,4-8 0 0,-2-4 928 0,0 5 160 16,-2 7 48-16,0 0 0 0,0 0-592 0,0 0-112 16,0 0-32-16,0 0 0 0,-2 9 48 0,-4 5 0 15,0 3 0-15,-1 3 0 0,-4 2 64 0,1 7 0 16,0 4 16-16,-3 4 0 0,-1 1-144 0,2 3-16 16,0-2-16-16,3 2 0 0,0-2-112 0,4-4-32 0,3-9 0 0,-1 1 0 15,1-4-80-15,0-4 0 0,2-5-128 0,0-14 192 16,0 0 368-16,0 0 64 0,0 0 16 0,0 0 0 15,0 0 320-15,12-7 64 0,-3-4 0 0,1-3 16 16,0-4-528-16,0-1-96 0,-1 0-32 0,1-1 0 16,0 1-256-16,2-2-128 0,-1-1 128 0,2-1-128 15,2 0 0-15,3-3 128 0,1 2-128 0,0 1 0 16,0-1 0-16,3 4 0 0,0 3 0 0,-1 3 0 16,-1-1 0-16,2 4 0 0,-2 4 128 0,-1 6-128 15,-1 5 0-15,0 3 0 0,0 6-192 0,-3 5 192 16,-2 2-192-16,-3 7 192 0,-4 3-192 0,-1 5 192 15,-1 2-176-15,-4 3 176 0,-2 1-128 0,-2-3 128 16,0-1 0-16,0-5-128 0,-2-8 128 0,5-5 0 16,-1-5 0-16,1-1 0 0,1-13 0 0,0 0 0 0,0 0 0 0,0 0 128 15,0 0-128-15,0 0 128 0,6-13 32 0,5-1 16 16,1-4 0-16,1-1 0 0,0 0-176 0,2-4 160 16,2 2-160-16,0-2 160 0,1 2-160 0,0 4 0 15,-2 1 144-15,0 5-144 0,-1-1 0 0,-2 9 0 16,-2 3 0-16,2 3 0 0,0 5-144 0,-3 5 144 15,-3 10-160-15,0 1 160 0,-2 0-176 0,-1 6 176 16,-2 5-192-16,-2 7 192 0,4 6-368 0,-2 5 48 16,1 1 0-16</inkml:trace>
  <inkml:trace contextRef="#ctx0" brushRef="#br0" timeOffset="4386.51">3838 10529 10127 0,'0'0'448'0,"0"0"96"0,0 0-544 0,7 13 0 15,2-2 0-15,4-3 0 0,1 2 512 0,2-5-16 16,5 0 0-16,-1-5 0 0,3-4 16 0,-2-1 16 15,4-2 0-15,-1-1 0 0,-3 0-80 0,1-3 0 16,-2-1-16-16,1 3 0 0,-1 1-48 0,-1 0-16 16,-2-5 0-16,-1 4 0 0,-2-5-32 0,-2 3 0 15,-5 2 0-15,-2-2 0 0,-1 0 64 0,-3 0 16 16,-2 2 0-16,-3 0 0 0,-3 3 160 0,-2-3 48 16,-3 1 0-16,0 1 0 0,-5 2-240 0,-1 2-64 15,-2 1 0-15,0 4 0 0,-2 2-176 0,-1 9-144 0,-1-1 192 0,0 5-192 16,-2 1 128-16,3 1-128 0,2 1 0 0,3 0 0 15,3 2 176-15,5 1-176 0,1 0 160 0,5 2-160 16,3-3 0-16,2-1 0 0,3 2 0 0,2-2 0 16,3-4 0-16,1-1 128 0,2-5-128 0,2 2 0 15,3-1 0-15,4-4 128 0,2-2-128 0,1 1 0 32,2-5-384-32,5-2-160 0,3-2-32 0,2-6-16 0</inkml:trace>
  <inkml:trace contextRef="#ctx0" brushRef="#br0" timeOffset="4719.46">4771 10360 17103 0,'-17'-1'752'0,"3"1"160"0,-6-2-720 0,-3 2-192 0,0 0 0 0,-4 4 0 0,-2 6 672 0,-2-1 96 16,0 4 32-16,-4 2 0 0,0 4-80 0,2 2-16 15,1-1 0-15,3 2 0 0,1-1-128 0,4 3-16 16,3-1-16-16,6 0 0 0,4 0-320 0,3-1-64 15,3-2-16-15,4-2 0 0,4-2-144 0,1-7 0 16,3 0 0-16,3-5 0 0,2-2 0 0,4-2 0 16,2-2 144-16,1-6-144 0,0-6 160 0,0-2-32 15,4-1-128-15,-3-1 192 0,3-2-192 0,-3 1 144 16,-1-3-144-16,-1 3 128 0,-1 1-128 0,-3 2 0 16,-3 1 0-16,0 2 128 0,0 8-128 0,-11 5 0 15,10-3 0-15,-10 3 0 0,0 0 0 0,9 4 0 0,-4 5 0 0,-1 5 128 16,-4 3-128-16,0 3 0 0,-2 2 0 0,2 4 0 15,-1 1 0-15,1 3 192 0,1 2-192 0,3 3 192 16,0-1-192-16,2-4-256 0,3-2 64 0,1 0-7520 16,0-7-1504-16</inkml:trace>
  <inkml:trace contextRef="#ctx0" brushRef="#br0" timeOffset="5086.08">5152 10366 8287 0,'0'0'736'0,"-1"9"-592"0,-2 1-144 0,2 4 0 15,0 0 2128-15,1 3 400 0,-3 2 80 0,2 2 16 0,-2 6-1696 0,-1 1-336 16,-1 3-64-16,-2 3-16 0,-2 0-256 0,0 4-48 16,-3 1-16-16,2-1 0 0,0-3-64 0,1-3 0 15,2-5-128-15,1-6 192 0,1-9 48 0,2-3 0 16,3-9 0-16,0 0 0 0,0 0 560 0,0 0 112 15,2-14 32-15,2-2 0 0,1-1-128 0,4-5-32 16,1-6 0-16,4-1 0 0,0-4-400 0,3 4-96 16,-1-1-16-16,2 0 0 0,-2-5-128 0,3 5-16 15,2 3-128-15,-1 2 192 0,0 2-192 0,1 5 0 16,-1 2 0-16,0 7 0 0,0 1 0 0,-1 6 0 16,0 2 0-16,0 5 0 0,-1 4 0 0,-1 2 0 15,1 3 0-15,-1 5-160 0,-2 3 160 0,0 3 0 16,-1 8 0-16,-1 4 0 0,-3 1 0 0,-1 3 0 0,1 2 0 0,0 0 0 31,-2 3-368-31,2-3-32 0,-1 2-16 0,1-6-12016 0</inkml:trace>
  <inkml:trace contextRef="#ctx0" brushRef="#br0" timeOffset="5464.45">6457 10036 25103 0,'-15'-13'1104'0,"9"9"240"0,6 4-1072 0,0 0-272 16,0 0 0-16,0 0 0 0,0 0 288 0,10 2 0 15,4-1 0-15,0-1 0 0,1-1-112 0,4-1-32 16,3 2 0-16,3 2 0 0,3 3 48 0,4 0 16 0,1-3 0 0,5 1 0 15,3-2-208-15,1 0 176 16,0-1-176-16,-3 0 160 0,-1 0-160 0,0 3 160 0,0 1-160 0,-4 3-8176 16,-3 1-1728-16</inkml:trace>
  <inkml:trace contextRef="#ctx0" brushRef="#br0" timeOffset="5686.82">6431 10545 29487 0,'10'-12'2624'0,"2"3"-2112"0,9 2-512 0,8-1 0 16,7 0 208-16,7 3-64 0,6 0-16 0,9 1 0 15,3 0 208-15,-2 0 48 0,-1 3 0 0,-1-3 0 0,1 2-240 0,-2 0-144 16,3 2 192-16,0 4-192 15,1 5-736-15,0-4-256 0,-3-1-48 0</inkml:trace>
  <inkml:trace contextRef="#ctx0" brushRef="#br0" timeOffset="6305.08">8448 10173 26895 0,'1'-13'1184'0,"4"2"256"0,2-4-1152 0,0 1-288 0,3-3 0 0,3-2 0 15,1-3 352-15,3-2 16 0,-1-1 0 0,2-4 0 16,0-1-128-16,2 0-32 0,0-4 0 0,2-3 0 16,0-4-16-16,1 0 0 0,-2 2 0 0,2-4 0 15,2-2-48-15,0 0-16 0,-3-3 0 0,1 0 0 16,-1 0-128-16,0 3 0 0,-1-2 0 0,2 4 0 0,0-3 0 15,-3 4 0-15,-1 3 0 0,-1 3 0 0,0 3 0 0,-2 3 0 16,-2 4 0-16,0 2 0 0,0 4 0 0,2 3 0 16,-2 7-144-16,-3 0 144 0,-5 4 0 0,1 1 0 15,-7 5 0-15,0 0 0 0,11 6 0 0,-1 8-192 16,-1-1 192-16,-1 5-160 0,0 3 160 0,-3 3 0 16,-2 9 0-16,1 2 0 0,1 0 0 0,-2 2 0 15,-2 1-144-15,-1 4 144 0,0 5 0 0,-1 2 0 16,-2-6 0-16,0 6 128 0,0 5-128 0,-2 2 0 15,-1 1 0-15,0-1 0 0,0-2 0 0,1 2 192 16,-1 2-192-16,-1 0 192 0,1-1 784 0,0 3 176 0,-2 1 16 0,-1-4 16 31,-1 0-1584-31,2 1-320 0,-1-3-64 0,0-4-16 0,2-2 800 0,-1 0 128 0,4 5 32 0,-2-4 16 16,-2-3-48-16,5 2-128 0,-2-1 192 0,1-5-64 16,-1-3-128-16,2 2 128 0,-1-2-128 0,0-2 128 31,2-2-576-31,1-4-112 0,-2-3-16 0,1-5-8752 0,-1 4-1744 0</inkml:trace>
  <inkml:trace contextRef="#ctx0" brushRef="#br0" timeOffset="6638">8360 11181 27583 0,'0'0'1216'0,"0"0"256"0,0 0-1168 0,0 0-304 16,0 0 0-16,17-3 0 0,-2-3 208 0,5 2-16 15,1 3 0-15,0 0 0 0,2-1 64 0,4 2 16 16,3 2 0-16,5-2 0 0,3-3 240 0,5 3 32 16,5-2 16-16,4 0 0 0,7 1-144 0,1 0-32 15,3-3 0-15,-1 0 0 0,-2 0 64 0,5-1 16 16,1-2 0-16,2 3 0 0,-1 3-16 0,0-2 0 15,1-6 0-15,-2 3 0 0,-5-3 48 0,1 3 0 0,2 0 0 16,-1 0 0-16,-1 2-112 0,-2 0-32 16,-1 2 0-16,-2-2 0 0,-5-1-224 0,-2 3-128 0,-5-1 160 0,-3 4-160 15,1 4 0-15,-3 2 0 0,-3-4 0 0,-4 5 0 32,-4 1-2624-32,-6-1-448 0</inkml:trace>
  <inkml:trace contextRef="#ctx0" brushRef="#br0" timeOffset="9472.79">13743 3542 5519 0,'0'0'496'0,"13"-1"-496"15,2-2 0-15,-2 2 0 0,-1 0 1408 0,-2-1 192 16,0 1 48-16,-10 1 0 0,10-4-768 0,-1 2-160 16,-9 2-16-16,8-7-16 0,-8 7-208 0,0 0-32 15,0 0-16-15,-4-9 0 0,-3-2-48 0,-3 5-16 0,-3-1 0 0,1 0 0 16,-5 1-96-16,-4-4-16 0,-6 4 0 0,-5-3 0 16,-5 4 144-16,-3-1 32 0,-4-5 0 0,1 3 0 15,0-5-144-15,-3 0-32 0,-1 0 0 0,0 1 0 16,-1-1 192-16,-7 5 16 0,-6-1 16 0,-2 1 0 15,-2-8 48-15,-1 2 16 0,2 0 0 0,-2 5 0 16,-4 1-256-16,-6 0-48 0,-4-2-16 0,-2 1 0 16,0-3-48-16,-1 5-16 0,1-2 0 0,-5 3 0 15,-7-3-160-15,3 1 0 0,-2 0 144 0,1 1-144 16,2 3 0-16,-4-1 128 0,-6-3-128 0,2 3 0 16,2-4 0-16,1 4 0 0,0 1 0 0,-3 3 128 15,-5-1 0-15,2-1 0 0,5-1 0 0,-2 3 0 16,-3 0-128-16,1-1 176 0,0 1-176 0,2 2 192 15,2 2-32-15,-1-1 0 0,-6 1 0 0,3 0 0 0,6 0-16 0,2 1 0 16,0 4 0-16,1-2 0 0,-5 1-144 16,7 0 0-16,3 0 144 0,2 4-144 0,1 2 0 0,1 1 0 15,-1 0 0-15,4-2 128 0,4-4-128 0,5 6 0 16,0 1 0-16,3 0 0 0,0 1 0 0,1-1 0 16,1-1 0-16,4 2 0 0,6 2 0 0,4 1 0 15,4 3 0-15,1-2 0 0,3 1 0 0,0 0 0 16,1 1 0-16,1 3-128 0,1 2 128 0,2 0 0 15,2-1 0-15,3 0 0 0,-3 2 0 0,6-2 0 16,2 2 0-16,2 3 0 0,1-3 0 0,5 4-128 16,1 2 128-16,1-1 0 0,1-3 0 0,3 4 0 15,2 1 0-15,1 2 0 0,3-3 0 0,1-1-160 16,3 0 160-16,4 2 0 0,7-2 0 0,0 0-128 16,6-3 128-16,2 3 0 0,1 0 0 0,1 2 0 0,6-2 0 0,5-3 0 15,3-2 0-15,4 1 0 0,5-3 0 0,3 2 0 16,4-4 0-16,3 1 0 0,-1 2 0 0,3-5 0 15,3-2 0-15,2-2 0 0,4-3 0 0,5 0 0 16,7 2 0-16,2-1 0 0,-2-2 0 0,4-1 0 16,0 1 0-16,6 1 0 0,3-1 0 0,1-5 0 15,-3 0 0-15,2-3 128 0,2 5-128 0,3-2 0 16,6 3 0-16,-2-4 0 0,-1-2 0 0,-1-1 0 16,-1 3 0-16,5 1 0 0,6-5 128 0,-2 1-128 15,-6 1 0-15,4-1 0 0,3 3 0 0,1-3 0 16,-1-6 128-16,-1 1-128 0,0 1 0 0,4 1 0 0,5 1 0 15,-4-3 128-15,-4-1-128 0,0-3 0 16,1-1 0-16,1-2 0 0,-1-1 128 0,-4-3-128 16,-4 4 0-16,4-1 0 0,3 4 0 0,-4-6 0 0,-4-4 128 0,-4 0-128 15,-3-1 0-15,1 1 0 0,0 0 0 0,0-3 0 16,-8-2 0-16,-1 2 0 0,0-1 0 0,1 1 0 16,-1 2 0-16,-2-4 0 0,0-1 0 0,-2-2 128 15,-8-1-128-15,-2 0 0 0,-3-2 0 0,2 2 0 16,0 0 128-16,0-2-128 0,-3-1 0 0,-4-3 0 15,-3-2 0-15,-2 5 0 0,-3 3 128 0,1-1-128 16,-3-2 0-16,1 3 0 0,-1-3 0 0,4 4 128 16,0 1-128-16,-3 3 0 0,-5 0 0 0,-2 1 0 15,-4 1 0-15,-3-2 0 0,-1 2 0 0,-1-2 0 0,-5-1 0 0,-2-2 0 16,-2-5 0-16,-4 2 176 0,-4 2-176 0,-2-3 160 16,-1 0 160-16,-4 3 16 0,-2-5 16 0,-4 3 0 15,-3-4-80-15,-3 1-16 0,-4-3 0 0,-2 0 0 16,-4 4-64-16,-2 1-32 0,-6-1 0 0,-3 3 0 15,-6-4 736-15,-2 3 128 0,-4 1 48 0,-6-1 0 32,-8 1-1776-32,-5 3-336 0,-6-1-80 0,0 1-16 0,-2 1 784 0,-2 1 160 0,-3 3 16 0,-6 1 16 15,-6-3 160-15,-4 1 0 0,-2-4-144 0,4 3 144 16,-4 3 0-16,-1 3 0 0,-3-2-144 0,-1-1 144 16,-3 0 0-16,4 1 0 0,0 1 0 0,-3-1 0 15,-6 3 0-15,2-2 0 0,4 2 0 0,2 2 0 16,-2 3 0-16,-2-1 0 0,-2 0 0 0,1 3 0 15,2 1 0-15,0 0 0 0,-2 1 0 0,0 1 0 0,-1-3 0 16,4 3 0-16,2 4 0 0,0-1 0 0,-1-1 0 0,0-2 0 16,1 2 0-16,3 0 0 0,4 3 0 0,-2 3 0 15,-2-2 0-15,3 2 0 0,1-3 0 0,2 1 176 16,3 3-176-16,-2 1 160 0,0 4-160 0,-1 0 0 16,3-6-160-16,1 1 160 0,4-4 0 0,2 4 0 15,1-2 0-15,-1 4 0 0,-5-4 0 0,3 5 0 16,4-5-144-16,1 2 144 0,1-1 0 0,1 6 0 15,-1 1 0-15,1-1-128 0,-6-1 128 0,5 1 0 16,3 1 0-16,2 0 0 0,2-1 0 0,-1 2 0 16,-2-2 0-16,1 3 0 0,1 4 0 0,2-1 0 15,1-1 0-15,3 0 128 0,2 1-128 0,2 0 0 16,1-1 0-16,1 1 0 0,-1-1 0 0,1 0 128 16,0 1-128-16,4-1 0 0,0-1 0 0,2-1 0 0,6-1 0 0,1 2 0 15,0 0 0-15,2 1 0 0,2 3 0 0,2 0 0 16,-1 0 0-16,2-2 0 0,-2 2 0 0,4 1 0 15,1 2 0-15,4-1 0 0,1 3 0 0,2-1 128 16,0 2-128-16,5-3 0 0,2 2 0 0,2-3 0 16,3-1 0-16,2 2 0 0,2-2 0 0,3 2-128 15,2 2 128-15,3-3 0 0,1 3 0 0,2-2 0 16,4 5 0-16,4-4 0 0,5 2 0 0,3-1 0 16,1 5 0-16,4-1 0 0,3 1 0 0,3-4 0 15,0 0 0-15,4-5 0 0,2 0 0 0,3 4 0 16,2-3 0-16,1 4-160 0,4-4 160 0,4 0 0 15,4-1-192-15,6-3 192 0,-2-1-192 0,1-1 192 16,3 2-160-16,-1 1 160 0,3-1-128 0,8-2 128 16,6-4 0-16,0 0-128 0,-2 0 128 0,-1-4 0 0,2 1 0 15,2 0 0-15,6 1 0 0,1 2-128 0,-3-5 128 0,1 0 0 16,-1 0 0-16,6 0-128 0,4 2 128 0,0-2 0 16,-3 0 0-16,-1-1 0 0,2-1 0 0,4 2 0 15,4-2 0-15,0 0 128 0,-4 0-128 0,2-1 0 16,2 0 0-16,2-3 0 0,0 1 0 0,0-2 0 15,-5 1 0-15,7 1 128 0,5-3-128 0,-3-1 0 16,-5 0 128-16,0 0-128 0,2 0 0 0,1-3 0 16,-5-3 0-16,2 2 0 0,0 0 0 0,1-3 0 15,3-1 0-15,-6-5 128 0,-4-1-128 0,0 2 0 16,0-4 0-16,1-1 128 0,-1-4-128 0,-1 1 0 0,-6-2 0 16,2 2 0-16,2 1 0 0,-2-1 128 0,1-2-128 0,-5-3 0 15,-3-2 896-15,0 0 128 0,-1 1 0 0,-1-5 16 31,-2-1-1600-31,-3 2-320 0,-8-6-64 0,-4 1-16 0,-3-2 800 0,-1-4 160 0,0-1 0 16,-3 1 0-16,0-2 0 0,-6 0 144 0,-7-2-144 0,-3-2 128 16,-4-5 768-16,-4 2 160 0,-6-1 32 0,-2-1 0 31,-6-4-1632-31,-3 1-320 0,-5-1-64 0,-6 4-16 0,-3 2 944 0,-5 1 0 0,-8-2 160 0,-2 1-16 16,-5 3 48-16,-5 2 0 0,-6-5 0 0,-6 3 0 15,-5 2-64-15,-10 1 0 0,-11 3 0 0,-8 3 0 16,-6-2-128-16,-3 0 0 0,-5 3 144 0,-10 8-144 15,-8 1 0-15,-7 5 0 0,-9 4 0 0,-8 3 0 16,-8 4-288-16,-8 6 32 0,-6 5 0 0,-10 2 0 16,-14 8-1616-16,-9 7-320 0</inkml:trace>
  <inkml:trace contextRef="#ctx0" brushRef="#br0" timeOffset="12159.03">1534 3988 13823 0,'0'0'608'0,"0"0"128"0,0 0-592 0,0 0-144 0,0 0 0 0,0 0 0 15,10 5 176-15,2-2 0 0,-1 0 0 0,2 0 0 16,1-3 288-16,1 0 64 0,4 0 16 0,2 0 0 16,-1 0 16-16,5 0 0 0,5-1 0 0,3 1 0 15,4-2-256-15,5 1-48 0,5-1-16 0,3 0 0 0,4 2-240 0,0 3 0 16,1-1 0-16,0 2 0 0,-1 0 0 0,5-1 144 15,1-2-144-15,2 0 128 0,8 4-128 0,0 2 0 16,0-2 0-16,0-2 0 0,-3 1 0 0,4 1 0 16,4-1 0-16,4 0 0 0,6 1 0 0,-2 0-144 15,-3-1 144-15,2-1 0 0,2-2 0 0,5 1 0 16,5 1 0-16,-3-2 0 0,-5-2 0 0,3 0 0 16,3-1 0-16,2 1 0 0,3 0-144 0,0 0 144 15,-3-1-208-15,3 1 80 0,3 0 128 0,1-1 144 16,-2 2-16-16,4-1-128 0,-3 1 0 0,4-2 0 15,6-1-160-15,-5 2 160 0,-4-2 0 0,2 1 0 16,3 0 0-16,1-1 0 0,-1-2 0 0,-2 2 0 0,0 0 0 0,0 1 0 16,7 1 0-16,-8-1 0 0,-4 1 0 0,0 0 0 15,0 0 0-15,2 1 0 0,-5 1 176 0,-2-1-176 16,-3 0 0-16,-2-1 0 0,0-2 0 0,1 3 0 16,0 3 0-16,-5-2 0 0,-5-1 0 0,0 0 0 15,0 0 0-15,1 0 0 0,-4 0 0 0,-4 0 0 16,-5 0 0-16,-4 0 0 0,-5 0 0 0,0-1 0 15,-2-3 0-15,-1 3 0 0,-1-1 0 0,-3 2 0 16,-1 0 0-16,-8 2 0 0,-5 0 0 0,-4 1 0 16,-2-3 128-16,-6 0-128 0,-5 1 0 0,-3-1 0 15,-4 0 288-15,-4 0-32 0,-10 0-16 0,0 0 0 16,0 0-16-16,0 0 0 0,0 0 0 0,0 0 0 16,0 0-16-16,0 0 0 0,-14 4 0 0,-4-1 0 15,-2 3-208-15,-3 0 128 0,-4-2-128 0,-6 0 0 0,-7 1-128 16,-3 1-128-16,-6-2-32 0,0 2 0 0,-2 1 80 0,0-2 16 15,0 2 0-15,-2 2 0 0,-6-3 192 0,-2 3 0 16,-6-2 0-16,-3-1 0 0,-3 2 0 0,1-3 0 16,-2 0 0-16,-1 3 0 0,-2-3 0 0,-5 0 0 15,-3 0 0-15,1-1 0 0,3-3 0 0,0 3 0 16,-1 2 0-16,-5-2 0 0,-9-2 192 0,3-2-32 16,4 0 0-16,-2 2 0 0,-3 0 64 0,-3 1 16 15,-1-5 0-15,2 2 0 0,0 2 0 0,-1 0 0 16,-4 2 0-16,0-4 0 0,-1-4 0 0,1 3 0 15,4 1 0-15,-5-1 0 0,-7-2-96 0,2 2-16 0,3 1 0 0,-1 1 0 16,-2 0-128-16,-1-1 0 0,2-2 0 0,1 1 0 16,0 1 0-16,-2 0 128 0,-2-2-128 0,2 0 0 15,3-1 0-15,2-1 0 0,0 1 128 0,0 0-128 16,-3 1 0-16,5-1 0 0,5 2 0 0,-3-2 0 16,-5 3 0-16,5-2 0 0,5 0 0 0,5 2 128 15,4 4-128-15,-3-3 0 0,-1-1 0 0,3 0 128 16,6 0-128-16,5 0 0 0,6 3 0 0,2-3 0 15,-1 0 0-15,4-1 0 0,6-1 0 0,3 2 0 16,3 0 0-16,6 0 0 0,4-1 0 0,7 1 0 16,4 0 0-16,6 0 0 0,4 0 0 0,3 0 0 15,5 0 0-15,3 0-224 0,9 0 48 0,0 0 16 16,0 0-272 0,0 0-48-16,11 1-16 0,5-1 0 0,1 0 176 0,6 0 16 0,5-1 16 0,5 1 0 0,4 0 48 15,6 1 16-15,6 1 0 0,3-1-8928 16</inkml:trace>
  <inkml:trace contextRef="#ctx0" brushRef="#br0" timeOffset="12915.09">5418 2139 11055 0,'-6'-13'976'0,"6"13"-784"16,0 0-192-16,-1-8 0 0,1 3 688 0,0 5 80 15,0 0 32-15,0 0 0 0,0 0-368 0,0 0-80 16,7-6-16-16,-7 6 0 0,0 0-160 0,0 0-48 16,0 0 0-16,0 0 0 0,7 10-128 0,1 3 0 15,-2 1 0-15,-2 3 0 0,0 5 0 0,-2 1 0 0,3 2 0 0,0 7 0 16,2 5 0-16,-2 6 0 0,0 3 0 0,0 4 128 16,0 3-128-16,2 0 0 0,-1 2 0 0,0 0 0 15,-1 3 144-15,-1 2-144 0,2-4 160 0,1 1-160 16,0-2 0-16,2-1 128 0,0-2-128 0,-1 1 0 15,2 0 128-15,-2-2 0 0,-1-4-128 0,2 2 192 16,0 2 32-16,0-1 0 0,0 1 0 0,0-2 0 16,0 1-32-16,-2-1 0 0,0 0 0 0,-1-5 0 15,0 2-192-15,-1-5 176 0,-1-1-176 0,0-3 160 16,-1-6-160-16,-2-1 160 0,0-3-160 0,0 1 160 16,1-3-160-16,-2 2 160 0,0-4-160 0,1 0 160 15,2-3-160-15,-2-1 128 0,-2 0-128 0,1-5-5568 16,1-1-1184-16</inkml:trace>
  <inkml:trace contextRef="#ctx0" brushRef="#br0" timeOffset="13409.52">6903 2767 10127 0,'0'0'896'0,"0"0"-704"0,0 0-192 0,0 0 0 16,0 0 464-16,12 12 64 0,-3 0 16 0,1 0 0 16,-1 4-288-16,0 3-48 0,0 6-16 0,1 1 0 15,-1 3 256-15,1 4 32 0,0 2 16 0,-4 4 0 16,1 0-16-16,-2 3 0 0,-3 4 0 0,1-1 0 15,-2 4-224-15,1 2-64 0,-2 1 0 0,0 1 0 0,0-1-48 0,-2-4-16 16,1-2 0-16,-2-3 0 0,1-2 0 0,-1-3-128 16,0 0 192-16,-1-2-64 0,0-7-128 0,0-2 0 15,2-2 0-15,-1 1 0 16,-1-2-256-16,2-5-128 0,-2 1-16 0,4-20-16 0</inkml:trace>
  <inkml:trace contextRef="#ctx0" brushRef="#br0" timeOffset="13709.48">7678 1708 20271 0,'-5'11'1792'0,"-3"7"-1424"0,-1 5-368 0,0 10 0 31,-1 6-480-31,1 11-160 0,0 3-48 0,1 4 0 0,1 1 688 0,-1 5 272 0,2 2-16 0,-2 5 0 15,1 7-256-15,0 2 0 0,0 6 128 0,0 6-128 16,-3-1-144-16,0 0-96 0,-1 4-16 0,0-4 0 0</inkml:trace>
  <inkml:trace contextRef="#ctx0" brushRef="#br0" timeOffset="14144.61">6440 4144 21183 0,'0'0'1888'0,"0"0"-1504"16,0 0-384-16,0 0 0 0,-4 11-144 0,1 2-112 15,2 5 0-15,-2 6-16 0,0 9 272 0,0 4-160 16,0 1 160-16,1 4-128 0,-2 3 128 0,0 6 0 16,-3 3 0-16,-1 5-5984 15,-1 6-1120-15</inkml:trace>
  <inkml:trace contextRef="#ctx0" brushRef="#br0" timeOffset="16894.59">1663 4052 5519 0,'0'0'496'0,"0"0"-496"15,-7-4 0-15,1-1 0 0,0-2 1632 16,6 7 224-16,-7-5 64 0,7 5 0 0,-6-4-896 0,6 4-160 15,0 0-32-15,0 0-16 0,-7-6-304 0,7 6-64 16,0 0-16-16,0 0 0 0,0 0-128 0,0 0-32 16,0 0 0-16,0 0 0 0,0 0-96 0,0 0-32 15,0 0 0-15,0 0 0 0,0 0-144 0,0 0 160 16,0 0-160-16,0 0 160 0,0 0 48 0,0 0 16 16,11-2 0-16,-1-1 0 0,0 2-16 0,1 1 0 15,2 0 0-15,1-2 0 0,-1 0 16 0,3-1 0 16,2 2 0-16,4 0 0 0,-2-2 16 0,4 2 0 0,2 1 0 0,5 0 0 15,3 0 0-15,0 0 0 0,1 1 0 0,4 3 0 16,0-1-32-16,-1-1 0 0,2-1 0 0,-1 3 0 16,2 3-64-16,2-2-16 0,3-3 0 0,2 2 0 15,3 0 48-15,3 1 0 0,4-3 0 0,0 1 0 16,2 0-176-16,-3 0 192 0,1 1-192 0,3-1 192 16,3-2-192-16,6 2 0 0,4-2 144 0,-1 1-144 15,-1 0 0-15,0 0 128 0,3 2-128 0,4-1 0 16,3 0 0-16,1-1 0 0,0 0 0 0,1 1 0 15,-1-3 0-15,5 1 0 0,4 3 0 0,-1-2 0 16,-1-3 0-16,2 0 0 0,0-2 0 0,4 2 0 16,2 5 0-16,-3-4 0 0,-1-3 0 0,-2 3 0 15,-1 0 0-15,4 3 128 0,1-2-128 0,-3 0 0 0,-5-1 0 0,-2 2 0 16,-2-1 0-16,5 0 0 0,4 2 0 0,-3-1 0 16,-2-2 0-16,-3 1 0 0,-1-1 0 0,3 0 0 15,5 0 0-15,-2 0 0 0,-2-1 0 0,-4-1 0 16,-4-1 0-16,3 2 128 0,2-2-128 0,-5 1-208 15,-4-2 48-15,-2 1 16 0,-1 0 144 0,-1 1-208 16,-4 0 80-16,5-1 128 0,0-1 0 0,-5 2 0 16,-5-1 0-16,-2 1 0 0,-1 1 0 0,-3-2 0 15,-2 0 0-15,2 0 0 0,0 0 0 0,-2 2 0 16,-4 1 0-16,-5-1 0 0,-3-2 0 0,-4 2 0 16,-2 1 0-16,-4-2 0 0,-4 0 0 0,-2-1 0 15,-1 1 0-15,-4 1 0 0,-1-1 0 0,-5 1 0 0,-2-2 0 16,-2 2 0-16,-12 1 0 0,10 0 128 15,-10 0-128-15,0 0 128 0,0 0 0 0,0 0 0 0,0 0 0 0,0 0 0 16,-13-1-128-16,-1 1 192 0,-4 0-192 0,-2 1 192 16,-7 2-192-16,-2-1 0 0,-1 1 0 0,-5-1 0 15,-2-2 0-15,-3 2 0 0,-6 0 0 0,-5 1 0 16,-3-1 0-16,-1 1 0 0,-1-1 0 0,0 0 0 16,0 0 0-16,-2-1 0 0,-3 1 0 0,-4-1 0 15,-6-1 0-15,-1 1 0 0,4 1 0 0,-3-2 0 16,2 0 0-16,-4 0 0 0,-5 0 192 0,-2 0-64 15,-3 0 16-15,0-2 0 0,3 1 0 0,-2 0 0 16,-2-2 32-16,-4 1 0 0,-5 0 0 0,2 0 0 16,0-2-16-16,0 1 0 0,-4-4 0 0,-3 0 0 15,-1 1-32-15,3-3 0 0,1 4 0 0,-3 3 0 0,-6-7 0 16,2 4-128-16,0 1 192 0,2 0-64 16,0-2-128-16,-3 3 192 0,-7 1-192 0,5 2 192 15,2-2-192-15,-4 2 160 0,-5 2-160 0,3-1 160 0,3 1-160 0,2 1 0 16,1 2 0-16,-1-1 0 0,-3-2 0 0,4 2 0 15,4 0 0-15,-3 2 0 0,-3-2 0 0,3-1 0 16,6 3-192-16,2 2 192 0,1-5-224 0,-3 3 80 16,-1 0 16-16,2-2 0 0,5 1 128 0,4 1 0 15,2-1-144-15,1-1 144 0,-1 2-160 0,6 3 160 16,3-2-208-16,6 3 80 16,7-1-512-16,6 1-80 0,4 0-32 0,2 2-10896 0</inkml:trace>
  <inkml:trace contextRef="#ctx0" brushRef="#br0" timeOffset="19696.8">19008 6540 12895 0,'-15'10'1152'0,"0"4"-928"0,-2 2-224 0,1-1 0 16,-3 3 128-16,1 1 0 0,1 1-128 0,2 1 192 15,-1-1-192-15,3-2 176 0,-1-4-176 0,6-2 160 16,2 0-160-16,1-1 0 0,5-11 0 0,-4 10 128 16,4-10 48-16,-1 13 0 0,1-13 0 0,2 13 0 15,2-3-48-15,1 1-128 0,-5-11 192 0,10 8-64 16,1 1 0-16,-1-5-128 0,5-2 192 0,0 0-64 16,1-4 208-16,0-2 48 0,2-1 0 0,1-5 0 15,0-1 256-15,3-1 64 0,3-3 16 0,3 0 0 16,2-2 0-16,5-3 0 0,3-2 0 0,5-4 0 0,4-2-160 15,5-2-48-15,6 4 0 0,-1-6 0 0,0-2-160 0,0-3-32 16,4-3-16-16,4 0 0 0,2 0-112 0,5 0 0 16,0-5-16-16,0 1 0 0,-2-3-176 0,2 0 192 15,-3-3-192-15,5 0 192 0,2 6-64 0,-1-4-128 16,-2-1 192-16,-2 2-64 0,-2-1-128 0,1 0 0 16,1 2 144-16,3-2-144 0,2-3 0 0,-2 1 0 15,-3-2 0-15,1 3 128 0,3-2-128 0,0 0 0 16,1-1 0-16,2 1 128 0,3 3-128 0,-3-1 0 15,-4-1 0-15,2 1 0 0,3 3 0 0,-1-1 0 16,4 4 128-16,-6-5-128 0,-6 0 144 0,1 3-144 16,0-1 192-16,3 2-192 0,1-2 256 0,-4 3-48 15,0-3-16-15,-3 4 0 0,-3-2 112 0,-2 3 16 0,2 3 0 0,2-1 0 16,3-2-64-16,0 3 0 0,-1 0 0 16,-3 1 0-16,-4-1-128 0,2-1-128 0,-1 0 144 0,3 2-144 15,2-1 0-15,-2 1 128 0,-4 0-128 0,-3 0 0 16,-6 1 0-16,-2-1 0 0,0 2 128 0,0 2-128 15,-2 2 0-15,1-1 128 0,-2 0-128 0,0 2 0 16,-1 2 0-16,-5-2 0 0,-4 4 0 0,-2-4 0 16,-2 8 0-16,-2-3 0 0,0 3 0 0,-2 1 0 15,0 0 0-15,-1-2 0 0,0 1 0 0,-1 3 0 16,0 1-128-16,0 2 128 0,0 0-192 0,0 2 192 16,-1-2-224-16,-3 1 64 0,-3-2 16 0,0 4 0 15,-2 3 16-15,-3-2 0 0,1 1 0 0,-4 4 0 16,-5 0-64-16,-1 1 0 0,-7 6 0 0,0 0 0 15,0 0 48-15,0 0 0 0,0 0 0 0,0 0 0 0,0 0 0 0,0 0 0 16,-13 9 0-16,-2 0 0 0,-2 2-32 0,-6 3 0 16,-5 0 0-16,-1 4 0 0,-5 0-16 0,-3 3 0 15,0 2 0-15,-2 1 0 0,-6 6 64 0,2-2 0 16,-1 1 0-16,-3 4 0 0,-7 1 128 0,-8 2 0 16,-7 1 0-16,-2 2-128 0,-1 2 128 0,-1 5 0 15,1 1 0-15,-7 1 0 0,-10 0 0 0,-5 3 0 16,2-1 0-16,0 3 0 0,1 3 0 0,-5 0 0 15,-6 0 0-15,2-2 0 0,2 2 0 0,0 3 0 16,0-1 0-16,-2 0 0 0,-3-1 0 0,3 0 0 16,8-1 0-16,-6 5 0 0,-5-1 0 0,1 2 0 15,2-4 0-15,2 2 0 0,1 0 0 0,2 0 0 0,-2-3 0 16,6 1 0-16,-1 1 0 0,5-1 0 0,-1 7 160 0,-1-5-160 16,-3-4 128-16,3 3-128 0,4 4 0 0,3-5 0 15,1-1 0-15,0-2 0 0,-3-3 0 0,7-1 0 16,-1-1 0-16,7-1 0 0,4-3 0 0,0 1 0 15,1-4 0-15,2 0 128 0,-3-3-128 0,4-5 0 16,3 1 0-16,3-1 0 0,2 1 0 0,6-2 0 16,2 1 0-16,0-6 0 0,-3-1 0 0,2-3 0 15,1-1 0-15,4-3 0 0,2-2 0 0,4-3 0 16,0 0 0-16,5-1 0 0,4-4 0 0,2 2 0 16,0 0 0-16,3-3 0 0,2 1 0 0,3-3 0 15,3-2-192-15,2-2 192 0,3-3-192 0,2 1 192 16,8-2-128-16,0 0 128 0,0 0 0 0,0 0 0 15,0 0 0-15,3-9 0 0,2-1 0 0,5-2 0 0,4-2 0 0,6 0 0 16,5-2 0-16,0-2 0 0,4-4 0 0,5-1 0 16,5 1 0-16,5 0 0 0,7-2 0 0,2-2 0 15,3-4 0-15,1-1 0 0,2-3 0 0,3-2 0 16,3 1 0-16,5-3 0 0,5-4 0 0,3 1 0 16,0-1 0-16,4-4 144 0,0-1-144 0,6 0-176 15,7-3 48-15,-3-1 0 0,-1-1 128 0,1-3 0 16,-1-2 0-16,9-2 0 0,6-2 0 0,-3 1 0 15,-2-6 0-15,2 4 0 0,3-5 0 0,3-2 0 16,-1-3 0-16,3-1 0 0,3 1 0 0,1-1 176 16,1-3-48-16,0-3 0 0,-3 2 0 0,2-3 0 15,9 2 0-15,-10 2 0 0,-8-3 96 0,2 5 16 16,3 4 0-16,-2 3 0 0,-5-3 48 0,-1 3 16 0,0 3 0 16,2 6 0-16,3 2-176 0,-7 2-128 0,-9 0 192 0,-3 3-192 15,-3 3 144-15,-4 3-144 0,2 1 0 0,-9 6 144 16,-6 2-144-16,-8 5 0 0,-7 2 0 0,-3 2 0 31,-4 3-304-31,-4 4-80 0,-4 3-32 0,-5 2-11712 0</inkml:trace>
  <inkml:trace contextRef="#ctx0" brushRef="#br0" timeOffset="22498.8">717 5691 20271 0,'-14'2'896'0,"14"-2"192"0,-9 2-880 0,9-2-208 0,0 0 0 0,0 0 0 16,-8 0-256-16,8 0-112 0,0 0-16 0,0 0 0 15,0 0 576-15,0 0 128 0,0-9 0 0,5-2 16 16,2 1 144-16,0-2 32 0,5-4 0 0,2-5 0 16,2-4 0-16,3-2 0 0,4-5 0 0,4-1 0 15,2-2-16-15,3-3 0 0,1-2 0 0,1-6 0 16,-1-1-48-16,-1-1 0 0,-2-1 0 0,-1 0 0 15,1 1-192-15,2-3-32 0,-3-1-16 0,2 4 0 16,-2 4-208-16,0-3 176 0,-1 0-176 0,0-1 160 16,1-3-160-16,4 4 0 0,-1 1 144 0,-1-2-144 15,-2 2 0-15,-2-1 0 0,1-1 0 0,-3 4 128 0,-3-2-128 0,-1 1 0 16,5-3 0-16,-2 2 128 0,1 2-128 0,2-5 176 16,1 1-176-16,0 0 192 0,-1-3-192 0,-1 4 0 15,1 3 144-15,1-5-144 0,1 2 0 0,-2 0 144 16,-2 1-144-16,2 3 0 0,0 3 240 0,-1-1-64 15,-3 3-16-15,-1 1 0 0,-4 0-16 0,-2 5 0 16,-1 3 0-16,-1-2 0 0,-2 2 0 0,-1 1 0 16,1-4 0-16,-1 6 0 0,-2-2-16 0,3 4-128 15,-2-2 192-15,0 3-64 0,-3-1-128 0,1 1 0 16,-2 2 144-16,1 2-144 0,-1 0 0 0,-1 1 144 16,-1-1-144-16,0 1 0 0,-2 3 128 0,1 1-128 15,1 2 0-15,0 0 0 0,-4-1 144 0,0 3-144 0,0-3 0 16,0 0 144-16,0 4-144 0,-3 0 0 15,2 3 144-15,0-1-144 0,-2-2 0 0,2 4 0 0,1 5 0 0,0-9 128 16,0 9-128-16,-2-7 0 0,1 0 0 0,1 7 128 16,-1-7-128-16,1 7 0 0,0 0 0 0,0-5 0 15,0 5 0-15,0 0 0 0,0 0 0 0,1-9 0 16,-1 9 0-16,0 0 0 0,3-5 0 0,-3 5-128 16,9-4 128-16,-9 4 0 0,6-6 0 0,5 4 0 15,-2-2 0-15,3 1-128 0,3 2 128 0,-1-2 0 16,4 2 0-16,2-1-160 0,3-2 160 0,1 1 0 15,0 1 0-15,7 0 0 0,-1 1 0 0,3 0 0 16,0 0 0-16,-2-1-128 0,2 0 128 0,3 2 0 16,0 0 0-16,4 0 0 0,4-2 0 0,5 1 0 15,-2 0-128-15,6 0 128 0,3-1 0 0,2 0 0 16,-3 1 0-16,4-2 0 0,0-3 0 0,5 3 0 16,3 1 0-16,4 0 0 0,3 0 0 0,-1 0 0 0,-2-1 0 0,1-4-128 15,3 2 128-15,4 3 0 0,5-3 0 0,-1-2 0 16,-3 2 0-16,2 1 0 0,3-3 0 0,2 0 0 15,6 1 0-15,-3-2 0 0,-1 3 0 0,4-2 0 16,1 0-128-16,2 2 128 0,2-4 0 0,3 3 0 16,-7-3 0-16,1 0 0 0,-1-2 0 0,4 3 0 15,5-2 0-15,-4-1 0 0,-5-2 0 0,5-1 0 16,3 1 0-16,-3 2 0 0,-4-5 0 0,1 4 0 16,-2 0 0-16,5 0 0 0,0 0 0 0,-1 1 0 15,-1-5 0-15,-5 1 0 0,-1-3 0 0,1 4 0 16,5 4 0-16,-3-4 0 0,-5-4 0 0,1 3 0 0,1 1 0 0,3 0 0 15,2 0 0-15,-3-4 0 0,-6 2 0 16,-1-1 0-16,2 1 0 0,3-1 0 0,3 1 0 0,-5 1 0 16,-5-2 0-16,0-2 0 0,1 1 0 0,3 0 0 15,1 2 0-15,-5-2 0 0,-4-2 0 0,-3 1 0 16,-2 1 0-16,0 1 0 0,0 2 0 0,-1 0 0 16,-1 2 128-16,-4-1-128 0,-4-2 0 0,-1 2 0 15,-1 2 0-15,1 1 0 0,0 1 0 0,-1 2 0 16,-2-3 0-16,-4 2 128 0,-5-4-128 0,-1 4 0 15,-1-2 0-15,-3 2 0 0,2 1 0 0,-3 3 0 16,0-1 0-16,-3 1 0 0,-1 1 0 0,-4-1 0 16,-2-2 0-16,-7 2 0 0,-4 1 0 0,-2-2 0 15,-4 2 0-15,-1 0 0 0,-1 3 0 0,-6-1 0 16,1 0 0-16,-12 2 0 0,12 0 0 0,-12 0 0 16,0 0 0-16,0 0 0 0,8-1 0 0,-8 1 0 0,0 0 0 0,0 0 128 15,0 0-128-15,0 0 0 0,0 0 0 0,0 0 128 16,-8 8-128-16,-1 2 0 0,2-1 0 0,-3 2 0 15,-2-1 0-15,0 3 0 0,-2 2 0 0,-3 3 0 16,-2 1 0-16,-1 2 0 0,-6 1 0 0,-2 6 0 16,-4-1 0-16,-1 5 0 0,-6 2 0 0,0 4 0 15,-1 4 0-15,-2 0 0 0,-2 6-160 0,-1 2 160 16,2 3-128-16,-5 5 128 0,-3 0 0 0,-1-1 0 16,-4 2 0-16,2 1-128 0,1-2 128 0,5-2 0 15,-1 0 0-15,2-1 0 0,3 6 0 0,-2-3 0 16,-1-1 0-16,1 2-128 0,-4 0 128 0,0-1 0 0,-1-2 0 15,2 1 0-15,0 0 0 0,1 3 0 16,0-2 0-16,-1 4 0 0,1-1 0 0,-3 2 0 0,0-1 0 0,-7 0 0 16,-3 3 0-16,1 2 0 0,2-2 0 0,-2 4 128 15,-2 0-128-15,-4 0 0 0,-6 3 128 0,1-1-128 16,-1-1 0-16,-1 0 0 0,2 0 0 0,2-2 128 16,-1-2-128-16,-2 2 0 0,-4 2 0 0,0-4 128 15,1-5-128-15,2 2 128 0,3 0-128 0,0-1 128 16,0-2-128-16,2-3 176 0,-1-1-176 0,3-3 192 15,2-1-192-15,7-1 0 0,4-1 144 0,4-6-144 16,0 2 0-16,3-7 0 0,-1 1 0 0,4-6 128 16,4-2-128-16,3-7 0 0,4 1-128 0,3-6 128 15,1-2-624-15,5-1-32 0,3-4-16 0,-1-4-13072 16</inkml:trace>
  <inkml:trace contextRef="#ctx0" brushRef="#br0" timeOffset="23299.91">0 6407 19391 0,'193'-19'0'0,"-155"15"0"0,7-2 208 0,2-3 48 16,8-1 16-16,4 1 0 0,4-5 80 0,5 0 16 15,6 0 0-15,3 0 0 0,7-3-368 0,2-1 144 16,-3 2-144-16,85-16 0 0,-23 4 0 0,-17 3 0 15,-11 3 0-15,-5-2 0 0,-2 2 0 0,0 3 0 0,5 1 0 16,-7 1 0-16,-2-2 128 0,6 1-128 16,6 1 0-16,-3 1 0 0,-8-2 304 0,2 3 0 0,5 3 0 0,1-2 0 15,-1-1 112-15,-1 0 32 0,4 3 0 0,0-3 0 16,3 0-128-16,-2 0 0 0,-1-2-16 0,4 2 0 16,1-3 16-16,-2 0 0 0,-1-2 0 0,1 1 0 15,6-1-16-15,-5-2 0 0,-4-1 0 0,1 0 0 16,5 2-176-16,-4-1-128 0,-8-2 192 0,3 1-192 15,1 3 144-15,-2 0-144 0,-3 3 0 0,-5-2 144 16,-3 1-144-16,1 1 128 0,4 0-128 0,-6 1 128 16,-9-2 0-16,-2 3-128 0,-3 0 192 0,-1 2-64 15,2 1 32-15,-6-4 0 0,-5 4 0 0,-6 1 0 16,-4-1 96-16,-3 3 0 0,-3-3 16 0,-3 3 0 16,-2 1-16-16,-2 2-16 0,-5-1 0 0,-4 2 0 15,-7 0-80-15,-5-2-16 0,-3 4 0 0,-4-1 0 0,-6 0-144 16,-2 1 0-16,-4-2 0 0,-5 3-13360 15</inkml:trace>
  <inkml:trace contextRef="#ctx0" brushRef="#br0" timeOffset="24983.78">2027 7031 4607 0,'0'0'400'0,"0"0"-400"0,0 0 0 0,0 0 0 16,0 0 1360-16,0 0 192 0,6-10 48 0,-6 10 0 15,0 0-656-15,2-8-128 0,-2 8-32 0,0 0 0 16,1-10-400-16,-1 10-64 0,0 0-32 0,0 0 0 16,0 0 32-16,0 0 0 0,0 0 0 0,0 0 0 15,0 0-32-15,0 0 0 0,0 0 0 0,-2 10 0 16,-2-1-32-16,0 4 0 0,-1 2 0 0,-3 2 0 16,-2 0 0-16,-1 4-16 0,-1 2 0 0,-2 5 0 15,-2 1 16-15,-3 3 0 0,-1 1 0 0,0 3 0 16,0 3 0-16,-2 4 16 0,3-3 0 0,-3 9 0 15,-5 2 16-15,0 6 0 0,-1 0 0 0,-4 1 0 0,-1 6 16 0,0-2 0 16,0 2 0-16,-2-1 0 0,-6 5-16 0,-1 2 0 16,-2-4 0-16,2-3 0 0,0 2 16 0,4-4 0 15,-3 0 0-15,3-1 0 0,1 3 16 0,1-3 16 16,-1 0 0-16,2-3 0 0,0 0-112 0,1-1-32 16,-3 0 0-16,0-1 0 0,-2 0-192 0,2 0 128 15,2 0-128-15,0-3 0 0,2-1 128 0,13-22-128 16,-3 7 0-16,0-1 144 0,0 2-144 0,2 0 0 15,-1-1 0-15,0-2 128 0,3-2-128 0,-11 25 0 16,7-12 0-16,6-6 0 0,3-7 0 0,6-3 0 16,-1-6 0-16,5-2 0 0,-1-3 0 0,2-4 128 0,2-2-128 15,0-6 0-15,1-6 0 0,0 0 128 0,0 0-128 16,0 0 0-16,0 0 0 0,9-4 0 0,-2-10 128 0,5-4-128 16,2-8 0-16,3-3 0 0,5-6 144 0,-8 15-144 15,8-7 0-15,3-3 128 0,4-10-128 0,6-3 0 16,1-9 0-16,6-3 144 0,5-3-144 0,44-62 0 15,-20 15 0-15,-4 9 0 0,-2 4 0 0,0 1 0 16,-2 2 0-16,2 2 0 0,5 0 0 0,-2 2 0 16,-2 0 0-16,-2 2 0 0,-1-2 0 0,-2 3 0 15,-1 2 0-15,-2 3 0 0,-1 2 0 0,0 5 0 16,1 2 128-16,-8 0-128 0,-5 0 0 0,-4 7 0 16,-2 2 0-16,-5 6 0 0,-4 3 128 0,-4 3-128 15,-3 7 0-15,-3 0 0 0,-3 7 0 0,-2 3 0 16,-3-1 128-16,-3 8-128 0,-4 2 0 0,-2 3 0 0,-3 3 144 15,0 2-144-15,-2 5 0 0,2 8 144 16,-6-6-144-16,-3 5 128 0,-1 1-128 0,-2 7 128 0,-2 3 0 16,-2 7 0-16,-3 3 0 0,-4 7 0 0,-3 1-128 0,-3 9 0 15,-3 7 0-15,-2 7 0 0,-7 3-144 0,-5 4 144 16,-4 9 0-16,-3 6 0 0,-1 6 0 0,-2 5-128 16,-3 6 128-16,1 9 0 0,-1 6 0 0,-4 11 0 15,-6 0 0-15,-1 3 0 0,0 3 0 0,-1 0 0 16,4-5 0-16,-2 0 0 0,2-5 0 0,-4 1 224 15,-4-1-64-15,2-1-16 0,2-3 144 0,33-49 32 16,-7 10 0-16,1 6 0 0,1 5-176 0,0-2-16 16,-3 2-128-16,-1 1 192 0,0 7-192 0,-40 74 0 15,22-34 0-15</inkml:trace>
  <inkml:trace contextRef="#ctx0" brushRef="#br0" timeOffset="34557.3">10380 5577 6447 0,'0'0'272'0,"0"0"80"0,0 0-352 0,0 0 0 0,0 0 0 0,0 0 0 0,0 0 2560 0,0 0 432 15,-8-3 80-15,-1 3 32 0,1 3-1568 0,-3-1-320 16,0 1-64-16,-2 1-16 0,1-2-288 0,-1 3-48 16,-2 3-16-16,-1 0 0 15,1 2-272-15,0-3-64 0,3 5-16 0,-2-2 0 0,2 3-144 0,0 1-32 16,0-3 0-16,1 1 0 0,4 4-80 0,0-2-32 16,1 1 0-16,1 4 0 0,4-2 48 0,1-8 0 15,1 1 0-15,3-2 0 0,1-1 48 0,4-3 16 16,-2 0 0-16,5-2 0 0,-2 0 64 0,3-2 32 15,2 0 0-15,0-3 0 0,0-1-112 0,1 1-32 16,-1-8 0-16,-2 4 0 0,1-3-16 0,-3 1 0 16,-1-3 0-16,-1 1 0 0,0 1 0 0,-1-2-16 15,-1 3 0-15,1-2 0 0,-6 2-16 0,2-2 0 16,-4 0 0-16,0 2 0 0,0-1 32 0,-1 4 0 16,-4 1 0-16,2-2 0 0,1 1-64 0,1 0 0 0,1 6 0 0,0-7 0 15,0 2-128-15,2-1 0 16,3-2 0-16,4-1 0 0,-1-3 0 0,-1 3 0 15,5 0 0-15,1-2 0 0,2 0 0 0,3-1 0 16,2-1-144-16,0 0 144 0,2-2 0 0,-2 0 0 16,1-3 0-16,8-11 0 0,-4 3 0 0,-7 8 0 0,2 1 0 15,1 0 0-15,-1-2 0 0,-1-1 0 0,4-4 0 0,-1 3 0 16,-2 1 0-16,0 0 0 0,1 1 0 0,-2-3 0 16,1-2 0-16,-2 1 0 0,-3 1 0 0,-1-1 0 15,-3-1 144-15,0 3-144 0,-2 2 128 0,-1-11-128 16,-4 6 128-16,-1 11-128 0,-2 2 0 0,-1-2 128 15,0 6-128-15,0 7 128 0,0 0-128 0,0 0 128 16,0 0 0-16,-5 11-128 0,-6 7 192 0,2 9-64 16,1 4 0-16,2 11-128 0,-1 4 192 0,3 9-64 0,1 8 144 0,0 7 32 15,1 5 0-15,-4 4 0 0,1 2-96 0,-1 5-16 16,-3-3 0-16,2 3 0 0,0-1-64 0,0-6 0 16,0-4-128-16,0-9 192 0,0-2-192 0,1-9-192 15,3-3 48-15,-1-6 0 16,1-3-1344-16,-1-6-272 0,-1-4-48 0,1-9-8144 15,-1-2-1632-15</inkml:trace>
  <inkml:trace contextRef="#ctx0" brushRef="#br0" timeOffset="34723.17">10449 5892 23039 0,'15'-5'2048'0,"-7"2"-1648"15,3-2-400-15,3 0 0 0,2-1 1280 0,4-2 160 16,1 1 32-16,5-4 16 0,3 3-80 0,4-4-32 15,2 2 0-15,5-3 0 0,6-2-400 0,3 0-80 16,3 0 0-16,2 1-16 0,-2 0-480 0,-1-2-80 16,-2 1-32-16,-2 1 0 15,-4 3-1920-15,-1-2-384 0</inkml:trace>
  <inkml:trace contextRef="#ctx0" brushRef="#br0" timeOffset="35357.85">9690 6491 15663 0,'0'0'688'0,"-1"-16"144"0,-1 1-656 0,4 0-176 16,-2 4 0-16,1 2 0 0,0-2 1440 0,2 8 256 15,-3 3 48-15,2 11 16 0,-2 2-704 0,-1 10-144 0,-2 1-16 0,1 9-16 16,-1 2-112-16,1-8 0 0,-3 7-16 0,1 3 0 16,-3 5-176-16,0 3-16 0,-1 3-16 0,-2 4 0 15,-1 0-208-15,-6 23-32 0,4-15-16 0,6-24 0 16,0-1-144-16,0-4-16 0,-2-7-128 0,1 6 192 15,1-8 0-15,5-9-16 0,0-7 0 0,2-6 0 16,0 0 272-16,0 0 48 0,4-9 16 0,1-6 0 16,0-2-64-16,2-3-16 0,1-8 0 0,0 0 0 15,4-4-256-15,0-1-48 0,-1 3-128 0,2 1 192 16,0-1-192-16,-1 6 0 0,2 0 0 0,2 4 0 16,0 3 0-16,1 6-128 0,0 1 128 0,0 8 0 15,1 7-192-15,1 7 64 0,-1 4 128 0,-2 7-208 16,-1 6 208-16,-1 2 0 0,-1-1-160 0,-3 4 160 0,-2-3 0 0,-2 2 0 15,1-3 0-15,-2-4 0 0,0-2 128 0,-1-2-128 16,-2-2 0-16,-1-4 128 16,-1-4-576-16,2 0-112 0,-2-6-16 0,0-6-9504 15,0 0-1888-15</inkml:trace>
  <inkml:trace contextRef="#ctx0" brushRef="#br0" timeOffset="35577.01">10122 6693 15663 0,'0'0'1392'0,"0"0"-1120"16,8 6-272-16,-1 4 0 0,1-1 2064 0,2 4 368 16,-2 3 64-16,1 2 0 0,-1 3-896 0,1 0-176 15,0 3-32-15,0-1-16 0,0 3-656 0,0 0-128 0,0-1-16 0,0 1-16 16,0-2-352-16,0 2-64 0,-1 0-16 0,1-1 0 31,0-2-512-31,-1-4-96 0,-1-5-32 0,1 0 0 0,-2-3-1824 0,0-5-368 16,-1-1-80-16</inkml:trace>
  <inkml:trace contextRef="#ctx0" brushRef="#br0" timeOffset="35791.68">10424 6639 17503 0,'0'0'768'0,"-3"7"176"0,0 3-752 0,-2 0-192 15,1 4 0-15,-1 4 0 0,-1 2 2016 0,-2 7 368 16,-2 1 80-16,-4 20 16 0,3 1-944 0,2-16-176 16,-1 5-32-16,-1 2-16 0,-1 6-320 0,-1 0-64 15,-1 3-16-15,1 0 0 0,-2-1-336 0,0 4-64 16,-2-1 0-16,2 0-16 0,0-4-320 0,-1-4-176 16,1 0 192-16,2-6-192 15,1-5-368-15,0 7-176 0,3-12-32 0,7-13-9920 16,-2-8-1968-16</inkml:trace>
  <inkml:trace contextRef="#ctx0" brushRef="#br0" timeOffset="36241.87">10746 6639 23327 0,'0'0'1024'0,"0"0"224"0,0 0-992 0,0 0-256 0,0 0 0 0,0 11 0 15,-1 1 736-15,-2 1 96 0,1 2 32 0,-3 2 0 16,1 2 48-16,-1 2 16 0,0 5 0 0,-3 16 0 0,0-3 496 0,2-11 112 16,2 7 0-16,-1 4 16 15,-1 3-1856-15,-1-4-368 0,1 0-80 0,0-2-16 0,-2-3 768 0,0-1 0 16,2-8 0-16,1-3 160 0,1-3 224 0,2-4 64 15,-1-2 0-15,3-12 0 0,0 0 352 0,0 0 80 16,4-8 16-16,4-10 0 0,2-6-320 0,-1 5-48 16,1-4-16-16,0-7 0 0,-1-5-224 0,0-3-48 15,-2-3-16-15,1-3 0 0,0 1-96 0,1-3-128 16,-1 3 176-16,4 1-176 0,-1 2 128 0,3 5-128 16,2 3 0-16,-1 5 0 0,3 1 0 0,2 7 0 15,-1 5-176-15,0 3 176 0,-1 9-192 0,-2 4 64 16,-2 6 128-16,-1 6-208 0,-3 5 208 0,-2 5 0 15,-3 0 0-15,-6 7-144 0,-7-1 144 0,-3 6 0 16,-6 3 0-16,-2 1 0 0,-4-2-192 0,-1 1-48 16,0 1-16-16,1-5 0 15,0-4-736-15,-6 4-160 0,6-10-16 0,5-10-16 16,4-6-2160-16,4-9-432 0</inkml:trace>
  <inkml:trace contextRef="#ctx0" brushRef="#br0" timeOffset="36591.94">11019 6603 20271 0,'-2'6'1792'0,"-1"4"-1424"0,2-2-368 0,2 4 0 0,1-1 1216 0,1 0 192 16,2 2 16-16,6 1 16 0,-1-4-96 0,-3-2 0 15,2-5-16-15,3 0 0 0,0-3-352 0,2 0-64 16,3-3-16-16,0 0 0 0,-1-4-272 0,1 2-64 15,0-4-16-15,-3 3 0 0,0-2-80 0,7-6-16 16,-7-1 0-16,-7 5 0 0,0 0 48 0,-4-4 0 16,1 1 0-16,-2 2 0 0,-2-2-32 0,-2 4 0 15,0-3 0-15,-2 6 0 0,-1 0-64 0,-3 3-16 16,-1 3 0-16,-2 4 0 0,-3 5-384 0,1 1 128 16,-3 7-128-16,0 0 0 0,0 2 160 0,1 2-160 15,1 2 192-15,2-2-192 0,2 0 0 0,2 0 0 16,3 0-240-16,3 0 80 0,2 0 160 0,2-4 0 15,1 0-144-15,7-4 144 16,0-2-1152-16,3-1-176 0,2-5-16 0,2-1-16 16,4 0-1024-16,2-5-208 0,1-2-32 0</inkml:trace>
  <inkml:trace contextRef="#ctx0" brushRef="#br0" timeOffset="37091.74">11637 6271 8287 0,'0'0'368'0,"0"0"80"0,0 0-448 0,0 0 0 16,0 0 0-16,-4 10 0 0,-1 0 2176 0,1 3 368 15,-1 2 64-15,0 2 16 0,0 0-1104 0,-1 5-224 16,-2 2-32-16,-1 3-16 0,-2 0-176 0,2 3-48 15,-2 3 0-15,-1 3 0 0,2-1-368 0,-2 1-80 16,4-3 0-16,0-5-16 0,2 0-192 0,1-6-48 16,-1-3 0-16,3-3 0 0,-1-2 112 0,1-5 16 15,3-9 0-15,0 0 0 0,0 0 464 0,0 0 112 16,4-9 0-16,1-6 16 0,0-2-192 0,2-3-32 16,-1-3-16-16,3-6 0 0,1-2-336 0,1 2-64 15,2-3-16-15,1 2 0 0,-1 1-208 0,2-2-48 0,-1 2-128 16,1 5 192-16,2 1-192 0,1 1 0 0,-1 4 0 0,1 4 0 15,0 0 0-15,0 2 0 0,-2 5-160 0,0 1 160 32,-2 4-1664-32,0 0-240 0,0 0-48 0,-2 2-16 0</inkml:trace>
  <inkml:trace contextRef="#ctx0" brushRef="#br0" timeOffset="37526.97">12226 6176 17503 0,'0'0'1552'0,"0"0"-1232"15,0 0-320-15,0 0 0 0,-2 8 2320 0,0 4 416 16,1 3 80-16,-4 3 0 0,-2 5-1312 0,1 3-272 16,-2 0-48-16,1 6-16 0,-1 1-144 0,0 4-48 15,-1 1 0-15,0 4 0 0,1 2-464 0,-1-1-112 16,0 2-16-16,2-3 0 0,0-2-192 0,0-1-64 15,1-1 0-15,-2-8 0 0,5-2-128 0,-2-7 192 16,-1-2-192-16,3-4 192 0,-1-5-32 0,3-2 0 16,1-8 0-16,0 0 0 0,3-8 288 0,2-3 64 15,2-7 16-15,0-4 0 0,1-5-160 0,0 0-48 16,-1-5 0-16,2-5 0 0,-1-4-128 0,0-1-48 16,-2 0 0-16,4-5 0 0,-2-2-144 0,1 0 192 15,-1 1-192-15,6 1 192 0,2 4-192 0,0 5 0 16,2 2 0-16,0 6 0 0,0 5-144 0,1 6 144 0,0 5-192 15,7 2 192-15,-3 9-192 0,-10 8 64 0,-2 7 128 0,0 4-208 16,-4 3 208-16,-3 8-176 0,-4 5 176 0,-4 2-160 16,-3 3 160-16,-6 4 0 0,-4 3 0 0,-3 1 128 15,-3-1-128-15,-1-2 0 0,-1-4-176 0,-1-5 176 16,1-4-192-16,1-4 48 0,2-5 16 0,-6 2 0 16,3-12-1152-1,11-8-240-15,0-3-32 0,2-4-16 0,1-7-1344 0,2-3-272 0</inkml:trace>
  <inkml:trace contextRef="#ctx0" brushRef="#br0" timeOffset="37961.51">12629 5377 13823 0,'0'0'1216'0,"0"0"-960"0,0 0-256 0,0 0 0 16,6 3 2016-16,0 3 352 0,-1 1 80 0,-1 5 16 16,0 2-704-16,-1 7-144 15,-3 1-16-15,0 10-16 0,0 4-368 0,-2 2-64 0,1 5 0 0,0 5-16 16,-2 6-432-16,1 4-96 0,-2 3-16 0,0 3 0 16,-1 5-256-16,0-1-48 0,1-2-16 0,-1-5 0 15,-1-1-272-15,-1-4 0 0,1-9 0 0,0-1 0 16,-1-8-256-16,2-6-128 0,1-7 0 0,3-2-16 15,0-5-432-15,2-4-96 0,3-4-16 16,-4-10-13296-16</inkml:trace>
  <inkml:trace contextRef="#ctx0" brushRef="#br0" timeOffset="38309.9">12954 6056 25567 0,'0'0'560'0,"-5"6"112"0,-3-1 32 0,1 1 16 0,-1 4-576 0,-2-1-144 16,0 1 0-16,-3 0 0 0,-1 4 992 0,-1 0 160 15,-2 4 48-15,-1 0 0 0,1-1-176 0,-5 9-16 16,7-1-16-16,6-8 0 0,0 0-512 0,4 0-96 16,1-3-32-16,3 3 0 0,0-5-160 0,3 1-16 15,3-7-16-15,2-1 0 0,1-1 32 0,3-4 16 16,0-4 0-16,2 1 0 0,1-3 176 0,5-8 48 0,-1-1 0 0,-7 5 0 15,2-4 80-15,-2 0 32 16,-1-2 0-16,1 2 0 0,-5 1-32 0,2-1 0 16,-2 2 0-16,0-3 0 0,-2 5-128 0,-4 10-48 0,0 0 0 0,0 0 0 15,0 0-192-15,0 0-144 0,-2 8 192 0,-2 3-192 16,2 3 0-16,0 1 0 0,-1 3 0 0,2 1 0 16,1 2 0-16,1-1 0 0,1-1 0 0,1 0-144 15,3-1-176-15,1-2-16 0,2 2-16 0,1-4 0 16,2-2-800-16,2-2-176 0,1-3-16 15,1-2-16-15,3-5-1680 0,2-3-336 0,-3-4-64 16</inkml:trace>
  <inkml:trace contextRef="#ctx0" brushRef="#br0" timeOffset="38709.93">13323 5831 24015 0,'0'0'1056'0,"0"0"224"0,-2 6-1024 0,1 6-256 15,-1-2 0-15,-1 4 0 0,-1 3 1264 0,-1 3 192 16,0 3 32-16,0 2 16 0,0-1 48 0,1 3 16 16,-1 0 0-16,0 2 0 0,0-2-624 0,0 2-128 15,1-5-32-15,-1 9 0 0,0-6-464 0,2-15-80 16,2 1-32-16,1-1 0 0,-1-6-32 0,1 2-16 16,0-8 0-16,0 0 0 0,0 0 256 0,0 0 48 15,5-5 16-15,1-2 0 0,0-4 32 0,5-7 16 16,0-2 0-16,-3 6 0 0,-1-4-192 0,5-8-32 15,-2-3-16-15,-4 8 0 0,2-1-96 0,-2-2 0 0,3 0-16 16,0 2 0-16,0 2-176 0,0 2 0 0,1 4 0 0,0 2 0 16,-2 2 0-16,-1 0 0 0,1 6 0 0,0 6 0 15,-8-2-160-15,10 12 160 0,-4 5 0 0,1 3-144 16,-1 3 144-16,-2-3 0 0,-2 7-144 0,2 1 144 16,0 3 0-16,0 4 0 0,0-1 0 0,1 19 0 15,-2-6-128-15,1-18 128 0,-2 3 0 0,1 6 0 0,1-4 0 16,-1-14 0-16,-1-1 160 0,1-1-160 15,1-2-320-15,-1-1-192 0,2-5-16 0,2 0-16 16,0-7-1952-16,5-3-400 0,-2-3-80 0,4-8-12832 16</inkml:trace>
  <inkml:trace contextRef="#ctx0" brushRef="#br0" timeOffset="39077.51">13822 5909 18431 0,'0'0'1632'0,"0"0"-1312"15,0 0-320-15,-1 10 0 0,1-1 2848 0,0-9 496 16,0 0 112-16,0 0 0 0,6 11-1472 0,3-3-320 16,0-3-48-16,5 0-16 0,0-4-448 0,0-2-80 15,4-7-32-15,1 2 0 0,1-4-448 0,3 1-80 16,1-5-32-16,2 1 0 0,-1 0-208 0,3-3-32 15,-2-4-16-15,-4-1 0 0,1 2 96 0,-1-1 0 16,-8 5 16-16,-1 2 0 0,-2-1 48 0,-2-1 16 16,-3 1 0-16,-2 3 0 0,-1 1-80 0,-6 5 0 0,-1 1-16 0,-3 4 0 15,-9 3-176-15,-3 3-128 0,-4 6 144 0,-3 3-144 16,-1 4 0-16,-1 3 0 0,-1 3 0 0,1 4 0 16,2 4 0-16,-7 17 0 0,16-26 0 0,3 5 0 15,1 1 0-15,1 0 0 0,4 1 0 0,1-3 0 16,1 1-176-16,3-4-80 0,2 2 0 0,4 0-16 15,4-2-464-15,2-5-96 16,4-3 0-16,2-4-16 0,3-2-2160 0,5-1-448 0,2-5-64 0</inkml:trace>
  <inkml:trace contextRef="#ctx0" brushRef="#br0" timeOffset="49717.96">12406 7832 13823 0,'0'0'1216'0,"0"0"-960"0,0 0-256 0,3-10 0 16,-1 3 800-16,-2 7 112 0,0 0 32 0,0 0 0 16,0 0 112-16,0 0 32 0,0 0 0 0,0 0 0 15,0 0-304-15,0 0-48 0,7-7-16 0,-7 7 0 16,0 0-144-16,10-2-48 0,-10 2 0 0,11 5 0 15,-1 3-16-15,-2-2-16 0,-3 5 0 0,1 0 0 0,2 5 16 0,-4 2 16 16,-4 1 0-16,0 4 0 0,0 1-32 0,-3 6-16 16,-2 0 0-16,0 2 0 0,0 1-112 0,0 3-32 15,-1 3 0-15,2 0 0 0,-1 2-32 0,1-2-16 16,1-2 0-16,1 4 0 0,2 2-96 0,0-2 0 16,-1 1-16-16,1-2 0 0,1 0-176 0,-1-2 128 15,0 4-128-15,0 1 128 0,0-2-128 0,-1 0 0 16,-2-3 0-16,2 2 0 0,-2-3 0 0,1-5 128 15,-1-2-128-15,1 1 0 0,-1-4 0 0,1 1 0 16,-2-2 128-16,0 0-128 0,1-5 208 0,1 1 16 16,-1-2 0-16,1 2 0 0,-2-2 16 0,1-1 0 0,1-3 0 15,1-4 0-15,-1 1-112 0,2 0 0 0,0-13-128 16,2 10 192-16,0 0-192 0,-2-10 144 0,0 0-144 0,9 9 128 16,1-1-128-16,-1-5 128 0,-9-3-128 0,17 3 128 15,0-3-128-15,2 0 0 0,2-1 144 0,-3-1-144 16,1 1 0-16,1 0 128 0,2 1-128 0,0 0 0 15,1-1 0-15,2-1 128 0,-1 1-128 0,0 0 0 16,1-1 128-16,1 0-128 0,4-1 128 0,2 2-128 16,4 0 128-16,0 0-128 0,3-1 160 0,2 1-160 15,4 1 144-15,2 0-144 0,-1-1 128 0,2-1-128 16,-3 1 0-16,2 1 128 0,1-1-128 0,1 0 0 16,5 1 0-16,2 0 128 0,2 2-128 0,1 1 0 15,-1-2 0-15,2-1 0 0,-2 0 0 0,1 0 0 16,-2-1 0-16,7-1 0 0,-1 0 0 0,5 1 0 15,0-3 0-15,1 1 0 0,-3 0 0 0,-2 0 0 0,-1-2 0 0,4-1 0 16,0 0 0-16,2 3 0 0,0-4 0 0,1 2 0 16,-3 3 128-16,-1-3-128 0,-2-3 0 0,3 3 0 15,3 0 0-15,0-2 0 0,0 1 0 0,0 4 0 16,-3-2 0-16,2-3 0 0,1 1 0 0,2-2 0 16,5 5 0-16,-2-1 0 0,-4 1 0 0,4-1 0 15,-4-1 0-15,3 3 0 0,1-1 0 0,0 2 0 16,0 0 0-16,0 1 0 0,-5-2 0 0,0 2 0 15,-2 0 0-15,3 3 0 0,3-1 0 0,0 1 0 16,-3 0 0-16,0 0 0 0,-1 0 0 0,1-2 0 16,3-1 0-16,2 3 0 0,3-2 0 0,-4 0 0 15,-4 1 0-15,0-2 0 0,2 0 128 0,2 0-128 0,1 0 0 0,0 1 128 16,1 0-128-16,-2 3 0 0,-3-3 0 0,-1 0 0 16,1 1 0-16,3-1 0 0,3 0 0 0,-1-1 0 15,-5 3 0-15,1-1 0 0,-1 0 0 0,3 0 0 16,1 2 0-16,1-3 0 0,-4-1 0 0,1 0 0 15,-4 0 0-15,1 2 0 0,-1-1 0 0,2 0 0 16,2-1 0-16,-3 3 0 0,-2-2 0 0,-2 1 0 16,1 1 0-16,-2 1 0 0,1 0 0 0,1-2 0 15,1 1 0-15,-1 0 0 0,-2 3 0 0,0-4 0 16,0-2 0-16,-1 3 0 0,0-3 0 0,2 0 0 16,2 0 0-16,-3 0 0 0,-3 1 0 0,1 0 0 15,-4 0 0-15,-2 1 0 0,1-2 128 0,-1 0-128 16,2 0 0-16,0 1 0 0,-3-1 0 0,0 0 0 15,-5 0 0-15,2 1 0 0,-1-1 0 0,-2 0 0 16,1 0 144-16,0 0-144 0,1 0 160 0,1 0-160 0,-1 0 160 0,-1 0-160 16,-2-1 160-16,2 1-160 0,-1 0 128 0,1 0-128 15,-4 1 0-15,4-1 0 0,2 0 0 0,-2 0 0 16,-1 2 0-16,-3-2 0 0,-2 0 0 0,1 0 0 16,-1 0 0-16,-1 0 0 0,2 0 128 0,0 2-128 15,0-4 0-15,0 2 0 0,2 0 0 0,-2 2 0 16,-4-1 0-16,-1 1 0 0,-4 0 0 0,0-1 0 15,0 1 0-15,0 0 0 0,-1 0 0 0,1 0 128 16,1-1-128-16,0 3 0 0,3-1 0 0,0-1 0 16,0 0 0-16,-4 0 0 0,-2 1 0 0,-2-1 0 15,-2 2 0-15,1-2 0 0,-1 1 0 0,-1 0 0 16,1 2 0-16,-1 2 0 0,-1-2 0 0,-1 2 0 16,-2 0 0-16,1 0 0 0,1 2 0 0,-1-4 0 0,-1 1 0 0,-2 2 0 15,2-3 0-15,-4 0 128 0,-2 0-128 0,-1 0 0 16,-4-1 0-16,-1 1 128 0,-2 1-128 0,0-2 0 15,-2 0 128-15,1 1-128 0,-3 0 0 0,-9-5 0 16,10 1 128-16,-1 1-128 0,-9-2 0 0,8 0 144 16,-8 0-144-16,0 0 0 0,0 0 144 0,8-3-144 15,-8 3 176-15,6-9-48 0,-2 2 0 0,0-5 0 16,-4 2 16-16,0-3 0 0,0-3 0 0,-1-2 0 16,-2-2-16-16,3-7 0 0,0 0 0 0,4-3 0 15,-3-1 0-15,1-1-128 0,0-3 192 0,2-2-64 16,0-5-128-16,1 0 0 0,0 0 0 0,1-4 0 15,1 4 0-15,-1-2 0 0,0-1 128 0,-1 1-128 16,-1 2 0-16,0-1 0 0,1 0 0 0,0 1 0 0,-1-2 0 16,0 2 0-16,0 2 0 0,1 0 0 0,-4 5 0 0,3-1 0 15,-2 1 0-15,2 3 0 0,0 0 0 0,0 0 0 16,-2 2 0-16,2 3 0 0,-1 0 0 0,-1 2 0 16,1 0 0-16,-1-1 0 0,1 3 0 0,-1 0 0 15,1 4 0-15,0-1 0 0,-1 0-192 0,3 1 192 16,-5-1-192-16,1 4 192 0,-1-1-176 0,0 6 176 15,-1-2-128-15,1 3 128 0,-2 1-128 0,0 0 128 16,2 9-128-16,-3-7 128 0,-1 0 0 0,4 7-128 16,-7-7 128-16,7 7 0 0,-10-4 0 0,3 3-128 15,-4-1 128-15,1 2 0 0,1 2 0 0,-2-1 0 16,-4 1 0-16,2 0 0 0,-2 2 0 0,-2 1 0 0,-1 0 0 0,-1-1 0 16,-1 1 0-16,-4 1 0 0,-3-2 0 0,-3 3 0 15,-3 2 0-15,-7-1 0 0,-2 1 0 0,-1-3 0 16,-1 3 0-16,-2-4 0 0,-3 1 0 0,1 5 0 15,0 0 0-15,-2 1 0 0,-6-1 0 0,-3-5 0 16,-5-2 0-16,-1 3 0 0,0-4 0 0,1 4 0 16,-3 2 0-16,-1-3 0 0,-5 3 0 0,-3-5 0 15,-4-4 0-15,1 2 0 0,3 1 0 0,-4 1 0 16,-3 2 0-16,1-4 0 0,-7 1 0 0,1-2 0 16,0 1 0-16,-2 0 0 0,-2 3 0 0,0-4 0 15,-2-4 0-15,1 1 0 0,3 2 0 0,-3 2 0 16,-4 1 0-16,3-1 0 0,1-5 0 0,3 1 0 15,2 0 0-15,-1 2 0 0,-3-1 0 0,1 0 0 16,4-2 0-16,4 2 0 0,0 0 0 0,1-1 0 16,-3 0 0-16,1-6 0 0,1 1 0 0,2 3 0 0,1-1 0 0,0 2 0 15,-2 2 0-15,0-2 128 0,-2 0-128 0,1-3 0 16,2 0 0-16,-1 4 0 0,4 0 0 0,-4 1 0 16,-4 0 0-16,3-2 0 0,3-2 0 0,1 1 0 15,3 1 0-15,-3 1 0 0,-3-2 0 0,1-1 0 16,5 0 0-16,2 1 0 0,1 1 0 0,-2-2 0 15,-3 1 0-15,1 0 0 0,-2 0 0 0,4 0 0 16,0-1 0-16,0 1 0 0,-1 2 0 0,-2-2 0 16,-3-1 0-16,1 2 0 0,2 2 0 0,2 0 128 15,1-2-128-15,-1 2 128 0,-5 1-128 0,3-1 128 16,0-3-128-16,2-1 128 0,1 2-128 0,1 1 128 16,-1-1-128-16,-4 2 128 0,-2-2-128 0,3-2 0 0,0 4 128 0,3 0-128 15,1-2 0-15,-2 2 128 0,-6 0-128 0,3-1 0 16,2 2 176-16,1 0-48 0,1 0 0 0,-2 0 0 15,0 0-128-15,-1 2 0 0,0-1-192 0,3 0 192 16,-2 1 0-16,6 0 0 0,4 2 0 0,-3-2 0 16,-4 0 0-16,3 0 0 0,1 0 0 0,3 0 0 15,-2 1 0-15,4-2 0 0,4 0 0 0,-1 2 0 16,-3-1-128-16,-1-2 128 0,5-1 0 0,4 1 0 16,2-1 0-16,2-2 0 0,1 2 0 0,1 0 0 15,2 1 0-15,-1 0 0 0,-3 0 0 0,3 0 0 16,0-2 0-16,2 0 0 0,1-1 0 0,2 2 0 15,-2 1 0-15,3 0 0 0,4 0 0 0,1 1 0 16,-2-2 0-16,2 1 0 0,-4-1 0 0,2-1 0 16,0 1 0-16,3 0 0 0,1-3 0 0,3 2 0 0,0-1 0 0,1 0 0 15,1 0 0-15,3-2 0 0,1 0 0 16,2 1 0-16,2 1 0 0,0-3 0 0,-2 1-144 0,2 1 144 16,1 1 0-16,-1 0 0 0,1-1 0 0,0 1-128 15,2 1 128-15,1-1 0 0,0-1 0 0,1 2 0 16,2-3 0-16,0 2 0 0,3 1 0 0,0-1 0 15,1 2 0-15,2-2 0 0,1-1 0 0,1 3 0 16,0 0 0-16,9 1 0 0,-9-4 0 0,3 3-128 16,6 1 128-16,0 0 0 0,-7 2 0 0,7-2 0 15,0 0 0-15,-7 5 0 0,7-5 0 0,-5 9 0 16,2 3-176-16,1-3 176 0,2 3-144 0,0 0 144 0,0 2 0 16,0 2 0-16,1 3-128 0,0 3 128 0,2 2 0 15,-1 0 0-15,1 3 0 0,-1 1-128 0,0 4 128 16,1 3 0-16,-3 3 0 0,0 1 0 0,0-1-128 0,0 4 128 15,0-3 0-15,0 4 0 0,0 3 0 0,0-1 0 16,0-1 0-16,0-1 0 0,0 4 0 0,-2-2 0 16,2-1 0-16,-1 6 0 0,-1-3 0 0,1 1 0 15,-2 2 0-15,2-5 0 0,-1 1 0 0,0-1 0 16,1-2 0-16,0-2 0 0,0 3 0 0,1-2 0 16,0-3 0-16,-3 1 0 0,2-5 0 0,-1 0 0 15,1-3 0-15,1-1 0 0,-1-4 0 0,1 0 0 16,0-4 0-16,0-1 0 0,0-3 0 0,0 1 0 15,0-3 0-15,0-1 0 0,1-5 0 0,0 2 0 16,-1-13 0-16,3 9 0 0,-3-9 0 0,3 11 0 16,-3-11 0-16,5 8-128 0,-5-8 128 0,0 0 0 15,12 7 0-15,-1-3 0 0,-11-4 0 0,15 1 0 0,-1-1 0 16,4 0 0-16,-1 0 0 0,4-1 0 0,3-3 0 16,3-2 0-16,3 0 0 0,4 1 0 0,2-4 0 0,0 1 0 15,-2-2 0-15,0 2 0 0,3-2 0 0,1 4 0 16,3-4 0-16,2 3 0 0,2-2 0 0,3 2-128 15,4 2 128-15,0-3 0 0,3 2 0 0,-1 1 0 16,-1-2 0-16,1 3 0 0,3 2 0 0,3 2 0 16,4-3 0-16,3 2 0 0,2 0 0 0,-2 1-128 15,-3-3 128-15,2 3 0 0,2 0 0 0,7 4 0 16,4-1-128-16,1-2 128 0,0-1 0 0,2 0 0 16,-2 0 0-16,4 2 0 0,5 2 0 0,1-1 0 15,-1-3 0-15,1 0 0 0,-1 0 0 0,4 0 0 0,4 1 0 16,0-1 0-16,-1-1 0 0,2 2 0 0,-1-1 0 0,5 0 0 15,1-1 0-15,-2-1 0 0,-1 0 0 0,2 1 0 16,2 1 0-16,0 0 0 0,-1-2 0 0,0 1 0 16,-1 1 0-16,2 0 0 0,5 0 0 0,-4 0 0 15,-5-1 0-15,2 1 0 0,2 2 0 0,0 0 0 16,0-4 0-16,-2 2 0 0,-3 3 0 0,5-1 0 16,-1 0 0-16,-1 2 0 0,-2-4 0 0,-2 1 0 15,-4 0 0-15,4-1 0 0,3-1 0 0,-3 1 0 16,-3 0 0-16,0 0 0 0,2 0 0 0,-1-4 0 15,0-1 0-15,0 1 0 0,-2 3 0 0,1-2 0 16,-1 1 0-16,-2-2 0 0,0-1 0 0,-2 1 0 16,0 3 0-16,1-2 0 0,0 1 0 0,-1-3 0 15,-3 1 0-15,-1 0 0 0,1-1 0 0,0 0 0 0,1 1 0 16,-1 0 0-16,-2 0 0 0,-1-2 0 0,0 0 0 0,-2 2 128 16,3-3-128-16,-1 1 0 0,-1 1 0 0,-3-4 0 15,0 3 0-15,-1-3 0 0,1 1 0 0,0 2 0 16,1-3 0-16,-3 4 0 0,-1 2 0 0,0-3 0 15,-2 0 0-15,0 1 0 0,5-2 0 0,-5 2 0 16,-4 1 0-16,0-2 0 0,-1 1 0 0,0 2 0 16,0 2 0-16,0 0 0 0,1-3 0 0,-2 0 0 15,-10 2 0-15,2 0 0 0,0 1 0 0,0 0 0 16,0 0 0-16,0-1 0 0,2 2 0 0,-1 0 0 16,-2 0 0-16,-4 0 0 0,-3 0 0 0,-1 2 0 15,0 0 0-15,-1-1 0 0,0-1 0 0,0 2 0 0,-3-1-128 16,4 3 128-16,-4-2 0 0,-3 2 0 0,-7-3 0 15,0 2 0-15,-1-1 0 0,-1 3 0 0,-2 1 0 0,-1-3 0 16,-1 1 0-16,0 3 0 0,-3-2 0 16,-1-2 0-16,-1 1 0 0,-2 3-128 0,-1-4 128 0,-2 3 0 15,-4 0 0-15,-2-1 0 0,-2-1-128 0,0 1 128 16,-1 0 0-16,-2-1-192 0,-2-2 192 0,-9-2-160 16,9 5 160-16,-9-5 0 0,0 0 0 0,0 0 0 15,0 0 0-15,0 0 0 0,0 0 0 0,0 0 0 16,0 0 0-16,0 0 0 0,0 0 0 0,-6-7 0 15,-2-3 0-15,-1 1 0 0,-1-3 0 0,-2 0 0 16,1-1-144-16,-4-2 144 0,1-2-160 0,0 1 160 16,-1-2-176-16,-1-3 176 0,2 0-192 0,-1-5 192 15,-3 0-208-15,2-5 64 0,0 1 16 0,0-2 0 0,-1-6 128 0,1 5-128 16,-1-2 128-16,3 1-128 16,-1-3 128-16,1-1 0 0,1-3 0 0,2 3-128 0,0 3 128 0,0-1-128 15,1-1 128-15,1 3-128 0,2 1 128 0,-1 1-192 16,0-4 192-16,2 3-192 0,1 2 192 0,0-1-160 15,0 0 160-15,-2 3-160 0,4-3 160 0,-1 3-160 16,1 0 160-16,1-1-160 0,-3 6 160 0,3 0-160 16,1 0 160-16,1 1-160 0,-1-1 160 0,2 4 0 15,-1 2-144-15,0 1 144 0,-1 3 0 0,0 2 0 16,-1 0-144-16,1 2 144 0,1-3 0 0,0 2-160 16,0 3 160-16,0-1-128 0,0 9 128 0,0 0 0 15,1-7-144-15,-1 7 144 0,0 0 0 0,0 0 0 16,0 0 0-16,0 0 0 0,0 0-176 0,0 0 48 0,0 0 0 0,0 0 0 15,0 0 128-15,0 0 0 0,0 0 0 0,0 0-128 16,-11 3 128-16,3 1 0 0,8-4 0 0,-12 7 0 16,-2-4 0-16,-2 3 0 0,-4 0 0 0,-2-2 128 15,-2-2 64-15,-4 0 0 0,-7 1 16 0,3 0 0 16,-2-3-208-16,-3 0 0 0,-1-1 0 0,-3 1 0 16,-1 0 0-16,0 0 0 0,-2 0 0 0,-5 0 0 15,-5 0 0-15,-5-2 128 0,-3 0-128 0,-2 1 0 16,-1-1 0-16,1 2 0 0,-1 0 0 0,-4-1 0 15,-8-3-144-15,-5-2 144 0,-2-1 0 0,2 5-144 16,0 1 144-16,-5-2 0 0,-7-3-144 0,0 1 144 16,-2 2 0-16,1 1 0 0,-2-2 0 0,-3 1 0 15,-4 1 0-15,2 0 0 0,0 1 0 0,-2 0 0 16,-3 1 0-16,0-1 0 0,2-2 0 0,1 2 0 0,-1 0 0 16,-3-2 0-16,-2 0 0 0,2 2 0 15,2 0 0-15,0 1 0 0,-4-1 0 0,3-2 0 0,3-1 0 0,0-1 0 16,1 1 0-16,-1 2 0 0,-3-1 0 0,5-1 0 15,3 2 0-15,0-2 0 0,0 0 0 0,0 0 0 16,-2-2 0-16,5-1 0 0,2 3 0 0,-2-1 0 16,0 0 0-16,-1 1 0 0,6 0 0 0,2-1 0 15,1-3 0-15,-2 3 0 0,-6 0 0 0,3-4 0 16,5 4 0-16,1 0 0 0,2-1 0 0,-4-1 0 16,-6 2 0-16,3-2 0 0,1 1 0 0,3 0 0 15,1-2 0-15,-2 2 0 0,-5-2 0 0,3 3 0 16,2 2 0-16,1-2 0 0,2-3 0 0,-5 2 0 15,-4-3 0-15,2 4 0 0,2 2 0 0,2-1 0 0,1-2 0 0,-1 1 0 16,-4 1 0-16,2 0 0 0,2-1 0 0,1 2 0 16,-1 1 0-16,0 1 0 0,-2-2 0 0,0 2 0 15,2 0 0-15,0 1 0 0,0 1 0 0,-1-1 0 16,-3 0 0-16,1 1 0 0,1-1 0 0,-1 3 0 16,-2 2 0-16,-2 2 128 0,-4-2-128 0,3 4 0 15,3 2 160-15,-5 1-160 0,-7 1 192 0,2 1-192 16,3 1 288-16,1 3-48 0,3 0-16 0,-5 0 0 15,-1-2-224-15,5 2 0 0,4 0-144 0,0 1 144 16,-3 0 0-16,6 2 0 0,1 0 0 0,3 3 0 16,7-1-416-16,1 7 16 0,2-2 0 0</inkml:trace>
  <inkml:trace contextRef="#ctx0" brushRef="#br0" timeOffset="51735.93">19555 8003 12895 0,'3'-5'1152'0,"-1"-2"-928"16,1 0-224-16,0 1 0 0,1-3 656 0,0 3 96 15,0 1 16-15,-4 5 0 0,5-8-240 0,-1 3-32 0,-4 5-16 0,4-4 0 16,-4 4 0-16,0 0 0 16,2-8 0-16,-2 8 0 0,0 0 32 0,0 0 0 15,0 0 0-15,0 0 0 0,0 0-256 0,0 0-32 0,0 0-16 16,3 9 0-16,-3-2 80 0,0 5 16 0,-2 2 0 0,1 0 0 15,-1 3 208-15,-5 2 32 0,3 3 16 0,-2 3 0 16,-3 7-16-16,-1 1 0 0,-1 4 0 0,-9 17 0 0,1 0-176 16,-1-1-48-16,-2-1 0 0,2 0 0 15,-3-5-176-15,2 2-144 0,-2-4 192 0,1 0-192 0,-1 3 176 16,2-6-176-16,-1-4 160 0,2-1-160 0,1 0 144 0,1-4-144 16,0-4 128-16,0-3-128 0,2 2 240 0,0-3-48 15,1 4 0-15,3-2 0 0,-1-2 80 0,1-3 16 16,1-2 0-16,1 2 0 0,1 0-32 0,1-1 0 15,3-3 0-15,1-4 0 0,1-1-64 0,1-1 0 16,1-1-16-16,1-11 0 0,0 0 32 0,0 0 16 16,0 0 0-16,0 0 0 0,0 0 160 0,0 0 16 15,13-6 16-15,-2-1 0 0,1-5 32 0,-1-5 0 16,-1-6 0-16,2-7 0 0,2 0-144 0,2-2-32 16,-1-5 0-16,2-3 0 0,1-1-16 0,1-1-16 15,1-6 0-15,-1-2 0 0,3-1-96 0,-1 0-16 0,1-4 0 0,0 1 0 16,-1 3-128-16,1-1 0 0,-1-1 0 0,0 3 128 15,-1 3-128-15,-1 4 0 0,-2-3 0 0,-2 4 0 16,-1 3 0-16,-1 2 0 0,-2 4 0 0,-1 2 0 16,-2 4 0-16,-6 2 0 0,4 6 0 0,-4 4 0 15,-1 5 0-15,-1 0 0 0,-1 5 0 0,1 5 0 16,0 0 192-16,-9 6-64 0,-2 5 0 0,-5 7 0 16,-1 3-128-16,-5 9 0 0,-2 8 0 0,-3 3 0 15,-2 7 0-15,-3 4 0 0,3 4 0 0,-4 5 0 16,-1 2 0-16,-1 1 0 0,0 6 0 0,2-1 0 0,2-2 0 15,-1-1 0-15,2-5 0 0,1-3 0 0,4-5 0 0,4-5 0 16,2-5 0-16,4-3 0 0,1-10 0 0,2-3 0 16,-1-7 0-16,4-2 0 0,4-1 0 0,2-7 0 15,3-10 0-15,0 0 0 0,0 0 224 0,0 0-32 16,12-1-16-16,1-6 0 0,0-7 64 0,2-4 16 16,3-2 0-16,0-3 0 0,1-6-96 0,1 1-16 15,3-4 0-15,1-3 0 0,0-3-144 0,0-4 0 16,0-2 144-16,2-3-144 0,1-3 0 0,-1 0 0 15,1-2 0-15,1-2 0 0,-1 0 0 0,-1-1 0 16,2-2 0-16,-1 6 0 0,-3 3 0 0,-1 2 0 16,-4 4 0-16,-1 4 0 0,-2 1 0 0,0 7 0 15,-4 5 0-15,-1 6 0 0,-5 5 0 0,0 3 0 0,-1 5-144 16,-5 6 144-16,0 0 0 0,0 0-144 0,-1 14 144 0,-3 6 0 16,-2 7-176-16,-3 8 176 0,-4 7-160 0,-2 4 160 15,-5 5 0-15,-4 6-144 0,-4 7 144 0,-2 0 0 16,-1 5-160-16,-3 0 160 0,0-1-192 0,1 0 192 15,1-4-256-15,2-3 64 0,2-6 16 0,2-10 0 16,6-7 176-16,2-5 0 0,6-4 0 0,0-4 0 16,1-7 0-16,3-6 0 0,2-6 0 0,6-6 0 15,0 0 176-15,0 0 16 0,4-9 0 0,3-7 0 16,3-6 112-16,4-6 16 0,3-4 16 0,2-2 0 16,1-3-96-16,2-1-32 0,-1-3 0 0,2-1 0 15,2-5-208-15,-1 2 0 0,0 0 128 0,-1 3-128 16,0 3 0-16,-2 7 0 0,3 1 0 0,-3 9 0 15,-4 2 0-15,-1 8 0 0,-2 3 0 0,-5 8 0 16,-9 1-160-16,6 14 32 0,-3 5 0 0,-3 7 0 0,-7 5-176 0,-4 7-16 16,-7 6-16-16,-4 10 0 15,-3-1-1360-15,-6 6-272 0,-4 7-48 0</inkml:trace>
  <inkml:trace contextRef="#ctx0" brushRef="#br0" timeOffset="57923.9">14577 3650 13823 0,'-7'-13'1216'0,"-1"-3"-960"0,-1-1-256 0,0-1 0 16,-1 2 0-16,0-1 0 0,-2 1 0 0,0 2 0 15,-1-3 560-15,-1-1 64 0,-4 1 16 0,-2-1 0 16,-2 0-96-16,-1 2-16 0,-3 0 0 0,0 0 0 16,-3-1-112-16,-4 2-32 0,-3 1 0 0,-4 1 0 15,-2-1-128-15,-4-1-16 0,-1 0-16 0,-1 1 0 16,-2 2-224-16,-1-2 176 0,-2 3-176 0,-2 1 160 0,-5-3-160 0,-2 2 0 15,0-1 144-15,-3-2-144 0,-1 2 192 0,0 1-16 16,-3 0-16-16,-2 3 0 0,-4-1-160 0,-2 2 0 16,-2-3 0-16,0 3 0 0,1-2 0 0,-4 3 0 15,-3 2 0-15,-2-3 0 0,-2 0 0 0,0 1 0 16,1 1 0-16,-2 2 0 0,-6-1 0 0,-4 3 0 16,3-1 0-16,-3-1 0 0,4-1 0 0,-5 2 0 15,0-1 0-15,-2 2 0 0,-1 0 0 0,-1 1 0 16,0 0 0-16,-2 0 0 0,3 1 0 0,0 1 0 15,2 1 0-15,-2 2 0 0,-4 0 0 0,1 0 0 16,0 3 0-16,0-1 0 0,-2 5 0 0,2-3 0 16,0 1 0-16,3-1 0 0,1 4 0 0,0 2 128 0,-1-1-128 15,0 1 128-15,3 3-128 0,2 3 0 0,3 1 0 0,-1-3-176 16,-1-2 176-16,3 2 0 0,7 0 0 0,0 4-128 16,1 1 128-16,2-1 0 0,2-3 0 0,5 4 0 15,3 3 0-15,3-2 0 0,3 3 0 0,2 0 0 16,0 1 0-16,3 1-128 0,3-5 128 0,2 4 0 15,5-1 0-15,3 3-128 0,3 1 128 0,2-1 0 16,4 1 0-16,3 1 0 0,-1 0 0 0,5 2 0 16,0-2 0-16,5 0 0 0,3-2 0 0,3 4-128 15,2 0 128-15,6-2 0 0,2-1 0 0,5 1-128 16,5-1 128-16,4 0 0 0,1 1-144 0,7 0 144 16,3 0 0-16,5 1 0 0,1-1-144 0,6-2 144 15,5-1 0-15,4 3 0 0,4 3 0 0,2-2 0 16,4-3 0-16,1-3 0 0,1 1 0 0,5-2 0 0,3 2 0 15,5 1 0-15,4-2 0 0,3 0 0 0,-1-9 0 0,5 0 0 16,-4 1-128-16,6 0 128 0,4 7 0 0,2-3 0 16,3-1 0-16,1-2 0 0,-1 1 0 0,5-3 0 15,0 0 0-15,4 0 0 0,2 0 0 0,0 0 0 16,-1-2 0-16,4 0 0 0,1 1 0 0,4-1 0 16,1-3 0-16,0-3 0 0,-4 2 0 0,3 0 0 15,3-1 0-15,0 2 0 0,4 2 0 0,-1 0 0 16,-3 1 0-16,4-6 0 0,-1 0 0 0,0 0 0 15,-1-5 0-15,1 0 0 0,4 1 0 0,2-5 0 16,-6-2 0-16,3 0 0 0,1 2 0 0,2-4 0 16,-2-3 128-16,-1-1-128 0,-3 1 0 0,3-2 128 0,1 0-128 15,2-2 0-15,-10-5 0 0,2 0 0 0,-1 5 0 16,0-4 0-16,2-2 192 0,-4 0-64 0,-1 0-128 0,0 1 192 16,1-3 0-16,1-1-16 0,1-5 0 0,-5 2 0 15,-6-2 32-15,3-4 16 0,0 2 0 0,-3-4 0 16,-2 1-224-16,-3-2 0 0,-3 4 0 0,-2-4 0 15,0 1 0-15,0-1 128 0,0-6-128 0,-3 0 0 16,-7 2 128-16,-2-1-128 0,-5-2 0 0,-2 0 144 16,-1-3-144-16,-2 2 0 0,-2 0 144 0,-5-1-144 15,-5-1 128-15,-4-2-128 0,-4 2 128 0,-4 0-128 16,-3-2 0-16,-2 0 144 0,-5 2-144 0,-2 0 0 16,-6-3 128-16,-2 1-128 0,-3 0 0 0,-5-2 0 15,-1 2 128-15,-5-1-128 0,-5 2 0 0,-3 2 0 16,-2-6 0-16,-3 2 0 0,-4 5 0 0,-4 0 0 0,-3-1 0 0,-5-1 0 15,-2 0 128-15,-4 2-128 0,-5 1 0 0,-4 2 0 16,-6-1 0-16,-3-1 0 0,-6-1 128 0,1 0-128 16,-2-1 0-16,-3 6 0 0,-6 2 0 0,-6-1 0 15,-5 1 0-15,-3 1 0 0,2 0 0 0,-2 2 0 16,-2 1 0-16,-6 3 0 0,-8-3 0 0,-1 3 0 16,3-4 0-16,-3 7-144 0,-5 0 144 0,-1 2 0 15,-2-1 0-15,0 3 0 0,0 2 0 0,-5 0-128 16,-5 0 128-16,1 2 0 0,3 4 0 0,-3 0-128 15,-7 3 128-15,4 1 0 0,0-3 0 0,-1 3 0 16,-2 2 0-16,0 3 0 0,-2-1 0 0,-1 2 0 16,0 4 0-16,-2 4 0 0,-4-1 0 0,1 6 0 15,0 4 0-15,-1-2-128 0,-3 0 128 0,-2 3 0 16,0 3 0-16,-1 4-128 0,4 1 128 0,-4 3 0 16,-3 1 0-16,4 4 0 0,5 2-128 0,-3 5 0 15,-4-1 0-15,7 4 0 0,6 1-160 0,6 3-32 16,1-5 0-16,9 2 0 0,6-2 320 0,6 5 0 15,5 1-128-15,4 4 128 0,2-2 0 0,7 1 0 0,4-1 0 0,6 3 0 16,5 1 0-16,8 1 0 0,6 3 0 0,3 2 0 16,4 3-128-16,7-4 128 15,6-1 0-15,10 1 0 0,7-3-240 0,7 1 64 16,8-1 16-16,10-2 0 16,6-1-400-16,10-2-80 0,5-1 0 0,6-5-16 0,5-1 432 0,7-4 96 15,3 2 128-15,10-3-208 0,6 6 208 0,8-7 0 0,2-6 0 16,3-2-144-16,3-2 144 0,8 2 0 15,8-2 0-15,3-3 0 0,3-1 0 0,4-4 0 0,8 0 0 0,1-2 0 16,6-3 0-16,3 1 0 0,2 1 0 0,3-1 0 0,7-3 0 16,0 0 0-16,7 0 0 0,1-4 0 0,-1-3 128 0,7-4-128 15,6-1 128-15,0-2-128 0,2-4 128 0,-1-4-128 16,0-6 128-16,2-1-128 0,1 4 0 0,-6-3 0 16,-8-4 0-16,3 0 128 0,2-1-128 0,-4 0 192 15,-6-1-64-15,-3-4-5648 16,-3-2-1136-16</inkml:trace>
  <inkml:trace contextRef="#ctx0" brushRef="#br0" timeOffset="61876.65">27855 10089 10479 0,'0'0'448'0,"0"0"128"0,0 0-576 0,0 0 0 0,0 0 0 0,0 0 0 16,0 0 448-16,0 0 0 16,0 0-16-16,2 6 0 0,-2-6 192 0,0 0 32 0,0 0 16 0,0 0 0 15,0 0 192-15,1 7 32 0,-1-7 16 0,5 6 0 0,-2-2 144 0,-3-4 32 16,6 4 0-16,-1 0 0 15,1-2-112-15,3-2-16 0,0-1 0 0,0-5 0 16,1-1-112-16,2-4-16 0,-1-1-16 0,2-3 0 16,0-4-144-16,3-1-32 0,1-3 0 0,-1 0 0 15,1 0-336-15,-1-2-80 0,1 2-16 0,-2 0 0 0,0 1-80 0,0 2 0 16,-3 2-128-16,-1 4 192 0,0 0-16 0,-4 0-16 16,1 5 0-16,-2 0 0 0,-1 6-32 0,-5 3-128 15,0 0 192-15,0 0-64 0,0 0 48 0,0 12 0 16,-1 2 0-16,-3 9 0 0,-1 1-48 0,-1 7-128 15,-2 2 192-15,0 1-64 0,0 2-128 0,-1 3 0 16,0 1 144-16,-4 14-144 0,2-5 0 0,2-9 0 16,1-4 0-16,0-4-128 15,2-7-320-15,1-2-48 0,1-4-16 0,2-4 0 16,-1-2-1408-16,2 1-272 0,2-4-64 0,-1-10-9520 0</inkml:trace>
  <inkml:trace contextRef="#ctx0" brushRef="#br0" timeOffset="62159.73">28154 10059 4607 0,'-14'-11'400'0,"7"5"-400"0,-2 1 0 0,0 4 0 15,1-2 3392-15,8 3 608 0,-9 1 112 0,0 2 32 16,2 3-2416-16,0 6-496 0,1 3-80 0,1 0-32 0,-1 2-192 0,0 3-32 15,3 3-16-15,-1 5 0 0,-4 0-128 0,2 4-32 16,-1 0 0-16,0-2 0 0,-2 1-176 0,-1 2-32 16,-2 1-16-16,2 2 0 0,-4 0-48 0,0 0-16 15,2 2 0-15,-2-4 0 0,-2-3-288 0,0-3-144 16,-3 0 160-16,-2 0-160 0,0 0 0 0,-1-4 0 16,1 1 0-16,-1-3 0 15,0 1-1680-15,2-2-384 0,-2-3-80 0</inkml:trace>
  <inkml:trace contextRef="#ctx0" brushRef="#br0" timeOffset="62928.28">26119 11126 15663 0,'-13'-5'1392'0,"-2"-4"-1120"15,-3 2-272-15,3-3 0 0,-3 2 2400 0,-2-2 416 0,1 3 96 0,-3 1 16 16,-1 2-2224-16,2 3-448 0,-2 4-96 0,0 3-16 16,-1-1 0-16,2 8 0 0,-2 1 0 0,-1 5 0 15,-5 2-144-15,0 3 192 0,2 7-192 0,-1 2 192 16,-1 4-192-16,6-2 192 0,7 2-192 0,4 0 192 15,3 0-48-15,5-4 0 0,3-4 0 0,6 1 0 16,4-8 0-16,4-2 0 0,4-4 0 0,3-3 0 16,2-8 32-16,4-3 0 0,-3-4 0 0,3-5 0 15,-1-5 112-15,2-6 32 0,-1-5 0 0,-1-7 0 16,-1-5-112-16,1 0-16 0,1-6 0 0,1 2 0 16,-2-7-192-16,-1 3 0 0,-1-4 0 0,0 2 0 15,-2-2 0-15,0 0 0 0,-3-3 0 0,-1 0 0 16,-1-1 128-16,-1-3-128 0,0 1 0 0,-3 6 144 15,1 5-144-15,-2 6 0 0,-5 7 0 0,1 6 0 0,1 6 128 0,-5 8-128 16,-2 9 0-16,0 0 128 16,0 0 160-16,-9 12 32 0,-2 6 0 0,-4 11 0 0,-2 7-176 0,-1 3-16 15,-2 8-128-15,-2 4 192 0,2 5-192 0,-2 3 0 16,-1 4 0-16,3-2 0 0,1 2 0 0,4-4 0 16,1-5 0-16,2-9 0 0,1-3 0 0,2-5-240 15,1-2 48-15,5-188 16 16,-2 361-336-16,1-186-64 0,1-3 0 0,2-2-16 15,0-3-1520-15,2-5-320 0,-1-9-48 0</inkml:trace>
  <inkml:trace contextRef="#ctx0" brushRef="#br0" timeOffset="63261.02">26169 11323 23327 0,'0'0'1024'0,"0"0"224"0,3 13-992 0,3-5-256 0,-6-8 0 0,10 7 0 16,2 0 256-16,0-6 0 0,1-1 0 0,2 0 0 15,1-4 240-15,2-2 48 0,0-2 16 0,0-5 0 16,0 1-176-16,1 0-16 0,-2-2-16 0,0 0 0 16,-4-1-224-16,-2 2-128 0,-1-1 128 0,-2 3-128 15,-2 2 176-15,-1 0-48 0,-5 9 0 0,0 0 0 16,-4-9 448-16,4 9 96 0,-11-4 16 0,-2 6 0 15,1 3-112-15,-2 4-32 0,-3 3 0 0,-1 6 0 16,1 4-240-16,-1 4-48 0,0 1-16 0,4 1 0 0,4-1-240 16,2 1 0-16,3-2 128 0,3 1-128 0,2-3 0 0,5-1 0 15,1-5-192-15,4-4 192 16,3-1-1008-16,1-2-80 0,1-6-32 0,0 0-8080 16,2-3-1616-16</inkml:trace>
  <inkml:trace contextRef="#ctx0" brushRef="#br0" timeOffset="63610.92">26772 11351 19343 0,'0'0'848'0,"-10"9"192"0,0 4-832 0,0 0-208 15,2 8 0-15,-2 1 0 0,-3-1 1424 0,-1 5 240 0,0 2 64 0,-2 1 0 16,1-1-944-16,-1 3-176 0,0-5-32 0,1 2-16 16,-1 1 352-16,4-4 80 0,-1-5 16 0,2 2 0 15,0-3-336-15,4-5-64 0,2-3-16 0,1-6 0 16,4-5-336-16,0 0-80 0,0 0-16 0,0 0 0 15,0 0 48-15,7-13 16 0,2-7 0 0,3-3 0 16,2-5 0-16,0 0 0 0,1-2 0 0,3 1 0 16,0-2-96-16,1-3 0 0,2-3-128 0,1-3 192 15,-2-2-48-15,2 3-16 0,-1 1 0 0,1 2 0 16,0 6-128-16,-2 4 0 0,-1 2 0 0,0 9 0 16,-1 4 0-16,-2 4 0 0,0 2 0 0,-2 10-176 15,-4 2 176-15,0 8 0 0,-1 4 0 0,-4 3 0 16,-1 2 0-16,-4 2 0 0,-4 0 0 0,-1 3-128 15,-4 5 128-15,-1-1-192 0,-7 0 192 0,0-1-192 16,-3 1-432-16,-1-2-80 0,-1-7-32 0,1-4 0 16,0-2-336-16,1-5-64 0,1-2-16 0,1-7-7936 15,3-3-1600-15</inkml:trace>
  <inkml:trace contextRef="#ctx0" brushRef="#br0" timeOffset="63911.68">26936 11405 20271 0,'0'0'1792'0,"0"0"-1424"16,9 10-368-16,1-4 0 0,2-1 1120 0,-1-2 160 15,2-2 16-15,1-1 16 0,1-1-400 0,3-2-80 0,0-3 0 16,1 0-16-16,4-3-320 0,1-1-64 16,0-3-16-16,4 3 0 0,-2-3-208 0,-2-1-32 0,-4 0-16 0,-1 3 0 15,-2-3-160-15,-3 2 0 0,-4 4 144 0,-3-3-144 16,0 2 320-16,-7 9-16 0,0-11 0 0,0 11 0 15,-9-5 208-15,-3 2 32 0,-2 3 16 0,-2 5 0 16,-3 2-224-16,-2 4-32 0,0-2-16 0,-1 5 0 16,2 4-288-16,1 1 160 0,0-1-160 0,4 1 128 15,2 0-128-15,3-2 0 0,2-1 0 0,3-2 0 16,5 1 0-16,5-6-144 0,-5-9 144 0,11 9-208 16,3-5-1344-16,2-3-272 0,0-4-48 15,5-1-7120-15,3-4-1424 0</inkml:trace>
  <inkml:trace contextRef="#ctx0" brushRef="#br0" timeOffset="64212.53">27516 11281 14735 0,'0'0'1312'0,"-6"11"-1056"0,-3 1-256 0,0 0 0 0,0 2 1888 0,0 1 320 16,-1 0 64-16,0 3 16 0,-3 0-1360 0,0 0-272 16,-1 2-48-16,3 0-16 0,-3-1 0 0,0-2 0 15,-1-3 0-15,3-1 0 0,3-5 304 0,2 3 64 16,7-11 16-16,0 0 0 0,0 0-304 0,0 0-64 15,0 0-16-15,10-7 0 0,1-2-288 0,2-5-64 16,0-3-16-16,2-4 0 0,-1-2 32 0,3-1 0 16,0 1 0-16,4 3 0 0,0-3-128 0,2 2-128 15,0 3 176-15,0 2-176 0,1 1 0 0,-4 0 0 16,2 4 0-16,-2 4 0 0,-1 2 208 0,-1 4-64 0,-3 3-16 16,-1 3 0-16,-1 6 80 0,-3 0 16 0,-2 3 0 0,-2 4 0 15,-2 1-224-15,-3 0 128 0,-2-3-128 0,-1 2 0 16,-2 0 0-16,-1 0 0 0,-2-2 0 0,2-2 0 15,0-1 0-15,4 0-160 0,-3 0 160 0,4-13-192 32,0 0-464-32,0 0-112 0,0 0 0 0,0 0-9408 0,10-6-1888 0</inkml:trace>
  <inkml:trace contextRef="#ctx0" brushRef="#br0" timeOffset="64644.37">28158 11217 25791 0,'-13'-4'1152'0,"4"1"224"0,-1-1-1104 0,-1 2-272 0,-1-1 0 0,0 2 0 0,-1 2 592 0,-5 1 64 15,-2-1 16-15,-2 5 0 0,-1 3-144 0,-1 5-16 16,0 1-16-16,-3 3 0 0,-2 0 16 0,1 2 16 16,1 1 0-16,3 2 0 0,4-2-336 0,3-1-64 15,3 1 0-15,5-3-128 0,7-6 0 0,3 1 0 16,-1-13 0-16,9 13 0 0,3-6 0 0,0-4 0 15,3-6 0-15,5-2 0 0,0-1 0 0,2-7 0 16,-1-5 0-16,2 1 0 0,0-5 256 0,-2-3-64 16,-1-1-16-16,4-2 0 0,1 1 80 0,-1-2 32 15,-5 1 0-15,0-2 0 0,0 2 128 0,1-3 32 16,-1-4 0-16,-3-5 0 0,-1 3-64 0,-1-1 0 16,-1-2 0-16,1-1 0 0,0-4-208 0,-3 5-48 15,-2 3-128-15,-2 6 192 0,-1 9-192 0,-2 4 0 0,-2 5 128 0,-2 13-128 16,0 0 0-16,0 0 0 0,-11 13 0 0,-4 5 0 15,0 8 0-15,-2 5 0 0,0 3 0 0,1 5 0 16,-1 6 0-16,3 1 0 0,-1 3 0 0,2 2 0 16,-1-3-192-16,6-4 64 0,1-5 128 0,3-5-208 31,3-3-496-31,2-7-80 0,2-4-32 0,2-2 0 16,3-5-1072-16,-1-2-224 0,3-7-32 0,2-1-10800 0</inkml:trace>
  <inkml:trace contextRef="#ctx0" brushRef="#br0" timeOffset="64948.14">28594 11025 23951 0,'-11'-5'1056'0,"11"5"224"0,-12-3-1024 0,2 2-256 16,0 1 0-16,0 1 0 0,-3 2 1008 0,0-1 144 15,-2 3 16-15,-2 4 16 0,0 0-416 0,-1 1-96 16,0-2-16-16,0 2 0 0,2 4-16 0,4-3 0 15,3 1 0-15,6-1 0 0,3-11-432 0,6 12-80 16,4 0-128-16,3-3 176 0,1 0-176 0,2 3 0 16,1-5 0-16,1 5 0 0,-1-5 0 0,2 3 0 15,0-1 0-15,1 3 0 0,0 2 128 0,-2-1-128 16,-6 1 0-16,-1-1 128 0,-4 0 192 0,-2-3 16 16,-3 2 16-16,-4-2 0 0,-3 1 288 0,-4 2 64 0,-2-4 16 0,-3 4 0 15,-4-4-256-15,-1 1-48 0,-1-4-16 16,-2 2 0-16,-1-4-400 0,0-1 0 0,-1 0 128 0,4-3-128 31,1-3-1344-31,5 0-320 0,5-2-48 0,5-3-13808 0</inkml:trace>
  <inkml:trace contextRef="#ctx0" brushRef="#br0" timeOffset="65678.75">29692 11009 3679 0,'0'0'160'0,"0"0"32"0,0 0-192 0,0 0 0 15,0 0 0-15,0 0 0 0,0 0 1200 0,0 0 192 16,0 0 32-16,0 0 16 0,0 0 160 0,0 0 16 16,0 0 16-16,0 0 0 0,0 0-144 0,0 0-16 15,-9-1-16-15,0 6 0 0,-1 2-336 0,0 1-64 16,-1 3-16-16,-3 4 0 0,-2 4 64 0,1 0 16 16,1 3 0-16,1 1 0 0,1-1-240 0,0 0-48 15,2-3-16-15,1 1 0 0,3 1-400 0,2-3-80 16,2-4-16-16,2-1 0 0,0-4-320 0,0-9 144 0,5 11-144 0,-5-11 0 15,0 0 128-15,0 0-128 0,11-2 0 0,0 0 0 16,0-3 0-16,-2-4 160 0,-2-4-160 0,1-1 128 16,2 0-128-16,-2-2 0 0,-1-5 144 0,1 1-144 15,-2 0 144-15,1-1-144 0,-1 0 192 0,0 2-192 16,1-1 304-16,2 1-48 0,-1 0-16 0,3 2 0 16,1 0-112-16,2 2-128 0,2 0 176 0,0 3-176 15,1 3 0-15,2 3 0 0,0-2 0 0,1 4 0 16,0 2 0-16,1 2 0 0,-2 2-160 0,1 2 160 15,-5 4 0-15,1-1 0 0,-1 6 0 0,-1-1 0 16,-5 2-160-16,-3 1 160 0,-2 1 0 0,0 2-144 16,0-3 144-16,-2-2-192 0,-4-3 192 0,2 2-192 15,0-3 192-15,0-9 0 0,0 0 0 0,0 0 0 16,0 0 0-16,0 0 0 0,0 0 0 0,0 0 0 0,8-4 176 0,4-1-48 16,-3-5 0-16,1 1 0 0,0-4 0 0,2 0-128 15,0 1 192-15,0 0-64 0,0-1-128 0,1 3 0 16,0-1 0-16,0 1 0 0,1 3 0 0,-3 5 0 15,0-1 0-15,0 3 0 0,-11 0 128 0,11 7-128 16,0 5 128-16,-3 2-128 0,0-2 128 0,-2 3-128 16,-1 1 128-16,3 3-128 0,-3 3 0 0,-1 0 128 15,0-1-128-15,-2 0 0 0,1-2 0 0,-2-1 128 16,-1-2-128-16,2-2 0 0,4-4 0 0,-3 2 128 16,1-5-128-16,1 3 0 0,-5-10 0 0,9 4 0 15,-9-4 128-15,13 2-128 16,0-4-1056-16,-1 0-240 0,1-3-48 0,0-4-12864 0</inkml:trace>
  <inkml:trace contextRef="#ctx0" brushRef="#br0" timeOffset="66411.98">31246 10380 21183 0,'0'0'944'16,"0"0"192"-16,0 0-912 0,0 0-224 0,0 0 0 0,0 0 0 0,-7 13 2336 0,1 5 416 15,-2 5 96-15,-1 7 16 0,-1 7-1712 0,1 0-320 16,0 5-80-16,-1 4-16 0,3-1-176 0,-1 4-48 15,-1-1 0-15,1-4 0 0,2 1-288 0,-2-2-64 16,1 2-16-16,-1-3 0 0,2-1-320 0,-1-1-64 16,2-10-16-16,-1-2 0 15,2-7-896-15,2-4-192 0,0-4-48 0,2-13 0 16,0 0-1728-16,0 0-336 0</inkml:trace>
  <inkml:trace contextRef="#ctx0" brushRef="#br0" timeOffset="66558.5">31457 10506 16575 0,'0'0'1472'0,"0"0"-1168"0,0 0-304 0,0 0 0 16,0 0 2528-16,0 0 448 0,-3 20 96 0,-2 1 0 15,0-1-1488-15,-3 4-304 0,-1 0-64 0,-1 4-16 16,0-2-720-16,0 3-144 0,0 0-16 0,2-1-16 16,0 4-80-16,5 1-16 0,-4-2 0 0,5-1 0 15,0 3-208-15,4 1 0 0,0 1 128 0,2-7-128 31,1-3-1984-31,1-6-448 0,3-2-96 0,0-3-6016 0,0-3-1200 0</inkml:trace>
  <inkml:trace contextRef="#ctx0" brushRef="#br0" timeOffset="66754.11">31033 10784 27647 0,'0'0'2448'0,"0"0"-1952"15,0 0-496-15,0 0 0 0,10-7 496 0,4 0 0 16,2 2 0-16,1-4 0 0,4 2-288 0,3-3-48 16,3 1-16-16,4-3 0 0,4 1 224 0,3 2 32 15,4-1 16-15,1 1 0 0,2-4-416 0,-2 4 0 16,-8 0-192-16,-4 3-13696 0</inkml:trace>
  <inkml:trace contextRef="#ctx0" brushRef="#br0" timeOffset="66911.02">31083 10896 32255 0,'0'0'2864'0,"0"0"-2288"0,13 0-576 0,1-1 0 15,3 1 288-15,5-1-48 0,2-1-16 0,4 1 0 16,4-4-32-16,5 1-16 0,2-1 0 0,6 0 0 16,4-4-48-16,-2 5-128 0,0-1 192 0,-6 0-64 31,-7 1-1760-31,-6 4-352 0</inkml:trace>
  <inkml:trace contextRef="#ctx0" brushRef="#br0" timeOffset="67763.95">29189 12077 17615 0,'0'0'768'0,"0"0"192"0,0 0-768 0,0 0-192 0,0 0 0 0,0 0 0 16,0 0 784-16,0 0 128 0,-9 3 32 0,0 0 0 15,0 4-96-15,0-3-16 0,0 2 0 0,0 4 0 16,-1 2-96-16,0-1-32 0,0 2 0 0,0 3 0 16,-2 2-384-16,2 0-64 0,1-2-32 0,2 2 0 15,0 0 128-15,3 0 32 0,2 0 0 0,2-2 0 0,2-2 160 0,4 0 32 16,0 0 16-16,4-1 0 0,3-4-128 0,1 0-16 15,0-6-16-15,2 1 0 0,3-4-96 0,0-1-16 16,2-2 0-16,-1-2 0 0,0-4-80 0,-1 2-32 16,-2-5 0-16,0 5 0 0,-2-4-208 0,-2 3 176 15,-3-4-176-15,-4-2 160 0,-3 0-160 0,-3 3 0 16,-2-3 144-16,0 0-144 0,-3 1 176 0,-2 2-48 16,-3-3 0-16,0 2 0 0,-1 2-128 0,-1-1 0 15,1 3 0-15,2-2 0 0,-3 3-192 0,5 0 192 16,7 7-160-16,-4-8 160 0,-4 3-288 0,8 5 32 15,2-10 16-15,4 4 0 0,-1-3-96 0,8 2-32 16,4-3 0-16,4 1 0 0,4-6 96 0,6-3 16 16,2 0 0-16,2-2 0 0,1-5 256 0,0 1-128 0,-2-2 128 0,1-3 0 15,-1 0 0-15,0 1 0 0,-1-4 0 0,-1 1 0 16,-2 2 0-16,-2 0 0 0,-4 0 0 0,0 1 0 16,-2 0 0-16,-3 5 128 0,-4 5-128 0,-2 3 144 15,-3 5 96-15,-1 2 16 0,-9 8 0 0,0 0 0 16,0 0 208-16,-1 18 48 0,-4 7 16 0,-2 4 0 15,-4 6-272-15,1 4-48 0,-3 7-16 0,-1 5 0 16,-4 1-192-16,-1 4 0 0,-2 2 128 0,-1 6-128 16,-2-1 0-16,0 4 128 0,0-5-128 0,-2 0 0 15,1-5 0-15,2 0 0 0,3-1 0 0,2-6 0 16,2-3-192-16,3-6-128 0,0-4-16 0,1-6-16 16,1-1-1312-1,-1-8-272-15,1-2-48 0</inkml:trace>
  <inkml:trace contextRef="#ctx0" brushRef="#br0" timeOffset="67912.73">29277 12588 23951 0,'0'0'1056'0,"12"-4"224"0,6-1-1024 0,5 0-256 16,5-4 0-16,4 2 0 0,3-6 976 0,0 4 144 16,-1-2 32-16,4-1 0 0,3-1-832 0,3-2-144 15,3-3-48-15,2 2 0 16,0-1-1008-16,1 1-208 0,-1-1-32 0</inkml:trace>
  <inkml:trace contextRef="#ctx0" brushRef="#br0" timeOffset="68243.73">30518 12113 11055 0,'0'0'976'0,"0"0"-784"0,0 0-192 0,0 0 0 16,0 0 2544-16,0 0 464 0,0 0 80 0,2 15 32 0,-4 3-1616 0,0 2-320 15,-3 0-64-15,0 6-16 0,-2-1-592 16,2 4-112-16,-1-2-16 0,1 2-16 0,1-2-240 0,-1 2-128 16,-1-3 160-16,2-1-160 15,1-4-240-15,1-4-144 0,-3-3-16 0,2-4-16 16,3-10-736-16,0 0-160 0,0 0-32 0</inkml:trace>
  <inkml:trace contextRef="#ctx0" brushRef="#br0" timeOffset="68630.42">30618 12148 24815 0,'0'0'1088'0,"-2"16"256"0,-2-1-1088 0,3 3-256 0,2 1 0 0,-1 0 0 15,0 0 192-15,-1-1 0 0,-1-1-16 0,0 2 0 16,1 0 272-16,0-1 64 0,-2-2 16 0,2-1 0 15,0-6-192-15,1-9-32 0,0 0-16 0,0 0 0 16,0 0-288-16,0 0 160 0,0 0-160 0,9-3 128 16,0-2-128-16,1-8 192 0,0-1-192 0,4-2 192 15,-4-3-192-15,2-2 192 0,-1 1-192 0,0 0 192 16,1-3 16-16,1 1 16 0,-1 2 0 0,1 3 0 16,-2 0-16-16,3 5 0 0,-1 2 0 0,-1 5 0 15,-4 1 32-15,-8 4 0 0,14 4 0 0,-1 5 0 16,-7 2 160-16,2 6 48 0,-2 3 0 0,0 4 0 0,-3 3-224 15,0 3-32-15,-2-3-16 0,-1 5 0 0,-1 0-176 0,0 2 0 16,-1-2 0-16,1 0 128 0,-1-3-128 0,-1-6 0 16,0-2 0-16,3-3 0 0,2-4 0 0,-2-2-144 15,0-12 144-15,0 0-208 16,0 0-1680-16,14-2-336 0</inkml:trace>
  <inkml:trace contextRef="#ctx0" brushRef="#br0" timeOffset="69182.23">31221 12308 16575 0,'0'0'736'0,"0"0"160"0,0 0-720 0,0 0-176 0,0 0 0 0,11-1 0 16,-11 1 1840-16,0 0 336 0,0 0 64 0,0 0 0 16,0 0-832-16,0 0-192 0,0 0-16 0,0 0-16 15,-4-9-384-15,-4 4-80 0,-5 1-16 0,1 4 0 16,-2 3-464-16,0 3-112 0,0 3 0 0,-3 3-128 15,1-4 144-15,-1 8-144 0,1 0 0 0,0 2 144 0,2 1-144 0,0 0 0 16,3 3 0-16,1-1 0 0,0 1 0 0,5-3 0 16,1-1 0-16,2-5 0 0,2-3 0 0,0-10 0 15,12 7 0-15,1-3 0 0,-1-9 208 0,4-3-32 16,1-8-16-16,2-3 0 0,2-9 96 0,3-3 32 16,1-4 0-16,3-2 0 0,0-2-144 0,2-1-16 15,-1 1-128-15,-1-2 192 0,-2-2-192 0,0 1 0 16,-3-4 0-16,0 2 0 0,-3-2 128 0,-2 3-128 15,-4-3 0-15,-3 4 144 0,-1 1-144 0,-3 6 0 16,-2 3 144-16,1 9-144 0,-6 4 0 0,0 5 144 16,-2 3-144-16,2 11 0 0,0 0 352 0,-11 5-32 15,0 5-16-15,0 8 0 0,-7 7-304 0,1 6 160 0,-1 3-160 0,1 4 128 16,-1 7-128-16,1 0 0 0,1 5 0 16,-1 2 0-16,1 1 0 0,0 1-176 0,2 0 176 0,2-3-128 31,0-4-304-31,3-2-48 0,3-6-16 0,2-3 0 15,3-4-1744-15,1-6-368 0,1-4-64 0,2-9-5760 0,-1-2-1152 0</inkml:trace>
  <inkml:trace contextRef="#ctx0" brushRef="#br0" timeOffset="69481.88">31398 12322 29487 0,'0'0'1296'0,"0"0"288"0,0 0-1264 0,13 0-320 0,3-2 0 0,1-4 0 0,-1-2 208 0,2-2-16 16,-1 1 0-16,0-4 0 15,3 2-16-15,-3 1-16 0,-4-4 0 0,1 2 0 0,-3 2-32 0,-2 0-128 16,-1 2 192-16,-8 8-64 0,0 0 0 0,0 0 0 16,0 0 0-16,0 0 0 0,0 0 256 0,-8 10 64 15,-2 3 0-15,-3 1 0 0,-1 4-224 0,2 0-32 16,0-1-16-16,3 1 0 0,1-1-176 0,2-1 192 15,3 1-192-15,3-1 192 0,2-4-192 0,5-1 0 16,0-3 0-16,5-2 0 16,2-3-384-16,1-2-128 0,1-4 0 0,0 0-16 15,0-6-1280-15,2 1-256 0,0-6-48 0,0 0-10128 0</inkml:trace>
  <inkml:trace contextRef="#ctx0" brushRef="#br0" timeOffset="69849">31854 12116 7359 0,'0'0'320'0,"0"0"80"0,0 0-400 0,0 0 0 0,-7 8 0 0,0 1 0 16,1 4 3712-16,0 5 672 0,-2-1 128 0,0 6 32 16,1 5-3120-16,0 0-608 0,0 4-128 0,0 1-32 15,0 3 80-15,2 0 16 0,-3 5 0 0,2-2 0 16,-1 1 272-16,1-3 48 0,0-2 16 0,1 0 0 16,-2-5-416-16,5-2-80 0,-3-4-16 0,3-5 0 15,1-5-80-15,4-1-32 0,2-7 0 0,-5-6 0 16,7 4-112-16,6-8-32 0,-1-5 0 0,1-6 0 15,3-4-144-15,0-5-48 0,1-3 0 0,2-3 0 16,1-6 0-16,-1-2 0 0,-2 0 0 0,3-4 0 0,2-1 64 0,-1 2 0 16,0 0 0-16,0 2 0 0,0 3-192 15,0 7 0-15,1 1 144 0,-4 5-144 0,-1 4 0 0,-3 3 0 16,-1 3 0-16,-1 7 0 16,-2 3 0-16,-10 3 192 0,0 0-64 0,11 8 0 0,-3 3-128 0,-4 3 192 15,-4 1-64-15,0 6 0 0,-4-2-128 0,-3 3 0 16,-4-2 0-16,1 4 0 0,-4-1 0 0,-4 0 0 15,-4 1 0-15,-2 3-128 0,-1-5-160 0,-2 1-32 16,-1-2 0-16,2-5 0 16,0-3-128-16,3 0-48 0,0-4 0 0,3-2 0 15,2-4-1216-15,3-6-240 0,1-4-48 0</inkml:trace>
  <inkml:trace contextRef="#ctx0" brushRef="#br0" timeOffset="70038.75">31139 11480 43311 0,'-42'-4'3840'0,"16"4"-3072"0,-2 4-608 0,7-2-160 16,0 1 240-16,2 1 16 0,2 1 0 0,1 1 0 16,1-3-256-16,4 2 0 0,3 1 0 0,8-6 0 31,-9 0-880-31,9 0-208 0,0 0-64 0,0 0-11264 0,0 0-2240 0</inkml:trace>
  <inkml:trace contextRef="#ctx0" brushRef="#br0" timeOffset="70749.87">29312 13220 13823 0,'-11'-7'1216'0,"4"1"-960"15,2 1-256-15,5 5 0 0,0 0 4224 0,0 0 784 16,0 0 176-16,0 0 16 0,0 0-4080 0,-1 14-816 15,1 1-176-15,3 4-128 0,2 3 384 0,0 6-16 16,1 4-16-16,2 5 0 0,1 1-144 0,1 5-16 16,0-1-16-16,1 2 0 0,0 5-176 0,-1-4 128 15,-1-4-128-15,-1-3 128 0,-2-4-128 0,2 0 0 16,-2-5 144-16,0-6-144 0,-2-6 416 0,1-1 16 16,-1-2 0-16,1-5 0 0,-5-9 192 0,7 8 32 15,-7-8 16-15,12-3 0 0,2-6-112 0,-2-3-32 0,0-4 0 0,2-3 0 16,-3-7-272-16,2-4-64 0,0-3-16 0,-1-2 0 15,2 0-176-15,0-5 0 0,2-3 0 0,-4-4 128 16,2 3-128-16,0 0 0 0,2 5 0 0,-1 2 0 16,1 3-144-16,1 5-16 0,1 3 0 0,0 6 0 31,-1 1-224-31,1 2-64 0,1 3 0 0,1 5 0 16,0-2-1744-16,0 5-368 0,0-1-64 0</inkml:trace>
  <inkml:trace contextRef="#ctx0" brushRef="#br0" timeOffset="71182.34">30485 13449 31327 0,'0'0'2784'0,"-7"-7"-2224"16,-1 3-560-16,3-1 0 0,5 5 1376 0,-6-10 160 15,-3 3 48-15,-3-4 0 16,-2 4-1584-16,-3-3-352 0,-6 2-48 0,-1 5-16 0,-1 2 416 0,0 4 0 16,-3 0 0-16,-1 9 0 0,-3 1 0 0,1 4 0 15,-2 6 0-15,3 1-128 0,1 4 128 0,-3 0 0 16,1 5 0-16,2-1 0 0,0-3 0 0,5-1 0 16,2-3 0-16,6-4 176 0,0-3 80 0,9-4 0 15,3-3 16-15,4-11 0 0,6 8-32 0,3-3-16 0,3-5 0 16,3-2 0-16,4-6-96 0,3-2-128 0,2-5 176 0,0-2-176 15,1-5 128-15,-1-1-128 16,2 2 0-16,-2 1 0 0,-1 2 0 0,-1-1 0 0,-3 2 0 0,-2 3 0 16,-1 7 0-16,-2 0 128 0,-2 5-128 0,0 4 0 15,-2 6 336-15,0 2-32 0,-2 8-16 0,1 3 0 16,0 4-80-16,-1 0-16 0,1 4 0 0,0 3 0 16,0-3-192-16,3 2 0 0,0-2 0 0,2-5 0 31,2-1-592-31,-4 0-64 0,3-3-16 0,1-3 0 15,-1-7-2352-15,0-2-480 0,2-6-80 0</inkml:trace>
  <inkml:trace contextRef="#ctx0" brushRef="#br0" timeOffset="71473.48">30793 13459 24879 0,'-15'33'2208'0,"5"-9"-1760"15,-2 0-448-15,2 4 0 0,1 3 1344 0,0 0 176 16,2 1 32-16,-1-5 16 0,-1 1-608 0,4-3-112 16,-1-3-16-16,-1-4-16 0,3-3-96 0,2-4-16 15,2-11 0-15,0 0 0 0,5 8-320 0,-5-8-80 16,10-1-16-16,-1-6 0 0,4-7-288 0,-1-2 128 16,1-5-128-16,1 0 0 0,-1-6 176 0,1 2-176 15,-1-5 160-15,1 5-160 0,2-2 176 0,1 3-176 0,-2 1 192 0,3-2-192 16,2 5 224-16,0 3-64 15,2 4-16-15,-3 2 0 0,-1 5-144 0,-3-1 0 0,3 3 0 0,-3 3 0 32,-1-1-880-32,-1 3-256 0,-2 1-48 0,-1 2-9472 0,-10-4-1888 0</inkml:trace>
  <inkml:trace contextRef="#ctx0" brushRef="#br0" timeOffset="71670.17">31343 13563 13823 0,'-6'15'1216'15,"-2"4"-960"-15,1 4-256 0,3 3 0 0,-2-4 4640 0,3 3 880 16,2 1 176-16,-2-3 48 16,1 4-4496-16,2-6-896 0,-3 2-176 0,2-4-48 0,2-2-128 0,0-3 0 15,1 2 0-15,2-3 0 16,-2-3-1664-16,1 3-352 0,-3-7-80 0</inkml:trace>
  <inkml:trace contextRef="#ctx0" brushRef="#br0" timeOffset="72717.17">31669 13671 31103 0,'0'0'1376'0,"0"0"288"0,-5-4-1344 16,5 4-320-16,0 0 0 0,0 0 0 0,0 0 416 0,0 0 16 0,-8 1 0 0,0 3 0 15,1 3 32-15,-2-1 16 0,0 5 0 0,0 1 0 16,0 2-128-16,-2 2-32 0,-3 2 0 0,2 1 0 16,1 0-320-16,1 0 0 0,0 2 0 0,-1-5 0 15,6-2 0-15,0 0 0 0,1-4 0 0,1 1 0 16,3-11 0-16,0 0 0 0,0 0 0 0,0 0 0 15,10 3 0-15,0-4 0 0,1-3 0 0,2-3 0 16,0-2 240-16,1-3-32 0,-1 0 0 0,-1-4 0 16,-2-1 0-16,2 0 0 0,-2-1 0 0,0 2 0 15,-2-1-32-15,-1 4-16 0,2 3 0 0,-2-1 0 16,-1 3-160-16,0-1 0 0,-6 9 144 0,8-3-144 0,-8 3 0 0,0 0 0 16,11-2 0-16,-11 2 128 0,12-1-128 0,-2 0 0 15,2 1-128-15,-4 0 128 0,3-5-256 0,-1 2 16 16,1-1 16-16,1 0 0 0,3-6-16 0,-1 1 0 15,1-3 0-15,2-2 0 0,2-2 240 0,1-1 0 16,2-4 0-16,1 0 0 0,-4-1 0 0,1-1 0 16,-2-3 192-16,0 1-192 0,-2-1 272 0,1 2-48 15,-2-1-16-15,0-1 0 0,-5-1-208 0,-1-4 144 16,-2 1-144-16,-4-3 128 0,0-3-128 0,-3-1 0 16,-3-2 0-16,-2 3 0 0,-4 3 0 0,2 8-144 15,-1 3 144-15,-1 8-160 0,-1 4 160 0,-3 6 0 16,-1 8-144-16,-1 8 144 0,-3 3 0 0,-3 7-144 15,-3 7 144-15,1 3 0 0,1 8-128 0,2 2 128 0,-1 8 0 16,1 2 0-16,6 5-144 0,-1 3 144 0,1 6 0 0,2-4-144 16,3 2 144-16,2-8-128 0,6-3 128 0,2-6-128 15,3-8 128-15,2-3 0 0,2-8 0 0,2-3-128 16,0-5 320-16,4-3 80 0,2-3 16 0,2-7 0 16,0-2-32-16,0-4-16 0,1-2 0 0,0-7 0 15,1-3-16-15,-1-2 0 0,-2-2 0 0,-2-3 0 16,-1-1-96-16,-2-4-128 0,-5 0 176 0,-2 3-176 15,-1 1 128-15,0 0-128 0,0 0 0 0,-3 2 0 16,-1 2 0-16,1 3 0 0,2 3 0 0,-3-1 0 16,0 4 0-16,0 6 0 0,0 0 0 0,0 0-144 15,2-6 144-15,1-2-160 0,-2 4 160 0,3 0-160 16,-4 4-80-16,8-5-16 0,-1-1 0 0,1 1 0 16,0-4 16-16,0 1 0 0,3-2 0 0,0 1 0 15,0-2 240-15,1 1 0 16,1-3-160-16,3-1 160 0,-1 1 0 0,3-1 0 0,1-2 0 0,-7 6 0 0,0 1 0 0,2-4 0 15,2-2 0-15,0-2 0 0,1-2 192 0,-1-1-64 16,-1-1 0-16,11-18 0 0,-6 5-128 0,-3 2 0 16,-5 1 0-16,0 2 128 0,-2-3-128 0,-4-3 0 15,-2-7 0-15,0 0 0 0,-1 3 0 0,-3-6 0 16,-3 1 0-16,-1-2 0 0,0 4 0 0,-1 6 0 16,0 7 0-16,0 6 0 0,-1 5 0 0,2 7 128 15,-1 3-128-15,0 6 128 0,-2 0 0 0,0 4 0 16,-2 4 0-16,0 7 0 0,0 3-128 0,0 6 160 15,0 7-160-15,0 5 160 0,2 3-160 0,2 3 0 16,0 0 0-16,1 5 0 0,0-3 0 0,4 0 0 0,-1-3 0 0,1-1 0 16,0 0 0-16,1 1 0 0,3 0 144 0,0 0-16 15,-1 2 96-15,3-3 32 0,-1-2 0 0,1-3 0 16,0-5-16-16,2 0 0 0,-2-5 0 0,3 2 0 16,0-2-80-16,0-4-16 0,-1-2 0 0,1-2 0 15,-1-4-144-15,1 2 0 0,-9-13 0 0,0 0 0 16,12 6-208-16,-12-6-32 0,0 0 0 0,11 3 0 31,-11-3-448-31,0 0-80 0,7-7-32 0,-4 0 0 16,0-5-992-16,-3 0-208 0,-3-1-48 0</inkml:trace>
  <inkml:trace contextRef="#ctx0" brushRef="#br0" timeOffset="72871.75">31598 13149 48831 0,'0'0'4352'0,"0"0"-3488"0,0 0-688 0,0 0-176 15,0 0-368-15,0 0-96 0,0 0-32 0,0 0 0 16,0 0-976-16,-8 5-192 0,-2-4-32 0</inkml:trace>
  <inkml:trace contextRef="#ctx0" brushRef="#br0" timeOffset="76538.39">30156 1562 11567 0,'0'0'512'0,"0"0"112"16,0 0-496-16,-1-11-128 0,-2 5 0 0,3 6 0 0,-3-11 800 16,-1 3 144-16,0 0 16 0,0 1 16 0,-1-1 144 0,0-1 32 15,1 3 0-15,-1-3 0 0,0 4-96 0,5 5-16 16,0 0 0-16,-4-9 0 0,4 9-320 0,-6-6-64 15,-2 2-16-15,8 4 0 0,0 0-144 0,0 0-48 16,0 0 0-16,-9 1 0 0,9-1-80 0,-6 11-32 16,-2 1 0-16,3 4 0 0,1 2-112 0,3 4-32 15,-1 5 0-15,0-1 0 0,0 3-192 0,0 2 128 16,2-4-128-16,2 3 0 0,-1-3 128 0,2 1-128 16,0-3 0-16,0 1 0 0,-2-6 176 0,0-2-176 15,2-2 192-15,0-2-192 0,-1-2 0 0,2-1 0 0,-4-1 0 0,2-1-144 16,-2-9 144-16,0 0 0 0,0 0 160 0,0 0-160 15,8 5 512-15,-8-5 0 0,0 0 0 0,10-5 0 16,2-1 48-16,-1-7 16 0,2-2 0 0,1-2 0 16,4-2-352-16,-3 0-64 0,-1 1-16 0,2 2 0 15,1-1-144-15,-2 2 0 0,-1 0 0 0,-1 1 128 16,1 0-128-16,1-1 0 0,-1 2 0 0,1 0 128 16,-3-1-128-16,0-1-256 0,0 0 64 0,-1 2 16 31,2 3-1504-31,-3-2-304 0,0 5-64 0,1-1-10768 0</inkml:trace>
  <inkml:trace contextRef="#ctx0" brushRef="#br0" timeOffset="77503.38">30178 1814 3679 0,'0'0'320'0,"0"0"-320"16,-8 4 0-16,8-4 0 0,-7 8 2352 0,7-8 400 15,-8 5 64-15,8-5 32 0,-8 5-1616 0,8-5-320 16,0 0-64-16,0 0-16 0,0 0 80 0,0 0 16 15,0 0 0-15,0 0 0 0,0 0-208 0,-4-6-32 16,2-4-16-16,2 2 0 0,1-2-160 0,2 1-48 0,1-1 0 0,1-2 0 16,1-3-48-16,0-2-16 0,-1 0 0 0,2-2 0 15,0-6-32-15,4 3-16 0,-4-1 0 0,2-3 0 16,3 2-16-16,0 3 0 0,1-5 0 0,2 1 0 16,3-1-80-16,2 0-32 0,1 3 0 0,2-1 0 15,-1 2-96-15,4 0-128 0,-2 2 176 0,1-2-176 16,0 0 160-16,-4 2-160 0,2 1 128 0,-1 2-128 15,-1-1 0-15,0 0 128 0,-2 0-128 0,-2 2 0 16,0-2 128-16,0 1-128 0,-3 3 0 0,-2 0 128 16,1 0-128-16,-2 3 128 0,0 0-128 0,-1-3 128 15,-1 1-128-15,0 3 0 0,-2-2 144 0,1 3-144 16,-1-2 192-16,2 3-48 0,-2-2 0 0,0 2 0 0,1-2-16 0,0 3-128 16,-1-3 192-16,1 2-64 0,-2-1-128 0,2 3 128 15,-1-6-128-15,0 5 128 0,-2-2-128 0,1 2 0 16,-1-2 144-16,2 3-144 0,-1-3 0 0,-1 0 144 15,1-1-144-15,0 2 0 0,-4 2 128 0,1-2-128 16,0 2 0-16,1-4 0 0,1 1 0 0,-2-1 0 16,-3 10 128-16,2-8-128 0,0-1 0 0,-2 9 0 15,0-7 0-15,0 7 0 0,0-9 144 0,0 9-144 16,-2-8 0-16,2 8 144 0,0 0-144 0,0 0 0 16,0 0 144-16,0 0-144 0,0 0 0 0,0 0 0 15,0 0 0-15,0 0 128 0,0 0-128 0,0 0 0 16,0 0 0-16,0 0 0 0,0 14 0 0,4-2-160 0,3-1 160 0,0 3-160 15,2-1 160-15,3 2 0 0,-1 0 0 0,3 3-128 16,0 0 128-16,1 2 0 0,0 1 0 0,3 1-128 16,0 0 128-16,2 2 0 0,5 3 0 0,-1-4 0 15,-1 0 0-15,2 2-128 0,2-2 128 0,1 0 0 16,2 1 0-16,-1-4 0 0,1-1 0 0,0-1 0 16,-1-1 0-16,-1-1 0 0,-1-1 0 0,0-2 0 15,-4 0 0-15,-2 1 0 0,0-4 0 0,-4 3 0 16,0-1 0-16,-2-1 144 0,0 0-144 0,1 3 0 15,-2-1 192-15,2 1-192 0,2-2 192 0,-2 1-192 16,-2-3 160-16,0 3-160 0,0 0 128 0,3-3-128 16,-1 1 0-16,2-2 0 15,0 1 128-15,1-3-128 0,0 2 0 0,-1-3 0 0,0 3 0 0,1-3 128 16,-1 2-128-16,2 1 0 0,-1-4 0 0,-1 3 0 16,-2-3 0-16,-3 1 0 0,1 2 128 0,-1-3-128 0,-2 0 0 0,-1 1 0 15,1-1 144-15,-3-1-144 0,1 1 0 0,0 3 128 16,-9-8-128-16,10 6 0 0,-2 3 0 0,-2-1 0 15,1 0 0-15,-7-8 128 0,7 8-128 0,-2 2 0 16,-5-10 0-16,8 10 0 0,-8-10 0 0,6 12 0 16,1-6 0-16,-7-6 0 15,0 0-336-15,5 12-144 0,-5-12-32 0,2 9 0 16,-2-9-1568-16,-1 11-320 0,1-11-64 0</inkml:trace>
  <inkml:trace contextRef="#ctx0" brushRef="#br0" timeOffset="77770.45">31872 1831 20271 0,'0'0'1792'0,"5"9"-1424"0,2 0-368 0,-1-4 0 16,4 3 752-16,2-3 80 0,0 1 0 0,4 2 16 15,1-3-16-15,1 1-16 0,0 2 0 0,18 2 0 16,-10 0-48-16,0-1-16 0,-3 0 0 0,-2-3 0 15,1 2-384-15,1-2-80 0,0 0-16 0,-1 2 0 16,1-4-272-16,-10-2 160 0,1 1-160 0,1 0 128 16,2-1-128-16,-3-2 192 0,1-2-192 0,0-1 192 15,0-2-16-15,12-7 0 0,-5 1 0 0,-3-3 0 16,-3-4-368-16,-2 2-80 0,-1-2-16 0,-3-1 0 16,-1-1-1680-16,-4-3-336 0,-2-3-64 0</inkml:trace>
  <inkml:trace contextRef="#ctx0" brushRef="#br0" timeOffset="78273.42">30040 476 14735 0,'0'0'1312'0,"0"0"-1056"0,0 0-256 0,0 0 0 0,0 0 1280 0,2 15 192 15,-4 1 32-15,1-1 16 0,-1 1-320 0,-2 2-64 16,0 0-16-16,2 2 0 0,-5 2-352 0,5 3-64 16,-2 1 0-16,0-2-16 0,3 3-368 0,-3-3-80 15,3 0-16-15,1 0 0 0,-2-5-224 0,2-1 0 16,2-3 0-16,-1-3 0 0,0 0 0 0,-1-12 0 16,7 9 0-16,-7-9 0 15,7 9-880-15,-7-9-64 0,12-1-16 0</inkml:trace>
  <inkml:trace contextRef="#ctx0" brushRef="#br0" timeOffset="78638">30299 551 16575 0,'-2'11'1472'16,"1"1"-1168"-16,1 1-304 0,1 2 0 0,1 0 496 0,0 3 32 0,2 1 16 0,0-2 0 15,0-2-224-15,-1-3-32 0,0-1-16 0,1 0 0 16,1-3-64-16,-5-8-16 0,0 0 0 0,6 9 0 16,-1-3 272-16,-5-6 48 0,0 0 16 0,0 0 0 15,12 0 320-15,-5-3 64 0,-7 3 16 0,8-11 0 16,1 1-96-16,0-4 0 0,-2-4-16 0,2 2 0 16,0-1-384-16,0 2-80 0,4-2-16 0,-2 2 0 15,1 2-208-15,0 1-128 0,2 1 128 0,-1 2-128 16,-2 4 0-16,1-1 0 0,-1 2 0 0,1 4 0 0,-12 0 0 15,11 9 0-15,-1-1 0 0,-1 6-128 0,-1 2 128 0,-2 3 0 16,1 0 0-16,-1 2 128 0,-1 0-128 0,-1 0 0 16,0-2 0-16,-2 1 0 0,1-1 0 0,-1 0-240 15,1-1 48-15,-1-5 0 16,1-2-496-16,1 1-80 0,2-4-32 0</inkml:trace>
  <inkml:trace contextRef="#ctx0" brushRef="#br0" timeOffset="79088.1">30986 388 5519 0,'0'0'496'0,"0"0"-496"0,0 0 0 0,0 0 0 0,-10 3 1968 0,0 3 288 0,-2 1 64 0,5-1 16 15,-2 4-1440-15,-5 5-272 0,-3 2-64 0,1 2-16 16,-1 0 96-16,1 4 32 0,-1 2 0 0,-11 19 0 16,7-6-144-16,4-7-16 0,7-5-16 0,2-3 0 15,6-4-144-15,2-4-32 0,2-5 0 0,-2-10 0 16,7 9 304-16,-7-9 48 0,11 4 16 0,2-4 0 16,0-3 256-16,2-2 48 0,3-4 16 0,1-3 0 15,1-6-384-15,0-2-80 0,1-2-16 0,-1-3 0 16,-1-1-304-16,0 2-64 0,-1-5-16 0,-8 12 0 0,-2-4-144 0,1-2 0 15,-2-4 144-15,2 3-144 0,0-4 0 0,-1 3 0 16,-1-3 0-16,6-19 128 0,-4 3-128 0,-3 10 0 16,-1 5 0-16,-2 3-128 0,-2 6 128 0,1 6-208 15,-2 5 80-15,0 9 128 0,0 0 0 0,0 0 0 16,-7 12 0-16,0 5 0 0,-2 6 0 0,1 0 0 16,-1 3 0-16,1 1 0 0,1 4 0 0,1 1 0 15,-3 6 0-15,9-16 0 0,-2 2 0 0,2 2-144 16,0-3 0-16,2 3 0 15,1-2-240-15,1-3-32 0,3-2-16 0,1 16 0 16,1-11-400-16,2-5-64 0,0-4-32 0,0-2 0 16,2-8-1376-16,1-2-256 0</inkml:trace>
  <inkml:trace contextRef="#ctx0" brushRef="#br0" timeOffset="79405.98">31209 475 12895 0,'0'0'1152'0,"0"0"-928"0,0 0-224 0,0 0 0 16,11 6 640-16,-1-2 96 0,0-4 16 0,1-1 0 15,-1-3-96-15,1 0-16 0,-1 0 0 0,-3 0 0 16,2-2-112-16,0 1-16 0,2 0-16 0,-2-3 0 16,0 2-160-16,0 1-16 0,-2-3-16 0,5-1 0 15,-5-3 320-15,-2 4 64 0,-5 8 16 0,0 0 0 16,0 0 256-16,0 0 48 0,0 0 16 0,-11 1 0 0,1 3-368 0,2 2-64 15,-2 6-16-15,0 2 0 0,0 1-416 0,1 0-160 16,0 3 0-16,1 0 144 0,2-2-144 0,-3 12 0 16,6-6 0-16,5-3 0 0,3-4 0 0,2 1 0 15,4-8 0-15,0 1 0 0,2-5 0 0,-1 0-176 16,1-3 176-16,2 1-128 16,3 0-240-16,0-4-32 0,0-2-16 0,1-1 0 15,-1 0-1328-15,1-6-272 0,1 3-48 0</inkml:trace>
  <inkml:trace contextRef="#ctx0" brushRef="#br0" timeOffset="79855.57">31708 401 18719 0,'-4'23'832'0,"4"-7"160"0,-1 4-800 16,0 5-192-16,-2 0 0 0,-1 3 0 0,-1-4 768 0,-2 3 128 0,-1 1 0 0,2 1 16 15,-3-2-400-15,3 1-96 0,-3-4-16 0,1 0 0 16,2 0-144-16,-1-3-48 0,1-3 0 0,1-2 0 16,1-4 112-16,0-1 0 0,2 0 16 0,2-11 0 15,0 0 224-15,0 0 32 0,0 0 16 0,0 0 0 16,0 0 32-16,0 0 16 0,4-14 0 0,1-2 0 16,1-4 64-16,2-2 16 0,-1-5 0 0,1 4 0 15,-1-5-288-15,2 2-64 0,2-6-16 0,-1 0 0 16,-3-2-192-16,3 2-48 0,3-2 0 0,-4 16 0 0,1-5-128 15,3 2 0-15,0-1 0 0,1 4 0 0,1 3 0 0,0 2 0 16,0 4-128-16,8-5 128 0,-4 9 0 0,-3 5 0 16,-4 3 0-16,-1 4 0 0,-4 5 0 0,-6-2 0 15,-1 0 0-15,0 4 128 0,-2 3-128 0,-3 0 0 16,-3 1 0-16,-1 1 0 0,-2 0 128 0,-12 14-128 16,3-8 0-16,1-5 128 0,-1-4-128 0,3-2 0 15,-1 0 144-15,1-5-144 0,1-1 128 0,1-3-128 16,-2-1 160-16,2-2-160 0,2-2 176 0,0-2-176 15,2-3 192-15,-1 2-192 0,2-4 0 0,1-1 0 16,3 0 0-16,2-2 0 16,2 3-496-16,0-4-208 0,4 0-32 0</inkml:trace>
  <inkml:trace contextRef="#ctx0" brushRef="#br0" timeOffset="82224.25">19627 4721 8287 0,'0'0'368'0,"-3"-11"80"0,-1 1-448 0,4 10 0 0,-4-9 0 0,4 9 0 15,-5-5 2128-15,5 5 352 0,-5-7 64 0,5 7 16 16,0 0-1376-16,0 0-272 0,-9-2-48 0,9 2-16 16,-10 0-128-16,10 0-16 0,-8 2-16 0,1 5 0 0,0-1-128 0,1 9-32 15,1 3 0-15,1 5 0 0,-5 6 96 0,3 4 16 16,-2 7 0-16,0 3 0 0,-1 8-224 0,1 7-32 16,-3 7-16-16,0 5 0 0,-2 3-224 0,1 1-144 15,-5 8 192-15,-1-1-192 0,-1 4 144 0,0 1-144 16,0-6 0-16,1 0 144 0,0-4-16 0,2-2-128 15,1-4 192-15,1-3-64 0,2-7 128 0,1-2 32 16,-2-3 0-16,2-4 0 0,0-4-48 0,1-3-16 16,0 1 0-16,0-7 0 0,0 0-96 0,1-1-128 15,0-2 176-15,0-4-176 0,1-4 128 0,1-2-128 16,1-5 0-16,0-2 0 0,1-3 0 0,-1-1 0 16,3-3 0-16,0 1 0 0,-2-2 0 0,-2 1 0 15,7-11 0-15,-1 12 0 0,-2-4 0 0,3-8 0 0,-5 11 0 0,3-4 0 16,2-7 0-16,0 0 0 15,0 0 0-15,0 0 0 0,0 0 0 0,0 0 0 0,0 0 0 0,0 0 0 16,0 0 0-16,0 0 0 0,0 0 0 0,10-4 0 16,0-1 0-16,-1-3 0 0,4 1 128 0,-1-4-128 15,2 4 0-15,3-5 128 0,-3 0-128 0,5-1 0 16,1-4 128-16,2 1-128 0,0-2 0 0,3 0 0 16,2-1 0-16,1 0 0 0,1 3 0 0,3-2 0 15,-2 0 0-15,1 1 0 0,-2-2 0 0,3 0 0 16,-1-1 0-16,8-2 0 0,0 2 0 0,3 0 0 15,1 1 0-15,4-2 0 0,3 2 0 0,1 0 0 16,-2-1 0-16,1 0 0 0,-1-3 0 0,2 2 0 16,1 1 0-16,2 0 0 0,2-3 0 0,3-1 0 15,5 1 0-15,-2-1 0 0,-1-1 0 0,1 1 0 0,-1 3 0 0,3-3 0 16,1-1 0-16,3 4 0 0,4-3 0 0,-2 2 0 16,-3 0 0-16,0 2 0 0,1-2 0 0,2-2 0 15,0 0 0-15,3 1 0 0,6-2 0 0,-4 1 160 16,0 1-160-16,3-5 128 0,0-1-128 0,5 1 0 15,3-4 144-15,-2 0-144 0,-2 2 0 0,2-1 144 16,1 3-144-16,0 1 0 0,4-2 0 0,-5 4 0 16,-5-2 0-16,-2 3 0 0,1 1 0 0,2-1 0 15,-1 2 0-15,-1 2 0 0,-1 1 0 0,-4 0 0 16,-3 1 0-16,0 2 0 0,1 2 128 0,4 0-128 16,2 0 0-16,-5 0 0 0,-5-2 0 0,0 2 0 0,-3 0 0 15,6 2 0-15,3-2 0 0,0 0 0 0,2 2 0 0,-5 2 0 16,-6 0 0-16,-2 1 0 15,3-1 0-15,0 2 0 0,1-1 0 0,1 3 0 0,-1 1 128 0,-3 0-128 16,-9 0 0-16,-1 1 0 0,-4 3 0 0,2-2 0 16,1-1 0-16,-2 3 0 0,-1 1 0 0,0 1 0 15,-1 4 0-15,-1-3 0 0,-4-2 0 0,-2 0 0 16,-6-2 0-16,-2 1 0 0,0 0 0 0,-1 1 0 16,-4 0 0-16,3 2 0 0,-2 0 0 0,-2-2 0 15,-3 0 0-15,0 0 0 0,-1 0 0 0,0 0 0 16,-2 1 144-16,1-1-144 0,-3-1 0 0,-1-1 144 15,-3 1-144-15,-2 0 0 0,-2-3 0 0,-1 1 0 16,-2 0 160-16,-8 3-160 0,8-3 192 0,-8 3-192 16,7-10 208-16,-2 2-64 0,-1-3-16 0,-3 2 0 15,-1-2 0-15,-1-2-128 0,-1-1 192 0,-2-4-64 0,-4-4-128 0,2 0 128 16,-3-1-128-16,-3-4 128 0,-2-1 0 16,-2-2-128-16,-3-2 192 0,-3-3-64 0,-1-1-128 0,0-1 192 15,1-3-192-15,-1 1 192 0,-3-4-192 0,2-2 128 16,1 2-128-16,-1-3 128 0,-1 3-128 0,-1-4 0 15,3 1 144-15,1-2-144 0,-1-3 128 0,1-1-128 16,0 2 128-16,-3-2-128 0,-3-5 144 0,0 1-144 16,1 1 192-16,-1-2-192 0,-1-2 176 0,2 0-176 15,1-1 160-15,0 1-160 0,2 1 0 0,0 1 0 16,0 0 0-16,2 0 0 0,1-2 0 0,0 5 0 16,1-1 0-16,2 3 0 0,2 4 0 0,0-1 0 15,1 1-144-15,1 5 144 0,0-2-144 0,3 6 144 0,1 1-128 0,-2 2 128 16,1 2-128-16,1 1 128 15,-1 1-128-15,1 0 128 0,1 0-288 0,0 2 32 0,1 5 0 0,-1-1 0 32,1 3-192-32,2 4-16 0,-1 4-16 0,1 1 0 15,0 3-1440-15,-1-2-272 0,2 4-64 0</inkml:trace>
  <inkml:trace contextRef="#ctx0" brushRef="#br0" timeOffset="83891.27">19147 4728 23951 0,'-14'-2'1056'0,"14"2"224"0,0 0-1024 0,0 0-256 0,0 0 0 0,0 0 0 16,0 0 496-16,9-5 32 0,2-3 16 0,5 0 0 15,3-2-288-15,5-4-48 0,4-5-16 0,6-5 0 16,7-4 208-16,3-2 48 0,2-3 0 0,7-1 0 15,-1-4-272-15,3-2-48 0,4 0-128 0,5-1 192 16,6 0-192-16,3-2 0 0,1 0 128 0,1-2-128 16,-2 0 0-16,6-6 0 0,5-1 0 0,4 0 0 15,2 0 0-15,-1-3 0 0,-3 0 0 0,5 1 0 16,1 0 0-16,4 1 0 0,-2-3 0 0,0 0 0 0,-3-1 0 16,3 2 128-16,3 0-128 0,0 0 0 0,-1-3 208 0,1 2-48 15,-1-1-16-15,5 3 0 0,2-4 48 16,-3 0 16-16,-9 1 0 0,1 2 0 0,4-1-48 0,-2 4-16 15,-3 1 0-15,-4 4 0 0,-10 0-16 0,-2 1-128 16,0 1 192-16,-2 0-64 0,2 6 0 0,-7-1-128 16,-5 2 192-16,-5 1-64 0,-7 2 0 0,-2 2-128 15,-2 0 192-15,-2 6-64 0,-2 0-128 0,-3 6 160 16,-2 2-160-16,-1-1 160 0,-2 0-160 0,-4 1 0 16,-3-1 0-16,-2 2 0 0,-3 0 0 0,-2 3 0 15,-4 0 0-15,0 1 0 0,-3 0 0 0,-1 3 0 16,-1 0 0-16,-2 2 0 0,-1 3 0 0,-1 2 0 15,0-1 0-15,-1 0 0 0,1 2 0 0,2 3 0 0,-1 3 0 16,1 2 0-16,2 0 0 0,-1 1-144 0,2 6 144 0,1 4 0 16,2 5 0-16,6 0 0 0,-3 2 0 15,5 3 0-15,1-4 0 0,5 5 0 0,1-3 0 0,4 7 0 16,2-1 0-16,1 3 0 0,-3 2 0 0,2 3 0 16,1 4 0-16,6-2-128 0,-4 2 128 0,6 4 0 15,4-1 0-15,4 0 0 0,6-3 0 0,-2 0 0 16,2-4 0-16,-1-1 0 0,-6-1 0 0,3-2 0 15,-4-2 0-15,7 1 0 0,-2-4 0 0,0-5 0 16,0-1 0-16,-2-2 0 0,-2-4 0 0,-4 1 0 16,-5 0 0-16,-2 0 0 0,0-4 0 0,0 1 0 15,1-1 0-15,-2 1 0 0,-1 0 0 0,-3 1 0 16,0-4 0-16,-3 1 128 0,-2 0-128 0,-3-3 0 0,-3 3 0 16,-3 1 0-16,-3 0 0 0,-3-2 0 0,-3 1 0 0,-3 1 0 15,-2-4 0-15,-3 3 0 0,1 2 128 0,-3 0-128 16,-2-1 0-16,-1-1 0 0,-2 0 128 0,0 1-128 15,0 0 0-15,-1-1 144 0,-3 1-144 0,0 2 128 16,-1 2-128-16,-3 1 128 0,-1-1-128 0,-4 1 0 16,0 0 144-16,-3 2-144 0,-4 5 0 0,-2-1 128 15,-3 5-128-15,-2 0 0 0,-5-5 0 0,-1 6 144 16,0-3-144-16,-2 4 0 0,-1 3 0 0,-2 2 0 16,-3 1 0-16,-1 2 0 0,1-1 0 0,-8 1 0 15,-6-1 0-15,-5 3 0 0,-5 1 0 0,0-2 0 16,-1-1 0-16,-2 6 0 0,-1 2 0 0,-6 0 0 15,-11-1 0-15,0 2 0 0,-2-3-128 0,-2 2 128 0,1 4 0 16,-7-3-144-16,-8-4 144 0,-1 5 0 0,4 2 0 0,-8 0 0 16,-7 2 0-16,2-1 0 0,1 0 0 0,3 3-128 15,-4 0 128-15,2-2 128 0,-1-1-128 0,8 0 176 16,1 1 80-16,-6 0 32 0,-2 0 0 0,4 2 0 16,2-2-160-16,-1 2-128 0,-5-1 192 0,3 0-192 15,4-2 0-15,3 2 0 0,2 2 0 0,1-1 0 16,-3-3 128-16,5 2-128 0,3 1 0 0,2-2 0 15,0-2 0-15,0-1 0 0,-1-4 0 0,4 3 0 16,5 1 0-16,1 2 0 0,0-5-144 0,1-3 144 16,1-2 0-16,4-2-128 0,4-4 128 0,6-2 0 15,8-2 0-15,0-3 0 0,3-3 0 0,0-1 0 16,2-3 0-16,7-4 0 0,3-3 0 0,5-3 0 16,2-1 0-16,3-1 0 0,4-3 0 0,3-2 0 15,5 2 0-15,1-5 0 0,3 1 0 0,4-1 0 0,2 2 0 16,3-4 0-16,2-1 0 0,8 0 128 0,0 0-128 0,0 0 0 15,-1-11 128-15,6 2-128 0,0-3 0 0,5 0 0 16,3-5 0-16,6-1 0 0,4-3 0 0,8-2 0 16,3-5 0-16,5-1 0 0,7-4 0 0,7-4 0 15,7-5 0-15,1 0 0 0,1 0 0 0,6-5-128 16,3-1 128-16,7-1 0 0,5-4 0 0,3-1-128 16,0 0 128-16,6-5 0 0,0-2 0 0,7-1 0 15,8-1 0-15,0-2-128 0,-1-1 128 0,5-3 0 16,6-2 0-16,2-3 0 0,-1-2 0 0,5 0 0 15,5 1 0-15,-2 2 0 0,-4-2 0 0,4 1 0 0,9-2 0 16,-7 4 0-16,-6-2 0 0,3 1 0 16,2 1 0-16,-2 2 0 0,-3 1 0 0,-4 5 0 0,1 0 0 0,1 3 0 15,-3-2 0-15,-2 4 0 0,-10 1 0 0,1 4 0 16,2 6 0-16,-6-2 0 0,-9 3 0 0,-3 3 0 16,-1 4 0-16,0 4 0 0,0 3 0 0,-6-1 0 15,-8 3 0-15,-4 1 0 0,-6 0 0 0,-4 2 0 16,-4 4-176-16,-4 3-48 0,-2 4-16 0,-5 0 0 31,-7 2-272-31,-4 3-48 0,-7 4-16 0,-7 1 0 16,-7 0-48-16,-14 7-16 0,0 0 0 0,0 0 0 0,-6 14 128 15,-11 2 32-15,-9 3 0 0,-10 7 0 0,-7 3 288 0,-4 8 192 0,-12 2-208 0,-2 8 80 16,-3 3-176-16,-14 4-16 0,-14 4-16 0,-4 4 0 16</inkml:trace>
  <inkml:trace contextRef="#ctx0" brushRef="#br0" timeOffset="86177.03">19011 7119 19807 0,'0'0'880'0,"0"-11"176"0,0 11-848 0,1-7-208 16,2-2 0-16,-3 9 0 0,0 0 144 0,0 0-16 15,4-6 0-15,-4 6 0 0,2-11 160 0,-2 11 32 16,0 0 0-16,0 0 0 0,0-7 16 0,0 7 16 16,-1-10 0-16,1 10 0 0,0 0-352 0,0 0 144 15,0 0-144-15,-8-4 0 0,8 4 0 0,-9-1 0 16,2 3 0-16,-3 1 0 0,2-1 0 0,-4 5 0 16,0-2 0-16,-4 6 0 0,-1-1 0 0,-2 3 128 15,-2 2-128-15,-3 3 0 0,-3 1 272 0,-1 5-48 0,-3 2-16 16,0-1 0-16,-2 2 160 0,0 1 16 0,-1 3 16 0,-2 5 0 15,-1 0 144-15,2 1 32 0,-1 2 0 0,-5 0 0 16,-3-2-96-16,-3 4-16 0,0-2 0 0,-1 3 0 16,2-2-208-16,-1 0-32 0,1 0-16 0,2-2 0 15,-1 2-208-15,1 4 128 0,2-5-128 0,-3 2 0 16,-1-3 208-16,2 1-48 0,-2-3-16 0,7-3 0 16,3-3-144-16,6 1-144 0,2-7 144 0,4 0-208 15,2-5-128-15,5-3-32 0,2-5 0 0,4 0 0 31,1-4-1504-31,3-2-304 0,7-5-64 0</inkml:trace>
  <inkml:trace contextRef="#ctx0" brushRef="#br0" timeOffset="86562.18">16977 8149 21999 0,'-16'11'960'0,"4"-2"224"0,-1 3-944 15,1 5-240-15,-1 3 0 0,0 7 0 0,-1 0 464 0,0 4 48 0,0 5 16 0,-1-1 0 16,1 2-80-16,0 3 0 0,1-1-16 0,6 2 0 16,3-6-240-16,5-3-64 0,3 0 0 0,5-3 0 15,4-6-128-15,2-1 0 0,3-3 0 0,5-3 0 16,2-3 144-16,6 0 0 0,4-6 0 0,7 1 0 16,5-4 112-16,7-3 32 0,5-4 0 0,6-3 0 15,2-2-144-15,3-2-16 0,7 0-128 0,4-5 192 16,7 0-192-16,4-2 0 0,4-4 0 0,3-1 0 15,3-4-992 1,7 1-288-16,9-2-64 0</inkml:trace>
  <inkml:trace contextRef="#ctx0" brushRef="#br0" timeOffset="86995.42">24290 6431 27647 0,'-5'-11'1216'0,"5"11"256"0,-4-12-1168 0,4 12-304 0,0 0 0 0,0 0 0 15,0 0 144-15,0 0-16 0,0 0-128 0,11 15 192 16,0 1 80-16,0 4 16 0,2 0 0 0,2 6 0 16,3 4-64-16,2 3-16 0,3 4 0 0,2 4 0 15,2 3-48-15,2 0-16 0,-1 4 0 0,2 0 0 16,-1 0-144-16,-1 2 0 0,-3 0 0 0,1-5 0 15,-2 1 0-15,1-7 0 0,-3 0 0 0,-1-6 0 32,-1-2-384-32,-3-4-64 0,0 0-16 0,-1-7 0 0,0-2-1680 0,-1-3-336 0</inkml:trace>
  <inkml:trace contextRef="#ctx0" brushRef="#br0" timeOffset="87211.28">25144 6449 10127 0,'-23'-9'896'0,"5"4"-704"16,-2 2-192-16,1 8 0 0,0 4 5664 0,-4 8 1104 16,-2 6 208-16,-3 6 64 0,-4 5-5568 0,-2 7-1120 15,-3 7-224-15,-1 3-128 0,-4 2 528 0,-7 6 16 16,-7 1 0-16,-2 4 0 0,-2 3-224 0,0 4-32 0,1 4-16 15,4-2 0-15,4-1-272 0,2-5-304 0,-1-5 64 16,2-2-11088-16,-3-7-2240 0</inkml:trace>
  <inkml:trace contextRef="#ctx0" brushRef="#br0" timeOffset="88279.09">17755 7960 14447 0,'0'0'640'0,"0"0"128"0,0 0-608 0,0 0-160 0,0 0 0 0,0 0 0 15,0 0 944-15,0 0 144 0,5 10 48 0,-5 0 0 16,0-10-560-16,-7 13-128 0,-5-1 0 0,1 2-16 16,-3 0-240-16,-2 0-64 0,1 1 0 0,-4 3 0 15,-1 2 0-15,-3 3-128 0,-3 1 192 0,-2 6-64 16,-3 1 144-16,-2 3 32 0,-3 1 0 0,-3 5 0 15,-6 1-128-15,-1 5-32 0,-6-1 0 0,-1 4 0 16,-2-6-16-16,2 4 0 0,-1 1 0 0,2-2 0 16,0 2-128-16,-1-2 128 0,-3 1-128 0,-3 3 128 15,-3-3-128-15,1 1 160 0,0 0-160 0,4 1 160 16,0-1-16-16,0 3 0 0,-1 1 0 0,-4 0 0 16,-7 1-16-16,2 1-128 0,-3 2 192 0,1 2-64 15,1 3-128-15,-1-1 192 0,1 0-192 0,-5 2 192 0,-3-4 0 0,1 3 16 16,1-1 0-16,2-1 0 0,0 4 32 0,-3-4 0 15,-5 0 0-15,-1 1 0 0,2-1-32 0,4-3 0 16,3-1 0-16,1 1 0 0,-1 3 64 0,0-3 16 16,-2-4 0-16,3 0 0 0,2-2-80 0,6-1-16 15,2 1 0-15,6-7 0 0,3 3-192 0,0-4 0 16,-1-3 0-16,3-1 0 16,6-6-304-16,4-2-96 0,6-4-32 0,5-2-7872 15,2-4-1568-15</inkml:trace>
  <inkml:trace contextRef="#ctx0" brushRef="#br0" timeOffset="89731.17">12036 11967 19583 0,'0'0'864'0,"0"0"176"0,0 0-832 0,0 0-208 0,0 0 0 0,0 0 0 16,10 3 160-16,1 2-16 0,0 0 0 0,2-1 0 16,-1-2 304-16,5 0 64 0,0-2 16 0,0 1 0 15,4 1-64-15,0-2-16 0,3-2 0 0,4 2 0 16,0 0-208-16,4 0-48 0,1-1-16 0,3 0 0 15,3 0-48-15,3 1 0 0,1-3 0 0,1 0 0 0,-1-3 0 0,-3 0-128 16,0-1 192-16,-1-1-64 0,1 1 48 0,-1-2 0 16,0 2 0-16,1-1 0 0,-2 2-48 0,3 1 0 15,1-3 0-15,-2 3 0 0,-3 1-128 0,-1 2 192 16,-2-4-192-16,-5 4 192 0,-3-1-192 0,-5 2 0 16,0 0 144-16,-4 2-144 0,1 2 0 0,-1 0 0 15,-6 1 0-15,-11-4 128 0,8 7 0 0,-3 4 0 16,-1-1 0-16,-4 4 0 0,-5 1 64 0,-4 5 32 15,-4-1 0-15,-2 5 0 0,-2 5-96 0,-4 3 0 0,-1-3-128 16,-6 1 192-16,-6 2-32 0,-3 3-16 16,-8-1 0-16,1 1 0 0,-2 0 112 0,-2 0 32 15,1 2 0-15,-1 1 0 0,-1 1 64 0,0 0 16 0,-3 0 0 0,-6 3 0 16,-3-1-48-16,2-4-16 0,1 0 0 0,2 1 0 16,4 1 16-16,0 2 0 0,3-3 0 0,-1-1 0 15,2-2-80-15,-1 1-16 0,1-2 0 0,5-4 0 16,1-2-80-16,6-2-16 0,5 1 0 0,5-3 0 15,5-4 48-15,4 1 0 0,6-6 0 0,6 2 0 16,3-2-48-16,7 0 0 0,4 0 0 0,5-1 0 16,4-2-128-16,6 0 128 0,5 2-128 0,7-2 128 15,2-2-128-15,4-2 0 0,1-2 0 0,2-2 0 16,2 0 128-16,1-1-128 0,4 3 128 0,0-4-128 16,3-2 0-16,5 0 128 0,3 1-128 0,0-1 0 15,-2 3 0-15,-2-3 128 0,-1 0-128 0,0-1 0 16,1-1 128-16,-1 2-128 0,0 0 128 0,0-1-128 15,-2 1 0-15,-6-1 128 0,-4-2-128 0,0-2 0 0,-4 0 0 0,-3 1 0 16,-1-6 128-16,-3 2-128 0,-3-2-256 0,-4 1-96 16,-3-2-16-16,-5 3 0 15,-4-3-2256-15,-6 2-464 0</inkml:trace>
  <inkml:trace contextRef="#ctx0" brushRef="#br0" timeOffset="90030.96">12036 12699 34095 0,'0'0'3024'0,"17"-4"-2416"0,3-4-480 0,6 3-128 16,0 0 256-16,6-3 48 0,5 2 0 0,2-3 0 16,5 0 272-16,3-1 48 0,6 2 16 0,5-4 0 15,6-2-48-15,0 0 0 0,-2-4 0 0,3 3 0 16,2-1-336-16,4 0-80 0,0-1-16 0,2 2 0 16,-1 0-160-16,-2 0-224 0,-4 1 48 0,0-2 16 15,-3-1-2288 1,3-1-464-16</inkml:trace>
  <inkml:trace contextRef="#ctx0" brushRef="#br0" timeOffset="91080.57">18102 2864 22687 0,'-10'12'1008'0,"5"-2"208"0,2-2-976 0,-2 2-240 0,5-10 0 0,0 0 0 16,-2 9 192-16,2-9 0 0,0 0 0 0,0 0 0 15,0 0 560-15,0 0 96 0,2-8 32 0,3-3 0 16,0-3-272-16,4-4-48 0,1-5-16 0,3-2 0 16,4-9-352-16,-2-1-64 0,1-3 0 0,4-4-128 15,-1-5 0-15,3-2 0 0,0-3 0 0,-2 0-192 16,1-2 192-16,0-2 0 0,0 0 0 0,-4 1 0 15,-1 0 0-15,0 1 0 0,1 0 0 0,-1 2 0 0,1 3 0 16,-1 3 0-16,0 0 0 0,-1 6 160 0,-2 0 128 16,3 3 32-16,-1 2 0 0,-1 3 0 0,-1-1-16 0,-3 5 0 15,2 1 0-15,-1 0 0 0,1 2-32 0,-1 1 0 16,-2 0 0-16,0 3 0 0,-2 2-64 0,1 3-16 16,-3 3 0-16,0 3 0 0,0 0-192 0,-1 3 144 15,-4 7-144-15,8-6 128 0,-8 6-128 0,7-6 0 16,-7 6 0-16,12 0 0 0,-1 2 0 0,1 3 0 15,-12-5-176-15,12 12 176 0,2 2 0 0,2 4 0 16,-1 1 0-16,1 4-128 0,-2 3 128 0,4 0 0 16,-1 2 0-16,-1 5-128 0,-1 1 128 0,2 3 0 15,-2 1 0-15,1 3 0 0,-2 3 0 0,-4-1 0 16,1 4 0-16,1-1 128 0,-2 2 0 0,0-3 0 0,0-2 0 16,0-2 0-16,0-1-128 0,2 1 192 0,-2-4-64 0,0 0 0 15,2 0-128-15,0-4 176 0,1-3-176 0,0 0 192 16,-2-1-192-16,3-4 0 0,-2 3 0 0,-2-5 128 15,2-5-256-15,0 0-64 0,-2-3-16 0,0-4-9744 16,-1-1-1952-16</inkml:trace>
  <inkml:trace contextRef="#ctx0" brushRef="#br0" timeOffset="95082.71">18958 481 12895 0,'2'-14'1152'0,"-2"8"-928"0,0-1-224 0,1 1 0 16,1-4 480-16,0 2 48 0,-1-3 16 0,2-1 0 16,0 2-416-16,3-14-128 0,-1 5 0 0,1 1 0 15,1 2 336-15,0-1-32 0,2-1-16 0,0 6 0 16,0-4 96-16,0 4 32 0,0 2 0 0,-2-3 0 15,0 3-64-15,-1-1-16 0,0-1 0 0,-6 12 0 16,0 0 192-16,0 0 48 0,0 0 0 0,9-1 0 16,-9 1-48-16,0 0 0 0,7 7 0 0,-3 5 0 15,-3 3-80-15,-1 3-32 0,-3-1 0 0,1 8 0 16,-2 3-128-16,-1 3-32 0,1 6 0 0,1-14 0 16,1 8-128-16,-2 4-128 0,0 2 192 0,1 2-192 15,1 0 128-15,1 0-128 0,0 0 0 0,2 26 0 0,2-14 128 16,2-9-128-16,1-8 0 0,3-4 0 0,1-8 272 0,0-1 0 15,4-2 0-15,0-6 0 0,3-7 384 0,0-1 80 16,3-4 16-16,0-3 0 0,0-7-240 0,3 0-64 16,1-5 0-16,2-1 0 0,0-3-176 0,2-1-32 15,2-3-16-15,-1-3 0 0,-3-2-96 0,0-2 0 16,-4-2-128-16,-1 1 192 0,-2-5-192 0,-1 1 128 16,0 0-128-16,-2-2 0 0,1 2 128 0,-8 15-128 15,2-1 0-15,1-6 0 0,-1 5 0 0,2-1 0 16,-3 4 0-16,1 3 0 0,1 1 0 0,7-8 0 15,-5 8 0-15,-3 7 0 0,-11 7 0 0,10 0 0 0,-10 0-160 16,12 12 160-16,-7 2 0 0,-2 0 0 0,-3 7 0 16,0 5 0-16,-2 5 0 0,1 6-128 0,0 5 128 0,-3 6-128 15,-1 2 128-15,-8 49 0 0,0-10 0 0,1-3 0 16,-2-8 0-16,0 2 0 0,-2-3 0 0,-1 1 0 16,-2-4 0-16,1-2 224 0,0 2-48 0,-1-12-16 15,1-6 176-15,-1-3 48 0,-3-4 0 0,0-7 0 16,-5-4 96-16,0-3 32 0,1-7 0 0,0-4 0 15,-2-6 48-15,3-4 16 0,2-1 0 0,1-8 0 16,2-3-192-16,-2-3-16 0,2-6-16 0,2-7 0 16,-1-4-112-16,1-5-32 0,2-6 0 0,1-2 0 15,-2-7-208-15,4-1 0 0,3-7 0 0,4-4 0 16,-1-7-144-16,11 2 144 0,4 3-208 0,6 5 80 16,5 0 128-16,5 7-160 0,5 0 160 0,7 6-160 0,6 5 160 15,6 6 0-15,8 1 0 0,3 8 0 16,-1 4 0-16,2 6 0 0,2 3 0 0,3 7 0 0,1 6 0 15,4 4 0-15,2 5 0 0,-1 1 0 0,-2 4-272 0,-2 2 16 16,3 6 16-16,4 4-16832 16</inkml:trace>
  <inkml:trace contextRef="#ctx0" brushRef="#br0" timeOffset="96635.1">16986 15834 21071 0,'0'0'928'0,"-4"-9"208"0,-1-5-912 0,4 1-224 0,-2-1 0 0,3 1 0 0,3-1 848 0,-2-4 128 16,0 2 32-16,2-2 0 0,-2 0-16 0,2 0 0 16,-1 2 0-16,2-2 0 0,0-1-288 0,0 1-48 15,-2 1-16-15,1 5 0 0,-1 2-272 0,-2 10-64 16,0 0-16-16,0 0 0 0,0 0-288 0,0 0 0 16,0 0 0-16,3 7 0 0,-3 8 0 0,-1 6-144 15,-1 3 144-15,0 3-128 0,-1 6 128 0,2 2 0 16,1 2 0-16,1 1 0 0,1 2 0 0,0 2 0 15,2-2 0-15,1 1-128 0,1-2 128 0,3-2 0 16,1-2 0-16,4-5 0 0,2-6 0 0,0-2 0 16,2-6 0-16,2-3 0 0,2-2 176 0,3-3-48 15,5-7 0-15,-1-2 0 0,0-4 432 0,2-3 80 0,0-4 0 16,-1-6 16-16,-1 0-256 0,-1-4-48 0,0-4-16 16,1 2 0-16,1-2-176 0,0 0-32 0,-2-4-128 15,-2 4 192-15,1-5-192 0,-2 1 0 0,-2-2 128 16,4-1-128-16,-2 0 0 0,0 2 128 0,-2 3-128 0,-1 2 0 15,1 3 0-15,-4 6 0 0,-1 4 0 0,-1 6 0 16,-5-1 0-16,0 7 0 0,-1 7 0 0,-4 4 0 16,-1 7 0-16,-2 8 0 0,1 2-128 0,-4 9 128 15,-2 4 0-15,-4 7 0 0,-5 7 0 0,-2 4 0 16,-1 7 0-16,-4 4 0 0,-6 2 0 0,-4 0 0 16,-3 0 0-16,-3 0 144 0,-2 1-144 0,1 0 128 15,0-5 64-15,-3-1 16 0,-4-1 0 0,0-5 0 16,1-3 304-16,-2-3 64 0,-3-6 16 0,-1-6 0 15,-1-3 80-15,-1-7 16 0,2-1 0 0,3-3 0 0,3-7-240 16,0-3-32-16,1-4-16 0,3-4 0 0,7-2-176 0,-2-6-32 16,3-2-16-16,2-2 0 0,0-6-176 0,3-1-192 15,2-6 32-15,4-2 16 16,5-2-1392-16,3-1-256 0,5 0-64 0,4-2-9760 16,5 2-1952-16</inkml:trace>
  <inkml:trace contextRef="#ctx0" brushRef="#br0" timeOffset="97194.13">18561 15796 29087 0,'0'0'1280'0,"0"0"272"0,10-6-1232 0,2-4-320 16,5 3 0-16,6-2 0 0,5 6 448 0,8-1 48 15,6-4 0-15,6 4 0 0,5-1-240 0,6 2-32 0,-6-6-16 0,5 2 0 16,0-3-208-16,0 4 176 0,1 4-176 0,-3 2 160 31,2 0-832-31,-4 0-160 0,-7 2-48 0</inkml:trace>
  <inkml:trace contextRef="#ctx0" brushRef="#br0" timeOffset="97376.15">18869 16094 33167 0,'-22'-8'1472'0,"13"6"304"0,9 2-1424 0,0 0-352 0,0 0 0 0,0 0 0 16,17-3 384-16,5 0 0 0,5 3 0 0,2-2 0 16,3-3-208-16,5-2-48 0,4 0 0 0,3-5 0 15,5 2 16-15,5 0 0 0,6 0 0 0,2 0 0 16,2-3-1760-16,-3-1-368 0</inkml:trace>
  <inkml:trace contextRef="#ctx0" brushRef="#br0" timeOffset="97854.07">21574 15513 3679 0,'0'0'160'0,"7"-10"32"0,-2-3-192 0,3 0 0 0,-1 2 0 0,0-3 0 16,-1-3 2912-16,1 3 544 0,-2 0 96 0,0-2 32 16,-3-3-2064-16,0 0-416 0,-2 2-80 0,-2 1 0 15,-2 0-240-15,-3 1-32 0,-1 0-16 0,-3-2 0 16,-3 0-112-16,-4-1-32 0,-4 0 0 0,-2 0 0 15,-2 2-16-15,-4-1 0 0,0 2 0 0,1 6 0 16,-3 0-64-16,0 5-32 0,0 3 0 0,-1 5 0 16,-2 3-160-16,-1 4-48 0,0 5 0 0,1 7 0 0,-2 4-80 15,0 1-32-15,-2 3 0 0,1 9 0 0,-1 6 32 0,4 6 16 16,2 4 0-16,1 5 0 16,3 5-208-16,1 2 0 0,2 1 0 0,2-2 0 0,3-3 0 15,3 1 0-15,1-2 0 0,5 0 0 0,3-5 160 0,2 1-160 16,2-5 160-16,4 2-160 0,2-5 192 0,2-3-48 15,1-2-16-15,2-5 0 0,3-3-128 0,1-3 192 16,0-2-192-16,-1 2 192 0,0-6-192 0,0-2-224 16,0-3 48-16,-2-4 16 15,1 1-2208-15,-2-8-448 0</inkml:trace>
  <inkml:trace contextRef="#ctx0" brushRef="#br0" timeOffset="98056.66">20292 16097 34095 0,'0'0'1504'0,"5"-11"320"0,2 0-1456 0,8-1-368 0,3 2 0 0,7 2 0 16,8 3 624-16,5-1 48 0,4 1 16 0,3 0 0 16,-1 0-336-16,6-2-64 0,3 2-16 0,6 1 0 15,3-1-144-15,5 0-128 0,2 0 192 0,-2-2-192 31,-2-2-640-31,-1 2-224 0,-3-3-48 0,-3 3-15008 0</inkml:trace>
  <inkml:trace contextRef="#ctx0" brushRef="#br0" timeOffset="98422.95">22862 15349 28559 0,'-10'-18'2544'0,"5"10"-2032"0,-1-2-512 0,-1 4 0 0,1-2 320 0,0 2-16 16,-2 1-16-16,-2 0 0 0,-4 3-80 0,-1 5-16 16,-3 2 0-16,-1 1 0 0,-4 7-192 0,-5 2 144 15,-4 6-144-15,-3 4 128 0,-5 8-128 0,-3 4 0 16,-5 5 144-16,1 4-144 0,1 5 240 0,1 6-32 15,1 9 0-15,5 4 0 0,-1 6-64 0,6 3-16 16,2 2 0-16,4-2 0 0,3 2-128 0,3-7 192 16,8 1-192-16,4-4 192 0,4-3 64 0,4 0 0 0,4-4 16 15,5-2 0-15,5-7-48 0,3-3-16 0,3-6 0 0,3-1 0 16,2-4-208-16,5-2 144 0,5-3-144 0,4-5 128 31,5-5-1376-31,6-4-288 0,4-3-48 0</inkml:trace>
  <inkml:trace contextRef="#ctx0" brushRef="#br0" timeOffset="99170.07">23225 15827 28799 0,'-7'-13'1280'0,"7"13"256"0,-2-6-1232 0,2-4-304 16,0 10 0-16,6-8 0 0,-6 8 832 0,8-5 96 15,-8 5 32-15,14 5 0 0,1 0-432 0,2 9-80 16,2 4 0-16,2 1-16 0,3 4-112 0,4 5-32 15,3 0 0-15,4 5 0 0,5 2-80 0,1 6-16 16,0 2 0-16,1-2 0 0,-1 3-192 0,-3-2 144 0,-2 0-144 16,-3 4 128-16,-4-4-128 0,-1-3 0 0,1-3 144 15,-1-3-144-15,-2-1 0 0,-3-2 128 0,-4-2-128 0,-2-1 0 16,0-4 0-16,-2-2-208 0,-2 0 16 0,-2-6 16 31,0-4-2256-31,-1-4-448 0,-1-1-80 0,-9-6-32 0</inkml:trace>
  <inkml:trace contextRef="#ctx0" brushRef="#br0" timeOffset="99451.39">24163 15776 4607 0,'-9'-14'192'0,"5"6"64"0,0-4-256 0,0 4 0 0,4 8 0 0,0 0 0 0,0 0 6384 0,0 0 1232 15,0 0 240-15,0 0 48 0,-8 9-5840 0,-1 6-1168 16,1 7-224-16,-2 6-48 0,-4 2-80 16,0 8-16-16,-3 3 0 0,0 5 0 15,-4 7-16-15,-2 6 0 0,-6-1 0 0,-1 8 0 0,-5 0-128 0,0 3-16 16,-5-3-16-16,0-4 0 0,-4 2-176 0,-1-8-48 16,-4-2 0-16,0-4 0 0,-3-7 0 15,6 3-128-15,3-7 192 0,3-2-64 0,6-4-128 0,3 0 0 16,3-9 0-16,6-1 0 15,4-1-1792-15,5-6-304 0,5-7-48 0,8-9-13952 0</inkml:trace>
  <inkml:trace contextRef="#ctx0" brushRef="#br0" timeOffset="99683.67">24945 16748 33695 0,'0'0'1488'0,"-2"16"304"0,0-2-1424 0,-1 6-368 0,1 5 0 0,-5 5 0 15,-3 4 832-15,-1 4 80 0,-3 1 32 0,-2 5 0 16,-1-2-352-16,-1 3-64 0,-1 1-16 0,1 0 0 16,-2-4-256-16,-1-3-64 0,0-1-16 0,-1-8 0 15,2-3-448-15,1-4-96 0,1-2-16 0,1-5-11104 16,1-2-2224-16</inkml:trace>
  <inkml:trace contextRef="#ctx0" brushRef="#br0" timeOffset="100254.17">25529 15945 25103 0,'-12'-5'1104'0,"12"5"240"0,0 0-1072 0,0 0-272 0,0 0 0 0,0 0 0 15,0 0 832-15,7-5 128 0,6 0 0 0,5-2 16 16,3 2-336-16,10 3-80 0,8-2-16 0,1 0 0 16,2 2-80-16,0 0-16 0,-2 2 0 0,0-1 0 15,-2-2-96-15,1 3-32 0,1 3 0 0,1 0 0 16,-1-1 128-16,2 4 0 0,1 1 16 0,-1 4 0 16,-4 1-96-16,-2 2-32 0,-3 2 0 0,-5 2 0 15,-4 1-336-15,-6 5 0 0,-6 3 0 0,-3 5 0 16,-2 3 0-16,-10 2 0 0,-5 1 0 0,-4 0 0 15,-7 4 0-15,-8 4 0 0,-7 2-128 0,-8-1 128 0,-7 0-160 16,0-2 160-16,-3 1-192 0,2-4 192 0,2 0 0 16,2-4 0-16,3-3 0 0,2 0 0 0,1-6 0 0,3-1 0 15,4-3 0-15,2 2 0 0,3-3 144 0,7-1-16 16,4-1 0-16,6-2 0 0,2-1-128 0,7-1 0 16,5 0 0-16,6-3-176 0,5-2 176 0,5 1 0 15,3-2 0-15,5 2 0 0,5-4 0 0,1 2 0 16,3-6 0-16,2 3 128 0,4-4-128 0,4 4 0 15,7-4 0-15,4-1 128 0,7 0-128 0,1 0 0 16,-2 1 0-16,1-4 0 0,-4-2 0 0,-1-1 0 16,1 1-176-16,1-1 176 15,0 0-1824-15,-1 0-272 0,-2-3-48 0</inkml:trace>
  <inkml:trace contextRef="#ctx0" brushRef="#br0" timeOffset="100538.75">25569 16419 32255 0,'0'0'2864'0,"0"0"-2288"0,0 0-576 0,12-9 0 15,4 3 1216-15,4 3 128 0,7 1 16 0,3 3 16 0,4-1-1040 0,5 1-208 16,0-1-128-16,3 2 160 0,0-2-32 0,5 1-128 16,3 0 192-16,8-1-64 0,3-1 0 0,5 1 0 15,1 1 0-15,0 0 0 0,-4-2-128 16,3-1 0-16,-1-2 0 0,1-3 0 0,0 2-144 0,0 0-112 16,-1-2-32-16,-6 0 0 15,-7 2-2624-15,-5-4-528 0,-5 0-96 0,-4-1-32 16</inkml:trace>
  <inkml:trace contextRef="#ctx0" brushRef="#br0" timeOffset="100984.49">26999 14807 36863 0,'0'0'3264'0,"0"0"-2608"0,14 7-528 0,3 5-128 16,3 2 0-16,2 4 0 0,3 3 0 0,5 3 0 0,7 9 0 16,4 6 0-16,1 2 0 0,0 3 0 0,-2 5 0 0,1 0 0 15,-3 6 0-15,0 6 128 0,0 2 64 0,-1 7 16 16,-3 3 0-16,-1 6 0 0,-1-3-16 0,-2 6-16 16,-4 1 0-16,-3 5 0 0,-4-1 16 0,-4 1 16 15,-4 0 0-15,-4-2 0 0,-4-2 352 0,-6 0 64 16,-6 0 16-16,-5-3 0 0,-5 2 128 0,-5 3 16 15,-5-4 16-15,-8-1 0 0,-5-2-240 0,-9 0-48 16,-3-6-16-16,-16 4 0 0,-14 1-256 0,-5-1-48 16,-7-5-16-16,-10 1 0 15,-13 3-960-15,-11-2-192 0,-13-2-48 0</inkml:trace>
  <inkml:trace contextRef="#ctx0" brushRef="#br0" timeOffset="102858.32">29973 1530 2751 0,'-11'-5'256'0,"11"5"-256"0,-7-7 0 0,1 2 0 16,6 5 2272-16,0 0 416 0,0 0 64 0,0 0 32 15,-5-5-1200-15,5 5-240 0,0 0-64 0,0 0 0 16,0 0-128-16,0 0-48 0,0 0 0 0,0 0 0 0,0 0-400 0,5 8-64 16,1 3-32-16,1 6 0 0,-1 1-64 0,0 1-16 15,1 3 0-15,-2 5 0 0,0 0-16 0,-1 2-16 16,1-2 0-16,0 2 0 0,0-2-240 0,1-1-32 16,1 0-16-16,0-1 0 0,1-6-208 0,1-1 0 15,0-3 0-15,2-2 0 0,3 0 0 0,-2-2 0 16,-1-6 0-16,2 0 0 0,2-2 256 0,2-3 96 15,0-3 32-15,2-2 0 0,-1-1-16 0,0-5 0 16,2-1 0-16,-1 1 0 0,-1-5-192 0,-1 0-48 16,1 1 0-16,-1-2 0 15,2-1-608-15,-1 0-128 0,-4 1-32 0,-1 1-8176 16,-2 5-1632-16</inkml:trace>
  <inkml:trace contextRef="#ctx0" brushRef="#br0" timeOffset="103355.29">29953 2081 13583 0,'0'0'592'0,"-10"4"144"0,10-4-592 0,-9 3-144 0,9-3 0 0,0 0 0 15,0 0 1024-15,0 0 160 0,0 0 32 0,0 0 16 16,0 0-272-16,-5-8-48 0,3-3-16 0,2 1 0 15,4-3-224-15,0-2-48 0,4-3-16 0,1-3 0 16,-2-3-16-16,2-1 0 0,0 2 0 0,1-4 0 16,-1 2-96-16,1-1-32 0,-1-3 0 0,3 0 0 0,-5 2-96 0,3-2-32 15,3 1 0-15,1-1 0 16,0 0-112-16,1 1-32 0,-1-3 0 0,4 1 0 0,2-5-64 0,3 2-128 16,3-1 176-16,0 1-176 0,2 1 208 0,3 3-64 15,1 2-16-15,1-1 0 0,0 4 0 0,0 1-128 16,-1-2 192-16,-2 3-64 0,-2 2-128 0,2 2 0 15,-3 0 0-15,-1 0 0 0,-4 1 0 0,0 1 128 16,0 1-128-16,-1 1 0 0,0 0 0 0,-1-1 0 16,-1 0 128-16,-1 1-128 0,0 2 192 0,-2 0 0 15,-1-4 0-15,2 2 0 0,-1-1 32 0,0 1 16 16,-2-1 0-16,-2 1 0 0,4-1-80 0,-2 2-16 16,-2 1 0-16,1-2 0 0,-1-2-16 0,-1 1-128 15,0-2 192-15,-2 3-64 0,-4 1-128 0,0-2 160 0,-2 1-160 16,0 2 160-16,-1 3-32 0,-2-2-128 0,-1 4 192 0,1 0-64 15,-1-1-128-15,1 8 128 0,-6-7-128 0,6 7 128 16,-6-6-128-16,6 6 0 0,0 0 0 0,-9-4-176 31,9 4-1408-31,-9-4-272 0,9 4-64 0</inkml:trace>
  <inkml:trace contextRef="#ctx0" brushRef="#br0" timeOffset="103932.21">30803 721 9215 0,'0'0'816'0,"0"0"-656"0,5-9-160 0,-5 9 0 0,5-6 1792 0,-5 6 320 0,0 0 64 0,0 0 0 0,0 0-1008 0,0 0-208 16,0 0-32-16,0 0-16 0,0 0 48 0,0 0 16 15,0 0 0-15,8 6 0 0,0 3-576 0,0 2-112 16,1 1-32-16,4 3 0 0,2 3-128 0,1 1-128 16,-2 2 192-16,2 0-192 0,2 5 176 0,2-1-176 15,1 6 160-15,-1 0-160 0,-1 4 160 0,0-1-160 16,1-3 160-16,1 2-160 0,0 0 0 0,0 0 128 16,0-4-128-16,3-2 0 0,3-3 0 0,2 0 144 15,2-1-144-15,1-2 128 0,1 1 160 0,0-2 32 16,-1-2 0-16,-2-3 0 0,1-1 0 0,-2 0 16 15,0-3 0-15,-1 0 0 0,-1 2-80 0,-1-3 0 0,2 1-16 0,-2-1 0 16,-2-4-64-16,0-3-16 16,0 1 0-16,2-1 0 0,0-3 96 0,-2-2 32 15,2-1 0-15,-1-1 0 0,1-1 48 0,-1-3 16 0,-1 2 0 16,0-3 0-16,-1 1-160 0,0 2-48 0,-1-2 0 0,-1 4 0 16,0 1-144-16,-2 0 0 0,-3-1 0 0,0 3 0 15,-2 1 0-15,0 1 128 0,-3 3-128 0,0 1 0 16,2 2 0-16,-1 4 0 0,-1-1 0 0,1 4 0 15,-2 1 0-15,-4-3 128 0,0 1-128 0,1 2 0 16,-1 3 0-16,2-1 128 0,-1 2-128 0,1 0 0 16,0-1 128-16,7 14-128 0,-2-5 0 0,-3-6 128 15,-1-2-128-15,0-2 0 0,-6-4 0 0,2-3 0 16,-5-10 0-16,7 13 128 0,-7-13-128 0,6 8 128 0,-6-8-128 0,8 11 160 16,-8-11-160-16,0 0 160 0,0 0-160 0,0 0 0 15,0 0 0-15,0 0 128 16,0 0-448-16,0 0-112 0,0 0-16 0,0 0 0 15,0 0-2176-15,0 0-432 0</inkml:trace>
  <inkml:trace contextRef="#ctx0" brushRef="#br0" timeOffset="104291.18">32134 1846 27183 0,'0'0'1200'0,"0"0"256"0,0 0-1168 0,-5 8-288 0,5-8 0 0,-4 13 0 16,0-5 0-16,2 3 0 0,2-11 0 0,-3 14 0 15,1-4 144-15,0 3-144 0,1 0 0 0,1 1 144 16,1-1-144-16,2 2 0 0,2 2 0 0,0-1 128 16,1 1-128-16,2-3 0 0,0-1 0 0,1-2 0 15,1 1 0-15,0-7 0 0,0-2 0 0,3 0 0 16,0-4 464-16,1-3 64 0,1-1 16 0,-5-1 0 15,3-3 368-15,2-3 80 0,3-3 16 0,0-3 0 16,3-1-176-16,3-3-16 0,0 1-16 0,23-20 0 16,-10 6-96-16,-4 0 0 0,-3 0-16 0,-6 0 0 15,-5 0-336-15,-3-1-64 0,-2-1-16 0,-2 3 0 0,-3 0-144 16,-2 4-128-16,0 5 192 0,-1 6-192 0,-1 1 0 16,-2 3 0-16,-1 3 0 0,-1 5 0 15,-1 7-1536-15,0 0-256 16,0 0-48-16</inkml:trace>
  <inkml:trace contextRef="#ctx0" brushRef="#br0" timeOffset="109695.17">25954 8026 8287 0,'0'0'736'0,"0"0"-592"0,0 0-144 0,0 0 0 15,0 0 2240-15,0 0 400 0,0 0 96 0,0 0 16 16,0 0-1568-16,-5 9-304 0,2-1-64 0,-1 2-16 15,-1-1 80-15,3 3 16 0,0 6 0 0,1 0 0 16,-1-1-224-16,-1 2-32 0,2 2-16 0,-2 5 0 16,0-2-48-16,-1 4 0 0,0-1 0 0,0 3 0 15,-1 6-144-15,0-2-48 0,-3 0 0 0,3 2 0 16,0-2-192-16,0-2-32 0,-3 0-16 0,2-3 0 16,1-6-144-16,0-3 128 0,1-3-128 0,2-2 128 0,0 0-128 0,2-7 0 15,0-8 0-15,0 0 128 16,0 0-1440-16,0 0-288 0,0 0-64 0,10-5-10384 15</inkml:trace>
  <inkml:trace contextRef="#ctx0" brushRef="#br0" timeOffset="109910.82">26357 7923 14735 0,'0'0'640'0,"0"0"160"0,0 0-640 0,0 0-160 15,-8 9 0-15,1 4 0 0,-2 3 2352 0,0 3 432 0,4 3 96 0,-3 1 0 16,-2-1-1792-16,-3 3-384 0,3 3-64 0,-1-1 0 16,-1 2-256-16,1 0-32 0,-1 3-16 0,2 0 0 15,0-2-208-15,0 1-128 0,1 0 160 0,0 1-160 16,0-8 0-16,1 0 128 0,-1-2-128 0,2-2 0 16,3 1-256-16,-2-2-112 0,-1-1-16 0,5-4 0 31,2-14-2016-31,1 12-416 0,-1-3-64 0</inkml:trace>
  <inkml:trace contextRef="#ctx0" brushRef="#br0" timeOffset="110113.7">25726 8352 22111 0,'-10'-4'1968'0,"1"0"-1584"0,9 4-384 0,0 0 0 0,0 0 896 0,0 0 112 16,0 0 16-16,9-6 0 0,3-3-320 0,3 2-64 15,4 2-16-15,4-4 0 0,2 0-304 0,4-2-64 16,6 0-16-16,2 0 0 0,1 3-112 0,5 0-128 16,0 3 176-16,2 0-176 15,0 2-800-15,-4 1-272 0,-7-1-48 0,-3 3-10752 0</inkml:trace>
  <inkml:trace contextRef="#ctx0" brushRef="#br0" timeOffset="110278.03">25820 8538 24879 0,'0'0'2208'0,"0"0"-1760"16,0 0-448-16,11-1 0 0,3-1 976 0,3-1 112 15,4-3 32-15,4 1 0 0,3 0-528 0,6-4-96 0,4 0-32 0,8-4 0 16,6 0-160-16,3 1-48 0,2-4 0 0,-6 0 0 16,-3 1-256-16,-1 1 0 0,-2 1 0 0,-3 0-13968 15</inkml:trace>
  <inkml:trace contextRef="#ctx0" brushRef="#br0" timeOffset="110998.67">26743 8268 23439 0,'0'0'1024'0,"0"0"240"0,-6 7-1008 0,-1 2-256 0,1-1 0 0,-2 3 0 0,-2 2 128 0,0 1-128 15,-1 4 176-15,-1 2-176 0,1 0 416 0,1 1-32 16,-2-6 0-16,3 5 0 0,0 5-128 0,2-1-48 16,-1-5 0-16,4 1 0 0,2-1-208 0,1-1 0 15,1-4 128-15,2-3-128 0,2 2 176 0,2-5-16 16,3-1 0-16,3-4 0 0,0-1 352 0,4 0 64 15,1-4 0-15,2 0 16 0,0-7-96 0,-1 0-32 16,-1 0 0-16,1-1 0 0,-2-1-208 0,1 0-32 16,-2-1-16-16,-1-2 0 0,-3-3-208 0,0 1 176 0,-4 2-176 15,2 0 160-15,-3-3-160 0,1 1 0 0,-2 2 144 0,0 1-144 16,-1 3 0-16,3-3 0 0,0 0 0 0,-1 2 128 16,0-2-128-16,2 2 0 0,2-1 0 0,2 0 0 15,-3 0 0-15,3 2 128 0,2-4-128 0,4-1 128 16,1-2-128-16,1 1 128 0,1 2-128 0,0-3 128 15,2-1-128-15,1-2 0 0,-1 0 128 0,1 1-128 16,1-2 0-16,-4 1 128 0,-2 1-128 0,-1 0 0 16,-4 0 0-16,0 1 144 0,-5 0-144 0,1 0 0 15,-2-2 0-15,-2 2 0 0,-1 2 0 0,0 2 0 16,0 6 128-16,-5 8-128 0,0 0 0 0,0 0 0 16,0 0 0-16,0 0 0 0,0 0 0 0,-2 12 0 15,-2 4 0-15,-1 6 0 0,-3 4 0 0,-1 5 0 16,-2 2 0-16,-3 8 0 0,1-2 0 0,-5 6 0 0,-2 2 192 15,-3 3-64-15,-3 5 0 0,-2 0-128 0,-2 3 192 16,0 4-192-16,-1-2 192 0,2-1-192 0,4-5 0 0,1-2 0 16,2-3 0-16,3-1 0 0,2-6 0 0,3-1-256 15,3-2 32-15,1-3 0 16,5-5-560-16,0 0-112 0,1-3-32 16,0-8 0-16,3-4-176 0,1-6-48 0,0-10 0 15,0 0 0-15,0 0-416 0,0 0-96 0,10-3 0 16,-1-7-16-16,0-5 624 0,2-8 128 0,-2-1 32 0,1 0 0 0,-1-4 688 15,1 2 208-15,2-1 0 0,-1 6 0 0,1-1 656 0,-1 3 256 16,-2 1 48-16,2 2 16 0,2 1 272 0,1 1 48 16,1 3 16-16,3-1 0 0,0-2-512 0,2 1-96 15,2 2-32-15,2-3 0 0,3 0-400 0,-1-2-80 16,1 0 0-16,0 3-12128 0</inkml:trace>
  <inkml:trace contextRef="#ctx0" brushRef="#br0" timeOffset="111367.59">27740 8106 23951 0,'0'0'1056'0,"-10"4"224"0,2-3-1024 0,8-1-256 0,-9 11 0 0,1 0 0 16,0 3 1280-16,0 1 192 0,-1 0 32 0,0 6 16 15,0 3-864-15,0 1-160 0,2 0-48 0,0 4 0 0,4 3-208 16,-1-2-48-16,0 3-16 0,1-1 0 0,1 0-176 16,-1-3 0-16,1 1 144 0,0-4-144 0,2-2 0 0,2-5 128 15,0-4-128-15,1-5 0 0,-3-10 0 0,0 0 0 16,0 0 0-16,10 2 0 0,0-7 192 0,0-4 80 16,0-5 16-16,2-4 0 0,-1 1 0 0,2-2 0 15,1 0 0-15,0-6 0 0,0-1-288 0,-1 0 0 16,-1-2 0-16,0-1 0 0,-1 3 0 0,-1 1 128 15,1 2-128-15,0 2 0 0,2 2 0 0,0 2 0 16,-2-1 0-16,2 3 0 0,1 2 0 0,-2 5 0 16,0 2 0-16,-2 0 0 0,0 0-192 0,-10 6 16 15,12 0 0-15,-12 0 0 16,0 0-2768-16,10 3-544 0</inkml:trace>
  <inkml:trace contextRef="#ctx0" brushRef="#br0" timeOffset="111732.73">28429 8186 19343 0,'0'0'1728'0,"0"0"-1392"0,-2-7-336 0,0-1 0 0,2 8 2096 0,-6-6 336 0,6 6 80 0,-12-2 16 16,-1 5-1552-16,1 3-304 0,-6-1-64 0,-2 8-16 15,-5-3-224-15,-1 6-48 0,-2 1-16 0,0 4 0 16,2-1-176-16,2 4-128 0,0-1 192 0,4 4-192 15,1-1 0-15,3 0 0 0,4-3 0 0,1-3 0 16,4 0 0-16,2-3 0 0,2-7 0 0,2-1 0 0,1-9 240 16,0 0-64-16,0 0-16 0,0 0 0 0,13-4 304 0,1-7 64 15,0-2 16-15,2-1 0 0,2-1-272 0,0-3-48 16,-2-2-16-16,2-1 0 0,-1 4-80 0,-2-1 0 16,-2 3-128-16,-1 1 192 0,0 0-64 0,-1 3-128 15,-2 5 176-15,-9 6-176 0,10-4 208 0,-10 4-64 16,0 0-16-16,13 5 0 0,-5 4-128 0,-1-1 0 15,0 3 0-15,-2 2 0 0,0 4 0 0,1 0 0 16,-3 1 0-16,2-1 0 0,0-3-288 0,1 0-96 16,1-2 0-16,0-2-16 15,2 3-2144-15,2-5-416 0,0-2-96 0</inkml:trace>
  <inkml:trace contextRef="#ctx0" brushRef="#br0" timeOffset="112063">28796 8128 28559 0,'0'0'2544'0,"-8"14"-2032"0,-2 1-512 0,1 0 0 31,0-1-320-31,-1 4-144 0,-2 2-48 0,-2 0 0 0,-2-1 1024 0,1 0 208 0,0-2 48 0,0 3 0 16,-1-4 64-16,2-3 32 0,2-1 0 0,0 1 0 15,1-3-432-15,1 1-96 0,1-1-16 0,1-5 0 16,8-5-112-16,0 0-16 0,0 0-16 0,0 0 0 15,1-13 256-15,3 0 48 0,0 1 16 0,2-4 0 16,2 0-288-16,2-2-48 0,2 3-16 0,2 0 0 0,0 1-144 16,2 2 128-16,1-1-128 0,0 5 128 0,2-1 0 15,0 4-128-15,-1-3 192 0,3 0-64 0,3 3-128 16,-1-1 0-16,-4 1 0 0,0 2 0 16,-3 1-960-16,1-1-256 0,-1 2-64 0,0-3-14048 15</inkml:trace>
  <inkml:trace contextRef="#ctx0" brushRef="#br0" timeOffset="112268.83">29151 8203 25791 0,'0'0'2304'0,"0"0"-1856"0,0 13-448 0,-4 2 0 15,1 3 2272-15,1-1 352 0,-2 1 80 0,0 1 16 16,-1 2-1504-16,-1-2-320 0,-4-2-48 0,2 1-16 15,0 0-464-15,2-1-112 0,-2-1 0 0,2-1-16 16,1-2-416-16,0-3-80 0,0 4 0 0,1-2-16 31,1-1-1936-31,2 2-384 0,1-13-80 0,0 0-11728 0</inkml:trace>
  <inkml:trace contextRef="#ctx0" brushRef="#br0" timeOffset="113148.75">29551 8247 22111 0,'-8'11'1968'0,"-2"0"-1584"16,3 3-384-16,-5 0 0 0,2-1 1872 0,1 2 304 16,-1 1 48-16,0 3 16 0,0 2-1248 0,1-2-240 15,0-1-48-15,3-6-16 0,2-1-208 0,4-11-32 16,0 7-16-16,4 3 0 0,2-1-176 0,1-1-48 15,2-3 0-15,3-6 0 0,1-6-208 0,2 0 0 16,1-3 0-16,2 1 0 0,0-3 0 0,0 2 128 16,1-4-128-16,-1 1 0 0,-3-1 0 0,0 3 0 15,-1-3 0-15,-1 3 0 0,2 5 0 0,-2 4 128 16,-1-2-128-16,0 2 0 0,-1-2 160 0,1 4-160 0,-2 4 160 16,0-1-160-16,0 0 128 0,2 1-128 0,2 1 0 15,0 0 144-15,1-3-144 0,3-2 0 0,1-2 0 0,2-3 0 16,4 0 0-16,-3-2 0 0,-1-4 128 0,2 1-128 15,-2-4 0-15,1-3 0 0,-1-2 0 0,1-2-176 16,-4-5 0-16,1 1 0 0,0-5 0 0,-2 5 0 16,-3-4 176-16,0 2 0 0,-2-2 0 0,-2-2-128 15,1 2 128-15,-5-3 0 0,-1-1 0 0,-1 2 128 16,-3-1-128-16,-1 4 144 0,-1 0-144 0,-2 4 160 16,-2 2-160-16,3 4 160 0,-2 7-160 0,-1 6 160 15,5 5-160-15,-9 1 0 0,-1 5 0 0,-2 7 0 16,-2 5 0-16,-1 5 0 0,1 6 0 0,-1 2 0 15,0-1-160-15,-1 4 160 0,2 3 0 0,0 3-144 16,0-1 144-16,2 2 0 0,0 1 0 0,1-2 0 16,-1-2 0-16,5-3 0 0,2-6 0 0,1 0 0 15,1-2 0-15,3 0 0 0,1-8 0 0,3-2 176 0,1-1 16 16,3-6 0-16,1 0 0 0,0-4 0 0,-9-6-16 0,13 3 0 16,-2-4 0-16,-1-3 0 0,0-1-48 0,-3-4 0 15,-1 1 0-15,0-1 0 0,-6 9-128 0,8-9 0 16,-2-3 0-16,-1 4 128 0,-5 8-128 0,0 0 0 15,7-9 0-15,-7 9 128 0,6-6-128 0,-6 6 0 16,8-5 0-16,-8 5 0 0,0 0 0 0,11-5 0 16,1 0 0-16,-1 2 0 0,-1-1 0 0,2-1 0 15,0 0 0-15,1 0 0 0,1 0-208 0,1-4 80 16,3 3 128-16,1-6-208 0,-1 1 16 0,2-1 0 16,2-3 0-16,2 1 0 0,3-1 192 0,0-2 0 15,-1-2 0-15,1 0 0 0,0 0 0 0,-2-1 0 0,-2-1 0 0,-2 1 0 16,-1-1 0-16,-1-2 0 0,-2 2 144 0,0-2-144 15,-4 1 144-15,-1-3-144 0,0 3 128 0,-2 2-128 16,-1 1 0-16,-3 2 0 0,-2-1 128 0,-1 0-128 16,-3 1 0-16,-2 0 0 0,-1-1 144 0,-4 1-144 15,-2 0 0-15,-1 1 128 0,0 2-128 0,0 5 0 16,-2 3 160-16,1 0-32 0,-1 2-128 0,1 4 192 16,0 4-192-16,-2 5 0 0,0 2 0 0,-3 6 0 15,-1 3 0-15,1 5 0 0,0 1 0 0,1 4 0 16,0 3 0-16,1 2 0 0,4-1 0 0,1 2 0 15,2 2 0-15,5-3 0 0,3 0 176 0,4-6-176 16,2 0 336-16,3-4-32 0,-1 1-16 0,1-4 0 16,1-1-16-16,-1-2 0 0,2-4 0 0,-1-1 0 15,1-3-80-15,-1-1-32 0,1-3 0 0,-2 1 0 0,-1-5-160 0,-9-3 0 16,11 3 0-16,-1 0 128 16,-10-3-560-16,12-4-112 0,-5 0-32 0,4 0-11056 15,-1-4-2208-15</inkml:trace>
  <inkml:trace contextRef="#ctx0" brushRef="#br0" timeOffset="113976.9">31267 7824 26719 0,'4'-6'2368'0,"1"-3"-1888"0,0 2-480 0,0 1 0 16,-5 6 656-16,0 0 48 0,0 0 0 0,0 0 0 15,0 0 128-15,0 0 48 0,7 13 0 0,-6 5 0 16,-2 2-16-16,-3 7 0 0,0-1 0 0,-1 10 0 0,-2 8-304 0,1 0-64 16,-3 3-16-16,4 0 0 0,-2-4-304 0,-1 3-176 15,-1-3 192-15,1 0-192 16,1-1 192-16,-1-4-64 0,2-5 0 0,1-4-128 0,0-1 128 0,1-3-128 15,1-3 0-15,3-4 0 0,0-5 0 0,3-2-304 16,-3-11 48-16,0 0 0 16,7 6-1920-16,-7-6-368 0,13-4-80 0</inkml:trace>
  <inkml:trace contextRef="#ctx0" brushRef="#br0" timeOffset="114180.57">30818 8256 34271 0,'0'0'1520'0,"0"0"304"0,0 0-1456 0,14 9-368 0,3-2 0 0,2 0 0 15,5-2 560-15,4-1 32 0,5 1 16 0,0-1 0 16,2-8 144-16,1-1 16 0,3-1 16 0,0-3 0 16,2 2-400-16,2-3-64 0,0 3-32 0,3-4 0 31,1 3-800-31,-4-4-144 0,-2 2-48 0,-4-1 0 15,-4 0-2512-15,-5 0-512 0,3-15-112 0,-6 9-9088 0</inkml:trace>
  <inkml:trace contextRef="#ctx0" brushRef="#br0" timeOffset="114751.24">31767 8038 14735 0,'0'0'640'0,"-9"5"160"0,0 0-640 0,9-5-160 0,0 0 0 16,0 0 0-16,0 0 3072 0,0 0 576 0,-4 7 112 0,4-7 16 16,0 0-2416-16,10-7-480 0,2-6-112 0,2-1 0 15,0-4-128-15,6-1 0 0,3-2-16 0,1 0 0 16,0-3-352-16,3 0-64 0,0-3-16 0,-1-1 0 16,-2 3 176-16,-1-4 16 0,-4-2 16 0,0 2 0 15,0-2-16-15,-1 3-16 0,-4 2 0 0,-1-1 0 16,-2 4 0-16,1 5 0 0,-2 4 0 0,-1 3 0 15,-1 0-96-15,0 4-16 0,3-2 0 0,-11 9 0 16,0 0-80-16,11 5-32 0,-2 4 0 0,-1 3 0 16,-2-1-144-16,-1 6 0 0,-2 3 0 0,-1 4 0 15,1 0 0-15,-2 6 0 0,-2-2 128 0,-1 6-128 16,1 7 0-16,-1 3 0 0,-5 2 0 0,0 6 0 0,-1 5 0 16,-1 2 0-16,-1 0 128 0,-2 0-128 0,0-2 0 0,0-1 0 15,1 0 0-15,1-7 128 0,-2-4-128 0,3-2 0 16,0-4 0-16,3-2 0 0,1 0 0 0,1-2-304 15,2-2 48-15,-1-4 16 16,1 0-608-16,0-4-128 16,1 0-32-16,2-5 0 0,2-1-1696 0,1-4-352 15,-1 1-64-15,1-8-16 0</inkml:trace>
  <inkml:trace contextRef="#ctx0" brushRef="#br0" timeOffset="114967.74">31660 8893 34095 0,'11'-2'3024'0,"1"-1"-2416"0,4-2-480 0,6 4-128 16,5 2 1248-16,4 4 224 0,2-1 64 0,8-2 0 15,4 1-736-15,0-1-144 0,1 1-16 0,0 1-16 16,-2-4-176-16,1 0-48 0,-1-1 0 0,-18 1 0 15,3 0-256-15,3 0-144 0,1-3 160 0,0 3-160 32,-1 0-656-32,-2 0-240 0,-2-1-32 0</inkml:trace>
  <inkml:trace contextRef="#ctx0" brushRef="#br0" timeOffset="117169.7">25295 2534 10127 0,'0'0'896'0,"0"0"-704"0,0 0-192 0,0 0 0 15,0 0 1104-15,0 0 192 0,-9 2 48 0,1 2 0 16,-1-1-560-16,0-1-96 0,0 0-32 0,0 0 0 15,-1 1 128-15,1 1 32 0,9-4 0 0,-9 6 0 16,1-4-112-16,8-2-32 0,0 0 0 0,0 0 0 16,0 0-64-16,0 0-16 0,0 0 0 0,14 2 0 15,5-2 32-15,6-2 0 0,3 0 0 0,5-4 0 16,3 0-320-16,8 1-64 0,5 0-16 0,7-1 0 16,6 2-96-16,-1 2 0 0,-1-1-128 0,-1 2 192 0,2 1 0 15,-2 0-16-15,1 1 0 0,0 3 0 16,4 0-48-16,-2 1-128 0,-5 2 192 0,-1 0-64 0,0-1-128 0,-1-1 0 15,-2-2 144-15,0 0-144 0,1 0 0 0,-1 1 144 16,2-2-144-16,-3 1 0 0,-3-2 144 0,-2-1-144 16,-1-1 0-16,-4 0 144 0,-5-2-144 0,-3-1 0 15,1 2 0-15,-6 0 128 0,-1 1-128 0,-4 1 0 16,-2 0 0-16,-5 0 0 0,-3 0 0 0,-2 0 0 16,-12 0 0-16,0 0 0 0,0 0 256 0,0 0-16 15,0 0-16-15,0 0 0 0,0 0 224 0,-12-1 32 16,-4 0 16-16,-2-1 0 0,-5 2-240 0,-4 0-32 15,-3 0-16-15,-3 2 0 0,-4-1-208 0,-5 1 0 16,0-2 128-16,-6-1-128 0,-6 0 0 0,-1-2 176 0,-4 2-176 16,-2 0 160-16,-2 1-160 0,-4 0 0 0,-2-1 144 0,-5-1-144 15,-2-3 128-15,-2 3-128 0,2-1 128 0,-1 2-128 16,0 0 208-16,-2-2-16 0,-2 1-16 0,3 0 0 16,2 2 64-16,3 0 16 0,4-2 0 0,4 0 0 15,5 0-80-15,4 1-16 0,1 1 0 0,5 0 0 16,1-2-160-16,7 2 0 0,7 0 144 0,7 0-144 15,7 0 0-15,7-1 128 0,6 0-128 0,8 1 0 16,0 0 0-16,11-4 128 0,8-2-128 0,10-2 0 16,11-1 0-16,8 0 0 0,3 3 0 0,6-3 0 15,2 0 0-15,4 0 0 0,7 3 0 0,4-2-128 16,7 2 128-16,0 3 0 0,-4-1 0 0,0 1 0 16,2 0 0-16,2 2-128 0,5 1 128 0,-1 0 0 15,-1 2 0-15,-3 3 0 0,-2 1 0 0,0-3-128 0,-1 0 128 16,-1 3 0-16,-5-1 0 0,-5 3 0 0,-3 1 0 15,-4-3 0-15,-6 2 0 0,-3-2 0 0,-2-1 0 16,-5 3 0-16,-5-3 0 0,-4-2 0 0,-7-1 0 0,-5 1 0 16,-6 2 0-16,-5-1 0 0,-12-4 0 0,0 0 128 15,0 0-128-15,-6 5 128 0,-7 2-128 0,-8-2 0 16,-4 0 128-16,-7-1-128 0,-6 1 0 0,-8 0 0 16,-4 0 0-16,-6 2 128 0,-5-3-128 0,-8-2 0 15,-9 1 0-15,-3-1 0 0,-2 5 0 0,-2-4 0 16,-1 0 0-16,-3-3 0 0,-4 0 128 0,4 0 16 15,3 0 0-15,6 0 0 0,5 0-144 0,7-1 0 16,6-2 0-16,9 1 0 0,7-3 176 0,9 2-48 16,8 0-128-16,8 2 192 0,9 1-192 0,12 0 0 0,0 0 0 15,12-2 0-15,15-1-400 0,10-1 16 0,15 4 16 16,6-2 0-16,10-2 16 0,8 1 0 0,7 1 0 16,8 2 0-1,8 2-176-15,2 0-48 0,-2 0 0 0,4 2 0 16,5 1-128-16,-1 0-48 0,-3 0 0 0,-5 3-8528 0,0-3-1728 0</inkml:trace>
  <inkml:trace contextRef="#ctx0" brushRef="#br0" timeOffset="121835.67">20070 8059 11967 0,'0'0'1072'0,"0"0"-864"15,0 0-208-15,0 0 0 0,0 0 336 0,0 0 32 16,0 0 0-16,0 0 0 0,0 0 256 0,0 0 48 16,0 0 16-16,0 0 0 0,1 12-144 0,-1-12-32 15,-2 9 0-15,2-9 0 0,0 0-192 0,-7 8-64 16,0 0 0-16,-1 2 0 0,-1-2-128 0,0 3-128 15,-1 5 192-15,-1-4-192 0,-2 0 256 0,1 2-64 16,0 2-16-16,0 2 0 0,1 0 208 0,-1 0 64 16,0 2 0-16,1 4 0 0,0 4 112 0,-3 4 16 0,3-4 16 0,-1 5 0 15,-1 4-48-15,5 2-16 0,-3 4 0 0,4-1 0 16,0 5-112-16,4-2-32 0,1 2 0 0,2 0 0 16,2-1-112-16,1 1-16 0,2-7-16 0,1 1 0 15,0 0-16-15,0-4 0 0,1-3 0 0,2-4 0 16,1 0-32-16,0 0 0 0,-1-3 0 0,1 1 0 15,1-4-32-15,2 0-16 0,2-2 0 0,4-3 0 16,6-1-144-16,1 1 0 0,3-2 0 0,5 1-8768 16,5 0-1664-16</inkml:trace>
  <inkml:trace contextRef="#ctx0" brushRef="#br0" timeOffset="122503.38">22707 7994 19407 0,'-5'-11'848'0,"5"11"192"0,0 0-832 0,0 0-208 0,0 0 0 0,0 0 0 0,0 0 480 0,0 0 48 16,0 0 16-16,0 0 0 0,0 0-176 0,0 0-48 15,10 8 0-15,2-1 0 0,1-2 128 0,4 4 32 16,4-1 0-16,0 5 0 0,5 1-160 0,-2 3-16 16,3-1-16-16,1 4 0 0,1 4-160 0,1 3-128 15,1 3 192-15,-2 1-192 0,-4-3 240 0,2 2-64 16,-4 3-16-16,0 4 0 0,-3 3 64 0,-2 4 16 16,-1-2 0-16,-3 4 0 0,-3-3 112 0,-1 5 32 15,-2 1 0-15,-3 0 0 0,-1-1 0 0,-4 3 0 16,-3 1 0-16,-2-5 0 0,-1 0 48 0,-4-3 16 15,-6-1 0-15,-4-1 0 0,-4 5-64 0,-5-5 0 16,-6 2 0-16,-4-2 0 0,-6-2-128 0,-3 3-48 0,1-1 0 0,-3 1 0 31,0 2-1616-31,-2-2-336 0</inkml:trace>
  <inkml:trace contextRef="#ctx0" brushRef="#br0" timeOffset="125988.82">1705 15959 21183 0,'0'0'944'0,"-8"8"192"0,2-2-912 0,1 5-224 0,-1 0 0 15,3 3 0-15,-1 5 1216 0,0 1 192 0,0 2 32 0,-1 2 16 16,-4-1-736-16,0 1-144 16,-1 1-16-16,0-1-16 0,1 6-208 0,-1-6-32 0,-2 1-16 0,2-3 0 31,3-2-816-31,0-1-176 0,2-1-16 0</inkml:trace>
  <inkml:trace contextRef="#ctx0" brushRef="#br1" timeOffset="133343.04">1016 14922 23327 0,'0'0'2064'0,"0"0"-1648"0,-4 2-416 0,1 10 0 16,3-1 288-16,-1 2-32 0,1 3 0 0,1 9 0 15,-2-1 240-15,1 7 32 0,-3 30 16 0,1 2 0 16,-1-2-32-16,1 5 0 0,-2 0 0 0,1 5 0 16,1 5-96-16,-3-3-32 0,-3-2 0 0,-1-2 0 0,0-4-96 0,1-1-32 15,-3-4 0-15,1-5 0 0,3-4 144 0,-4-8 32 16,1-8 0-16,3-5 0 0,0-6 160 0,3-3 48 15,1-9 0-15,3-12 0 0,0 0-160 0,0 0-32 16,0 0 0-16,0 0 0 0,-5-13 48 0,-2-5 0 16,2-3 0-16,1-5 0 0,-1-8-304 0,1-3-64 15,-2-1-128-15,0-3 192 0,1-2-192 0,1-3 0 16,1-5 0-16,1-2 0 0,0-3 0 0,4-2 0 16,0 1 0-16,5-1 0 0,0-1 0 0,5-2 0 15,2 2 0-15,6 1 0 0,2-1 0 0,0 4 0 16,5 2-128-16,0 6 128 0,2 1 0 0,2 7-160 15,-2 0 160-15,1 3-128 0,1 3 128 0,-1 2 0 16,1 5-144-16,-1 0 144 0,-3 5 0 0,1 4 0 0,-3 4-144 16,0 5 144-16,-3 4 0 0,0 4-128 0,-4 4 128 0,0 7 0 15,-4 2-144-15,-4 7 144 0,-3 7 0 0,-3 3-144 16,-4 5 144-16,-4 3 0 0,-6 1-144 0,-4 0 144 16,-1-2 0-16,-7 1 0 0,-6 3 0 0,-2-4 0 15,-4-4 160-15,-2 1-160 0,0-1 192 0,0-2-192 16,0-6 192-16,2-1-192 0,1-4 192 0,1-3-192 15,5-3 176-15,4-4-176 0,4 1 160 0,4-8-160 32,2-1-912-32,6-4-288 0,7 2-48 0</inkml:trace>
  <inkml:trace contextRef="#ctx0" brushRef="#br1" timeOffset="133811.1">1927 15879 19743 0,'1'-15'880'0,"2"4"176"0,-1 3-848 16,3-4-208-16,-5 3 0 0,6-2 0 0,-3 3 896 0,-3 8 128 0,0 0 16 0,-2-13 16 16,-5 3-224-16,0 3-32 0,-5-2-16 0,-2 1 0 15,-2 3-16-15,-2-3-16 0,-1 3 0 0,-3 4 0 16,1 1-48-16,-2 4 0 0,1 2 0 0,-1 6 0 15,-3 2-144-15,2 5-48 0,-3 5 0 0,3 5 0 16,0-3-192-16,1 4-32 0,1 4-16 0,2 2 0 16,1 1 64-16,3 1 16 0,4 1 0 0,2 3 0 15,1-1-32-15,5 1-16 0,-1-1 0 0,5-3 0 16,0 0-176-16,2-1-128 0,3-2 144 0,3 0-144 16,1-7 128-16,0 0-128 0,1-3 0 0,1-2 0 15,3-3 0-15,0-3-320 0,0-2 64 0,0-4 0 16,-1 1-1072-16,-1-7-208 0,0-3-32 0,-2-4-8224 15,-2-3-1664-15</inkml:trace>
  <inkml:trace contextRef="#ctx0" brushRef="#br1" timeOffset="134012.1">1274 16153 30399 0,'-9'4'2704'0,"0"-1"-2160"16,9-3-544-16,0 0 0 0,0 0 384 0,0 0-16 15,0 0-16-15,7 9 0 0,4-3-160 0,1-1-16 16,2-2-16-16,4-2 0 0,4-1 304 0,3-1 64 16,2-1 16-16,5 1 0 0,2-3-208 0,3 0-32 0,1 1-16 0,0-1 0 15,-1-1-288-15,-1 2 128 0,-2 3-128 0,-1-1 0 32,0 1-1264-32,-3 1-352 0,-3 1-80 0,-1-1-12336 0</inkml:trace>
  <inkml:trace contextRef="#ctx0" brushRef="#br1" timeOffset="134193.94">2035 16176 29487 0,'-14'12'1296'0,"5"-1"288"0,-4-2-1264 0,5 5-320 0,0 4 0 0,2 0 0 16,-1-1 1088-16,0 1 144 0,-1 1 48 0,2 0 0 15,-2 0-672-15,3-1-128 0,0-1-32 0,0-1 0 16,0 0-304-16,2-2-144 0,1-2 128 0,0 1-128 15,2-13-1248-15,2 13-336 16,-2-13-64-16,0 0-12656 0</inkml:trace>
  <inkml:trace contextRef="#ctx0" brushRef="#br1" timeOffset="134494.6">2466 15836 19343 0,'0'0'1728'0,"0"0"-1392"0,0 0-336 16,0 0 0-16,6-7 896 0,-6 7 96 0,0 0 32 0,0 0 0 16,0 16 0-16,-5 0 16 0,-5 3 0 0,1 4 0 15,-2 5-80-15,-2-1 0 0,-2 3-16 0,0 2 0 16,-2 4 128-16,0-3 16 0,3 0 16 0,2 2 0 15,-1 2-320-15,3 2-64 0,1 2-16 0,1-1 0 16,2-1-448-16,2 0-80 0,2 0-32 0,2-6 0 16,-2-2-144-16,4-1-256 0,1-5 64 0,1-2 16 31,1-4-1104-31,2-5-240 0,-1-3-32 0,3 0-13136 0</inkml:trace>
  <inkml:trace contextRef="#ctx0" brushRef="#br1" timeOffset="134650.09">2113 16291 22111 0,'0'0'1968'0,"0"0"-1584"16,0 0-384-16,0 0 0 0,0 0 2672 0,16-4 448 15,3-1 80-15,4 1 32 0,9 1-2352 0,0-2-480 16,2-4-80-16,5 4-32 0,1-6-288 0,3 3 0 16,3-1-176-16,0 3-15200 15</inkml:trace>
  <inkml:trace contextRef="#ctx0" brushRef="#br1" timeOffset="135043.76">2674 15163 34719 0,'0'0'1536'0,"0"0"320"0,0 0-1472 0,0 0-384 0,0 0 0 0,14-5 0 0,3 1 0 0,3 2 0 16,3-1 0-16,3 3 128 0,-1 0-128 0,4-1 0 16,2 1 0-16,2 1 0 0,0 6 0 0,2 0-256 15,4-2 64-15,-3 3-10016 16,1 3-2000-16</inkml:trace>
  <inkml:trace contextRef="#ctx0" brushRef="#br1" timeOffset="136030.28">4000 14604 13823 0,'0'0'608'0,"0"0"128"0,0 0-592 0,10-1-144 0,-10 1 0 0,13 7 0 16,0 5 1584-16,-3 6 272 0,-1 4 64 0,0 6 16 16,-2 7-1296-16,-2 9-256 0,-3 10-48 0,-5 4-16 15,-3 2-64-15,-6 6 0 0,-3 4-16 0,-4 2 0 0,-4 1 272 0,-2 0 64 16,-2 0 16-16,2 1 0 0,-1-1 0 0,-2-1 0 16,0-6 0-16,2-3 0 0,1-4 128 0,4-7 32 15,3-8 0-15,2-3 0 0,0-12 96 0,5-2 32 16,-1-6 0-16,5-4 0 0,2-8-176 0,5-9-48 15,0 0 0-15,0 0 0 0,0 0-64 0,2-10-16 16,5-8 0-16,-2-9 0 0,5-6-240 0,0-6-48 16,1-6-16-16,3-4 0 0,0-5-144 0,0-2-128 15,-2-6 144-15,3-1-144 0,3-6 0 0,0-4 128 16,0-3-128-16,3-1 0 0,6 3 0 0,3 3 0 16,2 7 0-16,5 3 0 0,4 4 0 0,2 6 0 0,0 10-144 15,-2 5 144-15,-3 3-176 0,-1 10 176 16,-2 2-192-16,-2 6 192 0,0 2-144 0,-2 8 144 0,-4 4 0 0,-4 6-144 15,-6 3 144-15,-4 6 0 0,-5 4-144 0,-6 4 144 16,-3 9 0-16,-7 2 0 0,-6 4 0 0,-5 0 0 16,-5 0 0-16,-5 1 0 0,-5 2 0 0,-1-3 0 15,0-2 0-15,-6-8 0 0,-1 1 144 0,4-5-144 16,2-2 0-16,4-4 0 0,2-3 0 0,5-3 128 31,4-2-1488-31,7-3-304 0,4-1-48 0,10-5-13472 0</inkml:trace>
  <inkml:trace contextRef="#ctx0" brushRef="#br1" timeOffset="137098.2">3996 16353 19343 0,'0'0'1728'0,"0"0"-1392"15,0 0-336-15,0 0 0 0,0-9 896 0,2-4 96 16,4 3 32-16,4-1 0 0,4-6-256 0,4 2-64 15,2-2 0-15,3 1 0 0,0-1-320 0,3 1-80 0,0 2-16 0,-2-1 0 16,-1-1 32-16,-2 2 0 0,-2 6 0 0,0 0 0 16,-4 4-48-16,0 3 0 0,-3 3 0 0,-1 6 0 15,1 5-16-15,-5 4-16 0,-2 6 0 0,-3 5 0 16,-4 4 144-16,-2 2 16 0,-2 5 16 0,-2-4 0 16,0-1 64-16,-3 2 16 0,1-2 0 0,-2-3 0 15,-1-1-128-15,3-2-32 0,-3-5 0 0,5-2 0 16,-1-5 112-16,3-1 32 0,0-10 0 0,6-5 0 15,0 0 176-15,0 0 48 0,-2-8 0 0,5-6 0 16,2-3-288-16,-1-1-48 0,2-1-16 0,4-1 0 16,3-4-352-16,1 1 0 0,0 0 0 0,4 1 0 15,3 1 0-15,0 3 0 0,-2 1 0 0,0 2-128 0,3 2 128 16,-5 2-160-16,1 5 160 0,0 3-160 16,-2 3 160-16,0 3 0 0,-4-1-144 0,0 6 144 0,-5 2-128 15,0 3 128-15,-3-3-160 0,-2 4 160 0,-2 1-208 0,-1-1 48 16,-2 3 16-16,-2-3 0 0,-2 0-16 0,-1-2 0 15,0-5 0-15,8-7 0 0,-6 9 160 0,6-9 0 16,0 0 0-16,0 0 0 0,0 0 192 0,-4-9 0 16,4-2 16-16,3-3 0 0,3-1-64 0,4-1-16 15,0-1 0-15,3 1 0 0,1-2-128 0,1 3 0 16,-1 4 0-16,3 1 0 0,-1 3 0 0,1 3 0 16,-2-1-176-16,3 3 176 0,-1 5 0 0,-1 5-160 15,-1 4 160-15,2 4 0 0,-8 4-160 0,1 4 160 16,-1 3-128-16,-2 1 128 0,-4 1 0 0,1-1 0 0,-2 1 0 15,0-2 0-15,-2 1-208 0,1-4 32 0,0 1 16 16,2-2 0 0,-1-1-1472-16,2-2-288 0,1-2-64 0,1-7-12720 0</inkml:trace>
  <inkml:trace contextRef="#ctx0" brushRef="#br1" timeOffset="137422.69">5053 16444 12895 0,'0'0'1152'0,"0"0"-928"0,0 0-224 0,0 0 0 16,0 0 4288-16,16 9 832 0,-1-5 144 0,3-1 48 0,0-3-4256 0,1-3-848 15,-1-1-208-15,0-5 0 0,-3 2 0 0,0-5-288 16,-1 4 64-16,-2-5 16 15,-3-1-240-15,-1 2-64 0,-1 0 0 0,-3 2 0 0,-3 1 640 0,-1 9 112 16,0 0 16-16,0 0 16 0,-6-11 384 0,-3 8 80 16,-2 1 16-16,0 6 0 0,-2 3-240 0,-1 1-64 15,-2 6 0-15,-2 3 0 0,-5 2-224 0,4 1-48 16,0 4-16-16,1-1 0 0,4-2 16 0,0-1 0 16,3 2 0-16,2 1 0 0,0-1-176 0,4 0 0 15,1-2 0-15,3-1 128 16,2-1-1568-16,3-3-320 0,2-1-64 0,3-3-7760 15,3-1-1552-15</inkml:trace>
  <inkml:trace contextRef="#ctx0" brushRef="#br1" timeOffset="137765.12">5554 16428 24879 0,'-13'3'2208'0,"4"-2"-1760"0,1-1-448 0,-2 2 0 16,3 1 1232-16,-4 4 176 0,4 4 16 0,-3 4 16 15,-3 1-784-15,0 2-144 0,-2 4-48 0,0-3 0 16,-2 3 64-16,2-1 16 0,0 3 0 0,2-1 0 16,1-1-96-16,5-3-32 0,0-4 0 0,2-1 0 15,3 0-208-15,2-8-32 0,0-6-16 0,0 0 0 16,0 0-16-16,11 0 0 0,1-2 0 0,-1-4 0 16,1-6 176-16,3 1 16 0,-1-1 16 0,0-1 0 15,-3-2-144-15,1 0-16 0,-2-2-16 0,-1 1 0 16,-2 2-176-16,1 1 128 0,-2 1-128 0,-1 3 128 0,1 0 0 0,-6 9-128 15,0 0 192-15,0 0-64 0,0 0-128 0,0 0 0 16,0 0 0-16,7 9 128 0,-3 1-128 0,0 2 0 16,-2 4 0-16,1-1-176 0,-2-1 176 0,2 1 0 15,-3-2 0-15,2 3 0 0,2 1-224 0,0-2-16 16,0 1 0-16,-1-1 0 16,3 3-2512-16,-1-4-512 0,0-2-112 0</inkml:trace>
  <inkml:trace contextRef="#ctx0" brushRef="#br1" timeOffset="138049.26">5909 16539 16575 0,'-10'12'1472'0,"4"0"-1168"0,-2 4-304 0,2-1 0 16,1 3 2848-16,-1 1 512 0,0 2 96 0,1 0 32 15,-1 1-2368-15,1 0-480 0,1-5-80 0,2-4-32 16,-2-3 160-16,4-10 16 0,0 0 16 0,0 0 0 15,0 0 160-15,0 0 16 0,0 0 16 0,0 0 0 16,6-14-240-16,0 3-48 0,2 1-16 0,-2-2 0 16,2 6-352-16,1-2-64 0,-1 3 0 0,-8 5-16 15,10 0 16-15,-1 4 0 0,0 4 0 0,1 2 0 16,1 5 0-16,-1 4 0 0,-1 4 0 0,3 4 0 16,-3 3-192-16,-1 2 0 0,1-2 144 0,2 1-144 0,-1 1 0 15,1-6-288-15,2 0 48 0,0-5 16 16,2-2-2992-16,0-3-608 0</inkml:trace>
  <inkml:trace contextRef="#ctx0" brushRef="#br1" timeOffset="138503.66">5929 15137 25791 0,'0'0'2304'0,"0"0"-1856"0,0 0-448 0,0 0 0 0,0 0 688 0,11-8 32 16,5 0 16-16,7 3 0 0,8 1-288 0,6 1-48 16,6-5-16-16,4 4 0 0,6 3-224 0,1-3-160 15,0-2 192-15,0 3-192 16,-5 2-656-16,-2 3-240 0,-3 7-64 0,-6-1 0 0</inkml:trace>
  <inkml:trace contextRef="#ctx0" brushRef="#br1" timeOffset="138670.4">6033 15602 33167 0,'0'0'2944'0,"0"0"-2352"0,0 0-464 0,18 1-128 16,-1-5 464-16,13 2 80 0,5-1 16 0,6-4 0 16,5-1-368-16,3-7-64 0,1-6 0 0,3 2-128 31,3-2-1168-31,-1-2-352 0,2 0-64 0,4-1-12624 0</inkml:trace>
  <inkml:trace contextRef="#ctx0" brushRef="#br1" timeOffset="139176.99">8190 14770 24879 0,'0'0'2208'0,"0"0"-1760"0,0 0-448 0,0 0 0 15,0 0 176-15,0 0-48 0,-8 11-128 0,2 8 192 16,0 9 32-16,-2 3 0 0,0 3 0 0,-2 5 0 16,0 4 192-16,-4 7 32 0,-1-2 16 0,-3 8 0 15,-2 4 0-15,-3 4 0 0,-1 1 0 0,-2-1 0 16,1-4-112-16,-2-3-32 0,0-1 0 0,1-8 0 16,-1-6-128-16,5-6-16 0,-1-10-16 0,7-5 0 15,3-9-384-15,4-4-80 0,9-8-16 0,0 0-13200 16</inkml:trace>
  <inkml:trace contextRef="#ctx0" brushRef="#br1" timeOffset="139356.59">8401 14854 29135 0,'0'0'1280'0,"0"0"288"0,0 0-1248 0,0 0-320 15,5 16 0-15,-3 3 0 0,-2 4 576 0,0 1 64 16,-3 6 16-16,-1 2 0 0,-1 4-272 0,-4 3-48 15,-4-1-16-15,-1 3 0 0,-1 5-96 0,0-1-32 16,-2 5 0-16,-1-3 0 0,-2-1-192 0,2 2 0 16,3-4 0-16,1 2-160 15,0-8-2592-15,1-1-528 0,2-4-112 0</inkml:trace>
  <inkml:trace contextRef="#ctx0" brushRef="#br1" timeOffset="139561.99">7695 15275 25791 0,'9'-11'2304'0,"3"2"-1856"0,6-1-448 0,3-1 0 15,6-3 896-15,5 0 96 0,6 0 16 0,4 2 0 16,2-3-400-16,3-1-80 0,0 2-16 0,0 4 0 16,0 1-320-16,-2 3-192 0,-2-3 192 0,-4 5-192 31,-3 4-1840-31,-5 3-464 0</inkml:trace>
  <inkml:trace contextRef="#ctx0" brushRef="#br1" timeOffset="139691.38">7850 15555 30399 0,'0'0'2704'0,"13"0"-2160"16,4-5-544-16,3 0 0 0,4-1 832 0,7-2 48 15,7-1 16-15,4-4 0 0,2-2-448 0,5-1-96 16,3 0-16-16,2-3 0 15,2-1-848-15,-2 0-160 0,-3 4-32 0,-4-2-14080 0</inkml:trace>
  <inkml:trace contextRef="#ctx0" brushRef="#br1" timeOffset="140242.99">8991 15478 33519 0,'-16'26'1472'0,"8"-8"320"0,-6 2-1424 0,2 3-368 0,2 5 0 0,4-1 0 15,2 3 448-15,2-1 32 0,1-2 0 0,2-3 0 16,3-2-352-16,1-10-128 0,0-1 0 0,-5-11 144 16,12 5-336-16,-1-3-64 0,1-2 0 0,-2-2-16 15,0-2 272-15,-1-1-192 0,0-5 192 0,0 1-160 16,0-5 160-16,-2-1 144 0,-2-1-16 0,-1 0-128 15,-2-1 176-15,-2 1-176 0,-3 2 160 0,-1 1-160 16,0 0 240-16,1 4-48 0,-1-1-16 0,4 10 0 16,-5-5 80-16,5 5 32 0,0 0 0 0,0 0 0 0,0 0-288 0,0 0 0 15,0 0 0-15,0 0 0 0,0 0 0 16,14-4 0-16,1-2 0 0,3 1-192 0,1-5 0 0,4-3 0 16,6-6 0-16,3-3 0 0,2 1 32 0,4-5 16 15,0-7 0-15,3-2 0 0,1-1 144 0,-3-2-208 16,-1-1 80-16,-2-2 128 0,-4 0 0 0,-3 2 0 15,-2-2 0-15,-4-1 0 0,-2 3 0 0,-3 1 240 16,-3-2-16-16,-3 0 0 0,-2-2-64 0,-3 3-16 16,-1 1 0-16,-3 3 0 0,-1 3 16 0,-2 10 0 15,0 7 0-15,0 5 0 0,0 10 48 0,0 0 16 16,-9 6 0-16,-3 7 0 0,2 11-32 0,-4 5-16 16,-5 10 0-16,-1 5 0 0,-1 9-176 0,2 8 0 0,-4 7 0 15,1 7 0-15,-4 6 144 0,-1 9-144 0,-3 11 160 0,3-2-160 16,-2 1 0-16,1-3 128 0,0 1-128 0,3-4 0 15,2-5 0-15,1-3 0 0,2-8 128 0,2-6-128 16,3-4 0-16,1-9 0 0,1-5-144 0,2-7 144 31,-1-9-1600-31,-1-4-208 0,1-2-48 0,-3-13-13248 0</inkml:trace>
  <inkml:trace contextRef="#ctx0" brushRef="#br1" timeOffset="140363.84">8989 16157 27695 0,'19'-16'1216'0,"-2"4"272"0,2-3-1184 0,5-2-304 0,4 1 0 0,5-1 0 16,5 1 960-16,4 1 128 0,3 1 16 0,2 0 16 0,1-2-704 0,0 1-144 16,-1-1-16-16,-1 2-9808 15,0-4-1968-15</inkml:trace>
  <inkml:trace contextRef="#ctx0" brushRef="#br1" timeOffset="140846.66">10272 15327 11055 0,'-17'0'976'0,"6"0"-784"0,-2 0-192 0,1-1 0 16,-1-3 4128-16,3 0 784 0,10 4 144 0,-10 2 48 15,10-2-3120-15,-9 8-608 0,1-1-128 0,2 4-32 16,-2 5-656-16,3 1-144 0,0 5-32 0,2 3 0 15,1 3 0-15,0 7-16 0,1 0 0 0,0 3 0 16,1 4-112-16,4 3-32 0,0 1 0 0,1-2 0 16,1-1-224-16,2-6 176 0,-1-6-176 0,3-5 160 0,-1-7-32 15,3-7-128-15,0-2 192 0,1-7-64 0,1-5 320 0,3-3 64 16,-1-8 16-16,2-4 0 0,0-6 224 16,1-5 32-16,0 1 16 0,-1-3 0 0,-2-2-544 15,1 1-96-15,-4 3-32 0,-1-5 0 0,1 0-128 0,-2 2 0 16,-2 0 0-16,1 1 0 0,2 5 0 0,1 0-304 15,-2 2 48-15,3 4 16 16,1 0-1184-16,2 4-240 0,-2 2-64 0,3 5 0 16,0 2-1744-16,1 2-368 0</inkml:trace>
  <inkml:trace contextRef="#ctx0" brushRef="#br1" timeOffset="141216.94">11159 15505 17503 0,'0'0'1552'0,"0"0"-1232"0,0 0-320 0,7-7 0 16,-4-2 1744-16,-3 9 304 0,0 0 48 0,8-4 16 15,-8 4-1568-15,6-8-304 0,-6 8-64 0,-2-6-16 16,-3-1 32-16,5 7 16 0,-9-5 0 0,-1 4 0 16,-2 2 160-16,0 6 16 0,-2-2 16 0,-3 5 0 15,-1 3-16-15,-2 5 0 0,-3 2 0 0,-1 5 0 16,-3 1 288-16,0 3 48 0,-1-2 16 0,4 2 0 15,5 3 128-15,4-6 32 0,2 1 0 0,6-5 0 16,3-2-368-16,4-4-64 0,2-3-16 0,5-4 0 16,-7-9 32-16,7 5 0 0,6-5 0 0,2-2 0 15,3-5 160-15,0-2 48 0,0-1 0 0,-2-5 0 16,2-2-272-16,0 0-48 0,0-1-16 0,-4 0 0 0,-2 2-208 16,1 0-144-16,-3 5 192 0,-1-2-192 0,-1 3 144 15,-8 10-144-15,9-5 0 0,-9 5 144 0,12 0-144 0,0 4 0 16,-1 2 0-16,2 4 0 0,0 5 0 0,2 3 0 15,3 1 0-15,-2 2 0 0,3-2-128 0,2-1 128 16,0-3-160-16,1-3-12448 16,3-3-2480-16</inkml:trace>
  <inkml:trace contextRef="#ctx0" brushRef="#br1" timeOffset="141957.21">10548 14439 13823 0,'0'0'1216'0,"-4"-10"-960"0,0-2-256 0,4 12 0 16,-2-9 2704-16,2 9 496 0,0 0 112 0,0 0 16 15,0 0-1936-15,0 0-384 0,0 12-80 0,-2 3-16 16,0 1-80-16,-1 6 0 0,1 2-16 0,-2 3 0 0,-1 0 96 0,1 1 32 16,-1 2 0-16,0-2 0 0,0 3-320 15,0-2-64-15,0-5-16 0,1 1 0 0,1-1-288 0,1-2-64 16,0 0-16-16,2-4 0 0,2-5-176 0,0-4 0 15,-2-9 0-15,0 0 0 16,0 0-1136-16,14 3-304 0,0-7-64 0,0-4-8864 16,0-3-1760-16</inkml:trace>
  <inkml:trace contextRef="#ctx0" brushRef="#br1" timeOffset="142323">11021 14324 29487 0,'0'0'1296'0,"0"0"288"0,-7 5-1264 0,2 7-320 16,1-1 0-16,2 6 0 0,-1 3 640 0,-1-1 64 0,-1 2 0 0,-3-1 16 15,-1 4 112-15,-3-1 32 0,-3 0 0 0,1 0 0 16,-3-2-224-16,5 2-32 0,-1-1-16 0,3-4 0 16,1-6-368-16,3 1-80 0,2 0-16 0,4-13 0 15,0 0 0-15,0 0-128 0,0 0 192 0,0 0-64 16,10-8 352-16,3 0 64 0,3-6 16 0,2-1 0 15,2-1-176-15,2-3-48 0,0-4 0 0,0 4 0 16,3-4-336-16,-3 1 144 0,-1 4-144 0,-2 3 0 16,2 0 0-16,1 2 0 0,0 3 0 0,-1 2 0 15,2 5 0-15,-1 1 0 0,-2 5 0 0,-2 4 0 16,-3 5 0-16,-2 6 0 0,0 0 0 0,-3 4 0 0,-1 4-160 16,-3-3 16-16,-1 2 0 0,0 1 0 15,-4-5 144-15,-2 2 0 0,0 1 0 0,-2-2-128 16,1-2-336-16,1 0-64 15,-1-2-16-15,2-2 0 0,0-1-736 0,0-15-128 16,5 6-48-16,-5-6-9168 0,12 0-1856 0</inkml:trace>
  <inkml:trace contextRef="#ctx0" brushRef="#br1" timeOffset="142704.38">11877 14451 28271 0,'-10'-7'1248'0,"4"2"272"0,1 0-1216 0,-2-4-304 15,-1 0 0-15,-1 1 0 0,-2 2 976 0,0 2 144 16,-2 0 32-16,1 6 0 0,-4-1-544 0,-1 3-96 16,-3 6-32-16,-1 0 0 0,-3 4-16 0,0 4 0 0,-1 2 0 0,1 4 0 15,-1 3 144-15,2 2 32 0,1-5 0 0,3 2 0 16,3 0-368-16,4-3-64 0,3-1-16 0,4-6 0 16,4-2-192-16,1-14 176 0,5 12-176 0,-5-12 160 15,12 5-32-15,3-6 0 0,4-8 0 0,1-1 0 16,2-7 48-16,5-3 0 0,-2-6 0 0,2 1 0 15,-1-8-16-15,1 1 0 0,-2 3 0 0,1-3 0 16,-2-2 96-16,-1-3 0 0,-3 0 16 0,3-2 0 16,-1-6 0-16,-2 2 0 0,-2-5 0 0,0 2 0 15,-2 0-112-15,-1 0-32 0,-2 3 0 0,-5 8 0 16,-1 3-128-16,0 10 0 0,-3 4 0 0,-2 8 0 0,-2 10 0 16,0 0-144-16,0 0 144 0,-5 14-208 15,0 5 64-15,-3 9 16 0,2 5 0 0,-3 4 0 16,-2 2 128-16,-3 5 0 0,-2 5 0 0,2 6-128 15,0 6-496-15,2 0-80 0,0 4-32 16,3-3 0-16,2-2-2512 0,3-7-496 16,4-2-96-16</inkml:trace>
  <inkml:trace contextRef="#ctx0" brushRef="#br1" timeOffset="143042.9">12127 14457 26719 0,'-16'10'1184'0,"9"-5"240"0,-4 0-1136 0,11-5-288 16,0 0 0-16,-1 11 0 0,2 2 1712 0,5-5 272 0,-6-8 64 0,11 5 16 15,2 0-1040-15,1-4-192 0,1-3-64 0,1-4 0 16,4 0-208-16,0 1-48 0,3-3-16 0,0 2 0 16,-2-4-176-16,0 1-48 0,-2-2 0 0,0 3 0 15,-1-1-144-15,-3 1-128 0,-4-3 192 0,-2 2-192 16,-3-1 192-16,-2 2-192 0,-4-3 192 0,0 11-192 15,0 0 320-15,-7-3-64 0,-5 2 0 0,0 2 0 16,-2 4-64-16,-2 6-32 0,-2-1 0 0,-2 5 0 16,-1 3-160-16,0 3 0 0,0 4 0 0,2 0 128 15,-1 4-128-15,5-3 0 0,2-1 0 0,6-2 0 16,3-5 0-16,3-1 0 0,3-1 0 0,5-4 0 16,5-1 0-16,4-1-256 0,0-4 64 0,7-3 16 15,5-3-1808-15,4-3-352 16,-2-8-80-16,6-1-16 0</inkml:trace>
  <inkml:trace contextRef="#ctx0" brushRef="#br1" timeOffset="143411.38">12807 14399 25791 0,'-17'17'2304'0,"2"2"-1856"16,-2 0-448-16,5 9 0 0,-1 2 1312 0,-1 5 160 15,-1-1 48-15,-1 4 0 0,0 4-384 0,-2-2-80 16,-2-5-16-16,-1 3 0 0,4 4-384 0,0 0-80 15,1-2 0-15,4-6-16 0,3-10-336 0,3-2-64 16,1-5-16-16,3-3 0 0,4-3 208 0,-2-11 32 0,0 0 16 0,14-5 0 16,1-3 304-16,3-7 64 0,1-3 16 15,2-5 0-15,4-8-176 0,-3 0-32 0,3-4-16 16,-2 0 0-16,-1-5-208 0,1 0-32 0,0-1-16 0,-1-2 0 16,-2 1-128-16,0-3-32 15,1 2 0-15,-1 4 0 0,0 2-144 0,1 5 0 0,-2 5 0 0,2 3 0 16,1 4 0-16,0 5 0 0,-3 6 0 0,-4 4 0 15,-2 5 0-15,-2 7-176 0,1 5 176 0,-4 9-128 16,1 5 128-16,-4 6-192 0,-2-1 192 0,-3 5-192 16,-3 2 192-16,-2-1 0 0,-5-4-144 0,-2 1 144 15,-4 1-288-15,-2-2 16 0,-2-3 0 0,-1-6 0 32,-1-2-416-32,0-4-80 0,1-6 0 0,2 0-16 0,-2-4 400 0,2-3 64 0,1-5 32 0,2-8 0 15,-1-1-1664 1,1-5-336-16,1-4-64 0</inkml:trace>
  <inkml:trace contextRef="#ctx0" brushRef="#br1" timeOffset="143605.76">11066 13667 42383 0,'-57'-7'1872'15,"23"-2"400"-15,-2-3-1824 0,10 3-448 0,5 3 0 0,9 0 0 0,1 1 1040 0,11 5 112 16,0 0 32-16,0 0 0 0,0 0-1024 0,0 0-160 0,-3-6 0 0,3 6-192 31,0 0-2496-31,0 0-512 0</inkml:trace>
  <inkml:trace contextRef="#ctx0" brushRef="#br1" timeOffset="144184.26">11666 15524 19343 0,'-6'-10'1728'0,"1"-1"-1392"16,2-5-336-16,1 2 0 0,-2 7 2160 0,4 7 352 15,0 0 80-15,0 0 16 0,0 0-1264 0,0 0-240 0,0 0-48 0,0 15-16 16,-2 5-368-16,-1 2-80 0,-1 2-16 0,-1 4 0 16,-1 1 32-16,-2 2 0 0,-1-1 0 0,-2-3 0 15,-2 1 0-15,-1-5 0 0,0-3 0 0,4-2 0 16,0-4-48-16,2-1-16 0,0-7 0 0,8-6 0 15,0 0-16-15,0 0 0 0,0 0 0 0,0 0 0 16,12-6-176-16,2-7-32 0,5-2-16 0,3-4 0 16,-1-2-160-16,3 1-16 0,2-2-128 0,0 1 192 15,1 2-192-15,0 1 0 0,1 4 0 0,-2 1 0 16,1-1 0-16,0 5 0 0,-2 0 0 0,-1 7 0 16,-2-1-240-16,-2 2 16 0,-3-1 0 0,-2 3 0 15,-3 3-1920 1,-2-1-384-16,-10-3-80 0,6 7-14032 0</inkml:trace>
  <inkml:trace contextRef="#ctx0" brushRef="#br1" timeOffset="144352.91">12104 15588 7359 0,'-3'11'656'0,"3"-11"-528"16,-2 12-128-16,2-2 0 0,1 5 4784 0,1 3 912 15,0 0 192-15,0 3 48 0,1 2-4016 0,-3 0-816 16,-2-3-144-16,-1 2-48 0,-5-3-80 0,0 4 0 15,-1 1-16-15,1-4 0 0,-3 1-336 0,3-1-64 16,-1 3-16-16,1-3 0 0,0-2-400 0,2-1-192 16,1-5 0-16,2 0 16 15,3-12-1936-15,0 0-400 0,0 0-80 0</inkml:trace>
  <inkml:trace contextRef="#ctx0" brushRef="#br1" timeOffset="145511.43">12543 15729 15663 0,'0'0'688'0,"-10"-5"144"0,-1 0-656 0,1-2-176 0,0 5 0 0,-1-1 0 15,1 1 2976-15,0 3 560 0,-3 3 112 0,-1 2 32 16,-1-1-2464-16,-3 3-512 0,-2 2-80 0,-2-1-32 16,-1 2 240-16,4 3 32 0,-2-2 16 0,2 3 0 15,0 3-64-15,1 1-16 0,3-1 0 0,3-3 0 16,2-1-352-16,2 1-64 0,3-2 0 0,1-2-16 0,2 1-240 0,2-12-128 15,0 0 160-15,0 0-160 0,9 5 160 0,1-1-160 16,1-4 160-16,3-2-160 0,0-1 192 0,0 0-48 16,-1-1-16-16,0-1 0 0,-2 0-128 0,-1 1 128 15,-10 4-128-15,9-5 128 0,-9 5-128 0,0 0 0 16,7-6 0-16,-7 6 128 0,0 0-128 0,0 0 0 16,0 0 144-16,0 0-144 0,0 0 0 0,0 0 0 15,0 0 0-15,9 9 0 0,-9-9 0 0,8 7 0 16,-1 2 0-16,0-2 0 0,1-1 0 0,-8-6 0 15,0 0 0-15,11 9-128 0,3-5 128 0,-2-1 0 16,-2-1 0-16,4-2 0 0,0-3 0 0,1-1 0 0,1 1 0 16,-1-2 0-16,0-3 0 0,2 0 0 15,-1-2 128-15,1 2-128 0,-1-3 0 0,2 0 0 16,0-2 0-16,1-2 128 0,0-2-128 0,-1-2 0 0,-1-3 0 0,3-2 0 16,-3 0 0-16,4-4 0 0,2 0 0 15,-1-6 0-15,-1-2-160 0,-1-2 0 0,0-4 0 0,1 0 0 16,-2-1 0-16,-3-4 0 0,1 3 0 0,-2 0 0 15,0 6 160-15,1 3 0 0,-1 2-144 0,-2 7 144 16,-3 5 0-16,-3 4-144 0,0 4 144 0,-7 13 0 16,0 0-128-16,0 0 128 0,0 0 0 0,-10 9 0 15,-4 5-160-15,-3 6 160 0,-5 5-128 0,2 3 128 16,-1 6 0-16,-2 3 0 0,0 1 0 0,-5 4 0 16,2 0 0-16,-2 9 0 0,3 1 0 0,0 1 0 15,-1 1 0-15,3-4 0 0,0-3 0 0,4 0 176 16,4-1-16-16,5-3 0 0,5-6 0 0,5-4 0 15,2-7 0-15,5-2 0 0,2-5 0 0,1-4 0 0,1 0 48 16,3-3 16-16,4-4 0 0,0-2 0 16,0-4-64-16,1-2-16 0,5-2 0 0,-3-3 0 0,-2-3-144 0,1-2 192 15,-3-1-192-15,-1-3 192 0,-5 1-192 0,-1 0 0 16,-3-2 0-16,-2-2 0 0,-3 0 0 0,-2 0 128 16,-2-1-128-16,-2 2 0 0,0-2 0 0,0 1 0 15,-1 1 0-15,0 3 0 0,1 3 0 0,2 1-176 16,2 9 48-16,0 0 0 0,0 0 128 0,0 0-208 15,1-8 80-15,-1 8 128 0,0 0-192 0,11-3 192 16,1-2-192-16,1 1 192 0,1 0-160 0,3 1 160 16,4-2 0-16,3-2-144 0,3 0 144 0,2-3 0 15,1 1 0-15,2-5 0 0,0-1 0 0,0-3 0 16,-2-2 0-16,2 1 0 0,-2 1 0 0,1-2 0 0,-1-2 0 16,0-3 0-16,-2 1 0 0,-3-3 144 0,-1 1-144 15,-2-2 160-15,-3-2-160 0,-4-2 0 0,0-2 144 16,-3 1-144-16,-3 2 160 0,-5 0-32 0,-6-3-128 0,0 3 192 15,-1 4-192-15,-2 5 0 0,-5 5 0 0,1 4-160 16,-1 1 160-16,-3 9-128 0,-1 3 128 0,-4 5-128 16,-2 7 128-16,-2 6-192 0,-2 4 192 0,-1 10-192 15,-2 3 192-15,2 2-160 0,-1 1 160 0,2 2-160 16,4 5 160-16,-1 0 0 0,2 2 0 0,4-3 0 16,2 2 0-16,3-6 0 0,4-2 0 0,3-5-128 15,3-5 128-15,4-4 0 0,3-6 0 0,3-1 0 16,2-3 0-16,4-3 176 0,1 0-48 0,3-6 0 15,1-2 112-15,3-5 16 0,6-1 0 0,0-4 0 16,2-6-128-16,0 1-128 0,1-2 176 0,-2 1-176 0,2-3 144 16,-1-1-144-16,0 1 0 0,-3-1 144 0,-1 0-144 0,-5 2 0 15,0 0 0-15,-3 5 128 0,-3-2-128 0,-3 5 0 16,-1-1 0-16,-3 3 0 0,-10 5 0 0,0 0 0 16,0 0 0-16,0 0 0 0,0 0-192 0,0 0 48 15,-3 15 0-15,-2 1 0 0,-4 1-16 0,-1 2 0 16,-1 0 0-16,-2 3 0 0,-2 1 160 0,-1 1 0 15,1-2 0-15,1 2 0 0,1 3 0 0,1-5 0 16,-2 3 0-16,1 1 0 0,0-2 0 0,6 2 144 16,-4-3-16-16,3 2-128 0,-1 1 256 0,4-6-48 15,0 0-16-15,1-2 0 0,0 0-192 0,3-4 0 0,-3-8 128 16,4-6-128 0,0 0-816-16,0 0-208 0,0 0-32 0</inkml:trace>
  <inkml:trace contextRef="#ctx0" brushRef="#br1" timeOffset="145666.16">12066 15381 46991 0,'-31'-11'2080'0,"16"6"432"0,2 2-2000 0,3-1-512 0,10 4 0 0,0 0 0 15,-9-10-224-15,-1 2-144 0,2-2-16 0,-3-2-13312 16,-1-2-2640-16</inkml:trace>
  <inkml:trace contextRef="#ctx0" brushRef="#br1" timeOffset="148098.34">455 13845 11967 0,'-27'-11'528'0,"8"4"112"0,-2 1-512 0,-2-3-128 0,-1 3 0 0,1-3 0 15,1 2 1856-15,1 4 352 0,1-4 64 0,4 4 16 16,-1-1-1040-16,7 1-208 0,3-3-32 0,3 1-16 16,4 5 96-16,4-8 0 0,6-2 16 0,5 5 0 15,5-3-656-15,6 3-128 0,8 1-16 0,7 3-16 16,6 0-288-16,6 0 128 0,4-2-128 0,-16 4 0 16,10 2 0-16,11-1 0 0,8 3 0 0,8 3 0 15,3-3 0-15,7 1 0 0,5 2 0 0,88 5 0 16,-26 2 0-16,-13-2 0 0,-9-1 0 0,-3-4 0 15,-2-2 256-15,-1 2 80 0,-1-5 32 0,2 0 0 16,3 1 400-16,0-1 64 0,-8-6 32 0,8 1 0 0,4-2 16 16,0 0 0-16,-5-4 0 0,3 0 0 0,2-4-240 15,0 2-64-15,-3 0 0 0,2 2 0 0,4-1-320 0,-2 2-64 16,-3-4 0-16,3 5-16 0,1 0-176 0,3-2 0 16,0 3 144-16,-1 0-144 0,-2-3 0 0,4 3 128 15,0-2-128-15,4-1 0 0,-4 0 0 0,2-2 0 16,-2 3 0-16,0-5 0 0,0 1-144 0,0 4 144 15,0-2-160-15,-2 1 160 0,-2-8 0 0,0 9 0 16,0-2 0-16,-2 1 0 0,-1-3 0 0,-1-1-144 16,1 2 144-16,-4 1 0 0,-4 0 0 0,3-1 0 15,-1 3 0-15,-2-2 0 0,-4 0 0 0,1 4 0 16,2-2 0-16,-4 2 0 0,-3-1 0 0,-1-2 0 0,-2 4 0 16,1 2 0-16,0-3 0 0,-3 0 0 15,-5 2 0-15,1 1 0 0,3 0 0 0,-3 1 0 0,-3-3 0 16,-3 0 0-16,-1 3 0 0,-2-1 128 15,-2-1-128-15,-2 1 0 0,-4 0 0 0,0 1 0 0,-2 1 0 0,0 1 0 16,0-1 0-16,-3 0 0 0,-5-1 0 0,1 2 0 16,1 1 0-16,1-1 0 0,0 0 0 0,-2 0 0 15,-6 3 0-15,0 0 0 0,-1 0 0 0,4-2 0 16,0 1 0-16,-2-1 0 0,-9 0 0 0,5 0 0 16,-3 1 0-16,1 1 0 0,-3-2 0 0,3 1 0 15,-1-2 0-15,-4 0 128 0,-3-1-128 0,-3 1 0 16,-3 1 0-16,1 2 0 0,-1-2 0 0,-2-1 0 15,0-1 0-15,0 0 0 0,-1 0 0 0,1-1 128 16,-7 0-128-16,1 0 0 0,-3-2 128 0,0 2-128 16,1-1 144-16,0 1-144 0,1-1 192 0,0-1-192 15,-2 2 160-15,-2-3-160 0,-2-2 128 0,-2 1-128 0,-2 1 0 16,-1-3 0-16,-1 2 128 0,-1 2-128 0,-1-3 0 16,-2 0 0-16,0 0 0 0,0 1 0 0,-1-3 128 0,-1 3-128 15,-2 0 0-15,0-3 128 0,0 2-128 0,-3 1 0 16,-3-2 0-16,-3 2 0 0,-3 3 0 0,-2-5 0 15,-1 0 0-15,-1 3 0 0,1 1 0 0,-1-2 0 16,1 0 128-16,-2 1-128 0,2 3 0 0,0 0 0 16,0-2 0-16,1 1 0 0,-2 2 0 0,0 0 0 15,-1 2 0-15,0 1 0 0,-1-1 0 0,1 1 0 16,-1 2 0-16,0 3 0 0,0-3 0 0,-2 5 0 16,1-1 0-16,0 5 0 0,-1 1 0 0,0 2 0 15,1 0 0-15,-1 4 0 0,0 0 0 0,0 5 0 16,-1 2-144-16,1 2 144 0,1 2 0 0,1 2 0 15,-2 3 0-15,-2 5 0 0,0 0 0 0,-1 8 0 0,0 6 0 0,-1 7 0 16,2 2 0-16,-5 5 0 0,-1 4 0 0,-1 7 0 16,0 5 0-16,0 6 0 0,0 1 0 0,2 5 0 15,0-1 0-15,6 6-128 0,0 0 128 0,2 2 0 16,2-4 0-16,0-3 0 0,2 1 0 0,2-1 0 16,0 0 0-16,0-8 0 0,2-5 0 0,0-2 0 15,-2 0 0-15,2-3 128 0,2 0-128 0,-2-6 144 16,-1-3 80-16,-3 1 16 0,1-2 0 0,-1 0 0 15,1-6-96-15,-2-3-16 0,-2-5 0 0,0-1 0 16,-3-2-128-16,0-1 160 0,-3-3-160 0,0-3 160 16,-1-2-160-16,-1-3 0 0,-2-1 144 0,-1-1-144 15,-1-3 0-15,-1-3 128 0,2-4-128 0,-1-4 0 16,-4 1 176-16,0-6-48 0,0 2 0 0,-2-3 0 16,0 0-128-16,-2-4 0 0,-1-1-192 0,0-4 192 0,-3 2 0 0,-1-1 0 15,-4-6 0-15,-2 1 0 0,-4 2 144 0,-2-3-144 16,1 4 160-16,-5-3-160 0,-3 0 160 0,-3 0-160 15,-6-1 160-15,-4-1-160 0,-4-3 128 0,-1 0-128 16,1 2 0-16,-6 2 0 0,-2-1 0 0,-3-2 128 16,-3 2-128-16,-5 0 0 0,-3 1 0 0,-1-2 0 15,1-2 0-15,-1 0 0 0,-1-1 0 0,-7 1 128 16,-7 1-128-16,-1-2 0 0,0-2 0 0,-1 1 0 16,-1 1 0-16,-6-1 0 0,-6 0 0 0,-1-1 128 15,2-2-128-15,-5 2 0 0,-3 1 0 0,-3 2 0 0,-3-2 0 16,-1 1 0-16,-2 0 0 0,-2 0 0 0,-4-2 0 15,-1 1 0-15,-2 1 0 0,-3 0 0 0,-1 1 0 0,-3 2 0 16,-2-1 0-16,-2 0 0 0,-2-1 0 0,-1 2 0 16,-4-1 0-16,1 3 0 0,0 2 0 0,-4-2 0 15,-3 0 0-15,0 4 0 0,2 0 0 0,-2-1 0 16,-7-1 0-16,1 3 0 0,1-1 0 0,0 2 0 16,1-4 0-16,1 4 0 0,-4-2 0 0,3 2 0 15,3 0 0-15,-1-1 0 0,-3 0 0 0,-1-1 0 16,0 0 0-16,2 0 0 0,4 2 0 0,-2-1 0 15,-3 2 0-15,5 0 0 0,3-3 0 0,-3 3 0 16,-2-3 0-16,4 2 0 0,2 2 0 0,1-4 0 16,-2 3 0-16,4 1 0 0,3-1 0 0,0 0 0 15,-3-4 0-15,4 2 0 0,3 1 0 0,0-2 0 16,-2 0 0-16,1-1 0 0,1 3 0 0,2-2 0 0,4 1 0 0,-1-1 0 16,1 4 0-16,4-4 0 0,2 4 0 15,1-1 0-15,1-3 0 0,4 3 0 0,5-5 0 0,4 3 0 16,6 3 0-16,-2-3 0 0,-4-2 0 0,7-2 0 15,5 2 0-15,4 1 0 0,2 0 0 0,1 1 0 16,2 0 0-16,5-4 0 0,3 2 0 0,5 0 0 16,4-3 0-16,2 1 0 0,-1 2 0 0,1-3 0 15,3 0 0-15,3 3 0 0,7-3-128 0,2-2 128 16,5 4 0-16,2-3 0 0,-1-1 0 0,2 2 0 16,1 1 0-16,4-4 0 0,1 1 0 0,3-1 0 15,3-1 0-15,4-1 0 0,3 2 0 0,13-2 0 16,-1 0 0-16,0-2 0 0,0 1 0 0,1 0 0 0,-1-2 0 0,3 2 0 15,2-3 0-15,-10-5 0 0,6 2 0 0,2-3 144 16,3 2-144-16,3-3 128 0,1-1-128 0,0 1 128 16,0-5-128-16,3 2 160 0,-2-2-160 0,1-1 160 15,0 0-160-15,0-2 0 0,0 1 144 0,0-3-144 16,-2 0 128-16,1-7-128 0,0-3 160 0,0-4-160 16,1-8 192-16,-1-3-48 0,0-6-16 0,1-4 0 15,2-4 0-15,2 1 0 0,-1 2 0 0,2-11 0 16,0-9-128-16,3-10 192 0,0-10-192 0,0 3 192 15,1 3-192-15,3-12 0 0,-1-13 0 0,2 3 128 16,-2 6-128-16,0-9 0 0,2-10 0 0,-1 6 0 16,0 8 0-16,0-5 0 0,2-8 0 0,-4 6 0 15,1 1 0-15,1 6 0 0,-2 0 0 0,2-4 0 16,-1 1 0-16,-1 10 208 0,0 18-16 0,0-2-16 0,-1-2 32 16,1 4 16-16,-2 0 0 0,0 12 0 0,3 16-224 0,-3 1 144 15,0 8-144-15,-1-4 128 0,0-3-128 0,0 0 0 16,0-3 0-16,1 2 0 0,-1 5 0 0,-2 6 0 15,1 8-224-15,-1 3 80 16,-1 7-880-16,-1 1-192 0,-3-2-16 0,0 3-16 16,-1 0-1376-16,-2 4-256 0,-3-12-64 0,1 4-16 0</inkml:trace>
  <inkml:trace contextRef="#ctx0" brushRef="#br1" timeOffset="149087.67">9715 4310 12895 0,'0'0'576'0,"0"0"112"0,4-11-560 0,-3 4-128 0,-1-3 0 0,0 2 0 0,-1-2-208 0,-3 2-80 15,0-1-16-15,1 3 0 0,-3-3 880 0,0 4 192 16,0 0 16-16,-2 0 16 0,2 2 352 0,6 3 64 16,0 0 0-16,0 0 16 0,-9 0-336 0,9 0-80 15,0 0-16-15,0 0 0 0,0 0-112 0,0 0-32 16,10 8 0-16,5-3 0 0,4 1 96 0,7 2 16 16,4-4 0-16,10 1 0 0,4 2-224 0,10-1-32 15,5-4-16-15,6 2 0 0,3 1-160 0,4 1-16 16,3 2-16-16,6 2 0 0,2-3-16 0,3 1 0 15,1-1 0-15,2 4 0 0,2 1-16 0,5 2 0 0,2 0 0 16,-1 1 0-16,1-1 16 0,3-1 0 0,3 1 0 16,1-2 0-16,2-4-288 0,0 1 128 0,-1-3-128 0,2 0 0 15,1 0 320-15,-4-3-32 0,-3-1-16 0,1 0 0 16,0 1-32-16,-1-1-16 0,-3 3 0 0,-3-5 0 16,-4-2-224-16,-3-2 144 0,-3 1-144 0,-4 0 128 15,-6-2-128-15,-9-3 160 0,-6 2-160 0,-9-3 160 16,-7 1-160-16,-8 2 0 0,-8-4 144 0,-6 3-144 15,-7 0-192-15,-5 0-128 0,-9-3 0 0,-3 1-16 32,-4-2-2096-32,-7 2-400 0,-14-8-96 0,-4 6-9456 0</inkml:trace>
  <inkml:trace contextRef="#ctx0" brushRef="#br1" timeOffset="150369.65">25170 2800 16575 0,'-20'-4'736'0,"9"2"160"0,-3 0-720 0,3-2-176 0,2 2 0 0,1-2 0 15,8 4 384-15,-5-3 64 0,-1-1 0 0,6 4 0 16,0 0 32-16,1-8 16 0,-1 8 0 0,8-9 0 16,2-2 96-16,5 4 32 0,3-3 0 0,6 3 0 15,4 0-240-15,7-1-32 0,7 0-16 0,11-2 0 0,9 3 224 16,14-4 32-16,13 0 16 0,8 2 0 15,6-4-96-15,7 3-32 0,8-1 0 0,3 1 0 0,1-1-80 0,2 0-16 16,4 3 0-16,-6-1 0 0,-4-1-80 0,-3 1-32 16,1 2 0-16,-2-1 0 0,-5 3-64 0,-2 3-16 15,-8-2 0-15,-4 0 0 0,-1 3 192 0,-7-1 16 16,-10 2 16-16,-8 0 0 0,-11 2 32 0,-8-1 16 16,-8-1 0-16,-10 4 0 0,-9-2-144 0,-8 1-48 15,-6-1 0-15,-9-2 0 0,0 0 160 0,-17 11 16 16,-4-1 16-16,-11 1 0 0,-9-1 0 0,-8 0 0 15,-9 1 0-15,-9-4 0 0,-9 1-176 0,-4 0-32 16,-4-3-16-16,-5 4 0 0,-4-4-48 0,-4 1-16 16,-4 0 0-16,-1-1 0 0,-1 2-48 0,-4-2-128 0,-5-5 192 15,3 0-64-15,2 2-128 0,3 1 160 0,2-4-160 0,6-2 160 16,5-2-160-16,10 0 0 0,9 2 0 0,9 1 128 16,11-6-128-16,12 3 0 0,8 0 0 0,9-1 128 15,6 2-128-15,9 1 0 0,8 3 0 0,0 0 0 16,10 0-320-16,7 0 64 0,8-1 16 0,9 1 0 15,10-1 48-15,10 1 16 0,6 0 0 0,8 0 0 16,10 2 176-16,2 1-128 0,1-2 128 0,2 2-128 16,-1 2 128-16,1-1 0 0,0 2 0 0,-8 4 0 15,-8-2 0-15,-5 2 0 0,-4-4 0 0,-6 4-128 16,-7-2 128-16,-5 2 0 0,-6-1 0 0,-7-1 128 16,-7-4-128-16,-6-1 0 0,-14-3 128 0,0 0-128 15,0 0 208-15,-11 5-16 0,-8 1-16 0,-13-3 0 16,-8 4 128-16,-10 2 16 0,-11-3 16 0,-12 0 0 0,-9-1-80 15,-9 0-32-15,-3 6 0 0,-2-2 0 0,-2-1-48 16,-3 1-16-16,-2 3 0 0,5-1 0 0,6 6-160 0,5-1 160 16,3 1-160-16,6 1 160 15,8 1-768-15,5 1-160 16,10 3-16-16,9 0-11232 0,10 0-2240 0</inkml:trace>
  <inkml:trace contextRef="#ctx0" brushRef="#br1" timeOffset="-151468.31">30942 8678 11967 0,'10'-11'1072'0,"-2"4"-864"0,0 2-208 0,0-1 0 16,-8 6 1072-16,10-5 160 0,2 2 48 0,-12 3 0 16,0 0 96-16,10-2 32 0,-10 2 0 0,11-1 0 15,-11 1-496-15,0 0-80 0,9-6-32 0,-9 6 0 16,0 0-224-16,0 0-64 0,0 0 0 0,0 0 0 15,0 0-128-15,0 0-48 0,0 0 0 0,0 0 0 16,0 0-16-16,0 0 0 0,0 0 0 0,0 0 0 16,0 0 16-16,0 0 0 0,0 0 0 0,-10 4 0 15,-1-1 32-15,-2-2 0 0,-1 0 0 0,-3-1 0 16,0 0 64-16,-5 0 16 0,-4-1 0 0,0 4 0 16,-3 2-32-16,-1-1 0 0,0-1 0 0,-1-1 0 15,-2-2 16-15,0 0 0 0,0-3 0 0,0 3 0 0,1 1-48 0,-6-1-16 16,-5 0 0-16,-4 0 0 0,-3 2-192 0,-2 0-48 15,-1-1 0-15,-1 2 0 0,0-3-128 0,0 1 0 16,1 2 0-16,-3-1 128 0,-1-3-128 0,-3 2 160 16,0 3-160-16,2-1 160 0,0-2-160 0,0 0 192 15,2 2-192-15,-1-3 192 0,-1 0-64 0,-5 1 0 16,-5 2 0-16,3-1 0 0,-1 2 64 0,2-1 16 16,-1-1 0-16,3-1 0 0,0 2-48 0,1-1-16 15,-4 1 0-15,3 2 0 0,1-1-144 0,4-3 128 16,1 2-128-16,4-1 128 0,2-1-128 0,0 3 0 15,2-2 0-15,-3 0 128 0,2 1-128 0,-1-3 0 16,2 0 0-16,1 1 128 0,1-1-128 0,1 0 0 0,2 1 0 0,1 0 0 16,2-1 0-16,-1 0 0 0,0-1 128 0,1 0-128 15,0-2 0-15,2 0 160 0,-3-3-160 0,5 3 160 16,-1-1-160-16,2 3 0 0,1-3 0 0,2 0 128 16,-3 1-128-16,2 3 0 0,2-1 0 15,-1 1 0-15,1 0 0 0,0 0 0 0,2 0 0 0,1-1 0 16,-1 0 0-16,4 1 0 0,-1 0 0 0,2 1 0 15,1 0 0-15,2 0 0 0,2-1 0 0,2 2 0 16,1 1 128-16,4 0-128 0,-1 0 0 0,3-2 128 16,0-1-128-16,2 2 0 0,8-2 144 0,-9 4-144 15,9-4 0-15,-6 7 128 0,6-7-128 0,0 0 0 16,-7 5 0-16,7-5 128 0,-2 12-128 0,2-3 0 16,0-9 0-16,2 14 0 0,2-2 0 0,0-2 0 15,0 3 0-15,1-3 0 0,1 2 0 0,1 2 128 16,-1-1-128-16,-1-1 0 0,1 0 0 0,-1 5 0 0,0 2 0 0,-1 0 0 15,0 4 0-15,0 3 0 0,-2 0 0 0,-2 4 0 16,0 2 0-16,-1 3 0 0,0 1 0 0,-2 3 0 16,1-1 0-16,-3 0 0 0,1 0 0 0,-1-1 0 15,0 0 0-15,-2-3 0 0,1-2 0 0,0 2 0 16,-2-2 0-16,2-2 0 0,1 1 0 0,-2 1 0 16,0 2 0-16,3-2 0 0,-3-4 0 0,1 2 0 15,-2-4 0-15,1 2 0 0,-1-4 0 0,-1 1 0 16,3-2 128-16,1-1-128 0,0-2 0 0,0 0 0 15,1 1 0-15,0-2 128 0,0-7-128 0,0 2 0 16,-1 2 0-16,3-2 0 0,-2 1 0 0,2-2 128 0,-2-1-128 16,1 2 0-16,1-5 0 0,0 1 0 0,2-10 0 0,0 0 128 15,0 9-128-15,0-9 0 0,2 10 0 0,-2-10 0 16,0 0 0-16,9 8 0 0,-9-8 0 0,13 5 0 16,0-2 0-16,2-1 144 0,3-2-144 0,3 0 0 15,3 0 128-15,1 0-128 0,3 0 0 0,4 0 0 16,2-1 0-16,3 0 0 0,2-1 0 0,1-3 0 15,2 0 0-15,0 1 0 0,0-1 0 0,2-1 0 16,3 0 0-16,4 3 0 0,1 1 0 0,4 3 0 16,1 3 0-16,3-2 0 0,-1-3 0 0,-1 1 0 15,-2 1 0-15,5 0 0 0,1 2 0 0,4-2 0 16,2-1 0-16,-1 0 0 0,0-1 0 0,0-2 0 16,-4 2 128-16,1 0-128 0,2 0 0 0,1 1 0 15,2 0 0-15,2 1 0 0,-4-1 0 0,-1-1 0 16,-1 1 0-16,0-2 0 0,1 2 0 0,3 0 0 0,1-1 0 0,-3 0 0 15,-5-2 0-15,-2-1 0 0,-4-1 0 0,0 3 0 16,0-1 0-16,1 5 0 0,-1 0 0 0,-1 3 0 16,-3 3 0-16,-3-4 0 0,-4-3 0 0,-2 0 0 15,-5 0 0-15,-1 2 0 0,-3 2 0 0,-2-1 0 16,1-2 0-16,-2 2 0 0,-3-1 176 0,0-1-176 16,-2 3 160-16,0-1-160 0,1-1 0 0,-5 1 0 15,3-3 0-15,-4 4 0 0,-2 0 0 0,2-1 0 16,-6 0 0-16,3 1 0 0,-2-4 0 0,-2 0 0 15,-2-1 0-15,-12 0 0 0,10 2 0 0,0-1 0 16,-10-1 0-16,11 0 0 0,-11 0 0 0,8-3 0 16,-8 3 0-16,8-6 0 0,-2 1 0 0,0 1 0 0,-6 4 144 0,8-14-144 15,-2-1 160-15,1-3-160 0,-2-1 192 0,0-1-192 16,0-3 160-16,-1-5-160 0,1-2 128 0,-1-3-128 16,-1-3 0-16,2-5 128 0,1-1-128 0,-1 0 0 15,-2-5 128-15,3 4-128 0,-1-3 128 0,1 4-128 16,3-1 0-16,-1 5 128 0,0 1-128 0,0 3 0 15,-2 0 128-15,1 4-128 0,-2-1 128 0,0 4-128 16,0-1 128-16,0 1-128 0,-1 3 128 0,-2 0-128 16,1-7 0-16,-2 7 0 0,-1-2 128 0,0 4-128 15,-1 3 0-15,-2-1 0 0,0 3 0 0,-2 1 0 16,-1 0 0-16,0 3 0 0,0 3 0 0,-3-1 0 16,-3 5-320-16,4 3-32 0,-4 0-16 0,-1 6 0 15,-1-1-2192-15,0 3-448 0</inkml:trace>
  <inkml:trace contextRef="#ctx0" brushRef="#br1" timeOffset="-150301.4">25848 8877 4607 0,'-10'0'192'0,"4"0"64"0,6 0-256 0,-7 0 0 0,7 0 0 0,-6-2 0 15,1-2 2784-15,5 4 512 0,-4-6 96 0,4 6 32 16,0 0-2032-16,0 0-416 0,7-6-80 0,1 1 0 16,1-3-240-16,2 2-32 0,2-1-16 0,5 0 0 15,4 2 144-15,2-3 16 0,1 2 16 0,7 1 0 16,4-4-16-16,5 2 0 0,7 2 0 0,1-2 0 15,5 0-176-15,-1 1-32 0,2-6-16 0,2 4 0 0,4-1-160 0,5 2-48 16,3-2 0-16,2 3 0 0,0-2-128 0,-3 3-16 16,-4 2-16-16,1-1 0 0,0-1-176 0,1 0 192 15,1-1-192-15,3 1 192 0,0 3-192 0,-2-1 128 16,-4 2-128-16,1-2 128 0,1 1 48 0,3-4 0 16,1-1 0-16,1 5 0 0,-1 0-16 0,-1 2 0 15,-3 0 0-15,0 0 0 0,0-1 32 0,3 1 0 16,1 0 0-16,-2 1 0 0,0 1-64 0,-4 1-128 15,0 3 192-15,-1-1-64 0,0-5 16 0,0 0 0 16,2 0 0-16,-1 1 0 0,-2 1-16 0,-2 0 0 16,-4-1 0-16,0 0 0 0,-2 1 16 0,3-2 0 15,3 0 0-15,0 0 0 0,-3 2-16 0,-1-1-128 0,-1-2 192 16,-2 0-64-16,-3 0-128 0,-2-2 0 16,2 0 0-16,-1 1 128 0,-2 1-128 0,1-1 0 0,2-1 144 0,0-1-144 15,0-1 0-15,-1 5 0 0,-3 0 0 0,-1 1 128 16,-1-1-128-16,0 1 0 0,4 2 0 0,-1-5 0 15,0-1 0-15,-1 0 0 0,-3 2 0 0,2 1 0 16,-4 1 0-16,-3 0 192 0,-3-1-64 0,-2 0 0 16,-2 0 64-16,-1 0 32 0,-2-1 0 0,-1 0 0 15,-3 0 16-15,-2-1 0 0,-2-2 0 0,-2 2 0 16,-2-1-112-16,-2 1-128 0,-2-1 176 0,-3 1-176 16,-9 2 144-16,0 0-144 0,7-4 0 0,-7 4 144 15,0 0-144-15,0 0 128 0,0 0-128 0,0 0 128 16,0 0-432-1,0 0-80-15,-9-4-32 0,-2 0 0 0,3 3-2176 0,-3 0-432 0,-2 0-96 0</inkml:trace>
  <inkml:trace contextRef="#ctx0" brushRef="#br1" timeOffset="-149715.79">31556 9334 19343 0,'0'0'1728'0,"0"0"-1392"16,0 0-336-16,0 0 0 0,6 5 752 0,3 2 80 16,-9-7 0-16,13 7 16 0,-1-4 240 0,2-2 64 15,3 2 0-15,2-2 0 0,1-2-48 0,6-1 0 16,3 4 0-16,4 0 0 0,3 2-352 0,2-3-80 15,0-1-16-15,1 4 0 0,1-1-64 0,-1-1-16 16,2 2 0-16,-1-2 0 0,0-2 0 0,-17 2 0 16,3-1 0-16,4 3 0 0,1-2-128 0,2 1-16 15,0 1-16-15,1 1 0 0,-3 1-416 0,23 0 128 16,-16 2-128-16,-4-3 0 0,-5-1 0 0,-4 1 0 16,-8 1 128-16,-3-2-128 15,-2 1-832-15,-12-5-192 0,7 9-32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17:39:32.0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21731 8335 12431 0,'13'-13'544'0,"-3"10"128"0,0-4-544 0,0 3-128 16,-1-2 0-16,3 2 0 0,-2-1 944 0,-10 5 144 0,11-1 48 0,-11 1 0 15,0 0-144-15,0 0-32 0,0 0 0 0,0 0 0 16,0 0 32-16,0 0 0 0,0 0 0 0,0 0 0 16,0 0-160-16,-7-4-48 0,-3 0 0 0,-6 3 0 15,0 0-448-15,-2 1-80 0,-5 0-32 0,1 1 0 16,-3 0-224-16,-5-1 144 0,-6 0-144 0,-2 0 128 16,-4 0-128-16,-3-1 0 0,-2-2 144 0,-1 0-144 15,0 0 128-15,-3-1-128 0,-1 0 160 0,-5 3-160 16,-4-1 240-16,-6-3-48 0,1-1-16 0,2 3 0 15,-4-4-16-15,2 0 0 0,-3 2 0 0,-2-1 0 16,-2-2 64-16,-2 1 16 0,-3-3 0 0,0 4 0 16,1-6-32-16,-1 5 0 0,0-4 0 0,-3 4 0 15,-1-3 48-15,-1 2 0 0,4-1 0 0,-1 3 0 0,-1-4-64 0,-3 2 0 16,-4-1 0-16,3 1 0 16,3-2 32-16,2 3 0 0,-3-2 0 0,-1 2 0 0,-4 1-224 0,3-3 128 15,0 2-128-15,4-1 0 0,-1 3 144 0,-2 1-144 16,-5 1 128-16,4-3-128 0,3 0 192 0,0 2-64 15,2 1 0-15,-1 0 0 0,-3-1-128 0,0 0 128 16,1 1-128-16,3-2 128 0,1 2-128 0,-1 1 0 16,-2 2 144-16,-2 0-144 0,-1-2 0 0,2 2 0 15,2 2 0-15,-1 3 0 0,0-1 0 0,-1-1 0 16,-2 1 0-16,4-1 0 0,2 1 0 0,1 1 0 16,1 2 128-16,-6 1-128 0,-3-1 0 0,2 2 0 15,2-4 0-15,2 2 0 0,2 4 0 0,-1-4 0 16,-3 3 0-16,1-2 0 0,1 2 0 0,2-1 0 15,5 3 0-15,0 4 0 0,1-2 0 0,1 1 0 0,1-2 0 0,2 2 0 16,7 2 0-16,3-1 0 0,1 1 0 0,5 1 0 16,1 1 0-16,1 1 0 0,1 0 0 0,3 5 0 15,3-3 0-15,1 0 0 0,1 0 0 0,4-2 0 16,3 0 0-16,3-1 0 0,1 4 0 0,4 1 0 16,3 4 0-16,-1-1 0 0,0 2 0 0,3-2-128 15,1 0 128-15,4-3 0 0,1 4 0 0,2-3 0 16,2 1 0-16,4-2 0 0,1 2 0 0,2 0-128 15,1-1 128-15,6 1 0 0,2-3-144 0,1 1 144 16,3 1 0-16,3-2-176 0,2 0 176 0,5 2-128 16,1-3 128-16,4 2 0 0,3 3 0 0,2-4 0 15,6 0 0-15,4-1 0 0,4-1 0 0,5-2 0 0,5 2 0 16,0 0 0-16,2-3 0 0,2-2 0 0,1-1 0 16,5 1 0-16,1 1 0 0,8 1 128 15,0 4-128-15,3-2 0 0,-1-1 0 0,0 0-128 0,1-1 128 0,5 0 0 16,6-2 160-16,-2 0-160 0,-1-2 0 0,2 3 0 15,1 1 0-15,3 0-160 0,8 1 160 0,-1-1 0 16,0-3 0-16,-1-1 0 0,0-1 0 0,6 3 0 16,3 1 0-16,-1-1 0 0,-1 0 0 0,2 1 0 15,4 1 0-15,1-1 0 0,-1-2 0 0,0 0 0 16,-2 1 0-16,3-2 0 0,4-2 0 0,-2 1 0 16,-3 0 0-16,3 3 0 0,4 3 0 0,0-4 0 15,-5-2 0-15,5 0 0 0,0-2 0 0,2 1 0 16,0-5 160-16,-1 4-160 0,-2-4 0 0,2 0 0 15,0-4 0-15,-2 0 0 0,-2 2 144 0,2 0-144 0,3-2 128 0,-2-2-128 16,-5-1 0-16,2 1 0 0,4-1 0 0,-3-2 0 16,-3-5 0-16,1 3 0 0,-3 3 0 0,3-3 128 15,-2-6-128-15,-1 3 0 0,-4 1 0 0,0-2 0 16,6 0 0-16,-3-5 0 0,-8-2 128 0,1 1-128 16,1 3 0-16,-4-3 192 0,-3-3-192 0,-3 3 192 15,-5 0-192-15,1 1 0 0,-1-3 0 0,-1-2 0 16,-3-2 0-16,-7-3 0 0,-7 0 0 0,-2-1 192 15,-2-4-192-15,-2 2 0 0,-1-3 0 0,-2 4 0 16,-5-4 0-16,-3 2 0 0,-4-2 0 0,-4-1 128 16,-5-3-128-16,-3 2 128 0,-6-1-128 0,-1 0 128 15,-4 0-128-15,-4 2 128 0,-3-5-128 0,-4 1 128 16,-4-3-128-16,-3 0 0 0,-5-3 144 0,-2 2-144 16,-4-1 128-16,-4 1-128 0,-2 0 128 0,-6-1-128 0,-3-2 128 0,-2 2-128 15,-1-1 160-15,-2 1-160 0,-6-4 144 0,-2 3-144 16,-6 3 128-16,-4-2-128 0,-1-2 128 0,-5-1-128 15,1 3 128-15,-2-2-128 0,-2-1 128 0,1 3-128 16,-2 2 128-16,-5 0-128 0,-4-1 160 0,-5 0-160 16,-6-3 192-16,1 1-192 0,-1 0 288 0,-2 3-48 15,-2 3-16-15,-5 1 0 0,-3 0-224 0,-4 1 144 16,0 0-144-16,-5 1 128 0,-4 5 0 0,-3 0-128 16,-4 3 192-16,-3 0-64 0,-3 0-128 0,-8 3 160 15,-5 0-160-15,-3 3 160 0,-2-2-160 0,-5 3 0 16,-9 2 0-16,-4 3 128 0,-6-2-128 0,-4 7 0 15,-6 1 0-15,-10 7 0 0,-9 3 0 0,-6 2 0 0,-8 4 0 16,-4 4 0-16,-8 6 0 0,0 3 0 0,-3 6 0 0,-8 6 0 31,-7 1-1280-31,-7 6-128 0,-7 9-16 0,-6 11-9248 0,-7 3-1840 0</inkml:trace>
  <inkml:trace contextRef="#ctx0" brushRef="#br0" timeOffset="2984.33">25500 12640 11967 0,'0'0'1072'0,"0"0"-864"0,0 0-208 0,0 0 0 15,0 0 960-15,0 0 160 0,8-7 32 0,-8 7 0 16,0 0-64-16,3-8-16 0,-3 8 0 0,0 0 0 16,0 0 112-16,-1-10 32 0,-3 5 0 0,4 5 0 15,0 0 32-15,-12 1 16 0,-2 4 0 0,0 4 0 16,-4-1-608-16,3 6-112 0,-2 3-32 0,2 2 0 16,-4 2-320-16,2 3-192 0,3 4 192 0,2 2-192 15,-1-2 192-15,5 0-192 0,3-6 192 0,4-1-192 16,3-1 240-16,5-4-64 0,2 1-16 0,3-5 0 15,4-4 416-15,1 1 64 0,3-4 32 0,2-3 0 16,4-4-176-16,2-2-48 0,0-1 0 0,2-4 0 0,1 0-64 0,-1-3-32 16,0-1 0-16,-4-4 0 0,-5-1-96 0,-2-2-32 15,-4-1 0-15,-4-2 0 0,-2-3 160 0,-2 5 16 16,-5 2 16-16,-3-2 0 0,-4 2 0 0,-4 0 0 16,0 0 0-16,-4 3 0 0,-2 2-144 0,1-2-16 15,-4 1-16-15,3 6 0 0,1 2-240 0,3 3 176 16,-1 1-176-16,2 3 160 0,1 0-160 0,-1 1 0 15,2 5 0-15,8-6 0 16,-10 6-464-16,4 0-80 0,2 6-16 0,3-2 0 16,1 3-2480-16,3-1-496 0</inkml:trace>
  <inkml:trace contextRef="#ctx0" brushRef="#br0" timeOffset="3450.82">26096 12592 27583 0,'-14'0'1216'0,"14"0"256"0,-9 1-1168 0,2 2-304 0,7-3 0 0,-10 4 0 16,3-3 160-16,7-1-32 0,-9 7 0 0,9-7 0 16,0 0 400-16,0 0 80 0,0 0 16 0,0 0 0 15,0 0 256-15,0 0 48 0,0 0 16 0,12-8 0 16,0 1-256-16,2 2-48 0,2-3-16 0,3 2 0 15,4-7-240-15,-1 4-64 0,-1-2 0 0,-2 1 0 16,1 0-48-16,-5 0-16 0,-1 4 0 0,-1 5 0 16,-3 0-96-16,-10 1-32 0,9 6 0 0,-1 6 0 0,-2 0 0 0,-1 6 0 15,-2 3 0-15,-2 0 0 0,-2 5 48 0,-2 2 0 16,1 2 0-16,-2-3 0 0,-2 1-176 0,-1-3 0 16,-2 3 0-16,4-5 128 0,-1 0-128 0,0-4 128 15,3-4-128-15,-2-1 128 0,-1-5 192 0,6-9 16 16,0 0 16-16,0 0 0 0,0 0 192 0,0 0 32 15,0 0 16-15,0 0 0 0,0 0-160 0,0 0-48 16,-4-10 0-16,4-5 0 0,2-2-112 0,3-2-16 16,2-1-16-16,2 1 0 0,2-2-240 0,1 2 0 15,-2 1 0-15,0-2 0 0,1 0 0 0,3 1 0 16,-1 2 0-16,1 1 0 0,0 0 0 0,1 1 0 16,2 1 0-16,1 3 0 0,2 4-144 0,1-3 144 0,1 3 0 0,0-2-144 31,-1 4-848-31,1 1-160 0,-2 1-48 0,1-1 0 15,-2-2-1664-15,0 4-336 0,-1-1-64 0</inkml:trace>
  <inkml:trace contextRef="#ctx0" brushRef="#br0" timeOffset="4218.1">27632 12527 5519 0,'-21'6'240'0,"9"-3"64"0,-2-4-304 0,0 2 0 0,0 3 0 0,2-3 0 15,3-1 4288-15,2 1 784 0,7-1 176 0,0 0 16 16,0 0-3088-16,0 0-608 0,0 0-128 0,0 0-32 16,4-6-112-16,4-5-16 0,3 2-16 0,5-4 0 15,3-4-496-15,3 1-80 0,-2-2-32 0,8 0 0 16,0 3-240-16,1 0-48 0,1-3-16 0,-4 0 0 16,0 0-144-16,-1 4-16 0,-1-2-16 0,-3 3 0 15,-2-1 16-15,-2 7 0 0,-1-1 0 0,-2 4 0 16,-3 2-64-16,-11 2 0 0,12 8 0 0,-4 5 0 15,-2 4-128-15,-4 6 128 0,-2 5-128 0,-4 5 128 16,-2 3-128-16,-2 4 0 0,-1 2 144 0,-2 2-144 16,-3 1 0-16,0 1 128 0,-1-6-128 0,-1 0 0 15,0-1 0-15,3-7 0 0,2-4 0 0,4-8 128 0,2-3 64 0,0-5 32 16,5-12 0-16,0 0 0 0,0 0 368 0,0 0 80 16,16-6 16-16,3-5 0 0,1-7-256 0,3-5-48 15,1-4-16-15,0-2 0 0,2 0-368 0,-1-2 144 16,3 1-144-16,0-3 0 0,0 0 0 0,-3-2 0 15,1 2 0-15,2 1 0 0,-2 3 0 0,5 5 0 16,-3 5 0-16,-1 2 0 0,-2 9 0 0,0 0-192 16,-3 5 192-16,-3 5-192 0,-4 3 32 0,-2 6 16 15,-4 6 0-15,-4 3 0 0,-4 5-48 0,-1 3 0 16,-1 4 0-16,-2 4 0 0,-5 2 192 0,-1 3-160 16,-1-2 160-16,-1 4-160 0,1 0-48 0,0 2-16 15,-1-6 0-15,2-3 0 16,2-4-160-16,3-6-48 0,2 2 0 0,1-7 0 15,2-5-256-15,3-6-48 0,1-1-16 0,4-6 0 16,2-4-2320-16,3-3-480 0</inkml:trace>
  <inkml:trace contextRef="#ctx0" brushRef="#br0" timeOffset="4474.63">28696 12594 28559 0,'0'0'2544'0,"0"0"-2032"0,0 0-512 0,0 0 0 15,0 0 1440-15,12-1 192 0,4-1 32 0,1 0 16 16,4 4-544-16,3-2-112 0,5-3-32 0,0-1 0 0,4 2-480 0,0-1-112 16,-1-1-16-16,0 1 0 0,0-3-256 0,1 4-128 15,0-1 0-15,1 2 128 0,-1-1-128 0,-1-1 0 16,-3 2 144-16,-1 1-144 0,1 0 0 0,-3 2 128 15,-2 1-128-15,-4 1 0 0,2-2-240 0,-3 3-112 16,-1-1-32-16,-2-1-11248 16,1 0-2256-16</inkml:trace>
  <inkml:trace contextRef="#ctx0" brushRef="#br0" timeOffset="4785.1">30150 11866 22111 0,'0'-13'976'0,"0"13"208"0,0 0-944 0,0 0-240 0,0 0 0 0,9 11 0 16,-4 6 3008-16,-1 10 576 0,-2 5 96 0,-6 5 32 15,-5 5-2576-15,-1 1-512 0,-1 5-112 0,-3 4 0 16,-1 3 64-16,-2 1 0 0,-1 2 16 0,-1 6 0 15,0-3-32-15,-1 1-16 0,-1-5 0 0,2-3 0 16,3-6-224-16,2-5-64 0,1 0 0 0,2-2 0 16,-1-4-112-16,3-5-16 0,3-7-128 0,1 3 192 15,1-6-192-15,2-2 128 0,2-3-128 0,3-1 0 0,4 1-176 16,3-6-128-16,3 1-16 0,3-4-12176 16,5 1-2432-16</inkml:trace>
  <inkml:trace contextRef="#ctx0" brushRef="#br0" timeOffset="8287.75">25808 12150 16575 0,'-8'12'736'0,"8"-12"160"0,-10 9-720 0,0 1-176 0,0-3 0 0,-1 2 0 0,1-4 544 0,1 2 80 16,-2 1 16-16,-2-2 0 0,0 3-80 0,1-2-16 16,0-1 0-16,0 3 0 0,-5-3 160 0,-1 3 48 15,3-1 0-15,1 2 0 0,0-4 144 0,3-1 16 16,-1-1 16-16,5-1 0 0,7-3 176 0,0 0 48 16,0 0 0-16,0 0 0 0,2-11-224 0,3 0-32 15,4-6-16-15,4-4 0 0,5-3-224 0,2-3-32 16,3-3-16-16,2-5 0 0,2-2-240 0,1-3-48 15,0-4-16-15,1 1 0 0,-1-6-96 0,1-1-16 16,2 2 0-16,3-3 0 0,3-2 16 0,0 3 0 16,-2 3 0-16,1 4 0 0,-2 2-16 0,1 2-16 15,-4 3 0-15,-1 7 0 0,-4 1-176 0,-2 5 0 0,-4 4 144 16,-3 1-144-16,-3 5 128 0,-6 6-128 0,-3-1 128 0,-5 8-128 16,0 0 144-16,0 0-144 15,0 0 192-15,0 0-192 0,-10 13 192 0,-4 2-192 0,-4 3 192 0,-5 5-192 16,-5 4 0-16,-4 2 0 0,-2 5 0 0,-4 3 0 15,-3 4 0-15,1 1 0 0,-1 6 0 0,-1 0 0 16,-1 0 0-16,3 2 0 0,2-5 0 0,1 2 0 16,2-4 192-16,0-1-64 0,5-7 0 0,2-4-128 15,1-3 352-15,4-3-32 0,4-1-16 0,4-3 0 16,4-5-144-16,3-3-32 0,3 0 0 0,5-13 0 16,0 12-128-16,0-12 0 0,0 0 0 0,10 7 128 15,2-5-128-15,2-3 0 0,3-5 0 0,2-5 128 16,3-1-128-16,2-6 192 0,2-1-192 0,0-7 192 15,1-2-192-15,-2-3 0 0,1-4 144 0,-1 0-144 16,3-3 0-16,-1 0 0 0,1-3 0 0,1 0 128 0,2 2-128 16,-2 2 0-16,-2 3 0 0,-3 1 128 0,-3 6-128 0,-2 0 0 15,-3 6 0-15,-4 1 0 0,-3 4 0 0,-2 3 0 16,-5 4 0-16,-2 9 0 16,-4-7-1088-16,-1 2-192 0,-1 1-48 0,0 1-16672 15</inkml:trace>
  <inkml:trace contextRef="#ctx0" brushRef="#br0" timeOffset="14925.22">27780 12448 9215 0,'0'0'816'0,"-8"3"-656"0,-5-4-160 0,0 1 0 16,-1-3 944-16,0 2 144 0,-1-1 48 0,-2 0 0 15,1 1-160-15,-1 1-16 0,2 3-16 0,1 1 0 16,0-1-112-16,1 2 0 0,1 1-16 0,0-1 0 15,1 4 80-15,1 1 32 0,1-5 0 0,2 3 0 16,7-8-64-16,-5 6-16 0,5-6 0 0,0 0 0 16,0 0-208-16,0 0-64 0,0 0 0 0,0 0 0 15,0 0 160-15,13-5 32 0,2-6 0 0,1 2 0 0,1-4-176 16,2-1-16-16,2-1-16 0,0 0 0 0,1 2-240 0,0-2-32 16,-1-2-16-16,1 2 0 0,-3-1-80 0,-1 0-32 15,-1 4 0-15,-1 0 0 0,-2 2 0 0,0 2 0 16,-3-2 0-16,-1 4 0 0,-1 1-32 0,-9 5 0 15,9-5 0-15,-9 5 0 0,0 0-128 0,0 0 160 16,6 6-160-16,-2 0 160 0,-4-6-160 0,1 14 128 16,-2 4-128-16,0 1 128 0,0 3-128 0,-2 2 128 15,-2 0-128-15,1 3 128 0,0 5-128 0,-1 1 128 16,0 1-128-16,0 2 128 0,0 0-128 0,-3 3 128 16,0-1-128-16,0 1 128 0,0 0-128 0,2 0 128 0,-2-3-128 0,2-2 128 15,-2-8 48-15,2 2 0 0,-2-5 0 0,2-1 0 16,0-3 96-16,-1-1 32 0,0-2 0 0,2-2 0 15,1 0-96-15,0-5-16 0,1 1 0 0,3-10 0 16,0 0-192-16,0 0 176 0,0 0-176 0,0 0 160 16,0 0-32-16,0 0-128 0,0 0 192 0,0 0-64 15,3-14 64-15,1 0 16 0,0-2 0 0,1-1 0 16,2-1-208-16,1 2 176 0,2-5-176 0,2 1 160 16,0-2-160-16,3 1 0 0,5-6 0 0,-1 2 128 15,1-6-128-15,3 2 0 0,0-1 0 0,0-2 0 16,3 1 0-16,0 2 0 0,-3-3 0 0,1 4 0 15,0 2 0-15,0 1 0 0,1 0 0 0,-2 3 0 16,1 3 0-16,-1 2 0 0,-1 0 0 0,0 3 0 0,-2 3 0 0,-1-1 0 16,-4 3 0-16,-1 2 0 15,1 5 0-15,-4 1 0 0,-11 1 0 0,11 3 0 0,-11-3 0 0,8 12 0 16,-2 1-128-16,-3 4 128 0,-2 2 0 0,0 4 0 16,-1-1 0-16,-1 3 0 0,0-1 0 0,-1 0 0 15,1 4 0-15,1-3 0 0,-2 6 0 0,0-3 0 16,2 2 0-16,4 1 0 0,-3-2 0 0,1 4 0 15,0-1 0-15,-1-6 128 0,1 1 64 0,0-1 0 16,1-1 0-16,2-5 0 0,-1 1-192 0,1-2 160 16,0-1-160-16,1 1 160 0,3-2-160 0,-1-3 0 15,-2-1 0-15,0-3 0 0,3 3 0 0,-1-4 128 16,0 0-128-16,2-4 0 16,0-4-368-16,0-1-144 0,2 0-48 0,0-4 0 15,0-1-2304-15,0-5-464 0,2 0-80 0</inkml:trace>
  <inkml:trace contextRef="#ctx0" brushRef="#br0" timeOffset="15416.25">28795 12499 15999 0,'-23'0'704'0,"10"1"160"0,0 1-688 0,2-1-176 16,2-2 0-16,3 2 0 0,6-1 816 0,0 0 128 15,0 0 16-15,0 0 16 0,0 0-112 0,0 0-32 16,10 2 0-16,3 0 0 0,2-4-80 0,3 1-32 16,1 1 0-16,2 0 0 0,1-1 0 0,2-2 0 15,2-2 0-15,-2 1 0 0,-3 1 144 0,2-1 32 16,1-5 0-16,2 3 0 0,-1 1-64 0,2-3 0 0,-2 2 0 0,3-3 0 15,2 1-192-15,1 3-32 0,2-4-16 0,-1 4 0 16,0-1-144-16,-2-2-16 0,-2 2-16 0,0-2 0 16,-3 3-208-16,-4 2-32 0,-3-3-16 0,-4 1 0 15,-1 2-160-15,-3 2 0 0,-10 1 144 0,10-1-144 16,-10 1-128-16,0 0-112 0,0 0-16 0,0 0 0 31,0 0-1632-31,0 0-336 0,0 0-64 0,0 0-12016 0</inkml:trace>
  <inkml:trace contextRef="#ctx0" brushRef="#br0" timeOffset="15909.3">30193 11827 10127 0,'0'0'448'0,"0"0"96"0,10-4-544 0,2-1 0 16,-3-2 0-16,-1 4 0 0,1 0 2048 0,-9 3 288 15,10-8 64-15,-2 2 16 0,0 1-752 0,-8 5-128 16,0 0-48-16,0 0 0 0,0 0-272 0,0 0-64 0,0 0-16 0,0 0 0 15,0 0-176-15,0 0-16 0,0 0-16 16,-2 9 0-16,-3 4-128 0,-2 3-32 0,-2 4 0 0,-1 5 0 16,-3 4-240-16,-1 4-48 0,0 3-16 0,1 0 0 15,1 5-32-15,-2 4-16 0,-2-1 0 0,0 4 0 16,-3 1-80-16,1-2-16 0,1 3 0 0,1 0 0 16,1-4-128-16,1-2-48 0,0-6 0 0,-2 2 0 15,1 2 48-15,1-4 16 0,0-2 0 0,-1-3 0 16,2-3 16-16,2 2 0 0,-1 1 0 0,2-1 0 15,0-4-32-15,1 0-16 0,2-6 0 0,-1 1 0 16,-1 0-176-16,1-2 128 0,2-2-128 0,0 0 128 16,-2-1-128-16,2-2 0 0,-2-1 0 0,2-2 0 15,2 1 0-15,-2-1 0 0,2-4 0 0,4-9 0 16,0 0-432-16,0 0-64 0,0 0-16 0,0 0 0 16,0 0-1824-16,2-9-368 0,0-7-80 0</inkml:trace>
  <inkml:trace contextRef="#ctx0" brushRef="#br0" timeOffset="16529.21">29003 12475 19983 0,'0'0'880'0,"-9"2"192"0,0-2-864 0,9 0-208 0,0 0 0 0,0 0 0 16,0 0 608-16,0 0 80 0,0 0 16 0,0 0 0 15,14-2 240-15,6-3 48 0,2-1 16 0,4-3 0 16,-2 2-48-16,8-3 0 0,5 1 0 0,3-1 0 15,5 1-192-15,-2-1-64 0,-4 4 0 0,1-3 0 16,-6 2-304-16,-3-2-64 0,-5 2-16 0,-3 2 0 16,-5 0-192-16,-4 1-128 0,-14 4 128 0,0 0-128 15,0 0 208-15,0 0-16 0,0 0-16 0,0 0 0 16,-14 7 144-16,-4-1 16 0,-3 1 16 0,-5 2 0 16,-4-4-224-16,-7 3-128 0,-5-3 160 0,-1 0-160 0,-2 3 128 0,3-2-128 15,4-1 0-15,1 3 0 0,2-3 240 0,5 0-48 16,6 0-16-16,5 1 0 0,5-4 48 0,5-1 16 15,9-1 0-15,0 0 0 0,0 0-16 0,0 0 0 16,12-4 0-16,7-2 0 0,2-1-80 0,6 2-16 16,0-2 0-16,5-1 0 0,6 3-128 0,2-2 0 15,2 4 0-15,-1 0 128 0,-3 1-128 0,-2-1 192 16,-3-1-192-16,-7 3 192 0,-4-2-16 0,-4 2 0 16,-7 1 0-16,-11 0 0 0,0 0 16 0,0 0 0 15,0 0 0-15,-10 12 0 0,-4-2 48 0,-6 1 16 16,-6 1 0-16,-5-2 0 0,-6 3-128 0,-5-3-128 15,2 0 176-15,-2 3-176 0,0-3 0 0,3 1 0 0,1-3 0 16,4 2 0-16,1 3 0 0,7-4-144 16,2 1 16-16,4-1 0 15,-1 1-320-15,6-4-48 0,5 3-16 0,2-4 0 16,8-5-496-16,0 0-96 0,0 0-32 0,0 0 0 16,0 0-352-16,9 4-80 0,3-4-16 0</inkml:trace>
  <inkml:trace contextRef="#ctx0" brushRef="#br0" timeOffset="17189.8">28954 12549 7359 0,'-21'2'320'0,"9"-1"80"16,-5 1-400-16,1-2 0 0,-2-2 0 0,-1 1 0 0,-2 2 2128 0,0-1 352 0,2-1 64 0,0-1 16 16,0 0-1456-16,1 1-272 0,1 0-64 0,3-2-16 15,3 1 208-15,-1-2 64 0,3-1 0 0,9 5 0 16,0 0 48-16,0 0 16 0,4-9 0 0,6 4 0 16,3-3-320-16,6 3-48 0,4 1-16 0,4-3 0 15,3 0 0-15,3-2-16 0,2 1 0 0,2-1 0 16,-1-1-16-16,1-2 0 0,3 2 0 0,-2-2 0 0,-3 5-96 0,1-2-32 15,-2 3 0-15,-2-2 0 0,-4 4-96 16,-6 0-32-16,-5 3 0 0,-5 0 0 0,-12 1-144 16,0 0-16-16,0 0-16 0,-9 4 0 0,-6 3 176 0,-8 2 32 15,-6 4 16-15,-3-3 0 0,-4 3-272 0,-2-4-48 16,-1 1-16-16,-3 1 0 0,2-3-128 0,2 2 0 16,1-4 0-16,7-2 0 15,6 0-1056-15,6-4-144 0,8-3-16 0,10 3-16 16,7-8-1840-16,10-8-352 0</inkml:trace>
  <inkml:trace contextRef="#ctx0" brushRef="#br0" timeOffset="17764.12">30118 11771 16575 0,'0'0'736'0,"0"0"160"0,6-7-720 0,1-1-176 0,-7 8 0 0,7-8 0 16,-7 8 1024-16,7-10 160 0,-2-2 32 0,-1 3 16 15,-4-3-368-15,1 3-80 0,0-3-16 0,0 6 0 0,-1 6-336 0,0 0-80 16,0 0-16-16,0 0 0 0,0 0-336 0,0 0 144 16,0 0-144-16,0 0 0 0,0 0 128 0,0 0-128 15,0 0 0-15,0 0 0 0,0 0 224 0,-3 9-64 16,-1 1-16-16,4-10 0 0,0 0 496 0,-3 8 112 16,1 1 16-16,-1-1 0 0,3-8-48 0,-1 13 0 15,0-1 0-15,-1-2 0 0,0 2-192 0,1 1-32 16,-2 0-16-16,3 5 0 0,-1 1-96 0,-1 4-32 15,0 0 0-15,1 2 0 0,-2 4-48 0,1 3-16 16,-2-2 0-16,-1 6 0 0,0 5 32 0,-3 1 16 16,0 7 0-16,-1-2 0 0,-2 2-16 0,2 0-16 0,-2-1 0 15,0-1 0-15,0 2 80 0,0-1 0 16,-2-3 16-16,0 0 0 0,0-3 64 0,2-1 16 16,1-3 0-16,0 0 0 0,1-5-112 0,2 0-32 0,4-2 0 0,-1-1 0 15,0-7-96-15,0-1-32 0,4-2 0 0,-1-1 0 16,-2-4-80-16,2-1 0 0,1 0-128 0,-1-3 192 15,0 1-192-15,1-2 144 0,0-10-144 0,0 7 128 16,0-7-288-16,0 0-64 0,0 0-16 0,0 0 0 31,0 0-2224-31,0 0-448 0,0 0-96 0</inkml:trace>
  <inkml:trace contextRef="#ctx0" brushRef="#br0" timeOffset="19410.07">26877 13024 6447 0,'0'0'576'0,"0"0"-576"0,0 0 0 0,0 0 0 15,0 0 2432-15,0 0 384 0,0 0 80 0,0 0 16 16,0 0-1648-16,0 0-336 0,0 0-64 0,0 0-16 16,-9-2-48-16,9 2-16 0,0 0 0 0,-9 3 0 15,9-3-16-15,-8 9 0 0,8-9 0 0,-9 7 0 0,3 5-192 0,1-2-64 16,1 3 0-16,0 0 0 0,0 0-112 16,3 2-16-16,0 0-16 0,1 3 0 0,0 0-144 0,4 1-32 15,0 0 0-15,3-1 0 0,0-3-192 0,0 3 144 16,1 1-144-16,2-1 128 0,1-3 112 0,2 0 16 15,2-1 0-15,1-3 0 0,0 2 128 0,2-1 16 16,2-4 16-16,1 3 0 0,-2-4 0 0,2 0 0 16,2-1 0-16,4-2 0 0,0 0-160 0,4-2-48 15,2-2 0-15,-1-1 0 0,0 0-64 0,0-1-16 16,1-1 0-16,-1 0 0 0,-4-1-128 0,-1-2 0 16,1 1 144-16,0 0-144 0,0-4 0 0,0 4 128 15,-1-3-128-15,-2 3 0 0,1 1 160 0,1-1-32 0,-1-3-128 0,2 3 192 16,0 0 64-16,0-1 0 0,1 1 0 0,1 0 0 15,-1-4-80-15,-1 2-16 0,-1 5 0 0,-2-6 0 16,-1 1-32-16,2-3-128 0,-2 2 192 0,1-2-64 16,1 2-128-16,-1-2 0 0,-1 2 144 0,1 2-144 15,3 0 0-15,-2 1 0 0,1 1 0 0,3-1 128 16,1 3-128-16,-1 1 0 0,1 0 0 0,0 2 128 16,-1-1-128-16,-2 3 0 0,-2 0 0 0,2 1 128 15,0-1-128-15,0 1 0 0,0 2 0 0,0 0 0 16,0 2 0-16,0 2 0 0,0-1 0 0,0 1 0 15,0 3 0-15,0-2 0 0,-1 3 0 0,-2 2 0 16,2 1 0-16,-6 1 128 0,-3 0-128 0,0 0 0 16,0-2 0-16,-4 0 0 0,-3-5 0 0,-1 3 0 0,-1 1 128 15,-2 2-128-15,-2-3 160 0,-2-3-160 0,-1 3 256 16,-2-1-64-16,0-4 0 0,-3 1 0 0,-1-1 32 0,1 0 0 16,3-9 0-16,-6 7 0 0,0 1-48 0,6-8-16 15,-8 4 0-15,8-4 0 0,0 0-160 0,0 0 160 16,0 0-160-16,0 0 160 0,0 0-160 0,0 0 160 15,0 0-160-15,0 0 160 0,0-17-160 0,4 2 192 16,3-3-192-16,4 0 192 0,4-1-192 0,1 0 160 16,0-1-160-16,-1 2 160 0,3 0-160 0,1 1 0 15,0-1 0-15,2 2 0 0,-1 4 0 0,2 2 0 16,2-2 0-16,0 3 0 0,1-1 0 0,2 2 0 16,0-2 0-16,-1 6 0 0,2 4 0 0,0 0 0 15,0 0 0-15,-1 0 0 0,1 0 0 0,0 2 0 16,-3-1 0-16,1 0 0 0,-1-1 0 0,1 2 0 0,-2-1 0 0,1 1 0 15,1-2 0-15,-1 2 0 0,-2 3 0 16,0-3 0-16,2 0 0 0,1 0 0 0,0-1 0 16,4 2 0-16,1-2 0 0,2 3 0 0,0-3 0 0,2 1 0 15,-1-2 0-15,2 0 0 0,-2 0 0 0,0 0 0 16,2-2 0-16,-2 1 0 0,1-3 0 0,0 2 192 16,-1-2-192-16,1-1 0 0,-1-5 0 0,2 1 0 15,1-4 0-15,-2 3 0 0,-3 0 0 0,0-3 0 16,-3 3 272-16,-1-4-16 0,1-3-16 0,-5 1 0 15,2-2-32-15,-1 0 0 0,-1 0 0 0,-2 4 0 16,-3-1-80-16,-3 5 0 0,-2-2-128 0,0 5 192 16,-3-2-64-16,-2 5-128 0,-9 4 176 0,7-4-176 0,-7 4 208 15,0 0-64-15,0 0-16 0,8-5 0 0,-8 5-128 16,0 0-176-16,0 0 48 0,0 0 0 16,0 0-1488-16,0 0-304 0,0 0-48 0,0 0-15680 15</inkml:trace>
  <inkml:trace contextRef="#ctx0" brushRef="#br0" timeOffset="29419.35">24809 9177 14735 0,'-17'-11'640'0,"7"8"160"0,0 1-640 0,0 1-160 0,1 1 0 0,-2 0 0 15,0 1 2672-15,2 3 496 0,0 4 96 0,-1 1 32 16,-1 3-1968-16,-2 5-400 0,0 2-80 0,-2 1-16 16,-2 3-192-16,1 5-32 0,-2 0-16 0,0 4 0 15,-2 3-144-15,0 5-16 0,-2 3-16 0,-1 3 0 16,0 2-128-16,0 0-32 0,3-1 0 0,0 0 0 15,2-2-64-15,6-2-32 0,2-6 0 0,5 0 0 16,3 1-160-16,4-4 192 0,5-2-192 0,3-4 192 0,2 0-192 16,4-4 128-16,1-3-128 0,4 0 128 0,0-4-128 0,4-5 0 15,1 1 144-15,3-1-144 0,2-4-176 0,2 0-96 16,-1-3-32-16,-2-4 0 16,-2 2-1984-16,-1-4-400 0,-2-1-64 0,0-1-32 0</inkml:trace>
  <inkml:trace contextRef="#ctx0" brushRef="#br0" timeOffset="29680.34">25156 9473 31151 0,'-13'-5'1376'0,"13"5"288"0,0 0-1328 0,0 0-336 0,0 0 0 0,-3 11 0 16,3-1 144-16,2 5-144 0,0 1 192 0,2 0-192 16,1 1 368-16,1 1-48 0,2 1 0 0,2 0 0 15,0 1-128-15,3 4-16 0,0 2-16 0,1 2 0 16,-2 1-160-16,2 0 0 0,-1-5 0 0,0 3 128 16,0-2-128-16,-1 1-176 0,1-1 48 0,0-5 0 15,-1 0-1552-15,-1-3-304 0,-1-1-64 0,0-6-6464 16,-1-1-1280-16</inkml:trace>
  <inkml:trace contextRef="#ctx0" brushRef="#br0" timeOffset="29968.93">25433 9356 24063 0,'-12'-5'1072'0,"12"5"208"0,-9-3-1024 0,9 3-256 16,-7-1 0-16,7 1 0 0,-10 6 1040 0,1 1 160 16,1 4 16-16,0 2 16 0,-2 3-240 0,1 5-48 15,0 3-16-15,2 1 0 0,-3 4-272 0,-3 3-48 0,1 2-16 0,1 2 0 16,-3 1-208-16,-2 0-32 0,-2 1-16 0,0-1 0 16,-1-4-144-16,0 0-48 0,0-4 0 0,2-1 0 15,4-5-144-15,3-1 0 0,-1-2 0 0,3-4 0 31,4-4-608-31,3-3-160 0,1-9-16 0,5 9-16 16,4-6-2320-16,1-4-464 0</inkml:trace>
  <inkml:trace contextRef="#ctx0" brushRef="#br0" timeOffset="30178.2">25590 9912 21183 0,'-4'16'1888'0,"4"-16"-1504"0,-3 14-384 0,0 1 0 0,1 5 2832 0,0 1 496 15,4 0 112-15,-2 2 16 0,-2-1-2464 0,1-1-480 16,1-2-112-16,0-1-16 0,0-3-192 0,0-1-32 16,0 0-16-16,0 0 0 0,0-1-352 0,1-1-80 15,1-1-16-15,-2-11-15184 16</inkml:trace>
  <inkml:trace contextRef="#ctx0" brushRef="#br0" timeOffset="30666.36">26025 9859 26719 0,'0'0'2368'0,"0"0"-1888"16,0 0-480-16,0 0 0 0,3 12 432 0,0-2-16 16,2 2 0-16,-1 5 0 0,0-2-48 0,0-1-16 15,0 1 0-15,0 2 0 0,-2-3-80 0,2 1-16 16,-3-1 0-16,-1-1 0 0,-1 1-256 0,-3 0 128 16,-1 0-128-16,-1-4 0 15,-5 1-1536-15,0-2-432 0,-2 0-80 0</inkml:trace>
  <inkml:trace contextRef="#ctx0" brushRef="#br0" timeOffset="30919.76">26559 9876 28911 0,'0'0'1280'0,"0"0"256"15,10-2-1216-15,1 1-320 0,1-1 0 0,1 2 0 16,-1 1 384-16,2-1 32 0,3-3 0 0,-3-2 0 0,2 0-256 0,3-1-160 16,-1-3 192-16,1 1-192 15,2-1-1776-15,-1 2-464 0</inkml:trace>
  <inkml:trace contextRef="#ctx0" brushRef="#br0" timeOffset="31085.33">27299 9740 29487 0,'-8'2'2624'0,"8"-2"-2112"0,-10 5-512 0,10-5 0 15,0 0 384-15,0 0-16 0,0 0-16 0,0 0 0 16,0 0-352-16,0 0 144 0,0 0-144 0,0 0 0 31,13-7-1824-31,2-1-480 0</inkml:trace>
  <inkml:trace contextRef="#ctx0" brushRef="#br0" timeOffset="31420.02">28149 9121 15663 0,'0'0'688'0,"4"-11"144"0,0-1-656 0,-1 3-176 15,-3 9 0-15,6-4 0 0,-6 4 3248 0,11-3 608 16,-11 3 128-16,11 4 32 0,1 0-2736 0,-1 4-560 15,-3 2-96-15,2 6-32 0,0 2-144 0,0 3-16 16,1 4-16-16,0 4 0 0,1 2-208 0,-2 0-32 16,1 1-16-16,-1 4 0 0,-1 2-160 0,1 3 0 15,-2-3 0-15,0-1 0 16,-3-2-1888-16,0-4-256 0,1-7-48 0,-1-1-16 16,0-3 672-16,-1-1 128 0,0-4 16 0,0 1-8880 0</inkml:trace>
  <inkml:trace contextRef="#ctx0" brushRef="#br0" timeOffset="31648.44">28443 9124 32415 0,'-12'9'1440'0,"3"0"288"0,-2 5-1376 0,-1 4-352 0,-3 2 0 0,-1 3 0 16,-2 5 0-16,-1-2 144 0,-2 0-144 0,-3 0 0 16,3 2 224-16,-1-3-64 0,1 6-16 0,0-5 0 15,1 4-144-15,2-3 0 0,0 3 144 0,4-1-144 16,-1-5-1088-16,2 0-304 0,2 0-48 0,1-2-11904 16</inkml:trace>
  <inkml:trace contextRef="#ctx0" brushRef="#br0" timeOffset="32089.5">28534 9893 26719 0,'0'0'2368'0,"0"0"-1888"0,0 0-480 0,10-1 0 15,-2-4 976-15,2-1 112 16,2 1 0-16,0-6 16 0,2 3-704 0,2-5-144 0,0-1-16 0,-1 1-16 16,2-2-80-16,-1 0-16 0,1 2 0 0,-3 4 0 15,-1-1-128-15,-1 6 0 0,-2 1 0 0,-1 5 0 16,-9-2 0-16,11 9-144 0,-6 3 144 0,-3 4 0 16,-2 0 0-16,-2 2 0 0,-3 1 0 0,-1 0 0 15,1 5 0-15,-1-1 176 0,-2-1-32 0,3-3 0 16,1-4 224-16,3-2 32 0,0-2 16 0,1 1 0 15,0-12 64-15,5 9 16 0,4-2 0 0,2-4 0 16,3-5-32-16,2-4 0 0,1-2 0 0,2-6 0 16,2-1-144-16,2-1-48 0,0-3 0 0,-1 0 0 15,-1 1-272-15,-3 2 128 0,-2 5-128 0,-2 1 0 0,-1 5 0 0,0 5 0 16,-3 1 0-16,-1 7 0 0,-2 3 0 0,1 7 0 16,-2 5 0-16,-1 2 0 0,-1-1 0 0,-1 4 0 15,-2 0 0-15,-2 4 160 0,-3 2-160 0,0-2 0 16,0-5 0-16,-1 2 0 15,0-5-960-15,0-1-288 0,1-3-48 0,2-6-16 16,0-2-1632-16,2-12-336 0</inkml:trace>
  <inkml:trace contextRef="#ctx0" brushRef="#br0" timeOffset="32459.24">29587 9982 19343 0,'0'0'1728'0,"-2"13"-1392"16,1 5-336-16,1 2 0 16,0 2 2592-16,0 1 448 0,0 3 96 0,-1-1 0 0,-2 1-1824 0,1-2-368 15,-2-1-80-15,0 0-16 0,-1-1-464 0,-1-2-80 16,-3 0-32-16,-1-2 0 0,-3-1-272 0,-2-1 0 15,-4 0-176-15,-4-4-10064 16,-4 2-2032-16</inkml:trace>
  <inkml:trace contextRef="#ctx0" brushRef="#br0" timeOffset="33308.25">30428 9071 11967 0,'-11'-4'1072'0,"-1"-1"-864"0,2 3-208 0,0-1 0 15,1 0 2016-15,9 3 352 0,-9 3 80 0,9-3 16 16,0 0-1088-16,0 0-224 0,0 0-32 0,3 14-16 16,3-1-80-16,4-1 0 0,0 1-16 0,7 5 0 15,5 4-464-15,3 4-96 0,2 0 0 0,4 4-16 0,0 1-192 0,2-2-48 16,1 1 0-16,2 3 0 0,-3 1 16 15,0 1 0-15,-1-3 0 0,-3 1 0 0,-4-1 32 0,0 1 0 16,-4-3 0-16,-2-3 0 0,-2 0 112 0,-3-3 32 16,-3 0 0-16,-2 1 0 0,-1-2-144 0,-3-1-32 15,-3-4 0-15,1-3 0 0,-2-1-208 0,-1-4 0 16,-1 0 0-16,-2-1 0 16,0 0-688-16,3-9-80 0,-7 5 0 0,7-5-8944 15,-10 3-1776-15</inkml:trace>
  <inkml:trace contextRef="#ctx0" brushRef="#br0" timeOffset="33589.33">31038 9038 23951 0,'-5'-8'2128'0,"-2"-1"-1696"0,2 3-432 0,5 6 0 16,-8-2 1152-16,8 2 128 0,-10 0 48 0,0 3 0 16,-2 1-368-16,-1 9-64 0,-2 2 0 0,-3 4-16 15,-1 3-48-15,-2 3-16 0,-3 6 0 0,-1 4 0 16,1 2-240-16,-2 1-32 0,-5 4-16 0,-1 0 0 16,-2 4-192-16,1 1-32 0,1 3-16 0,2-6 0 15,-1-1-160-15,1-3-128 0,-1-1 144 0,2-3-144 16,0-5 0-16,7 0 128 0,2-8-128 0,2-3 0 15,3-2-432 1,3-3-128-16,5-6-16 0,7-9-10368 0,0 0-2080 0</inkml:trace>
  <inkml:trace contextRef="#ctx0" brushRef="#br0" timeOffset="34143.33">30150 8687 14735 0,'-15'4'640'0,"15"-4"160"0,-12 3-640 0,2-1-160 0,10-2 0 0,-9 1 0 16,9-1 1408-16,-6 5 256 0,-3 2 64 0,9-7 0 0,-8 5-400 15,8-5-80-15,0 0-16 0,0 0 0 0,0 0-80 0,0 0 0 16,4 6-16-16,4 1 0 0,3-4-464 0,7-1-96 16,5 0 0-16,3-1-16 0,6-1 80 0,4 0 32 15,3 0 0-15,4 0 0 0,3 0-64 0,1 0-16 16,0-1 0-16,-1 0 0 0,-3-2 112 0,2 1 0 16,2 1 16-16,-3 1 0 0,3 0-64 0,0 0-16 15,0 0 0-15,-3 0 0 0,-5 0-176 0,-2 0-32 16,-3-2-16-16,-5 2 0 0,-4 0-208 0,-5 0-32 15,-5 2-16-15,-2-2 0 0,-13 0-160 0,10 0 0 16,-10 0 0-16,0 0 0 16,0 0-288-16,0 0-144 0,0 0-16 0,0 0-16 15,0 0-1712-15,-10 2-320 0,-2 1-80 0,-2-3-13232 0</inkml:trace>
  <inkml:trace contextRef="#ctx0" brushRef="#br0" timeOffset="35027.51">31240 7631 12895 0,'0'0'1152'0,"0"0"-928"0,0 0-224 0,0 0 0 16,0 0 768-16,0 0 128 0,9-6 0 0,-9 6 16 0,9-4-144 16,1 0-16-16,-10 4-16 0,12-3 0 0,-1 3-80 0,1 4-16 15,-1-1 0-15,2 1 0 0,1 2 0 0,2 4 0 16,2-1 0-16,3 6 0 0,1 4-64 0,4 2-32 16,1 4 0-16,2 0 0 0,3 7 16 0,1 5 0 15,0 8 0-15,2 4 0 0,3 8-272 0,0 3-48 16,-1 6-16-16,0-1 0 0,-1 6-224 0,-1 3 144 15,-2 5-144-15,-2-2 128 0,-3 1 0 0,-4 2 0 16,-4 0 0-16,1 1 0 0,-10 3 304 0,-1-4 48 16,-3 0 16-16,-3-1 0 0,-3-1 208 0,-4 2 64 15,-2-1 0-15,-2 2 0 0,-5-4-176 0,-2 4-16 16,-2-3-16-16,-3 0 0 0,-6 1-128 0,-1-6-32 0,-4 2 0 16,0-2 0-16,-4-1 16 0,-3-1 0 0,-3-2 0 15,1 1 0-15,0-4-80 0,-3-1-16 0,-2 0 0 0,-1-3 0 16,-2-2-160-16,1-4-32 0,0-2-128 0,4-2 192 15,3-7-192-15,4 3 0 0,5-1-192 0,4-3-17488 16</inkml:trace>
  <inkml:trace contextRef="#ctx0" brushRef="#br0" timeOffset="39892.93">26486 9323 4607 0,'0'0'400'0,"0"0"-400"15,3-8 0-15,-3 8 0 16,5-11 3584-16,0 4 640 0,-5 7 128 0,9-7 32 0,-9 7-2560 0,11-3-512 16,0 3-96-16,0 3-32 0,1-1-288 0,0 5-64 15,1-2-16-15,1 6 0 0,2-1-240 0,4 5-64 16,0 5 0-16,3 2 0 0,0 4-240 0,-1-2-48 16,3 4-16-16,-1 0 0 0,-1 2-80 0,-4 2-128 15,1-1 176-15,-2 0-176 0,-3 3 144 0,2-1-144 16,-3-3 0-16,0-3 144 0,-2 2-144 0,0-5 0 15,-2-1 144-15,0 0-144 0,-1-3 0 0,0-1 0 16,2-1 0-16,-2-1 0 16,-1-3-1152-16,-2-4-288 0,-1-1-64 0,-5-9-10704 0</inkml:trace>
  <inkml:trace contextRef="#ctx0" brushRef="#br0" timeOffset="40217.83">27005 9283 25791 0,'0'0'2304'0,"0"0"-1856"0,0 0-448 0,0 0 0 15,0 0 704-15,0 0 64 0,0 0 0 0,0 0 0 16,0 0-128-16,0 9 0 0,1 3-16 0,-2 3 0 0,-5 1 48 16,-1 5 16-16,2 0 0 0,-4 7 0 0,0 0-176 0,1 4-48 15,-1 4 0-15,0 0 0 0,0 1-144 0,-3 3-48 16,1 2 0-16,1 0 0 0,-2-2-144 0,1-2-128 16,-1-2 144-16,1-2-144 0,-2 1 128 0,2-5-128 15,-2-3 0-15,2-2 144 0,2-3-144 0,0 0 0 16,4-5 0-16,0-1 0 15,1-5-768-15,1-6-96 0,3-5-16 16,0 0 0-16,0 0-1552 0,0 0-304 0,0 0-64 0</inkml:trace>
  <inkml:trace contextRef="#ctx0" brushRef="#br0" timeOffset="40445.96">27306 9948 23951 0,'0'0'2128'0,"-5"11"-1696"0,0 1-432 0,0 3 0 16,-1 2 1040-16,-2 3 128 0,-2 3 32 0,-2 1 0 16,0-2 16-16,-1-1 0 0,-1 1 0 0,1 3 0 15,1-1-512-15,1 3-112 0,1-4-16 0,3 2 0 16,2 2-336-16,2-4-80 0,2-1-16 0,2-1 0 16,3-8-144-16,1 2 0 0,5 0 0 0,0-1 0 31,0-6-480-31,1 0-80 0,-1-6-16 0,1-3 0 0,2-4-1232 15,0 0-256-15,-1-3-48 0</inkml:trace>
  <inkml:trace contextRef="#ctx0" brushRef="#br0" timeOffset="40620.48">27193 9658 37375 0,'-11'-14'1664'0,"4"8"320"0,1-3-1584 0,1 3-400 15,0-2 0-15,5 8 0 0,-4-8 384 0,4 8 0 16,0 0 0-16,-3-12 0 0,2 3-224 0,1 9-160 16,-2-12 192-16,2 12-11712 15,0 0-2352-15</inkml:trace>
  <inkml:trace contextRef="#ctx0" brushRef="#br0" timeOffset="42512.92">24730 10183 22799 0,'0'0'1008'0,"0"0"208"0,0 0-960 0,0 0-256 0,-2 12 0 0,5-2 0 16,1 3 496-16,1 2 48 0,1 1 16 0,3 2 0 15,1 1 192-15,3 1 32 0,1 2 16 0,4 2 0 16,3-1-176-16,4 1-48 0,0 4 0 0,6-4 0 0,2 3-128 0,3-4-48 16,4 1 0-16,3 2 0 0,3-4-208 0,-3-1-32 15,-1-5-16-15,-4 0 0 0,0-6-144 0,0 1 192 16,0 1-192-16,2-4 192 0,-1 1-192 0,3-4 128 15,1 1-128-15,5 0 128 0,0-4-352 0,1 0-80 16,0-2-16-16,-5-3-13712 0</inkml:trace>
  <inkml:trace contextRef="#ctx0" brushRef="#br0" timeOffset="43061.48">28211 10309 32255 0,'0'0'2864'0,"0"0"-2288"15,11 1-576-15,1 3 0 0,3 2-144 0,3 1-144 0,3 3-32 0,3-4 0 16,1 1 320-16,4 0 0 0,2-4 0 0,3 1 0 16,2-2 160-16,6 2 32 15,6-3 16-15,4-1 0 0,3 0-208 0,3 0 128 0,3-1-128 0,-2-1 0 32,-5 0-288-32,-1-2-160 0,-3 1-16 0,0-1-13312 0</inkml:trace>
  <inkml:trace contextRef="#ctx0" brushRef="#br0" timeOffset="43626.18">30099 10256 27519 0,'0'0'1216'0,"0"0"256"0,0 0-1168 0,4 14-304 0,1-3 0 0,6 1 0 16,7 0 208-16,4 0-16 0,3-2 0 0,8 0 0 15,5-5 160-15,8 1 32 0,6-2 0 0,5-4 0 16,3-2-192-16,1-1-48 0,1-1 0 0,3 2 0 16,3-2-144-16,3-2 0 0,1 1 144 0,-2-2-144 15,-5-6 0-15,-4 2 0 0,-4 1-160 0,-3-3 160 16,-4 2-1312-1,0 1-160-15,1-3-16 0,0 4-16 0</inkml:trace>
  <inkml:trace contextRef="#ctx0" brushRef="#br0" timeOffset="101136.59">20644 11336 11167 0,'0'0'496'0,"0"0"96"0,0 0-464 0,11-5-128 16,-11 5 0-16,8-5 0 0,-8 5 1024 0,0 0 176 16,7-5 32-16,-7 5 16 0,0 0-432 0,-2-12-96 15,0 5-16-15,-1-3 0 0,0 1-96 0,-2-1-32 16,-1 2 0-16,0-1 0 0,-2 3-64 0,0-5-32 16,-3 3 0-16,0-3 0 0,-2 4-96 0,-1-3 0 15,-2-1-16-15,-3 0 0 0,-3-2-96 0,-1 3-16 0,-1-3 0 0,-3 2 0 16,-3 0-96-16,-2-2-32 0,-1 0 0 0,0 2 0 15,-3-5 64-15,-2 4 0 0,-1 0 0 0,-2 3 0 16,-1 0-16-16,-2 2 0 0,-5 0 0 0,0 0 0 16,-2 2-32-16,0-2 0 0,-1-1 0 0,1 1 0 15,0 0 16-15,2 3 0 0,-1 1 0 0,-1 2 0 16,-2 1-160-16,0-1 0 0,-1-3 0 0,1 1 0 16,-1 2 176-16,4 0-48 0,3-1-128 0,-4 6 192 15,-1 4-192-15,-1-2 0 0,-1 2-192 0,0-2 192 16,0 2 0-16,-2 1 0 0,-1-2 128 0,-1 4-128 15,1-4 0-15,3 7 0 0,0 3 0 0,1-1 0 16,-3-1-128-16,2 1 128 0,4-4 0 0,3 4 0 16,5-1 0-16,2 3 0 0,2 1 0 0,2 1 0 0,1 3 0 15,1 0 128-15,1 0-128 0,1 2 0 0,0-1 0 0,3 1 0 16,-2 5 0-16,3-1 0 0,-4 2 0 0,5 1 0 16,-3 1 0-16,2-2 0 0,0 2 0 0,5 4 0 15,1 3 0-15,1-2 0 0,3 0 0 0,3 0 0 16,2 0 0-16,2-2 0 0,2-3 0 0,3 0 128 15,1 1-128-15,2 1 0 0,2-5 192 0,1-1-64 16,2 2-128-16,2 1 192 0,3-3 0 0,0 3-16 16,3-1 0-16,4 1 0 0,4-4 16 0,4 3 16 15,2-1 0-15,4-2 0 0,4 0 80 0,-1-1 16 16,4 3 0-16,3-3 0 0,1-2-176 0,1-2-128 16,0 3 192-16,2-2-192 0,2 2 160 0,1 2-160 0,2 2 128 15,4-5-128-15,3 2 144 0,3-2-144 16,1 4 160-16,3-3-160 0,-1-2 160 0,0 1-160 0,3 0 160 0,1-4-160 15,1 1 208-15,2-3-48 0,3-3-16 0,-3 2 0 16,-1 1-16-16,1-1-128 0,-4-3 192 0,2 2-64 16,1-1-128-16,0 0 128 0,-1-5-128 0,-1-5 128 15,-1-1 0-15,-1 3 0 0,1-5 0 0,-1 0 0 16,1 0 64-16,1-3 16 0,-2-3 0 0,-2 1 0 16,-5-1-80-16,-2 1-128 0,1-6 176 0,-6 1-176 15,4 5 176-15,-4-3-176 0,1-2 160 0,-2-1-160 16,0-7 128-16,-4 1-128 0,-4-2 0 0,-3 0 0 15,-2-3 272-15,-2-1-32 0,1-2-16 0,-3-5 0 16,-2 1 32-16,-1-7 0 0,-1-3 0 0,-2 2 0 16,-1-1-112-16,-1 1-16 0,1-2 0 0,-1 1 0 0,-2-2-128 15,-1 0 0-15,-2-1 144 0,-3 0-144 0,-4 1 0 0,-1-1 128 16,-3-7-128-16,-1 5 0 0,-1 0 0 0,-1-2 0 16,-3 0 0-16,0 3 128 0,-2 0-128 0,-1-6 0 15,-5-2 0-15,-2 0 128 0,1 0-128 0,-4 0 0 16,-3-5 0-16,-1 2 0 0,-2 4 0 0,0 2 0 15,-1 0 0-15,-1 0 0 0,1 5 0 0,-2-4 0 16,1-1 0-16,-2 5 0 0,-1 0 0 0,0-1-208 16,1 1 80-16,-1 1 128 0,-3 1-176 0,-1 3 176 15,-3 2-128-15,2 3 128 0,0-2 0 0,-2 4-128 16,2 3 128-16,-3 0 0 0,-3 0-128 0,-1 0 128 16,1 0-128-16,-2 1 128 0,0 5-144 0,-2 3 144 0,-2-3-160 0,-2 4 160 15,-2 2-144-15,1 4 144 16,-2-4-128-16,-2 2 128 0,1 1 0 0,-2-1 0 15,0 1 0-15,-1 1-128 0,-3 1 128 0,1 3-192 0,-2-2 192 0,0 3-192 16,-1 0 192-16,-1 2 0 0,3 1 0 0,-1 1 0 16,3 1 0-16,1 4 0 0,-1-1 0 0,1 2-128 15,-1 3 128-15,2-1 0 0,-1 2 0 0,1 2-128 16,-4-2 128-16,3 3 0 0,-3 1 0 0,0 3 0 16,-2 3 0-16,1-1 0 0,-1 0 0 0,-2 2 0 15,-2 2 0-15,3-1 0 0,-2 1 0 0,3 0-128 16,2-5 128-16,1 5 0 0,2 3 0 0,-1-3 0 15,2 2 0-15,2-2 0 0,2 0 0 0,5 3-128 16,-2-3 128-16,5 1 0 0,1-2 0 0,4 1 0 16,2 4 0-16,3 0 0 0,3 1 0 0,4-2 0 15,2 0 0-15,4 5 0 0,5 1 0 0,2 0 0 0,1 2 0 16,4 0 0-16,2 0 0 0,0 2 0 0,0-1 0 0,4 0 0 16,1 0 0-16,1 1-128 0,2 1 128 0,1-1 0 15,-2-2 0-15,2-3 0 0,0 1 0 0,1 0 0 16,2 2 0-16,-1 2 0 0,3-1 0 0,1 1 0 15,-1-2 0-15,3-2-128 0,2 0 128 0,1-3 0 16,2-2 0-16,2 4 0 0,0 0 0 0,4-3 0 16,3 0 0-16,-1 0 0 0,4-2 0 0,3 4 0 15,0 0 0-15,1 0 0 0,-1-1 0 0,4 2 0 16,1-3 0-16,4 3 0 0,2 1 0 0,4-2 0 16,3-6 0-16,-1 3 128 0,0-2-128 0,2 0 0 15,0 0 0-15,3-2 0 0,2 0 0 0,0-4 0 16,0-2 0-16,3-3 0 0,-7-4 0 0,3 0 0 0,-2 0 0 15,1 0 0-15,-1 3 0 0,2-2 0 0,1-4 0 0,1 1 0 16,1-4 0-16,-2-1 0 0,-3-1 0 0,1 3 0 16,-2-4 0-16,1 1 128 0,2-1-128 0,1-1 0 15,0-2 0-15,-4 0 0 0,-1-5 0 0,-2-1 0 16,0 2 0-16,1-1 0 0,-2-2 0 0,2 2 128 16,0-4-128-16,-1 1 0 0,0-5 0 0,-5 1 0 15,-3-3 0-15,-3-1 128 0,0 0-128 0,-2 0 0 16,-4-5 0-16,-2 0 0 0,-3 1 0 0,0-2 128 15,0-1-128-15,-3 1 0 0,-1-6 0 0,-1 1 128 16,-3-5-128-16,1-2 128 0,2 1-128 0,-3 2 128 16,-2 2-128-16,-3-2 0 0,-3-1 128 0,0 0-128 15,-4-5 0-15,0 1 0 0,-3-1 0 0,-2 0 128 16,0 1-128-16,-2-3 0 0,-1 0 0 0,-3-1 128 0,-2-2-128 0,-2 0 0 16,-2 1 0-16,-3-4 0 0,-1 3 0 15,-1-3 128-15,-1 1-128 0,-5 0 0 0,0-1 0 16,-3 1 0-16,-4 2 0 0,1-1 0 0,0 3 0 0,-5-2 0 15,0 1 0-15,-1 1 0 0,-1 3 0 0,0-3 0 16,-3 1-192-16,0 2 64 0,0 2 128 0,-2-1-208 16,-3-1 80-16,-1 1 128 0,0 2-128 0,-3 2 128 15,-2-1 0-15,-3 4 0 0,1-3 0 0,-3 2-144 16,3-2 144-16,-4 4 0 0,1 6-128 0,0 0 128 16,0-3 0-16,-3 4 0 0,-3 3-144 0,2 1 144 15,0 0 0-15,0 2-144 0,0-1 144 0,0 3 0 0,0 2 0 16,-2-1 0-16,0 3 0 0,-2 2-128 0,-3-1 128 15,2 2 0-15,1 2-144 0,-1-2 144 0,5 2-160 16,-4 3 160-16,1-1 0 0,2 2-144 0,-1 1 144 0,0 1 0 16,-2 0 0-16,-1 2 0 0,-2 2 0 0,1 4-128 15,3-3 128-15,0 4 0 0,2 1 0 0,-2 1 0 16,1 5 0-16,-1-5 0 0,0-1 0 0,2 3-192 16,1 3 192-16,1 1 0 0,3 0 0 0,-1 4 128 15,1-1-128-15,1 3 0 0,-1-2-128 0,-2 3 128 16,1 3 0-16,1-1 0 0,3 1 0 0,2-1-128 15,1 2 128-15,5 3 0 0,1-1 0 0,3 1-128 16,3 3 128-16,0-1 0 0,2 0 0 0,3 2 0 16,2 1 0-16,3 0 0 0,3-1 0 0,3 1-128 15,3-1 128-15,1-1 0 0,1 0 0 0,4 3-128 16,1 3 128-16,3-2 0 0,1-2 0 0,2 0 0 0,2 0 0 0,1-1 0 16,5 3 0-16,0-4-128 15,2-3 128-15,2 0 0 0,1 3-144 0,4-2 144 0,3-2 0 0,1 2 0 16,-1 2-144-16,5 1 144 0,1-3 0 0,3 0 0 15,0-2-128-15,5-1 128 0,3 4 0 0,3 0 0 16,4-3 0-16,0 0 0 0,0-4 0 0,1 4 0 16,0 0-128-16,1-5 128 0,0 1 0 0,4-3 0 15,3 2 0-15,2 0 0 0,3 1 0 0,0 0 0 16,-3-4 0-16,1 1 0 0,2 0 0 0,1-4 0 16,1 1 0-16,2-2 0 0,0 0 0 0,3 0 0 15,-5-1 0-15,2-3 0 0,-1-2 0 0,3-2 0 16,2 2 0-16,2 0 0 0,-2-1 0 0,0-4 0 15,-3-7 0-15,2 2 0 0,-1 0 0 0,1 3 0 0,1-3 0 0,-1-1 0 16,0-2 0-16,-2-2 0 0,-4-3 0 0,2-2 0 16,-1 0 0-16,-1-2 0 0,0 2 0 0,0-2 144 15,0-3-144-15,0-4 0 0,-3-4 0 0,-2 1 0 16,-2-2 0-16,-2 0 0 0,-4 0 0 0,0 0 128 16,1-4-128-16,0-2 192 0,-3-3-192 0,0 2 192 15,0-3-192-15,-3-1 0 0,-4-3 0 0,-2 2 0 16,-4-2 0-16,-1-3 0 0,-3-3 0 0,-1 2 0 15,-1 2 0-15,-3-1 128 0,-1-7-128 0,-3 3 0 16,-2-4 128-16,-1 3-128 0,-2 1 0 0,-1-1 128 16,-5 2-128-16,-3-3 0 0,-2-1 0 0,-3 3 0 15,-2 0 0-15,0 1 0 0,-8-4 0 0,0 3 128 16,-5 1-128-16,-1-2 0 0,-3 3 0 0,-3 0 0 16,-3 2 0-16,-1 1-176 0,-6 3 48 0,0-2 0 15,-3-3-144-15,-1 3-32 0,-3 2 0 0,-4 0 0 0,-3-6 144 0,0 2 32 16,-2 2 0-16,-3 3 0 0,2-1 128 0,-1-1 0 15,0 1-144-15,-2 3 144 0,-1 7 0 0,-3-3 0 16,-5 3 0-16,2-4 0 0,-4 0-160 0,-1 1 160 16,1 5 0-16,1 3-144 0,-2 0 144 0,-4 2 0 15,-1 0 0-15,-1-1-128 0,-1 2 128 0,3 2 0 16,-1 4 0-16,1-1-128 0,-2 4 128 0,0-2 0 16,-3 3 0-16,1 0-128 0,0 3 128 0,1 3 0 15,1 3 0-15,0 0 0 0,-3 0 0 0,1-1-128 16,-1 4 128-16,1 2 0 0,3-3 0 0,2 5 0 0,1-2 0 0,0 5-128 15,-1-3 128-15,1 3 0 0,3 2 0 0,2-6 0 16,3 2 0-16,4 6 0 0,1 0 0 0,2 2-128 16,2 3 128-16,1 2 0 0,-1 0 0 0,1 2-128 15,1 2 128-15,3-4 0 0,1 3 0 0,2 1-128 16,5 5 128-16,3 0 0 0,3 0 0 0,3 0 0 16,3-3 0-16,2 2 0 0,-3 0 0 0,4 1 0 15,5 0 0-15,4-1 0 0,2 2 0 0,1-1 0 16,1-1 0-16,3 2 0 0,4-1 0 0,2 3 0 15,2 2 0-15,1-1 0 0,0 0 0 0,5 1 0 16,2 1 0-16,3 4 0 0,0 2 0 0,2-1 128 16,1-3-128-16,1 2 0 0,1 3 0 0,3 1 0 15,2-4 0-15,3 4 0 0,3-1-144 0,2 1 144 16,3-6 0-16,2 2 0 0,2-1-144 0,0-4 144 16,2-4 0-16,1 2 0 0,3 0 0 0,1-2 0 0,-1-2 0 15,3-2 0-15,3 1 0 0,4 2 0 16,3 0 0-16,-1-3 0 0,-2 0 0 0,4-1 0 0,-2-4 0 0,4 3 0 15,0-1 0-15,2 1 0 0,1-3 0 0,0 1 0 16,-1-6 0-16,-1-1 0 0,3-1 128 0,0 1-128 16,0 0 0-16,4-1 0 0,3-4 128 0,-3-4-128 15,-5-4 0-15,-1-1 0 0,2 2 128 0,2 0-128 16,-1-3 0-16,1 0 0 0,-1-3 128 0,-2-2-128 16,-3-3 0-16,0-2 144 0,-2-2-144 0,2 3 0 15,-1-3 0-15,2 1 0 0,-1-3 128 0,-1-3-128 16,-3-5 0-16,0 0 128 0,-4 1-128 0,-2-4 0 15,-1-3 0-15,0 0 0 0,0 1 128 0,-2-4-128 16,-1 3 0-16,-3-4 128 0,1-1-128 0,-4-2 0 0,-4 0 144 16,-2-2-144-16,-2-3 128 0,-2-1-128 0,-3-1 128 15,-1 2-128-15,-3 2 144 0,-2-1-144 0,-2-5 192 0,-2 3-192 16,-3 0 0-16,0-2 0 0,-4-4 0 0,-2 1 0 16,1-3 128-16,-8 5-128 0,1 2 0 0,-3-1 0 15,-2-4 144-15,-3 1-16 0,-3 0-128 0,-3-1 192 16,-1 2-192-16,0 2-128 0,-4-4 128 0,-3 1-208 15,-2 0 208-15,-2-1-176 0,-1 1 176 0,-2-3-160 16,-3 3-32-16,0 3 0 0,-4 1 0 0,-1 0 0 16,-4-3 192-16,-2 2-160 0,-2 0 160 0,-2 3-160 15,-3-1 160-15,0 1 0 0,0-1-144 0,-1 3 144 16,-2 3 0-16,-1 5-144 0,1-2 144 0,-3 4 0 16,-4-3 0-16,0 3-128 0,-3 0 128 0,2-2 0 15,1 2 0-15,-1 1 0 0,0 0 0 0,-3 4 0 0,-2 3 0 0,-2-1 0 16,-1-2-128-16,3 3 128 0,0 2 0 0,1 0 0 15,0-2 0-15,-2 4 0 0,1 2 0 0,-1-1 0 16,-1 5 0-16,2-3 0 0,-1 3-128 0,4 3 128 16,0 1 0-16,1 0 0 0,1 4 0 0,-2 0-128 15,-2-2 128-15,0 3 0 0,-1-1 0 0,3 3 0 16,2 4-128-16,1-1 128 0,2 2 0 0,-1 0 0 16,0 3 0-16,2 2 0 0,-1 2-128 0,2-5 128 15,1 0 0-15,3 4 0 0,4 3-128 0,0 2 128 16,3 2 0-16,0 0 0 0,1 1-128 0,0 5 128 15,2 0 0-15,0-1 0 0,-1 3 0 0,3-5 0 16,-1 2 0-16,2 0 0 0,4 3 0 0,1 1 0 0,1 1 0 16,2-2 0-16,3-1 0 0,3 3 0 0,0 2-192 0,1 1 192 15,-2-2 0-15,5 2-128 0,1-1 128 0,4 1 0 16,0 0 0-16,3 0 0 0,2 4-128 0,2 3 128 16,-1-1 0-16,5 0 0 0,1 1 0 0,3 0 0 15,1 3-144-15,2-3 144 0,0-1 0 0,4 3-144 16,3-3 16-16,4 3 0 0,0-3 0 0,3 2 0 15,-1-6 128-15,2-1 0 0,2-1-144 0,2 0 144 16,1-3 0-16,3 1 0 0,2 2 0 0,3-4 0 16,0-3 0-16,4 2 0 0,2-3 0 0,1 1 0 15,-2-3 0-15,3 2 0 0,1 3 0 0,0-3 0 16,1 2 0-16,3 1 0 0,1-2 0 0,3 2 0 16,2-1 0-16,2-2 0 0,-1 3 0 0,1-1 0 15,-2-3 0-15,1 1 0 0,0-4 0 0,4 3 0 16,3-3 0-16,1-1 0 0,5-4 0 0,-2-3 0 0,-1-2 0 0,-1 0 0 15,0-2 0-15,3-1 0 0,4 0 128 0,1 0-128 16,0 1 0-16,-1 0 128 0,-3-6-128 0,-1 1 0 16,0-1 0-16,2-2 0 0,0 0 0 0,2 1 0 15,-1-2 0-15,-2-1 128 0,-3-4-128 0,-1 0 0 16,0-1 0-16,0 0 0 0,3-3 128 0,-1-2-128 16,-2 0 0-16,-2-2 128 0,-8 1-128 0,0-5 0 15,-4-4 144-15,0 0-144 0,-1 0 128 0,0-2-128 16,-4-1 160-16,-1-6-160 0,-1 1 128 0,-4-4-128 15,-3-2 0-15,-4-3 144 0,0-4-144 0,-2 0 160 16,-2-2-160-16,-3-2 160 0,-2 0-160 0,-2-5 160 16,-2-5-160-16,-2 6 160 0,-2-1-160 0,-2 0 0 0,-2-3 144 15,-3 4-144-15,-1-3 0 0,-3 3 0 0,-1 0 0 16,-2-1 0-16,-3-2 128 0,-2 5-128 0,1-4 128 0,-3 4-128 16,-2 0 0-16,-3 1 0 0,-2-1 0 0,-2 3 0 15,-5-4 0-15,1 5 0 0,0-4 0 0,-6 3 0 16,0-1 0-16,-4 3 0 0,-3 2 0 0,-1 0 0 15,-2 0 0-15,0-3 0 0,-4-1 0 0,-1 2 0 16,1 0 0-16,-1 0 0 0,0 0 0 0,1 0-128 16,-1 2 128-16,-1 1 0 0,-1 1 0 0,-3 2-128 15,-1 2 128-15,-2 1 0 0,-5 2 0 0,3-3 0 16,0 1 0-16,1 5 0 0,-2 1-176 0,-3 3 176 16,-2 2-128-16,-1 1 128 0,3 1 0 0,-6-1-144 15,0 1 144-15,1 2 0 0,3 0-144 0,-3 4 144 16,-1-1 0-16,-1 2-176 0,-3 3 176 0,0 2-128 15,-1 3 128-15,2 0-192 0,6 2 192 0,-3 0-192 16,-2 1 192-16,1 0 0 0,-3-1-144 0,2-1 144 0,-2 4 0 0,4 1 0 16,1 4 0-16,0 2 0 0,2-3 0 0,-2 4-144 15,-1-2 144-15,1 3 0 0,-1-2-128 0,4 4 128 16,1 2 0-16,4-1 0 0,1-1-144 0,1 2 144 16,-3 3 0-16,0 2-144 0,-2 3 144 0,2 0 0 15,1-1 0-15,2 0 0 0,-1 3 0 0,4 0-128 16,0 4 128-16,5-1 0 0,0 1 0 0,3 3 0 15,1-2 0-15,1 3-128 0,1 1 128 0,2 3 0 16,4 0 0-16,0-1-128 0,2 1 128 0,2 3 0 0,-1-2 0 16,2 1 0-16,3 2 0 0,3 1-128 0,4-4 128 15,2 0 0-15,2 4 0 0,3 1 0 0,3 1 0 0,2-3-128 16,3 0 128-16,4 1 0 0,2 4-144 0,3-4 144 16,2-2-176-16,4 4 48 0,1-4 0 0,5 5 0 15,2 1 128-15,3 1-208 0,2-3 80 0,5 2 128 16,2-4-160-16,3 1 160 0,0 2 0 0,4-5-144 15,4 0 144-15,2 0 0 0,3 1 0 0,5-2 0 16,6 2 0-16,5 0 0 0,4-1-192 0,-1-1 64 16,2-1-128-16,1 4-32 0,5 0 0 0,3-2 0 31,4-2-272-31,1 3-48 0,-3-3-16 0,3 2 0 0,1-2-192 0,2 2-32 0,3 5-16 16,-1-3 0-1,-4 4 128-15,3-7 32 0,8-3 0 0,1-5 0 0,3-9 288 0,-4-7 64 0,-6-11 16 0,0-5 0 16,-4-6 336-16,-2-7 0 0,-3-5 128 0,-6-7-128 15,-6-2 704-15,-2-4 64 0,-4-4 16 0,-3 1 0 0,-1-1-80 0,-1-5 0 16,-4-3-16-16,-4 1 0 0,-6-6-384 0,-4 2-80 16,-2-1-16-16,-5-1 0 0,-1-4-416 0,-6 4-96 15,-4 3-16-15,-4 0-6384 16,-3 6-1280-16</inkml:trace>
  <inkml:trace contextRef="#ctx0" brushRef="#br0" timeOffset="123658.97">17939 17855 18831 0,'-10'8'832'0,"10"-8"176"0,0 0-816 0,0 0-192 0,-7 4 0 0,7-4 0 15,0 0 1024-15,0 0 176 0,0 0 16 0,-5 6 16 16,5-6-416-16,0 0-96 0,0 0-16 0,0 0 0 16,0 0-16-16,0 0-16 0,-6-7 0 0,5-5 0 15,2 2-48-15,3-4-16 0,1-4 0 0,4-3 0 16,1-5 64-16,2 2 16 0,1-4 0 0,2 0 0 0,-1-5-272 0,2 3-48 15,3-2-16-15,2 1 0 16,-1-1-96-16,0 1-32 0,-1 4 0 0,2-1 0 0,-1 4-224 0,4 2 144 16,-2 4-144-16,-1 4 128 0,0 3 32 0,-1 6 0 15,1 2 0-15,-2 5 0 0,-3 3-32 0,-2 7-128 16,-1 6 192-16,-3 3-64 0,-2 4-128 0,-3 6 0 16,-3 2 0-16,-1 3 0 0,-2 1 0 0,-3 9 0 15,-3-1 0-15,-2 2 0 0,-1-3 0 0,-6 2 0 16,0-6 128-16,1 0-128 0,1-5 0 0,1-4 0 15,4-7 0-15,0-5 128 0,5-5 144 0,2-4 32 16,2-10 0-16,0 0 0 0,0 0 272 0,6-7 48 16,3-3 16-16,4-8 0 0,1-8-96 0,7-2-16 15,4-5 0-15,2-4 0 0,3-4-288 0,-2-1-64 0,0-2-16 0,-2-1 0 16,1 4-160-16,1 3 0 0,0 3-160 0,0 5 160 16,0 6-144-16,-4 3 144 0,1 5-128 0,1 5 128 15,-2 3 0-15,1 5 0 0,-2 7 0 0,0 3 0 16,-1 4 0-16,-2 5 0 0,-2 6 0 0,-1 4-128 15,-7 4 128-15,1 4 0 0,-5 3 0 0,-2 4 0 16,-2 5 0-16,-2-4 0 0,-3 2 0 0,-1-3 0 16,0-4 0-16,1-1 0 0,-3-1 0 0,3-5 128 15,-2-6 0-15,1-2 0 0,0-3 0 0,1-4 0 16,1 2-128-16,-1-3-128 0,1-5 128 0,2-9-192 31,4 10-1584-31,-4-10-320 0,0 0-64 0</inkml:trace>
  <inkml:trace contextRef="#ctx0" brushRef="#br0" timeOffset="124250.93">19542 17723 28047 0,'0'0'1232'0,"0"0"272"0,0 0-1200 0,0 0-304 16,0 0 0-16,13-2 0 0,2-3 1152 0,4 1 160 15,4-3 32-15,3 4 16 0,2-5-528 0,2 2-128 16,3 1 0-16,7-4-16 0,4 1-48 0,3-2 0 16,-1 1 0-16,0-3 0 0,-6 2-192 0,-2 1-64 15,-2 4 0-15,-3-2 0 0,-1 2-176 0,-4 0-32 16,-4-1-16-16,-4 1 0 15,-2 3-960-15,-4-1-192 0,-1 1-32 0,-3-2-15584 0</inkml:trace>
  <inkml:trace contextRef="#ctx0" brushRef="#br0" timeOffset="124751.77">21549 16851 24639 0,'-19'2'1088'0,"7"-1"240"0,-4 0-1072 0,-1 3-256 16,-3 1 0-16,0 3 0 0,0 3 496 0,-1 3 32 15,1-1 16-15,-1 6 0 0,-1 4-64 0,-1 5-16 16,0 7 0-16,0 11 0 0,2 5-32 0,-1 6-16 0,6 10 0 0,-2 5 0 16,0 3-32-16,1 0 0 15,5 1 0-15,0 3 0 0,3-2-144 0,6-1-48 0,-3-6 0 0,6-4 0 16,2-7-64-16,2-6 0 0,2-4-128 0,3-9 192 15,1-2 48-15,0-3 0 0,2-5 0 0,2 1 0 16,2-8-240-16,3-4 0 0,1-3 128 0,3-6-9952 16,2-1-1984-16</inkml:trace>
  <inkml:trace contextRef="#ctx0" brushRef="#br0" timeOffset="125202.3">22095 17083 24927 0,'0'0'1104'0,"0"0"240"0,0 0-1088 0,0 0-256 0,0 0 0 0,-5 11 0 16,1-1 576-16,-1 5 48 0,-4 6 16 0,0 5 0 16,-1 2-96-16,-2 4-16 0,-3 3 0 0,1 3 0 15,1 5-112-15,-3 0-32 0,-1 5 0 0,2-2 0 16,0 0-128-16,-2 0-48 0,1 5 0 0,-1-3 0 16,2 0-208-16,-2-6 0 0,5-3 0 0,-1-4 0 31,2-3-384-31,-1-10-128 0,1-3-32 0,2-5 0 0,2-2-64 0,7-12-16 15,0 0 0-15,0 0-11792 0</inkml:trace>
  <inkml:trace contextRef="#ctx0" brushRef="#br0" timeOffset="125402.45">22304 17010 31103 0,'0'0'1376'0,"0"0"288"0,-3 15-1344 0,-1 1-320 16,1 0 0-16,1 4 0 0,0 2 704 0,-1 6 80 15,-2 1 16-15,-2 6 0 0,0-1-160 0,-2 0-16 16,0 2-16-16,-3-1 0 0,3 1-368 0,-1-2-80 16,0-2-16-16,0-1 0 0,1 0-272 0,1 1-64 15,2-5-16-15,2 0 0 16,0-5-1200-16,2 0-224 0,1 0-48 0,1-8-7952 16,0-3-1584-16</inkml:trace>
  <inkml:trace contextRef="#ctx0" brushRef="#br0" timeOffset="125566.34">21710 17432 28383 0,'0'0'1264'0,"11"-2"256"0,3-2-1216 0,5-1-304 0,4 2 0 0,5-2 0 16,4-3 416-16,6 2 32 0,4-5 0 0,5 3 0 15,0-3-80-15,-3 3-16 0,-3-4 0 0,-5 5 0 31,-5-5-1408-31,-4 6-288 0,-3 1-48 0</inkml:trace>
  <inkml:trace contextRef="#ctx0" brushRef="#br0" timeOffset="125722.57">21905 17533 15663 0,'-11'2'1392'16,"1"-1"-1120"-16,1-1-272 0,9 0 0 0,0 0 3872 0,0 0 720 16,11-2 144-16,6-1 16 0,3-1-3152 0,7 2-624 15,5-2-128-15,1-5-16 0,2 3-528 0,0-4-112 16,-1 1 0-16,1-3-16 0,2 2-176 0,0 1 0 15,0 0 144-15,-3 0-144 16,-2-1-1056-16,-1 1-288 0,-3-5-48 0,-3 4-13456 0</inkml:trace>
  <inkml:trace contextRef="#ctx0" brushRef="#br0" timeOffset="126637.09">23100 17314 10127 0,'0'0'896'0,"0"0"-704"0,0 0-192 0,-9 1 0 15,9-1 1872-15,-10 1 352 0,1-1 64 0,0 3 16 16,-2 0-640-16,-1 0-112 0,-2 1-16 0,0 1-16 16,-1 4-368-16,-1 0-64 0,-2 4 0 0,0 5-16 15,0 1-432-15,0 2-96 0,2 1-16 0,-2 1 0 16,0-3 96-16,6 0 16 0,3-1 0 0,4 1 0 16,1-3-192-16,3 0-16 0,2-2-16 0,4-3 0 15,3 0-112-15,2 0-32 0,1-5 0 0,4 1 0 16,2-6-16-16,-1-2-16 0,5-3 0 0,-2-6 0 15,1 0 16-15,-1-4 16 0,0-3 0 0,-2 0 0 16,-4 0-96-16,-5-2-32 0,-4-1 0 0,-4-1 0 16,-4 1-144-16,-2-2 128 0,-3-3-128 0,0 2 128 15,0 0-128-15,1 3 0 0,-1-1 144 0,1 4-144 16,2-1 0-16,2 2 0 0,3 0 0 0,3 3 0 0,3 1 0 16,3 0 0-16,2-1 0 0,5-1 0 0,6 3-128 0,0 0 128 15,3-4-128-15,3-2 128 0,2-3 0 0,1-1 0 16,-3 1 0-16,3-2 0 0,-1-3 0 0,1 1 0 15,0 0 0-15,-4 1 0 0,1-1 0 0,0 2 176 16,-1 0-176-16,1 0 192 0,-5-2-192 0,-2 4 192 16,-2 5-192-16,-4 1 192 0,-3 4-64 0,-1 6-128 15,-10 3 192-15,0 0-64 0,6 11 64 0,-6 7 16 16,-7 7 0-16,-3 9 0 0,-4 6-64 0,-1 6-16 16,-3 4 0-16,-2 8 0 0,-1 8-128 0,-3 5 0 15,-1 4 0-15,-2 1 0 0,0 4 0 0,-3-2 0 16,1-1 0-16,1-2 0 0,0 0 0 0,1-10 0 0,0-3 0 0,3-9 0 15,3-9-144-15,0-5-64 0,1-4-16 16,2-6 0 0,3-2-304-16,2-7-64 0,2-7-16 0,-1-2 0 15,6-7-1392-15,6-4-288 0,-9-1-48 0,3-8-16 0</inkml:trace>
  <inkml:trace contextRef="#ctx0" brushRef="#br0" timeOffset="126728.22">22988 17927 11967 0,'13'-12'528'0,"-2"4"112"0,3 3-512 0,2-1-128 0,0-3 0 0,2 5 0 16,0-1 3392-16,2-1 640 0,4 2 128 0,0 0 16 15,1-3-2736-15,0-1-544 0,2-2-128 0,3 2 0 32,2-1-1072-32,1 2-208 0,0-1-32 0,-1-2-16 0</inkml:trace>
  <inkml:trace contextRef="#ctx0" brushRef="#br0" timeOffset="127721.93">23923 17300 15663 0,'-8'-12'1392'0,"8"12"-1120"15,-5-12-272-15,0 0 0 0,1 6 1680 0,4 6 288 16,0 0 48-16,0 0 16 0,-9 3-528 0,3 4-96 0,1 5-32 0,1 4 0 15,-4 4-480-15,2 7-112 16,-2 0-16-16,2 2 0 0,1-4-160 0,0 3-32 0,2-3-16 0,1 3 0 16,-1-4-240-16,2 1-64 0,0 2 0 0,-1-3 0 15,1-1-128-15,2-4-128 0,3-5 144 0,0-1-144 16,2-3 192-16,-6-10-64 0,10 4-128 0,2-4 192 16,-2-4 384-16,3-5 64 0,-1-1 0 0,4-6 16 15,0 0-224-15,2-3-48 0,0-1-16 0,0-2 0 16,-1 0-208-16,-1-1-32 0,0 2-128 0,2 0 192 15,1 4-192-15,0-5 0 0,-1 3-144 0,-2 3 144 16,0 5-240-16,-1 0 48 0,0 2 16 0,-1-1 0 16,-1 3 32-16,0 0 0 0,-2 4 0 0,-1 1 0 15,-10 2 144-15,0 0-128 0,10 0 128 0,-10 0-128 16,0 0 0-16,0 0 0 0,0 0 0 0,0 0 0 16,4 10-64-16,-4-10 0 0,-1 9 0 0,1-9 0 0,-5 11 192 0,-2-2 0 15,-1 5 0-15,-1 1 0 0,-2-1 0 0,1 0 0 16,0 3 0-16,0 2 0 0,0 1 0 0,1-2 0 15,1-3 0-15,3 1 0 0,1-2 0 0,3-2 0 16,2-3 0-16,3 3 0 0,1-6 128 0,3 4 96 16,1-5 32-16,1 0 0 0,0-1 32 0,2-3 16 15,0 1 0-15,0-4 0 0,-3-3-112 0,0 0-32 16,-1 0 0-16,0-4 0 0,0 2-32 0,1-2-128 16,-3 1 192-16,2 0-64 0,-3-3-128 0,0 0 160 15,0 3-160-15,0-2 160 0,3-3-160 0,-2 2 0 16,-2 0 0-16,-4 11 128 0,5-7-128 0,0 3 0 15,-5 4 0-15,0 0 0 0,0 0 0 0,0 0 0 16,0 0-160-16,0 0 160 0,0 0-176 0,5 10 176 0,-3 2-192 0,2-1 192 16,-4-11-176-16,3 12 176 0,2-1-160 15,0-3 160-15,-5-8 0 0,6 7 0 0,-6-7 0 0,12 4 0 16,-1 0 0-16,-11-4 0 0,10 0 0 0,1 0 0 16,0-1 0-16,0-1 0 0,0 1 0 0,-1-2 0 15,0 0 0-15,0-1 0 0,0 1 0 0,0 2 0 16,-10 1 0-16,13 1 0 0,-13-1 0 0,10 7 0 15,1-1 0-15,-4 0 0 0,-7-6 0 0,8 12 0 16,-2 1-128-16,-1-3 128 0,-1 2 0 0,1-5-144 16,-5-7 144-16,9 9 0 0,0-4 0 0,1-1 0 15,2-3 0-15,2-1 0 0,2-1 0 0,2-3 0 16,-3 0 0-16,3-4 0 0,0 1 0 0,-2 0 128 16,1-3-128-16,-2 3 0 0,-1-5 128 0,-1 2-128 0,-2 1 0 15,-1-1 128-15,-1 2-128 0,0-2 0 0,-1 2 0 16,-1 2 0-16,-2-2 0 0,-5 8 0 0,0 0 0 0,0 0 0 15,0 0 0-15,0 0 0 0,0 0 0 0,-1 11-128 16,1-11 128-16,-2 10 0 0,-1 1 0 0,3-11-128 16,-1 13 128-16,1-4 0 0,0-9 0 0,0 0 0 15,2 13 0-15,-2-13 0 0,7 8 0 0,0 1 0 16,-7-9 0-16,12 4 0 0,-2 1 0 0,1 0 0 16,2-3 0-16,0-1 0 0,-2 0 0 0,2-1 0 15,0 0 0-15,-2 1 0 0,3-1 0 0,0 0 0 16,1 0 0-16,1 2 0 0,-1-1 0 0,0-1 0 15,0-1 0-15,1-1 0 16,1 4-1056-16,1-2-176 0,-1 0-48 0,2-2-9200 16,1 2-1840-16</inkml:trace>
  <inkml:trace contextRef="#ctx0" brushRef="#br0" timeOffset="128254.58">26104 16973 22111 0,'0'0'1968'0,"0"0"-1584"0,0 0-384 0,0 0 0 16,-7 7 2336-16,4 4 384 0,0 2 80 0,1 5 16 16,-1 4-1856-16,0 5-384 0,1 7-64 0,-2 3 0 15,-1 3-336-15,0-1-176 0,-3 2 192 0,2 5-192 16,-2-1 160-16,1 4-160 0,-2-7 128 0,0 3-128 15,-1-3 128-15,1 5-128 0,1-5 0 0,-1-2 128 32,2-6-576-32,-1-2-112 0,3-4-16 0,0-5-16 15,-1-7-1344-15,0-4-272 0,6-12-48 0,0 0-6064 0,0 0-1200 0</inkml:trace>
  <inkml:trace contextRef="#ctx0" brushRef="#br0" timeOffset="128429.19">25783 17438 29487 0,'0'0'1296'0,"0"0"288"0,0 0-1264 0,9-2-320 0,2-1 0 0,3 3 0 0,2 0 1408 0,4 2 208 15,6-1 48-15,-1-1 16 0,4 0-1024 0,5 0-208 16,1-1-32-16,8-2-16 0,2-3-144 0,4-1-48 16,4 2 0-16,-1-2 0 0,-3 2-208 0,-2-4 0 15,-4 1-192-15,-1 0-10944 16,-1-2-2176-16</inkml:trace>
  <inkml:trace contextRef="#ctx0" brushRef="#br0" timeOffset="128755.28">27006 16868 26719 0,'0'0'1184'0,"0"0"240"0,0 0-1136 0,0 0-288 0,0 0 0 0,3 15 0 16,-1 0 1408-16,0 3 240 0,-2 2 32 0,0 3 16 16,0 7-656-16,-3 3-128 0,-2 3-16 0,-1 4-16 15,1-1-288-15,0 6-48 0,1-1-16 0,-1 7 0 16,-2-1-224-16,1-2-48 0,-2-1-16 0,2 1 0 15,0 1-240-15,0-1 144 0,3 0-144 0,-1-6 128 16,0-3-512-16,3 1-128 0,1-7 0 0,2-5-16 16,2-5-304-16,1-3-48 0,3-2-16 0,2-4 0 15,1-3-1728-15,1-6-336 0</inkml:trace>
  <inkml:trace contextRef="#ctx0" brushRef="#br0" timeOffset="129244.78">27285 16225 29887 0,'0'0'1328'0,"0"0"272"0,1-7-1280 0,-1 7-320 0,10-6 0 0,7 7 0 15,3 7 448-15,4-1 48 0,2 5 0 0,3 1 0 16,1 3-176-16,5 4-16 0,0 7-16 0,6 4 0 15,2-1 80-15,5 6 16 0,5 4 0 0,0 6 0 0,2 6-192 16,-3 4-48-16,-4 4 0 0,-2 1 0 0,-3 5-144 16,-1-4 0-16,-3 2 0 0,-1 2 128 0,-1 1-128 15,-1 2 192-15,-3-3-192 0,-1 1 192 0,-2-2 320 16,-1-1 64-16,-9-3 0 0,-4 2 16 0,-4-2 176 0,-5 3 16 16,-4-3 16-16,-7 3 0 0,-5-6-112 0,-5 0-32 15,-8 3 0-15,-7-2 0 0,-3 2-240 0,-7-1-48 16,-4-4-16-16,-6 0 0 0,0 1-80 0,-7 0-16 15,-1 0 0-15,-6-3 0 0,-6-2-96 0,1-2-32 16,3 3 0-16,3 0 0 16,4-1-1696-16,3-2-352 0,4-1-64 0</inkml:trace>
  <inkml:trace contextRef="#ctx0" brushRef="#br0" timeOffset="142202.57">11030 6142 25791 0,'-27'-38'1152'0,"12"15"224"0,-2-2-1104 0,1 6-272 16,2 4 0-16,2 5 0 0,2-2 448 0,1 7 16 15,0 1 16-15,2 0 0 0,7 4-256 0,0 0-48 16,-9 5-16-16,4 2 0 0,-3 6-160 0,2 6 0 0,-2 5 0 0,-2 9 0 16,1 9 0-16,-1 6 192 0,-2 7-192 0,0 8 192 15,-5 7 0-15,2 4 0 0,-3 3 0 0,-2 9 0 16,1 1-192-16,-3 4 0 0,-3 0 0 0,-2 4 128 15,-1 3-128-15,-1-2 0 0,-2 4 144 0,-3-6-144 16,-3-5 0-16,-1 1 0 0,-3-2 0 0,4-7 0 16,4-1 0-16,3-3 0 0,-1-2 0 0,2-3 128 15,0-1-128-15,2-3 144 0,2-3-144 0,0-3 160 16,4 0-32-16,1-3-128 0,0-1 192 0,5-5-64 16,0-4-128-16,2-1 128 0,2-6-128 0,2-1 128 15,3-3-128-15,3-3 0 0,2-2 0 0,5-1 128 16,2-4-128-16,4-4 0 0,3-2 0 0,3-2 0 15,2 1 0-15,5-1 0 0,5-7 0 0,5 1 0 16,4 1 0-16,5-2 0 0,4-2 0 0,7 0 0 0,7-3 0 0,-1 0 0 16,1-3 0-16,4 0 0 0,-2 1 0 0,5-2 0 15,5 1 0-15,5 3 0 0,6-3 0 0,-1 1 0 16,-3 1 0-16,6-4 0 0,2 0 0 0,3 1 0 16,9 0 0-16,-1 1 0 0,0-3 0 0,7 1 0 15,7 0 0-15,-1 1 0 0,-3 3 0 0,4-2 0 16,5 1 0-16,1 2 0 0,1-4 0 0,3 3 0 15,0 5 0-15,3 2 0 0,0-2 0 0,2 2 0 16,0 3 0-16,1-1 0 0,1 2 0 0,-1-4 0 16,-2 0 0-16,5-2 0 0,5 0 0 0,4 3 0 15,-4 2 0-15,3-3 0 0,4-8 0 0,0 5 0 16,4-3 0-16,-1 4 0 0,-3-5 0 0,6 6 0 0,6 0 0 0,-5 0 0 16,-6-2 0-16,5 3 0 0,2-1 0 15,0 2 0-15,-5-1 0 0,0-1 0 0,4-3 0 0,2 3 0 16,-1 2 0-16,2-2 0 0,-3-3 0 0,1 1 0 15,3-3 0-15,-4 2 0 0,-4-2 0 0,5 0 0 16,3-1 0-16,0 2 0 0,-4-3 0 0,1 2 0 16,1 1 0-16,2-3 128 0,-1 4-128 0,-2-4 0 15,0 2 0-15,1-2 0 0,0 0 128 0,-4 0-128 16,-6-2 0-16,-1-2 0 0,6 0 0 0,-5-1 128 16,-8 0-128-16,5 0 0 0,1-1 0 0,-6 0 0 15,-5 0 0-15,2 2 128 0,0-1-128 0,-3 0 0 16,-3 2 0-16,-1-1 0 0,1 1 128 0,-7-1-128 15,-6 2 0-15,1 4 192 0,1-2-192 0,-4 2 192 16,-9 1-192-16,-1-2 128 0,-3 3-128 0,4-2 128 0,0 1-128 16,-4-3 0-16,-8 2 144 0,-2-2-144 15,-4 4 0-15,3-1 0 0,0 3 0 0,-5-5 0 0,-6 5 0 16,-3-5 0-16,-4 4 0 0,0-2 128 0,-2 2-128 0,-2-2 0 16,0 2 0-16,-5 1 128 0,-5-3-128 0,-4 1 0 15,-5-5 0-15,-1 1 0 0,-2 3 0 0,-2-4 0 16,-2 3 0-16,1-2 0 0,-3-1 0 0,3-1 0 15,-4 0 0-15,-2 0 128 0,-1-3-128 0,-1-1 0 16,-5 0 128-16,-3-5-128 0,-1-3 128 0,-2 1-128 16,-1-5 160-16,-1-3-160 0,-2-7 160 0,1 1-160 15,-2-3 160-15,-1-4-160 0,-1-4 192 0,0-5-48 16,-3-5-16-16,-3-7 0 0,-1-5 64 0,0-3 16 16,-2-9 0-16,1-4 0 0,-3-4-48 0,1-7-16 15,-1-12 0-15,2-5 0 0,0-6-144 0,0-3 128 0,0 2-128 0,-1-5 128 16,3-1-128-16,-3-4 128 0,0 5-128 0,2-2 128 15,-1-1-128-15,-2-4 128 0,1 6-128 0,-1-1 128 16,2-2-128-16,-3 2 0 0,3 3 0 0,0-2 128 16,0-2-128-16,1 6 0 0,0 4 0 0,1-2 128 15,2 0-128-15,0 8 0 0,1 1 0 0,0 3 0 16,-1 2 0-16,3 2 0 0,0 1 0 0,0 4 0 16,1 7 0-16,1-2 0 0,-1 2 0 0,4 3 0 15,-5 4-256-15,0 1 32 0,0 3 0 0,-1 4 0 16,-3 6 16-16,-1 1 0 0,0 3 0 0,0 3 0 15,-2 2 0-15,-3 2 0 0,-3 4 0 0,-1 5 0 16,-1 4 208-16,-2 3 0 0,-3 2-160 0,-2-1 160 0,1 4 0 16,-4 2 0-16,-3 2 0 0,-3-2 0 0,-3 4-128 15,1 4 128-15,-1-1 0 0,-1 2 0 0,-3 3 0 0,-2 1 0 16,0 3 0-16,-4 0 0 0,-3-1 0 0,-2 3 0 16,-2 4 0-16,-9 2 0 0,-7-1 0 0,-2 0 0 15,-2 3 0-15,-2 0 0 0,-3-2 0 0,-1 5 0 16,-1-2 0-16,-8 0 0 0,-11-1 0 0,0-2 0 15,1-2 0-15,-5 2 0 0,-3-1 0 0,-6 1 0 16,-11-2 0-16,1 2 0 0,2-1 128 0,-7 0-128 16,-8-1 192-16,0 0-64 0,2 0-128 0,-6-1 192 15,-8-2-192-15,1 1 192 0,3 1-64 0,-6-2-128 16,-9-3 192-16,1 3-64 0,-3 2-128 0,-2-2 0 16,-1 0 0-16,-4-4 128 0,-4 3-128 0,2-1 0 15,1-2 144-15,-5 2-144 0,-5 2 176 0,-1 2-48 0,1 1 0 16,-3-3 0-16,-3-6 32 0,-5 3 0 0,-3 3 0 0,2 2 0 15,-1 2-160-15,-1-1 160 0,-3 0-160 0,1-1 160 16,-4-1-160-16,1 0 128 0,3 2-128 0,4-2 128 16,2 1-128-16,-1-1 0 0,-4 0 0 0,3 2 128 15,0 4-128-15,3 1 0 0,2-3 0 0,-1 1 128 16,-3-5-128-16,-1 4 0 0,3 4 0 0,2 2 0 16,2-4 128-16,-2 1-128 0,-2 2 128 0,1 0-128 15,2 4 160-15,1-5-160 0,4-1 192 0,-1 3-192 16,-4-2 240-16,6 2-64 0,6 1-16 0,-3-1 0 15,-2-1 48-15,2 0 16 0,-1 3 0 0,5-1 0 16,2 2-32-16,0-2-16 0,-3 5 0 0,5 0 0 16,4-5-32-16,-3 2 0 0,-3 2 0 0,3-3 0 15,3 3-144-15,3 1 128 0,0-4-128 0,2 0 128 16,4 2-128-16,1-5 0 0,2 2 0 0,2 0 128 0,4 4-128 0,4-3 0 16,3 0 0-16,6 3 0 0,3-2 0 0,7 2 0 15,5-5 0-15,7 2 0 0,8 1 0 0,5 1-224 16,5 2 32-16,6 2 0 15,-1-1-1632-15,9 6-320 0,5 3-64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hyperlink" Target="http://clt.astate.edu/crbrown/statchapter12a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180"/>
            <a:ext cx="11887200" cy="657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7452DE-85A3-4BF0-AD71-5E2AAEC870E8}"/>
                  </a:ext>
                </a:extLst>
              </p14:cNvPr>
              <p14:cNvContentPartPr/>
              <p14:nvPr/>
            </p14:nvContentPartPr>
            <p14:xfrm>
              <a:off x="1025640" y="1704600"/>
              <a:ext cx="10860840" cy="556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7452DE-85A3-4BF0-AD71-5E2AAEC870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6280" y="1695240"/>
                <a:ext cx="10879560" cy="55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215E3-A9E1-485C-9F7D-B8464555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660"/>
            <a:ext cx="11887200" cy="6694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253D8-E5C7-46D4-8D91-28B2605B2AC1}"/>
                  </a:ext>
                </a:extLst>
              </p14:cNvPr>
              <p14:cNvContentPartPr/>
              <p14:nvPr/>
            </p14:nvContentPartPr>
            <p14:xfrm>
              <a:off x="3347280" y="1761120"/>
              <a:ext cx="8188920" cy="501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253D8-E5C7-46D4-8D91-28B2605B2A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7920" y="1751760"/>
                <a:ext cx="8207640" cy="50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57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14111-0D3C-4126-9422-6A083E01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821"/>
            <a:ext cx="11887200" cy="6318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64F28-1E6E-4019-8F75-E8DF35786BC2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D35298-E8F4-4849-83DF-1267F87B515E}"/>
                  </a:ext>
                </a:extLst>
              </p14:cNvPr>
              <p14:cNvContentPartPr/>
              <p14:nvPr/>
            </p14:nvContentPartPr>
            <p14:xfrm>
              <a:off x="4003920" y="307800"/>
              <a:ext cx="7736400" cy="586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D35298-E8F4-4849-83DF-1267F87B51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4560" y="298440"/>
                <a:ext cx="7755120" cy="58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10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E41590-58B4-429E-856D-0FE288AC5653}"/>
              </a:ext>
            </a:extLst>
          </p:cNvPr>
          <p:cNvSpPr txBox="1"/>
          <p:nvPr/>
        </p:nvSpPr>
        <p:spPr>
          <a:xfrm>
            <a:off x="46973" y="735913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http://clt.astate.edu/crbrown/statchapter12a.ppt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74B91-3BFE-42C3-B204-BF30B9A0D6F2}"/>
              </a:ext>
            </a:extLst>
          </p:cNvPr>
          <p:cNvSpPr txBox="1"/>
          <p:nvPr/>
        </p:nvSpPr>
        <p:spPr>
          <a:xfrm>
            <a:off x="450936" y="350729"/>
            <a:ext cx="1085380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/>
              <a:t>HW 2:   Partial draft of paper  (due Saturday 5/1)</a:t>
            </a:r>
          </a:p>
          <a:p>
            <a:endParaRPr lang="en-US" sz="2800" dirty="0"/>
          </a:p>
          <a:p>
            <a:r>
              <a:rPr lang="en-US" sz="2800" b="1" dirty="0"/>
              <a:t>Data description:</a:t>
            </a:r>
          </a:p>
          <a:p>
            <a:r>
              <a:rPr lang="en-US" sz="2800" dirty="0"/>
              <a:t>Describe data including number of data points and dimension.  Consider using statistics, graphical representations (</a:t>
            </a:r>
            <a:r>
              <a:rPr lang="en-US" sz="2800" dirty="0" err="1"/>
              <a:t>eg</a:t>
            </a:r>
            <a:r>
              <a:rPr lang="en-US" sz="2800" dirty="0"/>
              <a:t> PCA), clustering to also describe data.</a:t>
            </a:r>
          </a:p>
          <a:p>
            <a:endParaRPr lang="en-US" sz="2800" dirty="0"/>
          </a:p>
          <a:p>
            <a:r>
              <a:rPr lang="en-US" sz="2800" b="1" dirty="0"/>
              <a:t>Appendix (or part of main paper, depending on results):</a:t>
            </a:r>
          </a:p>
          <a:p>
            <a:r>
              <a:rPr lang="en-US" sz="2800" dirty="0"/>
              <a:t>Analyze your data using some of the techniques covered in class/labs.  Include a 1+  paragraph description of the results.  </a:t>
            </a:r>
          </a:p>
          <a:p>
            <a:endParaRPr lang="en-US" sz="2800" dirty="0"/>
          </a:p>
          <a:p>
            <a:r>
              <a:rPr lang="en-US" sz="2800" dirty="0"/>
              <a:t>Not all techniques are good for all data.  Explaining why a technique is not good for your data should be included in your paper.</a:t>
            </a:r>
          </a:p>
          <a:p>
            <a:endParaRPr lang="en-US" sz="2800" dirty="0"/>
          </a:p>
          <a:p>
            <a:r>
              <a:rPr lang="en-US" sz="2800" i="1" u="sng" dirty="0"/>
              <a:t>HW 3 (due Wednesday May 5): </a:t>
            </a:r>
            <a:r>
              <a:rPr lang="en-US" sz="2800" dirty="0"/>
              <a:t>  Create an artificial data set to illustrate something covered in class that I can use in a review. </a:t>
            </a:r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D834F8-D6BF-4CD2-BC7E-0545BEA160FB}"/>
                  </a:ext>
                </a:extLst>
              </p14:cNvPr>
              <p14:cNvContentPartPr/>
              <p14:nvPr/>
            </p14:nvContentPartPr>
            <p14:xfrm>
              <a:off x="83160" y="-73800"/>
              <a:ext cx="11808000" cy="7519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D834F8-D6BF-4CD2-BC7E-0545BEA160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00" y="-83160"/>
                <a:ext cx="11826720" cy="75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58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A9EA-6CED-4F5F-9383-BA93727C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99AF-F4A9-401D-B942-1020321A4D4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610A4BD-E5BF-44FE-B576-B0E7F1BD0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690880"/>
            <a:ext cx="9585960" cy="1295400"/>
          </a:xfrm>
        </p:spPr>
        <p:txBody>
          <a:bodyPr/>
          <a:lstStyle/>
          <a:p>
            <a:pPr algn="l"/>
            <a:r>
              <a:rPr lang="en-US" altLang="en-US" sz="4533"/>
              <a:t>17.4  Error Variable: Required Conditions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43E088-9E4F-4EB2-A3E3-CB5B5FA8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2245360"/>
            <a:ext cx="9585960" cy="4663440"/>
          </a:xfrm>
        </p:spPr>
        <p:txBody>
          <a:bodyPr/>
          <a:lstStyle/>
          <a:p>
            <a:r>
              <a:rPr lang="en-US" altLang="en-US"/>
              <a:t>The error </a:t>
            </a:r>
            <a:r>
              <a:rPr lang="en-US" altLang="en-US">
                <a:latin typeface="Symbol" panose="05050102010706020507" pitchFamily="18" charset="2"/>
              </a:rPr>
              <a:t>e </a:t>
            </a:r>
            <a:r>
              <a:rPr lang="en-US" altLang="en-US"/>
              <a:t>is a critical part of the regression model.</a:t>
            </a:r>
          </a:p>
          <a:p>
            <a:r>
              <a:rPr lang="en-US" altLang="en-US"/>
              <a:t>Four requirements involving the distribution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must be satisfied.</a:t>
            </a:r>
          </a:p>
          <a:p>
            <a:pPr lvl="1"/>
            <a:r>
              <a:rPr lang="en-US" altLang="en-US"/>
              <a:t>The probability distribution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normal.</a:t>
            </a:r>
          </a:p>
          <a:p>
            <a:pPr lvl="1"/>
            <a:r>
              <a:rPr lang="en-US" altLang="en-US"/>
              <a:t>The mean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zero: E(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) = 0.</a:t>
            </a:r>
          </a:p>
          <a:p>
            <a:pPr lvl="1"/>
            <a:r>
              <a:rPr lang="en-US" altLang="en-US"/>
              <a:t>The standard deviation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>
                <a:latin typeface="Symbol" panose="05050102010706020507" pitchFamily="18" charset="2"/>
              </a:rPr>
              <a:t>e</a:t>
            </a:r>
            <a:r>
              <a:rPr lang="en-US" altLang="en-US" baseline="-25000"/>
              <a:t> </a:t>
            </a:r>
            <a:r>
              <a:rPr lang="en-US" altLang="en-US"/>
              <a:t>for all values of x.</a:t>
            </a:r>
          </a:p>
          <a:p>
            <a:pPr lvl="1"/>
            <a:r>
              <a:rPr lang="en-US" altLang="en-US"/>
              <a:t>The set of errors associated with different values of y are all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FC1F6-DD70-448D-8AEF-F296A1DAD864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6E8F3D-5753-4013-AD7B-0F51A047BE87}"/>
                  </a:ext>
                </a:extLst>
              </p14:cNvPr>
              <p14:cNvContentPartPr/>
              <p14:nvPr/>
            </p14:nvContentPartPr>
            <p14:xfrm>
              <a:off x="2819160" y="3587400"/>
              <a:ext cx="6916680" cy="713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6E8F3D-5753-4013-AD7B-0F51A047BE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9800" y="3578040"/>
                <a:ext cx="6935400" cy="73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3A43B2A2-4FB2-4E16-9D56-55945B77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880" y="690880"/>
            <a:ext cx="5699760" cy="2185214"/>
          </a:xfrm>
          <a:prstGeom prst="rect">
            <a:avLst/>
          </a:prstGeom>
          <a:solidFill>
            <a:srgbClr val="D1D1D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189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en-US" sz="2720"/>
              <a:t>From the first three assumptions we have:</a:t>
            </a:r>
          </a:p>
          <a:p>
            <a:pPr algn="l"/>
            <a:r>
              <a:rPr lang="en-US" altLang="en-US" sz="2720"/>
              <a:t>y is normally distributed with mean</a:t>
            </a:r>
          </a:p>
          <a:p>
            <a:pPr algn="l"/>
            <a:r>
              <a:rPr lang="en-US" altLang="en-US" sz="2720"/>
              <a:t>E(y) = </a:t>
            </a:r>
            <a:r>
              <a:rPr lang="en-US" altLang="en-US" sz="2720">
                <a:latin typeface="Symbol" panose="05050102010706020507" pitchFamily="18" charset="2"/>
              </a:rPr>
              <a:t>b</a:t>
            </a:r>
            <a:r>
              <a:rPr lang="en-US" altLang="en-US" sz="2720" baseline="-25000"/>
              <a:t>0</a:t>
            </a:r>
            <a:r>
              <a:rPr lang="en-US" altLang="en-US" sz="2720"/>
              <a:t> + </a:t>
            </a:r>
            <a:r>
              <a:rPr lang="en-US" altLang="en-US" sz="2720">
                <a:latin typeface="Symbol" panose="05050102010706020507" pitchFamily="18" charset="2"/>
              </a:rPr>
              <a:t>b</a:t>
            </a:r>
            <a:r>
              <a:rPr lang="en-US" altLang="en-US" sz="2720" baseline="-25000"/>
              <a:t>1</a:t>
            </a:r>
            <a:r>
              <a:rPr lang="en-US" altLang="en-US" sz="2720"/>
              <a:t>x, and a constant standard deviation </a:t>
            </a:r>
            <a:r>
              <a:rPr lang="en-US" altLang="en-US" sz="2720">
                <a:latin typeface="Symbol" panose="05050102010706020507" pitchFamily="18" charset="2"/>
              </a:rPr>
              <a:t>s</a:t>
            </a:r>
            <a:r>
              <a:rPr lang="en-US" altLang="en-US" sz="2720" baseline="-25000">
                <a:latin typeface="Symbol" panose="05050102010706020507" pitchFamily="18" charset="2"/>
              </a:rPr>
              <a:t>e</a:t>
            </a:r>
            <a:endParaRPr lang="en-US" altLang="en-US" sz="2720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C9EE363B-D6BD-4EEA-8F67-ADDA03CAF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758" y="3125153"/>
            <a:ext cx="0" cy="302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2B9A55FE-71F4-423B-9AE4-AA60CD976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758" y="6147753"/>
            <a:ext cx="45770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id="{CA04BDC3-3C67-4B6F-9E04-24536EC225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8160" y="3454401"/>
            <a:ext cx="3814233" cy="22345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6B5433CC-7B89-4594-997F-BB044FD91DB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94708" y="5189697"/>
            <a:ext cx="20888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7432" name="Group 24">
            <a:extLst>
              <a:ext uri="{FF2B5EF4-FFF2-40B4-BE49-F238E27FC236}">
                <a16:creationId xmlns:a16="http://schemas.microsoft.com/office/drawing/2014/main" id="{53FF8E0B-8AE2-45CE-9406-A1127C0F5AA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471143" y="4942023"/>
            <a:ext cx="955309" cy="406085"/>
            <a:chOff x="2220" y="1232"/>
            <a:chExt cx="1369" cy="559"/>
          </a:xfrm>
        </p:grpSpPr>
        <p:sp>
          <p:nvSpPr>
            <p:cNvPr id="17433" name="Freeform 25">
              <a:extLst>
                <a:ext uri="{FF2B5EF4-FFF2-40B4-BE49-F238E27FC236}">
                  <a16:creationId xmlns:a16="http://schemas.microsoft.com/office/drawing/2014/main" id="{974D20E8-487C-4845-B485-B8448527A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34" name="Freeform 26">
              <a:extLst>
                <a:ext uri="{FF2B5EF4-FFF2-40B4-BE49-F238E27FC236}">
                  <a16:creationId xmlns:a16="http://schemas.microsoft.com/office/drawing/2014/main" id="{E35F2190-56C4-4456-9FD5-6598D76609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sp>
        <p:nvSpPr>
          <p:cNvPr id="17436" name="Line 28">
            <a:extLst>
              <a:ext uri="{FF2B5EF4-FFF2-40B4-BE49-F238E27FC236}">
                <a16:creationId xmlns:a16="http://schemas.microsoft.com/office/drawing/2014/main" id="{F4AFF1FE-60AB-4C9B-B593-8C1608DE4D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808100" y="4851453"/>
            <a:ext cx="2765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7437" name="Group 29">
            <a:extLst>
              <a:ext uri="{FF2B5EF4-FFF2-40B4-BE49-F238E27FC236}">
                <a16:creationId xmlns:a16="http://schemas.microsoft.com/office/drawing/2014/main" id="{2D16E554-6904-4E4D-A924-DC9E0684559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117380" y="3952481"/>
            <a:ext cx="955309" cy="406086"/>
            <a:chOff x="2220" y="1232"/>
            <a:chExt cx="1369" cy="559"/>
          </a:xfrm>
        </p:grpSpPr>
        <p:sp>
          <p:nvSpPr>
            <p:cNvPr id="17438" name="Freeform 30">
              <a:extLst>
                <a:ext uri="{FF2B5EF4-FFF2-40B4-BE49-F238E27FC236}">
                  <a16:creationId xmlns:a16="http://schemas.microsoft.com/office/drawing/2014/main" id="{858FF982-A2EE-4133-8B19-EF00DC610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39" name="Freeform 31">
              <a:extLst>
                <a:ext uri="{FF2B5EF4-FFF2-40B4-BE49-F238E27FC236}">
                  <a16:creationId xmlns:a16="http://schemas.microsoft.com/office/drawing/2014/main" id="{F6E9E910-0369-4B6C-B926-48549A2CCB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sp>
        <p:nvSpPr>
          <p:cNvPr id="17441" name="Line 33">
            <a:extLst>
              <a:ext uri="{FF2B5EF4-FFF2-40B4-BE49-F238E27FC236}">
                <a16:creationId xmlns:a16="http://schemas.microsoft.com/office/drawing/2014/main" id="{71D4EEF5-0452-4767-90E6-DCD9CA07F0D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626720" y="4462833"/>
            <a:ext cx="3542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7447" name="Text Box 39">
            <a:extLst>
              <a:ext uri="{FF2B5EF4-FFF2-40B4-BE49-F238E27FC236}">
                <a16:creationId xmlns:a16="http://schemas.microsoft.com/office/drawing/2014/main" id="{0A63569B-90F4-4342-8482-A3139E00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560" y="3027272"/>
            <a:ext cx="42191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>
                <a:latin typeface="Symbol" panose="05050102010706020507" pitchFamily="18" charset="2"/>
              </a:rPr>
              <a:t>m</a:t>
            </a:r>
            <a:r>
              <a:rPr lang="en-US" altLang="en-US" sz="2040" baseline="-25000">
                <a:latin typeface="Symbol" panose="05050102010706020507" pitchFamily="18" charset="2"/>
              </a:rPr>
              <a:t>3</a:t>
            </a:r>
            <a:endParaRPr lang="en-US" altLang="en-US" sz="2040">
              <a:latin typeface="Symbol" panose="05050102010706020507" pitchFamily="18" charset="2"/>
            </a:endParaRPr>
          </a:p>
        </p:txBody>
      </p:sp>
      <p:grpSp>
        <p:nvGrpSpPr>
          <p:cNvPr id="17464" name="Group 56">
            <a:extLst>
              <a:ext uri="{FF2B5EF4-FFF2-40B4-BE49-F238E27FC236}">
                <a16:creationId xmlns:a16="http://schemas.microsoft.com/office/drawing/2014/main" id="{4C1B2A04-6105-4B50-BB73-9934AB416E04}"/>
              </a:ext>
            </a:extLst>
          </p:cNvPr>
          <p:cNvGrpSpPr>
            <a:grpSpLocks/>
          </p:cNvGrpSpPr>
          <p:nvPr/>
        </p:nvGrpSpPr>
        <p:grpSpPr bwMode="auto">
          <a:xfrm>
            <a:off x="4578033" y="4832053"/>
            <a:ext cx="2747327" cy="405828"/>
            <a:chOff x="2296" y="2699"/>
            <a:chExt cx="730" cy="249"/>
          </a:xfrm>
        </p:grpSpPr>
        <p:sp>
          <p:nvSpPr>
            <p:cNvPr id="17420" name="Line 12">
              <a:extLst>
                <a:ext uri="{FF2B5EF4-FFF2-40B4-BE49-F238E27FC236}">
                  <a16:creationId xmlns:a16="http://schemas.microsoft.com/office/drawing/2014/main" id="{4B59127F-0E9F-4FD2-9D80-6C71D30FD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0" y="2889"/>
              <a:ext cx="5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7449" name="Text Box 41">
              <a:extLst>
                <a:ext uri="{FF2B5EF4-FFF2-40B4-BE49-F238E27FC236}">
                  <a16:creationId xmlns:a16="http://schemas.microsoft.com/office/drawing/2014/main" id="{AADAD69C-8F0B-4CF8-A653-C88059808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" y="2699"/>
              <a:ext cx="29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0</a:t>
              </a:r>
              <a:r>
                <a:rPr lang="en-US" altLang="en-US" sz="2040"/>
                <a:t> + </a:t>
              </a:r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1</a:t>
              </a:r>
              <a:r>
                <a:rPr lang="en-US" altLang="en-US" sz="2040"/>
                <a:t>x</a:t>
              </a:r>
              <a:r>
                <a:rPr lang="en-US" altLang="en-US" sz="2040" baseline="-25000"/>
                <a:t>1</a:t>
              </a:r>
              <a:endParaRPr lang="en-US" altLang="en-US" sz="2040"/>
            </a:p>
          </p:txBody>
        </p:sp>
      </p:grpSp>
      <p:grpSp>
        <p:nvGrpSpPr>
          <p:cNvPr id="17465" name="Group 57">
            <a:extLst>
              <a:ext uri="{FF2B5EF4-FFF2-40B4-BE49-F238E27FC236}">
                <a16:creationId xmlns:a16="http://schemas.microsoft.com/office/drawing/2014/main" id="{ABB3B763-EA54-45B5-A459-244652E0D909}"/>
              </a:ext>
            </a:extLst>
          </p:cNvPr>
          <p:cNvGrpSpPr>
            <a:grpSpLocks/>
          </p:cNvGrpSpPr>
          <p:nvPr/>
        </p:nvGrpSpPr>
        <p:grpSpPr bwMode="auto">
          <a:xfrm>
            <a:off x="4561840" y="3805258"/>
            <a:ext cx="4404360" cy="406573"/>
            <a:chOff x="2229" y="2172"/>
            <a:chExt cx="1709" cy="225"/>
          </a:xfrm>
        </p:grpSpPr>
        <p:sp>
          <p:nvSpPr>
            <p:cNvPr id="17421" name="Line 13">
              <a:extLst>
                <a:ext uri="{FF2B5EF4-FFF2-40B4-BE49-F238E27FC236}">
                  <a16:creationId xmlns:a16="http://schemas.microsoft.com/office/drawing/2014/main" id="{6F009036-A69E-4B12-85C2-D1F4A0D49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" y="2376"/>
              <a:ext cx="14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7450" name="Text Box 42">
              <a:extLst>
                <a:ext uri="{FF2B5EF4-FFF2-40B4-BE49-F238E27FC236}">
                  <a16:creationId xmlns:a16="http://schemas.microsoft.com/office/drawing/2014/main" id="{74B9528C-0968-435E-9D44-F079F6422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" y="2172"/>
              <a:ext cx="42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0</a:t>
              </a:r>
              <a:r>
                <a:rPr lang="en-US" altLang="en-US" sz="2040"/>
                <a:t> + </a:t>
              </a:r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1</a:t>
              </a:r>
              <a:r>
                <a:rPr lang="en-US" altLang="en-US" sz="2040"/>
                <a:t>x</a:t>
              </a:r>
              <a:r>
                <a:rPr lang="en-US" altLang="en-US" sz="2040" baseline="-25000"/>
                <a:t>2</a:t>
              </a:r>
              <a:endParaRPr lang="en-US" altLang="en-US" sz="2040"/>
            </a:p>
          </p:txBody>
        </p:sp>
      </p:grpSp>
      <p:grpSp>
        <p:nvGrpSpPr>
          <p:cNvPr id="17466" name="Group 58">
            <a:extLst>
              <a:ext uri="{FF2B5EF4-FFF2-40B4-BE49-F238E27FC236}">
                <a16:creationId xmlns:a16="http://schemas.microsoft.com/office/drawing/2014/main" id="{27C82EBE-D4FE-414D-B40D-EEA92A6289F6}"/>
              </a:ext>
            </a:extLst>
          </p:cNvPr>
          <p:cNvGrpSpPr>
            <a:grpSpLocks/>
          </p:cNvGrpSpPr>
          <p:nvPr/>
        </p:nvGrpSpPr>
        <p:grpSpPr bwMode="auto">
          <a:xfrm>
            <a:off x="4549246" y="3114363"/>
            <a:ext cx="4848754" cy="406613"/>
            <a:chOff x="2153" y="1788"/>
            <a:chExt cx="2553" cy="226"/>
          </a:xfrm>
        </p:grpSpPr>
        <p:sp>
          <p:nvSpPr>
            <p:cNvPr id="17422" name="Line 14">
              <a:extLst>
                <a:ext uri="{FF2B5EF4-FFF2-40B4-BE49-F238E27FC236}">
                  <a16:creationId xmlns:a16="http://schemas.microsoft.com/office/drawing/2014/main" id="{1307D5A0-8880-48A2-8084-EE68CA9C0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8" y="1977"/>
              <a:ext cx="220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7451" name="Text Box 43">
              <a:extLst>
                <a:ext uri="{FF2B5EF4-FFF2-40B4-BE49-F238E27FC236}">
                  <a16:creationId xmlns:a16="http://schemas.microsoft.com/office/drawing/2014/main" id="{56E04852-820B-490E-802B-73EB43FFF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3" y="1788"/>
              <a:ext cx="57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0</a:t>
              </a:r>
              <a:r>
                <a:rPr lang="en-US" altLang="en-US" sz="2040"/>
                <a:t> + </a:t>
              </a:r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1</a:t>
              </a:r>
              <a:r>
                <a:rPr lang="en-US" altLang="en-US" sz="2040"/>
                <a:t>x</a:t>
              </a:r>
              <a:r>
                <a:rPr lang="en-US" altLang="en-US" sz="2040" baseline="-25000"/>
                <a:t>3</a:t>
              </a:r>
              <a:endParaRPr lang="en-US" altLang="en-US" sz="2040"/>
            </a:p>
          </p:txBody>
        </p:sp>
      </p:grpSp>
      <p:grpSp>
        <p:nvGrpSpPr>
          <p:cNvPr id="17506" name="Group 98">
            <a:extLst>
              <a:ext uri="{FF2B5EF4-FFF2-40B4-BE49-F238E27FC236}">
                <a16:creationId xmlns:a16="http://schemas.microsoft.com/office/drawing/2014/main" id="{06FFBB82-C288-4E5E-9F2E-8A680957CD30}"/>
              </a:ext>
            </a:extLst>
          </p:cNvPr>
          <p:cNvGrpSpPr>
            <a:grpSpLocks/>
          </p:cNvGrpSpPr>
          <p:nvPr/>
        </p:nvGrpSpPr>
        <p:grpSpPr bwMode="auto">
          <a:xfrm>
            <a:off x="6893560" y="3459801"/>
            <a:ext cx="1122680" cy="512763"/>
            <a:chOff x="3408" y="1923"/>
            <a:chExt cx="624" cy="285"/>
          </a:xfrm>
        </p:grpSpPr>
        <p:sp>
          <p:nvSpPr>
            <p:cNvPr id="17454" name="Text Box 46">
              <a:extLst>
                <a:ext uri="{FF2B5EF4-FFF2-40B4-BE49-F238E27FC236}">
                  <a16:creationId xmlns:a16="http://schemas.microsoft.com/office/drawing/2014/main" id="{ADF80CD9-E121-4D16-BC3C-BDB4F4A31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923"/>
              <a:ext cx="5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/>
                <a:t>E(y|x</a:t>
              </a:r>
              <a:r>
                <a:rPr lang="en-US" altLang="en-US" sz="2040" baseline="-25000"/>
                <a:t>2</a:t>
              </a:r>
              <a:r>
                <a:rPr lang="en-US" altLang="en-US" sz="2040"/>
                <a:t>)</a:t>
              </a:r>
            </a:p>
          </p:txBody>
        </p:sp>
        <p:sp>
          <p:nvSpPr>
            <p:cNvPr id="17456" name="Line 48">
              <a:extLst>
                <a:ext uri="{FF2B5EF4-FFF2-40B4-BE49-F238E27FC236}">
                  <a16:creationId xmlns:a16="http://schemas.microsoft.com/office/drawing/2014/main" id="{94081731-C83C-4499-9BC5-A84FBD174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grpSp>
        <p:nvGrpSpPr>
          <p:cNvPr id="17469" name="Group 61">
            <a:extLst>
              <a:ext uri="{FF2B5EF4-FFF2-40B4-BE49-F238E27FC236}">
                <a16:creationId xmlns:a16="http://schemas.microsoft.com/office/drawing/2014/main" id="{FF1FCCCE-E708-49F9-B83F-5E99D492A76C}"/>
              </a:ext>
            </a:extLst>
          </p:cNvPr>
          <p:cNvGrpSpPr>
            <a:grpSpLocks/>
          </p:cNvGrpSpPr>
          <p:nvPr/>
        </p:nvGrpSpPr>
        <p:grpSpPr bwMode="auto">
          <a:xfrm>
            <a:off x="8538002" y="2337119"/>
            <a:ext cx="910379" cy="858203"/>
            <a:chOff x="4322" y="1404"/>
            <a:chExt cx="506" cy="477"/>
          </a:xfrm>
        </p:grpSpPr>
        <p:sp>
          <p:nvSpPr>
            <p:cNvPr id="17453" name="Text Box 45">
              <a:extLst>
                <a:ext uri="{FF2B5EF4-FFF2-40B4-BE49-F238E27FC236}">
                  <a16:creationId xmlns:a16="http://schemas.microsoft.com/office/drawing/2014/main" id="{592DDAC9-5C1F-4C9B-B99E-F49A85F6D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" y="1404"/>
              <a:ext cx="5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/>
                <a:t>E(y|x</a:t>
              </a:r>
              <a:r>
                <a:rPr lang="en-US" altLang="en-US" sz="2040" baseline="-25000"/>
                <a:t>3</a:t>
              </a:r>
              <a:r>
                <a:rPr lang="en-US" altLang="en-US" sz="2040"/>
                <a:t>)</a:t>
              </a:r>
            </a:p>
          </p:txBody>
        </p:sp>
        <p:sp>
          <p:nvSpPr>
            <p:cNvPr id="17457" name="Line 49">
              <a:extLst>
                <a:ext uri="{FF2B5EF4-FFF2-40B4-BE49-F238E27FC236}">
                  <a16:creationId xmlns:a16="http://schemas.microsoft.com/office/drawing/2014/main" id="{491FF831-0E2F-4011-B12C-9D705BE16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8" y="1641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sp>
        <p:nvSpPr>
          <p:cNvPr id="17458" name="Text Box 50">
            <a:extLst>
              <a:ext uri="{FF2B5EF4-FFF2-40B4-BE49-F238E27FC236}">
                <a16:creationId xmlns:a16="http://schemas.microsoft.com/office/drawing/2014/main" id="{55CDC9CF-CAB8-42DE-9504-D655E00E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781" y="6152425"/>
            <a:ext cx="386644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/>
              <a:t>x</a:t>
            </a:r>
            <a:r>
              <a:rPr lang="en-US" altLang="en-US" sz="2040" baseline="-25000"/>
              <a:t>1</a:t>
            </a:r>
            <a:endParaRPr lang="en-US" altLang="en-US" sz="2040"/>
          </a:p>
        </p:txBody>
      </p:sp>
      <p:sp>
        <p:nvSpPr>
          <p:cNvPr id="17459" name="Text Box 51">
            <a:extLst>
              <a:ext uri="{FF2B5EF4-FFF2-40B4-BE49-F238E27FC236}">
                <a16:creationId xmlns:a16="http://schemas.microsoft.com/office/drawing/2014/main" id="{F70AD7C3-0E9E-4974-828E-7BAF8C3DF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621" y="6152425"/>
            <a:ext cx="386644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/>
              <a:t>x</a:t>
            </a:r>
            <a:r>
              <a:rPr lang="en-US" altLang="en-US" sz="2040" baseline="-25000"/>
              <a:t>2</a:t>
            </a:r>
            <a:endParaRPr lang="en-US" altLang="en-US" sz="2040"/>
          </a:p>
        </p:txBody>
      </p:sp>
      <p:sp>
        <p:nvSpPr>
          <p:cNvPr id="17460" name="Text Box 52">
            <a:extLst>
              <a:ext uri="{FF2B5EF4-FFF2-40B4-BE49-F238E27FC236}">
                <a16:creationId xmlns:a16="http://schemas.microsoft.com/office/drawing/2014/main" id="{A0615F4B-ACF4-4891-9151-DE15F07B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280" y="6152425"/>
            <a:ext cx="386644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/>
              <a:t>x</a:t>
            </a:r>
            <a:r>
              <a:rPr lang="en-US" altLang="en-US" sz="2040" baseline="-25000"/>
              <a:t>3</a:t>
            </a:r>
            <a:endParaRPr lang="en-US" altLang="en-US" sz="2040"/>
          </a:p>
        </p:txBody>
      </p:sp>
      <p:sp>
        <p:nvSpPr>
          <p:cNvPr id="17445" name="Text Box 37">
            <a:extLst>
              <a:ext uri="{FF2B5EF4-FFF2-40B4-BE49-F238E27FC236}">
                <a16:creationId xmlns:a16="http://schemas.microsoft.com/office/drawing/2014/main" id="{A8AAF8B4-845A-4F65-906C-90731D97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680" y="4754472"/>
            <a:ext cx="42191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1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>
                <a:latin typeface="Symbol" panose="05050102010706020507" pitchFamily="18" charset="2"/>
              </a:rPr>
              <a:t>m</a:t>
            </a:r>
            <a:r>
              <a:rPr lang="en-US" altLang="en-US" sz="2040" baseline="-25000">
                <a:latin typeface="Symbol" panose="05050102010706020507" pitchFamily="18" charset="2"/>
              </a:rPr>
              <a:t>1</a:t>
            </a:r>
            <a:endParaRPr lang="en-US" altLang="en-US" sz="2040">
              <a:latin typeface="Symbol" panose="05050102010706020507" pitchFamily="18" charset="2"/>
            </a:endParaRPr>
          </a:p>
        </p:txBody>
      </p:sp>
      <p:grpSp>
        <p:nvGrpSpPr>
          <p:cNvPr id="17467" name="Group 59">
            <a:extLst>
              <a:ext uri="{FF2B5EF4-FFF2-40B4-BE49-F238E27FC236}">
                <a16:creationId xmlns:a16="http://schemas.microsoft.com/office/drawing/2014/main" id="{FFC57BCA-57ED-43F2-AC69-8251B46BA438}"/>
              </a:ext>
            </a:extLst>
          </p:cNvPr>
          <p:cNvGrpSpPr>
            <a:grpSpLocks/>
          </p:cNvGrpSpPr>
          <p:nvPr/>
        </p:nvGrpSpPr>
        <p:grpSpPr bwMode="auto">
          <a:xfrm>
            <a:off x="5688121" y="4253233"/>
            <a:ext cx="910379" cy="771843"/>
            <a:chOff x="2738" y="2364"/>
            <a:chExt cx="506" cy="429"/>
          </a:xfrm>
        </p:grpSpPr>
        <p:sp>
          <p:nvSpPr>
            <p:cNvPr id="17452" name="Text Box 44">
              <a:extLst>
                <a:ext uri="{FF2B5EF4-FFF2-40B4-BE49-F238E27FC236}">
                  <a16:creationId xmlns:a16="http://schemas.microsoft.com/office/drawing/2014/main" id="{8DD55EBA-B7E3-496C-9A21-BD61D6E71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" y="2364"/>
              <a:ext cx="5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/>
                <a:t>E(y|x</a:t>
              </a:r>
              <a:r>
                <a:rPr lang="en-US" altLang="en-US" sz="2040" baseline="-25000"/>
                <a:t>1</a:t>
              </a:r>
              <a:r>
                <a:rPr lang="en-US" altLang="en-US" sz="2040"/>
                <a:t>)</a:t>
              </a:r>
            </a:p>
          </p:txBody>
        </p:sp>
        <p:sp>
          <p:nvSpPr>
            <p:cNvPr id="17455" name="Line 47">
              <a:extLst>
                <a:ext uri="{FF2B5EF4-FFF2-40B4-BE49-F238E27FC236}">
                  <a16:creationId xmlns:a16="http://schemas.microsoft.com/office/drawing/2014/main" id="{AEE7EB14-AD4D-4F56-8AFD-A65A4505C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" y="2553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grpSp>
        <p:nvGrpSpPr>
          <p:cNvPr id="17470" name="Group 62">
            <a:extLst>
              <a:ext uri="{FF2B5EF4-FFF2-40B4-BE49-F238E27FC236}">
                <a16:creationId xmlns:a16="http://schemas.microsoft.com/office/drawing/2014/main" id="{9961F8CD-9D3D-48EF-A94F-927B9B853D2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609679" y="4729721"/>
            <a:ext cx="955309" cy="406086"/>
            <a:chOff x="2220" y="1232"/>
            <a:chExt cx="1369" cy="559"/>
          </a:xfrm>
        </p:grpSpPr>
        <p:sp>
          <p:nvSpPr>
            <p:cNvPr id="17471" name="Freeform 63">
              <a:extLst>
                <a:ext uri="{FF2B5EF4-FFF2-40B4-BE49-F238E27FC236}">
                  <a16:creationId xmlns:a16="http://schemas.microsoft.com/office/drawing/2014/main" id="{967A5A24-B355-4F86-9BB4-5B4767567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72" name="Freeform 64">
              <a:extLst>
                <a:ext uri="{FF2B5EF4-FFF2-40B4-BE49-F238E27FC236}">
                  <a16:creationId xmlns:a16="http://schemas.microsoft.com/office/drawing/2014/main" id="{9CFEE1AB-0E28-48EF-99F7-3E7464FB8E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73" name="Group 65">
            <a:extLst>
              <a:ext uri="{FF2B5EF4-FFF2-40B4-BE49-F238E27FC236}">
                <a16:creationId xmlns:a16="http://schemas.microsoft.com/office/drawing/2014/main" id="{217C94BB-80B0-48BD-A41B-1427D77003E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892149" y="4580393"/>
            <a:ext cx="955309" cy="406085"/>
            <a:chOff x="2220" y="1232"/>
            <a:chExt cx="1369" cy="559"/>
          </a:xfrm>
        </p:grpSpPr>
        <p:sp>
          <p:nvSpPr>
            <p:cNvPr id="17474" name="Freeform 66">
              <a:extLst>
                <a:ext uri="{FF2B5EF4-FFF2-40B4-BE49-F238E27FC236}">
                  <a16:creationId xmlns:a16="http://schemas.microsoft.com/office/drawing/2014/main" id="{B5A8F175-31A3-4B74-9174-E4CB4A76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75" name="Freeform 67">
              <a:extLst>
                <a:ext uri="{FF2B5EF4-FFF2-40B4-BE49-F238E27FC236}">
                  <a16:creationId xmlns:a16="http://schemas.microsoft.com/office/drawing/2014/main" id="{799F4343-807A-4403-87A2-8F4BA2671D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76" name="Group 68">
            <a:extLst>
              <a:ext uri="{FF2B5EF4-FFF2-40B4-BE49-F238E27FC236}">
                <a16:creationId xmlns:a16="http://schemas.microsoft.com/office/drawing/2014/main" id="{EE7EB303-3060-4EF2-BA2C-B34C29BCA8C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214199" y="4384281"/>
            <a:ext cx="955309" cy="406086"/>
            <a:chOff x="2220" y="1232"/>
            <a:chExt cx="1369" cy="559"/>
          </a:xfrm>
        </p:grpSpPr>
        <p:sp>
          <p:nvSpPr>
            <p:cNvPr id="17477" name="Freeform 69">
              <a:extLst>
                <a:ext uri="{FF2B5EF4-FFF2-40B4-BE49-F238E27FC236}">
                  <a16:creationId xmlns:a16="http://schemas.microsoft.com/office/drawing/2014/main" id="{2F21591D-75F3-4030-AA9D-927F1CD2D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78" name="Freeform 70">
              <a:extLst>
                <a:ext uri="{FF2B5EF4-FFF2-40B4-BE49-F238E27FC236}">
                  <a16:creationId xmlns:a16="http://schemas.microsoft.com/office/drawing/2014/main" id="{7FBCEB0D-DAF9-4527-A39B-6EC6BAA7A3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79" name="Group 71">
            <a:extLst>
              <a:ext uri="{FF2B5EF4-FFF2-40B4-BE49-F238E27FC236}">
                <a16:creationId xmlns:a16="http://schemas.microsoft.com/office/drawing/2014/main" id="{3E4979D0-55FB-4DAC-982E-3FAB08114E7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473279" y="4211561"/>
            <a:ext cx="955309" cy="406086"/>
            <a:chOff x="2220" y="1232"/>
            <a:chExt cx="1369" cy="559"/>
          </a:xfrm>
        </p:grpSpPr>
        <p:sp>
          <p:nvSpPr>
            <p:cNvPr id="17480" name="Freeform 72">
              <a:extLst>
                <a:ext uri="{FF2B5EF4-FFF2-40B4-BE49-F238E27FC236}">
                  <a16:creationId xmlns:a16="http://schemas.microsoft.com/office/drawing/2014/main" id="{4CA4408D-C814-4917-9908-8D83D345F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81" name="Freeform 73">
              <a:extLst>
                <a:ext uri="{FF2B5EF4-FFF2-40B4-BE49-F238E27FC236}">
                  <a16:creationId xmlns:a16="http://schemas.microsoft.com/office/drawing/2014/main" id="{B2988D63-3EAF-4A98-8D9F-9092E5A8C7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82" name="Group 74">
            <a:extLst>
              <a:ext uri="{FF2B5EF4-FFF2-40B4-BE49-F238E27FC236}">
                <a16:creationId xmlns:a16="http://schemas.microsoft.com/office/drawing/2014/main" id="{2EE98811-EB91-490B-B15F-113B7624542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732359" y="4038841"/>
            <a:ext cx="955309" cy="406086"/>
            <a:chOff x="2220" y="1232"/>
            <a:chExt cx="1369" cy="559"/>
          </a:xfrm>
        </p:grpSpPr>
        <p:sp>
          <p:nvSpPr>
            <p:cNvPr id="17483" name="Freeform 75">
              <a:extLst>
                <a:ext uri="{FF2B5EF4-FFF2-40B4-BE49-F238E27FC236}">
                  <a16:creationId xmlns:a16="http://schemas.microsoft.com/office/drawing/2014/main" id="{636FF01B-678C-414A-94ED-D178BBE5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84" name="Freeform 76">
              <a:extLst>
                <a:ext uri="{FF2B5EF4-FFF2-40B4-BE49-F238E27FC236}">
                  <a16:creationId xmlns:a16="http://schemas.microsoft.com/office/drawing/2014/main" id="{9FB395BD-FA77-4D43-85A3-AA22E0753B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sp>
        <p:nvSpPr>
          <p:cNvPr id="17446" name="Text Box 38">
            <a:extLst>
              <a:ext uri="{FF2B5EF4-FFF2-40B4-BE49-F238E27FC236}">
                <a16:creationId xmlns:a16="http://schemas.microsoft.com/office/drawing/2014/main" id="{11AFD0FD-3C00-43EA-B73A-340FD53A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926" y="3804512"/>
            <a:ext cx="42191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>
                <a:latin typeface="Symbol" panose="05050102010706020507" pitchFamily="18" charset="2"/>
              </a:rPr>
              <a:t>m</a:t>
            </a:r>
            <a:r>
              <a:rPr lang="en-US" altLang="en-US" sz="2040" baseline="-25000">
                <a:latin typeface="Symbol" panose="05050102010706020507" pitchFamily="18" charset="2"/>
              </a:rPr>
              <a:t>2</a:t>
            </a:r>
            <a:endParaRPr lang="en-US" altLang="en-US" sz="2040">
              <a:latin typeface="Symbol" panose="05050102010706020507" pitchFamily="18" charset="2"/>
            </a:endParaRPr>
          </a:p>
        </p:txBody>
      </p:sp>
      <p:grpSp>
        <p:nvGrpSpPr>
          <p:cNvPr id="17494" name="Group 86">
            <a:extLst>
              <a:ext uri="{FF2B5EF4-FFF2-40B4-BE49-F238E27FC236}">
                <a16:creationId xmlns:a16="http://schemas.microsoft.com/office/drawing/2014/main" id="{73F4B60B-FC58-4221-870B-D885CB4D674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13491" y="3720391"/>
            <a:ext cx="955309" cy="406085"/>
            <a:chOff x="2220" y="1232"/>
            <a:chExt cx="1369" cy="559"/>
          </a:xfrm>
        </p:grpSpPr>
        <p:sp>
          <p:nvSpPr>
            <p:cNvPr id="17495" name="Freeform 87">
              <a:extLst>
                <a:ext uri="{FF2B5EF4-FFF2-40B4-BE49-F238E27FC236}">
                  <a16:creationId xmlns:a16="http://schemas.microsoft.com/office/drawing/2014/main" id="{D6C1B2B7-089E-4742-8288-397788BDA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96" name="Freeform 88">
              <a:extLst>
                <a:ext uri="{FF2B5EF4-FFF2-40B4-BE49-F238E27FC236}">
                  <a16:creationId xmlns:a16="http://schemas.microsoft.com/office/drawing/2014/main" id="{B30A2CD1-69FB-4A95-8B86-6666FEE94D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97" name="Group 89">
            <a:extLst>
              <a:ext uri="{FF2B5EF4-FFF2-40B4-BE49-F238E27FC236}">
                <a16:creationId xmlns:a16="http://schemas.microsoft.com/office/drawing/2014/main" id="{D562EE0D-7D37-4A5B-B3BE-A6DA9B69101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54579" y="3500893"/>
            <a:ext cx="955309" cy="406085"/>
            <a:chOff x="2220" y="1232"/>
            <a:chExt cx="1369" cy="559"/>
          </a:xfrm>
        </p:grpSpPr>
        <p:sp>
          <p:nvSpPr>
            <p:cNvPr id="17498" name="Freeform 90">
              <a:extLst>
                <a:ext uri="{FF2B5EF4-FFF2-40B4-BE49-F238E27FC236}">
                  <a16:creationId xmlns:a16="http://schemas.microsoft.com/office/drawing/2014/main" id="{A88912D1-59E3-4DED-BDB7-B78713DF4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99" name="Freeform 91">
              <a:extLst>
                <a:ext uri="{FF2B5EF4-FFF2-40B4-BE49-F238E27FC236}">
                  <a16:creationId xmlns:a16="http://schemas.microsoft.com/office/drawing/2014/main" id="{E700056F-6E04-4143-839B-A296F08DDD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500" name="Group 92">
            <a:extLst>
              <a:ext uri="{FF2B5EF4-FFF2-40B4-BE49-F238E27FC236}">
                <a16:creationId xmlns:a16="http://schemas.microsoft.com/office/drawing/2014/main" id="{CCE8846B-5EB1-4C4E-B26C-116A819D286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941399" y="3347961"/>
            <a:ext cx="955309" cy="406086"/>
            <a:chOff x="2220" y="1232"/>
            <a:chExt cx="1369" cy="559"/>
          </a:xfrm>
        </p:grpSpPr>
        <p:sp>
          <p:nvSpPr>
            <p:cNvPr id="17501" name="Freeform 93">
              <a:extLst>
                <a:ext uri="{FF2B5EF4-FFF2-40B4-BE49-F238E27FC236}">
                  <a16:creationId xmlns:a16="http://schemas.microsoft.com/office/drawing/2014/main" id="{C7C4BE6A-EF67-4ED6-BE87-E500D821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502" name="Freeform 94">
              <a:extLst>
                <a:ext uri="{FF2B5EF4-FFF2-40B4-BE49-F238E27FC236}">
                  <a16:creationId xmlns:a16="http://schemas.microsoft.com/office/drawing/2014/main" id="{7E137C43-465A-4A37-A0EC-E9F330F715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503" name="Group 95">
            <a:extLst>
              <a:ext uri="{FF2B5EF4-FFF2-40B4-BE49-F238E27FC236}">
                <a16:creationId xmlns:a16="http://schemas.microsoft.com/office/drawing/2014/main" id="{9DBEB17E-98AD-4C98-86FA-52E5774A9DC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286840" y="3241812"/>
            <a:ext cx="955309" cy="406086"/>
            <a:chOff x="2220" y="1232"/>
            <a:chExt cx="1369" cy="559"/>
          </a:xfrm>
        </p:grpSpPr>
        <p:sp>
          <p:nvSpPr>
            <p:cNvPr id="17504" name="Freeform 96">
              <a:extLst>
                <a:ext uri="{FF2B5EF4-FFF2-40B4-BE49-F238E27FC236}">
                  <a16:creationId xmlns:a16="http://schemas.microsoft.com/office/drawing/2014/main" id="{1369E51D-6EF1-455A-A62D-EF115462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505" name="Freeform 97">
              <a:extLst>
                <a:ext uri="{FF2B5EF4-FFF2-40B4-BE49-F238E27FC236}">
                  <a16:creationId xmlns:a16="http://schemas.microsoft.com/office/drawing/2014/main" id="{5D696EB8-6443-40B9-93FB-DF96EC9BF7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509" name="Group 101">
            <a:extLst>
              <a:ext uri="{FF2B5EF4-FFF2-40B4-BE49-F238E27FC236}">
                <a16:creationId xmlns:a16="http://schemas.microsoft.com/office/drawing/2014/main" id="{30DC9690-69E2-40FA-B262-F8C8ED4CB95A}"/>
              </a:ext>
            </a:extLst>
          </p:cNvPr>
          <p:cNvGrpSpPr>
            <a:grpSpLocks/>
          </p:cNvGrpSpPr>
          <p:nvPr/>
        </p:nvGrpSpPr>
        <p:grpSpPr bwMode="auto">
          <a:xfrm>
            <a:off x="6548120" y="2763520"/>
            <a:ext cx="3108960" cy="3108960"/>
            <a:chOff x="3216" y="1536"/>
            <a:chExt cx="1728" cy="1728"/>
          </a:xfrm>
        </p:grpSpPr>
        <p:sp>
          <p:nvSpPr>
            <p:cNvPr id="17507" name="Line 99">
              <a:extLst>
                <a:ext uri="{FF2B5EF4-FFF2-40B4-BE49-F238E27FC236}">
                  <a16:creationId xmlns:a16="http://schemas.microsoft.com/office/drawing/2014/main" id="{A46B5CE4-8F9B-4A99-8A8F-F652B32FA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536"/>
              <a:ext cx="1584" cy="91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7508" name="Line 100">
              <a:extLst>
                <a:ext uri="{FF2B5EF4-FFF2-40B4-BE49-F238E27FC236}">
                  <a16:creationId xmlns:a16="http://schemas.microsoft.com/office/drawing/2014/main" id="{C29F2369-739E-4008-9493-3192BF4434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160"/>
              <a:ext cx="1728" cy="110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sp>
        <p:nvSpPr>
          <p:cNvPr id="17510" name="Text Box 102">
            <a:extLst>
              <a:ext uri="{FF2B5EF4-FFF2-40B4-BE49-F238E27FC236}">
                <a16:creationId xmlns:a16="http://schemas.microsoft.com/office/drawing/2014/main" id="{756E3816-022B-4F90-9D3A-5BD6D3C97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920" y="2681832"/>
            <a:ext cx="4578048" cy="406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040"/>
              <a:t>The standard deviation remains constant,</a:t>
            </a:r>
          </a:p>
        </p:txBody>
      </p:sp>
      <p:sp>
        <p:nvSpPr>
          <p:cNvPr id="17511" name="Text Box 103">
            <a:extLst>
              <a:ext uri="{FF2B5EF4-FFF2-40B4-BE49-F238E27FC236}">
                <a16:creationId xmlns:a16="http://schemas.microsoft.com/office/drawing/2014/main" id="{C9D18B6A-BBEF-4F07-B732-72EC3C5ED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760" y="4322672"/>
            <a:ext cx="3879973" cy="406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>
                <a:solidFill>
                  <a:schemeClr val="accent2"/>
                </a:solidFill>
              </a:rPr>
              <a:t>but the mean value changes with x</a:t>
            </a:r>
          </a:p>
        </p:txBody>
      </p:sp>
      <p:sp>
        <p:nvSpPr>
          <p:cNvPr id="17512" name="AutoShape 104">
            <a:extLst>
              <a:ext uri="{FF2B5EF4-FFF2-40B4-BE49-F238E27FC236}">
                <a16:creationId xmlns:a16="http://schemas.microsoft.com/office/drawing/2014/main" id="{025AA70B-53AC-4B18-93F3-ABB755F1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0" y="3540760"/>
            <a:ext cx="345440" cy="155448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F8DC77-5404-4F13-9608-F041523539BE}"/>
                  </a:ext>
                </a:extLst>
              </p14:cNvPr>
              <p14:cNvContentPartPr/>
              <p14:nvPr/>
            </p14:nvContentPartPr>
            <p14:xfrm>
              <a:off x="1164240" y="2408400"/>
              <a:ext cx="8924760" cy="368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F8DC77-5404-4F13-9608-F041523539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4880" y="2399040"/>
                <a:ext cx="8943480" cy="370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25"/>
                            </p:stCondLst>
                            <p:childTnLst>
                              <p:par>
                                <p:cTn id="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  <p:bldP spid="17447" grpId="0" autoUpdateAnimBg="0"/>
      <p:bldP spid="17458" grpId="0" autoUpdateAnimBg="0"/>
      <p:bldP spid="17459" grpId="0" autoUpdateAnimBg="0"/>
      <p:bldP spid="17460" grpId="0" autoUpdateAnimBg="0"/>
      <p:bldP spid="17445" grpId="0" autoUpdateAnimBg="0"/>
      <p:bldP spid="17446" grpId="0" autoUpdateAnimBg="0"/>
      <p:bldP spid="17510" grpId="0" animBg="1" autoUpdateAnimBg="0"/>
      <p:bldP spid="175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58"/>
            <a:ext cx="11887200" cy="6593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92"/>
            <a:ext cx="11887200" cy="6571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8F2972-7D46-457D-A283-929121A5FD1F}"/>
                  </a:ext>
                </a:extLst>
              </p14:cNvPr>
              <p14:cNvContentPartPr/>
              <p14:nvPr/>
            </p14:nvContentPartPr>
            <p14:xfrm>
              <a:off x="2761560" y="2093400"/>
              <a:ext cx="8947440" cy="352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8F2972-7D46-457D-A283-929121A5FD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2200" y="2084040"/>
                <a:ext cx="8966160" cy="35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149"/>
            <a:ext cx="11887200" cy="6688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C1953A-1C4D-491B-B492-7EF4E4B31376}"/>
                  </a:ext>
                </a:extLst>
              </p14:cNvPr>
              <p14:cNvContentPartPr/>
              <p14:nvPr/>
            </p14:nvContentPartPr>
            <p14:xfrm>
              <a:off x="1414800" y="1857600"/>
              <a:ext cx="10412640" cy="362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C1953A-1C4D-491B-B492-7EF4E4B313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5440" y="1848240"/>
                <a:ext cx="10431360" cy="36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042"/>
            <a:ext cx="11887200" cy="66543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644BAE-6DE1-4FF4-A077-A2AF4B7AE5EB}"/>
                  </a:ext>
                </a:extLst>
              </p14:cNvPr>
              <p14:cNvContentPartPr/>
              <p14:nvPr/>
            </p14:nvContentPartPr>
            <p14:xfrm>
              <a:off x="252720" y="1128600"/>
              <a:ext cx="7487280" cy="474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644BAE-6DE1-4FF4-A077-A2AF4B7AE5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360" y="1119240"/>
                <a:ext cx="7506000" cy="47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159"/>
            <a:ext cx="11887200" cy="6706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BA9831-1751-489F-97F8-B5D425294621}"/>
                  </a:ext>
                </a:extLst>
              </p14:cNvPr>
              <p14:cNvContentPartPr/>
              <p14:nvPr/>
            </p14:nvContentPartPr>
            <p14:xfrm>
              <a:off x="5793120" y="2387520"/>
              <a:ext cx="1134360" cy="13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BA9831-1751-489F-97F8-B5D4252946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3760" y="2378160"/>
                <a:ext cx="115308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78B3F-5282-42F0-B544-9273E548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686" y="70863"/>
            <a:ext cx="11887200" cy="6487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F4B77-8628-4767-84D9-9CB4344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7" y="4339912"/>
            <a:ext cx="9495064" cy="343248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AC01A-DB2B-4CDD-878B-37CC6E5B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74" t="3408" r="12856" b="57552"/>
          <a:stretch/>
        </p:blipFill>
        <p:spPr>
          <a:xfrm>
            <a:off x="8350535" y="-99126"/>
            <a:ext cx="3562605" cy="2574098"/>
          </a:xfrm>
          <a:prstGeom prst="hexagon">
            <a:avLst>
              <a:gd name="adj" fmla="val 5601"/>
              <a:gd name="vf" fmla="val 115470"/>
            </a:avLst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F2CCAE-E69F-4659-83FE-758C8EA19BAC}"/>
                  </a:ext>
                </a:extLst>
              </p14:cNvPr>
              <p14:cNvContentPartPr/>
              <p14:nvPr/>
            </p14:nvContentPartPr>
            <p14:xfrm>
              <a:off x="288000" y="377640"/>
              <a:ext cx="11164320" cy="718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F2CCAE-E69F-4659-83FE-758C8EA19B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640" y="368280"/>
                <a:ext cx="11183040" cy="72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60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20E5-6001-4AC4-A1B2-0CCB439F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698"/>
            <a:ext cx="11887200" cy="6715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E9931-ED1F-4C1C-AE98-76A372C4A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59"/>
          <a:stretch/>
        </p:blipFill>
        <p:spPr>
          <a:xfrm>
            <a:off x="6014452" y="5486401"/>
            <a:ext cx="5913067" cy="796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4DF4A-2FC7-492B-ADBE-517E4CE22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6" t="3408" r="12856" b="57552"/>
          <a:stretch/>
        </p:blipFill>
        <p:spPr>
          <a:xfrm>
            <a:off x="0" y="-86846"/>
            <a:ext cx="9576148" cy="25740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DE6812-38B9-4D86-9105-436C0C0B8C83}"/>
                  </a:ext>
                </a:extLst>
              </p14:cNvPr>
              <p14:cNvContentPartPr/>
              <p14:nvPr/>
            </p14:nvContentPartPr>
            <p14:xfrm>
              <a:off x="292320" y="80280"/>
              <a:ext cx="10947240" cy="541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DE6812-38B9-4D86-9105-436C0C0B8C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960" y="70920"/>
                <a:ext cx="10965960" cy="54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64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96DE5-E031-4969-99D7-B503D53D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084"/>
            <a:ext cx="11887200" cy="6726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1462DA-E79D-4C6C-A0E2-43C8447782EF}"/>
                  </a:ext>
                </a:extLst>
              </p14:cNvPr>
              <p14:cNvContentPartPr/>
              <p14:nvPr/>
            </p14:nvContentPartPr>
            <p14:xfrm>
              <a:off x="0" y="53280"/>
              <a:ext cx="11756520" cy="642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1462DA-E79D-4C6C-A0E2-43C8447782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43920"/>
                <a:ext cx="11775240" cy="64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93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22759</TotalTime>
  <Words>578</Words>
  <Application>Microsoft Office PowerPoint</Application>
  <PresentationFormat>Custom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17.4  Error Variable: Required Conditions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347</cp:revision>
  <dcterms:created xsi:type="dcterms:W3CDTF">2020-09-07T00:11:40Z</dcterms:created>
  <dcterms:modified xsi:type="dcterms:W3CDTF">2021-05-02T02:58:26Z</dcterms:modified>
</cp:coreProperties>
</file>