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881" r:id="rId2"/>
    <p:sldId id="370" r:id="rId3"/>
    <p:sldId id="860" r:id="rId4"/>
    <p:sldId id="858" r:id="rId5"/>
    <p:sldId id="861" r:id="rId6"/>
    <p:sldId id="869" r:id="rId7"/>
    <p:sldId id="362" r:id="rId8"/>
    <p:sldId id="374" r:id="rId9"/>
    <p:sldId id="344" r:id="rId10"/>
    <p:sldId id="266" r:id="rId11"/>
    <p:sldId id="278" r:id="rId12"/>
    <p:sldId id="873" r:id="rId13"/>
    <p:sldId id="853" r:id="rId14"/>
    <p:sldId id="854" r:id="rId15"/>
    <p:sldId id="872" r:id="rId16"/>
    <p:sldId id="855" r:id="rId17"/>
    <p:sldId id="877" r:id="rId18"/>
    <p:sldId id="874" r:id="rId19"/>
    <p:sldId id="875" r:id="rId2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4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52 5063 0 0,'0'0'619'0'0,"2"0"-135"0"0,20-2 783 0 0,-20 2 61 0 0,0-1-650 0 0,4-2 2 0 0,-4 3-41 0 0,0-1-174 0 0,8-2 3565 0 0,-10 1-3964 0 0,-1 0 0 0 0,0 1 0 0 0,0-1 0 0 0,0 0 0 0 0,0 1 0 0 0,0-1 1 0 0,0 1-1 0 0,0-1 0 0 0,0 1 0 0 0,-1-1 0 0 0,1 1 0 0 0,0 0 0 0 0,-1 0 0 0 0,-2-2 1 0 0,0 1-2 0 0,0 1 0 0 0,0 0 1 0 0,-1-1-1 0 0,1 1 1 0 0,0 1-1 0 0,-9-1 1 0 0,-5-2 94 0 0,-6 0-27 0 0,-1 0-1 0 0,0 2 0 0 0,0 1 0 0 0,-36 4 1 0 0,-97 22-51 0 0,76-9-14 0 0,-123 43 0 0 0,197-58-68 0 0,0 1 0 0 0,1 1 0 0 0,0-1 0 0 0,-1 1 0 0 0,1 1 0 0 0,1-1 0 0 0,-13 11 0 0 0,12-6 0 0 0,3 1 0 0 0,4 2 0 0 0,1-9 2 0 0,1 1 0 0 0,-1-1 0 0 0,1 0 0 0 0,0 1 0 0 0,-1-1-1 0 0,1 0 1 0 0,1 0 0 0 0,-1 0 0 0 0,0 0 0 0 0,1-1 0 0 0,0 1 0 0 0,-1-1-1 0 0,5 3 1 0 0,5 4 15 0 0,0-1 0 0 0,14 6-1 0 0,-22-12-12 0 0,40 22 78 0 0,-1 2-1 0 0,-1 1 0 0 0,59 52 1 0 0,-88-67-74 0 0,0 0 0 0 0,-1 2 0 0 0,0-1 0 0 0,-1 2 0 0 0,-1-1 0 0 0,0 2 0 0 0,10 22 0 0 0,-16-29 25 0 0,0 0 0 0 0,0 1 1 0 0,-1 0-1 0 0,-1 0 0 0 0,0 0 0 0 0,0 0 0 0 0,-1 0 0 0 0,0 0 0 0 0,-1 0 0 0 0,0 0 0 0 0,-1 1 1 0 0,0-1-1 0 0,0 0 0 0 0,-4 14 0 0 0,1-11 61 0 0,0 0 0 0 0,-1-1 0 0 0,0 0 0 0 0,-1 0 0 0 0,0 0 0 0 0,-1-1 0 0 0,0 0 1 0 0,0 0-1 0 0,-2-1 0 0 0,1 0 0 0 0,-1 0 0 0 0,-1-1 0 0 0,1 0 0 0 0,-2-1 0 0 0,-17 12 0 0 0,0-4 51 0 0,-1-2 0 0 0,-1 0-1 0 0,-1-2 1 0 0,0-1 0 0 0,0-1 0 0 0,-41 6 0 0 0,48-13-94 0 0,0 0 1 0 0,-1-2-1 0 0,1 0 1 0 0,0-2-1 0 0,-1-1 1 0 0,1 0-1 0 0,0-2 1 0 0,-25-7 0 0 0,39 8-45 0 0,1 0 1 0 0,0-1 0 0 0,-1 0 0 0 0,-9-6-1 0 0,16 9-30 0 0,1 0-1 0 0,0-1 0 0 0,-1 0 0 0 0,1 1 0 0 0,0-1 0 0 0,0 0 0 0 0,0 0 0 0 0,0 0 0 0 0,1 0 1 0 0,-1 0-1 0 0,0 0 0 0 0,1-1 0 0 0,0 1 0 0 0,-1-1 0 0 0,1 1 0 0 0,0-1 0 0 0,0 1 1 0 0,0-1-1 0 0,0-5 0 0 0,1 7-30 0 0,0-1 1 0 0,0 0 0 0 0,0 0-1 0 0,1 0 1 0 0,-1 0-1 0 0,1 1 1 0 0,-1-1-1 0 0,1 0 1 0 0,0 0 0 0 0,-1 1-1 0 0,1-1 1 0 0,0 1-1 0 0,0-1 1 0 0,0 1-1 0 0,0-1 1 0 0,1 1 0 0 0,-1-1-1 0 0,3-1 1 0 0,0-1-329 0 0,1 1 0 0 0,0-1 0 0 0,0 1 1 0 0,8-4-1 0 0,11-4-949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1375 0 0,'0'0'7003'0'0,"-1"2"-6543"0"0,-8 12 221 0 0,-20 37 1006 0 0,-62 164 1306 0 0,68-147-2475 0 0,-27 81 308 0 0,38-108-510 0 0,-10 71-1 0 0,21-105-253 0 0,0 0 1 0 0,1 0-1 0 0,0 0 1 0 0,0 0-1 0 0,1 0 1 0 0,-1 1-1 0 0,4 10 1 0 0,-3-16 110 0 0,0-1 3 0 0,2 0-128 0 0,-1 0-1 0 0,0 0 0 0 0,1 0 0 0 0,-1 0 1 0 0,0-1-1 0 0,1 1 0 0 0,-1 0 1 0 0,1-1-1 0 0,-1 0 0 0 0,1 0 1 0 0,-1 0-1 0 0,4 0 0 0 0,-1 0 24 0 0,-1-1-1 0 0,1 0 0 0 0,0 0 1 0 0,0-1-1 0 0,8-3 1 0 0,-1-1 49 0 0,0-1 1 0 0,0 0 0 0 0,17-14-1 0 0,24-16 24 0 0,106-57 0 0 0,-149 89-143 0 0,0 0-1 0 0,0 1 0 0 0,0 0 1 0 0,0 0-1 0 0,0 1 0 0 0,14-2 1 0 0,-20 5-2 0 0,0-1 1 0 0,-1 1-1 0 0,1 0 0 0 0,0 0 1 0 0,0 0-1 0 0,0 0 1 0 0,-1 1-1 0 0,1-1 0 0 0,0 1 1 0 0,-1 0-1 0 0,1 0 1 0 0,0 1-1 0 0,-1-1 0 0 0,0 1 1 0 0,1 0-1 0 0,-1 0 1 0 0,0 0-1 0 0,0 0 0 0 0,0 0 1 0 0,0 1-1 0 0,3 2 1 0 0,-2 1-4 0 0,0-1 0 0 0,0 1 0 0 0,0 0 0 0 0,-1 0 0 0 0,0 0 0 0 0,0 1 1 0 0,-1-1-1 0 0,2 9 0 0 0,0 0-2 0 0,-1 0-1 0 0,1 26 1 0 0,-3-23 52 0 0,-2 0-1 0 0,0 0 1 0 0,-1 0-1 0 0,0 0 1 0 0,-2-1-1 0 0,0 1 0 0 0,-7 16 1 0 0,3-13 33 0 0,0 0 1 0 0,-2 0 0 0 0,-1-1-1 0 0,0-1 1 0 0,-18 22 0 0 0,18-26 43 0 0,-2-1 0 0 0,1-1 1 0 0,-2 0-1 0 0,0-1 1 0 0,-1 0-1 0 0,0-1 0 0 0,-22 12 1 0 0,24-16-66 0 0,-1 0 1 0 0,0-1 0 0 0,0-1 0 0 0,0 0-1 0 0,-1-1 1 0 0,0 0 0 0 0,1-1 0 0 0,-1-1-1 0 0,-23 0 1 0 0,31-2-68 0 0,0 0-1 0 0,0-1 1 0 0,0 0-1 0 0,0-1 1 0 0,0 0-1 0 0,1 0 1 0 0,-1 0-1 0 0,1-1 1 0 0,-1 1-1 0 0,1-2 1 0 0,0 1-1 0 0,0-1 1 0 0,0 0-1 0 0,0 0 1 0 0,1 0 0 0 0,0-1-1 0 0,0 0 1 0 0,0 0-1 0 0,0-1 1 0 0,1 1-1 0 0,0-1 1 0 0,0 0-1 0 0,0 0 1 0 0,1 0-1 0 0,0 0 1 0 0,0-1-1 0 0,-3-12 1 0 0,3 10-202 0 0,1 0 0 0 0,1 0 0 0 0,-2-15 0 0 0,3 19-193 0 0,0 0 1 0 0,0 0 0 0 0,1 0-1 0 0,-1 1 1 0 0,1-1-1 0 0,0 0 1 0 0,1 0 0 0 0,3-9-1 0 0,6-4-5704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5527 0 0,'0'0'250'0'0,"-1"1"-2"0"0,-9 5-149 0 0,-12 7-1 0 0,14-9 495 0 0,1 0-1 0 0,1 0 0 0 0,-1 0 0 0 0,0 1 0 0 0,-8 9 0 0 0,5-2-74 0 0,1 0 0 0 0,0 1 0 0 0,1 0 0 0 0,1 1 0 0 0,0 0 0 0 0,0 0 0 0 0,2 0 0 0 0,-8 27 0 0 0,10-29-371 0 0,1 0 0 0 0,0 0 0 0 0,1 0 0 0 0,0 0 0 0 0,2 21 0 0 0,0-24-96 0 0,0 0-1 0 0,0 0 1 0 0,1 0 0 0 0,1 0 0 0 0,-1-1-1 0 0,1 1 1 0 0,1-1 0 0 0,5 11-1 0 0,-7-16-15 0 0,-1-1 0 0 0,1 1-1 0 0,0-1 1 0 0,0 0 0 0 0,0 0-1 0 0,0 1 1 0 0,0-2 0 0 0,0 1 0 0 0,1 0-1 0 0,-1 0 1 0 0,1-1 0 0 0,-1 1-1 0 0,1-1 1 0 0,5 2 0 0 0,-4-2 42 0 0,0 0 0 0 0,0 0 0 0 0,1-1 0 0 0,-1 1 0 0 0,0-1 1 0 0,1 0-1 0 0,-1 0 0 0 0,0-1 0 0 0,6 0 0 0 0,1-2 84 0 0,0 0 0 0 0,0-1 1 0 0,0-1-1 0 0,0 1 0 0 0,-1-2 0 0 0,17-10 0 0 0,-15 8-128 0 0,-1-1 0 0 0,0-1 1 0 0,-1 0-1 0 0,0 0 0 0 0,0-1 0 0 0,-1 0 0 0 0,12-20 0 0 0,-8 9 20 0 0,-1-1 0 0 0,-1 0-1 0 0,11-35 1 0 0,-20 55-55 0 0,-1 3-4 0 0,0 6-15 0 0,-1 12-24 0 0,-19 160-14 0 0,18-170 54 0 0,-55 285 268 0 0,-22-6 446 0 0,54-213-259 0 0,-4-1 0 0 0,-57 107 0 0 0,79-169-364 0 0,-3 6 59 0 0,-1 0 0 0 0,-18 25-1 0 0,11-26 31 0 0,16-15-102 0 0,0-2-61 0 0,-1 0 0 0 0,1 0 0 0 0,0 0 0 0 0,0-1 0 0 0,0 1 0 0 0,0 0 0 0 0,1 0 0 0 0,-1 0 0 0 0,0-1 0 0 0,0 1 0 0 0,0-3 0 0 0,-1-1-54 0 0,1 0 0 0 0,-1-1 1 0 0,1 1-1 0 0,0 0 0 0 0,1-1 0 0 0,-1 1 0 0 0,1-9 0 0 0,6-39-623 0 0,-4 44 549 0 0,8-44-6142 0 0,-4 27 48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 3223 0 0,'-2'1'240'0'0,"-33"25"1038"0"0,27-21 905 0 0,-1 0-1 0 0,-15 6 1 0 0,-12 3 2998 0 0,36-14-5108 0 0,0 0 1 0 0,0 0-1 0 0,0 0 0 0 0,-1 0 1 0 0,1 1-1 0 0,0-1 0 0 0,0 0 1 0 0,0 0-1 0 0,-1 0 0 0 0,1 0 1 0 0,0 0-1 0 0,0 0 1 0 0,0 0-1 0 0,-1 0 0 0 0,1 0 1 0 0,0 0-1 0 0,0 0 0 0 0,-1 0 1 0 0,1 0-1 0 0,0 0 0 0 0,0 0 1 0 0,-1 0-1 0 0,1 0 0 0 0,0 0 1 0 0,0 0-1 0 0,0 0 0 0 0,-1 0 1 0 0,1 0-1 0 0,0 0 1 0 0,0 0-1 0 0,-1-1 0 0 0,1 1 1 0 0,0 0-1 0 0,0 0 0 0 0,0 0 1 0 0,0 0-1 0 0,-1 0 0 0 0,1-1 1 0 0,0 1-1 0 0,0 0 0 0 0,0 0 1 0 0,0 0-1 0 0,0-1 0 0 0,1-8 920 0 0,-1 8-1162 0 0,3-6 231 0 0,0-1 1 0 0,0 1 0 0 0,0 0 0 0 0,1 0-1 0 0,1 0 1 0 0,-1 0 0 0 0,1 1 0 0 0,0 0-1 0 0,0 0 1 0 0,1 0 0 0 0,0 1 0 0 0,0 0-1 0 0,8-6 1 0 0,-13 10-63 0 0,-1 1 0 0 0,1 0 0 0 0,-1-1 0 0 0,1 1 0 0 0,-1 0 0 0 0,1 0 0 0 0,-1-1 0 0 0,1 1 0 0 0,-1 0 0 0 0,1 0 0 0 0,-1 0 0 0 0,1-1 0 0 0,-1 1 0 0 0,2 0 0 0 0,-1 1 0 0 0,0-1 0 0 0,0 1 0 0 0,0-1 0 0 0,0 1 0 0 0,0-1 0 0 0,0 1 0 0 0,0 0 0 0 0,0 0 0 0 0,0 0 0 0 0,0-1 0 0 0,0 1 0 0 0,0 0 0 0 0,-1 0 0 0 0,1 0 0 0 0,0 0 0 0 0,-1 0 0 0 0,1 0 0 0 0,-1 0 0 0 0,1 1 0 0 0,0 1 0 0 0,1 3 0 0 0,0 0 0 0 0,2 11 0 0 0,-3-5 0 0 0,0 1 0 0 0,-1-1 0 0 0,0 1 0 0 0,0-1 0 0 0,-5 20 0 0 0,-16 60 0 0 0,17-79-1 0 0,-9 20 0 0 0,0-2 19 0 0,12-29 266 0 0,5-8-86 0 0,-1 3-160 0 0,31-51 426 0 0,-18 28-327 0 0,27-33 1 0 0,-36 50-132 0 0,1 1 0 0 0,1-1 0 0 0,0 1 0 0 0,0 0-1 0 0,0 1 1 0 0,1 0 0 0 0,0 1 0 0 0,22-10 0 0 0,-30 15-6 0 0,0 0 0 0 0,1 0 0 0 0,-1 0 0 0 0,1 1 0 0 0,-1-1 0 0 0,1 1 0 0 0,-1 0 0 0 0,1-1 0 0 0,-1 1 0 0 0,1 0 0 0 0,-1 1 0 0 0,1-1 0 0 0,-1 0 0 0 0,0 1 0 0 0,1-1 0 0 0,-1 1 0 0 0,1 0 0 0 0,-1 0 0 0 0,0 0 0 0 0,1 0 0 0 0,-1 0 0 0 0,0 0 0 0 0,0 1 0 0 0,0-1 0 0 0,0 1 0 0 0,2 1 0 0 0,0 1 0 0 0,-1 0 0 0 0,1 1 0 0 0,-1-1 0 0 0,0 1 0 0 0,0-1 0 0 0,0 1 0 0 0,-1 0 0 0 0,0 0 0 0 0,0 0 0 0 0,3 10 0 0 0,-2-1 14 0 0,-1 0-1 0 0,0 0 0 0 0,-1 0 1 0 0,-1 0-1 0 0,-1 16 1 0 0,-2-1 25 0 0,-9 40 0 0 0,11-65-111 0 0,0 5-2364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0,'0'0'570'0'0,"1"-2"174"0"0,18-15 3605 0 0,-17 15-3741 0 0,1 2-8 0 0,8-3-7 0 0,-11 3-566 0 0,0 0 0 0 0,0 0 0 0 0,1 0 0 0 0,-1 0 0 0 0,0 0 0 0 0,0 0 0 0 0,1 0 0 0 0,-1 0-1 0 0,0 0 1 0 0,0 0 0 0 0,1 0 0 0 0,-1 0 0 0 0,0 0 0 0 0,0 0 0 0 0,1 0 0 0 0,-1 0 0 0 0,0 0 0 0 0,0 0 0 0 0,1 0-1 0 0,-1 0 1 0 0,0 1 0 0 0,8 3 224 0 0,0 0-1 0 0,0 1 0 0 0,-1 0 1 0 0,0 0-1 0 0,0 1 0 0 0,0 0 1 0 0,-1 0-1 0 0,7 8 0 0 0,42 63 951 0 0,-42-57-991 0 0,7 14 225 0 0,-2 0-1 0 0,23 60 0 0 0,-27-58-225 0 0,55 168 687 0 0,-59-166-608 0 0,9 70 1 0 0,-8 42 446 0 0,-14-29-117 0 0,-10 0 2 0 0,12-114-586 0 0,-4 23 212 0 0,-1 0-1 0 0,-18 54 1 0 0,-35 53 394 0 0,32-90-472 0 0,23-41-149 0 0,0 0 0 0 0,-1 0 0 0 0,0-1 0 0 0,0 1 0 0 0,-7 5 0 0 0,-9 6 45 0 0,21-16-62 0 0,-1-1 1 0 0,1 0-1 0 0,0 1 1 0 0,-1-1 0 0 0,1 0-1 0 0,-1 1 1 0 0,1-1-1 0 0,0 0 1 0 0,-1 1-1 0 0,1-1 1 0 0,-1 0-1 0 0,1 0 1 0 0,-1 0-1 0 0,1 1 1 0 0,-1-1-1 0 0,1 0 1 0 0,-2 0 0 0 0,1 0-8 0 0,1 0 4 0 0,0 0 0 0 0,0 0 0 0 0,0 0-1 0 0,-1 0 1 0 0,1 1 0 0 0,0-1 0 0 0,0 0 0 0 0,0 0 0 0 0,0 0-1 0 0,0 0 1 0 0,0 0 0 0 0,0 0 0 0 0,0 0 0 0 0,0 0 0 0 0,0 0-1 0 0,-1 0 1 0 0,1 0 0 0 0,0 0 0 0 0,0 0 0 0 0,0 0 0 0 0,0 0-1 0 0,0 0 1 0 0,0 0 0 0 0,0 0 0 0 0,0 0 0 0 0,0-1 0 0 0,0 1-1 0 0,-1 0 1 0 0,1 0 0 0 0,0 0 0 0 0,0 0 0 0 0,0 0 0 0 0,0 0-1 0 0,0 0 1 0 0,0 0 0 0 0,0 0 0 0 0,0 0 0 0 0,0 0 0 0 0,0 0-1 0 0,0 0 1 0 0,-2-2-80 0 0,1 1-1 0 0,0-1 0 0 0,0 0 1 0 0,0 1-1 0 0,0-1 0 0 0,0 0 1 0 0,0 0-1 0 0,1 1 0 0 0,-1-1 1 0 0,0 0-1 0 0,1 0 1 0 0,-1 0-1 0 0,1-3 0 0 0,-1 0-413 0 0,1 0-1 0 0,0-1 0 0 0,1 1 1 0 0,0-6-1 0 0,3-9-767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2303 0 0,'0'0'7711'0'0,"3"-1"-7362"0"0,7-3-25 0 0,0 1 0 0 0,0 0-1 0 0,1 1 1 0 0,0 0 0 0 0,-1 0 0 0 0,1 1-1 0 0,0 0 1 0 0,15 2 0 0 0,-22-1-203 0 0,1 1 1 0 0,-1 0 0 0 0,0 0-1 0 0,0 1 1 0 0,6 1 0 0 0,-8-2-64 0 0,-1 0-30 0 0,0-1 1 0 0,0 0-1 0 0,0 1 1 0 0,0 0-1 0 0,0-1 1 0 0,0 1-1 0 0,0-1 1 0 0,0 1 0 0 0,-1 0-1 0 0,1 0 1 0 0,0 0-1 0 0,1 1 1 0 0,1 1 38 0 0,1 2-17 0 0,-1-1 0 0 0,1 1-1 0 0,-1-1 1 0 0,0 1 0 0 0,0 0-1 0 0,-1 0 1 0 0,1 0 0 0 0,-1 1-1 0 0,0-1 1 0 0,0 0 0 0 0,-1 1-1 0 0,0 0 1 0 0,0-1 0 0 0,0 1-1 0 0,0 6 1 0 0,-1 9 124 0 0,-1-1 0 0 0,-7 39-1 0 0,4-29-10 0 0,-14 93 301 0 0,-9 67 225 0 0,26-168-633 0 0,0 1-1 0 0,2 0 1 0 0,0 0 0 0 0,2 0-1 0 0,0-1 1 0 0,10 32 0 0 0,-9-42-52 0 0,1 0 0 0 0,1-1 0 0 0,0 1 1 0 0,11 16-1 0 0,-15-26 6 0 0,0 1 1 0 0,0-1-1 0 0,0 0 1 0 0,1 0-1 0 0,-1 0 1 0 0,0 0-1 0 0,4 1 0 0 0,-1 1 35 0 0,-3-2 40 0 0,1-2 3 0 0,42 2 176 0 0,-42-2-176 0 0,0-1 0 0 0,26-7 11 0 0,-29 8-96 0 0,1-1 0 0 0,0 1 0 0 0,-1 0-1 0 0,1 0 1 0 0,0 0 0 0 0,-1-1 0 0 0,1 1 0 0 0,0 0 0 0 0,-1-1 0 0 0,1 1 0 0 0,-1-1 0 0 0,1 1 0 0 0,-1-1 0 0 0,1 1-1 0 0,-1-1 1 0 0,1 1 0 0 0,-1-1 0 0 0,1 0 0 0 0,0 0 6 0 0,3-3 44 0 0,2-7 11 0 0,0 0 0 0 0,-6 10-60 0 0,0 1 0 0 0,1-1 0 0 0,-1 0 0 0 0,0 1-1 0 0,0-1 1 0 0,0 1 0 0 0,0-1 0 0 0,1 0 0 0 0,-1 1 0 0 0,0-1-1 0 0,0 0 1 0 0,0 1 0 0 0,0-1 0 0 0,0 0 0 0 0,-1 1 0 0 0,1-2-1 0 0,0 0 7 0 0,0-1 18 0 0,-15 0-91 0 0,1 3 63 0 0,11 1 0 0 0,-1 1 0 0 0,1-1 0 0 0,0 0 0 0 0,0 1 0 0 0,0 0 0 0 0,0 0 0 0 0,0 0 0 0 0,0 0 0 0 0,0 0 0 0 0,-2 3 0 0 0,-2 2 0 0 0,1-1 0 0 0,-10 15 0 0 0,10-10-2 0 0,0 0-1 0 0,0 0 1 0 0,1 0-1 0 0,1 0 1 0 0,0 1-1 0 0,0 0 1 0 0,1 0 0 0 0,1 0-1 0 0,0 0 1 0 0,0 0-1 0 0,1 0 1 0 0,1 22-1 0 0,3-5-3 0 0,1 1-1 0 0,1-1 1 0 0,2-1 0 0 0,11 34-1 0 0,-9-34 7 0 0,76 251 0 0 0,-57-142 614 0 0,-25-119-486 0 0,-2 0 1 0 0,0 0 0 0 0,-1 0-1 0 0,0 0 1 0 0,-5 27 0 0 0,2-38 15 0 0,1 1 0 0 0,-1-1 0 0 0,0 0 0 0 0,0 0 0 0 0,-1 0 0 0 0,0 0 0 0 0,-8 10 0 0 0,5-7 32 0 0,-2 3 88 0 0,-2-1 1 0 0,1 0-1 0 0,-1 0 1 0 0,-1-1 0 0 0,-13 10-1 0 0,-69 42 506 0 0,83-56-726 0 0,0-1-1 0 0,-1 0 1 0 0,0 0 0 0 0,-1-2-1 0 0,1 1 1 0 0,-1-1 0 0 0,0-1-1 0 0,-18 2 1 0 0,26-4-356 0 0,0-1 1 0 0,0 0-1 0 0,0-1 0 0 0,-7 0 1 0 0,8 0-495 0 0,-1-1 0 0 0,0 1 0 0 0,0-1 0 0 0,1 1 1 0 0,-1-1-1 0 0,1 0 0 0 0,-8-6 0 0 0,1 0-6117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20 4143 0 0,'0'0'5832'0'0,"0"-2"-5372"0"0,0 2-445 0 0,1 0 50 0 0,-1-1 0 0 0,0 1 0 0 0,0-1 0 0 0,0 0-1 0 0,0 1 1 0 0,0-1 0 0 0,0 1 0 0 0,-1-1 0 0 0,1 1-1 0 0,0-1 1 0 0,0 1 0 0 0,0-1 0 0 0,0 1 0 0 0,-1-1 0 0 0,1 1-1 0 0,0-1 1 0 0,0 1 0 0 0,-1 0 0 0 0,1-1 0 0 0,0 1-1 0 0,-1-1 1 0 0,1 1 0 0 0,0 0 0 0 0,-1-1 0 0 0,1 1-1 0 0,-1 0 1 0 0,1-1 0 0 0,-1 1 0 0 0,1 0 0 0 0,-1 0-1 0 0,1-1 1 0 0,-1 1 0 0 0,1 0 0 0 0,-1 0 0 0 0,0 0-1 0 0,-3-1 35 0 0,-1 0-1 0 0,1 0 1 0 0,-1 1-1 0 0,0 0 0 0 0,1 0 1 0 0,-1 0-1 0 0,0 1 0 0 0,1-1 1 0 0,-6 2-1 0 0,-12 5 110 0 0,1 1 0 0 0,0 1 0 0 0,-22 12 0 0 0,19-8-72 0 0,-51 34 256 0 0,48-27-272 0 0,-29 23 96 0 0,46-34-179 0 0,0 0 1 0 0,1 1-1 0 0,-10 12 1 0 0,11-13-17 0 0,7-5 35 0 0,4 6 21 0 0,-1-8-67 0 0,-1 0-1 0 0,1-1 0 0 0,-1 1 1 0 0,1 0-1 0 0,0-1 0 0 0,-1 1 0 0 0,1-1 1 0 0,0 1-1 0 0,0-1 0 0 0,0 0 1 0 0,3 2-1 0 0,28 10 60 0 0,-26-11-58 0 0,112 28 241 0 0,-20-6-117 0 0,-91-21-106 0 0,-1-1-1 0 0,1 1 1 0 0,-1 1 0 0 0,0-1 0 0 0,0 1-1 0 0,0 1 1 0 0,0-1 0 0 0,-1 1-1 0 0,0 0 1 0 0,10 10 0 0 0,-15-13-15 0 0,0 0 0 0 0,1 0 1 0 0,-1 0-1 0 0,0 0 0 0 0,0 0 0 0 0,0 0 1 0 0,0 1-1 0 0,0-1 0 0 0,-1 0 0 0 0,1 0 1 0 0,-1 1-1 0 0,0-1 0 0 0,1 4 0 0 0,-1-2 18 0 0,-1 0 0 0 0,1 0 0 0 0,-1 0 0 0 0,1 0 0 0 0,-1 0 0 0 0,-1 0 0 0 0,-1 5 0 0 0,-1-1 46 0 0,0 0 0 0 0,0 0 0 0 0,-1-1 0 0 0,0 0 0 0 0,-1 1 0 0 0,-9 8 0 0 0,-15 13 164 0 0,-1-1-1 0 0,-51 35 0 0 0,68-54-192 0 0,2-1-38 0 0,-15 12 0 0 0,24-17 32 0 0,-1 5-33 0 0,4-5-10 0 0,1 0 0 0 0,-1 1 0 0 0,1-1 0 0 0,-1 0 0 0 0,1 0 0 0 0,0 0 0 0 0,0 0 0 0 0,1 0 0 0 0,-1 0 0 0 0,4 5 0 0 0,1 5 0 0 0,4 8 0 0 0,-5-11 0 0 0,-1 0 0 0 0,4 11 0 0 0,-2-1 0 0 0,-1 1 0 0 0,-1 0 0 0 0,2 33 0 0 0,-11 84 0 0 0,1-60 0 0 0,3-58 2 0 0,1-1 0 0 0,1 0 0 0 0,1 0-1 0 0,1 0 1 0 0,8 31 0 0 0,-9-44 9 0 0,0-1 0 0 0,1 1 0 0 0,-1-1-1 0 0,1 0 1 0 0,0 0 0 0 0,0 0 0 0 0,1 0 0 0 0,0 0 0 0 0,0-1 0 0 0,0 0 0 0 0,0 0-1 0 0,0 0 1 0 0,8 5 0 0 0,-4-4-194 0 0,-1-1 1 0 0,1 0-1 0 0,0 0 0 0 0,0-1 1 0 0,0 0-1 0 0,0-1 0 0 0,1 0 1 0 0,14 2-1 0 0,12-1-5928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 1839 0 0,'0'0'8859'0'0,"-2"-1"-8343"0"0,-2 1-358 0 0,-1 0-1 0 0,1-1 1 0 0,0 2-1 0 0,-1-1 1 0 0,1 0-1 0 0,-1 1 1 0 0,1 0-1 0 0,0 0 1 0 0,-1 0-1 0 0,1 1 1 0 0,0-1-1 0 0,0 1 1 0 0,-8 4-1 0 0,-4 4 284 0 0,-28 23 0 0 0,42-32-415 0 0,-48 40 725 0 0,-67 71 0 0 0,95-87-575 0 0,0 1 1 0 0,2 0-1 0 0,1 2 1 0 0,-26 51-1 0 0,26-39 94 0 0,-22 71 0 0 0,33-85-197 0 0,2 1 0 0 0,1 0 0 0 0,-3 52 0 0 0,7-65-46 0 0,2 1 1 0 0,0-1-1 0 0,1 0 0 0 0,0 1 1 0 0,1-1-1 0 0,8 23 0 0 0,-8-28-8 0 0,1 0-1 0 0,0 1 1 0 0,1-2-1 0 0,0 1 1 0 0,1 0-1 0 0,-1-1 1 0 0,2 0-1 0 0,-1-1 1 0 0,1 1-1 0 0,12 10 1 0 0,-9-10-17 0 0,0-1-1 0 0,0 0 1 0 0,0-1 0 0 0,1 0-1 0 0,0-1 1 0 0,0 0 0 0 0,15 5-1 0 0,-5-4-36 0 0,-1-1 0 0 0,1-1 0 0 0,41 3 0 0 0,-44-7-146 0 0,-12 1-39 0 0,0-1 0 0 0,1 0 1 0 0,-1-1-1 0 0,0 1 1 0 0,1-1-1 0 0,8-3 1 0 0,-1-1-1147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7311 0 0,'0'0'660'0'0,"1"2"-434"0"0,8 20 1244 0 0,1 0 0 0 0,17 28 0 0 0,7 14 109 0 0,-3 3-407 0 0,39 82 367 0 0,-4-29-1297 0 0,-58-106-194 0 0,1 2-36 0 0,-1-7-68 0 0,-7-7-232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9671 0 0,'0'0'1547'0'0,"-1"2"-988"0"0,-17 27 1466 0 0,-26 58-1 0 0,-7 38-105 0 0,30-68-1302 0 0,-15 45 227 0 0,6-16-483 0 0,-19 62-117 0 0,36-107-221 0 0,13-39-11 0 0,10-12-3971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10047 0 0,'-2'28'448'0'0,"0"-16"88"0"0,0 1-432 0 0,-4 9-104 0 0,0 2 0 0 0,0-2 0 0 0,0-1 568 0 0,1-3 88 0 0,1-2 16 0 0,0 0 8 0 0,2 1-80 0 0,-4-1-96 0 0,6-2-504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4143 0 0,'0'0'319'0'0,"1"3"-210"0"0,4 8 699 0 0,-1 0 0 0 0,0 1 0 0 0,-1 0-1 0 0,0 0 1 0 0,2 15 0 0 0,-2 4 1116 0 0,-1 31 0 0 0,-2-44-1611 0 0,-1-1 0 0 0,0 0 0 0 0,-1 0-1 0 0,-1 0 1 0 0,-1 0 0 0 0,0 0 0 0 0,-1-1 0 0 0,-1 1 0 0 0,-1-1-1 0 0,0-1 1 0 0,-1 1 0 0 0,-1-1 0 0 0,-15 21 0 0 0,-43 39 432 0 0,63-72-678 0 0,4-3-67 0 0,-1 1 1 0 0,0-1 0 0 0,0 1 1 0 0,1-1-1 0 0,-1 0 0 0 0,0 1 0 0 0,0-1 0 0 0,0 0 1 0 0,0 1-1 0 0,0-1 0 0 0,-1 0 0 0 0,2 0-10 0 0,-1 0-1 0 0,0-1 1 0 0,1 1-1 0 0,0 0 1 0 0,-1 0-1 0 0,1 0 1 0 0,-1-1-1 0 0,1 1 1 0 0,-1 0-1 0 0,1-1 1 0 0,-1 1-1 0 0,1 0 1 0 0,0-1-1 0 0,-1 1 1 0 0,1-1-1 0 0,0 1 1 0 0,-1-1 0 0 0,1 1-1 0 0,0-1 1 0 0,0 1-1 0 0,-1-1 1 0 0,1 1-1 0 0,0-1 1 0 0,-3-14-770 0 0,3-5-323 0 0,5-2-38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7831 0 0,'0'0'603'0'0,"1"2"-396"0"0,3 16 554 0 0,-2-1 0 0 0,0 1 0 0 0,0 0 1 0 0,-2-1-1 0 0,0 1 0 0 0,-4 26 0 0 0,-27 107 2508 0 0,13-72-2453 0 0,-21 71 17 0 0,36-139-822 0 0,2-9-87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8751 0 0,'0'0'794'0'0,"-2"2"-545"0"0,-6 7 402 0 0,1 1-1 0 0,0 0 1 0 0,1 0-1 0 0,-10 20 1 0 0,3-4 149 0 0,1-6-323 0 0,2 1 0 0 0,1 0 0 0 0,0 0-1 0 0,-5 26 1 0 0,8-25-115 0 0,-2 29 1 0 0,7-43-299 0 0,1 1 0 0 0,0 0-1 0 0,0-1 1 0 0,1 1 0 0 0,0 0 0 0 0,3 11 0 0 0,-3-16-46 0 0,0-1-1 0 0,0 1 0 0 0,1-1 1 0 0,1 4-1 0 0,-2-5-6 0 0,1 0 1 0 0,0 1-1 0 0,-1-1 0 0 0,1 0 1 0 0,0 0-1 0 0,0 0 0 0 0,0 0 1 0 0,0 0-1 0 0,1-1 1 0 0,-1 1-1 0 0,0-1 0 0 0,1 1 1 0 0,-1-1-1 0 0,1 0 0 0 0,-1 0 1 0 0,1 0-1 0 0,5 1 1 0 0,-4-1 23 0 0,1-1 1 0 0,-1 1-1 0 0,1-1 1 0 0,-1 0-1 0 0,1-1 1 0 0,-1 1 0 0 0,1-1-1 0 0,-1 0 1 0 0,1 0-1 0 0,6-2 1 0 0,0-2 67 0 0,1 0 1 0 0,-1-1 0 0 0,0-1-1 0 0,-1 1 1 0 0,1-2-1 0 0,-1 1 1 0 0,15-17-1 0 0,-9 7-32 0 0,0-1-1 0 0,-1-1 1 0 0,14-23 0 0 0,-17 21-45 0 0,-1-1 1 0 0,14-39-1 0 0,-20 48-31 0 0,-1 3 16 0 0,1 21 42 0 0,-3 2-53 0 0,0-1 0 0 0,-1 1 0 0 0,-1 0 0 0 0,-1 15 0 0 0,1 3 0 0 0,-4 72 80 0 0,-3 0 0 0 0,-6-1 0 0 0,-42 171 0 0 0,18-144 236 0 0,24-92-73 0 0,-24 48 1 0 0,36-81-225 0 0,-32 56 418 0 0,27-49-304 0 0,-1-1 0 0 0,0 0 0 0 0,-14 13 0 0 0,12-14 20 0 0,7-7 69 0 0,1-4-148 0 0,-1 0-76 0 0,0 0 1 0 0,0 0-1 0 0,0 0 0 0 0,1 0 0 0 0,-1 0 0 0 0,1-1 1 0 0,-1 1-1 0 0,1-1 0 0 0,0 1 0 0 0,0-1 1 0 0,0 1-1 0 0,0-1 0 0 0,1 0 0 0 0,-1 0 0 0 0,1 1 1 0 0,-1-1-1 0 0,1 0 0 0 0,0 0 0 0 0,0 1 1 0 0,1-6-1 0 0,1-5-253 0 0,0-1 1 0 0,8-25 0 0 0,-9 36 173 0 0,28-81-2443 0 0,-19 63 753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7367 0 0,'1'3'334'0'0,"1"9"-228"0"0,-1 0 0 0 0,0-1 1 0 0,-1 13-1 0 0,-3 40 1419 0 0,0-26 1342 0 0,-2-1-1 0 0,-13 56 0 0 0,13-74-2472 0 0,-12 36 533 0 0,15-48-770 0 0,0 1-105 0 0,1-1 39 0 0,0 4-100 0 0,0-9-342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6791 0 0,'0'0'615'0'0,"1"-2"-398"0"0,6-22 1889 0 0,-4 20-1356 0 0,0 1-578 0 0,1 1-1 0 0,0-1 0 0 0,-1 1 1 0 0,1 0-1 0 0,0 0 1 0 0,0 0-1 0 0,1 1 0 0 0,-1 0 1 0 0,0 0-1 0 0,1 0 0 0 0,-1 0 1 0 0,0 0-1 0 0,1 1 0 0 0,-1 0 1 0 0,1 0-1 0 0,-1 0 1 0 0,0 0-1 0 0,7 2 0 0 0,-2 2-11 0 0,1 0 0 0 0,-1 0 0 0 0,0 1 0 0 0,-1 0 0 0 0,1 1 0 0 0,-1-1 0 0 0,8 9 0 0 0,-5-3-11 0 0,0 0 0 0 0,-1 0-1 0 0,0 1 1 0 0,12 20 0 0 0,-17-24-86 0 0,19 30 174 0 0,-1 1 0 0 0,-3 1-1 0 0,-1 1 1 0 0,26 86 0 0 0,-28-70-21 0 0,-2 1 0 0 0,-4 1 1 0 0,-2 0-1 0 0,3 73 0 0 0,-12-87 97 0 0,-2 0 0 0 0,-11 68 0 0 0,7-81-72 0 0,-1 0 1 0 0,-3 0 0 0 0,0-1 0 0 0,-17 35 0 0 0,12-36-47 0 0,-1-1 0 0 0,-20 28 0 0 0,24-41-101 0 0,0 0-1 0 0,-1-2 0 0 0,0 1 1 0 0,-28 21-1 0 0,38-34-104 0 0,1 0 0 0 0,-1-1-1 0 0,0 1 1 0 0,0 0 0 0 0,-1-1 0 0 0,1 0-1 0 0,0 0 1 0 0,-6 1 0 0 0,5-3-522 0 0,3 0 368 0 0,-1 0 1 0 0,0-1-1 0 0,0 1 1 0 0,1 0-1 0 0,-1-1 1 0 0,1 0 0 0 0,-2-2-1 0 0,2 3-299 0 0,0 0-1 0 0,1 0 1 0 0,-1 0 0 0 0,1 0-1 0 0,-1 0 1 0 0,1 0 0 0 0,0-1-1 0 0,-1 1 1 0 0,1 0-1 0 0,0 0 1 0 0,0-2 0 0 0,1-11-5470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6911 0 0,'0'2'528'0'0,"2"19"250"0"0,-1-1 0 0 0,-1 1 0 0 0,-5 34-1 0 0,-18 63 3466 0 0,17-97-3682 0 0,-1-1 0 0 0,-1 1 0 0 0,0-1 0 0 0,-15 23 0 0 0,17-33-425 0 0,-1 0 0 0 0,0-1 0 0 0,0 0 1 0 0,-1 0-1 0 0,0 0 0 0 0,-12 9 0 0 0,19-18-143 0 0,1 1-1 0 0,0-1 0 0 0,-1 0 1 0 0,1 1-1 0 0,-1-1 1 0 0,1 0-1 0 0,-1 0 0 0 0,1 1 1 0 0,-1-1-1 0 0,1 0 0 0 0,-1 0 1 0 0,1 0-1 0 0,-1 0 1 0 0,1 0-1 0 0,-1 0 0 0 0,1 0 1 0 0,-1 0-1 0 0,0 0 0 0 0,-1 0-629 0 0,-4-12-9485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9095 0 0,'0'0'3528'0'0,"12"-4"-4040"0"0,0-2-128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6415 0 0,'0'0'1107'0'0,"2"1"-651"0"0,6 3 21 0 0,-6-3 875 0 0,0 0-920 0 0,6 3-4 0 0,-6-3 384 0 0,0 0-412 0 0,6 0-6 0 0,-6-1 987 0 0,1 0-1253 0 0,6-1-96 0 0,-7 0 297 0 0,1 1-269 0 0,6-1-62 0 0,-6 0-93 0 0,-2 1-104 0 0,22-4-4013 0 0,-11 2 36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6103 0 0,'0'0'3472'0'0,"2"-1"-3085"0"0,2-1-216 0 0,0 0 0 0 0,-1 0 0 0 0,1-1 0 0 0,0 1-1 0 0,5-7 1 0 0,9-5 279 0 0,-7 6-85 0 0,15-14 0 0 0,5-4-5 0 0,112-82 448 0 0,-118 91-618 0 0,1 1 0 0 0,1 0 0 0 0,54-21 0 0 0,-80 36-14 0 0,0 1-152 0 0,0 0 0 0 0,0 0-1 0 0,0 0 1 0 0,-1 0-1 0 0,1 0 1 0 0,0 0 0 0 0,0 1-1 0 0,-1-1 1 0 0,1 0 0 0 0,1 1-1 0 0,-1 0-17 0 0,-1-1-1 0 0,1 1 1 0 0,-1-1-1 0 0,1 1 1 0 0,-1 0-1 0 0,1-1 1 0 0,-1 1-1 0 0,0 0 1 0 0,1 0-1 0 0,-1-1 1 0 0,0 1-1 0 0,0 1 1 0 0,1 0 6 0 0,2 5 30 0 0,-1 1-1 0 0,0-1 1 0 0,0 1-1 0 0,0 0 1 0 0,-1-1-1 0 0,-1 1 1 0 0,1 0 0 0 0,-1 0-1 0 0,-1 9 1 0 0,-2 6 131 0 0,-11 39 0 0 0,9-41-91 0 0,-2 4 39 0 0,-18 40-1 0 0,5-14 14 0 0,17-39-108 0 0,-1 15-205 0 0,2-22 48 0 0,1-4 50 0 0,1-1 1 0 0,-1 1-1 0 0,1 0 0 0 0,0 0 0 0 0,-1 0 1 0 0,1 0-1 0 0,0 0 0 0 0,0-1 0 0 0,0 1 1 0 0,-1 1-1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 6967 0 0,'0'0'630'0'0,"-1"2"-424"0"0,-14 20 868 0 0,-24 37 972 0 0,15-23-1169 0 0,-1-1-1 0 0,-35 37 1 0 0,24-30-340 0 0,-96 93 796 0 0,23-26-743 0 0,78-76-513 0 0,-20 24-1365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6735 0 0,'0'0'608'0'0,"0"2"-500"0"0,2 11 438 0 0,-1 0-1 0 0,0 0 0 0 0,0 1 1 0 0,-2 16-1 0 0,-5 7 725 0 0,-16 54 0 0 0,11-49-663 0 0,-3 9 30 0 0,-5 16 0 0 0,17-58-853 0 0,-2 9 793 0 0,3-7-5007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3679 0 0,'0'2'167'0'0,"0"4"-130"0"0,-1 0-1 0 0,0 1 1 0 0,0-1-1 0 0,-1 0 1 0 0,-3 10-1 0 0,-16 32 1707 0 0,18-42-1121 0 0,-12 26 1508 0 0,-2 0 0 0 0,-30 44 1417 0 0,48-78-3410 0 0,7-11 40 0 0,17-23 0 0 0,-10 16-132 0 0,-7 7-44 0 0,2 0 0 0 0,-1 1 0 0 0,2 0 0 0 0,0 1 1 0 0,0 0-1 0 0,1 1 0 0 0,0 0 0 0 0,17-9 0 0 0,-27 18-4 0 0,0-1 0 0 0,1 1 0 0 0,-1 0 0 0 0,0 0 0 0 0,1 1 0 0 0,-1-1 0 0 0,1 1 0 0 0,-1-1 0 0 0,1 1 0 0 0,-1 0 0 0 0,1-1 0 0 0,-1 1 0 0 0,1 1 0 0 0,-1-1 0 0 0,1 0 0 0 0,-1 1 0 0 0,1-1 0 0 0,3 2 0 0 0,-2 0-4 0 0,-1 0 0 0 0,1-1 1 0 0,-1 2-1 0 0,1-1 0 0 0,-1 0 1 0 0,0 1-1 0 0,0-1 0 0 0,0 1 1 0 0,0 0-1 0 0,-1 0 1 0 0,4 5-1 0 0,0 0 5 0 0,-1 1 0 0 0,0 0 0 0 0,-1 0 0 0 0,0 0 0 0 0,-1 0 0 0 0,1 1 0 0 0,-2-1 0 0 0,1 1 0 0 0,-1 0 0 0 0,-1 0-1 0 0,0 0 1 0 0,0 0 0 0 0,-1 0 0 0 0,-2 19 0 0 0,-9 45 297 0 0,10-67-254 0 0,1-5 23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5839 0 0,'0'0'5418'0'0,"2"2"-4918"0"0,8 7 218 0 0,19 12 1 0 0,-15-11-152 0 0,14 13-1 0 0,43 50 662 0 0,-37-37-784 0 0,17 22 208 0 0,49 73 0 0 0,-99-129-645 0 0,33 50 265 0 0,49 101-1 0 0,-75-136-221 0 0,16 33 93 0 0,-15-28-65 0 0,1-1 1 0 0,1 0-1 0 0,22 30 0 0 0,-32-49 36 0 0,0-1-210 0 0,0-1 23 0 0,-1 0-37 0 0,1 1 0 0 0,-1-1 0 0 0,1 1-1 0 0,0-1 1 0 0,-1 1 0 0 0,1-1 0 0 0,-1 0-1 0 0,1 1 1 0 0,0-1 0 0 0,-1 0 0 0 0,1 0-1 0 0,0 0 1 0 0,-1 1 0 0 0,1-1-1 0 0,0 0 1 0 0,-1 0 0 0 0,1 0 0 0 0,0 0-1 0 0,-1 0 1 0 0,1 0 0 0 0,0 0 0 0 0,-1 0-1 0 0,1 0 1 0 0,0-1 0 0 0,-1 1 0 0 0,2 0-1 0 0,6-5-1305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165 292 2759 0 0,'0'0'5639'0'0,"-1"1"-5180"0"0,-5 1-270 0 0,1 1 0 0 0,-1 0 1 0 0,1 0-1 0 0,0 1 1 0 0,1 0-1 0 0,-1-1 0 0 0,1 2 1 0 0,-1-1-1 0 0,-5 8 1 0 0,-3 6 280 0 0,-15 25-1 0 0,16-22-104 0 0,0-1 80 0 0,-9 24 0 0 0,12-23-199 0 0,7-17-184 0 0,0 0-21 0 0,0 0 0 0 0,0 0 0 0 0,1 0 0 0 0,0 0 0 0 0,0 1 0 0 0,0-1 0 0 0,0 0 0 0 0,1 0 0 0 0,0 1 1 0 0,0 8-1 0 0,0-11 37 0 0,2-2 9 0 0,0 1-61 0 0,0 0-1 0 0,0-1 1 0 0,1 0-1 0 0,-1 1 1 0 0,0-1-1 0 0,0 0 1 0 0,0 0 0 0 0,1 0-1 0 0,-1 0 1 0 0,0-1-1 0 0,0 1 1 0 0,0-1-1 0 0,1 1 1 0 0,1-2 0 0 0,0 0 10 0 0,0 1-1 0 0,0-1 1 0 0,-1-1 0 0 0,1 1 0 0 0,-1-1 0 0 0,0 1 0 0 0,4-4 0 0 0,3-6 52 0 0,0 1 1 0 0,-1-2-1 0 0,9-15 1 0 0,-16 26-81 0 0,14-25 22 0 0,-1-2 0 0 0,15-36 0 0 0,12-65 24 0 0,-29 84-22 0 0,10-80 0 0 0,-22 118-24 0 0,0 3-2 0 0,-1 1 0 0 0,1-1 0 0 0,-1 1 0 0 0,-1-1 0 0 0,1 1 0 0 0,-1 0 0 0 0,-1-8 0 0 0,1 10-80 0 0,1 6 44 0 0,0-1 1 0 0,-1 0 0 0 0,1 0 0 0 0,-3 6 0 0 0,-1 4 12 0 0,-7 42 65 0 0,3-1 1 0 0,-3 84-1 0 0,9-52 18 0 0,0 44 24 0 0,4-116-248 0 0,5 26 1 0 0,-7-37 118 0 0,1 0-396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7311 0 0,'0'0'660'0'0,"1"3"-541"0"0,14 15-20 0 0,-14-17-16 0 0,1 0 0 0 0,-1-1 0 0 0,0 1 0 0 0,0 0 0 0 0,0-1 0 0 0,0 1 0 0 0,0-1 1 0 0,1 0-1 0 0,-1 1 0 0 0,0-1 0 0 0,0 0 0 0 0,1 0 0 0 0,-1 0 0 0 0,0 0 0 0 0,0 0 0 0 0,3 0 1 0 0,-1 0 155 0 0,6-1-17 0 0,-1 0 1 0 0,1 0-1 0 0,-1 0 1 0 0,0-1-1 0 0,0-1 1 0 0,0 1-1 0 0,0-1 1 0 0,0-1-1 0 0,8-4 1 0 0,3-3 77 0 0,0-2 0 0 0,21-16 0 0 0,-33 23-208 0 0,-1 1 0 0 0,0-1 0 0 0,0-1 1 0 0,-1 1-1 0 0,0-1 0 0 0,0 0 0 0 0,6-12 0 0 0,-6 10 60 0 0,-4 8 192 0 0,-2-3-58 0 0,1 4-278 0 0,0 0 1 0 0,0 0-1 0 0,0 0 1 0 0,0 0-1 0 0,0-1 1 0 0,0 1-1 0 0,0 0 0 0 0,0 0 1 0 0,0 0-1 0 0,0 0 1 0 0,0-1-1 0 0,0 1 1 0 0,0 0-1 0 0,0 0 0 0 0,0 0 1 0 0,0 0-1 0 0,0-1 1 0 0,0 1-1 0 0,0 0 0 0 0,0 0 1 0 0,0 0-1 0 0,0 0 1 0 0,0 0-1 0 0,0 0 1 0 0,-1-1-1 0 0,1 1 0 0 0,0 0 1 0 0,0 0-1 0 0,0 0 1 0 0,0 0-1 0 0,0 0 1 0 0,0 0-1 0 0,-1 0 0 0 0,1 0 1 0 0,0 0-1 0 0,0-1 1 0 0,-3 1 40 0 0,1 0 1 0 0,-1-1 0 0 0,1 1 0 0 0,-1 0-1 0 0,1 0 1 0 0,0 1 0 0 0,-1-1 0 0 0,1 0 0 0 0,-1 1-1 0 0,1 0 1 0 0,0-1 0 0 0,-1 1 0 0 0,1 0-1 0 0,0 0 1 0 0,0 0 0 0 0,-1 1 0 0 0,1-1 0 0 0,0 0-1 0 0,0 1 1 0 0,-2 1 0 0 0,-4 5 50 0 0,-1 1-1 0 0,1 0 1 0 0,-7 10 0 0 0,1-1 54 0 0,-30 38 205 0 0,38-47-294 0 0,0 1 0 0 0,1 0 0 0 0,0 0 0 0 0,-5 14 0 0 0,9-22-55 0 0,0 1 0 0 0,1-1-1 0 0,-1 1 1 0 0,1 0 0 0 0,0-1-1 0 0,0 1 1 0 0,-1-1 0 0 0,2 1-1 0 0,-1 0 1 0 0,0-1 0 0 0,0 1-1 0 0,1-1 1 0 0,0 1 0 0 0,-1-1-1 0 0,2 4 1 0 0,-1-4-15 0 0,0-1 0 0 0,0 1 0 0 0,0-1 0 0 0,0 1 1 0 0,0-1-1 0 0,1 1 0 0 0,-1-1 0 0 0,0 0 0 0 0,1 1 0 0 0,-1-1 0 0 0,1 0 0 0 0,-1 0 0 0 0,1 0 0 0 0,0 0 0 0 0,-1 0 0 0 0,1-1 1 0 0,0 1-1 0 0,0 0 0 0 0,-1-1 0 0 0,1 1 0 0 0,4-1 0 0 0,1 1-235 0 0,1 0-1 0 0,-1-1 1 0 0,9-1 0 0 0,10-4-3750 0 0,0-2-1242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83 7687 0 0,'-31'109'778'0'0,"7"-29"84"0"0,-2 8 1741 0 0,-1-1-767 0 0,12-32-732 0 0,14-53 260 0 0,3-4-1151 0 0,54-110 676 0 0,-41 80-770 0 0,17-43 1 0 0,13-26-128 0 0,-35 82 8 0 0,36-64 0 0 0,-40 75 0 0 0,0-1 0 0 0,1 1 0 0 0,0-1 0 0 0,0 2 0 0 0,1-1 0 0 0,15-10 0 0 0,-19 15 3 0 0,0 1-1 0 0,0 0 0 0 0,0 0 1 0 0,8-2-1 0 0,-7 5 46 0 0,24 10 35 0 0,-24-6 16 0 0,-1-1-69 0 0,-1 0 1 0 0,0 1 0 0 0,0-1-1 0 0,0 1 1 0 0,-1-1 0 0 0,1 1-1 0 0,-1 0 1 0 0,-1 0 0 0 0,1 0-1 0 0,1 10 1 0 0,-1-4 33 0 0,-2 1 0 0 0,1-1 0 0 0,-1 1 0 0 0,-1 0 0 0 0,0-1 0 0 0,-6 23 0 0 0,3-19 0 0 0,-1 1-1 0 0,-1-1 0 0 0,0 0 1 0 0,-13 20-1 0 0,6-12-45 0 0,-19 24-1 0 0,8-20-5298 0 0,10-14-601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0,'0'0'768'0'0,"0"3"-472"0"0,2 30 461 0 0,-2-18-83 0 0,4 25-1 0 0,8 21 811 0 0,7 84 0 0 0,-18-133-1313 0 0,1-1 0 0 0,4 13-1 0 0,-5-21 270 0 0,1-4-309 0 0,5-1-37 0 0,0-1 0 0 0,0 0 1 0 0,0 0-1 0 0,-1-1 0 0 0,0 0 1 0 0,0 0-1 0 0,0 0 0 0 0,0-1 0 0 0,0 0 1 0 0,6-7-1 0 0,7-10 131 0 0,22-30 0 0 0,27-35-78 0 0,-55 72-142 0 0,1 1 0 0 0,1 0 0 0 0,24-18-1 0 0,-26 24-4 0 0,-1 2-10 0 0,-7 5-245 0 0,-1 0 0 0 0,1 0 1 0 0,0 1-1 0 0,8-1 0 0 0,-1 1-4949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8895 0 0,'0'0'808'0'0,"-2"3"-664"0"0,-4 4 242 0 0,-1 1-1 0 0,0-1 0 0 0,-1 0 0 0 0,-8 6 0 0 0,5-5 571 0 0,-20 21 0 0 0,18-15-571 0 0,1 1 1 0 0,0 0 0 0 0,1 1 0 0 0,0 1-1 0 0,-8 19 1 0 0,4-4 42 0 0,14-32-414 0 0,1 1-1 0 0,-1 0 0 0 0,1 0 1 0 0,0 0-1 0 0,-1 0 0 0 0,1-1 1 0 0,0 1-1 0 0,0 0 0 0 0,-1 0 1 0 0,1 0-1 0 0,0 0 0 0 0,0 0 1 0 0,0 0-1 0 0,0 0 0 0 0,0 1 1 0 0,1 0 24 0 0,-2 2 153 0 0,4-3-119 0 0,0 0-49 0 0,1-1-1 0 0,-1 1 1 0 0,1 0 0 0 0,-1-1 0 0 0,1 0-1 0 0,-1 0 1 0 0,1 0 0 0 0,-1 0-1 0 0,1 0 1 0 0,-1-1 0 0 0,0 1 0 0 0,1-1-1 0 0,-1 0 1 0 0,1 0 0 0 0,-1-1-1 0 0,0 1 1 0 0,0 0 0 0 0,0-1 0 0 0,0 0-1 0 0,0 0 1 0 0,0 0 0 0 0,0 0 0 0 0,4-5-1 0 0,8-7 99 0 0,-5 6-78 0 0,0-2 0 0 0,-1 1-1 0 0,0-1 1 0 0,0 0 0 0 0,-1-1-1 0 0,-1 0 1 0 0,0-1 0 0 0,0 1 0 0 0,5-14-1 0 0,-7 14-18 0 0,-4 10 0 0 0,0 3 0 0 0,4 14-21 0 0,0-1-1 0 0,-2 1 1 0 0,0 0-1 0 0,1 22 0 0 0,-3-30-2 0 0,2 10 0 0 0,-1-11-6 0 0,0 0 0 0 0,6 13 0 0 0,-7-17-94 0 0,1-1-47 0 0,7 6-774 0 0,-9-8 783 0 0,2 2-1926 0 0,-2-2 1926 0 0,0 0 1 0 0,1 0-1 0 0,-1 0 1 0 0,0 0-1 0 0,0 0 0 0 0,0 0 1 0 0,1 0-1 0 0,-1 0 1 0 0,0 0-1 0 0,0 0 0 0 0,0 0 1 0 0,1 0-1 0 0,-1-1 1 0 0,17 0-5373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5983 0 0,'-22'57'648'0'0,"-16"36"3184"0"0,-5 6 4326 0 0,46-100-7932 0 0,3-1-147 0 0,1-1 0 0 0,-1 0-1 0 0,0 0 1 0 0,0-1 0 0 0,-1 0 0 0 0,1 0-1 0 0,-1 0 1 0 0,6-7 0 0 0,39-45 190 0 0,-6 5-161 0 0,14-9-34 0 0,-48 50-74 0 0,2 3-10 0 0,-7 6-33 0 0,5 2-10 0 0,-9-1 31 0 0,0 0 1 0 0,-1 0 0 0 0,1 0 0 0 0,0 0 0 0 0,-1 1 0 0 0,1-1 0 0 0,0 0-1 0 0,-1 0 1 0 0,1 1 0 0 0,-1-1 0 0 0,1 0 0 0 0,-1 0 0 0 0,1 1 0 0 0,-1-1-1 0 0,1 1 1 0 0,-1-1 0 0 0,1 1 0 0 0,0 0 0 0 0,0 0-56 0 0,1 1-52 0 0,1 0 0 0 0,-1-1 0 0 0,0 1 0 0 0,-1 0 0 0 0,1 1 0 0 0,0-1 0 0 0,0 0 0 0 0,-1 0 0 0 0,2 4 0 0 0,1 1-553 0 0,5 6-897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10103 0 0,'0'0'919'0'0,"-3"3"-759"0"0,-5 6 334 0 0,1 0 0 0 0,-1 0 0 0 0,2 1 1 0 0,-1 0-1 0 0,1 1 0 0 0,1-1 0 0 0,-6 17 0 0 0,-19 59 1457 0 0,24-64-1550 0 0,1 0 0 0 0,-2 24 0 0 0,6-36-323 0 0,1 1 0 0 0,2 14 1 0 0,0 1-1 0 0,0-21-35 0 0,5 5-73 0 0,-6-8-186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163 473 7487 0 0,'0'0'675'0'0,"-2"0"-555"0"0,-46 8 2655 0 0,43-7-2413 0 0,0 1-1 0 0,0 0 1 0 0,-9 4-1 0 0,10-4-193 0 0,1 1 0 0 0,0-1-1 0 0,-1 1 1 0 0,1-1 0 0 0,0 1 0 0 0,-4 6-1 0 0,1-3 83 0 0,4-4-172 0 0,1 0 1 0 0,-1 0-1 0 0,0 0 0 0 0,1 1 0 0 0,-1-1 0 0 0,1 1 0 0 0,-1 2 1 0 0,-3 4 71 0 0,1-2 17 0 0,-1 2 121 0 0,0 0 1 0 0,-4 11-1 0 0,1 7 120 0 0,7-24-205 0 0,1 0-127 0 0,0 9-11 0 0,0-9 69 0 0,2-1-60 0 0,1 1-61 0 0,9 6 81 0 0,-7-5-66 0 0,4 2 57 0 0,25 7 75 0 0,-16-7-101 0 0,0-1 6 0 0,-1-3-1 0 0,15-1 16 0 0,-30-1-1 0 0,1-1 9 0 0,10-4-37 0 0,-1-1 1 0 0,0 0-1 0 0,0-1 1 0 0,0 0-1 0 0,-1 0 0 0 0,0-1 1 0 0,0-1-1 0 0,15-16 1 0 0,-4 0-11 0 0,-1 0 1 0 0,28-43 0 0 0,-38 51-21 0 0,-2-1 0 0 0,0 0 0 0 0,12-36 0 0 0,10-62-81 0 0,-25 84-77 0 0,0 0 1 0 0,-3-1-1 0 0,0-55 0 0 0,-3 2-367 0 0,0 84 390 0 0,-2 5-46 0 0,-7 11 163 0 0,1 2 1 0 0,1-1-1 0 0,0 1 1 0 0,1 0-1 0 0,1 0 1 0 0,-5 24-1 0 0,-11 107 295 0 0,19-137-266 0 0,-6 138 364 0 0,9-120-289 0 0,1 0 0 0 0,2 0 0 0 0,7 34 0 0 0,-9-56-93 0 0,-1 0 1 0 0,1-1-1 0 0,1 1 0 0 0,-1 0 0 0 0,1-1 0 0 0,0 1 1 0 0,0-1-1 0 0,0 0 0 0 0,1 0 0 0 0,5 5 0 0 0,-4-6 34 0 0,0-2-33 0 0,1 0 0 0 0,-1 0 0 0 0,1-1 0 0 0,-1 0 0 0 0,11 1 0 0 0,-15-2-10 0 0,0 0 1 0 0,0 0-1 0 0,1 0 1 0 0,-1 0-1 0 0,0 0 1 0 0,0 0-1 0 0,0-1 1 0 0,0 1-1 0 0,0 0 1 0 0,0-1-1 0 0,0 1 1 0 0,2-2-1 0 0,1 0 10 0 0,4-2 47 0 0,-1 0-1 0 0,1 0 0 0 0,-1-1 1 0 0,0 0-1 0 0,11-11 0 0 0,1-3 98 0 0,-12 10-86 0 0,-6 6-61 0 0,1 1 132 0 0,0 1-192 0 0,8-3 20 0 0,4 1-20 0 0,20-1 36 0 0,-17 1 12 0 0,-11 1-24 0 0,0 0-1 0 0,-1-1 1 0 0,1 0 0 0 0,-1 0-1 0 0,8-6 1 0 0,25-22-180 0 0,-37 30 200 0 0,10-9-26 0 0,-1-1 1 0 0,0-1-1 0 0,11-15 0 0 0,-3 2 7 0 0,-8 11 23 0 0,0-1 0 0 0,16-32 0 0 0,8-36 0 0 0,-23 56 0 0 0,-2 6 0 0 0,-8 19 0 0 0,3-18 0 0 0,-3 13-15 0 0,3-12 65 0 0,-5 12-41 0 0,1-1 0 0 0,-4-10 0 0 0,4 17-84 0 0,-2 3-45 0 0,-6 12 125 0 0,1 0 0 0 0,0 0 0 0 0,1 0 0 0 0,0 1 1 0 0,1 0-1 0 0,1 0 0 0 0,0 0 0 0 0,1 1 0 0 0,1 0 0 0 0,0-1 0 0 0,2 1 1 0 0,-1 0-1 0 0,4 22 0 0 0,3-7-286 0 0,1 0 0 0 0,1-1 1 0 0,17 38-1 0 0,-24-65 120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9671 0 0,'-24'4'1048'0'0,"14"-8"4760"0"0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7487 0 0,'0'0'1367'0'0,"2"-1"-747"0"0,9-5 61 0 0,0-1 1 0 0,-1-1-1 0 0,17-15 0 0 0,-16 13-372 0 0,1 0 1 0 0,14-9-1 0 0,-24 18-270 0 0,1 0 1 0 0,-1-1-1 0 0,0 1 0 0 0,1 0 0 0 0,-1 0 0 0 0,0 1 0 0 0,1-1 0 0 0,2 0 0 0 0,-2 1-13 0 0,0 1-1 0 0,0-1 0 0 0,0 1 0 0 0,0 0 0 0 0,-1-1 1 0 0,1 1-1 0 0,0 1 0 0 0,0-1 0 0 0,-1 0 1 0 0,1 1-1 0 0,-1-1 0 0 0,1 1 0 0 0,-1 0 1 0 0,0 0-1 0 0,0 0 0 0 0,0 0 0 0 0,0 0 0 0 0,0 0 1 0 0,3 5-1 0 0,2 3 17 0 0,-1 0 0 0 0,0 1 0 0 0,5 15 1 0 0,36 78-29 0 0,-11-16 55 0 0,-8-18 54 0 0,-21-55-91 0 0,0-1 0 0 0,16 23 0 0 0,-21-33-32 0 0,0-1 0 0 0,11 9 0 0 0,-5-5-48 0 0,-7-7 13 0 0,-1 1-1 0 0,1-1 1 0 0,0 1-1 0 0,-1-1 1 0 0,1 1-1 0 0,0-1 1 0 0,0 1-1 0 0,0-1 1 0 0,0 0-1 0 0,0 1 1 0 0,-1-1-1 0 0,1 0 1 0 0,1 0-1 0 0,1 1-77 0 0,0 0-1106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18 5063 0 0,'0'0'390'0'0,"0"-2"-252"0"0,6-13 9782 0 0,-13 21-9533 0 0,1 1 0 0 0,0 0 0 0 0,0 0 1 0 0,1 1-1 0 0,-6 9 0 0 0,-7 11 248 0 0,-66 95 1093 0 0,43-55-1126 0 0,-14 24-22 0 0,-113 218 147 0 0,139-260-680 0 0,14-26-16 0 0,2 1 1 0 0,-13 34-1 0 0,25-57-53 0 0,0 1 0 0 0,0 0-1 0 0,0 0 1 0 0,1 0 0 0 0,-1 4 0 0 0,3-4-99 0 0,-1-1 49 0 0,1-1 1 0 0,-1 0-1 0 0,1 0 1 0 0,-1 0-1 0 0,1 0 1 0 0,0 0-1 0 0,-1 0 1 0 0,1-1-1 0 0,0 1 1 0 0,0-1-1 0 0,0 1 1 0 0,-1-1-1 0 0,1 1 1 0 0,2-1 0 0 0,1 0-459 0 0,-1 0 1 0 0,1 0 0 0 0,-1 0 0 0 0,0-1 0 0 0,8-2 0 0 0,8-2-6026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3223 0 0,'0'0'5651'0'0,"-1"1"-4946"0"0,-3 2-360 0 0,1 1 0 0 0,0-1 0 0 0,0 1 0 0 0,0 0 0 0 0,0 0 0 0 0,1 0 0 0 0,0 0 0 0 0,-1 0 0 0 0,2 1 0 0 0,-1-1 0 0 0,0 0 0 0 0,1 1 0 0 0,0 0 0 0 0,-1 6 0 0 0,1 6 45 0 0,0 1 1 0 0,2-1-1 0 0,4 33 0 0 0,4-5 118 0 0,16 51-1 0 0,-19-80-408 0 0,0-1 0 0 0,1 1 0 0 0,0-1 0 0 0,1-1 0 0 0,1 1 0 0 0,17 21 0 0 0,47 43 332 0 0,-57-63-284 0 0,1-1 0 0 0,33 21 0 0 0,-25-21 25 0 0,1-1 0 0 0,48 18 1 0 0,58 11 188 0 0,-21-22-164 0 0,-84-17-157 0 0,50 4 81 0 0,-6-2 79 0 0,-58-4-1687 0 0,-1 0 1 0 0,0 1-1 0 0,20 8 1 0 0,-16-3-4700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368 574 4143 0 0,'0'0'319'0'0,"-2"0"-116"0"0,-16-2 639 0 0,1 0 0 0 0,-1 1 0 0 0,0 1-1 0 0,0 1 1 0 0,-18 3 0 0 0,26-3-682 0 0,0 2-1 0 0,0-1 1 0 0,0 1-1 0 0,1 1 1 0 0,-1 0 0 0 0,1 0-1 0 0,0 1 1 0 0,0 0-1 0 0,0 0 1 0 0,-11 11-1 0 0,4-3-46 0 0,2 1 0 0 0,0 1 0 0 0,0 0-1 0 0,-14 22 1 0 0,23-29-87 0 0,0 0 0 0 0,1 0 1 0 0,-1 0-1 0 0,1 1 0 0 0,1 0 0 0 0,0 0 0 0 0,0 0 0 0 0,1 0 0 0 0,0 0 0 0 0,0 1 1 0 0,0 11-1 0 0,4 2-5 0 0,-1-21-12 0 0,-1 1 0 0 0,1 0 0 0 0,0-1 0 0 0,0 1-1 0 0,2 4 1 0 0,0-3 2 0 0,0 1 0 0 0,0-1 1 0 0,1 0-1 0 0,-1 0 0 0 0,1-1 0 0 0,0 1 0 0 0,0-1 0 0 0,0 0 0 0 0,1 0 0 0 0,-1 0 0 0 0,1 0 0 0 0,-1-1 0 0 0,1 0 1 0 0,0 0-1 0 0,0 0 0 0 0,6 1 0 0 0,-4-1 29 0 0,1-1 0 0 0,-1 0 1 0 0,1 0-1 0 0,-1-1 0 0 0,1 0 1 0 0,-1 0-1 0 0,1 0 0 0 0,-1-1 1 0 0,0-1-1 0 0,15-3 0 0 0,-8-1 59 0 0,0 0-1 0 0,0-1 0 0 0,0 0 1 0 0,-1-1-1 0 0,0-1 0 0 0,-1 0 0 0 0,1-1 1 0 0,-2 0-1 0 0,0 0 0 0 0,16-20 1 0 0,-4 0 11 0 0,-1-1 1 0 0,-1-1 0 0 0,19-41-1 0 0,-18 27-56 0 0,24-74 0 0 0,4-52 46 0 0,-26 63-85 0 0,-19 80-28 0 0,0-53-1 0 0,-5-12-794 0 0,-1 97 755 0 0,-7 10 58 0 0,1 0-1 0 0,1 1 1 0 0,0 0-1 0 0,-5 21 1 0 0,-11 65 224 0 0,19-83-184 0 0,-40 289 258 0 0,40-197-236 0 0,3-93-57 0 0,2 0 0 0 0,0-1 0 0 0,0 1 0 0 0,10 28 0 0 0,-11-39-71 0 0,2 0-1 0 0,-1 1 0 0 0,0-1 0 0 0,1 0 1 0 0,0-1-1 0 0,0 1 0 0 0,1 0 0 0 0,-1-1 1 0 0,9 7-1 0 0,-8-8-1147 0 0,10 2-3437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4143 0 0,'0'0'191'0'0,"2"2"-11"0"0,13 19-91 0 0,-12-18 19 0 0,2 1 719 0 0,0-1-507 0 0,0 0-1 0 0,1-1 1 0 0,-1 0 0 0 0,0 1-1 0 0,1-2 1 0 0,-1 1-1 0 0,1-1 1 0 0,-1 1 0 0 0,1-2-1 0 0,0 1 1 0 0,0-1-1 0 0,-1 1 1 0 0,8-2 0 0 0,-4 0-108 0 0,-3 0-33 0 0,0 0 1 0 0,0 0-1 0 0,0-1 0 0 0,0 0 0 0 0,9-4 1 0 0,-2 0 238 0 0,0-1 1 0 0,-1-1 0 0 0,22-17 0 0 0,-30 21-357 0 0,0 1 0 0 0,0-1 1 0 0,-1 0-1 0 0,0 0 1 0 0,1 0-1 0 0,-1 0 0 0 0,-1 0 1 0 0,1-1-1 0 0,-1 1 0 0 0,0-1 1 0 0,0 0-1 0 0,0 0 1 0 0,0 0-1 0 0,0-6 0 0 0,-1 9-49 0 0,-1 1 1 0 0,0-1-1 0 0,-1 0 0 0 0,1 0 0 0 0,0 1 0 0 0,0-1 1 0 0,-1 0-1 0 0,1 1 0 0 0,-1-1 0 0 0,1 1 0 0 0,-1-1 1 0 0,0 0-1 0 0,0-1 0 0 0,0 1 10 0 0,-3-1 31 0 0,1 0-49 0 0,-2-1 13 0 0,0 1-1 0 0,0 0 0 0 0,-7-3 0 0 0,10 5-9 0 0,0 0 1 0 0,0 1-1 0 0,0-1 0 0 0,0 0 1 0 0,0 1-1 0 0,0 0 1 0 0,0-1-1 0 0,0 1 0 0 0,0 0 1 0 0,-1 0-1 0 0,1 0 1 0 0,0 1-1 0 0,-4 0 1 0 0,1 0 5 0 0,0 1 0 0 0,-1 1 0 0 0,1-1 0 0 0,0 1 0 0 0,0 0 0 0 0,1 0 1 0 0,-1 0-1 0 0,1 0 0 0 0,-1 1 0 0 0,1 0 0 0 0,-5 6 0 0 0,-3 5 26 0 0,-20 31-1 0 0,29-42-31 0 0,-3 6 24 0 0,1 0 1 0 0,-1 0 0 0 0,2 1 0 0 0,-1-1-1 0 0,-4 21 1 0 0,7-24-17 0 0,1-1 1 0 0,0 1-1 0 0,1 0 0 0 0,-1 0 1 0 0,1 0-1 0 0,1 0 0 0 0,-1 0 0 0 0,1-1 1 0 0,0 1-1 0 0,1 0 0 0 0,2 6 1 0 0,-3-8-4 0 0,2-1 1 0 0,-1 1 0 0 0,0-1 0 0 0,1 0 0 0 0,0 0 0 0 0,0 0-1 0 0,0-1 1 0 0,0 1 0 0 0,1 0 0 0 0,-1-1 0 0 0,8 5 0 0 0,-6-5-17 0 0,0 1 0 0 0,0-2 0 0 0,0 1 0 0 0,0 0 0 0 0,1-1 0 0 0,-1 0 0 0 0,1 0 0 0 0,-1-1 0 0 0,11 2 0 0 0,5-3-643 0 0,1-3-250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83 7367 0 0,'-9'20'590'0'0,"-35"71"542"0"0,32-68 54 0 0,0 0 1 0 0,-9 31 0 0 0,-12 52 705 0 0,-2 4-742 0 0,17-68-755 0 0,18-40 784 0 0,1-5-949 0 0,14-55 266 0 0,-1 1-268 0 0,8-18-144 0 0,16-50 15 0 0,-30 105-90 0 0,0 0 0 0 0,2 1 0 0 0,0 0 0 0 0,14-18 0 0 0,-12 20-26 0 0,0 1 0 0 0,2 0 0 0 0,0 1 0 0 0,30-25 0 0 0,-29 30-48 0 0,-1 4-7 0 0,-14 6 70 0 0,0 0 0 0 0,0 0 1 0 0,0 0-1 0 0,0 0 1 0 0,0 0-1 0 0,1 0 0 0 0,-1 0 1 0 0,0 0-1 0 0,0 0 0 0 0,0 0 1 0 0,0 0-1 0 0,1 0 1 0 0,-1 0-1 0 0,0 0 0 0 0,0 0 1 0 0,0 0-1 0 0,0 0 1 0 0,1 0-1 0 0,-1 0 0 0 0,0 0 1 0 0,0 0-1 0 0,0 0 1 0 0,0 0-1 0 0,1 0 0 0 0,-1 0 1 0 0,0 0-1 0 0,0 0 1 0 0,0 1-1 0 0,0-1 0 0 0,0 0 1 0 0,1 0-1 0 0,-1 0 1 0 0,0 0-1 0 0,2 2-2 0 0,0 0 0 0 0,1 0 0 0 0,-1 1 0 0 0,0-1 0 0 0,-1 0 0 0 0,1 1 0 0 0,0-1-1 0 0,-1 1 1 0 0,1-1 0 0 0,-1 1 0 0 0,0 0 0 0 0,0 0 0 0 0,0 0 0 0 0,1 5 0 0 0,-1-4-3 0 0,-1 1 0 0 0,0-1 0 0 0,1 0 0 0 0,-2 0 0 0 0,1 0 1 0 0,0 1-1 0 0,-1-1 0 0 0,0 0 0 0 0,0 0 0 0 0,0 0 0 0 0,-2 5 0 0 0,-7 12-53 0 0,-1-1 0 0 0,-1-1 1 0 0,-1 0-1 0 0,-25 29 0 0 0,17-20-812 0 0,19-25-20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4143 0 0,'0'0'5103'0'0,"3"0"-4559"0"0,8-4-259 0 0,0 0 0 0 0,0-1 1 0 0,0 0-1 0 0,-1 0 0 0 0,0-1 0 0 0,0-1 0 0 0,12-10 0 0 0,-16 12-176 0 0,0-1-1 0 0,-1-1 1 0 0,1 1-1 0 0,4-9 0 0 0,3-2 70 0 0,-11 14-148 0 0,0 0-1 0 0,0-1 1 0 0,-1 1-1 0 0,1 0 0 0 0,-1-1 1 0 0,0 1-1 0 0,0-1 1 0 0,0 1-1 0 0,1-5 1 0 0,-2 7-21 0 0,0-1 135 0 0,-1 0-77 0 0,-8-8-42 0 0,8 10-21 0 0,0-1-1 0 0,1 1 1 0 0,-1 0-1 0 0,0-1 0 0 0,0 1 1 0 0,0 0-1 0 0,0-1 1 0 0,1 1-1 0 0,-1 0 1 0 0,0 0-1 0 0,0 0 0 0 0,0 0 1 0 0,-1 0-1 0 0,0 0-1 0 0,-1 0-1 0 0,0 1 1 0 0,0-1 0 0 0,1 1-1 0 0,-1-1 1 0 0,0 1-1 0 0,1 0 1 0 0,-1 0 0 0 0,1 0-1 0 0,-1 0 1 0 0,-3 3-1 0 0,2-1 5 0 0,0 0 0 0 0,0 1 0 0 0,0-1-1 0 0,0 1 1 0 0,-4 6 0 0 0,-1 3 2 0 0,1 0 0 0 0,0 0 1 0 0,-6 17-1 0 0,-10 28 91 0 0,21-49-74 0 0,0 1-1 0 0,1 0 0 0 0,0 0 1 0 0,0 12-1 0 0,2-4 56 0 0,1-13-61 0 0,1-1-1 0 0,-1 1 0 0 0,1-1 0 0 0,0 0 0 0 0,2 4 1 0 0,-4-7-14 0 0,1 0-1 0 0,0 0 1 0 0,-1 0 0 0 0,1 0 0 0 0,-1 0 0 0 0,1 0 0 0 0,0-1 0 0 0,0 1 0 0 0,-1 0 0 0 0,1-1 0 0 0,0 1 0 0 0,0 0 0 0 0,2 0 0 0 0,1 1 6 0 0,-1 1-6 0 0,1-1 1 0 0,0 0 0 0 0,0 0-1 0 0,0 0 1 0 0,0-1-1 0 0,1 1 1 0 0,-1-1 0 0 0,7 1-1 0 0,-9-2-229 0 0,-1 0-1 0 0,1 0 1 0 0,-1 0-1 0 0,0 0 0 0 0,1 0 1 0 0,-1 0-1 0 0,1 0 1 0 0,-1 0-1 0 0,0-1 0 0 0,1 1 1 0 0,1-1-1 0 0,3-1-1008 0 0,15-2-3095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5527 0 0,'-1'3'423'0'0,"-2"6"-265"0"0,-1 0-1 0 0,0 0 1 0 0,0-1 0 0 0,-1 1-1 0 0,0-1 1 0 0,-8 10 0 0 0,-7 12 1325 0 0,-41 61 2357 0 0,45-69-3038 0 0,6-7 1191 0 0,22-28-1339 0 0,22-32-372 0 0,1-1-124 0 0,-5 10-104 0 0,-16 19-29 0 0,0 0 0 0 0,19-16 0 0 0,-5 11 35 0 0,-27 21-60 0 0,1 0 0 0 0,-1 0 0 0 0,1 1 0 0 0,-1-1 0 0 0,1 0 0 0 0,-1 0 0 0 0,2 0 0 0 0,10 1-10 0 0,-13 0 8 0 0,1 0 0 0 0,-1 0 0 0 0,0 0 0 0 0,0 0 0 0 0,1 1 0 0 0,-1-1 0 0 0,0 0 0 0 0,0 0 0 0 0,0 0 0 0 0,1 0 0 0 0,-1 0 0 0 0,0 0 0 0 0,0 0 0 0 0,1 0 0 0 0,-1 1 1 0 0,0-1-1 0 0,0 0 0 0 0,0 0 0 0 0,0 0 0 0 0,1 0 0 0 0,-1 1 0 0 0,8 7-19 0 0,-5-2-22 0 0,-1 3 29 0 0,0 1 1 0 0,-1-1-1 0 0,0 1 0 0 0,-1-1 1 0 0,0 1-1 0 0,0 0 0 0 0,-4 18 1 0 0,-21 69-27 0 0,9-42 13 0 0,16-55 16 0 0,0 1 0 0 0,-1 0-1 0 0,1-1 1 0 0,0 1 0 0 0,0 0 0 0 0,0 0 0 0 0,0-1-1 0 0,0 1 1 0 0,0 0 0 0 0,0-1 0 0 0,0 1 0 0 0,0 0-1 0 0,1 1 1 0 0,-2 5-568 0 0,4-6-282 0 0,11 4-241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215 365 1839 0 0,'-2'0'9207'0'0,"-6"1"-8684"0"0,0-1-1 0 0,-14-1 1 0 0,17 2-290 0 0,-73 43 405 0 0,69-38-600 0 0,1 0 0 0 0,0 0 0 0 0,0 1 1 0 0,1 0-1 0 0,-13 16 0 0 0,15-17-14 0 0,0 2-1 0 0,0-1 1 0 0,-4 11 0 0 0,8-15-12 0 0,-5 12-2 0 0,6-13-10 0 0,0 0 0 0 0,0 0 0 0 0,0 0 0 0 0,0 0 0 0 0,0 0 0 0 0,0 3 0 0 0,1-4 0 0 0,-1 0 0 0 0,0 0 0 0 0,0 0 0 0 0,1 0 0 0 0,-1 0 0 0 0,1 1 0 0 0,-1-1 0 0 0,1 0 0 0 0,0 0 0 0 0,0 1 0 0 0,1-1 3 0 0,-1 0 1 0 0,0 0-1 0 0,1 0 0 0 0,-1 0 0 0 0,1 0 0 0 0,-1 0 0 0 0,1-1 0 0 0,0 1 0 0 0,-1 0 1 0 0,1-1-1 0 0,0 0 0 0 0,-1 1 0 0 0,1-1 0 0 0,0 0 0 0 0,0 0 0 0 0,-1 0 1 0 0,1 0-1 0 0,0 0 0 0 0,-1 0 0 0 0,1 0 0 0 0,0-1 0 0 0,2 0 0 0 0,3-1 16 0 0,-2 0 1 0 0,1 0-1 0 0,0 0 0 0 0,10-7 0 0 0,-2 0 45 0 0,-2 0-1 0 0,1-1 0 0 0,-1-1 0 0 0,-1 1 1 0 0,15-20-1 0 0,-9 8 17 0 0,0-1 1 0 0,15-29 0 0 0,-16 22-45 0 0,-2-1 1 0 0,12-37-1 0 0,13-66 57 0 0,-35 121-93 0 0,-2 0 0 0 0,0 0 0 0 0,0 0 0 0 0,-1-1 0 0 0,-1-13 0 0 0,0 26 0 0 0,0 1 0 0 0,0-1 0 0 0,0 1 0 0 0,0-1 0 0 0,0 1 0 0 0,0-1 0 0 0,-1 1 0 0 0,1-1 0 0 0,0 0 0 0 0,0 1 0 0 0,0-1 0 0 0,0 1 0 0 0,-1-1 0 0 0,1 1 0 0 0,0-1 0 0 0,0 1 0 0 0,-1 0 0 0 0,1-1 0 0 0,-1 0 0 0 0,0 1 0 0 0,1 0 1 0 0,-1 1-1 0 0,0-1 0 0 0,1 0 0 0 0,-1 0 0 0 0,1 1 0 0 0,-1-1 0 0 0,0 0 1 0 0,1 1-1 0 0,-1-1 0 0 0,1 0 0 0 0,-1 1 0 0 0,1-1 0 0 0,-1 1 1 0 0,1-1-1 0 0,-1 1 0 0 0,1-1 0 0 0,-1 1 0 0 0,1 1 0 0 0,-12 14-14 0 0,12-16 13 0 0,-14 25-14 0 0,0 1 0 0 0,2 0 0 0 0,-16 50 0 0 0,25-67 16 0 0,-40 145 219 0 0,34-115-119 0 0,-7 79 1 0 0,16-101-139 0 0,2 30 1 0 0,-2-40 8 0 0,1 1 0 0 0,1-1 0 0 0,0 1 0 0 0,0-1 0 0 0,6 14 0 0 0,-7-19-791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5527 0 0,'0'0'423'0'0,"1"2"-139"0"0,0 2-48 0 0,0 1 81 0 0,0 0 2782 0 0,2-5-2264 0 0,1 0-590 0 0,0 0 0 0 0,-1-1 1 0 0,1 1-1 0 0,0-1 0 0 0,0 0 1 0 0,-1 0-1 0 0,1 0 0 0 0,-1 0 1 0 0,1-1-1 0 0,3-2 0 0 0,-1 1-20 0 0,-1-1-1 0 0,0 0 1 0 0,0 0 0 0 0,0 0-1 0 0,-1-1 1 0 0,7-8-1 0 0,-10 11 280 0 0,-3 3-450 0 0,-1 0-49 0 0,-1 0 0 0 0,1 0 0 0 0,-1 0 0 0 0,1 1 1 0 0,0-1-1 0 0,0 1 0 0 0,0 0 0 0 0,0 0 0 0 0,0 0 1 0 0,0 0-1 0 0,1 1 0 0 0,-1-1 0 0 0,-4 6 0 0 0,-2 4 28 0 0,1 0 0 0 0,-9 14-1 0 0,13-19-1 0 0,0 0 0 0 0,1 1 0 0 0,-5 12-1 0 0,7-16-16 0 0,0 0-1 0 0,0 0 0 0 0,1 0 1 0 0,-1 0-1 0 0,1 0 0 0 0,0 0 0 0 0,0 1 1 0 0,0-1-1 0 0,1 4 0 0 0,4 7 3 0 0,-4-13-16 0 0,-1 0 0 0 0,1 0 0 0 0,0 0 0 0 0,0-1 0 0 0,1 1 0 0 0,1 2 0 0 0,-1-2-13 0 0,0 0-1 0 0,0 0 0 0 0,0 0 1 0 0,1-1-1 0 0,-1 1 0 0 0,0-1 0 0 0,1 1 1 0 0,0-1-1 0 0,-1 0 0 0 0,1 0 1 0 0,0 0-1 0 0,0 0 0 0 0,0 0 1 0 0,-1-1-1 0 0,1 1 0 0 0,4-1 1 0 0,-1 0-96 0 0,0 0 1 0 0,1-1 0 0 0,-1 0 0 0 0,0 0 0 0 0,0 0 0 0 0,10-4 0 0 0,2-2-999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7423 0 0,'-8'11'141'0'0,"1"1"-1"0"0,0 0 0 0 0,1 0 0 0 0,-5 15 1 0 0,6-13 391 0 0,-1-1 0 0 0,-1 0 1 0 0,-9 14-1 0 0,-21 29 6455 0 0,39-58-6830 0 0,81-82 348 0 0,-68 69-478 0 0,-1 0 0 0 0,24-16-1 0 0,-25 22-26 0 0,-13 9-1 0 0,1-1 1 0 0,0 1-1 0 0,0 0 0 0 0,-1-1 0 0 0,1 1 1 0 0,0 0-1 0 0,-1-1 0 0 0,1 1 0 0 0,0 0 1 0 0,0 0-1 0 0,-1 0 0 0 0,1 0 0 0 0,0 0 1 0 0,0 0-1 0 0,1 0 0 0 0,-1 1-1 0 0,0-1-1 0 0,0 1 0 0 0,0 0 0 0 0,0-1 1 0 0,0 1-1 0 0,0 0 0 0 0,-1 0 1 0 0,1 0-1 0 0,0-1 0 0 0,-1 1 0 0 0,1 0 1 0 0,0 0-1 0 0,-1 0 0 0 0,1 0 1 0 0,-1 1-1 0 0,1-1 0 0 0,-1 0 0 0 0,0 0 1 0 0,1 0-1 0 0,-1 2 0 0 0,1 2 0 0 0,0 1-1 0 0,0 0 0 0 0,-1 5 0 0 0,-2 11-7 0 0,0-1 0 0 0,-1 0 0 0 0,-1 0 0 0 0,-11 30 0 0 0,5-13 6 0 0,6-19 5 0 0,2-3-140 0 0,3-2-1557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6447 0 0,'0'0'499'0'0,"-2"1"-328"0"0,-3 4-138 0 0,0 0 362 0 0,0 1 0 0 0,0-1 1 0 0,-4 6-1 0 0,-16 27 1381 0 0,2 0-1 0 0,-20 46 1 0 0,-64 226 1596 0 0,98-277-3214 0 0,2 1 0 0 0,1 1 0 0 0,2-1 0 0 0,0 41 1 0 0,4-61-140 0 0,1 0 0 0 0,0-1 1 0 0,1 1-1 0 0,1 0 0 0 0,0-1 1 0 0,0 0-1 0 0,10 22 0 0 0,-9-28-42 0 0,0-2 0 0 0,0 1-1 0 0,0 0 1 0 0,0-1 0 0 0,8 7-1 0 0,-7-9-334 0 0,6 0-98 0 0,-5-4-704 0 0,6-3-2872 0 0</inkml:trace>
  <inkml:trace contextRef="#ctx0" brushRef="#br0" timeOffset="1">0 473 8287 0 0,'0'0'979'0'0,"3"0"-356"0"0,46-3 1385 0 0,14-1-475 0 0,32-3-73 0 0,-77 8-1367 0 0,-1-1 0 0 0,1 2 0 0 0,23 5 0 0 0,-15-1-237 0 0,1-2-15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11055 0 0,'-8'35'1091'0'0,"-1"-1"0"0"0,-2 0-1 0 0,-24 52 1 0 0,-25 37 1769 0 0,35-66-2294 0 0,7-15-451 0 0,13-30-103 0 0,0 0-1 0 0,1 0 0 0 0,-4 22 1 0 0,7-32-530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46 5983 0 0,'0'0'464'0'0,"-1"2"-305"0"0,-29 54 1400 0 0,-16 35 2071 0 0,36-69-2805 0 0,2 0 0 0 0,-9 31 0 0 0,7 0-6 0 0,10-52-807 0 0,0 0 0 0 0,0 0 1 0 0,0 0-1 0 0,0 0 1 0 0,0 0-1 0 0,0 0 0 0 0,0 0 1 0 0,0-1-1 0 0,0 1 1 0 0,0 0-1 0 0,1 2 0 0 0,0 5 280 0 0,1-7-150 0 0,1 0-102 0 0,-1-1 0 0 0,1 1-1 0 0,-1-1 1 0 0,1 1 0 0 0,-1-1-1 0 0,1 0 1 0 0,-1 0 0 0 0,1 0 0 0 0,0 0-1 0 0,-1-1 1 0 0,1 1 0 0 0,-1-1-1 0 0,1 1 1 0 0,-1-1 0 0 0,0 0-1 0 0,1 0 1 0 0,-1 0 0 0 0,0 0-1 0 0,1 0 1 0 0,-1-1 0 0 0,3-1 0 0 0,2-2 92 0 0,-1-1-1 0 0,0 1 1 0 0,0-1 0 0 0,0-1 0 0 0,9-11 0 0 0,21-40 238 0 0,-15 22-207 0 0,12-24-56 0 0,-26 45-80 0 0,1 0-1 0 0,0 0 0 0 0,1 1 0 0 0,20-23 0 0 0,23-20 29 0 0,-50 55 472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 5983 0 0,'0'0'274'0'0,"-3"-1"-6"0"0,-24-2-162 0 0,12 3 74 0 0,11 1 94 0 0,0 0 0 0 0,0 0 0 0 0,1 0 1 0 0,-1 0-1 0 0,1 1 0 0 0,-1-1 0 0 0,1 1 0 0 0,-1 0 0 0 0,1 0 0 0 0,0 0 0 0 0,0 1 0 0 0,0-1 0 0 0,0 1 0 0 0,-3 4 0 0 0,2-3-46 0 0,0 1 0 0 0,1 0 0 0 0,-1 1 0 0 0,1-1 0 0 0,0 1 0 0 0,1-1 0 0 0,-1 1 0 0 0,-1 8 0 0 0,-3 8 150 0 0,4-15-249 0 0,1 0 0 0 0,0 0 1 0 0,0 0-1 0 0,1 0 0 0 0,-1 15 0 0 0,2-22-123 0 0,0 0 0 0 0,0 1 0 0 0,0-1 0 0 0,0 0-1 0 0,0 1 1 0 0,0-1 0 0 0,0 0 0 0 0,0 0 0 0 0,0 1-1 0 0,1-1 1 0 0,-1 0 0 0 0,0 0 0 0 0,0 1 0 0 0,0-1-1 0 0,0 0 1 0 0,1 0 0 0 0,-1 1 0 0 0,0-1 0 0 0,0 0-1 0 0,0 0 1 0 0,1 1 0 0 0,-1-1 21 0 0,1 0 0 0 0,-1 0-1 0 0,0 1 1 0 0,0-1 0 0 0,0 0 0 0 0,1 0 0 0 0,-1 0-1 0 0,0 1 1 0 0,0-1 0 0 0,0 0 0 0 0,0 0 0 0 0,1 1-1 0 0,-1-1 1 0 0,0 0 0 0 0,0 1 0 0 0,0-1 0 0 0,0 0-1 0 0,0 1 1 0 0,0-1 0 0 0,0 0 0 0 0,0 1 0 0 0,3-1 159 0 0,9 2 8 0 0,-6-3 4 0 0,1-2-74 0 0,0 1-1 0 0,-1-1 0 0 0,1-1 1 0 0,-1 1-1 0 0,0-1 0 0 0,0 0 1 0 0,-1 0-1 0 0,1-1 0 0 0,-1 0 1 0 0,0 0-1 0 0,6-6 0 0 0,-8 6 28 0 0,4-3-70 0 0,-7 8-80 0 0,0 0 0 0 0,0 0 0 0 0,0 0-1 0 0,0 0 1 0 0,0 0 0 0 0,0 1 0 0 0,0-1-1 0 0,0 0 1 0 0,0 0 0 0 0,0 0 0 0 0,0 0 0 0 0,0 0-1 0 0,0 0 1 0 0,0 0 0 0 0,0 0 0 0 0,0 0-1 0 0,0 0 1 0 0,0 0 0 0 0,0 0 0 0 0,0 0-1 0 0,0 1 1 0 0,0-1 0 0 0,0 0 0 0 0,0 0 0 0 0,1 0-1 0 0,-1 0 1 0 0,0 0 0 0 0,0 0 0 0 0,0 0-1 0 0,0 0 1 0 0,0 0 0 0 0,0 0 0 0 0,0 0 0 0 0,0 0-1 0 0,0 0 1 0 0,0 0 0 0 0,0 0 0 0 0,0 0-1 0 0,1 0 1 0 0,-1 0 0 0 0,0 0 0 0 0,0 0-1 0 0,0 0 1 0 0,0 0 0 0 0,0 0 0 0 0,0 0 0 0 0,0 0-1 0 0,0 0 1 0 0,0 0 0 0 0,0 0 0 0 0,0 0-1 0 0,0 0 1 0 0,1 0 0 0 0,-1 0 0 0 0,0 0 0 0 0,0 0-1 0 0,0 0 1 0 0,0-1 0 0 0,0 1 0 0 0,0 0-1 0 0,0 0 1 0 0,0 0 0 0 0,0 0 0 0 0,0 0 0 0 0,0 0-1 0 0,0 0 1 0 0,0 0 0 0 0,0 0 0 0 0,4 7-2 0 0,-1 0-1 0 0,1 0 1 0 0,-2 0 0 0 0,4 11 0 0 0,4 18-65 0 0,-6-18 119 0 0,2-1-66 0 0,1-4-115 0 0,-3-9-739 0 0,7 4-3074 0 0,4-1-1321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 4607 0 0,'-1'3'208'0'0,"-23"38"5"0"0,-8 15 774 0 0,13-18 3224 0 0,6-8 2010 0 0,15-32-5831 0 0,15-19 258 0 0,17-27 0 0 0,-25 35-564 0 0,0 0 1 0 0,1 0 0 0 0,1 1 0 0 0,0 0 0 0 0,14-11 0 0 0,-13 13-42 0 0,0-1-33 0 0,3 3-10 0 0,-12 7-148 0 0,-2 0 7 0 0,0 1 1 0 0,0-1-1 0 0,0 1 0 0 0,0 0 1 0 0,1-1-1 0 0,-1 1 0 0 0,0 0 1 0 0,0 0-1 0 0,2 0 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6911 0 0,'0'0'528'0'0,"-1"2"-341"0"0,-6 12 831 0 0,-15 21 0 0 0,5-9 1025 0 0,-16 25 1131 0 0,18-28-2045 0 0,0 0 1 0 0,-12 28-1 0 0,26-48-1055 0 0,-2 7 18 0 0,2-3-16 0 0,-1 3-271 0 0,2-8-865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199 757 4607 0 0,'0'0'5395'0'0,"-2"2"-3798"0"0,-33 23 24 0 0,23-17-1069 0 0,-22 18 1 0 0,-32 42 809 0 0,58-57-1153 0 0,-1 1 1 0 0,1-1-1 0 0,1 1 1 0 0,-10 20-1 0 0,16-30-96 0 0,2 1-2 0 0,0 9-6 0 0,-1-9-1 0 0,9 6 103 0 0,-5-7-110 0 0,1-2-63 0 0,0 0 0 0 0,-1 0-1 0 0,1 0 1 0 0,0-1 0 0 0,0 0-1 0 0,-1 0 1 0 0,1 0 0 0 0,0 0-1 0 0,-1-1 1 0 0,7-2 0 0 0,4-4 95 0 0,25-16 1 0 0,-33 18-92 0 0,0 1 1 0 0,9-11 0 0 0,-2 2-9 0 0,-10 11-27 0 0,-3 2-9 0 0,13-17 69 0 0,-2 6-40 0 0,0 2 20 0 0,0 1-33 0 0,1 1-10 0 0,-3 4 0 0 0,-1 1 0 0 0,0-1 0 0 0,15-2 0 0 0,4-1 0 0 0,-3-1-27 0 0,-1-2-1 0 0,-1 0 1 0 0,0-1 0 0 0,0-2-1 0 0,-1 0 1 0 0,35-28-1 0 0,-45 30 16 0 0,0-1 1 0 0,-1 0-1 0 0,10-14 0 0 0,27-44-20 0 0,-39 56 31 0 0,4-7-7 0 0,-1-1 0 0 0,-1 0 0 0 0,-1 0 0 0 0,-1-1 0 0 0,-1 0-1 0 0,7-30 1 0 0,-8 14-17 0 0,-1 0 1 0 0,-2 0-1 0 0,-1-45 0 0 0,-3 55-52 0 0,1 11-53 0 0,-1-1 0 0 0,-5-33-1 0 0,5 50 51 0 0,-3 4-80 0 0,-4 3 131 0 0,0 0 0 0 0,0 1 0 0 0,1 0 0 0 0,0 0 0 0 0,0 1 1 0 0,0 0-1 0 0,-6 10 0 0 0,-31 58 14 0 0,39-66 11 0 0,-33 62-19 0 0,-27 80 1 0 0,48-107 51 0 0,3 0 0 0 0,1 1 0 0 0,-6 58 1 0 0,15-86-20 0 0,1-1 2 0 0,0 1 0 0 0,1 0 0 0 0,1-1 0 0 0,2 23 0 0 0,1-23 12 0 0,-3-13 40 0 0,3-1 28 0 0,6 4 4 0 0,-9-6-91 0 0,0 1 0 0 0,1-1 0 0 0,-1 0-1 0 0,0 0 1 0 0,0 0 0 0 0,1 0 0 0 0,-1 1 0 0 0,0-1-1 0 0,1 0 1 0 0,-1 0 0 0 0,0 0 0 0 0,0 0 0 0 0,1 0-1 0 0,-1 0 1 0 0,0 0 0 0 0,0 0 0 0 0,1 0 0 0 0,-1 0-1 0 0,1 0 1 0 0,4 0 45 0 0,0 0 0 0 0,0 0-1 0 0,0-1 1 0 0,0 0 0 0 0,-1 0 0 0 0,1 0-1 0 0,0 0 1 0 0,0-1 0 0 0,4-2 0 0 0,-2 0 16 0 0,-1 0 0 0 0,0-1 0 0 0,0 0 0 0 0,0 0 1 0 0,0 0-1 0 0,-1-1 0 0 0,0 0 0 0 0,5-7 0 0 0,4-8 27 0 0,13-27 0 0 0,-3 5-17 0 0,30-44-23 0 0,-45 74-53 0 0,-1 3-13 0 0,-6 8-52 0 0,0 1-126 0 0,7-7 134 0 0,0 1 0 0 0,21-12 0 0 0,-23 15 29 0 0,-1 0 0 0 0,-1 0 0 0 0,1-1-1 0 0,-1 0 1 0 0,0 0 0 0 0,0-1 0 0 0,0 1-1 0 0,6-11 1 0 0,-5 8 16 0 0,12-18-35 0 0,-2-1 1 0 0,18-42 0 0 0,-33 67 45 0 0,13-29-74 0 0,-2-1 1 0 0,12-46-1 0 0,5-67-99 0 0,-27 128 126 0 0,-2 17 48 0 0,0-1 0 0 0,0 1 1 0 0,0-1-1 0 0,0 1 0 0 0,0-1 0 0 0,0 1 0 0 0,0-1 0 0 0,0 1 0 0 0,0-1 1 0 0,0 1-1 0 0,0-1 0 0 0,0 1 0 0 0,0-1 0 0 0,0 1 0 0 0,-1-1 0 0 0,1 1 0 0 0,0 0 1 0 0,0-1-1 0 0,-1 0 0 0 0,0 1 4 0 0,1 0 0 0 0,-1 0 1 0 0,1 0-1 0 0,-1 0 0 0 0,0 0 1 0 0,1 1-1 0 0,-1-1 0 0 0,0 0 0 0 0,1 0 1 0 0,-1 0-1 0 0,1 1 0 0 0,-1-1 0 0 0,1 0 1 0 0,-1 1-1 0 0,0-1 0 0 0,1 0 0 0 0,-1 1 1 0 0,0 0-1 0 0,-12 11 68 0 0,4-1 12 0 0,0 1-1 0 0,-14 21 0 0 0,-12 31 165 0 0,27-48-190 0 0,-45 108 421 0 0,40-91-367 0 0,-4 18 6 0 0,1 1 0 0 0,3 1 0 0 0,-9 71 0 0 0,21-114-122 0 0,-29 158-3105 0 0,22-142-2861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0,'0'0'1848'0'0,"16"2"1560"0"0,3 6-8760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8495 0 0,'0'0'2636'0'0,"-1"4"-1686"0"0,-6 27 359 0 0,3-12-444 0 0,-8 24-1 0 0,2-17-250 0 0,-44 137 1596 0 0,46-127-2017 0 0,7-20-3882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12007 0 0,'0'0'528'0'0,"-6"14"112"0"0,-2 2-512 0 0,0 2-128 0 0,-1-1 0 0 0,-1 3 0 0 0,0 0 728 0 0,0 0 112 0 0,2-1 24 0 0,0-1 8 0 0,-2 0-496 0 0,2 0-104 0 0,-1 1-16 0 0,5-3-8 0 0,0 2-248 0 0,2 2-7112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1 919 0 0,'0'0'370'0'0,"0"2"1214"0"0,0 9 1337 0 0,-4 19 1 0 0,-11 35 268 0 0,7-34-2439 0 0,5-14-431 0 0,-80 295 3314 0 0,15-100-2691 0 0,67-209-1032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5527 0 0,'0'0'1251'0'0,"-2"0"-507"0"0,-17 4 885 0 0,-32 11-1 0 0,1 0-809 0 0,32-10-582 0 0,0 0 1 0 0,0 2-1 0 0,1 0 1 0 0,-23 13-1 0 0,31-15-160 0 0,0 1 0 0 0,0 0 0 0 0,1 0 0 0 0,0 1 0 0 0,0 0-1 0 0,1 0 1 0 0,0 1 0 0 0,0 0 0 0 0,-8 13 0 0 0,13-17-49 0 0,0-1-1 0 0,0 1 1 0 0,0 0-1 0 0,1 0 1 0 0,-1 0 0 0 0,1 0-1 0 0,0 0 1 0 0,0 0 0 0 0,1 0-1 0 0,-1 0 1 0 0,1 0-1 0 0,0 0 1 0 0,0 8 0 0 0,2-7 25 0 0,0-3-47 0 0,0 1 1 0 0,0-1-1 0 0,0 0 1 0 0,1 1-1 0 0,-1-1 0 0 0,0 0 1 0 0,1 0-1 0 0,0-1 0 0 0,-1 1 1 0 0,1-1-1 0 0,0 1 1 0 0,0-1-1 0 0,0 0 0 0 0,0 0 1 0 0,0 0-1 0 0,0 0 1 0 0,0 0-1 0 0,0-1 0 0 0,0 0 1 0 0,0 1-1 0 0,0-1 0 0 0,0 0 1 0 0,5-1-1 0 0,4-1 9 0 0,1 0 1 0 0,0-1-1 0 0,-1-1 0 0 0,0 0 0 0 0,0-1 0 0 0,0 0 1 0 0,0 0-1 0 0,-1-2 0 0 0,0 1 0 0 0,0-1 0 0 0,-1-1 1 0 0,0 0-1 0 0,0 0 0 0 0,17-20 0 0 0,-17 15-4 0 0,1 2 32 0 0,-11 11-43 0 0,1-1 1 0 0,0 0 0 0 0,-1 1 0 0 0,1-1 0 0 0,0 0 0 0 0,0 1-1 0 0,0-1 1 0 0,0 1 0 0 0,0 0 0 0 0,-1-1 0 0 0,1 1-1 0 0,2-1 1 0 0,-1 1 0 0 0,-1 1-1 0 0,1-1 0 0 0,-1 0 1 0 0,1 1-1 0 0,-1-1 1 0 0,1 1-1 0 0,-1 0 0 0 0,1-1 1 0 0,-1 1-1 0 0,1 0 0 0 0,-1 0 1 0 0,0 0-1 0 0,0 0 1 0 0,1 0-1 0 0,-1 0 0 0 0,2 2 1 0 0,2 3-21 0 0,-1-1 0 0 0,0 1 0 0 0,4 7 0 0 0,8 9-107 0 0,-15-20-75 0 0,1 0-52 0 0,6 5-566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8863 0 0,'0'0'1962'0'0,"2"0"-1418"0"0,42-11 880 0 0,12-2-606 0 0,47 0-115 0 0,-30 6-474 0 0,21 1-91 0 0,-49 5-4290 0 0,-22-1-378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0 919 0 0,'-1'3'392'0'0,"-2"16"2167"0"0,-1 1-1 0 0,-1-1 0 0 0,-12 29 0 0 0,-30 58-151 0 0,14-35-991 0 0,-21 58 16 0 0,-23 52-368 0 0,31-70-744 0 0,45-109-21 0 0,4-3-230 0 0,16-13-35 0 0,-1 0 0 0 0,20-21 0 0 0,4-2-8 0 0,-34 30-31 0 0,63-49-255 0 0,-62 50 223 0 0,0 0-1 0 0,0 1 1 0 0,1 0-1 0 0,0 1 0 0 0,0 0 1 0 0,13-4-1 0 0,-17 7 4 0 0,0 1-1 0 0,12-1 0 0 0,-18 1 33 0 0,1 0-1 0 0,-1 0 0 0 0,0 0 1 0 0,0 0-1 0 0,0 0 0 0 0,1 0 1 0 0,-1 0-1 0 0,0 0 0 0 0,0 0 1 0 0,0 0-1 0 0,1 0 0 0 0,-1 0 1 0 0,0 0-1 0 0,0 0 0 0 0,0 0 1 0 0,0 0-1 0 0,1 1 0 0 0,-1-1 1 0 0,0 0-1 0 0,0 0 0 0 0,0 0 1 0 0,0 0-1 0 0,1 0 0 0 0,-1 1 1 0 0,0-1-1 0 0,0 0 0 0 0,0 0 1 0 0,0 0-1 0 0,0 1 0 0 0,4 3-11 0 0,-1 0-1 0 0,-1 1 0 0 0,1-1 1 0 0,0 1-1 0 0,-1 0 0 0 0,0 0 1 0 0,0 0-1 0 0,-1 0 0 0 0,1 0 1 0 0,-1 0-1 0 0,0 0 0 0 0,0 1 1 0 0,-1-1-1 0 0,0 0 0 0 0,0 1 1 0 0,0-1-1 0 0,-1 9 0 0 0,-1-4 15 0 0,-1-1 0 0 0,1 0 0 0 0,-1 1 0 0 0,-1-1 0 0 0,0 0 0 0 0,0-1 0 0 0,-1 1 0 0 0,-9 13 0 0 0,6-13 0 0 0,1 0 0 0 0,-2 0 0 0 0,1-1 0 0 0,-1 0 0 0 0,0-1 0 0 0,-20 12 0 0 0,13-9 31 0 0,-33 14-1 0 0,43-22-35 0 0,0 0 1 0 0,0 0-1 0 0,0 0 1 0 0,0-1-1 0 0,0 0 0 0 0,0 0 1 0 0,0-1-1 0 0,0 1 1 0 0,-11-2-1 0 0,15 1-75 0 0,0-1 0 0 0,1 1 0 0 0,-1 0 0 0 0,0-1 0 0 0,1 1 0 0 0,-1-1 0 0 0,1 0 0 0 0,-1 1 0 0 0,1-1 0 0 0,0 0 0 0 0,-1 0 0 0 0,1 0 0 0 0,-2-2 0 0 0,-8-6-1127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7367 0 0,'2'2'334'0'0,"8"9"-1"0"0,5-2-213 0 0,-8-5-10 0 0,0-1-1 0 0,1 0 1 0 0,10 3-1 0 0,-13-5 99 0 0,-1-1-1 0 0,0 1 0 0 0,0-1 0 0 0,1 0 0 0 0,-1 0 0 0 0,0 0 0 0 0,1 0 1 0 0,4-2-1 0 0,0 1 85 0 0,-1-1 1 0 0,0 0 0 0 0,1-1-1 0 0,-1 1 1 0 0,-1-2 0 0 0,1 1-1 0 0,0-1 1 0 0,-1 0 0 0 0,10-7-1 0 0,-9 4-18 0 0,7-4 345 0 0,16-18-1 0 0,-27 25-525 0 0,-1 0 0 0 0,1-1-1 0 0,-1 1 1 0 0,0-1 0 0 0,0 0-1 0 0,0 0 1 0 0,-1 0 0 0 0,4-8 0 0 0,-6 11-64 0 0,0 1 1 0 0,1 0 0 0 0,-1 0 0 0 0,0-1-1 0 0,0 1 1 0 0,1 0 0 0 0,-1-1 0 0 0,0 1 0 0 0,0 0-1 0 0,-1-1 1 0 0,1 1 0 0 0,0 0 0 0 0,0-1-1 0 0,-1 1 1 0 0,1 0 0 0 0,-1-1 0 0 0,1 1-1 0 0,-1 0 1 0 0,1 0 0 0 0,-1 0 0 0 0,-1-2 0 0 0,1 2 8 0 0,-1-1 0 0 0,1 1 0 0 0,-1 0 1 0 0,1-1-1 0 0,-1 1 0 0 0,0 0 0 0 0,1 0 1 0 0,-1 0-1 0 0,0 0 0 0 0,0 1 0 0 0,0-1 1 0 0,0 0-1 0 0,-3 0 0 0 0,0 0 149 0 0,0 1-1 0 0,0 0 0 0 0,0 0 1 0 0,0 0-1 0 0,1 0 0 0 0,-1 1 1 0 0,0-1-1 0 0,0 1 1 0 0,-8 3-1 0 0,2 1-271 0 0,-1 0 0 0 0,-18 11 1 0 0,17-8-8 0 0,1 1 0 0 0,-1 1 0 0 0,2 0 1 0 0,-1 1-1 0 0,1 1 0 0 0,1-1 0 0 0,0 1 1 0 0,1 1-1 0 0,0 0 0 0 0,-9 19 0 0 0,15-27 92 0 0,1 0 0 0 0,-1 0 0 0 0,1 0 0 0 0,1 1 0 0 0,-1-1 0 0 0,1 1 0 0 0,0-1 0 0 0,0 1 0 0 0,0 0 0 0 0,1-1 0 0 0,0 11 0 0 0,0-15 0 0 0,1 1 0 0 0,-1-1 0 0 0,0 1 0 0 0,1-1 0 0 0,-1 1 0 0 0,1-1 0 0 0,1 3 0 0 0,0-2 3 0 0,0 1-1 0 0,-1-1 0 0 0,2 0 0 0 0,-1 0 1 0 0,0 0-1 0 0,0 0 0 0 0,1 0 1 0 0,-1 0-1 0 0,1-1 0 0 0,-1 1 1 0 0,1-1-1 0 0,0 0 0 0 0,-1 0 0 0 0,1 0 1 0 0,0 0-1 0 0,0 0 0 0 0,0 0 1 0 0,0-1-1 0 0,0 1 0 0 0,4-1 0 0 0,4 0 5 0 0,1 0 0 0 0,-1-1-1 0 0,22-4 1 0 0,-12 0-41 0 0,-1 0-1 0 0,37-16 1 0 0,35-24-2786 0 0,-61 30-2572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6911 0 0,'-1'3'528'0'0,"-38"74"895"0"0,8-18 892 0 0,-74 147 2775 0 0,63-125-3966 0 0,-41 95 572 0 0,77-155-1584 0 0,0 0-1 0 0,1 0 1 0 0,1 1-1 0 0,-2 43 1 0 0,7-45-102 0 0,2-4 1 0 0,3-1-263 0 0,-2-14 69 0 0,-1 0-58 0 0,1-1 0 0 0,0 1-1 0 0,0-1 1 0 0,0 1 0 0 0,0-1-1 0 0,0 0 1 0 0,-1 0 0 0 0,1-1-1 0 0,0 1 1 0 0,0-1 0 0 0,7-2-1 0 0,7-6-1254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2303 0 0,'0'0'3610'0'0,"-3"0"-1729"0"0,-4 0-1171 0 0,1-1 1 0 0,-1 2-1 0 0,1-1 0 0 0,-1 1 0 0 0,-12 3 1 0 0,-34 12 1386 0 0,38-9-1575 0 0,-1 1 1 0 0,1 0 0 0 0,-20 15 0 0 0,19-12-230 0 0,-55 40 828 0 0,60-42-914 0 0,2 0 1 0 0,-1 0-1 0 0,1 1 1 0 0,-12 17-1 0 0,17-18-102 0 0,0-1-1 0 0,0 0 1 0 0,1 1 0 0 0,0-1-1 0 0,-3 17 1 0 0,4-14 11 0 0,1-8 11 0 0,2 0-40 0 0,-1 0-65 0 0,1-2-13 0 0,-1 0 0 0 0,0 0 0 0 0,0 0 0 0 0,1 0 0 0 0,-1 0 0 0 0,1 0 0 0 0,-1 0 0 0 0,1 0 0 0 0,-1-1 0 0 0,1 1 0 0 0,1 1 0 0 0,1 3 25 0 0,1-1-1 0 0,0 0 1 0 0,0 0-1 0 0,0 0 0 0 0,0 0 1 0 0,1-1-1 0 0,0 0 1 0 0,-1 0-1 0 0,1 0 1 0 0,8 3-1 0 0,14 5 157 0 0,0 2 0 0 0,-1 1 0 0 0,35 25 0 0 0,-56-35-116 0 0,0 0 0 0 0,0 0 0 0 0,-1 0 0 0 0,1 1 0 0 0,-1 0 0 0 0,0 0 0 0 0,6 10 0 0 0,-9-10 69 0 0,-2-2-98 0 0,1 0 1 0 0,-1 0-1 0 0,0-1 1 0 0,0 1-1 0 0,0 0 1 0 0,0 0 0 0 0,0-1-1 0 0,0 1 1 0 0,-1-1-1 0 0,1 1 1 0 0,-1-1-1 0 0,0 0 1 0 0,0 1-1 0 0,0-1 1 0 0,0 0-1 0 0,0 0 1 0 0,0 0-1 0 0,-1-1 1 0 0,-2 3-1 0 0,-12 6 161 0 0,1-2 0 0 0,-1 0 0 0 0,-32 11 0 0 0,22-11-17 0 0,-53 8 1 0 0,63-14-151 0 0,-1-1 1 0 0,0 0-1 0 0,1-1 0 0 0,-1-1 1 0 0,-21-4-1 0 0,26 2-173 0 0,0 0 1 0 0,0 0-1 0 0,0-2 0 0 0,0 0 1 0 0,1 0-1 0 0,0-1 0 0 0,-17-11 1 0 0,21 12-329 0 0,0-1 1 0 0,0 0-1 0 0,-8-9 0 0 0,1-3-1090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0,'0'0'3431'0'0,"2"3"-3166"0"0,13 21 202 0 0,-1 1-1 0 0,12 29 1 0 0,-4-7-56 0 0,113 257 148 0 0,-119-268-545 0 0,9 22 2 0 0,3-2 0 0 0,3 0 0 0 0,38 52 0 0 0,-45-77 5 0 0,1-1 0 0 0,1-1-1 0 0,60 50 1 0 0,-70-66 59 0 0,1 0 1 0 0,0-2-1 0 0,1 0 1 0 0,0-1-1 0 0,1-1 0 0 0,0-1 1 0 0,0 0-1 0 0,1-2 1 0 0,0 0-1 0 0,0-1 0 0 0,1-1 1 0 0,28 2-1 0 0,42-3 494 0 0,94-10-1 0 0,-121 5-436 0 0,23-2 3 0 0,-37-2-49 0 0,-1-2 0 0 0,49-14-1 0 0,-53 9 12 0 0,0-1-1 0 0,58-28 0 0 0,85-45 243 0 0,142-58 210 0 0,-265 120-430 0 0,118-40 181 0 0,115-12-112 0 0,-181 53-161 0 0,124-7 0 0 0,-115 19-32 0 0,111-11 0 0 0,-52 9 0 0 0,1 11 0 0 0,126-7 0 0 0,-291 8 0 0 0,175-12 0 0 0,-90 10 0 0 0,207-6 0 0 0,-115 7-3 0 0,81 0 18 0 0,137 32 45 0 0,-252-17-45 0 0,-3 0 16 0 0,0 13-2 0 0,56 33 38 0 0,-169-41-50 0 0,0 2-1 0 0,61 34 1 0 0,-92-42-4 0 0,0 0-1 0 0,0 2 1 0 0,-1-1-1 0 0,17 19 0 0 0,51 64-11 0 0,-30-33 0 0 0,-31-36 30 0 0,-1 0 0 0 0,32 51 0 0 0,-47-64 38 0 0,0 0 1 0 0,-1 0-1 0 0,0 1 1 0 0,-1 0-1 0 0,0 0 0 0 0,-1 1 1 0 0,-1-1-1 0 0,3 29 1 0 0,-6-37 31 0 0,0 1 1 0 0,0-1 0 0 0,0 1 0 0 0,-1-1-1 0 0,-3 11 1 0 0,3-10 66 0 0,1-7-159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0,12-11 740 0 0,-7 5-864 0 0,14-14 361 0 0,-11 11-158 0 0,0 0 0 0 0,13-9 0 0 0,8-3-68 0 0,1 1 0 0 0,44-22 1 0 0,70-23 24 0 0,-75 39-45 0 0,119-29 0 0 0,-142 45 0 0 0,1 1 0 0 0,85-3 0 0 0,-69 11 0 0 0,101 13 0 0 0,301 55-12 0 0,-167-23-44 0 0,-220-34 52 0 0,459 43 4 0 0,-290-28 0 0 0,78 5 0 0 0,-192-26 0 0 0,20 2 0 0 0,-10 4 0 0 0,126 8 0 0 0,2-11 0 0 0,32-1 0 0 0,-78 1 0 0 0,-146-6 0 0 0,179-1 0 0 0,48-2 0 0 0,-88 3 0 0 0,-1-11 0 0 0,-28-12 45 0 0,14-1 38 0 0,-117 15 17 0 0,0-4 0 0 0,0-4 0 0 0,132-43 0 0 0,-117 24-12 0 0,193-59 174 0 0,-272 89-256 0 0,206-53 288 0 0,-5-11 27 0 0,-72 15-253 0 0,-151 54-72 0 0,0 0 1 0 0,0 0 0 0 0,0 0-1 0 0,0 0 1 0 0,0 0-1 0 0,0 0 1 0 0,1 0 0 0 0,-1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0,0-10-1611 0 0,-4 2-3170 0 0,-5-2-2243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49 5527 0 0,'0'0'423'0'0,"0"-1"-278"0"0,1-5 214 0 0,0 0-1 0 0,-1-12 0 0 0,0 12 291 0 0,0 5 293 0 0,0-1-25 0 0,-2-6 3708 0 0,1 9-4099 0 0,-5 7-331 0 0,1 0 0 0 0,1-1 0 0 0,-1 2 1 0 0,1-1-1 0 0,1 0 0 0 0,-5 15 1 0 0,-10 57 299 0 0,15-66-403 0 0,-72 391 996 0 0,10-145-798 0 0,31-137-158 0 0,28-104-93 0 0,4-12-31 0 0,-1 1 1 0 0,2-1-1 0 0,-1 0 1 0 0,1 1-1 0 0,0-1 1 0 0,1 15-1 0 0,0-20-246 0 0,3-3-324 0 0,2-1 265 0 0,0-1-1 0 0,-1 0 1 0 0,1 0-1 0 0,-1 0 1 0 0,1-1-1 0 0,-1 1 1 0 0,0-1-1 0 0,5-7 1 0 0,6-8-1010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7367 0 0,'3'-1'568'0'0,"77"-42"1050"0"0,86-32 0 0 0,92-20 876 0 0,-129 55-1655 0 0,142-25 0 0 0,-137 45-706 0 0,-77 19-4472 0 0,-32 3-447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241 110 6911 0 0,'0'0'860'0'0,"-2"0"-186"0"0,-5 0-238 0 0,3 0-176 0 0,0 0 1 0 0,0 0-1 0 0,0 0 1 0 0,0 1-1 0 0,0-1 1 0 0,1 1-1 0 0,-1 0 0 0 0,0 0 1 0 0,0 0-1 0 0,-5 3 1 0 0,-1 2 90 0 0,-1 1 0 0 0,2 0 0 0 0,-13 10 0 0 0,-25 29 508 0 0,29-28-541 0 0,11-10-200 0 0,-1 0 0 0 0,2 0-1 0 0,-1 1 1 0 0,1 0 0 0 0,0 0-1 0 0,-5 13 1 0 0,8-16-81 0 0,0 1 0 0 0,1 0 0 0 0,0 0 0 0 0,0 0 0 0 0,1 1 1 0 0,0-1-1 0 0,0 0 0 0 0,0 1 0 0 0,1-1 0 0 0,1 8 0 0 0,-1-12-24 0 0,1 1 0 0 0,-1-1 0 0 0,1 0 0 0 0,0 0 0 0 0,0 0-1 0 0,0 0 1 0 0,0 0 0 0 0,1 0 0 0 0,-1 0 0 0 0,1 0 0 0 0,0 0 0 0 0,0 0-1 0 0,4 4 1 0 0,-3-4 20 0 0,1 0 0 0 0,-1-1 1 0 0,1 1-1 0 0,0-1 0 0 0,-1 1 0 0 0,1-1 0 0 0,0 0 0 0 0,1-1 0 0 0,5 3 0 0 0,-3-2 55 0 0,0-1 1 0 0,0 1 0 0 0,0-1-1 0 0,1-1 1 0 0,-1 0 0 0 0,0 0-1 0 0,0 0 1 0 0,1 0-1 0 0,-1-1 1 0 0,0-1 0 0 0,0 1-1 0 0,9-4 1 0 0,-7 1 98 0 0,1-1 1 0 0,-2-1-1 0 0,1 1 0 0 0,0-1 1 0 0,-1-1-1 0 0,0 1 0 0 0,-1-1 1 0 0,1-1-1 0 0,9-13 0 0 0,-13 17-103 0 0,-1-2 0 0 0,1 1 0 0 0,-1 0 0 0 0,0-1 0 0 0,-1 1 0 0 0,1-1 0 0 0,-1 0 0 0 0,0 0 0 0 0,-1 0 0 0 0,1 0 0 0 0,-1 0 0 0 0,0 0 0 0 0,-1 0 0 0 0,0 0 0 0 0,0-1 0 0 0,0 1 0 0 0,0 0 0 0 0,-1 0 0 0 0,0 0 0 0 0,-1 0 0 0 0,-2-9 0 0 0,-3-5 76 0 0,0 0 0 0 0,-1 0 0 0 0,-21-35 0 0 0,22 43-115 0 0,0 0-42 0 0,0 0 0 0 0,-1 1 0 0 0,-1-1 0 0 0,0 1 0 0 0,0 1 0 0 0,-14-12-1 0 0,0 5-591 0 0,22 16 217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29 8663 0 0,'0'0'787'0'0,"-2"2"-646"0"0,-15 17-52 0 0,-11 13 1073 0 0,23-25-852 0 0,-12 14 873 0 0,-19 36 0 0 0,32-50-1028 0 0,1 1 0 0 0,-1-1 0 0 0,1 1 1 0 0,1-1-1 0 0,0 1 0 0 0,0 0 0 0 0,0 0 1 0 0,1 0-1 0 0,0 12 0 0 0,1-18-119 0 0,0 0-1 0 0,0 0 1 0 0,0 0-1 0 0,1 1 1 0 0,-1-1-1 0 0,1 0 1 0 0,-1 0 0 0 0,1 0-1 0 0,0 0 1 0 0,0 0-1 0 0,0 0 1 0 0,0 0-1 0 0,0 0 1 0 0,0-1 0 0 0,1 1-1 0 0,1 2 1 0 0,-1-2 3 0 0,1 0 0 0 0,0 1 1 0 0,-1-1-1 0 0,1-1 0 0 0,0 1 1 0 0,1 0-1 0 0,-1-1 0 0 0,0 1 1 0 0,5 0-1 0 0,-1 0 33 0 0,0 0 1 0 0,1-1 0 0 0,-1 0-1 0 0,1 0 1 0 0,-1-1-1 0 0,1 0 1 0 0,-1 0-1 0 0,14-3 1 0 0,-2-1 287 0 0,0-1 1 0 0,33-13 0 0 0,-47 16-266 0 0,0 0 1 0 0,0-1 0 0 0,-1 0-1 0 0,1 0 1 0 0,0 0 0 0 0,-1 0 0 0 0,0-1-1 0 0,0 0 1 0 0,0 0 0 0 0,0 0-1 0 0,-1 0 1 0 0,1-1 0 0 0,-1 1-1 0 0,4-8 1 0 0,-6 9-49 0 0,0 1 0 0 0,0-1 0 0 0,-1 0 0 0 0,1 1 0 0 0,-1-1 0 0 0,1 1 0 0 0,-1-1 0 0 0,0 0 0 0 0,0 1 0 0 0,0-1 0 0 0,0 0 0 0 0,-1 1 0 0 0,1-1 0 0 0,-1 0 0 0 0,1 1 0 0 0,-1-1 0 0 0,0 1 0 0 0,0-1 0 0 0,0 1 0 0 0,-1-1 0 0 0,-1-1 1 0 0,-3-5 111 0 0,0 0 1 0 0,-1 0 0 0 0,-14-13 0 0 0,19 20-131 0 0,-12-10 194 0 0,-1 0 1 0 0,0 0 0 0 0,-18-10 0 0 0,-1 0-1418 0 0,-1-5-4223 0 0,23 17-1121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40 7111 0 0,'0'0'324'0'0,"0"-3"-4"0"0,2-10 3044 0 0,-5 15-2942 0 0,-2 3-279 0 0,1 0 1 0 0,0-1-1 0 0,0 2 0 0 0,0-1 1 0 0,-5 9-1 0 0,-14 33 425 0 0,10-20-282 0 0,-24 45 440 0 0,-23 48 372 0 0,53-106-810 0 0,-13 19-1 0 0,18-30 916 0 0,4-6-861 0 0,82-88 1115 0 0,-62 67-1319 0 0,29-41 50 0 0,15-14-123 0 0,-44 57-65 0 0,24-19 0 0 0,-35 32 0 0 0,0 1 0 0 0,0 1 0 0 0,1 0 0 0 0,23-10 0 0 0,-31 16 0 0 0,1-1 0 0 0,-1 1 0 0 0,1 0 0 0 0,-1 0 0 0 0,1 0 0 0 0,6 0 0 0 0,-9 1 0 0 0,0 0 0 0 0,0 0 0 0 0,0 1 0 0 0,0-1 0 0 0,-1 0 0 0 0,4 2 0 0 0,-3-1 0 0 0,-1-1 0 0 0,1 1 0 0 0,-1 0 0 0 0,0 0 0 0 0,1 0 0 0 0,-1 0 0 0 0,0 0 0 0 0,0 0 0 0 0,1 1 0 0 0,1 1 0 0 0,-1 0 0 0 0,0 1 0 0 0,0-1 0 0 0,0 1 0 0 0,-1 0 0 0 0,1-1 0 0 0,-1 1 0 0 0,0 0 0 0 0,0 0 0 0 0,0 0 0 0 0,0-1 0 0 0,-1 1 0 0 0,0 0 0 0 0,0 0 0 0 0,0 0 0 0 0,0 0 0 0 0,-1 6 0 0 0,-2 6 0 0 0,-1-1 0 0 0,-10 30 0 0 0,3-19 15 0 0,-2 1 0 0 0,-1-2 0 0 0,0 0 0 0 0,-24 29 0 0 0,37-51 398 0 0,3-5-282 0 0,314-203 930 0 0,-313 203-1061 0 0,15-8 0 0 0,24-11 0 0 0,-37 19 0 0 0,0 0 0 0 0,1 0 0 0 0,-1 1 0 0 0,0-1 0 0 0,1 1 0 0 0,-1 1 0 0 0,0-1 0 0 0,1 1 0 0 0,-1 0 0 0 0,8 0 0 0 0,-10 1 0 0 0,-1 0-1 0 0,1 0 0 0 0,-1-1 1 0 0,1 1-1 0 0,-1 1 1 0 0,0-1-1 0 0,1 0 1 0 0,-1 1-1 0 0,0-1 0 0 0,0 1 1 0 0,0-1-1 0 0,0 1 1 0 0,0 0-1 0 0,0 0 1 0 0,-1 0-1 0 0,1 0 0 0 0,-1 0 1 0 0,1 1-1 0 0,-1-1 1 0 0,0 0-1 0 0,0 1 0 0 0,0-1 1 0 0,0 1-1 0 0,1 2 1 0 0,0 4-12 0 0,0 0 1 0 0,0 0 0 0 0,-1 0-1 0 0,0 0 1 0 0,-1 16 0 0 0,-1-8 3 0 0,-1 1 0 0 0,-1-1 0 0 0,-8 32 0 0 0,-24 49-13 0 0,27-75 20 0 0,-8 15 1 0 0,8-19 0 0 0,0-1 0 0 0,-7 34 0 0 0,11-30 0 0 0,4-19-9 0 0,-1-1 0 0 0,1 0 1 0 0,0 1-1 0 0,0-1 0 0 0,1 4 0 0 0,4 7-263 0 0,-5-13 259 0 0,0 0 1 0 0,0 0 0 0 0,0 1-1 0 0,0-1 1 0 0,0 0 0 0 0,0 0-1 0 0,0 0 1 0 0,1 0-1 0 0,-1 1 1 0 0,0-1 0 0 0,0 0-1 0 0,0 0 1 0 0,0 0 0 0 0,0 0-1 0 0,1 0 1 0 0,-1 0-1 0 0,0 1 1 0 0,0-1 0 0 0,0 0-1 0 0,1 0 1 0 0,-1 0-1 0 0,0 0 1 0 0,0 0 0 0 0,0 0-1 0 0,1 0 1 0 0,-1 0 0 0 0,0 0-1 0 0,4 1-629 0 0,1-1 0 0 0,-1 0 0 0 0,0 0-1 0 0,0 0 1 0 0,0 0 0 0 0,0 0 0 0 0,1-1-1 0 0,3-1 1 0 0,18-7-5442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4143 0 0,'0'0'319'0'0,"3"0"65"0"0,11 1 1419 0 0,0 0-1 0 0,0-1 1 0 0,18-2-1 0 0,46-8 658 0 0,-50 5-2113 0 0,176-33 1413 0 0,-21 3-3261 0 0,-147 29 602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19 8495 0 0,'0'0'766'0'0,"-2"-1"-628"0"0,-5-4-30 0 0,5 3 49 0 0,0 1-1 0 0,-1-1 0 0 0,1 1 1 0 0,-1 0-1 0 0,1 0 0 0 0,-1 0 0 0 0,1 0 1 0 0,-1 0-1 0 0,0 1 0 0 0,1-1 1 0 0,-1 1-1 0 0,0 0 0 0 0,1 0 1 0 0,-6 0-1 0 0,1 1 51 0 0,1 0 0 0 0,-1 0 0 0 0,0 0 0 0 0,-8 4 0 0 0,-8 3 160 0 0,0 2 0 0 0,0 0 0 0 0,1 1 0 0 0,0 2-1 0 0,1 0 1 0 0,1 1 0 0 0,-32 28 0 0 0,36-27-150 0 0,1 1 0 0 0,0 1 1 0 0,1 0-1 0 0,-16 26 0 0 0,25-34-159 0 0,0 0 0 0 0,0 0 0 0 0,1 1 0 0 0,0 0 0 0 0,1 0 0 0 0,0 0 0 0 0,1 0 0 0 0,0 0 0 0 0,0 0 0 0 0,1 1 1 0 0,0 13-1 0 0,2-19-50 0 0,0 0 1 0 0,0 0 0 0 0,0 0-1 0 0,1 0 1 0 0,-1 0 0 0 0,1 0-1 0 0,0-1 1 0 0,1 1 0 0 0,3 4-1 0 0,-2-4 40 0 0,-1-3-34 0 0,0 0 1 0 0,1 0-1 0 0,-1 0 0 0 0,0-1 0 0 0,1 1 0 0 0,-1-1 1 0 0,1 0-1 0 0,0 0 0 0 0,-1 0 0 0 0,1-1 0 0 0,0 1 1 0 0,0-1-1 0 0,0 0 0 0 0,-1 0 0 0 0,7-1 0 0 0,-4 0 44 0 0,0 0-1 0 0,0 0 0 0 0,0-1 0 0 0,0 0 0 0 0,0 0 0 0 0,-1-1 0 0 0,1 1 1 0 0,-1-1-1 0 0,9-6 0 0 0,-5 1 12 0 0,0 1 0 0 0,-1-1 0 0 0,0-1-1 0 0,0 1 1 0 0,-1-1 0 0 0,0-1 0 0 0,7-12 0 0 0,-4 4 9 0 0,-2 1-1 0 0,0-1 1 0 0,9-29-1 0 0,-4 6 41 0 0,-13 54-116 0 0,0-1 1 0 0,2 1 0 0 0,-1-1-1 0 0,7 21 1 0 0,-5-25-3 0 0,0 0-1 0 0,0 0 1 0 0,1 0 0 0 0,0 0-1 0 0,0-1 1 0 0,1 1 0 0 0,10 12-1 0 0,-8-13-24 0 0,9 11-849 0 0,22 20 1 0 0,-32-33 411 0 0,0 0 0 0 0,0-1 0 0 0,1 0 1 0 0,-1 0-1 0 0,1 0 0 0 0,0-1 1 0 0,0 0-1 0 0,9 3 0 0 0,7-2-5394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9215 0 0,'-1'2'422'0'0,"-24"24"163"0"0,16-18-546 0 0,1 0 1 0 0,1 0 0 0 0,-9 12 0 0 0,6-4 558 0 0,-8 12 901 0 0,8-16-762 0 0,-2 3 518 0 0,-19 29 0 0 0,14-14-407 0 0,2 0 1 0 0,-20 55 0 0 0,23-50-575 0 0,11-33 235 0 0,4-4-338 0 0,11-9 51 0 0,-1 0 1 0 0,19-22-1 0 0,20-31 83 0 0,11-14-221 0 0,-52 67-83 0 0,0 0 0 0 0,1 1 1 0 0,0 0-1 0 0,19-11 0 0 0,-27 18-1 0 0,0 1 0 0 0,1 0 0 0 0,-1 0 0 0 0,0 0 0 0 0,1 1 0 0 0,7-2 0 0 0,4 2 0 0 0,-13 1 0 0 0,-1 1 0 0 0,0 0 1 0 0,1 0-1 0 0,-1-1 0 0 0,0 1 0 0 0,0 0 0 0 0,0 1 0 0 0,0-1 0 0 0,0 0 0 0 0,0 1 1 0 0,0-1-1 0 0,0 1 0 0 0,0-1 0 0 0,-1 1 0 0 0,1 0 0 0 0,-1 0 0 0 0,1 0 0 0 0,-1 0 1 0 0,0 0-1 0 0,0 0 0 0 0,2 4 0 0 0,0 2-11 0 0,0 0-1 0 0,0 0 1 0 0,-1 1 0 0 0,2 15 0 0 0,2 102 6 0 0,-5-60-95 0 0,0-48-784 0 0,6 27 1 0 0,-2-21-4264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12119 0 0,'0'3'555'0'0,"-1"7"-292"0"0,0 1-1 0 0,-4 15 1 0 0,3-16 112 0 0,0 0 0 0 0,1 0 0 0 0,-1 20 0 0 0,3-19-38 0 0,1-1 0 0 0,0 1-1 0 0,0-1 1 0 0,1 0 0 0 0,0 0 0 0 0,7 15 0 0 0,34 54-226 0 0,-33-62-150 0 0,0-1 0 0 0,1 0 0 0 0,15 14 0 0 0,-19-22-2428 0 0,13 10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1 6447 0 0,'0'3'499'0'0,"-13"41"1544"0"0,-26 62 0 0 0,-28 42 2317 0 0,64-142-4347 0 0,-142 312 3594 0 0,18 9-2249 0 0,110-271-1431 0 0,3 0-1 0 0,-14 114 1 0 0,20-96-847 0 0,7-55 433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7279 0 0,'0'0'660'0'0,"1"3"-541"0"0,-1 3-100 0 0,2 0-1 0 0,-1 0 1 0 0,1 0 0 0 0,0 0-1 0 0,3 7 1 0 0,-1-8 492 0 0,3 0-238 0 0,0 1 0 0 0,1-1 0 0 0,-1-1 0 0 0,1 0 1 0 0,0 0-1 0 0,0 0 0 0 0,0-1 0 0 0,0 0 0 0 0,14 2 1 0 0,8 0 327 0 0,0-2 0 0 0,0 0 0 0 0,1-3 0 0 0,53-4 1 0 0,-45-2-63 0 0,1-1 0 0 0,-1-2 0 0 0,43-16 0 0 0,-32 7 23 0 0,-2-2-1 0 0,51-29 0 0 0,-78 38-456 0 0,-1-1 0 0 0,0-2 0 0 0,-1 0-1 0 0,24-22 1 0 0,-38 31-83 0 0,1-1 0 0 0,-2 1 0 0 0,1-1 0 0 0,-1 0-1 0 0,0 0 1 0 0,0-1 0 0 0,4-8 0 0 0,-7 12-6 0 0,0-1-1 0 0,0 0 1 0 0,0 0-1 0 0,0 0 1 0 0,0 0-1 0 0,-1 0 1 0 0,0 1 0 0 0,0-1-1 0 0,0 0 1 0 0,0 0-1 0 0,-1 0 1 0 0,1 0-1 0 0,-1 0 1 0 0,0 0 0 0 0,-2-5-1 0 0,1 5 4 0 0,1 0-1 0 0,-2 0 1 0 0,1 0-1 0 0,0 0 1 0 0,-1 0-1 0 0,1 0 1 0 0,-1 1-1 0 0,-4-5 1 0 0,5 6-13 0 0,0 1 1 0 0,0-1 0 0 0,0 0-1 0 0,-1 1 1 0 0,1-1-1 0 0,0 1 1 0 0,-1 0-1 0 0,1 0 1 0 0,0 0 0 0 0,-1 0-1 0 0,1 0 1 0 0,-1 1-1 0 0,0-1 1 0 0,1 1 0 0 0,-5-1-1 0 0,0 2 12 0 0,-1-1 0 0 0,1 1 1 0 0,0 1-1 0 0,-1-1 0 0 0,1 1 0 0 0,-10 4 0 0 0,-41 22 31 0 0,18-5-47 0 0,-70 52 0 0 0,-27 41 58 0 0,115-96-60 0 0,0 2 0 0 0,-25 34 0 0 0,40-47 0 0 0,1 0 0 0 0,0 1 0 0 0,0 0 0 0 0,1 0 0 0 0,0 0 0 0 0,1 1 0 0 0,0 0 0 0 0,1 0 0 0 0,-3 18 0 0 0,5-25 0 0 0,1-1 0 0 0,0 0 0 0 0,0 0 0 0 0,0 1 0 0 0,0-1 0 0 0,1 0 0 0 0,-1 0 0 0 0,1 1 0 0 0,0-1 0 0 0,0 0 0 0 0,0 0 0 0 0,1 0 0 0 0,-1 0 0 0 0,0 0 0 0 0,1 0 0 0 0,0-1 0 0 0,0 1 0 0 0,0 0 0 0 0,0-1 0 0 0,0 0 0 0 0,1 1 0 0 0,-1-1 0 0 0,1 0 0 0 0,-1 0 0 0 0,4 2 0 0 0,3 1 0 0 0,0-1 0 0 0,-1 0 0 0 0,2 0 0 0 0,-1-1 0 0 0,0 0 0 0 0,1 0 0 0 0,11 1 0 0 0,32 2-40 0 0,1-2-1 0 0,60-3 0 0 0,-62-2-150 0 0,72-4-943 0 0,-35 0-1524 0 0,-59 3 1555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35 7831 0 0,'0'0'706'0'0,"-3"-2"-464"0"0,-4-3 218 0 0,0 1 0 0 0,-1 1-1 0 0,0-1 1 0 0,0 1 0 0 0,0 0-1 0 0,0 1 1 0 0,-16-3 0 0 0,11 3-93 0 0,0 1 1 0 0,0 0 0 0 0,-1 1 0 0 0,1 1 0 0 0,0 0 0 0 0,0 0-1 0 0,-21 7 1 0 0,-77 30 1187 0 0,95-32-1402 0 0,0 2-1 0 0,0 0 1 0 0,1 1-1 0 0,-23 18 1 0 0,34-25-145 0 0,-11 15 101 0 0,13-15-54 0 0,2 0 3 0 0,2 8-35 0 0,-2-8 37 0 0,4-1 39 0 0,5 0-39 0 0,0 0 0 0 0,0-1-1 0 0,0 0 1 0 0,0 0 0 0 0,11-2 0 0 0,1-2 46 0 0,25-7-1 0 0,-41 10-71 0 0,0 0-7 0 0,21-1 26 0 0,-12 0-32 0 0,-14 2-19 0 0,0 0-1 0 0,1 0 1 0 0,-1 0 0 0 0,0 0-1 0 0,0 0 1 0 0,0 0 0 0 0,1 0 0 0 0,-1 0-1 0 0,0 0 1 0 0,0 0 0 0 0,0 0-1 0 0,1 0 1 0 0,-1 0 0 0 0,0 0-1 0 0,0 0 1 0 0,0 0 0 0 0,1 0 0 0 0,-1 0-1 0 0,0 1 1 0 0,0-1 0 0 0,0 0-1 0 0,1 0 1 0 0,-1 0 0 0 0,0 0 0 0 0,10 10 8 0 0,-9-9-10 0 0,0 1 0 0 0,0-1 0 0 0,0 1 0 0 0,0-1 0 0 0,-1 1 0 0 0,1-1 0 0 0,-1 1 0 0 0,1 2 0 0 0,0 2 0 0 0,0 1 0 0 0,-1-1 0 0 0,0 1 0 0 0,0-1 0 0 0,-1 0 0 0 0,0 1 0 0 0,0-1 0 0 0,0 0 0 0 0,-4 11 0 0 0,-4 6 0 0 0,-12 25 0 0 0,20-48 0 0 0,-81 160-2 0 0,37-75 15 0 0,37-68-5 0 0,1-1 0 0 0,1 1 0 0 0,0 0 0 0 0,1 1 0 0 0,1-1 0 0 0,0 1 0 0 0,-1 22 0 0 0,5-31 10 0 0,0-1-1 0 0,2 11 1 0 0,2-4-7 0 0,4 0 32 0 0,-7-13-42 0 0,0-1 0 0 0,0 1 1 0 0,1-1-1 0 0,-1 0 0 0 0,0 0 1 0 0,0 1-1 0 0,2 0 0 0 0,-1-1 1 0 0,-1-1-1 0 0,1 1 1 0 0,0 0-1 0 0,-1-1 1 0 0,1 1-1 0 0,-1-1 1 0 0,4 1-1 0 0,8-1 58 0 0,-12 0-55 0 0,0 0 1 0 0,0 0-1 0 0,0 0 1 0 0,0 0-1 0 0,0 0 1 0 0,0 0-1 0 0,0 0 0 0 0,0-1 1 0 0,0 1-1 0 0,0 0 1 0 0,-1-1-1 0 0,1 1 1 0 0,0-1-1 0 0,1 0 1 0 0,2-1 4 0 0,22-11 56 0 0,-25 13-60 0 0,0-1 1 0 0,1 1-1 0 0,-1-1 0 0 0,0 1 0 0 0,0-1 0 0 0,0 0 1 0 0,0 0-1 0 0,0 1 0 0 0,0-1 0 0 0,1-1 0 0 0,1-1-2 0 0,6-8-53 0 0,6-9-1713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15 9559 0 0,'0'0'860'0'0,"-3"2"-705"0"0,-7 6 138 0 0,0 0-1 0 0,0 1 1 0 0,1 0 0 0 0,0 1-1 0 0,1 0 1 0 0,0 0 0 0 0,0 1-1 0 0,1 0 1 0 0,1 0 0 0 0,0 0-1 0 0,0 1 1 0 0,1 0 0 0 0,-4 14-1 0 0,6-10-84 0 0,-1-1-1 0 0,2 1 1 0 0,0 0 0 0 0,1 30-1 0 0,1-39-166 0 0,1 0 0 0 0,0 1-1 0 0,0-1 1 0 0,1 0 0 0 0,-1 0 0 0 0,2 1 0 0 0,-1-2-1 0 0,1 1 1 0 0,0 0 0 0 0,0 0 0 0 0,1-1-1 0 0,7 11 1 0 0,-7-13-15 0 0,-1-1 0 0 0,1 1 1 0 0,0-1-1 0 0,-1 0 0 0 0,2 0 0 0 0,-1 0 0 0 0,0 0 0 0 0,0-1 0 0 0,1 1 0 0 0,-1-1 0 0 0,6 1 0 0 0,-3-1 43 0 0,0 0-1 0 0,0-1 0 0 0,0 0 0 0 0,0 0 0 0 0,0-1 0 0 0,0 0 0 0 0,9 0 0 0 0,-4-2 92 0 0,0 0 0 0 0,0-1 0 0 0,0 0-1 0 0,0-1 1 0 0,0 0 0 0 0,-1 0 0 0 0,0-2-1 0 0,19-11 1 0 0,-6 2 248 0 0,-2-2 0 0 0,37-33 0 0 0,-50 41-321 0 0,0-1 1 0 0,-1 0-1 0 0,-1 0 0 0 0,1 0 0 0 0,-1-1 0 0 0,-1 0 0 0 0,0 0 0 0 0,7-19 0 0 0,-8 14-33 0 0,-1 1 1 0 0,0-1-1 0 0,-1 0 0 0 0,-1 0 0 0 0,-1 0 1 0 0,0 0-1 0 0,-1-1 0 0 0,-2-16 0 0 0,0 18-90 0 0,-3 5-153 0 0,4 8-76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 5063 0 0,'0'0'232'0'0,"-2"-1"-13"0"0,-1 0 179 0 0,0 1 0 0 0,-1-1 0 0 0,1 1 0 0 0,0-1 0 0 0,0 1 0 0 0,-1 0 0 0 0,1 0 0 0 0,0 1 0 0 0,0-1 0 0 0,-1 1 0 0 0,1-1 0 0 0,0 1 0 0 0,0 0 0 0 0,0 0 0 0 0,-4 2 0 0 0,-5 3 375 0 0,1 1 1 0 0,-17 12-1 0 0,19-13-817 0 0,-3 3 241 0 0,1-1 0 0 0,-1 2-1 0 0,2-1 1 0 0,-15 18 0 0 0,21-22-163 0 0,1-1 0 0 0,-1 1-1 0 0,1 0 1 0 0,0 0 0 0 0,0 1 0 0 0,1-1 0 0 0,0 1-1 0 0,0-1 1 0 0,0 1 0 0 0,0 0 0 0 0,1-1 0 0 0,0 1-1 0 0,0 10 1 0 0,1-14-23 0 0,0 0-1 0 0,0 0 1 0 0,0 0-1 0 0,1 0 1 0 0,-1 0-1 0 0,2 3 1 0 0,-1-3 3 0 0,0 1-1 0 0,0-1 1 0 0,1 1 0 0 0,-1-1 0 0 0,1 0 0 0 0,0 0 0 0 0,0 0 0 0 0,-1 0 0 0 0,2 0 0 0 0,-1 0 0 0 0,0 0 0 0 0,0 0 0 0 0,0-1 0 0 0,1 1 0 0 0,-1-1-1 0 0,1 0 1 0 0,-1 0 0 0 0,1 1 0 0 0,0-2 0 0 0,-1 1 0 0 0,1 0 0 0 0,0-1 0 0 0,0 1 0 0 0,3-1 0 0 0,1 1 61 0 0,0-1 0 0 0,0 0 0 0 0,0-1-1 0 0,0 1 1 0 0,-1-1 0 0 0,1-1 0 0 0,0 1 0 0 0,-1-1 0 0 0,8-3 0 0 0,3-3 181 0 0,0-1 1 0 0,0-1 0 0 0,-1 0-1 0 0,0-1 1 0 0,0-1-1 0 0,15-15 1 0 0,-26 21-205 0 0,-3 4-29 0 0,0 0 1 0 0,1 0-1 0 0,-1 0 0 0 0,0 1 1 0 0,1-1-1 0 0,-1 0 0 0 0,1 1 1 0 0,-1 0-1 0 0,4-2 0 0 0,-6 3-22 0 0,0 0 0 0 0,0 0 0 0 0,0 0-1 0 0,0 0 1 0 0,0 0 0 0 0,1 0 0 0 0,-1 0-1 0 0,0 0 1 0 0,0 0 0 0 0,0 0 0 0 0,0 0-1 0 0,0 0 1 0 0,0 0 0 0 0,0 0 0 0 0,0 0-1 0 0,0 0 1 0 0,0 0 0 0 0,0 0 0 0 0,1 0-1 0 0,-1 0 1 0 0,0 0 0 0 0,0 0 0 0 0,0 0-1 0 0,0 0 1 0 0,0 0 0 0 0,0 0 0 0 0,0 0 0 0 0,0 0-1 0 0,0 0 1 0 0,0 0 0 0 0,0 0 0 0 0,1 0-1 0 0,-1 0 1 0 0,0 0 0 0 0,0 0 0 0 0,0 0-1 0 0,0 0 1 0 0,0 1 0 0 0,0-1 0 0 0,0 0-1 0 0,0 0 1 0 0,0 0 0 0 0,0 0 0 0 0,0 0-1 0 0,0 0 1 0 0,0 0 0 0 0,0 0 0 0 0,0 0 0 0 0,0 0-1 0 0,0 0 1 0 0,0 0 0 0 0,0 1 0 0 0,0-1-1 0 0,0 0 1 0 0,0 0 0 0 0,0 0 0 0 0,0 0-1 0 0,0 0 1 0 0,0 0 0 0 0,0 0 0 0 0,0 0-1 0 0,0 0 1 0 0,4 14 8 0 0,2 16 0 0 0,-4-16-26 0 0,1 0 1 0 0,7 20-1 0 0,-9-30-1 0 0,1-1 0 0 0,-1 0 1 0 0,1 1-1 0 0,0-1 0 0 0,0 0 0 0 0,0 0 0 0 0,0 0 0 0 0,1 0 0 0 0,-1 0 1 0 0,1 0-1 0 0,0-1 0 0 0,0 1 0 0 0,0-1 0 0 0,4 3 0 0 0,-2-2-73 0 0,1-1 1 0 0,0 1-1 0 0,0-1 0 0 0,0 0 0 0 0,0-1 0 0 0,1 0 0 0 0,-1 0 0 0 0,8 1 1 0 0,-2-2-1292 0 0,-1 0 0 0 0,1-1 0 0 0,18-3 0 0 0,2-3-3913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 6447 0 0,'-10'7'155'0'0,"0"1"0"0"0,1 0 0 0 0,0 1 0 0 0,0 0 0 0 0,1 0 0 0 0,-10 16 0 0 0,-37 66 3154 0 0,16-8-1212 0 0,-33 101 1 0 0,52-127-1624 0 0,-23 70-271 0 0,6 1 1 0 0,-37 246 0 0 0,72-358-4127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1375 0 0,'3'0'107'0'0,"78"-3"1746"0"0,8 0 5537 0 0,169 5-1997 0 0,-249-2-5315 0 0,-1 0-17 0 0,0 0-1 0 0,14 4 1 0 0,-17-2-142 0 0,3 4-730 0 0</inkml:trace>
  <inkml:trace contextRef="#ctx0" brushRef="#br0" timeOffset="1">560 145 1375 0 0,'0'0'66'0'0,"-2"2"-8"0"0,-19 29-63 0 0,11-19 1682 0 0,-23 24 3943 0 0,32-34-4718 0 0,-1 0-389 0 0,-6 6-81 0 0,6-6-48 0 0,0 0-143 0 0,-5 6-66 0 0,5-6 224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 6911 0 0,'0'0'528'0'0,"0"-1"-341"0"0,0-6 2044 0 0,-2 8-1463 0 0,-3 3-492 0 0,-1 0 1 0 0,1 1-1 0 0,0-1 1 0 0,1 1-1 0 0,-1 0 1 0 0,1 0-1 0 0,0 1 1 0 0,0-1-1 0 0,-3 7 1 0 0,-1 3 139 0 0,0 1 1 0 0,-8 24-1 0 0,-6 41 407 0 0,16-53-639 0 0,-2 7 12 0 0,1 1 1 0 0,2 0-1 0 0,-1 48 0 0 0,6-73-166 0 0,0 0 0 0 0,1 1 0 0 0,1-1 0 0 0,0-1-1 0 0,0 1 1 0 0,8 20 0 0 0,-8-27-7 0 0,-1 0-1 0 0,1-1 1 0 0,0 1-1 0 0,0 0 1 0 0,0-1-1 0 0,1 0 1 0 0,-1 1-1 0 0,1-1 1 0 0,0 0-1 0 0,0 0 1 0 0,0-1-1 0 0,0 1 1 0 0,0 0-1 0 0,1-1 1 0 0,-1 0-1 0 0,1 0 1 0 0,-1 0-1 0 0,1 0 1 0 0,0-1-1 0 0,0 1 1 0 0,6 0-1 0 0,0 0 65 0 0,0-1 1 0 0,0-1-1 0 0,1 0 0 0 0,-1-1 0 0 0,0 1 0 0 0,0-2 0 0 0,0 0 0 0 0,16-4 0 0 0,5-5 177 0 0,39-18-1 0 0,-51 19-198 0 0,1-1 0 0 0,-2 0 0 0 0,1-2 0 0 0,29-25 0 0 0,-18 9 4 0 0,43-51 0 0 0,-33 27-17 0 0,-24 31-23 0 0,1 0 0 0 0,31-30-1 0 0,-39 44-42 0 0,-9 8 13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1 0 0 0,0-1 0 0 0,0 0 0 0 0,0 0 0 0 0,0 0 0 0 0,0 0 0 0 0,0 0 0 0 0,0 0 0 0 0,0 0 0 0 0,0 0 0 0 0,1 5-7 0 0,1-1 0 0 0,-1 1-1 0 0,0-1 1 0 0,-1 1-1 0 0,1 0 1 0 0,-1-1 0 0 0,0 1-1 0 0,0 6 1 0 0,-7 42 25 0 0,4-38-16 0 0,-6 25 125 0 0,-1-1 1 0 0,-19 43-1 0 0,20-57-68 0 0,-32 80 240 0 0,-5-3 0 0 0,-4-2 0 0 0,-69 103 0 0 0,92-162-211 0 0,-2-1-1 0 0,-2-1 1 0 0,-1-2-1 0 0,-2-1 0 0 0,-57 46 1 0 0,69-64 23 0 0,-1-2-1 0 0,-29 16 1 0 0,48-29-80 0 0,-1-1-1 0 0,1 0 1 0 0,-1 0 0 0 0,1 0-1 0 0,-1-1 1 0 0,0 0 0 0 0,1 0-1 0 0,-1 0 1 0 0,-8 0 0 0 0,10-1-14 0 0,1 0 0 0 0,-1 0 0 0 0,0-1 0 0 0,1 1 0 0 0,-1-1 0 0 0,1 0-1 0 0,-1 0 1 0 0,1 0 0 0 0,-1 0 0 0 0,1 0 0 0 0,0 0 0 0 0,0-1 0 0 0,-1 1 0 0 0,1-1 0 0 0,0 0 0 0 0,0 1 0 0 0,0-1 0 0 0,-2-3 0 0 0,1 0 4 0 0,-1 0 0 0 0,1-1 0 0 0,0 1 0 0 0,0-1 0 0 0,0 0 0 0 0,1 0 0 0 0,0 0 0 0 0,0 0 0 0 0,0 0 0 0 0,-1-10 0 0 0,2 0 23 0 0,-1 1 0 0 0,2-1 0 0 0,1-17 0 0 0,0 23-67 0 0,0-1 0 0 0,1 1-1 0 0,0 0 1 0 0,1-1 0 0 0,0 1-1 0 0,1 1 1 0 0,0-1 0 0 0,0 0-1 0 0,1 1 1 0 0,0 0 0 0 0,1 0-1 0 0,8-10 1 0 0,-9 13 3 0 0,1 0 0 0 0,0 0-1 0 0,0 0 1 0 0,1 1 0 0 0,-1 0 0 0 0,1 0-1 0 0,0 0 1 0 0,1 1 0 0 0,-1 0 0 0 0,1 1-1 0 0,0 0 1 0 0,0 0 0 0 0,0 1 0 0 0,0-1-1 0 0,15-1 1 0 0,-1 3-6 0 0,-1 0 1 0 0,0 2-1 0 0,0 0 0 0 0,1 1 0 0 0,-1 1 0 0 0,21 6 0 0 0,-12-1-208 0 0,-1 2 0 0 0,-1 1-1 0 0,45 23 1 0 0,-25-8-1602 0 0,-27-15 139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71 10135 0 0,'-2'1'464'0'0,"-8"3"-292"0"0,1 0 0 0 0,-1 1-1 0 0,1 0 1 0 0,1 0 0 0 0,-1 1-1 0 0,1 0 1 0 0,-12 11 0 0 0,6-2 667 0 0,-1 0 1 0 0,-21 30-1 0 0,32-39-741 0 0,0 0 0 0 0,1 0-1 0 0,0 0 1 0 0,0 1 0 0 0,0-1-1 0 0,1 1 1 0 0,-1-1 0 0 0,2 1-1 0 0,-1 0 1 0 0,1 0 0 0 0,-1 9-1 0 0,2-15-86 0 0,0 0 0 0 0,0 0 0 0 0,0 0 1 0 0,0 0-1 0 0,0 0 0 0 0,1 0 0 0 0,-1 0 0 0 0,0 0 0 0 0,0 0 0 0 0,1 0 0 0 0,-1 0 0 0 0,0-1 0 0 0,2 3 0 0 0,-1-1 17 0 0,0 0-18 0 0,-1-1 1 0 0,0 1-1 0 0,1-1 1 0 0,0 0-1 0 0,-1 0 1 0 0,1 1-1 0 0,0-1 1 0 0,-1 0-1 0 0,1 0 1 0 0,0 0-1 0 0,0 0 1 0 0,1 1-1 0 0,2 2 15 0 0,-2-2-5 0 0,0 1 0 0 0,1-1-1 0 0,-1 0 1 0 0,1 0 0 0 0,-1 0-1 0 0,1 0 1 0 0,0-1 0 0 0,-1 1-1 0 0,1-1 1 0 0,0 0 0 0 0,0 0-1 0 0,0 0 1 0 0,4 1 0 0 0,-3-1 62 0 0,1-1 0 0 0,-1 1 0 0 0,1-1 0 0 0,-1 0 0 0 0,1 0 0 0 0,-1-1 0 0 0,1 0 0 0 0,6-1 0 0 0,-3-1 109 0 0,1 0-1 0 0,-1 0 1 0 0,0-1-1 0 0,0 0 1 0 0,0 0-1 0 0,-1-1 0 0 0,1 0 1 0 0,12-12-1 0 0,-9 6 3 0 0,-1-1-1 0 0,0 0 0 0 0,0 0 1 0 0,-1-1-1 0 0,-1 0 1 0 0,0-1-1 0 0,0 1 0 0 0,-2-2 1 0 0,0 1-1 0 0,0-1 1 0 0,-2 0-1 0 0,5-20 1 0 0,-8 30-151 0 0,0 0 1 0 0,-1 0 0 0 0,1 0 0 0 0,-1 0 0 0 0,0-1-1 0 0,0 1 1 0 0,-1 0 0 0 0,1 0 0 0 0,-1 0 0 0 0,0 0 0 0 0,-1 0-1 0 0,1 0 1 0 0,-1 0 0 0 0,0 0 0 0 0,0 0 0 0 0,-5-7 0 0 0,0 5-33 0 0,-1 4-22 0 0,7 3-46 0 0,3 1-124 0 0,5 1 139 0 0,-1 1 0 0 0,1-1 0 0 0,0 0 0 0 0,0 0 0 0 0,0-1 0 0 0,0 0 0 0 0,0 0 0 0 0,9-1 1 0 0,19-2-102 0 0,51 0 14 0 0,-77 2 122 0 0,1 1 0 0 0,-1 0 0 0 0,0 1 0 0 0,0 0 0 0 0,0 0 0 0 0,17 7 0 0 0,-22-7 7 0 0,0 0-1 0 0,0 0 1 0 0,-1 1 0 0 0,1-1-1 0 0,-1 1 1 0 0,5 4-1 0 0,-6-5-2 0 0,-1 0 0 0 0,1-1 0 0 0,-1 1 0 0 0,1 1 0 0 0,-1-1-1 0 0,0 0 1 0 0,0 0 0 0 0,0 0 0 0 0,0 1 0 0 0,0-1 0 0 0,0 0-1 0 0,0 5 1 0 0,-1 8 4 0 0,-1-7 0 0 0,-1-1 0 0 0,0 0 0 0 0,0-1 0 0 0,-6 12 0 0 0,0 2 0 0 0,4-12 0 0 0,-7 15 0 0 0,2-6 0 0 0,8-16 0 0 0,1 0 0 0 0,0-1 0 0 0,-1 1 0 0 0,1 0 0 0 0,0 0 0 0 0,-1 0 0 0 0,1 0 0 0 0,0-1 0 0 0,0 1 0 0 0,0 0 0 0 0,-1 0 0 0 0,1 0 0 0 0,0 0 0 0 0,1 1 0 0 0,-1-2 1 0 0,0 0-1 0 0,0 1 0 0 0,0-1 1 0 0,1 0-1 0 0,-1 0 0 0 0,0 0 0 0 0,0 1 1 0 0,0-1-1 0 0,1 0 0 0 0,-1 0 1 0 0,0 0-1 0 0,1 0 0 0 0,-1 0 1 0 0,0 1-1 0 0,0-1 0 0 0,1 0 1 0 0,-1 0-1 0 0,0 0 0 0 0,1 0 1 0 0,-1 0-1 0 0,0 0 0 0 0,1 0 1 0 0,-1 0-1 0 0,1 0 0 0 0,11-3 27 0 0,10-7 16 0 0,68-45 126 0 0,-57 34-136 0 0,-15 11-1 0 0,31-13 0 0 0,-36 18-32 0 0,-12 5 0 0 0,0-1 0 0 0,-1 1 0 0 0,1 0 0 0 0,0 0 0 0 0,0 0 0 0 0,0 0 0 0 0,0 0 0 0 0,0 0 0 0 0,0 0 0 0 0,0 1 0 0 0,-1-1 0 0 0,1 0 0 0 0,1 1 0 0 0,0 0-1 0 0,0 0-1 0 0,0 1 1 0 0,0-1 0 0 0,0 0-1 0 0,-1 1 1 0 0,1 0-1 0 0,0-1 1 0 0,-1 1 0 0 0,1 0-1 0 0,-1 0 1 0 0,0 0-1 0 0,0 0 1 0 0,0 0 0 0 0,0 0-1 0 0,1 2 1 0 0,2 6-11 0 0,-1 0 1 0 0,2 12-1 0 0,-1-2 5 0 0,-2-15 7 0 0,1 6 0 0 0,0 0 0 0 0,6 12 0 0 0,-7-20 0 0 0,-1 0 0 0 0,1 0 0 0 0,0 0 0 0 0,0 0 0 0 0,0 0 0 0 0,0 0 0 0 0,1-1 0 0 0,-1 1 0 0 0,1-1 0 0 0,-1 0 0 0 0,5 3 0 0 0,0-1 0 0 0,0 0 0 0 0,0 0 0 0 0,9 3 0 0 0,-12-6 0 0 0,-1 0 0 0 0,1 0 0 0 0,0 0 0 0 0,-1-1 0 0 0,1 0 0 0 0,0 0 0 0 0,0 0 0 0 0,-1 0 0 0 0,6-1 0 0 0,2-1 4 0 0,0-1 0 0 0,-1 0 0 0 0,1 0 0 0 0,-1-1 0 0 0,11-6 0 0 0,46-29 48 0 0,-8 4-3 0 0,-49 29-41 0 0,2 1 0 0 0,-1 0 0 0 0,19-5 1 0 0,-18 8 28 0 0,-12 2-39 0 0,0 0 1 0 0,0 0 0 0 0,0 0-1 0 0,1 0 1 0 0,-1 0-1 0 0,0 0 1 0 0,0 0 0 0 0,0 0-1 0 0,0 0 1 0 0,0 0-1 0 0,0 0 1 0 0,1 0 0 0 0,-1 0-1 0 0,0 0 1 0 0,0 0-1 0 0,0 0 1 0 0,0 0-1 0 0,0 0 1 0 0,0 0 0 0 0,0 0-1 0 0,1 0 1 0 0,-1 0-1 0 0,0 0 1 0 0,0 0 0 0 0,0 0-1 0 0,0 1 1 0 0,0-1-1 0 0,0 0 1 0 0,0 0 0 0 0,0 0-1 0 0,0 0 1 0 0,1 0-1 0 0,-1 0 1 0 0,0 0 0 0 0,0 0-1 0 0,1 2 1 0 0,0-1-1 0 0,0 1 1 0 0,0-1-1 0 0,0 1 1 0 0,-1-1 0 0 0,1 1-1 0 0,0-1 1 0 0,-1 1-1 0 0,1 0 1 0 0,-1-1-1 0 0,0 1 1 0 0,1 0 0 0 0,-1 2-1 0 0,0-1 3 0 0,0 0-1 0 0,-1 0 1 0 0,1 0-1 0 0,-1 0 0 0 0,0-1 1 0 0,0 1-1 0 0,0 0 1 0 0,-2 4-1 0 0,-4 7 47 0 0,-1 0 0 0 0,-1-1-1 0 0,0 0 1 0 0,0-1 0 0 0,-16 15-1 0 0,3-5 118 0 0,-45 32 0 0 0,59-48-99 0 0,0 0 0 0 0,-1-1-1 0 0,0 0 1 0 0,0-1 0 0 0,-18 6-1 0 0,22-8-199 0 0,-1-1-1 0 0,1 0 0 0 0,-1 0 0 0 0,0 0 0 0 0,1-1 1 0 0,-1 1-1 0 0,0-1 0 0 0,1-1 0 0 0,-1 1 0 0 0,0-1 1 0 0,-10-3-1 0 0,-11-7-7287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39 6447 0 0,'-8'-4'576'0'0,"-1"-2"-464"0"0,1 0-112 0 0,-2-2 0 0 0,-2 4 2504 0 0,-2 0 480 0 0,0 2 96 0 0,2 0 24 0 0,-1 0-2400 0 0,3 2-352 0 0,-4 8-8288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611 11 2303 0 0,'0'0'458'0'0,"-2"-1"883"0"0,-4-1-682 0 0,-1 0 0 0 0,1 0 0 0 0,0 1 0 0 0,-1 0 0 0 0,1 0 1 0 0,-1 0-1 0 0,1 1 0 0 0,-9 1 0 0 0,-56 8 946 0 0,66-8-1478 0 0,-47 11 1001 0 0,-75 28 0 0 0,70-21-619 0 0,39-12-311 0 0,0 0 0 0 0,1 2 0 0 0,0 0 0 0 0,-28 19 0 0 0,40-24-159 0 0,0 0 1 0 0,1 0 0 0 0,-6 7-1 0 0,8-7 21 0 0,-1 7-37 0 0,3-11-22 0 0,0 1 1 0 0,0-1-1 0 0,0 0 1 0 0,0 0-1 0 0,0 0 0 0 0,0 1 1 0 0,-1-1-1 0 0,1 0 1 0 0,0 0-1 0 0,0 0 1 0 0,0 1-1 0 0,0-1 0 0 0,1 0 1 0 0,-1 0-1 0 0,0 0 1 0 0,0 0-1 0 0,0 1 1 0 0,0-1-1 0 0,0 0 0 0 0,0 0 1 0 0,0 0-1 0 0,0 1 1 0 0,0-1-1 0 0,0 0 0 0 0,0 0 1 0 0,1 0-1 0 0,-1 0 1 0 0,0 0-1 0 0,0 1 1 0 0,4 3 23 0 0,0 1 1 0 0,1-1-1 0 0,-1 0 1 0 0,1-1-1 0 0,0 1 1 0 0,0-1-1 0 0,0 0 1 0 0,0 0-1 0 0,11 4 0 0 0,8 2 151 0 0,25 5 0 0 0,-40-11-150 0 0,221 63 538 0 0,-218-62-526 0 0,0-1 1 0 0,0 2 0 0 0,-1-1-1 0 0,0 1 1 0 0,0 1 0 0 0,18 12-1 0 0,-25-13 50 0 0,-3-3-60 0 0,-1-1-1 0 0,1 1 0 0 0,0 0 1 0 0,-1 0-1 0 0,1 0 1 0 0,-1-1-1 0 0,1 1 0 0 0,-1 0 1 0 0,0 0-1 0 0,0 0 1 0 0,0 0-1 0 0,0 0 0 0 0,0-1 1 0 0,0 1-1 0 0,0 0 0 0 0,-1 0 1 0 0,1 0-1 0 0,-1 0 1 0 0,0-1-1 0 0,1 1 0 0 0,-1 0 1 0 0,0 0-1 0 0,-2 2 1 0 0,1-1 36 0 0,-1 1 1 0 0,0-1 0 0 0,0 0-1 0 0,0 0 1 0 0,-1 0 0 0 0,1-1-1 0 0,-1 1 1 0 0,1-1 0 0 0,-7 3-1 0 0,-4 2 177 0 0,-20 5-1 0 0,15-5-65 0 0,-21 6 215 0 0,-1-1 1 0 0,-81 12-1 0 0,57-16-157 0 0,-79-2 1 0 0,136-6-229 0 0,3 0-27 0 0,0 0 1 0 0,1 0-1 0 0,-1 0 0 0 0,-6-2 1 0 0,11 2 11 0 0,0 0 1 0 0,0 0 0 0 0,0 0-1 0 0,0 0 1 0 0,0 0-1 0 0,0 0 1 0 0,0 0 0 0 0,0 0-1 0 0,0-1 1 0 0,0 1-1 0 0,0 0 1 0 0,0 0 0 0 0,0 0-1 0 0,0 0 1 0 0,1 0 0 0 0,-1 0-1 0 0,0 0 1 0 0,0 0-1 0 0,0 0 1 0 0,0 0 0 0 0,0 0-1 0 0,0 0 1 0 0,0 0-1 0 0,0-1 1 0 0,0 1 0 0 0,0 0-1 0 0,0 0 1 0 0,0 0-1 0 0,0 0 1 0 0,0 0 0 0 0,0 0-1 0 0,0 0 1 0 0,0 0-1 0 0,-1 0 1 0 0,1 0 0 0 0,0 0-1 0 0,0 0 1 0 0,0 0-1 0 0,0-1 1 0 0,0 1 0 0 0,0 0-1 0 0,0 0 1 0 0,0 0-1 0 0,0 0 1 0 0,0 0 0 0 0,0 0-1 0 0,0 0 1 0 0,0 0-1 0 0,0 0 1 0 0,0 0 0 0 0,0 0-1 0 0,0 0 1 0 0,0 0-1 0 0,-1 0 1 0 0,1 0 0 0 0,0 0-1 0 0,0 0 1 0 0,0 0-1 0 0,0 0 1 0 0,0 0 0 0 0,0 0-1 0 0,0 0 1 0 0,3-5-404 0 0,0 1-1 0 0,1-1 1 0 0,0 1 0 0 0,0 0 0 0 0,5-4 0 0 0,16-10-3999 0 0,6 0-1368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209 173 7831 0 0,'-38'24'1030'0'0,"1"1"0"0"0,-51 46 0 0 0,84-68-827 0 0,-1 2 1 0 0,2-1-1 0 0,-1 0 1 0 0,0 1 0 0 0,1 0-1 0 0,0-1 1 0 0,0 1 0 0 0,0 0-1 0 0,1 1 1 0 0,-1-1-1 0 0,1 0 1 0 0,1 1 0 0 0,-1 0-1 0 0,1-1 1 0 0,0 1-1 0 0,-1 7 1 0 0,4-7 244 0 0,0-4-377 0 0,-1 1 0 0 0,1 0 0 0 0,0 0 0 0 0,1-1 0 0 0,-1 1 0 0 0,0-1 0 0 0,1 0 0 0 0,-1 1 0 0 0,1-1 0 0 0,0 0 0 0 0,0-1 1 0 0,0 1-1 0 0,0 0 0 0 0,0-1 0 0 0,0 0 0 0 0,0 0 0 0 0,0 0 0 0 0,0 0 0 0 0,1 0 0 0 0,3 0 0 0 0,13 1 233 0 0,-1-1-1 0 0,1-1 1 0 0,0-1-1 0 0,-1-1 1 0 0,31-6 0 0 0,95-33 862 0 0,-129 36-999 0 0,0-1 0 0 0,0-1 1 0 0,0-1-1 0 0,-1 0 0 0 0,0-1 0 0 0,0-1 1 0 0,-1 0-1 0 0,14-14 0 0 0,-25 21-107 0 0,0 0 1 0 0,-1 0-1 0 0,1 0 0 0 0,-1-1 0 0 0,1 1 1 0 0,-1-1-1 0 0,0 0 0 0 0,-1 0 0 0 0,1 0 1 0 0,-1 0-1 0 0,1 0 0 0 0,-1 0 0 0 0,1-6 0 0 0,-2 4 6 0 0,0 0-1 0 0,0 1 0 0 0,0-1 1 0 0,-1 0-1 0 0,1 0 0 0 0,-1 1 1 0 0,-1-1-1 0 0,1 0 0 0 0,-3-5 1 0 0,-1 0 15 0 0,-1 0-1 0 0,0 0 1 0 0,0 0 0 0 0,-1 1 0 0 0,-1 0 0 0 0,1 0 0 0 0,-2 0-1 0 0,-13-12 1 0 0,14 16-40 0 0,0-1 1 0 0,-1 1-1 0 0,0 1 0 0 0,0 0 0 0 0,0 0 0 0 0,0 1 1 0 0,-1 0-1 0 0,-10-3 0 0 0,-3 1-1335 0 0,1 1-1 0 0,-33-2 1 0 0,52 7-18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768 157 3223 0 0,'-1'-2'240'0'0,"0"-5"252"0"0,0 1-1 0 0,-1 0 0 0 0,0 1 0 0 0,0-1 1 0 0,-1 0-1 0 0,1 1 0 0 0,-1-1 0 0 0,0 1 1 0 0,-1 0-1 0 0,0 0 0 0 0,1 0 0 0 0,-1 0 0 0 0,-8-6 1 0 0,0 0 376 0 0,-1 0 1 0 0,-24-15-1 0 0,31 22-696 0 0,0 1 1 0 0,0 0-1 0 0,0 1 0 0 0,-1-1 0 0 0,1 1 1 0 0,0 1-1 0 0,-1-1 0 0 0,0 1 0 0 0,-10-1 1 0 0,9 2-19 0 0,1 0 0 0 0,-1 0 0 0 0,0 1 0 0 0,0 0 0 0 0,0 0 0 0 0,0 1 0 0 0,1 0 0 0 0,-1 0 0 0 0,1 1 0 0 0,-1 0 0 0 0,1 0 0 0 0,0 1 0 0 0,-12 7 0 0 0,-16 15 194 0 0,2 1 1 0 0,1 2 0 0 0,1 1-1 0 0,1 1 1 0 0,-39 54 0 0 0,40-43-373 0 0,2 1 0 0 0,2 1 0 0 0,2 1 0 0 0,-25 66 0 0 0,-16 93 242 0 0,57-174-186 0 0,2 1 0 0 0,0-1 0 0 0,2 1 0 0 0,2 57 0 0 0,2-76-23 0 0,1-1 0 0 0,-1 1 0 0 0,2-1 0 0 0,0 0 0 0 0,0 0 0 0 0,1 0 0 0 0,5 11 0 0 0,0-7-9 0 0,0-5-105 0 0,-7-8-439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11055 0 0,'0'0'506'0'0,"4"1"-10"0"0,8 2-447 0 0,-1-1 0 0 0,1-1 0 0 0,14 1 0 0 0,41-3 344 0 0,-58 1-201 0 0,111-8 1768 0 0,135-27 0 0 0,-167 19-2325 0 0,-31 6-1659 0 0,-33 4-3218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6911 0 0,'-15'20'543'0'0,"-14"18"-350"0"0,-46 59 3883 0 0,43-53-2126 0 0,24-34-1589 0 0,2 0 1 0 0,-1 1 0 0 0,2 0 0 0 0,-9 21 0 0 0,13-31-354 0 0,1 0 0 0 0,-1 1 0 0 0,1-1 0 0 0,0 0 0 0 0,-1 1 0 0 0,1-1 0 0 0,0 0 0 0 0,0 0 0 0 0,0 3 0 0 0,0-1 5 0 0,0-2-5 0 0,0 0 0 0 0,-1 0 0 0 0,1 0 0 0 0,0 0 0 0 0,0 0 0 0 0,0 0 0 0 0,0 0 0 0 0,1 1 1 0 0,-1-1-1 0 0,0 1 0 0 0,2 6-147 0 0,1-6-641 0 0,9 5-2811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5 188 9151 0 0,'0'0'422'0'0,"-1"3"-13"0"0,-3 8 4654 0 0,7-13-4485 0 0,22-37 520 0 0,-15 24-699 0 0,0 0 0 0 0,24-27 0 0 0,-20 28-80 0 0,1 1 1 0 0,26-19-1 0 0,-35 28-297 0 0,-1 0 0 0 0,1 1 1 0 0,1 0-1 0 0,-1 0 0 0 0,0 0 1 0 0,1 1-1 0 0,-1 0 0 0 0,1 0 0 0 0,0 1 1 0 0,0 0-1 0 0,8-1 0 0 0,-13 3-22 0 0,0-1 0 0 0,0 0 0 0 0,0 0 0 0 0,0 1 0 0 0,0-1 0 0 0,-1 1 0 0 0,1 0 0 0 0,0 0 0 0 0,0-1 0 0 0,-1 1 0 0 0,1 0 0 0 0,0 0 0 0 0,-1 1 0 0 0,1-1 0 0 0,-1 0 0 0 0,0 0 0 0 0,1 1 0 0 0,-1-1 0 0 0,0 1 0 0 0,0-1 0 0 0,0 1 0 0 0,0 0 0 0 0,0-1 0 0 0,0 1 0 0 0,1 3 0 0 0,1 3 0 0 0,0 0 0 0 0,-1-1 0 0 0,0 2 0 0 0,1 11 0 0 0,-2-10 1 0 0,-1 0-1 0 0,1 0 1 0 0,-2 0-1 0 0,-1 11 1 0 0,-10 38-10 0 0,8-42 29 0 0,1 0 0 0 0,0 0 1 0 0,0 20-1 0 0,3-37-16 0 0,0 1 1 0 0,0 0-1 0 0,0 0 0 0 0,0 0 0 0 0,0 0 1 0 0,0 0-1 0 0,0 0 0 0 0,0 0 1 0 0,1 0-1 0 0,-1 0 0 0 0,0-1 1 0 0,1 2-1 0 0,1 7 13 0 0,1-8-182 0 0,0 1 103 0 0,0-1-1 0 0,1 0 1 0 0,-1 0 0 0 0,0 0-1 0 0,1 0 1 0 0,-1 0 0 0 0,1-1-1 0 0,-1 0 1 0 0,0 0 0 0 0,1 0-1 0 0,-1 0 1 0 0,1 0 0 0 0,-1 0 0 0 0,4-2-1 0 0,9-3-1091 0 0,21-10-1 0 0,-7 1-184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934 600 8263 0 0,'0'0'375'0'0,"0"-2"-2"0"0,0-3-318 0 0,-1-1-1 0 0,0 1 0 0 0,0 0 1 0 0,0 0-1 0 0,-1-1 1 0 0,1 1-1 0 0,-2 0 0 0 0,-1-5 1 0 0,1 6 176 0 0,1 0 1 0 0,0 0 0 0 0,-1 0-1 0 0,0 0 1 0 0,1 1-1 0 0,-1-1 1 0 0,-1 1 0 0 0,1 0-1 0 0,-1-1 1 0 0,-3-1 0 0 0,4 3-132 0 0,1 1 1 0 0,-1 0-1 0 0,0 0 0 0 0,0 0 1 0 0,1 0-1 0 0,-1 1 1 0 0,0-1-1 0 0,0 1 1 0 0,0 0-1 0 0,0 0 1 0 0,0 0-1 0 0,0 0 1 0 0,0 0-1 0 0,1 1 0 0 0,-1-1 1 0 0,0 1-1 0 0,0 0 1 0 0,-3 1-1 0 0,-1 0 46 0 0,1 1-1 0 0,-1 1 1 0 0,1-1-1 0 0,-1 1 0 0 0,1 0 1 0 0,-6 6-1 0 0,-35 30 969 0 0,-59 70-1 0 0,100-104-1051 0 0,0 1 1 0 0,1 0-1 0 0,0 0 1 0 0,0 1-1 0 0,1-1 1 0 0,0 1-1 0 0,0 0 1 0 0,1 0-1 0 0,0 0 1 0 0,0 1-1 0 0,1-1 1 0 0,0 1-1 0 0,-1 10 1 0 0,3-17-54 0 0,0 0 0 0 0,0-1 0 0 0,0 1 0 0 0,0 0 0 0 0,0 0 0 0 0,0-1 0 0 0,2 4 0 0 0,-1-3 4 0 0,0 1 1 0 0,0-1 0 0 0,1 0 0 0 0,-1 0-1 0 0,1 0 1 0 0,-1 0 0 0 0,1 0 0 0 0,0 0-1 0 0,0 0 1 0 0,0 0 0 0 0,0-1 0 0 0,0 1-1 0 0,0-1 1 0 0,1 0 0 0 0,-1 1 0 0 0,0-1-1 0 0,1 0 1 0 0,-1 0 0 0 0,1-1 0 0 0,-1 1-1 0 0,4 0 1 0 0,-1 0 8 0 0,0 0-1 0 0,0-1 0 0 0,0 1 1 0 0,0-1-1 0 0,1 0 1 0 0,-1-1-1 0 0,0 1 1 0 0,0-1-1 0 0,0 0 1 0 0,5-2-1 0 0,2-2 14 0 0,0 0-1 0 0,0 0 0 0 0,-1-1 1 0 0,0-1-1 0 0,17-13 1 0 0,-11 6 82 0 0,-1-1 1 0 0,21-25 0 0 0,-2 2 34 0 0,-19 21-109 0 0,-1 0-1 0 0,22-33 1 0 0,-19 17 91 0 0,-1 1-1 0 0,-2-2 0 0 0,20-64 1 0 0,2-72 119 0 0,-14 51-26 0 0,-16 91-192 0 0,2 0 1 0 0,13-31-1 0 0,-18 50-35 0 0,-4 10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0,-2 8 0 0 0,2-7 0 0 0,-48 207 0 0 0,20-89 24 0 0,-28 156 83 0 0,47-182-20 0 0,3 111-1 0 0,16-41-309 0 0,-10-156 182 0 0,1 1-159 0 0,-1 0-115 0 0,1 0-5010 0 0</inkml:trace>
  <inkml:trace contextRef="#ctx0" brushRef="#br0" timeOffset="1">0 6 15087 0 0,'0'0'2272'0'0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71 6015 0 0,'0'0'542'0'0,"1"-3"-446"0"0,6-10-86 0 0,-1-1 89 0 0,3-12 1804 0 0,-8 23-1206 0 0,0 1-88 0 0,4-8 4283 0 0,-5 17-4667 0 0,-1 1 0 0 0,0-1 0 0 0,-3 11 0 0 0,0-1-77 0 0,-6 29 168 0 0,-6 34 96 0 0,-5 47 20 0 0,-45 155 0 0 0,60-263-405 0 0,-6 23 203 0 0,-27 60 1 0 0,10-32 161 0 0,12-30-4 0 0,16-38 338 0 0,4-4-544 0 0,22-26 280 0 0,42-61 0 0 0,-11 12-231 0 0,-43 61-213 0 0,1 0 0 0 0,23-20-1 0 0,-30 31-17 0 0,0 0 0 0 0,0 0 0 0 0,0 1 0 0 0,1 0 0 0 0,14-6 0 0 0,-6 7 0 0 0,-14 2 0 0 0,-1 1 0 0 0,1 1 0 0 0,0-1 0 0 0,-1 0 0 0 0,1 0 0 0 0,0 1 0 0 0,-1-1 0 0 0,3 1 0 0 0,-1 1-2 0 0,-1-1-1 0 0,1 0 0 0 0,-1 1 1 0 0,1 0-1 0 0,-1 0 1 0 0,0 0-1 0 0,0 0 0 0 0,0 0 1 0 0,0 0-1 0 0,0 0 0 0 0,0 1 1 0 0,-1-1-1 0 0,1 1 1 0 0,-1-1-1 0 0,0 1 0 0 0,1-1 1 0 0,-1 1-1 0 0,0 0 1 0 0,-1 0-1 0 0,1 0 0 0 0,0-1 1 0 0,-1 5-1 0 0,1 2 0 0 0,0-1 0 0 0,-1 1 1 0 0,0 0-1 0 0,-1 0 0 0 0,0-1 0 0 0,-2 12 0 0 0,-1-8 3 0 0,0 0 0 0 0,0-1 0 0 0,-1 0 0 0 0,0 0 0 0 0,-1 0 0 0 0,0-1 0 0 0,-1 0 0 0 0,0 0 0 0 0,0 0 0 0 0,-1-1 0 0 0,0 0 0 0 0,-14 11 0 0 0,16-15 0 0 0,0-1 0 0 0,0 0 0 0 0,0 0 0 0 0,-1 0 0 0 0,1-1 0 0 0,-1 0 0 0 0,0 0 0 0 0,0-1 0 0 0,0 0 0 0 0,0 0 0 0 0,0 0 0 0 0,-13 0 0 0 0,10-1-66 0 0,-1-2 0 0 0,0 1 1 0 0,1-1-1 0 0,-1-1 0 0 0,1 0 0 0 0,0 0 1 0 0,0-1-1 0 0,-13-5 0 0 0,18 6-37 0 0,0 0 0 0 0,0-1-1 0 0,0 0 1 0 0,0 0 0 0 0,0 0-1 0 0,1 0 1 0 0,0-1 0 0 0,-1 0-1 0 0,1 0 1 0 0,0 0-1 0 0,-4-6 1 0 0,6 6-695 0 0,0 1-1 0 0,0 0 0 0 0,0-1 1 0 0,1 0-1 0 0,-1 1 0 0 0,0-6 1 0 0,-1-7-4972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11775 0 0,'0'0'1068'0'0,"0"2"-877"0"0,-1 10 396 0 0,-1 0 0 0 0,0-1 0 0 0,-6 20 0 0 0,-2 9 1376 0 0,-15 184 2188 0 0,16-119-3141 0 0,-26 145 179 0 0,23-189-1008 0 0,-1 1-891 0 0,4-21-5945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170 273 8287 0 0,'0'0'1662'0'0,"3"0"-816"0"0,8-2-494 0 0,-1 0-1 0 0,1-1 0 0 0,-1 0 0 0 0,0 0 1 0 0,1-1-1 0 0,-2-1 0 0 0,1 0 1 0 0,-1 0-1 0 0,1-1 0 0 0,-1 0 0 0 0,-1 0 1 0 0,9-9-1 0 0,42-42 718 0 0,-49 45-850 0 0,-1 1 0 0 0,0-1-1 0 0,11-21 1 0 0,-15 23-28 0 0,-1 0 0 0 0,5-12 0 0 0,-9 21-171 0 0,0 0 0 0 0,0 0 0 0 0,1 0 0 0 0,-1 0-1 0 0,0 0 1 0 0,0 1 0 0 0,0-1 0 0 0,0 0 0 0 0,0 0-1 0 0,0 0 1 0 0,0 0 0 0 0,0 0 0 0 0,-1 0 0 0 0,1 1 0 0 0,-1-2-1 0 0,1-1 42 0 0,-1 0 137 0 0,0 1 2 0 0,-1 0-169 0 0,0 1 0 0 0,0-1 0 0 0,0 0 0 0 0,-1 1 0 0 0,1 0 0 0 0,0-1 0 0 0,-1 1 0 0 0,1 0 0 0 0,0 0 0 0 0,-1 0 0 0 0,0 1 0 0 0,1-1 0 0 0,-1 0 0 0 0,1 1 0 0 0,-1 0 0 0 0,0 0-1 0 0,1-1 1 0 0,-1 1 0 0 0,1 1 0 0 0,-1-1 0 0 0,0 0 0 0 0,-3 2 0 0 0,-2 0 16 0 0,-1 1 0 0 0,1 0 1 0 0,0 1-1 0 0,-11 5 0 0 0,-29 22 26 0 0,45-29-62 0 0,-43 33 75 0 0,-77 73-1 0 0,121-106-83 0 0,-51 53 75 0 0,47-48-70 0 0,1 0 0 0 0,0 0 0 0 0,0 1 0 0 0,0-1 0 0 0,1 1 0 0 0,-4 13 0 0 0,7-18 1 0 0,0 0 1 0 0,0 0-1 0 0,0 1 1 0 0,1 3 0 0 0,0-6-8 0 0,0 1 0 0 0,0-1 0 0 0,0 1 0 0 0,0-1 0 0 0,0 1 0 0 0,0-1 0 0 0,1 1 0 0 0,-1-1 0 0 0,1 2 0 0 0,1 0 1 0 0,-1-1 0 0 0,1 1 0 0 0,0-1 1 0 0,0 0-1 0 0,0 0 0 0 0,0 0 0 0 0,0 0 0 0 0,0 0 0 0 0,1 0 0 0 0,-1 0 0 0 0,1-1 0 0 0,-1 0 0 0 0,1 1 0 0 0,-1-1 1 0 0,1 0-1 0 0,0 0 0 0 0,5 1 0 0 0,5 1 7 0 0,0 0-1 0 0,22 0 1 0 0,-12-2-27 0 0,-1-1 1 0 0,1-2-1 0 0,0 0 0 0 0,24-6 0 0 0,89-27-2630 0 0,-129 33 2340 0 0,21-6-911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5 6911 0 0,'-11'-1'103'0'0,"-1"-1"0"0"0,0 1 0 0 0,0 1 0 0 0,1 0-1 0 0,-1 1 1 0 0,0 0 0 0 0,0 1 0 0 0,-12 3 0 0 0,-147 44 5397 0 0,152-41-5191 0 0,0 0 0 0 0,1 2 0 0 0,0 0 0 0 0,0 2 0 0 0,-18 14 0 0 0,32-22-260 0 0,1-1 0 0 0,-1 0 1 0 0,1 1-1 0 0,0 0 0 0 0,1-1 0 0 0,-1 1 0 0 0,1 0 0 0 0,-1 0 0 0 0,1 1 0 0 0,0-1 0 0 0,1 0 0 0 0,-1 1 1 0 0,1-1-1 0 0,0 1 0 0 0,0 0 0 0 0,0 4 0 0 0,1-8-45 0 0,0-1 1 0 0,0 0-1 0 0,0 0 1 0 0,0 1-1 0 0,0-1 0 0 0,0 0 1 0 0,0 0-1 0 0,0 1 1 0 0,0-1-1 0 0,0 0 0 0 0,0 0 1 0 0,0 1-1 0 0,0-1 1 0 0,0 0-1 0 0,0 0 0 0 0,0 1 1 0 0,0-1-1 0 0,0 0 1 0 0,1 0-1 0 0,-1 1 0 0 0,0-1 1 0 0,0 0-1 0 0,4 6 29 0 0,1-1-1 0 0,-1 0 1 0 0,1 0 0 0 0,0 0-1 0 0,0-1 1 0 0,0 0-1 0 0,10 7 1 0 0,-3-5 22 0 0,0 1 0 0 0,1-1-1 0 0,14 4 1 0 0,60 27 257 0 0,2 1-1 0 0,-70-31-204 0 0,0 1 1 0 0,30 18 0 0 0,-47-24-77 0 0,0-1 1 0 0,0 1 0 0 0,0 0 0 0 0,0 0 0 0 0,0 0 0 0 0,0 0-1 0 0,0 0 1 0 0,3 5 0 0 0,-3-3 24 0 0,0 1 99 0 0,1 7 18 0 0,-3-6 3 0 0,-2-1-97 0 0,0 0-1 0 0,0 0 1 0 0,-1 0-1 0 0,0-1 1 0 0,1 1-1 0 0,-2-1 1 0 0,1 0-1 0 0,-6 7 1 0 0,2-5 25 0 0,0 0 1 0 0,0-1-1 0 0,0 1 1 0 0,-13 6-1 0 0,-2-2 54 0 0,1-1 0 0 0,-2-1-1 0 0,-25 7 1 0 0,22-8-100 0 0,0-1-1 0 0,0-1 1 0 0,0-1-1 0 0,0-2 1 0 0,-32 0 0 0 0,44-3-37 0 0,14 1-26 0 0,0 0 0 0 0,0 0 0 0 0,-1 0 0 0 0,1 0 0 0 0,0 0 0 0 0,0 0 1 0 0,0 0-1 0 0,0 0 0 0 0,-1-1 0 0 0,1 1 0 0 0,0 0 0 0 0,0 0 0 0 0,0 0 0 0 0,0 0 0 0 0,-1 0 0 0 0,1 0 0 0 0,0 0 1 0 0,0 0-1 0 0,0 0 0 0 0,0-1 0 0 0,0 1 0 0 0,0 0 0 0 0,-1 0 0 0 0,1 0 0 0 0,-5-7-845 0 0,5 7 812 0 0,0 0 0 0 0,-1 0 0 0 0,1-1 0 0 0,0 1 0 0 0,0 0 0 0 0,0 0 1 0 0,0 0-1 0 0,0 0 0 0 0,0 0 0 0 0,0 0 0 0 0,0-1 0 0 0,0 1 1 0 0,0 0-1 0 0,0 0 0 0 0,0 0 0 0 0,0 0 0 0 0,0 0 0 0 0,0-1 0 0 0,0 1 1 0 0,0 0-1 0 0,0 0 0 0 0,0 0 0 0 0,0 0 0 0 0,0-1 0 0 0,0 1 0 0 0,0 0 1 0 0,0 0-1 0 0,0 0 0 0 0,0 0 0 0 0,0-1 0 0 0,4-12-1202 0 0,6-3-8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 3679 0 0,'0'0'1480'0'0,"-3"0"-258"0"0,0 0-961 0 0,0 0 0 0 0,0 0 0 0 0,-1 0 0 0 0,1 0 1 0 0,0 1-1 0 0,0-1 0 0 0,0 1 0 0 0,-1 0 0 0 0,1 0 0 0 0,0 0 1 0 0,0 0-1 0 0,0 0 0 0 0,0 1 0 0 0,1 0 0 0 0,-1-1 0 0 0,0 1 1 0 0,-4 4-1 0 0,-3 4 241 0 0,0 0 0 0 0,1 0 0 0 0,-8 12 0 0 0,9-10-97 0 0,-22 29 314 0 0,2 2-1 0 0,1 1 0 0 0,3 1 0 0 0,2 1 1 0 0,1 1-1 0 0,-21 77 0 0 0,33-89-549 0 0,1 0 0 0 0,-6 60 0 0 0,13-71-110 0 0,0 1 0 0 0,2-1 0 0 0,1 1 0 0 0,8 42 0 0 0,-8-55-44 0 0,2-1 1 0 0,-1 0 0 0 0,2 1-1 0 0,-1-1 1 0 0,2-1 0 0 0,10 18-1 0 0,-12-22-122 0 0,1 0-1 0 0,-1 0 0 0 0,2 0 1 0 0,-1-1-1 0 0,1 0 0 0 0,-1 0 0 0 0,1 0 1 0 0,1-1-1 0 0,-1 0 0 0 0,1 0 1 0 0,7 3-1 0 0,-9-6-1096 0 0,8-3-47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8287 0 0,'0'0'639'0'0,"3"-1"-415"0"0,53-8 3442 0 0,112-3 0 0 0,43 4-1907 0 0,-7 0-891 0 0,-115 9-2132 0 0,-50-1-5110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40 7423 0 0,'0'0'1567'0'0,"0"-2"-714"0"0,0 1-686 0 0,-1-1 0 0 0,1 1-1 0 0,-1-1 1 0 0,1 1-1 0 0,-1-1 1 0 0,0 1 0 0 0,0-1-1 0 0,0 1 1 0 0,0-1 0 0 0,0 1-1 0 0,0 0 1 0 0,0 0-1 0 0,0-1 1 0 0,0 1 0 0 0,-2-1-1 0 0,1 0 14 0 0,-1 1 0 0 0,0-1 0 0 0,0 1 0 0 0,0 0 0 0 0,1-1 1 0 0,-1 1-1 0 0,-6-1 0 0 0,3 1 7 0 0,-1 0 0 0 0,1 1 0 0 0,-1-1 0 0 0,1 1 1 0 0,-1 1-1 0 0,1-1 0 0 0,-11 3 0 0 0,-28 8 707 0 0,-85 32 0 0 0,118-37-839 0 0,-71 31 282 0 0,65-28-258 0 0,2 1 0 0 0,-28 20-1 0 0,41-28-71 0 0,0 1-1 0 0,0-1 0 0 0,0 1 1 0 0,1 0-1 0 0,-1 0 1 0 0,1 0-1 0 0,-1 0 0 0 0,1 1 1 0 0,-2 3-1 0 0,3-5-4 0 0,1-1-1 0 0,-1 1 0 0 0,1-1 1 0 0,-1 1-1 0 0,1 0 0 0 0,0-1 1 0 0,-1 4-1 0 0,2-2 4 0 0,-1 1-1 0 0,0-1 1 0 0,1 0 0 0 0,0 0-1 0 0,0 0 1 0 0,0 0 0 0 0,0 0-1 0 0,0 0 1 0 0,0 0-1 0 0,1 0 1 0 0,0 0 0 0 0,-1 0-1 0 0,1-1 1 0 0,0 1 0 0 0,0-1-1 0 0,1 1 1 0 0,3 2 0 0 0,4 4 7 0 0,1-2 0 0 0,0 1 1 0 0,12 5-1 0 0,-15-8-9 0 0,22 12 26 0 0,-1 1 1 0 0,0 2-1 0 0,33 30 0 0 0,-56-45-1 0 0,-1 0 0 0 0,-1 1 0 0 0,1 0 0 0 0,-1 0 0 0 0,0 0 1 0 0,7 13-1 0 0,-10-16-15 0 0,0-1 0 0 0,0 1 0 0 0,0 0 0 0 0,0 0 0 0 0,0 0 0 0 0,-1-1 0 0 0,1 1 0 0 0,-1 0 0 0 0,0 0 0 0 0,0 0 0 0 0,0 0 0 0 0,0 0 0 0 0,0 0 0 0 0,-1 0 1 0 0,1 0-1 0 0,-1 0 0 0 0,0 0 0 0 0,0-1 0 0 0,0 1 0 0 0,-2 3 0 0 0,-1 0 49 0 0,-1 0 0 0 0,0 0 0 0 0,0 0 0 0 0,0-1 0 0 0,-1 0-1 0 0,0 0 1 0 0,0 0 0 0 0,0-1 0 0 0,0 1 0 0 0,-1-1 0 0 0,-13 5 0 0 0,-1 0 109 0 0,0-2 0 0 0,-41 9 0 0 0,25-9-39 0 0,1-1-1 0 0,-60 1 1 0 0,72-7-101 0 0,0-1 0 0 0,1-1 0 0 0,0-2-1 0 0,-1 0 1 0 0,-26-8 0 0 0,45 10-49 0 0,0 0 1 0 0,1 0-1 0 0,-1 0 0 0 0,1 0 1 0 0,-1-1-1 0 0,-7-5 0 0 0,11 7-36 0 0,0 0 0 0 0,1 1 0 0 0,-1-1-1 0 0,0 0 1 0 0,0 0 0 0 0,0 0 0 0 0,1 0-1 0 0,-1 0 1 0 0,0 0 0 0 0,1 0 0 0 0,-1 0-1 0 0,1 0 1 0 0,-1 0 0 0 0,1 0-1 0 0,-1 0 1 0 0,1 0 0 0 0,0-1 0 0 0,0 1-1 0 0,0 0 1 0 0,-1 0 0 0 0,1 0 0 0 0,0-1-1 0 0,1 1 1 0 0,-1 0 0 0 0,0 0 0 0 0,0 0-1 0 0,0 0 1 0 0,1-1 0 0 0,-1 1 0 0 0,0 0-1 0 0,1 0 1 0 0,-1 0 0 0 0,1 0-1 0 0,0-1 1 0 0,2-1-539 0 0,-1 0 0 0 0,1 0 0 0 0,0 0 1 0 0,0 0-1 0 0,0 1 0 0 0,0-1 0 0 0,0 1 0 0 0,0 0 0 0 0,6-3 0 0 0,22-11-4826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37 7799 0 0,'0'0'356'0'0,"-3"1"-6"0"0,-10 3-110 0 0,0 1 1 0 0,0 0-1 0 0,1 1 1 0 0,0 1 0 0 0,-21 14-1 0 0,18-9 355 0 0,1-1 1 0 0,0 2-1 0 0,1 0 0 0 0,-12 15 1 0 0,18-19-427 0 0,1 0 1 0 0,0 0 0 0 0,1 1-1 0 0,0 0 1 0 0,1 0 0 0 0,0 0 0 0 0,1 1-1 0 0,0-1 1 0 0,0 1 0 0 0,-1 15-1 0 0,3-22-132 0 0,1 0 0 0 0,0 0 1 0 0,0 1-1 0 0,0-1 0 0 0,1 0 0 0 0,-1 0 0 0 0,1 0 0 0 0,0 0 0 0 0,0 0 0 0 0,0 0 0 0 0,1-1 0 0 0,-1 1 0 0 0,5 7 1 0 0,-3-6-4 0 0,1-1 0 0 0,-1 0 0 0 0,1 1 0 0 0,0-1 0 0 0,0 0-1 0 0,1-1 1 0 0,-1 1 0 0 0,1-1 0 0 0,6 4 0 0 0,-3-3 51 0 0,0 0 0 0 0,1 0 0 0 0,-1-1 0 0 0,1 0-1 0 0,0-1 1 0 0,0 1 0 0 0,0-2 0 0 0,0 0-1 0 0,0 0 1 0 0,0 0 0 0 0,1-1 0 0 0,11-1 0 0 0,-15 0 25 0 0,0 0 1 0 0,0 0 0 0 0,0-1 0 0 0,-1 0 0 0 0,1 0-1 0 0,0 0 1 0 0,-1 0 0 0 0,1-1 0 0 0,-1 0-1 0 0,0 0 1 0 0,0-1 0 0 0,0 1 0 0 0,-1-1 0 0 0,1 0-1 0 0,-1 0 1 0 0,0-1 0 0 0,0 1 0 0 0,0-1 0 0 0,0 0-1 0 0,3-6 1 0 0,-4 4-10 0 0,1 0 0 0 0,-1 0 0 0 0,-1 0-1 0 0,1-1 1 0 0,-1 1 0 0 0,0-1 0 0 0,-1 1 0 0 0,0-1-1 0 0,0 1 1 0 0,0-1 0 0 0,-1 0 0 0 0,0 1 0 0 0,-1-1-1 0 0,-1-8 1 0 0,-6-17 247 0 0,-14-41-1 0 0,13 47-357 0 0,1 0 0 0 0,-6-38 1 0 0,14 62-194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1 4143 0 0,'0'0'319'0'0,"-3"1"-31"0"0,-2 0 238 0 0,-1 1 0 0 0,1 0 0 0 0,-1 0-1 0 0,1 1 1 0 0,0 0 0 0 0,0 0 0 0 0,0 0 0 0 0,-5 5-1 0 0,2-2 24 0 0,1 1 0 0 0,0 0 0 0 0,1 1 0 0 0,-8 10 0 0 0,-1 8 312 0 0,0 0-1 0 0,-13 35 1 0 0,25-55-727 0 0,-106 292 2764 0 0,78-207-2404 0 0,-13 59 50 0 0,19-64-328 0 0,13-45-145 0 0,-20 73 193 0 0,31-110-199 0 0,1-2-11 0 0,-1 9-101 0 0,1-11 42 0 0,0 0 1 0 0,0 0 0 0 0,0 0-1 0 0,0 0 1 0 0,0 0-1 0 0,0 0 1 0 0,0 0 0 0 0,0 0-1 0 0,0 0 1 0 0,0 0-1 0 0,0 0 1 0 0,1 0 0 0 0,-1 0-1 0 0,0 0 1 0 0,0 0-1 0 0,0 0 1 0 0,0 0 0 0 0,0 0-1 0 0,0 0 1 0 0,0 0-1 0 0,0 0 1 0 0,0 0 0 0 0,0 0-1 0 0,0 0 1 0 0,1 0-1 0 0,-1 0 1 0 0,0 0-1 0 0,0 0 1 0 0,0 0 0 0 0,0 0-1 0 0,0 0 1 0 0,0 0-1 0 0,0 0 1 0 0,0 0 0 0 0,0 0-1 0 0,0 0 1 0 0,0 0-1 0 0,0 0 1 0 0,1 0 0 0 0,-1 0-1 0 0,0 0 1 0 0,0 0-1 0 0,0 0 1 0 0,0 0 0 0 0,0 0-1 0 0,0 1 1 0 0,0-1-1 0 0,0 0 1 0 0,0 0 0 0 0,0 0-1 0 0,0 0 1 0 0,0 0-1 0 0,0 0 1 0 0,0 0 0 0 0,0 0-1 0 0,0 0 1 0 0,0 0-1 0 0,0 0 1 0 0,0 1 0 0 0,0-1-1 0 0,0 0 1 0 0,0 0-1 0 0,0 0 1 0 0,0 0-1 0 0,0 0 1 0 0,0 0 0 0 0,0 0-1 0 0,0 0 1 0 0,31-8-1269 0 0,-9-2-3450 0 0,-4-3-960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36 178 3223 0 0,'-1'2'499'0'0,"-3"8"805"0"0,1-1 0 0 0,1 0 0 0 0,-1 1 0 0 0,-1 14 0 0 0,1 0 99 0 0,-2 1-330 0 0,-6 34 1076 0 0,11-52-1969 0 0,1-1 0 0 0,-1 1 0 0 0,1-1 0 0 0,0 1 0 0 0,1-1 0 0 0,0 1 0 0 0,0-1 0 0 0,6 12 0 0 0,-7-15-130 0 0,1 1 9 0 0,-1 0 1 0 0,1-1 0 0 0,0 1 0 0 0,1-1 0 0 0,-1 1 0 0 0,1-1 0 0 0,-1 0 0 0 0,1 0 0 0 0,0 0 0 0 0,0-1 0 0 0,0 1 0 0 0,1-1-1 0 0,-1 1 1 0 0,1-1 0 0 0,-1 0 0 0 0,1 0 0 0 0,0-1 0 0 0,4 3 0 0 0,-1-3 50 0 0,-1 1 0 0 0,1-1 1 0 0,0 0-1 0 0,-1 0 0 0 0,1-1 0 0 0,0 0 0 0 0,0 0 1 0 0,0 0-1 0 0,-1-1 0 0 0,9-2 0 0 0,-3 0 120 0 0,0-1-1 0 0,-1 0 1 0 0,1-1-1 0 0,14-8 1 0 0,39-29 764 0 0,-51 32-876 0 0,-1-1 1 0 0,0-1 0 0 0,-1 0-1 0 0,0 0 1 0 0,-1-1 0 0 0,16-25-1 0 0,-11 12-9 0 0,-2 0-1 0 0,-1-1 0 0 0,10-29 1 0 0,-4 4-22 0 0,16-42-205 0 0,-34 92 1 0 0,0 2 3 0 0,-1-1 0 0 0,1 0 0 0 0,-1 1 0 0 0,0-1 1 0 0,1 0-1 0 0,-1 1 0 0 0,0-1 0 0 0,1 0 0 0 0,-1 0 0 0 0,0 1 0 0 0,0-1 0 0 0,0-1 1 0 0,2 1-1394 0 0,8-6-76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1375 0 0,'0'0'66'0'0,"0"3"370"0"0,-9 24 5335 0 0,-24 51 0 0 0,22-54-5339 0 0,-5 12 352 0 0,-45 108 604 0 0,40-88-820 0 0,-53 99 0 0 0,-8 16-341 0 0,41-80-258 0 0,34-77-1527 0 0,-9 14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5527 0 0,'4'0'250'0'0,"29"-1"-41"0"0,18-1-68 0 0,35 8 2387 0 0,-24 0-197 0 0,334 10 3060 0 0,-389-16-5472 0 0,-1 0-319 0 0,3-1-3711 0 0,4 0-955 0 0</inkml:trace>
  <inkml:trace contextRef="#ctx0" brushRef="#br0" timeOffset="1">1172 1 8751 0 0,'-2'2'674'0'0,"-3"6"-523"0"0,0 0 0 0 0,-1-1 1 0 0,0 1-1 0 0,-13 10 0 0 0,-33 24 2229 0 0,26-23-992 0 0,2 1 1 0 0,0 1 0 0 0,-36 43-1 0 0,53-55-1166 0 0,1 0 0 0 0,-9 17 0 0 0,9-14-146 0 0,-2 3-2 0 0,2 1-4 0 0,6-15-68 0 0,0 0 0 0 0,0 1 0 0 0,-1-1 1 0 0,1 0-1 0 0,0 1 0 0 0,1-1 1 0 0,-1 0-1 0 0,0 1 0 0 0,0-1 1 0 0,1 1-1 0 0,0 0-20 0 0,0 0 0 0 0,0 0 1 0 0,0 0-1 0 0,1-1 0 0 0,-1 1 0 0 0,0-1 0 0 0,1 1 1 0 0,0-1-1 0 0,-1 1 0 0 0,1-1 0 0 0,2 1 1 0 0,22 13-357 0 0,-21-12 53 0 0,1-1 1 0 0,0 0-1 0 0,0 0 0 0 0,10 2 0 0 0,6 0-1187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 6735 0 0,'0'0'608'0'0,"1"-2"-500"0"0,4-6-9 0 0,-3 5 1574 0 0,-1 1-1062 0 0,6-8 2402 0 0,-7 13-2683 0 0,-1 23 256 0 0,-7 43 1 0 0,-12 29 401 0 0,8-42-511 0 0,-55 257 1067 0 0,55-253-1416 0 0,-18 78 272 0 0,24-116-291 0 0,3-16-26 0 0,1 1 0 0 0,1 0 0 0 0,-1-1 0 0 0,1 1 0 0 0,0 10 0 0 0,1-15 438 0 0,2-4-425 0 0,55-85 322 0 0,0 1-296 0 0,-49 75-120 0 0,0 1 1 0 0,1 0-1 0 0,1 0 0 0 0,0 1 1 0 0,0 0-1 0 0,1 1 0 0 0,0 0 1 0 0,0 1-1 0 0,1 0 0 0 0,24-9 0 0 0,-28 12-10 0 0,0 2 0 0 0,0-1 0 0 0,0 1-1 0 0,1 0 1 0 0,-1 1 0 0 0,1 0-1 0 0,-1 1 1 0 0,1-1 0 0 0,-1 2 0 0 0,1-1-1 0 0,-1 1 1 0 0,1 0 0 0 0,-1 1 0 0 0,0 0-1 0 0,0 0 1 0 0,1 1 0 0 0,-1 0-1 0 0,8 5 1 0 0,-10-5 7 0 0,-1 1 0 0 0,0-1 0 0 0,-1 1-1 0 0,1 0 1 0 0,-1 0 0 0 0,1 1 0 0 0,-1-1-1 0 0,-1 1 1 0 0,1 0 0 0 0,-1 0 0 0 0,1 1 0 0 0,-1-1-1 0 0,-1 0 1 0 0,3 8 0 0 0,0 0 3 0 0,-1 1 1 0 0,-1 0 0 0 0,0 0-1 0 0,2 28 1 0 0,-5-29 25 0 0,0-1-1 0 0,-1 0 1 0 0,0 0-1 0 0,-1 0 1 0 0,0 0 0 0 0,0 0-1 0 0,-2 0 1 0 0,1 0 0 0 0,-2-1-1 0 0,1 0 1 0 0,-11 18 0 0 0,6-16 70 0 0,0 1 0 0 0,0-2-1 0 0,-2 1 1 0 0,1-1 0 0 0,-2-1 0 0 0,1 0 0 0 0,-1 0 0 0 0,-20 12 0 0 0,1-3 247 0 0,-57 28 0 0 0,72-41-282 0 0,1-1-1 0 0,-1 0 1 0 0,-1-1-1 0 0,1-1 1 0 0,-1 0 0 0 0,-17 0-1 0 0,28-3-49 0 0,0-1 0 0 0,0-1 0 0 0,0 1 0 0 0,0-1 0 0 0,0 0 0 0 0,0-1 0 0 0,0 1 0 0 0,0-1 0 0 0,1 0 0 0 0,-1 0 0 0 0,1-1 0 0 0,0 0 0 0 0,-1 0 0 0 0,1 0 0 0 0,0-1 0 0 0,1 1 0 0 0,-6-7 0 0 0,7 8-22 0 0,1 0 0 0 0,0-1 1 0 0,0 1-1 0 0,0-1 0 0 0,0 1 1 0 0,1-1-1 0 0,-1 0 0 0 0,1 0 1 0 0,-1 0-1 0 0,1 0 0 0 0,0 0 1 0 0,0 0-1 0 0,1 0 1 0 0,-1 0-1 0 0,1-1 0 0 0,-1 1 1 0 0,1 0-1 0 0,0 0 0 0 0,0-1 1 0 0,0 1-1 0 0,1 0 0 0 0,1-6 1 0 0,0 2-172 0 0,0 0 0 0 0,0 0 0 0 0,1 1 0 0 0,0-1 1 0 0,1 0-1 0 0,-1 1 0 0 0,1 0 0 0 0,9-11 0 0 0,-5 9-639 0 0,-1 0 0 0 0,1 0-1 0 0,12-8 1 0 0,8-1-5480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29 8751 0 0,'0'0'674'0'0,"-3"2"-438"0"0,-107 74 3946 0 0,96-64-3711 0 0,0 0 0 0 0,1 1 0 0 0,0 0 1 0 0,1 1-1 0 0,-13 21 0 0 0,22-31-391 0 0,1 1-1 0 0,0-1 1 0 0,0 1 0 0 0,0-1-1 0 0,0 1 1 0 0,1 0 0 0 0,0 0 0 0 0,-1 5-1 0 0,2-9-65 0 0,0 0 1 0 0,0 0-1 0 0,0 0 0 0 0,0 0 0 0 0,0 0 1 0 0,0 0-1 0 0,0 0 0 0 0,0 0 0 0 0,0 0 0 0 0,0 0 1 0 0,0 0-1 0 0,1-1 0 0 0,-1 1 0 0 0,1 1 1 0 0,0 1 23 0 0,-1-3-32 0 0,0 1 0 0 0,0-1 0 0 0,0 0-1 0 0,1 1 1 0 0,-1-1 0 0 0,0 0 0 0 0,0 1 0 0 0,0-1-1 0 0,0 0 1 0 0,0 0 0 0 0,1 1 0 0 0,-1-1 0 0 0,0 0-1 0 0,0 0 1 0 0,0 1 0 0 0,1-1 0 0 0,-1 0 0 0 0,0 0-1 0 0,1 1 1 0 0,3 3 27 0 0,1-1 0 0 0,0 1 0 0 0,0-1 0 0 0,0 0-1 0 0,0-1 1 0 0,0 1 0 0 0,0-1 0 0 0,1 0 0 0 0,-1 0 0 0 0,1-1-1 0 0,0 1 1 0 0,-1-1 0 0 0,1-1 0 0 0,0 1 0 0 0,7-1 0 0 0,-4 0 45 0 0,0-1 1 0 0,0-1 0 0 0,0 0 0 0 0,-1 0 0 0 0,1 0 0 0 0,0-1 0 0 0,-1-1 0 0 0,0 1 0 0 0,0-1 0 0 0,9-7-1 0 0,-12 9-26 0 0,-1-1-1 0 0,0 0 0 0 0,0-1 0 0 0,-1 1 0 0 0,1-1 0 0 0,-1 0 0 0 0,0 1 1 0 0,0-1-1 0 0,0-1 0 0 0,0 1 0 0 0,-1 0 0 0 0,1-1 0 0 0,-1 1 0 0 0,0-1 0 0 0,-1 0 1 0 0,1 0-1 0 0,-1 0 0 0 0,0 1 0 0 0,1-9 0 0 0,-2 6 6 0 0,0 0 1 0 0,0 1-1 0 0,-1-1 0 0 0,0 1 0 0 0,0-1 0 0 0,-1 1 1 0 0,1-1-1 0 0,-1 1 0 0 0,-1 0 0 0 0,-3-8 1 0 0,-2 0 73 0 0,0 1 0 0 0,-1 1 0 0 0,-13-16 0 0 0,-5-4 3 0 0,25 29-201 0 0,-4-2-2244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52 8863 0 0,'0'0'407'0'0,"-1"2"-6"0"0,-3 11-257 0 0,-7 14 6920 0 0,14-26-6589 0 0,1 0-336 0 0,1-1 1 0 0,-1 1-1 0 0,1-1 1 0 0,-1 0-1 0 0,1 0 1 0 0,-1-1-1 0 0,1 1 1 0 0,-1-1-1 0 0,8-2 1 0 0,11-6 331 0 0,30-15 0 0 0,-1 0-3 0 0,-49 23-447 0 0,15-7 153 0 0,0 1 0 0 0,0 1 1 0 0,23-4-1 0 0,-35 9-127 0 0,-1 0 0 0 0,1 0 1 0 0,0 1-1 0 0,0 0 0 0 0,0 0 0 0 0,-1 1 0 0 0,1 0 0 0 0,0 0 0 0 0,-1 0 0 0 0,1 0 1 0 0,0 1-1 0 0,-1 0 0 0 0,0 0 0 0 0,1 1 0 0 0,5 3 0 0 0,-5-2-23 0 0,0 0 1 0 0,-1 1-1 0 0,1 0 0 0 0,-1 0 1 0 0,0 0-1 0 0,0 1 0 0 0,0-1 1 0 0,-1 1-1 0 0,0 0 0 0 0,0 1 0 0 0,-1-1 1 0 0,1 1-1 0 0,-1-1 0 0 0,-1 1 1 0 0,0 0-1 0 0,1 0 0 0 0,0 8 0 0 0,1 19 45 0 0,-1-1 0 0 0,-1 1-1 0 0,-2 0 1 0 0,-1 0 0 0 0,-2 0-1 0 0,-1-1 1 0 0,-11 42 0 0 0,9-54-43 0 0,0-3 41 0 0,2-9-26 0 0,3-7-26 0 0,0 1-1 0 0,0-1 1 0 0,0 1 0 0 0,0-1 0 0 0,1 1-1 0 0,-1 4 1 0 0,0-7-46 0 0,1 1-1 0 0,0 0 1 0 0,-1-1-1 0 0,1 1 1 0 0,-1 0-1 0 0,1-1 1 0 0,-1 1 0 0 0,1 0-1 0 0,-1-1 1 0 0,1 1-1 0 0,-2 0 1 0 0,2-1-11 0 0,-1 2-518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45 17967 0 0,'0'0'1600'0'0,"-8"-8"-1280"0"0,2-4-256 0 0,0-1-320 0 0,2 1-400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6911 0 0,'0'0'744'0'0,"23"0"-744"0"0,-1-4 0 0 0,2-2 1088 0 0,7 0 192 0 0,3-2 48 0 0,7-2 8 0 0,3-2-824 0 0,3 2-168 0 0,6-1-32 0 0,1 3-8 0 0,-1 2-304 0 0,0 0 0 0 0,-5 0 0 0 0,-5-2-5648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13359 0 0,'0'0'1184'0'0,"25"-4"-944"0"0,3-2-240 0 0,6-2 0 0 0,9 0 216 0 0,4 0-8 0 0,1-4 0 0 0,3 2 0 0 0,4-4 8 0 0,-3 1 0 0 0,-3 1 0 0 0,-5 0 0 0 0,-1 0-152 0 0,2 2-64 0 0,-1 4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1086 1375 0 0,'-1'3'107'0'0,"-10"23"8068"0"0,13-25-7586 0 0,4 0-403 0 0,0 0 0 0 0,-1 0-1 0 0,1 0 1 0 0,0 0 0 0 0,-1-1 0 0 0,1 0-1 0 0,0 0 1 0 0,-1-1 0 0 0,1 1 0 0 0,0-1-1 0 0,-1-1 1 0 0,9-2 0 0 0,5-2 182 0 0,0-1 1 0 0,23-13-1 0 0,-16 5-61 0 0,-1 0-1 0 0,35-29 1 0 0,41-44 103 0 0,-70 59-268 0 0,38-35 391 0 0,101-123-1 0 0,-146 156-369 0 0,20-36-1 0 0,14-37 22 0 0,-52 94-165 0 0,13-26 68 0 0,-2-1-1 0 0,16-48 1 0 0,-25 62-65 0 0,-2-1 0 0 0,-1 1 0 0 0,-1-1 0 0 0,-1 0 0 0 0,1-28 0 0 0,-4 44-14 0 0,0 0 0 0 0,-1 0 0 0 0,0 0 0 0 0,0 1 0 0 0,-4-15 0 0 0,4 20-7 0 0,0 0 0 0 0,0 0-1 0 0,1 0 1 0 0,-2 0 0 0 0,1 0-1 0 0,0 0 1 0 0,0 0-1 0 0,-1 0 1 0 0,1 1 0 0 0,-1-1-1 0 0,1 0 1 0 0,-1 1-1 0 0,0 0 1 0 0,1-1 0 0 0,-1 1-1 0 0,0 0 1 0 0,0 0-1 0 0,0 0 1 0 0,0 0 0 0 0,0 0-1 0 0,0 0 1 0 0,0 1-1 0 0,-1-1 1 0 0,1 0 0 0 0,-3 1-1 0 0,-1 0-3 0 0,1 0 0 0 0,0 0 0 0 0,-1 0 0 0 0,1 1 0 0 0,0 0 0 0 0,0 0 0 0 0,0 1 0 0 0,0-1 0 0 0,0 1 0 0 0,0 0 0 0 0,0 1 0 0 0,0-1 0 0 0,-5 5 0 0 0,-5 3-9 0 0,1 1 1 0 0,-21 21 0 0 0,16-14-3 0 0,1 1-1 0 0,1 1 1 0 0,1 0 0 0 0,-17 27-1 0 0,-54 123-52 0 0,81-157 62 0 0,-24 56 7 0 0,4 0 1 0 0,-21 84-1 0 0,35-110 23 0 0,3 0 0 0 0,-5 54 0 0 0,12-80-9 0 0,2 1 0 0 0,0-1-1 0 0,0 1 1 0 0,2-1-1 0 0,0 1 1 0 0,1-1 0 0 0,1 0-1 0 0,9 26 1 0 0,-9-34-5 0 0,1 1 0 0 0,0-1 0 0 0,0 0 1 0 0,0 0-1 0 0,1 0 0 0 0,1-1 0 0 0,0 0 0 0 0,0 0 0 0 0,0 0 1 0 0,13 9-1 0 0,-13-12 65 0 0,0-1-1 0 0,0 1 1 0 0,1-1 0 0 0,0 0 0 0 0,-1-1 0 0 0,1 0-1 0 0,1 0 1 0 0,-1-1 0 0 0,0 0 0 0 0,1 0 0 0 0,-1-1-1 0 0,1 0 1 0 0,8 0 0 0 0,-7-1-132 0 0,0-1 1 0 0,0 0-1 0 0,0-1 0 0 0,0 0 1 0 0,0-1-1 0 0,0 0 0 0 0,12-5 1 0 0,10-6-1583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9615 0 0,'0'0'439'0'0,"3"1"-10"0"0,12 3-226 0 0,-1-1 0 0 0,1-1 0 0 0,0 0 0 0 0,0-1-1 0 0,0-1 1 0 0,0 0 0 0 0,0-1 0 0 0,0-1 0 0 0,20-4-1 0 0,-12 1 412 0 0,0-2 0 0 0,-1 0-1 0 0,43-20 1 0 0,-54 21-400 0 0,0 0 0 0 0,0-1 0 0 0,-1-1 0 0 0,1 1 0 0 0,-2-1 0 0 0,1-1-1 0 0,-1 0 1 0 0,15-20 0 0 0,-13 14-3 0 0,-3 5 5 0 0,7-13 0 0 0,-13 19-170 0 0,-1 1 0 0 0,1-1 0 0 0,0 1 1 0 0,-1-1-1 0 0,0 1 0 0 0,0-1 0 0 0,0 0 1 0 0,0-4-1 0 0,-1 5-14 0 0,0 1-1 0 0,0 0 1 0 0,-1 0 0 0 0,1 0 0 0 0,-1-1-1 0 0,1 1 1 0 0,-1 0 0 0 0,1 0-1 0 0,-1 0 1 0 0,0 0 0 0 0,0 0 0 0 0,0 0-1 0 0,-1 0 1 0 0,1 0 0 0 0,0 1 0 0 0,-1-1-1 0 0,1 0 1 0 0,-1 1 0 0 0,1-1 0 0 0,-1 1-1 0 0,0-1 1 0 0,1 1 0 0 0,-1 0-1 0 0,0 0 1 0 0,-4-2 0 0 0,1 1 12 0 0,1 0-1 0 0,-1 0 1 0 0,0 1-1 0 0,0-1 1 0 0,0 1-1 0 0,0 0 1 0 0,0 1-1 0 0,0-1 1 0 0,0 1-1 0 0,-7 0 1 0 0,4 1-28 0 0,0 1 0 0 0,1-1 0 0 0,-1 2-1 0 0,0-1 1 0 0,1 1 0 0 0,-1 0 0 0 0,1 0 0 0 0,0 1 0 0 0,0 0 0 0 0,0 1 0 0 0,-10 8 0 0 0,3 0-20 0 0,0 0 1 0 0,1 2 0 0 0,-20 26-1 0 0,24-28 4 0 0,0 0 0 0 0,1 1 0 0 0,1 0 0 0 0,0 1 0 0 0,1 0 0 0 0,-8 28 0 0 0,12-37 1 0 0,1 0-1 0 0,1 0 0 0 0,-1 0 1 0 0,1 0-1 0 0,0 0 1 0 0,1 0-1 0 0,-1 0 0 0 0,1 0 1 0 0,0 0-1 0 0,1 0 1 0 0,-1 0-1 0 0,1-1 0 0 0,0 1 1 0 0,1 0-1 0 0,-1-1 1 0 0,1 0-1 0 0,0 1 0 0 0,1-1 1 0 0,-1 0-1 0 0,1-1 0 0 0,0 1 1 0 0,5 4-1 0 0,-2-3-31 0 0,0 0 0 0 0,1 0 0 0 0,0 0 1 0 0,0-1-1 0 0,0 0 0 0 0,1 0 0 0 0,-1-1 0 0 0,1 0 0 0 0,0-1 0 0 0,1 0 0 0 0,-1 0 0 0 0,0-1 0 0 0,12 1 0 0 0,-7-2-478 0 0,0 0 0 0 0,21-2-1 0 0,-3-4-1050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6 7367 0 0,'-3'0'334'0'0,"-8"-2"-165"0"0,0 0 0 0 0,0 1 1 0 0,0 0-1 0 0,1 1 0 0 0,-1 0 0 0 0,0 1 1 0 0,-17 3-1 0 0,17-1 622 0 0,0 0 0 0 0,1 0 0 0 0,-1 1 0 0 0,-13 7 0 0 0,2 0 470 0 0,1 2 1 0 0,-35 26-1 0 0,48-32-1118 0 0,0 0-1 0 0,0 1 1 0 0,1 0 0 0 0,0 0 0 0 0,0 0 0 0 0,1 1 0 0 0,0 0-1 0 0,-8 17 1 0 0,13-22-115 0 0,-1-1 0 0 0,1 1 0 0 0,0 0 1 0 0,0-1-1 0 0,0 1 0 0 0,1 0 0 0 0,-1-1 0 0 0,1 1 0 0 0,0 0 0 0 0,0 0 0 0 0,0 0 0 0 0,2 5 0 0 0,-2-6-17 0 0,1 0-1 0 0,0-1 0 0 0,0 1 1 0 0,0-1-1 0 0,1 1 0 0 0,-1-1 1 0 0,1 1-1 0 0,-1-1 0 0 0,1 0 0 0 0,0 0 1 0 0,0 0-1 0 0,0 0 0 0 0,0 0 1 0 0,0 0-1 0 0,0 0 0 0 0,0-1 1 0 0,4 3-1 0 0,0-1 27 0 0,-1 0 1 0 0,1-1-1 0 0,0 1 0 0 0,0-1 1 0 0,0 0-1 0 0,0-1 0 0 0,1 0 1 0 0,-1 0-1 0 0,0 0 0 0 0,1 0 1 0 0,-1-1-1 0 0,1 0 0 0 0,-1-1 1 0 0,0 1-1 0 0,1-1 0 0 0,-1-1 1 0 0,0 1-1 0 0,0-1 0 0 0,0 0 1 0 0,0 0-1 0 0,0-1 0 0 0,10-5 1 0 0,-8 2 232 0 0,14-14 1 0 0,-5 5 94 0 0,-15 13-211 0 0,0 6-80 0 0,2 2-77 0 0,0 1 0 0 0,-1 0 0 0 0,0 0 0 0 0,0 0 0 0 0,2 9 0 0 0,7 41-65 0 0,3 8 18 0 0,-12-57 22 0 0,0-1 0 0 0,1 1 0 0 0,0-1 0 0 0,8 12 0 0 0,-7-15-320 0 0,-1-1 160 0 0,-1-1-1 0 0,1 0 1 0 0,0 0-1 0 0,0 0 1 0 0,5 1 0 0 0,-6-3-540 0 0,-1 1 0 0 0,1 0 0 0 0,0-1 0 0 0,0 0 0 0 0,0 0 0 0 0,4 0 0 0 0,13-3-5198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0 9215 0 0,'-3'1'707'0'0,"-71"18"275"0"0,17-5 1147 0 0,28-7-1036 0 0,16-4-604 0 0,0 1 1 0 0,0 0-1 0 0,-12 6 0 0 0,24-10-469 0 0,1 0 1 0 0,-1 1-1 0 0,1-1 0 0 0,-1 0 0 0 0,1 0 1 0 0,-1 1-1 0 0,1-1 0 0 0,0 0 0 0 0,-1 1 0 0 0,1-1 1 0 0,-1 1-1 0 0,1-1 0 0 0,0 0 0 0 0,-1 1 1 0 0,1-1-1 0 0,0 1 0 0 0,-1 0 0 0 0,1-1-10 0 0,0 0-1 0 0,0 1 1 0 0,0-1 0 0 0,0 0-1 0 0,0 0 1 0 0,0 0-1 0 0,0 1 1 0 0,-1-1 0 0 0,1 0-1 0 0,0 0 1 0 0,0 0-1 0 0,0 1 1 0 0,-1-1 0 0 0,1 0-1 0 0,0 0 1 0 0,0 0-1 0 0,0 0 1 0 0,-1 0 0 0 0,1 1-1 0 0,0-1 1 0 0,0 0-1 0 0,-1 0 1 0 0,1 0 0 0 0,-1 0-1 0 0,1 3 137 0 0,1 12-56 0 0,-1-13-76 0 0,1 0 0 0 0,-1 0 0 0 0,1 0 0 0 0,-1 0 0 0 0,1 0 0 0 0,1 2 0 0 0,2 4 46 0 0,1-1-1 0 0,0 0 1 0 0,1-1 0 0 0,-1 1 0 0 0,1-1 0 0 0,10 8 0 0 0,-8-7 58 0 0,0 0 0 0 0,-1 1-1 0 0,8 10 1 0 0,-11-12 32 0 0,-1-1-1 0 0,4 10 0 0 0,-7-9-5 0 0,-1 0-80 0 0,0-1 0 0 0,-1 0 1 0 0,0 0-1 0 0,0-1 0 0 0,0 1 0 0 0,-1 0 0 0 0,1-1 0 0 0,-1 1 0 0 0,0-1 0 0 0,-6 6 0 0 0,3-3 52 0 0,-1-1-1 0 0,0 0 0 0 0,0-1 0 0 0,0 1 1 0 0,-13 6-1 0 0,-1-2 68 0 0,0-1 0 0 0,-1-1 0 0 0,0 0 0 0 0,-24 4 0 0 0,41-11-151 0 0,0 0-4 0 0,-1 0-1 0 0,0 0 1 0 0,1-1 0 0 0,-1 1 0 0 0,-8-2 0 0 0,14 1-30 0 0,0 0 1 0 0,0 0-1 0 0,0 0 0 0 0,0 0 1 0 0,0 0-1 0 0,0 0 0 0 0,0 0 1 0 0,-1 0-1 0 0,1 0 0 0 0,0 0 1 0 0,0 0-1 0 0,0 0 1 0 0,0 0-1 0 0,0 0 0 0 0,0 0 1 0 0,0 0-1 0 0,0 0 0 0 0,-1 0 1 0 0,1 0-1 0 0,0 0 0 0 0,0 0 1 0 0,0 0-1 0 0,0 0 1 0 0,0-1-1 0 0,0 1 0 0 0,0 0 1 0 0,0 0-1 0 0,0 0 0 0 0,0 0 1 0 0,0 0-1 0 0,0 0 0 0 0,0 0 1 0 0,-1 0-1 0 0,1-1 1 0 0,0 0-132 0 0,-1 0 1 0 0,1 0-1 0 0,0-1 1 0 0,-1 1 0 0 0,1 0-1 0 0,0-1 1 0 0,0 1-1 0 0,-1 0 1 0 0,1-1 0 0 0,0 1-1 0 0,0 0 1 0 0,1-1-1 0 0,-1 1 1 0 0,0 0 0 0 0,0-1-1 0 0,1 1 1 0 0,-1 0-1 0 0,1 0 1 0 0,-1-1 0 0 0,1 1-1 0 0,-1 0 1 0 0,1 0-1 0 0,0 0 1 0 0,0 0 0 0 0,-1-1-1 0 0,2 0 1 0 0,12-14-6267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0 10135 0 0,'-14'6'269'0'0,"0"0"-1"0"0,1 0 1 0 0,0 2-1 0 0,0-1 0 0 0,1 2 1 0 0,0-1-1 0 0,1 2 1 0 0,0 0-1 0 0,0 0 0 0 0,1 1 1 0 0,0 0-1 0 0,1 0 1 0 0,0 1-1 0 0,1 1 1 0 0,-10 20-1 0 0,3 3 351 0 0,2 0 0 0 0,2 1 0 0 0,-12 64 0 0 0,-4 117 458 0 0,18-122-951 0 0,6-71-542 0 0,-1 1 1 0 0,-1-1 0 0 0,-1-1 0 0 0,-13 36 0 0 0,11-41-763 0 0</inkml:trace>
  <inkml:trace contextRef="#ctx0" brushRef="#br0" timeOffset="1">1 458 5527 0 0,'22'-10'240'0'0,"-4"4"56"0"0,2 0-232 0 0,5 0-64 0 0,1 0 0 0 0,5 0 0 0 0,1 2 1552 0 0,4 0 304 0 0,3 0 56 0 0,4 0 8 0 0,5 0-1120 0 0,1 2-232 0 0,-5 0-48 0 0,-1 2-8 0 0,-1 0-376 0 0,-1 2-72 0 0,-2 0-64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 2303 0 0,'-2'0'6138'0'0,"-2"-1"-5827"0"0,0 1 1 0 0,0 0 0 0 0,-1-1 0 0 0,1 1-1 0 0,0 1 1 0 0,0-1 0 0 0,-1 1 0 0 0,1-1-1 0 0,-4 3 1 0 0,0-1 54 0 0,1 1 1 0 0,0 0-1 0 0,0 0 0 0 0,-9 7 0 0 0,-3 4 249 0 0,0 0 0 0 0,-21 23 0 0 0,35-32-474 0 0,-10 8 80 0 0,1 2 0 0 0,1 0 0 0 0,0 0 0 0 0,2 1 0 0 0,-1 1 0 0 0,2 0 0 0 0,-17 37 0 0 0,25-49-198 0 0,0 1-1 0 0,1-1 0 0 0,-1 1 0 0 0,1 0 1 0 0,0 0-1 0 0,1-1 0 0 0,0 1 1 0 0,0 0-1 0 0,0 0 0 0 0,2 11 1 0 0,-1-13 9 0 0,0 0 1 0 0,0 0 0 0 0,0 0-1 0 0,1 0 1 0 0,-1-1-1 0 0,1 1 1 0 0,0 0 0 0 0,0-1-1 0 0,0 1 1 0 0,1-1 0 0 0,-1 0-1 0 0,1 0 1 0 0,0 0-1 0 0,0 0 1 0 0,0 0 0 0 0,4 3-1 0 0,0-2 16 0 0,0 0-1 0 0,1-1 1 0 0,-1 0-1 0 0,1 0 1 0 0,0 0 0 0 0,0-1-1 0 0,0 0 1 0 0,0 0-1 0 0,1-1 1 0 0,-1 0-1 0 0,0-1 1 0 0,0 0-1 0 0,11-1 1 0 0,-8 0-2 0 0,1-1 0 0 0,-1 0 0 0 0,0-1 0 0 0,0 0 0 0 0,0-1 0 0 0,0 0 0 0 0,0 0 0 0 0,-1-1 0 0 0,11-7 0 0 0,-18 10-29 0 0,1-1 0 0 0,-1 0 0 0 0,1 0 0 0 0,-1 0 0 0 0,0 0 0 0 0,0 0 0 0 0,-1-1 0 0 0,1 1 0 0 0,-1-1 0 0 0,1 0 0 0 0,-1 1 0 0 0,0-1 0 0 0,0 0 0 0 0,-1 0 0 0 0,1-1 0 0 0,0-5 0 0 0,-1 5 15 0 0,0-1-1 0 0,-1 1 1 0 0,1-1-1 0 0,-1 1 0 0 0,-1-1 1 0 0,1 1-1 0 0,-1-1 1 0 0,0 1-1 0 0,0 0 1 0 0,0-1-1 0 0,-1 1 1 0 0,-4-9-1 0 0,1 4 3 0 0,0 0-1 0 0,0 0 1 0 0,-1 0 0 0 0,-1 1-1 0 0,0 0 1 0 0,0 0-1 0 0,-1 1 1 0 0,0 0 0 0 0,-15-12-1 0 0,-11-1-33 0 0,23 15-217 0 0,-13-10 0 0 0,22 15-863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181 110 10103 0 0,'0'0'919'0'0,"-1"3"-659"0"0,1 2-43 0 0,-2 0 1 0 0,1 0-1 0 0,0 1 0 0 0,-1-1 0 0 0,0-1 1 0 0,0 1-1 0 0,-5 7 0 0 0,-23 32 1332 0 0,11-18-863 0 0,-41 66 1250 0 0,48-73-1426 0 0,2 2 0 0 0,-15 39 1 0 0,23-55-449 0 0,1 1 0 0 0,0-1 1 0 0,0 1-1 0 0,0 0 0 0 0,1-1 0 0 0,-1 1 0 0 0,2 0 1 0 0,-1 0-1 0 0,1-1 0 0 0,-1 1 0 0 0,2 0 1 0 0,-1-1-1 0 0,0 1 0 0 0,4 7 0 0 0,-1-7 74 0 0,1-1-61 0 0,-1 0-1 0 0,2 0 1 0 0,-1-1 0 0 0,0 1-1 0 0,1-1 1 0 0,11 6-1 0 0,-13-8-26 0 0,1 0-1 0 0,-1 0 0 0 0,1-1 0 0 0,-1 0 1 0 0,1 1-1 0 0,0-1 0 0 0,-1-1 0 0 0,1 1 1 0 0,0-1-1 0 0,0 0 0 0 0,8-1 1 0 0,2 0 83 0 0,-1-2 1 0 0,1 0-1 0 0,0 0 1 0 0,-1-2-1 0 0,24-10 1 0 0,10-7 171 0 0,-21 10-147 0 0,0 0 1 0 0,-1-2 0 0 0,26-19-1 0 0,-41 25-78 0 0,0-1-1 0 0,0-1 0 0 0,0 0 1 0 0,15-20-1 0 0,-22 25-42 0 0,0-1 0 0 0,-1 1 0 0 0,0-1-1 0 0,0 0 1 0 0,0 0 0 0 0,-1 0 0 0 0,0-1 0 0 0,0 1 0 0 0,-1 0 0 0 0,0-1-1 0 0,0 0 1 0 0,0-11 0 0 0,-1 4 18 0 0,-2 0 0 0 0,1 0 0 0 0,-2 1-1 0 0,0-1 1 0 0,-1 1 0 0 0,0-1 0 0 0,-1 1 0 0 0,0 0-1 0 0,-1 1 1 0 0,-1 0 0 0 0,0 0 0 0 0,0 0 0 0 0,-1 1-1 0 0,-1 0 1 0 0,0 0 0 0 0,0 1 0 0 0,-1 0 0 0 0,0 1-1 0 0,-22-16 1 0 0,22 20-131 0 0,-1 0-1 0 0,0 1 0 0 0,0 0 1 0 0,-22-5-1 0 0,29 8 28 0 0,-2 0-264 0 0,0 0 0 0 0,-9 0 0 0 0,13 1-1042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568 9 5527 0 0,'0'0'6966'0'0,"-3"-1"-6150"0"0,-3-1-559 0 0,-1 0 1 0 0,0 1 0 0 0,0 0 0 0 0,0 0-1 0 0,0 1 1 0 0,0 0 0 0 0,0 0-1 0 0,1 0 1 0 0,-13 3 0 0 0,-2 2 13 0 0,0 0-1 0 0,-20 8 1 0 0,-104 44 422 0 0,128-50-600 0 0,1 0-1 0 0,-25 16 0 0 0,33-17-57 0 0,-1 0 0 0 0,0 1-1 0 0,1 0 1 0 0,0 0 0 0 0,-10 13 0 0 0,16-16-28 0 0,-1-1 0 0 0,1 0 0 0 0,0 1 0 0 0,0-1 0 0 0,0 1 0 0 0,1 0-1 0 0,-1 0 1 0 0,1 0 0 0 0,0-1 0 0 0,0 1 0 0 0,0 0 0 0 0,0 0 0 0 0,1 8 0 0 0,0-7-5 0 0,0 0 0 0 0,1 0 0 0 0,0 0-1 0 0,0 0 1 0 0,0 0 0 0 0,1 0 0 0 0,0-1 0 0 0,0 1-1 0 0,0 0 1 0 0,5 6 0 0 0,1 0 19 0 0,0-1 0 0 0,0 0 0 0 0,1 0 0 0 0,1-1-1 0 0,0 0 1 0 0,12 8 0 0 0,-5-3 33 0 0,31 28 42 0 0,-35-31-33 0 0,-6-2 43 0 0,-6-7 90 0 0,-2 1-89 0 0,-1 1-60 0 0,0 0 0 0 0,0 0-1 0 0,-1 0 1 0 0,0-1 0 0 0,1 1 0 0 0,-1-1 0 0 0,-1 0-1 0 0,1 1 1 0 0,0-1 0 0 0,-1-1 0 0 0,1 1 0 0 0,-1 0 0 0 0,0-1-1 0 0,0 0 1 0 0,0 0 0 0 0,-6 2 0 0 0,-5 1 82 0 0,-1-1 0 0 0,0 0 1 0 0,-21 2-1 0 0,-50-3 91 0 0,68-3-233 0 0,3-4-174 0 0,12 3 0 0 0,3 1 69 0 0,1 0 0 0 0,-1-1 0 0 0,0 1 0 0 0,0 0 0 0 0,0 0 0 0 0,0-1 0 0 0,1 1 0 0 0,-1-1 0 0 0,0 1 1 0 0,0-1-1 0 0,0 0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39 2759 0 0,'2'-1'447'0'0,"8"-8"6964"0"0,-10 8-7290 0 0,1 1-1 0 0,-1-1 1 0 0,0 0 0 0 0,0 0 0 0 0,0 1 0 0 0,1-1 0 0 0,-1 0 0 0 0,0 1 0 0 0,1-1 0 0 0,-1 0-1 0 0,0 1 1 0 0,1-2 0 0 0,0 0 161 0 0,0 0 1311 0 0,-3 0-930 0 0,0 1-554 0 0,0-1 0 0 0,0 1 0 0 0,0 0 1 0 0,-1 0-1 0 0,1-1 0 0 0,0 2 0 0 0,-1-1 0 0 0,1 0 0 0 0,-1 0 1 0 0,1 1-1 0 0,-1-1 0 0 0,1 1 0 0 0,-1 0 0 0 0,1 0 0 0 0,-5 0 1 0 0,-8 1 195 0 0,1 2 1 0 0,-1-1 0 0 0,1 2 0 0 0,-20 6 0 0 0,17-3-118 0 0,0 1-1 0 0,0 0 1 0 0,0 1 0 0 0,-28 22 0 0 0,32-20-105 0 0,-5 2 75 0 0,-18 21 0 0 0,31-29-137 0 0,0 0 0 0 0,1 0 0 0 0,0 1-1 0 0,0 0 1 0 0,0 0 0 0 0,1 0 0 0 0,0 0-1 0 0,-3 8 1 0 0,4-7 5 0 0,0 1-1 0 0,-2 10 0 0 0,4-4-1 0 0,1-10-13 0 0,0 0-1 0 0,0 0 1 0 0,0-1-1 0 0,0 1 1 0 0,0-1-1 0 0,3 7 1 0 0,-3-9-5 0 0,0 0 1 0 0,0 0 0 0 0,0 0-1 0 0,0 0 1 0 0,0 0 0 0 0,0 0-1 0 0,0 0 1 0 0,0-1 0 0 0,1 2-1 0 0,2 0 24 0 0,1 0 0 0 0,-1 0 0 0 0,1 0-1 0 0,0 0 1 0 0,-1-1 0 0 0,1 0 0 0 0,0 0 0 0 0,0 0 0 0 0,0-1-1 0 0,0 1 1 0 0,0-1 0 0 0,0-1 0 0 0,0 1 0 0 0,-1-1 0 0 0,8-1-1 0 0,-1-1 19 0 0,0 0 0 0 0,0 0 0 0 0,-1-2 0 0 0,1 1 1 0 0,15-10-1 0 0,13-11 85 0 0,-26 17-120 0 0,1 3-13 0 0,-13 5 0 0 0,0 0 0 0 0,-1 0 0 0 0,1 0 0 0 0,0 0 0 0 0,0 0 0 0 0,0 0 0 0 0,0 0 0 0 0,0 1 0 0 0,0-1 0 0 0,0 0 0 0 0,0 0 0 0 0,0 1 0 0 0,0-1 0 0 0,0 1 0 0 0,1 1 0 0 0,0 0 0 0 0,0-1 0 0 0,0 1 0 0 0,-1 0 0 0 0,1 0 0 0 0,-1 0 0 0 0,1 0 0 0 0,-1 0 0 0 0,0 1 0 0 0,0-1 0 0 0,0 0 0 0 0,0 1 0 0 0,0-1 0 0 0,-1 0 0 0 0,1 1 0 0 0,-1-1 0 0 0,1 4 0 0 0,0 3 0 0 0,-1-1 0 0 0,0 0 0 0 0,0 1 0 0 0,-2 9 0 0 0,-1 2 33 0 0,-2-1 1 0 0,0 1-1 0 0,-1-1 0 0 0,-10 23 0 0 0,-1-8 91 0 0,-25 42 0 0 0,35-66-99 0 0,1 0 0 0 0,0 1 1 0 0,1 0-1 0 0,-8 22 0 0 0,12-17-13 0 0,3-2-28 0 0,1-9-172 0 0,0-2-159 0 0,0-1-1 0 0,0 1 1 0 0,7 3-1 0 0,-7-4-434 0 0,-1-1 0 0 0,1 0 0 0 0,0 0 0 0 0,-1 0 0 0 0,1 0 0 0 0,0 0 0 0 0,3 0 0 0 0,13 0-5000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5527 0 0,'0'0'498'0'0,"-3"2"-161"0"0,-8 5 904 0 0,1 1-1 0 0,1 0 1 0 0,-1 1-1 0 0,-11 13 1 0 0,-31 46 1504 0 0,45-57-2251 0 0,0 1 0 0 0,1-1-1 0 0,0 2 1 0 0,1-1 0 0 0,-5 15 0 0 0,8-20-459 0 0,0-1 1 0 0,1 1-1 0 0,0-1 1 0 0,0 1 0 0 0,0 0-1 0 0,1 0 1 0 0,0-1-1 0 0,1 1 1 0 0,-1 0-1 0 0,1 0 1 0 0,1-1 0 0 0,1 8-1 0 0,-2-11-31 0 0,0-1-1 0 0,0 1 0 0 0,1-1 1 0 0,-1 1-1 0 0,1-1 0 0 0,0 1 1 0 0,-1-1-1 0 0,1 0 0 0 0,0 0 1 0 0,0 0-1 0 0,0 0 1 0 0,0 0-1 0 0,1 0 0 0 0,-1 0 1 0 0,1-1-1 0 0,-1 0 0 0 0,1 1 1 0 0,-1-1-1 0 0,1 0 0 0 0,0 0 1 0 0,-1 0-1 0 0,4 0 0 0 0,0 0 90 0 0,0 0 0 0 0,-1 0-1 0 0,1-1 1 0 0,0 0 0 0 0,-1 0-1 0 0,1-1 1 0 0,0 0-1 0 0,0 0 1 0 0,-1 0 0 0 0,7-3-1 0 0,6-2 126 0 0,-1-1-1 0 0,0 0 1 0 0,-1-2-1 0 0,0 0 1 0 0,0-1-1 0 0,-1 0 1 0 0,18-16-1 0 0,-19 13-49 0 0,1-1 0 0 0,21-28 0 0 0,-29 32-90 0 0,0 0 0 0 0,-1 0 0 0 0,0-1 0 0 0,0 0 0 0 0,6-20 0 0 0,20-67 113 0 0,-31 96-426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 1375 0 0,'-3'-1'482'0'0,"0"1"137"0"0,-1 0 1 0 0,1 0 0 0 0,-1 0 0 0 0,1 1-1 0 0,-1-1 1 0 0,1 1 0 0 0,-1-1-1 0 0,1 1 1 0 0,-5 2 0 0 0,2 0 643 0 0,-1 0 0 0 0,0 1 0 0 0,-10 7 0 0 0,5-2-769 0 0,0-1-1 0 0,0 2 1 0 0,1 0 0 0 0,1 0-1 0 0,0 1 1 0 0,0 0 0 0 0,-8 13-1 0 0,11-14-231 0 0,1 1-1 0 0,0 0 0 0 0,0 0 1 0 0,1 0-1 0 0,-6 19 0 0 0,8-17-113 0 0,2-10 56 0 0,3-1-104 0 0,5 7 16 0 0,-3-5 4 0 0,-3-3-82 0 0,0 0-26 0 0,0-1 0 0 0,-1 0 1 0 0,1 1-1 0 0,-1-1 0 0 0,1 0 1 0 0,0 1-1 0 0,-1-1 0 0 0,1 0 0 0 0,0 0 1 0 0,-1 1-1 0 0,1-1 0 0 0,0 0 1 0 0,0 0-1 0 0,-1 0 0 0 0,1 0 1 0 0,1 0-1 0 0,9 0 141 0 0,-6-1 9 0 0,1-3-94 0 0,-1 1 1 0 0,0 0 0 0 0,0-1 0 0 0,0 0-1 0 0,0 0 1 0 0,-1-1 0 0 0,1 1 0 0 0,-1-1-1 0 0,0 0 1 0 0,-1 0 0 0 0,1 0 0 0 0,-1-1-1 0 0,0 1 1 0 0,0-1 0 0 0,2-6 0 0 0,7-20 157 0 0,-12 32-223 0 0,0-1 0 0 0,0 1 0 0 0,0 0 0 0 0,0-1 0 0 0,0 1 1 0 0,0-1-1 0 0,1 1 0 0 0,-1 0 0 0 0,0-1 0 0 0,0 1 0 0 0,0 0 0 0 0,1-1 0 0 0,-1 1 0 0 0,0 0 0 0 0,0-1 0 0 0,1 1 0 0 0,-1 0 0 0 0,0 0 0 0 0,1-1 0 0 0,-1 1 0 0 0,0 0 1 0 0,1 0-1 0 0,-1 0 0 0 0,1-1 0 0 0,-1 1 0 0 0,1 0 0 0 0,0 1-5 0 0,0 0 0 0 0,0-1 0 0 0,0 1-1 0 0,0 0 1 0 0,0 0 0 0 0,0 0 0 0 0,0 0 0 0 0,0 0 0 0 0,0 1 0 0 0,0-1 0 0 0,0 0 0 0 0,-1 0-1 0 0,1 0 1 0 0,-1 1 0 0 0,2 2 0 0 0,8 25-61 0 0,-10-28 59 0 0,10 31-100 0 0,1 0 1 0 0,21 41 0 0 0,-29-67-223 0 0,0-1 0 0 0,1 0 0 0 0,0 1-1 0 0,0-2 1 0 0,8 10 0 0 0,-6-12-1353 0 0,10 3-2710 0 0,3-3-1162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9 5983 0 0,'-8'15'224'0'0,"0"-1"0"0"0,0 1-1 0 0,-12 13 1 0 0,-34 38 2492 0 0,20-26 132 0 0,3-1-524 0 0,30-37-1763 0 0,0-2-498 0 0,1 1-1 0 0,-1-1 0 0 0,1 1 0 0 0,0-1 0 0 0,-1 1 1 0 0,1-1-1 0 0,-1 0 0 0 0,1 1 0 0 0,-1-1 1 0 0,0 0-1 0 0,1 1 0 0 0,-1-1 0 0 0,-3 3 2321 0 0,6-6-2017 0 0,11-12 26 0 0,29-33 365 0 0,-20 26-694 0 0,5-5 88 0 0,0 1 1 0 0,51-37-1 0 0,-71 58-290 0 0,-1 1 0 0 0,1 1 1 0 0,0-1-1 0 0,0 1 0 0 0,0 1 0 0 0,0-1 0 0 0,1 1 0 0 0,-1 0 0 0 0,1 1 0 0 0,0 0 1 0 0,-1 0-1 0 0,1 0 0 0 0,0 1 0 0 0,-1 1 0 0 0,1-1 0 0 0,0 1 0 0 0,-1 0 0 0 0,9 3 1 0 0,0 2-1120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83 2759 0 0,'2'-3'207'0'0,"5"-7"340"0"0,29-36 11823 0 0,-34 44-10978 0 0,-1-1-917 0 0,3-6-84 0 0,-3 7 623 0 0,-3 1-754 0 0,-1-1-208 0 0,0 1-1 0 0,0 1 1 0 0,0-1-1 0 0,0 0 1 0 0,0 1-1 0 0,0-1 1 0 0,0 1-1 0 0,0 0 1 0 0,0 0-1 0 0,0 0 1 0 0,-5 1 0 0 0,4 0-28 0 0,0 0 1 0 0,0 0-1 0 0,0 1 1 0 0,0 0 0 0 0,0 0-1 0 0,0 0 1 0 0,1 0 0 0 0,-6 4-1 0 0,-2 3 28 0 0,0 1-1 0 0,0 0 1 0 0,1 0 0 0 0,1 1-1 0 0,0 1 1 0 0,0 0 0 0 0,1 0-1 0 0,0 0 1 0 0,1 1 0 0 0,-5 15-1 0 0,10-24-42 0 0,1 0-1 0 0,-1 0 1 0 0,1 0 0 0 0,0 0-1 0 0,1 0 1 0 0,-1 0-1 0 0,1 1 1 0 0,0-1 0 0 0,0 0-1 0 0,0 1 1 0 0,0-1-1 0 0,1 0 1 0 0,0 0-1 0 0,0 0 1 0 0,0 1 0 0 0,0-1-1 0 0,4 7 1 0 0,4 2 34 0 0,-7-10-46 0 0,1-1 0 0 0,0 1 0 0 0,0-1 1 0 0,0 0-1 0 0,1 0 0 0 0,-1 0 0 0 0,1 0 1 0 0,-1 0-1 0 0,1-1 0 0 0,-1 0 1 0 0,1 1-1 0 0,0-1 0 0 0,-1-1 0 0 0,1 1 1 0 0,0-1-1 0 0,7 1 0 0 0,0-1-495 0 0,0-1-1 0 0,0 0 1 0 0,0-1-1 0 0,18-5 1 0 0,-10 1-1353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0 10191 0 0,'-5'2'147'0'0,"-10"1"109"0"0,1 2 1 0 0,0-1 0 0 0,0 2-1 0 0,-18 9 1 0 0,29-13-143 0 0,0 0-1 0 0,0 0 1 0 0,0 0 0 0 0,0 0 0 0 0,1 0 0 0 0,-1 1-1 0 0,1-1 1 0 0,-1 1 0 0 0,1-1 0 0 0,0 1 0 0 0,0 0-1 0 0,0 0 1 0 0,1 0 0 0 0,-1 0 0 0 0,1 1 0 0 0,-1-1-1 0 0,1 0 1 0 0,0 1 0 0 0,0-1 0 0 0,1 0 0 0 0,-1 1 0 0 0,1-1-1 0 0,0 1 1 0 0,0 5 0 0 0,0-5-9 0 0,0-2-36 0 0,0 1 1 0 0,0 0 0 0 0,0 0 0 0 0,1 0-1 0 0,-1 0 1 0 0,1-1 0 0 0,0 1-1 0 0,0 0 1 0 0,0 0 0 0 0,0-1 0 0 0,0 1-1 0 0,1-1 1 0 0,-1 1 0 0 0,3 2 0 0 0,66 84 1464 0 0,-66-83-1404 0 0,-1 0 0 0 0,0 0-1 0 0,5 14 1 0 0,-8-19-111 0 0,1 0-1 0 0,-1-1 1 0 0,0 1 0 0 0,0 0 0 0 0,0 0 0 0 0,1 0-1 0 0,-1 0 1 0 0,0 0 0 0 0,0-1 0 0 0,0 1-1 0 0,0 0 1 0 0,0 0 0 0 0,-1 1 0 0 0,1 1 39 0 0,-2 2 177 0 0,0-1-138 0 0,-1-1 0 0 0,-1 1 0 0 0,1 0 0 0 0,0-1 0 0 0,-1 0 0 0 0,0 0 0 0 0,1 0 0 0 0,-1 0-1 0 0,0 0 1 0 0,-1-1 0 0 0,1 0 0 0 0,0 0 0 0 0,-1 0 0 0 0,1 0 0 0 0,-6 1 0 0 0,-2 0 51 0 0,1-1-1 0 0,-1 0 1 0 0,1 0-1 0 0,-1-2 0 0 0,-16 1 1 0 0,-46-6 163 0 0,67 5-297 0 0,0-2 0 0 0,0 1 0 0 0,1-1 1 0 0,-11-3-1 0 0,14 3-110 0 0,0 1 1 0 0,0 0-1 0 0,0-1 1 0 0,0 1-1 0 0,0-1 1 0 0,1 0-1 0 0,-1 0 1 0 0,1 0-1 0 0,-1 0 1 0 0,1 0-1 0 0,-3-5 1 0 0,0-5-580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2 1375 0 0,'0'0'2242'0'0,"-3"-1"136"0"0,-7 1-1034 0 0,0 0 0 0 0,1 0 0 0 0,-1 0 0 0 0,-16 4 0 0 0,-42 13 208 0 0,13-3-485 0 0,32-9-705 0 0,0 1 0 0 0,1 1 0 0 0,0 1 0 0 0,-27 13 0 0 0,40-16-282 0 0,1 0 0 0 0,-1 0 0 0 0,1 1 0 0 0,0-1 0 0 0,1 2 0 0 0,-1-1 0 0 0,1 1 0 0 0,1 0 0 0 0,-1 1 0 0 0,1 0 0 0 0,0 0 1 0 0,-8 16-1 0 0,13-22-70 0 0,0 1 1 0 0,0 0 0 0 0,0-1 0 0 0,0 1-1 0 0,1 0 1 0 0,-1-1 0 0 0,1 1-1 0 0,-1 0 1 0 0,1 0 0 0 0,0 0 0 0 0,0-1-1 0 0,1 1 1 0 0,0 5 0 0 0,1-2 0 0 0,0-1-1 0 0,0 1 1 0 0,0-1 0 0 0,1 0-1 0 0,4 8 1 0 0,5 4 57 0 0,0-1-1 0 0,1-1 0 0 0,17 16 1 0 0,0 0 33 0 0,-26-28-85 0 0,-1 1 0 0 0,-1 0 0 0 0,5 7 0 0 0,-6-9 37 0 0,-1 0 11 0 0,0-1-53 0 0,0 1-1 0 0,0-1 0 0 0,0 1 0 0 0,-1-1 1 0 0,1 0-1 0 0,0 1 0 0 0,-1-1 1 0 0,1 0-1 0 0,-1 0 0 0 0,1 1 0 0 0,-1-1 1 0 0,0 0-1 0 0,1 0 0 0 0,-1 0 1 0 0,0 0-1 0 0,0 0 0 0 0,-1 1 1 0 0,0 0-1 0 0,0 0 1 0 0,0-1 0 0 0,0 1 0 0 0,0-1-1 0 0,-1 0 1 0 0,1 0 0 0 0,-1 0 0 0 0,-3 2-1 0 0,-4-1 32 0 0,0 0-1 0 0,0-1 1 0 0,-18 1-1 0 0,-59-1 161 0 0,74-2-189 0 0,0 0 0 0 0,1-1 0 0 0,-1-1 0 0 0,-20-6 0 0 0,33 9-44 0 0,-1 0 1 0 0,0 0-1 0 0,1 0 0 0 0,-1-1 0 0 0,0 1 1 0 0,1 0-1 0 0,-1-1 0 0 0,1 1 1 0 0,-1 0-1 0 0,1-1 0 0 0,-1 1 1 0 0,1-1-1 0 0,-1 1 0 0 0,1-1 1 0 0,-1 1-1 0 0,1-1 0 0 0,-1 0 1 0 0,0-1-491 0 0,1-12-10049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4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62 493 6911 0 0,'-6'4'260'0'0,"1"1"-1"0"0,0 1 1 0 0,0-1-1 0 0,0 1 0 0 0,1-1 1 0 0,0 1-1 0 0,0 1 1 0 0,1-1-1 0 0,-1 0 0 0 0,1 1 1 0 0,1 0-1 0 0,-1-1 1 0 0,1 1-1 0 0,0 0 0 0 0,1 1 1 0 0,0-1-1 0 0,-1 9 1 0 0,4-13 166 0 0,1 0-328 0 0,1 2 160 0 0,1 1-1 0 0,0-1 1 0 0,8 6-1 0 0,-11-10-143 0 0,0 1 0 0 0,1 0-1 0 0,-1-1 1 0 0,1 0 0 0 0,-1 1 0 0 0,1-1-1 0 0,0 0 1 0 0,0-1 0 0 0,-1 1-1 0 0,1 0 1 0 0,0-1 0 0 0,0 1 0 0 0,3-1-1 0 0,0 0 59 0 0,1-1-1 0 0,0 0 1 0 0,-1 0-1 0 0,0 0 1 0 0,1-1 0 0 0,-1 0-1 0 0,0 0 1 0 0,9-4-1 0 0,-8 2 1 0 0,0 0-1 0 0,1-1 1 0 0,-2 0-1 0 0,1 0 1 0 0,-1 0 0 0 0,1-1-1 0 0,-1 0 1 0 0,7-9-1 0 0,28-33 489 0 0,-24 30-556 0 0,-2 0 0 0 0,0-1 0 0 0,-2 0 0 0 0,13-23 0 0 0,-1-4-26 0 0,9-22-32 0 0,0-1-112 0 0,1-2-174 0 0,-22 41 110 0 0,-2-1 1 0 0,-1 0 0 0 0,6-34-1 0 0,-14 53 8 0 0,-1 9 20 0 0,-4 5-194 0 0,-4 2 273 0 0,1 0 1 0 0,0 0-1 0 0,-1 1 0 0 0,2 0 0 0 0,-1 0 0 0 0,1 1 0 0 0,-1 0 1 0 0,-5 8-1 0 0,-1 4-31 0 0,-19 35 1 0 0,22-35 33 0 0,1 0 1 0 0,1 1-1 0 0,-8 30 0 0 0,12-35 34 0 0,0-1 1 0 0,1 1-1 0 0,1 0 0 0 0,0 0 1 0 0,2 25-1 0 0,-1-38-3 0 0,1 0 0 0 0,-1 0 0 0 0,0 0 0 0 0,0 0 0 0 0,0 0 0 0 0,1 0 0 0 0,-1 0-1 0 0,0-1 1 0 0,1 1 0 0 0,-1 0 0 0 0,1 0 0 0 0,-1 0 0 0 0,1 0 0 0 0,1 1 0 0 0,0 1 26 0 0,0 0 9 0 0,1 0 0 0 0,-1 0 0 0 0,1-1 0 0 0,-1 1-1 0 0,1-1 1 0 0,0 0 0 0 0,0 0 0 0 0,0 0 0 0 0,0 0 0 0 0,0 0-1 0 0,1-1 1 0 0,-1 1 0 0 0,1-1 0 0 0,-1 0 0 0 0,1 0 0 0 0,5 1 0 0 0,4 0 115 0 0,0-1 1 0 0,0 0 0 0 0,17-2 0 0 0,-1-2-45 0 0,-1-1 0 0 0,38-11 1 0 0,-30 7-75 0 0,-3-1 15 0 0,-17 5-24 0 0,28-5 0 0 0,-25 9-22 0 0,-18 1-12 0 0,0-1 0 0 0,1 0 0 0 0,-1 0 0 0 0,0 1 0 0 0,1-1 0 0 0,-1 0 0 0 0,0 1 0 0 0,0-1 0 0 0,0 1 0 0 0,2 1 0 0 0,-1-1-3 0 0,-1 1 0 0 0,1-1 0 0 0,-1 1 0 0 0,0 0 0 0 0,0 0 0 0 0,0-1 0 0 0,0 1 0 0 0,0 0 0 0 0,0 0 0 0 0,0 0 0 0 0,-1 0 0 0 0,1 0 0 0 0,-1 0 0 0 0,1 0 0 0 0,-1 0 1 0 0,0 4-1 0 0,1 3-20 0 0,-2-1 1 0 0,-1 16 0 0 0,-1-6 7 0 0,-2 0 0 0 0,-8 23 0 0 0,4-14-15 0 0,-5 7 20 0 0,9-19-33 0 0,4-2 43 0 0,2-8 43 0 0,4 1-17 0 0,0-3 49 0 0,2-2-42 0 0,0 0 1 0 0,1 0-1 0 0,-1-1 1 0 0,1 1-1 0 0,-1-2 1 0 0,0 1-1 0 0,1-1 1 0 0,-1 0-1 0 0,1-1 1 0 0,12-4-1 0 0,6-4 131 0 0,40-21 0 0 0,-12 6-17 0 0,-41 19-116 0 0,-2 1 1 0 0,0 0 0 0 0,0 1 0 0 0,21-5 1 0 0,-15 7 33 0 0,-3 3 17 0 0,-11 0 12 0 0,-1 2 7 0 0,5 5-42 0 0,-1 1 0 0 0,0 0-1 0 0,0 1 1 0 0,-1-1 0 0 0,0 1 0 0 0,-1 0-1 0 0,0 1 1 0 0,-1-1 0 0 0,0 0 0 0 0,2 16 0 0 0,-3-15-11 0 0,0 0 0 0 0,1 0 0 0 0,0 0 0 0 0,1 0 0 0 0,0 0 0 0 0,1-1 0 0 0,0 0 0 0 0,0 0 0 0 0,1 0 0 0 0,1-1 0 0 0,-1 0 0 0 0,1 0 0 0 0,12 10 0 0 0,-12-12-29 0 0,1-1 0 0 0,-1 0 0 0 0,1-1 0 0 0,1 0 0 0 0,12 6 0 0 0,-1-2-522 0 0,29 7 0 0 0,-25-10-102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7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0 4143 0 0,'0'0'7264'0'0,"-1"2"-7014"0"0,-1 1-167 0 0,0 0 1 0 0,0 1 0 0 0,0 0 0 0 0,0-1 0 0 0,-1 6-1 0 0,-2 12 121 0 0,1 0-1 0 0,-2 27 0 0 0,2 44 239 0 0,0 2-190 0 0,-24 295 606 0 0,27-312-610 0 0,1-18-16 0 0,-9 133 606 0 0,1-95-508 0 0,-2 86 114 0 0,6-45-178 0 0,-6 23 100 0 0,1-40-166 0 0,3-50-111 0 0,0-20-26 0 0,2-3 21 0 0,-3 53 72 0 0,6-95-152 0 0,0 19 28 0 0,1-1-1 0 0,0 0 1 0 0,5 27-1 0 0,1 9 20 0 0,-5-41-15 0 0,4 25 1 0 0,10 65 91 0 0,-6-25 26 0 0,-6-65-133 0 0,21 215 307 0 0,-22-219-275 0 0,0 28-1 0 0,-2-30-40 0 0,0-12-12 0 0,0 8 39 0 0,0 0 0 0 0,1 0-1 0 0,0 0 1 0 0,0-1 0 0 0,3 11-1 0 0,-1-6-22 0 0,1 3-5 0 0,0-4 42 0 0,-2 1 11 0 0,-1-2-10 0 0,1 7 10 0 0,-1-5-54 0 0,0-1 6 0 0,-1-6 64 0 0,0 6-14 0 0,0-6-109 0 0,0 6 39 0 0,0-7 47 0 0,0 5-21 0 0,0-8 186 0 0,3 0-132 0 0,9 3-44 0 0,-9-4 43 0 0,0 0-6 0 0,34 6 59 0 0,-18-5-64 0 0,58-2 58 0 0,-29-2-49 0 0,-24 2-48 0 0,8 0 15 0 0,43 5 0 0 0,112 6 71 0 0,-164-11-98 0 0,105-1 8 0 0,56 3 33 0 0,-66 7 0 0 0,146 6-44 0 0,-12-9 54 0 0,-176-1-50 0 0,207 16 25 0 0,42-6-39 0 0,-172-11 0 0 0,-32 5 37 0 0,-35-2 5 0 0,51 8 98 0 0,38 2-207 0 0,-91-14 67 0 0,50 0 0 0 0,-83-1 0 0 0,20-1 0 0 0,-62-1 0 0 0,17 2 0 0 0,-19-1 0 0 0,1 0 0 0 0,0-1 0 0 0,9-1 0 0 0,13-1 0 0 0,-1 0 0 0 0,1 2 0 0 0,35 4 0 0 0,-48-1 11 0 0,-1 2 32 0 0,-1-1-46 0 0,-12-3-977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6911 0 0,'0'0'3571'0'0,"-2"2"-2890"0"0,0 2-408 0 0,-1 0 0 0 0,1 1-1 0 0,0-1 1 0 0,0 1-1 0 0,1 0 1 0 0,-2 7-1 0 0,-3 32 940 0 0,2-17-640 0 0,-16 164 1706 0 0,14-117-1884 0 0,-2 25-28 0 0,6 103 0 0 0,8-117-787 0 0,-6-82-604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8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1354 39 919 0 0,'0'0'2952'0'0,"2"-2"-1357"0"0,6-6-120 0 0,-6 6-581 0 0,0 0-255 0 0,17-23 6206 0 0,-20 28-6734 0 0,1 1 0 0 0,-1-1 0 0 0,0 0-1 0 0,0 0 1 0 0,0 0 0 0 0,-1 4 0 0 0,-2 2 39 0 0,0 3 41 0 0,-1 1 1 0 0,-1-1 0 0 0,0 0 0 0 0,-13 18-1 0 0,-30 54 295 0 0,12-18-256 0 0,36-64-223 0 0,-60 101 249 0 0,-18 43 9 0 0,35-68 96 0 0,-94 128 0 0 0,113-172-217 0 0,-16 20 89 0 0,0-2-9 0 0,3 2 1 0 0,-36 65-1 0 0,1 18-5 0 0,46-84-140 0 0,17-32-13 0 0,-16 42 1 0 0,-26 62 104 0 0,17-45-109 0 0,8-23 25 0 0,1-1 4 0 0,17-35 4 0 0,-17 26 0 0 0,-4 9 37 0 0,-31 54 58 0 0,55-98-160 0 0,0 0 0 0 0,-5 16 1 0 0,-8 15 24 0 0,-14 19-27 0 0,-62 111 132 0 0,42-90 7 0 0,51-80-145 0 0,-1 1 1 0 0,1-1-1 0 0,0 1 0 0 0,-3 6 0 0 0,4-7-10 0 0,-1 0 0 0 0,1-1-1 0 0,-1 1 1 0 0,0-1-1 0 0,0 1 1 0 0,0-1-1 0 0,-4 5 1 0 0,-4 4 56 0 0,3 1 12 0 0,3-4 28 0 0,0-1-1 0 0,-11 12 1 0 0,14-17-99 0 0,-1-1 63 0 0,1 1 10 0 0,-4 7 6 0 0,3-7 818 0 0,5-5-848 0 0,9-8-47 0 0,-3 4-517 0 0,1 1-1 0 0,19-9 1 0 0,-24 13 365 0 0,27-15-6717 0 0,-14 7 192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1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1756 919 0 0,'0'0'11483'0'0,"2"-1"-11103"0"0,13-7 14 0 0,0 0-1 0 0,-1-1 1 0 0,15-12-1 0 0,2-1 66 0 0,157-98 797 0 0,-21 6-614 0 0,-60 38-333 0 0,128-90 252 0 0,-92 67-233 0 0,9-5 16 0 0,-131 88-284 0 0,122-101 130 0 0,76-84-33 0 0,-162 150-145 0 0,9-6 105 0 0,89-60 1 0 0,-9 36 9 0 0,-114 65-105 0 0,18-10 22 0 0,-1 2 30 0 0,69-46 0 0 0,-24 7 39 0 0,-82 56-87 0 0,1-1 0 0 0,0 2 0 0 0,15-6-1 0 0,8-5 43 0 0,-26 11-22 0 0,0 0 1 0 0,-1-1-1 0 0,15-13 0 0 0,-3 0 50 0 0,-11 12-17 0 0,37-18 102 0 0,-38 21-121 0 0,0 2-6 0 0,15-6-33 0 0,-12 4 22 0 0,-2 2-22 0 0,-5 3 22 0 0,4 0-22 0 0,-7 0 96 0 0,0 1-63 0 0,7 1-33 0 0,-8-1-17 0 0,0-1 1 0 0,0 1 0 0 0,1-1-1 0 0,-1 1 1 0 0,0-1 0 0 0,0 1-1 0 0,0 0 1 0 0,0 0 0 0 0,2 1-1 0 0,1 1 3 0 0,9 8-7 0 0,31 24 0 0 0,-19-16 0 0 0,-12-11 0 0 0,16 10 0 0 0,-16-11 0 0 0,21 17 0 0 0,22 16 35 0 0,-5-5-6 0 0,61 52 12 0 0,82 66 54 0 0,-40-34-95 0 0,-77-61 0 0 0,27 13-3 0 0,-17-13 60 0 0,-59-37-50 0 0,126 94-4 0 0,-99-71-8 0 0,94 72 74 0 0,-50-44 11 0 0,54 37-16 0 0,51 20 49 0 0,-70-45 17 0 0,-56-38-57 0 0,28 20-18 0 0,238 170 204 0 0,-219-152-97 0 0,-81-55-76 0 0,48 31 220 0 0,-73-48-27 0 0,31 25 1 0 0,-48-36-211 0 0,-15 1-1101 0 0,6-2 268 0 0,0 1 0 0 0,-10-2 0 0 0,-10-1-6372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2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7311 0 0,'0'0'548'0'0,"3"1"-280"0"0,11 4 722 0 0,-6-2-597 0 0,1 0 1 0 0,-1 1-1 0 0,0 0 1 0 0,11 7 0 0 0,350 223 4483 0 0,-152-100-3362 0 0,-30-22-635 0 0,92 64-222 0 0,-195-120-558 0 0,28 18 104 0 0,-21-16-58 0 0,38 24 48 0 0,62 27 165 0 0,9-14 126 0 0,-105-54-325 0 0,-2 4 0 0 0,95 62 0 0 0,-61-32-59 0 0,-93-55-68 0 0,73 45 89 0 0,95 67 153 0 0,-80-50-131 0 0,-60-44-89 0 0,40 28 31 0 0,-65-39-58 0 0,38 31 76 0 0,0 19-28 0 0,-50-52-21 0 0,-17-18-21 0 0,-1 0-1 0 0,10 11 0 0 0,-7-3 40 0 0,-1 1-1 0 0,0 0 1 0 0,13 35 0 0 0,-18-42-65 0 0,2 8 45 0 0,17 47 24 0 0,-16-47-66 0 0,-1-4 45 0 0,-5-10 554 0 0,2-3-519 0 0,7 3 5 0 0,-9-3-91 0 0,-1 0-1 0 0,0 0 0 0 0,0 0 1 0 0,1 0-1 0 0,-1 1 0 0 0,0-1 1 0 0,0 0-1 0 0,1 0 0 0 0,-1 0 1 0 0,0 0-1 0 0,0 0 1 0 0,1-1-1 0 0,-1 1 0 0 0,0 0 1 0 0,0 0-1 0 0,1 0 0 0 0,-1 0 1 0 0,0 0-1 0 0,0 0 0 0 0,1 0 1 0 0,-1-1-1 0 0,7-2 38 0 0,-1-1 0 0 0,0 1 1 0 0,0-2-1 0 0,0 1 0 0 0,9-9 0 0 0,27-32 104 0 0,-27 28-100 0 0,119-119 37 0 0,-129 132-83 0 0,150-133 33 0 0,-12-12-2 0 0,58-69-31 0 0,-155 173-7 0 0,200-185 78 0 0,86-47-7 0 0,-67 78 167 0 0,-253 191-210 0 0,40-26 114 0 0,64-31 1 0 0,59-17 72 0 0,-25 23 45 0 0,-138 56-242 0 0,-10 2-9 0 0,-4 0-447 0 0,-10-2-1314 0 0,-2-1-3532 0 0,-4 0-2347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23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167 107 2759 0 0,'0'0'7192'0'0,"-2"2"-6802"0"0,-17 13 476 0 0,17-13-314 0 0,0-1-272 0 0,-8 6 1960 0 0,12-10-2160 0 0,4-7-54 0 0,0 0-1 0 0,1 1 0 0 0,0 0 1 0 0,1 0-1 0 0,15-14 0 0 0,-14 16-24 0 0,-4 2 1 0 0,2 0 1 0 0,-1 0-1 0 0,8-4 1 0 0,17-8 61 0 0,-18 10-9 0 0,-1 4 19 0 0,1 1 22 0 0,-10 1-80 0 0,0 1 338 0 0,-2 3-246 0 0,4 8 10 0 0,-5-11-111 0 0,1 0 0 0 0,-1 1-1 0 0,0-1 1 0 0,0 0 0 0 0,0 0-1 0 0,0 1 1 0 0,0-1 0 0 0,0 0-1 0 0,0 1 1 0 0,1-1 0 0 0,-1 1-1 0 0,0-1 1 0 0,0 0 0 0 0,0 1-1 0 0,0-1 1 0 0,-1 0 0 0 0,1 1-1 0 0,-1 7 61 0 0,-1 1 1 0 0,0-1-1 0 0,0 0 0 0 0,-1 0 0 0 0,0 0 0 0 0,0 0 1 0 0,-6 9-1 0 0,2-6 37 0 0,0 0-1 0 0,-1 0 1 0 0,0 0 0 0 0,-11 11-1 0 0,14-19-25 0 0,1 1 0 0 0,-1 0 0 0 0,0-1 0 0 0,0 0 0 0 0,0 0 1 0 0,-1 0-1 0 0,-7 2 0 0 0,-37 10 859 0 0,47-14-899 0 0,0 0 321 0 0,1-1-231 0 0,-8 0-7 0 0,8 0 86 0 0,1-2-139 0 0,-5-9-43 0 0,4 8-21 0 0,1-1 0 0 0,0 1-1 0 0,0-1 1 0 0,1 0 0 0 0,-1 1-1 0 0,1-1 1 0 0,-1 0 0 0 0,1 1-1 0 0,0-1 1 0 0,1 0 0 0 0,-1 1-1 0 0,0-1 1 0 0,1 1 0 0 0,0-1-1 0 0,0 1 1 0 0,0-1 0 0 0,2-3-1 0 0,2-2-5 0 0,-1 1-1 0 0,1 0 0 0 0,0 0 0 0 0,1 0 0 0 0,10-10 1 0 0,-6 8-41 0 0,-6 7 34 0 0,7-4-14 0 0,0 1-16 0 0,2 1 27 0 0,0 4-1 0 0,-8 2-52 0 0,-2 1 59 0 0,0 1 1 0 0,0-1 0 0 0,0 1 0 0 0,-1-1 0 0 0,1 1 0 0 0,-1 0 0 0 0,0 0 0 0 0,1 0 0 0 0,-1 0 0 0 0,-1 1 0 0 0,1-1-1 0 0,0 0 1 0 0,-1 1 0 0 0,0-1 0 0 0,0 1 0 0 0,0 0 0 0 0,1 6 0 0 0,-1 1-4 0 0,0-1 0 0 0,0 1 0 0 0,-2 0 0 0 0,1 0 0 0 0,-3 13 0 0 0,-2-6 9 0 0,-2-3 0 0 0,4-11 19 0 0,1 1 0 0 0,-1-1 0 0 0,0 0 0 0 0,0 0 0 0 0,0 0 0 0 0,-1-1 0 0 0,1 1 0 0 0,-1-1 0 0 0,0 1 0 0 0,0-1 0 0 0,0-1 0 0 0,0 1 0 0 0,-1 0 0 0 0,1-1 0 0 0,-1 0 0 0 0,-6 2 0 0 0,3-1 75 0 0,-1-1 0 0 0,1 0 1 0 0,-1-1-1 0 0,-10 1 0 0 0,15-2-68 0 0,1 0 0 0 0,-1 0 0 0 0,0 0-1 0 0,0-1 1 0 0,1 0 0 0 0,-1 1 0 0 0,0-1 0 0 0,1 0 0 0 0,-1-1-1 0 0,1 1 1 0 0,-6-4 0 0 0,-1-3 54 0 0,8 5-74 0 0,1 1-1 0 0,-1-1 1 0 0,0 0 0 0 0,1 1-1 0 0,0-1 1 0 0,-1 0 0 0 0,1 0-1 0 0,0 0 1 0 0,1 0 0 0 0,-1 0-1 0 0,0 0 1 0 0,1 0 0 0 0,0 0-1 0 0,-1 0 1 0 0,1 0 0 0 0,1-5-1 0 0,3-5-5 0 0,1 3-12 0 0,-1 1 1 0 0,10-14-1 0 0,-11 20-1 0 0,-1 0-1 0 0,1 0 1 0 0,0 0 0 0 0,0 0 0 0 0,0 0-1 0 0,0 1 1 0 0,1-1 0 0 0,-1 1-1 0 0,7-3 1 0 0,12-6-55 0 0,-11 5 54 0 0,0 1 1 0 0,0 0-1 0 0,17-4 1 0 0,-11 7-30 0 0,-12 2 39 0 0,1 0 0 0 0,-1 1 1 0 0,0 0-1 0 0,0 0 0 0 0,1 0 0 0 0,-1 1 0 0 0,0-1 1 0 0,0 1-1 0 0,0 1 0 0 0,-1-1 0 0 0,1 1 1 0 0,0-1-1 0 0,-1 1 0 0 0,0 0 0 0 0,0 1 0 0 0,0-1 1 0 0,0 1-1 0 0,0 0 0 0 0,-1 0 0 0 0,1 0 1 0 0,-1 1-1 0 0,0-1 0 0 0,-1 1 0 0 0,1-1 1 0 0,-1 1-1 0 0,0 0 0 0 0,0 0 0 0 0,0 0 0 0 0,0 0 1 0 0,-1 0-1 0 0,0 1 0 0 0,0-1 0 0 0,-1 0 1 0 0,0 0-1 0 0,0 1 0 0 0,0-1 0 0 0,0 0 0 0 0,-1 1 1 0 0,0-1-1 0 0,-2 9 0 0 0,1-7 25 0 0,-1 1 1 0 0,0-1-1 0 0,-1 1 0 0 0,0-1 1 0 0,0 0-1 0 0,0 0 0 0 0,-1-1 0 0 0,0 1 1 0 0,0-1-1 0 0,-1 0 0 0 0,1 0 1 0 0,-1-1-1 0 0,-9 6 0 0 0,3-2 33 0 0,-1-2-1 0 0,0 1 0 0 0,0-2 1 0 0,-1 0-1 0 0,1 0 1 0 0,-22 4-1 0 0,27-7 15 0 0,0-2 1 0 0,0 1-1 0 0,0-1 0 0 0,-1 0 0 0 0,1-1 0 0 0,-1 0 0 0 0,-10-2 1 0 0,16 2-47 0 0,0 0 0 0 0,-1-1 0 0 0,1 0-1 0 0,0 0 1 0 0,0 0 0 0 0,0 0 0 0 0,0 0 0 0 0,0-1 0 0 0,1 1 0 0 0,-1-1 0 0 0,0 0 0 0 0,1 0 0 0 0,-1 0 0 0 0,1 0 0 0 0,-1 0 0 0 0,1 0 0 0 0,0-1 0 0 0,0 1 0 0 0,0-1 0 0 0,0 1 0 0 0,1-1 0 0 0,-2-3 0 0 0,1 1-24 0 0,0 0 1 0 0,0 0 0 0 0,1 0-1 0 0,0 0 1 0 0,0 0 0 0 0,0 0-1 0 0,1 0 1 0 0,0 0-1 0 0,0 0 1 0 0,0-1 0 0 0,0 1-1 0 0,1 0 1 0 0,0 0 0 0 0,0 0-1 0 0,0 0 1 0 0,1 0-1 0 0,0 0 1 0 0,0 0 0 0 0,0 1-1 0 0,0-1 1 0 0,1 1 0 0 0,0-1-1 0 0,0 1 1 0 0,0 0-1 0 0,0 0 1 0 0,0 0 0 0 0,1 0-1 0 0,0 1 1 0 0,0 0 0 0 0,8-6-1 0 0,-1 3-47 0 0,0 0-1 0 0,0 0 1 0 0,15-4 0 0 0,-18 8 28 0 0,-1 0 0 0 0,1 0 0 0 0,-1 1 0 0 0,1 0 0 0 0,-1 0 0 0 0,13 2 0 0 0,-2 2 9 0 0,-14-2 4 0 0,0 0-1 0 0,-1 1 1 0 0,1-1-1 0 0,-1 1 1 0 0,1 0 0 0 0,-1 0-1 0 0,0 0 1 0 0,0 1-1 0 0,0-1 1 0 0,0 1-1 0 0,-1 0 1 0 0,1 0 0 0 0,3 4-1 0 0,-3-2 3 0 0,-1-1 0 0 0,0 0 0 0 0,0 1 0 0 0,0-1 0 0 0,0 1 1 0 0,-1 0-1 0 0,1 0 0 0 0,-1-1 0 0 0,0 10 0 0 0,0-7 5 0 0,-1 1 0 0 0,-1-1 1 0 0,1 0-1 0 0,-1 0 0 0 0,0 1 1 0 0,-1-1-1 0 0,0 0 0 0 0,0 0 0 0 0,0 0 1 0 0,-1-1-1 0 0,0 1 0 0 0,0-1 1 0 0,-1 1-1 0 0,-7 9 0 0 0,5-10 28 0 0,0 1 0 0 0,0-1-1 0 0,-1 0 1 0 0,1-1 0 0 0,-2 0 0 0 0,1 0 0 0 0,0-1-1 0 0,-1 1 1 0 0,0-2 0 0 0,0 1 0 0 0,0-1-1 0 0,0 0 1 0 0,-14 2 0 0 0,10-2 54 0 0,10-2 127 0 0,0-3-144 0 0,1 0-57 0 0,0-1-1 0 0,0 1 1 0 0,0 0 0 0 0,0-1-1 0 0,0 1 1 0 0,0 0-1 0 0,0-1 1 0 0,1 1-1 0 0,0-1 1 0 0,-1 0 0 0 0,1 1-1 0 0,0-1 1 0 0,0 1-1 0 0,0-1 1 0 0,0 1 0 0 0,1-5-1 0 0,1 3 3 0 0,-1-1 0 0 0,1 0 0 0 0,0 1 0 0 0,0-1 0 0 0,0 1 0 0 0,0-1-1 0 0,1 1 1 0 0,3-5 0 0 0,-1 3-22 0 0,0 0-1 0 0,1 1 1 0 0,-1 0-1 0 0,1 0 1 0 0,0 0-1 0 0,1 0 1 0 0,6-3-1 0 0,7-2-66 0 0,22-9 0 0 0,-22 11 58 0 0,-19 7 17 0 0,0 1 1 0 0,0-1 0 0 0,0 1-1 0 0,0 0 1 0 0,0-1 0 0 0,0 1 0 0 0,0 0-1 0 0,0 0 1 0 0,-1 0 0 0 0,1 0 0 0 0,0 0-1 0 0,1 0 1 0 0,1 0-4 0 0,-2 0 6 0 0,-1 0 0 0 0,0 0 0 0 0,0 0 0 0 0,0 0 0 0 0,1 0 0 0 0,-1 0 1 0 0,0 0-1 0 0,0 0 0 0 0,0 0 0 0 0,1 0 0 0 0,-1 0 0 0 0,0 0 0 0 0,0 0 1 0 0,0 0-1 0 0,1 0 0 0 0,-1 0 0 0 0,0 0 0 0 0,0 0 0 0 0,0 0 0 0 0,0 0 1 0 0,1 1-1 0 0,-1-1 0 0 0,8 5-19 0 0,-8-5 19 0 0,0 0 1 0 0,1 0 0 0 0,-1 1-1 0 0,0-1 1 0 0,0 0 0 0 0,0 0-1 0 0,0 0 1 0 0,0 0 0 0 0,0 0 0 0 0,1 0-1 0 0,-1 0 1 0 0,0 1 0 0 0,0-1-1 0 0,0 0 1 0 0,0 0 0 0 0,0 0 0 0 0,0 0-1 0 0,0 0 1 0 0,0 0 0 0 0,0 1-1 0 0,0-1 1 0 0,0 0 0 0 0,0 0-1 0 0,0 0 1 0 0,0 0 0 0 0,0 1 0 0 0,0-1-1 0 0,0 0 1 0 0,0 0 0 0 0,0 0-1 0 0,0 0 1 0 0,0 1 0 0 0,0 3 4 0 0,-1 0 0 0 0,1 0 0 0 0,-1 0-1 0 0,0 0 1 0 0,0 0 0 0 0,-1 0 0 0 0,1 0 0 0 0,-1 0 0 0 0,0 0 0 0 0,0-1 0 0 0,0 1 0 0 0,0-1 0 0 0,-1 1-1 0 0,-4 4 1 0 0,2-3-132 0 0,-1 0-1 0 0,1 0 0 0 0,-1 0 0 0 0,0-1 0 0 0,0 1 1 0 0,-1-2-1 0 0,-10 6 0 0 0,15-8-822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1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377 0 6647 0 0,'0'0'4912'0'0,"-1"2"-4398"0"0,-121 168 3042 0 0,57-70-3420 0 0,44-71-194 0 0,-45 53 1 0 0,-5 5-878 0 0,55-62 335 0 0,1-1-28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1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1 3223 0 0,'-20'16'821'0'0,"1"2"-1"0"0,-18 21 1 0 0,4-5 557 0 0,27-27-1296 0 0,0 1-1 0 0,1-1 0 0 0,0 1 1 0 0,-6 13-1 0 0,3-7-64 0 0,0 3-17 0 0,5-10 18 0 0,0-1 0 0 0,-7 11 0 0 0,-8 10 55 0 0,-25 51 0 0 0,37-66-73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6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586 0 2303 0 0,'0'0'102'0'0,"-1"2"-1"0"0,-12 17-95 0 0,8-14 471 0 0,1 0 0 0 0,0 1 0 0 0,-3 6-1 0 0,-9 19 998 0 0,-15 43 0 0 0,7-18-2427 0 0,2-5-46 0 0,13-26 723 0 0,-1 0 0 0 0,-1-1 0 0 0,-14 23 0 0 0,9-19 267 0 0,9-15 34 0 0,-10 16-1 0 0,-32 34 1848 0 0,42-53-1313 0 0,0 1-1 0 0,0 0 1 0 0,1 1-1 0 0,-9 22 0 0 0,1-4 26 0 0,13-28-492 0 0,1 0-17 0 0,-8 18-10 0 0,6-13-65 0 0,1-4 0 0 0,0 0 0 0 0,0 0 0 0 0,0 0 0 0 0,0-1 0 0 0,-1 1 0 0 0,1 0 0 0 0,-3 2 0 0 0,0 1 2 0 0,0-1-1 0 0,0 0 0 0 0,0 0 0 0 0,0 0 0 0 0,-1 0 0 0 0,0-1 1 0 0,0 0-1 0 0,-7 4 0 0 0,8-5 18 0 0,0 0 0 0 0,-7 7 0 0 0,-5 4 127 0 0,-18 16 475 0 0,32-29-400 0 0,1 0 3 0 0,-6 8 283 0 0,-1-1 0 0 0,-11 11-1 0 0,19-18-488 0 0,-1-1 0 0 0,1 0 0 0 0,-1 1-1 0 0,1-1 1 0 0,-1 1 0 0 0,1-1 0 0 0,-1 1-1 0 0,1-1 1 0 0,0 1 0 0 0,-1 0 0 0 0,1-1-1 0 0,0 1 1 0 0,0-1 0 0 0,-1 1 0 0 0,1 0-1 0 0,-1 3 34 0 0,-4 3 92 0 0,1 0-1 0 0,-2 0 1 0 0,1 0 0 0 0,-10 9-1 0 0,12-14-71 0 0,1 0 0 0 0,-1 1 0 0 0,1-1 0 0 0,0 1 0 0 0,0 0 0 0 0,-3 4 0 0 0,-5 8 304 0 0,5-8-308 0 0,0-1-43 0 0,4-4-4 0 0,13 1-4239 0 0,2-2-273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3.7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880 306 4143 0 0,'0'0'9682'0'0,"-2"0"-9328"0"0,-2 1-241 0 0,0-1-1 0 0,-1 0 1 0 0,1 0-1 0 0,0-1 1 0 0,0 1-1 0 0,0-1 1 0 0,0 0 0 0 0,0 0-1 0 0,0-1 1 0 0,0 1-1 0 0,1-1 1 0 0,-1 0-1 0 0,-5-3 1 0 0,-6-4 237 0 0,-24-22 0 0 0,17 12-67 0 0,15 12-205 0 0,-1 0-1 0 0,1 0 1 0 0,-11-5 0 0 0,-224-120 331 0 0,238 130-396 0 0,-13-10 27 0 0,8 3-40 0 0,3 1 11 0 0,5 4 32 0 0,4-5-21 0 0,-3 8-20 0 0,0 1 0 0 0,1-1 0 0 0,-1 0 0 0 0,0 1 0 0 0,0-1 0 0 0,1 1 0 0 0,-1-1 0 0 0,0 1 0 0 0,1-1 0 0 0,-1 1 0 0 0,0-1 0 0 0,1 1 0 0 0,-1-1 0 0 0,1 1 0 0 0,0-1-1 0 0,-1 1 15 0 0,0 0-1 0 0,1 0 0 0 0,-1-1 1 0 0,0 1-1 0 0,0 0 0 0 0,0 0 1 0 0,1 0-1 0 0,-1 0 0 0 0,0-1 1 0 0,0 1-1 0 0,0 0 0 0 0,0 0 1 0 0,0-1-1 0 0,0 1 0 0 0,1 0 0 0 0,-1 0 1 0 0,0 0-1 0 0,0-1 0 0 0,0 1 1 0 0,0 0-1 0 0,0 0 0 0 0,0-1 1 0 0,0 1-1 0 0,0 0 0 0 0,0-1 1 0 0,2 0 42 0 0,8-5-35 0 0,-8 5 424 0 0,-3 3-382 0 0,-7 16-16 0 0,-1-1 0 0 0,-18 25 0 0 0,-30 31 101 0 0,10-22-64 0 0,24-27 6 0 0,-18 13 85 0 0,1-1-40 0 0,-66 75 130 0 0,96-100-229 0 0,-18 12 0 0 0,-3 3 86 0 0,27-22-81 0 0,1-1-34 0 0,-8 12 56 0 0,9-13 439 0 0,6-3-450 0 0,28-12 32 0 0,-18 7-44 0 0,17-5 0 0 0,21-6-66 0 0,16-4-1404 0 0,-40 15 608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5.8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114 523 3679 0 0,'0'0'284'0'0,"-2"1"-92"0"0,-7 3 308 0 0,7-3 151 0 0,0 0 28 0 0,-39 8 1911 0 0,40-9-2552 0 0,0 0 0 0 0,1 0-1 0 0,-1 0 1 0 0,1 0-1 0 0,-1 0 1 0 0,1 0-1 0 0,-1 1 1 0 0,1-1 0 0 0,-1 0-1 0 0,1 0 1 0 0,-1 0-1 0 0,0 1 1 0 0,1-1-1 0 0,0 0 1 0 0,-2 1 0 0 0,-6 4 1007 0 0,-3-1-684 0 0,8-3 335 0 0,1-1-346 0 0,-7 3 22 0 0,6-2 1080 0 0,1-2-1162 0 0,-8-2 1110 0 0,11 0-1137 0 0,2-5-134 0 0,0 1 1 0 0,1 0-1 0 0,0 0 1 0 0,6-8-1 0 0,24-27 337 0 0,-8 15-216 0 0,-17 18-131 0 0,16-19 0 0 0,-14 13-41 0 0,-3 2 22 0 0,14-13 1 0 0,15-19 56 0 0,-26 30-142 0 0,0 1 1 0 0,15-14 0 0 0,-21 23-3 0 0,-1 0 0 0 0,1-1 1 0 0,3-6-1 0 0,-4 6-10 0 0,0 1-1 0 0,1-1 1 0 0,5-5 0 0 0,20-14 47 0 0,2-1 7 0 0,4-8 80 0 0,-22 19-33 0 0,-6 9-32 0 0,-1 1 9 0 0,-4 4-69 0 0,13-13 76 0 0,-6 4-40 0 0,0 0-36 0 0,11-7-1 0 0,-17 15 42 0 0,18-6 14 0 0,-19 7-56 0 0,0 1 58 0 0,-1-1 8 0 0,2 1-65 0 0,8-4 46 0 0,1-1-48 0 0,0 3 1 0 0,-8 2 32 0 0,8 1-21 0 0,-10 0 4 0 0,-2-1-23 0 0,0 0 1 0 0,0 0-1 0 0,0 0 0 0 0,0 0 1 0 0,0 0-1 0 0,0 0 1 0 0,0 1-1 0 0,0-1 0 0 0,0 0 1 0 0,0 1-1 0 0,1 0 1 0 0,6 3 64 0 0,-3-2-41 0 0,2 2 50 0 0,0-1 0 0 0,-1 1 0 0 0,11 8 0 0 0,119 85 177 0 0,-91-67-1 0 0,-12-9-90 0 0,47 28 325 0 0,-30-15-73 0 0,-19-7-222 0 0,8 5 191 0 0,-17-15-192 0 0,-21-16-97 0 0,2 0-6 0 0,19 13 167 0 0,-20-13 360 0 0,-2-1-604 0 0,1 0 0 0 0,0 1 0 0 0,-1-1-1 0 0,1 0 1 0 0,0 0 0 0 0,-1 1 0 0 0,1-1 0 0 0,0 0-1 0 0,-1 1 1 0 0,1-1 0 0 0,0 0 0 0 0,0 2 0 0 0,0-2 10 0 0,1 1 515 0 0,-6-15-10626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300 1 3679 0 0,'0'0'8728'0'0,"1"2"-8354"0"0,2 6-192 0 0,-1 0 0 0 0,0-1 0 0 0,-1 1 0 0 0,1 0 1 0 0,-2 1-1 0 0,1-1 0 0 0,-1 12 0 0 0,-8 59 765 0 0,8-79-946 0 0,-22 106 746 0 0,2-10-302 0 0,17-80-391 0 0,2 0 0 0 0,0 0 0 0 0,2 32 0 0 0,3-29-11 0 0,-3-14-35 0 0,-1-4-3 0 0,0 1 0 0 0,0-1 0 0 0,1 0-1 0 0,-1 0 1 0 0,0 0 0 0 0,1 0 0 0 0,-1 0-1 0 0,1 0 1 0 0,0 1 0 0 0,-1-1 0 0 0,1 0-1 0 0,0 1 1 0 0,0 0 9 0 0,0-1-6 0 0,-1-1 0 0 0,0 1-1 0 0,1 0 1 0 0,-1 0 0 0 0,1-1 0 0 0,-1 1 0 0 0,1 0 0 0 0,-1-1-1 0 0,1 1 1 0 0,-1-1 0 0 0,1 1 0 0 0,0 0 0 0 0,-1-1-1 0 0,1 1 1 0 0,0-1 0 0 0,0 1 0 0 0,2 1 25 0 0,0 0-1 0 0,0-1 1 0 0,0 1 0 0 0,1-1-1 0 0,-1 0 1 0 0,0 0 0 0 0,0 0-1 0 0,1 0 1 0 0,-1-1 0 0 0,0 1-1 0 0,1-1 1 0 0,-1 0 0 0 0,0 0-1 0 0,1 0 1 0 0,-1 0 0 0 0,1-1-1 0 0,5-1 1 0 0,0-1 62 0 0,-1 0 0 0 0,1-1 0 0 0,-1 0 0 0 0,1 0 0 0 0,-1-1 1 0 0,0 0-1 0 0,-1-1 0 0 0,10-7 0 0 0,5-8 93 0 0,24-29 0 0 0,-11 10-103 0 0,-27 32-80 0 0,0-2-1 0 0,-1 1 1 0 0,10-16 0 0 0,8-14-8 0 0,-17 26 15 0 0,-6 11 12 0 0,-1 4 0 0 0,0 9-14 0 0,0 0 0 0 0,0-1 0 0 0,-1 1 0 0 0,-1 0-1 0 0,0 0 1 0 0,0-1 0 0 0,-1 1 0 0 0,0-1 0 0 0,-5 14 0 0 0,-3 2 33 0 0,0 0 0 0 0,-21 36 0 0 0,-8 14-7 0 0,-25 42 143 0 0,61-113-163 0 0,-10 16 126 0 0,-1 0 0 0 0,-27 32-1 0 0,2-10 210 0 0,18-19-66 0 0,-39 35-1 0 0,40-42-129 0 0,-29 17 0 0 0,40-28-117 0 0,-1-1 0 0 0,1 0 1 0 0,-1 0-1 0 0,-1-1 0 0 0,-19 4 0 0 0,27-7-21 0 0,-1 0 0 0 0,1-1 1 0 0,-1 0-1 0 0,0 0 0 0 0,0 0 0 0 0,1 0 1 0 0,-1 0-1 0 0,0-1 0 0 0,1 0 1 0 0,-1 0-1 0 0,1 0 0 0 0,-1 0 0 0 0,1 0 1 0 0,-1-1-1 0 0,1 1 0 0 0,0-1 1 0 0,0 0-1 0 0,0 0 0 0 0,0 0 0 0 0,0-1 1 0 0,0 1-1 0 0,-4-6 0 0 0,4 4-2 0 0,1 0-1 0 0,-1 1 1 0 0,1-2-1 0 0,0 1 1 0 0,0 0-1 0 0,1 0 1 0 0,-1-1 0 0 0,1 1-1 0 0,0 0 1 0 0,0-6-1 0 0,1 7-18 0 0,-1-1 0 0 0,2 1 1 0 0,-1 0-1 0 0,0-1 0 0 0,1 1 0 0 0,0 0 0 0 0,-1 0 0 0 0,1 0 0 0 0,1-1 0 0 0,-1 1 0 0 0,0 0 0 0 0,1 0 0 0 0,-1 1 0 0 0,4-6 1 0 0,-2 5-25 0 0,-1 0 1 0 0,1 0 0 0 0,-1 0 0 0 0,1 1-1 0 0,0-1 1 0 0,0 1 0 0 0,0-1 0 0 0,0 1-1 0 0,1 0 1 0 0,-1 0 0 0 0,1 0 0 0 0,-1 1-1 0 0,5-2 1 0 0,7-1-39 0 0,-2 1 39 0 0,0 2 1 0 0,-1-1 0 0 0,1 2 0 0 0,0 0-1 0 0,19 2 1 0 0,-15 2-112 0 0,4 2-1521 0 0,-8-2 672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7831 0 0,'0'0'603'0'0,"3"0"-396"0"0,214-12 6391 0 0,-182 8-6049 0 0,174-15 1772 0 0,0 10-1180 0 0,1 7-2540 0 0,-192 1-2985 0 0,-1 0-1412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19 719 1839 0 0,'0'0'5176'0'0,"-1"2"-4330"0"0,-5 6-176 0 0,5-6 577 0 0,1-1-1163 0 0,-1 0-1 0 0,1-1 1 0 0,-1 1 0 0 0,1 0-1 0 0,-8 6 6702 0 0,9-10-6487 0 0,3-11 72 0 0,0 0 0 0 0,12-21 0 0 0,18-29 366 0 0,-10 20-382 0 0,45-70 245 0 0,2-2-262 0 0,-69 110-325 0 0,29-53 157 0 0,39-58 0 0 0,-32 60-48 0 0,15-23-72 0 0,-42 70-49 0 0,2 3 0 0 0,-12 7 0 0 0,-1 0 0 0 0,1 0 0 0 0,-1-1 0 0 0,1 1 0 0 0,-1 0 0 0 0,1 0 0 0 0,-1 0 0 0 0,1 0 0 0 0,-1-1 0 0 0,1 1 0 0 0,0 0 0 0 0,-1 0 0 0 0,1 0 0 0 0,-1 0 0 0 0,1 1 0 0 0,-1-1 0 0 0,1 0 0 0 0,-1 0 0 0 0,1 0 0 0 0,0 1 0 0 0,0 0 0 0 0,1 0 0 0 0,-1 1 0 0 0,0-1 0 0 0,0 1 0 0 0,0 0 0 0 0,0-1 0 0 0,-1 1 0 0 0,1 0 0 0 0,0-1 0 0 0,-1 1 0 0 0,1 0 0 0 0,-1 0 0 0 0,1-1 0 0 0,-1 1 0 0 0,0 3 0 0 0,1 4 0 0 0,-1 0 0 0 0,-1 9 0 0 0,-13 102 0 0 0,7-66 0 0 0,-2 19 0 0 0,-19 176 0 0 0,25-83 160 0 0,5-148-144 0 0,1-1-16 0 0,6 11-13 0 0,-8-26-62 0 0,1 1-174 0 0,3 8 62 0 0,-3-8-218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9215 0 0,'0'0'707'0'0,"2"-1"-464"0"0,10-2 233 0 0,0 1 0 0 0,23-1 1 0 0,29 2 2159 0 0,-51 1-2431 0 0,-5 0 34 0 0,180 7 3829 0 0,-95 1-2995 0 0,-90-7-978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39 2303 0 0,'0'0'4723'0'0,"1"-2"-3208"0"0,5-6-446 0 0,-5 6-196 0 0,6-10 778 0 0,-6 10-874 0 0,7-10 4602 0 0,-9 15-4960 0 0,-38 143 1208 0 0,20-81-1356 0 0,-17 69 4 0 0,33-121-247 0 0,1 1 1 0 0,0-1-1 0 0,1 24 0 0 0,1-9-94 0 0,0-26-8 0 0,13-3-4636 0 0,-10 0 3172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96 10135 0 0,'0'0'778'0'0,"1"-3"-506"0"0,3-8-146 0 0,-1 6 113 0 0,0 0 0 0 0,1 1 0 0 0,-1-1-1 0 0,1 1 1 0 0,0 0 0 0 0,0 0 0 0 0,0 1-1 0 0,0-1 1 0 0,1 1 0 0 0,-1 0 0 0 0,1 0-1 0 0,0 0 1 0 0,8-3 0 0 0,-1 1 445 0 0,1 0 0 0 0,0 1 1 0 0,0 1-1 0 0,21-3 0 0 0,-6 4 175 0 0,40 1-1 0 0,-33 2-645 0 0,-3 0-404 0 0,0 1 1 0 0,0 2 0 0 0,44 10-1 0 0,-74-13-477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29 968 2759 0 0,'-2'0'207'0'0,"-4"3"80"0"0,-6 4 7151 0 0,9-6-6291 0 0,-3-1 3173 0 0,6 0-4255 0 0,6-10 169 0 0,2-5 99 0 0,0 1 0 0 0,14-17-1 0 0,37-34 590 0 0,-32 36-499 0 0,31-42-1 0 0,-53 64-378 0 0,85-123 594 0 0,-10-6-213 0 0,-5-4 20 0 0,96-135 0 0 0,-153 252-434 0 0,9-7 66 0 0,-26 28 75 0 0,1 4-88 0 0,1 2-59 0 0,0 0 1 0 0,0 1-1 0 0,-1-1 0 0 0,0 0 0 0 0,0 1 0 0 0,0-1 1 0 0,-1 1-1 0 0,1 0 0 0 0,-1 0 0 0 0,0-1 1 0 0,1 10-1 0 0,-1 7-3 0 0,-2 31 0 0 0,0-27-52 0 0,-19 439-35 0 0,11-301 96 0 0,9-158 0 0 0,-1 7-2 0 0,0 1-1 0 0,1 0 0 0 0,0 0 1 0 0,3 12-1 0 0,0-11-48 0 0,-3-13 15 0 0,0 0-1 0 0,0-1 0 0 0,0 1 1 0 0,1 0-1 0 0,-1 0 1 0 0,0 0-1 0 0,1-1 1 0 0,-1 1-1 0 0,0 0 0 0 0,1 0 1 0 0,-1-1-1 0 0,1 1 1 0 0,0 0-1 0 0,-1-1 1 0 0,2 2-1 0 0,0-1-63 0 0,-1 2-221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 9215 0 0,'0'0'831'0'0,"3"-2"-686"0"0,8-2 137 0 0,-1 1 0 0 0,1-1 0 0 0,-1 2 0 0 0,21-3 0 0 0,141-4 6923 0 0,-134 9-6466 0 0,41 0 138 0 0,-38 1-544 0 0,-28-1-329 0 0,-1 0 1 0 0,1 1-1 0 0,17 4 1 0 0,-25-4-162 0 0,-3 0 26 0 0,-1-1 1 0 0,0 1 0 0 0,0-1-1 0 0,1 0 1 0 0,-1 0 0 0 0,0 1-1 0 0,0-1 1 0 0,1 0 0 0 0,0 0 0 0 0,12 0-784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8495 0 0,'0'0'766'0'0,"2"-1"-521"0"0,4-2 209 0 0,1 1 1 0 0,0-1-1 0 0,1 1 1 0 0,12-2-1 0 0,35-2 1163 0 0,-21 3-893 0 0,82-4 1412 0 0,-94 7-2063 0 0,0 1 1 0 0,0 1-1 0 0,22 5 1 0 0,-41-6-1370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10591 0 0,'0'0'819'0'0,"2"0"-534"0"0,81-10 2137 0 0,89-12 2802 0 0,0 4-3678 0 0,-161 18-2015 0 0,18 1 0 0 0,-12 2-689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1 905 3223 0 0,'0'0'3922'0'0,"0"-2"-2728"0"0,4-6-785 0 0,0 0 0 0 0,0 0 0 0 0,0 1-1 0 0,1-1 1 0 0,0 1 0 0 0,1 0 0 0 0,12-11-1 0 0,7-11 462 0 0,-4 3-206 0 0,0-2 0 0 0,-2-1-1 0 0,-1 0 1 0 0,22-50 0 0 0,24-94 487 0 0,-5 12-374 0 0,-35 110-228 0 0,49-78 0 0 0,-28 55-46 0 0,-42 69-383 0 0,0 1 0 0 0,6-8 0 0 0,-7 10 104 0 0,0 4-132 0 0,1 2-85 0 0,0 0 0 0 0,0 0 0 0 0,0 0 0 0 0,-1 0 0 0 0,1 1 0 0 0,-1-1 0 0 0,0 1 0 0 0,-1 0 0 0 0,1 0 0 0 0,-1-1 0 0 0,2 10 0 0 0,0 8-14 0 0,0 31 0 0 0,-3-39 13 0 0,8 288-6 0 0,-8-218 2 0 0,2 43 79 0 0,4-23 26 0 0,-5-76-97 0 0,-1-22-10 0 0,0 8-14 0 0,0-11-57 0 0,-1-1-4 0 0,-4 24-1713 0 0,4-24-176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 6911 0 0,'0'0'528'0'0,"3"-2"-341"0"0,7-3 621 0 0,1 1 1 0 0,0-1-1 0 0,0 2 1 0 0,0-1-1 0 0,0 2 0 0 0,1-1 1 0 0,17 0-1 0 0,-1 1 788 0 0,1 2 1 0 0,28 2-1 0 0,0 5-617 0 0,58 15-1 0 0,-101-19-994 0 0,-11-2-972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8951 0 0,'0'0'808'0'0,"2"0"-574"0"0,-1 0-134 0 0,0-1-4 0 0,0 1 1 0 0,0 0 0 0 0,0 0 0 0 0,0 0 0 0 0,0 0-1 0 0,0 0 1 0 0,0 0 0 0 0,0 0 0 0 0,0 0 0 0 0,0 0 0 0 0,0 0-1 0 0,0 0 1 0 0,0 0 0 0 0,0 1 0 0 0,0-1 0 0 0,0 0-1 0 0,0 1 1 0 0,0-1 0 0 0,0 1 0 0 0,0-1 0 0 0,-1 1-1 0 0,2 0 1 0 0,2 4 51 0 0,-1-1-1 0 0,1 1 0 0 0,-1-1 1 0 0,0 1-1 0 0,-1 0 0 0 0,1 0 1 0 0,-1 0-1 0 0,0 1 0 0 0,0-1 1 0 0,-1 0-1 0 0,1 1 0 0 0,-1-1 1 0 0,0 10-1 0 0,1 16 324 0 0,0 48 465 0 0,-5-44-566 0 0,-2 1 1 0 0,-13 46-1 0 0,-29 67 479 0 0,15-66-410 0 0,-8 21 426 0 0,39-102-639 0 0,1 0-107 0 0,2 5 28 0 0,-2-6 171 0 0,26 5 42 0 0,-15-6-310 0 0,-1 0-1 0 0,1-1 1 0 0,-1-1-1 0 0,19-4 1 0 0,12-2 20 0 0,56-1-60 0 0,-89 9-13 0 0,0 0 0 0 0,-1 1 0 0 0,1 0 0 0 0,0 0 0 0 0,0 1-1 0 0,0-1 1 0 0,-1 2 0 0 0,1-1 0 0 0,-1 1 0 0 0,0 0 0 0 0,0 1 0 0 0,0 0-1 0 0,0 0 1 0 0,0 0 0 0 0,-1 1 0 0 0,0 0 0 0 0,0 0 0 0 0,0 0 0 0 0,-1 1 0 0 0,0 0-1 0 0,0 0 1 0 0,8 12 0 0 0,-6-6 31 0 0,-1 1 0 0 0,1-1 0 0 0,-2 1-1 0 0,0 0 1 0 0,-1 0 0 0 0,0 1 0 0 0,0-1-1 0 0,-2 1 1 0 0,0 0 0 0 0,1 18 0 0 0,-3-24-1 0 0,-1 1 0 0 0,0-1 1 0 0,0 0-1 0 0,0 1 0 0 0,-1-1 1 0 0,0 0-1 0 0,-1 0 0 0 0,-3 8 0 0 0,3-10-11 0 0,0-1-1 0 0,0 0 1 0 0,0 1-1 0 0,-1-1 1 0 0,0-1-1 0 0,0 1 1 0 0,0 0-1 0 0,-1-1 1 0 0,1 0-1 0 0,-1 0 1 0 0,-10 6 0 0 0,3-4 57 0 0,0 0 1 0 0,0-1-1 0 0,-1 0 1 0 0,0-1 0 0 0,0 0-1 0 0,0-1 1 0 0,0 0 0 0 0,0-1-1 0 0,-1-1 1 0 0,1 0 0 0 0,-1-1-1 0 0,1 0 1 0 0,-1-1-1 0 0,1-1 1 0 0,-1 0 0 0 0,1-1-1 0 0,0 0 1 0 0,0-1 0 0 0,0-1-1 0 0,1 0 1 0 0,-24-12-1 0 0,25 9-109 0 0,-1 0-1 0 0,2 0 1 0 0,-1-1-1 0 0,1-1 1 0 0,0 0-1 0 0,1 0 1 0 0,0-1-1 0 0,1 0 1 0 0,-13-23-1 0 0,18 29-104 0 0,1 0 1 0 0,0 0-1 0 0,0 0 0 0 0,1 0 0 0 0,-3-9 1 0 0,4 11-238 0 0,0-1 0 0 0,0 1 0 0 0,-1 0 0 0 0,2-5 0 0 0,-1 6-421 0 0,1 0-1 0 0,-1-1 1 0 0,1 1-1 0 0,0 0 1 0 0,-1 0-1 0 0,3-4 1 0 0,4-4-5311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0 4143 0 0,'0'0'11894'0'0,"1"3"-11404"0"0,0 7-265 0 0,0-1 1 0 0,0 0-1 0 0,-1 1 0 0 0,0-1 0 0 0,-1 1 0 0 0,0-1 1 0 0,-1 0-1 0 0,-3 11 0 0 0,-3 8 253 0 0,-16 39 0 0 0,-62 129 498 0 0,40-88-689 0 0,44-103-234 0 0,0 5-28 0 0,1-7-15 0 0,4-2-841 0 0,8 3 322 0 0,-11-4 452 0 0,0 0 0 0 0,0 0 1 0 0,0 1-1 0 0,1-1 1 0 0,-1 0-1 0 0,0 0 0 0 0,0 0 1 0 0,1 0-1 0 0,-1 0 0 0 0,0 0 1 0 0,0 0-1 0 0,1 0 1 0 0,-1 0-1 0 0,0 0 0 0 0,0 0 1 0 0,1 0-1 0 0,-1 0 1 0 0,0 0-1 0 0,0 0 0 0 0,1-1 1 0 0,-1 1-1 0 0,15-5-1507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70 9671 0 0,'0'0'748'0'0,"2"-2"-373"0"0,2 0-127 0 0,-3 0-78 0 0,1 1 0 0 0,0 0 0 0 0,0-1 0 0 0,0 1-1 0 0,0 0 1 0 0,0 0 0 0 0,0 0 0 0 0,0 1 0 0 0,1-1 0 0 0,-1 0 0 0 0,4 0 0 0 0,58-6 2382 0 0,43-4 277 0 0,105-5 140 0 0,-128 6-2081 0 0,-78 9-744 0 0,9-3-64 0 0,-1 1-40 0 0,-11 3-104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35 2303 0 0,'0'0'7212'0'0,"-2"-2"-6582"0"0,-5-6-57 0 0,5 6 490 0 0,1 0-573 0 0,-6-8 1862 0 0,6 8-1912 0 0,-8-6 1520 0 0,9 8-1942 0 0,-1 0-1 0 0,0 0 0 0 0,1 0 1 0 0,-1 0-1 0 0,0 1 0 0 0,1-1 1 0 0,-1 0-1 0 0,0 0 0 0 0,1 1 1 0 0,-1-1-1 0 0,1 1 0 0 0,-2 0 0 0 0,1 0 12 0 0,-3 2 27 0 0,1 2-31 0 0,0 1 1 0 0,0-1-1 0 0,0 1 0 0 0,1 0 1 0 0,0 0-1 0 0,-3 10 1 0 0,-4 43 129 0 0,7-40-116 0 0,-12 141 283 0 0,0 0-123 0 0,5-61 174 0 0,5-67-213 0 0,4-30-80 0 0,0 1 6 0 0,-2 11 1564 0 0,4-16-1394 0 0,12-9-50 0 0,-2-1 0 0 0,13-13 0 0 0,-5 4-108 0 0,-15 17-81 0 0,0 0-1 0 0,0 1 1 0 0,1-1-1 0 0,-1 1 1 0 0,10-4-1 0 0,5-2 9 0 0,-13 4-25 0 0,1 1 0 0 0,0 1 0 0 0,0-1 0 0 0,1 1 0 0 0,14-3 0 0 0,-7 4 0 0 0,2 3 0 0 0,-2 6 0 0 0,0 4-12 0 0,-4 4-36 0 0,-3 0 26 0 0,-6-9 8 0 0,-1 1 1 0 0,0-1 0 0 0,3 11-1 0 0,-2 1 14 0 0,-2 1 0 0 0,-5 17 0 0 0,-1-20 0 0 0,-3-1 0 0 0,1-8 29 0 0,1 1 0 0 0,-1-1 0 0 0,0 0-1 0 0,-1-1 1 0 0,0 0 0 0 0,0 0 0 0 0,0-1 0 0 0,-11 6-1 0 0,-6 1 191 0 0,-46 15-1 0 0,62-24-189 0 0,0 0 0 0 0,0-1 0 0 0,-1 0 1 0 0,1-1-1 0 0,-1 0 0 0 0,1-1 0 0 0,-1 0 0 0 0,1 0 0 0 0,-1-1 0 0 0,-9-2 0 0 0,15 2-19 0 0,0 0 0 0 0,1-1 0 0 0,-1 1 0 0 0,1-1 0 0 0,-1 0 0 0 0,1 0 0 0 0,-1 0 0 0 0,1 0 0 0 0,0-1 0 0 0,0 1 0 0 0,-5-6 0 0 0,3 1 23 0 0,0 0 1 0 0,0 0 0 0 0,1 0-1 0 0,-5-9 1 0 0,8 14 19 0 0,3-24-290 0 0,-1 22-98 0 0,7-5-967 0 0,5-1-413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98 6967 0 0,'0'0'316'0'0,"-3"0"-2"0"0,-10 0-204 0 0,1 0 9 0 0,11 0-84 0 0,1 0 0 0 0,-1 0 0 0 0,1 0 0 0 0,-1 0-1 0 0,-8 5 7973 0 0,20-3-7666 0 0,-7-1-234 0 0,0-1 0 0 0,0 1-1 0 0,1-1 1 0 0,-1 1 0 0 0,0-1 0 0 0,8-1-1 0 0,-2-1 46 0 0,-2 0-2 0 0,0 0 0 0 0,0 1 1 0 0,-1 0-1 0 0,13 1 0 0 0,8 0 415 0 0,43-6 1 0 0,-41 3-248 0 0,21-3 220 0 0,-26 2-136 0 0,33 0 0 0 0,-28 2-147 0 0,-21 2-135 0 0,0-1 0 0 0,13 2 1 0 0,-10-1 29 0 0,-2 0-12 0 0,17 2 161 0 0,-24-2 772 0 0,-4-2-927 0 0,-1-1-112 0 0,0 1-1 0 0,1-1 1 0 0,-1 1 0 0 0,0 0-1 0 0,-1-1 1 0 0,1 1-1 0 0,0 0 1 0 0,-1 0 0 0 0,-4-2-1 0 0,-28-15 119 0 0,26 14-136 0 0,-1-1-3 0 0,-5-5-13 0 0,13 8-36 0 0,0 1 0 0 0,0 0-70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82 3679 0 0,'-9'-1'12305'0'0,"21"3"-10412"0"0,19 2-2339 0 0,132 9 2134 0 0,-115-9-1010 0 0,81 18-1 0 0,-58-10-232 0 0,-68-12-369 0 0,-2 0-70 0 0,-1 0 1 0 0,0 0-1 0 0,1 0 0 0 0,-1 0 0 0 0,1 0 0 0 0,-1 0 1 0 0,1 0-1 0 0,-1 0 0 0 0,1 0 0 0 0,-1 0 1 0 0,0 0-1 0 0,1 1 0 0 0,-1-1 0 0 0,1 0 0 0 0,-1 0 1 0 0,1 1-1 0 0,10 2 184 0 0,0-2-98 0 0,-8-1 356 0 0,-3 0-444 0 0,-1 0 0 0 0,2 0 0 0 0,-1-1 0 0 0,0 1 0 0 0,0 0 1 0 0,0 0-1 0 0,0-1 0 0 0,0 1 0 0 0,0 0 0 0 0,0 0 0 0 0,0 0 0 0 0,0-1 0 0 0,0 1 0 0 0,0 0 0 0 0,1 0 0 0 0,-1-1 0 0 0,0 1 0 0 0,0 0 0 0 0,0 0 0 0 0,0 0 1 0 0,1 0-1 0 0,-1-1 0 0 0,0 1 0 0 0,1 0-1 0 0,-1 0 0 0 0,0-1 0 0 0,0 1 1 0 0,1 0-1 0 0,-1 0 0 0 0,0-1 1 0 0,0 1-1 0 0,0 0 0 0 0,1 0 0 0 0,-1-1 1 0 0,0 1-1 0 0,0 0 0 0 0,0-1 0 0 0,0 1 1 0 0,0 0-1 0 0,1-1 0 0 0,-1 1 0 0 0,0 0 1 0 0,0-1-1 0 0,0 1 0 0 0,0 0 0 0 0,0-1 1 0 0,0 1-1 0 0,0 0 0 0 0,0 0 0 0 0,0-1 1 0 0,0 1-1 0 0,-1-1 0 0 0,1-3 22 0 0,-1 0 3 0 0,1 0 1 0 0,-1 0-1 0 0,0 0 1 0 0,0 0-1 0 0,-1-1 0 0 0,1 1 1 0 0,-3-4-1 0 0,1 2-19 0 0,-2-3 23 0 0,-10-13-1 0 0,7 13-8 0 0,-2-1 19 0 0,0-2-31 0 0,2 2-11 0 0,1 1-119 0 0,6 8-499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7165 386 3079 0 0,'0'0'363'0'0,"12"12"10129"0"0,-14-13-10156 0 0,-5-7-86 0 0,2 3-60 0 0,-1-1 1 0 0,1 1-1 0 0,-1 0 0 0 0,-10-6 0 0 0,-39-27 777 0 0,42 29-697 0 0,-15-10 1 0 0,19 11-150 0 0,-1 1 0 0 0,0 0 0 0 0,-17-8 0 0 0,-180-70 653 0 0,44 39-639 0 0,-5 14-25 0 0,132 25-85 0 0,-85-9 37 0 0,14 3 64 0 0,-103-12-106 0 0,81 11-24 0 0,41 5 36 0 0,-126 3 0 0 0,137 7-34 0 0,-87 4 15 0 0,25 3 20 0 0,-10 2-13 0 0,22-3-20 0 0,13-2 0 0 0,-171 14 0 0 0,197-18 0 0 0,-1 0 0 0 0,-148-2 44 0 0,93-2-24 0 0,-63 8-23 0 0,100-2 60 0 0,36 0-46 0 0,-52 0-12 0 0,-28 1 1 0 0,54 0 0 0 0,-132 8 0 0 0,161-4 0 0 0,-117 27 0 0 0,72-12 0 0 0,-11 2 0 0 0,-38 3 0 0 0,62-13 0 0 0,-50 7 0 0 0,-50 9 0 0 0,102-5 0 0 0,65-15 0 0 0,-1-2 0 0 0,-46 6 0 0 0,11-2 0 0 0,16-2 0 0 0,-29 3 0 0 0,-32 5 0 0 0,25-1 0 0 0,48-8 11 0 0,-218 56 53 0 0,209-50-111 0 0,-59 27 1 0 0,47-18-13 0 0,-27 13 64 0 0,46-19-5 0 0,-8 5 0 0 0,-12 6-35 0 0,7-4 6 0 0,-29 23 29 0 0,68-38 0 0 0,0 2 0 0 0,-25 24 0 0 0,35-30 0 0 0,-43 39 0 0 0,46-42-2 0 0,-1 0 0 0 0,1 0 0 0 0,0 0 0 0 0,0 1 0 0 0,0 0 0 0 0,1 0 0 0 0,0 0 0 0 0,-5 9-1 0 0,1 3-13 0 0,-7 27 0 0 0,-3 4 3 0 0,8-26 13 0 0,1 0 0 0 0,1 0 0 0 0,-5 28 0 0 0,10-36 0 0 0,-14 63 0 0 0,13-63 0 0 0,0 0 0 0 0,1 0 0 0 0,-1 22 0 0 0,5 42 0 0 0,-1-54 0 0 0,-1-13 0 0 0,1 0 0 0 0,0 0 0 0 0,3 13 0 0 0,3 7 0 0 0,-6-24 0 0 0,5 18 20 0 0,10 26-1 0 0,1-1 17 0 0,-11-31 17 0 0,2-1-25 0 0,0 0 0 0 0,1-1 0 0 0,18 24 0 0 0,-20-32-5 0 0,0 0 0 0 0,1-1 0 0 0,-1 0 0 0 0,2 0-1 0 0,-1-1 1 0 0,1 0 0 0 0,15 9 0 0 0,-4-6 81 0 0,1 0 0 0 0,24 8 0 0 0,46 10 99 0 0,-6-3-103 0 0,106 34-3 0 0,-69-23-56 0 0,6-7 7 0 0,-67-17-32 0 0,32 3 46 0 0,-1 0 15 0 0,197 48-24 0 0,-54-9 11 0 0,-187-44-64 0 0,50 3 0 0 0,-6-1 0 0 0,203 29 128 0 0,-212-31-128 0 0,-8 0 0 0 0,76 0 0 0 0,157 17 63 0 0,-280-23-62 0 0,166 10-1 0 0,-134-10 27 0 0,14 0 10 0 0,-40-4-37 0 0,210 8 0 0 0,-187-3 0 0 0,38 4 0 0 0,-7 0 32 0 0,137-4 0 0 0,-160-8-34 0 0,65 1 16 0 0,136 10 46 0 0,-162-1-60 0 0,-28 0 0 0 0,154-9 55 0 0,-160-1-46 0 0,-15 1-9 0 0,31-2 0 0 0,64 2 69 0 0,76 0-74 0 0,-77-1 5 0 0,-81 0 0 0 0,29-4 0 0 0,-38 2 0 0 0,109-9 64 0 0,-74 6-64 0 0,45-3 0 0 0,-43 4 0 0 0,-58 4 0 0 0,43-9 0 0 0,-38 4 54 0 0,17-4-49 0 0,83-28 0 0 0,-62 15 6 0 0,6 1 42 0 0,-25 5-53 0 0,-19 6 0 0 0,1-3 26 0 0,80-38-1 0 0,-104 45-12 0 0,-3 0-8 0 0,-1-1 0 0 0,0 0 1 0 0,21-18-1 0 0,41-42 45 0 0,-33 29-46 0 0,-27 23 22 0 0,0-1 0 0 0,-2-1 0 0 0,0 0 0 0 0,-1-1 0 0 0,-1-1 0 0 0,-1 0 0 0 0,19-44 0 0 0,-15 27 129 0 0,37-96 343 0 0,-47 114-430 0 0,26-91 123 0 0,2-124 366 0 0,-32 218-490 0 0,4-18 1 0 0,-3 23-24 0 0,-1 0 0 0 0,-1-1 1 0 0,1-20-1 0 0,3-88 209 0 0,0 62-66 0 0,-6 53-130 0 0,-1 0 0 0 0,0 0 0 0 0,0 0 0 0 0,0 1 0 0 0,-1-1 0 0 0,-1 0 0 0 0,-3-9 0 0 0,-3-2 139 0 0,-16-24 0 0 0,23 38-174 0 0,-12-14 87 0 0,12 16-95 0 0,-42-48 189 0 0,5 9-119 0 0,12 14-23 0 0,19 18-18 0 0,0 1 1 0 0,-1 0-1 0 0,-18-13 1 0 0,-37-24 122 0 0,53 38-126 0 0,0-1 1 0 0,1 0-1 0 0,-11-10 0 0 0,-25-31 116 0 0,39 42-134 0 0,-33-43 65 0 0,28 36-59 0 0,6 7-10 0 0,1 1-1 0 0,-1 0 1 0 0,0 0 0 0 0,-8-6 0 0 0,4 5-3 0 0,4 2-2 0 0,1 1-1 0 0,-1 0 0 0 0,-11-5 0 0 0,12 7-12 0 0,-18-9 0 0 0,8 5 0 0 0,8 2 0 0 0,-23-7 0 0 0,16 8 0 0 0,2 1-15 0 0,10 1-139 0 0,4 4-358 0 0,1 0 194 0 0,0 0 0 0 0,0 0 0 0 0,1-1 0 0 0,-1 1 0 0 0,1-1 0 0 0,4 3 0 0 0,16 5-5447 0 0,3-1-1627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9671 0 0,'-1'1'440'0'0,"-6"26"186"0"0,-2 10-366 0 0,-22 96 8451 0 0,7-35-7141 0 0,10-44-1264 0 0,-1 9-247 0 0,14-61-120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8407 0 0,'0'0'3242'0'0,"2"-1"-2438"0"0,0 1-670 0 0,0-1-1 0 0,0 1 1 0 0,0 0 0 0 0,0-1 0 0 0,0 1 0 0 0,0 0 0 0 0,1 0 0 0 0,-1 0 0 0 0,0 1 0 0 0,0-1 0 0 0,4 1-1 0 0,-2 1 28 0 0,0-1-1 0 0,0 1 0 0 0,0 0 0 0 0,-1 0 1 0 0,7 4-1 0 0,2 3 153 0 0,-1 1 0 0 0,16 17 0 0 0,-21-21-194 0 0,119 147 1060 0 0,-89-106-948 0 0,23 30 87 0 0,62 105 0 0 0,-30-9-105 0 0,-75-138-147 0 0,-2 1-1 0 0,19 76 1 0 0,-30-99-1776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22 7367 0 0,'1'-1'334'0'0,"1"-3"-124"0"0,0 2-126 0 0,0-1 0 0 0,0 1 0 0 0,0-1 0 0 0,5-4 3182 0 0,-8 9-2120 0 0,-8 30 745 0 0,-28 59 0 0 0,20-55-1386 0 0,-57 108 967 0 0,-97 171 79 0 0,106-192-1259 0 0,36-72-250 0 0,13-23-5 0 0,1 0 1 0 0,-21 54-1 0 0,34-76-194 0 0,1 0-1 0 0,0 0 0 0 0,0 1 1 0 0,0 6-1 0 0,1-13 137 0 0,0 0-1 0 0,0 0 0 0 0,0 0 1 0 0,0 0-1 0 0,0 1 1 0 0,0-1-1 0 0,0 0 1 0 0,0 0-1 0 0,0 0 0 0 0,0 0 1 0 0,0 0-1 0 0,0 1 1 0 0,0-1-1 0 0,0 0 0 0 0,0 0 1 0 0,0 0-1 0 0,0 0 1 0 0,0 0-1 0 0,0 0 0 0 0,0 0 1 0 0,0 1-1 0 0,0-1 1 0 0,0 0-1 0 0,0 0 1 0 0,0 0-1 0 0,0 0 0 0 0,1 0 1 0 0,-1 0-1 0 0,0 0 1 0 0,0 0-1 0 0,0 0 0 0 0,0 1 1 0 0,0-1-1 0 0,0 0 1 0 0,0 0-1 0 0,1 0 0 0 0,-1 0 1 0 0,0 0-1 0 0,0 0 1 0 0,0 0-1 0 0,0 0 1 0 0,14 4-1979 0 0,4-5-4162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4607 0 0,'2'0'3922'0'0,"24"-4"-1766"0"0,0 1 0 0 0,27 2 0 0 0,-36 1-1692 0 0,0 1 1 0 0,0 1 0 0 0,0 1 0 0 0,22 5 0 0 0,-32-5-336 0 0,-1-1 0 0 0,1 1-1 0 0,-1 0 1 0 0,0 0 0 0 0,0 1 0 0 0,0 0 0 0 0,0 0 0 0 0,0 0 0 0 0,-1 0 0 0 0,5 7 0 0 0,-7-9-102 0 0,0 1 1 0 0,-1 0-1 0 0,0 0 0 0 0,0 1 1 0 0,0-1-1 0 0,0 0 0 0 0,0 1 1 0 0,-1-1-1 0 0,0 1 0 0 0,1-1 1 0 0,-1 1-1 0 0,-1 0 0 0 0,1 0 0 0 0,0-1 1 0 0,-1 1-1 0 0,0 0 0 0 0,0 0 1 0 0,0 0-1 0 0,0-1 0 0 0,-1 5 1 0 0,-3 7 49 0 0,0-1 0 0 0,-1 1 0 0 0,-1-1 1 0 0,0-1-1 0 0,-1 1 0 0 0,-1-1 1 0 0,-10 15-1 0 0,-1-2 66 0 0,-2-2-1 0 0,-30 30 1 0 0,-79 62 221 0 0,32-29-280 0 0,88-76-84 0 0,5-1 11 0 0,5-10-10 0 0,0 0 0 0 0,0 0 0 0 0,0 0 0 0 0,0 0 0 0 0,0 0 1 0 0,0 0-1 0 0,0 1 0 0 0,0-1 0 0 0,0 0 0 0 0,0 0 0 0 0,0 0 0 0 0,0 0 0 0 0,0 0 1 0 0,0 0-1 0 0,0 1 0 0 0,0-1 0 0 0,0 0 0 0 0,0 0 0 0 0,0 0 0 0 0,0 0 0 0 0,0 0 1 0 0,0 0-1 0 0,0 1 0 0 0,0-1 0 0 0,0 0 0 0 0,0 0 0 0 0,0 0 0 0 0,1 0 0 0 0,-1 0 1 0 0,0 0-1 0 0,0 0 0 0 0,0 0 0 0 0,0 0 0 0 0,0 0 0 0 0,0 1 0 0 0,0-1 0 0 0,1 0 1 0 0,1 2 6 0 0,1-1 1 0 0,-1 1-1 0 0,1 0 1 0 0,0-1-1 0 0,-1 0 1 0 0,1 1-1 0 0,0-1 1 0 0,0 0-1 0 0,0-1 1 0 0,0 1-1 0 0,0 0 1 0 0,0-1 0 0 0,1 0-1 0 0,-1 0 1 0 0,4 0-1 0 0,8 0 52 0 0,28-5 0 0 0,9-6 40 0 0,85-29 0 0 0,-3 0-826 0 0,-111 34-415 0 0,0 2-3672 0 0,-4-1-1489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4143 0 0,'0'0'191'0'0,"-2"0"-11"0"0,-6 0 3804 0 0,31-1 849 0 0,12-5-3874 0 0,-15 3-346 0 0,164-18 1236 0 0,-140 18-2118 0 0,1 3 0 0 0,51 6 0 0 0,-82-3-3614 0 0,-3 4-1308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4143 0 0,'0'0'319'0'0,"3"0"-210"0"0,91-20 3644 0 0,-65 13-2187 0 0,145-48 2577 0 0,-109 32-3637 0 0,157-36 86 0 0,-111 33-5004 0 0,-73 16-196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4143 0 0,'1'-2'319'0'0,"9"-30"161"0"0,-9 20 8991 0 0,-11 188-6523 0 0,4-103-2439 0 0,-9 83 218 0 0,-65 295 1 0 0,62-369-613 0 0,16-70-82 0 0,1 0-1 0 0,0 0 0 0 0,0 0 1 0 0,3 20-1 0 0,-1-29-25 0 0,1-3-451 0 0,0 1 322 0 0,0-1 1 0 0,0 0-1 0 0,0 0 1 0 0,1 0-1 0 0,-1 0 1 0 0,0 0-1 0 0,0-1 1 0 0,0 1-1 0 0,1-1 1 0 0,-1 1-1 0 0,0-1 1 0 0,0 0-1 0 0,0 0 1 0 0,0 0-1 0 0,2-1 1 0 0,8-7-1389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29 9903 0 0,'1'-2'455'0'0,"-1"0"-296"0"0,1-1-13 0 0,6-10 149 0 0,-2 5 2542 0 0,-6 10-2370 0 0,-43 95 1531 0 0,-1 2-944 0 0,36-75-940 0 0,1 0 1 0 0,1 1-1 0 0,1-1 0 0 0,1 1 1 0 0,1 0-1 0 0,2 0 0 0 0,0 1 1 0 0,3 25-1 0 0,0-41-77 0 0,0-1 0 0 0,1 1 0 0 0,0 0 1 0 0,1 0-1 0 0,0-1 0 0 0,0 0 0 0 0,1 0 0 0 0,0 0 0 0 0,1 0 0 0 0,10 15 0 0 0,-12-20 1 0 0,1 0-1 0 0,-1 0 1 0 0,1 0 0 0 0,-1-1-1 0 0,1 1 1 0 0,0-1 0 0 0,1 0-1 0 0,-1 0 1 0 0,0 0-1 0 0,1-1 1 0 0,-1 0 0 0 0,1 0-1 0 0,0 0 1 0 0,0 0 0 0 0,0-1-1 0 0,0 1 1 0 0,0-1-1 0 0,0-1 1 0 0,0 1 0 0 0,0-1-1 0 0,0 0 1 0 0,8 0 0 0 0,-1-2 27 0 0,-1-1 1 0 0,0 0 0 0 0,0 0 0 0 0,0-1-1 0 0,0-1 1 0 0,0 0 0 0 0,-1 0 0 0 0,0-1 0 0 0,15-10-1 0 0,2-6 114 0 0,47-46 1 0 0,-61 56-179 0 0,15-16 47 0 0,45-56 1 0 0,-59 64-32 0 0,1 1-1 0 0,32-31 1 0 0,-47 50-18 0 0,0 0 0 0 0,0 0 0 0 0,0 0 1 0 0,0 1-1 0 0,0-1 0 0 0,0 0 1 0 0,0 0-1 0 0,0 0 0 0 0,0 0 1 0 0,0 0-1 0 0,0 0 0 0 0,0 0 1 0 0,0 0-1 0 0,0 0 0 0 0,0 0 1 0 0,0 0-1 0 0,0 0 0 0 0,0 0 0 0 0,0 0 1 0 0,0 0-1 0 0,0 0 0 0 0,0 0 1 0 0,0 0-1 0 0,0 0 0 0 0,0 0 1 0 0,0 0-1 0 0,0 0 0 0 0,0 0 1 0 0,0 0-1 0 0,0 0 0 0 0,1 0 1 0 0,-1 0-1 0 0,0 1 0 0 0,0-1 0 0 0,0 0 1 0 0,0 0-1 0 0,0 0 0 0 0,0 0 1 0 0,0 0-1 0 0,0 0 0 0 0,0 0 1 0 0,0 0-1 0 0,0 0 0 0 0,0-1 1 0 0,0 1-1 0 0,0 0 0 0 0,0 0 1 0 0,0 0-1 0 0,0 0 0 0 0,0 0 0 0 0,0 0 1 0 0,0 0-1 0 0,1 0 0 0 0,-1 0 1 0 0,0 0-1 0 0,0 0 0 0 0,0 0 1 0 0,0 0-1 0 0,0 0 0 0 0,0 0 1 0 0,0 0-1 0 0,1 4-8 0 0,0 1 0 0 0,0-1 0 0 0,-1 1 0 0 0,1-1 1 0 0,-1 1-1 0 0,0-1 0 0 0,-1 8 0 0 0,-8 36-81 0 0,4-25 72 0 0,-15 66 74 0 0,-3-2 0 0 0,-4 0-1 0 0,-74 160 1 0 0,-53 21 471 0 0,153-267-525 0 0,-57 84 257 0 0,-3-3 0 0 0,-73 75-1 0 0,119-141-211 0 0,-1 0 1 0 0,-22 16-1 0 0,29-25-14 0 0,-1 0 0 0 0,0-1 1 0 0,0 0-1 0 0,-1-1 0 0 0,-20 8 0 0 0,27-12-39 0 0,1 0-1 0 0,0-1 1 0 0,0 1-1 0 0,-1-1 0 0 0,1 1 1 0 0,-1-1-1 0 0,1 0 1 0 0,0 0-1 0 0,-1-1 0 0 0,1 1 1 0 0,-5-2-1 0 0,6 1-126 0 0,0 1 0 0 0,0-1 0 0 0,0 0 0 0 0,0 0 0 0 0,0 0 0 0 0,0 0 0 0 0,1 0-1 0 0,-1 0 1 0 0,0-1 0 0 0,1 1 0 0 0,-1-1 0 0 0,1 1 0 0 0,0-1 0 0 0,-1 1 0 0 0,1-1 0 0 0,0 0 0 0 0,0 1-1 0 0,0-1 1 0 0,-1-3 0 0 0,-3-9-1259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9215 0 0,'0'0'707'0'0,"2"-1"-464"0"0,13-5 461 0 0,0 1 0 0 0,1 1 0 0 0,28-5 0 0 0,-30 6-362 0 0,101-14 2318 0 0,-95 16-2153 0 0,0 1 0 0 0,0 0 0 0 0,36 6 0 0 0,-50-6-387 0 0,-1 1 0 0 0,0 1-1 0 0,0-1 1 0 0,0 1 0 0 0,0 0-1 0 0,-1 0 1 0 0,1 0 0 0 0,6 4 0 0 0,-10-4-89 0 0,1-1 0 0 0,0 1 0 0 0,-1-1 0 0 0,1 1 1 0 0,-1 0-1 0 0,1-1 0 0 0,-1 1 0 0 0,0 0 0 0 0,0 0 1 0 0,0 0-1 0 0,0 0 0 0 0,0 0 0 0 0,0 0 0 0 0,-1 0 1 0 0,1 1-1 0 0,-1-1 0 0 0,1 0 0 0 0,-1 0 1 0 0,0 0-1 0 0,0 1 0 0 0,0 3 0 0 0,-1 2 26 0 0,-1 0-1 0 0,0 0 1 0 0,0-1 0 0 0,-1 1-1 0 0,1-1 1 0 0,-2 0-1 0 0,-4 10 1 0 0,4-10-22 0 0,-6 12 63 0 0,-2 0 0 0 0,0-1 0 0 0,-17 20-1 0 0,-47 45 175 0 0,17-20-88 0 0,50-52-155 0 0,-72 86 305 0 0,78-93-282 0 0,0 0 1 0 0,0 1 0 0 0,0-1 0 0 0,1 1 0 0 0,0-1 0 0 0,0 1 0 0 0,0 0 0 0 0,1 0 0 0 0,-1 0-1 0 0,1 0 1 0 0,-1 9 0 0 0,2-14-45 0 0,0 0 0 0 0,0 0 1 0 0,0 0-1 0 0,0 1 0 0 0,0-1 0 0 0,0 0 0 0 0,0 0 0 0 0,0 0 1 0 0,0 0-1 0 0,1 0 0 0 0,-1 0 0 0 0,0 1 0 0 0,0-1 0 0 0,0 0 1 0 0,0 0-1 0 0,0 0 0 0 0,0 0 0 0 0,0 0 0 0 0,0 0 0 0 0,0 0 1 0 0,0 0-1 0 0,0 1 0 0 0,0-1 0 0 0,0 0 0 0 0,1 0 0 0 0,-1 0 1 0 0,0 0-1 0 0,0 0 0 0 0,0 0 0 0 0,0 0 0 0 0,0 0 0 0 0,1 0 0 0 0,2 2 69 0 0,1 0 0 0 0,1 0 0 0 0,-1 0 0 0 0,0-1 0 0 0,0 0 0 0 0,1 0 0 0 0,-1 0 0 0 0,0 0-1 0 0,1-1 1 0 0,6 1 0 0 0,10-2 206 0 0,20-3 0 0 0,-32 3-184 0 0,285-51 446 0 0,-158 24-550 0 0,-76 16-485 0 0,-20 4-5908 0 0,-14 2-1134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5527 0 0,'0'0'498'0'0,"1"-2"-146"0"0,0-1 1340 0 0,1-1 1 0 0,-1 0 0 0 0,1 1-1 0 0,4-5 1 0 0,0-1-1464 0 0,-5 7 160 0 0,1 1-192 0 0,1-1-132 0 0,-1 1-43 0 0,-1 0 0 0 0,0 0 1 0 0,1 0-1 0 0,-1 0 0 0 0,1 0 0 0 0,-1 0 0 0 0,1 1 0 0 0,-1-1 0 0 0,4 0 0 0 0,5 0-764 0 0,0 4-2974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6447 0 0,'0'2'499'0'0,"-11"20"786"0"0,10-17-123 0 0,-5 8 4572 0 0,7-11-5572 0 0,13 11-1262 0 0</inkml:trace>
  <inkml:trace contextRef="#ctx0" brushRef="#br0" timeOffset="1">1 595 8287 0 0,'0'0'1848'0'0,"10"8"-792"0"0,2-6-856 0 0,0-2-64 0 0,0 0-8 0 0,4-2-4784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0,'0'0'696'0'0,"0"13"-696"0"0,0 1 5600 0 0,2-4-4352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6703 0 0,'0'0'2002'0'0,"-1"2"-1550"0"0,-42 123 2166 0 0,23-64-1787 0 0,-16 51-14 0 0,-52 152 191 0 0,64-205-811 0 0,12-30 82 0 0,2 0 1 0 0,-11 41-1 0 0,19-45 166 0 0,2-25-437 0 0,0 0 0 0 0,0 0 0 0 0,0 0 0 0 0,0 0-1 0 0,0 1 1 0 0,0-1 0 0 0,0 0 0 0 0,0 0 0 0 0,0 0-1 0 0,0 0 1 0 0,0 0 0 0 0,0 0 0 0 0,0 1 0 0 0,0-1 0 0 0,0 0-1 0 0,0 0 1 0 0,0 0 0 0 0,0 0 0 0 0,1 0 0 0 0,-1 0 0 0 0,0 0-1 0 0,0 1 1 0 0,0-1 0 0 0,0 0 0 0 0,0 0 0 0 0,0 0-1 0 0,0 0 1 0 0,0 0 0 0 0,1 0 0 0 0,1 1 45 0 0,0 1-1 0 0,0-1 1 0 0,1 0-1 0 0,-1 0 1 0 0,1 0 0 0 0,-1-1-1 0 0,1 1 1 0 0,-1 0 0 0 0,1-1-1 0 0,-1 0 1 0 0,1 0-1 0 0,-1 1 1 0 0,1-2 0 0 0,-1 1-1 0 0,1 0 1 0 0,-1 0 0 0 0,1-1-1 0 0,-1 1 1 0 0,4-2 0 0 0,7-2 100 0 0,0-1 1 0 0,16-8-1 0 0,-24 11-133 0 0,86-44 311 0 0,20-10-270 0 0,-96 49-61 0 0,1 1 1 0 0,0 1-1 0 0,0 0 0 0 0,0 1 0 0 0,0 1 0 0 0,34-2 0 0 0,-42 5 0 0 0,-1 0-1 0 0,1 0 0 0 0,0 1 0 0 0,0 0 0 0 0,0 1 0 0 0,-1 0 0 0 0,1 0 1 0 0,-1 0-1 0 0,0 1 0 0 0,1 0 0 0 0,-1 1 0 0 0,0-1 0 0 0,-1 1 0 0 0,1 1 1 0 0,-1-1-1 0 0,11 11 0 0 0,-9-7-11 0 0,-1 0-1 0 0,-1 1 1 0 0,0 0-1 0 0,0 0 1 0 0,7 13 0 0 0,-6-6 32 0 0,-1 0 0 0 0,8 26 1 0 0,-11-31 18 0 0,-1 0 0 0 0,-1 0 0 0 0,0 0 0 0 0,0 0 1 0 0,-1 0-1 0 0,-1 1 0 0 0,1-1 0 0 0,-2 0 1 0 0,0 0-1 0 0,0 0 0 0 0,-5 13 0 0 0,2-10 53 0 0,-1 0-1 0 0,0 0 1 0 0,-1-1-1 0 0,-1 0 1 0 0,0 0-1 0 0,-1 0 1 0 0,-17 19-1 0 0,10-16 30 0 0,0 0 0 0 0,-1-1 0 0 0,-1-1 0 0 0,0 0 0 0 0,-1-1 0 0 0,-22 10 0 0 0,27-16-62 0 0,-1 0-1 0 0,0-1 1 0 0,0-1-1 0 0,-1 0 1 0 0,1-2-1 0 0,-1 1 1 0 0,0-2-1 0 0,0 0 1 0 0,-22 0-1 0 0,23-3-27 0 0,0 0 0 0 0,0-1 1 0 0,1 0-1 0 0,-1-2 0 0 0,1 1 0 0 0,0-2 0 0 0,0 0 0 0 0,0 0 0 0 0,1-1 1 0 0,0-1-1 0 0,0 0 0 0 0,0-1 0 0 0,-16-14 0 0 0,9 5-17 0 0,-25-28-1 0 0,37 36-56 0 0,-1-2 0 0 0,2 1 0 0 0,-1-1 0 0 0,-9-20 0 0 0,16 29-5 0 0,-1-1-1 0 0,1 0 0 0 0,0 0 1 0 0,0 0-1 0 0,1 0 0 0 0,-1 0 1 0 0,1 0-1 0 0,-1 0 1 0 0,1 0-1 0 0,0 0 0 0 0,0 0 1 0 0,0 0-1 0 0,1-4 0 0 0,0 4-60 0 0,0 1 0 0 0,0 0 0 0 0,0 0-1 0 0,0-1 1 0 0,0 1 0 0 0,0 0-1 0 0,1 0 1 0 0,-1 0 0 0 0,1 0 0 0 0,-1 1-1 0 0,1-1 1 0 0,0 0 0 0 0,0 1-1 0 0,0-1 1 0 0,0 1 0 0 0,4-3 0 0 0,16-6-1881 0 0,5 0-4066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88 8751 0 0,'-45'54'952'0'0,"-1"5"917"0"0,-19 28 911 0 0,57-75-2553 0 0,0 1 0 0 0,1 0 0 0 0,1 0 0 0 0,0 1 0 0 0,-5 17 0 0 0,10-26-173 0 0,0 1-1 0 0,0-1 1 0 0,0 0-1 0 0,1 1 1 0 0,0-1 0 0 0,0 0-1 0 0,0 1 1 0 0,0-1 0 0 0,1 0-1 0 0,0 1 1 0 0,0-1-1 0 0,3 8 1 0 0,-2-10-7 0 0,-1 1-1 0 0,1 0 0 0 0,0-1 1 0 0,0 0-1 0 0,0 1 1 0 0,1-1-1 0 0,-1 0 1 0 0,1 0-1 0 0,0-1 1 0 0,0 1-1 0 0,0 0 1 0 0,0-1-1 0 0,0 0 0 0 0,0 0 1 0 0,1 0-1 0 0,-1 0 1 0 0,7 2-1 0 0,-4-2 19 0 0,1 0-1 0 0,-1-1 1 0 0,1 0 0 0 0,0 0-1 0 0,-1 0 1 0 0,1-1-1 0 0,0 0 1 0 0,0 0 0 0 0,-1-1-1 0 0,1 0 1 0 0,0 0-1 0 0,8-3 1 0 0,9-4 202 0 0,44-20 0 0 0,-58 23-217 0 0,2-1 52 0 0,0 0 0 0 0,-1-1-1 0 0,0 0 1 0 0,0-1 0 0 0,-1 0 0 0 0,0-1-1 0 0,15-16 1 0 0,-18 17 26 0 0,0-1 0 0 0,-1 0 1 0 0,0 0-1 0 0,-1 0 0 0 0,1-1 0 0 0,-2 1 1 0 0,1-1-1 0 0,-1 0 0 0 0,4-19 0 0 0,-7 22-22 0 0,0-1 0 0 0,-1 1-1 0 0,0-1 1 0 0,0 0 0 0 0,0 1 0 0 0,-1-1-1 0 0,-1 1 1 0 0,1-1 0 0 0,-1 1 0 0 0,0 0-1 0 0,-1 0 1 0 0,1 0 0 0 0,-2 0-1 0 0,-5-11 1 0 0,2 7 6 0 0,-1 0 0 0 0,1 1 0 0 0,-1 0 0 0 0,-1 1 0 0 0,0 0 0 0 0,0 0 0 0 0,-21-14-1 0 0,11 12-170 0 0,0 1-1 0 0,0 0 0 0 0,-37-11 0 0 0,43 16-173 0 0,4 2-816 0 0,-13-9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22 8463 0 0,'0'0'388'0'0,"-2"-2"-10"0"0,-5-7-240 0 0,-1 1-7 0 0,7 6 462 0 0,-2 2 199 0 0,1 0-684 0 0,0 0-1 0 0,0-1 0 0 0,1 1 0 0 0,-1 1 1 0 0,0-1-1 0 0,0 0 0 0 0,0 0 0 0 0,0 1 0 0 0,1-1 1 0 0,-1 1-1 0 0,0-1 0 0 0,1 1 0 0 0,-1 0 1 0 0,0 0-1 0 0,1-1 0 0 0,-1 1 0 0 0,1 0 1 0 0,-1 1-1 0 0,1-1 0 0 0,-3 2 0 0 0,-6 9 162 0 0,1 1 0 0 0,0-1 0 0 0,0 1-1 0 0,1 1 1 0 0,1-1 0 0 0,1 1 0 0 0,0 1 0 0 0,0-1-1 0 0,-5 28 1 0 0,7-28-140 0 0,-9 37 230 0 0,-6 58 1 0 0,14-54-227 0 0,2 1 0 0 0,3 0 0 0 0,2 0-1 0 0,14 79 1 0 0,-13-116-252 0 0,1-1-1 0 0,12 34 1 0 0,-15-49-769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11255 0 0,'4'0'515'0'0,"120"-17"306"0"0,21-3 1617 0 0,-4 0-677 0 0,-139 20-1730 0 0,130-10 1314 0 0,-92 9-808 0 0,52 4 1 0 0,-70 1-473 0 0,27 7 1 0 0,-23-4-1132 0 0,-23-7-209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7223 0 0,'0'0'654'0'0,"-2"0"-537"0"0,-16 0 119 0 0,12 2-71 0 0,2 0-18 0 0,0 0-6 0 0,0 0-1 0 0,1 0 1 0 0,-1 0 0 0 0,1 1-1 0 0,-1-1 1 0 0,1 1 0 0 0,0 0-1 0 0,0 0 1 0 0,0 0-1 0 0,0 0 1 0 0,1 0 0 0 0,-3 5-1 0 0,-3 5 328 0 0,-11 26 0 0 0,18-39-464 0 0,-8 22 351 0 0,1 0-1 0 0,-7 33 1 0 0,-5 48 256 0 0,10-45-306 0 0,-108 394 1028 0 0,102-393-1085 0 0,13-48-112 0 0,1 0 0 0 0,0 0 0 0 0,1 13 0 0 0,1-21 324 0 0,3-3-97 0 0,3 0-243 0 0,-1 0 1 0 0,1 0-1 0 0,0-1 0 0 0,-1 0 0 0 0,1 0 1 0 0,0 0-1 0 0,-1-1 0 0 0,1 0 1 0 0,-1 0-1 0 0,0 0 0 0 0,0-1 1 0 0,10-5-1 0 0,225-127 821 0 0,-220 124-941 0 0,1 1 0 0 0,1 2 0 0 0,-1 0 0 0 0,26-5 0 0 0,-44 12 0 0 0,0 0 0 0 0,0 1 0 0 0,0 0 0 0 0,0 0 0 0 0,0 0 0 0 0,0 0 0 0 0,0 0 0 0 0,0 0 0 0 0,3 2 0 0 0,-4-2 0 0 0,0 0 0 0 0,-1 1 0 0 0,1 0 0 0 0,-1-1 0 0 0,1 1 0 0 0,-1 0 0 0 0,0 0 0 0 0,3 1 0 0 0,-2 1-3 0 0,0-1 0 0 0,1 1 0 0 0,-1 0 0 0 0,0 0 0 0 0,0 0 0 0 0,-1 0 0 0 0,1 0 0 0 0,-1 0 0 0 0,1 0 0 0 0,-1 1 0 0 0,1 4 0 0 0,0 0-6 0 0,0 1 0 0 0,-1-1 0 0 0,0 16 0 0 0,-2-15 25 0 0,0 1 0 0 0,0 0 0 0 0,-1 0 0 0 0,0 0 0 0 0,-1-1 0 0 0,0 1 0 0 0,-1-1 0 0 0,-7 15 0 0 0,1-5 46 0 0,-2 0-1 0 0,-25 31 0 0 0,23-34-4 0 0,0-2-1 0 0,-1 0 1 0 0,-1 0-1 0 0,0-2 1 0 0,-1 0-1 0 0,0-1 1 0 0,-28 14-1 0 0,-11 0 177 0 0,-69 23 1 0 0,111-44-212 0 0,1 0 0 0 0,0-1-1 0 0,-15 1 1 0 0,21-3-10 0 0,0 0 1 0 0,0-1-1 0 0,0 0 0 0 0,0-1 0 0 0,0 0 1 0 0,1 0-1 0 0,-14-3 0 0 0,18 3-29 0 0,-1 0 1 0 0,1 0-1 0 0,-1-1 0 0 0,1 1 1 0 0,0-1-1 0 0,0 1 0 0 0,0-1 0 0 0,0 1 1 0 0,0-1-1 0 0,0 0 0 0 0,0 0 0 0 0,1 0 1 0 0,-1 0-1 0 0,0-1 0 0 0,1 1 1 0 0,0 0-1 0 0,0 0 0 0 0,-1-1 0 0 0,1 1 1 0 0,0-4-1 0 0,0 3-250 0 0,0-1 0 0 0,0 0 1 0 0,1 1-1 0 0,-1-1 0 0 0,1 0 1 0 0,0 0-1 0 0,0 1 0 0 0,0-1 0 0 0,1 0 1 0 0,-1 0-1 0 0,1 1 0 0 0,0-1 1 0 0,2-5-1 0 0,8-13-5680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7367 0 0,'0'0'5167'0'0,"0"3"-4526"0"0,-5 18 607 0 0,-8 27 1 0 0,1-2-287 0 0,4-12-411 0 0,2 1 1 0 0,-2 38 0 0 0,7-52-402 0 0,1 0 0 0 0,1 0 1 0 0,0 0-1 0 0,10 39 1 0 0,-2-20 241 0 0,-9-39-373 0 0,0-1 0 0 0,0 1 0 0 0,1 0 0 0 0,-1-1 1 0 0,0 1-1 0 0,1-1 0 0 0,-1 1 0 0 0,0 0 0 0 0,1-1 1 0 0,-1 1-1 0 0,0-1 0 0 0,1 1 0 0 0,-1-1 0 0 0,1 0 1 0 0,0 1-1 0 0,0 1 42 0 0,1-1 137 0 0,3 1 94 0 0,-5-1-280 0 0,1-1 0 0 0,-1 0 0 0 0,0 0 1 0 0,1 0-1 0 0,-1 1 0 0 0,0-1 0 0 0,1 0 0 0 0,-1 0 0 0 0,0 0 1 0 0,1 0-1 0 0,-1 0 0 0 0,1 0 0 0 0,-1 1 0 0 0,0-1 1 0 0,1 0-1 0 0,-1 0 0 0 0,1 0 0 0 0,-1 0 0 0 0,0 0 0 0 0,1-1 1 0 0,-1 1-1 0 0,0 0 0 0 0,1 0 0 0 0,4-1 43 0 0,-1 0 0 0 0,1-1 0 0 0,-1 1 0 0 0,0-1 0 0 0,1 0 0 0 0,-1 0 0 0 0,0-1 0 0 0,0 1 0 0 0,-1-1 0 0 0,1 0 0 0 0,0 0 0 0 0,-1 0 0 0 0,4-5 0 0 0,6-7 89 0 0,20-30 0 0 0,-27 36-114 0 0,57-104 165 0 0,-38 64-115 0 0,14-30-66 0 0,-21 40-14 0 0,33-52-1 0 0,-38 70-33 0 0,-12 20-149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10423 0 0,'2'55'1063'0'0,"0"-35"-821"0"0,-1-1 1 0 0,-2 1 0 0 0,-3 28 0 0 0,-9 10 2675 0 0,-38 106 0 0 0,14-76-2160 0 0,22-54-626 0 0,14-31-193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0,'0'2'403'0'0,"6"22"1696"0"0,1-1 0 0 0,1 0 0 0 0,12 26-1 0 0,-2-6-1129 0 0,65 150 1487 0 0,-29-72-1700 0 0,-38-83-652 0 0,-1 1 1 0 0,-3 1 0 0 0,-1 0-1 0 0,6 48 1 0 0,-15-71-24 0 0,-1 23 1 0 0,-1-30-61 0 0,0-8 45 0 0,-4 7-774 0 0,4-8-197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9615 0 0,'0'0'868'0'0,"-1"1"-713"0"0,-48 72 2400 0 0,29-45-1572 0 0,2 1 0 0 0,-15 34 0 0 0,-8 12 52 0 0,-70 125 474 0 0,94-165-1358 0 0,-53 121 195 0 0,23-51-180 0 0,31-72-121 0 0,-4 4 11 0 0,6-11-5837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9 157 2759 0 0,'0'0'426'0'0,"-1"2"746"0"0,-6 18 10200 0 0,8-22-10927 0 0,4-8-237 0 0,1 1 0 0 0,0 0 0 0 0,0 0 1 0 0,1 1-1 0 0,0 0 0 0 0,11-10 0 0 0,19-16 122 0 0,-28 25-246 0 0,-1 1 1 0 0,2 0-1 0 0,0 0 0 0 0,0 1 1 0 0,0 0-1 0 0,18-9 0 0 0,-8 8 115 0 0,-18 8-22 0 0,0 2-103 0 0,1 3-71 0 0,-1 0 1 0 0,1 0 0 0 0,-1 0 0 0 0,0 0-1 0 0,-1 0 1 0 0,1 0 0 0 0,-1 1 0 0 0,0-1 0 0 0,0 1-1 0 0,-1-1 1 0 0,1 0 0 0 0,-1 1 0 0 0,-1 6 0 0 0,-1 9 57 0 0,-1 0 1 0 0,-6 23 0 0 0,2-19-14 0 0,-1-1 0 0 0,-21 46 0 0 0,-31 40 174 0 0,59-108 238 0 0,3-3-294 0 0,48-37 443 0 0,-17 12-314 0 0,-17 13-250 0 0,-5 5-32 0 0,-1 0 1 0 0,1 0-1 0 0,17-8 0 0 0,-26 15-13 0 0,1-1-1 0 0,0 1 0 0 0,0 0 1 0 0,0 0-1 0 0,0 0 0 0 0,0 1 1 0 0,0-1-1 0 0,0 1 0 0 0,0-1 1 0 0,0 1-1 0 0,0 0 0 0 0,0 0 1 0 0,0 1-1 0 0,0-1 0 0 0,0 1 1 0 0,0-1-1 0 0,0 1 0 0 0,0 0 1 0 0,0 0-1 0 0,3 2 0 0 0,-4-2-7 0 0,1 1 0 0 0,-1 0-1 0 0,1 0 1 0 0,-1 0 0 0 0,0 0-1 0 0,0 0 1 0 0,0 1 0 0 0,0-1-1 0 0,0 1 1 0 0,-1-1 0 0 0,1 1-1 0 0,-1 0 1 0 0,2 4 0 0 0,1 4-17 0 0,0 0-1 0 0,1 14 1 0 0,-4-21 17 0 0,5 34 25 0 0,-2-1-1 0 0,-1 72 1 0 0,-1-9-283 0 0,-1-77-334 0 0,2 0 0 0 0,7 29 0 0 0,-5-36-1409 0 0,6 3-4250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9215 0 0,'0'0'707'0'0,"2"-1"-464"0"0,19-6 138 0 0,-11 3 246 0 0,19-5-1 0 0,82-12 1310 0 0,-71 13-1604 0 0,1 3 0 0 0,61 0 0 0 0,-85 5-623 0 0,-1 1 0 0 0,0 1-1 0 0,30 6 1 0 0,-17 0-4580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8287 0 0,'0'0'756'0'0,"3"1"-622"0"0,9-1 355 0 0,0 0 1 0 0,0-1 0 0 0,1 0-1 0 0,-1 0 1 0 0,12-4 0 0 0,-1 0 418 0 0,0 1-237 0 0,273-49 1961 0 0,-191 35-7075 0 0,-54 10-657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16 5527 0 0,'0'0'423'0'0,"-1"-2"-135"0"0,-4-5 942 0 0,4 6-1114 0 0,1 1-1 0 0,0-1 0 0 0,0 1 1 0 0,-1 0-1 0 0,1-1 0 0 0,0 1 1 0 0,-1-1-1 0 0,1 1 0 0 0,-1 0 1 0 0,1 0-1 0 0,0-1 1 0 0,-1 1-1 0 0,1 0 0 0 0,-1 0 1 0 0,1-1-1 0 0,-1 1 0 0 0,1 0 1 0 0,-1 0-1 0 0,1 0 0 0 0,-1 0 1 0 0,1 0-1 0 0,-1 0 0 0 0,1 0 1 0 0,-1 0-1 0 0,1 0 0 0 0,-1 0 1 0 0,0 0-1 0 0,-3 2 30 0 0,0 0 0 0 0,0 0 0 0 0,0 0 0 0 0,1 1 0 0 0,-1-1 0 0 0,1 1 0 0 0,-1 0 1 0 0,1 0-1 0 0,0 0 0 0 0,0 0 0 0 0,1 1 0 0 0,-1-1 0 0 0,1 1 0 0 0,-4 7 0 0 0,-3 6 30 0 0,1 0 0 0 0,1 1 0 0 0,1 0 0 0 0,1 0 0 0 0,0 0 0 0 0,2 1-1 0 0,0 0 1 0 0,0 0 0 0 0,2 19 0 0 0,1-13-100 0 0,1 0-1 0 0,2 0 1 0 0,10 46-1 0 0,-10-60-35 0 0,0 1 0 0 0,1-1 1 0 0,0 0-1 0 0,1-1 0 0 0,1 1 0 0 0,-1-1 0 0 0,1 0 0 0 0,1 0 0 0 0,0-1 0 0 0,12 13 0 0 0,-14-17 18 0 0,0-1-1 0 0,0-1 1 0 0,0 1-1 0 0,1-1 0 0 0,-1 0 1 0 0,1 0-1 0 0,0 0 1 0 0,0-1-1 0 0,0 0 0 0 0,0 0 1 0 0,0-1-1 0 0,0 0 1 0 0,0 0-1 0 0,9 1 1 0 0,-4-2 52 0 0,-1 0 0 0 0,1-1 0 0 0,0 0 0 0 0,-1-1 1 0 0,1 0-1 0 0,-1-1 0 0 0,17-6 0 0 0,-9 2 27 0 0,0-1 0 0 0,0 0 0 0 0,-1-2 0 0 0,-1 0 0 0 0,23-18 0 0 0,75-79 312 0 0,-92 83-385 0 0,-1-1 0 0 0,32-51 1 0 0,-16 9 1 0 0,11-17 8 0 0,-38 70-73 0 0,-10 14 0 0 0,0 0-1 0 0,0-1 0 0 0,0 1 1 0 0,0 0-1 0 0,0 0 1 0 0,1-1-1 0 0,-1 1 0 0 0,0 0 1 0 0,0 0-1 0 0,0 0 1 0 0,1-1-1 0 0,-1 1 1 0 0,0 0-1 0 0,0 0 0 0 0,0 0 1 0 0,1 0-1 0 0,-1 0 1 0 0,0-1-1 0 0,0 1 0 0 0,1 0 1 0 0,-1 0-1 0 0,0 0 1 0 0,1 0-1 0 0,-1 0 0 0 0,0 0 1 0 0,1 0-1 0 0,-1 1-4 0 0,1-1 0 0 0,-1 1 1 0 0,0 0-1 0 0,0-1 0 0 0,1 1 0 0 0,-1 0 0 0 0,0 0 0 0 0,0-1 0 0 0,0 1 1 0 0,1 0-1 0 0,-1 0 0 0 0,0 0 0 0 0,-1 1 0 0 0,1 14-17 0 0,-6 25-3 0 0,-17 58 0 0 0,14-62 21 0 0,-121 407 12 0 0,-98 157 680 0 0,205-548-506 0 0,-50 83-1 0 0,-10-11 310 0 0,67-102-288 0 0,-2-2-1 0 0,-1 0 1 0 0,-27 24-1 0 0,41-41-150 0 0,-1 1 0 0 0,0-1 0 0 0,0 0 0 0 0,0-1 0 0 0,0 1-1 0 0,0-1 1 0 0,-1 0 0 0 0,1-1 0 0 0,-1 0 0 0 0,0 0 0 0 0,0 0 0 0 0,0-1-1 0 0,0 0 1 0 0,0 0 0 0 0,0 0 0 0 0,0-1 0 0 0,0-1 0 0 0,0 1 0 0 0,-7-2 0 0 0,8 1-26 0 0,1-1 1 0 0,-1 1-1 0 0,1-1 1 0 0,0 0 0 0 0,0-1-1 0 0,0 1 1 0 0,0-1 0 0 0,0 0-1 0 0,0 0 1 0 0,1 0-1 0 0,-1-1 1 0 0,1 0 0 0 0,0 0-1 0 0,0 0 1 0 0,1 0 0 0 0,-1-1-1 0 0,-4-7 1 0 0,4 6-42 0 0,0-1 0 0 0,1 0-1 0 0,0 0 1 0 0,0 0 0 0 0,1 0 0 0 0,0 0 0 0 0,0 0 0 0 0,0-1 0 0 0,1 1 0 0 0,0 0-1 0 0,1-1 1 0 0,0-13 0 0 0,1 16-129 0 0,0-1-1 0 0,0 0 1 0 0,0 1-1 0 0,1-1 1 0 0,0 1-1 0 0,0-1 1 0 0,1 1-1 0 0,-1 0 1 0 0,1 0-1 0 0,0 0 1 0 0,1 0-1 0 0,-1 1 1 0 0,1-1-1 0 0,0 1 1 0 0,0 0 0 0 0,0 0-1 0 0,0 0 1 0 0,1 1-1 0 0,0-1 1 0 0,0 1-1 0 0,0 0 1 0 0,0 1-1 0 0,0-1 1 0 0,6-1-1 0 0,9-3-4471 0 0,0-1-1404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76 141 6911 0 0,'-2'2'315'0'0,"-25"18"79"0"0,15-12 855 0 0,-22 19 6119 0 0,36-27-6782 0 0,34-15 212 0 0,0-1 0 0 0,49-31-1 0 0,-37 20-494 0 0,-27 15-195 0 0,22-12 222 0 0,56-23-1 0 0,-94 45-298 0 0,0 1 1 0 0,0-1 0 0 0,0 1-1 0 0,0 0 1 0 0,0 0 0 0 0,0 0-1 0 0,7 1 1 0 0,-10 0-20 0 0,0 0 0 0 0,-1 0 0 0 0,1 0 0 0 0,0 1 0 0 0,-1-1 0 0 0,1 1 0 0 0,-1-1 0 0 0,1 1 0 0 0,-1-1 0 0 0,1 1 0 0 0,-1 0 0 0 0,1 0 0 0 0,-1 0 0 0 0,1 0 0 0 0,-1 0 0 0 0,0 0 0 0 0,0 0 0 0 0,0 1 0 0 0,1-1 0 0 0,-1 0 0 0 0,0 1 0 0 0,-1-1 0 0 0,1 0 0 0 0,0 1 0 0 0,0 0 0 0 0,0 1 0 0 0,1 2 15 0 0,-1 0 0 0 0,0 0 0 0 0,0 0 0 0 0,0 1 0 0 0,0-1 0 0 0,-1 0 0 0 0,0 8 0 0 0,-6 38 126 0 0,5-46-138 0 0,-3 19 41 0 0,-1 0 0 0 0,-1-1 0 0 0,-2 1 0 0 0,0-1 0 0 0,-2-1 0 0 0,0 0 0 0 0,-17 27 0 0 0,-5 0 104 0 0,-24 39-40 0 0,55-86 112 0 0,1-2-213 0 0,1 0 0 0 0,0-1 0 0 0,0 1 0 0 0,-1 0 0 0 0,1 0 0 0 0,0-1 0 0 0,-1 1 0 0 0,1-1 0 0 0,0 1 0 0 0,-1 0 0 0 0,1-1-1 0 0,0 0 1 0 0,2-1 52 0 0,26-18 210 0 0,38-34-1 0 0,22-29 332 0 0,-62 56-558 0 0,-12 13-54 0 0,1 1 0 0 0,24-17 0 0 0,-29 23 0 0 0,0 1 0 0 0,0 1 0 0 0,1-1 0 0 0,-1 2 0 0 0,16-5 0 0 0,-24 8-2 0 0,1 0-1 0 0,-1 1 1 0 0,0 0 0 0 0,1-1-1 0 0,-1 1 1 0 0,0 1 0 0 0,0-1-1 0 0,1 0 1 0 0,-1 1 0 0 0,0-1-1 0 0,0 1 1 0 0,1 0 0 0 0,-1 0-1 0 0,0 0 1 0 0,0 1 0 0 0,0-1-1 0 0,0 1 1 0 0,0 0 0 0 0,-1-1-1 0 0,1 1 1 0 0,-1 1 0 0 0,1-1-1 0 0,-1 0 1 0 0,1 0 0 0 0,2 6-1 0 0,0-2-5 0 0,0 1 0 0 0,-1 0 0 0 0,0 0 1 0 0,0 1-1 0 0,-1-1 0 0 0,0 1 0 0 0,-1 0 0 0 0,1 0 0 0 0,1 11 0 0 0,0 12 16 0 0,-2 0 0 0 0,-1 31 0 0 0,-7 63 61 0 0,-1 14-22 0 0,7-128-227 0 0,0-9-745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3223 0 0,'0'0'2446'0'0,"2"0"-1274"0"0,35 2 837 0 0,18 0-616 0 0,331-20 1563 0 0,-354 17-2705 0 0,0 1-1 0 0,53 9 0 0 0,-65-6-153 0 0,0 1 0 0 0,0 2 0 0 0,-1 0 0 0 0,0 0 0 0 0,25 14 1 0 0,-33-14-68 0 0,0 1 0 0 0,0 1 0 0 0,-1-1 0 0 0,0 1 0 0 0,0 1 0 0 0,-1 0 0 0 0,0 1 1 0 0,10 14-1 0 0,-6-6 18 0 0,-1 1 1 0 0,-2 1-1 0 0,0 0 0 0 0,8 21 1 0 0,0 10 80 0 0,17 76 1 0 0,-1 56 130 0 0,-25-117-84 0 0,-3 1 1 0 0,-5 117-1 0 0,-30 135 79 0 0,14-173-178 0 0,10-102-49 0 0,-9 120 93 0 0,10 1 37 0 0,18 43-145 0 0,-6-152-14 0 0,23 93-1 0 0,1-45 150 0 0,82 183 0 0 0,-79-221 159 0 0,2-2 0 0 0,88 112-1 0 0,-78-115-42 0 0,82 79 0 0 0,-21-32-121 0 0,29 28-3 0 0,-91-95-129 0 0,281 240 95 0 0,-222-199-31 0 0,-77-64-29 0 0,37 19 0 0 0,14 10 91 0 0,-71-42-111 0 0,-3-2-4 0 0,0 0-1 0 0,-1 0 0 0 0,1 1 1 0 0,-1-1-1 0 0,0 1 1 0 0,0 0-1 0 0,4 5 1 0 0,-3 2-12 0 0,-5-10-8 0 0,1 0 0 0 0,-1 0 0 0 0,0 1 0 0 0,0-1 0 0 0,0 0 0 0 0,0 1 0 0 0,0-1-1 0 0,0 0 1 0 0,0 0 0 0 0,-1 1 0 0 0,1-1 0 0 0,0 0 0 0 0,-1 0 0 0 0,1 1 0 0 0,-1-1 0 0 0,1 0 0 0 0,-1 0 0 0 0,0 0-1 0 0,1 0 1 0 0,-2 2 0 0 0,-2 2 31 0 0,-1 0 1 0 0,-9 8-1 0 0,-1 2 9 0 0,-3 4 15 0 0,-1 0 1 0 0,-22 17 0 0 0,5-6-1 0 0,-80 66 73 0 0,81-68-118 0 0,-22 20-14 0 0,29-18 18 0 0,2 0 0 0 0,1 2 0 0 0,-36 59 0 0 0,35-44 6 0 0,2 0-1 0 0,-24 68 0 0 0,-84 303-21 0 0,108-321-13 0 0,5 1 1 0 0,4 1-1 0 0,4 1 0 0 0,3 160 0 0 0,35 36 13 0 0,13-54 0 0 0,11-3 0 0 0,-32-149 0 0 0,41 156 0 0 0,-14-56 0 0 0,-21-83 0 0 0,33 149 0 0 0,21 206 0 0 0,-48-140 32 0 0,-27-235-16 0 0,-13 149 0 0 0,-29 74-16 0 0,-23-3 0 0 0,-22-21 1 0 0,-12-4 62 0 0,-116 220 76 0 0,170-424-39 0 0,-3-2 0 0 0,-91 120 0 0 0,101-156 83 0 0,-75 68 1 0 0,79-81-60 0 0,10-10-24 0 0,-1 0 0 0 0,0-2 0 0 0,-1 0 1 0 0,-28 13-1 0 0,-43 28 193 0 0,8-4 7 0 0,-76 48 284 0 0,105-64-480 0 0,40-26-88 0 0,0-1 0 0 0,-1-1 0 0 0,0 0 0 0 0,-1-1 0 0 0,1-1 0 0 0,-1-1 0 0 0,-21 4 0 0 0,23-7-16 0 0,0-3-44 0 0,4-3-184 0 0,11 4 219 0 0,1 0 0 0 0,0 0 0 0 0,0 0 0 0 0,0 0 0 0 0,0 0 0 0 0,0 0 0 0 0,0 0 0 0 0,-1 0 0 0 0,1-1 0 0 0,0 1 0 0 0,0 0 0 0 0,0 0 0 0 0,0 0 0 0 0,0 0 0 0 0,0 0 0 0 0,0 0 0 0 0,0 0 1 0 0,-1 0-1 0 0,1 0 0 0 0,0 0 0 0 0,0-1 0 0 0,0 1 0 0 0,0 0 0 0 0,0 0 0 0 0,0 0 0 0 0,0 0 0 0 0,0 0 0 0 0,0 0 0 0 0,0-1 0 0 0,0 1 0 0 0,0 0 0 0 0,0 0 0 0 0,0 0 0 0 0,0-2-393 0 0,-1 1 0 0 0,1-1-1 0 0,0 1 1 0 0,1-1 0 0 0,-1 1 0 0 0,0-1 0 0 0,0 1 0 0 0,0-1-1 0 0,1 1 1 0 0,-1-1 0 0 0,1 1 0 0 0,-1-1 0 0 0,1 1 0 0 0,0 0-1 0 0,1-2 1 0 0,10-15-6466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4807 0 0,'-3'2'157'0'0,"-16"12"4422"0"0,24-13-4059 0 0,23 0 496 0 0,6-3-105 0 0,0-2-1 0 0,33-8 0 0 0,222-29 1280 0 0,-221 33-1892 0 0,140-8 117 0 0,-131 11-342 0 0,-28 5-201 0 0,-26 1-181 0 0,-21-1-64 0 0,-1 0 0 0 0,1 0 0 0 0,-1 0 1 0 0,1 0-1 0 0,0 0 0 0 0,-1 1 0 0 0,1-1 1 0 0,2 1-1 0 0,0 0-1014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6447 0 0,'0'0'499'0'0,"0"3"-220"0"0,3 15 1548 0 0,1 0 0 0 0,12 33 0 0 0,-12-41-1423 0 0,0-1 1 0 0,0 0 0 0 0,1 0-1 0 0,0 0 1 0 0,0-1 0 0 0,1 1 0 0 0,9 8-1 0 0,-8-11-206 0 0,-1 0-1 0 0,1 0 0 0 0,1-1 1 0 0,-1 0-1 0 0,1-1 1 0 0,0 0-1 0 0,0 0 0 0 0,10 3 1 0 0,9 1 324 0 0,33 7 0 0 0,-45-12-367 0 0,5 1 70 0 0,1-1 0 0 0,0-2 0 0 0,26 0 0 0 0,62-8 306 0 0,-84 4-468 0 0,0-1 1 0 0,-1-2-1 0 0,0 0 1 0 0,0-1-1 0 0,0-2 1 0 0,-1 0-1 0 0,31-18 1 0 0,-41 19-40 0 0,-1 0 1 0 0,0-1-1 0 0,0 0 1 0 0,-1-1-1 0 0,0 0 1 0 0,0-1-1 0 0,-1 0 1 0 0,-1 0-1 0 0,0-1 1 0 0,15-26-1 0 0,-21 31-7 0 0,0 0 0 0 0,4-15-1 0 0,-6 19-5 0 0,0 0 0 0 0,-1-1 0 0 0,0 1-1 0 0,1 0 1 0 0,-1-1 0 0 0,0 1-1 0 0,0 0 1 0 0,-2-7 0 0 0,2 9-5 0 0,0 0 0 0 0,-1 0 0 0 0,1 0 1 0 0,-1 0-1 0 0,0 0 0 0 0,1 0 0 0 0,-1 0 0 0 0,0 0 0 0 0,1 1 1 0 0,-1-1-1 0 0,0 0 0 0 0,0 0 0 0 0,0 1 0 0 0,1-1 0 0 0,-1 0 1 0 0,0 1-1 0 0,0-1 0 0 0,-1 0 0 0 0,-1 0 10 0 0,1 0-1 0 0,-1 0 0 0 0,1 1 1 0 0,-1-1-1 0 0,1 1 1 0 0,-4-1-1 0 0,-5 0 4 0 0,-1 2-1 0 0,1-1 1 0 0,-1 1 0 0 0,1 1-1 0 0,-18 4 1 0 0,-54 22 70 0 0,68-23-86 0 0,-14 6-27 0 0,0 1 1 0 0,1 1-1 0 0,-50 32 1 0 0,66-36 12 0 0,1-1 1 0 0,0 2 0 0 0,0-1 0 0 0,1 1 0 0 0,0 1 0 0 0,1 0 0 0 0,0 1 0 0 0,1-1 0 0 0,1 1 0 0 0,-12 24 0 0 0,12-20 6 0 0,1 0 0 0 0,1 1 0 0 0,1 0-1 0 0,0 0 1 0 0,1 0 0 0 0,1 1 0 0 0,0-1 0 0 0,2 1 0 0 0,0-1 0 0 0,0 1 0 0 0,5 21 0 0 0,-3-25 26 0 0,1 0 1 0 0,1-1 0 0 0,0 0 0 0 0,1 0 0 0 0,1 0 0 0 0,-1 0-1 0 0,2-1 1 0 0,0 0 0 0 0,0 0 0 0 0,1-1 0 0 0,1 0 0 0 0,0 0-1 0 0,0-1 1 0 0,19 15 0 0 0,-7-9 51 0 0,0-2 0 0 0,0 0-1 0 0,2-1 1 0 0,-1-2 0 0 0,43 16-1 0 0,-35-17 18 0 0,1-2 0 0 0,0-1 0 0 0,1-1-1 0 0,37 2 1 0 0,178-6 457 0 0,-235-2-527 0 0,142-14 271 0 0,-146 13-281 0 0,-1-1-1 0 0,0 0 1 0 0,0 0-1 0 0,9-4 0 0 0,-14 5-118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9439 0 0,'0'0'859'0'0,"3"1"-710"0"0,4 2-91 0 0,-1-1 0 0 0,1 1 0 0 0,0-2 0 0 0,0 1 0 0 0,0-1 0 0 0,0 0 0 0 0,0 0 0 0 0,0-1 0 0 0,1 0 0 0 0,8-1 0 0 0,12-2 360 0 0,37-10 1 0 0,-11 3 78 0 0,123-28 580 0 0,-73 15-884 0 0,-34 9-1343 0 0,-67 14 90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0,'0'0'2698'0'0,"4"1"-2308"0"0,11 3 2 0 0,0 0 0 0 0,1-2 0 0 0,22 2 0 0 0,142-10 1392 0 0,-136 4-1500 0 0,0 3-1 0 0,0 1 1 0 0,0 2-1 0 0,-1 2 0 0 0,0 2 1 0 0,53 17-1 0 0,-74-17-147 0 0,0 0 0 0 0,0 1 0 0 0,25 15-1 0 0,-32-15-41 0 0,-1 0-1 0 0,-1 1 1 0 0,0 0-1 0 0,0 1 1 0 0,15 17-1 0 0,-16-13 15 0 0,0 0 0 0 0,-1 1 0 0 0,0 0 0 0 0,-1 0 0 0 0,-1 1 0 0 0,-1 1 0 0 0,12 33 0 0 0,-13-24 37 0 0,0 1-1 0 0,-2 0 1 0 0,-1 0-1 0 0,1 56 0 0 0,-6-47 45 0 0,-2 0 0 0 0,-1 0 0 0 0,-12 47 0 0 0,11-65-71 0 0,-1-1 1 0 0,0 1 0 0 0,-2-1 0 0 0,0-1 0 0 0,-1 0 0 0 0,-1 0 0 0 0,-14 19 0 0 0,11-19 11 0 0,-1 0 0 0 0,-1-1 1 0 0,-1 0-1 0 0,0-1 1 0 0,-1-1-1 0 0,-20 12 0 0 0,35-25-123 0 0,-74 47 315 0 0,57-37-273 0 0,-1-2-1 0 0,-23 9 1 0 0,37-16-105 0 0,1 0 0 0 0,0-1 0 0 0,-1 0 0 0 0,-9 1 0 0 0,14-2 32 0 0,-1 0 0 0 0,1 0 0 0 0,0 0 0 0 0,0 0 0 0 0,0 0 0 0 0,-1 0 0 0 0,1-1 0 0 0,0 1 0 0 0,0 0 0 0 0,0-1 0 0 0,0 1 0 0 0,-2-2 0 0 0,2 2 7 0 0,1-1 0 0 0,-1 1 0 0 0,1-1 0 0 0,-1 0 0 0 0,1 1 0 0 0,-1-1 0 0 0,1 1 0 0 0,0-1 0 0 0,-1 0 0 0 0,1 0 0 0 0,0 1 0 0 0,-1-1 0 0 0,1 0 0 0 0,0 1 0 0 0,0-1 0 0 0,0 0 0 0 0,0 0 0 0 0,0 0 1 0 0,0 1-1 0 0,0-1 0 0 0,0 0 0 0 0,0 0 0 0 0,4-17-1282 0 0,5-4-372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6103 0 0,'0'0'5000'0'0,"-2"3"-4408"0"0,-8 14-197 0 0,0 0-1 0 0,2 1 0 0 0,0 0 0 0 0,1 0 0 0 0,-7 28 1 0 0,14-46-393 0 0,-116 419 2597 0 0,31-140-1528 0 0,16 5-429 0 0,62-234-450 0 0,6-47-50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0,'0'0'1996'0'0,"2"0"-1360"0"0,-1-1-524 0 0,0 1 0 0 0,0 0 0 0 0,1-1 0 0 0,-1 1 0 0 0,0 0 0 0 0,0 0 0 0 0,1 0 0 0 0,-1 0 0 0 0,0 0 0 0 0,1 0 0 0 0,-1 1 0 0 0,0-1 0 0 0,0 0 0 0 0,1 0 0 0 0,-1 1 0 0 0,1 0 0 0 0,23 10 407 0 0,0 1 0 0 0,-1 2 0 0 0,-1 0 0 0 0,0 1 0 0 0,-1 2-1 0 0,38 36 1 0 0,165 206 880 0 0,-126-110-1177 0 0,-56-80-137 0 0,-27-42 42 0 0,14 33 1 0 0,-12-24-97 0 0,-13-27-164 0 0,-4-7-554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7831 0 0,'0'0'1928'0'0,"-1"2"-713"0"0,-1 7-446 0 0,0 1 0 0 0,-1-1 1 0 0,-1 0-1 0 0,1 0 0 0 0,-6 9 0 0 0,-29 44 805 0 0,-81 126 984 0 0,44-67-1606 0 0,-37 37-400 0 0,60-87-458 0 0,23-33-44 0 0,-41 40 0 0 0,-16 22-1218 0 0,85-99 70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10591 0 0,'-17'29'633'0'0,"-26"37"-1"0"0,21-35 217 0 0,-2 4 406 0 0,-85 138 2978 0 0,96-150-4078 0 0,2 2 1 0 0,0 0-1 0 0,2 0 1 0 0,0 1-1 0 0,-7 41 1 0 0,12-42-1517 0 0,0 2-5005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 0 0,'0'0'374'0'0,"2"-1"726"0"0,17-18 4870 0 0,-17 18-5263 0 0,0 1-35 0 0,0 1-575 0 0,0-1 0 0 0,0 1 0 0 0,0-1 0 0 0,0 1 0 0 0,1 0 0 0 0,-1 0 0 0 0,0-1 0 0 0,0 1 0 0 0,-1 1 0 0 0,1-1 0 0 0,0 0 0 0 0,0 0 0 0 0,0 1 0 0 0,1 1 0 0 0,6 6 346 0 0,10 13-1 0 0,-15-17-311 0 0,103 143 1810 0 0,-12 8-819 0 0,-68-111-923 0 0,25 53 94 0 0,-44-79-213 0 0,0 1 0 0 0,-1-1-1 0 0,5 28 1 0 0,-11-37-103 0 0,2 0 0 0 0,-1 0 0 0 0,1 0 0 0 0,1 0 0 0 0,0 0 0 0 0,6 9 0 0 0,-9-17-474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7 7831 0 0,'0'0'603'0'0,"-1"-1"-396"0"0,-6 0 82 0 0,-1-1 0 0 0,1 1 0 0 0,-10-1 0 0 0,14 2-99 0 0,-1 0 0 0 0,1 1 1 0 0,0-1-1 0 0,-1 1 1 0 0,1-1-1 0 0,-1 1 0 0 0,1 0 1 0 0,0 0-1 0 0,-6 4 1 0 0,-8 4 393 0 0,0 2 0 0 0,1 0 0 0 0,-18 16 0 0 0,-40 45 789 0 0,-40 59 125 0 0,7 7-523 0 0,89-114-852 0 0,-118 169 821 0 0,112-153-801 0 0,1 2 1 0 0,-35 87 0 0 0,40-69-40 0 0,17-54-99 0 0,0-1 0 0 0,0 1-1 0 0,0 0 1 0 0,1 0 0 0 0,0-1-1 0 0,0 1 1 0 0,0 0 0 0 0,3 10-1 0 0,-3-15-13 0 0,1 1-1 0 0,0 0 1 0 0,-1 0-1 0 0,1 0 1 0 0,0-1 0 0 0,0 1-1 0 0,0 0 1 0 0,0-1-1 0 0,1 1 1 0 0,-1-1-1 0 0,0 1 1 0 0,1-1 0 0 0,-1 0-1 0 0,1 0 1 0 0,-1 1-1 0 0,1-1 1 0 0,-1 0-1 0 0,3 0 1 0 0,-1 1-137 0 0,1-1 0 0 0,0 0 0 0 0,-1 0 0 0 0,1 0 0 0 0,0 0 0 0 0,0 0 0 0 0,-1-1 0 0 0,6 0 0 0 0,17-1-1225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10135 0 0,'0'0'778'0'0,"2"2"-506"0"0,47 28 950 0 0,-40-23-617 0 0,15 7 0 0 0,-18-11-373 0 0,-1 0 0 0 0,1 0 1 0 0,-1 0-1 0 0,0 1 0 0 0,0 0 0 0 0,-1 0 1 0 0,1 0-1 0 0,-1 0 0 0 0,5 6 0 0 0,-6-4-134 0 0,1-1 0 0 0,-1 1-1 0 0,0 0 1 0 0,0 0-1 0 0,-1 0 1 0 0,0 1 0 0 0,0-1-1 0 0,0 0 1 0 0,-1 1 0 0 0,0 0-1 0 0,0-1 1 0 0,-1 1-1 0 0,1-1 1 0 0,-2 1 0 0 0,1 0-1 0 0,-1-1 1 0 0,0 1 0 0 0,0-1-1 0 0,0 1 1 0 0,-1-1-1 0 0,0 1 1 0 0,-1-1 0 0 0,1 0-1 0 0,-1 0 1 0 0,0 0 0 0 0,-6 7-1 0 0,-22 27 1131 0 0,-64 63 0 0 0,84-92-989 0 0,1 0 0 0 0,1 1 0 0 0,-9 14 0 0 0,17-25-59 0 0,1 1-108 0 0,3 8 1 0 0,-1-6-53 0 0,0 0-1 0 0,1 0 0 0 0,0 0 0 0 0,0 0 0 0 0,0 0 0 0 0,0-1 0 0 0,6 6 0 0 0,29 18 62 0 0,-19-15-68 0 0,0-1 0 0 0,1-1 1 0 0,39 14-1 0 0,-39-19 10 0 0,0 0-1 0 0,0-1 0 0 0,0-1 1 0 0,1-1-1 0 0,22 0 1 0 0,102-11 89 0 0,-13-5-2283 0 0,-113 12 423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6911 0 0,'0'0'1756'0'0,"0"-1"-617"0"0,0 0-939 0 0,0 1 0 0 0,0-1-1 0 0,0 1 1 0 0,0-1 0 0 0,0 1 0 0 0,0-1 0 0 0,1 1-1 0 0,-1-1 1 0 0,0 1 0 0 0,0-1 0 0 0,1 1 0 0 0,-1 0-1 0 0,0-1 1 0 0,1 1 0 0 0,-1-1 0 0 0,0 1 0 0 0,1 0-1 0 0,-1-1 1 0 0,0 1 0 0 0,1 0 0 0 0,-1 0 0 0 0,1-1-1 0 0,-1 1 1 0 0,1 0 0 0 0,-1 0 0 0 0,1 0 0 0 0,-1-1-1 0 0,1 1 1 0 0,-1 0 0 0 0,1 0 0 0 0,-1 0 0 0 0,1 0-1 0 0,0 0 1 0 0,11-1-361 0 0,1 6-687 0 0,-2 1-327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5983 0 0,'0'0'4063'0'0,"1"-1"-3638"0"0,16-10 2875 0 0,-15 12-3161 0 0,0 0-97 0 0,6 1 169 0 0,-7 1-104 0 0,4 6-26 0 0,-1 1 0 0 0,0 0 0 0 0,0 0 1 0 0,-1 0-1 0 0,0 0 0 0 0,-1 1 0 0 0,1 12 0 0 0,0 79 542 0 0,-3-87-566 0 0,-10 166 580 0 0,2-70-379 0 0,-7 16-24 0 0,-12-1-17 0 0,23-108-173 0 0,-16 91 206 0 0,18-105-236 0 0,1 14 84 0 0,1-17 422 0 0,3-2-405 0 0,3-2-51 0 0,-1 0 1 0 0,1 0-1 0 0,-1-1 0 0 0,1 0 1 0 0,4-4-1 0 0,25-26 144 0 0,3-3-130 0 0,3 5-51 0 0,68-39-1 0 0,-97 64-7 0 0,0 1-1 0 0,0 0 0 0 0,1 1 1 0 0,0 0-1 0 0,0 1 1 0 0,0 1-1 0 0,0 0 0 0 0,1 1 1 0 0,23-1-1 0 0,-28 3 0 0 0,0 0 0 0 0,0 1 0 0 0,0 0 0 0 0,0 0 1 0 0,-1 1-1 0 0,17 6 0 0 0,-19-6-13 0 0,0 1 0 0 0,0 0 0 0 0,-1 0 1 0 0,1 1-1 0 0,-1-1 0 0 0,0 1 0 0 0,0 0 1 0 0,-1 1-1 0 0,1-1 0 0 0,5 8 0 0 0,-6-6-4 0 0,0 0 0 0 0,0 1 0 0 0,-1-1 0 0 0,0 1-1 0 0,-1-1 1 0 0,1 1 0 0 0,-1 0 0 0 0,2 13 0 0 0,-2-6 18 0 0,-1 0 1 0 0,0 0-1 0 0,-2 22 1 0 0,0-19 53 0 0,-2 0 0 0 0,0-1 1 0 0,0 1-1 0 0,-2-1 1 0 0,0 0-1 0 0,-1 0 1 0 0,0 0-1 0 0,-2-1 1 0 0,0 0-1 0 0,0 0 1 0 0,-1-1-1 0 0,-1 0 1 0 0,-1 0-1 0 0,0-1 1 0 0,0-1-1 0 0,-1 0 1 0 0,-1 0-1 0 0,-19 13 1 0 0,14-13 59 0 0,-1 0 1 0 0,-1-1-1 0 0,1-1 1 0 0,-2-1-1 0 0,1 0 1 0 0,-25 6-1 0 0,37-14-105 0 0,0 1-1 0 0,0-1 0 0 0,0-1 1 0 0,0 0-1 0 0,0 0 0 0 0,0 0 1 0 0,0-1-1 0 0,0 0 1 0 0,0-1-1 0 0,0 0 0 0 0,-9-3 1 0 0,5 1 9 0 0,0-2 1 0 0,0 1 0 0 0,0-1-1 0 0,1-1 1 0 0,0 0 0 0 0,-11-9-1 0 0,4-1-109 0 0,0 0 0 0 0,0-1 0 0 0,2-1 0 0 0,-19-27 0 0 0,20 21-424 0 0,14 23-204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0,'0'0'2478'0'0,"2"2"-2400"0"0,43 31-398 0 0,-43-32 100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3679 0 0,'0'0'284'0'0,"-1"2"-30"0"0,-2 8 7400 0 0,4-8-7183 0 0,2 0-288 0 0,0 0 0 0 0,0 0 0 0 0,0-1 1 0 0,0 1-1 0 0,0-1 0 0 0,0 0 0 0 0,7 2 0 0 0,2 0-351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0,'0'0'5927'0'0,"3"4"-5295"0"0,20 34 483 0 0,20 42 1 0 0,-27-47-764 0 0,10 23 455 0 0,25 80 1 0 0,-26-65-329 0 0,43 143-9 0 0,-44-71-238 0 0,-23-136-260 0 0,-1-5-396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0 8407 0 0,'0'0'758'0'0,"-2"2"-620"0"0,-29 20-18 0 0,12-4 820 0 0,2 1-1 0 0,-30 40 1 0 0,24-28-404 0 0,-201 280 2845 0 0,222-307-3374 0 0,-133 202 893 0 0,99-147-549 0 0,-42 100-1 0 0,72-144-412 0 0,0 1-1 0 0,0 0 0 0 0,2 1 1 0 0,-5 25-1 0 0,9-42 25 0 0,0 0-1 0 0,0 1 1 0 0,0-1 0 0 0,0 0 0 0 0,0 0-1 0 0,0 0 1 0 0,0 1 0 0 0,0-1 0 0 0,0 0 0 0 0,0 0-1 0 0,0 0 1 0 0,0 1 0 0 0,0-1 0 0 0,0 0-1 0 0,0 0 1 0 0,0 0 0 0 0,0 1 0 0 0,1-1-1 0 0,-1 0 1 0 0,0 0 0 0 0,0 0 0 0 0,0 0-1 0 0,0 1 1 0 0,0-1 0 0 0,6 7-3999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47 279 5527 0 0,'0'0'423'0'0,"-2"1"-278"0"0,-5 5 925 0 0,0-1 0 0 0,0 0 0 0 0,-17 8 4326 0 0,25-15-4978 0 0,6-13-132 0 0,0 0 0 0 0,1 1-1 0 0,1 0 1 0 0,0 1 0 0 0,1 0 0 0 0,14-15-1 0 0,1 4-47 0 0,35-35 204 0 0,-48 48-376 0 0,1 1 0 0 0,0 1 0 0 0,18-10 0 0 0,-23 14-55 0 0,85-41 149 0 0,-87 44-146 0 0,0 0 0 0 0,0 0 0 0 0,0 0 1 0 0,0 1-1 0 0,1 0 0 0 0,-1 0 0 0 0,1 1 0 0 0,6 0 0 0 0,-11 0-5 0 0,0 0 0 0 0,0 0 0 0 0,0 0 0 0 0,0 1 0 0 0,0-1 0 0 0,0 1 0 0 0,0-1 0 0 0,0 1 0 0 0,0 0 0 0 0,0 0 0 0 0,0-1 0 0 0,-1 2 0 0 0,1-1 0 0 0,0 0-1 0 0,-1 0 1 0 0,1 0 0 0 0,-1 1 0 0 0,1-1 0 0 0,-1 1 0 0 0,0-1 0 0 0,1 1 0 0 0,-1 0 0 0 0,0-1 0 0 0,0 1 0 0 0,0 0 0 0 0,0 0 0 0 0,-1 0 0 0 0,2 3 0 0 0,0 7-8 0 0,-1 0 1 0 0,0-1 0 0 0,-1 1 0 0 0,0 0-1 0 0,-4 18 1 0 0,2-16 20 0 0,0 0 0 0 0,-2 0-1 0 0,-9 25 1 0 0,-21 38 138 0 0,5-15-80 0 0,25-53-8 0 0,4-7 7 0 0,2-3-61 0 0,1 1 0 0 0,-1-1 0 0 0,1 1 0 0 0,-1-1 0 0 0,1 0 0 0 0,-1 0 0 0 0,0 0 0 0 0,4-3 0 0 0,-1 1 36 0 0,8-5 51 0 0,0 0 0 0 0,0-1 0 0 0,16-17 1 0 0,10-7-37 0 0,-15 14-53 0 0,1 2 0 0 0,0 1 0 0 0,2 1 0 0 0,40-17 0 0 0,-63 30-16 0 0,0 1 0 0 0,0 0 0 0 0,0 0 0 0 0,0 0 0 0 0,0 0 0 0 0,0 1 0 0 0,0 0 0 0 0,0 0 0 0 0,0 0 0 0 0,0 0 0 0 0,0 0 0 0 0,7 2 0 0 0,-9-1 0 0 0,1 0 0 0 0,-1 0 0 0 0,1 0 0 0 0,-1 0 0 0 0,0 1 0 0 0,1-1 0 0 0,-1 1 0 0 0,0-1 0 0 0,0 1 0 0 0,0 0 0 0 0,0 0 0 0 0,0 0 0 0 0,-1 0 0 0 0,1 0 0 0 0,0 0 0 0 0,-1 0 0 0 0,0 1 0 0 0,1-1 0 0 0,1 5 0 0 0,1 6 8 0 0,0 0 0 0 0,-1 0 1 0 0,2 17-1 0 0,2 43 44 0 0,-6-61-46 0 0,1 46 57 0 0,1 17 33 0 0,-1-59-88 0 0,0-1-1 0 0,7 27 0 0 0,1-19-1273 0 0,-9-21-140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1839 0 0,'0'0'8151'0'0,"0"2"-7582"0"0,-1 27 999 0 0,-8 44-1 0 0,-11 30-207 0 0,9-48-823 0 0,-11 54 287 0 0,-23 128 239 0 0,38-192-929 0 0,-19 133 135 0 0,20-124-165 0 0,3 72 0 0 0,3-117-70 0 0,1 1 1 0 0,0-1 0 0 0,1 1 0 0 0,0-1 0 0 0,0 0 0 0 0,4 10-1 0 0,-5-16-87 0 0,1 0 0 0 0,-1 0 0 0 0,1 1 0 0 0,0-1 0 0 0,0 0-1 0 0,0 0 1 0 0,0 0 0 0 0,1-1 0 0 0,-1 1 0 0 0,1-1-1 0 0,-1 1 1 0 0,1-1 0 0 0,0 0 0 0 0,0 0 0 0 0,0 0-1 0 0,0 0 1 0 0,1 0 0 0 0,4 1 0 0 0,16 2-550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199 175 1375 0 0,'13'-36'75'0'0,"3"-9"-14"0"0,-8 15 3681 0 0,14-33 3891 0 0,-20 86-6808 0 0,-1-17-713 0 0,-1 0-1 0 0,0 10 1 0 0,-8 58 680 0 0,-19 73 0 0 0,25-133-727 0 0,-59 243 1119 0 0,-85 285 295 0 0,131-471-1171 0 0,14-62-326 0 0,0-1 1 0 0,1 0-1 0 0,0 0 1 0 0,0 0-1 0 0,1 1 1 0 0,2 10-1 0 0,-2-16-936 0 0,15 5-9052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2420 71 5983 0 0,'0'0'464'0'0,"1"-2"-305"0"0,3-8-72 0 0,-3 8 269 0 0,0 0 108 0 0,0-22 1454 0 0,-2 22-1446 0 0,-3-2-235 0 0,0 1-1 0 0,0-1 0 0 0,0 1 0 0 0,-6-4 0 0 0,7 6-156 0 0,1 0 1 0 0,0 0-1 0 0,-1 0 0 0 0,1 0 0 0 0,0 0 1 0 0,-1 1-1 0 0,1-1 0 0 0,-1 1 0 0 0,1 0 1 0 0,-1 0-1 0 0,1 0 0 0 0,-5 0 0 0 0,-17 4 365 0 0,1 0-1 0 0,-34 12 0 0 0,-44 21-29 0 0,28-9-268 0 0,-31 9-17 0 0,-138 49 125 0 0,85-31-137 0 0,-36 13 34 0 0,-39 15 135 0 0,124-46-28 0 0,99-34-203 0 0,1 0 0 0 0,0 1 0 0 0,-12 7 0 0 0,16-6 24 0 0,-1 10 0 0 0,4-13-70 0 0,0 0-1 0 0,1 0 1 0 0,0 0-1 0 0,0 0 1 0 0,-1 0-1 0 0,1 3 1 0 0,2 6 6 0 0,0 1 1 0 0,1 0-1 0 0,5 13 1 0 0,-1-1-6 0 0,4 15-7 0 0,8 33 26 0 0,14 88 0 0 0,-15 20-8 0 0,-8 1-1 0 0,-18 263 0 0 0,-37 73 135 0 0,-1-165 53 0 0,-12-2 21 0 0,19-116-25 0 0,-50 378 509 0 0,5-24 231 0 0,38-292-621 0 0,-15 89 13 0 0,-32 257 87 0 0,46 4-106 0 0,25-127-70 0 0,1-194 41 0 0,-11 156 288 0 0,16-212-330 0 0,4-42 2 0 0,-14 90 87 0 0,-20 352 22 0 0,25-374-190 0 0,14-213-154 0 0,-45 322 227 0 0,23-264-159 0 0,15-75-36 0 0,-22 75 34 0 0,-3 13 32 0 0,-36 259 27 0 0,68-370-139 0 0,-10 101 0 0 0,9-39 18 0 0,-3 89 28 0 0,11-157-14 0 0,8 60 0 0 0,-3-59-32 0 0,-1-18 18 0 0,4 33 28 0 0,-7-47-46 0 0,0-2 0 0 0,7 23 0 0 0,-2 1 0 0 0,-3-19 0 0 0,4 8 0 0 0,1 0 0 0 0,1 0 0 0 0,1 0 0 0 0,2 0 0 0 0,0-4 0 0 0,4 0 0 0 0,16 9 0 0 0,-15-13 0 0 0,35 10 0 0 0,-33-13 0 0 0,48 13 0 0 0,32 8 0 0 0,-57-17-6 0 0,68 12-41 0 0,-74-19 34 0 0,14 2 15 0 0,130 16-36 0 0,-110-13 15 0 0,88 2 19 0 0,-15-2 45 0 0,-104-3-827 0 0,62 15-1 0 0,-75-12-4453 0 0,-4 1-1747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5983 0 0,'0'0'464'0'0,"-1"-2"-305"0"0,0 1-56 0 0,-3-6 2499 0 0,6 5-2326 0 0,1 0-206 0 0,0-1 0 0 0,0 1-1 0 0,0 0 1 0 0,0 0 0 0 0,1 0 0 0 0,-1 0-1 0 0,1 1 1 0 0,4-2 0 0 0,33-8 374 0 0,-22 6-224 0 0,174-31 1184 0 0,2 14-714 0 0,-156 18-561 0 0,112-6 374 0 0,-118 10-308 0 0,0 1 1 0 0,52 10-1 0 0,-70-9-129 0 0,6 2 122 0 0,35 11 1 0 0,-54-15-173 0 0,-1 1 0 0 0,0-1 0 0 0,1 1 0 0 0,-1 0 0 0 0,0-1 0 0 0,0 1 0 0 0,0 0 0 0 0,0-1 0 0 0,0 1 0 0 0,2 2 0 0 0,1 1 21 0 0,4 3 15 0 0,0-1-1 0 0,-1 1 1 0 0,0 1-1 0 0,0-1 1 0 0,-1 1-1 0 0,0 1 1 0 0,0-1-1 0 0,-1 1 1 0 0,0 0 0 0 0,5 14-1 0 0,1 5 99 0 0,-2 2 0 0 0,6 35 1 0 0,-7-22 96 0 0,3 74 0 0 0,-8 46 39 0 0,-3-152-270 0 0,-4 544 304 0 0,3 266-104 0 0,2-425-222 0 0,-14 75 41 0 0,-16-2 190 0 0,3-42-3 0 0,24-390-217 0 0,-39 590 148 0 0,32-507-136 0 0,-12 116 30 0 0,-20 217 7 0 0,30-190 10 0 0,9-155-54 0 0,1 124 54 0 0,35 210-33 0 0,2 31 2 0 0,-43-19 50 0 0,0-264-48 0 0,2-35-23 0 0,-3 109 41 0 0,18 1-44 0 0,4-67-9 0 0,14 89 135 0 0,-12-150 49 0 0,38 385 415 0 0,-44-373-530 0 0,-13 206 0 0 0,-20-60 248 0 0,21-277-267 0 0,-44 457 719 0 0,32-61-339 0 0,21-227-180 0 0,-1-76-146 0 0,-6-8-34 0 0,-1-54 1 0 0,6 51-1 0 0,-1-76 1 0 0,1-1 0 0 0,12 34 0 0 0,-14-51-43 0 0,-1-1 1 0 0,1 0-1 0 0,0 1 0 0 0,1-1 0 0 0,-1-1 0 0 0,1 1 1 0 0,0 0-1 0 0,8 6 0 0 0,-8-7 17 0 0,-3-3-40 0 0,0 0 1 0 0,-1 0-1 0 0,1-1 1 0 0,0 1 0 0 0,0 0-1 0 0,0-1 1 0 0,0 1-1 0 0,0-1 1 0 0,0 1-1 0 0,0-1 1 0 0,0 0-1 0 0,1 1 1 0 0,3 1 6 0 0,12 4 62 0 0,0-2 21 0 0,1-2 1 0 0,-4-2 0 0 0,-13 0-87 0 0,0 0 0 0 0,0 0 0 0 0,0 0 0 0 0,1 0 0 0 0,-1 0 0 0 0,0 0-1 0 0,0 0 1 0 0,0-1 0 0 0,0 1 0 0 0,2-1 0 0 0,-1 0 4 0 0,1 0 248 0 0,-1-10-115 0 0,-1 9-120 0 0,-1-3 61 0 0,-2 2-57 0 0,0 1 1 0 0,0-1-1 0 0,0 1 1 0 0,0-1-1 0 0,0 1 0 0 0,-1 0 1 0 0,1 0-1 0 0,-1 0 1 0 0,0 0-1 0 0,1 0 0 0 0,-1 1 1 0 0,0-1-1 0 0,0 1 1 0 0,0 0-1 0 0,0 0 1 0 0,-6-1-1 0 0,0 0 24 0 0,0 0-1 0 0,-1 0 1 0 0,1 1 0 0 0,-18 1-1 0 0,-12 3 31 0 0,0 3-1 0 0,-65 17 1 0 0,69-15-71 0 0,-165 49-13 0 0,51-13 0 0 0,14-9-209 0 0,-137 40-3060 0 0,235-64 774 0 0,6-4-4284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 3679 0 0,'0'0'9202'0'0,"-3"0"-8798"0"0,-17 4 270 0 0,-25 1 0 0 0,-9 2 20 0 0,-272 44 1034 0 0,187-28-1301 0 0,27-4-228 0 0,110-19 369 0 0,4 2-510 0 0,7 5-51 0 0,0 1-7 0 0,0-1 1 0 0,0 2 0 0 0,-1-1 0 0 0,0 1 0 0 0,0 1-1 0 0,9 14 1 0 0,-5 0-1 0 0,-1 1 0 0 0,-1 0 0 0 0,-1 1 0 0 0,-1 0 0 0 0,8 52 0 0 0,-9-16 0 0 0,-1 94 0 0 0,-17 35 0 0 0,5-116 0 0 0,-39 272 0 0 0,38-303 0 0 0,-64 369 0 0 0,4-86 64 0 0,-2-50-1 0 0,-1 10 2 0 0,23-26-37 0 0,38-187-2 0 0,2 117 0 0 0,10-147 145 0 0,18 89 0 0 0,-18-121-132 0 0,0 1 1 0 0,1-1 0 0 0,0 1 0 0 0,1-1-1 0 0,11 20 1 0 0,-11-23 11 0 0,1-1 0 0 0,0 0 0 0 0,0 0 1 0 0,1-1-1 0 0,0 0 0 0 0,0 0 0 0 0,1 0 0 0 0,8 5 0 0 0,8 4 112 0 0,0-1 1 0 0,1-1-1 0 0,0-2 0 0 0,52 19 0 0 0,204 35 387 0 0,-269-64-526 0 0,39 7-92 0 0,86 3 1 0 0,-107-13-1151 0 0,31-4 0 0 0,-58 5-609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 6911 0 0,'0'0'1162'0'0,"2"-1"-698"0"0,11-13 5348 0 0,-14 15-5758 0 0,0-1 0 0 0,0 0 0 0 0,1 0 0 0 0,-1 1 0 0 0,0-1 1 0 0,0 1-1 0 0,1-1 0 0 0,-1 1 0 0 0,0-1 0 0 0,1 1 0 0 0,-1-1 1 0 0,0 2-1 0 0,-2 0 76 0 0,-10 9 170 0 0,0 0 0 0 0,0 1 0 0 0,1 1-1 0 0,1 0 1 0 0,-20 28 0 0 0,23-27 12 0 0,0 0-1 0 0,1 1 1 0 0,1 0 0 0 0,0 0 0 0 0,-7 31-1 0 0,11-36-350 0 0,0 0-1 0 0,1 0 0 0 0,0 0 0 0 0,0 0 0 0 0,1 1 0 0 0,1-1 0 0 0,0 0 0 0 0,0 0 1 0 0,1 0-1 0 0,4 14 0 0 0,-3-16 11 0 0,1 0 0 0 0,0-1 0 0 0,0 1 0 0 0,0-1 0 0 0,1 0 0 0 0,0 0 0 0 0,1 0 0 0 0,0 0 0 0 0,0-1 1 0 0,0 0-1 0 0,1-1 0 0 0,-1 1 0 0 0,2-1 0 0 0,-1 0 0 0 0,0-1 0 0 0,1 0 0 0 0,12 5 0 0 0,-11-5 107 0 0,1-1-1 0 0,0 0 0 0 0,0-1 1 0 0,0 0-1 0 0,0 0 1 0 0,0-1-1 0 0,0 0 1 0 0,0-1-1 0 0,1 0 1 0 0,-1-1-1 0 0,0 0 1 0 0,0 0-1 0 0,0-1 1 0 0,13-5-1 0 0,-14 4-9 0 0,0-1 1 0 0,-1 0-1 0 0,1-1 0 0 0,-1 0 1 0 0,0 0-1 0 0,-1 0 0 0 0,1-1 0 0 0,-1 0 1 0 0,0-1-1 0 0,-1 0 0 0 0,0 0 0 0 0,11-15 1 0 0,-11 12 3 0 0,0-1 0 0 0,0 0 0 0 0,-1 0 0 0 0,-1 0 0 0 0,0 0 0 0 0,0-1 0 0 0,-1 0 0 0 0,0 0 0 0 0,1-19 0 0 0,-4 23-14 0 0,0 0-1 0 0,0 0 1 0 0,0 1 0 0 0,-1-1-1 0 0,-1 0 1 0 0,1 1 0 0 0,-1-1-1 0 0,0 1 1 0 0,-1-1-1 0 0,0 1 1 0 0,0 0 0 0 0,-4-7-1 0 0,4 9-13 0 0,-1 0-1 0 0,1 0 0 0 0,-1 1 0 0 0,0-1 0 0 0,0 1 0 0 0,0 0 0 0 0,0 0 1 0 0,-1 1-1 0 0,1-1 0 0 0,-1 1 0 0 0,0 0 0 0 0,0 0 0 0 0,-1 1 0 0 0,1-1 1 0 0,0 1-1 0 0,-11-2 0 0 0,5 2-29 0 0,-1 0 0 0 0,0 1 0 0 0,1 1 0 0 0,-1 0 0 0 0,0 0 0 0 0,-21 4 0 0 0,17-1-68 0 0,-1 1-1 0 0,1 1 0 0 0,0 0 1 0 0,-17 9-1 0 0,20-7-222 0 0,11-6-10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220 111 6735 0 0,'0'0'307'0'0,"1"-2"-6"0"0,12-32-222 0 0,11-25 2628 0 0,-23 55-2817 0 0,4-7 2113 0 0,-5 11-1985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0-1 0 0,0 0 1 0 0,0 0 0 0 0,0 0 0 0 0,0 0-1 0 0,0 0 1 0 0,0 0 0 0 0,0 0 0 0 0,0 0-1 0 0,0 0 1 0 0,0 0 0 0 0,0 0 0 0 0,0 0-1 0 0,1 0 1 0 0,-1 0 0 0 0,0 0 0 0 0,0 0-1 0 0,0 0 1 0 0,0 0 0 0 0,0 0 0 0 0,0 0-1 0 0,0 0 1 0 0,0 0 0 0 0,0 0 0 0 0,0 0-1 0 0,0 0 1 0 0,0 0 0 0 0,0 0 0 0 0,0 0-1 0 0,0 1 1 0 0,1 6 390 0 0,-2 2-239 0 0,0 0-1 0 0,-1 0 0 0 0,0-1 0 0 0,0 1 0 0 0,-8 16 1 0 0,3-5 21 0 0,2-5-92 0 0,-111 299 1068 0 0,80-226-863 0 0,-37 135 0 0 0,69-208-260 0 0,-2 23 0 0 0,5-34-18 0 0,1 1 0 0 0,0 0 1 0 0,0-1-1 0 0,0 1 0 0 0,1-1 0 0 0,-1 1 1 0 0,1 0-1 0 0,0-1 0 0 0,3 6 0 0 0,-4-9-13 0 0,0 0-1 0 0,1 0 0 0 0,0 0 1 0 0,-1 0-1 0 0,1 0 1 0 0,-1 0-1 0 0,1 0 0 0 0,0 0 1 0 0,0 0-1 0 0,0-1 1 0 0,-1 1-1 0 0,1 0 0 0 0,0-1 1 0 0,0 1-1 0 0,0 0 1 0 0,0-1-1 0 0,0 1 0 0 0,2 0 1 0 0,-1-1 16 0 0,0 1-1 0 0,0-1 1 0 0,1 0 0 0 0,-1 0 0 0 0,0 0-1 0 0,0 0 1 0 0,0 0 0 0 0,1 0 0 0 0,1-1 0 0 0,2 0 48 0 0,1-1 1 0 0,-1 0-1 0 0,0 0 1 0 0,-1-1-1 0 0,11-5 1 0 0,3-5 91 0 0,-2-1 1 0 0,22-21 0 0 0,-25 22-90 0 0,30-28 22 0 0,34-31 25 0 0,-40 41-116 0 0,21-16-8 0 0,-52 42-2 0 0,0 1 0 0 0,0 0 0 0 0,1 0-1 0 0,0 0 1 0 0,-1 1 0 0 0,16-4-1 0 0,-20 7 1 0 0,0-1 1 0 0,0 1-1 0 0,0 0 0 0 0,1 0 0 0 0,-1 0 0 0 0,0 0 0 0 0,0 1 0 0 0,0-1 1 0 0,0 1-1 0 0,0 0 0 0 0,0 0 0 0 0,0 0 0 0 0,0 0 0 0 0,0 0 1 0 0,0 1-1 0 0,-1-1 0 0 0,1 1 0 0 0,3 2 0 0 0,-3-2-1 0 0,0 1 0 0 0,-1 0 0 0 0,1-1 0 0 0,-1 1 1 0 0,0 0-1 0 0,1 0 0 0 0,-1 0 0 0 0,-1 1 0 0 0,1-1 0 0 0,0 0 0 0 0,-1 1 0 0 0,0-1 0 0 0,1 1 0 0 0,-1-1 0 0 0,0 6 0 0 0,0 4-7 0 0,0 0 1 0 0,-1 0-1 0 0,0 1 0 0 0,-1-1 0 0 0,-1 0 1 0 0,0 0-1 0 0,-1 0 0 0 0,-5 14 0 0 0,-1 0 29 0 0,-2 0 0 0 0,-24 42 1 0 0,26-53 30 0 0,0-2 1 0 0,-2 1 0 0 0,1-1 0 0 0,-2-1 0 0 0,0 0 0 0 0,-1 0 0 0 0,0-2 0 0 0,0 1 0 0 0,-1-2-1 0 0,-1 0 1 0 0,-29 16 0 0 0,39-24-26 0 0,1-1-1 0 0,-1 1 1 0 0,1-1-1 0 0,-1 1 1 0 0,0-1-1 0 0,1-1 1 0 0,-1 1-1 0 0,0-1 1 0 0,0 1-1 0 0,1-2 1 0 0,-1 1-1 0 0,-5-1 1 0 0,6 0-16 0 0,1 1 0 0 0,-1-1 0 0 0,1-1 0 0 0,-1 1 0 0 0,1 0 0 0 0,0-1-1 0 0,0 0 1 0 0,-1 1 0 0 0,1-1 0 0 0,1 0 0 0 0,-1-1 0 0 0,0 1 0 0 0,0-1 0 0 0,1 1 0 0 0,-1-1 0 0 0,-3-5 0 0 0,3 3-363 0 0,0-1-1 0 0,1 1 1 0 0,-1-1 0 0 0,1 0-1 0 0,1 0 1 0 0,-1 0 0 0 0,1 0 0 0 0,-2-10-1 0 0,4 0-5751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42 5527 0 0,'0'0'423'0'0,"-1"-1"-278"0"0,0 1 55 0 0,1 0-1 0 0,-1 0 0 0 0,0-1 0 0 0,1 1 0 0 0,-1 0 0 0 0,0 0 0 0 0,1 0 0 0 0,-1 0 0 0 0,0 0 0 0 0,1 0 1 0 0,-1 0-1 0 0,0 0 0 0 0,1 0 0 0 0,-1 0 0 0 0,0 0 0 0 0,0 0 0 0 0,1 0 0 0 0,-1 1 0 0 0,1-1 1 0 0,-1 0-1 0 0,0 0 0 0 0,1 1 0 0 0,-2 0 0 0 0,-14 9 1430 0 0,1 0 0 0 0,-15 14 0 0 0,20-15-1307 0 0,0 0 0 0 0,1 1 0 0 0,0 1 0 0 0,0 0-1 0 0,1 0 1 0 0,-7 15 0 0 0,13-24-285 0 0,1 0 0 0 0,0 1 0 0 0,0-1 0 0 0,0 0 0 0 0,1 1 0 0 0,-1-1-1 0 0,1 1 1 0 0,-1 0 0 0 0,1-1 0 0 0,0 1 0 0 0,0-1 0 0 0,0 1 0 0 0,1 4 0 0 0,0-2-2 0 0,0 0 1 0 0,1 0-1 0 0,0 0 0 0 0,0 0 1 0 0,5 8-1 0 0,-5-10-5 0 0,0 0-1 0 0,1 0 1 0 0,-1 0 0 0 0,1 0-1 0 0,0 0 1 0 0,0-1 0 0 0,0 1-1 0 0,0-1 1 0 0,1 0 0 0 0,-1 0-1 0 0,1 0 1 0 0,-1 0-1 0 0,5 1 1 0 0,0 0 80 0 0,1 0-1 0 0,0-1 1 0 0,0 0-1 0 0,15 2 1 0 0,-14-4 1 0 0,-1 0 0 0 0,1 0 0 0 0,0-1 0 0 0,-1 0 1 0 0,1-1-1 0 0,-1 0 0 0 0,0-1 0 0 0,1 0 0 0 0,11-5 0 0 0,-7 1 75 0 0,0 0 1 0 0,0-1-1 0 0,-1-1 0 0 0,0 0 0 0 0,12-12 0 0 0,-21 18-121 0 0,0-1 1 0 0,0 0-1 0 0,-1 0 0 0 0,1-1 1 0 0,-1 1-1 0 0,0-1 0 0 0,0 0 1 0 0,0 0-1 0 0,-1 0 0 0 0,3-9 1 0 0,-4 11-26 0 0,0-1 1 0 0,0 1 0 0 0,-1-1-1 0 0,1 1 1 0 0,-1-1 0 0 0,0 0 0 0 0,0 1-1 0 0,0-1 1 0 0,-1 0 0 0 0,1 1 0 0 0,-1-1-1 0 0,0 1 1 0 0,0-1 0 0 0,0 1 0 0 0,-1 0-1 0 0,1-1 1 0 0,-3-3 0 0 0,0 0 0 0 0,-1 1 0 0 0,0-1-1 0 0,-1 1 1 0 0,0 0 0 0 0,1 0 0 0 0,-2 1 0 0 0,1 0 0 0 0,-1 0 0 0 0,0 0 0 0 0,-12-6 0 0 0,10 7-73 0 0,0 0 1 0 0,0 0 0 0 0,0 1-1 0 0,-1 0 1 0 0,1 1 0 0 0,-1 0-1 0 0,1 0 1 0 0,-18 0 0 0 0,20 2-347 0 0,0 1 1 0 0,0 0 0 0 0,0 0 0 0 0,0 0-1 0 0,-12 5 1 0 0,-8 4-962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80 3223 0 0,'1'-2'143'0'0,"2"-7"-89"0"0,0 1 0 0 0,3-18 1 0 0,-3 14-49 0 0,-1-10 8457 0 0,-2 23-7910 0 0,-1 15-74 0 0,0 0 0 0 0,-6 20 1 0 0,1-5-168 0 0,-5 21 196 0 0,-25 67 1 0 0,21-74-300 0 0,-36 98 566 0 0,-9 28 226 0 0,56-157-911 0 0,4-12 340 0 0,2 0-255 0 0,0-1-128 0 0,1 0 0 0 0,-1 0 1 0 0,0 0-1 0 0,0 0 0 0 0,0 0 0 0 0,1 0 0 0 0,-1-1 1 0 0,0 1-1 0 0,1-1 0 0 0,-1 0 0 0 0,1 1 1 0 0,-1-1-1 0 0,0 0 0 0 0,1-1 0 0 0,-1 1 1 0 0,1 0-1 0 0,-1-1 0 0 0,3 0 0 0 0,7-2 115 0 0,-1-1-1 0 0,1-1 0 0 0,-1 1 1 0 0,0-2-1 0 0,11-6 0 0 0,3-3-51 0 0,0 1-1 0 0,2 1 0 0 0,27-10 1 0 0,-50 22-110 0 0,0-1 1 0 0,1 1 0 0 0,-1 0 0 0 0,0 0 0 0 0,1 0-1 0 0,-1 0 1 0 0,1 1 0 0 0,-1 0 0 0 0,1 0 0 0 0,-1 0 0 0 0,1 1-1 0 0,7 1 1 0 0,-11-2-1 0 0,0 0 0 0 0,0 1 0 0 0,0-1 0 0 0,0 1 0 0 0,0 0 0 0 0,0-1 0 0 0,0 1 0 0 0,0 0 0 0 0,2 1 0 0 0,-1 0 1 0 0,0 1 1 0 0,0 0-1 0 0,0-1 0 0 0,-1 1 1 0 0,1 0-1 0 0,-1 0 0 0 0,1 0 0 0 0,-1 0 1 0 0,0 1-1 0 0,0-1 0 0 0,-1 0 0 0 0,1 0 1 0 0,-1 1-1 0 0,1-1 0 0 0,-1 0 0 0 0,0 1 1 0 0,0-1-1 0 0,-1 0 0 0 0,0 6 1 0 0,-1 3 11 0 0,-1-1 0 0 0,-1 1 0 0 0,1-1 0 0 0,-8 14 0 0 0,7-16 16 0 0,-1-1 0 0 0,-1 0 0 0 0,1 0 1 0 0,-1 0-1 0 0,-1 0 0 0 0,1-1 0 0 0,-1 0 0 0 0,-15 11 0 0 0,4-5 56 0 0,0 0 0 0 0,-38 17 0 0 0,46-25-61 0 0,-1 0 0 0 0,0-1 0 0 0,-1 0-1 0 0,1-1 1 0 0,-1 0 0 0 0,1-1 0 0 0,-1 0 0 0 0,0-1-1 0 0,0 0 1 0 0,0-1 0 0 0,0 0 0 0 0,0-1 0 0 0,-18-4 0 0 0,25 3-25 0 0,-1 0 0 0 0,0 0 0 0 0,1-1 1 0 0,0 1-1 0 0,-1-1 0 0 0,1-1 0 0 0,0 1 1 0 0,1-1-1 0 0,-1 0 0 0 0,-5-5 0 0 0,5 4-203 0 0,1-1-1 0 0,-1 1 1 0 0,1-1-1 0 0,0 1 0 0 0,1-1 1 0 0,-1 0-1 0 0,1 0 1 0 0,-3-11-1 0 0,5 13-74 0 0,0 0-1 0 0,1 1 0 0 0,-1-1 1 0 0,1 1-1 0 0,0-1 0 0 0,0 0 1 0 0,0 1-1 0 0,1-1 0 0 0,-1 0 1 0 0,1 1-1 0 0,2-7 0 0 0,-1 5-296 0 0,1-1 0 0 0,4-8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4143 0 0,'0'0'8231'0'0,"-2"2"-7215"0"0,-6 12-403 0 0,1 0 0 0 0,1 1 1 0 0,0 0-1 0 0,1 0 0 0 0,-7 30 0 0 0,-5 84 1468 0 0,15-102-1877 0 0,1 0 0 0 0,3 36 0 0 0,-2-61-202 0 0,0 1 0 0 0,1-1 1 0 0,-1 0-1 0 0,1 1 0 0 0,1 3 0 0 0,5 5-128 0 0,-6-11 103 0 0,-1 0 0 0 0,0 0 1 0 0,0 0-1 0 0,0 0 1 0 0,0 0-1 0 0,0 1 1 0 0,0-1-1 0 0,0 0 1 0 0,0 0-1 0 0,0 0 1 0 0,1 0-1 0 0,-1 0 1 0 0,0 0-1 0 0,0 0 1 0 0,0 0-1 0 0,0 0 1 0 0,0 1-1 0 0,0-1 0 0 0,1 0 1 0 0,-1 0-1 0 0,0 0 1 0 0,0 0-1 0 0,0 0 1 0 0,0 0-1 0 0,0 0 1 0 0,1 0-1 0 0,-1 0 1 0 0,0 0-1 0 0,3 0-449 0 0,0-1 0 0 0,0 1 0 0 0,0-1-1 0 0,0 1 1 0 0,-1-1 0 0 0,1 0 0 0 0,0 0 0 0 0,0 0 0 0 0,-1-1-1 0 0,1 1 1 0 0,-1-1 0 0 0,1 1 0 0 0,2-3 0 0 0,13-15-4882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185 203 5983 0 0,'-1'-1'464'0'0,"-11"-5"-292"0"0,8 4 55 0 0,1 0-1 0 0,0 0 1 0 0,-1 0-1 0 0,-3-4 0 0 0,6 5 194 0 0,2-3-187 0 0,-1 1 0 0 0,1-1 0 0 0,-1 1 0 0 0,1 0 0 0 0,0-1 1 0 0,1 1-1 0 0,-1 0 0 0 0,0 0 0 0 0,1 0 0 0 0,0 0 0 0 0,0 0 0 0 0,0 0 0 0 0,0 0 0 0 0,0 1 0 0 0,5-5 0 0 0,4-3 181 0 0,0 1 0 0 0,16-11 1 0 0,-24 17-296 0 0,12-6 152 0 0,0 0 0 0 0,1 0 0 0 0,0 2 0 0 0,1 0 0 0 0,17-5 0 0 0,-11 5-55 0 0,1 1 0 0 0,-1 2 0 0 0,29-3-1 0 0,-22 4-13 0 0,-17 1-93 0 0,1 1 0 0 0,-1 0 0 0 0,15 1 0 0 0,-24 0-68 0 0,-1 1-1 0 0,1-1 1 0 0,-1 1-1 0 0,1 0 1 0 0,-1 0 0 0 0,0 0-1 0 0,1 0 1 0 0,-1 1-1 0 0,0-1 1 0 0,0 1 0 0 0,0 0-1 0 0,0 0 1 0 0,0 0-1 0 0,0 0 1 0 0,-1 0 0 0 0,5 5-1 0 0,-5-4-5 0 0,0 0-1 0 0,0 0 0 0 0,0 1 0 0 0,-1-1 1 0 0,1 0-1 0 0,-1 1 0 0 0,0-1 1 0 0,0 1-1 0 0,0 0 0 0 0,-1-1 1 0 0,1 1-1 0 0,-1-1 0 0 0,0 1 1 0 0,0 5-1 0 0,-1 6 46 0 0,-1 0 1 0 0,-4 17-1 0 0,3-16-21 0 0,-45 175 276 0 0,13-61-274 0 0,-7 34-4 0 0,-25 118-50 0 0,21 54 57 0 0,41-239-46 0 0,5 0-1 0 0,15 119 1 0 0,16 7-19 0 0,6 44 13 0 0,-17-18 52 0 0,-13 202-11 0 0,21 156 30 0 0,20-262-48 0 0,26-4-17 0 0,-73-337-18 0 0,54 191 0 0 0,-42-158 11 0 0,19 42 69 0 0,-25-60 213 0 0,-6-18-23 0 0,-3 0-376 0 0,0-1 133 0 0,1 0 1 0 0,-1 1-1 0 0,0-1 1 0 0,0 1-1 0 0,-2 1 1 0 0,-3 1 106 0 0,-251 68 851 0 0,50-16 233 0 0,147-36-755 0 0,-85 23-997 0 0,134-40 447 0 0,0 0 0 0 0,-16 0 0 0 0,25-2-793 0 0,5-3-283 0 0,4-10-48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7423 0 0,'0'0'2043'0'0,"2"1"-1364"0"0,1 0-518 0 0,0 0 1 0 0,0 0-1 0 0,0-1 1 0 0,0 1-1 0 0,0-1 1 0 0,1 1 0 0 0,-1-1-1 0 0,0 0 1 0 0,6-1-1 0 0,33-5 818 0 0,-27 3-685 0 0,201-25 1387 0 0,-108 20-2114 0 0,0 3-3334 0 0,-87 3-756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10135 0 0,'3'-1'778'0'0,"169"-26"1117"0"0,-138 23-1480 0 0,173-37 1250 0 0,-115 21-1331 0 0,39-12 319 0 0,-15 3-5315 0 0,-85 23-160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1490 95 6911 0 0,'0'0'623'0'0,"-1"-1"-514"0"0,-9-4 658 0 0,0 1 0 0 0,-12-3-1 0 0,17 6-399 0 0,0-1 0 0 0,0 1-1 0 0,0-1 1 0 0,1-1 0 0 0,-1 1-1 0 0,-6-5 1 0 0,2 1 159 0 0,-1 1 1 0 0,0 0-1 0 0,-12-5 0 0 0,12 6-202 0 0,-6-3 86 0 0,1 1 0 0 0,-1 0 0 0 0,-20-3 0 0 0,26 8-87 0 0,-1 0-1 0 0,-17 2 0 0 0,13-1-206 0 0,3 1 53 0 0,3 1 55 0 0,-1-1-144 0 0,6 1 0 0 0,-4 7 0 0 0,-2 2 3 0 0,6-6-58 0 0,0 1-1 0 0,1 0 1 0 0,-1 0 0 0 0,1 0 0 0 0,1 0-1 0 0,-3 9 1 0 0,-8 41 109 0 0,8-27-81 0 0,1 0-14 0 0,0 0 0 0 0,3 1 1 0 0,1 30-1 0 0,-1 23 47 0 0,-6 61 10 0 0,-11 152 56 0 0,-24 479 338 0 0,56-122 142 0 0,6-195-336 0 0,-6-71-174 0 0,-14-369-118 0 0,-1 460 83 0 0,-1-187-13 0 0,-1-39 82 0 0,4 200 127 0 0,0-49-92 0 0,-2-201-132 0 0,-13 412 319 0 0,11-543-356 0 0,0 145 161 0 0,-3 80-18 0 0,-64 446 39 0 0,51-612-172 0 0,-38 138 0 0 0,18-94 14 0 0,-4 17-28 0 0,-16 59-18 0 0,29-98 0 0 0,-15 148 0 0 0,35-238 0 0 0,-4 24 0 0 0,-33 258 0 0 0,17-151 0 0 0,-49 267 0 0 0,-6-6 0 0 0,71-370 0 0 0,-6 33 0 0 0,-24 46 0 0 0,-2 10 0 0 0,-2 2 0 0 0,16-58 0 0 0,-7 21 0 0 0,-32 54 0 0 0,30-81 0 0 0,19-47 0 0 0,13-37 0 0 0,-6 29 0 0 0,8-30 0 0 0,6-23 0 0 0,-3 34 0 0 0,2-25-11 0 0,2-7-43 0 0,1 5-17 0 0,-1-10 69 0 0,0 0 0 0 0,0 0 0 0 0,0 0 0 0 0,0 0 0 0 0,0 1 1 0 0,0-1-1 0 0,0 0 0 0 0,0 0 0 0 0,0 0 0 0 0,0 0 0 0 0,1 0 0 0 0,-1 1 0 0 0,0-1 0 0 0,0 0 0 0 0,0 0 0 0 0,0 0 0 0 0,0 0 0 0 0,0 0 0 0 0,0 0 0 0 0,0 1 1 0 0,1-1-1 0 0,-1 0 0 0 0,0 0 0 0 0,0 0 0 0 0,0 0 0 0 0,0 0 0 0 0,0 0 0 0 0,0 0 0 0 0,1 0 0 0 0,-1 0 0 0 0,12 6-10 0 0,4-1 12 0 0,0-3-11 0 0,3-4-31 0 0,28-6 29 0 0,-22 2 15 0 0,5 2-2 0 0,-24 4 0 0 0,13-4 0 0 0,0 3 0 0 0,1 2-17 0 0,1 1-1 0 0,30 8 0 0 0,-19-4 7 0 0,-11-2 11 0 0,0 1 0 0 0,2 2 0 0 0,0-1 0 0 0,1 1 0 0 0,-4 1 0 0 0,-1 2 0 0 0,-4-2-20 0 0,-12-6-79 0 0,0-1-14 0 0,9 5 1 0 0,-9-5-200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125 132 3679 0 0,'0'0'167'0'0,"0"-2"-7"0"0,0-2-122 0 0,1-20-43 0 0,0-52 4610 0 0,-1 67-4363 0 0,-1-5 647 0 0,0 12 1022 0 0,-1 2-1646 0 0,-7 3-7 0 0,4 0-30 0 0,-4 8-127 0 0,0 1 0 0 0,1 0 0 0 0,0 0 0 0 0,1 0 0 0 0,1 1 0 0 0,0 0 0 0 0,0 0 0 0 0,1 0 0 0 0,-6 28 0 0 0,6-10-2 0 0,1 0 0 0 0,-1 48-1 0 0,5-62-69 0 0,1 0 0 0 0,1 0-1 0 0,0-1 1 0 0,1 1-1 0 0,1-1 1 0 0,9 23-1 0 0,-11-33 18 0 0,1 0 0 0 0,0 0 0 0 0,1-1 0 0 0,-1 0 0 0 0,1 0 0 0 0,0 0 0 0 0,0 0 0 0 0,0 0 0 0 0,1-1 0 0 0,0 0 0 0 0,0 0 0 0 0,7 5 0 0 0,-7-6 17 0 0,0-1 0 0 0,-1 1 0 0 0,1-1 1 0 0,0 0-1 0 0,0 0 0 0 0,0-1 0 0 0,1 0 0 0 0,-1 0 0 0 0,0 0 0 0 0,0 0 1 0 0,1-1-1 0 0,-1 0 0 0 0,0 0 0 0 0,1 0 0 0 0,5-2 0 0 0,4-1 104 0 0,0-1 0 0 0,0-1 0 0 0,0 0-1 0 0,-1-1 1 0 0,26-15 0 0 0,-23 11-39 0 0,-1-2-1 0 0,0 0 1 0 0,0-1-1 0 0,15-17 1 0 0,-2-3 14 0 0,-2 0-1 0 0,30-49 1 0 0,-45 59-96 0 0,0 0 1 0 0,14-39-1 0 0,-5 10 21 0 0,-13 35-70 0 0,5-13 47 0 0,-12 28-32 0 0,-1 4-1 0 0,-6 18-1 0 0,-200 561-10 0 0,199-565 2 0 0,-40 99-6 0 0,-10-2 66 0 0,-49 55 153 0 0,92-148-102 0 0,-25 30 0 0 0,33-44-39 0 0,0 1 0 0 0,-1-1 0 0 0,1-1 0 0 0,-1 0 0 0 0,0 0 1 0 0,-1 0-1 0 0,1 0 0 0 0,-9 3 0 0 0,14-8-33 0 0,-1 1 0 0 0,1 0 0 0 0,0-1-1 0 0,0 1 1 0 0,-1-1 0 0 0,1 0 0 0 0,0 0 0 0 0,-1 0-1 0 0,-3 0 1 0 0,2-3 159 0 0,1 0-157 0 0,1 0 0 0 0,0 0 0 0 0,-1 0-1 0 0,1-1 1 0 0,0 1 0 0 0,1-1 0 0 0,-1 1 0 0 0,1-1 0 0 0,-1 0-1 0 0,1 0 1 0 0,0 1 0 0 0,1-1 0 0 0,-1 0 0 0 0,1 0 0 0 0,-1 0-1 0 0,1-5 1 0 0,1-4 17 0 0,0 0 0 0 0,1 0 0 0 0,0 1 0 0 0,1-1 0 0 0,1 0 0 0 0,0 1 0 0 0,6-15 0 0 0,2 3-9 0 0,1 0 0 0 0,22-33-1 0 0,-28 47-50 0 0,1 0 0 0 0,0 0 0 0 0,0 1 0 0 0,1 0 0 0 0,0 0 0 0 0,1 1 0 0 0,0 0 0 0 0,0 1 0 0 0,1 0 0 0 0,-1 1 0 0 0,2 0 0 0 0,-1 0 0 0 0,1 1 0 0 0,-1 1 0 0 0,25-6 0 0 0,-23 8-4 0 0,-1 0 0 0 0,21-1 0 0 0,-27 3-5 0 0,0 1 1 0 0,0-1-1 0 0,0 1 1 0 0,0 0-1 0 0,-1 0 1 0 0,1 1 0 0 0,8 3-1 0 0,-6-1-16 0 0,-1 0-1 0 0,0 0 1 0 0,0 0 0 0 0,0 1-1 0 0,0 0 1 0 0,-1 1 0 0 0,0-1-1 0 0,0 1 1 0 0,9 13 0 0 0,-8-9-550 0 0,0 0 1 0 0,-1 0 0 0 0,0 1 0 0 0,-1 0-1 0 0,0 1 1 0 0,3 12 0 0 0,-2-4-5569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14399 0 0,'-2'3'662'0'0,"-37"72"236"0"0,22-45-575 0 0,0 2 0 0 0,2 0-1 0 0,2 1 1 0 0,1 0 0 0 0,1 1-1 0 0,2 0 1 0 0,-6 41 0 0 0,10-32-746 0 0,2 78 0 0 0,5-90-569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7055 0 0,'0'0'5548'0'0,"0"3"-5036"0"0,-18 104 1778 0 0,1-5-1076 0 0,4-8-470 0 0,-10 97 224 0 0,19-138-730 0 0,4 86 0 0 0,2-102-191 0 0,-2-13 67 0 0,8 42 0 0 0,-7-60-110 0 0,0 0 0 0 0,1 1-1 0 0,0-1 1 0 0,0 0 0 0 0,1-1 0 0 0,-1 1-1 0 0,1 0 1 0 0,1-1 0 0 0,-1 1 0 0 0,1-1-1 0 0,6 7 1 0 0,-8-10-260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79 5063 0 0,'1'-3'232'0'0,"3"-4"-75"0"0,0-3-110 0 0,1 0 0 0 0,0 1 0 0 0,1 0 0 0 0,11-14 2386 0 0,-16 23-2329 0 0,-1-1 0 0 0,1 0 1 0 0,-1 1-1 0 0,1-1 0 0 0,-1 1 1 0 0,1-1-1 0 0,-1 1 1 0 0,1 0-1 0 0,0-1 0 0 0,-1 1 1 0 0,1 0-1 0 0,1-1 0 0 0,1-1 2493 0 0,-4 6-2145 0 0,-9 37 346 0 0,3-12-329 0 0,-11 33 1 0 0,-13 28 101 0 0,11-33-294 0 0,11-30-57 0 0,1 0-1 0 0,0 0 0 0 0,-5 44 1 0 0,13-61-162 0 0,0 0 1 0 0,0 0 0 0 0,1 0-1 0 0,0 0 1 0 0,1 0 0 0 0,5 15-1 0 0,-4-20 38 0 0,1-2-50 0 0,0-1-1 0 0,0 1 1 0 0,0-1-1 0 0,1 0 1 0 0,-1 0-1 0 0,1 0 1 0 0,0 0-1 0 0,-1-1 1 0 0,1 0-1 0 0,0 0 1 0 0,0 0-1 0 0,0 0 1 0 0,0-1-1 0 0,0 0 1 0 0,0 0-1 0 0,0 0 1 0 0,0-1-1 0 0,-1 1 0 0 0,1-1 1 0 0,0-1-1 0 0,0 1 1 0 0,0-1-1 0 0,-1 1 1 0 0,1-1-1 0 0,5-4 1 0 0,70-51 694 0 0,-62 43-593 0 0,15-13 15 0 0,-1-2 0 0 0,-2-2 0 0 0,-1 0 0 0 0,49-70 0 0 0,-76 98-162 0 0,28-36 53 0 0,-26 34-50 0 0,0 1-1 0 0,0 0 1 0 0,0 0 0 0 0,1 0 0 0 0,0 1-1 0 0,6-4 1 0 0,-10 6-2 0 0,-1 1 0 0 0,1-1-1 0 0,0 1 1 0 0,-1 0 0 0 0,1-1-1 0 0,0 1 1 0 0,0 0 0 0 0,-1 0 0 0 0,1-1-1 0 0,0 1 1 0 0,0 0 0 0 0,-1 0-1 0 0,1 0 1 0 0,1 0 0 0 0,-1 0 1 0 0,0 1 1 0 0,-1-1-1 0 0,1 0 1 0 0,0 1 0 0 0,-1-1-1 0 0,1 1 1 0 0,-1-1-1 0 0,1 0 1 0 0,-1 1-1 0 0,1-1 1 0 0,-1 1-1 0 0,1 0 1 0 0,-1-1-1 0 0,1 1 1 0 0,-1-1-1 0 0,0 1 1 0 0,1 0 0 0 0,-1-1-1 0 0,0 1 1 0 0,1 0-1 0 0,-1 3 12 0 0,1-1-1 0 0,-1 1 1 0 0,1-1-1 0 0,-1 1 0 0 0,0-1 1 0 0,0 1-1 0 0,0-1 1 0 0,-2 7-1 0 0,-8 29 122 0 0,9-37-127 0 0,-20 67 280 0 0,-43 95-1 0 0,31-101 39 0 0,-3 0-1 0 0,-79 101 1 0 0,93-135-216 0 0,-3 5 51 0 0,-39 41 0 0 0,-50 27-1 0 0,100-92-200 0 0,12-8-173 0 0,5-5-975 0 0,13-9-160 0 0,5-4-343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9671 0 0,'-2'0'748'0'0,"-16"2"369"0"0,18-2-1088 0 0,0 0 0 0 0,0 0 0 0 0,-1 0 0 0 0,1 0-1 0 0,0 0 1 0 0,0 0 0 0 0,0 0 0 0 0,0 0 0 0 0,0 0 0 0 0,0 0-1 0 0,0 0 1 0 0,0 0 0 0 0,0 0 0 0 0,0 0 0 0 0,0 0 0 0 0,0 0-1 0 0,0 0 1 0 0,-1 0 0 0 0,1 0 0 0 0,0 0 0 0 0,0 0 0 0 0,0 0-1 0 0,0 0 1 0 0,0 0 0 0 0,0 0 0 0 0,0 0 0 0 0,0 0 0 0 0,0 0-1 0 0,0 0 1 0 0,0 0 0 0 0,0 0 0 0 0,-1 0 0 0 0,1 0 0 0 0,0 0-1 0 0,0 0 1 0 0,0 0 0 0 0,0 0 0 0 0,0 0 0 0 0,0 0-1 0 0,0 0 1 0 0,0 0 0 0 0,0 0 0 0 0,0 0 0 0 0,0-1 0 0 0,0 1-1 0 0,0 0 1 0 0,0 0 0 0 0,0 0 0 0 0,0 0 0 0 0,0 0 0 0 0,0 0-1 0 0,0 0 1 0 0,0 0 0 0 0,0 0 0 0 0,0 0 0 0 0,0 0 0 0 0,0 0-1 0 0,0-1 1 0 0,0 1 0 0 0,0 0 0 0 0,0 0 0 0 0,0 0 0 0 0,0 0-1 0 0,0 0 1 0 0,12-6 1159 0 0,9-2-716 0 0,0 1 1 0 0,1 2-1 0 0,22-4 0 0 0,-36 7-355 0 0,1 1-1 0 0,0 1 0 0 0,-1 0 1 0 0,1 0-1 0 0,0 0 1 0 0,0 1-1 0 0,-1 1 0 0 0,1-1 1 0 0,-1 1-1 0 0,15 6 0 0 0,-20-7-82 0 0,-1 1 0 0 0,1-1 0 0 0,-1 0 0 0 0,1 1 0 0 0,-1 0 0 0 0,0 0 0 0 0,0-1 0 0 0,0 1 0 0 0,0 0 0 0 0,0 1 0 0 0,0-1 0 0 0,-1 0 0 0 0,3 5 0 0 0,-2-4-3 0 0,-1 1 0 0 0,1-1 0 0 0,-1 1 1 0 0,0 0-1 0 0,0 0 0 0 0,-1 0 0 0 0,1 0 0 0 0,-1 7 0 0 0,0-1 23 0 0,-1 0 1 0 0,-1-1-1 0 0,1 1 1 0 0,-2-1 0 0 0,1 0-1 0 0,-1 0 1 0 0,-6 12-1 0 0,2-7 33 0 0,-1 0-1 0 0,0 0 0 0 0,-12 14 1 0 0,-34 36 118 0 0,-39 30 117 0 0,-1 0 503 0 0,90-89-692 0 0,0 0 1 0 0,1 1 0 0 0,-6 8-1 0 0,8-12 133 0 0,1-1-237 0 0,1 0 1 0 0,-1 0 0 0 0,1 0 0 0 0,-1-1 0 0 0,0 1 0 0 0,1 0 0 0 0,0 0 0 0 0,-1-1 0 0 0,1 1 0 0 0,-1 0 0 0 0,1-1 0 0 0,0 1 0 0 0,1 0 0 0 0,-1 0 13 0 0,0 0-18 0 0,1 0 1 0 0,0 0-1 0 0,-1 0 0 0 0,1 0 0 0 0,0 0 1 0 0,0-1-1 0 0,0 1 0 0 0,0-1 1 0 0,0 1-1 0 0,-1-1 0 0 0,1 1 0 0 0,0-1 1 0 0,0 0-1 0 0,0 0 0 0 0,0 0 0 0 0,0 0 1 0 0,3-1-1 0 0,5-1 74 0 0,-1 0 0 0 0,14-6 0 0 0,-6 2 5 0 0,129-29 414 0 0,2 11-384 0 0,-91 15-98 0 0,-45 7-66 0 0,94-11 49 0 0,-93 13-296 0 0,0 0 0 0 0,-1 0 1 0 0,1 1-1 0 0,0 1 0 0 0,-1 0 1 0 0,16 4-1 0 0,1 6-791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5063 0 0,'1'-1'3722'0'0,"13"-13"832"0"0,-9 8-4245 0 0,1 0-1 0 0,-1 0 1 0 0,10-6 0 0 0,-14 12-284 0 0,0-1 0 0 0,0 1-1 0 0,0-1 1 0 0,-1 1 0 0 0,1-1 0 0 0,0 1 0 0 0,0 0 0 0 0,0-1 0 0 0,0 1-1 0 0,0 0 1 0 0,0 0 0 0 0,2-1 0 0 0,2 1 19 0 0,27-12 182 0 0,-15 9-226 0 0,-14 3-134 0 0,0 0 0 0 0,0 0 0 0 0,0 0 0 0 0,0 1 0 0 0,0-1-1 0 0,0 1 1 0 0,0 0 0 0 0,-1 0 0 0 0,6 2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96 10591 0 0,'-4'-2'158'0'0,"3"1"-101"0"0,0 1 1 0 0,0-1 0 0 0,0 1-1 0 0,0 0 1 0 0,0-1-1 0 0,0 1 1 0 0,0 0 0 0 0,0-1-1 0 0,0 1 1 0 0,1 0-1 0 0,-1 0 1 0 0,0 0 0 0 0,-1 0-1 0 0,-11 0 113 0 0,-2-3-24 0 0,3-1 516 0 0,9 3 1134 0 0,3 1-1739 0 0,0-1 0 0 0,0 1 1 0 0,0-1-1 0 0,0 1 0 0 0,0 0 1 0 0,0-1-1 0 0,0 1 0 0 0,0 0 1 0 0,0-1-1 0 0,0 1 0 0 0,0 0 1 0 0,0-1-1 0 0,-1 1 0 0 0,1 0 1 0 0,0-1-1 0 0,0 1 0 0 0,0 0 1 0 0,-1-1-1 0 0,1 1 0 0 0,0-1 1 0 0,-1 1-24 0 0,1 0 0 0 0,0-1 1 0 0,-1 1-1 0 0,1-1 0 0 0,0 1 1 0 0,-1-1-1 0 0,1 1 0 0 0,0-1 1 0 0,0 1-1 0 0,0-1 0 0 0,-1 1 1 0 0,1-1-1 0 0,0 0 0 0 0,0 1 1 0 0,0-1-1 0 0,0 1 0 0 0,0-1 1 0 0,0 1-1 0 0,0-2 0 0 0,0-9 394 0 0,2 6-46 0 0,-1 3-323 0 0,0-2-13 0 0,1 1 1 0 0,0-1-1 0 0,0 1 0 0 0,0-1 0 0 0,0 1 0 0 0,1 0 0 0 0,0 0 1 0 0,-1 0-1 0 0,5-2 0 0 0,3-1-29 0 0,3 3-38 0 0,-10 3-92 0 0,-1 2-51 0 0,8 4-750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9671 0 0,'0'0'748'0'0,"-2"1"-368"0"0,-10 4 5452 0 0,15-6-5040 0 0,11-5-318 0 0,0 0-1 0 0,1 1 0 0 0,19-4 0 0 0,50-7 57 0 0,-76 15-525 0 0,43-3-2665 0 0,-49 5 1339 0 0,10 6-14 0 0</inkml:trace>
  <inkml:trace contextRef="#ctx0" brushRef="#br0" timeOffset="1">314 1069 9215 0 0,'0'0'408'0'0,"-8"14"80"0"0,0 2-392 0 0,2 0-96 0 0,4 0 0 0 0,0-1 752 0 0,2 3 1032 0 0,4 0-5064 0 0,2-2-840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357 114 3679 0 0,'3'-26'180'0'0,"5"-27"0"0"0,-5 35 18 0 0,0 1 5807 0 0,-5 19-5282 0 0,-1 1-543 0 0,0 1 0 0 0,1-1 0 0 0,-1 1-1 0 0,1 0 1 0 0,0 0 0 0 0,0 0 0 0 0,-2 5 0 0 0,-10 35 439 0 0,8-25-356 0 0,-56 191 1429 0 0,17 5-727 0 0,43-200-888 0 0,1 0 0 0 0,0 1 0 0 0,0-1-1 0 0,4 24 1 0 0,-2-33-47 0 0,0 0 0 0 0,1 0 0 0 0,-1 0 0 0 0,1 0 0 0 0,1 0 1 0 0,2 6-1 0 0,-3-9 4 0 0,0 0 1 0 0,0 1 0 0 0,0-1 0 0 0,1 0 0 0 0,0 0-1 0 0,-1-1 1 0 0,1 1 0 0 0,0 0 0 0 0,0-1 0 0 0,6 4 0 0 0,-6-5 2 0 0,0 1 1 0 0,1-1-1 0 0,-1 0 1 0 0,1 0-1 0 0,-1 0 1 0 0,1 0-1 0 0,0-1 1 0 0,-1 0-1 0 0,1 1 1 0 0,0-1-1 0 0,-1 0 1 0 0,1-1 0 0 0,3 0-1 0 0,4-1 96 0 0,0 0-1 0 0,-1-1 1 0 0,12-5 0 0 0,16-8 242 0 0,-1-3 0 0 0,41-27 1 0 0,-28 16-64 0 0,-12 6 1 0 0,67-55 0 0 0,24-41 53 0 0,-116 107-332 0 0,52-46 140 0 0,-63 58-143 0 0,-3 4-8 0 0,-16 37 22 0 0,-37 69 0 0 0,-35 37 58 0 0,64-107-48 0 0,-170 251 308 0 0,142-213-276 0 0,-76 105 153 0 0,46-65 9 0 0,-104 131 240 0 0,123-166-388 0 0,56-73-72 0 0,1 0 0 0 0,-10 9-1 0 0,14-17-4 0 0,3-5-22 0 0,1-6-88 0 0,0-1-1 0 0,0 1 1 0 0,1-1 0 0 0,1 1-1 0 0,7-19 1 0 0,25-51-1401 0 0,-22 54-361 0 0,18-27 1 0 0,-5 14-4452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97 333 10567 0 0,'-12'8'286'0'0,"0"0"0"0"0,-1-1 0 0 0,-15 6 0 0 0,14-8-142 0 0,2-4 603 0 0,10-1 254 0 0,0-2 487 0 0,2 2-1457 0 0,0 0 0 0 0,0 0 0 0 0,0 0 0 0 0,-1 0 0 0 0,1 0 0 0 0,0 0 0 0 0,0-1 0 0 0,0 1 0 0 0,0 0 0 0 0,0 0 0 0 0,0 0 0 0 0,0 0 0 0 0,0 0 0 0 0,-1-1 0 0 0,1 1 0 0 0,0 0 0 0 0,0 0 0 0 0,0 0 0 0 0,0 0 0 0 0,0 0 0 0 0,0-1 0 0 0,0 1 0 0 0,0 0 0 0 0,0 0 0 0 0,0 0 0 0 0,0 0 0 0 0,0-1 0 0 0,0 1 0 0 0,0 0 0 0 0,0 0 0 0 0,0 0 0 0 0,0 0 0 0 0,0-1 0 0 0,0 1 0 0 0,0 0 0 0 0,1 0 0 0 0,-1 0 0 0 0,0 0 0 0 0,0 0 0 0 0,0-1 0 0 0,15-19 821 0 0,0 0 0 0 0,26-24 0 0 0,43-34 39 0 0,-57 53-606 0 0,9-5 6 0 0,2 0 0 0 0,61-36 0 0 0,-77 55-222 0 0,0 1 0 0 0,1 1-1 0 0,45-12 1 0 0,-65 20-67 0 0,-1 1 0 0 0,0-1 1 0 0,0 1-1 0 0,0-1 0 0 0,4 1 0 0 0,-5 0-1 0 0,0 0 0 0 0,0 0-1 0 0,0 1 1 0 0,0-1 0 0 0,0 0-1 0 0,0 1 1 0 0,0-1 0 0 0,0 0 0 0 0,0 1-1 0 0,0-1 1 0 0,0 1 0 0 0,-1-1-1 0 0,1 1 1 0 0,1 1 0 0 0,0-1 1 0 0,-1 1 0 0 0,0-1 0 0 0,0 1 0 0 0,0-1 0 0 0,0 1 0 0 0,0 0 1 0 0,0 0-1 0 0,0-1 0 0 0,-1 1 0 0 0,1 0 0 0 0,0 0 0 0 0,0 3 0 0 0,-1-1 5 0 0,0 0-1 0 0,0 0 1 0 0,0 0-1 0 0,0 0 1 0 0,-1 7 0 0 0,-2 0 5 0 0,0 1 1 0 0,-1 0 0 0 0,-5 10-1 0 0,0-1 13 0 0,-1-2 0 0 0,-1 1 0 0 0,-18 23 0 0 0,-47 48 75 0 0,60-73-88 0 0,4-7 50 0 0,9-9 14 0 0,5-4-20 0 0,8-6 75 0 0,0-1 0 0 0,15-7 1 0 0,-2 0 60 0 0,104-67 296 0 0,-127 83-488 0 0,50-35 52 0 0,-28 19-15 0 0,29-16 0 0 0,-44 28-33 0 0,0 0 0 0 0,1 1-1 0 0,0 0 1 0 0,0 0 0 0 0,0 1 0 0 0,0 0 0 0 0,0 0-1 0 0,11 0 1 0 0,-16 2-3 0 0,0 0-1 0 0,-1 0 0 0 0,1 0 1 0 0,0 0-1 0 0,-1 1 1 0 0,1-1-1 0 0,0 1 0 0 0,-1 0 1 0 0,1-1-1 0 0,-1 1 1 0 0,1 1-1 0 0,-1-1 1 0 0,1 0-1 0 0,-1 0 0 0 0,4 4 1 0 0,-3-2 0 0 0,0-1 1 0 0,-1 1-1 0 0,1 0 1 0 0,-1 0-1 0 0,0 1 1 0 0,0-1-1 0 0,0 0 1 0 0,0 1-1 0 0,-1-1 1 0 0,2 5-1 0 0,0 4 7 0 0,0 0-1 0 0,-1 0 0 0 0,0 0 0 0 0,-1 0 1 0 0,-1 24-1 0 0,-7 67 113 0 0,0-22-32 0 0,6-53-76 0 0,-3 36-111 0 0,6 74-1 0 0,5-97-1520 0 0,-7-38-64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61 293 1839 0 0,'-3'-1'134'0'0,"-8"-3"315"0"0,-16-6-963 0 0,7 7 7176 0 0,21 0-6114 0 0,2-1-391 0 0,-1 1 0 0 0,1-1-1 0 0,-1 0 1 0 0,1 0 0 0 0,0 1 0 0 0,0 0-1 0 0,1 0 1 0 0,-1 0 0 0 0,1 0 0 0 0,-1 0 0 0 0,8-4-1 0 0,30-11 684 0 0,50-16-1 0 0,-34 16-421 0 0,62-23 307 0 0,-70 20-351 0 0,1 2 0 0 0,68-16 0 0 0,-63 20-82 0 0,25-6 36 0 0,-69 19-277 0 0,1 1 1 0 0,-1-1-1 0 0,0 2 0 0 0,1 0 1 0 0,12 1-1 0 0,-11 1 4 0 0,-6-1-8 0 0,1 0 1 0 0,10 0 0 0 0,15-1 202 0 0,-29 2-122 0 0,5 3-9 0 0,-6-1-50 0 0,-1-2-59 0 0,-2-1-6 0 0,1 0 0 0 0,0-1 1 0 0,-1 1-1 0 0,1 0 0 0 0,-1 0 1 0 0,0 0-1 0 0,1 0 0 0 0,-1-1 0 0 0,1 1 1 0 0,-1 0-1 0 0,0 0 0 0 0,0 1 1 0 0,3 9 21 0 0,-2 0 1 0 0,0 1-1 0 0,0-1 0 0 0,-1 0 1 0 0,-1 19-1 0 0,-14 60 75 0 0,8-51-32 0 0,-3 25 11 0 0,-20 95 88 0 0,-62 184 247 0 0,56-216-204 0 0,-39 219 387 0 0,-2 209 428 0 0,67-423-907 0 0,4-39-30 0 0,0 26 255 0 0,16 211 0 0 0,10 238 286 0 0,-24-2-332 0 0,4-554-298 0 0,-6 301 136 0 0,4 171 358 0 0,8-223-324 0 0,-2-182-141 0 0,11 142 132 0 0,-3 17-87 0 0,0-7 1 0 0,34 180 223 0 0,-33-328-234 0 0,17 98 58 0 0,13-4 11 0 0,5-2 32 0 0,-31-120-106 0 0,39 133 134 0 0,-42-131-127 0 0,9 79-1 0 0,-13-57-65 0 0,4 36 11 0 0,21 256 42 0 0,-25-291-8 0 0,12 85 54 0 0,12 39 144 0 0,-11-87-89 0 0,-1-6 22 0 0,-17-65-98 0 0,-2 0-1 0 0,-3 50 0 0 0,0-47-23 0 0,-12 166 67 0 0,6-145-72 0 0,-10 93-38 0 0,8-89 45 0 0,-1 30-48 0 0,1-1 43 0 0,0-4-38 0 0,-12 187-13 0 0,10-149 0 0 0,-4 18 0 0 0,1-25 0 0 0,-1 30 0 0 0,6 49 237 0 0,5-129-342 0 0,0-21 53 0 0,2-44 52 0 0,0 195 0 0 0,-4-71 0 0 0,0-50 0 0 0,-21 155 0 0 0,25-235 0 0 0,-41 219 0 0 0,19-114 0 0 0,12-53 0 0 0,-38 237 0 0 0,47-276 0 0 0,1 0 0 0 0,0 1 0 0 0,5 38 0 0 0,0-40 0 0 0,5 22 0 0 0,10 38 0 0 0,-11-33 0 0 0,-4-31 0 0 0,-2 0 0 0 0,-2 14 0 0 0,4 19 0 0 0,-3-18 0 0 0,1-14 0 0 0,0-3 0 0 0,4 2 0 0 0,0 1 0 0 0,2 0 0 0 0,-2-3 0 0 0,1-3 11 0 0,-7-12-11 0 0,0 0 1 0 0,0 0 0 0 0,0 0-1 0 0,0 0 1 0 0,0 1 0 0 0,0-1 0 0 0,0 0-1 0 0,0 0 1 0 0,0 0 0 0 0,0 0-1 0 0,0 0 1 0 0,0 0 0 0 0,0 0-1 0 0,0 0 1 0 0,1 0 0 0 0,-1 0-1 0 0,0 0 1 0 0,0 0 0 0 0,0 0-1 0 0,0 1 1 0 0,0-1 0 0 0,0 0-1 0 0,0 0 1 0 0,0 0 0 0 0,0 0-1 0 0,0 0 1 0 0,0 0 0 0 0,0 0-1 0 0,0 0 1 0 0,0 0 0 0 0,0 0-1 0 0,0 0 1 0 0,0 1 0 0 0,0-1 0 0 0,-1 0-1 0 0,1 0 1 0 0,0 0 0 0 0,0 0-1 0 0,0 0 1 0 0,0 0 0 0 0,0 0-1 0 0,0 0 1 0 0,0 0 0 0 0,0 0-1 0 0,0 0 1 0 0,0 0 0 0 0,0 0-1 0 0,0 0 1 0 0,0 0 0 0 0,0 0-1 0 0,0 1 1 0 0,0-1 0 0 0,-1 0-1 0 0,1 0 1 0 0,0 0 0 0 0,0 0-1 0 0,0 0 1 0 0,0 0 0 0 0,0 0-1 0 0,0 0 1 0 0,0 0 0 0 0,0 0-1 0 0,-4 1 7 0 0,1 0-1 0 0,-1 0 0 0 0,0 0 0 0 0,1-1 1 0 0,-1 1-1 0 0,0-1 0 0 0,0 0 0 0 0,1 0 0 0 0,-1 0 1 0 0,0 0-1 0 0,-6-2 0 0 0,-3 0 23 0 0,-24-1-1 0 0,12 2 6 0 0,-1 0 25 0 0,0 1 0 0 0,-26 4 0 0 0,-24 1 41 0 0,70-5-100 0 0,-87 2 39 0 0,73-1-38 0 0,-1 2 0 0 0,-29 7 1 0 0,11 1-1124 0 0,35-8 221 0 0,-4 10-1039 0 0,1 0-3412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3367 0 0,'0'0'5212'0'0,"3"1"-4977"0"0,0 1-163 0 0,10 4 281 0 0,0-2-119 0 0,1 0-1 0 0,-1-1 0 0 0,0 0 1 0 0,1-1-1 0 0,26 0 0 0 0,82-7 1023 0 0,295-9 608 0 0,-347 14-1680 0 0,70 0 80 0 0,-118 1-222 0 0,153 8 284 0 0,348 51 477 0 0,-515-59-790 0 0,293 28 449 0 0,-210-22-337 0 0,221 18 328 0 0,-125-16-271 0 0,-41-4-68 0 0,-96-2-78 0 0,341 31 124 0 0,-144-15-50 0 0,-130-12-76 0 0,118 8 241 0 0,109 8 161 0 0,72-1-246 0 0,-401-21-191 0 0,36 0 0 0 0,58 4 56 0 0,51 4 9 0 0,-30-4 10 0 0,-59-1-20 0 0,232 19 118 0 0,-244-18-134 0 0,140 18 65 0 0,-13-1-38 0 0,1-12 29 0 0,-150-9-84 0 0,42 6 1 0 0,32 2 55 0 0,2 1-15 0 0,-28 1 60 0 0,140-1 0 0 0,-122-17 86 0 0,-52 2-152 0 0,-19 3 1 0 0,5-2 19 0 0,44 3 0 0 0,141 25 18 0 0,2 2-30 0 0,-156-24-21 0 0,0 0 0 0 0,-47-1-32 0 0,1-2 0 0 0,24-2 0 0 0,19-1 0 0 0,-35 4 59 0 0,61-7 0 0 0,-73 4-35 0 0,0 2 0 0 0,0 0 0 0 0,22 1 0 0 0,53 10 18 0 0,-14-1 12 0 0,-33-4-43 0 0,-26-2-8 0 0,0-1 1 0 0,34-2-1 0 0,205-26 61 0 0,-116 11 17 0 0,-116 12-37 0 0,7 3-6 0 0,-24 0-30 0 0,0 0 1 0 0,12-2 0 0 0,-8 1 11 0 0,1 0-1 0 0,25 2 1 0 0,10 0 39 0 0,18 0-48 0 0,-25 0-12 0 0,-18-1 1 0 0,-11 1 0 0 0,20-2 0 0 0,-26 0 0 0 0,-1 1 0 0 0,0 1 0 0 0,0-1 0 0 0,8 2 0 0 0,10 2 0 0 0,-9-4 0 0 0,53-8 54 0 0,-40 3-41 0 0,-23 4-5 0 0,6-1 5 0 0,45-11 27 0 0,-28 7-40 0 0,-2 0 0 0 0,27-10 0 0 0,-24 4 0 0 0,-14 8 0 0 0,7-2 10 0 0,-9 2 12 0 0,15-2 0 0 0,-14 3-12 0 0,-5-1-10 0 0,-6 1 0 0 0,1 1 0 0 0,-1 1 0 0 0,0-1 0 0 0,1 1 0 0 0,4-2 0 0 0,57-15 0 0 0,-17 6 0 0 0,-42 9 0 0 0,15-2 0 0 0,-8 3 0 0 0,22-4 0 0 0,-6 2 0 0 0,30-4 0 0 0,-43 6 0 0 0,0 1 0 0 0,-1 0 0 0 0,0-1 0 0 0,0 0 0 0 0,2 1 10 0 0,-15 2 11 0 0,20-3 12 0 0,-18 1-35 0 0,-2 1 4 0 0,-1 0-1 0 0,0 0 1 0 0,0-1 0 0 0,0 1-1 0 0,1-1 1 0 0,-1 0-1 0 0,2-1 1 0 0,1 1 41 0 0,8 1-33 0 0,3-1-10 0 0,-1 0 0 0 0,1 1 0 0 0,-4 0 11 0 0,-10 0 170 0 0,-5 2-127 0 0,-10 5-44 0 0,-1 5-10 0 0,4 1 0 0 0,2 4 0 0 0,2-1 0 0 0,2 1 0 0 0,2-1 0 0 0,3 21 0 0 0,-1-1 0 0 0,0 4 0 0 0,11 131 0 0 0,-7-133 0 0 0,9 49 0 0 0,-4-30 0 0 0,-8-53 0 0 0,8 85 0 0 0,-6-61 0 0 0,1 0 0 0 0,13 46 0 0 0,-2-13 0 0 0,12 36 0 0 0,-5-22 0 0 0,14 67 0 0 0,-31-123 0 0 0,22 111 0 0 0,-18-82 0 0 0,23 77 0 0 0,-28-110 0 0 0,24 94 0 0 0,1 128 0 0 0,-27-172-1 0 0,4 60 66 0 0,30 103-65 0 0,-19-144 0 0 0,-14-66 9 0 0,2 8 19 0 0,3 42-1 0 0,14 119 50 0 0,-16-149-79 0 0,3 42 61 0 0,0 123-1 0 0,-5 229 6 0 0,-10-80 0 0 0,0-84 0 0 0,4-184-64 0 0,-4 92 0 0 0,-12 19 54 0 0,-13 71-44 0 0,27-230-3 0 0,-14 102 50 0 0,1-46-38 0 0,-35 206 117 0 0,46-263-87 0 0,-4 35-34 0 0,-14 113 115 0 0,8-70-71 0 0,0 45-30 0 0,9-75-4 0 0,2 13 4 0 0,0 9 16 0 0,0-51-23 0 0,-4 30 20 0 0,1 13 62 0 0,1-14-5 0 0,-3 13 79 0 0,8-75-172 0 0,2-9 59 0 0,-1-1 1 0 0,-1 1 0 0 0,-5 17-1 0 0,4-16 30 0 0,-1 3 1 0 0,4-1 1 0 0,-1-5 1 0 0,1-8 683 0 0,0-5-728 0 0,-2-14-72 0 0,2 8-237 0 0,-1-1 1 0 0,0 1-1 0 0,-1 0 1 0 0,-3-12-1 0 0,-6-6-1068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4607 0 0,'0'0'3044'0'0,"1"2"-2592"0"0,0 1-205 0 0,0 0-1 0 0,0 1 1 0 0,-1-1-1 0 0,1 0 0 0 0,-1 0 1 0 0,1 1-1 0 0,-1-1 1 0 0,0 0-1 0 0,0 0 0 0 0,0 1 1 0 0,-1-1-1 0 0,-1 6 1 0 0,-1 6 321 0 0,-9 21 1 0 0,9-29-336 0 0,-27 78 999 0 0,5-3-487 0 0,16-48-498 0 0,-18 76 436 0 0,3-10-140 0 0,-19 47 169 0 0,-11-5-64 0 0,36-99-293 0 0,-21 66 0 0 0,25-68-246 0 0,14-39-88 0 0,2-4-213 0 0,14-16-1256 0 0,-1-1-1 0 0,15-23 1 0 0,-12 14-3719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10103 0 0,'3'0'464'0'0,"57"4"193"0"0,-2 1-563 0 0,179-18 4759 0 0,-113 2-3337 0 0,8 1-894 0 0,-113 8-676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6791 0 0,'0'0'2256'0'0,"3"-2"-1740"0"0,14-10-203 0 0,1 2-1 0 0,0 0 1 0 0,1 1 0 0 0,0 1-1 0 0,0 0 1 0 0,31-6-1 0 0,2-1 90 0 0,-15 3 35 0 0,0 2 0 0 0,46-5 0 0 0,-72 13-345 0 0,1 1 1 0 0,0 1 0 0 0,-1 0-1 0 0,1 1 1 0 0,-1 0-1 0 0,1 0 1 0 0,-1 2 0 0 0,1-1-1 0 0,-1 1 1 0 0,0 1 0 0 0,18 8-1 0 0,-15-4-26 0 0,-1 0 0 0 0,0 1-1 0 0,0 0 1 0 0,-1 1 0 0 0,0 0-1 0 0,-1 1 1 0 0,18 22-1 0 0,-17-17-11 0 0,0 1 0 0 0,-1 1 0 0 0,-1 0 0 0 0,-1 0-1 0 0,10 27 1 0 0,-10-18 27 0 0,0 0 0 0 0,-2 1 0 0 0,-1 0 1 0 0,-1 0-1 0 0,-2 0 0 0 0,0 1 0 0 0,-2-1 0 0 0,-1 1 0 0 0,-5 31 0 0 0,2-42 39 0 0,-1 0 1 0 0,-1 0-1 0 0,0 0 1 0 0,-13 27-1 0 0,2-14 206 0 0,-27 42-1 0 0,16-34-107 0 0,-2-1-1 0 0,-1-2 0 0 0,-2 0 1 0 0,-55 46-1 0 0,65-65-154 0 0,0 0 0 0 0,-1-2 0 0 0,0-1 1 0 0,-36 16-1 0 0,49-26-55 0 0,0-1 0 0 0,0 0 0 0 0,-1 0 0 0 0,1-1 0 0 0,-1 0 0 0 0,1-1 0 0 0,-1 0 0 0 0,1 0 0 0 0,-1-2 0 0 0,0 1 0 0 0,1-1 0 0 0,-19-4 0 0 0,25 4-28 0 0,0-1-1 0 0,-1 1 1 0 0,1-1-1 0 0,1 0 1 0 0,-1 0 0 0 0,0 0-1 0 0,0-1 1 0 0,1 1 0 0 0,-1-1-1 0 0,1 0 1 0 0,0 0-1 0 0,-4-5 1 0 0,-1-2-125 0 0,1 0 1 0 0,-10-17-1 0 0,13 21-191 0 0,1-1-1 0 0,0 1 0 0 0,0-1 1 0 0,1 0-1 0 0,0 0 1 0 0,0 0-1 0 0,0 0 1 0 0,-1-13-1 0 0,3-6-1162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1839 0 0,'0'0'7991'0'0,"-1"-2"-7743"0"0,-9-11 1825 0 0,9 12-1761 0 0,-2 0-160 0 0,-6-2 0 0 0,6 3 2 0 0,1 1 4 0 0,-6 4-68 0 0,-7 3 145 0 0,0 0 0 0 0,1 2 0 0 0,0 0 0 0 0,-18 17 1 0 0,13-6 85 0 0,1 1 1 0 0,1 1 0 0 0,-21 38-1 0 0,35-56-266 0 0,1-1 0 0 0,-1 1 0 0 0,1 1 0 0 0,0-1 0 0 0,0 0 0 0 0,0 0 0 0 0,1 1 0 0 0,0-1 0 0 0,0 1 0 0 0,0-1 0 0 0,1 1 0 0 0,0 0 0 0 0,0-1 0 0 0,0 1 0 0 0,1-1 0 0 0,-1 1 0 0 0,3 6 0 0 0,-2-10-42 0 0,-1 1 0 0 0,1-1 1 0 0,0 0-1 0 0,0 0 0 0 0,2 3 1 0 0,-1-3-1 0 0,0 1 0 0 0,1-1 1 0 0,-1 0-1 0 0,1 0 1 0 0,-1 0-1 0 0,1 0 0 0 0,0-1 1 0 0,-1 1-1 0 0,1-1 1 0 0,0 0-1 0 0,0 1 0 0 0,0-1 1 0 0,0-1-1 0 0,0 1 1 0 0,0 0-1 0 0,0-1 0 0 0,1 1 1 0 0,4-1-1 0 0,2 0 38 0 0,1 0-1 0 0,-1-1 0 0 0,1-1 1 0 0,13-2-1 0 0,-16 1-27 0 0,1 1 0 0 0,-1-1 0 0 0,0-1 0 0 0,0 0 0 0 0,-1 0 0 0 0,1 0-1 0 0,-1-1 1 0 0,0 0 0 0 0,0 0 0 0 0,-1-1 0 0 0,1 0 0 0 0,-1 0 0 0 0,0-1 0 0 0,-1 1 0 0 0,0-1-1 0 0,0 0 1 0 0,4-8 0 0 0,-4 7 12 0 0,-1 0-17 0 0,0 1 0 0 0,-1 0 1 0 0,1-1-1 0 0,-1 0 0 0 0,2-9 0 0 0,-5 17-14 0 0,0-1-1 0 0,0 0 1 0 0,1 1-1 0 0,-1-1 1 0 0,0 1-1 0 0,0-1 1 0 0,0 0-1 0 0,0 1 1 0 0,0-1-1 0 0,0 1 1 0 0,0-1-1 0 0,0 0 1 0 0,0 1-1 0 0,0-1 1 0 0,0 0-1 0 0,-1 0 1 0 0,1-2 56 0 0,-5 20-47 0 0,6-12-14 0 0,-1-1 1 0 0,0 15 0 0 0,0-5 0 0 0,0 0 0 0 0,3 17 0 0 0,-3-28 0 0 0,1-1 0 0 0,-1 1 0 0 0,1-1 0 0 0,0 1 0 0 0,1 1 0 0 0,2 4-2 0 0,1-1 1 0 0,1 0-1 0 0,-1 0 0 0 0,1 0 0 0 0,13 10 1 0 0,-14-14-42 0 0,19 8 25 0 0,-20-10 1 0 0,3 0-101 0 0,3-2-35 0 0,0-1 0 0 0,15-4 0 0 0,-20 4-157 0 0,0 1-1 0 0,1-2 0 0 0,-1 1 1 0 0,0-1-1 0 0,0 1 0 0 0,-1-1 0 0 0,6-5 1 0 0,12-13-1092 0 0,0-2-6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5063 0 0,'0'0'675'0'0,"0"3"101"0"0,-1 9 88 0 0,-1 1-1 0 0,0-1 1 0 0,-4 13 0 0 0,1-7-346 0 0,-21 78 1884 0 0,-8 40 15 0 0,-46 186 139 0 0,2-95-1520 0 0,49-151-912 0 0,17-34-51 0 0,7-24-105 0 0,4-15-140 0 0,3-2-82 0 0,8 5-798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0,'0'0'399'0'0,"3"0"-4"0"0,9-1-290 0 0,1-1 0 0 0,-1 0 0 0 0,14-5 1 0 0,14-2 1173 0 0,-6 3-325 0 0,1 2 1 0 0,-1 0 0 0 0,39 3-1 0 0,9 11-602 0 0,-72-9-298 0 0,-5 1-33 0 0,0-1 0 0 0,1-1 1 0 0,-1 1-1 0 0,5-1 0 0 0,3 0-639 0 0,21-1-1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1375 0 0,'0'0'10279'0'0,"-3"0"-9495"0"0,-11 2-179 0 0,0 0 1 0 0,0 0-1 0 0,0 2 0 0 0,0 0 1 0 0,-17 7-1 0 0,2 2 31 0 0,0 2 0 0 0,1 1 0 0 0,-38 27 0 0 0,53-34-460 0 0,3-1-80 0 0,0 0 0 0 0,0 0 0 0 0,1 1 0 0 0,0 0-1 0 0,0 1 1 0 0,1 0 0 0 0,1 0 0 0 0,-1 0 0 0 0,2 1 0 0 0,0 1 0 0 0,0-1 0 0 0,1 1 0 0 0,0 0 0 0 0,-4 17 0 0 0,8-25-84 0 0,0 0 1 0 0,1 0 0 0 0,0 0-1 0 0,0 0 1 0 0,0 0 0 0 0,0 0-1 0 0,1 6 1 0 0,-1-8-7 0 0,1 0 0 0 0,-1 0 0 0 0,1 0 0 0 0,0 0 0 0 0,-1 0 0 0 0,3 3 1 0 0,-2-3-3 0 0,1 1 0 0 0,0 0 0 0 0,1-1 0 0 0,-1 1 1 0 0,0-1-1 0 0,1 0 0 0 0,-1 0 0 0 0,1 0 0 0 0,0 0 1 0 0,0 0-1 0 0,0-1 0 0 0,0 1 0 0 0,0-1 0 0 0,0 0 1 0 0,0 0-1 0 0,0 0 0 0 0,0 0 0 0 0,6 1 0 0 0,-1-1 23 0 0,-1-1 0 0 0,1 1 0 0 0,0-1 0 0 0,0-1 0 0 0,0 1 0 0 0,-1-1 0 0 0,9-2 1 0 0,-5 0 29 0 0,-1-1 1 0 0,1 0 0 0 0,-1 0-1 0 0,0-1 1 0 0,0-1 0 0 0,0 1-1 0 0,16-14 1 0 0,-5 0 74 0 0,38-39 0 0 0,-49 48-89 0 0,-7 7-34 0 0,-3 3-4 0 0,1-1-1 0 0,-1 1 0 0 0,1-1 0 0 0,-1 1 0 0 0,1-1 1 0 0,-1 1-1 0 0,1-1 0 0 0,0 1 0 0 0,-1 0 0 0 0,1-1 1 0 0,0 1-1 0 0,-1 0 0 0 0,1-1 0 0 0,0 1 0 0 0,-1 0 1 0 0,3 0-1 0 0,9 0 61 0 0,-8 1-58 0 0,0 1 0 0 0,0 0 0 0 0,0 0 0 0 0,0 0 0 0 0,-1 1 0 0 0,1-1 0 0 0,-1 1-1 0 0,1 0 1 0 0,-1 0 0 0 0,6 7 0 0 0,4 4 41 0 0,-3-2-22 0 0,1 1-5 0 0,22 20 1 0 0,-29-30-16 0 0,1 1 0 0 0,0-1 0 0 0,-1 0 0 0 0,1 0 0 0 0,1 0 0 0 0,-1-1 0 0 0,0 0 0 0 0,1 0 0 0 0,6 1 1 0 0,0 0-120 0 0,0-1 0 0 0,1 0 0 0 0,-1-1 0 0 0,0 0 0 0 0,1-1 0 0 0,-1-1 0 0 0,1 0 0 0 0,-1-1 0 0 0,14-3 0 0 0,1-4-539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6911 0 0,'0'0'1512'0'0,"-2"1"-1205"0"0,-26 18 593 0 0,1 1 1 0 0,0 1-1 0 0,2 1 0 0 0,-39 44 0 0 0,40-38-662 0 0,1 2 1 0 0,2 0-1 0 0,1 1 0 0 0,1 2 0 0 0,1 0 0 0 0,2 0 0 0 0,2 2 0 0 0,-14 47 1 0 0,21-54-199 0 0,0 1 1 0 0,2-1 0 0 0,1 2-1 0 0,1-1 1 0 0,2 0 0 0 0,1 1 0 0 0,1-1-1 0 0,1 0 1 0 0,2 0 0 0 0,1 0 0 0 0,9 31-1 0 0,-7-40-69 0 0,0 0 0 0 0,1-1 0 0 0,19 34 0 0 0,-22-46-204 0 0,-1-1 1 0 0,2 0-1 0 0,-1 0 0 0 0,1 0 0 0 0,-1 0 1 0 0,12 7-1 0 0,-5-6-1110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7111 0 0,'0'0'2099'0'0,"2"3"-1364"0"0,4 8-56 0 0,4 5 318 0 0,13 32 0 0 0,-12-17-615 0 0,65 203 1192 0 0,-69-206-1444 0 0,12 59 211 0 0,-12-50-273 0 0,3 17 5 0 0,-3-13 7 0 0,-3-19-61 0 0,-3-20-109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8495 0 0,'0'0'388'0'0,"-1"2"-10"0"0,-4 4-351 0 0,1-1 0 0 0,-1 1 0 0 0,-1-1 1 0 0,-7 5-1 0 0,6-4 191 0 0,0 1-1 0 0,-12 12 1 0 0,-78 120 3178 0 0,57-74-2407 0 0,-32 56 304 0 0,53-86-1014 0 0,-22 56 1 0 0,38-82-235 0 0,-1 1 0 0 0,2 0-1 0 0,-1 0 1 0 0,-1 17-1 0 0,4-24-120 0 0,0-1-1 0 0,-1 1 1 0 0,1-1-1 0 0,1 1 0 0 0,-1-1 1 0 0,0 1-1 0 0,1-1 1 0 0,-1 1-1 0 0,1-1 0 0 0,0 0 1 0 0,-1 1-1 0 0,1-1 1 0 0,0 0-1 0 0,1 1 0 0 0,-1-1 1 0 0,0 0-1 0 0,1 0 1 0 0,-1 0-1 0 0,1 0 0 0 0,0 0 1 0 0,-1-1-1 0 0,1 1 0 0 0,0 0 1 0 0,3 1-1 0 0,9 4-903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5063 0 0,'0'0'6720'0'0,"1"-2"-6400"0"0,1-4-164 0 0,1 0-1 0 0,0 0 1 0 0,1 0-1 0 0,-1 0 1 0 0,1 1-1 0 0,8-10 1 0 0,0 2 163 0 0,21-17 1 0 0,-24 23-58 0 0,18-10-1 0 0,-18 12-13 0 0,-7 4-164 0 0,-1 1-29 0 0,1 1-42 0 0,-1 0 1 0 0,1 0 0 0 0,-1 0 0 0 0,1 0-1 0 0,-1 0 1 0 0,0 0 0 0 0,0 0 0 0 0,1 1-1 0 0,-1-1 1 0 0,0 0 0 0 0,0 1-1 0 0,0-1 1 0 0,0 1 0 0 0,-1-1 0 0 0,1 1-1 0 0,0-1 1 0 0,-1 1 0 0 0,1 0 0 0 0,0 2-1 0 0,0 4 70 0 0,1 0-1 0 0,0 16 0 0 0,-2-9-3 0 0,0 1-1 0 0,-1-1 1 0 0,-1 1 0 0 0,-4 16 0 0 0,-21 60 339 0 0,24-85-308 0 0,2-4 70 0 0,0-1 0 0 0,0 0-1 0 0,0 0 1 0 0,1 1 0 0 0,-1-1-1 0 0,1 3 1 0 0,2-6 73 0 0,30-25 399 0 0,-8 5-420 0 0,-1 1-100 0 0,24-25 0 0 0,-30 26-106 0 0,1 2-1 0 0,32-24 0 0 0,-38 33-25 0 0,24-12 0 0 0,-36 19 0 0 0,1 1 0 0 0,0-1 0 0 0,-1 1 0 0 0,1 0 0 0 0,0-1 0 0 0,0 1 0 0 0,-1 0 0 0 0,1 0 0 0 0,0 0 0 0 0,0 0 0 0 0,-1-1 0 0 0,1 1 0 0 0,0 0 0 0 0,1 0 0 0 0,-1 1 0 0 0,0 0 0 0 0,0-1 0 0 0,0 1 0 0 0,0 0 0 0 0,0-1 0 0 0,-1 1 0 0 0,1 0 0 0 0,0 0 0 0 0,0 0 0 0 0,-1 0 0 0 0,1-1 0 0 0,0 1 0 0 0,-1 0 0 0 0,1 0 0 0 0,-1 0 0 0 0,1 1 0 0 0,-1-1 0 0 0,1 2 0 0 0,1 2 0 0 0,-1 1 0 0 0,2 9 0 0 0,-1 5 0 0 0,-1-1 0 0 0,0 1 0 0 0,-2 0 0 0 0,0-1 0 0 0,-7 32 0 0 0,-31 95 0 0 0,28-108 0 0 0,5-10-84 0 0,6-25 16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8951 0 0,'0'0'407'0'0,"1"2"-6"0"0,1 5-320 0 0,1 1-1 0 0,-1-1 1 0 0,-1 0-1 0 0,0 1 0 0 0,0-1 1 0 0,0 1-1 0 0,-1 0 1 0 0,0 7-1 0 0,-2 11 1433 0 0,-6 27 0 0 0,4-35-1123 0 0,0 0-1 0 0,-1-1 1 0 0,-1 1 0 0 0,-1-1 0 0 0,0-1 0 0 0,-18 29 0 0 0,13-27-5 0 0,0-1 1 0 0,-1 0 0 0 0,-1-1-1 0 0,-1 0 1 0 0,-25 20-1 0 0,31-29-598 0 0,8-5-894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20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wmf"/><Relationship Id="rId5" Type="http://schemas.openxmlformats.org/officeDocument/2006/relationships/hyperlink" Target="https://www.statlearning.com/" TargetMode="Externa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png"/><Relationship Id="rId299" Type="http://schemas.openxmlformats.org/officeDocument/2006/relationships/image" Target="../media/image162.png"/><Relationship Id="rId21" Type="http://schemas.openxmlformats.org/officeDocument/2006/relationships/image" Target="../media/image23.png"/><Relationship Id="rId63" Type="http://schemas.openxmlformats.org/officeDocument/2006/relationships/image" Target="../media/image44.png"/><Relationship Id="rId159" Type="http://schemas.openxmlformats.org/officeDocument/2006/relationships/image" Target="../media/image92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29.png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80.png"/><Relationship Id="rId377" Type="http://schemas.openxmlformats.org/officeDocument/2006/relationships/image" Target="../media/image201.png"/><Relationship Id="rId5" Type="http://schemas.openxmlformats.org/officeDocument/2006/relationships/image" Target="../media/image15.png"/><Relationship Id="rId181" Type="http://schemas.openxmlformats.org/officeDocument/2006/relationships/image" Target="../media/image103.png"/><Relationship Id="rId237" Type="http://schemas.openxmlformats.org/officeDocument/2006/relationships/image" Target="../media/image131.png"/><Relationship Id="rId402" Type="http://schemas.openxmlformats.org/officeDocument/2006/relationships/customXml" Target="../ink/ink201.xml"/><Relationship Id="rId279" Type="http://schemas.openxmlformats.org/officeDocument/2006/relationships/image" Target="../media/image152.png"/><Relationship Id="rId444" Type="http://schemas.openxmlformats.org/officeDocument/2006/relationships/customXml" Target="../ink/ink222.xml"/><Relationship Id="rId43" Type="http://schemas.openxmlformats.org/officeDocument/2006/relationships/image" Target="../media/image34.png"/><Relationship Id="rId139" Type="http://schemas.openxmlformats.org/officeDocument/2006/relationships/image" Target="../media/image8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5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19.png"/><Relationship Id="rId248" Type="http://schemas.openxmlformats.org/officeDocument/2006/relationships/customXml" Target="../ink/ink124.xml"/><Relationship Id="rId455" Type="http://schemas.openxmlformats.org/officeDocument/2006/relationships/image" Target="../media/image24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70.png"/><Relationship Id="rId357" Type="http://schemas.openxmlformats.org/officeDocument/2006/relationships/image" Target="../media/image191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93.png"/><Relationship Id="rId217" Type="http://schemas.openxmlformats.org/officeDocument/2006/relationships/image" Target="../media/image121.png"/><Relationship Id="rId399" Type="http://schemas.openxmlformats.org/officeDocument/2006/relationships/image" Target="../media/image212.png"/><Relationship Id="rId259" Type="http://schemas.openxmlformats.org/officeDocument/2006/relationships/image" Target="../media/image142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24.png"/><Relationship Id="rId119" Type="http://schemas.openxmlformats.org/officeDocument/2006/relationships/image" Target="../media/image7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45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30.png"/><Relationship Id="rId281" Type="http://schemas.openxmlformats.org/officeDocument/2006/relationships/image" Target="../media/image153.png"/><Relationship Id="rId337" Type="http://schemas.openxmlformats.org/officeDocument/2006/relationships/image" Target="../media/image181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83.png"/><Relationship Id="rId379" Type="http://schemas.openxmlformats.org/officeDocument/2006/relationships/image" Target="../media/image202.png"/><Relationship Id="rId7" Type="http://schemas.openxmlformats.org/officeDocument/2006/relationships/image" Target="../media/image16.png"/><Relationship Id="rId183" Type="http://schemas.openxmlformats.org/officeDocument/2006/relationships/image" Target="../media/image104.png"/><Relationship Id="rId239" Type="http://schemas.openxmlformats.org/officeDocument/2006/relationships/image" Target="../media/image13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35.png"/><Relationship Id="rId87" Type="http://schemas.openxmlformats.org/officeDocument/2006/relationships/image" Target="../media/image5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20.png"/><Relationship Id="rId457" Type="http://schemas.openxmlformats.org/officeDocument/2006/relationships/image" Target="../media/image241.png"/><Relationship Id="rId261" Type="http://schemas.openxmlformats.org/officeDocument/2006/relationships/image" Target="../media/image143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71.png"/><Relationship Id="rId359" Type="http://schemas.openxmlformats.org/officeDocument/2006/relationships/image" Target="../media/image192.png"/><Relationship Id="rId98" Type="http://schemas.openxmlformats.org/officeDocument/2006/relationships/customXml" Target="../ink/ink49.xml"/><Relationship Id="rId121" Type="http://schemas.openxmlformats.org/officeDocument/2006/relationships/image" Target="../media/image73.png"/><Relationship Id="rId163" Type="http://schemas.openxmlformats.org/officeDocument/2006/relationships/image" Target="../media/image94.png"/><Relationship Id="rId219" Type="http://schemas.openxmlformats.org/officeDocument/2006/relationships/image" Target="../media/image122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25.png"/><Relationship Id="rId67" Type="http://schemas.openxmlformats.org/officeDocument/2006/relationships/image" Target="../media/image46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203.png"/><Relationship Id="rId241" Type="http://schemas.openxmlformats.org/officeDocument/2006/relationships/image" Target="../media/image133.png"/><Relationship Id="rId437" Type="http://schemas.openxmlformats.org/officeDocument/2006/relationships/image" Target="../media/image231.png"/><Relationship Id="rId36" Type="http://schemas.openxmlformats.org/officeDocument/2006/relationships/customXml" Target="../ink/ink18.xml"/><Relationship Id="rId283" Type="http://schemas.openxmlformats.org/officeDocument/2006/relationships/image" Target="../media/image154.png"/><Relationship Id="rId339" Type="http://schemas.openxmlformats.org/officeDocument/2006/relationships/image" Target="../media/image182.png"/><Relationship Id="rId78" Type="http://schemas.openxmlformats.org/officeDocument/2006/relationships/customXml" Target="../ink/ink39.xml"/><Relationship Id="rId101" Type="http://schemas.openxmlformats.org/officeDocument/2006/relationships/image" Target="../media/image63.png"/><Relationship Id="rId143" Type="http://schemas.openxmlformats.org/officeDocument/2006/relationships/image" Target="../media/image84.png"/><Relationship Id="rId185" Type="http://schemas.openxmlformats.org/officeDocument/2006/relationships/image" Target="../media/image105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17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36.png"/><Relationship Id="rId89" Type="http://schemas.openxmlformats.org/officeDocument/2006/relationships/image" Target="../media/image57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93.png"/><Relationship Id="rId196" Type="http://schemas.openxmlformats.org/officeDocument/2006/relationships/customXml" Target="../ink/ink98.xml"/><Relationship Id="rId417" Type="http://schemas.openxmlformats.org/officeDocument/2006/relationships/image" Target="../media/image221.png"/><Relationship Id="rId459" Type="http://schemas.openxmlformats.org/officeDocument/2006/relationships/image" Target="../media/image242.png"/><Relationship Id="rId16" Type="http://schemas.openxmlformats.org/officeDocument/2006/relationships/customXml" Target="../ink/ink8.xml"/><Relationship Id="rId221" Type="http://schemas.openxmlformats.org/officeDocument/2006/relationships/image" Target="../media/image123.png"/><Relationship Id="rId263" Type="http://schemas.openxmlformats.org/officeDocument/2006/relationships/image" Target="../media/image144.png"/><Relationship Id="rId319" Type="http://schemas.openxmlformats.org/officeDocument/2006/relationships/image" Target="../media/image172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74.png"/><Relationship Id="rId330" Type="http://schemas.openxmlformats.org/officeDocument/2006/relationships/customXml" Target="../ink/ink165.xml"/><Relationship Id="rId165" Type="http://schemas.openxmlformats.org/officeDocument/2006/relationships/image" Target="../media/image95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27" Type="http://schemas.openxmlformats.org/officeDocument/2006/relationships/image" Target="../media/image26.png"/><Relationship Id="rId69" Type="http://schemas.openxmlformats.org/officeDocument/2006/relationships/image" Target="../media/image4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83.png"/><Relationship Id="rId383" Type="http://schemas.openxmlformats.org/officeDocument/2006/relationships/image" Target="../media/image204.png"/><Relationship Id="rId439" Type="http://schemas.openxmlformats.org/officeDocument/2006/relationships/image" Target="../media/image232.png"/><Relationship Id="rId201" Type="http://schemas.openxmlformats.org/officeDocument/2006/relationships/image" Target="../media/image113.png"/><Relationship Id="rId243" Type="http://schemas.openxmlformats.org/officeDocument/2006/relationships/image" Target="../media/image134.png"/><Relationship Id="rId285" Type="http://schemas.openxmlformats.org/officeDocument/2006/relationships/image" Target="../media/image155.png"/><Relationship Id="rId450" Type="http://schemas.openxmlformats.org/officeDocument/2006/relationships/customXml" Target="../ink/ink225.xml"/><Relationship Id="rId38" Type="http://schemas.openxmlformats.org/officeDocument/2006/relationships/customXml" Target="../ink/ink19.xml"/><Relationship Id="rId103" Type="http://schemas.openxmlformats.org/officeDocument/2006/relationships/image" Target="../media/image64.png"/><Relationship Id="rId310" Type="http://schemas.openxmlformats.org/officeDocument/2006/relationships/customXml" Target="../ink/ink155.xml"/><Relationship Id="rId91" Type="http://schemas.openxmlformats.org/officeDocument/2006/relationships/image" Target="../media/image58.png"/><Relationship Id="rId145" Type="http://schemas.openxmlformats.org/officeDocument/2006/relationships/image" Target="../media/image85.png"/><Relationship Id="rId187" Type="http://schemas.openxmlformats.org/officeDocument/2006/relationships/image" Target="../media/image106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37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43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73.png"/><Relationship Id="rId363" Type="http://schemas.openxmlformats.org/officeDocument/2006/relationships/image" Target="../media/image194.png"/><Relationship Id="rId419" Type="http://schemas.openxmlformats.org/officeDocument/2006/relationships/image" Target="../media/image222.png"/><Relationship Id="rId223" Type="http://schemas.openxmlformats.org/officeDocument/2006/relationships/image" Target="../media/image124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45.png"/><Relationship Id="rId125" Type="http://schemas.openxmlformats.org/officeDocument/2006/relationships/image" Target="../media/image75.png"/><Relationship Id="rId167" Type="http://schemas.openxmlformats.org/officeDocument/2006/relationships/image" Target="../media/image96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48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7.png"/><Relationship Id="rId276" Type="http://schemas.openxmlformats.org/officeDocument/2006/relationships/customXml" Target="../ink/ink138.xml"/><Relationship Id="rId441" Type="http://schemas.openxmlformats.org/officeDocument/2006/relationships/image" Target="../media/image233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63.png"/><Relationship Id="rId343" Type="http://schemas.openxmlformats.org/officeDocument/2006/relationships/image" Target="../media/image184.png"/><Relationship Id="rId82" Type="http://schemas.openxmlformats.org/officeDocument/2006/relationships/customXml" Target="../ink/ink41.xml"/><Relationship Id="rId203" Type="http://schemas.openxmlformats.org/officeDocument/2006/relationships/image" Target="../media/image114.png"/><Relationship Id="rId385" Type="http://schemas.openxmlformats.org/officeDocument/2006/relationships/image" Target="../media/image205.png"/><Relationship Id="rId19" Type="http://schemas.openxmlformats.org/officeDocument/2006/relationships/image" Target="../media/image22.png"/><Relationship Id="rId224" Type="http://schemas.openxmlformats.org/officeDocument/2006/relationships/customXml" Target="../ink/ink112.xml"/><Relationship Id="rId245" Type="http://schemas.openxmlformats.org/officeDocument/2006/relationships/image" Target="../media/image135.png"/><Relationship Id="rId266" Type="http://schemas.openxmlformats.org/officeDocument/2006/relationships/customXml" Target="../ink/ink133.xml"/><Relationship Id="rId287" Type="http://schemas.openxmlformats.org/officeDocument/2006/relationships/image" Target="../media/image156.png"/><Relationship Id="rId410" Type="http://schemas.openxmlformats.org/officeDocument/2006/relationships/customXml" Target="../ink/ink205.xml"/><Relationship Id="rId431" Type="http://schemas.openxmlformats.org/officeDocument/2006/relationships/image" Target="../media/image228.png"/><Relationship Id="rId452" Type="http://schemas.openxmlformats.org/officeDocument/2006/relationships/customXml" Target="../ink/ink226.xml"/><Relationship Id="rId30" Type="http://schemas.openxmlformats.org/officeDocument/2006/relationships/customXml" Target="../ink/ink15.xml"/><Relationship Id="rId105" Type="http://schemas.openxmlformats.org/officeDocument/2006/relationships/image" Target="../media/image65.png"/><Relationship Id="rId126" Type="http://schemas.openxmlformats.org/officeDocument/2006/relationships/customXml" Target="../ink/ink63.xml"/><Relationship Id="rId147" Type="http://schemas.openxmlformats.org/officeDocument/2006/relationships/image" Target="../media/image86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79.png"/><Relationship Id="rId354" Type="http://schemas.openxmlformats.org/officeDocument/2006/relationships/customXml" Target="../ink/ink177.xml"/><Relationship Id="rId51" Type="http://schemas.openxmlformats.org/officeDocument/2006/relationships/image" Target="../media/image38.png"/><Relationship Id="rId72" Type="http://schemas.openxmlformats.org/officeDocument/2006/relationships/customXml" Target="../ink/ink36.xml"/><Relationship Id="rId93" Type="http://schemas.openxmlformats.org/officeDocument/2006/relationships/image" Target="../media/image59.png"/><Relationship Id="rId189" Type="http://schemas.openxmlformats.org/officeDocument/2006/relationships/image" Target="../media/image107.png"/><Relationship Id="rId375" Type="http://schemas.openxmlformats.org/officeDocument/2006/relationships/image" Target="../media/image200.png"/><Relationship Id="rId396" Type="http://schemas.openxmlformats.org/officeDocument/2006/relationships/customXml" Target="../ink/ink198.xml"/><Relationship Id="rId3" Type="http://schemas.openxmlformats.org/officeDocument/2006/relationships/image" Target="../media/image14.png"/><Relationship Id="rId214" Type="http://schemas.openxmlformats.org/officeDocument/2006/relationships/customXml" Target="../ink/ink107.xml"/><Relationship Id="rId235" Type="http://schemas.openxmlformats.org/officeDocument/2006/relationships/image" Target="../media/image130.png"/><Relationship Id="rId256" Type="http://schemas.openxmlformats.org/officeDocument/2006/relationships/customXml" Target="../ink/ink128.xml"/><Relationship Id="rId277" Type="http://schemas.openxmlformats.org/officeDocument/2006/relationships/image" Target="../media/image151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23.png"/><Relationship Id="rId442" Type="http://schemas.openxmlformats.org/officeDocument/2006/relationships/customXml" Target="../ink/ink221.xml"/><Relationship Id="rId463" Type="http://schemas.openxmlformats.org/officeDocument/2006/relationships/image" Target="../media/image244.png"/><Relationship Id="rId116" Type="http://schemas.openxmlformats.org/officeDocument/2006/relationships/customXml" Target="../ink/ink58.xml"/><Relationship Id="rId137" Type="http://schemas.openxmlformats.org/officeDocument/2006/relationships/image" Target="../media/image81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74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33.png"/><Relationship Id="rId62" Type="http://schemas.openxmlformats.org/officeDocument/2006/relationships/customXml" Target="../ink/ink31.xml"/><Relationship Id="rId83" Type="http://schemas.openxmlformats.org/officeDocument/2006/relationships/image" Target="../media/image54.png"/><Relationship Id="rId179" Type="http://schemas.openxmlformats.org/officeDocument/2006/relationships/image" Target="../media/image102.png"/><Relationship Id="rId365" Type="http://schemas.openxmlformats.org/officeDocument/2006/relationships/image" Target="../media/image195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25.png"/><Relationship Id="rId246" Type="http://schemas.openxmlformats.org/officeDocument/2006/relationships/customXml" Target="../ink/ink123.xml"/><Relationship Id="rId267" Type="http://schemas.openxmlformats.org/officeDocument/2006/relationships/image" Target="../media/image146.png"/><Relationship Id="rId288" Type="http://schemas.openxmlformats.org/officeDocument/2006/relationships/customXml" Target="../ink/ink144.xml"/><Relationship Id="rId411" Type="http://schemas.openxmlformats.org/officeDocument/2006/relationships/image" Target="../media/image218.png"/><Relationship Id="rId432" Type="http://schemas.openxmlformats.org/officeDocument/2006/relationships/customXml" Target="../ink/ink216.xml"/><Relationship Id="rId453" Type="http://schemas.openxmlformats.org/officeDocument/2006/relationships/image" Target="../media/image239.png"/><Relationship Id="rId106" Type="http://schemas.openxmlformats.org/officeDocument/2006/relationships/customXml" Target="../ink/ink53.xml"/><Relationship Id="rId127" Type="http://schemas.openxmlformats.org/officeDocument/2006/relationships/image" Target="../media/image76.png"/><Relationship Id="rId313" Type="http://schemas.openxmlformats.org/officeDocument/2006/relationships/image" Target="../media/image169.png"/><Relationship Id="rId10" Type="http://schemas.openxmlformats.org/officeDocument/2006/relationships/customXml" Target="../ink/ink5.xml"/><Relationship Id="rId31" Type="http://schemas.openxmlformats.org/officeDocument/2006/relationships/image" Target="../media/image28.png"/><Relationship Id="rId52" Type="http://schemas.openxmlformats.org/officeDocument/2006/relationships/customXml" Target="../ink/ink26.xml"/><Relationship Id="rId73" Type="http://schemas.openxmlformats.org/officeDocument/2006/relationships/image" Target="../media/image4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97.png"/><Relationship Id="rId334" Type="http://schemas.openxmlformats.org/officeDocument/2006/relationships/customXml" Target="../ink/ink167.xml"/><Relationship Id="rId355" Type="http://schemas.openxmlformats.org/officeDocument/2006/relationships/image" Target="../media/image190.png"/><Relationship Id="rId376" Type="http://schemas.openxmlformats.org/officeDocument/2006/relationships/customXml" Target="../ink/ink188.xml"/><Relationship Id="rId397" Type="http://schemas.openxmlformats.org/officeDocument/2006/relationships/image" Target="../media/image21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0.png"/><Relationship Id="rId236" Type="http://schemas.openxmlformats.org/officeDocument/2006/relationships/customXml" Target="../ink/ink118.xml"/><Relationship Id="rId257" Type="http://schemas.openxmlformats.org/officeDocument/2006/relationships/image" Target="../media/image141.png"/><Relationship Id="rId278" Type="http://schemas.openxmlformats.org/officeDocument/2006/relationships/customXml" Target="../ink/ink139.xml"/><Relationship Id="rId401" Type="http://schemas.openxmlformats.org/officeDocument/2006/relationships/image" Target="../media/image213.png"/><Relationship Id="rId422" Type="http://schemas.openxmlformats.org/officeDocument/2006/relationships/customXml" Target="../ink/ink211.xml"/><Relationship Id="rId443" Type="http://schemas.openxmlformats.org/officeDocument/2006/relationships/image" Target="../media/image234.png"/><Relationship Id="rId464" Type="http://schemas.openxmlformats.org/officeDocument/2006/relationships/customXml" Target="../ink/ink232.xml"/><Relationship Id="rId303" Type="http://schemas.openxmlformats.org/officeDocument/2006/relationships/image" Target="../media/image16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85.png"/><Relationship Id="rId387" Type="http://schemas.openxmlformats.org/officeDocument/2006/relationships/image" Target="../media/image206.png"/><Relationship Id="rId191" Type="http://schemas.openxmlformats.org/officeDocument/2006/relationships/image" Target="../media/image108.png"/><Relationship Id="rId205" Type="http://schemas.openxmlformats.org/officeDocument/2006/relationships/image" Target="../media/image115.png"/><Relationship Id="rId247" Type="http://schemas.openxmlformats.org/officeDocument/2006/relationships/image" Target="../media/image136.png"/><Relationship Id="rId412" Type="http://schemas.openxmlformats.org/officeDocument/2006/relationships/customXml" Target="../ink/ink206.xml"/><Relationship Id="rId107" Type="http://schemas.openxmlformats.org/officeDocument/2006/relationships/image" Target="../media/image66.png"/><Relationship Id="rId289" Type="http://schemas.openxmlformats.org/officeDocument/2006/relationships/image" Target="../media/image157.png"/><Relationship Id="rId454" Type="http://schemas.openxmlformats.org/officeDocument/2006/relationships/customXml" Target="../ink/ink227.xml"/><Relationship Id="rId11" Type="http://schemas.openxmlformats.org/officeDocument/2006/relationships/image" Target="../media/image18.png"/><Relationship Id="rId53" Type="http://schemas.openxmlformats.org/officeDocument/2006/relationships/image" Target="../media/image39.png"/><Relationship Id="rId149" Type="http://schemas.openxmlformats.org/officeDocument/2006/relationships/image" Target="../media/image8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6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24.png"/><Relationship Id="rId258" Type="http://schemas.openxmlformats.org/officeDocument/2006/relationships/customXml" Target="../ink/ink129.xml"/><Relationship Id="rId465" Type="http://schemas.openxmlformats.org/officeDocument/2006/relationships/image" Target="../media/image24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75.png"/><Relationship Id="rId367" Type="http://schemas.openxmlformats.org/officeDocument/2006/relationships/image" Target="../media/image196.png"/><Relationship Id="rId171" Type="http://schemas.openxmlformats.org/officeDocument/2006/relationships/image" Target="../media/image98.png"/><Relationship Id="rId227" Type="http://schemas.openxmlformats.org/officeDocument/2006/relationships/image" Target="../media/image126.png"/><Relationship Id="rId269" Type="http://schemas.openxmlformats.org/officeDocument/2006/relationships/image" Target="../media/image147.png"/><Relationship Id="rId434" Type="http://schemas.openxmlformats.org/officeDocument/2006/relationships/customXml" Target="../ink/ink217.xml"/><Relationship Id="rId33" Type="http://schemas.openxmlformats.org/officeDocument/2006/relationships/image" Target="../media/image29.png"/><Relationship Id="rId129" Type="http://schemas.openxmlformats.org/officeDocument/2006/relationships/image" Target="../media/image7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5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1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35.png"/><Relationship Id="rId291" Type="http://schemas.openxmlformats.org/officeDocument/2006/relationships/image" Target="../media/image158.png"/><Relationship Id="rId305" Type="http://schemas.openxmlformats.org/officeDocument/2006/relationships/image" Target="../media/image165.png"/><Relationship Id="rId347" Type="http://schemas.openxmlformats.org/officeDocument/2006/relationships/image" Target="../media/image18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8.png"/><Relationship Id="rId389" Type="http://schemas.openxmlformats.org/officeDocument/2006/relationships/image" Target="../media/image207.png"/><Relationship Id="rId193" Type="http://schemas.openxmlformats.org/officeDocument/2006/relationships/image" Target="../media/image109.png"/><Relationship Id="rId207" Type="http://schemas.openxmlformats.org/officeDocument/2006/relationships/image" Target="../media/image116.png"/><Relationship Id="rId249" Type="http://schemas.openxmlformats.org/officeDocument/2006/relationships/image" Target="../media/image137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image" Target="../media/image19.png"/><Relationship Id="rId109" Type="http://schemas.openxmlformats.org/officeDocument/2006/relationships/image" Target="../media/image6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40.png"/><Relationship Id="rId97" Type="http://schemas.openxmlformats.org/officeDocument/2006/relationships/image" Target="../media/image6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25.png"/><Relationship Id="rId467" Type="http://schemas.openxmlformats.org/officeDocument/2006/relationships/image" Target="../media/image246.png"/><Relationship Id="rId271" Type="http://schemas.openxmlformats.org/officeDocument/2006/relationships/image" Target="../media/image14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8.png"/><Relationship Id="rId327" Type="http://schemas.openxmlformats.org/officeDocument/2006/relationships/image" Target="../media/image176.png"/><Relationship Id="rId369" Type="http://schemas.openxmlformats.org/officeDocument/2006/relationships/image" Target="../media/image197.png"/><Relationship Id="rId173" Type="http://schemas.openxmlformats.org/officeDocument/2006/relationships/image" Target="../media/image99.png"/><Relationship Id="rId229" Type="http://schemas.openxmlformats.org/officeDocument/2006/relationships/image" Target="../media/image127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35" Type="http://schemas.openxmlformats.org/officeDocument/2006/relationships/image" Target="../media/image30.png"/><Relationship Id="rId77" Type="http://schemas.openxmlformats.org/officeDocument/2006/relationships/image" Target="../media/image5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08.png"/><Relationship Id="rId405" Type="http://schemas.openxmlformats.org/officeDocument/2006/relationships/image" Target="../media/image215.png"/><Relationship Id="rId447" Type="http://schemas.openxmlformats.org/officeDocument/2006/relationships/image" Target="../media/image236.png"/><Relationship Id="rId251" Type="http://schemas.openxmlformats.org/officeDocument/2006/relationships/image" Target="../media/image138.png"/><Relationship Id="rId46" Type="http://schemas.openxmlformats.org/officeDocument/2006/relationships/customXml" Target="../ink/ink23.xml"/><Relationship Id="rId293" Type="http://schemas.openxmlformats.org/officeDocument/2006/relationships/image" Target="../media/image159.png"/><Relationship Id="rId307" Type="http://schemas.openxmlformats.org/officeDocument/2006/relationships/image" Target="../media/image166.png"/><Relationship Id="rId349" Type="http://schemas.openxmlformats.org/officeDocument/2006/relationships/image" Target="../media/image187.png"/><Relationship Id="rId88" Type="http://schemas.openxmlformats.org/officeDocument/2006/relationships/customXml" Target="../ink/ink44.xml"/><Relationship Id="rId111" Type="http://schemas.openxmlformats.org/officeDocument/2006/relationships/image" Target="../media/image68.png"/><Relationship Id="rId153" Type="http://schemas.openxmlformats.org/officeDocument/2006/relationships/image" Target="../media/image89.png"/><Relationship Id="rId195" Type="http://schemas.openxmlformats.org/officeDocument/2006/relationships/image" Target="../media/image110.png"/><Relationship Id="rId209" Type="http://schemas.openxmlformats.org/officeDocument/2006/relationships/image" Target="../media/image117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20.png"/><Relationship Id="rId57" Type="http://schemas.openxmlformats.org/officeDocument/2006/relationships/image" Target="../media/image41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62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98.png"/><Relationship Id="rId427" Type="http://schemas.openxmlformats.org/officeDocument/2006/relationships/image" Target="../media/image226.png"/><Relationship Id="rId469" Type="http://schemas.openxmlformats.org/officeDocument/2006/relationships/image" Target="../media/image247.png"/><Relationship Id="rId26" Type="http://schemas.openxmlformats.org/officeDocument/2006/relationships/customXml" Target="../ink/ink13.xml"/><Relationship Id="rId231" Type="http://schemas.openxmlformats.org/officeDocument/2006/relationships/image" Target="../media/image128.png"/><Relationship Id="rId273" Type="http://schemas.openxmlformats.org/officeDocument/2006/relationships/image" Target="../media/image149.png"/><Relationship Id="rId329" Type="http://schemas.openxmlformats.org/officeDocument/2006/relationships/image" Target="../media/image177.png"/><Relationship Id="rId68" Type="http://schemas.openxmlformats.org/officeDocument/2006/relationships/customXml" Target="../ink/ink34.xml"/><Relationship Id="rId133" Type="http://schemas.openxmlformats.org/officeDocument/2006/relationships/image" Target="../media/image79.png"/><Relationship Id="rId175" Type="http://schemas.openxmlformats.org/officeDocument/2006/relationships/image" Target="../media/image100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31.png"/><Relationship Id="rId79" Type="http://schemas.openxmlformats.org/officeDocument/2006/relationships/image" Target="../media/image52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88.png"/><Relationship Id="rId393" Type="http://schemas.openxmlformats.org/officeDocument/2006/relationships/image" Target="../media/image209.png"/><Relationship Id="rId407" Type="http://schemas.openxmlformats.org/officeDocument/2006/relationships/image" Target="../media/image216.png"/><Relationship Id="rId449" Type="http://schemas.openxmlformats.org/officeDocument/2006/relationships/image" Target="../media/image237.png"/><Relationship Id="rId211" Type="http://schemas.openxmlformats.org/officeDocument/2006/relationships/image" Target="../media/image118.png"/><Relationship Id="rId253" Type="http://schemas.openxmlformats.org/officeDocument/2006/relationships/image" Target="../media/image139.png"/><Relationship Id="rId295" Type="http://schemas.openxmlformats.org/officeDocument/2006/relationships/image" Target="../media/image160.png"/><Relationship Id="rId309" Type="http://schemas.openxmlformats.org/officeDocument/2006/relationships/image" Target="../media/image167.png"/><Relationship Id="rId460" Type="http://schemas.openxmlformats.org/officeDocument/2006/relationships/customXml" Target="../ink/ink230.xml"/><Relationship Id="rId48" Type="http://schemas.openxmlformats.org/officeDocument/2006/relationships/customXml" Target="../ink/ink24.xml"/><Relationship Id="rId113" Type="http://schemas.openxmlformats.org/officeDocument/2006/relationships/image" Target="../media/image69.png"/><Relationship Id="rId320" Type="http://schemas.openxmlformats.org/officeDocument/2006/relationships/customXml" Target="../ink/ink160.xml"/><Relationship Id="rId155" Type="http://schemas.openxmlformats.org/officeDocument/2006/relationships/image" Target="../media/image90.png"/><Relationship Id="rId197" Type="http://schemas.openxmlformats.org/officeDocument/2006/relationships/image" Target="../media/image111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48.png"/><Relationship Id="rId17" Type="http://schemas.openxmlformats.org/officeDocument/2006/relationships/image" Target="../media/image21.png"/><Relationship Id="rId59" Type="http://schemas.openxmlformats.org/officeDocument/2006/relationships/image" Target="../media/image4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78.png"/><Relationship Id="rId373" Type="http://schemas.openxmlformats.org/officeDocument/2006/relationships/image" Target="../media/image199.png"/><Relationship Id="rId429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9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50.png"/><Relationship Id="rId300" Type="http://schemas.openxmlformats.org/officeDocument/2006/relationships/customXml" Target="../ink/ink150.xml"/><Relationship Id="rId81" Type="http://schemas.openxmlformats.org/officeDocument/2006/relationships/image" Target="../media/image53.png"/><Relationship Id="rId135" Type="http://schemas.openxmlformats.org/officeDocument/2006/relationships/image" Target="../media/image80.png"/><Relationship Id="rId177" Type="http://schemas.openxmlformats.org/officeDocument/2006/relationships/image" Target="../media/image101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32.png"/><Relationship Id="rId286" Type="http://schemas.openxmlformats.org/officeDocument/2006/relationships/customXml" Target="../ink/ink143.xml"/><Relationship Id="rId451" Type="http://schemas.openxmlformats.org/officeDocument/2006/relationships/image" Target="../media/image23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68.png"/><Relationship Id="rId353" Type="http://schemas.openxmlformats.org/officeDocument/2006/relationships/image" Target="../media/image189.png"/><Relationship Id="rId395" Type="http://schemas.openxmlformats.org/officeDocument/2006/relationships/image" Target="../media/image210.png"/><Relationship Id="rId409" Type="http://schemas.openxmlformats.org/officeDocument/2006/relationships/image" Target="../media/image217.png"/><Relationship Id="rId92" Type="http://schemas.openxmlformats.org/officeDocument/2006/relationships/customXml" Target="../ink/ink46.xml"/><Relationship Id="rId213" Type="http://schemas.openxmlformats.org/officeDocument/2006/relationships/image" Target="../media/image119.png"/><Relationship Id="rId420" Type="http://schemas.openxmlformats.org/officeDocument/2006/relationships/customXml" Target="../ink/ink210.xml"/><Relationship Id="rId255" Type="http://schemas.openxmlformats.org/officeDocument/2006/relationships/image" Target="../media/image140.png"/><Relationship Id="rId297" Type="http://schemas.openxmlformats.org/officeDocument/2006/relationships/image" Target="../media/image161.png"/><Relationship Id="rId462" Type="http://schemas.openxmlformats.org/officeDocument/2006/relationships/customXml" Target="../ink/ink231.xml"/><Relationship Id="rId115" Type="http://schemas.openxmlformats.org/officeDocument/2006/relationships/image" Target="../media/image70.png"/><Relationship Id="rId157" Type="http://schemas.openxmlformats.org/officeDocument/2006/relationships/image" Target="../media/image91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43.png"/><Relationship Id="rId199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0" y="-98558"/>
            <a:ext cx="10356881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363668" y="527594"/>
            <a:ext cx="3726493" cy="3920196"/>
            <a:chOff x="7033364" y="2698511"/>
            <a:chExt cx="4647157" cy="497657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5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11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540" y="5613400"/>
            <a:ext cx="1036320" cy="259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320" y="4922521"/>
            <a:ext cx="496963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This is the slope of the line.</a:t>
            </a:r>
          </a:p>
          <a:p>
            <a:pPr algn="l"/>
            <a:r>
              <a:rPr lang="en-US" altLang="en-US" sz="2040" dirty="0"/>
              <a:t>For each additional mile on the odometer,</a:t>
            </a:r>
          </a:p>
          <a:p>
            <a:pPr algn="l"/>
            <a:r>
              <a:rPr lang="en-US" altLang="en-US" sz="2040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0080" y="1165860"/>
          <a:ext cx="5786120" cy="290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080" y="1165860"/>
                        <a:ext cx="5786120" cy="2900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972560"/>
          <a:ext cx="2754525" cy="52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72560"/>
                        <a:ext cx="2754525" cy="5253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838" y="4922521"/>
            <a:ext cx="295561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The intercept is b</a:t>
            </a:r>
            <a:r>
              <a:rPr lang="en-US" altLang="en-US" sz="2040" baseline="-25000"/>
              <a:t>0</a:t>
            </a:r>
            <a:r>
              <a:rPr lang="en-US" altLang="en-US" sz="2040"/>
              <a:t> = 6533.</a:t>
            </a:r>
          </a:p>
          <a:p>
            <a:pPr algn="l"/>
            <a:endParaRPr lang="en-US" altLang="en-US" sz="204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760" y="4404360"/>
            <a:ext cx="103632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8120" y="4404360"/>
            <a:ext cx="69088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5857240" y="4388169"/>
            <a:ext cx="1727200" cy="1657032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028614" y="690881"/>
            <a:ext cx="2313728" cy="2135611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1339" y="1666029"/>
            <a:ext cx="4096702" cy="77544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4430" y="1162262"/>
            <a:ext cx="2391092" cy="49477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4" y="949960"/>
            <a:ext cx="71686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88" y="2936240"/>
            <a:ext cx="317716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920" y="3022600"/>
            <a:ext cx="1020600" cy="4062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3050540" y="1856740"/>
            <a:ext cx="172720" cy="2159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6" y="6215810"/>
            <a:ext cx="4497385" cy="7201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Do not interpret the intercept as the </a:t>
            </a:r>
          </a:p>
          <a:p>
            <a:pPr algn="l"/>
            <a:r>
              <a:rPr lang="en-US" altLang="en-US" sz="2040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539240" y="3454400"/>
            <a:ext cx="1036320" cy="2763520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1080" y="4922521"/>
            <a:ext cx="1074103" cy="1104688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431453"/>
            <a:ext cx="8808720" cy="1295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627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640493"/>
            <a:ext cx="8808720" cy="1036320"/>
          </a:xfrm>
        </p:spPr>
        <p:txBody>
          <a:bodyPr/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59659"/>
              </p:ext>
            </p:extLst>
          </p:nvPr>
        </p:nvGraphicFramePr>
        <p:xfrm>
          <a:off x="1740747" y="3705937"/>
          <a:ext cx="8411105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747" y="3705937"/>
                        <a:ext cx="8411105" cy="158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04028"/>
              </p:ext>
            </p:extLst>
          </p:nvPr>
        </p:nvGraphicFramePr>
        <p:xfrm>
          <a:off x="293697" y="6080646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11" name="Object 54">
                        <a:extLst>
                          <a:ext uri="{FF2B5EF4-FFF2-40B4-BE49-F238E27FC236}">
                            <a16:creationId xmlns:a16="http://schemas.microsoft.com/office/drawing/2014/main" id="{EC265819-48DF-47BF-B10C-1D6B05357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97" y="6080646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52049"/>
              </p:ext>
            </p:extLst>
          </p:nvPr>
        </p:nvGraphicFramePr>
        <p:xfrm>
          <a:off x="4829232" y="6116036"/>
          <a:ext cx="2310596" cy="122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12" name="Object 38">
                        <a:extLst>
                          <a:ext uri="{FF2B5EF4-FFF2-40B4-BE49-F238E27FC236}">
                            <a16:creationId xmlns:a16="http://schemas.microsoft.com/office/drawing/2014/main" id="{A7DF751F-2C6A-462D-B699-67F0C2252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32" y="6116036"/>
                        <a:ext cx="2310596" cy="122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0" y="6031281"/>
            <a:ext cx="7559458" cy="1741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6173136" y="93621"/>
            <a:ext cx="594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005" y="6222087"/>
            <a:ext cx="2926080" cy="12581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513"/>
            <a:ext cx="11887200" cy="66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15340-1288-47A7-A5EA-04EC7354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268"/>
            <a:ext cx="11887200" cy="65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59"/>
            <a:ext cx="11887200" cy="67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FF0BA4-56CC-47B5-952B-4F6C25A8D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Residual?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60" y="3078375"/>
            <a:ext cx="4661640" cy="2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4822720" y="2517035"/>
            <a:ext cx="4318000" cy="2232765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373" cy="1001"/>
              <a:chOff x="1392" y="1399"/>
              <a:chExt cx="1373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373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6168498" y="3972562"/>
            <a:ext cx="2790508" cy="2599796"/>
            <a:chOff x="2160" y="2208"/>
            <a:chExt cx="1551" cy="1445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5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1850869" y="3107613"/>
            <a:ext cx="5809510" cy="440796"/>
            <a:chOff x="624" y="1728"/>
            <a:chExt cx="3229" cy="245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3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7715781" y="2313728"/>
            <a:ext cx="2749127" cy="1642640"/>
            <a:chOff x="3885" y="1286"/>
            <a:chExt cx="1528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25" cy="730"/>
              <a:chOff x="3888" y="1286"/>
              <a:chExt cx="1525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0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1850498" y="3735970"/>
            <a:ext cx="5872480" cy="440796"/>
            <a:chOff x="604" y="2064"/>
            <a:chExt cx="3264" cy="245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45"/>
              <a:chOff x="624" y="2064"/>
              <a:chExt cx="3264" cy="245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5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4" y="280270"/>
            <a:ext cx="9305925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101219" y="2035479"/>
            <a:ext cx="11684761" cy="832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5" y="2985892"/>
            <a:ext cx="582930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https://www.statlearning.com/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7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graphicFrame>
        <p:nvGraphicFramePr>
          <p:cNvPr id="11" name="Object 54">
            <a:extLst>
              <a:ext uri="{FF2B5EF4-FFF2-40B4-BE49-F238E27FC236}">
                <a16:creationId xmlns:a16="http://schemas.microsoft.com/office/drawing/2014/main" id="{EC265819-48DF-47BF-B10C-1D6B05357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07798"/>
              </p:ext>
            </p:extLst>
          </p:nvPr>
        </p:nvGraphicFramePr>
        <p:xfrm>
          <a:off x="293697" y="6080646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596880" progId="Equation.3">
                  <p:embed/>
                </p:oleObj>
              </mc:Choice>
              <mc:Fallback>
                <p:oleObj name="Equation" r:id="rId8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97" y="6080646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8">
            <a:extLst>
              <a:ext uri="{FF2B5EF4-FFF2-40B4-BE49-F238E27FC236}">
                <a16:creationId xmlns:a16="http://schemas.microsoft.com/office/drawing/2014/main" id="{A7DF751F-2C6A-462D-B699-67F0C2252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69476"/>
              </p:ext>
            </p:extLst>
          </p:nvPr>
        </p:nvGraphicFramePr>
        <p:xfrm>
          <a:off x="4829232" y="6116036"/>
          <a:ext cx="2310596" cy="122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634680" progId="Equation.3">
                  <p:embed/>
                </p:oleObj>
              </mc:Choice>
              <mc:Fallback>
                <p:oleObj name="Equation" r:id="rId10" imgW="1143000" imgH="634680" progId="Equation.3">
                  <p:embed/>
                  <p:pic>
                    <p:nvPicPr>
                      <p:cNvPr id="87078" name="Object 38">
                        <a:extLst>
                          <a:ext uri="{FF2B5EF4-FFF2-40B4-BE49-F238E27FC236}">
                            <a16:creationId xmlns:a16="http://schemas.microsoft.com/office/drawing/2014/main" id="{9A50E756-300B-498F-89EE-7C01735FB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32" y="6116036"/>
                        <a:ext cx="2310596" cy="122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8A31A1-5102-400D-9B0B-AF7B11345AD0}"/>
              </a:ext>
            </a:extLst>
          </p:cNvPr>
          <p:cNvSpPr/>
          <p:nvPr/>
        </p:nvSpPr>
        <p:spPr>
          <a:xfrm>
            <a:off x="0" y="6031281"/>
            <a:ext cx="7559458" cy="1741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36"/>
            <a:ext cx="11887200" cy="2516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3280265" y="7488381"/>
            <a:ext cx="11608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40635"/>
            <a:ext cx="5289446" cy="1925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50" y="2759216"/>
            <a:ext cx="5261744" cy="2006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903" y="5500757"/>
            <a:ext cx="6979737" cy="140691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4694100"/>
            <a:ext cx="2398735" cy="30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19"/>
            <a:ext cx="11887200" cy="7348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95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3B0CC2-4DEF-47D7-A5C3-01FC6978CCBF}"/>
              </a:ext>
            </a:extLst>
          </p:cNvPr>
          <p:cNvGrpSpPr/>
          <p:nvPr/>
        </p:nvGrpSpPr>
        <p:grpSpPr>
          <a:xfrm>
            <a:off x="225109" y="85102"/>
            <a:ext cx="1838160" cy="461520"/>
            <a:chOff x="225109" y="85102"/>
            <a:chExt cx="18381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14:cNvPr>
                <p14:cNvContentPartPr/>
                <p14:nvPr/>
              </p14:nvContentPartPr>
              <p14:xfrm>
                <a:off x="225109" y="161422"/>
                <a:ext cx="37800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469" y="152422"/>
                  <a:ext cx="395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14:cNvPr>
                <p14:cNvContentPartPr/>
                <p14:nvPr/>
              </p14:nvContentPartPr>
              <p14:xfrm>
                <a:off x="681589" y="357982"/>
                <a:ext cx="118800" cy="15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49" y="34898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14:cNvPr>
                <p14:cNvContentPartPr/>
                <p14:nvPr/>
              </p14:nvContentPartPr>
              <p14:xfrm>
                <a:off x="1050949" y="85102"/>
                <a:ext cx="48600" cy="36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949" y="76462"/>
                  <a:ext cx="66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14:cNvPr>
                <p14:cNvContentPartPr/>
                <p14:nvPr/>
              </p14:nvContentPartPr>
              <p14:xfrm>
                <a:off x="1265149" y="232342"/>
                <a:ext cx="132840" cy="18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509" y="223702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14:cNvPr>
                <p14:cNvContentPartPr/>
                <p14:nvPr/>
              </p14:nvContentPartPr>
              <p14:xfrm>
                <a:off x="1612909" y="249982"/>
                <a:ext cx="450360" cy="29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3909" y="240982"/>
                  <a:ext cx="468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995EF-6451-491E-8ABB-F140DCD670AB}"/>
              </a:ext>
            </a:extLst>
          </p:cNvPr>
          <p:cNvGrpSpPr/>
          <p:nvPr/>
        </p:nvGrpSpPr>
        <p:grpSpPr>
          <a:xfrm>
            <a:off x="421309" y="878182"/>
            <a:ext cx="515520" cy="561240"/>
            <a:chOff x="421309" y="878182"/>
            <a:chExt cx="5155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14:cNvPr>
                <p14:cNvContentPartPr/>
                <p14:nvPr/>
              </p14:nvContentPartPr>
              <p14:xfrm>
                <a:off x="421309" y="878182"/>
                <a:ext cx="233280" cy="45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669" y="869182"/>
                  <a:ext cx="250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14:cNvPr>
                <p14:cNvContentPartPr/>
                <p14:nvPr/>
              </p14:nvContentPartPr>
              <p14:xfrm>
                <a:off x="776629" y="1263382"/>
                <a:ext cx="160200" cy="17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629" y="1254382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A2B0F2-DC21-4EB7-B554-1F128F4543AB}"/>
              </a:ext>
            </a:extLst>
          </p:cNvPr>
          <p:cNvGrpSpPr/>
          <p:nvPr/>
        </p:nvGrpSpPr>
        <p:grpSpPr>
          <a:xfrm>
            <a:off x="1182349" y="953422"/>
            <a:ext cx="227880" cy="322200"/>
            <a:chOff x="1182349" y="953422"/>
            <a:chExt cx="227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14:cNvPr>
                <p14:cNvContentPartPr/>
                <p14:nvPr/>
              </p14:nvContentPartPr>
              <p14:xfrm>
                <a:off x="1256509" y="953422"/>
                <a:ext cx="27360" cy="32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7869" y="944422"/>
                  <a:ext cx="45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14:cNvPr>
                <p14:cNvContentPartPr/>
                <p14:nvPr/>
              </p14:nvContentPartPr>
              <p14:xfrm>
                <a:off x="1182349" y="1121902"/>
                <a:ext cx="22788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3349" y="1112902"/>
                  <a:ext cx="2455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3B54F4-A694-483E-AA0B-63EDD8F177B6}"/>
              </a:ext>
            </a:extLst>
          </p:cNvPr>
          <p:cNvGrpSpPr/>
          <p:nvPr/>
        </p:nvGrpSpPr>
        <p:grpSpPr>
          <a:xfrm>
            <a:off x="1740349" y="819142"/>
            <a:ext cx="323280" cy="569160"/>
            <a:chOff x="1740349" y="819142"/>
            <a:chExt cx="323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14:cNvPr>
                <p14:cNvContentPartPr/>
                <p14:nvPr/>
              </p14:nvContentPartPr>
              <p14:xfrm>
                <a:off x="1740349" y="819142"/>
                <a:ext cx="203040" cy="41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1709" y="810142"/>
                  <a:ext cx="220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14:cNvPr>
                <p14:cNvContentPartPr/>
                <p14:nvPr/>
              </p14:nvContentPartPr>
              <p14:xfrm>
                <a:off x="2028709" y="1191742"/>
                <a:ext cx="34920" cy="19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9" y="1183102"/>
                  <a:ext cx="525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7EBC2E-1D82-43E7-BECA-2F6786D33454}"/>
              </a:ext>
            </a:extLst>
          </p:cNvPr>
          <p:cNvGrpSpPr/>
          <p:nvPr/>
        </p:nvGrpSpPr>
        <p:grpSpPr>
          <a:xfrm>
            <a:off x="2371429" y="852262"/>
            <a:ext cx="417600" cy="504720"/>
            <a:chOff x="2371429" y="852262"/>
            <a:chExt cx="417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14:cNvPr>
                <p14:cNvContentPartPr/>
                <p14:nvPr/>
              </p14:nvContentPartPr>
              <p14:xfrm>
                <a:off x="2371429" y="859822"/>
                <a:ext cx="209880" cy="27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2789" y="851182"/>
                  <a:ext cx="227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14:cNvPr>
                <p14:cNvContentPartPr/>
                <p14:nvPr/>
              </p14:nvContentPartPr>
              <p14:xfrm>
                <a:off x="2466469" y="852262"/>
                <a:ext cx="178560" cy="31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7469" y="843622"/>
                  <a:ext cx="19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14:cNvPr>
                <p14:cNvContentPartPr/>
                <p14:nvPr/>
              </p14:nvContentPartPr>
              <p14:xfrm>
                <a:off x="2720989" y="1183102"/>
                <a:ext cx="68040" cy="17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1989" y="1174102"/>
                  <a:ext cx="856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897BC7-DC7D-4726-A194-F7ED45B02CC9}"/>
              </a:ext>
            </a:extLst>
          </p:cNvPr>
          <p:cNvGrpSpPr/>
          <p:nvPr/>
        </p:nvGrpSpPr>
        <p:grpSpPr>
          <a:xfrm>
            <a:off x="3101869" y="823462"/>
            <a:ext cx="858240" cy="673560"/>
            <a:chOff x="3101869" y="823462"/>
            <a:chExt cx="8582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14:cNvPr>
                <p14:cNvContentPartPr/>
                <p14:nvPr/>
              </p14:nvContentPartPr>
              <p14:xfrm>
                <a:off x="3101869" y="962782"/>
                <a:ext cx="15876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2869" y="953782"/>
                  <a:ext cx="17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14:cNvPr>
                <p14:cNvContentPartPr/>
                <p14:nvPr/>
              </p14:nvContentPartPr>
              <p14:xfrm>
                <a:off x="3104749" y="1043782"/>
                <a:ext cx="218520" cy="3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5749" y="10347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14:cNvPr>
                <p14:cNvContentPartPr/>
                <p14:nvPr/>
              </p14:nvContentPartPr>
              <p14:xfrm>
                <a:off x="3512989" y="823462"/>
                <a:ext cx="287640" cy="48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4349" y="814462"/>
                  <a:ext cx="305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14:cNvPr>
                <p14:cNvContentPartPr/>
                <p14:nvPr/>
              </p14:nvContentPartPr>
              <p14:xfrm>
                <a:off x="3914749" y="1190302"/>
                <a:ext cx="45360" cy="30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05749" y="1181662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7B6827-A970-4F8F-B89B-0B405D4E0A05}"/>
              </a:ext>
            </a:extLst>
          </p:cNvPr>
          <p:cNvGrpSpPr/>
          <p:nvPr/>
        </p:nvGrpSpPr>
        <p:grpSpPr>
          <a:xfrm>
            <a:off x="439669" y="1701862"/>
            <a:ext cx="518040" cy="453600"/>
            <a:chOff x="439669" y="1701862"/>
            <a:chExt cx="5180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14:cNvPr>
                <p14:cNvContentPartPr/>
                <p14:nvPr/>
              </p14:nvContentPartPr>
              <p14:xfrm>
                <a:off x="439669" y="1701862"/>
                <a:ext cx="192240" cy="40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0669" y="1692862"/>
                  <a:ext cx="209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14:cNvPr>
                <p14:cNvContentPartPr/>
                <p14:nvPr/>
              </p14:nvContentPartPr>
              <p14:xfrm>
                <a:off x="770869" y="1949902"/>
                <a:ext cx="18684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869" y="1940902"/>
                  <a:ext cx="2044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0A7675-9CC3-46FD-936A-676D04045DDE}"/>
              </a:ext>
            </a:extLst>
          </p:cNvPr>
          <p:cNvGrpSpPr/>
          <p:nvPr/>
        </p:nvGrpSpPr>
        <p:grpSpPr>
          <a:xfrm>
            <a:off x="1212949" y="1644982"/>
            <a:ext cx="852480" cy="520920"/>
            <a:chOff x="1212949" y="1644982"/>
            <a:chExt cx="8524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14:cNvPr>
                <p14:cNvContentPartPr/>
                <p14:nvPr/>
              </p14:nvContentPartPr>
              <p14:xfrm>
                <a:off x="1335709" y="1738222"/>
                <a:ext cx="2268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6709" y="1729582"/>
                  <a:ext cx="4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14:cNvPr>
                <p14:cNvContentPartPr/>
                <p14:nvPr/>
              </p14:nvContentPartPr>
              <p14:xfrm>
                <a:off x="1212949" y="1901662"/>
                <a:ext cx="33084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3949" y="1893022"/>
                  <a:ext cx="34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14:cNvPr>
                <p14:cNvContentPartPr/>
                <p14:nvPr/>
              </p14:nvContentPartPr>
              <p14:xfrm>
                <a:off x="1728829" y="1644982"/>
                <a:ext cx="183240" cy="40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829" y="1636342"/>
                  <a:ext cx="200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14:cNvPr>
                <p14:cNvContentPartPr/>
                <p14:nvPr/>
              </p14:nvContentPartPr>
              <p14:xfrm>
                <a:off x="2028709" y="2016142"/>
                <a:ext cx="367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9709" y="2007502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747CDE-3C99-4071-99F3-F28E9143AD5E}"/>
              </a:ext>
            </a:extLst>
          </p:cNvPr>
          <p:cNvGrpSpPr/>
          <p:nvPr/>
        </p:nvGrpSpPr>
        <p:grpSpPr>
          <a:xfrm>
            <a:off x="2345149" y="1680622"/>
            <a:ext cx="1774800" cy="620640"/>
            <a:chOff x="2345149" y="1680622"/>
            <a:chExt cx="177480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14:cNvPr>
                <p14:cNvContentPartPr/>
                <p14:nvPr/>
              </p14:nvContentPartPr>
              <p14:xfrm>
                <a:off x="2345149" y="1696462"/>
                <a:ext cx="221400" cy="32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6509" y="1687462"/>
                  <a:ext cx="239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14:cNvPr>
                <p14:cNvContentPartPr/>
                <p14:nvPr/>
              </p14:nvContentPartPr>
              <p14:xfrm>
                <a:off x="2456029" y="1696822"/>
                <a:ext cx="171720" cy="35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47389" y="1687822"/>
                  <a:ext cx="18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14:cNvPr>
                <p14:cNvContentPartPr/>
                <p14:nvPr/>
              </p14:nvContentPartPr>
              <p14:xfrm>
                <a:off x="2723869" y="1966462"/>
                <a:ext cx="17964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5229" y="1957822"/>
                  <a:ext cx="19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14:cNvPr>
                <p14:cNvContentPartPr/>
                <p14:nvPr/>
              </p14:nvContentPartPr>
              <p14:xfrm>
                <a:off x="3142549" y="1822102"/>
                <a:ext cx="17028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3909" y="181346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14:cNvPr>
                <p14:cNvContentPartPr/>
                <p14:nvPr/>
              </p14:nvContentPartPr>
              <p14:xfrm>
                <a:off x="3098989" y="1900942"/>
                <a:ext cx="265320" cy="7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989" y="1892302"/>
                  <a:ext cx="28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14:cNvPr>
                <p14:cNvContentPartPr/>
                <p14:nvPr/>
              </p14:nvContentPartPr>
              <p14:xfrm>
                <a:off x="3513349" y="1680622"/>
                <a:ext cx="297360" cy="57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4349" y="1671982"/>
                  <a:ext cx="3150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14:cNvPr>
                <p14:cNvContentPartPr/>
                <p14:nvPr/>
              </p14:nvContentPartPr>
              <p14:xfrm>
                <a:off x="3849589" y="2092822"/>
                <a:ext cx="27036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0949" y="2084182"/>
                  <a:ext cx="2880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14:cNvPr>
              <p14:cNvContentPartPr/>
              <p14:nvPr/>
            </p14:nvContentPartPr>
            <p14:xfrm>
              <a:off x="1973989" y="2633182"/>
              <a:ext cx="23040" cy="1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64989" y="2624182"/>
                <a:ext cx="40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14:cNvPr>
              <p14:cNvContentPartPr/>
              <p14:nvPr/>
            </p14:nvContentPartPr>
            <p14:xfrm>
              <a:off x="2011789" y="2814262"/>
              <a:ext cx="23040" cy="21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03149" y="2805622"/>
                <a:ext cx="40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14:cNvPr>
              <p14:cNvContentPartPr/>
              <p14:nvPr/>
            </p14:nvContentPartPr>
            <p14:xfrm>
              <a:off x="2067949" y="3188662"/>
              <a:ext cx="1080" cy="1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59309" y="3179662"/>
                <a:ext cx="187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767DA-595A-4AB3-BBAD-B1F07914E2CF}"/>
              </a:ext>
            </a:extLst>
          </p:cNvPr>
          <p:cNvGrpSpPr/>
          <p:nvPr/>
        </p:nvGrpSpPr>
        <p:grpSpPr>
          <a:xfrm>
            <a:off x="547669" y="3823342"/>
            <a:ext cx="541440" cy="532080"/>
            <a:chOff x="547669" y="3823342"/>
            <a:chExt cx="5414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14:cNvPr>
                <p14:cNvContentPartPr/>
                <p14:nvPr/>
              </p14:nvContentPartPr>
              <p14:xfrm>
                <a:off x="547669" y="3823342"/>
                <a:ext cx="267840" cy="44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8669" y="3814702"/>
                  <a:ext cx="285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14:cNvPr>
                <p14:cNvContentPartPr/>
                <p14:nvPr/>
              </p14:nvContentPartPr>
              <p14:xfrm>
                <a:off x="937189" y="4167502"/>
                <a:ext cx="15192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549" y="4158502"/>
                  <a:ext cx="169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8C931D-0C94-4D81-828A-8E928455B282}"/>
              </a:ext>
            </a:extLst>
          </p:cNvPr>
          <p:cNvGrpSpPr/>
          <p:nvPr/>
        </p:nvGrpSpPr>
        <p:grpSpPr>
          <a:xfrm>
            <a:off x="1369189" y="3869782"/>
            <a:ext cx="281160" cy="288000"/>
            <a:chOff x="1369189" y="3869782"/>
            <a:chExt cx="2811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14:cNvPr>
                <p14:cNvContentPartPr/>
                <p14:nvPr/>
              </p14:nvContentPartPr>
              <p14:xfrm>
                <a:off x="1484389" y="3869782"/>
                <a:ext cx="66600" cy="28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75749" y="3860782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14:cNvPr>
                <p14:cNvContentPartPr/>
                <p14:nvPr/>
              </p14:nvContentPartPr>
              <p14:xfrm>
                <a:off x="1369189" y="3999382"/>
                <a:ext cx="28116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0189" y="3990742"/>
                  <a:ext cx="298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6F0973-856D-420E-97A0-9C1C0F0EA591}"/>
              </a:ext>
            </a:extLst>
          </p:cNvPr>
          <p:cNvGrpSpPr/>
          <p:nvPr/>
        </p:nvGrpSpPr>
        <p:grpSpPr>
          <a:xfrm>
            <a:off x="1991629" y="3684022"/>
            <a:ext cx="318240" cy="605880"/>
            <a:chOff x="1991629" y="3684022"/>
            <a:chExt cx="3182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14:cNvPr>
                <p14:cNvContentPartPr/>
                <p14:nvPr/>
              </p14:nvContentPartPr>
              <p14:xfrm>
                <a:off x="1991629" y="3684022"/>
                <a:ext cx="216360" cy="43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2989" y="3675382"/>
                  <a:ext cx="234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14:cNvPr>
                <p14:cNvContentPartPr/>
                <p14:nvPr/>
              </p14:nvContentPartPr>
              <p14:xfrm>
                <a:off x="2265589" y="4106302"/>
                <a:ext cx="44280" cy="18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6949" y="409766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9B97D4-8D89-447E-B7F5-BF13326F2BB5}"/>
              </a:ext>
            </a:extLst>
          </p:cNvPr>
          <p:cNvGrpSpPr/>
          <p:nvPr/>
        </p:nvGrpSpPr>
        <p:grpSpPr>
          <a:xfrm>
            <a:off x="2556469" y="3767902"/>
            <a:ext cx="343440" cy="616680"/>
            <a:chOff x="2556469" y="3767902"/>
            <a:chExt cx="34344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14:cNvPr>
                <p14:cNvContentPartPr/>
                <p14:nvPr/>
              </p14:nvContentPartPr>
              <p14:xfrm>
                <a:off x="2575909" y="3773662"/>
                <a:ext cx="97560" cy="28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66909" y="3765022"/>
                  <a:ext cx="115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14:cNvPr>
                <p14:cNvContentPartPr/>
                <p14:nvPr/>
              </p14:nvContentPartPr>
              <p14:xfrm>
                <a:off x="2556469" y="3767902"/>
                <a:ext cx="164880" cy="31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7469" y="3759262"/>
                  <a:ext cx="182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14:cNvPr>
                <p14:cNvContentPartPr/>
                <p14:nvPr/>
              </p14:nvContentPartPr>
              <p14:xfrm>
                <a:off x="2750149" y="4101982"/>
                <a:ext cx="149760" cy="28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1509" y="4093342"/>
                  <a:ext cx="1674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42980A6-B463-4946-9629-85988F94FE6B}"/>
              </a:ext>
            </a:extLst>
          </p:cNvPr>
          <p:cNvGrpSpPr/>
          <p:nvPr/>
        </p:nvGrpSpPr>
        <p:grpSpPr>
          <a:xfrm>
            <a:off x="3105469" y="3943222"/>
            <a:ext cx="211320" cy="149400"/>
            <a:chOff x="3105469" y="3943222"/>
            <a:chExt cx="2113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14:cNvPr>
                <p14:cNvContentPartPr/>
                <p14:nvPr/>
              </p14:nvContentPartPr>
              <p14:xfrm>
                <a:off x="3122389" y="3943222"/>
                <a:ext cx="17316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3389" y="3934582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14:cNvPr>
                <p14:cNvContentPartPr/>
                <p14:nvPr/>
              </p14:nvContentPartPr>
              <p14:xfrm>
                <a:off x="3105469" y="4057702"/>
                <a:ext cx="2113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6469" y="4048702"/>
                  <a:ext cx="228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B0BB46-5A69-47CF-93B2-E603D0F0B599}"/>
              </a:ext>
            </a:extLst>
          </p:cNvPr>
          <p:cNvGrpSpPr/>
          <p:nvPr/>
        </p:nvGrpSpPr>
        <p:grpSpPr>
          <a:xfrm>
            <a:off x="3537469" y="3694462"/>
            <a:ext cx="601920" cy="687960"/>
            <a:chOff x="3537469" y="3694462"/>
            <a:chExt cx="6019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14:cNvPr>
                <p14:cNvContentPartPr/>
                <p14:nvPr/>
              </p14:nvContentPartPr>
              <p14:xfrm>
                <a:off x="3537469" y="3694462"/>
                <a:ext cx="334440" cy="64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8829" y="3685822"/>
                  <a:ext cx="3520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14:cNvPr>
                <p14:cNvContentPartPr/>
                <p14:nvPr/>
              </p14:nvContentPartPr>
              <p14:xfrm>
                <a:off x="3854629" y="4125742"/>
                <a:ext cx="284760" cy="25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5989" y="4117102"/>
                  <a:ext cx="30240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14:cNvPr>
              <p14:cNvContentPartPr/>
              <p14:nvPr/>
            </p14:nvContentPartPr>
            <p14:xfrm>
              <a:off x="4427389" y="612862"/>
              <a:ext cx="896760" cy="3987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18749" y="604222"/>
                <a:ext cx="914400" cy="40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6DFE9E3-7ECB-4444-BECC-015EF3AABBAF}"/>
              </a:ext>
            </a:extLst>
          </p:cNvPr>
          <p:cNvGrpSpPr/>
          <p:nvPr/>
        </p:nvGrpSpPr>
        <p:grpSpPr>
          <a:xfrm>
            <a:off x="5563549" y="1730302"/>
            <a:ext cx="563400" cy="399960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14:cNvPr>
              <p14:cNvContentPartPr/>
              <p14:nvPr/>
            </p14:nvContentPartPr>
            <p14:xfrm>
              <a:off x="7407109" y="711862"/>
              <a:ext cx="121320" cy="421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398109" y="702862"/>
                <a:ext cx="13896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872331E-5C12-401D-98BF-EA7D5D24A5DB}"/>
              </a:ext>
            </a:extLst>
          </p:cNvPr>
          <p:cNvGrpSpPr/>
          <p:nvPr/>
        </p:nvGrpSpPr>
        <p:grpSpPr>
          <a:xfrm>
            <a:off x="8081029" y="800782"/>
            <a:ext cx="383040" cy="463680"/>
            <a:chOff x="8081029" y="800782"/>
            <a:chExt cx="3830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14:cNvPr>
                <p14:cNvContentPartPr/>
                <p14:nvPr/>
              </p14:nvContentPartPr>
              <p14:xfrm>
                <a:off x="8081029" y="823462"/>
                <a:ext cx="239040" cy="27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2389" y="814462"/>
                  <a:ext cx="25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14:cNvPr>
                <p14:cNvContentPartPr/>
                <p14:nvPr/>
              </p14:nvContentPartPr>
              <p14:xfrm>
                <a:off x="8126389" y="800782"/>
                <a:ext cx="218520" cy="31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17749" y="792142"/>
                  <a:ext cx="236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14:cNvPr>
                <p14:cNvContentPartPr/>
                <p14:nvPr/>
              </p14:nvContentPartPr>
              <p14:xfrm>
                <a:off x="8358589" y="1056022"/>
                <a:ext cx="10548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9589" y="1047382"/>
                  <a:ext cx="123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087F1F-24E7-40E8-A6D5-0B22D4980D8A}"/>
              </a:ext>
            </a:extLst>
          </p:cNvPr>
          <p:cNvGrpSpPr/>
          <p:nvPr/>
        </p:nvGrpSpPr>
        <p:grpSpPr>
          <a:xfrm>
            <a:off x="8046829" y="1575502"/>
            <a:ext cx="551160" cy="452880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C38D96-EA86-4DB8-A25E-7434AC81C254}"/>
              </a:ext>
            </a:extLst>
          </p:cNvPr>
          <p:cNvGrpSpPr/>
          <p:nvPr/>
        </p:nvGrpSpPr>
        <p:grpSpPr>
          <a:xfrm>
            <a:off x="7769629" y="2426902"/>
            <a:ext cx="71280" cy="492120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68CC41-724E-4C52-93E3-3142C6403850}"/>
              </a:ext>
            </a:extLst>
          </p:cNvPr>
          <p:cNvGrpSpPr/>
          <p:nvPr/>
        </p:nvGrpSpPr>
        <p:grpSpPr>
          <a:xfrm>
            <a:off x="8168149" y="3649102"/>
            <a:ext cx="508320" cy="536400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480DC68-3510-473D-A4EE-4CF6DB9080C6}"/>
              </a:ext>
            </a:extLst>
          </p:cNvPr>
          <p:cNvGrpSpPr/>
          <p:nvPr/>
        </p:nvGrpSpPr>
        <p:grpSpPr>
          <a:xfrm>
            <a:off x="6559309" y="384262"/>
            <a:ext cx="874440" cy="4285080"/>
            <a:chOff x="6559309" y="384262"/>
            <a:chExt cx="874440" cy="42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14:cNvPr>
                <p14:cNvContentPartPr/>
                <p14:nvPr/>
              </p14:nvContentPartPr>
              <p14:xfrm>
                <a:off x="7305589" y="1563982"/>
                <a:ext cx="54360" cy="41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6949" y="1554982"/>
                  <a:ext cx="72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14:cNvPr>
                <p14:cNvContentPartPr/>
                <p14:nvPr/>
              </p14:nvContentPartPr>
              <p14:xfrm>
                <a:off x="7334749" y="3688342"/>
                <a:ext cx="94320" cy="44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25749" y="3679702"/>
                  <a:ext cx="111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14:cNvPr>
                <p14:cNvContentPartPr/>
                <p14:nvPr/>
              </p14:nvContentPartPr>
              <p14:xfrm>
                <a:off x="6559309" y="384262"/>
                <a:ext cx="874440" cy="428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50309" y="375622"/>
                  <a:ext cx="892080" cy="43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8D736F-F1DE-4B26-B022-F2C101C42708}"/>
              </a:ext>
            </a:extLst>
          </p:cNvPr>
          <p:cNvGrpSpPr/>
          <p:nvPr/>
        </p:nvGrpSpPr>
        <p:grpSpPr>
          <a:xfrm>
            <a:off x="8877709" y="354022"/>
            <a:ext cx="2962080" cy="4509720"/>
            <a:chOff x="8877709" y="354022"/>
            <a:chExt cx="2962080" cy="45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14:cNvPr>
                <p14:cNvContentPartPr/>
                <p14:nvPr/>
              </p14:nvContentPartPr>
              <p14:xfrm>
                <a:off x="8877709" y="444742"/>
                <a:ext cx="415800" cy="426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69069" y="436102"/>
                  <a:ext cx="433440" cy="42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14:cNvPr>
                <p14:cNvContentPartPr/>
                <p14:nvPr/>
              </p14:nvContentPartPr>
              <p14:xfrm>
                <a:off x="9362629" y="1790062"/>
                <a:ext cx="343080" cy="1304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3629" y="1781422"/>
                  <a:ext cx="36072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14:cNvPr>
                <p14:cNvContentPartPr/>
                <p14:nvPr/>
              </p14:nvContentPartPr>
              <p14:xfrm>
                <a:off x="9813709" y="1794742"/>
                <a:ext cx="202320" cy="37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5069" y="1786102"/>
                  <a:ext cx="219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14:cNvPr>
                <p14:cNvContentPartPr/>
                <p14:nvPr/>
              </p14:nvContentPartPr>
              <p14:xfrm>
                <a:off x="10032949" y="2148622"/>
                <a:ext cx="131040" cy="10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4309" y="2139622"/>
                  <a:ext cx="14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14:cNvPr>
                <p14:cNvContentPartPr/>
                <p14:nvPr/>
              </p14:nvContentPartPr>
              <p14:xfrm>
                <a:off x="9679069" y="2537782"/>
                <a:ext cx="168840" cy="31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70429" y="2529142"/>
                  <a:ext cx="186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14:cNvPr>
                <p14:cNvContentPartPr/>
                <p14:nvPr/>
              </p14:nvContentPartPr>
              <p14:xfrm>
                <a:off x="9973189" y="2806342"/>
                <a:ext cx="27720" cy="14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64549" y="2797702"/>
                  <a:ext cx="4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14:cNvPr>
                <p14:cNvContentPartPr/>
                <p14:nvPr/>
              </p14:nvContentPartPr>
              <p14:xfrm>
                <a:off x="10089829" y="1620862"/>
                <a:ext cx="270360" cy="169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80829" y="1612222"/>
                  <a:ext cx="28800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14:cNvPr>
                <p14:cNvContentPartPr/>
                <p14:nvPr/>
              </p14:nvContentPartPr>
              <p14:xfrm>
                <a:off x="10443709" y="2214502"/>
                <a:ext cx="19800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4709" y="2205862"/>
                  <a:ext cx="21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14:cNvPr>
                <p14:cNvContentPartPr/>
                <p14:nvPr/>
              </p14:nvContentPartPr>
              <p14:xfrm>
                <a:off x="10430389" y="2353462"/>
                <a:ext cx="283320" cy="5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21749" y="2344462"/>
                  <a:ext cx="300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14:cNvPr>
                <p14:cNvContentPartPr/>
                <p14:nvPr/>
              </p14:nvContentPartPr>
              <p14:xfrm>
                <a:off x="10564669" y="440782"/>
                <a:ext cx="536400" cy="424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6029" y="431782"/>
                  <a:ext cx="554040" cy="4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14:cNvPr>
                <p14:cNvContentPartPr/>
                <p14:nvPr/>
              </p14:nvContentPartPr>
              <p14:xfrm>
                <a:off x="11117989" y="669382"/>
                <a:ext cx="218520" cy="42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8989" y="660742"/>
                  <a:ext cx="236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14:cNvPr>
                <p14:cNvContentPartPr/>
                <p14:nvPr/>
              </p14:nvContentPartPr>
              <p14:xfrm>
                <a:off x="11420029" y="959902"/>
                <a:ext cx="57240" cy="20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1029" y="950902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14:cNvPr>
                <p14:cNvContentPartPr/>
                <p14:nvPr/>
              </p14:nvContentPartPr>
              <p14:xfrm>
                <a:off x="11114749" y="1474342"/>
                <a:ext cx="192960" cy="37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06109" y="1465342"/>
                  <a:ext cx="210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14:cNvPr>
                <p14:cNvContentPartPr/>
                <p14:nvPr/>
              </p14:nvContentPartPr>
              <p14:xfrm>
                <a:off x="11294389" y="1736062"/>
                <a:ext cx="25488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85389" y="1727422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14:cNvPr>
                <p14:cNvContentPartPr/>
                <p14:nvPr/>
              </p14:nvContentPartPr>
              <p14:xfrm>
                <a:off x="11255509" y="2451382"/>
                <a:ext cx="5364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46869" y="2442742"/>
                  <a:ext cx="7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14:cNvPr>
                <p14:cNvContentPartPr/>
                <p14:nvPr/>
              </p14:nvContentPartPr>
              <p14:xfrm>
                <a:off x="11242549" y="2760262"/>
                <a:ext cx="24480" cy="3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3549" y="2751622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14:cNvPr>
                <p14:cNvContentPartPr/>
                <p14:nvPr/>
              </p14:nvContentPartPr>
              <p14:xfrm>
                <a:off x="11241109" y="3079942"/>
                <a:ext cx="113400" cy="431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32109" y="3071302"/>
                  <a:ext cx="131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14:cNvPr>
                <p14:cNvContentPartPr/>
                <p14:nvPr/>
              </p14:nvContentPartPr>
              <p14:xfrm>
                <a:off x="10873909" y="3891382"/>
                <a:ext cx="335880" cy="599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5269" y="3882382"/>
                  <a:ext cx="3535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14:cNvPr>
                <p14:cNvContentPartPr/>
                <p14:nvPr/>
              </p14:nvContentPartPr>
              <p14:xfrm>
                <a:off x="11035549" y="4396822"/>
                <a:ext cx="299880" cy="25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26549" y="4387822"/>
                  <a:ext cx="317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14:cNvPr>
                <p14:cNvContentPartPr/>
                <p14:nvPr/>
              </p14:nvContentPartPr>
              <p14:xfrm>
                <a:off x="11456389" y="354022"/>
                <a:ext cx="383400" cy="450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7389" y="345382"/>
                  <a:ext cx="401040" cy="45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14:cNvPr>
              <p14:cNvContentPartPr/>
              <p14:nvPr/>
            </p14:nvContentPartPr>
            <p14:xfrm>
              <a:off x="79309" y="5210422"/>
              <a:ext cx="3729240" cy="2505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309" y="5201422"/>
                <a:ext cx="3746880" cy="252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72CBE80-F6EA-4CC7-B121-B6E63C9D1BDC}"/>
              </a:ext>
            </a:extLst>
          </p:cNvPr>
          <p:cNvGrpSpPr/>
          <p:nvPr/>
        </p:nvGrpSpPr>
        <p:grpSpPr>
          <a:xfrm>
            <a:off x="118549" y="5450902"/>
            <a:ext cx="3719160" cy="2226960"/>
            <a:chOff x="118549" y="5450902"/>
            <a:chExt cx="371916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14:cNvPr>
                <p14:cNvContentPartPr/>
                <p14:nvPr/>
              </p14:nvContentPartPr>
              <p14:xfrm>
                <a:off x="260029" y="5488342"/>
                <a:ext cx="109800" cy="36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1389" y="5479342"/>
                  <a:ext cx="127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14:cNvPr>
                <p14:cNvContentPartPr/>
                <p14:nvPr/>
              </p14:nvContentPartPr>
              <p14:xfrm>
                <a:off x="301789" y="5455222"/>
                <a:ext cx="273960" cy="40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2789" y="5446582"/>
                  <a:ext cx="291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14:cNvPr>
                <p14:cNvContentPartPr/>
                <p14:nvPr/>
              </p14:nvContentPartPr>
              <p14:xfrm>
                <a:off x="614629" y="5745022"/>
                <a:ext cx="185040" cy="12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5989" y="5736382"/>
                  <a:ext cx="20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14:cNvPr>
                <p14:cNvContentPartPr/>
                <p14:nvPr/>
              </p14:nvContentPartPr>
              <p14:xfrm>
                <a:off x="864109" y="5450902"/>
                <a:ext cx="101880" cy="36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5469" y="5442262"/>
                  <a:ext cx="119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14:cNvPr>
                <p14:cNvContentPartPr/>
                <p14:nvPr/>
              </p14:nvContentPartPr>
              <p14:xfrm>
                <a:off x="903709" y="5681662"/>
                <a:ext cx="1630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709" y="5673022"/>
                  <a:ext cx="18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14:cNvPr>
                <p14:cNvContentPartPr/>
                <p14:nvPr/>
              </p14:nvContentPartPr>
              <p14:xfrm>
                <a:off x="1112509" y="5675902"/>
                <a:ext cx="245880" cy="13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869" y="5666902"/>
                  <a:ext cx="26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14:cNvPr>
                <p14:cNvContentPartPr/>
                <p14:nvPr/>
              </p14:nvContentPartPr>
              <p14:xfrm>
                <a:off x="2288269" y="6042742"/>
                <a:ext cx="138240" cy="37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9629" y="6033742"/>
                  <a:ext cx="155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14:cNvPr>
                <p14:cNvContentPartPr/>
                <p14:nvPr/>
              </p14:nvContentPartPr>
              <p14:xfrm>
                <a:off x="2472949" y="6150742"/>
                <a:ext cx="65880" cy="22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63949" y="6141742"/>
                  <a:ext cx="8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14:cNvPr>
                <p14:cNvContentPartPr/>
                <p14:nvPr/>
              </p14:nvContentPartPr>
              <p14:xfrm>
                <a:off x="2446669" y="6152902"/>
                <a:ext cx="127440" cy="232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37669" y="614390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14:cNvPr>
                <p14:cNvContentPartPr/>
                <p14:nvPr/>
              </p14:nvContentPartPr>
              <p14:xfrm>
                <a:off x="2602909" y="6379702"/>
                <a:ext cx="145800" cy="16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3909" y="6371062"/>
                  <a:ext cx="16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14:cNvPr>
                <p14:cNvContentPartPr/>
                <p14:nvPr/>
              </p14:nvContentPartPr>
              <p14:xfrm>
                <a:off x="2782189" y="6466462"/>
                <a:ext cx="66960" cy="15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73549" y="6457822"/>
                  <a:ext cx="8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14:cNvPr>
                <p14:cNvContentPartPr/>
                <p14:nvPr/>
              </p14:nvContentPartPr>
              <p14:xfrm>
                <a:off x="2940229" y="6135262"/>
                <a:ext cx="137880" cy="49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1229" y="6126622"/>
                  <a:ext cx="1555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14:cNvPr>
                <p14:cNvContentPartPr/>
                <p14:nvPr/>
              </p14:nvContentPartPr>
              <p14:xfrm>
                <a:off x="3079549" y="6495262"/>
                <a:ext cx="13140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70909" y="6486262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14:cNvPr>
                <p14:cNvContentPartPr/>
                <p14:nvPr/>
              </p14:nvContentPartPr>
              <p14:xfrm>
                <a:off x="3251269" y="6069022"/>
                <a:ext cx="137880" cy="53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42629" y="6060382"/>
                  <a:ext cx="155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14:cNvPr>
                <p14:cNvContentPartPr/>
                <p14:nvPr/>
              </p14:nvContentPartPr>
              <p14:xfrm>
                <a:off x="3457189" y="5895862"/>
                <a:ext cx="156240" cy="732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48189" y="5886862"/>
                  <a:ext cx="1738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14:cNvPr>
                <p14:cNvContentPartPr/>
                <p14:nvPr/>
              </p14:nvContentPartPr>
              <p14:xfrm>
                <a:off x="216469" y="6056782"/>
                <a:ext cx="146880" cy="49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7469" y="6048142"/>
                  <a:ext cx="1645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14:cNvPr>
                <p14:cNvContentPartPr/>
                <p14:nvPr/>
              </p14:nvContentPartPr>
              <p14:xfrm>
                <a:off x="440389" y="6104302"/>
                <a:ext cx="185760" cy="36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389" y="6095302"/>
                  <a:ext cx="203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14:cNvPr>
                <p14:cNvContentPartPr/>
                <p14:nvPr/>
              </p14:nvContentPartPr>
              <p14:xfrm>
                <a:off x="716149" y="6223822"/>
                <a:ext cx="9900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149" y="6214822"/>
                  <a:ext cx="11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14:cNvPr>
                <p14:cNvContentPartPr/>
                <p14:nvPr/>
              </p14:nvContentPartPr>
              <p14:xfrm>
                <a:off x="721909" y="6194302"/>
                <a:ext cx="95040" cy="24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269" y="6185662"/>
                  <a:ext cx="112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14:cNvPr>
                <p14:cNvContentPartPr/>
                <p14:nvPr/>
              </p14:nvContentPartPr>
              <p14:xfrm>
                <a:off x="879589" y="6465742"/>
                <a:ext cx="18720" cy="8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0589" y="6457102"/>
                  <a:ext cx="36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14:cNvPr>
                <p14:cNvContentPartPr/>
                <p14:nvPr/>
              </p14:nvContentPartPr>
              <p14:xfrm>
                <a:off x="978229" y="6394462"/>
                <a:ext cx="63720" cy="18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589" y="6385462"/>
                  <a:ext cx="8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14:cNvPr>
                <p14:cNvContentPartPr/>
                <p14:nvPr/>
              </p14:nvContentPartPr>
              <p14:xfrm>
                <a:off x="1147789" y="6193582"/>
                <a:ext cx="129240" cy="435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149" y="6184942"/>
                  <a:ext cx="146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14:cNvPr>
                <p14:cNvContentPartPr/>
                <p14:nvPr/>
              </p14:nvContentPartPr>
              <p14:xfrm>
                <a:off x="1344349" y="6440902"/>
                <a:ext cx="21240" cy="145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5349" y="6432262"/>
                  <a:ext cx="3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14:cNvPr>
                <p14:cNvContentPartPr/>
                <p14:nvPr/>
              </p14:nvContentPartPr>
              <p14:xfrm>
                <a:off x="1425349" y="6066142"/>
                <a:ext cx="158040" cy="50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16349" y="6057502"/>
                  <a:ext cx="175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14:cNvPr>
                <p14:cNvContentPartPr/>
                <p14:nvPr/>
              </p14:nvContentPartPr>
              <p14:xfrm>
                <a:off x="1638829" y="6486982"/>
                <a:ext cx="58320" cy="15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0189" y="6478342"/>
                  <a:ext cx="75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14:cNvPr>
                <p14:cNvContentPartPr/>
                <p14:nvPr/>
              </p14:nvContentPartPr>
              <p14:xfrm>
                <a:off x="1877509" y="6445582"/>
                <a:ext cx="9000" cy="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68869" y="643658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14:cNvPr>
                <p14:cNvContentPartPr/>
                <p14:nvPr/>
              </p14:nvContentPartPr>
              <p14:xfrm>
                <a:off x="1960669" y="6449902"/>
                <a:ext cx="3672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52029" y="6440902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14:cNvPr>
                <p14:cNvContentPartPr/>
                <p14:nvPr/>
              </p14:nvContentPartPr>
              <p14:xfrm>
                <a:off x="508789" y="6634222"/>
                <a:ext cx="161640" cy="144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0149" y="6625582"/>
                  <a:ext cx="17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14:cNvPr>
                <p14:cNvContentPartPr/>
                <p14:nvPr/>
              </p14:nvContentPartPr>
              <p14:xfrm>
                <a:off x="450109" y="6684622"/>
                <a:ext cx="18900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469" y="6675982"/>
                  <a:ext cx="20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14:cNvPr>
                <p14:cNvContentPartPr/>
                <p14:nvPr/>
              </p14:nvContentPartPr>
              <p14:xfrm>
                <a:off x="118549" y="7064782"/>
                <a:ext cx="29160" cy="148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909" y="7056142"/>
                  <a:ext cx="46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14:cNvPr>
                <p14:cNvContentPartPr/>
                <p14:nvPr/>
              </p14:nvContentPartPr>
              <p14:xfrm>
                <a:off x="210349" y="7073422"/>
                <a:ext cx="1062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709" y="70647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14:cNvPr>
                <p14:cNvContentPartPr/>
                <p14:nvPr/>
              </p14:nvContentPartPr>
              <p14:xfrm>
                <a:off x="379549" y="6972262"/>
                <a:ext cx="93960" cy="20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909" y="6963262"/>
                  <a:ext cx="11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14:cNvPr>
                <p14:cNvContentPartPr/>
                <p14:nvPr/>
              </p14:nvContentPartPr>
              <p14:xfrm>
                <a:off x="531469" y="7065862"/>
                <a:ext cx="96840" cy="9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2829" y="7056862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14:cNvPr>
                <p14:cNvContentPartPr/>
                <p14:nvPr/>
              </p14:nvContentPartPr>
              <p14:xfrm>
                <a:off x="686269" y="7038142"/>
                <a:ext cx="133200" cy="18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269" y="7029142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14:cNvPr>
                <p14:cNvContentPartPr/>
                <p14:nvPr/>
              </p14:nvContentPartPr>
              <p14:xfrm>
                <a:off x="217189" y="7411462"/>
                <a:ext cx="145440" cy="125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8189" y="7402462"/>
                  <a:ext cx="163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14:cNvPr>
                <p14:cNvContentPartPr/>
                <p14:nvPr/>
              </p14:nvContentPartPr>
              <p14:xfrm>
                <a:off x="388549" y="7439902"/>
                <a:ext cx="96120" cy="9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9549" y="7430902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14:cNvPr>
                <p14:cNvContentPartPr/>
                <p14:nvPr/>
              </p14:nvContentPartPr>
              <p14:xfrm>
                <a:off x="593389" y="7432702"/>
                <a:ext cx="106920" cy="90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749" y="7423702"/>
                  <a:ext cx="12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14:cNvPr>
                <p14:cNvContentPartPr/>
                <p14:nvPr/>
              </p14:nvContentPartPr>
              <p14:xfrm>
                <a:off x="739549" y="7440622"/>
                <a:ext cx="39600" cy="13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549" y="7431622"/>
                  <a:ext cx="5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14:cNvPr>
                <p14:cNvContentPartPr/>
                <p14:nvPr/>
              </p14:nvContentPartPr>
              <p14:xfrm>
                <a:off x="843589" y="7284382"/>
                <a:ext cx="332640" cy="25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4949" y="7275742"/>
                  <a:ext cx="35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14:cNvPr>
                <p14:cNvContentPartPr/>
                <p14:nvPr/>
              </p14:nvContentPartPr>
              <p14:xfrm>
                <a:off x="832789" y="7275742"/>
                <a:ext cx="12600" cy="1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4149" y="72667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14:cNvPr>
                <p14:cNvContentPartPr/>
                <p14:nvPr/>
              </p14:nvContentPartPr>
              <p14:xfrm>
                <a:off x="1212229" y="6746902"/>
                <a:ext cx="146880" cy="162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03229" y="6737902"/>
                  <a:ext cx="16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14:cNvPr>
                <p14:cNvContentPartPr/>
                <p14:nvPr/>
              </p14:nvContentPartPr>
              <p14:xfrm>
                <a:off x="1297909" y="6817462"/>
                <a:ext cx="321840" cy="27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88909" y="6808822"/>
                  <a:ext cx="33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14:cNvPr>
                <p14:cNvContentPartPr/>
                <p14:nvPr/>
              </p14:nvContentPartPr>
              <p14:xfrm>
                <a:off x="1738549" y="6767782"/>
                <a:ext cx="214560" cy="338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9549" y="6759142"/>
                  <a:ext cx="232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14:cNvPr>
                <p14:cNvContentPartPr/>
                <p14:nvPr/>
              </p14:nvContentPartPr>
              <p14:xfrm>
                <a:off x="1970389" y="6935542"/>
                <a:ext cx="100440" cy="12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1389" y="692654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14:cNvPr>
                <p14:cNvContentPartPr/>
                <p14:nvPr/>
              </p14:nvContentPartPr>
              <p14:xfrm>
                <a:off x="2094949" y="6947422"/>
                <a:ext cx="11088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6309" y="6938782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14:cNvPr>
                <p14:cNvContentPartPr/>
                <p14:nvPr/>
              </p14:nvContentPartPr>
              <p14:xfrm>
                <a:off x="2275309" y="6915382"/>
                <a:ext cx="58680" cy="11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6669" y="6906742"/>
                  <a:ext cx="76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14:cNvPr>
                <p14:cNvContentPartPr/>
                <p14:nvPr/>
              </p14:nvContentPartPr>
              <p14:xfrm>
                <a:off x="2375029" y="6929782"/>
                <a:ext cx="89640" cy="10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66389" y="692078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14:cNvPr>
                <p14:cNvContentPartPr/>
                <p14:nvPr/>
              </p14:nvContentPartPr>
              <p14:xfrm>
                <a:off x="2525509" y="6803782"/>
                <a:ext cx="124920" cy="22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6869" y="6794782"/>
                  <a:ext cx="142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14:cNvPr>
                <p14:cNvContentPartPr/>
                <p14:nvPr/>
              </p14:nvContentPartPr>
              <p14:xfrm>
                <a:off x="2654029" y="6944542"/>
                <a:ext cx="48240" cy="7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45389" y="6935542"/>
                  <a:ext cx="6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14:cNvPr>
                <p14:cNvContentPartPr/>
                <p14:nvPr/>
              </p14:nvContentPartPr>
              <p14:xfrm>
                <a:off x="2718829" y="6970822"/>
                <a:ext cx="70560" cy="11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09829" y="6961822"/>
                  <a:ext cx="8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14:cNvPr>
                <p14:cNvContentPartPr/>
                <p14:nvPr/>
              </p14:nvContentPartPr>
              <p14:xfrm>
                <a:off x="2820349" y="6763462"/>
                <a:ext cx="128880" cy="32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11349" y="6754822"/>
                  <a:ext cx="14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14:cNvPr>
                <p14:cNvContentPartPr/>
                <p14:nvPr/>
              </p14:nvContentPartPr>
              <p14:xfrm>
                <a:off x="3065869" y="6907822"/>
                <a:ext cx="112680" cy="13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7229" y="6899182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14:cNvPr>
                <p14:cNvContentPartPr/>
                <p14:nvPr/>
              </p14:nvContentPartPr>
              <p14:xfrm>
                <a:off x="3174589" y="6924742"/>
                <a:ext cx="6984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65949" y="6916102"/>
                  <a:ext cx="8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14:cNvPr>
                <p14:cNvContentPartPr/>
                <p14:nvPr/>
              </p14:nvContentPartPr>
              <p14:xfrm>
                <a:off x="3344149" y="6926182"/>
                <a:ext cx="65880" cy="6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5149" y="6917542"/>
                  <a:ext cx="8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14:cNvPr>
                <p14:cNvContentPartPr/>
                <p14:nvPr/>
              </p14:nvContentPartPr>
              <p14:xfrm>
                <a:off x="3423709" y="6907102"/>
                <a:ext cx="52200" cy="92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14709" y="6898462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14:cNvPr>
                <p14:cNvContentPartPr/>
                <p14:nvPr/>
              </p14:nvContentPartPr>
              <p14:xfrm>
                <a:off x="3484189" y="6641422"/>
                <a:ext cx="353520" cy="35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5189" y="6632422"/>
                  <a:ext cx="371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14:cNvPr>
                <p14:cNvContentPartPr/>
                <p14:nvPr/>
              </p14:nvContentPartPr>
              <p14:xfrm>
                <a:off x="3511189" y="6738622"/>
                <a:ext cx="12600" cy="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02189" y="6729982"/>
                  <a:ext cx="30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14:cNvPr>
                <p14:cNvContentPartPr/>
                <p14:nvPr/>
              </p14:nvContentPartPr>
              <p14:xfrm>
                <a:off x="2576629" y="7152262"/>
                <a:ext cx="35280" cy="12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67629" y="7143622"/>
                  <a:ext cx="52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14:cNvPr>
                <p14:cNvContentPartPr/>
                <p14:nvPr/>
              </p14:nvContentPartPr>
              <p14:xfrm>
                <a:off x="2718829" y="7148662"/>
                <a:ext cx="41040" cy="9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09829" y="7140022"/>
                  <a:ext cx="5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14:cNvPr>
                <p14:cNvContentPartPr/>
                <p14:nvPr/>
              </p14:nvContentPartPr>
              <p14:xfrm>
                <a:off x="1985509" y="7393102"/>
                <a:ext cx="65880" cy="246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76869" y="7384462"/>
                  <a:ext cx="83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14:cNvPr>
                <p14:cNvContentPartPr/>
                <p14:nvPr/>
              </p14:nvContentPartPr>
              <p14:xfrm>
                <a:off x="2095309" y="7501102"/>
                <a:ext cx="13284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86669" y="7492462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14:cNvPr>
                <p14:cNvContentPartPr/>
                <p14:nvPr/>
              </p14:nvContentPartPr>
              <p14:xfrm>
                <a:off x="2319589" y="7353142"/>
                <a:ext cx="12348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10949" y="7344142"/>
                  <a:ext cx="141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14:cNvPr>
                <p14:cNvContentPartPr/>
                <p14:nvPr/>
              </p14:nvContentPartPr>
              <p14:xfrm>
                <a:off x="2504269" y="7508662"/>
                <a:ext cx="126360" cy="10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95629" y="7500022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14:cNvPr>
                <p14:cNvContentPartPr/>
                <p14:nvPr/>
              </p14:nvContentPartPr>
              <p14:xfrm>
                <a:off x="2711629" y="7331182"/>
                <a:ext cx="118440" cy="29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2629" y="7322182"/>
                  <a:ext cx="13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14:cNvPr>
                <p14:cNvContentPartPr/>
                <p14:nvPr/>
              </p14:nvContentPartPr>
              <p14:xfrm>
                <a:off x="2764189" y="7466542"/>
                <a:ext cx="236160" cy="21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55189" y="7457542"/>
                  <a:ext cx="253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A8AA09F-CCBF-43A3-A125-4EFF234C75AB}"/>
              </a:ext>
            </a:extLst>
          </p:cNvPr>
          <p:cNvGrpSpPr/>
          <p:nvPr/>
        </p:nvGrpSpPr>
        <p:grpSpPr>
          <a:xfrm>
            <a:off x="6114349" y="4971022"/>
            <a:ext cx="5630760" cy="1986120"/>
            <a:chOff x="6114349" y="4971022"/>
            <a:chExt cx="5630760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14:cNvPr>
                <p14:cNvContentPartPr/>
                <p14:nvPr/>
              </p14:nvContentPartPr>
              <p14:xfrm>
                <a:off x="6114349" y="4971022"/>
                <a:ext cx="5182920" cy="42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05349" y="4962022"/>
                  <a:ext cx="5200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14:cNvPr>
                <p14:cNvContentPartPr/>
                <p14:nvPr/>
              </p14:nvContentPartPr>
              <p14:xfrm>
                <a:off x="7061869" y="5526862"/>
                <a:ext cx="90000" cy="37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53229" y="5518222"/>
                  <a:ext cx="107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14:cNvPr>
                <p14:cNvContentPartPr/>
                <p14:nvPr/>
              </p14:nvContentPartPr>
              <p14:xfrm>
                <a:off x="6997069" y="5452702"/>
                <a:ext cx="404640" cy="12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88069" y="5443702"/>
                  <a:ext cx="42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14:cNvPr>
                <p14:cNvContentPartPr/>
                <p14:nvPr/>
              </p14:nvContentPartPr>
              <p14:xfrm>
                <a:off x="7399189" y="5725942"/>
                <a:ext cx="105480" cy="164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90189" y="5717302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14:cNvPr>
                <p14:cNvContentPartPr/>
                <p14:nvPr/>
              </p14:nvContentPartPr>
              <p14:xfrm>
                <a:off x="7641469" y="5700382"/>
                <a:ext cx="104760" cy="11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32829" y="5691742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14:cNvPr>
                <p14:cNvContentPartPr/>
                <p14:nvPr/>
              </p14:nvContentPartPr>
              <p14:xfrm>
                <a:off x="8225029" y="5633782"/>
                <a:ext cx="306000" cy="21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16029" y="5624782"/>
                  <a:ext cx="32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14:cNvPr>
                <p14:cNvContentPartPr/>
                <p14:nvPr/>
              </p14:nvContentPartPr>
              <p14:xfrm>
                <a:off x="8601589" y="5653582"/>
                <a:ext cx="17424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2949" y="5644942"/>
                  <a:ext cx="19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14:cNvPr>
                <p14:cNvContentPartPr/>
                <p14:nvPr/>
              </p14:nvContentPartPr>
              <p14:xfrm>
                <a:off x="8861869" y="5631982"/>
                <a:ext cx="138600" cy="166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52869" y="5622982"/>
                  <a:ext cx="15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14:cNvPr>
                <p14:cNvContentPartPr/>
                <p14:nvPr/>
              </p14:nvContentPartPr>
              <p14:xfrm>
                <a:off x="9178669" y="5659702"/>
                <a:ext cx="56880" cy="13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69669" y="5650702"/>
                  <a:ext cx="7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14:cNvPr>
                <p14:cNvContentPartPr/>
                <p14:nvPr/>
              </p14:nvContentPartPr>
              <p14:xfrm>
                <a:off x="9218629" y="5618662"/>
                <a:ext cx="166680" cy="47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09629" y="5610022"/>
                  <a:ext cx="184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14:cNvPr>
                <p14:cNvContentPartPr/>
                <p14:nvPr/>
              </p14:nvContentPartPr>
              <p14:xfrm>
                <a:off x="9870949" y="5611822"/>
                <a:ext cx="322200" cy="21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61949" y="5602822"/>
                  <a:ext cx="33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14:cNvPr>
                <p14:cNvContentPartPr/>
                <p14:nvPr/>
              </p14:nvContentPartPr>
              <p14:xfrm>
                <a:off x="10388989" y="5676622"/>
                <a:ext cx="158760" cy="28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79989" y="5667622"/>
                  <a:ext cx="17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14:cNvPr>
                <p14:cNvContentPartPr/>
                <p14:nvPr/>
              </p14:nvContentPartPr>
              <p14:xfrm>
                <a:off x="10577629" y="5692462"/>
                <a:ext cx="171720" cy="154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68989" y="5683822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14:cNvPr>
                <p14:cNvContentPartPr/>
                <p14:nvPr/>
              </p14:nvContentPartPr>
              <p14:xfrm>
                <a:off x="10801909" y="5695702"/>
                <a:ext cx="188280" cy="10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93269" y="5686702"/>
                  <a:ext cx="20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14:cNvPr>
                <p14:cNvContentPartPr/>
                <p14:nvPr/>
              </p14:nvContentPartPr>
              <p14:xfrm>
                <a:off x="11059309" y="5443702"/>
                <a:ext cx="149760" cy="40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50669" y="5435062"/>
                  <a:ext cx="16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14:cNvPr>
                <p14:cNvContentPartPr/>
                <p14:nvPr/>
              </p14:nvContentPartPr>
              <p14:xfrm>
                <a:off x="11025109" y="5698942"/>
                <a:ext cx="201600" cy="90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16109" y="5690302"/>
                  <a:ext cx="21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14:cNvPr>
                <p14:cNvContentPartPr/>
                <p14:nvPr/>
              </p14:nvContentPartPr>
              <p14:xfrm>
                <a:off x="11295829" y="5688862"/>
                <a:ext cx="449280" cy="158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86829" y="5680222"/>
                  <a:ext cx="46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14:cNvPr>
                <p14:cNvContentPartPr/>
                <p14:nvPr/>
              </p14:nvContentPartPr>
              <p14:xfrm>
                <a:off x="11429389" y="5445862"/>
                <a:ext cx="45000" cy="1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0389" y="5437222"/>
                  <a:ext cx="6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14:cNvPr>
                <p14:cNvContentPartPr/>
                <p14:nvPr/>
              </p14:nvContentPartPr>
              <p14:xfrm>
                <a:off x="7920469" y="6130222"/>
                <a:ext cx="219960" cy="192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1829" y="6121222"/>
                  <a:ext cx="237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14:cNvPr>
                <p14:cNvContentPartPr/>
                <p14:nvPr/>
              </p14:nvContentPartPr>
              <p14:xfrm>
                <a:off x="8255629" y="6162262"/>
                <a:ext cx="192960" cy="155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46629" y="6153622"/>
                  <a:ext cx="21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14:cNvPr>
                <p14:cNvContentPartPr/>
                <p14:nvPr/>
              </p14:nvContentPartPr>
              <p14:xfrm>
                <a:off x="9361909" y="5998822"/>
                <a:ext cx="276480" cy="39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52909" y="5990182"/>
                  <a:ext cx="294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14:cNvPr>
                <p14:cNvContentPartPr/>
                <p14:nvPr/>
              </p14:nvContentPartPr>
              <p14:xfrm>
                <a:off x="9271189" y="6230302"/>
                <a:ext cx="246960" cy="2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62189" y="6221302"/>
                  <a:ext cx="26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14:cNvPr>
                <p14:cNvContentPartPr/>
                <p14:nvPr/>
              </p14:nvContentPartPr>
              <p14:xfrm>
                <a:off x="9635869" y="6233182"/>
                <a:ext cx="70560" cy="115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6869" y="6224182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14:cNvPr>
                <p14:cNvContentPartPr/>
                <p14:nvPr/>
              </p14:nvContentPartPr>
              <p14:xfrm>
                <a:off x="9768709" y="6242902"/>
                <a:ext cx="146880" cy="11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59709" y="623390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14:cNvPr>
                <p14:cNvContentPartPr/>
                <p14:nvPr/>
              </p14:nvContentPartPr>
              <p14:xfrm>
                <a:off x="9787069" y="6013582"/>
                <a:ext cx="405000" cy="397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8069" y="6004582"/>
                  <a:ext cx="422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14:cNvPr>
                <p14:cNvContentPartPr/>
                <p14:nvPr/>
              </p14:nvContentPartPr>
              <p14:xfrm>
                <a:off x="6985189" y="6638902"/>
                <a:ext cx="136440" cy="318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76549" y="6629902"/>
                  <a:ext cx="154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14:cNvPr>
                <p14:cNvContentPartPr/>
                <p14:nvPr/>
              </p14:nvContentPartPr>
              <p14:xfrm>
                <a:off x="7223509" y="6764542"/>
                <a:ext cx="156240" cy="144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14869" y="6755542"/>
                  <a:ext cx="173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14:cNvPr>
                <p14:cNvContentPartPr/>
                <p14:nvPr/>
              </p14:nvContentPartPr>
              <p14:xfrm>
                <a:off x="7490269" y="6728902"/>
                <a:ext cx="164520" cy="217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81629" y="6720262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14:cNvPr>
                <p14:cNvContentPartPr/>
                <p14:nvPr/>
              </p14:nvContentPartPr>
              <p14:xfrm>
                <a:off x="7787989" y="6564022"/>
                <a:ext cx="123480" cy="34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8989" y="6555382"/>
                  <a:ext cx="141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14:cNvPr>
                <p14:cNvContentPartPr/>
                <p14:nvPr/>
              </p14:nvContentPartPr>
              <p14:xfrm>
                <a:off x="7695109" y="6727102"/>
                <a:ext cx="277560" cy="14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6469" y="6718462"/>
                  <a:ext cx="29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14:cNvPr>
                <p14:cNvContentPartPr/>
                <p14:nvPr/>
              </p14:nvContentPartPr>
              <p14:xfrm>
                <a:off x="8362189" y="6651502"/>
                <a:ext cx="281160" cy="228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53189" y="6642502"/>
                  <a:ext cx="298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14:cNvPr>
                <p14:cNvContentPartPr/>
                <p14:nvPr/>
              </p14:nvContentPartPr>
              <p14:xfrm>
                <a:off x="8759629" y="6702262"/>
                <a:ext cx="115200" cy="151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0989" y="6693262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14:cNvPr>
                <p14:cNvContentPartPr/>
                <p14:nvPr/>
              </p14:nvContentPartPr>
              <p14:xfrm>
                <a:off x="9053029" y="6524782"/>
                <a:ext cx="149040" cy="357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44389" y="6516142"/>
                  <a:ext cx="16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14:cNvPr>
                <p14:cNvContentPartPr/>
                <p14:nvPr/>
              </p14:nvContentPartPr>
              <p14:xfrm>
                <a:off x="9216829" y="6691462"/>
                <a:ext cx="193320" cy="174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07829" y="6682462"/>
                  <a:ext cx="21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14:cNvPr>
                <p14:cNvContentPartPr/>
                <p14:nvPr/>
              </p14:nvContentPartPr>
              <p14:xfrm>
                <a:off x="9599869" y="6555022"/>
                <a:ext cx="134280" cy="29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1229" y="6546022"/>
                  <a:ext cx="15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14:cNvPr>
                <p14:cNvContentPartPr/>
                <p14:nvPr/>
              </p14:nvContentPartPr>
              <p14:xfrm>
                <a:off x="9546949" y="6714502"/>
                <a:ext cx="421920" cy="133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9" y="6705862"/>
                  <a:ext cx="43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14:cNvPr>
                <p14:cNvContentPartPr/>
                <p14:nvPr/>
              </p14:nvContentPartPr>
              <p14:xfrm>
                <a:off x="10105669" y="6732862"/>
                <a:ext cx="93240" cy="111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7029" y="6724222"/>
                  <a:ext cx="11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14:cNvPr>
                <p14:cNvContentPartPr/>
                <p14:nvPr/>
              </p14:nvContentPartPr>
              <p14:xfrm>
                <a:off x="10391149" y="6714502"/>
                <a:ext cx="166320" cy="18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82149" y="6705502"/>
                  <a:ext cx="18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14:cNvPr>
                <p14:cNvContentPartPr/>
                <p14:nvPr/>
              </p14:nvContentPartPr>
              <p14:xfrm>
                <a:off x="10276669" y="6449182"/>
                <a:ext cx="900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67669" y="6440182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00DBE80-3F02-4565-B7B3-6803D300C483}"/>
              </a:ext>
            </a:extLst>
          </p:cNvPr>
          <p:cNvGrpSpPr/>
          <p:nvPr/>
        </p:nvGrpSpPr>
        <p:grpSpPr>
          <a:xfrm>
            <a:off x="7380109" y="7376182"/>
            <a:ext cx="296640" cy="123120"/>
            <a:chOff x="7380109" y="7376182"/>
            <a:chExt cx="2966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14:cNvPr>
                <p14:cNvContentPartPr/>
                <p14:nvPr/>
              </p14:nvContentPartPr>
              <p14:xfrm>
                <a:off x="7380109" y="7376182"/>
                <a:ext cx="205200" cy="36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71109" y="7367542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14:cNvPr>
                <p14:cNvContentPartPr/>
                <p14:nvPr/>
              </p14:nvContentPartPr>
              <p14:xfrm>
                <a:off x="7457509" y="7449982"/>
                <a:ext cx="219240" cy="49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48509" y="7441342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376EF81-3FB3-421C-AEC3-96B1E91B2DF2}"/>
              </a:ext>
            </a:extLst>
          </p:cNvPr>
          <p:cNvGrpSpPr/>
          <p:nvPr/>
        </p:nvGrpSpPr>
        <p:grpSpPr>
          <a:xfrm>
            <a:off x="8131429" y="7132102"/>
            <a:ext cx="1282320" cy="425880"/>
            <a:chOff x="8131429" y="7132102"/>
            <a:chExt cx="12823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14:cNvPr>
                <p14:cNvContentPartPr/>
                <p14:nvPr/>
              </p14:nvContentPartPr>
              <p14:xfrm>
                <a:off x="8131429" y="7132102"/>
                <a:ext cx="316080" cy="425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22789" y="7123462"/>
                  <a:ext cx="333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14:cNvPr>
                <p14:cNvContentPartPr/>
                <p14:nvPr/>
              </p14:nvContentPartPr>
              <p14:xfrm>
                <a:off x="8434909" y="7335502"/>
                <a:ext cx="164880" cy="162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26269" y="7326862"/>
                  <a:ext cx="182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14:cNvPr>
                <p14:cNvContentPartPr/>
                <p14:nvPr/>
              </p14:nvContentPartPr>
              <p14:xfrm>
                <a:off x="8738749" y="7333342"/>
                <a:ext cx="140040" cy="172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30109" y="7324342"/>
                  <a:ext cx="15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14:cNvPr>
                <p14:cNvContentPartPr/>
                <p14:nvPr/>
              </p14:nvContentPartPr>
              <p14:xfrm>
                <a:off x="8942149" y="7377982"/>
                <a:ext cx="14544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33149" y="7368982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14:cNvPr>
                <p14:cNvContentPartPr/>
                <p14:nvPr/>
              </p14:nvContentPartPr>
              <p14:xfrm>
                <a:off x="9198109" y="7167742"/>
                <a:ext cx="215640" cy="31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9469" y="7158742"/>
                  <a:ext cx="233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5EA72D0-405D-4FF7-860F-DD55B69D06E5}"/>
              </a:ext>
            </a:extLst>
          </p:cNvPr>
          <p:cNvGrpSpPr/>
          <p:nvPr/>
        </p:nvGrpSpPr>
        <p:grpSpPr>
          <a:xfrm>
            <a:off x="9719029" y="7164142"/>
            <a:ext cx="2018160" cy="348840"/>
            <a:chOff x="9719029" y="7164142"/>
            <a:chExt cx="2018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14:cNvPr>
                <p14:cNvContentPartPr/>
                <p14:nvPr/>
              </p14:nvContentPartPr>
              <p14:xfrm>
                <a:off x="9719029" y="7252342"/>
                <a:ext cx="204480" cy="19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0389" y="7243702"/>
                  <a:ext cx="22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14:cNvPr>
                <p14:cNvContentPartPr/>
                <p14:nvPr/>
              </p14:nvContentPartPr>
              <p14:xfrm>
                <a:off x="9965989" y="7263862"/>
                <a:ext cx="130680" cy="249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56989" y="7255222"/>
                  <a:ext cx="148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14:cNvPr>
                <p14:cNvContentPartPr/>
                <p14:nvPr/>
              </p14:nvContentPartPr>
              <p14:xfrm>
                <a:off x="10149589" y="7275742"/>
                <a:ext cx="150120" cy="126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40589" y="7266742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14:cNvPr>
                <p14:cNvContentPartPr/>
                <p14:nvPr/>
              </p14:nvContentPartPr>
              <p14:xfrm>
                <a:off x="10360549" y="7260982"/>
                <a:ext cx="101160" cy="12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1549" y="7251982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14:cNvPr>
                <p14:cNvContentPartPr/>
                <p14:nvPr/>
              </p14:nvContentPartPr>
              <p14:xfrm>
                <a:off x="10506349" y="7281502"/>
                <a:ext cx="135360" cy="84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97349" y="7272502"/>
                  <a:ext cx="153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14:cNvPr>
                <p14:cNvContentPartPr/>
                <p14:nvPr/>
              </p14:nvContentPartPr>
              <p14:xfrm>
                <a:off x="10642789" y="7281862"/>
                <a:ext cx="70920" cy="10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34149" y="7273222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14:cNvPr>
                <p14:cNvContentPartPr/>
                <p14:nvPr/>
              </p14:nvContentPartPr>
              <p14:xfrm>
                <a:off x="10703269" y="7275742"/>
                <a:ext cx="125280" cy="130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4629" y="726674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14:cNvPr>
                <p14:cNvContentPartPr/>
                <p14:nvPr/>
              </p14:nvContentPartPr>
              <p14:xfrm>
                <a:off x="10999549" y="7261342"/>
                <a:ext cx="209160" cy="161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90549" y="725270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14:cNvPr>
                <p14:cNvContentPartPr/>
                <p14:nvPr/>
              </p14:nvContentPartPr>
              <p14:xfrm>
                <a:off x="11234989" y="7164142"/>
                <a:ext cx="502200" cy="306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26349" y="7155142"/>
                  <a:ext cx="5198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2D0B962-D579-409F-8C12-754FFA5BBD46}"/>
              </a:ext>
            </a:extLst>
          </p:cNvPr>
          <p:cNvGrpSpPr/>
          <p:nvPr/>
        </p:nvGrpSpPr>
        <p:grpSpPr>
          <a:xfrm>
            <a:off x="4199149" y="5208262"/>
            <a:ext cx="1773000" cy="1965600"/>
            <a:chOff x="4199149" y="5208262"/>
            <a:chExt cx="17730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14:cNvPr>
                <p14:cNvContentPartPr/>
                <p14:nvPr/>
              </p14:nvContentPartPr>
              <p14:xfrm>
                <a:off x="4689469" y="5208262"/>
                <a:ext cx="1282680" cy="114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80829" y="5199262"/>
                  <a:ext cx="130032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14:cNvPr>
                <p14:cNvContentPartPr/>
                <p14:nvPr/>
              </p14:nvContentPartPr>
              <p14:xfrm>
                <a:off x="4199149" y="6283582"/>
                <a:ext cx="499320" cy="89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0149" y="6274582"/>
                  <a:ext cx="516960" cy="90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31080E0-4DEB-4578-86CF-314CC158C35A}"/>
              </a:ext>
            </a:extLst>
          </p:cNvPr>
          <p:cNvGrpSpPr/>
          <p:nvPr/>
        </p:nvGrpSpPr>
        <p:grpSpPr>
          <a:xfrm>
            <a:off x="4085389" y="5616502"/>
            <a:ext cx="2005200" cy="1425240"/>
            <a:chOff x="4085389" y="5616502"/>
            <a:chExt cx="200520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14:cNvPr>
                <p14:cNvContentPartPr/>
                <p14:nvPr/>
              </p14:nvContentPartPr>
              <p14:xfrm>
                <a:off x="4127509" y="5616502"/>
                <a:ext cx="1955520" cy="72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8869" y="5607862"/>
                  <a:ext cx="19731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14:cNvPr>
                <p14:cNvContentPartPr/>
                <p14:nvPr/>
              </p14:nvContentPartPr>
              <p14:xfrm>
                <a:off x="4085389" y="6222022"/>
                <a:ext cx="2005200" cy="81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6389" y="6213382"/>
                  <a:ext cx="20228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14:cNvPr>
              <p14:cNvContentPartPr/>
              <p14:nvPr/>
            </p14:nvContentPartPr>
            <p14:xfrm>
              <a:off x="5656789" y="5017822"/>
              <a:ext cx="121680" cy="1594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648149" y="5008822"/>
                <a:ext cx="139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14:cNvPr>
              <p14:cNvContentPartPr/>
              <p14:nvPr/>
            </p14:nvContentPartPr>
            <p14:xfrm>
              <a:off x="5538709" y="5189902"/>
              <a:ext cx="136080" cy="1872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529709" y="5180902"/>
                <a:ext cx="153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14:cNvPr>
              <p14:cNvContentPartPr/>
              <p14:nvPr/>
            </p14:nvContentPartPr>
            <p14:xfrm>
              <a:off x="5348269" y="5525422"/>
              <a:ext cx="87120" cy="1213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339269" y="5516782"/>
                <a:ext cx="1047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1C55E08-5282-4395-B038-2E0B0E01328E}"/>
              </a:ext>
            </a:extLst>
          </p:cNvPr>
          <p:cNvGrpSpPr/>
          <p:nvPr/>
        </p:nvGrpSpPr>
        <p:grpSpPr>
          <a:xfrm>
            <a:off x="4850749" y="5787502"/>
            <a:ext cx="421920" cy="345240"/>
            <a:chOff x="4850749" y="5787502"/>
            <a:chExt cx="42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14:cNvPr>
                <p14:cNvContentPartPr/>
                <p14:nvPr/>
              </p14:nvContentPartPr>
              <p14:xfrm>
                <a:off x="5061349" y="5795422"/>
                <a:ext cx="211320" cy="33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2709" y="5786422"/>
                  <a:ext cx="22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14:cNvPr>
                <p14:cNvContentPartPr/>
                <p14:nvPr/>
              </p14:nvContentPartPr>
              <p14:xfrm>
                <a:off x="4882069" y="5787502"/>
                <a:ext cx="317160" cy="17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73069" y="5778502"/>
                  <a:ext cx="33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14:cNvPr>
                <p14:cNvContentPartPr/>
                <p14:nvPr/>
              </p14:nvContentPartPr>
              <p14:xfrm>
                <a:off x="4850749" y="5798302"/>
                <a:ext cx="401040" cy="200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41749" y="5789662"/>
                  <a:ext cx="418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14:cNvPr>
              <p14:cNvContentPartPr/>
              <p14:nvPr/>
            </p14:nvContentPartPr>
            <p14:xfrm>
              <a:off x="6139909" y="7340542"/>
              <a:ext cx="219600" cy="3592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130909" y="7331902"/>
                <a:ext cx="23724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9395A96-1543-46FF-BD85-7909E102647D}"/>
              </a:ext>
            </a:extLst>
          </p:cNvPr>
          <p:cNvGrpSpPr/>
          <p:nvPr/>
        </p:nvGrpSpPr>
        <p:grpSpPr>
          <a:xfrm>
            <a:off x="4068469" y="6964702"/>
            <a:ext cx="2736360" cy="867240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0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578" y="-18337"/>
            <a:ext cx="11639888" cy="76325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053" y="717535"/>
            <a:ext cx="9326880" cy="1662430"/>
          </a:xfrm>
        </p:spPr>
        <p:txBody>
          <a:bodyPr>
            <a:normAutofit/>
          </a:bodyPr>
          <a:lstStyle/>
          <a:p>
            <a:pPr marL="320242" indent="-320242"/>
            <a:r>
              <a:rPr lang="en-US" altLang="en-US" sz="2800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i="1" dirty="0"/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</a:t>
            </a:r>
            <a:r>
              <a:rPr lang="en-US" altLang="en-US" sz="2800" i="1" dirty="0"/>
              <a:t>y</a:t>
            </a:r>
            <a:r>
              <a:rPr lang="en-US" altLang="en-US" sz="2800" dirty="0"/>
              <a:t>-intercept</a:t>
            </a:r>
          </a:p>
          <a:p>
            <a:pPr lvl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i="1" dirty="0"/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338413" y="2790175"/>
            <a:ext cx="9758680" cy="336804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20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355" y="1060743"/>
            <a:ext cx="2289175" cy="793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4327742" y="6216073"/>
            <a:ext cx="7559458" cy="1741119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568778"/>
                </p:ext>
              </p:extLst>
            </p:nvPr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1" name="Object 54">
                          <a:extLst>
                            <a:ext uri="{FF2B5EF4-FFF2-40B4-BE49-F238E27FC236}">
                              <a16:creationId xmlns:a16="http://schemas.microsoft.com/office/drawing/2014/main" id="{EC265819-48DF-47BF-B10C-1D6B053574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11411"/>
                </p:ext>
              </p:extLst>
            </p:nvPr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2" name="Object 38">
                          <a:extLst>
                            <a:ext uri="{FF2B5EF4-FFF2-40B4-BE49-F238E27FC236}">
                              <a16:creationId xmlns:a16="http://schemas.microsoft.com/office/drawing/2014/main" id="{A7DF751F-2C6A-462D-B699-67F0C22521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D6AA07F-DBFF-4B0F-969E-6E810BC3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20" y="413810"/>
            <a:ext cx="10252710" cy="150230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9E9FF"/>
                    </a:gs>
                    <a:gs pos="50000">
                      <a:schemeClr val="bg1"/>
                    </a:gs>
                    <a:gs pos="100000">
                      <a:srgbClr val="E9E9FF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Please Note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C78FD375-48B6-429F-8205-D0D820D2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1746584"/>
            <a:ext cx="10421446" cy="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slope </a:t>
            </a:r>
            <a:r>
              <a:rPr lang="en-US" altLang="en-US" sz="2800" i="1" dirty="0">
                <a:solidFill>
                  <a:srgbClr val="FF0000"/>
                </a:solidFill>
              </a:rPr>
              <a:t>b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1</a:t>
            </a:r>
            <a:r>
              <a:rPr lang="en-US" altLang="en-US" sz="2800" dirty="0"/>
              <a:t> represents  </a:t>
            </a:r>
          </a:p>
          <a:p>
            <a:pPr marL="0" indent="0">
              <a:spcBef>
                <a:spcPts val="0"/>
              </a:spcBef>
              <a:buSzPct val="75000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                          the predicted change in </a:t>
            </a:r>
            <a:r>
              <a:rPr lang="en-US" altLang="en-US" sz="2800" i="1" dirty="0">
                <a:solidFill>
                  <a:srgbClr val="FF0000"/>
                </a:solidFill>
              </a:rPr>
              <a:t>y</a:t>
            </a:r>
            <a:r>
              <a:rPr lang="en-US" altLang="en-US" sz="2800" dirty="0">
                <a:solidFill>
                  <a:srgbClr val="FF0000"/>
                </a:solidFill>
              </a:rPr>
              <a:t> per unit increase in </a:t>
            </a:r>
            <a:r>
              <a:rPr lang="en-US" altLang="en-US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CF40D3D-4607-45FB-8648-D7D51D6F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2982613"/>
            <a:ext cx="11254426" cy="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</a:t>
            </a:r>
            <a:r>
              <a:rPr lang="en-US" altLang="en-US" sz="2800" i="1" dirty="0">
                <a:solidFill>
                  <a:srgbClr val="FF0000"/>
                </a:solidFill>
              </a:rPr>
              <a:t>y</a:t>
            </a:r>
            <a:r>
              <a:rPr lang="en-US" altLang="en-US" sz="2800" dirty="0">
                <a:solidFill>
                  <a:srgbClr val="FF0000"/>
                </a:solidFill>
              </a:rPr>
              <a:t>-intercept </a:t>
            </a:r>
            <a:r>
              <a:rPr lang="en-US" altLang="en-US" sz="2800" dirty="0"/>
              <a:t>is the value of </a:t>
            </a:r>
            <a:r>
              <a:rPr lang="en-US" altLang="en-US" sz="2800" i="1" dirty="0"/>
              <a:t>y</a:t>
            </a:r>
            <a:r>
              <a:rPr lang="en-US" altLang="en-US" sz="2800" dirty="0"/>
              <a:t> where the line of best fit intersects the </a:t>
            </a:r>
            <a:r>
              <a:rPr lang="en-US" altLang="en-US" sz="2800" i="1" dirty="0"/>
              <a:t>y</a:t>
            </a:r>
            <a:r>
              <a:rPr lang="en-US" altLang="en-US" sz="2800" dirty="0"/>
              <a:t>-axis.  That is, it is </a:t>
            </a:r>
            <a:r>
              <a:rPr lang="en-US" altLang="en-US" sz="2800" dirty="0">
                <a:solidFill>
                  <a:srgbClr val="FF0000"/>
                </a:solidFill>
              </a:rPr>
              <a:t>the predicted value of y when x is zero.</a:t>
            </a:r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31D1E6D2-AF5B-4CFC-A47F-C1C25C75B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85835"/>
              </p:ext>
            </p:extLst>
          </p:nvPr>
        </p:nvGraphicFramePr>
        <p:xfrm>
          <a:off x="9486185" y="5106187"/>
          <a:ext cx="973047" cy="53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3">
                  <p:embed/>
                </p:oleObj>
              </mc:Choice>
              <mc:Fallback>
                <p:oleObj name="Equation" r:id="rId2" imgW="698400" imgH="39348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31D1E6D2-AF5B-4CFC-A47F-C1C25C75B1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185" y="5106187"/>
                        <a:ext cx="973047" cy="537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7" name="Rectangle 9">
            <a:extLst>
              <a:ext uri="{FF2B5EF4-FFF2-40B4-BE49-F238E27FC236}">
                <a16:creationId xmlns:a16="http://schemas.microsoft.com/office/drawing/2014/main" id="{186D3DFC-9F45-4C47-9F8A-5E27944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5" y="5120514"/>
            <a:ext cx="9758680" cy="53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800" dirty="0"/>
              <a:t>The line of best fit will always pass through the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1080" y="1640841"/>
            <a:ext cx="9326880" cy="92174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104352" tIns="52176" rIns="104352" bIns="52176" rtlCol="0">
            <a:spAutoFit/>
          </a:bodyPr>
          <a:lstStyle/>
          <a:p>
            <a:pPr marL="519944" indent="-519944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947">
                <a:solidFill>
                  <a:srgbClr val="CC0000"/>
                </a:solidFill>
              </a:rPr>
              <a:t>:</a:t>
            </a:r>
            <a:r>
              <a:rPr lang="en-US" altLang="en-US" sz="294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265737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947">
                <a:solidFill>
                  <a:srgbClr val="CC0000"/>
                </a:solidFill>
              </a:rPr>
              <a:t>:</a:t>
            </a:r>
            <a:r>
              <a:rPr lang="en-US" altLang="en-US" sz="294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379984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If the points lie along a horizontal or vertical line: </a:t>
            </a:r>
            <a:r>
              <a:rPr lang="en-US" altLang="en-US" sz="2947" i="1">
                <a:solidFill>
                  <a:srgbClr val="CC0000"/>
                </a:solidFill>
              </a:rPr>
              <a:t>no correlation</a:t>
            </a:r>
            <a:endParaRPr lang="en-US" altLang="en-US" sz="294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5008880"/>
            <a:ext cx="9758680" cy="10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If the points exhibit some other nonlinear pattern: </a:t>
            </a:r>
            <a:r>
              <a:rPr lang="en-US" altLang="en-US" sz="2947" i="1">
                <a:solidFill>
                  <a:srgbClr val="FF0000"/>
                </a:solidFill>
              </a:rPr>
              <a:t>non</a:t>
            </a:r>
            <a:r>
              <a:rPr lang="en-US" altLang="en-US" sz="2947" i="1">
                <a:solidFill>
                  <a:srgbClr val="CC0000"/>
                </a:solidFill>
              </a:rPr>
              <a:t>linear relationship</a:t>
            </a:r>
            <a:endParaRPr lang="en-US" altLang="en-US" sz="294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6131560"/>
            <a:ext cx="9758680" cy="5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52" tIns="52176" rIns="104352" bIns="52176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947"/>
              <a:t>Need some way to measure the strength of correlation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20826</TotalTime>
  <Words>568</Words>
  <Application>Microsoft Office PowerPoint</Application>
  <PresentationFormat>Custom</PresentationFormat>
  <Paragraphs>51</Paragraphs>
  <Slides>19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Wingdings</vt:lpstr>
      <vt:lpstr>Office Theme</vt:lpstr>
      <vt:lpstr>Equation</vt:lpstr>
      <vt:lpstr>Worksheet</vt:lpstr>
      <vt:lpstr>PowerPoint Presentation</vt:lpstr>
      <vt:lpstr>What is a Residual?</vt:lpstr>
      <vt:lpstr>PowerPoint Presentation</vt:lpstr>
      <vt:lpstr>PowerPoint Presentation</vt:lpstr>
      <vt:lpstr>PowerPoint Presentation</vt:lpstr>
      <vt:lpstr>PowerPoint Presentation</vt:lpstr>
      <vt:lpstr>Find the Equation of a Linear Regression Line</vt:lpstr>
      <vt:lpstr>Please Note</vt:lpstr>
      <vt:lpstr>Please Note</vt:lpstr>
      <vt:lpstr>PowerPoint Presentation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320</cp:revision>
  <dcterms:created xsi:type="dcterms:W3CDTF">2020-09-07T00:11:40Z</dcterms:created>
  <dcterms:modified xsi:type="dcterms:W3CDTF">2021-04-23T22:34:34Z</dcterms:modified>
</cp:coreProperties>
</file>