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4"/>
  </p:notesMasterIdLst>
  <p:sldIdLst>
    <p:sldId id="853" r:id="rId2"/>
    <p:sldId id="854" r:id="rId3"/>
    <p:sldId id="855" r:id="rId4"/>
    <p:sldId id="852" r:id="rId5"/>
    <p:sldId id="275" r:id="rId6"/>
    <p:sldId id="276" r:id="rId7"/>
    <p:sldId id="856" r:id="rId8"/>
    <p:sldId id="271" r:id="rId9"/>
    <p:sldId id="282" r:id="rId10"/>
    <p:sldId id="283" r:id="rId11"/>
    <p:sldId id="284" r:id="rId12"/>
    <p:sldId id="868" r:id="rId13"/>
  </p:sldIdLst>
  <p:sldSz cx="118872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" initials="p" lastIdx="1" clrIdx="0">
    <p:extLst>
      <p:ext uri="{19B8F6BF-5375-455C-9EA6-DF929625EA0E}">
        <p15:presenceInfo xmlns:p15="http://schemas.microsoft.com/office/powerpoint/2012/main" userId="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7875" autoAdjust="0"/>
    <p:restoredTop sz="94660"/>
  </p:normalViewPr>
  <p:slideViewPr>
    <p:cSldViewPr snapToGrid="0">
      <p:cViewPr varScale="1">
        <p:scale>
          <a:sx n="51" d="100"/>
          <a:sy n="51" d="100"/>
        </p:scale>
        <p:origin x="294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977" units="cm"/>
          <inkml:channel name="Y" type="integer" max="17318" units="cm"/>
          <inkml:channel name="F" type="integer" max="65535" units="dev"/>
          <inkml:channel name="T" type="integer" max="2.14748E9" units="dev"/>
        </inkml:traceFormat>
        <inkml:channelProperties>
          <inkml:channelProperty channel="X" name="resolution" value="1000.26953" units="1/cm"/>
          <inkml:channelProperty channel="Y" name="resolution" value="1000.46216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4-21T17:31:24.54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524 4513 15663 0,'-16'-9'1392'0,"10"5"-1120"16,6 4-272-16,0 0 0 0,0 0 1792 0,0 0 288 15,0 0 64-15,0 0 16 0,0 0-1648 0,0 0-336 16,0 0-176-16,5 12 192 0,-5-12 208 0,8 7 48 16,1 2 16-16,1-5 0 0,-10-4-144 0,15 5-48 15,0-2 0-15,1-1 0 0,-1-4-112 0,3 0-32 0,-2 0 0 0,-6 1 0 16,4-2-128-16,-1 0 0 0,4-4 144 0,0-1-144 16,1 2 0-16,3-4 128 0,-1-2-128 0,23-9 0 15,-5-2 0-15,0-1 0 0,-1-3 0 0,0 4 128 16,0-2-128-16,-3-1 0 0,-2 1 0 0,-1-2 0 15,-1 3 0-15,1 0 0 0,0 0 0 0,2 3 128 16,2 1-128-16,-4 2 0 0,5 0 128 0,-2 3-128 16,-1 0 192-16,0 3-48 0,1 4 0 0,-3 2 0 15,-1 0 80-15,-2 5 16 0,-3 0 0 0,-2 4 0 16,-3 5 80-16,-1 0 0 0,-1 4 16 0,0 4 0 16,-3 4-160-16,2-1-48 0,-6 3 0 0,0 3 0 15,-2-1-128-15,0 5 0 0,-1-2 144 0,1 4-144 16,-2-2 0-16,4-1 128 0,-3-2-128 0,1 0 0 15,-1-6 0-15,1-1 0 0,0-1 0 0,1-3 128 0,0-2-128 0,2-4 0 16,0 4 0-16,2-8 128 0,0 0-128 0,4-3 0 16,2 0 0-16,5-6 128 0,1 0-128 0,3-2 144 15,3-6-144-15,0-2 160 0,-1-4 16 0,-1-2 0 16,-1-5 0-16,6-2 0 0,-2 0-16 0,2-2 0 16,2 1 0-16,0-4 0 0,1-3-160 0,0 0 160 15,4 1-160-15,0-1 160 0,0 0-160 0,-1 3 0 16,-4 4 144-16,-6 3-144 0,0 5 0 0,-4 4 128 15,-3 6-128-15,-4 3 0 0,0 2 224 0,-2 5-32 16,0 3 0-16,-4 6 0 0,0 1-16 0,-1 8-16 16,-1 5 0-16,0 4 0 0,-3 5-160 0,0 2 0 15,-3 3 0-15,2 2 128 0,2 1-128 0,-1 0 0 0,1-2 144 16,0 1-144-16,1-3 0 0,1 0 0 0,6-3 0 0,-1-8 128 16,6 0-128-16,0-5 0 0,-2-5 0 0,4-5 128 15,0-1-128-15,3-5 0 0,-3-5 0 0,4-6 0 16,-3-1 0-16,4-6 0 0,0-4 0 0,2-3 0 15,1-1 0-15,1-4 0 0,1 1 0 0,0-3-128 16,2-1 128-16,1-3 0 0,4 0 0 0,-5 4 128 16,-3 0-128-16,-2 4 0 0,-3 1 0 0,1 4 0 15,-4 4 128-15,1 3-128 0,-3 1 160 0,2 6-160 16,-3 2 256-16,-1 4-32 0,1 2-16 0,0 3 0 16,0 5-32-16,-3-3-16 0,1 3 0 0,3 4 0 15,3 1-160-15,-1 2 0 0,1 1-192 0,1 2 192 16,1-2 0-16,-1 0 0 0,0-4 0 0,0-1 0 15,-3-1 0-15,5-1 0 0,1 2 0 0,3-7 0 0,-3-4-128 0,4 1 128 16,1-4 0-16,8-4 0 0,3 1-176 0,5-4 48 16,3-7 0-16,-3-3 0 0,-3-5-64 0,2 0-16 15,-1-3 0-15,0 1 0 0,1-3 208 0,1 3 0 16,2 1-160-16,0-4 160 0,2 1 0 0,-3-4 0 16,-6 5 0-16,0-3 0 0,-2 4 0 0,-1 2 0 15,-5 6 0-15,2 2 0 0,-3 7 176 0,0 5 0 16,-1 6 0-16,-3 1 0 0,-2 0 64 0,-2 6 16 15,-2 3 0-15,-2 5 0 0,2 5-256 0,-3 7 144 16,-1-2-144-16,-1 4 128 0,-1 0-128 0,1 2 0 16,1 0 0-16,0 0 0 0,0-1 0 0,2-1 128 15,-1-5-128-15,2 0 0 0,-1-5 0 0,7-3 0 0,2-2 0 0,3-4 0 16,4-1 0-16,1-8-144 16,-1 0 144-16,4-4-160 0,1-5 0 0,2-2 0 0,5-6 0 0,0 0 0 15,6-1-32-15,4-5 0 0,3-2 0 0,0-4 0 16,-4-2 192-16,-2-2 0 0,0 3 0 0,0-1 0 15,-4 5 0-15,3 2 0 0,1 2 0 0,-7 3 0 16,-2 4 128-16,-3 0 48 0,-3 4 16 0,-2 2 0 16,-2 4 96-16,-1 2 32 0,-3 2 0 0,-1 8 0 15,-3 0-64-15,2 5 0 0,-2 2 0 0,0 5 0 16,1 0-128-16,-1 3-128 0,-4-3 192 0,1 0-192 16,-3 0 128-16,1-3-128 0,2-2 0 0,3 0 0 15,1-3 0-15,4-3 0 0,3-4 0 0,5-3 0 16,3-2 0-16,5-4-304 0,5-1 48 0,-2-8 0 15,-6-5-160-15,6-3-32 0,-2-4 0 16,-2 2 0-16,1 1 192 0,1 1 48 0,0 0 0 0,-4 0 0 0,-5 1 208 0,-4 3 0 16,-4 0 0-16,-2 9 160 0,-2 4 272 0,-4 4 48 15,-3 5 16-15,2 1 0 0,-2 3-112 0,0 0 0 16,-2 2-16-16,4 4 0 0,1 4-208 0,2-2-32 16,2-1-128-16,3-3 192 0,1 0-192 0,3-2 0 15,-1-3 0-15,3-1 0 0,0-2 0 0,3-2 0 16,2-5 0-16,5-2 0 0,4-2 0 0,2-5-256 15,1-2 16-15,-4-2 16 0,-2 0-64 0,-2-3-16 16,0-3 0-16,-2 3 0 0,-1 3 160 0,1 0 144 16,-2 2-208-16,0 1 80 0,-5 5 128 0,-3 0 0 15,-4 3 128-15,-3 4-128 0,-2 4 400 0,-2 3 16 0,2 4 0 0,-3 2 0 16,3 2-112-16,0 1-32 0,-2-1 0 0,6 3 0 16,2 2-144-16,1-2-128 0,5-2 144 15,1-2-144-15,4-4 128 0,3-5-128 0,0-3 0 0,3-5 0 16,-1-2 0-16,5-5 0 0,2-2-128 0,1-5 128 15,0 1-336-15,-3-5 32 0,-5-3 16 0,-1-1 0 16,-3 0 32-16,0 3 0 0,-2-2 0 0,-1-2 0 16,0-1 256-16,-1 3-192 0,-1 2 192 0,-4 3-160 15,0 2 160-15,-7 0 144 0,-3 4-16 0,-3 3-128 16,-1 4 464-16,-1 0-16 0,2 2 0 0,-1 2 0 16,0-1-192-16,-1 4-32 0,1 3-16 0,0-1 0 15,-2 5-80-15,2-2-128 0,1 2 176 0,2 0-176 16,2-6 128-16,2-1-128 0,2-2 0 0,0-1 0 15,1-4 0-15,2-1 128 0,3-3-128 0,4-3 0 16,3-4 0-16,5-2 0 0,0-3 0 0,7-3 0 0,4-9-208 0,-4 0-112 16,-4 2 0-16,0-2-16 15,2 3 48-15,1-4 16 0,-1-3 0 0,2 2 0 0,0 3 272 0,-3 1-160 16,-5 6 160-16,-5 3-128 0,-6 4 128 0,-2 5 128 16,-3 4-128-16,-3 6 176 0,-4 2 144 0,-2 4 48 15,-2 5 0-15,-1 3 0 0,-2 2-112 0,1 4-32 16,2 2 0-16,0 2 0 0,4 0-224 0,0-1 128 15,1 0-128-15,0 0 0 0,1-1 0 0,1-3 0 16,0-3 0-16,4-2 0 0,3-4 0 0,3-1 0 16,1-5 0-16,7-4 0 0,5-2-320 0,2-4-16 15,1 0 0-15,-3-3 0 0,-4-4 0 0,0-2 0 16,-1 1 0-16,-3 3 0 0,-1-1 208 0,2 0 128 0,-2-2-160 16,-2 4 160-16,0-2 0 0,-2 6 0 0,-3-3 0 0,-2 5 0 15,-5 3 224-15,0 5 96 0,0 3 0 0,-1 2 16 16,-2 4 0-16,1 3 0 0,-2 2 0 0,0 1 0 15,2 5-176-15,0 3-32 0,2-2-128 0,2 5 192 16,0-4-192-16,2 2 0 0,1-4 0 0,0 2 0 16,3-6 0-16,2-2 0 0,6-1 0 0,3-7 0 31,7-1-464-31,6-7 16 0,9-2 0 0,-4-6 0 16,1-4-320-16,-2-2-48 0,-1-2-16 0,-3 0 0 15,1-1 224-15,-2 2 32 0,-1 2 16 0,-7-2 0 0,-7 2 560 0,-6 4 0 0,-4 2 0 0,-3 7 0 16,-3 0 480-16,-3 7 208 0,0 5 32 0,-1 6 16 15,-4 6-32-15,2 0 0 0,1 5 0 0,1 1 0 16,2 2-256-16,3 3-48 0,2 0-16 0,-1 1 0 0,2 0-240 0,0-2-144 16,0-1 160-16,2-1-160 15,3-6 0-15,4-1 128 0,0-4-128 0,5-3 0 0,3-6 0 0,5-5-160 16,0-9 32-16,2-2 0 0,0-3-144 0,0 0-32 16,0-4 0-16,-1-2 0 0,3-5 80 0,-1-2 16 15,1 0 0-15,-3 1 0 0,-7-1 208 0,0 0 0 16,-4-4 0-16,-2 3 0 0,-2-2 0 0,-3 3 0 15,-2 3 0-15,1 1 0 0,-2 1 240 0,0 5-16 16,-3 1 0-16,0 3 0 0,-4 1 96 0,-2 2 32 16,0 1 0-16,0 1 0 0,2 3-192 0,0 0-32 15,1 2-128-15,1-2 192 0,0-3-192 0,3 2 0 16,1-2 0-16,2 0 0 0,2-1 0 0,1 0 0 16,1 0 0-16,1 0 0 0,-3-1 0 0,2-1-192 0,2-1 192 15,4-2-208-15,-1-4-80 0,6 2-16 0,3-6 0 0,3 1 0 31,0 0-80-31,-2-6-32 0,-3-5 0 0,1 0 0 0,0 1 144 0,2-4 16 0,-3 0 16 0,1 5 0 16,0-2 240-16,-4 5-144 0,-4 4 144 0,-4 1-128 16,-4 3 448-16,-3 4 80 0,-2 3 32 0,-2 5 0 15,-2 5 16-15,-3 6 16 0,-1 1 0 0,0 4 0 16,3 1-224-16,-2 1-48 0,1 0-16 0,1 5 0 16,-1-3-176-16,3 0 0 0,-2-2 0 0,-1 1 0 15,-2 0 0-15,0-2 0 0,-1-1 128 0,1-3-128 16,0-2 0-16,1 0 0 0,0-4 0 0,2 1 0 15,1 1-128-15,2-3-16 0,3-2 0 0,2-1 0 16,3-5-64-16,0-1-16 0,1-3 0 0,1 1 0 16,0-3 224-16,2-4 0 0,2 1 0 0,3-6 0 15,2-1-192-15,5-1 192 0,3-2-208 0,0-1 80 0,-3-4 128 0,-2 1-160 16,-3 4 160-16,-2-2-160 0,-2 1 160 0,-4 3 0 16,-1 5 0-16,-1 5 0 0,0 4 128 0,0 1 64 15,-3 5 16-15,-4 1 0 0,-3 6 80 0,-1 0 16 16,-1 4 0-16,-2 5 0 0,-1 3-304 0,0 2 0 15,1-3 128-15,2 1-128 0,-1 2 0 0,3-1 0 16,3-5 0-16,3-3 0 0,7 0 0 0,2-3 0 16,3-3-144-16,3-4 144 15,-1-7-672-15,7-6-48 0,6-5-16 0,7-6 0 16,6-5-144-16,0-3-16 0,1-6-16 0,-7 0 0 16,-9-3 96-16,1 1 32 0,1-1 0 0,-3 1 0 0,-2-1 560 0,-4 3 224 0,-5 4-176 15,-6 8 176-15,-7 10 640 0,-2 3 240 0,-3 6 32 0,-2 4 16 16,-1 6 96-16,-2 3 0 0,0 7 16 0,-1 9 0 15,-1 2-416-15,2 5-96 0,3 2-16 0,0 0 0 16,3 0-304-16,1 1-64 0,-1 3-16 0,1-3 0 16,0-3-128-16,0-4 0 0,1 0 0 0,4-8 0 15,3 0-176-15,7-5-64 0,6-7-16 0,7-6 0 32,5-2-496-32,-2-6-96 0,-3-5-32 0,0-7 0 15,4-8 160-15,0 0 16 0,1-6 16 0,0 2 0 0,-2-3 384 0,-5-1 80 0,-6-4 16 0,-2 1 0 16,-2-1 208-16,0 2 160 0,0 1-32 0,1 5 0 15,0 2 288-15,-1 7 48 0,-3 7 16 0,-2 0 0 16,-4 6 400-16,-2 3 80 0,-3 4 0 0,-1 5 16 16,0 5-448-16,0 0-80 0,1 2-32 0,0 5 0 15,4 4-416-15,0-3 0 0,-1 0 128 0,-1 0-128 0,2-1 0 0,-4-1 0 16,-1 1 0-16,1-3 0 0,2-1 0 0,3-5 0 16,5 0-192-16,4-6 192 15,6-2-544-15,3-5 16 0,2-5 0 0,0-1 0 16,-1-5 16-16,-1 0 16 0,1-3 0 0,0-1 0 0,1-2 240 0,-1 2 64 15,0-4 0-15,-6-2 0 0,-2 1 192 0,-5 1 0 16,1-1 192-16,-3 3-192 0,-1 1 320 0,-3 4-32 16,-5 2-16-16,1 5 0 0,1 6 192 0,-1 1 48 15,-1 4 0-15,0 1 0 0,-2 1-320 0,-3 3-64 16,0 3-128-16,-2-1 192 0,-1 4-192 0,1 2 0 16,-1 2 0-16,2-2 0 0,1-1-224 0,0-1 64 15,1-1 16-15,3 4 0 0,3-1-192 0,-2-2-48 0,0 1 0 0,2-3 0 16,-1-5 64-16,0-1 0 0,-2 1 0 0,2-4 0 31,2-1-192-31,5-1-16 0,1-1-16 0,5-3 0 16,1-3 80-16,3-1 16 0,0-6 0 0,-2-1 0 0,-4-3 448 0,2-1-144 0,-1 0 144 0,1-1 0 15,1-2 0-15,0 3 192 0,0-3 0 0,1 4-16 16,-2 1 272-16,-4 1 48 0,-5 2 16 0,-1 3 0 16,-6 3 48-16,-2-1 16 0,-2 6 0 0,-2 1 0 15,-3 0-96-15,1 2-16 0,-4 1 0 0,0 2 0 16,1 0-208-16,1 5-32 0,-2-3-16 0,6 3 0 15,-1-1-208-15,3 0 0 0,1 0 0 0,0 0 0 16,1-2 0-16,-2 2 128 0,2-1-128 0,1-1 0 16,-2-5 0-16,0 1-160 0,-3 0 32 0,-1 3 0 15,-1-1-496-15,2-1-80 0,-4 1-32 0,0-2-10480 16,-5-2-2096-16</inkml:trace>
  <inkml:trace contextRef="#ctx0" brushRef="#br0" timeOffset="3003.04">32063 3926 33167 0,'-10'-2'2944'0,"-3"2"-2352"0,-1 2-464 0,-1 3-128 32,-3 1-768-32,1 2-160 0,2 3-32 0,-1-4-16 0,-3 0 848 0,-2 0 128 0,-3-2 0 0,-3 2 160 15,-3-2 96-15,-4 2 0 0,-7 0 16 0,-6 0 0 16,-7 2 16-16,-8-3 0 0,-9 3 0 0,-5 1 0 15,-3 1-288-15,-5 0 0 0,-4 0 128 0,-7-2-128 16,-8 2 0-16,-2 2 0 0,-5-3 128 0,-2 2-128 16,-6-5 0-16,-3 2 0 0,-1-4 0 0,-5-1 0 15,-4 1 0-15,-2-2 0 0,1-2 0 0,-7-1 0 0,-6 3 0 16,0-3 0-16,-1 0 0 0,-6 0 0 16,-5 0 0-16,0 0 160 0,3 0-160 0,-3 1 128 0,-3 0 48 0,-1 0 0 15,-3-1 0-15,-1 0 0 0,-2 3 16 0,-1-2 16 16,-1 4 0-16,-5-3 0 0,0-4-208 0,1 2 0 15,0 3 0-15,-2-2 0 0,-6-1 0 0,1 1 0 16,-2 2 0-16,2 1 0 0,0 1 0 0,0-1 0 16,-5-2 0-16,-1 2 0 0,-6 4 0 0,1-1 0 15,-1 3 0-15,7-3 0 0,-1-3 0 0,-1-2 0 16,-4 1 0-16,-3 0 144 0,3 0-144 0,2-2 0 16,1 1 0-16,0-2 0 0,-2 0 0 0,-2 0 0 15,-2-2 0-15,-1 2 0 0,3 2 0 0,0 1 0 16,7 1 0-16,4 0 0 0,0-4 0 0,-1 0 0 0,0 1 0 0,4 1 0 15,4-1 0-15,0-2 0 0,0-5 0 0,-2 4 0 16,0 1 0-16,1-1 128 0,6 0-128 0,0-2 0 16,-1-4 0-16,-3 2 0 0,-2 0 0 0,4-2 0 15,5 3 0-15,3-1 0 0,-3-3 128 0,2 2-128 16,1-3 0-16,4 3 0 0,4-4 0 0,0 4 0 16,-3-5 0-16,7 3 128 0,6-3-128 0,-1-2 0 15,-8 1 0-15,4 2 128 0,4-5-128 0,1 1 0 16,-2 0 0-16,2 3 128 0,-4 1-128 0,4-2 0 15,3 3 224-15,-1-1-32 0,0 3-16 0,2-1 0 16,2 3-176-16,-2-1 160 0,-4 2-160 0,1 2 160 16,8-6-160-16,-2 2 0 0,-6 2 0 0,4-1 0 15,6 1 0-15,-6 2 0 0,-6-2 0 0,3 0 0 16,5 2 0-16,-3-2 0 0,-4 0 0 0,1 1 0 0,3 8 0 16,-4-4 128-16,-2-4-128 0,0 4 0 15,2 0 0-15,1 3 0 0,-1-3 0 0,-2 0 0 0,-1 1 0 0,2 1 0 16,3-1 128-16,-2 1-128 0,-3 0 0 0,1 3 0 15,4 1 0-15,-5-1 0 0,-4-2 0 0,2 2 0 16,2 4 0-16,0-4 0 0,-6 0-144 0,0 1 144 16,0 2 0-16,3 1 0 0,2-4-128 0,-2 2 128 15,-4 2 0-15,2 0 0 0,6 3 0 0,-8 2-128 16,-3 0 128-16,-1-3 0 0,-2 1-144 0,6-1 144 16,5-1-208-16,-3 3 80 0,-3-3 128 0,5 3-128 15,6 1 128-15,-5-4-128 0,-4 0 128 0,1 1 0 16,5-2 0-16,-1 4 0 0,-1-4 0 0,1 4 0 0,1 2 0 0,0-4 0 15,2-2 0-15,-2 3 0 16,1-3 0-16,2 3 0 0,5 0 0 0,0-1 0 0,-2 2 0 0,4-4 0 16,4 0 0-16,-2-4 0 0,-1 2 0 0,3 0 0 15,7 4 0-15,-2-4 0 0,-1-4 0 0,7 2 0 16,4 3-144-16,4 0 144 0,-2 1-160 0,5-7 160 16,3-2-192-16,4 0 48 0,6 3 16 0,-1-2 0 15,-3-2-64-15,5-2 0 0,4 3 0 0,7-1 0 16,5 1 16-16,-5-5 0 0,-2-2 0 0,7 5 0 15,2 1 176-15,6 1 0 0,3 2 0 0,1 1 0 16,-3-2 0-16,2-1 0 0,1-1 0 0,32-1 0 16,-2 4 0-16,-4 0 0 0,-1 2 0 0,-1-1 128 15,-3-2-128-15,5 1 0 16,-2 0 0-16,-38-1-128 0,14-1 128 0,9 0 0 0,7 0 0 0,26 0 0 0,-3 0 0 16,1 0-160-16,-2 0 160 0,0 0 0 0,-1 0-160 15,3 0 160-15,0-1-128 0,-19-2 128 0,9 2 0 0,29 1-128 16,11 0 128-16,0 0 0 0,0 0 0 0,0 0 0 15,0 0 0-15,0 0 0 0,0 0 0 0,0 0 0 16,0 0 0-16,0 0-128 0,0 0-16 0,0 0 0 16,0 0 0-16,0 0 0 0,19 16 144 0,15-12 0 15,3-1 0-15,-13-2 0 0,7 0 752 0,4 1 224 16,6-1 48-16,5 3 16 16,5-2-1616-16,3 0-320 0,2-4-64 0,5 1 0 0,5 0 1632 0,6-3 336 15,6 1 64-15,8 0 16 16,-1-1-1664-16,4-4-336 0,2 2-64 0,94-7-16 0,-24 2 800 0,-17-3 192 0,-10 2 0 15,0 3 0-15,1-2 0 0,-2 3 0 0,-1-2 0 0,6 1 0 16,3-5 0-16,0 3 0 0,0 1 0 0,4-4 0 16,5 1 0-16,2 1 0 0,6 0 0 0,-2-4 0 15,2 1 0-15,2 1 0 0,5 1 0 0,-1 1 0 16,2-2 0-16,-4 0 0 0,1 1 0 0,7 0 0 16,2 3 0-16,-4 1 0 0,-3 0 0 0,3 1 0 15,2-1 0-15,3 2 0 0,5 3 0 0,-5-1 0 16,-8-1 0-16,5 1 0 0,4 2 0 0,4 0 0 15,3-2 0-15,-3 2 0 0,-3 0 0 0,3 2 0 16,3-1 0-16,3 0 0 0,3 1 0 0,0 0 0 16,-3-3 0-16,-1 3 0 0,0-2 0 0,3 3 0 15,-1 1 0-15,5 1 0 0,-1-1 0 0,-3 0 0 16,-6-1 0-16,3 4 0 0,3 1 0 0,1-1 0 16,1-3 0-16,-4 6 0 0,-5-1 0 0,1 0 0 0,-1 3 160 0,3-1-160 15,1 2 128-15,1-2-128 0,-4 2 0 0,1-1 0 16,-1 1 128-16,2-1-128 0,3 1 0 0,0 3 0 15,1-4 0-15,2 2 128 0,-6-2-128 0,2 2 0 16,7 2 0-16,2-2 0 0,0 2 0 0,-2 2 0 16,-2-3 0-16,0 2 0 0,0 1 0 0,1 2 0 15,1-2 0-15,2-1 0 0,0-1 0 0,-5 1 0 16,-5 0 0-16,2-2 0 0,3-3 0 0,1 4 128 16,2-2-128-16,0 1 0 0,-4-1 160 0,-1-2-160 15,0-1 192-15,1-2-192 0,3 2 240 0,1 1-64 16,0-2-16-16,-3 1 0 0,-5-3-32 0,3 1-128 15,3 2 192-15,-1-3-64 0,0 3-128 0,-2-2 128 16,1-1-128-16,-3 4 128 0,-1-4-128 0,0 5 0 16,3-1 0-16,-1 3 0 0,1-6 144 0,-1 3-144 0,-2-3 160 15,3 2-160-15,1 2 0 0,2-2 0 0,2 2 0 0,-4-1 0 16,-7 0 0-16,-2-2 0 0,0 3 0 0,3-2 0 16,3 1 0-16,-2-3 0 0,-7 2 0 0,-2-3 0 15,-5-1 0-15,6 1 0 0,-1 0 0 0,-4 0 0 16,-4 0 0-16,-3 1 0 0,0-2 0 0,5 0 0 15,-1 1 0-15,-3 0 128 0,-8-2-128 0,3 1 0 16,2-1 0-16,-2 2 0 0,-3 2 0 0,-2-5 0 16,-1 1 0-16,0-1 0 0,2 0 0 0,-5 0 0 15,-3 2 0-15,3-1 0 0,2-1 0 0,-6 1 0 16,-5-3 0-16,1 0 0 0,2 2 0 0,-4 1 0 0,-9 1 0 0,-1-1 0 16,2 2 0-16,-4 1 0 15,-3-3 0-15,-1 1 0 0,3-1 0 0,-6 1 0 0,-4-1 0 0,-3 8 0 16,0-4 0-16,-1 1 0 0,-2-6 0 0,-1 0 0 15,-6 0 0-15,0 2 0 0,-1 4 0 0,-5-6 0 16,-1 1 0-16,-7-1 0 0,-4-1 0 0,-1 2 0 16,0 1-192-16,-4 0 192 0,-9-3-176 15,-4-1 176-15,-4 0-160 0,-5 0 160 0,1-1-128 0,-5 1 128 16,-2 0 0-16,-2 0-144 0,1 1 144 0,-6-1 0 16,3-3 0-16,-7 1 0 0,-2-2-128 0,-3 1 128 15,0 1-128-15,-2-1 128 0,-1 2-160 0,0 1 160 16,-5 0-192-16,0 0 192 0,-2-2-208 0,-2 0 64 15,0 1 16-15,2 0 0 0,-6 1-128 0,0 0 0 0,1 0-16 16,-2 0 0-16,-2-3-80 0,-1 2-16 0,-2-2 0 0,-2 1 0 31,1-1-96-31,-1 3-32 0,-12 0 0 0,8-1 0 0,-8 1 112 0,8-4 0 0,-8 4 16 0,0 0 0 16,0 0 192-16,0 0 48 0,0 0 0 0,-1-10 0 16,-4 2 256-16,-3 0 64 0,-3 0 16 0,-3 0 0 15,-4 2-32-15,-2 1-16 0,-2-4 0 0,-4 3 0 16,-3-3 96-16,-1 2 0 0,-5-3 16 0,0 3 0 15,-2-2-96-15,-5 1-32 0,-2-2 0 0,-6 2 0 16,-1 2-144-16,-6-4 0 0,-7 2 0 0,0-3 0 16,-5-1 0-16,-1 2 0 0,-1-4 0 0,-4 3 0 15,-4 0 0-15,-6-1 0 0,-3 3 0 0,0-4 0 16,-2-1 0-16,-4 0 0 0,-4 3 0 0,-3-3 0 16,-5 0 0-16,-1 1 0 0,-1 3 0 0,-4-4 0 15,-6-1 0-15,1-2 192 0,2 2-192 0,-6 1 192 0,-8-3 48 0,2 2 16 16,1 2 0-16,-2-1 0 15,-7-3-64-15,-1 1-16 0,4 1 0 0,-5 1 0 0,-6 1-176 0,1 5 128 16,4-3-128-16,-5 4 128 0,-4-6-128 0,-2 5 0 16,2 0 0-16,-1 2 0 0,2 0 848 0,-5 2 144 15,-3 2 32-15,4-1 0 0,1-3-832 0,-2-1-192 16,-4 2 0-16,5 4 0 16,5 0-768-16,-1 0-208 0,-3-2-48 0,7 0 0 0,4 1 832 0,0 1 192 15,-2-1 0-15,4 1 0 0,5 0 0 0,0 1 0 16,-1 0 0-16,5-1 0 0,2-1 0 0,-1 1 0 15,-3-2 0-15,3 2 0 0,4-1 0 0,-4 0 0 16,-4 0 0-16,1 1 160 0,7-2-160 0,-7 2 0 16,-3-3 0-16,2 1 0 0,5 1 0 0,-6 2 0 0,-7 0 0 15,5 0 0-15,2 0 0 0,-4 0 128 0,-2 0-128 0,2 2 128 16,3 0-128-16,0-1 128 0,-2-1-128 0,2 1 128 16,3 1-128-16,-4-1 0 0,0-1 144 0,-2 0-144 15,-1 2 0-15,-2 1 0 0,-5-1 0 0,0 2 0 16,-2-3 0-16,0 2 0 0,-3 0 0 0,-2-2 0 15,-5 3 0-15,1-1 0 0,8 3 0 0,-8-3 0 16,-4-1 0-16,-4 0-160 0,1 1 160 0,0 2 0 16,3-1 0-16,-4-2 0 0,-3 2 0 0,3 0 0 15,1 1 0-15,-4-1 0 0,-6-3 0 0,0 3 0 16,-1 0 0-16,6 1 0 0,3-3 0 0,-3-1 0 16,-9 1 0-16,-1-1 0 0,-1 2 0 0,5 0 0 15,5 2 0-15,-5-2 0 0,-5-3 0 0,-2 3 0 0,0 0 0 16,3 2 0-16,5 2 0 0,-7-5 0 15,-3-2-160-15,-2 0 160 0,2 0-128 0,3 4 128 0,3 4 0 0,-1-2-160 16,-3-3 160-16,-1 1 0 0,2-2 0 0,7 3 0 16,4-1 0-16,-2-2 0 0,-7 1-128 0,1 0 128 15,4 2 0-15,4-2 0 0,5-1 704 0,-4-2 256 16,-4-2 64-16,2 4 0 16,4 0-1648-16,0 1-320 0,0-4-64 0,-1 1-16 0,-1 1 832 0,2 1 192 15,2 3 0-15,-1-5 0 0,-4-5 768 0,1 0 208 16,-1 1 48-16,1-1 0 15,5 2-1648-15,-6-1-320 0,-5 0-64 0,0-1-16 0,2-1 848 16,3-1 176-16,1-4 0 0,-4 4 0 0,-6 2 128 0,3 1-128 0,1 7 176 0,3-3-176 16,0-3 176-16,-1 3-176 15,-3 4 160-15,4 1-160 0,5 0 128 0,-1 2-128 0,-1-2 0 0,2-1 0 16,1 1 0-16,4 2 0 0,5-2 0 0,-3 1 0 16,-4-3 0-16,3 4 0 0,5 2 0 0,-1 0 0 15,-5-7 0-15,8 2 0 0,-2 2 0 0,8 1 0 16,3 1 0-16,-2 3 0 0,-1 0 0 0,9-5 0 15,7 2 0-15,2 1 0 0,-2 4 0 0,7-3 0 16,5 3 0-16,7-5 0 0,3 5 0 0,4 0 0 16,1-4 0-16,7 1 0 0,6-2-128 0,5 3 128 31,4 3-1232-31,-1-3-144 0,-2 1-32 0</inkml:trace>
  <inkml:trace contextRef="#ctx0" brushRef="#br0" timeOffset="8550.15">7904 2104 24927 0,'-1'-18'1104'0,"-2"10"240"0,-2-5-1088 0,-1 1-256 0,-2 1 0 0,-2-3 0 15,-3-1 416-15,-2 1 32 0,-3-1 0 0,-1 1 0 16,-4-2-224-16,0 1-32 0,-2 0-16 0,-1 0 0 15,2-2-176-15,-1 2 192 0,-2 1-192 0,-2-1 192 16,-2-2-192-16,0 0 0 0,-4 2 0 0,-3 1 0 16,-4 0 0-16,-2-2 0 0,-6-6 0 0,1 3 0 15,-1 1 144-15,0-1-144 0,0 0 160 0,-4 0-160 16,-3 3 192-16,-5-1-64 0,-4-1-128 0,-4 0 192 16,-2-1-192-16,1 2 128 0,0 0-128 0,-1-1 0 15,-1 4 128-15,-4-2-128 0,-8 0 0 0,2 0 0 16,2 1 128-16,0 2-128 0,0 2 0 0,-5-2 0 15,-6-1 0-15,2 0 0 0,0 1 0 0,2-1 0 0,1 5 0 0,-5 0 0 16,-7-2 144-16,2 2-144 0,2-2 128 0,2 6-128 16,1 2 0-16,1-2 128 0,-5 0-128 0,6 1 0 15,5 1 144-15,-1 3-144 0,0 3 0 0,0-2 144 16,-3 2-144-16,4-2 0 0,5-1 0 0,2 4 0 16,1 5 0-16,-3-3 0 0,-6 1 0 0,5-2 0 15,2 0 0-15,4 4 0 0,2-2 0 0,-1 5 0 16,-1-3 0-16,0 2 0 0,-1-2 0 0,4 1 0 15,4 3 0-15,4-2 0 0,-1 3 0 0,1 1-144 16,-5 3 144-16,2 3 0 0,-2-1 0 0,4 4 0 16,2 0 0-16,1 0-128 0,3 2 128 0,-1-2 144 0,-2 4-16 0,-3-1-128 15,4 3 224-15,1-1-64 0,2 1-16 0,4 3 0 16,3-3-144-16,6-1 160 0,3 2-160 0,4-1 160 16,-2 0 16-16,3 0 0 0,3 2 0 0,0 0 0 15,3-3-48-15,3 3-128 0,3-1 192 0,3 1-64 16,1-1-128-16,4 1 0 0,3 2 144 0,1-1-144 15,2 0 128-15,1 1-128 0,2-1 160 0,3 5-160 16,1-1 128-16,2 3-128 0,2-2 0 0,2 1 0 16,1-3 128-16,3 1-128 0,3 1 0 0,1-1 144 15,2-2-144-15,3 2 0 0,3 1 144 0,2-2-144 16,3-4 0-16,1 2 0 0,4 2 0 0,1 0 128 16,0 0-128-16,3-2 0 0,-1-1 0 0,-1 0 0 15,2-1 0-15,2-1 0 0,2 2 0 0,1-3 128 16,4-1-128-16,2-1 0 0,2 2 0 0,8-5 0 0,0 1 0 15,-1-5 0-15,0-2 0 0,0-1 0 0,3 0 0 16,2 0 128-16,-2-1-128 0,6 1 0 0,4 0 0 0,0-2 144 16,-2 1-144-16,1 0 0 0,-2-4 128 0,1 3-128 15,2-4 0-15,4 4 0 0,3-4 0 0,2 0 128 16,0 1-128-16,1-5 0 0,0 1 128 0,1-1-128 16,2 0 0-16,2-3 0 0,2 4 144 0,-2-4-144 15,-1-4 0-15,0 3 144 0,0-2-144 0,3 1 0 16,4 1 0-16,-2-2 0 0,-4-2 0 0,0 0 0 15,1 0 0-15,4 0 0 0,5-1 0 0,-2-2 0 16,-4-2 0-16,-1 2 128 0,1 0-128 0,3-2 0 16,4-1 0-16,-4-1 128 0,-4 3-128 0,-2-3 0 0,1 0 0 15,1 2 0-15,3-4 0 0,-4 4 0 0,-3-2 0 0,-3 0 0 16,1 1 0-16,0-2 0 0,2 2 0 0,-2-3 0 16,0 1 0-16,-2 1 0 0,-4-5 0 0,-1-2 0 15,-4 2 0-15,3 2 0 0,2-3 0 0,0 0 0 16,-2 0 0-16,-3-2 0 0,-3 2 0 0,0 2 128 15,-5-3-128-15,3 0 0 0,1 1 0 0,-1 3 128 16,0-4-128-16,-3-2 0 0,-5-2 0 0,-2 0 0 16,1 2 0-16,-3 0 0 0,0 0 0 0,-2-2 128 15,0-2-128-15,-1-1 0 0,-1 1 0 0,-1-2 0 16,-4-1 0-16,-3 2 0 0,-5-1 0 0,-2 2 0 16,0-3 0-16,-4-1 0 0,-2 1-192 0,-1-5 192 15,-2 0-272-15,-2-2 64 0,-1-1 16 0,-2 2 0 16,-2-4 16-16,-1-3 16 0,-3 1 0 0,0-1 0 0,-1-8 160 15,-3 3-192-15,-1 0 192 0,1-1-192 0,-5-5 192 0,1-1 0 16,-4 5 0-16,1-4 0 0,-3 3 0 0,-1 1 0 16,-4 4 128-16,-3-1-128 0,-3 0 176 0,-3 3-48 15,-2 3 0-15,-2 1 0 0,-6-2 0 0,0 3-128 16,-2 1 192-16,-4 4-64 0,-2 2-128 0,-6 4 160 16,-2 1-160-16,-7 5 160 0,-4-1-160 0,-1 6-256 15,-2 5 64-15,-3 3 16 16,-3 5-1632-16,-7 4-336 0</inkml:trace>
  <inkml:trace contextRef="#ctx0" brushRef="#br0" timeOffset="9990.93">25438 3631 3679 0,'0'0'320'0,"0"0"-320"0,0 0 0 0,0 0 0 0,0 0 1792 0,0 0 304 15,10 5 48-15,-10-5 16 0,0 0-1296 0,0 0-256 16,0 0-48-16,0 0-16 0,0 0 112 0,0 0 32 16,0 0 0-16,0 0 0 0,0 0-48 0,0 0-16 15,0 0 0-15,0-9 0 0,-3 1-416 0,0 3-80 16,-5-4 0-16,-1 3-128 0,-1-4 128 0,-2 4-128 15,-2-3 0-15,-2 1 0 0,-3 2 256 0,-3-3-64 16,-2 4-16-16,-1-3 0 0,-5 2 160 0,-1-1 48 16,-5-2 0-16,-1 2 0 0,-1-2 192 0,1 3 64 15,-5 2 0-15,2-4 0 0,-5 2-320 0,3 2-48 16,-2-4-16-16,-5 3 0 0,-5 1 0 0,-5-2 0 0,-3 0 0 0,0 2 0 16,-1 0-256-16,1 0 128 0,-1 2-128 0,-5 0 0 15,-2 1 0-15,-3 0 0 0,-5-2 0 0,2 3 0 16,2-1 0-16,-1 2 0 0,1 2 0 0,-3 1 0 15,-6 1 128-15,0 0-128 0,6 0 0 0,1 4 0 16,1-1 0-16,-4 3 0 0,-4-2 0 0,1 5 0 16,0 2 0-16,5 0 0 0,2-2 0 0,0 0 0 15,-2 3 0-15,-1 1 0 0,-4 0 0 0,4 0 0 16,3 0 0-16,2 2 0 0,2 1 0 0,0 2 0 16,-4 0 0-16,2 1 0 0,3-1 0 0,3 0 0 15,1 4 0-15,6-2 0 0,2 5 0 0,-1-4 0 16,-2 2 176-16,4-2-176 0,2 3 160 0,6-1-160 15,4 2 176-15,5 2-176 0,1-3 192 0,5 3-192 16,1-1 176-16,5 2-176 0,4 1 160 0,4-1-160 16,2-1 128-16,4 2-128 0,4 0 0 0,3 1 144 0,5-1-144 0,2 3 0 15,5 1 144-15,5 0-144 0,4 3 0 0,5-2 0 16,4-2 0-16,4 3 0 0,2-4 0 0,5 1 0 16,2 3 0-16,4-2 0 0,6-3 0 0,5-2 0 15,5 0-144-15,1 1 144 0,0-1 0 0,4-3 0 16,3-5 0-16,6 3 0 0,5-2 0 0,4 1 0 15,1-6 0-15,0 0 0 0,0 0 0 0,4 2 0 16,6 0 0-16,2 0 0 0,2-5 0 0,0-3 0 16,1-4 144-16,5 2-144 0,6 1 0 0,-1-3 144 15,-2-4-144-15,2-2 0 0,5 4 144 0,0-7-144 16,0-3 0-16,-1 0 144 0,-2-2-144 0,3-1 160 0,1 4-160 16,-5-6 160-16,-7-4-32 0,-1 1-128 0,0 0 192 0,-2 0-64 15,1-5 0-15,-4-1 0 0,-5-3 0 0,1-2 0 16,1 1 16-16,-1-2 0 0,-2 1 0 0,-4-5 0 15,-8-2-144-15,0-1 128 0,-1-1-128 0,2-3 128 16,2-1-128-16,-6 0 0 0,-6-1 0 0,-6-2 128 16,-7 0-128-16,-4-1 0 0,-5 1 0 0,-5 0 0 15,-4 0 0-15,-5 1 0 0,1-3 0 0,-4-2 0 16,-2 1 0-16,-3-2 128 0,-5 3-128 0,-1-1 0 16,-5-2 192-16,-5-2-32 0,-2 2-16 0,-5 0 0 15,-4-4 304-15,-7 3 64 0,-7 1 16 0,-5-1 0 16,-8 0-80-16,-6 3 0 0,-7 1-16 0,-9 1 0 15,-7 1-160-15,-14 2-16 0,-14 1-16 0,-9 1 0 16,-6 3-240-16,-8 3 0 0,-9 5 128 0,-8 0-128 0,-10 2 0 16,-11 4 0-16,-10 1 0 0,-9 8 0 15,-8 2-1584-15,-10 5-208 0,-12 4-32 0</inkml:trace>
  <inkml:trace contextRef="#ctx0" brushRef="#br0" timeOffset="14543.6">17027 3530 19343 0,'-12'-10'848'0,"5"6"192"0,-1 1-832 0,-1 0-208 0,0 1 0 0,0 0 0 15,9 2-384-15,-10-1-112 16,3-2-16-16,7 3-16 0,-8-2 784 0,8 2 176 0,0 0 16 0,0 0 16 0,0 0 0 0,0 0 0 16,0 0 0-16,0 0 0 0,0 0-288 0,0 0-176 15,0 0 192-15,13-5-192 0,2 4 128 0,3-2-128 16,-1 2 0-16,5-1 0 0,1 1 176 0,2 1-176 16,3 0 160-16,4-2-160 0,4 2 320 0,2 0-48 15,1-2 0-15,2 1 0 0,2 0 64 0,-1 0 16 16,-1 2 0-16,2-2 0 0,1-1 160 0,4 1 48 15,-1 0 0-15,6 1 0 0,5 0-96 0,3-2-16 16,2 1 0-16,-1 0 0 0,2-2-128 0,-1 0-48 16,2 0 0-16,5 2 0 0,6 0-64 0,3-1-16 15,-3 1 0-15,3-2 0 0,0 2-64 0,2 2-128 0,3-1 176 0,0 0-176 16,0-1 192-16,-2 1-64 0,0 3 0 0,2-2-128 16,3 0 0-16,1 2 0 0,1-1 0 0,-1 1 0 15,-6-1 0-15,6 1 0 0,0-1 0 0,2 2 0 16,0 1 0-16,-2 2 0 0,-3-3 0 0,3 2 0 15,1 2 0-15,1-2 0 0,-1 0 0 0,-2 3 0 16,-2-4 0-16,-3 3 0 0,4-3 0 0,0 0 0 16,0 0 0-16,-3 3 0 0,-3-3 0 0,0 2 0 15,-1 0 0-15,1 0 0 0,1 1 0 0,-3-3 0 16,-6 0 0-16,0 2 0 0,-1-1 0 0,1 0 0 16,1 1 0-16,-3-5 0 0,-2 3 0 0,-3 2 0 15,-4-1 0-15,-1-1 0 0,0 1 0 0,-1 0 0 16,0-4 0-16,-1 3 0 0,2 1 0 0,-7-2 0 15,-3-2 0-15,-4-2 0 0,-2 1 0 0,-1-1 0 0,-2 0 128 0,0 0-128 16,-4 0 0-16,1 0 0 0,-3 1 0 0,-2-1 0 16,-2 0 0-16,-4 0 0 0,-3-1 128 0,-4 0-128 15,-5-1 0-15,-1 0 0 0,-2-1 0 0,-12 3 128 16,0 0-128-16,0 0 0 0,5-7 144 0,-5 7-144 16,0 0 0-16,-8-8 144 0,-2 0-144 0,-4 2 128 15,-4 1-128-15,-6-3 128 0,-6 3-128 0,-3 0 0 16,-3-1 0-16,-1 1 0 0,-2 1 0 0,-3 0 0 15,-3-1 0-15,-3 1 0 0,-5 2-208 0,-6 0 80 16,-7-1 128-16,-1-1-208 0,-2 1 208 0,-1 1-144 16,1 0 144-16,-4 1-128 0,-7 0 128 0,-2 1 0 15,-7-1 0-15,2 1 0 0,-1 1 0 0,-4 1 0 0,-4 1 0 0,-1-1 0 16,1-2 0-16,-2 2 128 0,-1 2-128 0,-7-2 176 16,-5-1-48-16,2 1 0 0,0-2 0 0,-6 1 0 15,-5 0 0-15,-2 0 0 0,5 1 0 0,-5-1 0 16,-5 0 64-16,2 3 0 0,2-3 0 0,-2 2 0 15,-1-1 0-15,2 0 16 0,2 0 0 0,1 1 0 16,1-1 16-16,2 2 0 0,-1-1 0 0,4-1 0 16,3-1-96-16,1 2-128 0,-1-2 176 0,5 2-176 15,9 1 128-15,3-2-128 0,2 1 0 0,5-2 0 16,2-1 176-16,7 1-176 0,5 1 160 0,9 0-160 16,3 1 0-16,5 2 0 0,2 0-176 0,3-1 176 31,3 1-640-31,3 4 0 0,3 2 0 0,5-2-13664 0</inkml:trace>
  <inkml:trace contextRef="#ctx0" brushRef="#br0" timeOffset="22882.59">1891 8250 23039 0,'0'0'2048'0,"0"0"-1648"16,0 0-400-16,0 0 0 0,12 4 0 0,2-2 0 16,0 1-144-16,1 1 144 0,3-3 0 0,0 0 0 15,-2-1 0-15,3-1 0 0,4-2 176 0,0-2-16 16,-1 0 0-16,-1-1 0 0,1-6-32 0,1 6 0 15,0-4 0-15,2 0 0 0,0-6-128 0,2-1 0 0,2 0 0 0,2-2 128 16,1-4-128-16,-1 0 0 0,3 2 0 0,1-7 0 16,2 1 0-16,2-3 0 0,0-5 0 0,-4 0 0 15,-3 0 128-15,-3 0-128 0,3-2 0 0,-2 0 128 16,1 0 128-16,1-1 0 0,-1 0 16 0,3-2 0 16,-1 0 16-16,2-1 0 0,1-1 0 0,2-4 0 15,3 3-64-15,-1-3-16 0,0 3 0 0,-1-3 0 16,-3 3-64-16,-2-4-16 0,0 3 0 0,2-5 0 15,1 1-128-15,-2 1 0 0,3-2 0 0,1-2 0 16,-1 1 0-16,1 3 0 0,3-1 128 0,-3 2-128 16,0 2 0-16,-1-1 0 0,-3 4 0 0,-2 1 0 15,-1-1 0-15,0-1 0 0,0 3 0 0,2 1 0 0,-1 1 0 0,0 1 0 16,0 0 0-16,3 3 0 0,4 0 0 0,0 0 0 16,-1-1 0-16,-2 2 0 0,0 0 0 0,-3 1 0 15,1-1 0-15,-2 4 0 0,1-1 0 0,0 3 0 16,1-2 144-16,0 4-144 0,-2 3 176 0,4-1-48 15,3 2 0-15,-1 1 0 0,0 0-128 0,-2 2 192 16,-1 2-192-16,-1 2 192 0,-2 0-192 0,-1 1 192 16,0 3-192-16,1-3 192 0,1 3-192 0,2 0 0 15,-2 4 144-15,2-1-144 0,-1 2 0 0,2 2 0 16,3 0 0-16,-2 2 128 0,-1 2-128 0,-2 0 0 16,-4 5 0-16,-2-1 128 0,-2 0-128 0,1 4 0 15,-2-1 128-15,1 3-128 0,0 2 128 0,-1 0-128 0,0-2 128 0,-1 4-128 16,1 3 144-16,0 0-144 0,1 1 192 15,4 3-192-15,-3 0 224 0,1-1-64 0,0 3-16 0,-1-1 0 16,-1-1-16-16,-1 4-128 0,-1-2 192 0,-1 2-64 16,0-4 0-16,0 3-128 0,0 2 192 0,0 3-64 15,1-3-128-15,-1 2 192 0,0 0-192 0,0-2 192 16,1 3-192-16,1 4 128 0,-1 0-128 0,2 1 128 16,1-1-128-16,1 0 128 0,-2-2-128 0,2 0 128 15,0 2-128-15,-3 1 160 0,-3 0-160 0,1-1 160 16,-3 1-160-16,4 1 0 0,-1 2 0 0,1-2 0 15,-2-2 0-15,1 0 128 0,2-3-128 0,0 2 0 16,1 0 0-16,1-1 0 0,2 0 128 0,1-2-128 16,1-2 0-16,1 2 0 0,1 2 0 0,0-2 0 15,-2-3 0-15,-3 4 128 0,3-1-128 0,-1-2 0 0,2 0 0 16,-2-2 0-16,-1-1 0 0,2-1 0 16,-1 0 0-16,0-2 0 0,4 2 128 0,1 1-128 0,2-6 0 0,2 3 128 15,0-1-128-15,2-1 128 0,-5 0-128 0,2-4 128 16,1 1-128-16,-1-1 128 0,-1-1-128 0,2-1 0 15,-1 2 144-15,3-1-144 0,1 0 0 0,3-1 128 16,-1 3-128-16,0-2 0 0,-3 0 0 0,-2-5 0 16,-1 2 0-16,-2 2 128 0,0 1-128 0,0-2 0 15,0-2 0-15,-1 1 0 0,0-1 0 0,1-2 0 16,2 2 0-16,3 1 0 0,0-3 160 0,-1 1-32 16,0-4-128-16,-6 1 192 0,-1 0 0 0,2 1 0 15,2-4 0-15,0 0 0 0,2-1-48 0,0 1-16 16,2-1 0-16,0 0 0 0,3-2-128 0,-1 0 160 15,1-2-160-15,-5 0 160 0,-1-3-160 0,-5 0 0 16,-2 1 144-16,-1-3-144 0,-3-2 0 0,-1 2 144 0,-2 0-144 16,-3-1 0-16,-3 2 0 0,-4 0 0 0,-2 0 0 0,-4-2 0 31,0 0-240-31,-9 6-144 0,0-10-48 0,-4-1-9952 0,-4 0-2000 0</inkml:trace>
  <inkml:trace contextRef="#ctx0" brushRef="#br0" timeOffset="23552.38">6923 4962 33167 0,'-8'-13'1472'0,"8"13"304"0,0 0-1424 0,0 0-352 0,-9-1 0 0,9 1 0 32,-10 6-864-32,-3 0-240 0,-3 6-48 0,-2-1-16 0,-3 2 896 0,0 3 272 0,-5 4-128 0,-3 1 128 15,-4 6 0-15,-1 1-144 0,-2 4 144 0,1 3 0 16,-2 3-240-16,-1 4 64 0,-2 5 16 0,0 4 0 16,-1 3 16-16,-5-1 0 0,-2 0 0 0,-3 2 0 15,-2-2 144-15,0 3 0 0,3 3 0 0,-1 0-128 0,-3 0 128 16,2 2 128-16,-1 4-128 0,-6 3 176 0,-7 2 272 0,2 3 64 15,-4 0 16-15,1 5 0 0,-2 2-16 0,0 0 0 16,1 3 0-16,-5-2 0 0,-3 0-144 0,1 2-48 16,3-7 0-16,1-1 0 0,-1 0-16 0,1 0-16 15,-3 0 0-15,-1-3 0 0,-1-5-112 0,2 3-32 16,3 1 0-16,0-1 0 0,2-1-144 0,0-1 0 16,-5-6 144-16,4 1-144 0,1-4 0 0,6-1 0 15,2-4 0-15,5-2 0 16,4-3-480-16,2-7-160 0,4-3-48 0,1-10-9088 15,0-2-1808-15</inkml:trace>
  <inkml:trace contextRef="#ctx0" brushRef="#br0" timeOffset="24017.15">2926 5424 34095 0,'0'0'3024'0,"0"0"-2416"16,12 17-480-16,3 2-128 15,3 0-1232-15,4 4-272 0,5 4-48 0,4-1-16 0,3 5 1296 0,2 4 272 16,0-2 0-16,4 4 0 0,-1 1 192 0,5 7 0 16,5 2-16-16,4 4 0 0,3 2-48 0,9 4-128 15,6 6 192-15,6-1-64 0,-4 3-128 0,7 3 0 16,7 5 0-16,8 2 0 0,6-1 0 0,3 4 0 15,0 4 0-15,9 4 0 0,7 2 128 0,1 2 0 16,-1-1 0-16,9 4 0 0,8 1 128 0,0 5 32 0,-6 0 0 0,6 3 0 16,7 2-32-16,-2-2 0 15,-3 1 0-15,2 2 0 0,3 3-256 0,-4 3 0 0,-10-2 0 0,1 7 0 32,2 5-1248-32,-11-2-352 0</inkml:trace>
  <inkml:trace contextRef="#ctx0" brushRef="#br0" timeOffset="29604.69">12027 5604 8751 0,'0'0'384'0,"0"0"80"0,0 0-464 0,0 0 0 0,0 0 0 0,0 0 0 15,0 0 0-15,0 12 0 0,0-3 0 0,-1 4 0 16,-1-4 288-16,2 3-32 0,-3 2-16 0,2 2 0 16,-2 0 240-16,1 6 48 0,-3 2 16 0,1 6 0 15,-3 5 64-15,2 3 16 0,-1 1 0 0,0 6 0 16,-3-3-128-16,0 7-32 0,1 5 0 0,1 0 0 15,-2 2-208-15,0 5-64 0,1 3 0 0,2-2 0 16,-1 2-32-16,2 4-16 0,0 4 0 0,0 0 0 16,1 0 96-16,1 1 16 0,0 3 0 0,0 4 0 15,0-4 96-15,1 1 32 0,0 3 0 0,1-1 0 16,-2 3-96-16,0-2-16 0,0 3 0 0,-1-2 0 16,0 1-80-16,0-2 0 0,-1 1-16 0,0-1 0 0,4-2-176 15,-3-3 0-15,0 0 0 0,0 1 0 0,-1 0 0 16,4-1 0-16,-2-1 0 0,0 0 0 0,-1-2 0 0,-3-1 0 15,1-5 0-15,0-3 0 0,2 0 0 0,-2-7 0 16,1-5-192-16,1-9 192 0,1-3-160 0,-1-6 160 16,3-3 0-16,2-9-9072 15</inkml:trace>
  <inkml:trace contextRef="#ctx0" brushRef="#br0" timeOffset="30221.14">10494 7956 20271 0,'0'0'896'0,"0"0"192"0,0 0-880 0,12 3-208 16,2 1 0-16,4-1 0 0,2 3 0 0,4 0 0 15,2-4-144-15,4 1 144 0,3 1 0 0,3 0 0 16,4 1 0-16,7-3 0 0,7 2 0 0,3 0 0 16,3 1 0-16,-1-3 0 0,1-3 0 0,4 2 0 15,-2 2 0-15,5 0 0 0,7 2 0 0,1 1 0 16,1-2 0-16,1-2 0 0,-4 1 0 0,4-1 0 15,1 4 0-15,8-1 0 0,5-4 0 0,-4 1 0 16,-5 0 0-16,5 0 0 0,4 1 0 0,5-1 0 16,1 0 0-16,1-1 0 0,-2 0 0 0,7 0 128 0,6 1 16 15,-2-2 0-15,-4 1 48 0,0 1 16 0,1 1 0 0,4 0 0 16,1 0-16-16,-3 0 0 0,-3-2 0 0,2 0 0 16,3 3-192-16,-2-2 176 0,-3-2-176 0,-5 0 160 15,2 1-160-15,2-1 160 0,-1 0-160 0,-4 1 160 16,-6-1-160-16,-2 0 0 0,-1 0 0 0,1 0 0 15,0 0-304-15,-6-1 16 0,-10 0 0 0,-1-1 0 32,-9 0-1424-32,-3 0-272 0</inkml:trace>
  <inkml:trace contextRef="#ctx0" brushRef="#br0" timeOffset="32038.62">11168 6223 8287 0,'0'0'736'0,"0"0"-592"15,0 0-144-15,0 0 0 0,0 0 1664 0,0 0 320 16,0 0 48-16,0 0 16 0,0 0-1440 0,0 0-288 16,0 0-48-16,0 0-16 0,0 0 64 0,12 0 16 15,0-6 0-15,2 1 0 0,-1 0-80 0,5-6-32 16,2-1 0-16,3 1 0 0,1-3-32 0,3 1 0 0,1 2 0 0,4-2 0 16,3-2-32-16,3 0-16 0,0-1 0 0,-1 4 0 15,-1-2 112-15,-2 0 0 0,-1 5 16 0,0-4 0 16,0 3 48-16,2 2 0 0,-1-1 0 0,0 4 0 15,-2 2 64-15,2 1 0 0,-2 1 16 0,0 2 0 16,0 1-128-16,-2-1-16 0,1 4-16 0,-3 1 0 16,-3-1 32-16,-2 4 16 0,-1 1 0 0,-2 3 0 15,-1-3-96-15,0 5 0 0,0 2-16 0,0 1 0 16,-1 1-176-16,0 0 0 0,0 1 0 0,-1 3 128 16,1-3-128-16,0 2 0 0,0-3 0 0,1 3 0 15,0-1 0-15,-1 4 0 0,0-4 0 0,1 2 0 16,1-3 0-16,3 5 0 0,-2-3 0 0,1 1 0 15,-2 0 0-15,1 0 0 0,2-3 0 0,-6 3 0 16,0 4 0-16,-1-3 128 0,1 4-128 0,-1-3 0 0,0 2 0 0,0-3 0 16,1-1 0-16,1 3 0 0,-1-4 0 15,1 1 0-15,1 2 0 0,2-4 0 0,-2-2 0 0,1 0 0 16,-1-1 128-16,1 0-128 0,1-2 0 0,-1-2 0 16,2-1 0-16,1 0 0 0,1-1 0 0,1-4 0 15,2 1 0-15,-2-4 128 0,4-2-128 0,-2-3 0 16,-1-3 0-16,-2 3 0 0,0-1 0 0,0-2 128 15,1-3-128-15,0 0 0 0,-1 0 128 0,0-4-128 16,0 3 0-16,0-2 128 0,0 2-128 0,2-3 0 16,-2 3 0-16,1-4 0 0,2 1 0 0,0 0 0 15,1 5 0-15,-2 0 0 0,0-1 0 0,-3 1 0 0,-3 1 0 0,-1 2 0 16,0 5 0-16,-1 0 0 0,-3 0 0 0,-1 4 0 16,-1-3 0-16,0 1 0 0,1 2 0 0,-2 3 0 15,1 4 0-15,0-2 0 0,-2 1 0 0,-2 1 0 16,3-2 0-16,-1 2 0 0,2 4 0 0,-2-3 0 15,-1-1 0-15,0 1 0 0,2-2 0 0,1 0 0 16,-3 1 0-16,1 0 0 0,1-1 0 0,2-5 0 16,0 1 0-16,0-2 0 0,-2-1 0 0,4 0 0 15,-2-2 0-15,1-2 0 0,0-2 0 0,2-2 0 16,-2 1 0-16,0-3 0 0,2-2 0 0,-1-1 0 16,-1 1 128-16,1-4-128 0,-2 2 128 0,0-3-128 15,-4-2 192-15,1 2-32 0,3-3-16 0,-4-3 0 16,1-1 80-16,-1-1 16 0,0 0 0 0,1 0 0 15,1 0-112-15,0-2 0 0,2-2-128 0,-1-1 192 16,0-4-192-16,1 2 0 0,0-2 128 0,1 4-128 16,0-4 0-16,2 3 0 0,-2-3 0 0,2 2 0 0,-1-2 0 0,2 3 0 15,0 1 0-15,1 0 0 0,0 1 0 0,1-4 0 16,1 2 0-16,1-1 0 0,1-3 0 0,0 1 0 16,-1 1 0-16,-1-2 0 0,-1 2-128 0,-1 1 128 15,0 0 0-15,0 0 0 0,-2 0 0 0,4-1 0 16,0 3 0-16,1 1 0 0,-3-2 0 0,4 3 0 15,-1 3 0-15,2 0 0 0,0 0 0 0,0 1-128 16,-1 2 128-16,2-1 0 0,2 3 0 0,2 0 0 16,1-2-128-16,0 1 128 0,2-1 0 0,-2 1-160 15,0 0 160-15,-2 0-128 0,-3 2-16 0,2 0 0 16,1 3 0-16,-2 2 0 0,0 3 144 0,-2-1 0 16,0 1 0-16,0 2-128 0,-3 3 128 0,3 0 0 0,-3 0 0 0,2 0 0 15,0 4 0-15,-1 1 0 0,-1 3 0 0,1-3 0 16,-1 1 0-16,1 3 0 0,-2 3 0 0,1-4 0 15,-3 4 0-15,-2-1 0 0,-1 1 0 0,2 2 0 16,-4 0 0-16,2-2 0 0,-1 2 0 0,0 2 128 16,1 0-128-16,-1-1 0 0,1-3 0 0,3-1 128 15,-1 1-128-15,0-5 0 0,1 4 0 0,0-4 0 16,0 1 0-16,-2-1 128 0,0 1-128 0,-1 1 0 16,1-4 0-16,1 4 0 0,-2-3 0 0,0 1 0 15,2 0 0-15,-1-2 0 0,0 0 0 0,-1 2 0 16,0-2 0-16,-1 1 0 0,3 2 0 0,-2-2 0 15,-1 3 0-15,-1-2 0 0,-2 0 0 0,1 1 0 16,-1-3 0-16,0 4 0 0,1-3 0 0,-1 2 0 16,1-1 0-16,0-2 0 0,2 2 0 0,-1 2 0 0,-1-3 0 15,0 4 0-15,2-2 0 0,-2 1 0 0,-2-3 0 0,1 3 0 16,-1-3 0-16,2 5 0 0,-2-4 0 0,0 2 0 16,0 1 0-16,2 0 0 0,-1-5 0 0,2 3 0 15,1 1 0-15,0-5 0 0,0 0 0 0,2-2 0 16,2-1 0-16,3-1 0 0,0-1 0 0,3-1 0 15,2-3 0-15,-1 1 0 0,-1-3 0 0,1 2 0 16,-3 1 0-16,0-3 128 0,-3 0-128 0,0 4 0 16,3-2 0-16,-2-2 0 0,-1 2 160 0,-1 3 16 15,-2-1 0-15,1 2 0 0,-2 1 48 0,-1 1 16 16,-1 2 0-16,0-2 0 0,-1 3-240 0,-1 1 128 16,-4 2-128-16,-7-7 0 15,0 0-256-15,7 11-128 0,-5 0-48 0,-2 0-12368 0</inkml:trace>
  <inkml:trace contextRef="#ctx0" brushRef="#br0" timeOffset="32978.11">15295 8090 8287 0,'0'0'736'0,"0"0"-592"0,-7-2-144 0,0 0 0 0,7 2 1168 0,-7-1 208 16,7 1 32-16,-8-3 16 16,8 3-432-16,0 0-96 0,-9-4 0 0,9 4-16 0,0 0-144 0,0 0-32 15,0 0 0-15,0 0 0 0,0 0-384 0,0 0-64 16,0 0-32-16,0 0 0 0,12 4-224 0,-1-1 128 15,2-2-128-15,1 0 0 0,0-1 128 0,2 0-128 16,2 0 0-16,3 0 0 0,1 0 0 0,3 0 0 16,-1 0 0-16,1-1 0 0,4 0 0 0,2-1 176 15,1 1-48-15,1 1-128 0,5-4 304 0,0 4-48 16,4-1-16-16,-1 0 0 0,-3-1 96 0,1 1 32 16,-1 1 0-16,3 0 0 0,1 1 16 0,1 2 0 15,2 0 0-15,2 0 0 0,2-3-192 0,3 2-16 0,2-2-16 16,-3 0 0-16,-2-2-160 0,-1 1 0 0,1 2 0 0,-1-2 0 15,0-1 0-15,4-1 128 0,2 3-128 0,2 0 0 16,1-1 0-16,-4-1 0 0,-3 1 0 0,-2-1 0 16,-1 2 0-16,0-2 0 0,0 0 0 0,0 2 0 15,0 2 0-15,3 0 0 0,0 0 0 0,-2-1 0 16,-2-1 0-16,-2 0 0 0,-3 0 0 0,-2 0 0 16,-1 0 0-16,0 3 0 0,-2 0 0 0,-2 2 0 15,-1-4 160-15,-1 0-160 0,0-1 192 0,-2 1-192 16,0 2 0-16,-2 0 0 0,-3-1 0 0,-1 3 0 15,-2-4 0-15,-3 2 208 0,-3-2-32 0,-2 2-16 16,-3-1 48-16,-3 2 16 0,-8-4 0 0,9 7 0 16,-9-7-224-16,0 0 0 0,0 0 0 0,0 0-11744 15</inkml:trace>
  <inkml:trace contextRef="#ctx0" brushRef="#br0" timeOffset="37644.85">19072 7073 21183 0,'-6'-4'1888'0,"-1"0"-1504"0,1-3-384 0,6 7 0 16,0 0 0-16,0 0 0 0,-6-7-160 0,6 7 160 16,0 0 240-16,0 0 144 0,3-6 48 0,5-2 0 15,5 4-48-15,3 1 0 0,5-4 0 0,5 5 0 16,6 1 96-16,6-1 16 0,5 1 0 0,6 1 0 16,4 0-224-16,0 0-32 0,1-1-16 0,-2 1 0 15,0 0-224-15,0 0 128 0,2 0-128 0,-2 1 0 16,2 3 144-16,2 0-144 0,0 2 128 0,-4-4-128 15,-5 4 144-15,-2 0-144 0,-1-1 160 0,-2 1-160 16,-1 2 128-16,-2-3-128 0,-2 1 0 0,-1 2 0 16,-2-3 0-16,-1 2 0 0,0-1-208 0,-1-2 64 15,-1-1-1392-15,-2-1-256 0</inkml:trace>
  <inkml:trace contextRef="#ctx0" brushRef="#br0" timeOffset="38026.72">20376 6609 29311 0,'0'0'1296'0,"0"0"272"0,10-5-1248 16,4 1-320-16,4 3 0 0,2 1 0 16,5 1-624-16,-1 2-176 0,1-1-32 0,2 3-16 0,1 3 848 0,1-3 0 0,3 4 0 0,1 0 128 15,-1 0-128-15,3 2 0 0,1 3 144 0,2 0-144 16,0-1 0-16,0 2-192 0,0 0 32 0,-1 2 0 16,-1 1 0-16,-7 1 0 0,-2 1 0 0,-4 4 0 15,-2 0 160-15,-4 4 144 0,-5 1-16 0,-1 5-128 16,-5 1 512-16,-3-1 0 0,-3 1 0 0,-6 2 0 15,-1-1 192-15,-5 3 16 0,-4 0 16 0,-6 0 0 16,-4 1-96-16,-9-1-32 0,-2-2 0 0,-3-1 0 16,-4-2-112-16,1-2-32 0,-3-4 0 0,2 3 0 15,-2-1-144-15,4-5-16 0,2-1-16 0,3-1 0 16,-1-2-448-16,5-4-96 0,3-8 0 0,6 0-16 16,4-6-2160-16,7-3-448 0</inkml:trace>
  <inkml:trace contextRef="#ctx0" brushRef="#br0" timeOffset="38567.87">23212 5717 21183 0,'0'0'944'0,"0"0"192"16,0 0-912-16,0 0-224 0,0 0 0 0,0 0 0 0,0 11 928 0,1 3 144 0,-1 3 16 0,0 3 16 16,0 3-880-16,0 5-224 0,0 0 0 0,0 6 0 15,-2 4 0-15,0 8 0 0,1 1 128 0,-1 5-128 0,-2 3 0 0,-3 6 0 16,6 2 128-16,-4 6-128 16,-1 3 0-16,-1 3 0 0,0 2 0 0,-1 0 0 0,-5 5 128 0,2 0-128 15,0 7 0-15,-5 0 144 0,0 0 16 0,-1 4 0 16,-1 5 0-16,2-2 0 0,-1 5 96 0,2-3 32 15,-3 1 0-15,3 0 0 0,2 4 32 0,3 0 16 16,-1-4 0-16,1 1 0 0,-1 1 80 0,3-5 16 16,-1 2 0-16,0-4 0 0,0-2-48 0,1-2 0 15,-1 0 0-15,0-2 0 0,4-2-144 0,-4-5-48 16,2-1 0-16,0-2 0 0,1 4-192 0,1-3 128 16,1 1-128-16,2-4 0 0,0-4 0 0,1 1 128 15,1-6-128-15,3-3 0 0,-1-3-208 0,2-7-96 16,0-1-16-16,1-8 0 15,0-5-1808-15,3-7-368 0,-1-4-80 0</inkml:trace>
  <inkml:trace contextRef="#ctx0" brushRef="#br0" timeOffset="39310.81">21703 8999 16575 0,'0'0'736'0,"0"0"160"0,14-2-720 0,4 2-176 0,4 2 0 0,3-1 0 15,3 1 1232-15,5 0 224 0,3-4 32 0,6 1 16 16,3 0-992-16,6-2-192 0,0-1-32 0,2-2-16 16,2 1 96-16,6 1 16 0,5-1 0 0,10 1 0 15,10-1-128-15,-1 1 0 0,-1-2-16 0,5 1 0 16,5 0-240-16,4-4 0 0,3 3 0 0,3 1 0 16,-2-3 0-16,7 3 0 0,7 0 0 0,-1-2 0 0,-5 1 0 0,6 2 192 15,5-2-48-15,-2 1-16 0,-5 2-128 0,3-1 160 16,3-2-160-16,-1 1 160 0,2 4 16 0,-1-2 0 15,-1 3 0-15,2-1 0 0,1 0 80 0,-4-1 32 16,-3-1 0-16,3 1 0 0,5 2 64 0,-5 0 16 16,-7 0 0-16,2-1 0 0,3 0-176 0,-5 1-16 15,-2-2-16-15,-4 2 0 0,-2-1-160 0,1 0 0 16,0 0 144-16,-8-1-144 0,-10 2 0 0,-3 0 0 16,-6 0 0-16,0-1 0 0,-2-1-192 0,-7-2-96 15,-8 0-32-15,-8 0 0 16,-6 2-1792-16,-9-3-352 0,-7-3-80 0,-7 2-16 0</inkml:trace>
  <inkml:trace contextRef="#ctx0" brushRef="#br0" timeOffset="47249.65">22826 7743 7359 0,'0'0'320'0,"0"0"80"0,-11 2-400 0,4 1 0 0,7-3 0 0,0 0 0 16,-7 4 2112-16,7-4 352 0,0 0 64 0,0 0 16 15,0 0-2064-15,0 0-480 0,0 0 0 0,0 0 0 16,-1 11 0-16,1-11 0 0,0 0 0 0,0 0 0 16,4 9 0-16,-4-9 0 0,0 0 0 0,0 0 0 15,0 0 0-15,0 0 0 0,0 0 0 0,1 11 0 16,-1-11 0-16,0 0 144 0,0 0 0 0,0 0 0 15,0 0 192-15,0 0 48 0,0 0 0 0,0 0 0 16,0 0-80-16,0 0-16 0,0 0 0 0,0 0 0 16,0 0-288-16,0 0 128 0,0 0-128 0,0 0 0 15,0 0 176-15,0 0-176 0,0 0 160 0,0 0-160 16,12 0 160-16,-12 0-160 0,10-2 160 0,-10 2-160 16,10-6 144-16,-2 0-144 0,-1 1 128 0,0-2-128 15,-1 0 0-15,2 2 0 0,-1-5 0 0,1 2 0 16,-1-2 0-16,4 4 0 0,-1-4 0 0,1 3 0 0,2 1 0 0,0-2 0 15,-1 5 0-15,2-4 0 0,2 0 0 0,0 3 0 16,1-1 0-16,0 0 0 0,-1 2 0 0,0 3 0 16,1-1 0-16,1 1 128 0,1 0-128 0,-3 2 128 15,-2 5-128-15,1-3 128 0,1-1-128 0,0 4 0 16,-1 0 144-16,1-2-144 0,-1 4 0 0,0 0 144 16,0 4-144-16,2 1 0 0,0 0 176 0,-1 2-176 15,-1 1 160-15,2 1-160 0,-1 1 176 0,1 6-176 16,-2-1 192-16,0 4-192 0,-1-1 192 0,0 2-192 15,2-2 192-15,-2 2-192 0,-2 3 0 0,2 0 0 0,-2 0 0 16,-2-1 0-16,0 4 0 0,0-2 128 0,-1 1-128 0,-3 0 160 16,2 2-32-16,0 2-128 0,-3 0 192 0,0 0-64 15,0 0 0-15,3 1 0 0,-5-4 0 0,2 1 0 16,2 1 0-16,-2-2 0 0,1-2 0 0,-1 2 0 16,0-2-128-16,2 2 160 0,0 0-160 0,0 0 160 15,-2-1-32-15,0 1-128 0,3-1 192 0,-3-2-64 16,-2-2-128-16,3 2 0 0,-1-4 0 0,0 0 0 15,-1-1 0-15,-1 1 128 0,-1 0-128 0,3-4 0 16,0-5 0-16,0-1 0 0,-1 1 128 0,0-1-128 16,1-3 0-16,-2 3 0 0,3-4 0 0,-3-3 0 15,1-1 0-15,-4-10 128 0,6 12-128 0,-6-12 128 16,0 0-128-16,9 5 0 0,-9-5 144 0,0 0-144 16,12 1 288-16,-2-2-16 0,-1-3 0 0,0-4 0 15,-2-1-96-15,4-2-32 0,-1 0 0 0,2-1 0 0,1-3-144 16,0 1 0-16,2 0 0 0,2-3 0 0,0 0 0 0,1-1 0 15,0 0-128-15,-1 4 128 0,-2 1-128 0,1 1 128 16,1 4-160-16,-1 0 160 0,1 3-144 0,-2 1 144 16,-1 3-128-16,-1 1 128 0,0 1-256 0,-2 2 48 15,-1 2 0-15,0 5 0 0,3-1 32 0,-3 5 16 16,0 0 0-16,-1 3 0 0,-1-2 160 0,1 3-160 16,-2 1 160-16,1 0-160 0,-2 0-32 0,1 0-16 15,-1 2 0-15,2 0 0 0,-3-5-16 0,1-2 0 16,3-1 0-16,0-8 0 0,-9-5 96 0,11 4 128 15,-2-3-208-15,0-2 80 0,-9 1 128 0,10-6 176 16,-2-2-48-16,0-2 0 0,-2-2 192 0,0 1 48 0,1-3 0 16,-2-3 0-16,0 0 0 0,1-1 0 0,-2-3 0 15,1-3 0-15,0-2-160 0,0-2-16 0,0 0-16 0,1-5 0 16,-3 0-176-16,1 1 0 0,-1 3 144 0,0-3-144 16,0 1 0-16,0 2 0 0,-3-4 0 0,1 3 128 15,-1 0-128-15,0 4 0 0,0-5 0 0,0 4 0 16,0-1 0-16,0 2 0 0,0-5 0 0,-1 2 0 15,1 1 0-15,0-1-128 0,0 0 128 0,-2 1-192 16,1-4 192-16,1 1-192 0,-1 1 192 0,1-2-192 16,-3 2 192-16,1 2 0 0,2-3 0 0,-2 2-128 15,1 2 128-15,0-1 0 0,1 4 0 0,-1 0 0 16,-1-3 0-16,1 4 0 0,0-1 0 0,0 4 0 16,1 2 0-16,0 0 144 0,0-1-144 0,2 1 0 15,1-1 192-15,0 0-192 0,-1 1 192 0,3 1-192 16,-1-1 0-16,1 0 0 0,1 0 0 0,-2 3-192 15,2 2 192-15,-1-1 0 0,0-1 0 0,-1 2 0 0,0 3 0 0,0 0 0 16,-4 10 0-16,5-6-144 0,-5 6 144 0,5-8 0 16,-5 8 0-16,0 0 0 0,0 0 0 0,0 0-160 15,0 0 160-15,11 3-208 0,-11-3 208 0,11 10 0 16,-4 1 192-16,0-1-192 0,-5 4 0 0,2 4 0 16,1 1 0-16,-4 3 0 0,2 3 0 0,-1-2 0 15,2 0 0-15,1 2 0 0,2 0 128 0,0-1-128 16,3 0 0-16,-1-4 0 0,0-1 0 0,1-1 0 15,2 1 0-15,-1-2 0 0,2-2 0 0,-2-1 0 16,1-3 0-16,-1 2 0 0,-1 1 0 0,2-3 0 16,-1 0 0-16,2-4 0 0,-2 1 0 0,0-3 0 15,-11-5 0-15,10 5 0 0,-1 0 144 0,-9-5-144 0,10 3 0 0,-1-2 144 16,-9-1-144-16,9-1 160 0,0-2-160 0,-9 3 160 16,10-7-160-16,-1 1 160 0,-2-2-160 0,1-1 160 15,1 0-160-15,-3 4 0 0,2 0 0 0,-2-3 0 16,-6 8 0-16,8-5 0 0,-8 5 0 0,0 0 0 15,0 0 0-15,0 0-144 0,0 0 144 0,0 0 0 16,5 10-176-16,-4 0 176 0,3 3-160 0,-4 2 160 16,-1-1-176-16,-2 0 176 0,3 1-192 0,-2 2 192 15,2 2-320-15,-2 1 64 0,1 2 0 0,0 0 0 16,-2-2 0-16,1 3 0 0,-1 2 0 0,2-2 0 16,-2 2 112-16,1 2 144 0,2-4-208 0,-1-1 80 15,-1 1 128-15,2-4 0 0,2-5 0 0,1 1 0 16,1-2 0-16,0-2 0 0,0-5 0 0,1 2 0 15,-5-8 0-15,7 8 0 0,-7-8 0 0,0 0 128 0,11 2 80 0,-11-2 32 16,10 3 0-16,-10-3 0 0,0 0 16 0,11 2 0 16,-11-2 0-16,12 0 0 0,-12 0-48 15,11-2 0-15,-2-2 0 0,-9 4 0 0,9-4-80 0,-9 4-128 16,9-8 176-16,-2 2-176 0,-7 6 128 0,6-5-128 16,-6 5 0-16,6-8 0 0,-6 8 0 0,0 0 0 15,8-5 0-15,-8 5 0 0,0 0 0 0,10-5-144 16,-10 5 144-16,9-6-192 0,-9 6-32 0,0 0-16 15,11-5 0-15,-11 5 0 0,8-5 48 0,-1-2 16 16,0 1 0-16,-7 6 0 0,5-8 176 0,0-2 0 16,0 0 0-16,1 0 0 0,1-3 0 0,0-1-128 15,1-4 128-15,-1-1 0 0,2-1 0 0,3-2 0 0,2 1 144 16,-3-3-144-16,1-2 208 0,-1 2-64 0,2-4-16 0,0 4 0 16,-1-2-128-16,1 2 128 0,0 0-128 15,-1 0 128-15,0 2-128 0,1 2 0 0,-2 0 0 0,2 1 0 16,-3-2 0-16,0 1 0 0,-1 2 0 0,0 4 0 15,0-1 0-15,1 0 0 0,-4-3 0 0,2 3 0 16,-1 3 0-16,1 2 0 0,-3-3 0 0,2 6 0 16,-1-2 0-16,-6 9 0 0,10-5 0 0,-10 5 0 15,10-3 0-15,-10 3 128 0,0 0-128 0,10 4 0 16,-2 2 0-16,-2 5 0 0,-1 2 128 0,1 0-128 16,-4 2 0-16,2 5 0 0,-3-1 0 0,0 1 128 15,-1-1-128-15,0 3 0 0,0-1 0 0,0 2 0 16,0-1 0-16,0 1 0 0,0 1 0 0,0 4 0 15,0-2 0-15,2 2 0 0,-1-1 0 0,0 4 128 0,2 0-128 16,-1-3 128-16,1 0-128 0,1-1 128 16,0 1-128-16,1-1 0 0,0-1 0 0,4 1 0 0,0-4 0 0,3-3-224 15,1-2 80-15,2-4-11104 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977" units="cm"/>
          <inkml:channel name="Y" type="integer" max="17318" units="cm"/>
          <inkml:channel name="F" type="integer" max="65535" units="dev"/>
          <inkml:channel name="T" type="integer" max="2.14748E9" units="dev"/>
        </inkml:traceFormat>
        <inkml:channelProperties>
          <inkml:channelProperty channel="X" name="resolution" value="1000.26953" units="1/cm"/>
          <inkml:channelProperty channel="Y" name="resolution" value="1000.46216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4-21T18:11:17.536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5453 7234 29487 0,'0'0'1296'0,"0"0"288"0,0 0-1264 0,0 0-320 15,15 3 0-15,2 2 0 0,-1-1 0 0,2 0 0 16,-1 1 0-16,1 4 0 0,2-3 336 0,1 4 64 15,4 2 16-15,0 0 0 0,0 1 16 0,3-2 0 16,3 3 0-16,1 4 0 0,-3 4-208 0,-1-1-32 16,1 0-16-16,2-1 0 0,0 0-176 0,0 3 192 15,1 1-192-15,1-1 192 0,1-2-64 0,2 2 0 16,1 2 0-16,2-2 0 0,3-3 48 0,0 4 0 0,-3-1 0 0,-1 0 0 16,-2 1 64-16,1 3 16 0,1 0 0 0,3-1 0 15,-1 1 16-15,2 0 16 0,-1-2 0 0,7 3 0 16,4 1-32-16,1-2-16 0,-3 2 0 0,1-3 0 15,-4 3-48-15,0-4-16 0,2 2 0 0,-1-3 0 16,1 2-48-16,2 2 0 0,3-1 0 0,-1 1 0 16,2 3 16-16,-3-2 0 0,-3 2 0 0,1 0 0 15,0 3-16-15,-1-1-128 0,1-2 192 0,1 1-64 16,-1-1-128-16,4-1 128 0,-2-3-128 0,-1 3 128 16,-4-2-128-16,0 2 0 0,-1-3 0 0,1 1 0 15,0 2 0-15,0 1 0 0,1 1 0 0,2 1 0 16,0-1 0-16,1-1 0 0,-2-3 128 0,-2 3-128 15,-3 4 0-15,1-4 128 0,-1-1-128 0,1 0 128 0,-2 2-128 16,2-4 192-16,3 1-192 0,1 2 192 16,-1-2-64-16,-1 3-128 0,-1-1 192 0,-1 1-64 0,-3-4 0 0,1 1 0 15,0-2 0-15,0 2 0 0,1 2-128 0,-1-2 128 16,2 2-128-16,3-1 128 0,-3-3 0 0,-2 2 0 16,1 4 0-16,-4-5 0 0,0 0-128 0,-2-1 0 15,1 2 0-15,2 3 0 0,-2-4 0 0,3 2 208 16,0 2-48-16,2-4-16 0,-1 0-144 0,1 1 192 15,1-3-192-15,-3 1 192 0,-2 0-192 0,2 2 0 16,0-1 0-16,1 0 0 0,1-2 0 0,-2 0 0 16,1-3 0-16,1 3 128 0,2 0 0 0,0 1 0 15,2 0 0-15,-3-2 0 0,-3 3-128 0,0 3-144 16,1-2 144-16,-1 0-208 0,0-6 208 0,2 4 0 0,-1-3 0 16,2 5 0-16,3-2 160 0,-2 2-160 0,1-2 128 0,-4 2-128 15,-2 0 0-15,0-1 0 0,0 1 0 0,1-2 0 16,-1 4 0-16,1-1 0 0,0 1 144 0,2 2-144 15,2-2 144-15,1 2-144 0,-1-1 192 0,-1-2-192 16,-5 0 144-16,3-1-144 0,-1-1 0 0,2 3 144 16,-2-3-16-16,1 1-128 0,1 0 192 0,2-1-64 15,-2 3-128-15,2 0 192 0,-1-1-192 0,-3 0 192 16,-4-1-192-16,1-2 192 0,1 2-192 0,-2-3 192 16,1 0-64-16,-2-1-128 0,0 1 192 0,2-3-64 15,2 0 0-15,0 0-128 0,-1-1 192 0,1-2-64 16,-4-1-128-16,-2 0 192 0,-2 0-192 0,1-1 192 15,-3-3-192-15,0-1 0 0,-3-1 0 0,-2-1 0 16,-1 2 0-16,-1-3 0 0,-5-1 0 0,0-1 0 0,-5-2 0 16,1-2-192-16,-3-1 0 0,-12-4 16 15,12 0-1632-15,-2-4-336 0,-2-1-64 0</inkml:trace>
  <inkml:trace contextRef="#ctx0" brushRef="#br0" timeOffset="1367.82">12819 8762 24879 0,'0'0'2208'0,"10"5"-1760"15,2 3-448-15,3 1 0 0,4-3 208 0,2 2-32 16,-1-3-16-16,4 2 0 0,3 4 608 0,2-2 112 16,1 3 16-16,5 0 16 0,2-6-80 0,1 3 0 15,1-3-16-15,4-1 0 0,3 4-208 0,2-2-32 16,5 2-16-16,4-2 0 0,6 3-240 0,3-3-64 16,2-2 0-16,0-1 0 0,0-1-16 0,2 1-16 15,1-3 0-15,8 2 0 0,6 1-16 0,1-2 0 16,-2 1 0-16,0-3 0 0,1 0-16 0,8 0-16 0,5 1 0 0,-3 0 0 15,-3-2-176-15,3 0 160 0,4 1-160 0,2 1 160 16,0 0-160-16,1 2 0 0,-1 0 144 0,1-1-144 16,5-1 0-16,-1 1 0 0,-7 0 0 0,1 3 128 15,1 2-128-15,3-1 0 0,-1-1 0 0,-1 0 0 16,-4 3 0-16,2 3 128 0,0 2-128 0,2-5 128 16,-4-1-128-16,0-1 0 0,0 6 0 0,3-2 0 15,4 3 0-15,-5-3 0 0,-5 1 0 0,2 1 0 16,0-3 0-16,0 2 0 0,4-2 0 0,-3 1 0 15,-3-3 0-15,2 3 128 0,1 0-128 0,-1 0 0 16,-3 0 0-16,1-2 0 0,-3 3 0 0,2-2 0 16,2 4 0-16,-6-5 0 0,-1 3 0 0,-3-2 0 15,-2 1 0-15,1 2 0 0,2-4 0 0,-3 4 0 0,-4-3 0 0,-1 2 0 16,-3-2 0-16,1 1 128 0,0-1-128 0,-1 1 0 16,-1 3 0-16,-1-3 0 0,-6 0 0 0,-2 1 144 15,-1 1-144-15,0 2 160 0,0-2-160 0,0-2 192 16,0 1-192-16,-4-3 192 0,-7 2-192 0,0-5 192 15,-1 2-192-15,-3 0 192 0,-3-2-192 0,-2 3 192 16,1-2-192-16,-1 3 192 0,-1 1-64 0,-3-2 0 16,1-2 0-16,-5-3 0 0,-3-1 0 0,-2 1-128 15,-6-1 192-15,1 4-64 0,-3-3-128 0,-2 0 192 16,0 2-192-16,-5-2 192 0,-1 0-192 0,-2 0 0 16,-2-1 144-16,0-2-144 0,-3 0 128 0,-9 0-128 15,8 2 160-15,-8-2-160 0,0 0 128 0,0 0-128 16,0 0 0-16,0 0 144 0,0 0-144 0,0 0 0 0,0 0 0 0,0 0 0 15,0 0-176-15,0 0-64 0,-8-3-16 0,-3-1 0 32,0 3-1408-32,-2-1-304 0,1 2-48 0,-1-2-13744 0</inkml:trace>
  <inkml:trace contextRef="#ctx0" brushRef="#br0" timeOffset="4654.26">22937 9454 14559 0,'0'0'640'0,"0"0"144"0,0 0-624 0,0 0-160 0,0 0 0 0,0 0 0 16,-2-8 976-16,2 8 176 0,0 0 16 0,6-8 16 15,-6 8-368-15,13-6-80 0,0 1-16 0,4 1 0 16,4-1-16-16,3 1-16 0,3 0 0 0,3 2 0 16,2-3-224-16,1 1-32 0,0-1-16 0,4 1 0 15,4-2-144-15,3 2-16 0,4-1-16 0,7 0 0 16,5-3-96-16,2 3-16 0,3 0 0 0,-2-1 0 16,-2 0-128-16,4 3 160 0,1-1-160 0,7-3 160 15,6 2-160-15,-1-1 0 0,-1 0 0 0,-1 2 0 16,-2-1 128-16,5 0-128 0,4 2 0 0,3-1 128 0,-3-1-128 0,0-1 0 15,-3 0 0-15,5 3 128 0,6-2-128 0,-1 0 0 16,-2 1 144-16,-2 0-144 0,0 2 0 0,3-2 0 16,4-1 0-16,0 2 128 0,-3 1-128 0,-1 0 0 15,-2 1 0-15,3 0 128 0,3 0-128 0,-2 1 0 16,-1 0 128-16,-2 0-128 0,-3 0 0 0,3 0 0 16,2 0 0-16,1 0 128 0,-4 0-128 0,0 1 0 15,-2-1 0-15,1 0 128 0,7 0-128 0,-1 1 128 16,-2 0-128-16,0-1 128 0,2 0-128 0,0 0 0 15,4 0 128-15,-5 0-128 0,-4 0 0 0,-2 0 128 16,1 0-128-16,2 0 0 0,2 0 0 0,-3 2 0 0,-5-2 0 16,-3 0 128-16,-1 0-128 0,0 0 0 0,0 0 0 0,2 0 128 15,-4-2-128-15,-2 2 0 0,-4-1 0 0,-3 0 0 16,2-2 0-16,2 2 128 0,3-1-128 0,-4 0 0 16,-3 2 0-16,-3 0 0 0,-4-1 0 0,-2-2 0 15,-1 3 0-15,3-1 0 0,-2 0 0 0,0 1 128 16,-4 0-128-16,-3 1 0 0,-4 2 0 0,-4-2 128 15,-3-1-128-15,-2 1 0 0,-4 3 0 0,-1-3 0 16,-2 1 0-16,-2 0 128 0,-5-1-128 0,-2 2 0 16,-2-2 128-16,-2 2-128 0,-4-1 128 0,-3 2-128 15,-2-1 128-15,-9-3-128 0,9 5 160 0,-9-5-160 16,0 0 0-16,0 0 128 0,0 0-128 0,-4 11 0 16,-6-4 0-16,-1-1-128 0,-6 2 128 0,-2-5-208 15,-4 2-32-15,-2 2 0 0,-2-3 0 0,-5 1 0 0,-2 2 80 16,-3-2 16-16,-1 3 0 0,-5 1 0 0,-4-5 144 15,-7 2-160-15,-4 3 160 0,-2-3-160 0,-1 2 160 0,0-3-208 16,0 3 80-16,-4 1 128 0,-5-6-288 0,-5 2 64 16,-5 2 16-16,1-2 0 0,2 3 16 0,-3 0 0 15,-3 5 0-15,-6-8 0 0,-4-2 192 0,1-1-192 16,0 2 192-16,-4 3-192 0,-5-1 192 0,-2-1 0 16,-2-1 0-16,2 0 0 0,2-1 0 0,-5 1 0 15,-6-3 0-15,-1 5 0 0,4-1 0 0,-4 1 0 16,-6 0 0-16,2-1-144 0,5-5 144 0,-2 3 0 15,-3 0 0-15,0 0 0 0,4 4 0 0,-3-4 0 16,3 3 0-16,-2-1 128 0,-1-5-128 0,5 1 0 16,7 3 0-16,-6-3 0 0,-7 2 0 0,6-1 0 0,4 2 0 0,1 0 0 15,1-2 0-15,-2-2 0 0,-2-1 0 16,6 1 0-16,5 0 0 0,-3 0 0 0,-5-1 0 0,3-3 0 16,6 0 0-16,3 2 0 0,3 0 0 0,-1 1 0 15,-6-4 0-15,5-1 0 0,4 2 0 0,3 1 128 16,3-1-128-16,-1-2 0 0,-2-2 0 0,1 3 0 15,3 0 128-15,7 3-128 0,4 0 160 0,0 0-160 16,-4-1 128-16,3-4-128 0,2-2 0 0,5 5 144 16,4-1-144-16,5 2 0 0,5 2 0 0,3-1 0 15,-1-6 0-15,0-1-176 0,-2 3 48 0,3-2 0 16,2 0-64-16,4 3 0 0,5-2 0 0,4 0 0 16,4 0-32-16,2-1-16 0,3 1 0 0,4 0 0 15,3 2 96-15,3 1 16 0,3-2 0 0,3 1 0 16,3 0 128-16,5 5 0 0,0-10-144 0,0 10 144 15,10-7 0-15,4 2 0 0,3-1 0 0,4 1 0 16,2 1 0-16,8-2 0 0,-1 0 0 0,10 3 0 0,9-1 144 0,3-1 0 16,2 1 0-16,0 0 0 0,2 2 80 0,5-4 16 15,5-1 0-15,9 3 0 0,6 1 16 0,2 1 16 16,3-4 0-16,1 2 0 0,2 1 48 0,8-2 0 16,7 0 0-16,2 3 0 0,-6-1-64 0,7 2-16 15,7-1 0-15,-2 2 0 0,-1-1-112 0,2 0-128 16,2-2 176-16,6 2-176 0,0-1 144 0,1 0-144 15,-1 1 0-15,5 0 144 0,3-1-144 0,1 1 0 16,-3-1 0-16,4 2 128 0,4-3-128 0,-4 1 0 16,-3-2 0-16,3 2 0 0,2 0 0 0,-2 1 128 15,-4 1-128-15,2-2 0 0,0 0 0 0,-3 1 0 0,-6-1 0 16,3 2 0-16,3 0 0 0,-4 2 0 0,-5-1 0 0,1-1 0 16,2 0 0-16,-7 0 0 0,-7 0 0 0,0 1 0 15,-2 2 0-15,-1-1 0 0,-4-1 0 0,-3 5 0 16,-9-5 0-16,-1 3 0 0,-4-2 128 0,1 2-128 15,-3 2 0-15,-6-2 0 0,-8-1 0 0,-4 1 0 16,-2-1 0-16,-3 2 0 0,-4-1 0 0,1 0 0 16,-2-1 0-16,-4 2-144 0,-3-2 144 0,-5 0-160 15,-4 0 160-15,-6-1-192 0,-4 1 192 0,-3-2-192 16,-6-1 192-16,-4 2 0 0,-1-2 0 0,-12 0 0 16,0 0 0-16,0 0 0 0,0 0 0 0,0 0 0 15,0 0 0-15,0 0 0 0,-11-3 0 0,-3 0 0 0,-6 1 0 16,-5-1 0-16,-8 2 0 0,-5-2 0 15,-8-2 0-15,0 0-128 0,-7 0 128 0,-2 0 0 0,-2-1 0 0,-2 2 0 16,-2 0 0-16,-7-2 0 0,-9 0 0 0,-1 3 0 16,-4-4 144-16,1 0-144 0,-2 0 0 0,-7-2 0 15,-12 2 0-15,-1-1 0 0,-1-1-128 0,-4 5 128 16,-4-2 0-16,-5 0-144 0,-4-1 144 0,-1-2 0 16,-1 3 0-16,-4-3-128 0,-4 2 128 0,0 3 0 15,0-1-144-15,-3 0 144 0,-6-4 0 0,0 0 0 16,-1 5 0-16,0-1 0 0,0-1 0 0,-3 2 0 15,-3 1 0-15,4 2 0 0,6-2 0 0,-3-2 0 16,-5 0 160-16,3 4-160 0,4 2 304 0,-3-1-48 16,-5-1-16-16,4 1 0 0,8 3-240 0,-3-3 128 0,-1-3-128 15,4 3 0-15,10 4 128 0,1-4-128 0,5-7 0 0,4 2 144 16,5-4 304-16,-6 9 48 0,-8 8 16 16,2-2 0-16,5 0-512 0,7 0-240 0,5-1 32 0,5-3 0 15,2-2 208-15,11 3 0 0,7 1 0 0,10 2 0 16,8-2 0-16,5-1 0 0,4-1 0 0,6 2 0 15,8 1-192-15,8-1 16 0,6 1 0 0,7-3 0 16,8 1-80-16,9-3-32 0,0 0 0 0,18 6 0 16,7-2 32-16,10 1 16 0,3 0 0 0,9-2 0 15,6-2 240-15,10-1-192 0,8 0 192 0,11 0-192 16,11 0 192-16,0 0 0 0,1-2-160 0,9 2 160 16,9 0 0-16,1 1 0 0,0 0 0 0,7 0 0 15,4 4 0-15,10-3 0 0,8-4 160 0,11 1-160 16,9 1 352-16,-2 0-32 0,-5-1-16 0,6 1 0 15,5 1-176-15,4 2-128 0,6-2 192 0,-4 0-192 0,-6-1 224 16,4 4-64-16,3 0-16 0,3-2 0 0,3 1 0 0,-4 1 0 16,-4 1 0-16,-1 1 0 0,3-1-144 0,2 3 0 15,1-2 144-15,-3 2-144 0,-4 0-240 0,1-2-112 16,0 4-32-16,-1-5-8384 16,-3 5-1664-16</inkml:trace>
  <inkml:trace contextRef="#ctx0" brushRef="#br0" timeOffset="7791.92">23365 10538 19343 0,'-13'-3'1728'0,"1"5"-1392"0,0 0-336 0,3-1 0 16,1-3 0-16,8 2-256 0,-9 0 32 0,9 0 16 16,0 0 720-16,0 0 160 0,-4-3 32 0,4 3 0 15,0 0 736-15,3-10 160 0,1 1 16 0,2-3 16 16,2-1-304-16,3 1-64 0,2-2-16 0,3-1 0 15,2-4-592-15,4-1-112 0,2-1-32 0,3-1 0 16,3-1-256-16,3-3-64 0,2-4-16 0,0-2 0 16,2-2-176-16,-1-2 0 0,-3 0 0 0,0 1 128 15,1-1-128-15,0 7 0 0,-3 0 0 0,-1 6 128 16,0-3-128-16,-2 9 0 0,-2 4 144 0,1 0-144 16,-2 2 0-16,0 4 144 0,-4 5-144 0,-2 3 0 15,-1 6 368-15,-3 7-48 0,-2 5 0 0,0 7 0 0,-3 4-128 0,-3 6-16 16,-1 10-16-16,-1 4 0 0,-3 4-160 0,-2 4 128 15,-1-1-128-15,-2 8 128 0,1 1-128 0,-1-3 0 16,-1-4 144-16,1-3-144 0,1-4 0 0,0-4 128 16,-1-3-128-16,1-5 0 0,-1-9 0 0,1 0 144 15,-2 0-144-15,1-4 0 0,2-4 128 0,0-6-128 16,0-1 0-16,1-2 0 0,0-2-192 0,1 1-128 16,-1-13-48-16,0 0 0 15,5 5-1600-15,-5-5-320 0,0 0-64 0</inkml:trace>
  <inkml:trace contextRef="#ctx0" brushRef="#br0" timeOffset="8190.35">23887 10376 26143 0,'-10'-3'1152'0,"10"3"256"0,0 0-1136 0,0 0-272 0,-9 3 0 0,9-3 0 15,-6 13 304-15,0 0 0 0,5 3 0 0,-1 2 0 16,-2-1 192-16,0 3 32 0,0 4 16 0,0 5 0 15,-1 7-96-15,2 5-32 0,-1 1 0 0,-3 7 0 16,0 6-192-16,-3 1-32 0,-1-2-16 0,0 9 0 16,-1 5-176-16,0 4 0 0,-2 3 144 0,1 1-144 15,-2-1 0-15,-3 1 128 0,-2 5-128 0,-3 1 0 16,0 0 0-16,-5-2 0 0,-3 2 0 0,1-2 128 16,-1 2-128-16,2 2 0 0,0-2 0 0,2 0 0 0,3-3 0 15,1 1 128-15,4-4-128 0,1-2 0 0,6-1 208 0,4-5-16 16,4 0-16-16,2-4 0 0,0 0 144 0,2 0 16 15,3-3 16-15,1 0 0 0,1 0-176 0,2-3-48 16,5-2 0-16,-1-1 0 0,3-2 80 0,2-1 16 16,0 0 0-16,3-1 0 0,2-3 80 0,1-3 16 15,4 1 0-15,2-6 0 0,2 2-96 0,2-4-16 16,0 1 0-16,0-6 0 0,-2-2-64 0,-1 1-16 16,1 0 0-16,1-4 0 0,1 1-288 0,3-2-64 15,-1 0-16-15,0-5 0 16,2-1-1488-16,1-2-288 0,1-1-64 0,-1-3-12064 0</inkml:trace>
  <inkml:trace contextRef="#ctx0" brushRef="#br0" timeOffset="8756.26">25297 14229 21183 0,'0'0'1888'0,"0"0"-1504"15,-8-4-384-15,8 4 0 0,0 0 1280 0,-11-2 176 16,0-1 32-16,0 2 16 0,-3-2-1040 0,-4 1-208 16,-2-5-32-16,-6 2-16 0,-5 0-80 0,-5 0 0 15,-1 3-128-15,2 2 192 0,-5 1 160 0,3 5 32 16,3 1 0-16,2 5 0 0,2 1 32 0,2 4 16 15,4-1 0-15,2 2 0 0,2 1-240 0,3 0-64 16,4 1 0-16,6-1 0 0,0-3-128 0,7-1 0 16,4 0 0-16,4 0 128 0,5 2 32 0,-1-3 0 0,6-4 0 0,5 2 0 15,0-1 96-15,2-2 0 0,-1 2 16 0,2-1 0 16,2 2-128-16,-3 2-16 0,-1-1-128 0,-2 2 192 16,-3 0-192-16,-2 0 144 0,-6 1-144 0,-3-2 128 15,-6-2 96-15,-3 2 16 0,-2 3 0 0,-7 1 0 16,-1-2 272-16,-3-2 64 0,-4-1 16 0,0 0 0 15,-5 1-272-15,3-2-48 0,0-2-16 0,1 3 0 16,2-5-128-16,1-2-128 0,2-2 192 0,1-4-192 16,3-1 0-16,10 1-320 0,-9-12 32 0,6 3 16 31,3-5-1904-31,4-3-368 0,2-8-80 0</inkml:trace>
  <inkml:trace contextRef="#ctx0" brushRef="#br0" timeOffset="9023.04">25734 13826 27647 0,'-18'0'2448'0,"5"3"-1952"16,-1 2-496-16,0 2 0 0,3 0 1216 0,-6 8 128 16,1 5 48-16,-1 7 0 0,1 1-640 0,-2 6-128 15,0 6-32-15,1 4 0 0,-4-2-48 0,2 8-16 16,0 1 0-16,1 1 0 0,0 1-160 0,2 2-48 15,1-2 0-15,1 2 0 0,-2 2-320 0,5-5 144 16,0-6-144-16,0-2 0 0,4-6 0 0,0-3 0 0,-1-4 0 16,4-4 0-16,0-1-208 0,3-7-48 0,-3-4-16 0,4-6 0 31,0-9-576-31,0 0-112 0,10 2-32 0,1-7-9360 0,0-6-1872 0</inkml:trace>
  <inkml:trace contextRef="#ctx0" brushRef="#br0" timeOffset="9339.99">25881 14478 21183 0,'-16'26'1888'0,"4"-9"-1504"0,0 4-384 0,-2 0 0 16,0 5 1712-16,1-2 272 0,0 3 48 0,2-1 16 16,1-3-864-16,2-1-160 0,4-1-48 0,4-3 0 15,2-6-272-15,3 0-64 0,1-3-16 0,4 0 0 0,3-5-304 0,1-3-48 16,1-3-16-16,2-1 0 0,0-6 0 0,1 0 0 15,1-3 0-15,-1-4 0 16,-1-1 96-16,-2-1 16 0,-1 0 0 0,-4-1 0 0,-2-4 96 0,-5 3 32 16,-3-3 0-16,-3-1 0 0,-5-1 0 0,-2 5 0 15,-3 0 0-15,-1 3 0 0,-2 3-240 0,-2 4-32 16,-1 3-16-16,0 4 0 0,-2 2-80 0,2 3-128 16,0 2 176-16,0 2-176 0,0 3 0 0,1-1-224 15,4 2 16-15,3 2 0 16,2-4-1296-16,6 3-256 0,3-11-48 0,9 11-16 15,7-1-2144-15,4-7-448 0,13-5-64 0,0-1-32 0</inkml:trace>
  <inkml:trace contextRef="#ctx0" brushRef="#br0" timeOffset="9707.7">26386 14312 28447 0,'-13'20'1264'0,"4"-2"256"0,-1 2-1216 0,1 8-304 0,-1 3 0 0,-1 4 0 16,-1 3 768-16,-3 2 80 0,-1 4 32 0,-2 2 0 15,-3-2 0-15,0 1 0 0,0-2 0 0,-1 2 0 16,0-5-144-16,3 0-32 0,2-6 0 0,3-2 0 16,2-2 128-16,3-7 32 0,1-2 0 0,4-4 0 15,4-3-320-15,0-2-64 0,0-12-16 0,0 0 0 16,0 0-272-16,13-4-48 0,-3-1-16 0,2-7 0 16,0-7 64-16,2-4 0 0,0-2 0 0,3-7 0 15,-4-1 32-15,-1-4 16 0,0-2 0 0,0 0 0 16,1-5-112-16,0 4 0 0,-2-4-128 0,2 5 192 15,0 5-192-15,-2 7 0 0,3 4 0 0,-1 2 0 0,0 3 0 0,-2 6 0 16,-1 2 0-16,0 6 0 0,0 2-144 0,-10 2 144 16,11 6 0-16,-6 7-144 0,-1 3 144 0,-1 3 0 15,-4 0-144-15,0 6 144 0,0 1-128 0,-3 1 128 16,-1 2-160-16,-6-1 160 0,-1-1-400 0,-3 2 16 16,1-2 0-16,-3 1 0 15,-1-5-128-15,0-4 0 0,2-4-16 0,1-2 0 0,1-3 528 0,0-1-128 16,1-4 128-16,3-4 0 15,1-1-1344-15,3-1-224 0,-1-3-32 0,5-6-9408 16,2-5-1856-16</inkml:trace>
  <inkml:trace contextRef="#ctx0" brushRef="#br0" timeOffset="10024.21">26620 14648 16575 0,'0'0'1472'0,"11"6"-1168"0,2-4-304 0,6 1 0 16,7-1 4288-16,1-4 784 0,3-2 176 0,-1-3 16 16,-1-5-3872-16,-4-2-784 0,-4-1-160 0,-1-2-16 15,-1 2-240-15,-4-3-32 0,-2-1-16 0,-2 1 0 16,-4 0 304-16,2 2 48 0,-4 1 16 0,-2 2 0 16,-3 1-16-16,0 1 0 0,1 11 0 0,-10-5 0 15,-2 1-176-15,-6 8-48 0,0 1 0 0,-3 4 0 16,-6 5 48-16,-3 5 0 0,-3 6 0 0,1 2 0 15,-2 1-64-15,6 0-16 0,5 0 0 0,5-1 0 16,6 1 16-16,7 1 0 0,5-4 0 0,5 1 0 0,6-1-256 0,5-5 176 16,6 2-176-16,4-3 160 0,6-1-160 0,4-5 0 15,2-3-192-15,1-4 192 16,3-2-1312-16,4-7-144 0,4-3-16 0,4-7-11008 16,1-3-2176-16</inkml:trace>
  <inkml:trace contextRef="#ctx0" brushRef="#br0" timeOffset="10576.06">27966 13892 29487 0,'-20'7'2624'0,"7"-1"-2112"0,0 5-512 0,-1 6 0 0,-1-1 224 0,0 5-64 16,-2 4-16-16,1 6 0 0,-2 4 96 0,-1 5 16 15,-1 3 0-15,-2 0 0 0,-4 4-128 16,5 0-128-16,1 5 176 0,2 2-176 0,1-1 144 0,5 0-144 16,1-3 0-16,8-4 144 0,1-7-144 0,6-5 0 15,5-6 144-15,5-2-144 0,5-7 624 0,6-6 48 16,6-3 16-16,5-6 0 0,3-4 48 0,2-5 16 15,-5-8 0-15,3-4 0 0,0-8-64 0,2-7-16 16,-1-2 0-16,2-6 0 0,0-3-240 0,-1-4-48 16,-2-1-16-16,-3-3 0 0,-4-2 16 0,-4-3 16 15,-7-2 0-15,-5 1 0 0,-8-1 0 0,-5 3 0 0,-6 6 0 16,-3 7 0-16,-8 9-144 0,-4 5-16 16,-7 9-16-16,-3 3 0 0,-4 7 16 0,-3 4 0 15,-5 5 0-15,-1 7 0 0,-2 0-432 0,3 6-96 0,0 1-16 16,1 1 0-1,2 3-2064-15,-1 4-400 0,0-1-96 0</inkml:trace>
  <inkml:trace contextRef="#ctx0" brushRef="#br0" timeOffset="11465.19">29180 14001 16575 0,'-10'-6'1472'0,"-2"2"-1168"16,1 1-304-16,1 3 0 0,0-2 1920 0,-2 4 320 16,-2 1 64-16,-1 2 0 0,-2 3-1616 0,0 0-336 15,-1 4-64-15,-1 5-16 0,0-3 32 0,-2 4 0 16,1-1 0-16,-3 4 0 0,-1-1 176 0,-2 2 32 16,-1-2 16-16,-1 0 0 0,0 3-144 0,1-1-16 15,3-2-16-15,2 1 0 0,4-4-96 0,4-1-32 16,3-1 0-16,5-1 0 0,2-5 144 0,4-9 16 0,0 12 16 0,5-1 0 15,-5-11-64-15,15 7-16 0,0-3 0 0,7 0 0 16,3-2 240-16,3 1 32 0,2-2 16 0,0 1 0 16,1-2-336-16,-1 0-64 0,-1 0-16 0,1 0 0 15,-1 0-192-15,1 0 0 0,1-2 128 0,1 1-128 16,-2-2 0-16,2 1 0 0,0-2 128 0,-2 0-128 16,-2 2 0-16,-1-3 0 0,0-2 128 0,-5 3-128 31,-1 2-400-31,-6-1-128 0,-4 0-32 0,-11 3 0 15,8-6-1552-15,-8 6-304 0,0 0-64 0</inkml:trace>
  <inkml:trace contextRef="#ctx0" brushRef="#br0" timeOffset="11735.35">28685 14348 12895 0,'0'0'576'0,"0"0"112"0,0 0-560 0,6-5-128 0,2-2 0 0,6 0 0 0,5 1 2688 0,4-2 496 15,5 3 96-15,3-1 32 0,-1-5-2128 0,6 0-416 16,0 1-96-16,2-2-16 0,2-2 336 0,5 0 64 16,2 0 16-16,5-2 0 0,3 2-176 0,6 4-16 15,3-1-16-15,-1-2 0 0,-5-1-336 0,-2 3-64 16,-2-1-16-16,-1 5 0 0,-2-2-192 0,1 2-64 16,-3 0 0-16,0 2 0 0,-6 3-192 0,-4 0 0 15,-4 0 128-15,-6 0-128 0,-5-1 0 0,-4 3 0 16,-2 4-192-16,-2-3 192 15,-8-2-640-15,-8 1 0 0,0 0-16 0,0 0 0 16,0 0-1344-16,0 0-272 0,0 0-48 0</inkml:trace>
  <inkml:trace contextRef="#ctx0" brushRef="#br0" timeOffset="11982.14">28991 14479 7359 0,'-17'11'656'0,"8"-5"-528"0,3 0-128 0,6-6 0 16,0 0 4304-16,0 0 832 0,12 7 176 0,4-6 16 15,3-4-3344-15,7 0-688 0,4-8-128 0,5 3-16 16,6-6-448-16,9 0-64 0,7-3-32 0,3 0 0 16,1 1-288-16,-3 2-64 0,-3 0-16 0,-1 3 0 0,1 3-64 0,-2-1-16 15,1 1 0-15,-1 0 0 0,1 1-160 0,-6 5 0 16,-5-1 0-16,-6 1 0 15,-5-2-560-15,-3 2-144 0,-6 2-16 0,-4 0-16 16,-5 0-2176-16,-3-1-432 0</inkml:trace>
  <inkml:trace contextRef="#ctx0" brushRef="#br0" timeOffset="12381.35">29649 13865 8287 0,'0'0'736'0,"0"0"-592"0,0 0-144 0,0 0 0 15,0-7 2272-15,0 7 416 0,0 0 96 0,10-6 16 16,0 2-1424-16,0 1-288 0,2 2-48 0,2 1-16 15,4 0 256-15,1 0 32 0,2 2 16 0,6 2 0 16,5 3-288-16,1-2-48 0,1 4-16 0,3 2 0 16,1 0-256-16,-1-2-48 0,-1 5-16 0,-1 0 0 15,1 2-160-15,-1-1-48 0,0 1 0 0,-3 6 0 16,-3 2-128-16,-1 0-48 0,-3 0 0 0,-1 2 0 16,-5 6-112-16,-2-1-32 0,-3 2 0 0,-6 2 0 0,-5-2-128 0,-5 2 128 15,-7 5-128-15,-5-1 128 0,0-2 64 16,-4-1 16-16,-5-1 0 0,-2 0 0 0,-6-4 192 0,0-1 48 15,-4-5 0-15,0 2 0 0,-1-2-96 0,0 1-16 16,0-5 0-16,0-3 0 0,2-2-192 0,-1-5-144 16,1-1 192-16,2-3-192 15,0 1-1872-15,7-5-496 0,6-3-80 0,4-3-32 0</inkml:trace>
  <inkml:trace contextRef="#ctx0" brushRef="#br0" timeOffset="13213.4">30656 14509 3679 0,'0'0'160'0,"-4"-5"32"0,0-2-192 0,4 7 0 0,0 0 0 0,0 0 0 16,0 0 4224-16,0 0 816 0,0 0 144 0,-2 9 48 15,-2 3-3648-15,0 0-736 0,0 6-144 0,2 5-16 16,-2 1-144-16,1 7-32 0,1 2 0 0,-2 6 0 15,-1 2-240-15,-2 3-48 0,0 2-16 0,-1 1 0 16,1-1 80-16,-1 2 16 0,0 0 0 0,2-6 0 16,-3-6 112-16,1-3 32 0,1-8 0 0,-1-3 0 15,2-7 512-15,2-1 96 0,0-2 32 0,4-12 0 16,0 0-192-16,0 0-16 0,0 0-16 0,12-14 0 16,-1-4-128-16,2-1-32 0,-1-4 0 0,4-4 0 15,-4 1-272-15,4-4-64 0,0-1-16 0,1 0 0 0,1 2-352 16,-2-2 144-16,-3 5-144 0,1-1 0 0,0 7 144 0,-2 2-144 15,1 5 0-15,-1 4 144 0,-2 2-144 0,-10 7 0 16,10 5 0-16,-4 2 0 0,-2 8-160 0,-1 2 160 16,-2 3-208-16,-1 4 80 0,0 4 128 0,-1 6 0 15,-2-4 0-15,-1 8 0 0,-1 3 0 0,-2 1 0 16,-1 1 0-16,2-1-128 0,-3-4-80 0,2-2-16 16,2-3 0-16,1-4 0 0,2-6-80 0,1-4-16 15,1-4 0-15,2-5 0 16,-2-10-320-16,9 10-64 0,-9-10 0 0,18 0-16 15,2-1-1680-15,3-4-336 0,3-5-64 0</inkml:trace>
  <inkml:trace contextRef="#ctx0" brushRef="#br0" timeOffset="13535.64">31318 14862 18431 0,'-20'4'816'0,"6"1"160"0,-3 3-784 0,1-1-192 0,0 6 0 0,0 3 0 15,-3 5 2800-15,1 3 512 0,1 4 96 0,2-1 32 16,0 3-2480-16,2 2-480 0,3-2-96 0,2-3-32 16,5 1-96-16,1-5 0 0,5 0-16 0,3-2 0 15,4-2 16-15,3-1 0 0,2-4 0 0,4-1 0 16,2-2 208-16,2-3 48 0,2-2 16 0,3-4 0 16,0-7 160-16,-1-1 16 0,-1-4 16 0,2 3 0 0,0-5 48 15,-1 1 0-15,-9-6 0 0,-3-1 0 0,-3 1-144 0,-6-2-32 16,-7-8 0-16,-3 1 0 0,-6-4-128 0,-6-2-16 15,-4-2-16-15,-3 3 0 0,-6-3-240 0,1 4-32 16,1 7-16-16,1-2 0 0,-1 6-144 0,1 4-224 16,2 2 48-16,4 3 16 15,2 5-1328-15,4 3-272 0,0 2-48 0,4 2-10352 16,2 5-2080-16</inkml:trace>
  <inkml:trace contextRef="#ctx0" brushRef="#br0" timeOffset="14050.51">30499 16239 10127 0,'-5'-13'448'0,"3"5"96"0,-1-4-544 0,-1 4 0 16,-2-2 0-16,-2 0 0 0,3 1 3584 0,-2-1 624 16,-5 2 112-16,0 5 32 0,-2 1-2480 0,-3 2-480 15,-2 2-112-15,-3 2 0 0,-1 4-720 0,1 4-144 16,-1 5-32-16,-1 3 0 0,-3 4 0 0,1 2-16 16,1 4 0-16,-2 5 0 0,2 0 80 0,2 3 32 15,3 2 0-15,-1-1 0 0,4 2-224 0,3-2-32 16,3-2-16-16,6-5 0 0,2-2 32 0,4 0 0 15,4-9 0-15,6-2 0 0,2-3 96 0,7-5 32 16,6-2 0-16,3-4 0 0,7-5-80 0,3-1-16 16,5-3 0-16,4-1 0 0,1-5-272 0,-3 0 0 15,-4-4 0-15,-3-2 0 16,-7 0-832-16,-3-2-80 0,-5-1-16 0,-3 1 0 16,-3 0-1840-16,-3 1-368 0,-3-3-80 0</inkml:trace>
  <inkml:trace contextRef="#ctx0" brushRef="#br0" timeOffset="14365.12">30737 16275 23951 0,'-10'12'2128'0,"-2"1"-1696"0,1 6-432 0,-2 5 0 16,-4 1 1344-16,0 4 176 0,2-2 32 0,-1 4 16 16,1-5-576-16,3 4-112 0,-2-1-32 0,2-4 0 15,3 2-144-15,4-4-48 0,4-2 0 0,2-2 0 16,4-2-144-16,3-2-16 0,2-3-16 0,3-6 0 0,2-1 48 0,4-2 16 15,4-3 0-15,-1-3 0 0,0-3-48 0,1-4-16 16,-2 1 0-16,1-4 0 0,-2-1-64 16,-1 1-16-16,-2-2 0 0,-3-1 0 0,-3-2 32 15,-4-1 0-15,-2 0 0 0,-2 1 0 0,-4 0-176 0,-3 0-48 16,-5 0 0-16,0 2 0 0,-1-1 0 0,-2 3 0 16,-8 2 0-16,6 3 0 0,0 0-208 0,-1 4-192 15,-2 2 48-15,1 1 0 16,0 2-400-16,1 1-80 0,5 0-16 0,0 2 0 15,1-1-1920-15,9-2-384 0,0 0-64 0</inkml:trace>
  <inkml:trace contextRef="#ctx0" brushRef="#br0" timeOffset="14631.71">31043 16377 22111 0,'-20'20'976'0,"5"-4"208"15,1-1-944-15,-3 7-240 0,1 0 0 0,-1 4 0 0,-2 2 1680 0,1 2 304 0,2 2 48 0,1-1 16 16,-1-2-976-16,2-2-192 0,3 1-48 0,1-6 0 16,1 0 32-16,3-3 0 0,0-4 0 0,4-2 0 15,2-2-144-15,0-11-16 0,4 7-16 0,3-2 0 16,2-5-48-16,3-3 0 0,3-2 0 0,3-4 0 16,0-2-64-16,2-6-32 0,0 0 0 0,1-2 0 15,-1 0-224-15,-1-6-64 0,-1 1 0 0,-2-2 0 16,-3-1-112-16,-2 4-16 0,3 0-128 0,-1 5 192 15,-1 0-192-15,-4 7 0 0,3-2 0 0,-1 6 0 0,-3-1 0 16,1 4 0-16,-8 4 0 0,0 0-160 16,0 0-256-16,11 2-48 0,-11-2-16 0,0 0 0 15,0 0-1824-15,9 11-384 0,-2-5-64 0,-7-6-13008 16</inkml:trace>
  <inkml:trace contextRef="#ctx0" brushRef="#br0" timeOffset="15045.39">31328 16620 24703 0,'0'0'1088'0,"0"0"240"0,0 0-1072 0,0 0-256 0,-2 14 0 0,-1 1 0 15,-1-1 960-15,0 0 144 0,1 1 32 0,-2 3 0 16,-3 4-176-16,-1 1-48 0,0-2 0 0,1 1 0 16,0-1 96-16,0 1 16 0,-1-2 0 0,1-1 0 15,2-2-160-15,2-3-32 0,2-1 0 0,-1-1 0 16,-1-3-384-16,4-9-64 0,0 0-32 0,0 0 0 16,-2 10 0-16,2-10 0 0,0 0 0 0,0 0 0 15,0 0 160-15,10-3 16 0,0-9 16 0,3 1 0 16,0-4-144-16,2-6-16 0,-1-2-16 0,4 0 0 15,-2 1-240-15,3-5-128 0,2 1 128 0,-2 0-128 0,2 3 128 16,1 5-128-16,-2 0 160 0,-1 4-160 0,-2 2 0 16,-1 4 0-16,0 4-128 0,-1 2 128 0,0 2-416 0,-1 2 32 15,-3 1 0-15,0 4 0 16,-2 3-1440-16,-1 3-288 0,0-4-48 16,-2 4-16-16,1-3-656 0,0 3-144 0,0 1-32 15</inkml:trace>
  <inkml:trace contextRef="#ctx0" brushRef="#br0" timeOffset="15426.34">31788 16817 9215 0,'0'0'816'0,"0"0"-656"0,0 0-160 0,0 0 0 16,0 0 3504-16,0 0 656 0,0 0 144 0,0 0 32 16,-6 9-2544-16,-2 0-512 0,-1 3-112 0,-3 4-16 15,-6-1-512-15,-1 3-96 0,1 1-32 0,0 1 0 16,0 0 240-16,3 0 32 0,4 0 16 0,-1 0 0 16,3-2 32-16,4 0 0 0,3-2 0 0,3 0 0 15,2-4-432-15,0-2-80 0,5 2 0 0,1-4-16 16,1-2 96-16,3-5 32 0,0-2 0 0,2-2 0 15,4-2 176-15,0-2 32 0,0-4 16 0,-1 1 0 0,-2-2-240 16,-2-1-48-16,-2 0-16 0,-1-1 0 0,-2-1-176 16,-4 0-48-16,-2 2 0 0,-3-1 0 0,-3-3 48 0,-1 1 0 15,-5 1 0-15,2-1 0 0,-3 5-176 0,-1 1 128 16,1 0-128-16,-1 2 128 0,-3-2-336 0,1 3-80 16,2 2-16-16,2-2 0 15,1 0-1616-15,8 7-336 16,0 0-64-16,0 0-14544 0</inkml:trace>
  <inkml:trace contextRef="#ctx0" brushRef="#br0" timeOffset="15677.14">32076 16441 28559 0,'-23'5'1264'0,"7"4"272"0,-1 0-1232 0,0 3-304 0,3 4 0 0,0 1 0 16,-2 4 704-16,0 5 64 0,2 0 32 0,2 3 0 15,-4 2-96-15,4 2-32 0,-1 3 0 0,2 0 0 16,-1 2-144-16,2 2-16 16,-3 0-16-16,4-2 0 0,-1 2-304 0,3-2-48 0,-2 1-16 0,0-6 0 15,0-1-128-15,1-1 128 0,3-6-128 0,1-1 128 16,-2-3-272-16,3-5-64 0,3-5-16 0,3 0 0 31,0-5-1600-31,-3-6-320 0,8 3-64 0</inkml:trace>
  <inkml:trace contextRef="#ctx0" brushRef="#br0" timeOffset="16162.22">32151 16962 24479 0,'0'0'1088'0,"0"0"208"0,0 0-1040 15,0 0-256-15,-9 9 0 0,1-2 0 0,2 5 496 0,-3-2 32 16,-1 1 16-16,-1 2 0 0,-1-3-112 0,0 3-32 16,0 1 0-16,1-1 0 0,3-3 384 0,0 3 80 15,2-5 16-15,2 3 0 0,4-11 160 0,0 7 48 16,0-7 0-16,6 9 0 0,2-3-352 0,2-2-64 0,0-4-16 0,1-2 0 16,2-2-128-16,0 0-16 15,0-5-16-15,-2 2 0 0,-1-6-160 0,0 3-16 0,-1-3-16 0,-1 0 0 16,0 2-128-16,-3-1-32 0,1-2 0 0,-2 4 0 15,0-1-16-15,-2 2-128 16,-2 9 192-16,0 0-64 0,0 0-128 0,0 0 0 0,0 0 144 0,0 0-144 16,0 0 0-16,0 0 0 0,0 0 0 0,-4 10 128 15,1 2-128-15,3-12 0 0,0 0 0 0,2 11-128 16,-2-11 128-16,6 11 0 0,-6-11 0 0,12 7 0 16,-12-7 0-16,14 5 0 0,1-5 0 0,-6-3 0 15,0 1 0-15,1-2 0 0,0-1 0 0,3-4 0 16,-3 1 0-16,2-3 0 0,-1 1 0 0,8-14 128 15,-4 3-128-15,-2 2 0 0,-3 1 0 0,-2 2 0 16,-2 2-224-16,-1 2-16 0,-2 0 0 0,-1 4 0 16,0-2-256-16,-2 5-48 0,0 5-16 0,-3-8 0 15,3 8-144-15,-5-5-16 0,0 3-16 0,5 2 0 16,-9-3-48-16,1 2-16 0,1 1 0 0,-2 0 0 16,2 1-1840-16,-1 0-368 0</inkml:trace>
  <inkml:trace contextRef="#ctx0" brushRef="#br0" timeOffset="17737.88">31685 17050 4607 0,'-7'-14'400'0,"2"5"-400"0,-2-2 0 0,2 3 0 16,-1-5 3968-16,1 5 720 0,0-1 144 0,1 4 32 15,4 5-3088-15,-8 0-624 0,-1 0-112 0,-1 4-16 16,-1 5-544-16,-3 1-96 0,-4 4-32 0,0 3 0 15,0 0-32-15,1 5-16 0,-1 6 0 0,1-3 0 16,5 3 128-16,1-2 16 0,4 1 16 0,4-3 0 16,6 0 48-16,3 0 0 0,3-5 0 0,4-2 0 15,1-5 144-15,0 0 48 0,3-5 0 0,4 0 0 0,-3-5 64 0,1-3 0 16,-2-2 16-16,1-4 0 0,0-2-144 0,-1-5-48 16,-3-3 0-16,-3 0 0 0,-1-2-272 0,-4-1-64 15,1-1-16-15,-2-2 0 0,-5 0-96 0,-3 0-16 16,1-5 0-16,-2 4 0 0,-1 2-128 0,1 2 160 15,-3 2-160-15,0 2 160 0,0 2-352 0,-1 1-64 16,2 7 0-16,-1 1-16 16,7 5-1216-16,0 0-240 0,0 0-64 0,0 0-8896 15,0 0-1792-15</inkml:trace>
  <inkml:trace contextRef="#ctx0" brushRef="#br0" timeOffset="18820.37">32396 16969 4607 0,'0'0'400'0,"0"0"-400"0,0 0 0 0,0 0 0 15,0 0 2736-15,0 0 464 0,0 0 80 0,0 0 32 16,0 0-2016-16,0 0-400 0,-9-5-64 0,9 5-32 0,-8-3 256 0,8 3 48 16,-7-6 16-16,7 6 0 0,-9-3-32 0,0-2 0 15,-1 2 0-15,0 3 0 0,-3 1-256 0,7 3-48 16,-6 1-16-16,1 0 0 0,-2 4-256 0,-4-4-48 15,1 8-16-15,-2 0 0 0,-1 3 48 0,-15 15 0 16,3-3 0-16,6-3 0 0,2-1-80 0,4 2-16 16,4-5 0-16,4 0 0 0,4-4-144 0,4-1-48 15,3-16 0-15,0 0 0 0,5 17 144 0,-5-17 32 16,10 9 0-16,3-2 0 0,-1-5 208 0,3-4 48 16,-1-6 16-16,1 0 0 0,2-2-208 0,-1-1-32 15,-1-6-16-15,-2 1 0 0,1-1-240 0,-2 1-160 16,-2-3 192-16,-3 0-192 15,1 1 176-15,0 0-176 0,-2 0 160 0,-2 2-160 0,-2 0 128 0,2 4-128 0,0 3 0 16,-2 2 144-16,-2 2-144 0,-1 4 0 0,0 2 0 0,-3 6 128 16,-2 0-128-16,-1 9-256 0,2-1 64 15,-2 3 16-15,-1-1 176 0,2 4-192 0,1 0 192 16,0 1-192-16,3-3 192 0,2-1 0 0,0-18 0 0,4 23 0 16,0-4 0-16,4-6 0 15,-8-13 0-15,11 12 0 0,2-3 0 0,-6-6 0 0,1-1 0 0,2-2 0 16,2 0 0-16,-1-2 0 0,2-2 0 0,-1-2 0 15,1 0 0-15,9-9-160 0,-4 0 160 0,-3 0-208 16,-4-2 64-16,2 2 16 0,-2-3 0 0,0-1 0 16,-3-3-32-16,1 1 0 0,0-2 0 0,-1-4 0 15,0 2-32-15,-2-2 0 0,-1 3 0 0,0 2 0 0,1 1 192 16,-1 2-128-16,1 2 128 0,-3 3-128 16,2-1 128-16,-1 4 176 0,-1 2-48 0,-1-3 0 0,2 3 224 15,-1-1 32-15,-3 4 16 0,1-3 0 0,0 1-80 0,1 3 0 16,-4-1-16-16,1 1 0 0,0 1-176 0,1 1-128 15,0 3 144-15,0 0-144 0,0 0 176 0,0 0-176 16,-7 7 192-16,-3 4-192 0,0-1 0 0,-1 4 0 16,-1 3 0-16,2 3 0 0,-4 4 0 0,0 7 0 15,-1 4 0-15,-2 5 0 0,1 4 0 0,-2-2 0 16,0 1 0-16,2-3 0 0,-1-3 0 0,6-5 0 16,0-8 0-16,8-10 0 0,-1-2 0 0,0 2 0 15,3-1 0-15,-2 1 0 0,2-4 128 0,1 0-128 16,0-10 0-16,0 0 0 0,0 0 176 0,0 0-176 15,0 0 160-15,8 2-160 0,-1-4 0 0,7-3 128 0,-1-4-128 16,-2 2 0-16,-1-6 0 0,-1 0-160 0,0-1 32 16,-1-1 0-16,-2-1-48 0,2-1 0 0,-2 1 0 15,1 2 0-15,-2 2 16 0,-2 3 0 0,0 5 0 0,0 1 0 16,-3 3-16-16,0 0 0 0,0 0 0 0,0 0 0 16,0 0-48-16,-3 15-16 0,3-15 0 0,0 18 0 15,0-18 240-15,0 16 0 0,0-16-160 0,0 15 160 16,0-15 0-16,0 0-144 0,6 17 144 0,-6-17 0 15,7 16 0-15,-7-16 0 0,9 14 0 0,-9-14 0 16,9 12 0-16,-9-12 0 0,8 14 0 0,-8-14 0 16,8 15 0-16,-8-15 0 0,6 17 0 0,-6-17 0 15,4 17 0-15,-1 1 0 0,-2-1 0 0,0-1 0 16,1 1 0-16,-2-1 0 0,0 0 0 0,1-1 0 16,-1-15 0-16,2 19-128 0,0-4 128 0,-2-15 0 0,0 0-224 15,5 17 16-15,-5-17 0 0,0 0 0 16,0 0-400-16,0 0-80 0,0 0-16 0</inkml:trace>
  <inkml:trace contextRef="#ctx0" brushRef="#br0" timeOffset="19059.27">32156 17080 37775 0,'-8'-5'3360'16,"8"5"-2688"-16,0 0-544 0,0 0-128 0,0 0 256 0,0 0 32 0,11-1 0 0,5-2 0 16,2 2-288-16,1 0 0 0,1-2 0 0,-7 1 0 31,3 0-2016-31,-1-2-416 0</inkml:trace>
  <inkml:trace contextRef="#ctx0" brushRef="#br0" timeOffset="21164.42">24515 11450 11967 0,'-12'0'1072'0,"12"0"-864"0,-11 0-208 0,3-1 0 16,-2 1 3168-16,10 0 592 0,0 0 112 0,-7-2 32 16,7 2-2160-16,-7-7-416 0,7 7-96 0,-4-6-16 0,4 6-544 0,0-6-112 15,0 6-32-15,3-12 0 0,1 5-528 0,0 0 0 16,-1 1 0-16,3 1 0 16,-1-3-1488-16,0 3-208 0,0 2-32 0,0 0-10800 15</inkml:trace>
  <inkml:trace contextRef="#ctx0" brushRef="#br0" timeOffset="21419.74">25583 11379 26255 0,'0'0'1152'0,"10"3"256"0,0-1-1120 0,1 1-288 0,3 2 0 0,-3-1 0 16,-1-2 0-16,1 1 0 0,1-2-176 0,-1-1 176 31,-1-1-688-31,2 0-16 0,-1-2-16 0,1 2-10096 0</inkml:trace>
  <inkml:trace contextRef="#ctx0" brushRef="#br0" timeOffset="21727.35">26668 11392 3679 0,'0'0'160'0,"0"0"32"0,0 0-192 0,8 5 0 15,-8-5 0-15,10 8 0 0,-1-1 4224 0,0-3 816 16,0 0 144-16,1 1 48 0,0-2-3840 0,0 0-768 0,2-1-160 0,-2-2-16 15,3-2-448-15,0 2 0 0,1 0 0 0,0-1 0 32,-1 1-800-32,1-1-240 0,0-2-48 0</inkml:trace>
  <inkml:trace contextRef="#ctx0" brushRef="#br0" timeOffset="21988.39">27782 11359 15663 0,'14'-3'688'0,"-3"2"144"16,2 0-656-16,3 1-176 0,6 0 0 0,-2 1 0 0,-1 0 1792 0,-1 1 320 15,0-1 64-15,0-1 0 0,0 0-1408 0,-1 0-304 16,1 0-48-16,-1 0-16 0,-2-1-400 0,0-1-272 16,0 1 32-16,1-3-10640 0</inkml:trace>
  <inkml:trace contextRef="#ctx0" brushRef="#br0" timeOffset="22168.87">28588 11360 12895 0,'0'0'576'0,"0"0"112"0,12 0-560 0,2 1-128 0,-2-1 0 0,2 2 0 16,0 0 944-16,0-2 144 0,-2 0 48 0,1 0 0 31,0-1-2112-31,0 1-432 0,-2-1-64 0</inkml:trace>
  <inkml:trace contextRef="#ctx0" brushRef="#br0" timeOffset="22366.37">29349 11331 20095 0,'14'0'896'0,"0"3"176"0,0 0-864 0,1 0-208 16,2-2 0-16,1 4 0 0,-3-3 880 0,1 0 128 15,-3 2 16-15,2-3 16 0,-1 0-528 0,1-1-96 16,-1 0-32-16,0 2 0 0,0-2-384 0,0 0 0 16,2 0-192-16,-1 0-7232 15,0 0-1440-15</inkml:trace>
  <inkml:trace contextRef="#ctx0" brushRef="#br0" timeOffset="22898.86">22682 11504 3679 0,'-11'-1'320'0,"-1"1"-320"0,2 1 0 0,10-1 0 16,-8 7 6400-16,8-7 1200 0,-5 9 240 0,5-9 48 31,0 0-6688-31,0 0-1344 0,0 0-272 0,0 0-48 16,9 4-1392-16,3-4-256 0,-1-4-64 0</inkml:trace>
  <inkml:trace contextRef="#ctx0" brushRef="#br0" timeOffset="23838.69">22397 7363 31327 0,'-12'-12'2784'0,"12"12"-2224"0,-6-7-560 0,6 7 0 16,0 0 128-16,0 0-128 0,0 0 0 0,0 0 0 15,0 0 0-15,0 0 0 0,0 0 0 0,0 0-192 0,11 7 192 0,-4-2 0 16,-7-5 0-16,10 11 0 15,-2-1-720-15,1 2-48 0,0-1-16 0,1 1-7952 16,0 2-1584-16</inkml:trace>
  <inkml:trace contextRef="#ctx0" brushRef="#br0" timeOffset="24439.41">24051 10689 16575 0,'-6'6'1472'0,"1"-2"-1168"16,1 4-304-16,-1 2 0 0,2 3 1120 0,1-3 160 15,2-10 48-15,2 13 0 0,2-1-528 0,-4-12-96 16,4 11-32-16,-4-11 0 0,0 0 224 0,12 11 64 0,-12-11 0 16,13 5 0-16,-13-5-176 0,0 0-16 0,13 5-16 0,-13-5 0 15,11 5-336-15,-11-5-64 0,0 0-16 0,0 0 0 16,0 0-160-16,13-2-48 0,-4-2 0 0,-9 4 0 16,10-6-128-16,-4 0 0 15,2-4 0-15,0 1 0 16,-1-3-784-16,1-1-48 0,1 0 0 0,-2-2-7984 0,4-2-1600 0</inkml:trace>
  <inkml:trace contextRef="#ctx0" brushRef="#br0" timeOffset="24828.4">24503 8017 36159 0,'-12'-16'1600'0,"7"8"336"0,5 8-1552 0,0 0-384 0,0 0 0 0,0 0 0 31,0 0-416-31,0 0-160 0,0 0-48 0,0 0 0 0,0 0 448 0,0 0 176 0,0 0-128 0,0 0 128 31,6 10-1344-31,-1 2-176 0,0-2-32 0,-1 3-11856 0</inkml:trace>
  <inkml:trace contextRef="#ctx0" brushRef="#br0" timeOffset="25213.28">24726 10085 33983 0,'-15'0'1504'0,"6"2"304"0,0-1-1440 0,9-1-368 0,0 0 0 16,0 0 0-16,-8 6 0 0,8-6 0 0,0 0 0 15,0 0 0-15,0 0 0 0,0 0 176 0,0 0-48 0,8 9 0 16,-8-9-320-16,11 0-80 0,-1-1-16 0,-1-3 0 31,3-1-2416-31,-5-1-496 0</inkml:trace>
  <inkml:trace contextRef="#ctx0" brushRef="#br0" timeOffset="25523.7">26038 8244 32255 0,'-16'-17'2864'0,"6"8"-2288"16,0 4-576-16,2 3 0 0,8 2 928 0,0 0 80 15,0 0 16-15,-2 8 0 16,1 4-1552-16,1-12-304 0,5 11-64 0,1-2-9216 16,-6-9-1824-16</inkml:trace>
  <inkml:trace contextRef="#ctx0" brushRef="#br0" timeOffset="25985.52">27013 10671 32255 0,'0'0'1424'0,"0"0"304"0,0 0-1392 0,0 0-336 0,0 0 0 0,0 0 0 15,0 0 352-15,0 0 0 0,0 0 0 0,10 9 0 32,-1-2-1504-32,2 1-288 0,1-4-64 0,0-2-11872 0</inkml:trace>
  <inkml:trace contextRef="#ctx0" brushRef="#br0" timeOffset="26981.79">22646 9421 1839 0,'0'0'160'0,"0"10"-160"16</inkml:trace>
  <inkml:trace contextRef="#ctx0" brushRef="#br0" timeOffset="27304.54">22667 9410 1839 0,'0'0'0'0,"0"0"160"0,0 0-160 0,-9 3 0 0,9-3 0 0,-12 0 0 16,2-1 3600-16,1-1 688 0,0-1 144 0,0-3 32 15,-1 3-2672-15,1-2-544 0,2-8-96 0,0-1-32 16,2-5-176-16,3-2-48 0,2-1 0 0,2-1 0 16,2-6-432-16,3-1-80 0,3 4-32 0,2-2 0 15,0 3-352-15,1 5 144 0,-1 1-144 0,2 1 0 16,2 0 0-16,0 3 0 0,-1 1 0 0,1 5 0 15,-4 4 272-15,4 5-48 0,-3 4-16 0,0 2 0 16,-1 3-80-16,-1 5-128 0,-2 3 176 0,-3 2-176 16,-1 3 224-16,-2 2-64 0,-3-3-16 0,-1 2 0 15,-2-1-16-15,-1 1-128 0,-2-3 192 0,0-2-64 0,-1-3 0 0,2-4 0 16,0-2 0-16,5-9 0 16,0 0-128-16,0 0 0 0,0 0 144 0,0 0-144 15,0 0-256-15,0 0-128 0,8-10-32 0,1 1-8000 16,1-6-1600-16</inkml:trace>
  <inkml:trace contextRef="#ctx0" brushRef="#br0" timeOffset="27742.64">23846 9255 2751 0,'-9'13'128'0,"4"-7"16"0,-1 5-144 0,1-3 0 0,0 3 0 0,1-2 0 16,4-9 3840-16,-5 10 752 0,-1-3 144 0,6-7 16 15,0 0-2544-15,-7 8-512 0,7-8-96 0,0 0-32 16,0 0-272-16,0 0-48 0,0 0-16 0,-4-10 0 15,4 0-576-15,4-4-112 0,1-4-32 0,3 0 0 16,3 0-352-16,3-3-160 0,3-5 128 0,2 2-128 16,1 0 0-16,4 0 0 0,-1 3 0 0,3 4 0 15,-1-2 0-15,-2 3 0 0,-3 6 128 0,-2 3-128 16,-4 5 0-16,-1 10 0 0,-6-1 0 0,-3 7 0 16,-4 0 0-16,-2 3-176 0,-7 6 48 0,-3 2 0 0,-3 7-64 15,-3 0-16-15,-3-2 0 0,-1 1 0 0,2-1 208 16,-3-6-144-16,0 1 144 0,4-5-128 0,2-3 128 0,3-5 144 15,4-2-16-15,4-5-128 0,6-5 256 0,0 0-64 16,0 0-16-16,6-7 0 0,3-6-448 0,4-1-96 16,3-2-16-16,3-2-8784 15,2-3-1776-15</inkml:trace>
  <inkml:trace contextRef="#ctx0" brushRef="#br0" timeOffset="28205.37">25259 9353 25279 0,'-14'1'1120'0,"5"2"224"0,0-2-1072 0,0 3-272 0,-1 0 0 0,10-4 0 0,-10-1 720 16,10 1 96-16,-7-5 16 0,7 5 0 16,-1-8-80-16,2-5-16 0,3-1 0 0,4-2 0 0,2-3-480 0,2 0-80 15,2-2-32-15,0 2 0 0,0-2-144 0,2 1 0 16,-1 0 0-16,-1 7 0 0,0 2 0 0,-1 5 0 15,-3-1 0-15,-10 7 0 0,11-4-144 0,-11 4 144 16,0 0 0-16,4 13 0 0,-4 1-320 0,-4 0 32 16,0 4 16-16,-2 0 0 0,-2 0 96 0,-2-1 32 15,3 0 0-15,-2-2 0 0,0-2 144 0,1-2 0 16,2-4 0-16,6-7 0 0,-7 6 160 0,7-6-32 16,0 0-128-16,0 0 192 0,0 0-32 0,0 0-16 15,0 0 0-15,0 0 0 0,0-10-144 0,3-4 0 16,1 1-192-16,2 2 192 15,2-2-2144-15,-2 0-304 0</inkml:trace>
  <inkml:trace contextRef="#ctx0" brushRef="#br0" timeOffset="28694.49">26352 9449 15663 0,'-16'-6'1392'0,"8"5"-1120"16,8 1-272-16,-11-1 0 0,11 1 1888 0,-7-6 320 16,-1 0 64-16,2 0 16 0,-2-5-1424 0,4-1-288 15,1-3-48-15,0 0-16 0,2-3-192 0,1-1-32 16,2-1-16-16,3 0 0 0,2 1-272 0,0 3 128 15,1 3-128-15,0 0 0 0,0-2 0 0,3 4 0 0,-2 2 0 16,3-1-144-16,-2 2 144 0,2 3 0 0,1-1 0 0,1 3 0 16,1 3 0-16,1 3-128 0,1 2 128 0,1 1 0 15,-3-1 0-15,0 5-160 0,-1-1 160 0,-1 3 0 16,-3 0 0-16,-2 1 0 0,-3 1 0 0,-3 0 0 16,-3 1-160-16,-2-1 160 0,-2-4-128 0,0 3 128 15,-2-5-176-15,-2 2 176 0,0-4-208 0,0 3 80 31,0-2-1232-31,1-1-240 0</inkml:trace>
  <inkml:trace contextRef="#ctx0" brushRef="#br0" timeOffset="29328.79">27496 9342 11055 0,'0'0'976'0,"-12"1"-784"0,3 3-192 0,-1 0 0 15,0-7 2256-15,0 3 416 0,1 3 80 0,-1-3 0 16,-2-4-1360-16,3 3-288 0,1-3-48 0,8 4-16 16,-8-5-80-16,3-6-32 0,2 3 0 0,5-5 0 15,3-2-416-15,4-3-64 0,5-1-32 0,5-2 0 16,5 1-416-16,2-4 0 0,4 1-144 0,1 1 144 0,3 3-176 16,1 3 176-16,-2 1-160 0,0 4 160 15,-1 0-192-15,-4 5 192 0,-4-3-208 0,-4 6 80 0,-3 6 128 16,-3 3 0-16,-3 6 0 0,-2 0-128 0,-5-2 128 0,-4 3 0 15,-4 2 0-15,-3 1 0 0,-4 1 0 0,-3 1 0 16,-5 0 0-16,-3-3 128 0,-3-2-128 0,1 0 144 16,0-1-144-16,2-3 160 0,1 0-160 0,2-4 0 15,2-2 0-15,6-1 0 0,-1-2 0 0,6-2 0 16,-2-2-224-16,8 4 80 16,-1-11-880-16,2 3-160 0,3-3-32 0,4 2-16 15,2-3-1392-15,3 3-256 0</inkml:trace>
  <inkml:trace contextRef="#ctx0" brushRef="#br0" timeOffset="29721.36">28645 9417 28559 0,'-10'9'2544'0,"-2"-3"-2032"15,1 4-512-15,2-3 0 0,2 0 128 0,7-7-128 16,0 0 0-16,0 0 144 0,0 0 176 0,0 0 16 16,0 0 16-16,4-9 0 0,5-5-208 0,4-1-144 15,1-2 192-15,4 1-192 0,-1-3 0 0,1 4 0 16,1-2 0-16,3 1 0 0,1-1 0 0,-3 2 0 16,2 1-192-16,-3 4 192 0,0-2 0 0,-1 2 0 15,1 4 0-15,-3 3 0 0,-2 1 0 0,-1 2-144 16,-2 2 144-16,1 2-128 0,-6 5 128 0,2 0-192 15,-2 3 192-15,1 0-192 16,-2 1-320-16,-2 1-80 0,0-3-16 0,-2 0-11872 0</inkml:trace>
  <inkml:trace contextRef="#ctx0" brushRef="#br0" timeOffset="30121.4">29626 9357 2751 0,'0'0'256'0,"0"0"-256"16,5-9 0-16,3 3 0 0,2 1 4944 0,7-3 944 15,0 2 192-15,2-2 48 0,2-3-4736 0,-2-3-944 16,4-2-192-16,1 4-48 0,1-2-208 0,1 1 128 0,-3 4-128 16,-2 0 0-16,-2 3 0 0,0-1 0 0,-1 2-208 0</inkml:trace>
  <inkml:trace contextRef="#ctx0" brushRef="#br0" timeOffset="38539.39">22121 9599 11055 0,'0'0'480'0,"0"0"112"0,0 0-464 0,0 0-128 0,-7-8 0 0,0 0 0 16,2-2 240-16,0 0 16 0,0 1 16 0,3-4 0 16,-1 3-144-16,2-3-128 0,-2 1 144 0,2 0-144 15,0 0 0-15,1-1 0 0,1 3 0 0,-1 0 0 16,-1 2 0-16,1 8 0 0,-4-8 0 0,4 8 0 15,0 0 0-15,0 0 144 0,0 0 16 0,0 0 0 16,0 0 528-16,0 0 96 0,-8 5 32 0,8-5 0 16,0 0 64-16,0 0 16 0,0 0 0 0,7 11 0 15,-7-11-96-15,11 6-16 0,1 0 0 0,0-2 0 16,2-3-48-16,1 2-16 0,3-2 0 0,4 0 0 16,1-1-144-16,1-1-16 0,4 1-16 0,4 1 0 15,2-1-176-15,0 2-48 0,2-2 0 0,3 1 0 16,3-1-48-16,0 2-16 0,1-2 0 0,-2-2 0 15,-2-1 96-15,3 1 16 0,2-1 0 0,1 2 0 16,5 0-48-16,2 0 0 0,4 1 0 0,-1 1 0 0,1-4-160 0,-6 1-32 16,-1-3-128-16,2 1 192 0,-1 1-64 0,5-3-128 15,1 0 176-15,4 0-176 0,5 3 0 0,-3-4 0 16,-1 2 0-16,-3 1 0 0,-2-1 128 0,1 0-128 16,5 0 0-16,1 3 0 0,3-3 128 0,-1-1-128 15,-3 1 0-15,-2 3 0 0,-5-1 0 0,-1 1 0 16,1-2 0-16,1 3 0 0,1-3 0 0,2 3 0 15,2-2 0-15,-3 3 0 0,-3-1 0 0,-3-1 0 16,-1 1 0-16,-2 1 0 0,0 0 0 0,1 0 0 16,3-1 0-16,0 0 0 0,2-2 0 0,-3 3 0 15,-1 0 0-15,-6-1 0 0,1-2 128 0,0 1-128 0,-4 0 0 16,4 1 0-16,3-1 0 0,3-1 0 0,3-1 0 16,0 2 0-16,-3-1 0 0,-4 1 0 0,-2-1 0 15,-1-1 0-15,1-1 0 0,-1 1 0 0,3 1 0 16,0 1 0-16,3 0 128 0,-1 1-128 0,2-3 0 0,-4 1 0 15,-3 2 0-15,-2 0 0 0,-1-2 0 0,2 2 0 16,0 1 0-16,1-3 0 0,2 1 0 0,3-3 0 16,2 2 0-16,1 2 0 0,1-2 0 0,-3 2 0 15,-6-2 0-15,2 1 0 0,-1-3 0 0,2 1 0 16,2 0 0-16,3 2 0 0,0-2 0 0,0-1 0 16,3 1 0-16,-3 1 0 0,-2 2 0 0,-1-1 0 15,-1-1 0-15,2-1 0 0,-1 0 128 0,2 1-128 16,0 0 0-16,1 1 0 0,1-2 0 0,-1 1 0 15,0 1 0-15,-2 2 0 0,0 0 0 0,1 0 0 16,0-2 0-16,3 2 0 0,6 3 128 0,-2-1-128 0,2 2 0 0,0 0 0 16,-4-1 0-16,2 0 0 0,0 3 0 0,5 0 0 15,-1-4 0-15,3 5 0 0,0 0 0 0,-3 0 0 16,-1-1 0-16,-4 2 0 0,0-3 0 0,0 2 0 16,-1 0 0-16,4-1 0 0,1-3 0 0,-2 3 0 15,-1-2 0-15,-2 0 0 0,-8-2 0 0,4 2 0 16,-1 0 0-16,0-2 0 0,0-2 0 0,3 0 0 15,-2 0 0-15,0 0 0 0,-2 0 0 0,-2 0 0 16,-4 3 0-16,0 1 0 0,-2-2 0 0,0 1 0 16,4-1 0-16,3 2 0 0,-1 0 0 0,1 1 0 15,-2 3 0-15,-1-3 0 0,-2 1 0 0,-7 2 0 16,-6-3 0-16,-3 0 0 0,-2 3 0 0,-4-3-224 0,-6 0 32 16,-5 1 16-1,-3-3-1744-15,-9-3-336 0</inkml:trace>
  <inkml:trace contextRef="#ctx0" brushRef="#br0" timeOffset="39744.51">24788 15084 2751 0,'-15'-1'128'0,"5"2"16"0,-3 2-144 0,0 0 0 16,-1-2 0-16,-2 0 0 0,-2-1 352 0,0 0 32 15,0 0 16-15,2 0 0 0,-1 0 432 0,2 0 96 16,-1 0 16-16,3 0 0 0,1 0 656 0,4-1 128 16,-4-3 16-16,2 4 16 0,2 3-672 0,8-3-144 15,-9 0-32-15,3 1 0 0,6-1-144 0,0 0-48 16,-8-4 0-16,8 4 0 0,0 0 0 0,0 0 0 16,0 0 0-16,0 0 0 0,0 0-64 0,0 0-16 15,0 0 0-15,0 0 0 0,0 0-64 0,13 3 0 0,0-3-16 0,3 0 0 16,3 0-80-16,3 0-16 15,0 1 0-15,3-2 0 0,3-5-96 0,1 4-32 0,1-2 0 0,3 3 0 16,3-2-16-16,4 1-16 0,1-5 0 0,6 4 0 16,6 1-112-16,4-2-32 0,2-1 0 0,-2 2 0 15,-2 0-160-15,0 1 0 0,-1-1 0 0,0 0 0 16,6 0 0-16,3 0 128 0,3 1-128 0,-3 0 0 16,-1 4 0-16,-3-2 0 0,1-2 128 0,-3 2-128 15,0 3 0-15,2-2 0 0,5-1 0 0,0 3 0 16,1 2 0-16,-4-3 0 0,-7 0 0 0,0-1 0 15,-1-1 0-15,2 1 0 0,1 0 0 0,0 1 0 16,1-2 0-16,0-2 0 0,-1 0 0 0,-3 1 0 16,-7 1 128-16,2 0-128 0,0-2 192 0,1 1-64 15,2 1-128-15,2 0 128 0,2 1-128 0,0 1 128 0,-1-2-128 0,0-2 0 16,-6-2 144-16,-2-1-144 0,0 2 0 16,-1-1 128-16,2 1-128 0,3-1 0 0,-2-1 0 15,0 1 0-15,2 2 0 0,-2-3 128 0,-2-3-128 0,-3 3 0 16,-3 3 0-16,-1-1 128 0,-2-2-128 0,0 1 0 15,2 0 0-15,-2 2 0 0,0-2 0 0,0-2 0 16,0 2 0-16,0 1 128 0,-1 1-128 0,0-5 0 16,-3 1 0-16,-4 3 128 0,-2 0 0 0,0-1 0 15,-3 1 0-15,0 1 0 0,-1-1 64 0,-1 1 32 16,-3 2 0-16,-2-2 0 0,1 1 16 0,-1 1 0 16,-3 0 0-16,-2 0 0 0,0 0-48 0,-2 0-16 15,-10 0 0-15,10 3 0 0,0-3 16 0,-10 0 0 16,0 0 0-16,9 2 0 0,-9-2-192 0,0 0 0 0,0 0 144 0,5 8-144 15,-5-8-192-15,2 11-96 0,-6 1-32 0,0-3 0 32,-1 1-2480-32,-3-1-496 0,-7 2-96 0,6 6-32 0</inkml:trace>
  <inkml:trace contextRef="#ctx0" brushRef="#br0" timeOffset="131342.15">29404 17597 19983 0,'0'0'880'0,"0"0"192"0,0 0-864 0,0 0-208 0,0 0 0 0,6-5 0 16,-6 5 1424-16,0 0 240 0,6-7 64 0,-6 7 0 0,0 0-160 0,0 0-32 15,0 0 0-15,0 0 0 0,0 0-400 0,5 10-96 16,-2 0-16-16,-3 5 0 0,-3 6-288 0,-2 3-64 16,-2 1-16-16,-1 4 0 0,-2-1-192 0,0 3-32 15,-2 2-16-15,-2-1 0 0,0-2-160 0,0 2-16 16,0 1-16-16,2-4 0 0,-1-3-96 0,3-2-128 16,1-5 176-16,1-3-176 0,2 0 0 0,2-2 0 15,0-5 0-15,4-9 0 16,0 0-288-16,0 0-160 0,0 0-48 0,0 0 0 15,0 0-704-15,8-11-144 0,1-5-16 0,0-2-9264 16,0-6-1856-16</inkml:trace>
  <inkml:trace contextRef="#ctx0" brushRef="#br0" timeOffset="131517.54">29476 17276 32655 0,'0'0'1440'0,"-8"-3"304"0,8 3-1392 0,-8 0-352 0,8 0 0 0,0 0 0 15,-8 4 1024-15,8-4 144 0,0 0 32 0,0 0 0 16,-5 5-768-16,5-5-160 0,0 0-16 0,0 0-16 16,0 0-240-16,0 0 128 0,0 0-128 0,10 3 0 31,0-3-288-31,2-2-160 0,0 1-16 0,2 1-16 0,3 1-2096 0,4 2-432 0,2 2-64 0</inkml:trace>
  <inkml:trace contextRef="#ctx0" brushRef="#br0" timeOffset="131875.53">30642 17421 26079 0,'2'-13'1152'0,"-2"13"256"0,4-9-1136 0,0-2-272 15,0 2 0-15,0-1 0 0,-4 10 1136 0,1-12 160 16,-2 2 48-16,-2-3 0 0,-2 4-320 0,-3-1-48 15,-2 3-16-15,0-1 0 0,-2 3-64 0,0 2-32 16,-5 1 0-16,1 2 0 0,-2 2-224 0,-4 3-64 16,-3 7 0-16,-2-1 0 0,-2 5-128 0,-3 4-16 15,-1 7-16-15,0 1 0 0,0 3 32 0,1 6 0 0,0 3 0 0,5 4 0 16,1 4-160-16,4 4-32 0,2-2 0 0,2 0 0 16,4-1-128-16,4-1-128 0,3-1 144 0,4-2-144 15,3-6 0-15,0-2 0 0,0 0 0 0,3-3 0 16,0-2 0-16,1-5 0 0,-1 0-128 0,-1-6 128 31,1 1-480-31,-2-3 16 0,-1 0 0 0,0-5 0 16,-2-4-496-16,2-10-80 0,0 0-32 0,-9 4 0 15,0-5-1584-15,-1-6-320 0,-2-4-64 0</inkml:trace>
  <inkml:trace contextRef="#ctx0" brushRef="#br0" timeOffset="132009.41">29866 18023 14735 0,'-12'-25'1312'0,"8"11"-1056"0,3 1-256 0,4-2 0 15,5 2 2736-15,3 4 480 0,5 0 112 0,4 4 0 16,2 3-1536-16,2 0-304 0,5 2-64 0,2 3-16 15,0-1-288-15,6 2-64 0,3 0-16 0,5 1 0 0,5-2-272 0,3-1-48 16,4 3-16-16,1 2 0 0,-7-2-368 0,-1 2-80 16,-3 2 0-16,-3-2-16 15,-4 0-1504-15,-7-2-288 0,-3-2-64 0</inkml:trace>
  <inkml:trace contextRef="#ctx0" brushRef="#br0" timeOffset="132759.59">28387 18687 22687 0,'0'0'1008'0,"0"0"208"0,6-13-976 0,2 2-240 0,-1 0 0 0,0 0 0 16,-2 3 1472-16,0 1 240 0,-5 7 48 0,6-7 16 15,-6 7-432-15,0 0-96 0,0 0-16 0,0 0 0 16,0 0-208-16,0 0-64 0,2 17 0 0,-4 2 0 16,0 2-256-16,-3 5-64 0,-2-1-16 0,-3 7 0 15,-3 1-256-15,1 4-48 0,-5 0-16 0,2 1 0 16,0 3-80-16,-2 3-16 0,-2-2 0 0,0 4 0 15,-3-4-80-15,1-2-128 0,3 0 176 0,0-5-176 16,3-1 160-16,0-5-160 0,2-4 128 0,4 1-128 0,0-5 0 0,4-2 0 16,1-3-224-16,4-2 80 15,0-4-1344-15,0-10-272 0,0 0-48 0,9 6-9296 16,3-8-1856-16</inkml:trace>
  <inkml:trace contextRef="#ctx0" brushRef="#br0" timeOffset="133055.51">28677 18946 29951 0,'0'0'1328'0,"0"0"272"0,-9 9-1280 0,2-3-320 0,2 3 0 15,0-1 0-15,1 6 816 0,1 1 96 16,0 4 32-16,-1-1 0 0,0 1-224 0,-1 0-32 0,-1 1-16 0,-2 2 0 15,-1 2-32-15,0 0-16 0,-1 0 0 0,3 3 0 16,-5-7-208-16,3 1-32 0,6-2-16 0,-3 1 0 16,3-1-176-16,-2-2-16 0,1-5-16 0,1 4 0 15,2-5-160-15,0 1 0 0,-1-2 0 0,1-3 0 32,1-7-400-32,0 0-16 0,0 0 0 0,0 0 0 15,0 0-976-15,0 0-192 0,9-3-32 0,0-3-16 16,1-4-1712-16,0-1-352 0,4-8-64 0,1 2-16 0</inkml:trace>
  <inkml:trace contextRef="#ctx0" brushRef="#br0" timeOffset="133743.6">29024 19015 12895 0,'0'0'1152'0,"0"0"-928"0,2-8-224 0,2-2 0 15,1 2 1984-15,0-2 368 0,0 1 64 0,0-4 16 16,-1 2-1104-16,0 1-224 0,0-3-32 0,1 5-16 15,-5 8-160-15,5-8-16 0,-5 8-16 0,0 0 0 16,0 0-288-16,0 0-64 0,0 0-16 0,1 16 0 16,-3 3 96-16,-2 4 32 0,-4 5 0 0,1 1 0 0,-4 2-304 0,0 3-64 15,-2 0-16-15,-1 1 0 0,2-1 48 0,-2-1 16 16,-2 0 0-16,1-2 0 0,-1-3 80 0,0-6 32 16,0 0 0-16,3-4 0 0,3-4 80 0,2-1 16 15,2-6 0-15,6-7 0 0,0 0-96 0,0 0-16 16,0 0 0-16,10-4 0 0,1-3-48 0,3-7-16 15,4-4 0-15,-1 0 0 0,-1-5-112 0,2-3-32 16,0-1 0-16,1 0 0 0,0 4-192 0,-1-3 176 16,1-2-176-16,3 2 160 0,-1 5-160 0,2 3 0 15,-1 3 0-15,0 3 0 0,0-1 0 0,2 10 0 16,2 1 0-16,-3 6 0 0,-1 4 0 0,-1 6 0 16,-3 4 0-16,-2 3 0 0,-1 5 0 0,-3 0 0 0,-2 5-160 15,-2 3 160-15,-3-2 0 0,-2-3 0 16,-1 0-128-16,-4 2 128 0,-1-4 0 0,-1 1 0 0,-1-6 0 0,1 1 0 15,-1-2-336-15,-4 0 16 0,3 0 16 0,-1-4 0 32,2-4-1504-32,0 0-304 0,0-2-64 0,5-11-13440 0</inkml:trace>
  <inkml:trace contextRef="#ctx0" brushRef="#br0" timeOffset="134110.37">29543 19256 28911 0,'-14'5'1280'0,"14"-5"256"15,-7 12-1216-15,2-3-320 0,2 2 0 0,3-2 0 0,0-9 576 0,5 13 64 16,2-5 16-16,2 1 0 0,2-5 176 0,3 0 16 16,6-4 16-16,1-1 0 0,2-2-48 0,2-1-16 15,3 2 0-15,2-5 0 0,4 1-400 0,-4 1-80 16,2-4 0-16,-3 3-16 0,-2-4-112 0,-4-1 0 15,-2-3-16-15,-2 2 0 0,-3 2 64 0,-2-2 16 16,-3-2 0-16,-3 5 0 0,-8 9 96 0,2-11 32 16,-2 2 0-16,0 9 0 0,-9-8-64 0,-2 7 0 15,-4 4 0-15,-6 4 0 0,0 2-320 0,-6 5 128 16,-2 4-128-16,-2 2 0 0,-1 8 0 0,-1-2 0 16,0 2 0-16,4 0 0 0,1 2 0 0,3 2 0 15,0-3 0-15,6 0-128 0,4 0 128 0,5-3 0 16,4 1 0-16,3-5 0 0,3-1-144 0,6-2 144 15,2-3-160-15,4 1 160 16,0-4-608-16,6-4-32 0,1-1 0 0,4-4 0 16,6-2-1504-16,2-2-304 0,1-4-64 0,3-6-12592 0</inkml:trace>
  <inkml:trace contextRef="#ctx0" brushRef="#br0" timeOffset="134510.53">30536 19349 32703 0,'0'0'1456'0,"0"0"288"0,-9-4-1392 0,-3 0-352 0,-1 4 0 0,0 4 0 15,-1 0 976-15,-2 1 128 0,-3 5 32 0,-3 0 0 16,-3 3-416-16,-2 4-80 0,0 0 0 0,1 2-16 0,-4 6-192 16,6 1-48-16,-3-2 0 0,5 3 0 0,1-3-160 0,6 2-32 15,2-1-16-15,6-5 0 0,0 1-176 0,5-3 0 16,3-4 0-16,3 0 128 0,1-3-128 0,4-1 128 15,2-5-128-15,4-1 128 0,2-3 64 0,1-2 16 16,2-4 0-16,0 0 0 0,1-4 80 0,0 1 16 16,2-3 0-16,-4 1 0 0,-1-4-48 0,-1 1 0 15,-3 3 0-15,-3 0 0 0,-3 3-16 0,-8 7-16 16,10-7 0-16,-10 7 0 0,0 0-32 0,0 0-16 16,0 0 0-16,8 11 0 0,-3 2-176 0,-2 0 128 15,-1 4-128-15,0 1 128 0,1 0-128 0,1 0 0 16,-1 0 0-16,3-3 0 0,0-1 0 0,1-2 0 15,4-3-144-15,0 2 144 0,1-6-160 0,2 1 32 0,-2-2 0 0,2-3 0 32,0-2-288-32,0-3-48 0,0-2-16 0,1-2 0 15,1-3-1232-15,-1-1-240 0,-1 2-48 0,0-4-9648 16,-1-3-1936-16</inkml:trace>
  <inkml:trace contextRef="#ctx0" brushRef="#br0" timeOffset="134878.31">31131 19153 25791 0,'0'0'1152'0,"0"0"224"0,0 0-1104 0,-6 10-272 0,1 4 0 0,0 3 0 16,-3 2 1856-16,0 1 320 0,-2 2 64 0,-1 2 16 16,-2 3-1376-16,-2 1-288 0,-3 2-48 0,0-1-16 0,0 2 144 0,1 2 32 15,-1-1 0-15,1-2 0 0,3 1-16 0,4-2 0 16,-3-4 0-16,6 1 0 0,2-5-304 0,1-3-48 15,0-6-16-15,4-2 0 0,5 1 64 0,0-4 0 16,-5-7 0-16,10 5 0 0,1-7 144 0,0-1 48 16,3-1 0-16,0-8 0 0,1 0-64 0,2-5 0 15,2-2 0-15,-1 0 0 0,-1-1-256 0,1-1-64 16,3 1-16-16,-4 1 0 0,2 2-176 0,0 2 0 16,2 4 144-16,-1 2-144 0,0 2 176 0,2 1-48 15,-2 4 0-15,2 0 0 0,0 1 48 0,-2 5 0 16,-1 5 0-16,0-3 0 0,-1 4-176 0,-2-1 0 15,0 4 0-15,-2-2 128 0,-3 1-256 0,1 0-64 16,-2-3-16-16,-4 1 0 16,-6-10-1152-16,6 8-240 0,-6-8-32 0,0 0-16 15,0 0-1744-15,0 0-368 0</inkml:trace>
  <inkml:trace contextRef="#ctx0" brushRef="#br0" timeOffset="135120.46">29541 18499 45439 0,'-20'-2'2016'0,"11"1"416"0,9 1-1952 0,0 0-480 0,0 0 0 0,0 0 0 0,0 0 496 16,0 0 0-16,14 4 0 0,-3 1 0 15,1-4-496-15,-1-1 128 0,6 0-128 0,-5 0 0 0,-2 0 0 0,1 0 0 16,-11 0 0-16,12 1 0 16,-3 2-1280-16,3 0-208 0,-12-3-48 0,10 10-11520 15,-3-1-2304-15</inkml:trace>
  <inkml:trace contextRef="#ctx0" brushRef="#br0" timeOffset="136144.5">26403 19822 5519 0,'0'0'496'0,"-6"-7"-496"0,1 1 0 0,5 6 0 15,-3-11 3776-15,0 4 672 0,3 7 128 0,-1-7 32 16,1 7-2672-16,0 0-528 0,0 0-96 0,0 0-32 15,0 0-176-15,0 0-32 0,0 0-16 0,0 0 0 16,-5 11-272-16,-2 3-48 0,1 4-16 0,-2 2 0 16,2 3-272-16,-2 5-64 0,-1-1-16 0,1 4 0 0,-4 3-48 0,1 1 0 15,-1 1 0-15,0-2 0 0,-4-2-48 0,1 0-16 16,2-2 0-16,3-5 0 0,1 1 0 0,2-6-16 16,0-5 0-16,5-3 0 0,2-1-80 0,0-11-16 15,2 9 0-15,-2-9 0 0,0 0 0 0,14 4 0 16,-1-8 0-16,3-2 0 0,2-3 112 0,1-2 32 15,0-7 0-15,2 0 0 0,3-1-112 0,1 1-32 16,2-2 0-16,-2 3 0 0,1 1-144 0,-1 4 0 16,1 6 0-16,-2 3 0 0,0 2 0 0,-1 4 0 15,-4 2 0-15,1 6 0 0,-1 3-128 0,-2 1 128 16,-7 3 0-16,-2 4 0 0,-5-1 0 0,-3 0 0 16,-3-3 0-16,-5 1 0 0,-2-2 0 0,-5 1 208 15,-3-1-48-15,-1-1-16 0,-3-2 192 0,1 0 48 16,-5 0 0-16,2-1 0 0,4-2-48 0,-2-4 0 15,0-2 0-15,3-1 0 0,2-4-176 0,1-3-32 16,4-2-128-16,0 0 192 0,2-7-336 0,2 1-80 16,2 0-16-16,2-5 0 15,3 0-624-15,3-1-128 0,4 1-32 0,2 2 0 16,4-3-2192-16,3 2-448 0,3-5-96 0,2 1-16 0</inkml:trace>
  <inkml:trace contextRef="#ctx0" brushRef="#br0" timeOffset="136448.49">26982 20115 26031 0,'0'0'1152'0,"0"0"240"0,-2 11-1120 0,-1 1-272 0,3 5 0 0,-1-1 0 16,0 1 1072-16,1 2 144 0,0 1 48 0,0 3 0 16,0 2-560-16,-2-2-128 0,1 3 0 0,0 0-16 15,2-1-48-15,-1-4 0 0,1 1 0 0,3-3 0 0,1-3 96 0,5-3 16 16,3 0 0-16,1 1 0 0,1-8 0 0,3-1 0 15,2-1 0-15,-1-4 0 0,1-5-64 0,1-1-16 16,1-2 0-16,-1-5 0 0,2-2-48 0,-1-1-16 16,-1-1 0-16,0-3 0 0,-2-2-64 0,-3-1-16 15,-2-1 0-15,-3 2 0 0,-3 0-80 0,-1-5 0 16,-1 0-16-16,-2-3 0 0,-1 0-160 0,-2 4-16 16,0-3-128-16,0 4 192 0,1 2-192 0,-1 4-208 15,-2 2 32-15,1 1 16 16,0 1-1184-16,0 1-224 0,0 5-48 15,0-1-10736-15,0 2-2128 0</inkml:trace>
  <inkml:trace contextRef="#ctx0" brushRef="#br0" timeOffset="136705.54">27567 19673 18431 0,'0'0'816'0,"-8"6"160"0,-2 1-784 0,4-1-192 0,2 6 0 0,1 0 0 0,2 5 3888 0,0 2 720 16,1 0 160-16,1 5 32 16,0 1-3616-16,2 7-720 0,-1 1-144 0,-2 3-16 15,2 1 16-15,-2 5 0 0,0 2 0 0,1 1 0 16,0 3-64-16,3-5 0 0,-1 2 0 0,-1-5 0 16,1 1-256-16,1-2 160 0,-1-2-160 0,0-2 128 15,-2-4-128-15,2 0 0 0,-2-2 0 0,0-6 0 16,-1-3-320-16,2-3-80 0,0-2-32 15,-2-5 0-15,0-10-2512 0,0 0-496 0,0 0-96 0</inkml:trace>
  <inkml:trace contextRef="#ctx0" brushRef="#br0" timeOffset="136892.84">27305 20057 35935 0,'0'0'3200'0,"0"0"-2560"16,0 0-512-16,0 0-128 0,9 6 944 0,5-2 160 0,5 1 48 0,4 3 0 15,2-4-688-15,5 1-128 16,1-2-16-16,5 3-16 0,3-4-96 0,5-1-16 16,4-1 0-16,1-1 0 0,2 0-192 0,-2 0 176 0,-4-2-176 0,-1-1 160 31,-8 0-1824-31,3 1-352 0,-6-1-80 0</inkml:trace>
  <inkml:trace contextRef="#ctx0" brushRef="#br0" timeOffset="137700.18">28855 20277 29135 0,'0'0'1280'0,"-8"5"288"0,8-5-1248 0,-8 11-320 0,2 3 0 0,0 7 0 0,-1 1 384 0,0 3 0 16,-4 0 16-16,4 2 0 16,-1 5-112-16,1 2-32 0,-2-1 0 0,1 1 0 0,0-1-64 15,-1 2 0-15,1-1-16 0,-3-4 0 0,0-2 80 0,3-3 0 16,3-1 16-16,1-4 0 15,2-5 224-15,-1-2 32 0,3-13 16 0,0 0 0 0,0 0 80 0,0 0 16 16,0 0 0-16,11-4 0 0,-3-5-64 0,4-6-16 16,1-5 0-16,2-3 0 0,-1 1-64 0,1-6-16 15,0 2 0-15,1-4 0 0,0 1-176 0,-1 1-48 16,3 0 0-16,0 3 0 0,2-3-48 0,-2 5-16 16,0 3 0-16,-3 3 0 0,-1 4-192 0,1 7 176 15,1 1-176-15,-1 4 160 0,-2 4-32 0,3 6-128 16,1 5 192-16,-3 7-64 0,-3 7-128 0,1 1 0 15,-2 3 0-15,-1 2 128 0,-2 0-128 0,0 3 0 16,-4 2-160-16,1 0 160 16,-3-3 0-16,-1-1 0 0,-1-2 0 0,-3-3 0 0,3 0 0 0,-1-6-144 0,-1-1 144 15,2-4 0 1,-1-5-624-16,2 0-32 0,0-14-16 0,0 0 0 16,0 0-2208-16,0 0-432 0,0 0-80 0</inkml:trace>
  <inkml:trace contextRef="#ctx0" brushRef="#br0" timeOffset="137976.56">29493 20575 26719 0,'-12'9'2368'0,"-1"0"-1888"0,-1 4-480 0,-3 2 0 0,-1 3 1024 0,1 2 128 15,1 6 0-15,-1-2 16 0,1-2-560 0,4 2-112 16,3 0-32-16,4-5 0 0,5 0 112 0,5-4 0 15,6-3 16-15,4-2 0 0,4 0-224 0,5-5-48 16,2-2-16-16,1-2 0 0,-2-4-112 0,1 1 0 16,1-5-16-16,1-1 0 0,-1-3 272 0,-2 1 64 15,2-2 16-15,-2-2 0 0,-2-3 240 0,-4 3 64 16,-5-2 0-16,-2 0 0 0,-3 0-64 0,-4 0 0 16,-7 2 0-16,-1 2 0 0,-3-2-128 0,-4 0-48 15,-2 2 0-15,-5 3 0 0,-3 1-320 0,-1 0-64 0,1 3-16 16,-2 0 0-16,0 5-384 0,0 1-96 15,2 3-16-15,2 0 0 16,4-1-1552-16,1 1-320 0,3 1-64 0</inkml:trace>
  <inkml:trace contextRef="#ctx0" brushRef="#br0" timeOffset="138355.09">30016 20453 21183 0,'-5'12'1888'0,"3"-1"-1504"0,-3-1-384 0,1 4 0 0,0 4 1792 0,0 1 272 0,-1 2 64 0,0 2 16 16,-3-1-960-16,1 4-192 0,-2 1-32 0,-1-2-16 15,-3 3 16-15,2-3 0 0,-1 3 0 0,2-4 0 16,-2-3 16-16,4-2 16 16,1-4 0-16,3-2 0 0,2-2-288 0,2-11-48 0,-1 9-16 0,1-9 0 0,0 0-192 0,0 0-64 15,12-1 0-15,1-3 0 0,0-5 64 0,1-1 16 16,1-5 0-16,3-2 0 0,0-1-80 0,-1-1 0 15,0 0-16-15,-1 0 0 0,3-2-160 16,1 2-16-16,0 1-16 0,-2 3 0 0,1 1-176 0,0 2 128 16,0 6-128-16,0 2 128 0,0 4-128 0,-2 5 0 15,-2 8 0-15,-1 3 0 0,0 6 0 0,-4 3-144 16,-1 5 144-16,-2 4-208 16,-1 0 16-16,-4 2 0 0,-2 1 0 0,-1-1 0 15,0 1-336-15,-1-19-64 0,1 4-16 0,-2-1 0 16,1 0-2288-16,-1-1-464 0,1-5-96 0</inkml:trace>
  <inkml:trace contextRef="#ctx0" brushRef="#br0" timeOffset="138982.31">30585 21107 20271 0,'0'0'1792'0,"0"0"-1424"16,0 0-368-16,0 0 0 0,0 0 1680 0,0 0 272 15,0 0 48-15,0 0 16 0,0 0-1296 0,6-5-256 16,2-4-48-16,2 0-16 0,1-4 176 0,3-1 16 15,1-2 16-15,1 0 0 0,0-1 224 0,15-18 32 16,-3 4 16-16,-4-1 0 0,2 8 16 0,-1-4 16 16,-3 1 0-16,1-4 0 0,3 1-272 0,-3-1-48 15,-2 0-16-15,-2-4 0 0,-2-2-240 0,-3 1-48 16,-1-4-16-16,-3 2 0 0,-1 6-16 0,0 1-16 16,-4-3 0-16,0 3 0 0,-3 1-112 0,0 1-128 0,0 4 176 0,-1 1-176 15,-4 1 208-15,1 6-64 16,0 6-16-16,-1 2 0 0,1 4-128 0,-2 1 128 0,-3 4-128 0,0 8 128 15,-3-1-128-15,-1 11 0 0,-1 9 0 0,-2 1 0 16,0 7-176-16,-4 2 176 0,0 5-128 0,-1 0 128 16,3 8 0-16,-1-1 0 0,2 1 0 0,2 2-128 15,3-1 128-15,2-2 0 16,1 1 0-16,2-4 0 0,0-1 0 0,2-3 0 0,0 2 0 0,5-23 128 16,-1 1-128-16,4 1 0 0,0 1 0 0,2-3 0 15,-1-2-400-15,0-1-112 16,3-2 0-16,4 5-16 0,0-7-2432 0,-13-14-496 0,19 4-80 0</inkml:trace>
  <inkml:trace contextRef="#ctx0" brushRef="#br0" timeOffset="139184.68">31197 20780 26719 0,'0'0'2368'0,"0"0"-1888"0,-2 15-480 0,-1 1 0 16,2 1 912-16,1 2 96 0,0 2 16 0,-1-1 0 0,-3 3-320 0,-1 2-48 15,0 0-16-15,-3 0 0 0,0 2-96 0,5-13-32 0,-1 0 0 0,-3 1 0 16,2 0-256-16,0-1-64 16,1 0-16-16,1-2 0 0,0-2-176 0,-1 6-144 0,2-6 144 0,2-10-208 31,0 0-624-31,0 0-112 0,0 0-16 0</inkml:trace>
  <inkml:trace contextRef="#ctx0" brushRef="#br0" timeOffset="139627.56">31481 20968 23615 0,'-7'13'2096'16,"-3"3"-1680"-16,0 4-416 0,1 0 0 0,0 0 1024 0,5-8 128 15,-1 0 32-15,1-1 0 0,2 0-48 0,-3-3-16 16,1 0 0-16,1-2 0 0,3-6-144 0,0 0-16 16,0 0-16-16,0 0 0 0,8-4 0 0,1-6 0 15,4-1 0-15,-1-4 0 0,4-1-304 0,-1-2-64 16,1-1-16-16,2 0 0 0,14-18-240 0,-7 5-64 15,-3 7 0-15,-4 1 0 0,-3 3 0 0,-1 5 0 16,-1 4 0-16,0 1 0 0,-3 2-256 0,-1 4 0 16,-9 5 128-16,12 4-128 0,-12-4 0 0,12 15 0 15,-2 3 0-15,-2 7 0 0,-2-2-144 0,-2 6 16 16,0 2 0-16,-4-14 0 0,0 6-80 0,-3 2-16 16,2-1 0-16,-1 4 0 0,2-4 32 0,0 1 16 0,0-4 0 15,3 13 0-15,2-10-160 0,1-5-48 0,-6-19 0 16,0 0 0-1,0 0-256-15,0 0-48 0,0 0-16 0,25 4 0 16,-6-7-1424-16,-3-3-304 0,-2-7-48 0</inkml:trace>
  <inkml:trace contextRef="#ctx0" brushRef="#br0" timeOffset="140139.97">31955 20747 20271 0,'0'0'896'0,"0"0"192"0,0 0-880 16,-5 10-208-16,5-10 0 0,-4 12 0 0,-1-3 1728 0,0-3 320 15,0 0 48-15,0 2 16 0,-2-3-896 0,0 3-192 16,0-2-16-16,1-1-16 0,-2 3-176 0,1-3-48 16,2 1 0-16,-2 2 0 0,1-3-160 0,6-5-32 15,-7 6-16-15,7-6 0 0,-5 9-320 0,5-9-64 16,0 0-16-16,0 0 0 0,0 0-160 0,0 0 128 15,-2 8-128-15,2-8 128 0,0 0 16 0,0 0 0 16,0 0 0-16,5 11 0 0,-5-11 160 0,9 5 16 16,-9-5 16-16,10 4 0 0,0 0-80 0,2-3 0 0,-1-1-16 0,-1-1 0 15,0 0-240-15,2-3 128 0,1 0-128 0,-3 0 0 16,-3-2 208-16,1-1-48 16,1 2-16-16,0 2 0 0,0-6 32 0,-2 1 0 0,1-2 0 15,0 3 0-15,-2 0-16 0,-2-2 0 16,-2-1 0-16,0 1 0 0,-2 9-160 0,0 0 160 15,-3-9-160-15,3 9 160 0,-4-6-160 0,4 6 0 0,-11 0 144 0,-1 3-144 16,1 1 0-16,-1 4 0 0,-3 0 0 16,0 3 0-16,-2 3 0 0,2 2-128 0,-1 1 128 0,0 1 0 15,2 1 0-15,2 0-128 0,0-1 128 0,2 0 0 16,4-1 0-16,1 0 0 0,-2-1 0 0,7-8-128 16,0 1 128-16,3 0 0 0,-1-2-144 0,2 2 144 15,1-2-160-15,2 0 160 0,0-3-208 0,7 4 80 16,0-3-256-16,0-3-32 15,0-2-16-15,0 0 0 0,1-1-416 0,1 0-96 0,-2-3-16 16</inkml:trace>
  <inkml:trace contextRef="#ctx0" brushRef="#br0" timeOffset="140415.12">32266 20814 4607 0,'0'0'192'0,"0"0"64"16,0 0-256-16,-5 7 0 0,5-7 0 0,-5 12 0 0,0 1 6160 0,1 0 1200 15,0 1 224-15,-2 2 48 0,1 2-5520 0,0 1-1088 16,0 2-240-16,-2 0-32 0,0 1-128 0,3-11-32 16,0 3 0-16,0 2 0 0,1-3 112 0,0 0 32 0,-2 0 0 0,2 1 0 15,2-4-128-15,1 0-32 16,1 0 0-16,2 3 0 0,-3-13-48 0,6 10-16 0,-6-10 0 15,0 0 0-15,12-2 16 0,-2-5 0 0,0 0 0 0,-4 0 0 16,1-3-160-16,0 0-48 0,1 0 0 0,0-3 0 16,-1 3-160-16,2-3-32 0,0 3-128 0,0 1 192 15,1-1-192-15,2 4 0 0,-4 2 0 0,10-5 0 16,-4 4 0-16,-2 4-240 0,0-1 80 0,-1 4 16 16,-11-2-1536-16,0 0-304 15,8 3-64-15</inkml:trace>
  <inkml:trace contextRef="#ctx0" brushRef="#br0" timeOffset="140846.91">32139 20460 30527 0,'0'0'1344'0,"0"0"288"0,0 0-1312 15,0 0-320-15,0 0 0 0,10-1 0 0,2-2 928 0,2 0 112 0,2 0 32 0,3-1 0 16,3 0-112-16,-8 3-32 0,4-3 0 0,2-1 0 16,3 2-320-16,1 1-64 0,1-1-16 0,1 2 0 15,-1 0-128-15,20-2-16 0,-11 2-16 0,-6 0 0 16,-2 1-224-16,-6 1-144 0,-5 0 192 0,-2 2-192 15,-13-3-144-15,0 0-144 0,0 0-32 0,7 5 0 16,-7-5-1904-16,0 0-384 0,0 0-80 0</inkml:trace>
  <inkml:trace contextRef="#ctx0" brushRef="#br0" timeOffset="141089.54">32223 20633 21183 0,'0'0'944'0,"0"0"192"0,0 0-912 0,0 0-224 16,0 0 0-16,13 3 0 0,-1 0 3072 0,-4-2 576 16,1 1 128-16,2-2 0 0,3-2-2288 0,2 0-464 15,1-1-80-15,4-3-32 0,0 1-224 0,16-4-48 16,-4-1-16-16,-2 3 0 0,-3-2-272 0,-2 4-48 16,-1-1-16-16,-5 0 0 0,-2 2-128 0,0 3-32 15,-4-2 0-15,-1 2 0 0,-1-1-320 0,-2 2-64 0,-10 0 0 0,12 2-16 31,-4-1-1280-31,4 0-256 0,-12-1-48 0</inkml:trace>
  <inkml:trace contextRef="#ctx0" brushRef="#br0" timeOffset="141689.04">32337 20134 20783 0,'0'0'912'0,"0"0"208"0,-7-3-896 15,7 3-224-15,-8-5 0 0,8 5 0 0,0 0 1216 0,0 0 208 0,-7-3 48 0,7 3 0 16,0 0-320-16,0 0-64 16,0 0-16-16,0 0 0 0,0 0-384 0,8 4-80 15,3 0-16-15,0-1 0 0,0 0 112 0,3 1 32 0,0 0 0 0,2 3 0 16,0 0 32-16,3 3 0 15,2-3 0-15,3 6 0 0,-3-1-80 0,5 1-16 16,2 3 0-16,0 0 0 0,-3 1-272 0,1 1-48 0,-2-1-16 16,-1 1 0-16,-2 0-144 0,0-4-16 0,-4-3-16 15,-1 1 0-15,-2-1 32 0,-2-2 0 0,0 3 0 0,-6-9 0 16,0 3 96-16,1 1 32 0,-1-2 0 0,-1 2 0 16,0 0-32-16,0-2 0 0,-1 4 0 0,1 4 0 15,-1 1-96-15,0 1 0 0,-4-1-16 0,0-1 0 16,-3 2-48-16,2 2 0 0,0 0 0 0,-2 1 0 15,0 0 64-15,-1 0 0 0,1 0 0 0,-1-7 0 0,-1 0 96 16,-1 3 32-16,-2 0 0 0,-1 3 0 16,-1-2 0-16,-1 0 16 0,-2-1 0 0,-10 14 0 0,-1-3-16 0,1-5 0 15,0-2 0-15,2-1 0 0,3 0-64 0,-5-4-32 16,-5-2 0-16,1-2 0 0,2 2-224 16,1-3 0-16,0 2 0 0,1-2 0 15,2 1-528-15,1-2-208 0,2 4-32 0,4-5-16 16,2 3-1744-16,1-4-352 0,4 0-64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977" units="cm"/>
          <inkml:channel name="Y" type="integer" max="17318" units="cm"/>
          <inkml:channel name="F" type="integer" max="65535" units="dev"/>
          <inkml:channel name="T" type="integer" max="2.14748E9" units="dev"/>
        </inkml:traceFormat>
        <inkml:channelProperties>
          <inkml:channelProperty channel="X" name="resolution" value="1000.26953" units="1/cm"/>
          <inkml:channelProperty channel="Y" name="resolution" value="1000.46216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4-21T18:12:24.968"/>
    </inkml:context>
    <inkml:brush xml:id="br0">
      <inkml:brushProperty name="width" value="0.05292" units="cm"/>
      <inkml:brushProperty name="height" value="0.05292" units="cm"/>
      <inkml:brushProperty name="color" value="#7030A0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18155 9882 6735 0,'0'0'288'0,"0"0"80"0,0 0-368 0,0 0 0 0,0 0 0 0,0 0 0 15,0 0 608-15,0 0 48 0,0 0 16 0,0 0 0 16,0 0-96-16,0 0 0 0,0 0-16 0,0 0 0 15,0 0-112-15,0 0-32 0,0 0 0 0,0 0 0 16,0 0-32-16,0 0 0 0,0 0 0 0,0 0 0 0,0 0-32 0,0 0-16 16,11 2 0-16,-1 2 0 0,-10-4-32 0,14 4-16 15,-3-4 0-15,2 0 0 0,1-1-32 0,1 1 0 16,3 0 0-16,0 0 0 0,3-3 16 16,1-1 0-16,2 2 0 0,3-1 0 0,0 1-32 0,2 1-16 15,0-3 0-15,3-1 0 0,1 1 0 0,1 1 0 16,3 2 0-16,1 0 0 0,2 0-96 0,1-2 0 15,4 0-128-15,1 0 192 0,0 1-192 0,-1 0 0 16,-2-2 0-16,1 1 0 0,-2-3 0 0,0 4 0 16,2-2 0-16,1 1 0 0,0 2 128 0,2-2-128 15,2 1 176-15,-1-2-176 0,0 2 176 0,-2-2-176 16,-4 0 160-16,0-2-160 0,-1 0 144 0,-2 3-144 16,2-1 128-16,-2 1-128 0,0-1 0 0,0 2 0 0,-1-2 128 0,0 3-128 15,-1-2 0-15,1 1 0 0,0-3 0 0,-1 1 0 16,-3 0 0-16,2 3 0 0,1-2 0 0,1 1 0 15,1-3 0-15,1 2 128 0,2 1-128 0,1 0 128 16,1 1-128-16,3 0 192 0,2-1-192 0,-6 1 192 16,0 0-192-16,-1-2 0 0,0-180 0 0,-1 365 128 15,-1-186-128-15,1 3 0 0,-2-2 0 0,3 3 128 16,2-2-128-16,-1-1 0 0,0-3 0 0,-2 2 128 16,1 2-128-16,-6-2 0 0,-1-5 0 0,0 4 0 15,2 4 0-15,0-2 128 0,0-2-128 0,1 0 0 16,0-3 0-16,2 1 0 0,4 2 0 0,3 1 0 15,-2-4 0-15,-2 0 0 0,0 2 0 0,0-2 0 0,1 3 0 0,0 0 0 16,-1-1 0-16,2 2 0 0,-1 2 0 16,2-1 0-16,-2 2 128 0,2-2-128 0,-3-3 0 0,-1 1 0 15,-3-4 0-15,-1 3 0 0,1 2 0 0,2-4 0 16,-1-1 0-16,4 7 0 0,1-1 0 0,4 2 128 16,0-3-128-16,5 0 128 0,-2-1-128 0,-4-2 0 15,-2-1-160-15,0 2 160 0,2-3 0 0,0 4 0 16,-2-1 0-16,5 0 0 0,3 4 0 0,1-1 0 15,0-3 0-15,-3-2 160 0,-5 4-160 0,2-2 0 16,0-2 0-16,-1 4-176 0,0-1 176 0,6-1 0 16,0 2 128-16,6-1-128 0,0-6 0 0,-2 3 0 15,-4-2 0-15,-3 4 0 0,-1-2 0 0,1 3 0 16,0 1 0-16,4 1 0 0,1 0 0 0,-2-1 0 16,-3 3 0-16,-2-2 0 0,-4-2 0 0,0 0 0 0,-5 0 0 15,0 2 0-15,-3 1 0 0,0 0 0 0,-1 0 0 0,4 1 0 16,-1 1 0-16,1 0 0 0,-2-2 0 0,-1 1 0 15,1-3 0-15,-4 2 0 0,-1-1 0 0,-2 1 0 16,-5 2 0-16,1-3 0 0,0 1 0 0,-2-2 0 16,1 2 128-16,-3 1-128 0,1 0 160 0,0 0-160 15,-3-1 0-15,1 2 0 0,-3-1 0 0,1 0 0 16,2 1 0-16,-3-1 0 0,-2-1 160 0,-3 0-32 16,-2 0-128-16,0 0 0 0,-6 2 0 0,3 0 0 15,-9 0 0-15,9-1 0 0,0-1-176 0,-9 2 176 16,0 0 0-16,9 0 0 0,-9 0 0 0,0 0 0 15,0 0 0-15,0 0 0 0,0 0 0 0,0 0 0 16,0 0 0-16,0 0 0 0,0 0 160 0,0 0-160 0,0 0 192 16,-12 3-32-16,0 1-16 0,-2 0 0 0,-3-2-144 0,-2 2 128 15,-4 0-128-15,1 1 128 0,0-1-128 0,-5 1 0 16,0 1 0-16,-1 0 0 0,-2 3 0 0,-3 0 0 16,-3 3 0-16,2-2 128 0,-6 4-128 0,-3-1 0 15,-4-1 0-15,-4 0 128 0,-2-3-128 0,1-1 0 16,-2 4 0-16,1-3 0 0,-3 2 0 0,3-2 0 15,-6 1-144-15,-3-1 144 0,-4 3 0 0,-2 0 0 16,2-4 0-16,-1 3 0 0,1 0 0 0,-4 1 0 16,-4 2-192-16,-5-2 192 0,-6-1-128 0,3 4 128 15,0 1 0-15,1-2 0 0,-3-3 0 0,0 3 0 16,-6 3 0-16,3-2 0 0,6-4 0 0,2 2 0 16,-2 0 0-16,-4-4 0 0,-5 1 0 0,-2-4 0 0,3 0 0 15,1 1 0-15,1-3 0 0,-2 1 0 0,-2-1 0 0,2-3 0 16,3 1 0-16,1 2 0 0,1-1 0 0,0 1 0 15,-1 2 144-15,4-4-144 0,2 2 128 0,5 0-128 16,3 2 0-16,0 1 0 0,-3-2 0 0,3 1-176 16,0-2 176-16,1 1 0 0,2 1 160 0,3 1-160 15,2 0 0-15,-3 4 0 0,-4-3 0 0,-1 1 0 16,-1-1 0-16,3 1 0 0,0-3 0 0,2 6 0 16,0-2 0-16,-1 1 0 0,-3 1 0 0,2-7 0 15,2-3 0-15,4 3 0 0,2 4 0 0,2-1 0 16,3 1 0-16,-3-4 0 0,-2 0 0 0,0 1 0 15,1-2 0-15,3 0 0 0,1 1 0 0,3 3 0 16,2-2 0-16,0 4 0 0,-1-2 0 0,0 0 0 0,-3-5 0 0,1-1 0 16,0-1 0-16,3 0 0 15,2 2 0-15,2-3 0 0,0 1 0 0,5 4 0 0,1 0 0 0,3-2 0 16,-3-1 0-16,3 2 0 0,3 1 128 0,0 0-128 16,4-1 0-16,3 0 0 0,2-3 0 0,5 3 128 15,0 0-128-15,5-3 0 0,2 0 0 0,4 2 128 16,1-2-128-16,1 3 0 0,8-4 128 0,0 0-128 15,-3 9 0-15,3-9 0 0,0 0 0 0,0 0-160 16,0 0 0-16,9 5 0 0,-9-5 160 0,19 4-192 16,-1 1 192-16,4-4-192 0,3-1 192 0,6-2 0 15,2-4 0-15,5 4-128 0,4-2 128 0,1-1 0 16,0-5-144-16,6 2 144 0,1-2 0 0,8 4 0 16,4-2 0-16,7-1 0 0,4-7 0 0,4-1 0 15,-5 1 0-15,6 0 0 0,5 2 144 0,6 3 0 0,6-4 0 0,-1-1 0 16,-3-1 16-16,4-1 0 0,3 1 0 0,3 2 0 15,-1 2-160-15,3 1 192 0,0-4-192 0,5 4 192 16,4 3-32-16,-1-4 0 0,-5 0 0 0,4 3 0 16,2-3-160-16,2 3 192 0,-2-2-192 0,0-1 192 15,-4 3-192-15,4-2 0 0,1 0 0 0,-1 1 128 16,-4-1-128-16,1 0 0 0,3 1 144 0,-4-2-144 16,-5 0 0-16,2 3 128 0,5-1-128 0,-4 3 0 15,-3-1 0-15,-4 2 0 0,-1-1 0 0,3 2 128 16,0 1-128-16,0-4 0 0,-5-2 0 0,0 3 0 15,-3 4 0-15,2-1 0 0,5-2 0 0,-6 1 128 16,-7-8-128-16,-5 5 0 0,-4-1 0 0,1 5 0 16,0 0 0-16,-4 0 128 0,-7-3-128 0,-3-2 0 15,-4 2 0-15,-4-1 0 0,-2 3 0 0,0 2 128 0,1 0-128 0,-3 2 0 16,-3-3 0-16,-5 1 0 0,1-2 0 0,-4 0 0 16,-5 1 0-16,-4 2 128 0,-1-4-128 0,-7 2 0 15,1 3 0-15,-6-1 0 0,-1 2 0 0,-5-3 0 16,-4-1 0-16,2 2 128 0,-12 3-128 0,6-2 0 15,-6 2 0-15,0 0 0 0,0 0 0 0,0 0 0 16,0 0 0-16,-6-9 0 0,-2 3 0 0,-4 3 0 16,-2 2 0-16,-2 1 0 0,-2 0 0 0,-2 1 0 15,-3 2 0-15,-1 0 0 0,-7 1 0 0,0 1 0 16,-9-2 0-16,-6 3 0 0,-6 3 144 0,-4-1-144 16,-1 2 192-16,-1-3-192 0,-6 2 0 0,-5-2 0 0,-4 0 0 15,-9 2-192-15,-7-187 192 0,-2 369 128 0,1-183 0 16,-10 0-128-16,-5-1 0 0,-6-3 0 0,0-2 0 0,-4 6 0 15,-3 1 0-15,-7 2 0 0,-4-3 0 0,-1 3 0 16,0 1 0-16,-2-2 0 0,-5 0 0 0,0 0 0 16,1 2-160-16,2 2 160 0,-1-3-160 0,2 3 160 15,-1 1 0-15,5 2 0 0,3-3 0 0,3-3 0 16,-1 1 0-16,2 2 0 0,3-3 0 0,-1 3 0 16,1 1 0-16,2 2 0 0,3-4 0 0,3-2 0 15,5 2 0-15,1 1 0 0,-2-5 0 0,7 3 0 16,4 1 0-16,5 2 0 0,2-1 0 0,2-1 0 15,0-2 0-15,5-3 0 0,6 1 0 0,5-1 0 16,2 3 0-16,4 0 0 0,4 3 0 0,3-2 0 16,2-7 0-16,-1 0 0 0,3 0 0 0,6 1 0 15,4 2 0-15,4 2 0 0,5-5 0 0,4 3 0 16,2-3 0-16,4 1 0 0,4 2 128 0,3-3-128 0,3 1 0 0,2 2 0 16,1-4 0-16,2 1 0 0,-1 1-240 0,4-1 48 15,-2-2 16-15,9-3 0 0,-9 6-32 0,3 1-16 16,6-7 0-16,0 0 0 0,0 0 16 0,0 0 0 15,0 0 0-15,0 0 0 0,0 0 16 0,17 1 16 16,1-1 0-16,4-4 0 0,2-6 176 0,5 1-160 16,4-4 160-16,8-2-160 0,5 0 160 0,7 0 0 15,4-1-144-15,8 2 144 0,6-3 0 0,3-3 0 16,5-2-144-16,9 0 144 0,6 2 0 0,9 1 0 16,7-3 0-16,5 3 0 0,4 4 0 0,8-2 0 15,5-2 0-15,4 0 144 0,2 1 0 0,7 0 0 0,1 3 0 0,8-3 0 16,6 1 16-16,1-1 0 0,-1 0 0 15,4 1 0-15,8 1-32 0,3 2 0 0,6 4 0 0,-1-3 0 16,-1 2-128-16,-3-1 192 0,-3-3-192 0,2 4 192 16,3 5-192-16,-5 3 192 0,-6-5-192 0,-5 2 192 15,-4-3-192-15,-4 2 160 0,-9 2-160 0,-12-2 160 16,-11-1-160-16,-9 3 160 0,-11 1-160 0,-4 2 160 16,-4-1-160-16,-10 1 0 0,-11-2 0 0,-8 0 0 31,-8 0-1296-31,-7 2-304 0</inkml:trace>
  <inkml:trace contextRef="#ctx0" brushRef="#br0" timeOffset="1517.1">18752 9882 8287 0,'-17'1'736'0,"1"3"-592"0,-1-1-144 0,2-1 0 15,0-1 592-15,3 2 96 0,2-1 16 0,10-2 0 16,0 0-384-16,0 0-64 0,0 0 0 0,0 0-16 16,0 0 112-16,16 4 32 0,5-4 0 0,5-1 0 15,5-3 64-15,8 0 0 0,3 1 16 0,7-6 0 0,2 2-144 0,2-2-16 16,-1 2-16-16,9 0 0 0,5 0-160 15,5 3-128-15,6 1 192 0,3 0-192 0,2-5 144 0,2 4-144 16,1 3 0-16,8-2 144 0,8 1-16 0,-1-3-128 16,-2-2 192-16,5 5-64 0,5-1 0 0,1 0-128 15,0-3 192-15,3 3-64 0,-1-2 80 0,5-2 16 16,3 1 0-16,-2 1 0 0,-1-3-32 0,1 3-16 16,2-4 0-16,-1 2 0 0,-3 0-48 0,2-2 0 15,2 0 0-15,-3-3 0 0,-8-1 32 0,-1-2 0 16,-2-2 0-16,-3 1 0 0,-3-2 96 0,-7 0 0 15,-9-2 16-15,-1 2 0 0,-2 0 48 0,0-1 0 16,0 0 0-16,-5 1 0 0,-6 2-112 0,1 2-16 0,-4 0 0 16,5 0 0-16,3 1-16 0,-5 0-16 0,1-1 0 0,-1 0 0 15,-8 4-160-15,-2 3 160 0,-4 1-160 0,1 4 160 16,-1 1-160-16,0-2 0 0,-1 3 0 0,-4 4 0 16,-4-2 0-16,-4 1 0 0,-5 0 0 0,-4 0 0 15,-4 1 0-15,-5 1 0 0,-4 0 0 0,-3 2 0 16,-4-2-256-16,-5 0-64 0,-8-5-32 0</inkml:trace>
  <inkml:trace contextRef="#ctx0" brushRef="#br0" timeOffset="21231.76">6339 9731 9215 0,'0'0'816'0,"0"0"-656"16,0 0-160-16,0 0 0 0,0 0 1280 0,0 0 240 0,5-14 32 15,0 0 16-15,-1-3-272 0,4-1-48 0,1-2-16 0,3-3 0 16,1-9 0-16,2 2 0 0,1-1 0 16,0-2 0-16,-2-3-320 0,1 0-64 0,1-1-16 0,-1 1 0 15,0 1-208-15,-4-1-48 0,2 3-16 0,0-1 0 16,0 0-288-16,-1 3-48 0,0 3-16 0,-1 0 0 16,1 3-208-16,-3-2 176 0,1 7-176 0,-3 1 160 15,4 2-160-15,-1 3 0 0,-4 4 0 0,0 1 0 16,-6 9 192-16,0 0-32 0,0 0-16 0,0 0 0 15,0 0-144-15,8 12 0 0,-3 1 144 0,-2 5-144 16,-3 3 0-16,0 4 0 0,0 3 0 0,0 6-128 16,0 1-80-16,0 4-16 0,1 3 0 0,3 4 0 15,3-2 96-15,2 5 128 0,0 3-208 0,1 1 80 16,1 4-368 0,-1-1-64-16,-3-1-16 0,3-1 0 0,-2 0-1856 0,2-3-384 0</inkml:trace>
  <inkml:trace contextRef="#ctx0" brushRef="#br0" timeOffset="30797.86">8142 8419 25791 0,'-11'15'1152'0,"8"0"224"0,1 7-1104 0,0 3-272 0,2 1 0 0,2 4 0 16,0 6 1152-16,1-2 160 0,1-2 32 0,1-1 16 15,3-2-560-15,-2-2-112 0,2-2-32 0,-2-6 0 16,3 0-336-16,0-2-64 0,1-2 0 0,0-5-16 16,2 0-48-16,1-5 0 0,1-2 0 0,1-3 0 15,1-1-16-15,3-2-16 0,3 0 0 0,2-2 0 16,-1-4-160-16,1 2-256 0,0-5 64 0,-1 1 16 15,1 0-784 1,2-6-144-16,-1 0-48 0,3 0-8384 0,1-1-1696 0</inkml:trace>
  <inkml:trace contextRef="#ctx0" brushRef="#br0" timeOffset="42681.5">6785 11130 8399 0,'0'0'368'0,"0"0"80"0,0 0-448 0,0 0 0 15,0 0 0-15,0 0 0 0,0 0 688 0,4 13 32 0,-1-4 16 0,-3-9 0 16,0 0-48-16,0 0-16 0,0 0 0 0,0 0 0 16,0 0 48-16,0 0 16 0,0 0 0 0,0 0 0 15,0 0-16-15,-2 11 0 0,2-11 0 0,0 0 0 16,0 0 144-16,0 0 32 0,-9 1 0 0,9-1 0 15,0 0-128-15,-6-2 0 0,6 2-16 0,-6-8 0 16,1 2-80-16,5 6-16 0,-2-11 0 0,1 0 0 16,1 0-208-16,0 1-32 0,1-3-16 0,4-1 0 15,-2 1 64-15,1 1 16 0,0-4 0 0,1-1 0 16,1-4-128-16,2 2-32 0,-1-1 0 0,0-4 0 16,-1-2-80-16,-1 1-32 0,3 1 0 0,-1 1 0 15,1-4 0-15,1 0 0 0,0-4 0 0,0-1 0 16,-2 0-80-16,3 0 0 0,1-1-128 0,0 0 192 0,2 0-192 0,0 1 176 15,1 2-176-15,-1-2 160 0,-5-2-160 0,4-1 128 16,0 1-128-16,1 2 128 0,0 3-128 0,1-1 128 16,-3-5-128-16,4 4 128 0,1 0-128 0,-1-1 192 15,-2-1-192-15,1 1 192 0,-3 2-64 0,3 2 0 16,0-1 0-16,0 1 0 0,-1-3 16 0,-2 3 0 16,1 3 0-16,-1 1 0 0,2-4 96 0,-2 4 16 15,2-4 0-15,0 3 0 0,-2-2-32 0,2 2 0 16,-1-1 0-16,1 0 0 0,-1 2-32 0,-2-3 0 15,-1 3 0-15,0-2 0 0,-1 1-192 0,1 4 0 16,0-5 0-16,0 5 0 0,0 0 0 0,0 1 128 16,1-4-128-16,3 1 0 0,1 0 0 0,-1 0 0 0,-1-1 0 0,1 1 0 15,-2 2 128-15,2-3-128 0,-1 1 0 0,1 0 0 16,0-4 128-16,1 4-128 0,-1 0 0 0,1 3 0 16,-3 0 128-16,2-2-128 0,-2 3 0 0,0 1 144 15,0 2-144-15,-1-1 128 0,0 2-128 0,1-3 128 16,0 0-128-16,2-2 128 0,-2 2-128 0,1 0 128 15,-1 3-128-15,1-1 0 0,-1-2 144 0,2 0-144 16,2-1 0-16,-2 0 0 0,-1-4 0 0,1 1 128 16,4 2-128-16,-1 0 0 0,-2-1 0 0,1 2 0 15,-1-2 0-15,0 0 144 0,-1 2-144 0,1 0 0 16,3-1 128-16,-2 1-128 0,-1 1 0 0,0 0 0 16,-2 0 128-16,1 1-128 0,0-1 0 0,2 0 0 15,-2 3 0-15,1 1 0 0,0-1 0 0,0 3 0 16,0-3 0-16,1 2 0 0,0 2 0 0,1-2 0 15,-2-1 0-15,1 1 0 0,0 2 0 0,0-2 0 0,1 2 0 16,-1 1 0-16,-1-2 0 0,1 3 0 0,2-2 0 0,0 3 0 16,2-1 0-16,-1 2 0 0,0-7 0 0,0 3 0 15,0 4 0-15,1 1 0 0,0-5 0 0,1 1 0 16,2 0 0-16,-3-1 0 0,-1 0 0 0,-1 1 0 16,0 1 0-16,2-1 0 0,0 4 0 0,1-3 0 15,-2 4 0-15,1-4 0 0,2 0 0 0,-4 0 0 16,1 0 0-16,0 4 0 0,-2-2 0 0,2 1 0 15,3-2 0-15,-2 0 0 0,-2 3 128 0,2-3-128 16,-1 1 0-16,1-1 0 0,0 2 0 0,2 1 0 16,0-4 0-16,0 2 0 0,0-2 0 0,0 2 0 0,0 0 0 15,2-2 0-15,-1 2 0 0,-1-3 0 0,1 2 0 0,1-1 0 16,-2 2 144-16,2-4-144 0,-1 5 0 0,0-2 144 16,-2 3-144-16,-1 1 0 0,1-1 144 0,1-1-144 15,-4 1 0-15,5 2 144 0,-3-2-144 0,0-1 0 16,0 1 128-16,2 1-128 0,0-1 0 0,0 1 0 15,-2 0 0-15,1 2 0 0,0-3 0 0,1-2 0 16,-1 2 0-16,-1 3 0 0,-1-5 0 0,0 5 0 16,1 1 128-16,0 1-128 0,1 0 0 0,-1 0 0 15,3 0 0-15,-4 1 0 0,1 0 0 0,1 3 0 16,0-2 0-16,2 1 0 0,0 0 0 0,-2-1 0 16,0 1 0-16,2 2 0 0,2-3 0 0,-1 1 0 15,4-2 0-15,-3 2 0 0,0 0 0 0,1 3 0 16,2-3 0-16,-2 1 0 0,0 1 0 0,-1 3 0 15,1-4 0-15,-1 1 0 0,3 1 0 0,-2-1 0 16,1 0 0-16,-2 3 0 0,-2-3 0 0,-1-1 0 0,1 5 0 0,1-3 0 16,-3 0 0-16,2 1 0 0,0-3 0 0,0-2 0 15,1 3 0-15,-1 2 0 0,-1-2 128 0,2 0-128 16,1-1 0-16,0 2 0 0,-2-2 128 0,0 1-128 16,-2 1 0-16,2-1 0 0,-2 0 0 0,4 4 0 15,-2-1 0-15,-1-1 0 0,1-1 128 0,-1-1-128 16,1 4 0-16,0-3 0 0,-2 2 128 0,0 0-128 15,2 1 0-15,-2 2 0 0,1-3 0 0,-1 3 128 16,0 0-128-16,-1-2 0 0,0 1 0 0,-1 0 0 16,0 0 0-16,1 1 0 0,0 3 0 0,0-2 0 15,2 1 0-15,-4-3 0 0,1 3 0 0,0-4 0 0,-3 0 0 16,3 0 0-16,0-1 0 0,0 0 0 0,-1 1 0 16,1-1 0-16,-1 3 0 0,-1-2 160 0,1 1-160 0,-1 2 128 15,0-6-128-15,-1 2 0 0,-1 0 0 0,-2-1 128 16,1 0-128-16,2 0 0 0,-1 0 0 0,-1 2 128 15,-1 0-128-15,-1 0 0 0,0-4 0 0,1 5 128 16,1-1-128-16,-2 1 128 0,0-3-128 0,2 3 128 16,0-1-128-16,0 2 0 0,-1 1 0 0,0-3 128 15,-2-1-128-15,-1-1 0 0,-2-2 0 0,-7-5 0 16,8 10 0-16,-2-2 0 0,-6-8 128 0,7 10-128 16,-2-1 0-16,0 2 0 0,-2 1 0 0,-1-1 0 15,1 4 0-15,0 2 0 0,1-1 0 0,0 2 0 16,-1 3 0-16,2-1 192 0,1-1-32 0,0-1 0 15,2-2-32-15,0 1 0 0,-1-1 0 0,3 1 0 16,1-2-128-16,-1 0 0 0,1-1 144 0,1 3-144 0,-1-4 0 0,2 1 0 16,-2-3 0-16,1 0 128 15,-1 1-128-15,-1-3 144 0,0 1-144 0,2-1 160 0,-2 2-160 16,0-2 128-16,-2 0-128 0,-1 3 128 0,2-4-128 0,-2 4 0 16,0-2 144-16,2 1-144 0,-2 1 0 0,-1-2 128 15,0 3-128-15,1-3 0 0,-1 1 0 0,0 2 0 16,2-1 0-16,1 0 128 0,-1 1-128 0,-1 0 0 15,2-2 0-15,0 2 0 0,0 0 0 0,1-2 0 16,0 2 0-16,0 1 128 0,-1-3-128 0,3 2 0 16,-2 0 0-16,0-3 0 0,1 0 0 0,0 1 0 15,0-2 0-15,-1 3 0 0,0-3 0 0,2 2 128 16,1-2-128-16,-3 1 0 0,0 1 0 0,-1-2 0 0,-3 4 0 16,2-3 0-16,-1 0 0 0,1 2 0 0,2-2 0 15,0 3 0-15,1-3 0 0,-1 1 0 0,0 2 0 16,0-3 0-16,0 2 0 0,2 0 0 0,-2-3 0 0,1 3 128 15,1-5-128-15,-1 5 0 0,-2-3 0 0,3 1 0 16,-1-4 0-16,-1 4 0 0,0-2 0 0,0 3 0 16,-2-3 0-16,0 2 0 0,-1-3 0 0,1 3 128 15,0-3-128-15,-2 4 0 16,0-4 0-16,2 5 0 0,-2-3 0 0,1 1 0 0,-1 0 0 0,0-1 0 16,2 3 0-16,0 0 0 0,-1 1 0 0,1 1 0 15,-1-2 0-15,4 0 0 0,-1 0 0 0,0 4 0 16,-1-5 0-16,0 2 0 0,0 1 128 0,0-3-128 15,-1-1 0-15,1 3 0 0,0-4 0 0,0 1-128 16,0-1 128-16,0 1 0 0,-1 2 128 0,-1-3-128 16,1 0 0-16,1-2 0 0,-2 3 0 0,2-2-128 15,0 1 128-15,-1-2 0 0,-2 4 128 0,1-2-128 0,-1 2 0 16,0-2 0-16,1 2 0 0,0-2-128 0,1 3 128 16,-1-3 0-16,2 1 128 0,0 2-128 0,0-1 0 0,0 1 0 15,0 2 0-15,0-4-128 0,0 1 128 16,-2 0 0-16,1-1 0 0,0 3 0 0,-1-3 0 0,1 3 0 15,-2 1 0-15,1-3 0 0,-1 1 0 0,-1 0 0 16,0 1 0-16,0-1 0 0,0-1 0 0,0 2 0 16,2-3 0-16,-2 3 0 0,0 1 0 0,0-3 0 15,0 2 0-15,-1-1 0 0,1-1 0 0,0 0 0 16,0 0 0-16,0 1 0 0,0 2 0 0,0 1 0 16,-1-1 0-16,1 0 0 0,0-1 0 0,0 1 0 15,2 1 0-15,-2-1 0 0,-1-4 0 0,1 3 0 0,0-3 0 16,0 3 0-16,-1 1 0 0,-2 0 0 0,1-3 0 15,-1 3 0-15,1 1 0 0,-1-2 0 0,1-3 0 0,0 3 0 16,-1 0 0-16,3-2 0 0,-4 1 0 0,2 0 0 16,-2-3 0-16,1 4 0 0,-2 0 0 0,2-1 0 15,2 1 0-15,1 1 0 16,-5-4 0-16,3 3 0 0,-1 1 0 0,2 0 0 0,0-1 0 0,-2-1 0 16,1 1 0-16,-2-3 0 0,0 2 0 0,1-5 0 15,-2-7 0-15,0 12 0 0,0-12 0 0,1 12 0 16,-1-12 0-16,0 0 0 0,2 11 0 0,-2-11 0 15,0 0 0-15,0 0 0 0,0 0-176 0,0 0 176 32,0 0-640-32,0 0-48 0,0 0 0 0,5-7-11952 0,1-7-2400 0</inkml:trace>
  <inkml:trace contextRef="#ctx0" brushRef="#br0" timeOffset="47415.57">7018 13019 13823 0,'-12'1'1216'0,"12"-1"-960"0,0 0-256 0,0 0 0 16,-6-1 624-16,6 1 80 0,0 0 0 0,0 0 16 16,0 0 240-16,0 0 64 0,0 0 0 0,0 0 0 15,13-1-256-15,2-3-32 0,4-1-16 0,5 2 0 16,2 3-176-16,5 0-32 0,8 0-16 0,4-1 0 15,4 0 96-15,4 1 32 0,1 2 0 0,5 2 0 0,3-3-48 0,5 2 0 16,4 3 0-16,8-2 0 16,5 0 16-16,1 2 0 0,-3-2 0 0,4 0 0 0,8 1-80 0,-1 0-32 15,1-4 0-15,-2-1 0 0,-4 0-96 0,2 3-32 16,3-1 0-16,0-2 0 0,0 0 48 0,1-1 16 16,-3 0 0-16,4 1 0 0,4 0 0 0,-1-1 0 15,-1-1 0-15,0 1 0 0,-3 2-96 0,2 2 0 16,1-1-16-16,1 2 0 0,-2 0-304 0,0 2 0 15,0-1 128-15,6 3-128 0,2 2 0 0,0 2 160 16,-1-2-160-16,1 3 128 0,-2 2-128 0,-2-5 0 16,-7 0 0-16,-5-4 128 0,-6 1-128 0,-1-2 128 0,-4 1-128 0,0 1 128 15,1-2 0-15,-5-3-128 0,-5 2 192 0,-5-3-64 16,-3-2 0-16,-2 1 0 0,-3 0 0 0,0 3 0 16,1 0 32-16,-2-1 0 0,-3-2 0 0,0 0 0 15,-7 0 80-15,1 0 16 0,-4 1 0 0,-1 2 0 16,-1-2-256-16,-1 3 144 0,-2-1-144 0,-1 4 128 15,0-5-128-15,0 3 0 0,3-2 0 0,-2 2 0 16,-2 0 0-16,0-1 0 0,0-2 128 0,-3 1-128 16,-2 1 0-16,-3 0 0 0,0-1 0 0,-4 0 0 15,-3-3 0-15,-1 1 0 0,1 1 144 0,-5 3-144 16,1-2 160-16,-3-1-32 0,-1-1-128 0,0 0 192 16,-9-1-16-16,8 3-16 0,-8-3 0 0,7 1 0 15,-7-1-160-15,9 4 0 0,-9-4 144 0,0 0-144 16,10 2 0-16,-10-2 0 0,8 4 0 0,-8-4 128 0,0 0-128 15,0 0 0-15,6 3 0 0,-6-3 0 0,0 0 0 0,0 0 0 16,0 0 0-16,0 0 0 0,0 0 0 0,0 0 128 16,0 0-128-16,0 0 128 0,0 0-128 0,0 0 144 15,0 0-144-15,0 0 160 0,0 0-160 0,0 0 0 16,0 0 0-16,-6 9 128 0,6-9-128 0,0 0 0 16,0 0 0-16,-9 6 128 0,9-6-128 0,-11 3 0 15,11-3 0-15,-10 2 0 0,10-2 0 0,-12 0 0 16,2-1 0-16,10 1 0 0,-10-1-288 0,10 1-96 15,0 0 0-15,0 0-16 16,-14-2-1648-16,14 2-320 0,-10 0-64 0,-1-2-13824 0</inkml:trace>
  <inkml:trace contextRef="#ctx0" brushRef="#br0" timeOffset="51518.02">2819 4334 10367 0,'-16'-9'448'0,"4"5"112"0,0 1-560 0,-2 0 0 0,1-5 0 0,2 4 0 16,0 2 704-16,2-1 48 0,1 1 0 0,8 2 0 15,0 0-144-15,0 0-32 0,-9-2 0 0,9 2 0 16,0 0-80-16,0 0-32 0,0 0 0 0,0 0 0 16,7-7-144-16,5 3-48 0,0 1 0 0,5 1 0 15,2 1 16-15,5 1 0 0,4 0 0 0,4 1 0 16,2 1-16-16,7 0 0 0,5-1 0 0,3-1 0 16,5-1 64-16,-1-1 16 0,-1 2 0 0,3 0 0 15,3-3 32-15,3 1 0 0,2 1 0 0,4 1 0 16,4 1-160-16,-2 1-32 0,-3-5 0 0,1-1 0 0,3 2 80 0,4 0 16 15,3 2 0-15,2-1 0 0,-2-1 0 0,0 0 0 16,-2-2 0-16,1 1 0 0,4 1-160 0,3 2-128 16,1-1 192-16,-5 1-192 0,0-1 224 0,-2 1-64 15,2 0-16-15,4 0 0 0,4 0 0 0,-4-1 0 16,-4-1 0-16,1 1 0 0,0 0 96 0,2-2 16 16,6 2 0-16,-3-2 0 0,-2-2 0 0,0 0 0 15,-3 1 0-15,2 2 0 0,2-2-32 0,0 2 0 16,-3-4 0-16,-2 3 0 0,-3-4-48 0,1 3-16 15,-1 1 0-15,2 0 0 0,0-1 0 0,-3 0 0 16,-5 1 0-16,-4 0 0 0,0 1-16 0,-1 0 0 16,0-2 0-16,1-1 0 0,2 4-144 0,-6-3 128 0,-6 2-128 0,0-3 128 15,-3-2-128-15,0 4 192 0,-3 0-192 0,0 2 192 16,-1-3-192-16,2-1 0 0,0 2 144 0,-7-1-144 16,-3 2 0-16,-3-3 0 0,-2-2 0 0,-3 2 128 15,-1 3-128-15,-3-1 0 0,-2 1 128 0,-2-2-128 16,-2 0 0-16,-3 3 128 0,-1 0-128 0,-1-1 0 15,0 2 208-15,-3 0-16 0,-1 0-16 0,-1 0 0 16,-2 0 48-16,1 0 16 0,-2 0 0 0,-10 0 0 16,0 0-112-16,0 0 0 0,0 0-128 0,10 2 192 15,-10-2-48-15,0 0-16 0,0 0 0 0,0 0 0 16,0 0 80-16,0 0 16 0,0 0 0 0,0 0 0 16,0 0-32-16,0 0-16 0,0 0 0 0,0 0 0 15,0 0-176-15,-10 7 0 0,-2 0 0 0,1-5 128 16,0 3-1024-16,-2 3-224 15,-2-2-32-15,-2 1-13664 0</inkml:trace>
  <inkml:trace contextRef="#ctx0" brushRef="#br0" timeOffset="52636.3">15077 4177 15663 0,'0'0'1392'0,"0"0"-1120"0,-9-1-272 0,9 1 0 15,0 0 160-15,0 0-32 0,0 0 0 0,0 0 0 16,0 0 256-16,0 0 64 0,0 0 0 0,9 5 0 16,2 0 192-16,3-1 32 0,4-3 16 0,2 2 0 15,3-2-304-15,3 0-48 0,0 2-16 0,4-2 0 16,0-1-80-16,4 0-32 0,6-2 0 0,1 0 0 16,3 1-32-16,6 0-16 0,3-2 0 0,7 1 0 15,6-2 80-15,0-4 16 0,-3 3 0 0,4-2 0 16,0 2-48-16,4 1 0 0,5 1 0 0,2-1 0 0,-1-1-16 0,1 2-16 15,-3 0 0-15,1 2 0 0,2-2 64 0,3 1 16 16,7-5 0-16,-3 3 0 0,-4 2-64 0,2-2 0 16,1-1 0-16,5 1 0 0,4 0-48 0,-3 2-16 15,-4-1 0-15,1 1 0 0,-1-1 16 0,4 2 0 16,5 0 0-16,-4 1 0 0,-3-2-144 0,2 2 0 16,0 0 0-16,4 2 0 0,2-2 0 0,-1 0 0 15,-1 0 0-15,3 1 0 0,1 3 0 0,-1-2 0 16,1 0 0-16,-1 0 0 0,-3-1 0 0,5 3 0 15,4 0 0-15,-1 0 0 0,-3-3 0 0,0 2 0 16,0 0 0-16,7 4 0 0,3 0 0 0,-3-1 0 16,-2-1 0-16,5 2 192 0,7-3 32 0,-2 1 16 0,-3 1 0 0,6 0 0 15,2-1 32-15,3 1 16 0,0-3 0 0,5 0 0 16,4 2 80-16,3 3 16 0,-1-4 0 0,7 0 0 16,2 1-128-16,1 1 0 0,-5-3-16 0,5 2 0 15,2 2-64-15,-4-2-16 0,-9-2 0 0,5 1 0 16,3-2-160-16,-4 2 192 0,-6-3-192 0,1 2 192 15,5 0-192-15,-7-1 160 0,-8-1-160 0,2 3 160 16,3 1-16-16,-6-1 0 0,-9-1 0 0,1 2 0 16,1 1-144-16,-3-3 192 0,-7-1-192 0,-4-1 192 15,-5 2-192-15,3 2 160 0,-2 1-160 0,-9-2 160 16,-8-3-160-16,-7 2 0 0,-4-2 0 0,-6 4 128 16,-3 2-128-16,-4 4 0 0,-2-3 0 0,-5 2 0 15,-6-4-496-15,-5 3-80 16,-5 1 0-16,-5 3-9248 0,-7-1-1840 0</inkml:trace>
  <inkml:trace contextRef="#ctx0" brushRef="#br0" timeOffset="79588.98">6837 10937 19343 0,'-3'5'1728'0,"-3"-1"-1392"16,1-2-336-16,2 3 0 0,3-5 704 0,0 0 80 16,-6 4 16-16,6-4 0 0,-5 7-368 0,5-7-80 15,0 0-16-15,-1 6 0 0,0 3-336 0,1-9 0 16,-1 8 0-16,1-8 0 0,0 0 0 0,0 0 0 16,0 0 0-16,0 0 0 0,1 5 0 0,-1-5 0 0,-3 5 0 0,1 0 0 15,2-1 0-15,-3 1 0 16,-1 1 0-16,1-2 0 0,-8 3 0 0,3 1 0 0,0-5 160 15,-1-1-160-15,0-1 720 0,0-1 48 0,0-2 16 0,3-1 0 16,-2 2-16-16,1-7-16 0,-2-2 0 0,2-2 0 16,0-1-112-16,0 0-32 0,1-5 0 0,1-1 0 15,0-4 32-15,1 1 0 0,0-1 0 0,2-4 0 16,-1-1-112-16,2-2-16 0,0-2 0 0,-1 1 0 16,2-2-64-16,3 0 0 0,2-1-16 0,3-1 0 15,-3 1-176-15,4-1-48 0,1-2 0 0,1 0 0 16,-2 0-208-16,1 1 0 0,2-2 128 0,1-1-128 15,-2-3 0-15,2 1 0 0,-2 2 0 0,2-3 0 16,1 1 0-16,0 1 0 0,-2-6 0 0,0 4 0 16,-2 5 0-16,0 0 0 0,0 0 128 0,2 2-128 15,1-1 0-15,-1 0 176 0,0 0-176 0,2 0 160 16,2 2-160-16,-1-2 192 0,-2-1-192 0,1 2 192 0,0 0-192 16,0-1 0-16,-1-1 144 0,2 0-144 0,0 1 160 0,2 2-32 15,-1 0-128-15,2-1 192 0,0 0-64 0,0 2 0 16,1 1-128-16,0 1 192 0,0-3-192 0,0 1 0 15,0-1 0-15,0 2 0 0,0 0 0 0,0 2 0 16,2-3 0-16,-6 1 0 0,0 3 0 0,0-1 128 16,1-3-128-16,-2 4 0 0,-2 1 0 0,4 0 144 15,-4 3-144-15,5-3 128 0,-1 2-128 0,1 0 0 16,-3 0 0-16,1 1 128 0,2 2-128 0,-1 3 0 16,-1 0 0-16,1 3 0 0,-1-2 0 0,1 1 0 15,1-1 128-15,0 0-128 0,-2-2 0 0,3 1 0 0,2 2 0 16,-1 0 0-16,0 3 0 0,0-1 0 0,0-2 0 15,0 0 0-15,2 0 0 0,-1 2 0 0,4-2 0 16,-5 0 0-16,-1 2 0 0,0-1 0 0,0 2 0 0,2 0 128 16,-2-1-128-16,-1 2 0 0,1-3 0 0,1 0 0 15,0 2 0-15,0-2 0 0,2 3 128 0,-1 4-128 16,2-1 0-16,-1 2 0 0,1 1 0 0,0 0 0 16,-1-3 0-16,1 0 0 0,1 0 0 0,1 0 0 15,0 5 0-15,1-3 0 0,1 2 0 0,-1-2 0 16,-2 2 0-16,0-3 0 0,0 2 0 0,1-1 0 15,1 3 0-15,1 1 0 0,-1-5 0 0,1 4 0 16,0 1 0-16,1-1 0 0,0 1 0 0,1 2 0 16,1 0 0-16,0-4 0 0,-1 3 0 0,3 2 0 15,-1-1 0-15,1 1 0 0,-2-2 0 0,-1 1 0 16,-1 0 0-16,-2 0 0 0,0 2 0 0,3 1 0 16,-1-3 0-16,1 3 0 0,0 0 0 0,0 0 0 0,0 3 0 0,0-3 0 15,0 1 0-15,4 2 0 0,1-1 0 0,1-1 0 16,0-1 0-16,1 2 0 0,-4 2 0 0,4-2 0 15,-3-1 0-15,-1 1 0 0,2-2 0 0,-1 1 0 16,0-1 0-16,1 1 0 0,0 2 0 0,1-2 0 16,-1 0 0-16,2 2 0 0,0 1 0 0,1 1 0 15,1-1 0-15,-2 1 0 0,0 0 0 0,-2-2 0 16,-1 0 0-16,-2 2 0 0,4 3 0 0,-2-3 0 16,-1 1 0-16,-1 2 0 0,2-3 0 0,1 0 0 15,0 1 0-15,1-1 0 0,1 2 0 0,-1 2 0 16,-1 3 0-16,1-4 0 0,-1-2 0 0,-2 3 0 15,-1-4 0-15,1 6 0 0,-2-4 0 0,3 3 0 0,-3-2 0 16,2 1 0-16,0-3 0 0,1 4 0 0,0-1 0 0,2 3 0 16,2-6 0-16,-2 3 0 0,1-1 0 15,-1 2 0-15,-1-1 0 0,-1 2 0 0,-4-1 0 16,1 2 0-16,1-5 0 0,0 3 0 0,-1 3 128 0,0-3-128 16,-3 3 0-16,0-1 0 0,4-1 0 0,-3 2 0 15,1 1 0-15,0-2 0 0,2 1 0 0,-1 1 128 16,-2 3-128-16,1-2 0 0,1-1 0 0,-3 0 0 15,0-2 0-15,-2 2 0 0,-1-2 128 0,-3 4-128 16,2 2 0-16,-2 0 0 0,-1 1 0 0,2-1 0 16,0-2 0-16,3 1 128 0,-2-3-128 0,2 2 0 15,-1 2 128-15,0 0-128 0,0 1 128 0,1 1-128 16,1 2 176-16,1-2-48 0,-1 1-128 0,-2-2 192 16,0 1-192-16,-1 0 0 0,-1 0 128 0,-2 1-128 15,0 1 0-15,-1 1 0 0,-1-3 128 0,0-1-128 16,-1 3 0-16,-1 1 128 0,-1 1-128 0,0-1 0 0,0 1 128 0,0 1-128 15,-3-3 0-15,1 3 0 16,-1 2 0-16,1 0 128 0,0-1-128 0,0-2 0 0,-1 3 0 0,1-2 0 16,-2 2 0-16,0-1 0 0,0 0 0 0,0-2 0 15,0 2 0-15,1 1 0 0,-4-2 0 0,2 3 128 16,0-3-128-16,0 3 0 0,0 0 0 0,1 0 0 16,0-2 0-16,0 2 0 0,1-3 0 0,-1 2 0 15,1-3 0-15,1 3 0 0,-2-2 0 0,1 3 0 16,-2-1 0-16,1-1 0 0,0-3 0 0,1 1 0 15,-1 2 0-15,0-5 0 0,0 2 0 0,0 1 0 16,0-1 0-16,1-1 0 0,-2 2 0 0,1 0 0 16,0-3 0-16,0 1 0 0,-1 0 0 0,1 2 0 0,0-1 0 0,0-1 0 15,1-2 0-15,0-1 0 0,0 3 0 0,1-2 0 16,1 0 0-16,-2-1 0 16,1 2 0-16,-1-1 0 0,0-1 0 0,1 0 128 15,-1 0-128-15,2-1 0 0,-2 2 0 0,1 0 144 0,1-3-144 0,-5 2 128 16,3 0-128-16,0 2 0 0,1-1 0 0,-2-1-176 15,-1 0 176-15,-1 2 0 0,1-5 0 0,0 3 0 16,1 2 0-16,-2 3 0 0,2-4 0 0,-2 0 0 16,2-1 0-16,0 2 0 0,-1 2 0 0,1-2 0 15,-2 0 0-15,1 1 0 0,-5 4 0 0,1-2 0 16,1-2 0-16,-1 3 0 0,0-1 0 0,-1-2 0 16,-1-2 0-16,0 4 0 0,-1-1 0 0,-1-1 0 15,-1-1 0-15,0 4-128 0,0-4 128 0,0-2 0 0,0 2-192 16,0-4 32-16,-1 0 16 0,1-1 0 15,0-2-48-15,2-2-16 0,-1-1 0 0,2 3 0 0,1-5-48 0,0 0-16 16,-4-9 0-16,5 5 0 0,-5-5-64 0,0 0-16 16,7 4 0-16,-7-4 0 0,0 0 32 0,0 0 16 15,0 0 0-15,0 0 0 0,0 0 128 0,-3-10 32 16,-4-3 0-16,1 2 0 0,-2-1 144 0,1-2 0 16,-2-4 0-16,0 1 0 0,0-6 0 0,-1-4 0 15,-2-1 0-15,1-4 0 0,-1-3 0 0,1-2 0 16,-3-3 0-16,0-3 128 0,0 0-128 0,-3-5 0 15,4-2 0-15,-5 2 128 0,0 0-128 0,-1-2 0 16,0 3 0-16,-3 1 0 0,1-3 0 0,-1 0 0 16,-1 2 0-16,0-4 128 0,0 2-128 0,-1-1 0 15,0 1 0-15,-1-1 0 0,-2-2 0 0,-4 1 0 0,-5 0 0 16,0-1 0-16,0-2 0 0,1-1 0 0,-1-1 0 16,1-1 0-16,-2-2 0 0,-1-2 0 0,2 3 0 0,-2-2 128 15,2-1-128-15,1 4 0 0,-2 2 0 0,-3 2 0 16,-3-1-144-16,-1 2 144 0,-2 0-160 0,1 3 160 15,0 3-256-15,1 1 32 0,1 5 16 0,3 2 0 16,-4-2-64-16,4 2-16 0,-1-1 0 0,-2 2 0 16,-3 0 0-16,-2 0 0 0,-1 0 0 0,2 2 0 15,0 0 32-15,2 1 16 0,-1 1 0 0,0 2 0 16,4 0 64-16,-2 3 16 0,-3 1 0 0,-2-1 0 16,-4 3 160-16,3-3-160 0,2 2 160 0,1 5-160 15,0 0 160-15,1 1 0 0,3 2 0 0,1 4 0 16,0-1 0-16,0 1 0 0,-4 0 0 0,-1 3 0 0,-2-1 0 15,3 1 0-15,3-1 0 0,1-2 0 16,1 2 0-16,2 1 0 0,1 0 128 0,3 1-128 0,0-2 128 16,-1-2-128-16,1 0 128 0,-4 4-128 0,-1-1 0 0,-1 4 144 15,0 0-144-15,5 2 0 0,-4 1 160 0,2-4-160 16,0 3 128-16,1 3-128 0,0-1 128 0,0 3-128 16,4 1 0-16,-1-1 128 0,0 0-128 0,-2-1 0 15,-2 0 0-15,0 1 0 0,-2 0 0 0,2 0 0 16,1 0 0-16,2 2 0 0,0 1 0 0,2-1 0 15,0 3 0-15,0 3 0 0,0-3 0 0,0 5 0 16,1 1 0-16,-3 1 0 0,-2 1 0 0,-2-3 0 16,-2 3 0-16,-1 1 0 0,1-3 0 0,3 3 0 15,1 0 0-15,3 4 0 0,2 0 0 0,-3 1 0 0,0 1 0 16,3 3 0-16,3 1-128 0,0-1 128 0,-2 1 0 16,-3 3 0-16,-3-2 0 0,0 5 0 0,-1-4-144 0,3 4 144 15,0 3 0-15,2 0 0 16,0 2 0-16,3 2 0 0,1 0 0 0,-1 0 0 0,0 1 0 0,1 3 0 15,1 2 0-15,0 0 0 0,0 4 0 0,0-2 0 16,0 2 0-16,0-2-128 0,0 2 128 0,2 2 0 16,-2-5 0-16,3 2 0 0,1-3 0 0,1 3 0 15,1-3 0-15,1 5 0 0,-1 2 0 0,2-3 0 16,-1 0 0-16,2 1 0 0,3-1 0 0,-2 2 0 16,-2 2 0-16,1-1 0 0,0-1 0 0,1 0 0 15,0 1 0-15,1-2 176 0,0-2-176 0,-4 2 160 16,0-2 0-16,-2 0 0 0,0-1 0 0,1-3 0 15,-2-1 32-15,3 1 16 0,-1-3 0 0,3 1 0 16,1 2-208-16,2 2 144 0,-3-2-144 0,2 1 128 0,2-3-128 16,-2-2 0-16,2 1 0 0,2 1 0 0,-2-3 0 15,2-1 0-15,2 0 0 0,-1 0 0 16,2-3-1536-16,3 0-400 16</inkml:trace>
  <inkml:trace contextRef="#ctx0" brushRef="#br0" timeOffset="86658.89">28213 10843 10367 0,'0'0'448'0,"0"0"112"0,0 0-560 0,-9 5 0 0,-1 1 0 0,2-2 0 0,8-4 880 0,-9 5 64 16,0 3 16-16,9-8 0 0,-8 5 288 0,8-5 64 16,-7 4 16-16,7-4 0 0,-6 6 320 0,6-6 64 15,-7 9 16-15,7-9 0 0,-5 8-320 0,5-8-64 16,0 0-16-16,0 0 0 0,-2 10-304 0,2-10-48 16,0 9-16-16,0-9 0 0,0 0-272 0,0 0-64 15,0 0-16-15,0 0 0 0,0 0-224 0,10 6-32 16,-10-6-16-16,12 0 0 0,-1-2-64 0,-1-4-16 15,-3 1 0-15,4 2 0 0,-1-1-128 0,0-3-128 16,-1 1 192-16,1 2-192 0,-10 4 0 0,10-5 0 16,-10 5 0-16,9-1 0 0,-9 1 0 0,0 0 0 15,0 0-192-15,0 0 48 16,8 7-224-16,-8-7-32 0,2 9-16 0,-1 3 0 16,-1-12-80-16,-3 13-16 0,-2-2 0 0,1 0 0 15,-3-2 0-15,2 1-16 0,1 2 0 0,-1-4 0 0,-1 0 128 0,6-8 16 0,-5 8 16 0,5-8 0 31,-5 8-176-31,5-8-32 0,0 0-16 0,-6 9 0 16,6-9-1632-16,0 0-320 0,-7 5-64 0,7-5-7456 0</inkml:trace>
  <inkml:trace contextRef="#ctx0" brushRef="#br0" timeOffset="87093.96">28541 10876 8287 0,'0'0'736'0,"-7"5"-592"0,-2 0-144 16,0 1 0-16,1-2 2416 0,-1 3 448 16,2 0 80-16,1 0 32 0,6-7-1024 0,-9 5-208 0,9-5-32 0,0 0-16 15,0 0-272-15,0 0-48 0,0 0-16 0,0 0 0 16,0 0-432-16,0 0-96 0,0 0 0 0,0 0-16 15,0 0-288-15,0 0-48 0,0 0-16 0,10-2 0 16,2-1-224-16,-1-1-48 0,0 0-16 0,1-2 0 16,1 1-176-16,-1 1 0 0,2-4 0 0,0 2 0 15,0 1 0-15,0-2 0 0,-1 2 0 0,0 3-176 32,-2-2-464-32,2-2-112 0,-2 0-16 0,1 3-9152 0,-2-4-1824 0</inkml:trace>
  <inkml:trace contextRef="#ctx0" brushRef="#br0" timeOffset="87359.58">28947 10776 11055 0,'0'0'480'0,"0"0"112"0,0 0-464 0,0 0-128 16,0 0 0-16,0 0 0 0,0 0 2704 0,0 0 528 16,0 0 96-16,8 8 32 0,-8-8-1776 0,0 0-368 15,0 0-64-15,9 7 0 0,-9-7-640 0,0 0-112 0,9 5-16 16,-9-5-16-16,0 0-368 0,11 1 0 16,-11-1-160-16,13-2 160 15,-4-3-2048-15,1 1-288 0</inkml:trace>
  <inkml:trace contextRef="#ctx0" brushRef="#br0" timeOffset="87990.64">28293 10829 23439 0,'0'0'1024'0,"0"0"240"0,0 0-1008 0,0 0-256 0,0 0 0 0,-3 11 0 16,3-11 784-16,0 0 112 0,0 0 32 0,-4 8 0 15,4-8-256-15,0 0-48 0,0 0-16 0,0 0 0 0,0 0-272 0,0 0-48 16,0 0-16-16,0 0 0 0,0 0-272 0,0 0 0 16,8 8-176-16,-8-8 176 15,13 2-1808-15,-2-3-256 0,1-3-48 0</inkml:trace>
  <inkml:trace contextRef="#ctx0" brushRef="#br0" timeOffset="88327.4">28594 10847 22511 0,'0'0'992'0,"0"0"224"0,0 0-976 0,13 0-240 0,-1 1 0 0,1 0 0 16,-3 1 1616-16,0 0 288 0,1-1 48 0,-1-1 16 15,2-1-768-15,-1 1-160 0,0 0-16 0,2-2-16 16,1-1-560-16,2 0-96 0,-2 1-32 0,2 1 0 16,0-3-320-16,2-4 0 0,0 2 0 0,3-3-192 15,1 1-1632 1,-1-2-336-16,-1 0-64 0,0 1-10688 0</inkml:trace>
  <inkml:trace contextRef="#ctx0" brushRef="#br0" timeOffset="88548.56">29462 10751 10127 0,'0'0'896'0,"0"0"-704"16,0 0-192-16,0 0 0 0,0 0 880 0,0 0 144 0,12-3 16 0,-4 0 16 15,-8 3-528-15,9-6-96 0,-9 6-32 16,11-5 0-16,-4-4-544 0,0 2-112 0</inkml:trace>
  <inkml:trace contextRef="#ctx0" brushRef="#br0" timeOffset="88919.9">29480 10746 7359 0,'0'0'656'0,"0"0"-528"0,0 0-128 0,0 0 0 0,0 0 1232 0,10-4 224 16,-1 2 32-16,-9 2 16 0,9-4-672 0,-9 4-144 15,10-2-32-15,-10 2 0 0,0 0-64 0,10-6-16 16,-10 6 0-16,10-5 0 0,-10 5 64 0,0 0 16 16,11-2 0-16,-11 2 0 0,11-3 80 0,-1 1 16 15,-2-2 0-15,3-2 0 0,1 2 336 0,-3 0 80 16,-9 4 16-16,10-6 0 0,0-3-64 0,1 2-16 16,0-2 0-16,0 4 0 0,0-1-336 0,0 0-80 15,0 1-16-15,-1 1 0 0,0-3-208 0,-1 4-32 16,-9 3-16-16,13-4 0 0,0 0-160 0,-3 1-48 15,-10 3 0-15,11 0 0 0,-11 0-208 0,10-3-160 16,-10 3 32-16,0 0-10240 0,0 0-2032 16</inkml:trace>
  <inkml:trace contextRef="#ctx0" brushRef="#br0" timeOffset="90067.61">28239 10936 9215 0,'-20'-5'816'0,"9"3"-656"0,-3-1-160 0,1 1 0 0,1 2 1744 0,1 0 320 15,0 0 64-15,-1 0 16 0,2 2-848 0,1-1-160 16,0-1-48-16,0 2 0 0,2 0-208 0,7-2-48 16,-9 3-16-16,9-3 0 0,-9 2 0 0,9-2 0 15,-8 3 0-15,8-3 0 0,0 0-80 0,0 0-16 16,0 0 0-16,0 0 0 0,3 11-208 0,2-1-64 16,-5-10 0-16,14 6 0 0,0 1-48 0,4 0-16 15,1-3 0-15,1 4 0 0,3-2-128 0,4-2-16 16,2 0-16-16,3-2 0 0,2-1-16 0,-4 1 0 15,1-2 0-15,-2-2 0 0,-2 0-32 0,2-1-16 16,3-1 0-16,0 1 0 0,-2-2 16 0,3 2 0 16,1 1 0-16,2-1 0 0,0-1-176 0,1-2 0 0,2 2 144 15,-1 0-144-15,-1 2 0 0,-3-6 0 0,-1 0 0 0,-2 2 128 16,-1-3-128-16,1 2 0 0,-2-5 128 0,0 1-128 16,-2 0 176-16,2 0-48 0,2 2 0 0,0-4 0 15,1 2 192-15,1 1 16 0,0-4 16 0,0 1 0 16,2 2-96-16,-3-2 0 0,-2 3-16 0,-2 1 0 15,-4-1-48-15,0 2-16 0,0-1 0 0,-1 2 0 16,1-2 0-16,-3 1 0 0,-1 0 0 0,2 0 0 16,-1 1-16-16,1-2 0 0,1 2 0 0,-2-4 0 15,1 4-32-15,0-5 0 0,-1 0 0 0,3 3 0 16,2-1 0-16,-2 2 0 0,-1-3 0 0,0-1 0 16,-2-2-128-16,5-2 160 0,-5 0-160 0,0 1 160 15,-2-3-160-15,0 1 0 0,0-1 0 0,1 1 0 16,-2-2 0-16,0 1 0 0,1-1 128 0,1 1-128 0,2 1 0 0,0-1 0 15,-2-1 0-15,0-2 0 0,2 2 0 0,-1 2 0 16,2-4 128-16,0 1-128 0,0-2 0 0,2 3 0 16,1-1 0-16,-3 1 0 0,1 0 0 0,-1-2 0 15,1 2 0-15,-2-1 0 0,-2 1 0 0,0-4 0 16,-1 0 144-16,0 2-144 0,-1-2 0 0,3 0 0 16,-2 1 0-16,0 1 128 0,-4 0-128 0,1 1 0 15,1 0 128-15,1-3-128 0,0 0 0 0,-2 0 128 16,-1-2-128-16,2 0 0 0,1 3 0 0,1-4 128 15,1 2-128-15,0 1 0 0,1-4 0 0,-1 3 128 16,2-2-128-16,-3 0 0 0,0-6 0 0,0 2 0 16,1 1 0-16,1-1 0 0,-4 5 0 0,1-3 0 0,-1 3 0 0,0-5 0 15,1 6 0-15,1-1 0 0,0 1 0 0,2-3 0 16,-3 0 128-16,-1-1-128 0,1 2 128 0,1 1-128 16,0-1 0-16,0 3 0 0,-1-3 0 0,1 2-128 15,0-1 128-15,2-4 0 0,-2 1 0 0,0 2 0 16,-1-3 0-16,-1 2 0 0,0-2 0 0,-2 4 0 15,-1-2 0-15,1 3 0 0,-2 0 0 0,2 0 0 16,-1 1 0-16,-1 2 0 0,-2 0 0 0,1-1 0 16,-2 1 0-16,0 0 0 0,0 1 0 0,1-1 128 15,-3 1-128-15,3-4 0 0,-3-3 0 0,1 1 128 16,3 1-128-16,-2 1 128 0,1-1-128 0,1 2 128 16,-1-5-128-16,1 4 0 0,-2 1 0 0,0-2 128 15,0-2-128-15,-1 0 0 0,0 3 0 0,0 1 0 16,1-1 128-16,-1 2-128 0,-1 0 128 0,-1 1-128 0,0 2 128 0,2 3-128 15,-1-1 128-15,0-1-128 0,-2-2 0 16,1-4 0-16,-2 2 0 0,2 2 128 0,0-2-128 0,-2 2 0 16,0 0 0-16,-1-1 128 0,-2 0-128 0,0 2 0 15,-1 1 0-15,3 1 128 0,-2-1-128 0,1 2 0 16,-2-1 128-16,2 6-128 0,-3-2 0 0,2 3 0 16,-4 2 0-16,2 2 128 0,0-3-128 0,0 9 0 15,-2-6 0-15,2 6 0 0,0 0 0 0,0 0-128 16,0 0 128-16,0 0 0 0,0 0-304 0,0 0 32 15,0 0 0-15,-9 5 0 16,1 1-432-16,-1 7-64 0,0 2-32 0,-1 3 0 16,-4 0-1984-16,-3 1-400 0,-3 4-80 0</inkml:trace>
  <inkml:trace contextRef="#ctx0" brushRef="#br0" timeOffset="90620.33">28403 10728 13823 0,'-6'-5'1216'0,"1"2"-960"0,5 3-256 0,0 0 0 16,-5-5 4000-16,5 5 752 0,-4-8 160 0,4 8 16 16,0 0-3376-16,0 0-672 0,0 0-144 0,0 0-32 15,0 0-320-15,0 0-64 0,0 0 0 0,0 0-16 16,0 0-304-16,8-6 0 0,-8 6 0 0,10-3 0 16,-10 3-384-1,10 0-128-15,-10 0-16 0,11 0-16 0,0 1-1792 16,0 2-352-16,-11-3-80 0</inkml:trace>
  <inkml:trace contextRef="#ctx0" brushRef="#br0" timeOffset="90791.12">28908 11002 20271 0,'0'0'1792'0,"-1"11"-1424"0,1-3-368 0,0 3 0 0,0-2 1264 0,0-9 176 15,0 0 32-15,1 12 16 0,-1-12-864 0,0 7-176 16,0-7-48-16,0 0 0 0,0 0-272 0,0 0-128 15,0 0 0-15,0 0 128 0,0 0-320 0,0 0-80 16,0 0-16-16,10 3-7616 16,-10-3-1520-16</inkml:trace>
  <inkml:trace contextRef="#ctx0" brushRef="#br0" timeOffset="90997">29080 10703 25791 0,'0'0'2304'0,"0"-9"-1856"0,-3-5-448 0,2 1 0 16,2 6 1152-16,-1 7 144 0,-1-13 32 0,-1 2 0 15,1-1-752-15,0-2-128 0,0-1-48 0,-1 0 0 16,1 0-224-16,1 2-48 0,0-1-128 0,0 1 192 16,-1 2-192-16,2-2-208 0,0 3 32 0,2 2 16 15,-3 8-1744-15,2-9-336 16,1 0-80-16</inkml:trace>
  <inkml:trace contextRef="#ctx0" brushRef="#br0" timeOffset="91145.93">29091 10342 25167 0,'0'0'1104'0,"0"0"240"16,-6-1-1072-16,6 1-272 0,0 0 0 0,-11 0 0 0,11 0 1200 0,0 0 176 16,-8 0 32-16,8 0 16 0,0 0-784 0,-9-1-176 15,9 1-16-15,0 0-16 0,0 0-432 0,0 0 0 16,0 0 128-16,0 0-128 15,0 0-1744-15,0 0-384 0,0 0-80 0</inkml:trace>
  <inkml:trace contextRef="#ctx0" brushRef="#br0" timeOffset="91309.72">29289 10435 19295 0,'0'0'848'0,"-1"11"176"0,4-1-816 15,-2 1-208-15,3-1 0 0,-4-10 0 0,0 0 0 0,6 7 0 0,2 1 0 0,0 0-8528 16</inkml:trace>
  <inkml:trace contextRef="#ctx0" brushRef="#br0" timeOffset="91405.02">29699 10782 6447 0,'0'0'576'0,"2"11"-576"0</inkml:trace>
  <inkml:trace contextRef="#ctx0" brushRef="#br0" timeOffset="91594.72">29841 10831 15663 0,'0'0'1392'16,"0"0"-1120"-16,0 0-272 0,0 0 0 0,0 0 864 0,0 0 112 15,0 0 32-15,0 0 0 0,0 0-672 0,0 0-128 16,0 0-16-16,11-2-16 0,-3-3-416 0,-8 5-80 0,10-5 0 16</inkml:trace>
  <inkml:trace contextRef="#ctx0" brushRef="#br0" timeOffset="91761.96">29870 10449 7359 0,'-10'-10'656'0,"0"0"-528"0,0-6-128 0,1 4 0 16,-1 0 2672-16,2 1 496 0,0 3 96 0,3-3 32 16,1 2-2416-16,2 0-496 0,-3 0-80 0,4 0-32 15,-1-4-272-15,2-1 0 0,-1 3 0 0,1-4 0 16,-1 1-496-1,1-2-96-15,2 0-32 0</inkml:trace>
  <inkml:trace contextRef="#ctx0" brushRef="#br0" timeOffset="91927.11">29723 9829 23775 0,'-10'-7'1056'0,"4"3"224"0,0-1-1024 0,-2 2-256 16,0-1 0-16,2 1 0 0,6 3 1456 0,-5-5 240 15,5 5 48-15,-2-8 16 0,2 8-848 0,0-6-160 16,2-5-48-16,1 4 0 0,2 0-512 0,3-1-192 15,2-2 144-15,0 1-144 16,3-4-272-16,-2 3-144 0,2-3-32 0,2 4 0 16,2 2-1840-16,2 3-368 0,1-1-80 0</inkml:trace>
  <inkml:trace contextRef="#ctx0" brushRef="#br0" timeOffset="92090.73">30072 9634 7359 0,'0'0'656'0,"0"0"-528"0,0 0-128 0,0 0 0 16,0 0 3568-16,8-2 672 0,0 0 144 0,-2 0 32 15,-6 2-2128-15,6-3-432 0,-6 3-64 0,8-5-32 16,-2 0-992-16,-6 5-208 0,7-5-48 0,-7 5 0 31,5-9-1776-31,-2-2-352 0,0-1-80 0</inkml:trace>
  <inkml:trace contextRef="#ctx0" brushRef="#br0" timeOffset="92198.62">30232 9663 23951 0,'0'0'2128'0,"7"8"-1696"0,3 0-432 0,0 0 0 16,0 1 704-16,2 2 64 0,2-1 16 0,0 0 0 0,2-4-592 0,2 1-192 16,2-1 0-16,2-2-7872 15,0-3-1664-15</inkml:trace>
  <inkml:trace contextRef="#ctx0" brushRef="#br0" timeOffset="92337.12">30879 9827 26543 0,'18'2'1168'0,"-5"-1"256"0,1 0-1136 16,2 3-288-16,2 0 0 0,1-3 0 0,0 3 896 0,0 0 112 16,2 2 16-16,-2-3 16 0,-1-2-896 0,-3 0-144 15,0 3 0-15,-1-3-160 16,0-1-2112-16,-1-1-416 0</inkml:trace>
  <inkml:trace contextRef="#ctx0" brushRef="#br0" timeOffset="92467.38">31193 10001 5519 0,'0'0'496'0,"0"0"-496"0,0 0 0 0,0 0 0 0,0 0 4944 0,0 0 896 0,11-1 176 0,-11 1 48 15,0 0-4400-15,10-1-864 0,-10 1-176 0,0 0-48 32,0 0-976-32,6-9-208 0,-6 9-32 0</inkml:trace>
  <inkml:trace contextRef="#ctx0" brushRef="#br0" timeOffset="92623.06">30860 9390 13823 0,'-25'-18'608'0,"11"8"128"0,0 2-592 0,3-2-144 0,0 5 0 0,1 0 0 0,4 0 3328 0,-1 0 640 15,0 0 128-15,-2-3-14368 16</inkml:trace>
  <inkml:trace contextRef="#ctx0" brushRef="#br0" timeOffset="92841.18">30152 9625 23615 0,'-7'27'1040'0,"4"-3"224"0,1 3-1008 0,0 3-256 0,2 3 0 0,0 0 0 16,-1 2 0-16,1 0 0 0,0 1 0 0,1-6 0 16,2-3 176-16,-1-5-16 0,2-3 0 0,1 1 0 15,0-1 608-15,1-1 128 0,-1-3 32 0,2 0 0 16,0-2-736-16,-1-4-192 0,0 1 0 0</inkml:trace>
  <inkml:trace contextRef="#ctx0" brushRef="#br0" timeOffset="93000.27">30286 10235 27647 0,'0'0'2448'0,"-8"2"-1952"0,-1-2-496 0,9 0 0 0,0 0 1520 0,0 0 208 16,-6 8 32-16,2-2 16 0,4-6-1136 16,-8 7-240-16,8-7-32 0,0 0-16 0,0 0-352 0,0 0-240 15,0 0 48-15,0 0-10160 16,0 0-2016-16</inkml:trace>
  <inkml:trace contextRef="#ctx0" brushRef="#br0" timeOffset="93142.6">30534 9911 14735 0,'-5'-19'640'0,"3"5"160"0,0 0-640 0,2 1-160 16,2-1 0-16,2-3 0 0,1-2 2192 0,0-2 416 0,0 0 80 0</inkml:trace>
  <inkml:trace contextRef="#ctx0" brushRef="#br0" timeOffset="93268.46">30582 9230 3679 0,'-4'-20'160'0,"0"6"32"0,-1-2-192 0,-1 1 0 0,-2-1 0 0,-1-1 0 16,-1 1 6128-16,1 2 1168 0,-3 1 256 0,0-4 32 15,-2 1-5648-15,4-1-1120 0,0 1-240 0,1-1-32 31,1 1-1104-31,1-2-208 0,0-2-64 0,1 0-8432 0,0 4-1680 0</inkml:trace>
  <inkml:trace contextRef="#ctx0" brushRef="#br0" timeOffset="93393.68">30475 8891 23951 0,'0'0'1056'0,"0"0"224"0,0 0-1024 0,0 0-256 0,10 6 0 0,1 3 0 0,-3-3 1632 0,3 4 272 15,-1 0 48-15,0 2 16 0,0-7-1488 0,-1 4-288 16,2-3-64-16,2 1-9408 15,0-2-1856-15</inkml:trace>
  <inkml:trace contextRef="#ctx0" brushRef="#br0" timeOffset="93538.9">30940 9135 33167 0,'0'0'2944'0,"0"0"-2352"15,0 0-464-15,12 10-128 0,-1 1 528 0,3-2 96 16,-1 3 16-16,4-4 0 0,-3 4-368 0,1-5-64 0,0 1-16 0,2-3 0 31,-1-1-704-31,2-1-128 0,1-1-48 0,1-2-9616 0,2-2-1920 0</inkml:trace>
  <inkml:trace contextRef="#ctx0" brushRef="#br0" timeOffset="93687">31371 9443 31967 0,'0'0'1408'0,"0"0"304"0,0 0-1376 0,0 0-336 0,0 0 0 0,0 11 0 15,2 0 0-15,0-2 0 0,-2-9 0 0,0 0 128 16,0 0-1088 0,0 0-224-16,0 0-32 0,8-8-11792 0</inkml:trace>
  <inkml:trace contextRef="#ctx0" brushRef="#br0" timeOffset="93861.01">31022 8652 32655 0,'-18'-27'1440'0,"9"10"304"0,1 0-1392 16,2-3-352-16,1 1 0 0,0-3 0 15,-3-5-368-15,-1 3-144 0,1-3-16 0,-3 4-16 16,1 3-160-16,0-1-48 0,-1 1 0 0,-2 2 0 16,0 3-32-16,2 1-16 0,1 3 0 0,-1 0-10848 0</inkml:trace>
  <inkml:trace contextRef="#ctx0" brushRef="#br0" timeOffset="94010.24">30915 8181 13823 0,'0'0'608'0,"0"0"128"0,0 0-592 0,11 0-144 0,2-1 0 0,0 2 0 16,1 1 2880-16,0 0 528 16,0 2 112-16,0-3 32 0,-1 0-2752 0,1-1-544 15,-1-1-128-15,3 0 0 16,-2-2-960-16,0 2-192 0,-2-1-48 0,1-2-9872 0</inkml:trace>
  <inkml:trace contextRef="#ctx0" brushRef="#br0" timeOffset="94191.15">31287 8326 1839 0,'0'12'160'0,"0"2"-160"0,3 0 0 0,0 3 0 16,0 0 5232-16,4 1 1008 0,0 3 208 0,2 1 32 15,1-2-4576-15,2 4-928 0,-1-1-176 0,5-2-32 16,-4-2-576-16,5-3-192 0,1-3 0 0,1 2 144 15,0 0-912-15,2 1-192 0,-3 1-48 0</inkml:trace>
  <inkml:trace contextRef="#ctx0" brushRef="#br0" timeOffset="94278.33">31826 8854 29487 0,'0'0'2624'0,"0"0"-2112"16,3 11-512-16,1-1 0 0,0 2 1152 0,1-3 112 15,-5-9 16-15,6 14 16 0,2-2-976 0,-2-2-192 16,-2 2-128-16,3-6 160 15,-7-6-2080-15,11 4-400 0,5-8-96 0,1 0-16 0</inkml:trace>
  <inkml:trace contextRef="#ctx0" brushRef="#br0" timeOffset="94426.28">31861 8816 44223 0,'-10'-8'3936'0,"1"3"-3152"0,2-2-624 0,7 7-160 31,0 0-1040-31,-2-10-240 0,2 10-64 0,0-14 0 16,1-1-640-16,2-1-128 0,-1-2-16 0</inkml:trace>
  <inkml:trace contextRef="#ctx0" brushRef="#br0" timeOffset="94601.05">31678 7789 40031 0,'-9'-7'1776'0,"9"7"352"0,0 0-1696 0,0 0-432 0,0 0 0 0,0 0 0 0,0 0-128 0,0 0-128 15,0 0 0-15,0 0-16 16,0 0-1600-16,2-11-320 0,1 1-64 0,1-3-12832 16</inkml:trace>
  <inkml:trace contextRef="#ctx0" brushRef="#br0" timeOffset="94750.61">31582 7786 32655 0,'0'0'1440'0,"0"0"304"0,7 13-1392 0,2-1-352 16,3 6 0-16,2-1 0 15,0-3-1472-15,2 0-352 0,-2-3-80 0</inkml:trace>
  <inkml:trace contextRef="#ctx0" brushRef="#br0" timeOffset="94929.85">31664 8587 25919 0,'-8'10'1152'0,"7"3"224"0,2 3-1104 0,2 3-272 0,0 3 0 0,1-2-7616 15,1 0-1600-15</inkml:trace>
  <inkml:trace contextRef="#ctx0" brushRef="#br0" timeOffset="95050.47">31256 9221 22111 0,'0'0'1968'0,"-9"9"-1584"15,2-3-384-15,7-6 0 0,-5 13 912 0,2-3 112 16,-1 0 0-16,4-10 16 0,-5 13-752 0,5-13-160 15,0 0-128-15,-3 9 192 16,3-9-768-16,0 0-160 0,0 0-32 0</inkml:trace>
  <inkml:trace contextRef="#ctx0" brushRef="#br0" timeOffset="95269.16">31518 8194 22111 0,'-2'-14'1968'0,"2"1"-1584"0,3 3-384 0,1-1 0 15,-4 11 1296-15,7-9 176 0,-7 9 48 0,7-13 0 16,-2 0-1328-16,-3 3-192 0,-2 10-160 0,3-15-7952 15,-3 0-1584-15</inkml:trace>
  <inkml:trace contextRef="#ctx0" brushRef="#br0" timeOffset="95439.42">31284 7762 23039 0,'-16'-12'2048'16,"6"9"-1648"-16,3-4-400 0,7 7 0 0,0 0 3440 0,0 0 592 15,0 0 128-15,0 0 32 0,0 0-3552 0,0 0-640 16,0 0-256-16,0 0 16 16,0 0-448-16,11 0-80 0,0-2-32 0,1-2-9760 15,-3 0-1968-15</inkml:trace>
  <inkml:trace contextRef="#ctx0" brushRef="#br0" timeOffset="95614.6">31328 7836 35759 0,'0'0'1584'0,"0"0"336"0,0 0-1536 0,10 8-384 0,3 5 0 0,4 1 0 31,-2-4-384-31,5 2-128 0,0-1-48 0,5-2 0 0,1 1 160 0,4-6 16 0,0 0 16 16,1-2 0-1,-1-2-1152-15,1 0-224 0,-1 0-48 0,3 0-6736 0,-2 0-1344 0</inkml:trace>
  <inkml:trace contextRef="#ctx0" brushRef="#br0" timeOffset="95742.59">32147 8033 18431 0,'0'0'1632'0,"0"0"-1312"0,0 0-320 0,0 0 0 0,0 0 2176 15,5 11 384-15,0 2 64 0,-1-2 0 0,-4-11-992 0,4 9-208 16,-4-9-32-16,5 11-16 0,-5-11-832 0,5 12-160 16,-5-12-48-16,4 9 0 15,-4-9-1760-15,0 0-368 0,0 0-64 0</inkml:trace>
  <inkml:trace contextRef="#ctx0" brushRef="#br0" timeOffset="95876.08">32184 8211 32255 0,'-14'6'1424'0,"7"3"304"16,-2 0-1392-16,3 3-336 0,2 4 0 0,2 1 0 0,0 1 832 0,1 1 112 16,0 2 16-16,1-2 0 0,0-4-960 0,1 0-224 15,0 3-32-15,2 1 0 16,-1 1-2176-16,1-1-432 0</inkml:trace>
  <inkml:trace contextRef="#ctx0" brushRef="#br0" timeOffset="96067.02">31368 9536 34095 0,'-21'21'3024'0,"1"5"-2416"0,0 1-480 0,2 3-128 15,2-4-528-15,4 4-128 0,-1-4-32 0,2-1 0 0,0-3 432 0,3-3 64 16,0-1 32-16,2-3 0 16,0-2-656-16,3-4-128 0,-2 1-16 0,5-10-11872 15</inkml:trace>
  <inkml:trace contextRef="#ctx0" brushRef="#br0" timeOffset="96206.66">31019 10117 31327 0,'-12'9'2784'0,"4"-5"-2224"16,-1 1-560-16,1 4 0 0,2 4 368 0,1-3-48 16,-1 2 0-16,-2-3 0 15,-2 1-768-15,1-1-176 0,-4 0-16 0,2 0-8592 16,-1-1-1712-16</inkml:trace>
  <inkml:trace contextRef="#ctx0" brushRef="#br0" timeOffset="96386.93">29607 10809 33119 0,'-27'5'1472'0,"11"1"288"0,-1-1-1408 0,3 3-352 0,2 1 0 0,3 2 0 16,0-3-1776-16,0-1-416 15,-3 0-96-15</inkml:trace>
  <inkml:trace contextRef="#ctx0" brushRef="#br0" timeOffset="96592.49">28358 11020 39679 0,'-42'0'1760'0,"16"0"352"0,6 0-1680 0,3 0-432 15,7 0 0-15,10 0 0 16,0 0-1200-16,0 0-320 0,-4-11-64 0,2 4-14448 0</inkml:trace>
  <inkml:trace contextRef="#ctx0" brushRef="#br0" timeOffset="96762.26">28080 10431 40031 0,'-19'-14'1776'0,"10"9"352"0,9 5-1696 0,0 0-432 0,0 0 0 0,0 0 0 15,0 0-592 1,13 3-208-16,0-3-32 0,-2-2-16 15,2 1-2464-15,0-4-480 0</inkml:trace>
  <inkml:trace contextRef="#ctx0" brushRef="#br0" timeOffset="96923.63">28314 10570 35007 0,'-20'3'3120'0,"9"1"-2496"0,0 6-496 0,6 3-128 0,8 5 1952 0,3 4 368 16,6 2 80-16,3 5 16 15,1-1-2416-15,3 2-368 0,1-4-128 0,0 0-16 16,4-5-192-16,0 3-48 0,0 3 0 0,2-3-11184 16,-1-1-2240-16</inkml:trace>
  <inkml:trace contextRef="#ctx0" brushRef="#br1" timeOffset="107319.14">28773 11640 2751 0,'0'0'256'0,"0"0"-256"0,0 0 0 0,0 0 0 16,0 10 1120-16,0-10 176 0,0 0 48 0,0 11 0 16,0-11-656-16,0 0-128 0,-1 11-32 0,1-11 0 15,0 0-16-15,0 0 0 0,0 0 0 0,-3 10 0 16,3-10-192-16,0 0-32 0,0 0-16 0,0 0 0 15,-5 6-80-15,5-6 0 0,0 0-16 0,0 0 0 16,0 0 272-16,-6 8 64 0,6-8 16 0,0 0 0 0,0 0-128 0,0 0-16 16,0 0-16-16,0 0 0 0,-6 4-64 0,6-4-16 15,0 0 0-15,0 0 0 0,0 0 16 0,0 0 0 16,0 0 0-16,10-11 0 0,0 4 16 0,0-2 16 16,-1 1 0-16,1 1 0 0,2-4 160 0,2 1 16 15,0 0 16-15,2-1 0 0,2-1 32 0,0-2 0 16,-1-2 0-16,1 0 0 0,-2 0-64 0,1-1-16 15,2-2 0-15,0 0 0 0,3-1-32 0,-2 0-16 16,-2-2 0-16,3-2 0 0,1 0-48 0,3-2-16 16,-1 2 0-16,0 1 0 0,0-2-32 0,1-1 0 15,1 1 0-15,-1-2 0 0,1 3 64 0,-2-3 16 16,-1 2 0-16,0-2 0 0,-2 3-144 0,0 3-16 16,-1-1-16-16,-2-1 0 0,-1-1-96 0,0 0-16 0,1-2 0 15,1 5 0-15,0-1 32 0,-1 2 0 0,-4-2 0 0,1 2 0 16,1 0-32-16,1 1 0 0,0-1 0 0,-1 1 0 15,1 2 64-15,-1-1 16 0,-1 0 0 0,-1 0 0 16,0 2 0-16,0-1 0 0,0 1 0 16,0-1 0-16,-1 1-80 0,0 0 0 0,1 4-128 0,-3-2 192 15,1 1-192-15,2-1 128 0,-3-1-128 0,2 1 0 16,-1 1 0-16,1 4 128 0,-1-4-128 0,-1 2 0 16,3-2 0-16,-3-1 0 0,1-1 0 0,-1 1 0 15,1-1 128-15,0 2-128 0,1-2 0 0,0 0 144 16,0-2-144-16,1 3 128 0,3-1-128 0,0 2 128 15,-4-2-128-15,2 0 128 0,1-2-128 0,1 2 128 16,1 0-128-16,-1 2 160 0,1-2-160 0,0-2 160 16,0 1-160-16,0-1 160 0,-2-1-160 0,2 2 160 0,0-1-160 15,1 1 128-15,-1-1-128 0,-1 1 128 0,3-1-128 16,-4 1 0-16,-1 0 0 0,2-2 0 16,-1-3 128-16,0 2-128 0,-2 0 0 0,1 0 128 0,-2 1-128 0,-2 0 0 15,2 2 0-15,-3-2 128 0,0 3-128 0,1 1 128 16,1-3-128-16,-1 0 128 0,0 1-128 0,0-1 128 15,2 0-128-15,-2-1 128 0,-2-1-128 0,1 1 128 16,0 0-128-16,1 0 128 0,-3 1-128 0,6-1 160 16,2 0-160-16,-1-2 160 0,-1 1-160 0,2 0 160 15,2-3-160-15,0 2 160 0,0 1-160 0,1-2 0 16,0 0 0-16,1 0 0 0,1 2 0 0,-1 0 0 16,-1 0 128-16,1 1-128 0,-1 0 0 0,-1 2 0 15,0 1 0-15,0-1 0 0,-3-1 0 0,-1 1 128 16,0 4-128-16,0 2 0 0,-1-4 0 0,1 2 128 0,0 2-128 15,0-4 0-15,1-3 0 0,-5 3 0 0,0 3 128 0,2-3-128 16,0 0 0-16,2 1 0 0,3 3 0 0,2-4 128 16,-2-4-128-16,2 3 0 0,0 1 0 0,1 1 0 15,0-2 0-15,2-1 0 0,0-1 0 0,-3 1 0 16,1-1 0-16,0 2 0 0,1 0 0 0,-4 2 0 16,0-2 0-16,-2-1 0 0,0 2 128 0,-1 2-128 15,-1-1 0-15,-1-1 0 0,-1 3 0 0,-1-1 0 16,0-1 0-16,1 4 0 0,-1-2 0 0,0 1 0 15,-3 0 0-15,4-6 128 0,-1 4-128 0,3 2 0 16,-3-3 0-16,0 1 0 0,0 1 0 0,-1-3 0 16,0 0 0-16,1 0 0 0,-1-2 0 0,1 2 0 15,2-2 0-15,-1 0 0 0,-1-3 128 0,2 3-128 16,-1 4 0-16,0 2 0 0,1-3 0 0,1-1 0 16,-1 0 0-16,1 1 0 0,0-1 0 0,1 0 0 0,2 0 0 15,1 3 0-15,-3-2 0 0,1-1 0 0,-1 0 0 16,3 3 0-16,-1-3 0 0,1 1 0 15,-2 2 0-15,-1-2 0 0,-1 1 0 0,-2 4 0 0,-2-4 0 0,0 2 0 16,-2-3 0-16,1 0 0 0,-2 3 0 0,-1-1 0 16,3 1 0-16,-2 2 0 0,-2-3 0 0,4 2 0 15,-2-1 0-15,1 1 0 0,-1-3-128 0,0 5 128 16,-1-2 0-16,0 4 0 0,2-4 0 0,-3 4 0 16,-4 5 0-16,7-8 0 0,0-3 0 0,-1 0 0 15,0 1 0-15,1 5 0 0,-2-1 0 0,-5 6 0 0,4-3 0 0,-1 1 0 16,1 0 0-16,0 0 0 0,-1-1 0 15,-3 3 0-15,3-3 0 0,-3 3-176 0,0 0 176 0,0 0-128 16,5-6 128-16,-5 6 0 0,0 0 0 0,0 0 0 16,0 0 0-16,0 0 0 0,0 0 0 0,0 0 0 15,0 0 0-15,0 0 0 0,0 0 0 0,0 0 0 16,0 0 0-16,0 0 0 0,0 0 0 0,0 0-128 16,-6 2 128-16,0 2 0 0,-2 2 0 0,2-1 0 15,-4 3 0-15,2 2-128 0,-3 1 128 0,-1 1 0 16,-11 17 0-16,2-5 0 0,0 3 0 0,-2-2 0 15,-2 4 0-15,0-1 0 0,-2 7 0 0,-2-1 0 16,-7 2 0-16,-1 0 0 0,0 6 0 0,0-1-128 16,-1 7 128-16,1 1 0 0,-1 2 0 0,1-2 0 15,1-6 0-15,0 3 0 0,0-5 0 0,2 1 0 16,1-5 0-16,0 1 0 0,-3-1 0 0,3-3 128 16,-1-5-128-16,2 2 176 0,-1 2-176 0,5 0 192 0,0 1-192 15,2-2 128-15,-2 0-128 0,2-1 128 16,-2 2-128-16,3-1 0 0,-1-1 0 0,0 3 128 0,-1 2-128 15,-2 0 0-15,-3 3 0 0,-1 0 0 0,-3-2 0 0,1 0 0 16,-1-2 0-16,3 2 0 0,0-1 0 0,3-2 0 16,-1-3 0-16,4-2 0 0,-1-1 0 0,3-3 0 15,0-1 0-15,0 3 0 0,1-2 0 0,1 3 0 16,-3 3 0-16,1-6 0 0,1-2 0 0,-1 1 0 16,-4-1 128-16,1 3-128 0,-2 0 0 0,3 1 0 15,-1 4 0-15,2-1 128 0,1-3-128 0,2 1 0 16,2-4 0-16,1 4 0 0,-4-3 0 0,2 6 0 15,2-3 0-15,1 0 0 0,0-3 0 0,0 2 0 0,1-3 0 16,-1 1 0-16,0-2 0 0,-3 0 0 0,2-1 0 16,0 2 0-16,-2-4 0 0,0 1 0 0,0-1 0 15,0 0 0-15,3-1 0 0,-3 3 0 0,1-3 0 16,0-1 0-16,0 0 0 0,0-2 0 0,1-1 0 0,1 2 0 16,2 1 0-16,1 1 0 0,-2-1 0 0,-2 2 0 15,1-1 0-15,0-1 0 0,1-2 0 16,-1 2 0-16,1 1 0 0,-1-1 0 0,0 0 0 0,-2-2 0 15,-4 2 0-15,1 1 0 0,-1 1 128 0,-2 1-128 16,-2-5 0-16,2 3 0 0,0 0 0 0,-1 0 0 16,3 2 0-16,-1-1 0 0,1 0 0 0,3 2 0 15,3-3 0-15,-2 1 0 0,-1 0 0 0,2-1 0 16,2 2 0-16,-2 1 0 0,4 1 0 0,1-3 0 16,0 0 0-16,0-2 0 0,-1 3 0 0,1-2 0 15,1 0 0-15,-1-2 0 0,-2 0 0 0,2-1 0 0,-1 2 0 16,0 0 0-16,1-1 0 0,0 0 0 0,-3 1 0 15,3 1 0-15,-1 0 0 0,4 0 0 0,-2-1 0 0,0-1 0 16,2-1 0-16,0 1 0 0,1-2 0 0,-1-1 0 16,-1-3 0-16,3 2 0 0,0 0 0 0,0-3 0 15,-1 1 0-15,2-2 0 0,-1 2 0 0,1-4 0 16,-1 3 0-16,3-2 0 0,0 1 0 0,1-3 0 16,-2 4 0-16,1-1 0 0,-2 3 0 0,1-7 0 15,0 0 0-15,2 1 0 0,-1-2 0 0,7-4 0 16,0 0 0-16,0 0 0 0,0 0 0 0,0 0 0 15,0 0 0-15,0 0 0 0,0 0 0 0,0 0 0 0,10-6-128 16,-1-4 128-16,-1 1 0 0,3-3 0 0,-2-2 0 16,3 2 0-16,1-2 0 0,3-2 0 0,0 0 0 15,4-2 0-15,-1 0 0 0,4 0 0 0,0 1 0 0,2-5 0 16,3-2 0-16,0 1 0 0,-1 0 0 0,1-4 0 16,0 3 0-16,-1-5 0 0,-1 1 0 0,1-3 128 15,-2 2-128-15,2 0 0 0,2-4 0 0,1-1 128 16,-2 1-128-16,3 0 0 0,2-2 144 0,2 3-144 15,-2-3 0-15,1-1 144 0,0 2-144 0,-2 0 0 16,-1 1 192-16,-1-2-192 0,-1 2 192 0,1 1-192 16,-2 4 176-16,2-3-176 0,-2-2 160 0,0 0-160 15,-1 1 192-15,1-1-64 0,2 1-128 0,2-2 192 16,2-2 0-16,-1 2 0 0,-1 1 0 0,0 0 0 16,-2 1-16-16,0 1-16 0,-2 0 0 0,0 0 0 0,-3 2-160 15,-1-4 192-15,0 0-192 0,2 1 192 0,-5 3-192 16,3 0 0-16,2-2 0 0,-2 2 128 0,3-3-128 0,2 0 0 15,3-1 0-15,2-1 0 0,0-2 0 0,2 3 128 16,-2-1-128-16,-1 1 0 0,-1 0 0 0,-1 0 128 16,-3-2-128-16,2 2 0 0,-3 2 0 15,-2-1 0-15,2-1 128 0,-4 1-128 0,0-2 0 0,-2 2 0 16,2 3 0-16,0-4 0 0,-1 0 0 0,1 2 0 16,-2 3 0-16,2-2 0 0,1 3 0 0,0-2 0 15,0-1 0-15,1 3 0 0,-1-4 0 0,0 1 0 16,0 0 0-16,0-3 0 0,-1-2 0 0,0 2 0 15,-3 0 0-15,2 1 0 0,2 1 0 0,-1-1 0 16,1 2 0-16,-1 2 0 0,-3-2 0 0,3 0 0 0,0 1 0 16,1 2 0-16,0 4 0 0,1 2 0 0,0-2 0 15,0 1 0-15,3-1 0 0,-2 3 0 0,-2-3 0 0,1 0 0 16,1-1 0-16,-1 1 0 0,1-5 0 0,-2 6 0 16,-3-4 0-16,4 1 0 0,-3-1 0 0,3 0 0 15,-1 3 0-15,-1-1 0 0,-2 1 0 0,-2 2 0 16,0 2 0-16,0 1 0 0,0 1 128 0,1-1-128 15,-4-1 0-15,1 0 0 0,-1 2 0 0,2-1 0 16,-2 1 0-16,1-1 0 0,-1 3 0 0,1-3 0 16,0-3 0-16,-3 2 0 0,-2 3 128 0,1-2-128 15,1 0 0-15,0 2 0 0,0 0 0 0,1 1 0 16,-1-5 0-16,-1 5 0 0,0 2 0 0,-2 0 0 16,0 1 0-16,0 1 0 0,-1 0 0 0,-1 3 0 0,-3-2-128 15,3 5 128-15,-3-3 0 0,1 2 0 0,-2 2 0 0,0-2 0 16,-5 6 0-16,4-5 0 0,2 1 0 0,0-1 0 15,2-1 0-15,-2 0 0 0,1 3 0 0,-1-4 0 16,-1 1 0-16,-1 5 0 0,-4 1 0 0,4-3 0 16,1 1 0-16,0-2 0 0,-1 1 0 0,0 1 0 15,-1-1 0-15,4-1 0 0,-2-2 0 0,-5 6 0 16,0 0 0-16,6-4 0 0,-6 4 0 0,4-5 0 16,-4 5 0-16,0 0 0 0,0 0-144 0,0 0 144 15,0 0 0-15,6-1 0 0,-6 1 0 0,0 0-128 16,0 0 128-16,0 0 0 0,0 0 0 0,0 0 0 15,0 0 0-15,0 0 0 0,0 0-128 0,2 13 128 16,-5-3 0-16,-1 4 0 0,-3-2 0 0,2-5-128 0,-2 3 128 16,-2 0 0-16,-2 4 0 0,-2 4 0 0,-2 0-128 15,-2 3 128-15,-2 2 0 0,-18 28 0 0,-1-3 0 16,3 1 0-16,-2-6 0 0,-4 5 0 0,-3-1 0 0,-3 3 0 16,1 2 0-16,-1 2-128 0,0 1 128 0,-2 4 0 15,1 3 0-15,1-4 0 0,1 0 0 16,-1-3 0-16,0-4 0 0,3-1 0 0,2-3 0 0,4-1 0 15,1-1 0-15,1 0 0 0,1-1 144 0,2-2-144 16,0-2 128-16,1-1-128 0,1-2 0 0,0 0 128 16,1 0-128-16,-1-2 128 0,-4 0-128 0,2-1 128 15,-2 0-128-15,-1 2 0 0,0 1 0 0,1 0 128 16,-1 1-128-16,3-1 0 0,0-3 0 0,0 1 128 16,0 1-128-16,3 1 0 0,-2 0 0 0,1 0 0 15,-2 0 0-15,-1-2 0 0,-2-1 0 0,1 2 0 16,-1 0 0-16,0 0 0 0,1 0 0 0,1 0 0 0,2-1 0 0,0 0 0 15,-2-4 0-15,2 1 0 0,3 2 0 16,1 2 0-16,0-3 0 0,-1 0 0 0,-3 0 0 16,1-1 0-16,1-2 0 0,-2 2 0 0,0 3-128 0,2-1 128 15,-2 0 0-15,3 1 0 0,-2-4 0 0,7-1-144 16,2 0 144-16,0 1 0 0,-3-4-128 0,2 4 128 16,3-6 0-16,0 3 0 0,2-1 0 0,1 0-128 15,0-2 128-15,0 2 0 0,-2-2 0 0,1 1 0 16,-2-3 0-16,1-3 0 0,1 0 0 0,-1 4 0 15,-3-1 0-15,0-1 0 0,-3-3 0 0,4 0 0 16,-3-2 0-16,1 2 0 0,0 1 0 0,-3-1 0 0,2 0 0 16,0 1 0-16,4 0 0 0,-2-3-128 0,-3 4 128 15,3-2 0-15,-1-1 0 0,3-1 0 0,0 0-128 0,-1 2 128 16,-3-1 0-16,1-1 0 0,-1 1 0 0,0 0 0 16,0-1 0-16,-2 0 0 0,1-1 0 0,2-2 0 15,4 1 0-15,-3-1 0 0,5 1 0 0,3-2 0 16,-2-2 0-16,5 2-128 0,-1 0 128 0,2-3 0 15,3 1 0-15,-2-2 0 0,2 0-128 0,2-4 128 16,0-1 0-16,1 2 0 0,-2-2-128 0,6-4 128 16,-5 3 0-16,1 1-128 0,-2 2 128 0,1-4 0 15,0 1-176-15,-2-2 176 0,1 2-160 0,0-1 160 16,-2 1 0-16,8-3-144 0,-5 4 144 0,5-4 0 16,-6 2 0-16,6-2-128 0,0 0 128 0,0 0 0 15,0 0-144-15,0 0 144 0,0 0-160 0,0 0 160 0,0 0-208 16,10-13 48-16,0 2 16 0,3 0 0 15,4-5 144-15,4-1-160 0,3-1 160 0,4-4-160 0,0-5 160 16,4 1 0-16,1-3 0 0,2-2-128 0,1-3 128 0,-2 1 0 16,-2-3 0-16,0-1 0 0,-1-2 0 0,0-1 0 15,2 1 0-15,3-3 0 0,2-2 0 0,5-1 0 16,3-3 0-16,2 1 0 0,4 1 0 0,-1-4 0 16,-3 0 0-16,3-4 0 0,0 0 0 0,4-1 0 15,2 0 0-15,3 1 0 0,3 0 0 0,1 2 0 16,-5 1 128-16,-1 0-128 0,-5 2 0 0,-2-1 128 15,-3 2-128-15,2 1 0 0,-1 2 0 0,2-2 144 16,0 4-144-16,-3-3 0 0,-3 3 192 0,-5 5-64 16,-1 0 0-16,-4-3-128 0,1-1 192 0,-2 3-192 15,2-2 192-15,-2-1-192 0,-1 2 128 0,0 0-128 0,1-2 0 0,1 3 0 16,-1-1 144-16,0 4-144 0,1-3 0 0,-5 0 144 16,-1-3-144-16,-1 3 0 0,0 2 0 0,-2 0 0 15,1 1 0-15,-1 0 0 0,5 0 0 0,-3-1 0 16,1 0 0-16,1 0 0 0,1 1 0 0,-1 1 0 15,5 3 0-15,-1 3 0 0,3 4 0 0,-1-2 0 16,-2 2 0-16,0-3 0 0,0 2 128 0,-2 3-128 16,-4-1 0-16,3 0 0 0,-2 1 0 0,-1-1 0 15,-3 2 0-15,2 1 0 0,0-3 0 0,1-4 0 16,-2-4 0-16,1 0 0 0,-1 0 0 0,0 1 0 16,2 0 0-16,1 4 0 0,1-3 128 0,0-1-128 15,-2-2 0-15,-1 3 0 0,-3-1 0 0,-1 3 0 16,2 0 0-16,-1 0 0 0,-2 3 0 15,2 1 0-15,-1-2 0 0,-9 12 0 0,1-2 0 0,3-2 0 0,1 0 0 16,0 1 0-16,2 1 0 0,-2 0 0 0,0 1 0 0,14-13 0 16,-8 9 0-16,-6 2 128 0,-1 6-128 0,-4-2 160 15,-3 3-160-15,0 2 160 0,-5 3-160 0,0 0 128 16,2 1-128-16,-8 4 128 0,4-5-128 0,1 0 0 16,0-1 0-16,-5 6 128 0,0 0-128 0,0 0 0 15,0 0 0-15,0 0 0 0,0 0 0 0,0 0 0 16,0 0 0-16,0 0 0 0,0 0 0 0,0 0-144 15,0 0 144-15,0 0-208 16,-9 0-368-16,0 1-64 0,0-1 0 0,-1 2-16 16,-1 3-2144-16,-2-1-416 0,-4-4-96 0</inkml:trace>
  <inkml:trace contextRef="#ctx0" brushRef="#br1" timeOffset="115512.93">28477 13030 18015 0,'0'0'800'0,"0"0"160"0,0 0-768 0,0 0-192 0,0 0 0 0,0 0 0 15,0 0 1120-15,0 0 176 0,-9 5 48 0,9-5 0 16,-6 11-336-16,1 1-64 0,0 0-16 0,-1 2 0 15,3 4-336-15,0 3-64 0,-1 2-16 0,1 2 0 16,-1 2-96-16,0 2-32 0,0 4 0 0,0 3 0 16,-5 2-192-16,2 3-32 0,-1-2-16 0,0 2 0 15,0 6-144-15,-1-6 192 0,-3-2-192 0,2-3 192 0,-3-6-192 0,2 1 128 16,-1-8-128-16,0-2 128 0,3-2 176 0,3-4 16 16,0-3 16-16,6-12 0 0,0 0 272 0,0 0 48 15,0 0 16-15,0 0 0 0,8 4-112 0,-8-4-32 16,13-5 0-16,-1-7 0 0,0 1-80 0,1-7 0 15,-1-4-16-15,0-2 0 0,-1-8 16 0,1-2 0 16,-1-3 0-16,-1-1 0 0,-1-1-176 0,-1-7-16 16,-1-2-16-16,1-3 0 0,-2-6-240 0,2-1 176 15,0 0-176-15,-1 3 160 0,-2 2-160 0,6 3 0 16,-1 6 0-16,1 3 128 0,1 7-128 0,0 5 0 16,4 2 0-16,-1 4 0 0,-1 5 0 0,-1 4-144 0,0 4 144 15,3 2 0-15,0 6-144 0,1 3 144 0,1 2 0 16,-3 6-144-16,1 1 144 0,0 4-128 0,-4 2 128 0,0 5-128 15,-3 3 128-15,-3 0 0 0,-2 0 0 0,-3 4 0 16,-3-1 0-16,-6 1 0 0,-4-3 0 0,-3 2-128 16,-3-3 128-16,-3 1 0 0,-5 0 0 0,1-4 0 15,0-1 128-15,-2 0-128 0,-1-3 128 0,2 0-128 16,2-3 0-16,3 0 0 0,2-8 0 0,2-1 128 16,2-1-128-16,2-4-256 0,3-5 64 0,10 5 0 31,-9-8-736-31,7 2-160 0,3-5-16 0,4 0-16 15,3 1-2032-15,2-2-416 0,2-1-80 0</inkml:trace>
  <inkml:trace contextRef="#ctx0" brushRef="#br1" timeOffset="115817.23">29064 12861 17503 0,'0'0'1552'0,"-6"5"-1232"15,0 4-320-15,0 0 0 0,1 4 864 0,2 1 112 16,-4 1 32-16,0 4 0 0,-1 2-128 0,0 0-32 15,1 1 0-15,2-1 0 0,0 2-48 0,3-1-16 16,-2-3 0-16,6-1 0 0,0-3 176 0,2-4 16 16,4 2 16-16,2-1 0 0,0-7-96 0,4-2 0 15,4-3-16-15,1-1 0 0,0-3-240 0,0 1-32 16,1-9-16-16,1-1 0 0,-1-1 0 0,-1-1 0 16,-2 0 0-16,-5-3 0 0,-1 0-224 0,-6 1-48 0,-5-2-16 15,-3-2 0-15,-5-2-48 0,-3 3-16 0,-4 0 0 0,-3 1 0 16,-2-1-16-16,-1 4 0 0,1 2 0 15,0 5 0-15,-3-1-64 0,1 5-16 0,4 4 0 0,2 2 0 16,1 1-144-16,3 1 0 0,4 2 0 0,8-5-176 31,0 0-1232-31,0 0-256 0,0 0-64 0,0 0-9408 0,13 8-1872 0</inkml:trace>
  <inkml:trace contextRef="#ctx0" brushRef="#br1" timeOffset="116163.59">29711 12659 21183 0,'-15'2'944'0,"4"-2"192"0,-3 0-912 0,0 2-224 0,-2 1 0 0,-1 3 0 0,-4 4 1920 15,1 2 352-15,1-1 64 0,-2 2 16 16,1-4-992-16,1 2-192 0,0 3-32 0,0 0-16 0,1 0-432 0,3 0-96 16,2-1-16-16,4-1 0 0,4-1-224 0,3 3-48 15,2-14-16-15,3 15 0 0,4-1-160 0,3-4-128 16,3 1 144-16,2-2-144 0,1 1 256 0,4-2-64 15,0 4 0-15,1-5 0 0,0 3-192 0,-1-1 0 16,1 1 128-16,-2 2-128 0,-3-3 0 0,-2 1 0 16,-2-4 128-16,-4 4-128 0,-1-3 128 0,-3 2-128 15,-4 0 176-15,0-9-176 0,-5 11 512 0,-3-3-16 16,-2-1 0-16,-4 2 0 0,-7-2-112 0,2-1-32 16,-4-2 0-16,1-2 0 0,-1 2-192 0,1-1-32 15,-1-2-128-15,3-1 192 0,1-1-192 0,1-2 0 0,3 0 0 16,3 1 0-1,3-2-1216-15,9 4-128 0,-7-9-16 0,7 9-16 16,0-11-1184-16,5-3-224 0,5-1-48 0</inkml:trace>
  <inkml:trace contextRef="#ctx0" brushRef="#br1" timeOffset="116364.12">29911 12748 3679 0,'0'0'320'0,"0"0"-320"0,0 0 0 0,0 0 0 16,0 0 4608-16,0 0 832 0,5 8 192 0,-4 3 16 15,-1 1-3040-15,-1 3-624 0,-3 2-112 0,0 4-16 16,-2 5-432-16,0-2-80 0,-3 2 0 0,0 1-16 16,0 6-352-16,0-2-64 0,0-3-16 0,0 1 0 15,2-4-384-15,-1 2-64 0,-1-2-32 0,3-3 0 16,-2-3-288-16,3-2-128 0,1-2 0 0,0-2 128 16,1-6-512-16,3-7-96 0,0 0-32 0,0 0 0 15,0 0-2272-15,0 0-464 0,10-10-80 0</inkml:trace>
  <inkml:trace contextRef="#ctx0" brushRef="#br1" timeOffset="116646.99">30429 12158 24015 0,'0'0'1056'0,"0"0"224"0,0 0-1024 0,0 0-256 0,0 0 0 0,0 0 0 16,0 0 960-16,-6 13 144 0,0 5 32 0,-2 6 0 16,-1 3 64-16,2 7 16 0,-2 6 0 0,-3 4 0 15,3 0-368-15,2 6-64 0,0 2-16 0,1 2 0 16,0-2-192-16,-1 0-64 0,1 1 0 0,-2 1 0 16,-1-2-320-16,1-3-64 0,-1 1 0 0,0-2-128 15,-3-3-208-15,0-1-160 0,-1-7-16 0,0-7-16 31,2-4-1760-31,1-6-336 0,-1-5-80 0</inkml:trace>
  <inkml:trace contextRef="#ctx0" brushRef="#br1" timeOffset="116808.33">30138 12758 26543 0,'9'-7'1168'0,"0"2"256"0,3 3-1136 0,2 0-288 0,3-1 0 0,5 1 0 0,3-1 1200 0,2 1 176 16,0-2 32-16,3 0 16 0,1-1-304 0,-2 1-64 15,-4-2-16-15,1 1 0 0,-1 0-608 0,-2 0-128 16,0-1-32-16,-4 4 0 16,-1-2-960-16,-3 3-192 0,-1-3-32 0,-1-1-9328 15,-2 0-1856-15</inkml:trace>
  <inkml:trace contextRef="#ctx0" brushRef="#br1" timeOffset="117009.66">30755 12597 16575 0,'0'0'736'0,"-5"13"160"0,1 2-720 0,-2 3-176 0,1 1 0 0,-2 2 0 16,1 6 2496-16,-2 1 480 0,-2 3 96 0,1-3 0 15,0 1-1072-15,0 0-208 0,-2-4-64 0,1 3 0 16,1-3-672-16,2-1-144 0,1 0-16 0,1-4-16 16,1-1-608-16,2-1-112 0,-1-7-32 0,1 0 0 15,0-4-272-15,2-7-64 0,0 8-16 0,0-8 0 31,0 0-2336-31,0 0-448 0</inkml:trace>
  <inkml:trace contextRef="#ctx0" brushRef="#br1" timeOffset="117397.38">30954 12647 16575 0,'0'0'736'0,"-8"3"160"0,8-3-720 0,-8 9-176 15,-1-1 0-15,1 5 0 0,1 1 2560 0,-1 0 464 16,-2 1 112-16,2 1 0 0,2 3-1344 0,1 0-288 16,-1 1-48-16,2 0-16 0,1 1-336 0,3 0-64 15,0-1-16-15,3-1 0 0,-2-1-384 0,2-1-64 16,0-1-32-16,2-1 0 0,1-3-80 0,1-1-16 16,3-3 0-16,-2-1 0 0,0-3 32 0,2 0 0 15,0-1 0-15,0-5 0 0,-1-1-96 0,0-1 0 16,-3-4-16-16,6-1 0 0,-6-1-160 0,4 0-16 15,-2-4-16-15,1 1 0 0,-3 0-176 0,0-3 192 16,1-3-192-16,-1-4 192 0,0 0-192 0,1 0 128 0,-1-5-128 0,1 0 128 16,-1-3-128-16,2 4 0 0,-2 1 144 0,0 6-144 15,1-2 0-15,-1 5 0 0,-1 1 0 0,1 2 128 16,1 4-128-16,-1 1 0 0,-1 0 0 0,-5 9 0 16,0 0 0-16,0 0 0 0,0 0 0 0,10-2-128 15,-1-1-144-15,-9 3-32 0,10-1 0 0,-10 1 0 31,11-2-1920-31,-11 2-384 0,12 0-80 0,-2 1-13984 0</inkml:trace>
  <inkml:trace contextRef="#ctx0" brushRef="#br1" timeOffset="117697.26">31459 12702 18431 0,'0'0'1632'0,"0"0"-1312"0,15 8-320 0,-2-3 0 0,0-4 1488 0,5-1 240 16,1 2 32-16,-2-2 16 0,-1-3 240 0,-1-3 48 15,0-2 16-15,-1 1 0 0,-2-4-400 0,-1 1-80 16,0 0 0-16,0-4-16 0,-5 0-800 0,0 1-144 16,-2-1-48-16,-1 0 0 0,-5 0-160 0,-1 3-48 15,-4 0 0-15,0-1 0 0,-2 3-112 0,-3-1-16 16,-2 4-16-16,-1 3 0 0,-1 6-64 0,-2 2-16 16,-3 4 0-16,1 1 0 0,1 4-160 0,1 5 160 15,2 3-160-15,3 2 160 0,4-3 48 0,4 1 16 16,2 2 0-16,6 0 0 0,5-3 32 0,2-2 0 15,2 1 0-15,6-2 0 0,4-3-128 0,3 1-128 16,2-2 176-16,0-1-176 0,-1 0 0 0,1-2 0 0,-1-4 0 0,-1-2-144 31,-5-8-1776-31,-1-2-336 0,-5-4-80 0</inkml:trace>
  <inkml:trace contextRef="#ctx0" brushRef="#br1" timeOffset="117850.74">31137 12080 22111 0,'-33'-12'976'0,"13"5"208"0,-3 3-944 0,5 0-240 0,6 1 0 0,2 3 0 16,2 0 4224-16,8 0 816 0,0 0 144 0,0 0 48 15,0 0-3952-15,0 0-768 0,8 9-176 0,-1 1-16 16,2-2-320-16,-3 1 0 0,-6-9 0 0,9 10 0 16,-4 3-1968-1,-2 1-400-15,-3-1-64 0</inkml:trace>
  <inkml:trace contextRef="#ctx0" brushRef="#br1" timeOffset="118281.9">29685 13808 17503 0,'0'0'1552'0,"0"0"-1232"0,0 0-320 0,-7-2 0 15,-4 3 2176-15,2 0 368 0,-3 4 80 0,-3 3 0 16,-3 0-880-16,1 6-176 0,-4 1-32 0,0 4-16 16,-1 3-560-16,0 3-96 0,2 3-32 0,-2 1 0 15,3 2-192-15,2 0-64 0,1 2 0 0,6 1 0 16,3-4-208-16,5-1-48 0,2-2-16 0,4-3 0 16,5-4-32-16,4 1 0 0,5-6 0 0,1-1 0 15,2-5-96-15,3 0-32 0,4-5 0 0,4 1 0 0,1-1-144 0,3-7 0 16,2-3 0-16,1-2 0 15,2-5-1168-15,1-2-320 0,-4-1-64 0,-2-1-9424 16,-7 0-1888-16</inkml:trace>
  <inkml:trace contextRef="#ctx0" brushRef="#br1" timeOffset="118598.29">30168 13755 22111 0,'0'0'976'0,"0"0"208"0,-9 4-944 0,0 3-240 15,4 2 0-15,-3 6 0 0,-2 2 1792 0,1 0 304 16,0 2 64-16,0 0 16 0,-1 1-848 0,0 0-176 16,0 1-16-16,2-1-16 0,0 0-208 0,5-1-32 0,1 0-16 0,4-1 0 15,1 0-272-15,5-3-48 0,1-3-16 0,2 0 0 16,2 1-112-16,4-5-32 0,3-1 0 0,2-1 0 16,0-4-128-16,3-2-16 0,-1-1-16 0,0-3 0 15,-1-7 0-15,-3-1 0 0,1-1 0 0,-6-1 0 16,-1-2 64-16,-5-2 16 0,-4-1 0 0,-4 0 0 15,-2 1-112-15,-3-1 0 0,-5-6-16 0,-1 2 0 16,-3 1-32-16,-2-2 0 0,-2 1 0 0,1 4 0 16,-1 1-144-16,1 3 0 0,2 4 0 0,1-1 0 31,2 5-416-31,0-1-64 0,4 4-16 0,7 4 0 0,0 0-1808 0,0 0-352 0,0 0-80 0,0 0-16 16</inkml:trace>
  <inkml:trace contextRef="#ctx0" brushRef="#br1" timeOffset="118881.57">30563 13780 15663 0,'-13'13'1392'0,"3"5"-1120"16,0 2-272-16,-2 2 0 0,1 3 1968 0,-2-4 336 16,1 0 64-16,0-1 0 0,3-2-352 0,0-1-80 15,0-2-16-15,4-1 0 0,2-6-176 0,3-8-32 16,0 0-16-16,0 0 0 0,6 9-544 0,-6-9-96 15,13 0-32-15,3-7 0 0,2-2-384 0,0-3-64 16,-2-4-32-16,2 0 0 0,0-3-176 0,0 0-48 16,-2-2 0-16,2 0 0 0,0-1-128 0,0-3-48 0,1-2 0 0,1 0 0 15,2 3-144-15,0 4 128 0,3 2-128 0,-1 2 128 16,0-1-128-16,0 6 0 0,-1 3 0 0,1 2 0 16,1-1-176-16,-2 6-16 0,-4 2 0 0,1 3 0 31,-3 1-1760-31,1-1-352 0,-1 2-80 0,-3 1-14800 0</inkml:trace>
  <inkml:trace contextRef="#ctx0" brushRef="#br1" timeOffset="119251.31">31228 13754 21183 0,'-14'9'944'0,"6"1"192"0,-2 4-912 0,2-2-224 16,-1 7 0-16,2 3 0 0,-1 0 1664 0,1-2 272 15,-2 4 64-15,1 2 16 0,-1-6-720 0,0 2-144 16,4-2-16-16,-1-1-16 0,1-4-160 0,1 2-16 16,1-2-16-16,0-1 0 0,3-14-176 0,0 0-48 15,0 0 0-15,0 0 0 0,0 0-16 0,0 0-16 16,0 0 0-16,10-9 0 0,-1 0-112 0,1-5-32 15,1-5 0-15,1 1 0 0,-2-1-208 0,0-1-64 16,0-3 0-16,3 0 0 0,2 2-32 0,-3-4-16 16,-1 1 0-16,0 3 0 0,5 0-208 0,-1 1 176 0,1 2-176 15,1 2 160-15,0-1-160 0,-2 6 0 16,0 3 0-16,2 0 0 0,-5 5 0 0,1 0 0 16,-13 3-176-16,13 4 176 15,-2 2-1040-15,1-1-128 0,-2 0-32 0,-3 4 0 16,1-2-2112-16,-8-7-416 0</inkml:trace>
  <inkml:trace contextRef="#ctx0" brushRef="#br1" timeOffset="119853.7">31675 13755 22111 0,'0'0'976'0,"-2"-9"208"0,0 0-944 0,-3 3-240 0,3-4 0 0,2 10 0 15,-4-11 2112-15,0 4 384 0,4 7 80 0,0 0 16 16,-8-1-1056-16,8 1-192 0,-10 3-64 0,1 5 0 16,-1-2-336-16,0 7-80 0,-1 0-16 0,2 3 0 15,-3 3-448-15,2 3-80 0,1 0-32 0,3-2 0 16,3 1-160-16,3 0-128 0,3-1 144 0,1-2-144 16,2-4 192-16,3-1-48 0,0-4-16 0,4-2 0 15,-2-3 144-15,3-1 32 0,1-5 0 0,2 0 0 0,-2-2-48 0,3-4-16 16,1 1 0-16,-3-5 0 0,-2 2-112 0,-1-3-128 15,-1 2 176-15,-2-1-176 0,-3-2 144 0,0-1-144 16,-1 1 0-16,-1 3 144 0,0-2-144 0,-1 0 160 16,-1 4-160-16,-1-1 160 0,-2 10-160 0,0 0 0 15,0 0-192-15,0 0 192 0,0 0-224 0,0 0 80 16,0 0 16-16,0 0 0 0,0 0 128 0,6 12-160 16,0-3 160-16,0 0-160 0,3-6 160 0,1 1 0 15,0-1 0-15,3-5-128 0,1 0 128 0,1-2 128 16,0-6-128-16,3 1 176 0,2-2-176 0,1 0 0 15,-2-1 0-15,0-4 0 0,-3-1 128 0,2-4 0 16,0 0 0-16,0-6 0 0,-2-1-128 0,1-5 0 16,-2-1 0-16,-1-2 128 0,-1-2 48 0,2-5 0 15,-1-3 0-15,0-5 0 0,0-4-176 0,3-3 0 16,-2-6 144-16,-6 31-144 0,2-3 0 0,-2 0 128 16,0 3-128-16,0 4 0 0,0 2 0 0,-4 7 0 15,-1 3 0-15,-2-2 0 0,-2 19-128 0,-5 3 128 0,-1 7-128 0,-6 5 128 16,0 5-128-16,-4 7 128 0,0 6-128 0,-2 12 128 15,-2 2 0-15,-21 56-160 0,4-6 160 16,4 1 0-16,3-2 0 0,0-1 0 0,2-9 0 16,7-6 0-16,6-5 0 0,4-6 0 0,5-10 0 0,5-5 0 15,6-3 0-15,5-5 0 0,1-11-128 0,3-8 128 16,3-4-176-16,-1-8 176 0,2-3-160 0,0-12 160 16,0-10-2272-16,0-7-352 15</inkml:trace>
  <inkml:trace contextRef="#ctx0" brushRef="#br1" timeOffset="121411.35">31715 6038 24879 0,'12'0'2208'0,"4"0"-1760"16,-2 0-448-16,3 0 0 0,1 0 208 0,1 0-32 15,0 2-16-15,2-4 0 0,-2 0 128 0,0-1 32 16,0-1 0-16,-1 1 0 0,-2-1 0 0,-1 1 0 16,-4 1 0-16,-1-1 0 0,-10 3 0 0,10-5 0 15,-10 5 0-15,0 0 0 0,0 0-32 0,0 0 0 16,-9-1 0-16,-4-2 0 0,-5 1 16 0,-3 0 0 0,-6 1 0 0,-3-1 0 16,-6 0 112-16,-5 0 32 15,-3-2 0-15,-4 0 0 0,-6 2-64 0,-9-1-16 0,-12 1 0 16,0 0 0-16,-3-7-128 0,-2 2-32 15,-1 4 0-15,-11-3 0 0,-11 1-80 0,0 2-128 0,2 3 176 0,-5 3-176 16,-3 1 432-16,-3-1-32 16,-1 0 0-16,1 2 0 0,0 5 112 0,-5-2 0 15,-6-2 16-15,5 3 0 0,6-1-144 0,-7 2-16 0,-5-4-16 16,3 3 0-16,9-3-176 0,2 0-48 0,-2 0 0 0,8-2 0 16,6-3 64-16,11 3 16 0,8-2 0 0,6 1 0 15,4 1 0-15,3-2 0 0,1 3 0 0,7 4 0 16,8-2-208-16,7 5 144 0,4 5-144 15,3 1 128-15,3 2-128 0,5 3 0 0,3 5 0 0,0 1 0 16,6 7 0-16,0 7 0 0,0 3 0 0,0 7 0 0,-3 4-144 16,3 5 144-16,0-1 0 0,2 6 0 0,-1-1 0 15,2 4-128-15,4 2 128 0,-1 0 0 0,0 1 0 0,2-1-128 16,2 1 128-16,1 3 0 0,2 8 0 16,0 2 0-16,-2 5 0 0,2 0 0 0,-1 1 0 0,1 2 0 15,-2 5-128-15,-1-3 128 0,-1 6 0 0,-2-4 0 16,-1 2 0-16,-1 3 0 0,-3 3 0 0,2-1 0 15,-1 0 0-15,-1 1 0 0,-1 4 0 0,2 0 0 16,0 0 0-16,3 1 0 0,1 4 0 0,-2 1 0 16,0-2 0-16,3 2 0 0,-1-1 0 0,0 3 0 15,-2-2 0-15,-2 1 0 0,0-6 0 0,-2 2 0 16,3 4 128-16,-2-7-128 0,2 0 0 0,0-1 0 16,-1 4 0-16,1-4 0 0,-1-1 0 0,-1 0 128 15,2 0-128-15,-3-2 0 0,3-4 0 0,1 2 144 0,0 0-144 0,0-1 128 16,-3-6-128-16,5 2 0 0,-2-3 0 0,1 4 0 15,1-3 0-15,1 0 0 16,1-5 0-16,0-2 128 0,1-3-128 0,2 2 160 16,1 0-160-16,1-2 160 0,-1-5-160 0,-1-1-144 0,1-6 144 15,1 0-208-15,0-4 208 0,2-1 0 0,-4-8 0 0,3 4 0 16,-1-2 0-16,0-3 0 0,-3-2 0 16,2 4 0-16,-5-4 0 0,1 5 0 0,-1-4 0 0,-2-2 0 15,2-3 0-15,-1-3 0 0,0-3 0 0,0-2 0 0,1-6 0 0,1-3 0 16,1-1 0-16,2-3 0 0,2-2 0 0,3-4 160 15,0-1-160-15,5-3 128 0,1-1 0 0,0-3-128 16,4-2 192-16,1-3-64 0,4-3-128 0,1 0 128 16,3-3-128-16,2 0 128 0,0-2-128 0,5 0 128 15,4-3-128-15,4-1 128 0,1-1 0 0,6 2 0 16,4 1 0-16,6-1 0 0,3 0-128 0,1-1 0 16,0 0 0-16,2 1 0 0,0 0 0 0,6-3 0 15,5 1 0-15,5 0 0 0,8 0 0 0,-3 1 0 16,-2 2 0-16,2-3 0 0,3 0 0 0,5 3 0 15,5 1 0-15,-3 1 0 0,-3-2 0 0,-6 3 0 16,1 0 0-16,1 4 0 0,5-1 0 0,0 2 0 16,-3 1 0-16,-2 0 0 0,-4 1 0 0,1-1 0 15,7 1 0-15,0 3 0 0,1 1 0 0,-1 3 0 16,-7-1 0-16,2 2 0 0,2-1 0 0,4 1 0 16,5-2 0-16,-3 1 0 0,-3-1 144 0,2 0-144 15,5-2 160-15,6 0-160 0,4 0 144 0,-3 0-144 0,-3 1 128 16,5-2-128-16,6 0 0 0,0 1 0 0,-4 1 128 15,0 1-128-15,-2-1 0 0,5 2 0 0,4 1 0 16,-4-2 0-16,-6-2 0 0,-1 0 0 0,-1-2 128 0,1 1-128 16,0-1 0-16,-45-8 0 15,4 4 0-15,3 2 0 0,5 0 0 0,0 2 128 0,0 1-128 0,-1 0 128 16,-6-2-272-16,45 13-64 0,-22-2-16 0,-44-17 0 16,1 2-272-16,-2-3-48 0,-5-1-16 15</inkml:trace>
  <inkml:trace contextRef="#ctx0" brushRef="#br1" timeOffset="122691.81">7003 13358 22975 0,'0'0'1024'0,"0"0"192"0,-3-6-960 0,3 6-256 16,0 0 0-16,0 0 0 0,0 0 352 0,0 0 32 15,0 0 0-15,0 0 0 0,0 0 64 0,0 13 32 16,0 2 0-16,0 1 0 0,1 4 128 0,-1 0 32 16,2 8 0-16,-1 0 0 0,0 2-64 0,0 5-16 15,1-2 0-15,-2-2 0 0,1 2 48 0,-1-1 16 16,0 1 0-16,-1-7 0 0,-2-2 80 0,2-4 32 0,0-2 0 0,-1-4 0 16,2-5 96-16,0-9 0 0,0 0 16 0,0 0 0 15,0 0-144-15,0 0-48 16,0 0 0-16,7-5 0 0,-1-9-128 0,0-1-16 15,2-2-16-15,2-2 0 0,2-1-304 0,-1-1-64 16,2 2-128-16,0-2 192 0,-1-4-192 0,1 4 0 0,-2 1 0 0,5 2 0 16,-2-1 0-16,0 0 0 0,0 0 0 0,0 5 0 15,0 3 0-15,0 6 0 16,-2 3 0-16,0 4 0 0,-1 6 0 0,1 2 0 0,-2 4 0 16,-1 4 0-16,-2 0-128 0,-2 1 128 15,-2 0 0-15,1 5 0 0,-2 1 0 0,0 0 0 0,-4 0 0 0,1-3 0 16,0-5 0-16,-1 1 0 0,2 0 0 0,0-7 0 15,0-11 0-15,0 0 0 0,0 0 0 0,0 0 144 16,0 0 112-16,12-3 0 0,-1-4 16 0,2-4 0 16,1 1-48-16,4-6-16 0,0-1 0 0,-1-1 0 15,1 0-208-15,0-1 0 0,4-4 128 0,-3 8-128 16,0 1 0-16,0 1 0 0,-1 5 0 0,-1 2 0 0,-1 6 0 16,-1 6 0-16,0 3 0 0,-1 5 0 0,0 4 0 0,-1 2-192 15,-3 7 192-15,-1 0-160 0,-3 3 160 0,-2 0 0 16,-1 0-144-16,-3 2 144 0,0-2 0 0,0-5 0 15,0-6-144-15,0-3 144 0,0-2-240 0,3-5 16 16,-3-9 0-16,0 0 0 16,12 1-1488-16,-1-2-288 0,2-3-64 0,0-6-15088 15</inkml:trace>
  <inkml:trace contextRef="#ctx0" brushRef="#br1" timeOffset="122931.34">8006 13610 17503 0,'0'0'1552'0,"0"0"-1232"0,-7-4-320 0,7 4 0 15,0 0 2256-15,0 0 400 16,0 0 80-16,0 0 16 0,0 0-1136 0,0 13-208 0,0 2-64 0,0 0 0 16,0 2-144-16,0-1-48 0,0 2 0 0,0 1 0 15,0 0-384-15,0 4-96 0,0 4-16 0,-1-4 0 16,-2-2-304-16,1 5-64 0,-1-3-16 0,1 0 0 15,-1-2-272-15,-1 2 0 0,4-1 0 0,0-4 0 16,0-1-208-16,4-3-160 0,0-4-16 0,-4-10-16 16,0 0-2608-16,10 3-528 0</inkml:trace>
  <inkml:trace contextRef="#ctx0" brushRef="#br1" timeOffset="123356.12">8575 13573 20271 0,'0'0'1792'0,"0"0"-1424"16,0 0-368-16,0 0 0 0,0 0 1024 0,0 0 144 16,0 0 32-16,0 0 0 0,-9-1-112 0,-1 2 0 15,-2 2-16-15,0-1 0 0,0 5-160 0,-2 0-16 16,-2-2-16-16,-2 5 0 0,-1 1-288 0,-1 1-48 15,-5 4-16-15,0-1 0 0,1 1-144 0,-2-2-48 16,2 2 0-16,4-1 0 0,1 0-112 0,2-1-32 0,3-4 0 16,6 2 0-16,1 2-192 0,3-3 128 0,4-11-128 0,0 13 0 15,0-13 192-15,9 11-48 0,3-4-16 0,2-2 0 16,-2 2 64-16,6-2 0 0,3 3 0 0,0 1 0 16,2 0-64-16,0 0 0 0,-1 2 0 0,-3-2 0 15,-3 4 128-15,-2-4 0 0,-1 1 16 0,-2-1 0 16,-3 2 112-16,-2 2 32 0,-2-3 0 0,0 2 0 15,-4 0 0-15,-4-2 0 0,-2 3 0 0,-4 1 0 16,-2-5 32-16,-3 4 0 0,-6-1 0 0,0 0 0 16,-3-1-256-16,-4-3-32 0,-1 0-16 0,1-5 0 15,1 0-144-15,3-2 0 0,0-3 0 0,3-1 0 16,2-1-480-16,4-2-176 0,2 0-48 0,4-5 0 16,3-1-2576-16,3-4-528 0,5-9-96 0,4 3-32 0</inkml:trace>
  <inkml:trace contextRef="#ctx0" brushRef="#br1" timeOffset="123735.26">9099 13630 23727 0,'0'0'1040'0,"0"0"240"0,0 0-1024 0,0 0-256 15,-4-10 0-15,4 10 0 0,0 0 1216 0,-8-4 192 16,-1 1 32-16,-1 0 16 0,-1 0-288 0,-2 5-48 15,-1 2-16-15,-2-1 0 0,-2 2-272 0,-3 4-48 16,-1 3-16-16,-4 0 0 0,-3 4-80 0,0-1-32 16,-2 0 0-16,3 1 0 0,3 0-192 0,3 1-32 15,3-7-16-15,4 4 0 0,3 2-96 0,6-1 0 16,3-2-16-16,5 0 0 0,-2-13-304 0,9 15 160 16,2 0-160-16,3-1 128 0,4-3 48 0,1 3 0 15,1-2 0-15,1 0 0 0,-1 0-48 0,0 4 0 0,-1-6 0 16,0 1 0-16,-1 1 0 0,-4-3 0 0,-4 2 0 0,-1-2 0 0,-5 2 0 15,-4 1 0-15,-2-2 0 0,-2 1 0 0,-8-3 176 16,0 3 16-16,-5-3 16 0,-2 2 0 0,-5-2-112 16,-3 0-32-16,-2-6 0 0,1-2 0 15,1 3-192-15,2-2 144 0,1-1-144 0,3-4 128 0,2-4-288 0,5 0-64 16,3-1-16-16,4-2 0 16,6-6-2832-16,4 0-576 0</inkml:trace>
  <inkml:trace contextRef="#ctx0" brushRef="#br1" timeOffset="124170.51">10140 13691 21023 0,'0'0'928'0,"0"0"192"0,0 0-896 0,0 0-224 0,4-6 0 0,-4 6 0 15,0 0 1872-15,0 0 336 0,-9 0 64 0,-1 3 16 16,-3 0-560-16,-2 4-96 0,-3-1-32 0,-1 4 0 15,-2-1-448-15,-3 3-112 0,-1-2-16 0,-1 2 0 16,1 5-448-16,-2 1-112 0,3-2-16 0,-1 5 0 16,1 0-160-16,1 1-32 0,1 1-16 0,4-2 0 15,3-3-96-15,4 2-16 0,2 0 0 0,4-1 0 16,1-3-128-16,4-1 0 0,4-1 0 0,1-3 0 16,4-1 0-16,3-4 0 0,5-5 0 0,3 4 0 15,6-1-288-15,0-4-32 0,5-10-16 0,2 1 0 16,0-2-2624-16,-1-3-528 0</inkml:trace>
  <inkml:trace contextRef="#ctx0" brushRef="#br1" timeOffset="124483.99">10595 13614 14735 0,'0'0'1312'0,"0"0"-1056"0,-7-3-256 0,7 3 0 0,0 0 2976 0,-8 2 544 16,8-2 96-16,-9 7 32 0,-1 3-1792 0,-3 3-368 15,-5-3-64-15,0 4-16 0,-1 3-128 0,-1 1-48 0,-4-3 0 0,2 3 0 16,2-1-336-16,2 2-64 0,4-1 0 0,4 1-16 16,1-2-368-16,5-2-64 15,1-2 0-15,5 1-16 0,2 0-224 0,2-5-144 0,3 0 192 0,2-3-192 16,5 0 288-16,-4-3-48 0,3-1-16 0,2-3 0 16,1-1-224-16,1-5 176 0,-1 0-176 0,-2-4 160 15,-1 1-16-15,-2-3 0 0,-3 2 0 16,-1 0 0-16,-2-6-16 0,-2 1 0 0,-3-1 0 0,-3 2 0 15,-3 1-128-15,-1 1 160 0,-3-2-160 16,-2 1 160-16,-4 0-160 0,-1 1 0 16,0-3 144-16,1 3-144 0,0-1 0 0,2 6 0 0,2 1 0 15,1 2 0-15,2 0-1056 0,7 5-288 0,0 0-48 0,0 0-16 16,0 0-1632-16,10 0-336 0</inkml:trace>
  <inkml:trace contextRef="#ctx0" brushRef="#br1" timeOffset="124798.58">10847 13611 22111 0,'0'0'1968'0,"-8"7"-1584"15,-1 2-384-15,3-2 0 0,-1 5 832 0,1 2 64 16,0 1 32-16,-2 3 0 0,-1-2 352 0,1 2 80 0,-2 1 16 0,-1 1 0 16,-1-2 32-16,2 1 0 0,0 2 0 15,0-2 0-15,2-2-368 0,2 0-64 16,1-2-16-16,1-3 0 0,4-12-384 0,-3 11-64 15,3-11-32-15,0 0 0 0,0 0-96 0,0 0 0 0,0 0-16 0,7-11 0 16,-1 0 64-16,0-1 16 16,1-5 0-16,2 1 0 0,0-3-192 0,0-2-16 0,-2 1-16 0,1-2 0 15,-1 1-96-15,1 0 0 0,1 1-128 0,0 0 192 16,0 1-192-16,1 1 0 0,0 1 128 16,2 3-128-16,-1 4 0 0,-1 0 0 0,-1 2 0 15,1 1 0-15,2 2-128 0,0 2-32 0,-3 1 0 0,1-1 0 31,2 1-1872-31,1 2-368 0,-2 0-80 0,3 2-9136 0,0 2-1824 0</inkml:trace>
  <inkml:trace contextRef="#ctx0" brushRef="#br1" timeOffset="125095.92">11229 13576 10127 0,'0'0'896'0,"-5"7"-704"15,0 2-192-15,0 3 0 0,-1 4 3072 0,-1 3 576 16,-3 2 112-16,2-1 16 0,-2 2-1872 0,3-1-384 16,-4 5-80-16,4-4-16 0,-5-1-304 0,3 2-64 15,2 1-16-15,-1-3 0 0,1 0-320 0,1-3-64 16,3-3-16-16,-1-4 0 0,1-1 80 0,3-10 16 16,0 0 0-16,0 0 0 0,0 0 208 0,0 0 32 15,0 0 16-15,9-11 0 0,1-6-240 0,2 2-48 16,-1-3-16-16,1-2 0 0,-1 0-432 0,1-2-64 15,-1-1-32-15,0 0 0 0,2 0-160 0,-3 2 0 16,2 1 0-16,-1-1 128 0,2 3-128 0,0 3 128 16,-2-1-128-16,4 3 128 0,-2 1-128 0,-2 1-144 15,2 5 144-15,0-2-208 16,0 2-352-16,-2 3-64 0,3 1-16 0,-1 2 0 16,-1 2-2624-16,2 1-512 0</inkml:trace>
  <inkml:trace contextRef="#ctx0" brushRef="#br1" timeOffset="125450.8">11720 13749 13823 0,'6'-11'1216'0,"6"1"-960"0,0 1-256 0,1-1 0 0,0 3 2560 15,-2-4 448-15,-1 2 112 0,-2 1 16 16,-8 8-1440-16,0 0-288 0,1-11-48 0,-3 1-16 16,-5 4-256-16,-2 2-64 0,-3 0-16 0,-2 4 0 0,-3 4-432 0,-1 1-96 15,-1 1-16-15,-2 6 0 0,-2 1 96 0,0-2 16 16,0 3 0-16,0 1 0 0,0-1 80 0,3 2 32 16,2-4 0-16,3 5 0 0,3-2-352 0,2 0-64 15,4-2-16-15,2-2 0 0,4-11-256 0,3 13 0 16,2 0 0-16,5-7 0 0,0-2 0 0,4-3 0 15,4-1 0-15,1-1 0 16,1-3-544-16,2 2-16 0,-2-2 0 0,3-2 0 16,-3 0-720-16,1 3-160 0,-1-1-32 0,-1-3 0 15,-1 1-1120-15,0-2-224 0,0 2-64 0,-1 0 0 0</inkml:trace>
  <inkml:trace contextRef="#ctx0" brushRef="#br1" timeOffset="125853.04">12132 13290 24527 0,'0'0'1088'0,"-5"5"224"0,-3 0-1056 0,0 4-256 15,2 5 0-15,-6 2 0 0,2 3 1280 0,-2 3 192 16,0 0 32-16,-2 4 16 0,-1 0-48 0,0 4-16 0,-1-1 0 0,1 2 0 15,1 1-288-15,-1-1-48 0,1-1-16 0,3-1 0 16,-1-2-464-16,3-1-112 16,2-3-16-16,0 4 0 0,2-6-320 0,1 0-192 15,2-1 192-15,2-1-192 0,0-1 0 0,2-1 0 16,2-6 0-16,1-2 0 16,2 1-608-16,0-6-128 0,-7-4-32 0,15-1-11008 0,3-2-2192 15</inkml:trace>
  <inkml:trace contextRef="#ctx0" brushRef="#br1" timeOffset="126507.34">12293 13596 11055 0,'0'0'480'0,"0"0"112"0,0 0-464 0,0 0-128 0,-9 0 0 0,0 4 0 0,-1 5 3680 0,-1-2 720 16,-2 5 144-16,-2 2 16 0,-2 4-2688 0,1-1-528 15,-2-1-128-15,0 1 0 0,-1-1-48 16,2 0 0-16,1 1 0 0,2-1 0 0,2-1-384 0,2 2-80 16,3-2 0-16,2-2-16 0,2 0-448 0,3-13-96 15,0 0-16-15,0 0 0 0,0 0 128 0,13 5 0 16,1-6 16-16,1-5 0 0,0-4 32 0,2 0 0 16,-1-4 0-16,2 0 0 0,-1 0-304 0,-2-2 128 15,-2-1-128-15,1 3 0 0,-3 0 0 0,0 4 0 16,0-1 0-16,-2 0 0 0,-3 5 0 0,-6 6 0 15,6-5 0-15,-6 5 0 0,0 0 0 0,0 0 0 16,0 0 0-16,0 0 0 0,0 0 0 0,5 9 0 16,-2 2-160-16,-3-11 160 0,0 0 0 0,4 9 0 0,-4-9 0 15,0 0 0-15,6 12 0 0,-6-12 0 16,0 0 0-16,10 7 0 0,-10-7 0 0,12 5 0 16,0-5 0-16,-1-2 0 0,0-5 0 0,0 2 0 15,1 0 0-15,1-2 0 0,-2-1 0 0,0-2 0 16,1 1 0-16,-1-3 0 0,1 0 0 0,-1 2 128 0,1-2-128 0,-1 2 0 15,2-1 0-15,-3-3 0 16,1 0 0-16,1-4 0 0,1-5 0 0,-1 1 0 0,1-2 0 0,1-3 0 16,-3 2 0-16,2-5 0 0,0-6 0 0,0-1 0 15,-2-4 0-15,0-1 0 0,1 2 0 0,-2 3 0 16,0 4 0-16,-1 7 0 0,-3 4 0 0,1 5 0 16,-2 7 0-16,-5 10 0 0,0 0-128 0,0 0 128 15,0 0 0-15,-4 10 0 0,0 7 0 0,-3 5 0 0,-2 3 0 0,0 4 0 16,-1-1 0-16,-2 4 0 0,0 3 0 0,-1 3 0 15,-1 4 0-15,0 1 0 0,0-4 128 0,0 3-128 16,0 2 128-16,4-5-128 0,1-4 0 16,1-2 128-16,1-5-128 0,1-2 0 0,3-6 0 15,1-3 128-15,2-1-128 0,2-5 0 0,-2-11 0 16,5 11 0-16,-5-11 0 0,7 11 0 0,-7-11-224 16,11 6-32-16,-1-1 0 0,0 0 0 15,0-5-608-15,0 0-128 0,0-2-32 0,1 0 0 16,0 1-2000-16,-11 1-416 0</inkml:trace>
  <inkml:trace contextRef="#ctx0" brushRef="#br1" timeOffset="126741.67">12435 13473 28559 0,'0'0'2544'16,"0"0"-2032"-16,0 0-512 0,11-3 0 0,0 4 0 0,0 1 0 15,5-2 0-15,-2 0-160 0,0 0 768 0,1 0 160 0,0 0 16 0,0-2 16 16,3 0-32-16,0 2-16 0,-1-1 0 0,-2-1 0 16,-1 1-432-16,1-1-96 15,-1-2-16-15,-1 1 0 0,-2 2-208 0,1 0 0 16,-2-2 0-16,-10 3 0 16,11-1-704-16,-1-2-48 0,-1 1 0 0,0-2 0 15,-9 4-624-15,10-3-128 0,-10 3-32 0,9 0-11024 0</inkml:trace>
  <inkml:trace contextRef="#ctx0" brushRef="#br1" timeOffset="127366.45">13099 13360 19343 0,'0'0'848'0,"0"0"192"0,0 0-832 0,-8 6-208 16,2 4 0-16,0 0 0 0,-6 3 1408 0,-1 4 224 15,-2-1 48-15,-1 2 16 0,-2 1-544 0,-1 1-128 0,-3 3 0 0,2 0-16 16,1-4 80-16,2-1 32 0,3-2 0 0,3 2 0 16,2-4-512-16,4-1-96 15,2-2-32-15,3-11 0 0,2 9-32 0,-2-9 0 0,0 0 0 0,8 8 0 16,-8-8 112-16,13 1 16 15,-1-2 0-15,-1-3 0 0,-1-1-160 0,2 0-32 0,0-3 0 16,2 1 0-16,0-4-192 0,-1 3-64 0,0-4 0 16,-2 3 0-16,-1-3-128 0,-1 0 0 0,-2 1 144 0,-1-6-144 15,-1 3 128-15,-1 0-128 0,-3-2 160 0,-2-2-160 16,1 0 0-16,0 0 128 0,-3-1-128 0,1 0 0 16,-1-3 0-16,2 2 0 0,1 1 0 0,0-1-160 15,-3-1-16-15,3 4 0 0,3 4 0 0,0 1 0 16,2 6-80-16,-5 6 0 0,7-9-16 0,3 5 0 15,-10 4 128-15,14 2 144 0,0 0-208 0,-1 3 80 0,2-1 128 16,1 1 0-16,-2 5-144 0,0-2 144 16,-3 2 0-16,0-1 0 0,0 2 0 0,-2-4 0 15,-2 2 0-15,1-2 0 0,-1 4 0 0,1-4 0 16,-2 3 192-16,1-2-64 0,-1 2 0 0,0-4 0 0,-6-6-128 16,11 9 0-16,-1-4 0 0,-1-1 0 0,-9-4 0 0,10 4 0 15,-10-4 144-15,13 3-144 0,-2 0 128 0,-2 0-128 16,1-2 160-16,-1 1-160 0,1-1 128 0,2 3-128 15,-1 2 0-15,0 0 0 0,1 1 0 0,1 2 128 16,-1-3-128-16,1 4 0 0,1-2 0 0,-1 1 0 16,-1-4 0-16,1 1 0 0,1 0 0 0,-1 0 128 15,-2-4-128-15,-1 1 0 0,1 0-144 0,-1 0-128 0,0-3-32 16,-1-4-11344-16,-2-2-2256 16</inkml:trace>
  <inkml:trace contextRef="#ctx0" brushRef="#br1" timeOffset="127515.31">13105 12971 40543 0,'-33'-18'3600'0,"14"9"-2880"0,0-1-576 16,3 6-144-16,3 0 816 0,4 0 128 0,9 4 16 0,0 0 16 16,-9 4-400-16,9-4-64 0,0 0-32 0,0 0 0 15,0 0-320-15,-8 5-160 0,1-2 160 16,7-3-160-1,-7 6-576-15,7-6-192 0,-3 10-64 0</inkml:trace>
  <inkml:trace contextRef="#ctx0" brushRef="#br1" timeOffset="161728.63">26756 20682 5519 0,'0'0'496'0,"0"0"-496"16,0 0 0-16,0 0 0 0,0 0 576 0,0 0 32 15,0 0 0-15,0 0 0 0,0 0 176 0,0 0 48 16,0 0 0-16,0 0 0 0,0 0-208 0,0 0-48 15,0 0 0-15,0 0 0 0,0 0-64 0,0 0 0 16,0 0-16-16,0 0 0 0,0 0 208 0,0 0 64 16,0 0 0-16,0 0 0 0,0 0 16 0,0 0 16 15,0 0 0-15,0 0 0 0,0 0-240 0,0 0-48 16,0 0-16-16,0 0 0 0,0 0-112 0,0 0-32 16,0 0 0-16,4-4 0 0,0 1 0 0,-1-1 0 15,0-3 0-15,1 1 0 0,0 1 160 0,-1-5 16 16,2 1 16-16,4-10 0 0,-1 1-96 0,-2 0 0 15,1-1-16-15,0-2 0 0,2-2-48 0,0 1 0 0,0-1 0 0,0-1 0 16,1 0-192-16,3 1-32 0,1-2-16 0,0 2 0 16,-2-1-16-16,2-3-128 0,2 1 192 0,-2-3-64 15,2 0 0-15,-1 1-128 0,-1-2 192 0,0 4-64 16,2-1 32-16,-1 3 0 0,-5-2 0 0,1 1 0 16,2 3-16-16,1-1 0 0,-2 2 0 0,0 1 0 15,5 0 64-15,-4-1 16 0,-3 4 0 0,1-3 0 16,2-1 48-16,-3-1 16 0,-1-1 0 0,1 2 0 15,2-2-80-15,-1-1-16 0,0 0 0 0,0-1 0 16,0-1-16-16,1 0-16 0,-2 0 0 0,0 3 0 16,0 0-160-16,1 0 160 0,0 1-160 0,0 1 160 15,-2-2-160-15,4-1 128 0,-4 1-128 0,3 3 128 0,1-2-128 16,1-1 192-16,0 1-192 0,0 1 192 0,1-1-192 0,0-2 192 16,-1 0-192-16,2-1 192 0,0-5-192 0,-1 2 192 15,-1 2-192-15,0-2 192 0,2 1-192 0,-1 4 160 16,-1-1-160-16,4 2 160 0,0 1-160 0,-3-5 128 15,0 6-128-15,0 0 128 0,2 1-128 0,-2-1 128 16,-1 1-128-16,1 0 128 0,-3 0-128 0,0 1 0 16,2 2 0-16,-1-3 128 0,-1 1-128 0,-2 2 0 15,-1-2 144-15,0 0-144 0,-1 1 0 0,1 2 0 16,0 1 0-16,0 0 128 0,-1-1-128 0,-1 1 0 16,4-3 128-16,-4 4-128 0,1 1 0 0,1-1 0 15,2 1 0-15,-1-2 0 0,-1 2 0 0,-2-2 0 16,1 3 0-16,0 1 128 0,0-3-128 0,1 4 0 0,1-1 0 0,0 0 0 15,0 2 0-15,0 2 0 0,0-4 0 0,1 3 0 16,-2-3 0-16,1 5 128 0,-1-3-128 0,1 2 0 16,2 1 0-16,-3-3 0 0,3 3 0 0,-2 1 0 15,-2-1 0-15,0-1 0 0,3 1 0 0,1 0 0 16,1-2 0-16,1 4 0 0,-1 0 0 0,1-2 128 16,-4-1-128-16,1-1 0 0,3 3 0 0,-2-1 0 15,-1 2 0-15,2 0 0 0,-3 0 0 0,0 2 0 16,-1-1 0-16,3-1 0 0,-2 3 0 0,0 1 0 15,-2 2 0-15,-1-2 0 0,3 2 0 0,-10-3 128 16,11 10-128-16,-1-1 0 0,-1 2 0 0,-2-1 128 16,1 2-128-16,-1 2 0 0,1 1 0 0,1 3 128 15,0 0-128-15,1-1 0 0,-1 1 0 0,0 1 0 0,-4 2 0 16,4-2 0-16,-2-3 0 0,2 2 0 16,0 0 0-16,3 0 0 0,-2-1 0 0,1 0 0 0,2-1 0 0,0 2 0 15,-2 0 0-15,2 0 0 0,0-3 0 0,2 0 0 16,-4-1 0-16,1 2 0 0,0-1 0 0,-1 0 0 15,1-2 0-15,0 2 0 0,2 2 0 0,-3-2 0 16,-1-1 0-16,4-3 128 0,-3 2-128 0,-1 1 0 16,0-1 0-16,3-3 0 0,-2 3 0 0,0-3 0 15,1 0 0-15,-1 1 0 0,1-4 0 0,0 4 0 16,0-2 0-16,-1 1 128 0,0-3-128 0,-1-1 0 16,0-1 0-16,3-1 0 0,-5 1 0 0,4 1 0 15,-2-2 0-15,2-1 0 0,-1-1 0 0,2 1 128 16,1-1-128-16,-2-1 0 0,-12-1 0 0,14 3 128 0,0-3-128 15,0 0 0-15,0 0 0 0,0 0 0 0,0 0 0 0,0 0 128 16,-1 0-128-16,1-4 0 0,1 2 0 0,0-1 0 16,-1 2 0-16,0 0 0 0,2 1 0 0,-1-2 0 15,0 0 0-15,-1-1 0 0,1-1 0 0,-2 2 128 16,0-2-128-16,-2 3 0 0,2 1 0 0,0-3 0 16,-1-3 0-16,2 1 0 0,-3 0 0 0,1-3 128 15,0 2-128-15,-2 1 0 0,0-2 0 0,-1 1 0 16,0 0 0-16,2-5 0 0,-2 4 0 0,1-3 0 15,-1 2 0-15,0-2 0 0,1 1 0 0,2-3 128 16,0 2-128-16,-3 0 0 0,-1-4 0 0,2 1 0 16,0-1 128-16,2 0-128 0,-1-1 128 0,2 0-128 15,0-2 144-15,1 1-144 0,0-3 192 0,0 0-192 16,0-2 192-16,2 2-64 0,-1-3 0 0,1-3-128 0,-1 2 144 16,1 2-144-16,0-6 0 0,1 2 144 0,-1 2-144 0,-1-3 160 15,-2 4-160-15,2-3 160 0,1-3-32 0,1 3 0 16,-1-4 0-16,1 0 0 0,0 2 16 0,-3-4 0 15,-2 3 0-15,2-2 0 0,0-2 0 0,3 2 0 16,-5-1 0-16,5-1 0 0,2-1-16 0,-1 2 0 16,-3-1 0-16,2-3 0 0,0 0 0 0,1-1 0 15,1 2 0-15,-2 1 0 0,-1 0-128 0,1-1 128 16,1-1-128-16,-3 0 128 0,0-1-128 0,-1 0 0 16,1 2 144-16,-1 0-144 0,2-1 0 0,-4 5 144 15,0-2-144-15,-1 2 0 0,2 2 144 0,-2-3-144 16,1 1 0-16,-1 2 144 0,6 1-144 0,-5 2 0 15,0-6 144-15,1 2-144 0,1 1 0 0,-2-3 144 0,1 5-144 0,-2-5 0 16,2 2 144-16,0 0-144 0,-2-3 0 0,1 0 144 16,-1 0-144-16,2 3 0 0,-2-3 0 0,2 2 128 15,0-3-128-15,-2 4 0 0,-2-1 0 0,1 5 128 16,0-3-128-16,1 1 192 0,-2-2-192 0,1 2 192 16,0 2-192-16,0 2 0 0,0-5-160 0,0 4 160 15,1-1 0-15,-1 0 0 0,0 1 0 0,1 0 0 16,1 1 0-16,-1 2 0 0,2 0 0 0,-2-3 0 15,1 3 0-15,0 0 0 0,2 1 0 0,2 1 0 16,-6-3 0-16,1 3 0 0,1 1 0 0,-1 2 0 16,-2-2 0-16,-1 0 0 0,-1 2 0 0,0 0 0 15,-1 4 0-15,-1 2 0 0,0-3 0 0,0 1 0 16,3 3 0-16,-3-1 0 0,0 1 0 0,0-1 0 16,-1 1 0-16,0-2 0 0,1 1-128 0,-1 1 128 0,-2-1 0 15,1 2 0-15,-3 2 0 0,2-2 0 0,-2 8 0 0,2-6 0 16,-1-2 0-16,-1 8 0 0,1-6 0 0,-1 6 0 15,1-7 0-15,-1 7 0 0,0-7 0 0,0 7 0 16,0 0 0-16,0 0 0 0,0 0 0 0,0 0 0 16,2-5 0-16,-2 5-144 0,0 0-64 0,0 0-16 15,0 0 0-15,0 0 0 16,0 0-432-16,0 0-96 0,0 0-16 0,0 0 0 16,0 0-2032-16,-9 11-400 0,0-2-96 0</inkml:trace>
  <inkml:trace contextRef="#ctx0" brushRef="#br1" timeOffset="164125.15">26541 20882 16815 0,'0'0'736'0,"0"0"160"0,10-10-704 0,0 2-192 15,1-2 0-15,0 0 0 0,3-2 336 0,3-3 48 16,3 0 0-16,0-2 0 0,1 1-224 0,1-2-32 16,0-2-128-16,1-1 192 0,-3 1-192 0,-1-2 0 15,0-2-144-15,-1 2 144 16,0 2-608-16,0-3-32 0</inkml:trace>
  <inkml:trace contextRef="#ctx0" brushRef="#br1" timeOffset="164596.81">27592 19806 15663 0,'8'-8'1392'0,"2"-4"-1120"0,0-1-272 0,2 1 0 16,0-1 1552-16,2 3 256 0,2-3 48 0,1-1 16 15,0 1-1520-15,-2 1-352 0,-2-4 0 0,1 0 0 16,0 2 0-16,0 0 0 0,0 1 144 0,0-2-144 16,1 0 0-16,0-2 0 0,2 1 0 0,-1 2 0 0,0-2 0 0,0 2 0 15,1-1 0-15,-2 0 0 0,3-4-272 0,2 1-48 16,-1 0 0-16,0 1 0 16,2-3-288-16,-1 1-64 0,2-1-16 0,-1-2 0 15,1 1-480-15,1 1-112 0,-2-1 0 0,3 0-16 16,2-2-448-16,-1 0-96 0,1 0-16 0,-2 0 0 15,2 1 704-15,-3 3 128 0,0-1 16 0,-2 1 16 0,-1-3 992 0,0 2 0 16,-1-4 256-16,2 1-48 0,2 0 1200 0,-2-2 256 16,-1 2 32-16,2 1 16 0,1-2-336 0,0 1-64 15,-3 2-16-15,3 0 0 0,-1 2-656 0,-2-1-128 16,-1-4-16-16,1 5-16 0,1 1-240 0,-1 0-48 16,-2-1-16-16,1 1 0 0,-3 2-176 0,0-1 0 15,-1 3 0-15,0-2 0 0,1-1 0 0,-1 1 0 16,-3 0 0-16,1 1 0 0,0-1 176 0,1 0-48 15,-3 4-128-15,2-4 192 0,2 0 96 0,1-1 16 0,-1 1 0 16,0 0 0-16,-1 0-176 0,0-1-128 16,1 1 144-16,1 1-144 0,-2-3 0 0,-1 1-256 15,0-2 16-15,1 3 16 16,0-1-752-16,0-1-160 0,-1-1-16 0,1 0-16 16,-1 4-288-16,1 0-48 0,0-3-16 0</inkml:trace>
  <inkml:trace contextRef="#ctx0" brushRef="#br1" timeOffset="164863.44">29859 17474 5519 0,'21'-14'240'0,"-7"5"64"16,0-4-304-16,2 1 0 0,-1-1 0 0,-1 0 0 0,2-1 1344 15,-2 3 224-15,0 2 32 0,0-5 16 0,2 0-1328 0,-1 0-288 16,0-1 0-16,2 0 0 16,0-5-480-16,1 3-32 0,-1 0-16 0,2 1 0 0,1-3 336 0,0 1 64 15,1 0 128-15,-1 0-208 0,2 3 432 0,-2 1 96 16,-1-1 0-16,3 1 16 0,2-2 144 0,0 1 32 16,-1 3 0-16,0-2 0 0,-2 0-704 0,-2-2-144 15</inkml:trace>
  <inkml:trace contextRef="#ctx0" brushRef="#br1" timeOffset="165229.06">30912 16517 7423 0,'16'-18'320'0,"-6"7"80"0,0-7-400 0,2-2 0 15,0 1 0-15,2-2 0 0,3 2 0 0,-3 1 0 0,0 1-144 0,-2-1 144 31,1-1-512-31,0-2 0 0,0 2 0 0,-2 1 0 0,0 1 352 0,2 0 160 0,-1 1-128 0,-1-1 128 16,2 1 752-16,-2-2 224 0,2 4 48 0,-2-1 16 16,-1-2-128-16,2 0-16 0,-1 0-16 0,1 1 0 15,-1 4-112-15,2 0-32 0,-2-3 0 0,1 0 0 16,-1 2-96-16,-1 0 0 0,1-2-16 0,-1 0 0 16,-3 1-192-16,5 0-48 0,1 1 0 0,-5-1 0 0,-2-1-64 15,0 2 0-15,3 4-16 0,-2-2 0 0,1 2-304 0,0-2 160 16,-2 4-160-16,3 0 128 0,-3 1-128 0,1 3 0 15,-7 3 0-15,9-7 0 0,-2 2 0 0,1 1 128 16,-8 4-128-16,7-2 0 0,0-4 0 0,-7 6 0 16,6-4 0-16,-6 4 0 0,9-2 0 0,-9 2 0 15,0 0 0-15,0 0 0 0,0 0 0 0,0 0 0 16,8-1 0-16,-8 1-176 16,0 0-304-16,0 0-64 0,0 0-16 0,0 0-7504 0</inkml:trace>
  <inkml:trace contextRef="#ctx0" brushRef="#br1" timeOffset="169017.2">27835 18795 8287 0,'0'0'368'0,"0"0"80"0,-8 6-448 0,1-1 0 16,7-5 0-16,0 0 0 0,-7 8 1216 0,7-8 176 16,0 0 16-16,0 0 16 0,0 0-912 0,0 0-176 15,0 0-32-15,0 0-16 0,0 0 224 0,0 0 64 16,7 6 0-16,-7-6 0 0,0 0 0 0,0 0 0 15,0 0 0-15,0 0 0 0,0 0 16 0,10 1 16 16,-10-1 0-16,0 0 0 0,8-5 128 0,-8 5 32 16,7-6 0-16,-3-3 0 0,1 1-32 0,-5 8 0 0,5-10 0 0,-1 3 0 15,0-5-128-15,0 2-32 0,-1-3 0 0,1 1 0 16,0 3-160-16,0-3-32 0,-2 1-16 0,2 1 0 16,-1-3-48-16,2 2-16 0,-1 0 0 0,1-3 0 15,-1 0-80-15,1 3-16 0,0-2 0 0,0 2 0 0,0-1-16 0,0 0 0 16,1 0 0-16,1 1 0 0,2-3-32 0,0 2-16 15,1 2 0-15,0-3 0 0,0 3-16 0,0 1 0 16,-2-3 0-16,2 3 0 0,-1-1-128 0,4 2 192 16,-1-2-192-16,2 2 192 0,0-1-192 0,2 3 160 15,0-3-160-15,2 3 160 0,-2 2-160 0,1-2 192 16,-2-1-192-16,3 3 192 0,0 1-192 0,0-1 128 16,-1 1-128-16,0 2 128 0,-2-2 0 0,5 1-128 15,-4 2 192-15,-1 0-64 0,0 0-128 0,-1 0 160 16,-1 2-160-16,0 2 160 0,-4-1-32 0,-1 2-128 15,1-1 192-15,0 2-64 0,-1 2-128 0,-1-3 160 16,1 2-160-16,2 2 160 0,-2 0-32 0,0 1 0 0,-1 0 0 16,2-1 0-16,3 3 0 0,-1-3-128 15,-1 2 192-15,0-1-64 0,-1 2 0 0,1-1 0 16,-1-3 0-16,3 3 0 0,-3-2-128 0,2 1 192 16,0 0-192-16,2 2 192 0,0-1-192 0,1 0 192 15,-4 1-192-15,1 1 192 0,3-2-192 0,-2 2 160 0,1 0-160 0,1-3 160 16,0 1-32-16,0 2-128 15,-2-4 192-15,2 2-64 0,3 0 64 0,-3-1 0 0,-2-3 0 0,1 4 0 16,0 0-64-16,1-2 0 16,-3 2 0-16,1-2 0 0,-1 4-128 0,1-3 0 0,-1 0 0 0,-3 4 128 15,-1-5-128-15,4 1 0 0,-4-2 0 0,2 2 0 16,-1-2 0-16,1 3 0 0,-2-2 128 0,2 1-128 16,0 3 0-16,-1-2 0 0,-1 0 0 0,0 0 128 15,1-2-128-15,1 2 0 0,0-2 0 0,0 1 0 16,-9-10 0-16,9 11 0 0,-1-1 128 0,-2 1-128 15,-6-11 0-15,8 10 0 0,1 2 144 0,-2-5-144 16,0 5 0-16,-7-12 144 0,11 6-144 0,-2 3 0 0,-9-9 176 16,11 8-176-16,0 1 160 0,-3-4-160 0,-8-5 144 0,11 5-144 15,-11-5 128-15,12 5-128 0,-12-5 128 0,13 5-128 16,-3-2 128-16,0-2-128 0,-10-1 0 0,12 4 0 16,-2-1 128-16,0 1-128 0,-10-4 0 0,10 3 0 15,-10-3 0-15,12 4 0 0,-12-4 0 0,11 2 0 16,-11-2 128-16,10 3-128 0,-10-3 0 0,11 1 0 15,-11-1 0-15,0 0 0 0,8 0 128 0,-8 0-128 16,0 0 0-16,0 0 128 0,0 0-128 0,0 0 0 16,0 0 0-16,0 0 0 0,0 0 128 0,0 0-128 15,0 0 0-15,0 0 128 0,0 0-128 0,0 0 0 16,-8-6 0-16,-3 2 128 0,0-1-128 0,-2 2 0 0,0 1 0 16,-1-1 0-16,-1 1 0 0,0-2 0 15,-2-1 0-15,1 1 0 0,-1-1 0 0,0 1 0 16,-1-2 0-16,0-1 0 0,2 2 0 0,-1-2 0 15,2-1 0-15,-2-4 0 0,1 5 0 0,-1-3 0 16,1 1 0-16,-1-1 0 0,1 3 0 0,-1-4 0 16,1-2 0-16,-1 2 0 0,-2-2-128 0,0 1 128 0,1 1 0 0,0-2 0 15,0-1 0-15,1 2 0 0,-1-2 0 0,0 0 0 16,2 0-128-16,0-2 128 0,0 0 0 0,1 1 0 16,1-2 0-16,-2 2 0 0,0 0 0 0,-2-2 0 15,-1 1 0-15,2-1 0 0,2 2-144 0,-3-2 144 16,-3 0 0-16,2 1 0 0,1 0 0 0,0 0 0 15,-1 1 0-15,2 0 0 0,2 1 0 0,-1-1 0 16,-2 1 0-16,1-1 0 0,2-2 0 0,0 2 0 0,0 1 0 16,2-2 0-16,3 3 0 0,1-1 0 0,0-2 0 0,1 0-128 15,1-2 128-15,2 1 0 0,0 1 0 0,-1 2 0 16,1 2 0-16,2-1 0 0,-1-1 0 0,1 3 0 16,1 1 0-16,-1 3 0 0,1-5 0 0,-2 6-128 15,4 6 128-15,-4-9 0 0,0 4 0 0,4 5 0 16,-6-9 0-16,2 4 0 0,4 5 0 0,-6-4 0 15,1 0 0-15,5 4 0 0,-6-2 0 0,6 2-128 16,0 0 128-16,0 0 0 0,-7 0 0 0,7 0 0 16,0 0-128-16,0 0 128 0,0 0 0 0,0 0 0 15,0 0 0-15,2 10 0 0,1 3-128 0,2-3 128 16,4 1 0-16,0 3 0 0,3 0 0 0,2-1-128 16,2 3 128-16,3 1 0 0,2-1 0 0,0 1 0 15,0-1 0-15,2 2 0 0,-1-3 0 0,2 2 0 16,0 0 0-16,2-1 0 0,-1-3 0 0,0 3 0 15,0 1 0-15,0-1 0 0,0 0 0 0,3 1 0 16,0 0 0-16,0 1 0 0,0 1 0 0,1-1 0 16,1-1 0-16,-1 2 0 0,-1 0 0 0,-3 2 0 15,-1-5 0-15,-1 1 0 0,-2 1 0 0,-2-1 0 16,0 3 0-16,-1-3 0 0,-2 1 0 0,1 1 0 0,-2-2 0 16,0-1 0-16,-1 1 0 0,0-2 128 0,-1 0-128 0,1-2 0 15,-1 1 0-15,2 1 144 0,-2-2-144 0,-1-2 128 16,0 2-128-16,-1 1 0 0,-1-3 0 0,0 1 0 15,1 1 0-15,0-3 0 0,2 1 0 0,-2 1 0 16,-1-5 0-16,2 1 0 0,-1 0 0 0,-2-3 0 16,-9-5 0-16,12 3 128 0,-2-1-128 0,-10-2 0 15,10 4 160-15,-1-2-160 0,-9-2 192 0,9-1-192 0,-9 1 144 16,0 0-144-16,9-3 0 0,-9 3 144 0,5-7-144 0,-5 7 128 16,5-7-128-16,-5 7 128 0,0 0-128 0,0 0 0 15,-1-9 0-15,1 9 128 0,0 0-128 0,-7-6 0 16,-2 2 0-16,-1-2 0 0,0 2 0 0,-1 0 0 15,-2 2 0-15,0-3 0 0,-1-2 0 0,-1 2 0 16,-3-1 0-16,-1-4 0 0,0 3 0 0,-1-2 0 16,-3 2 0-16,1-5 0 0,3 3 0 0,-4-2 0 15,-5-3-128-15,4-1 128 0,-1-2 0 0,-1 3-176 16,-1-1 176-16,1-2-128 0,-3 0 128 0,-2-1 0 16,-2-1 0-16,0-2 0 0,0-1 0 0,1-3 0 15,-1 1 0-15,1-2 0 0,-2 1 0 0,5 0 0 16,1 0 0-16,1 0-128 0,-1 1 128 0,3 1 0 15,1 2 0-15,1-2 0 0,1 4 0 0,2 1 0 16,1 0 0-16,0 3 0 0,0 0 0 0,2 1 0 0,4 1 0 0,1 3-128 16,-4-3 128-16,5 3 0 15,1 1-144-15,0 2 144 0,3 1 0 0,7 6 0 16,0 0 0-16,0 0 0 0,0 0-160 0,0 0 160 0,0 0 0 0,0 0-144 16,0 0 144-16,15 6-128 15,2 2 128-15,3 1-128 0,1 1 128 0,2 6 0 0,2 0 0 0,2 2-128 16,-1 0 128-16,5 1 0 0,2 0 0 0,2 3-128 15,1 0 128-15,2 3 0 0,0-5 0 0,3 0-128 16,1 3 128-16,-1 1 0 0,-3-1 0 0,0 0 0 16,-3-3 0-16,-3 2 0 0,-2-3 0 0,-3-1 0 0,-1 0 0 0,-2-3 128 15,0 1-128-15,-5-2 0 0,-3 0 0 0,-4-1 0 16,1-4 0-16,0 2 128 0,-4-3-128 16,-2 1 0-16,0-3 0 0,-7-6 0 15,0 0-336-15,5 12-96 0,-5-12-16 0,0 0 0 16,0 0-2032-16,0 0-400 0,0 0-96 0,-9 4-11472 15</inkml:trace>
  <inkml:trace contextRef="#ctx0" brushRef="#br1" timeOffset="170122.83">27683 19229 9215 0,'0'0'816'0,"0"0"-656"15,-11-3-160-15,4 0 0 0,7 3 1968 0,-4-11 352 16,0-2 80-16,3 1 16 0,2-2-1360 0,3 0-272 15,0-1-48-15,3-1-16 0,-2 0-48 0,3-1-16 16,0-1 0-16,-1 0 0 0,4-4-16 0,-1 2 0 16,1-1 0-16,-1 0 0 0,-1 0-160 0,-1-2-32 15,-2 0-16-15,3 1 0 0,-3 2-48 0,3 0 0 16,-1-3 0-16,-2 4 0 0,1-3 0 0,-2 0-16 0,0 1 0 0,0-2 0 16,-1 0 128-16,0 1 16 0,-1 0 16 0,2 0 0 15,1 4-112-15,0-1-32 0,-1-1 0 0,0-1 0 16,0 1-80-16,1 1-32 0,1 1 0 0,0 2 0 15,0-1-64-15,-1 1-16 0,2-1 0 0,-2 2 0 16,4-2 32-16,-2 3 0 0,2-2 0 0,0 1 0 16,0-1 0-16,3 2 0 0,0 0 0 0,0 3 0 0,-2-3-32 15,2 4 0-15,3 0 0 0,-2 2 0 16,3-1-16-16,-1 1-16 0,0 0 0 0,1 2 0 16,1-2 16-16,0 1 0 0,0 2 0 0,1 1 0 0,0 3-176 15,0 0 0-15,-3-1 144 0,1 5-144 0,0 2 0 0,-1 0 0 16,3 2 0-16,-1 1 128 0,-3 0-128 0,0 5 0 15,1 1 128-15,-1-3-128 0,-1 3 0 0,0 0 144 16,0 3-144-16,-1-1 0 0,2-1 192 0,0 1-192 16,2 0 192-16,-2 2-192 0,-2 1 208 0,-1-1-64 15,2-2-16-15,2 3 0 0,-1 2-128 0,0-2 192 16,0 0-192-16,-2 0 192 0,1-1-192 0,1-2 0 16,-1 1 144-16,3-2-144 0,-1 2 0 0,1-2 144 15,1-1-144-15,-1 1 0 0,4 0 128 0,-3-2-128 16,-1 1 0-16,1-1 0 0,0 0 0 0,0-3 0 0,-3 2 128 15,1-3-128-15,0 1 0 0,-2 2 160 0,-3-3-160 16,2 2 128-16,0-3-128 0,-1 1 0 16,0-3 144-16,0 2-144 0,0-2 0 0,-1-1 144 15,2 2-144-15,0 0 0 0,-2-3 128 0,2 1-128 16,-2 0 0-16,1 0 0 0,-1 0 0 0,1 3 0 16,-1-3 0-16,2-1 0 0,0-2 128 0,0 3-128 0,-2-2 0 15,3 1 0-15,0-3 0 0,1 2 0 0,-1-1 0 0,1-1 0 16,2-1 128-16,-1 0-128 0,2-1 0 0,-2 0 0 15,0 0 128-15,-1-2-128 0,-1-1 0 0,1 2 0 16,-2-5 0-16,-2 2 0 0,0 1 128 0,-3-2-128 16,1 1 0-16,-2 1 0 0,-7 4 0 0,6-10 0 15,-2 2 0-15,-4 8 0 0,0 0 0 0,-3-10 0 16,1 1-2048-16,-2-2-304 0,4 11-64 16</inkml:trace>
  <inkml:trace contextRef="#ctx0" brushRef="#br1" timeOffset="176005.3">28908 20033 21183 0,'0'0'1888'16,"0"0"-1504"-16,0 0-384 0,-5-4 0 15,2-1 1456-15,3 5 208 0,0 0 64 0,-5-9 0 16,0 5-816-16,5 4-144 0,-5-8-48 0,-4 2 0 0,-1 2 48 16,0 1 16-16,-4-3 0 0,-1 1 0 0,-3 3-240 0,0 2-48 15,0 1-16-15,0 2 0 0,-1 4-128 0,0 1-32 16,0 5 0-16,-2-1 0 0,-2 2-16 0,2 3-16 16,2 1 0-16,-1 1 0 0,0 1 0 0,2 2 0 15,3-1 0-15,2 1 0 0,0 1-96 0,3 1 0 16,5-1-16-16,1-3 0 0,2 0-48 0,2-1-128 15,3-2 192-15,2 1-64 0,3 0 0 0,3-1-128 16,3 0 192-16,4-1-64 0,3 2-128 0,1 0 0 16,3-1 144-16,1-2-144 0,2-4 0 0,3-1 0 15,-1-2 0-15,6 0 128 0,1-3-128 0,-3-1 0 16,-1-3 0-16,-2-1 0 0,-6 0-160 0,0-1-48 16,-3-3-16-16,-3 0 0 15,-4-1-720-15,-1-3-144 0,-1 2-16 0,-1-4-16 16,-5 1-1696-16,2-3-320 0,-3 2-80 0</inkml:trace>
  <inkml:trace contextRef="#ctx0" brushRef="#br1" timeOffset="176372.13">29360 20084 12895 0,'0'0'1152'0,"0"0"-928"0,0 0-224 0,0 0 0 16,0 0 2848-16,0 0 528 0,0 0 96 0,0 0 32 15,-10 5-1968-15,1 2-384 0,-1 0-64 0,0 3-32 16,-1-1-224-16,0 5-64 0,1 1 0 0,0 3 0 16,0 0-288-16,1 2-64 0,1 0-16 0,2 1 0 0,1-1 32 0,4-1 0 15,1-4 0-15,1-1 0 0,4-1 96 0,3-5 32 16,2 0 0-16,4-1 0 0,2-5 192 0,2 1 32 16,0-3 16-16,1 0 0 0,0-1-112 0,0-2-32 15,-2-1 0-15,-2-3 0 0,0-1-208 0,-1-2-32 16,-1-2-16-16,-2-2 0 0,-3 2-80 0,0 0 0 15,-3-2-16-15,-2 0 0 0,-1 2-16 0,-2 0 0 16,-2-3 0-16,-1-2 0 0,-2 1 32 0,-3 1 0 16,-4-1 0-16,0 0 0 0,-2 3-176 0,-1 0-16 15,-2 1-128-15,2 3 192 0,0-3-192 0,-2 6 0 16,-1-2-144-16,0 3 144 16,4 3-1104-16,2-1-128 0,0-2-32 0,3 3 0 15,9 2-1056-15,0 0-224 0,-7 0-32 0,7 0-13776 0</inkml:trace>
  <inkml:trace contextRef="#ctx0" brushRef="#br1" timeOffset="176689.02">29711 20047 9215 0,'-1'15'816'0,"-2"4"-656"0,1 1-160 0,-1 5 0 15,1 2 3376-15,1 0 640 0,-2 1 128 0,0 3 16 16,1-5-2432-16,-1 2-512 0,0-4-80 0,1-1-32 15,0-2-16-15,0 0-16 0,4-7 0 0,-2-1 0 16,0-3-112-16,0-10 0 0,2 8-16 0,-2-8 0 16,0 0-128-16,0 0-32 0,0 0 0 0,0 0 0 0,5-8 96 0,-1-5 16 15,0-2 0-15,1-3 0 0,0-1-208 0,0-1-48 16,0 1 0-16,2-4 0 16,-2-4-224-16,1 2-48 0,1-7-16 0,-2 0 0 0,2 6-176 0,2-1-48 15,1 4 0-15,3 3 0 0,1 1-128 0,1 3 0 16,0 2 0-16,-1 3 0 0,-1 2 0 0,0 4 0 15,0 0-128-15,-2 5 128 0,-11 0-304 0,11 0 16 16,0 2 0-16,-11-2 0 16,11 7-1936-16,-2-5-384 0,-9-2-80 0,14 5-8800 15,-4 2-1760-15</inkml:trace>
  <inkml:trace contextRef="#ctx0" brushRef="#br1" timeOffset="177089">30185 19903 26607 0,'0'0'1168'0,"0"0"256"0,-1 10-1136 0,0 2-288 0,0 2 0 0,1 0 0 16,0 1 944-16,1 5 128 0,0 2 16 0,0 1 16 15,2 1-384-15,-2 3-80 0,-1-3 0 0,1 4-16 16,1-2-160-16,-2 2-16 0,0-4-16 0,-2 2 0 16,1-3 16-16,0-4 0 0,-2-3 0 0,2 1 0 15,0-3 256-15,0-3 64 0,1 2 16 0,0-5 0 16,0-8 16-16,0 0 0 0,0 0 0 0,0 0 0 0,3-9-48 0,2-3-16 16,-1 0 0-16,1-6 0 0,-1-3-240 0,1 0-48 15,-1-3-16-15,0-3 0 0,0 0-240 0,1 1-32 16,0-1-16-16,0 3 0 0,-1-2-144 0,2 6 0 15,0 2 0-15,2 3 0 0,0 2 0 0,2 3 0 16,0-3 0-16,0 7-176 0,0 0-48 0,2 3-16 16,1 3 0-16,1 3 0 15,1 2-1072-15,0 1-224 0,0 4-32 0,2-2-16 16,-2 1-1184-16,0-2-240 0,1 5-64 0</inkml:trace>
  <inkml:trace contextRef="#ctx0" brushRef="#br1" timeOffset="177490.39">30586 20199 2751 0,'0'0'256'0,"0"0"-256"0,0 0 0 0,0 0 0 16,0 0 5872-16,9-6 1120 0,1 1 240 0,1-4 32 16,-1 1-5248-16,3-4-1056 0,0 3-192 0,1-4-64 15,0 0-208-15,0 2-48 0,-4-2-16 0,3 0 0 16,-4 3-48-16,-2-1-16 0,0 2 0 0,-2 1 0 0,-5 8 208 0,0 0 64 16,0 0 0-16,0 0 0 0,0 0-80 0,0 0-16 15,-13 3 0-15,0 6 0 0,-3-3-288 0,-1 8-64 16,-1 3-16-16,2 0 0 0,-2 1-176 0,0 1 0 15,3 2 144-15,2-1-144 0,3-2 128 0,4-2-128 16,1 1 160-16,2-2-160 0,3-2 192 0,3-2-48 16,2 1-16-16,0-6 0 0,3 0-128 0,2 1 0 15,0-5 144-15,3-1-144 0,-1-1 0 0,4-1 0 16,1-1 0-16,1-5 0 16,0 1-640-16,0 0-32 0,0-6-16 0,-1 3 0 15,0-2-2384-15,1-2-464 0</inkml:trace>
  <inkml:trace contextRef="#ctx0" brushRef="#br1" timeOffset="177883.39">31415 19467 17503 0,'0'0'1552'0,"0"0"-1232"0,0 0-320 0,0 0 0 16,0 0 2096-16,0 0 352 0,-9 4 80 0,9-4 16 15,-10 5-1168-15,1 0-224 0,-2 3-64 0,3-1 0 0,-3 5-128 0,1 0-16 16,0 4-16-16,0 2 0 0,-3 6-272 0,2 2-48 15,-1 7-16-15,1 4 0 0,1 4 48 0,1 6 16 16,0-3 0-16,0 5 0 0,0 0-304 0,0 3-64 16,0 1-16-16,0-1 0 0,-1 1-128 0,1-6-16 15,2-4-128-15,-1-3 192 0,0-3-192 0,1-2 128 16,2-2-128-16,0-6 0 0,0 1 128 0,-1-7-128 16,4 1 0-16,-3-4 0 0,1-4 0 0,3 0 0 15,-2-8 0-15,2 2 0 16,1-8-1600-16,0 0-304 0,0 0-64 0,0 0-8672 15,6-17-1744-15</inkml:trace>
  <inkml:trace contextRef="#ctx0" brushRef="#br1" timeOffset="178299.67">31523 20113 6447 0,'0'0'576'0,"0"0"-576"0,0 0 0 0,0 0 0 15,0 0 4832-15,-9 2 864 0,0 1 160 0,0 1 32 16,0 1-4032-16,-2 2-800 0,-3-2-160 0,0 6-48 16,-2-1-112-16,1 3-32 0,1 2 0 0,-1-2 0 15,2 0-128-15,2 3-48 0,1-1 0 0,3 2 0 16,3-2-112-16,2-3-32 0,1 1 0 0,3-1 0 16,-2-12-16-16,8 9-16 0,1-2 0 0,2-3 0 15,2-1 48-15,2-1 16 0,2 1 0 0,-1-3 0 0,1-5-32 16,-2 1-16-16,-1-1 0 0,-1-2 0 15,-1 1-128-15,-2-2-32 0,-1-1 0 0,-1 3 0 0,-8 6-16 0,0 0-16 16,0 0 0-16,0 0 0 0,0 0 48 0,0 0 16 16,3 8 0-16,-3 4 0 0,0 1-240 0,-2 2 128 15,1 1-128-15,1 1 0 0,-3 0 0 0,7-1 0 16,0 1 0-16,1-1 0 0,0-3 0 0,5-1 0 16,1 0 0-16,0-3 0 0,2 0 0 0,-1-5 0 15,1 0 128-15,0-3-128 0,0-2 0 0,1-2 0 16,-3-2-192-16,0 3 192 0,2-7-288 0,-4 1 48 15,1-6 16-15,0 3 0 16,-1 0-400-16,0-1-80 0,-1-1 0 0,-2 2-16 16,1-3-2480-16,-2 0-512 0</inkml:trace>
  <inkml:trace contextRef="#ctx0" brushRef="#br1" timeOffset="178577.48">31865 19573 25791 0,'0'0'2304'0,"0"0"-1856"0,0 0-448 0,0 0 0 16,0 0 1216-16,-6 10 128 0,1 4 48 0,-1 1 0 16,0 0-688-16,-2 8-144 0,0 3-32 0,1 3 0 15,-1 0 176-15,2 8 48 0,-1 4 0 0,1 1 0 16,-2 3-384-16,3 0-80 0,0-1-16 0,1-2 0 0,2 0-272 0,-1 1 0 15,0-3 128-15,1-3-128 16,-1-1 0-16,1-1-272 0,0-6 48 0,0-4 16 16,0 1-528-16,1-5-96 15,-1-4-32-15,1-4 0 0,-1-2-1696 0,-1-3-320 16</inkml:trace>
  <inkml:trace contextRef="#ctx0" brushRef="#br1" timeOffset="178770.66">31697 20138 30575 0,'0'0'1344'0,"10"1"304"0,0 1-1328 0,3 0-320 0,2 1 0 0,2 1 0 15,0-2 1072-15,1-2 144 0,1-1 16 0,2 0 16 16,0-1-480-16,1-1-112 0,-1-1-16 0,4 0 0 16,-3-1-320-16,-1-3-80 0,-2 2-16 0,-1-4 0 15,-1 2-464-15,-1-2-80 0,-2 2-32 0,-2-1 0 31,-1 3-1456-31,-3 2-304 0,-1-2-48 0</inkml:trace>
  <inkml:trace contextRef="#ctx0" brushRef="#br1" timeOffset="179304.45">32151 20031 26719 0,'0'0'2368'15,"0"0"-1888"-15,-7 16-480 0,3-2 0 0,1 2 640 0,-1 2 16 0,0 0 16 0,-1 1 0 0,0 1-48 16,0 1-16-16,0-2 0 0,1 1 0 0,0-1-16 0,0 0 0 16,3-1 0-16,0 1 0 0,1-4-80 0,1-1 0 15,1 0-16-15,2-5 0 0,0 1-176 0,1-3-16 16,3 1-16-16,-8-8 0 0,10 3 240 0,-10-3 48 16,10-1 16-16,0-6 0 0,0 0 0 0,-1-3 0 15,-1 1 0-15,0-4 0 0,-1 0-304 0,0 1-64 16,-2-4-16-16,0 1 0 0,1 0-208 0,-1 1 176 15,-1 1-176-15,0-1 160 0,-2-1-160 0,0 6 160 16,-1-1-160-16,-1 10 160 0,0-10-160 0,0 10 0 16,-1-8 0-16,1 8-176 0,0 0 176 0,0 0 0 15,1-6 0-15,-1 6-128 0,0 0 128 0,0 0 0 0,6-8 0 16,1 3-128-16,-7 5 128 16,10-3 0-16,-10 3 0 0,6-1 0 0,0 0 0 0,1 0 0 0,-1-2 0 0,1 2-128 15,-1-2 128-15,0 2 0 0,1 0 0 0,4-2 0 16,-11 3 0-16,12 0 0 0,-12 0 0 0,10 3 0 15,-10-3 128-15,9 9 16 0,-9-9 0 0,8 11 0 16,-1 2-144-16,-3-2 0 0,1-2 0 0,-1 4 0 16,-1-3 0-16,1 1 0 0,-4-11 0 0,1 16 0 15,3-5 0-15,-1 1 0 0,-1 0 0 0,-2-12 0 16,4 14 0-16,0-4 0 0,-4-10 0 0,6 11 0 16,-6-11 0-16,8 7 0 0,-8-7 0 0,0 0 0 15,10 8 0-15,-10-8 0 0,0 0 0 0,0 0 0 16,12 2 0-16,-12-2 0 0,0 0 0 0,11-2 0 0,-3-2-272 0,-8 4-96 15,6-6-16-15,-6 6 0 16,0 0-304-16,4-7-64 0,-4 0-16 0,0 7 0 16,-4-7-1840-16,4 7-368 0,-6-5-80 0</inkml:trace>
  <inkml:trace contextRef="#ctx0" brushRef="#br1" timeOffset="179504.96">32037 19700 33167 0,'0'0'2944'0,"0"0"-2352"16,0 0-464-16,0 0-128 0,0 0 1152 0,0 0 224 0,0 10 32 0,0-10 16 16,0 0-896-16,0 0-176 0,0 0-32 0,0 0-16 31,0 0-736-31,0 0-144 0,0 0-16 0</inkml:trace>
  <inkml:trace contextRef="#ctx0" brushRef="#br1" timeOffset="182656.25">28347 20928 7359 0,'-15'-6'320'0,"6"4"80"0,-1-1-400 0,10 3 0 15,0 0 0-15,-8-5 0 0,8 5 4272 0,0 0 768 16,0 0 144-16,0 0 48 0,0 0-3776 0,0 0-752 0,0 0-160 0,11-4-32 16,1 2 64-16,4-2 0 0,0-2 0 0,3 2 0 15,3 1-112-15,1 1-16 0,1-2 0 0,0 0 0 16,-1 2 0-16,-9 2 0 0,4 0 0 0,3 0 0 15,5 0 64-15,3 0 0 0,4 1 0 0,6 0 0 16,6-1-80-16,37-1-16 0,-12-3 0 0,-6 2 0 16,-3 0-160-16,1 1-16 0,3 0-16 0,2 0 0 15,3 1-48-15,-1 0-16 0,-2 0 0 0,1 0 0 16,-1-2-160-16,5 4 160 0,5 0-160 0,3-1 160 16,1 3-160-16,-2-1 0 0,-4-5 0 0,1 2 0 15,2 2 0-15,3 0 0 0,1 2 128 0,-5-1-128 16,-6-1 0-16,0-1 0 0,2 2 0 0,3 1 0 15,0 1 0-15,3 0 0 0,-3 0 0 0,-1-1 0 16,-3 0 0-16,0-2 0 0,3 1 0 0,1 1 0 0,-1 3 0 16,-1-2 128-16,-3-3-128 0,2 0 0 0,-2 1 0 0,1 0 0 15,1 3 0-15,-2-3 0 0,-2 2 0 0,-6 2 128 16,-4-3-128-16,-2-2 0 0,-2 1 224 0,-25-2-32 16,4 1-16-16,4 1 0 0,2 2 0 0,1-1 0 15,-1-2 0-15,0 2 0 0,-1 1-48 0,27 2-128 16,-14-5 192-16,-9 1-64 0,-6-3-128 0,-4 0 160 15,-1 0-160-15,-15 0 160 0,1 0-160 0,-1 0 0 16,1 0 0-16,1 1 128 0,-1 0-128 0,0 1 0 16,-2-1 0-16,10 1 128 0,-7-2-128 0,-4 0 128 15,-5 0-128-15,-10 0 128 0,0 0-128 0,0 0 0 16,0 0 0-16,0 0 128 0,0 0 0 0,0 0 0 0,0 0 0 16,-6-7 0-16,-3 2-128 0,-3 1 0 0,-1-2-192 0,-3 2 192 15,1 0-128-15,5 4 128 0,-3-3 0 0,-1 1 0 16,-4-2 0-16,-3 1 0 0,-1 2 0 0,-1 0 0 15,-2-2 0-15,-20 1 0 0,5-1 0 0,-1-2 0 16,-2 1-128-16,0 1 128 16,-1 0 0-16,19 1 0 0,-6-1 0 0,-3 0 0 0,-4 2-144 0,-1 0 144 15,-3 0 0-15,-3-1-128 0,-4 0 128 0,-47-2 0 16,11-4-128-16,5 2 128 0,2 2 0 0,5 0 0 16,0 1 0-16,-2-1-128 0,-4 0 128 0,2-1 0 15,-4-1 0-15,2 3 0 0,1 0 0 0,2 2 0 16,-2-3 0-16,0-1 0 0,-5 1 0 0,2 2 0 15,1-1 0-15,5 1 0 0,3-2 128 0,1-1-128 16,-3 0 0-16,3 1 128 0,1-4-128 0,6 2 0 0,1 1 0 16,6-1 0-16,5 1 0 0,-1-1 0 15,-3-2 0-15,-2 1 128 0,4 3-128 0,-2-5 0 0,2 6 0 0,4 0 0 16,1-2 0-16,4 1 0 0,0 0 0 0,2 1 0 16,-4 0 0-16,0-1 0 0,-2-1 0 0,-1 3 0 15,1-1 0-15,0 1 0 0,-1-1 0 0,1-1 0 16,2 0 0-16,2 2 0 0,3-1 0 0,18 1 0 15,-7-1 0-15,-3 1 0 0,-1-3 0 0,-2 3 0 16,0 1 0-16,-1 0 0 0,1 1 0 0,-24 1 0 16,12 2 0-16,11-2 144 0,3 1-144 0,9 0 0 15,3-2 144-15,4 2-144 0,3-2 0 0,1 0 144 16,2 0-144-16,3-1 0 0,0 2 144 0,4-1-144 16,3 0 0-16,3 0 144 0,0 0-144 0,0 0 0 15,0 0 0-15,0 0 0 0,0 0 0 0,0 0 0 16,14 8-128-16,1-2 128 0,-1-1 0 0,0-2 0 0,-1-2 0 15,4 2 0-15,1-1 0 0,3-1 0 0,0-1 0 16,5 0 0-16,2 0 0 0,3-1 0 0,2-3 0 0,5 1 0 16,4 0 0-16,4-3 0 0,6 2 0 0,0 0 0 15,-2-1 0-15,3-3 0 0,2 2 128 0,2 2-128 16,6-1 0-16,4 1 0 0,3 0 0 0,0 3 0 16,-4 0 0-16,0 0 0 0,0-1 0 15,3 1 128-15,1 0-128 0,3 1 0 0,1 0 0 0,-3-3 0 16,-1-1 0-16,0 2 0 0,1-1 0 0,3 2 0 15,2 0 0-15,2-2 0 0,-2-1 0 0,-1 3 0 16,3 0 0-16,0 1 0 0,5 0 0 0,2 1 0 16,-4 3 0-16,0-1 0 0,-5-1 0 0,0-1 0 15,0 2 0-15,3-1 0 0,1 2 0 0,-3 0 0 16,-8-1 0-16,0-2 0 0,-3-1 128 0,-2 1-128 0,-6 0 0 16,3 1 0-16,-4-2 0 0,1-2 0 0,-6 2 0 15,-4 0 0-15,-3-1 128 0,-5 1-128 0,-2-1 0 16,-16 1 0-16,2 1 0 0,3-1 0 0,1 1 0 0,0 1 0 15,-2-1 128-15,1-1-128 0,-1 0 0 0,17 0 160 16,-6 0-160-16,-9 0 160 0,-7-1-160 0,-2-1 0 16,-2 2 0-16,-5-1 0 0,-12 1 0 0,0 0 0 15,9-2 0-15,-9 2 0 0,0 0 0 0,0 0 0 16,0 0 0-16,0 0 128 0,0 0-128 0,0 0 0 16,-6-9 0-16,-3 4 0 0,-4 1 0 0,-2 0 0 0,-3 0 0 15,-2 2 0-15,-2-1 0 0,-2 1 0 0,-1 0 0 16,-3 0 0-16,-3-1 0 0,14 1 0 0,-6-1 0 15,-3 2 0-15,-2 0 0 0,-2-1 0 0,-2 1 0 16,-4 1 0-16,-4-1 0 0,-38 1 0 0,7-2 0 0,4 1 0 16,3 1 0-16,1 0-176 0,0 0 176 0,0 0-128 15,-6 0 128-15,-1 1 0 0,-5 1 0 0,0-1-128 16,1 0 128-16,3 2 0 0,3-1 0 0,-6 3 0 16,-6-1 0-16,1-1 0 0,-1 2 0 0,0 1 0 15,4-1 0-15,-1 0 0 0,-4 4 0 0,0-4 0 16,1-1 0-16,2 0 0 0,2 1 0 0,2-1 0 15,3-2 0-15,-3 2 0 0,-2-1 0 0,2 1 0 16,2-3 0-16,6 1 0 0,2 0 0 0,3-2 0 16,2 0 0-16,2 0 0 0,-4-2 0 0,4 0 0 15,1-3 0-15,4 0 0 0,5 1 0 0,3 0 128 0,2-1-128 16,3 1 0-16,3-1 0 0,1 3 128 0,1-2-128 16,1-1 0-16,0 1 0 0,2 1 128 0,2 0-128 0,2 0 0 15,2-1 0-15,1 0 0 0,1 1 0 0,3 1 0 16,-1 0 0-16,5 2 0 0,0-2 0 0,4 2 0 15,-1 0-128-15,3 2 128 0,1-1 0 0,9-1 0 16,0 0 0-16,0 0 176 0,0 0-176 0,0 0-176 16,0 0 48-16,0 0 0 0,0 0 128 0,0 0 0 15,18 5 0-15,1 0-128 0,0 2 128 0,8-4 0 16,4 1 0-16,6 0 128 0,4 0-128 0,5 0 128 16,-1-2-128-16,5 1 128 0,3-1-128 0,5 1 0 15,4 2 0-15,7-3 0 0,7 1 0 0,3-2 0 16,2 2 0-16,2-1 0 0,-1 0 0 0,6 3 0 15,5-3 0-15,1 1 128 0,1-1-128 16,-5 2 0-16,2 1 0 0,3-1 128 0,3 0-128 0,-4 0 0 0,-4-1 0 0,-1 4 0 16,2-3 0-16,0 2 0 0,2 2 0 0,-5-3 0 15,-8 1 0-15,-1 3 0 0,-3 0 0 0,3 1 128 16,-1 3-128-16,-3-2 0 0,-5 1 0 0,-2 0 0 16,-3-2 0-16,-6 3 0 0,1 0 0 15,-3-2 0-15,2 1 0 0,-5 0 0 0,-2-1 0 0,-3 0 0 16,-7-5 0-16,-4 5 0 0,-4-3 0 0,-16-1 0 15,1-3 0-15,0-1 0 0,0 1 0 0,-1 3 128 16,-2-2-128-16,-2-1 128 0,-1-1-128 16,5 5 128-16,-8-4-128 0,-10-4 0 0,0 0 0 0,0 0-128 15,0 0 128-15,-11 5 0 0,-3-3 0 0,-4 0 128 0,-2-2-128 0,7 0 144 16,-4 0-144-16,-3-2 160 0,-3 1-160 16,-4-1-176-16,-6-1 48 0,-3 1 0 0,-6-6 128 15,-40-2-128-15,7 0 128 0,5 2-128 0,3-4 128 0,-2 6 0 16,-1-3-144-16,-3 2 144 0,-5-4 0 0,-1 3 0 15,-2-5 0-15,0 5 0 0,-1-1 0 0,-4 2 0 16,-6-6 0-16,0 4 0 0,-1-1 0 0,-1 5 0 16,0-2 0-16,-3 1 0 0,-3-2 0 0,45 5 0 15,-6 1 0-15,-10 1 0 0,-4 1 0 0,-5-1 0 16,-4-2 0-16,-1 2 0 0,1 2 0 0,-70 1 0 16,29-2 0-16,21-2 0 0,11 0 0 0,14 2 0 15,11 0 0-15,11-2 0 0,10 1 0 0,11 0 0 0,11 0 0 16,8-1 128-16,8-3-128 0,9 5 0 0,8-6 144 15,10 1-144-15,8-4 0 0,12 1 0 0,11-2 0 16,9 3-192-16,10-4 192 0,3 5-192 0,4-3 192 0,6 2-192 16,7 1 192-16,7-1-128 0,7 2 128 0,1 3-128 15,-2 0 128-15,6 1 0 0,5-3 0 0,1 4-128 16,-1 4 128-16,1-1 0 16,3 3 0-16,1 1-128 0,1 0 128 0,-2-1 0 0,-2 4 0 0,-1-1-128 15,-2 1 128-15,-4 4-160 0,-6-2 160 0,0 2-160 31,-1-1-864-31,-3 3-192 0,-4-1-16 0</inkml:trace>
  <inkml:trace contextRef="#ctx0" brushRef="#br1" timeOffset="187096.99">6930 13982 17503 0,'-7'-11'1552'0,"7"11"-1232"0,-6-8-320 0,3 1 0 0,3 7 592 0,0 0 64 16,0 0 16-16,0 0 0 0,2-9-144 0,-2 9-16 15,0 0-16-15,0 0 0 0,10-5-352 0,3 3-144 16,-3 2 128-16,3 2-128 0,0 2 0 0,1-2 0 15,0-1 0-15,1 2 0 0,0 2 0 0,2 1 128 16,0-1-128-16,3 1 0 0,-1 2 0 0,1 1 0 16,0 3 128-16,4-3-128 0,3 0 256 0,2-2 32 15,3 3 0-15,1-1 0 0,0 1 96 0,-1-2 32 0,1 0 0 0,0-1 0 16,1 5 16-16,2-3 0 0,1 2 0 16,1 4 0-16,0-3-96 0,5 3-16 0,4 0 0 0,2 1 0 15,0-2-96-15,1-4-32 0,-2 1 0 0,0-2 0 16,2 0 0-16,1 0 0 0,0 0 0 0,5-2 0 15,3 2-16-15,5-2-16 0,1 0 0 0,-2-2 0 16,-3 0-32-16,0 2 0 0,2-3 0 0,3-2 0 16,2 1-128-16,2 0 192 0,1 0-192 0,-2 1 192 15,-1-3-192-15,0-1 0 0,0-2 0 0,3-2 0 16,5 1 128-16,0 1-128 0,0-1 0 0,-1-1 128 16,-3-2 16-16,0 1 0 0,2 1 0 0,3-1 0 15,5-1 32-15,-3 1 0 0,-6-2 0 0,1 1 0 16,-1-2-16-16,5 1 0 0,1-1 0 0,1 3 0 15,0-3-16-15,-3 3 0 0,-2-4 0 0,1 4 0 16,1 1-144-16,3 3 0 0,2-1 0 0,-3-1 0 0,-4-5 0 16,-2 5 0-16,-1 1 0 0,2 0 0 15,3-1 0-15,-1-2 0 0,-3-1 0 0,-2 1 0 0,-2-3 0 0,0 4 0 16,-2 2 128-16,4-2-128 0,3-1 0 0,-3-2 0 16,-5 1 0-16,-3-2 128 0,-1 2-128 0,1-2 0 15,-6 5 0-15,3-1 0 0,0 1 0 0,1-1 0 16,-1-3 0-16,-6 0 0 0,-5 2 0 0,-1-3 0 15,0 1 0-15,-2 1 0 0,-2 2 128 0,-2 1-128 16,-3 1 128-16,-1 2-128 0,-3-5 0 0,-1 1 0 16,-2 7 0-16,-3-3 0 0,-2-3 0 0,-3 2 0 15,-3 1 0-15,-2 0 0 0,-4 0 0 0,-2 1 0 16,-2 3 0-16,-10-4 0 0,0 0 320 0,10 5-32 16,-10-5 0-16,5 5 0 0,-5-5-288 0,0 0 128 15,-1 10-128-15,-2-2 0 0,-3 1 128 0,0-2-128 0,-3-3 0 16,-4 5 0-16,-5 1 0 0,-2-1 0 0,-2-3 0 0,-5 1 0 15,-3-1 0-15,-4 3 0 0,-2-1 0 0,0-5 0 16,-2 1 144-16,-2 3-144 0,-2-2 0 0,-4 1 144 16,0 0-144-16,-5 0 0 0,-5-1 0 0,-2 1 0 15,-3-2 0-15,-1-2 0 0,3 0 0 0,1 3 128 16,-2 1-128-16,-2-1 0 0,-4 0 0 0,-4-1 0 16,-5 0 0-16,0-2 0 0,0 1 0 0,1 1 128 15,2 0-128-15,-6 1 0 0,-7-3 0 0,1 1 0 16,1-1 0-16,2 3 0 0,-2 0 0 0,-6 1 128 15,-7-1-128-15,3 2 0 0,0-2 0 0,3 3 0 16,-2 1 0-16,-3-3 0 0,-4 3 0 0,2-1 0 16,4 1 0-16,-1-4 0 0,-2-2 0 0,-1 1 0 15,1 4 0-15,2-2 0 0,1 3 0 0,-3-1 0 0,0 2 0 0,-2-2 0 16,3 2 0-16,2-3 0 0,3 1 0 16,-3 1 0-16,-4-3 0 0,4 1 0 0,4-5 0 15,3 1 0-15,1 1 0 0,-2-1 0 0,-3 2 0 0,2-2 0 16,6-3 0-16,2 0 0 0,2 0 0 0,1 0 0 15,-6-1 128-15,5-1-128 0,1-1 0 0,3 0 0 16,3-1 0-16,4 2 0 0,3-1 0 0,-1-1 0 16,-3-2 0-16,2 1 0 0,1 0 0 0,6-4 0 15,7 3 0-15,1-3 128 0,0 1-128 0,4 0 0 16,4 1 0-16,1-3 0 0,-1 1 0 0,2-1 0 16,4 1 0-16,2-3 0 0,4 2-176 0,3-1 48 15,6 2 0-15,2-1 0 0,4 2 0 0,2-1 0 16,0 3 0-16,5-2 0 0,0 3 0 0,9 5 0 0,-7-4 0 15,7 4 0-15,0 0 128 0,0 0-192 16,0 0 192-16,0 0-192 0,0 0 192 0,0 0-160 0,0 0 160 0,12-1-160 16,1 1 0-16,1 1 0 0,-1 2 0 0,3-1 0 15,3 2 160-15,3 2 0 0,3 0-144 0,2-1 144 16,3 5 0-16,2-1-144 0,-1 2 144 0,1 2 0 16,-1-3 0-16,4 3 0 0,2-2 0 0,1-1 0 15,0 3 0-15,1-3 0 0,4 2 0 0,7-1 0 16,6-2 0-16,2 2-128 0,2-3 128 0,-1 1 0 15,2-4 0-15,1 1 0 0,1 1 0 0,6-3 0 16,4 1 0-16,-1-2 0 0,-1 3 0 0,2-3 0 16,2-3 0-16,1 3 0 0,3-1 0 0,3-2 0 0,3 0 0 15,-1-1 0-15,-1-3 0 0,3 3 0 0,5-1 0 16,0-1 0-16,3-2 0 0,0-1 0 0,-2-1 0 16,3 0 0-16,4 1 0 0,2-1 0 0,-1-2 0 0,-1 0 0 15,-1-1 0-15,6 0 0 0,4 1 0 0,-1-3 0 16,-5 3 0-16,3-2 0 0,3 2 0 15,-1-2 0-15,-1-3 0 0,1 1 0 0,-4 2 0 0,5-2 0 16,3 0 0-16,-3 2 0 0,-6-3 0 0,1 2 0 16,1 5 0-16,-2-6 0 0,-3-1 0 0,-2 4 0 15,-3-4 0-15,4 4 0 0,3 1 0 0,-4-1 0 16,-8 1-160-16,-4-1 160 16,-2 2-672-16,1 3-48 0,2 0-16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977" units="cm"/>
          <inkml:channel name="Y" type="integer" max="17318" units="cm"/>
          <inkml:channel name="F" type="integer" max="65535" units="dev"/>
          <inkml:channel name="T" type="integer" max="2.14748E9" units="dev"/>
        </inkml:traceFormat>
        <inkml:channelProperties>
          <inkml:channelProperty channel="X" name="resolution" value="1000.26953" units="1/cm"/>
          <inkml:channelProperty channel="Y" name="resolution" value="1000.46216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4-21T18:16:44.16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2765 6247 3679 0,'0'0'320'0,"11"0"-320"15,-1-3 0-15,-10 3 0 0,10-7 1712 0,-1 1 272 16,-9 6 48-16,9-6 16 0,-2-2-544 0,-7 8-96 0,6-7-32 0,2-3 0 15,-6 3-224-15,2-4-64 16,-1 1 0-16,-1 0 0 0,-2 10-80 0,3-9-32 0,-2-3 0 0,1 5 0 16,-2 7-192-16,-2-12-32 15,-1 3-16-15,1 0 0 0,-1-2-112 0,-1 2-32 0,1-2 0 0,-5 2 0 16,2-3-112-16,-2 2-32 0,-3 0 0 0,-1-2 0 16,-1 5-80-16,1-3-32 0,-1 2 0 0,0 0 0 15,-1 0-80-15,0 2 0 0,-1 1-16 0,0 0 0 16,0 0-32-16,-1 1 0 0,0 1 0 0,-2 3 0 15,-1 1-16-15,0 4 0 0,0 0 0 0,-2 3 0 16,0 2 0-16,0 4 0 0,0 2 0 0,3 3 0 16,0 3-64-16,4 5-128 0,-1 1 176 0,2 6-176 15,2 3 256-15,2 3-64 0,0 6-16 0,4 0 0 16,-1 2-48-16,2 6 0 0,0 3 0 0,3 1 0 0,-1-3-128 0,2-4 0 16,0-2 0-16,0 0 0 0,2-2 160 0,2-3-160 15,-2 1 192-15,-1-3-192 0,-1-5 128 0,0-2-128 16,0-1 0-16,2 1 0 0,-1-6 128 0,-1-1-128 15,0-3 192-15,0 0-192 0,0-5 0 0,0-4 0 16,0-4 0-16,-1-1 0 16,-1 1-256-16,1-5-176 0,1-7-16 0,0 0-16 15,0 0-2048-15,0 0-416 0,0 0-80 0</inkml:trace>
  <inkml:trace contextRef="#ctx0" brushRef="#br0" timeOffset="182.6">2027 6950 15663 0,'0'0'688'0,"0"0"144"16,0 0-656-16,0 0-176 0,12-3 0 0,2 1 0 0,1-1 3136 0,4 0 608 15,2 0 112-15,1 0 32 0,1-1-2720 0,5 0-528 16,0-6-128-16,1 3 0 0,4 2-144 0,1-3-32 16,1 2 0-16,2-3 0 0,0 0-160 0,1-3-48 15,1 2 0-15,1-3 0 16,-5 2-1376-16,-3-2-288 0,0-1-48 0,-3-1-11536 0</inkml:trace>
  <inkml:trace contextRef="#ctx0" brushRef="#br0" timeOffset="502.4">3506 5886 34383 0,'-14'-9'1520'0,"14"9"320"0,-8-1-1472 0,1 3-368 16,-1 3 0-16,-1 2 0 0,-5 4 192 0,-5 9-16 15,-1 3-16-15,-1 6 0 0,0 1 448 0,-2 4 96 16,-1 4 0-16,1 5 16 0,0 1-272 0,3 6-48 16,-1 5-16-16,2 4 0 0,-1 3-192 0,-1 1-64 15,6 5 0-15,-1 0 0 0,2 2-128 0,4-4 128 16,4-3-128-16,5-5 128 0,1-7-128 0,5-4 0 15,4-9 0-15,1-2 0 0,3-3 0 0,2-8 0 16,4 2 0-16,0-8 0 0,2-5-304 0,2-4-32 16,3-4-16-16,-5 0 0 15,2-5-1312-15,3-1-256 0,1-3-48 0,1-4-16 16,0 0-880-16,2-4-176 0</inkml:trace>
  <inkml:trace contextRef="#ctx0" brushRef="#br0" timeOffset="772.26">3677 6359 23039 0,'0'0'2048'0,"0"0"-1648"0,9-6-400 0,-9 6 0 0,12 4 608 0,0 1 32 0,0 3 16 0,2 0 0 15,0 3 240-15,4 2 32 0,1-1 16 0,1 6 0 0,2 3-240 0,1 4-32 16,2-1-16-16,-6-3 0 0,1 3-144 0,2-1-16 15,1 2-16-15,0 3 0 0,-2 1-480 0,1-2 0 16,-2 2 0-16,-1-1 0 0,3 1 0 0,-4-5 176 16,-4 3-176-16,-2-4 160 0,0-1-160 0,-1-1 0 15,-2 0 0-15,0-6 0 16,0-1-496-16,-1-3-80 0,-1-3 0 0,-2-2-16 16,-1-2-2032-16,-4-4-384 0,0 0-96 0</inkml:trace>
  <inkml:trace contextRef="#ctx0" brushRef="#br0" timeOffset="983.82">4188 6350 3679 0,'0'-14'160'0,"0"14"32"0,0-9-192 0,0 9 0 15,0 0 0-15,0 0 0 0,-6 4 5472 0,0 1 1056 16,-3 0 192-16,-3 7 64 0,1 4-4416 0,-4 5-864 16,-4 5-176-16,-1 6-48 0,-1-1-240 0,-2 5-48 15,-2 3-16-15,-11 18 0 0,3-3-80 0,2-1-32 16,1-1 0-16,1 2 0 0,-1-2-352 0,6-1-80 15,3-3-16-15,8-17 0 0,-2 2-416 0,2-2 128 0,0 0-128 0,3-6 0 16,5-3-176-16,1-3-112 0,3-3-32 0,6-2-11616 16,1-2-2336-16</inkml:trace>
  <inkml:trace contextRef="#ctx0" brushRef="#br0" timeOffset="1385.75">4595 5665 21183 0,'-16'-11'1888'0,"8"5"-1504"16,8 6-384-16,0 0 0 0,0 0 1088 0,0 0 160 16,0 0 32-16,0 0 0 0,0 0-816 0,10 9-144 15,2 0-48-15,0 5 0 0,2 2 240 0,4 6 32 16,5 5 16-16,4 2 0 0,4 5-112 0,1 8-32 0,1 3 0 0,3 8 0 16,-1 8-192-16,0 1-32 15,-1 6-16-15,-9-15 0 0,3 6-176 0,-1 9 192 16,1 7-192-16,-2 4 192 0,-2-4 144 0,0-1 48 15,-9-1 0-15,-3-3 0 0,-6-4 176 0,-6-6 32 16,-4-5 16-16,-5-2 0 0,-2-3 176 0,-6-7 48 0,-1-1 0 0,-10 9 0 16,0-5-256-16,3-11-32 0,-4-1-16 0,8-15 0 15,-3-1-528-15,0-4-304 0,-5-5 48 0,2-2-11376 16,-2-7-2256-16</inkml:trace>
  <inkml:trace contextRef="#ctx0" brushRef="#br0" timeOffset="1817.78">5972 6412 21423 0,'-31'4'944'0,"13"2"208"0,-1-2-928 0,4 1-224 16,2-1 0-16,6 0 0 0,7-4 1280 0,0 0 224 15,0 0 32-15,14-4 16 0,4 1-480 0,6-2-112 0,5-2 0 0,7-2-16 16,4 5-256-16,10-4-48 0,7 2-16 0,-1-2 0 16,-3-4-352-16,-1-2-64 0,-2-2-16 0,0 5 0 15,-2 1-192-15,-13 6 0 0,1-1 0 0,15 0 0 16,-4 3-1792-16,-5 4-384 15,-5 4-96-15,-8 2-16 0</inkml:trace>
  <inkml:trace contextRef="#ctx0" brushRef="#br0" timeOffset="1985.56">6062 6783 17503 0,'-24'13'1552'0,"12"-7"-1232"16,1 1-320-16,7 3 0 0,2 2 1984 0,4-1 352 15,2 0 64-15,7-2 16 0,3 1-1584 0,8-5-320 16,2-1-64-16,10 0-16 0,8-2 224 0,7-2 48 15,3-7 16-15,1-1 0 0,2-5-16 0,2 2 0 16,0-1 0-16,-14 2 0 0,7 1-512 0,5-2-192 16,2 1 144-16,-2-2-9904 15,-3 5-1984-15</inkml:trace>
  <inkml:trace contextRef="#ctx0" brushRef="#br0" timeOffset="2717.73">8396 5879 15663 0,'0'0'688'0,"-12"-1"144"0,0 0-656 0,1 1-176 16,1 0 0-16,1 6 0 0,0 2 1552 0,1 7 288 15,-1 3 48-15,0 2 16 0,0 6-736 0,0 7-144 16,0 9-16-16,1 0-16 0,1 2-352 0,0 4-64 15,-1 4 0-15,1 7-16 0,-2 2-144 0,-1 0-32 16,-1 2 0-16,-2-4 0 0,-1-2-112 0,1-3-16 16,3-9-16-16,-1-5 0 0,-1-6 48 0,2-6 16 15,1-1 0-15,2-10 0 0,2-8 384 0,5-9 80 16,0 0 0-16,0 0 16 0,0 0 112 0,0-15 0 16,1-6 16-16,3-5 0 0,2-3-528 0,2 1-96 15,0-5-32-15,3-5 0 0,1-8-256 0,2 0 128 16,0-5-128-16,3 1 0 0,1-4 128 0,5 6-128 15,3 5 0-15,3 2 0 0,1 2 0 0,4 7 0 16,2 1 0-16,-2 6-144 0,-4 6 144 0,1 9-160 0,-4 3 160 16,-1 11-160-16,-3 2 160 0,1 8-208 0,-2 7 80 0,-4 4 128 15,-6 4-192-15,-3 7 192 0,-2 5-160 0,-7 6 160 16,-5 6-128-16,-3 0 128 0,-2 2 0 0,-2-10-144 16,0-7 144-16,0-9 0 0,0-4 0 0,0-6 128 15,2-5-128-15,4-5 192 0,6-9-64 0,0 0 0 16,0 0 64-16,0-11 32 0,1-4 0 0,3-7 0 15,2-2-32-15,4-8 0 0,2 0 0 0,2-2 0 16,2-3-192-16,-1 2 128 0,2-1-128 0,-3 11 0 0,2-5 0 0,5 4 0 16,3-1 0-16,3 4 0 0,2 3 0 0,1 4 0 15,3 8 0-15,0 1 0 0,-1 7 0 0,0 7 0 16,0 0 0-16,-3 10 0 0,-1 4 0 0,-3 9 0 16,-2 0 0-16,-4 8 0 0,-2 4 0 0,-4 3 128 15,-3 4-128-15,-4 1 144 0,-2-1-144 0,-2-4 128 16,-2 1-128-16,0 7 128 0,-2-12-256 0,-1-8-64 15,1-4-16-15,1-5 0 16,1-6-2160-16,2-3-448 0</inkml:trace>
  <inkml:trace contextRef="#ctx0" brushRef="#br0" timeOffset="3134.31">10240 5911 10127 0,'0'0'896'0,"0"0"-704"0,0 0-192 0,0 0 0 0,0 0 1024 0,0 0 160 16,-6 8 32-16,2 1 16 15,1 3 0-15,3 0 0 0,3 3 0 0,1 4 0 0,5 7 208 0,0 0 32 16,6 7 16-16,1 5 0 0,3 6-400 0,4 0-96 16,3 6-16-16,2 2 0 0,0 2-208 0,0 2-64 15,1 0 0-15,0-2 0 0,-2-2-368 0,1-1-80 16,-4-2 0-16,-1-8-16 0,-2-4-96 0,-1-3-16 15,-3-5 0-15,-5-10 0 0,-5-1 0 0,1-1 0 16,-2-3 0-16,-1-2 0 0,-1 1-128 0,-1-5 0 16,-2 1-160-16,-2-4 160 15,1-5-2064-15,0 0-320 0</inkml:trace>
  <inkml:trace contextRef="#ctx0" brushRef="#br0" timeOffset="3368.16">10712 5937 29487 0,'-7'-7'2624'0,"0"3"-2112"0,-1 3-512 0,1 2 0 15,-4 6 608-15,1 4 16 16,-1 4 0-16,-6 6 0 0,-2 7 240 0,-2 2 48 0,-7 7 16 0,0 6 0 16,-3 2 16-16,-2 3 0 0,-1 4 0 0,1 0 0 15,-2 3-368-15,2 1-80 0,-1 6-16 0,3-1 0 16,2-6-304-16,0-7-176 0,2-6 192 0,3-2-192 15,4-4 0-15,5-5 0 0,3-6 0 0,5-3 0 16,0-7-464 0,6-5-112-16,1-10 0 0,0 0-16 0,11-1-2656 0,5-5-528 0</inkml:trace>
  <inkml:trace contextRef="#ctx0" brushRef="#br0" timeOffset="3668.56">11838 5872 34271 0,'0'0'1520'0,"0"0"304"0,0 0-1456 0,0 0-368 15,0 15 0-15,-3 3 0 0,0 2 352 0,-4 9 0 16,0 2 0-16,-4 6 0 0,0 6 304 0,2 0 64 15,2 5 16-15,0 5 0 0,0 2-176 0,-1 3-48 16,-1 5 0-16,1 0 0 0,2 4-256 0,0 2-48 16,-1-5-16-16,1-1 0 0,1-9-192 0,0-2 128 15,1-10-128-15,-1-4 0 0,0-7 0 0,1-3 0 16,3-8 0-16,-1-3 0 0,4-8-160 0,-2-9-128 16,0 0-32-16,0 0 0 15,0 0-1744-15,10-13-368 0,-1-5-64 0,-3-3 0 0</inkml:trace>
  <inkml:trace contextRef="#ctx0" brushRef="#br0" timeOffset="3868.52">11365 6458 6447 0,'0'0'272'0,"0"0"80"0,0 0-352 0,0 0 0 16,0 0 0-16,15 7 0 0,4-2 5824 0,8 0 1088 16,7-1 208-16,3-1 48 0,4-1-4992 0,2-2-1024 15,3-3-192-15,4-3-32 0,3-4-256 0,4 4-48 16,3-2-16-16,-14 3 0 0,6 0-336 0,1-5-64 15,1 0-16-15,-2-3 0 0,-2 2-192 0,0-1 0 16,-3-3 0-16,-2-2 0 16,-3 3-1712-16,-1 1-336 0,1 1-64 0,13-6-12832 0</inkml:trace>
  <inkml:trace contextRef="#ctx0" brushRef="#br0" timeOffset="4518.26">13694 5121 24879 0,'-14'-20'1088'0,"7"6"256"0,2-2-1088 0,2 1-256 0,0 2 0 0,1 0 0 16,-1 2 192-16,0 4-32 0,3 7 0 0,-3-10 0 15,-5 4 496-15,0 2 112 0,1-1 0 0,-2 4 16 16,-1 2-80-16,-1 5-32 0,0 2 0 0,0 5 0 16,-2 1-176-16,0 6-48 0,0 5 0 0,2 10 0 0,1 7-48 0,2 5-16 15,2 7 0-15,1 11 0 0,-2 5-128 0,2 5-48 16,-1 9 0-16,-3 0 0 0,1 1-80 0,0 3-128 15,-6 0 176-15,1 1-176 0,1-3 176 0,2-10-176 16,0-5 160-16,1-11-160 0,2-10 448 0,2-6 0 16,1-4 0-16,1-9 0 0,2-4 288 0,1-7 48 15,1-4 16-15,3-5 0 0,-4-11-208 0,0 0-32 16,11-6-16-16,-2-3 0 0,3-5-64 0,3-5-16 16,0-4 0-16,3-5 0 0,1-4-272 0,1-2-48 15,2 0-16-15,-4 7 0 0,3-2-128 0,5-1 0 16,1-4 0-16,2 1 0 0,1 4 0 0,3 3 0 15,0 2 0-15,20-5 0 0,-1 10-176 0,-14 10 48 16,2 4 0-16,5 5 0 0,2 2 128 0,-1 7-128 16,-2 2 128-16,-2 5-128 0,-2 6 128 0,-6 4 0 15,-4 7 0-15,-5 3 0 0,-5 3 0 0,-5 5 0 16,-2 1 0-16,-6 4 0 0,-3-2 0 0,-4 1 0 16,-1-2 0-16,-4-4 0 0,-3-2 0 0,-2-2 0 0,-3-2 0 0,-2-2 0 15,-4-2 336-15,-4 0 0 0,-2-5 0 0,-7 1 0 16,-5-7 224-16,-16 7 32 0,1-10 16 0,14-8 0 15,-7 0-96-15,-5-3-32 0,-3-2 0 0,-4-1 0 16,-7-7-224-16,-27-6-32 0,4-7-16 0,9-1 0 16,4 1-208-16,6-2 0 0,6-3 128 0,0 2-128 15,6 0-1104-15,3 3-272 0,4-2-48 0,6 5-18896 16</inkml:trace>
  <inkml:trace contextRef="#ctx0" brushRef="#br0" timeOffset="6371.75">3634 8160 16575 0,'0'0'1472'0,"0"0"-1168"16,0 0-304-16,3-5 0 0,-1-4 1264 0,1 1 192 16,1-3 32-16,2-1 16 0,0-1-80 0,3-3-16 15,1-4 0-15,1-6 0 0,0 2-464 0,0-3-112 16,1 2 0-16,1-1-16 0,-2-3-240 0,-1 0-64 15,2 5 0-15,-3 1 0 0,-1 1-128 0,1 7-48 16,0 0 0-16,-1 1 0 0,-3 5-160 0,3 3-48 16,-1 2 0-16,-7 4 0 0,8 6-128 0,-1 6 192 15,-1 5-192-15,1 5 192 0,1 6-192 0,-2 1 160 16,-1 7-160-16,0 6 160 0,-1 1 48 0,-1 3 16 16,-3-2 0-16,-3 5 0 0,2-6-32 0,-3 0-16 0,0-4 0 0,-1-3 0 15,1-4 16-15,0-6 0 0,2-1 0 0,-1-4 0 16,0-4-64-16,1-5 0 15,4-1 0-15,-2-11 0 16,0 0-496-16,0 0-96 0,8-9-32 0,0-3 0 16,-2-6-1728-16,1-2-336 0,-2-3-80 0,-1 3-16 15,-2 0-672-15,0-1-144 0,-5-14-32 0,0 4-4288 0</inkml:trace>
  <inkml:trace contextRef="#ctx0" brushRef="#br0" timeOffset="6553.91">3869 8026 9215 0,'0'0'400'0,"0"0"96"0,0 0-496 0,0 0 0 0,-4 8 0 0,-2-2 0 15,-1 6 3440-15,-1 0 592 0,0 4 112 0,-1 4 16 16,0 0-1840-16,1 3-368 0,-4 3-80 0,4 3-16 16,-2 3-352-16,1 1-80 0,1 2-16 0,-1 5 0 0,1-4-448 0,-2 3-112 15,2 0-16-15,-2 2 0 0,2-2-352 16,-3-1-80-16,-2-1-16 0,3 0 0 0,1-1-144 0,-1-3-48 16,0-5 0-16,0-2 0 0,1 3-192 15,0-4 128-15,1 0-128 0,-2 8 0 16,1-5-1616-16,0-5-432 0,3-1-64 0</inkml:trace>
  <inkml:trace contextRef="#ctx0" brushRef="#br0" timeOffset="7048.08">2066 9837 12895 0,'-16'-7'576'0,"11"4"112"0,0 1-560 0,0-1-128 16,5 3 0-16,0 0 0 0,-5 1 2752 0,-1 5 512 15,1 4 96-15,2 4 32 0,0 5-1792 0,0 2-336 16,-1 6-80-16,1 2-16 0,-1 3-320 0,2 1-64 16,-3-1-16-16,0 2 0 0,0 1-256 0,0-1-64 15,0-1-16-15,-2 0 0 0,1-6-224 0,1 1-32 16,-2-5-16-16,2-3 0 0,0-2-160 0,0-4 0 16,1-2 0-16,4-12 128 15,0 0-1472-15,0 0-320 0,0 0-48 0,0 0-11808 0</inkml:trace>
  <inkml:trace contextRef="#ctx0" brushRef="#br0" timeOffset="7441.05">2433 9802 14735 0,'2'10'640'0,"0"0"160"0,-2 4-640 0,0 3-160 0,0 1 0 0,-2 4 0 15,0 5 1968-15,-1 1 352 0,-3 1 80 0,-2 2 16 16,1 2-496-16,-2 2-80 0,0 0-32 0,0-1 0 0,0-1-848 0,-1-5-160 16,1 0-32-16,1-5-16 0,1-4-208 0,2-4-32 15,-2-2-16-15,4-5 0 0,3-8-48 0,0 0 0 16,0 0 0-16,0 0 0 0,0 0 128 0,0 0 0 16,3-13 16-16,4-4 0 0,-1-2-112 0,3-5-32 15,0 0 0-15,1-4 0 0,2 3-304 0,-1-2-144 16,-1 0 128-16,2 1-128 0,2 1 0 0,3 5 0 15,2-3 0-15,1 4 0 0,-3 3 0 0,4 2 0 16,-1 5 0-16,2 2 0 0,-1 5 0 0,-2 4 0 16,0 8 0-16,0 3-176 0,-1 5 176 0,-1 5 0 15,-5 4 0-15,0 6-128 0,-2 1 128 0,0 3 0 16,-2 0 0-16,-1 2 0 0,-1-3 0 0,-4-3 0 16,2-2 0-16,-2-5 0 0,0 2 0 0,3-8 0 15,0 1 0-15,0-4 0 16,-2-1-1024-16,2-4-208 0,2-3-48 0,0 0-16 15,-2-4-1648-15,-5-5-320 0</inkml:trace>
  <inkml:trace contextRef="#ctx0" brushRef="#br0" timeOffset="7989.04">3224 9872 15087 0,'0'0'656'0,"-3"-9"160"0,3 9-656 0,0 0-160 16,0 0 0-16,0 0 0 0,0 0 1232 0,0 0 224 16,1 13 32-16,2 3 16 0,1 3-160 0,-1 4-48 15,0 5 0-15,2 5 0 0,1 8-128 0,0 2-16 16,-3 5-16-16,0 3 0 0,-2 0-320 0,0-1-64 16,1 0-16-16,-2-13 0 0,-2 0-288 0,1 2-48 15,-3-2-16-15,1-2 0 0,-3-7 16 0,3 0 0 16,-2-7 0-16,1-2 0 0,-1-2 144 0,2-6 32 15,-1-4 0-15,4-7 0 0,0 0-80 0,0-16-16 16,2-3 0-16,0-15 0 0,3-2-176 0,0 0-48 0,0-3 0 0,0 0 0 16,2-6-256-16,-1 5 0 15,1-2 0-15,3 0 0 0,4 4 0 0,1 2 0 0,0 4 0 16,2 7 0-16,0 1 0 0,3 6 0 0,0 5-192 0,0 3 192 16,-1 5-160-16,0 4 160 0,-3 5-160 0,-2 7 160 15,-2 3 0-15,-2 5 0 0,-4 1-128 0,-4 2 128 16,-3 2 0-16,-4 4 0 0,-4 0 0 0,-4 3 0 15,-5 0-240-15,-2-4 48 0,-2-1 16 0,-2-6 0 16,3-1-352-16,2-1-80 0,1-6-16 0,1-6 0 16,5-6-1728-16,0-3-336 0,2-7-80 0,4 0-10368 15</inkml:trace>
  <inkml:trace contextRef="#ctx0" brushRef="#br0" timeOffset="8322.16">3848 9787 9215 0,'0'0'816'0,"0"0"-656"15,0 0-160-15,-2 9 0 0,0 3 2992 0,-1 2 560 16,2 3 112-16,-3 2 32 0,-1 4-1728 0,0 3-352 16,1 2-64-16,0 2-16 0,2 0-208 0,2 1-48 15,-1 3-16-15,1-1 0 0,1 0-560 0,3 0-128 16,2-6 0-16,2-3-16 0,3-4-320 0,-1-7-64 15,0-2-16-15,2 0 0 0,1-8 48 0,-2-3 16 16,2-2 0-16,1-7 0 0,1 0 512 0,3-6 96 0,-3-3 32 0,0-1 0 16,1-1-320-16,-2-3-64 15,-2 0-16-15,0 1 0 0,0-2-192 0,0-1-32 16,-2 2-16-16,-1-3 0 0,-1 2-96 0,-2 3 0 0,-1-1-128 0,0 2 192 16,-1-2-192-16,0 8 0 0,0 3 0 0,-1-1 0 15,1 5 0-15,0-2-336 0,-4 9 48 0,6-7 16 16,-6 7-1520-1,10-4-288-15,1 2-64 0,0-2-13952 0</inkml:trace>
  <inkml:trace contextRef="#ctx0" brushRef="#br0" timeOffset="8621.7">4730 9090 27647 0,'0'0'2448'0,"0"0"-1952"16,0 0-496-16,0 0 0 0,7 6 688 0,-1 6 32 15,-1 4 16-15,-5 6 0 0,0 6 240 0,0 2 48 16,0 5 16-16,0 7 0 0,0 1-272 0,0 8-48 16,1 5-16-16,-2 3 0 0,-2 5-304 0,1 3-64 15,0 3-16-15,0-4 0 0,-2-2-144 0,3-7-48 16,-1-5 0-16,1-1 0 0,0-8-128 0,-2-3 192 15,1-6-192-15,0-2 192 0,2-3-192 0,-1-5 0 16,1-3 0-16,-1-6 0 16,0-1-560-16,1-2-32 0,-3-5-16 0,3-7 0 15,0 0-2528-15,0 0-496 0</inkml:trace>
  <inkml:trace contextRef="#ctx0" brushRef="#br0" timeOffset="8787.61">4417 9840 28559 0,'0'0'2544'0,"15"0"-2032"0,3-3-512 0,4 2 0 16,3-1 1152-16,2-1 144 0,3 2 32 0,5 1 0 16,2 0-256-16,-1 0-48 0,-1-1-16 0,-1-1 0 0,-2 0-176 15,0-1-48-15,-1 1 0 0,-8 0 0 16,1-3-512-16,2 2-96 0,-1-3-32 0,1 4 0 16,-1-2-1056-16,-1-1-224 0,-1 1-32 0,-1 2-15568 15</inkml:trace>
  <inkml:trace contextRef="#ctx0" brushRef="#br0" timeOffset="10273.34">7590 7389 14847 0,'0'0'656'0,"0"-9"144"0,0 2-640 0,0-7-160 0,0 4 0 0,0 0 0 16,0 10 1232-16,0 0 224 0,0-6 32 0,0 6 16 15,0 0-224-15,0 0-64 0,0 0 0 0,0 0 0 16,0 0-208-16,0 0-48 0,-3 7-16 0,6 6 0 0,-2 2-368 0,3-3-64 15,0 6 0-15,5 14-16 0,-4 1-112 0,2 5 0 16,0 3-16-16,3 1 0 0,1 1-48 0,1 2-16 16,1-2 0-16,-5-10 0 0,1 1-304 0,7 13 160 15,0-4-160-15,3-6 128 0,0-2-128 0,2-7 128 16,-1-4-128-16,4-5 128 0,0-4 192 0,3-5 16 16,-3-1 16-16,4-1 0 0,3-1 80 0,0 0 16 15,2-6 0-15,0-2 0 0,2-2-192 0,-4-1-16 16,4-1-16-16,0 3 0 0,2-2-224 0,0 0 128 15,0-2-128-15,1-1 0 0,-2 0 128 0,-1-5-128 16,1 0 0-16,-2 1 144 0,4 0-144 0,-2-2 0 16,-3-1 0-16,1 0 0 0,2-1 0 0,1 0 128 15,1-3-128-15,-1-1 0 0,2 0 0 0,1 0 0 16,-1 0 128-16,0 1-128 0,0 0 0 0,-1 0 0 16,0-2 0-16,2 2 0 0,1 0 0 0,1 3 0 15,1-1 0-15,2 0 0 0,-1 1 0 0,2 5 0 0,0 0 0 0,-2 3 0 16,-3-1 0-16,-2 2 0 0,1 3 0 0,-3-2 0 15,-3 1 0-15,0 1 0 0,1 1 0 0,0 2 0 16,1 1-128-16,1 3 128 0,0 2 0 0,-1 3 0 16,1 5 0-16,-1 1 0 0,-3-2 0 0,0 3 0 15,-3 2-160-15,1 3 160 0,-4 4 0 0,-1-2-144 0,-4 4 144 0,-2-2 0 16,1 2 0-16,-4-3 0 0,-1 0 0 16,-4-1 0-16,0-3 0 0,-2 1 0 0,-2-2 0 0,0-2 0 15,-1 1 0-15,-1-3 128 0,-2-4-128 0,0-1 144 16,-4-10-144-16,0 0 160 0,0 0-160 0,0 0 160 15,0 0-160-15,0 0 160 0,0 0-160 0,0 0 192 16,0 0-192-16,9-3 192 0,1-4-64 0,-1-1-128 16,0-6 192-16,3 0-64 0,2-2-128 0,4 2 0 15,0-2 0-15,4 1 0 0,-2-3 0 0,4 2 0 16,3-1 0-16,-1 3 0 0,1 4 0 0,1-3 0 16,4 2-144-16,1 3 144 0,3 2 0 0,0 0-128 15,4 2 128-15,3 2 0 0,4 1-128 0,1 1 128 16,2 1 0-16,2-1 0 0,0 0 0 0,0 0 0 15,0 3 0-15,2 2 0 0,0 4 0 0,4 0 0 16,5 4 0-16,1 2 0 0,-2 1-128 0,-1-2 128 16,1-2 0-16,3 4 0 0,-4 1 0 0,8 1-128 15,5 3 128-15,1 0 0 0,0-4 0 0,-2 1 0 16,4-3 0-16,3 2 0 0,1-4 0 0,3-2 0 16,2-5-128-16,-1-4 128 0,-2-4 0 0,5-3 0 0,1-5-128 0,2-4 128 15,3-6 0-15,-1-3 0 0,-1-2 0 0,3-2 0 16,2 3 144-16,-1-8-144 0,1-6 128 0,-6-5-128 15,-3 1 288-15,-2-5-32 0,0-2 0 0,-4 1 0 16,-3-3 16-16,-4 2 0 0,-10-2 0 0,-5 5 0 16,-4 2-144-16,-6 4-128 0,-6 3 144 0,-4 6-144 15,-3 3-176-15,-6 1-128 0,-6 4-16 0,-7 3-16 16,-3 3-2240-16,-8 3-448 0</inkml:trace>
  <inkml:trace contextRef="#ctx0" brushRef="#br0" timeOffset="10840.76">9669 8774 15663 0,'0'0'1392'0,"0"0"-1120"0,-3-9-272 0,3 9 0 15,-4-12 640-15,4 12 80 0,0 0 16 0,0 0 0 0,0 0 464 0,0 0 80 16,0 0 32-16,0 0 0 0,0 0-416 0,-3 14-64 16,-1 4-32-16,2 4 0 0,1 6-224 0,1 2-64 15,0 3 0-15,1 4 0 0,0 4-64 0,2 1-32 16,1 0 0-16,2-3 0 0,2-3-96 0,0-6-32 15,1-5 0-15,0-4 0 0,3-5 96 0,-1-5 0 16,3-3 16-16,1-5 0 0,1-6 432 0,1-4 64 16,4-2 32-16,-2-6 0 0,2-3-144 0,2-4-16 15,0-3-16-15,-4-1 0 0,-1-2-464 0,0 2-96 16,-2-5 0-16,-2 3-16 0,-2-1-176 0,-2 0 0 16,-2 1 0-16,-2-1 128 0,-2 3-128 0,0-1 160 15,-4 5-160-15,2 0 160 0,1-1-160 0,-1 3 0 16,2 1 0-16,0 5 0 15,0 4-992-15,1-1-224 0,-5 11-64 0,0 0-9456 16,0 0-1888-16</inkml:trace>
  <inkml:trace contextRef="#ctx0" brushRef="#br0" timeOffset="11158.47">10608 8641 27583 0,'0'0'1216'0,"0"0"256"0,-11 0-1168 0,1 2-304 0,0 3 0 0,-3 4 0 16,-2 0 656-16,-3 3 80 0,-2 4 16 0,1-3 0 16,-1 3 16-16,0-1 16 0,3-1 0 0,1 1 0 15,4 0-240-15,2-3-48 0,4-1-16 0,4 3 0 16,3-3-288-16,6 1-64 0,-1 2-128 0,7 1 192 16,1-3-192-16,2 1 128 0,3 1-128 0,0 0 0 15,2-4 128-15,-2 2-128 0,-3 0 0 0,2 2 0 0,-5 1 240 0,-1-1-48 16,-1-1-16-16,-6-3 0 15,-3 3 208-15,-2 1 64 0,-1 0 0 0,-3-3 0 0,-4 2-80 0,-3-4-16 16,-5 1 0-16,-5 1 0 0,-3-4-64 0,-3-1-16 16,-1 0 0-16,-2-2 0 0,-2-3-416 0,3 2-96 15,2-3-16-15,2-3 0 16,3 0-1680-16,4-6-352 0,3 2-64 0,7 0-12656 0</inkml:trace>
  <inkml:trace contextRef="#ctx0" brushRef="#br0" timeOffset="11474.33">10868 8934 4607 0,'0'0'400'0,"17"4"-400"16,2-6 0-16,2 1 0 0,1-2 4672 0,-2 1 864 16,1 1 160-16,-1-2 48 0,-1-5-3488 0,0 1-688 0,-1-3-144 0,-2 1-16 15,0-4-608-15,-2 0-112 0,-2 1-32 0,1-2 0 16,0 1-240-16,-6 2-48 15,0-3-16-15,-2 0 0 0,-1 1 160 0,-2 1 48 16,-2 0 0-16,0 2 0 0,-1 1 48 0,-3 2 16 16,-2 0 0-16,-3 3 0 0,-3 4-176 0,1 0-16 15,-6 5-16-15,0 4 0 0,-5 0-160 0,-1 6-16 0,0 1-16 0,0 4 0 16,1 4-224-16,-1 1 0 0,0-1 0 0,4 3 0 16,2-4 0-16,6 1 176 0,2 3-176 0,4-6 160 15,2 0-160-15,4-2 0 0,2-3 0 0,3-1 0 16,5-1 0-16,3-3-256 0,2-1 48 0,4-1 0 15,2-2-1440-15,3-4-272 0,2-2-64 0,0-2-8704 16,-2-2-1728-16</inkml:trace>
  <inkml:trace contextRef="#ctx0" brushRef="#br0" timeOffset="11890.62">11708 8721 25631 0,'0'0'1136'0,"0"0"224"0,-6-3-1088 0,-2 0-272 15,1 3 0-15,-2 3 0 0,-3-1 640 0,0 6 80 16,-2 1 16-16,-2 3 0 0,-3 4-32 0,-1 0-16 0,0 5 0 0,-3-1 0 16,0 3-112-16,0 1-32 15,-1 0 0-15,4 0 0 0,-1 3-272 0,6-4-48 16,1 0-16-16,5-2 0 0,4-2-64 0,2-5-16 15,3-1 0-15,4-2 0 0,5-4 272 0,0-2 48 0,4-3 16 0,3-5 0 16,3-5 64-16,4-2 16 0,4-2 0 0,0-5 0 16,-2-6-160-16,4-1-48 0,-1-2 0 0,-1-3 0 15,-2 0-160-15,0-3-48 0,-3-1 0 0,3 0 0 16,-5-3 64-16,0 1 0 0,-1-5 0 0,-1-7 0 16,-1-2 32-16,-6-2 16 0,2-1 0 0,-3 2 0 15,-1 3-112-15,-2 10 0 0,0 7-128 0,-1 7 192 16,-1 5 32-16,-2 10 0 0,-3 8 0 0,0 0 0 15,-3 12-80-15,-1 11-16 0,-1 5 0 0,-1 6 0 0,0 4-128 0,-1 8 0 16,2 5 0-16,-1 3 128 0,1 4-128 0,0 1 0 16,0 4 0-16,0 17 0 15,3-10-1408-15,5-8-320 0,2-9-64 0,4-11-9728 16,3-4-1952-16</inkml:trace>
  <inkml:trace contextRef="#ctx0" brushRef="#br0" timeOffset="12391.83">13787 8400 14735 0,'-5'-17'640'0,"2"10"160"0,-2 2-640 0,5 5-160 16,0-8 0-16,0 8 0 0,0 0 3104 0,0 0 592 15,-6 10 112-15,0 3 32 0,-1 1-2240 0,-1 7-448 16,-1 4-96-16,3 1-16 0,0 4-208 0,-2 4-64 16,0 3 0-16,2 3 0 0,0 5-256 0,-1-3-48 15,0 2-16-15,-1 2 0 0,0 2-240 0,-2 1-48 16,3-6-16-16,0-4 0 0,0-4-144 0,3-5 0 15,-3-6 0-15,4-2 0 0,0-7-192 0,2-3-128 16,1-12-32-16,0 0 0 16,0 0-2144-16,9 0-416 0</inkml:trace>
  <inkml:trace contextRef="#ctx0" brushRef="#br0" timeOffset="12707.65">14314 8683 25167 0,'0'0'1104'0,"0"0"240"0,0 0-1072 0,0 0-272 0,0 0 0 0,-10 0 0 16,-1 2 1040-16,-2 3 160 0,-1 0 16 0,-4 1 16 15,-4 7-464-15,1-2-112 0,-3-1-16 0,-2 4 0 16,-4 0-256-16,1 3-48 0,-1-1-16 0,2 5 0 16,2 0 80-16,1 4 16 0,3 1 0 0,1 0 0 15,3 0-160-15,4-3-48 0,3-2 0 0,3-4 0 16,3 0-48-16,4-3-16 0,5-6 0 0,2-1 0 15,3-7 224-15,4-4 32 0,2 1 16 0,3-4 0 0,2-4-112 0,3 2-32 16,1-5 0-16,2-3 0 0,0 1-96 0,-1-1-32 16,0-1 0-16,-3 2 0 0,-2 1-144 0,-2 5 0 15,-2-1 144-15,-1 6-144 0,-2 4 0 0,-1 2 0 16,-1 2 0-16,-1 3 0 0,-1 4 0 0,0 3-128 16,-1-3 128-16,-1 4 0 0,2 1 0 0,0-1 0 15,-1-2 0-15,-1 2 0 16,0-1-896-16,0-3-160 0,1 0-32 0,0-5 0 15,0-4-1584-15,1-1-320 0,2-2-64 0</inkml:trace>
  <inkml:trace contextRef="#ctx0" brushRef="#br0" timeOffset="13075.42">14865 7927 12895 0,'-2'-5'1152'15,"2"5"-928"-15,0 0-224 0,0 0 0 0,0 0 3264 0,0 0 592 16,-5 10 128-16,-1 5 32 0,-2 10-2544 0,1 3-512 16,0 5-112-16,-2 2-16 0,2 3-256 0,-1 4-64 0,-1 7-16 0,0 3 0 15,0 2 0-15,-1 5 0 0,1 0 0 0,-2 0 0 16,-2-3-64-16,0 0-16 0,1-4 0 0,2-2 0 16,2-11-256-16,0-5-160 0,3-5 192 0,1-4-192 15,2-6 208-15,1-3-64 0,1-6-16 0,2-3 0 16,-2-7 192-16,8-8 48 0,1-1 0 0,1-6 0 15,0-2-176-15,1-2-16 0,2-1-16 0,0-2 0 0,-2 0-160 0,1-1 0 16,0 2 0-16,1 5-176 0,-1 2 176 0,-2 5 0 16,1 1-144-16,-1 6 144 0,-1 3-144 0,-1 5 144 15,0 2-192-15,-1 6 192 0,0 1 0 0,-4 3 0 16,-3 1 0-16,0 1 0 0,-3 3 0 0,-3 4 0 16,-2-4 0-16,-3 2 0 0,-1 3 0 0,-2-2 0 15,-2-1 0-15,-1-5 0 0,-1 1-176 0,0-1-128 16,2-3-16-16,2-5-16 15,-2-5-1648-15,2-5-336 0,0-2-64 0</inkml:trace>
  <inkml:trace contextRef="#ctx0" brushRef="#br0" timeOffset="13426.3">15191 8699 11967 0,'0'0'528'0,"0"0"112"0,9 2-512 0,3 1-128 16,2 0 0-16,0-1 0 0,3-1 4080 0,1-1 784 15,0-1 144-15,0-1 48 0,-1-1-3552 0,1-2-704 0,0-2-144 0,0-3-16 16,-2 1-224-16,0-4-32 0,-2 1-16 0,-2 0 0 16,0 0-208-16,-2-1-32 0,-1 3-128 0,-3-3 192 15,-1 0 96-15,-1 3 16 0,-3-1 0 0,-2 2 0 16,-1 0 144-16,-4 4 48 0,0 2 0 0,-3 3 0 15,-2 4-112-15,-2 1-32 0,-2 5 0 0,-2 1 0 16,-2 4-192-16,0 3-32 0,0 2-128 0,0 1 192 0,1 5 64 0,-2-3 0 16,2 5 0-16,4-5 0 0,4 0-128 0,2 1-128 15,3-3 176-15,4-2-176 0,4-2 0 0,4-1 0 16,2-3 0-16,4-1 0 0,1-2-368 0,4-4-16 16,1-3-16-16,3-5 0 15,3 0-1808-15,1-7-352 0,0-1-80 0</inkml:trace>
  <inkml:trace contextRef="#ctx0" brushRef="#br0" timeOffset="13725.23">16417 7569 28383 0,'0'0'1264'0,"0"0"256"0,0 0-1216 0,-7 3-304 0,1 6 0 0,0 3 0 16,-1 6 480-16,2 6 32 15,-5 1 16-15,0 9 0 0,2 2 192 0,-2 3 48 16,2 8 0-16,-2 4 0 0,0 5-144 0,-1 3-32 0,-1 6 0 0,-1 2 0 16,2 2-112-16,1 0-32 15,-3 0 0-15,2-3 0 0,-1-6-240 0,2-5-48 0,0-5-16 0,2-5 0 16,1-3-144-16,0-7 128 0,3-5-128 0,1-2 128 15,-1-9-128-15,1-2-176 0,3-1 48 0,0-6 0 16,2-4-2112-16,-2-6-400 0</inkml:trace>
  <inkml:trace contextRef="#ctx0" brushRef="#br0" timeOffset="14458.84">17208 8306 11967 0,'0'0'1072'0,"0"0"-864"15,3-5-208-15,-3 5 0 0,0 0 1232 0,4-7 208 16,0 2 32-16,-4 5 16 0,0 0-592 0,0 0-128 16,0 0-32-16,0 0 0 0,2-5-288 0,-2 5-48 15,0 0-16-15,0 0 0 0,0 0-192 0,0 0-64 16,0 0 0-16,-4-2 0 0,4 2 176 0,-5-2 16 15,-1 1 16-15,0 1 0 0,-1 1 32 0,0 2 0 16,-1-2 0-16,0 2 0 0,1-1-64 0,-1 2-16 16,0 1 0-16,1-1 0 0,0-1-80 0,1 0-16 15,0 0 0-15,6-3 0 0,-9 8 0 0,9-8-16 16,0 0 0-16,-8 2 0 0,8-2 80 0,0 0 0 16,0 0 16-16,0 0 0 0,0 12 144 0,0-12 32 15,4 6 0-15,1-1 0 0,2 1 48 0,0-1 16 16,1-1 0-16,1 1 0 0,0 2-208 0,1-4-48 15,0 3 0-15,1 1 0 0,2 0 64 0,1 4 0 16,1-3 0-16,-2 3 0 0,0-2 176 0,-2 4 32 16,1-1 16-16,-2 0 0 0,-1 2 32 0,-2 1 0 15,-2 3 0-15,-1-3 0 0,-4-2 64 0,-1 1 32 16,-2 1 0-16,-2-1 0 0,-2 1-32 0,-4-2 0 0,-3 0 0 16,-2 1 0-16,-2 2-176 0,-3-2-32 0,-2-4-16 0,-12 6 0 15,4-2-240-15,1-8-48 0,1 0-128 0,10-3 192 16,-5-2-1008-1,1-2-208-15,0-4-32 0,-9-3-17376 0</inkml:trace>
  <inkml:trace contextRef="#ctx0" brushRef="#br0" timeOffset="14926.73">10494 9954 26255 0,'-11'8'1152'0,"5"-3"256"0,-5 3-1120 0,4 4-288 0,-3 4 0 0,-2 5 0 15,-2 9 1216-15,0 1 192 0,-1 5 48 0,1 2 0 16,0 4-688-16,1 4-128 0,1-3-16 0,3-9-16 16,-1 2-240-16,-1 2-48 0,0 1-16 0,1 2 0 15,1-3-304-15,1-1 0 0,1-4 0 0,-1 8 0 16,4-11-1776-16,2-7-400 0,2-6-96 0,0-17-10912 16</inkml:trace>
  <inkml:trace contextRef="#ctx0" brushRef="#br0" timeOffset="15226.67">10163 10437 19343 0,'0'0'1728'0,"0"0"-1392"15,0 0-336-15,0 0 0 0,0 0 592 0,0 0 48 16,0 0 16-16,12 5 0 0,1-2-176 0,2-3-32 16,3-1-16-16,2-2 0 0,2-2-112 0,2 1 0 15,3 2-16-15,0 1 0 0,-1 1 320 0,0 1 64 16,-6 0 16-16,2 5 0 0,-3 6 208 0,-3 2 48 15,-2-4 16-15,-1 3 0 0,-3 2-32 0,-2-1-16 16,-3-1 0-16,1-1 0 0,-1 0-112 0,-1-2-32 16,-1 1 0-16,-3-11 0 0,0 0-128 0,7 6-16 15,-7-6-16-15,0 0 0 0,13 0-128 0,-4-2-32 16,-9 2 0-16,13-4 0 0,-2-4-96 0,-1-1-32 0,0 0 0 0,-3 0 0 16,-2-3-144-16,-1 2-16 0,-2-1-16 0,-2 3 0 15,-5-3 32-15,-3-1 0 0,-2 1 0 16,-2 1 0-16,-4 5 0 0,0 2 0 15,-3-1 0-15,-2 4 0 0,0 4-192 0,-2 0 0 0,0 2 0 0,1 3 128 16,2-3-1216-16,4 3-256 0,-2-2-64 16,6-2-10704-16,2-3-2160 0</inkml:trace>
  <inkml:trace contextRef="#ctx0" brushRef="#br0" timeOffset="15736.94">11828 9722 9215 0,'0'0'400'0,"0"0"96"0,0 0-496 0,0 0 0 0,0 0 0 0,0 0 0 15,0 0 3120-15,0 0 528 0,-8-3 96 0,1 1 32 16,-2 0-2112-16,0 1-432 0,0-1-80 0,-1-1 0 15,-3-1-240-15,-1 2-32 0,-4-1-16 0,0 1 0 16,-1 0-128-16,-2 2-32 0,-1 4 0 0,-1 0 0 16,-1 2-192-16,-1 1-32 0,-2 4-16 15,2 2 0-15,0 3-16 0,3 3-16 0,-1 3 0 0,1 2 0 16,3 3-80-16,2 6-16 0,5 5 0 0,3 7 0 16,1 0-176-16,2 6-32 0,2 3-128 0,4-1 192 0,0-3-64 0,5-3-128 15,0-7 176-15,3 0-176 0,-1-2 0 0,2-5 0 16,2-1 0-16,0-7 0 0,-2-1 0 0,1-2 0 15,-1-2 128-15,0-3-128 0,-2-3 0 0,2-4 0 16,-4 2-128-16,-5-12 128 16,0 0-1520-16,0 0-208 0,0 0-32 0,0 0-13136 15</inkml:trace>
  <inkml:trace contextRef="#ctx0" brushRef="#br0" timeOffset="15889.32">11185 10320 20271 0,'0'0'1792'0,"0"0"-1424"15,10 0-368-15,1-1 0 0,2-1 1808 0,1-1 304 16,4 2 48-16,5-2 16 0,5-2-992 0,3 1-192 16,4-3-32-16,3 0-16 0,0-3-368 0,1 3-64 15,-1-4 0-15,-2 4-16 0,-4 0-496 0,-4-1-288 16,-4 0 32-16,-2-2-9472 16,-3 1-1888-16</inkml:trace>
  <inkml:trace contextRef="#ctx0" brushRef="#br0" timeOffset="16067.76">11856 10090 18431 0,'0'0'1632'0,"1"13"-1312"0,2-1-320 0,-2 3 0 15,3 4 2560-15,-2 2 448 0,1 5 96 0,-1-2 16 16,-2 3-1456-16,-1-3-272 0,0 4-64 0,-2-4-16 16,-1-1-544-16,1 1-96 0,-2-4-32 0,1-1 0 0,-1-1-352 0,1-3-80 15,0-4-16-15,1 1 0 16,1 0-704-16,-1-5-160 0,3-7-32 0,0 0-9936 15,0 0-2000-15</inkml:trace>
  <inkml:trace contextRef="#ctx0" brushRef="#br0" timeOffset="16393.66">12165 10207 20271 0,'-8'25'896'0,"3"-8"192"0,0 4-880 0,0-2-208 16,0 2 0-16,-3 5 0 0,3-2 1728 0,-3 4 320 15,-2-4 48-15,0-1 16 0,0-2-384 0,0 0-80 16,0-5-16-16,3 0 0 0,1-6-416 0,6-10-96 16,-7 4-16-16,7-4 0 0,0 0-384 0,0 0-80 15,0 0 0-15,7-16-16 0,0-1-224 0,4-3-32 16,-1 1-16-16,-1 4 0 0,1-3-208 0,1-1-144 16,1-1 192-16,-1 1-192 0,2 0 128 0,1 1-128 0,1 0 0 15,0 3 0-15,1 2 0 0,-1 4 0 0,1 0 0 0,0 6 0 16,-4 0 0-16,1 7 0 0,0 5 0 0,-2 1-144 15,-1 5 144-15,-1 3 0 0,-2 1 0 0,-2 3 0 16,-1 2-192-16,-2-3-16 0,1 1 0 0,-1 9 0 31,-2-7-368-31,0 1-64 0,0-5 0 0,1 0-16 0,2-5-1952 0,1-2-384 0,2-5-80 0,2-2-10864 16</inkml:trace>
  <inkml:trace contextRef="#ctx0" brushRef="#br0" timeOffset="16777.55">12864 10261 23727 0,'0'0'1040'0,"0"-7"240"0,-4 1-1024 0,0-3-256 15,-1 3 0-15,0 1 0 0,-1 0 1104 0,-2 3 176 16,0 4 48-16,-2 4 0 0,-4 0-416 0,-1 6-80 16,-2 0 0-16,0 5-16 0,-2 2-320 0,0 4-64 15,-1 0-16-15,1 0 0 0,0 5-32 0,3-3-16 16,1 3 0-16,2-5 0 0,3 0-192 0,2-3-48 15,3 0 0-15,4-8 0 0,3 1-128 0,6-8 192 16,1-1-192-16,2-2 192 0,2-8 0 0,3-2 0 16,1-7 0-16,1-3 0 0,1-2 112 0,0-7 16 15,4 2 16-15,-2-6 0 0,-2 2 256 0,0-3 48 16,-1-1 16-16,-1-3 0 0,-1-2-32 0,1-4-16 16,-3-3 0-16,-1-1 0 0,-2-1-288 0,-3-3-48 15,-2-4-16-15,0 1 0 0,-1 5-80 0,2 6-32 16,-2 5 0-16,0 7 0 0,-3 7-144 0,2 6 0 15,-1 11 0-15,-3 6 0 0,0 0 0 0,0 14 192 0,0 13-64 0,-1 5 0 16,-1 7-128-16,1 5 0 0,-2 7 0 0,1 5 128 16,-4 6-128-16,-3 3 0 0,1 4 144 0,-2 2-144 15,0-1-1008-15,1 0-272 16,-1-3-48-16,2-7-16 0,0-4-1280 0,1-5-256 0,2-4-48 0,-5 5-11376 16</inkml:trace>
  <inkml:trace contextRef="#ctx0" brushRef="#br0" timeOffset="16937.77">12176 9932 38303 0,'0'0'1696'0,"0"0"352"0,0 0-1648 0,0 0-400 16,6-4 0-16,2 0 0 0,0 0 0 0,1 2 0 15,1-2 0-15,5 0 0 16,0-4-1200-16,-1 2-160 0,-1 1-48 0,-4-3-14128 0</inkml:trace>
  <inkml:trace contextRef="#ctx0" brushRef="#br0" timeOffset="17744.71">14145 10159 28271 0,'0'0'1248'0,"0"0"272"0,-6 3-1216 0,6-3-304 15,0 0 0-15,0 0 0 0,0 0 736 0,0 0 96 16,1-5 0-16,3-6 16 0,1-1-272 0,5-1-64 15,1-4-16-15,3-2 0 0,3-4-176 0,0 2-48 16,0-1 0-16,1 2 0 0,1-2-16 0,0 1 0 16,-1 3 0-16,-1 4 0 0,-1 1-80 0,-1 3-32 15,-1 5 0-15,-1 4 0 0,-2 3-144 0,0 7 0 16,-2 1 144-16,-1 7-144 0,0 6 192 0,-2 5-48 16,-2 2 0-16,-2 4 0 0,-2 3 64 0,-3 1 16 15,-2-1 0-15,-1-1 0 0,-2-3 32 0,0-5 16 16,1 0 0-16,-2-7 0 0,-1 0 32 0,-1-5 0 0,1 0 0 0,3-9 0 15,0 1 48-15,7-8 16 0,0 0 0 0,-2-8 0 16,0 1 208-16,4-7 32 0,2-3 16 0,2-3 0 16,3-1-432-16,1-3-64 0,1-1-128 0,5-2 176 15,-1-3-176-15,1 2 0 0,2 1 0 0,1 3 0 16,2 0 0-16,-1 3 0 0,0 2 0 0,1 5 0 16,-2 4 0-16,0 3 0 0,-1 3-144 0,-3 4 144 15,-2 2-128-15,-3 7 128 0,1 1-192 0,-2 4 192 0,-1 4 0 0,-3 1 0 16,-3 3 0-16,-2 1 0 0,-2-2 0 15,-2 0 0-15,-1 0 0 0,-1-2 0 0,0-1 0 0,1-3 0 16,0-2 0-16,1-4 0 0,4-9 128 0,0 0-128 16,0 0 0-16,0 0 144 0,8-5 32 0,1-2 0 15,2-5 0-15,5-2 0 0,-1-1-48 0,3-3-128 16,0 0 192-16,1 1-64 0,0 3-128 0,1 2 0 16,0-1 0-16,2 4 0 0,0 0 0 0,-1 7 0 15,1 2 0-15,-1 3 0 0,1 6 0 0,-2 2 0 16,2 4-144-16,-3 3 144 0,0 1 0 0,-2 1 0 15,-2 0 0-15,-1 3 0 0,-1-1 0 0,-2 1 0 16,-1-3 0-16,4 9 0 16,-4-1-1840-16,-1-4-352 0,-2-5-80 0,1-2-14880 0</inkml:trace>
  <inkml:trace contextRef="#ctx0" brushRef="#br0" timeOffset="18345.08">15908 9391 23039 0,'0'0'2048'0,"0"0"-1648"15,0 0-400-15,0 0 0 0,0 0 1056 0,4 8 128 16,0 3 32-16,1 6 0 0,-4 1 0 0,3 2 16 16,0 7 0-16,2 1 0 0,-2 3-464 0,2 3-112 15,1 2-16-15,0 1 0 0,-2 0-320 0,0 1-80 16,2-2-16-16,0 1 0 0,0 1-96 0,2-4-128 15,0-2 176-15,-1-4-176 0,1-1 160 0,2-5-160 16,-4 1 128-16,2-5-128 0,0-1 176 0,-1-5-48 16,-1 0-128-16,0-5 192 0,-2-1 160 0,-5-6 32 15,0 0 0-15,0 0 0 0,0 0-64 0,0 0 0 16,0 0 0-16,-4-7 0 0,-1 2-176 0,-3-3-144 16,-2 1 192-16,-2-3-192 0,-1 3 144 0,-4 3-144 15,-1-2 0-15,-1 2 144 0,-1 3-144 0,-1 1 0 16,2 1 0-16,2 2 0 0,0 1-144 0,3-2 144 15,1 1 0-15,2-1 0 0,2 3-144 0,3 3 144 0,2-2 0 0,0 5-144 16,2-5 144-16,2 4-128 0,2-1 128 0,2 4-128 16,1 1 128-16,1-3-128 0,3 2 128 0,1 2-128 15,1 0 128-15,1 2 0 0,1-1 0 0,2 2 0 16,0-1 0-16,-1 0 192 0,-1 1-64 0,1 1 0 16,-2-1 128-16,-2 0 48 0,-1 2 0 0,-2-2 0 15,0-3-48-15,-2 3-16 0,-1-1 0 0,-2-2 0 16,-1-1-240-16,-1-1 144 0,-1-5-144 0,0 5 128 15,0-3-1232-15,1-10-256 0,0 0-48 0,0 0-9808 16,0 0-1968-16</inkml:trace>
  <inkml:trace contextRef="#ctx0" brushRef="#br0" timeOffset="18870.75">17092 9456 22111 0,'-6'-35'976'0,"5"21"208"0,0-4-944 0,1 0-240 16,1-1 0-16,-1 2 0 0,0 0 1600 0,0 3 288 15,-1 0 48-15,1 7 16 0,-3-3-832 0,3 10-160 16,0 0-48-16,0 0 0 0,-6 3-144 0,0 4-48 15,-2 3 0-15,0 4 0 0,2 5-256 0,-3 7-48 0,0 2-16 0,-1 4 0 16,2 3 32-16,0 3 0 0,0 7 0 0,0 1 0 16,-1 3-64-16,2 3-16 15,-1-1 0-15,-1 3 0 0,0 0-144 0,0-2-16 0,2-3-16 0,0-5 0 16,1-4-176-16,1-4 0 0,0-3 144 0,1-3-144 16,4-7 192-16,-1-4-16 0,1-4-16 0,1-5 0 15,4 0 192-15,-5-10 32 0,9-1 16 0,1-3 0 16,4-5-64-16,-1 2-16 0,4-7 0 0,0-2 0 15,2-1-320-15,2-3 0 0,0 1 0 0,2 2-128 0,1-1 128 16,2 1 0-16,-1 3 0 0,4 4 0 0,2-1 0 0,-1 4 0 16,1 1-144-16,-1 5 144 0,0 3 0 15,-4 6-144-15,-1 0 144 0,-4 4 0 0,-2 6 0 0,-2 1 0 16,-3 4 0-16,-4 4 0 0,-4-1 0 0,-3 4 0 16,-4-4 128-16,-5 5-128 0,-2-2 240 0,-4-2-48 15,-4 1-16-15,-6-3 0 0,-3 1 80 0,-6-4 32 16,-5-1 0-16,0-2 0 0,-4-1 112 0,1-4 32 15,-2 0 0-15,0-7 0 0,-1 1-240 0,3-3-32 16,0-4-16-16,-3-3 0 16,0-9-832-16,1-3-160 0,0-1-48 0,2-6-12416 15,0-4-2496-15</inkml:trace>
  <inkml:trace contextRef="#ctx0" brushRef="#br0" timeOffset="24301.25">21307 18444 20271 0,'-13'4'896'0,"4"0"192"0,9-4-880 0,-11 0-208 15,-1-2 0-15,3-2 0 0,9 4 1328 0,0 0 208 16,0 0 64-16,0 0 0 0,-9-3-832 0,9 3-176 15,0 0-16-15,0 0-16 0,0 0-96 0,0 0-16 16,0 0 0-16,0 0 0 0,0 0-144 0,0 0-48 16,8-3 0-16,-8 3 0 0,0 0-64 0,10-2-32 15,-1-2 0-15,-1-1 0 0,-8 5 208 0,7-7 32 16,1 1 16-16,-2-3 0 0,2 1 144 0,1-1 16 16,-2 3 16-16,2-4 0 0,0 2-48 0,1-3-16 15,2-1 0-15,1 0 0 0,2-2-176 0,-1 1-32 16,-2-1-16-16,5-1 0 0,1-2-80 0,0 1-16 0,1-2 0 0,-2-1 0 15,1-1 32-15,0-3 0 16,-1 0 0-16,0 1 0 0,0-1-64 0,-1-1-16 16,0 1 0-16,1 3 0 0,4 0-16 0,-2-3 0 15,0 1 0-15,1 1 0 0,1-1-144 0,0-1 192 0,2 0-192 0,0 2 192 16,0-1-192-16,-2-1 128 0,4-2-128 0,0 2 128 16,4-4-128-16,-1 0 0 0,-1-3 0 0,0 2 0 15,1-3 0-15,-3 0 0 0,-3 0 0 0,0 2 0 16,0-2 144-16,0 1-144 0,-2-1 160 0,4 0-160 15,0-1 272-15,2 1-32 0,-2 1-16 0,1-2 0 16,1 2 32-16,2 0 0 0,0 0 0 0,2-3 0 16,2 1-256-16,0 1 0 0,-2-2 0 0,1 2 0 0,-1-1 0 0,-2 1 0 15,-4 1 0-15,-1-3 144 0,-1 0-144 16,-2 1 128-16,-1 1-128 0,2 0 128 0,2-1-128 0,-3 1 160 16,0 2-160-16,-2-1 160 0,1-3-32 0,1 2-128 15,-1 3 192-15,1-1-64 0,0 4-128 0,0-1 0 16,-1 1 144-16,2 2-144 0,-2-3 0 0,4 3 144 15,-3-3-144-15,0 0 0 0,-1 2 128 0,0-2-128 16,-1 1 0-16,0-1 0 0,0 0 0 0,-2 0 0 16,0-1 0-16,-1 0 0 0,-3 0 0 0,5 0 0 15,-2 0 0-15,2-1 0 0,-1 2 128 0,1 2-128 16,-1-1 0-16,2 1 0 0,0-7 160 0,0 5-160 16,1-4 128-16,0 1-128 0,0 2 192 0,1-1-64 15,1 2 0-15,0-4 0 0,1 4-128 0,1-5 0 16,0 0 0-16,-1 0 0 0,-1 2 0 0,0-3 0 15,0 1 0-15,-1 2 0 0,3-1 0 0,-5-1 0 16,1 2 0-16,1-2 0 0,1 1 0 0,-1 1 0 16,1-3 0-16,1-1 128 0,2 0-128 0,2 1 0 15,0-2 0-15,2 1 0 0,2-2 144 0,0 1-144 16,2 0 160-16,1-1-160 0,1 4 0 0,2-1 0 16,-1-2 0-16,-2 1-160 0,-2-2 160 0,-1 1 0 0,1 1 0 0,1 0 0 15,1 1 0-15,1-1 0 0,2-3 0 0,2 3 0 16,3-2 0-16,0 2 0 0,3 1 0 0,-1-2 0 15,-4-1 0-15,2 1 0 0,-7-2 0 0,1 1 0 16,-2 0 0-16,1 0 0 0,0 1 0 0,2-1 0 16,1-2 0-16,1 1 0 0,0-1 0 0,1 0 128 15,1-1-128-15,-3 2 0 0,-3 0-128 0,-2 2 128 16,-3 0 0-16,-2 0 0 0,-3-2 0 0,0 2-128 16,-4 2 128-16,2 0 0 0,0-2 0 0,-3 1 0 15,-2-3 0-15,3 2 0 0,0 1 0 0,1 2 0 16,1-1 0-16,-2-1 0 0,-1 0 0 0,1 0 0 0,-1 3 0 15,1-2 0-15,0-1-128 0,-2 2 128 0,0 4-192 16,-2-4 64-16,-2-1 0 0,0 3 0 0,0-1 128 0,0-1 0 16,-1 3-144-16,0-1 144 0,-3 0 0 0,4 3 0 15,-3-2-144-15,0 3 144 0,0-2 0 0,-1 0-160 16,-1 1 160-16,0-1-128 0,1 2 128 0,-1-2 0 16,1 1 0-16,0 0 0 0,-1 2 0 0,0-3 0 15,0 1 0-15,1-1-128 0,2-1 128 0,-2-2 0 16,3 5 0-16,-1-3 0 0,1 4 0 0,1-3 0 15,0 3 0-15,2-3 0 0,2 1 0 0,0-2 0 16,0 1 0-16,1-2 0 0,0 1 0 0,4-3 0 16,2 2 0-16,-1 0 0 0,2-2 0 0,-1 1 0 15,1-1 0-15,-3-1 0 0,1 1 0 0,-3 1 0 16,0 2 0-16,-1-3 0 0,0 0 0 0,1 1 0 0,-4-2 0 16,3-1 0-16,0 1 0 0,0 3 0 15,1-2 0-15,-1 2 0 0,0-1 0 0,1-1 0 16,-1-1 0-16,1 2 0 0,2 1 0 0,0-3 0 0,1 0 0 0,1 2 128 15,-1 0-128-15,0-1 0 0,-1-1 0 0,0 2 0 16,-3 0 0-16,2 1 0 0,-2 1 0 0,-1-3 0 16,-1 0 0-16,0 0 0 0,-1-1 0 15,2 0 0-15,2 3 0 0,-1 1 0 0,-1-4 0 0,1 2 128 16,1 2-128-16,-1-4 0 0,1 2 0 0,-1 0 0 0,1 0 0 0,1-2 0 16,1 2 0-16,-1 2 0 0,-2-4 0 0,2 3 0 15,-1 1 0-15,-1-3 0 0,-2 3 0 0,1-2 0 16,0 2 0-16,-1 0 128 0,-4-5-128 0,3 2 0 15,-3 3 0-15,0-3 0 0,-2 1 0 0,1 0 0 16,1-3 0-16,-1 0 0 0,-1-2 0 0,2 1 0 16,2 2 0-16,-1-1 0 0,-1-1 0 0,1 3 0 15,2-2 0-15,1 3 0 0,-1 1 0 0,2-3 0 16,0-1 0-16,3-1 0 0,1-1 0 0,1 2 0 16,3 0 0-16,2 1 0 0,-2-2 0 0,-1-2 0 15,2 2 0-15,-1-1-128 0,-3-1 128 0,0 2 0 16,-1-1 0-16,1 3 0 0,1 1 0 0,1 0-128 0,0-1 128 0,0-3 0 15,1 2 0-15,1 1 0 16,-1 3 0-16,3-2-128 0,2-3 128 0,0 2 0 0,0 3 0 0,1-2 0 16,-2-3 0-16,1 4 0 15,-1 0 0-15,-3-1 0 0,-3-2 0 0,2 1 0 0,-2-1 0 0,3 1 0 16,0-2 0-16,3-1 0 0,-2 1 0 0,1 0 0 16,0 3 0-16,1 1-128 0,1 0 128 15,1-1 0-15,-1 0-192 0,-2 3 64 16,-2 2 0-16,-1 1 0 0,-3 2 128 0,-1-3-128 0,-2 3 128 0,-2 1-128 15,0-4 128-15,-2 3 0 0,0 2-144 0,-1 0 144 16,2-3 0-16,1 1 0 0,-1 1 0 0,0-3 0 16,1 1 0-16,0 1 0 0,0-1 0 0,1 1 0 15,2 0 0-15,0-3 0 0,1 2-144 0,-2 1 144 16,5-1 0-16,-2 3 0 0,-1 0 0 0,-3 1 0 0,-2 0 0 16,0 0-128-16,-1 1 128 0,0 2 0 0,-2-2 0 15,-3 1 0-15,-2 1 0 0,0 1 0 0,0 0 0 0,-4 1 0 16,2 1 0-16,-2 3 0 0,0-2 0 0,-1 3 0 15,0 1 0-15,-3-2 0 0,2 0 0 0,1 0 0 16,-5 11 0-16,3-10 0 0,-2 1 0 0,-1 9 0 16,0-9 0-16,0 9 0 0,-1-8 0 0,1 8-128 15,0 0 128-15,0 0 0 0,0 0 0 0,0 0 0 16,-9-2 0-16,9 2 0 0,0 0 0 0,-10 4 0 16,-2 1 0-16,2 5 0 0,1 4 0 0,-4-3 0 15,1 2 0-15,-2 2 0 0,-3 3 0 0,-1 1 0 16,-2 1 0-16,-3 6 0 0,-2-1 0 0,-3 7 0 15,0 1-128-15,-1 0 128 0,-2 0 0 0,1 4 0 0,-2 5-128 0,-1-3 128 16,1 2 0-16,-1 4-128 16,1-1 128-16,0 4 0 0,-1-4 0 0,-1 1 0 15,-4-3 0-15,0 3 0 0,-6-3 0 0,4 4 0 16,0-3 128-16,2 5-128 0,3-1 0 0,0 4 0 0,1-2 0 0,1 2 0 16,2-1 0-16,1-1 0 0,5 2 0 0,-6 4 0 15,-1 1 0-15,-2 1 0 16,-2 0 0-16,1 2 0 0,-5 1 0 0,2 1 0 0,1-4 0 15,3 2 0-15,0 1 0 0,2-3 0 0,3-2 0 0,-1 1 0 16,4-3 0-16,0 1 0 0,1-3 0 0,1-1 0 16,-3-3 0-16,0 0 0 0,-2 3 0 0,-1-4 0 15,-2 2 0-15,0 2 0 0,-1-3 0 0,1 0 0 16,2 1 0-16,2-2 0 0,-1 0 0 0,-1-2 0 16,1 2 0-16,1 1 0 0,1 0 0 0,1 1 0 0,-2 0-144 15,-1-2 144-15,-3 1-208 0,-1-2 80 16,-2 2 128-16,-1-3 0 0,-5 3-144 0,1 3 144 0,4-1 0 0,0-2 0 15,2 2 0-15,-1-3 0 0,0-1 0 0,0 4 0 16,4-6 0-16,-5 3 0 0,0-3-144 0,-3 1 144 16,-4-3 0-16,0 2 0 0,-6 3 0 0,5-4 0 15,-1 0 0-15,2 0 0 0,1 2 0 0,2 2 0 16,1 2 0-16,1-3 0 0,3 1 0 0,-6-3 0 16,-2 4 0-16,-2-3 0 0,0 3 0 0,0-2 0 15,2 1 0-15,1 1 0 0,1-3-144 0,3 3 144 16,4-6 0-16,1 2-144 0,0 3 144 0,1-3 0 15,0 3 0-15,-1-1-128 0,-4 1 128 0,-1 1 0 16,-3-2 0-16,3 2 0 0,3-7 0 0,0 2 0 16,1 0 0-16,1-2 0 0,1-1 0 0,3 2 0 0,0 1 0 0,2-3 0 15,0 3 0-15,2-1 0 16,-1-3 0-16,-2 0 0 0,-2-1 0 0,-1 0 0 16,-2-2 0-16,2 1 0 0,-4 0 0 0,4-1 0 15,0 2 0-15,2 1 0 0,0 2 0 0,-1 1 0 16,1-1 0-16,1-3 0 0,-1 2 0 0,1-1 0 0,0-1 0 0,0 3 0 15,-1-2 0-15,0 0 0 0,-5-4 0 0,1 3 128 16,-1 0-128-16,0 1 0 0,1 3 0 0,1-1 0 16,1 0 128-16,3-2-128 0,1 3 128 0,0 2-128 15,3-3 0-15,1-1 0 0,1-3 0 16,1 3 128-16,-2-3-128 0,2 3 0 0,2 0 0 0,0-1 0 16,-1-1 0-16,-2 0 0 0,-1 0-144 0,-1-2 144 15,-1 2 0-15,-2-1 0 0,-2-1 0 0,2 1 0 16,2-1 0-16,1 1 0 0,-2-3 192 0,2 1-64 0,0 2-128 15,1-2 0-15,0-2 0 0,0 1 0 0,-1 0 176 0,1 0-48 16,2 0-128-16,0-2 192 0,1 1-192 0,-2-1 0 16,-1 2 128-16,1-2-128 0,-3-4 0 0,0 3 128 15,-4-1-128-15,1 3 0 0,-1 1 128 0,-1 3-128 16,1-2 0-16,1 0 144 0,0 2-144 0,0 0 0 16,0-2 0-16,2 0 0 0,-1 1 0 0,3-2 0 15,1 1 128-15,-1-1-128 0,3-1 0 0,0 2 0 16,0 0 0-16,-1 2 0 0,-5 0 0 0,1-1 0 15,0 1 0-15,-2-2 0 0,-2 2 144 0,1-2-144 16,3-2 160-16,-1 2-160 0,5 3 0 0,-1-3 0 16,0-2 0-16,3 1 0 0,-4 0 0 0,4 0 0 15,-1-1 0-15,2 2 0 0,0-1 0 0,1 0 0 16,1 2 0-16,0-4 0 0,1-1 0 0,-1 0 0 16,2 2 0-16,-3-2 0 0,-1 0 0 0,-1 0 0 0,1 2 0 0,-3-4 0 15,-1 0 0-15,0 0 0 16,-2 1 0-16,1 2 0 0,-1-2 0 0,0 1 0 0,2 1 0 15,0-3 0-15,0 0 0 0,2 2 0 0,-2-3 0 16,0 3 0-16,0-2 0 0,0 3 0 0,2 1-160 0,0-2 160 16,1-2 0-16,0 3 0 0,-1-3 0 0,0 2 0 15,-2 1 0-15,0-5 0 0,0 4 0 0,-1-5 0 16,0 2 128-16,0-2-128 0,-1 3 128 0,3-2-128 16,-1 2 144-16,-2-2-144 0,1 3 192 0,-2 1-192 15,1-2 0-15,1 3 0 0,-1-4 0 0,1 1-144 16,-2-1 144-16,5-1 0 0,-1 1 0 0,1 0 0 0,-1-2 0 15,-1 2 0-15,4-5 0 0,0-1 0 0,-1 0 0 16,2 0 0-16,3-2 0 0,1-1-128 0,-2-2 128 16,1 0 0-16,2-2 0 0,1-2 0 0,-2 2 0 0,2-2 0 15,2 1 0-15,1-1 0 0,3-3 0 0,-3 3 0 16,1-1 0-16,2-3 0 0,-2 2 0 0,1-3-208 16,3 1 48-16,-1 1 16 0,5-9 0 0,-5 6 0 15,0 2 0-15,5-8 0 0,0 0 144 0,-6 5 0 16,6-5 0-16,0 0-128 0,0 0 128 0,0 0 0 15,-6 6 0-15,6-6-128 0,0 0 128 0,0 0 0 16,0 0 0-16,0 0 128 0,0 0-128 0,0 0-160 0,0 0 160 0,0 0-208 16,0 0 208-16,0 0 0 15,8-7 0-15,1-3 0 0,0-1 0 0,-1-1-144 0,1 3 144 0,0-5 0 16,3-3 0-16,2 1 0 16,1-2 0-16,1-4-128 0,2-4 128 0,1 0 0 15,2-3-144-15,0 2 144 0,1-4 0 0,1-4 0 16,-3 1-144-16,0-2 144 0,2 1 0 0,0-1 0 15,2-2-128-15,2 0 128 0,1-3 0 0,1-1 0 0,1 2 0 0,2-1 0 16,1-2 0-16,3-2 0 0,1-4 0 16,5 0 0-16,0 4 0 0,1-5 0 0,-1-1 0 0,-2-1 0 15,0-3 0-15,0 0 0 0,3 0 0 16,1-4 0-16,3-2-144 0,5 2 144 0,3-4 0 0,2 2-144 16,0 0 144-16,-2-2-160 0,-6-2 160 0,2 3-160 15,0-4 160-15,5 2-160 0,0-2 160 0,4 5-160 16,4-3 160-16,-2 0-192 0,-4 0 192 0,-6-2-192 15,-2 2 192-15,0 0-208 0,-1-1 80 0,2 2 128 0,-2-3-336 0,4 3 48 16,3-3 16-16,-3-4 0 0,0 2 272 0,-4 6-160 16,-6 0 160-16,1 2-128 0,-2 0 128 0,2-2 0 15,0 1 0-15,4-3 0 0,2 2 0 0,2-1 0 16,-1 4 0-16,3-2 0 0,-6 0 0 0,-2 1 0 16,-3-3 0-16,0 2 0 0,3-3 0 0,2 3 0 15,0-1 0-15,4 2 0 0,2-2 0 0,0 1-160 16,1 0 160-16,-5-3-160 0,-3 2 16 0,-3-1 0 15,1 4 0-15,-1-1 0 0,0 3 144 0,3 1 0 16,0 0 0-16,3 0 0 0,5-1 0 0,-5-1 0 16,1 1 0-16,-3 2 0 0,-5 1 0 0,1-1 176 15,0 0-176-15,0 0 192 0,4-1-192 0,2 0 0 16,0-1 0-16,-2 0 0 0,2 2 0 0,-4 1 0 16,-1-1 0-16,-6 0 0 0,-4 1 0 0,2 0-144 15,-1-3 144-15,0 2 0 0,-2 1 0 0,-2-2 0 16,5 4 0-16,0 1 0 0,2 1 0 0,-1 1 0 0,1 0 0 0,-1 2 0 15,-2-5 0-15,-2 4 0 16,-2 2 0-16,-2-2 0 0,0 2 0 0,0 2 0 0,2 2 0 0,1-3 0 16,-1 2 0-16,4-1 0 0,-2-1 0 0,2-1 0 15,4 3 0-15,-1-4 0 0,2 4 0 0,0-3 0 16,-3 3 0-16,-2-5 128 0,0-1-128 0,-4 2 0 16,1-1 0-16,0-4 0 0,0-3 0 0,1 3 0 15,0 3 0-15,0-4 0 0,1 1 0 0,3 3-160 16,2-2 160-16,2-1-192 0,0-2 192 0,-2 2-192 15,-1 0 192-15,-1 3 0 0,-1 0 0 0,2 1-128 16,1 0 128-16,2-2-192 0,0 2 192 0,3-3-192 16,3-1 192-16,0 0 0 0,0-2 0 0,-2 1 0 0,-6 2 0 0,-1 3 0 15,-1-3 0-15,1 1 0 0,0-2 0 0,2 0 0 16,0-1 0-16,2 1 0 0,0-2 0 0,3 2 0 16,3 4 0-16,0-2 0 0,-3 2 0 0,-3 4 128 15,-3-3-128-15,-1-1 0 0,2 5 0 0,-3-1 128 16,-3 2-128-16,0 2 0 0,-1 1 0 0,-1 1 0 15,-3 0 0-15,1 6 128 0,1 0-128 0,-1 4 0 16,-5 0 0-16,-1 2 0 0,-1 1 0 0,-1 1-192 16,-3-1 192-16,0 3-192 0,-1 3 192 0,-2 0-160 15,-2 0 160-15,0 1-160 0,-1 2 160 0,-2-1 0 0,2 6 0 16,-3 3-128-16,-2-1 128 0,-2 3-128 16,-1 1 128-16,-5 5-128 0,10 0-80 0,-10 0-16 15,8 4 0-15,-8-4 0 16,9 7-1488-16,-4 3-288 0,-2 3-64 0</inkml:trace>
  <inkml:trace contextRef="#ctx0" brushRef="#br0" timeOffset="25217.93">22623 15123 13823 0,'0'0'1216'0,"0"0"-960"16,-6-6-256-16,6 6 0 0,-9-6 1152 0,9 6 192 15,0 0 48-15,0 0 0 0,-9-4-144 0,9 4-32 16,0 0 0-16,0 0 0 0,-6 5-80 0,3 2-32 15,3 3 0-15,2 1 0 0,0 7-144 0,3 5-16 16,3 0-16-16,0 9 0 0,-1 3-400 0,2 6-80 16,-1 2 0-16,1 5-16 0,-2 2-208 0,1 5-32 15,1 4-16-15,-2 4 0 0,-2-4-48 0,1 6-128 16,-3-4 192-16,1 4-64 0,-1-3-128 0,-1 3 128 16,1-1-128-16,-3-2 128 0,0-3-128 0,-1 0 160 15,1-2-160-15,-2-4 160 0,0-5-160 0,-1 0 0 16,1-3 0-16,0-5 0 0,-1-3 0 0,-1-2 0 0,0-4 0 0,-1-4 0 31,2-3-384-31,1-3-144 0,-1-8-48 0,2-2-13824 0</inkml:trace>
  <inkml:trace contextRef="#ctx0" brushRef="#br0" timeOffset="25719.26">24369 14807 29951 0,'0'0'1328'0,"0"0"272"0,0 0-1280 0,0 0-320 0,6 12 0 0,2 1 0 16,-2 0 448-16,-2 7 16 0,2 1 16 0,-2 8 0 15,0 4 16-15,0 7 0 0,-4 3 0 0,0 9 0 16,0 5-304-16,-2 3-48 0,-3-1-16 0,-1 5 0 16,0 0 64-16,-1 2 0 0,1-2 0 0,0 2 0 15,-2 0 80-15,0-3 32 0,4 0 0 0,2-4 0 0,1 2-304 0,1-3 160 16,1-4-160-16,3 0 128 0,-2-2-128 16,5-6 0-16,-2-1 0 0,1-7 0 0,-1-2 0 0,2-2 0 15,-1-7 0-15,4-3-176 16,0-4-384-16,2-4-80 0,-1-6 0 0,3-1-14592 15</inkml:trace>
  <inkml:trace contextRef="#ctx0" brushRef="#br0" timeOffset="26269.9">26083 12561 17503 0,'0'0'768'0,"0"0"176"0,0 0-752 0,-2 13-192 16,2-13 0-16,0 14 0 0,2-1 1552 0,1 1 288 15,-2 1 48-15,2 2 16 0,1 0-704 0,1 5-144 16,0 0-32-16,2 6 0 0,0 2-176 0,2 2-32 16,0 3-16-16,2 6 0 0,-1 0-256 0,2 3-48 15,-2 5-16-15,0 1 0 0,1-1-192 0,-3-2-32 16,0 0-16-16,-1 0 0 0,-2-3-48 0,-1 2 0 15,-1-4 0-15,-1-4 0 0,0 0-192 0,-1-3 0 16,0-4 128-16,0-4-128 16,1 1-320-16,-1-8-128 0,0-4 0 0,0-4-9456 15,1-5-1872-15</inkml:trace>
  <inkml:trace contextRef="#ctx0" brushRef="#br0" timeOffset="26700.07">27411 8335 18431 0,'0'0'816'0,"2"-5"160"0,3 0-784 0,2 1-192 0,0 2 0 0,-7 2 0 15,10-2 304-15,-2 2 16 16,3-2 0-16,0 2 0 0,-1-3-320 0,1 1 0 0,2 2-176 0,-3 1 176 31,-10-1-704-31,14 1-16 0,-3 2-16 0,-11-3 0 16,12 1-256-16,-1 0-48 0,-11-1-16 0,13 0 0 15,-13 0 192-15,9 2 32 0,-9-2 16 0,0 0-2480 0,10 0-496 0</inkml:trace>
  <inkml:trace contextRef="#ctx0" brushRef="#br0" timeOffset="26951.48">27611 8293 12319 0,'0'0'544'0,"0"0"112"0,0 0-528 0,0 0-128 0,0 0 0 0,0 0 0 0,0 0 1488 0,0 0 272 16,0 0 48-16,0 0 16 0,0 0-208 0,0 0-32 15,0 0-16-15,0 0 0 0,0 0-160 0,0 0-48 16,0 0 0-16,-3 13 0 0,0-2-272 0,2 5-64 15,-1 3-16-15,2 2 0 0,0 2-304 0,3 6-64 16,0 4-16-16,0 3 0 0,1 3-176 0,0 1-16 16,1 6-16-16,-1-3 0 0,-3 2 32 0,3 1 16 15,-1 4 0-15,-1 3 0 0,2 2-176 0,-3 0-32 16,-2 0-16-16,1 1 0 0,0-2-240 0,-1-3 0 16,-1-1 0-16,1-5 0 0,0-1 0 0,0-2 0 15,-1 0 0-15,2-2 0 0,-2-3 0 0,-1-1 0 0,2 0-208 16,-2 0 64-1,1-3-2288-15,-2-4-464 0</inkml:trace>
  <inkml:trace contextRef="#ctx0" brushRef="#br0" timeOffset="32239.96">1609 13792 13823 0,'0'0'1216'0,"-5"12"-960"16,3 0-256-16,-2-2 0 0,4-10 1152 0,-3 10 192 15,3-10 48-15,-2 10 0 0,2-10-512 0,0 12-112 16,0-12 0-16,0 0-16 0,0 0-48 0,0 0-16 16,0 0 0-16,0 0 0 0,0 0 48 0,0 0 16 15,0 0 0-15,0 0 0 0,6-8-32 0,3-3 0 0,-1-10 0 0,0-3 0 16,0-6-32-16,1-6-16 0,1-4 0 0,-1-2 0 16,-1-8-192-16,-1-3-32 0,1-3-16 0,1-4 0 15,0-5-208-15,-2-6-32 0,-2-1-16 0,3-3 0 16,0-4-176-16,1 5 0 0,0 3 144 0,3 2-144 15,2 4 0-15,3 6 0 0,-1 9 0 0,3 4 0 16,0 9 0-16,0 7 0 0,1 6 0 0,-3 5 0 16,0 2 0-16,-1 7 0 0,0 6 0 0,-1 7-128 15,1 7 128-15,2 5 0 0,-1 5 0 0,-2 6 0 16,-1 6 0-16,2 3 0 0,0 5-144 0,-2 7 144 16,-2 6 0-16,1 3-176 0,-1 5 176 0,0 4-128 15,2 4-128-15,0-3-32 0,0-3 0 0,0 1 0 16,1-7-16-16,2-8 0 0,-3-7 0 0,1-5 0 15,2-5 304-15,-1-8 0 0,1-5 0 0,1-5 0 0,1 2 192 0,0-8 80 16,0-1 32-16,0-5 0 0,-1-4-48 0,2-5-16 16,2 0 0-16,-1-5 0 0,0-4-48 0,1-3 0 15,4-3 0-15,-3-2 0 0,-2-7-16 0,1 0-16 16,-3-4 0-16,0-1 0 0,-4-6 128 0,1-5 32 16,-2-3 0-16,-2-7 0 0,-2-3 256 0,-1-5 64 15,-2-6 16-15,-1-4 0 0,0-2-208 0,0 7-64 16,-4 9 0-16,1 5 0 0,-2 7-192 0,3 7-64 15,-2 7 0-15,0 7 0 0,-4 2-128 0,0 7 0 16,0 5 0-16,0 3 128 0,1 5-368 0,1 6-80 16,0 0 0-16,0 0-16 15,0 0-2944-15,-7 6-592 0</inkml:trace>
  <inkml:trace contextRef="#ctx0" brushRef="#br0" timeOffset="32873.32">2866 13314 17503 0,'-11'11'1552'0,"5"-6"-1232"16,-3 4-320-16,4-2 0 0,-2 0 1232 0,5 2 192 16,0-1 48-16,5 3 0 0,1 1-752 0,2-3-144 15,2-1-16-15,3-2-16 0,3-1 32 0,0-2 16 16,4 1 0-16,2-5 0 0,4 1 32 0,2-4 0 16,2 2 0-16,0-3 0 0,-1-1-48 0,3-4-16 0,-3-2 0 0,-1 1 0 15,0-4 80-15,-3-3 0 0,-2-1 16 0,0 0 0 16,0 0-240-16,-3 1-48 0,-1-1-16 0,-5 0 0 15,-3 1-176-15,-1-1-48 0,-4-2 0 0,-2 2 0 16,-3 1 192-16,-3 3 16 0,0 3 16 0,-5-1 0 16,-3 5-32-16,-2-1-16 0,-2 4 0 0,-1 3 0 15,-2 5-112-15,-2 3-32 0,-2 6 0 0,-1 4 0 16,-1 5-160-16,-1 3 0 0,1 5 144 0,0 7-144 16,-1-1 0-16,6 6 0 0,1-1 0 0,3 5 128 15,5-4-128-15,2 1 0 0,7-3 0 0,3-1 0 16,4-2 0-16,4-1 0 0,2-3 0 0,4-4 0 15,3 1 0-15,5-7 0 0,1-4 0 0,3-3 0 16,2 0 0-16,-1-6 0 0,0 0 0 0,0-7 0 16,0-2-1104-16,4-1-144 15,0-9-32-15,-1 0-9296 0,2-5-1872 0</inkml:trace>
  <inkml:trace contextRef="#ctx0" brushRef="#br0" timeOffset="33339.25">3735 13235 26719 0,'-9'3'2368'0,"0"0"-1888"16,9-3-480-16,-9 9 0 0,3-1 2032 0,0 6 304 16,3 1 64-16,-1 5 16 0,3 2-1808 0,1 5-352 15,0-2-80-15,-2 4-16 0,1-2-160 0,0 2 128 0,-2-2-128 0,2 2 128 16,0 3-128-16,2-5 0 0,1-2 0 0,2-3 0 15,3-3 0-15,-1-4-144 0,0-5 144 0,3 0-208 16,0-7 208-16,1-3-176 0,3-1 176 0,-3-8-160 16,2-1 432-16,0-6 96 0,2 0 16 0,2-1 0 15,-1-2 0-15,0 0 0 0,-1-1 0 0,0-2 0 16,-1 3-176-16,-2 3-16 0,-2 2-16 0,-1 1 0 16,-2 4-176-16,0 0 0 0,-6 9 0 0,0 0 128 15,0 0-128-15,11 12 0 0,-4 2 0 0,0 6 0 16,-2 3 0-16,0 2 0 0,0 3 0 0,-1 3 0 15,1-2 0-15,1 1-144 0,3 2 144 0,2-6-160 16,0-1-16-16,3-3 0 0,1-5 0 0,3-1 0 16,1-9 176-16,1-2 0 0,3-6-144 0,-1-6 144 0,-1-6 240 0,2-6 112 15,-1-4 32-15,-2-8 0 0,-2-4 208 0,-2-3 48 16,1-3 16-16,-3-3 0 0,-3-2 0 0,-2-1 0 16,-3 1 0-16,0-2 0 0,-4-4-176 0,-1 2-32 15,-1 3-16-15,-1 1 0 0,0 7-432 0,-2 2 0 16,-1 5 128-16,-1 9-128 0,0 5-272 0,0 5-96 15,1 4-16-15,4 9 0 16,0 0-2368-16,0 0-496 0</inkml:trace>
  <inkml:trace contextRef="#ctx0" brushRef="#br0" timeOffset="34125.5">5851 12933 21183 0,'0'0'944'0,"0"0"192"0,-6-3-912 0,6 3-224 0,0 0 0 0,-7-6 0 16,7 6 1024-16,0 0 176 0,-7-2 16 0,7 2 16 0,-7 14-352 0,3 5-80 15,1 4-16-15,-1 3 0 0,0 0-96 0,0 7-32 16,-1 2 0-16,5-1 0 0,-2 0-128 0,-1 3-16 16,1 4-16-16,-1 2 0 0,0-2-240 0,1-2-32 15,-1-2-16-15,1-3 0 0,-1-1-208 0,2-1 128 16,-2-6-128-16,2 0 0 0,1-7 0 0,0-3-160 15,1-6 0-15,5-1 0 16,-6-9-1360-16,12 0-272 0,1-3-48 0</inkml:trace>
  <inkml:trace contextRef="#ctx0" brushRef="#br0" timeOffset="34476.49">6400 13013 14735 0,'0'0'1312'0,"0"0"-1056"0,3 14-256 0,0 1 0 16,1 1 1984-16,0 2 352 0,-1-1 64 0,-1 4 16 16,1 7-1696-16,-3-1-336 0,0 2-64 0,-3 0 0 15,-1 4 384-15,1 2 64 0,-3 2 32 0,1-3 0 16,-1-2-160-16,1 0-16 0,0-5-16 0,2-1 0 16,1-7 48-16,-1-4 16 0,2-6 0 0,1-9 0 15,0 0-16-15,0 0 0 0,0 0 0 0,8-14 0 16,3-4-64-16,0-2-16 0,2-3 0 0,1-5 0 15,3-1-320-15,-2-3-80 0,3-1-16 0,-2-1 0 16,0-3-160-16,-1-1 0 0,0 1 0 0,2 1 128 16,0 2-128-16,2 5 0 0,2 1 0 0,3 2 0 15,1 4 0-15,1 5 0 0,-1 4 0 0,-1 6 0 0,-2 4 0 16,1 4 0-16,1 11 0 0,-2 3 0 0,-3 8 0 16,-2 2 0-16,-1 6 0 0,-2 4 0 0,-2 4 0 15,0 4 0-15,-3 4 0 0,-4 1 0 0,-1-2 0 0,-2 0 0 16,1-4 0-16,1 0 0 0,-1-6 0 0,0-4 0 15,-2-1 128-15,3-3-128 0,0-7-128 0,1-2-64 16,1-2-16-16,1-4 0 16,-1-7-1552-16,2 0-304 0,-8-6-64 0</inkml:trace>
  <inkml:trace contextRef="#ctx0" brushRef="#br0" timeOffset="34973.44">7554 12893 23951 0,'0'0'2128'0,"0"0"-1696"0,0 0-432 0,0 0 0 16,4 12 384-16,0 5-16 0,-2 5 0 0,-2 3 0 15,-1 7-16-15,-1 2 0 0,-2 5 0 0,-4 1 0 16,-3 6 160-16,-2 2 16 0,0 4 16 0,-1 4 0 15,-1 3 192-15,1-1 32 0,0 3 16 0,-1 3 0 16,-3-4-320-16,2-3-64 0,-2-4-16 0,3-4 0 16,1-5-176-16,3-6-32 0,2-10-16 0,2-2 0 15,2-9 416-15,1-5 96 0,3-2 16 0,1-10 0 16,0 0-32-16,0 0 0 0,3-13 0 0,4-6 0 16,2-6-240-16,2-8-48 0,4-3-16 0,1 0 0 0,-4 0-352 0,1-5 144 15,-1-6-144-15,0 1 0 0,1-1 0 16,1-4 0-16,1-1 0 0,3 4 0 0,1 1 0 0,1-1 0 15,3-1 0-15,-1 7 0 0,3 7 0 0,3 2 0 16,-1 2 0-16,2 8 0 0,-1 5 0 0,1 7 0 16,-2 1 0-16,-4 6 0 0,-4 5 0 0,-2 4 0 15,-3 7 0-15,-4-2 0 0,-4 3 0 0,-3 5 0 16,-6 3 0-16,-2 2 0 0,-4 1 0 0,-4 0 128 16,-4 3-128-16,-6-3 160 0,-4-1-160 0,-1-3 160 15,-1-1-160-15,2-2 160 0,0-4-160 0,3-3 0 16,4-5 0-16,2-5-176 0,4 0-96 0,3-5-32 0,2-4 0 15,6 0 0 1,1-4-2128-16,4-4-416 0,5-5-96 0,4-5 0 0</inkml:trace>
  <inkml:trace contextRef="#ctx0" brushRef="#br0" timeOffset="35308.74">8280 12831 8287 0,'0'0'736'0,"0"0"-592"0,-5 11-144 0,1-2 0 16,0 3 1808-16,2 0 336 0,-2-2 64 0,0 4 16 15,0 2 80-15,1 3 32 0,1 5 0 0,1 3 0 16,1-2-736-16,0 4-128 0,0-1-48 0,0 4 0 16,-1 2-528-16,1-2-96 0,1 0-32 0,2-3 0 0,-1 4-256 15,3-5-64-15,0-8-16 0,3 0 0 0,1-4 16 0,0-2 16 16,1-4 0-16,1-2 0 15,1-4 304-15,4-6 48 0,0-4 16 0,1-3 0 0,1-5-208 0,0-2-48 16,0-3 0-16,0-2 0 0,-3 1-256 16,0 0-64-16,-1-5-16 0,-3 3 0 0,-2-1-240 0,0-3 144 15,-2 3-144-15,-1 0 128 0,-1-3-128 0,-2 2 128 16,0 1-128-16,0-1 128 0,-1 3-128 0,1 5 0 16,-2 3 0-16,-1 0 0 0,0 7 0 0,0 6 0 15,0 0-192-15,0 0 192 16,0 0-1840-16,0 0-240 0,0 0-48 0,0 0-8992 15,0 0-1792-15</inkml:trace>
  <inkml:trace contextRef="#ctx0" brushRef="#br0" timeOffset="35606.78">9170 12094 23903 0,'5'-16'1056'0,"-1"7"224"0,1-1-1024 0,0 3-256 0,0-1 0 0,-5 8 0 16,0 0 1008-16,0 0 144 0,0 0 48 0,3 18 0 16,-3 3 80-16,-2 6 32 0,0 2 0 0,-1 4 0 15,-1 9-544-15,-1 2-128 0,0 4 0 0,-1 5-16 16,0 4-48-16,-1 8-16 0,1-1 0 0,-2 2 0 16,-1 5-208-16,-1 0-32 0,-1-2-16 0,2-3 0 15,1-2-304-15,2-5 160 0,3-4-160 0,1-4 128 0,0-7-128 0,2-4 0 16,4-3 144-16,-1-4-144 0,-1-10 0 0,2-3 128 15,0-4-128-15,0-2 0 0,0-7 0 0,-4-7-256 16,0 0 32-16,0 0 16 16,10-12-2480-16,-3-3-480 0</inkml:trace>
  <inkml:trace contextRef="#ctx0" brushRef="#br0" timeOffset="35791.18">8824 12715 35935 0,'0'0'3200'0,"0"0"-2560"16,14 3-512-16,10-3-128 0,9 1 448 0,4 3 80 0,6 3 16 0,1 1 0 16,3 2-32-16,1-3 0 0,2-5 0 0,0-1 0 15,6-3-336-15,0 1-176 0,1 1 160 0,-2-4-160 16,-7-4 128-16,-1 3-128 0,-2 0 0 0,-6-4 0 31,-3 3-1344-31,-3-2-384 0,-1-1-64 0,-7 3-9008 0,-2-3-1808 0</inkml:trace>
  <inkml:trace contextRef="#ctx0" brushRef="#br0" timeOffset="36010.65">6195 12348 47519 0,'-57'1'2112'0,"28"0"416"0,5 1-2016 0,7-2-512 16,7 0 0-16,10 0 0 0,0 0 0 0,0 0 0 15,0 0 0-15,0 0-160 16,0 0-2080-16,0 0-432 0</inkml:trace>
  <inkml:trace contextRef="#ctx0" brushRef="#br0" timeOffset="37396.74">11283 12612 6447 0,'0'0'576'0,"-3"-6"-576"15,0-4 0-15,2 3 0 0,1 7 912 0,-1-11 80 16,0 3 16-16,-2 1 0 0,3 7 256 0,0 0 48 15,0 0 16-15,-1-8 0 0,-2-1 96 0,3 9 32 16,0 0 0-16,0 0 0 0,-1-10-48 0,1 10 0 16,0 0 0-16,0 0 0 0,0 0-320 0,0 0-64 15,0 0 0-15,0 0-16 0,0 0-304 0,0 0-64 0,8 11-16 16,-1 6 0-16,1 3-96 0,5 6-16 0,1-2 0 0,2 5 0 16,3-1 32-16,5 4 0 0,6 2 0 0,1 2 0 15,2 1-48-15,3-2-16 0,-2-1 0 0,2 2 0 16,-3 1-224-16,-1-1-32 0,-1-3-16 0,0-4 0 15,-2-3 0-15,-1 4 0 0,-2-5 0 0,-4 3 0 16,0-6-208-16,-3-2 0 0,0 2 0 0,-2-3 0 16,-5-1 144-16,2-4-144 0,-2-2 128 0,-2-3-128 15,0 0 0-15,-2-4 0 0,-8-5 0 0,0 0 0 32,0 0-1456-32,0 0-320 0,0 0-64 0,0 0-13328 0</inkml:trace>
  <inkml:trace contextRef="#ctx0" brushRef="#br0" timeOffset="37792.54">12025 12448 8287 0,'0'0'368'0,"4"-9"80"0,-1 2-448 0,1-3 0 16,-1 1 0-16,-3 9 0 0,4-11 2128 0,-4 11 352 15,1-7 64-15,-1 7 16 0,-1-10-656 0,1 10-128 16,-4-7-32-16,4 7 0 0,-8-6-288 0,1 1-64 0,7 5-16 0,-11 0 0 16,1 2-400-16,0 5-80 0,-3-2 0 0,-1 6-16 15,0 2-208-15,-2 6-32 0,1 4-16 0,-1 1 0 16,1 8 16-16,-1 3 16 0,-1 5 0 0,-2 8 0 15,0 2-16-15,0 2 0 0,-1 5 0 0,-2 2 0 16,-2-1-128-16,1 2-16 0,-1-3-16 0,3-2 0 16,0-5-208-16,0-4-32 0,1-6-16 0,1-1 0 15,1-3-32-15,3-6-16 0,1-1 0 0,1-7 0 16,3-4-176-16,1-4 0 0,4-2 144 0,1-6-144 31,4-6-640-31,0 0-208 0,0 0-48 0,5-9-11056 0,0-2-2208 0</inkml:trace>
  <inkml:trace contextRef="#ctx0" brushRef="#br0" timeOffset="38359.61">11122 12433 16575 0,'-9'6'1472'0,"-1"-3"-1168"16,1-4-304-16,9 1 0 0,-9-3 1136 0,9 3 160 0,0 0 48 0,0 0 0 15,-5-10-160-15,3-3-32 0,1 0 0 0,1 1 0 16,2-3-128-16,3-3-16 0,0-3-16 0,2-4 0 16,-2 2-240-16,1-4-48 0,2 2-16 0,1-4 0 15,0 1-224-15,1-1-32 0,0 4-16 0,3 0 0 16,1 2-112-16,0 4-32 0,1 3 0 0,1 2 0 16,0 2-144-16,-1 1-128 0,0 3 192 0,3 0-192 15,0 6 192-15,2 2-64 0,-2 4 0 0,1 5-128 16,1 1 0-16,1 5 0 0,-1 3 0 0,-1 2 0 15,-1 0 128-15,0 2-128 0,-2-2 0 0,2 1 0 16,-2-2 128-16,2 0-128 0,1-3 0 0,-1 0 0 16,0-5 0-16,0 1 0 0,1-2 0 0,1-5 0 0,-1-4 496 15,1-2-16-15,2-2 0 0,2-6 0 0,0 0 320 16,0-5 64-16,3-1 16 0,1-1 0 0,1-2-432 0,3-1-64 16,1-4-32-16,-1 1 0 0,-3-3-112 0,-2 1-32 15,-2 0 0-15,-2-4 0 0,-4 2-64 0,-2 1-16 16,-4 1 0-16,-3 0 0 0,-3 3-128 0,0 3 160 15,-4 1-160-15,0 5 160 0,-2 1-160 0,-1 11 0 16,-4-5-192-16,4 5 192 16,-10 1-2432-16,-5 1-352 0</inkml:trace>
  <inkml:trace contextRef="#ctx0" brushRef="#br0" timeOffset="40879.53">1891 15007 11967 0,'0'0'1072'0,"0"0"-864"16,0 0-208-16,0 0 0 0,0 0 1776 0,0 0 304 15,0 0 64-15,0 0 16 0,0 0-816 0,0 0-144 16,0 0-48-16,0 0 0 0,0 0-32 0,0 0-16 16,-6 9 0-16,2 1 0 0,2 3-256 0,0-1-48 15,2 4-16-15,0 4 0 0,0 5-208 0,0 1-32 16,0 6-16-16,3 4 0 0,0 3-144 0,-1 3-16 15,-2-2-16-15,0 1 0 0,0 2-96 0,3-1 0 0,-2-3-16 16,0 0 0-16,-1-4-16 0,1-3 0 0,3-2 0 0,0-8 0 16,0-4 144-16,4-3 16 0,-1-7 16 0,5 1 0 15,0-4 192-15,5-1 48 0,-3-4 0 0,4-2 0 16,-1 1-176-16,5 0-16 0,0-1-16 0,-1 0 0 16,0-4-224-16,-2 0-32 0,0 3-16 0,-2-2 0 15,1-2-160-15,0 2 0 0,-3 0 144 0,4-1-144 16,2 2 0-16,-1 0 0 0,-2-2 0 0,0-1 128 15,-2 2-128-15,-1 0 0 0,1-1 0 0,-1 1 0 16,-2-3-448 0,-1-3-48-16,0 1-16 0,-3 1 0 15,1-3-1328-15,-3 1-272 0,-1-1-48 0,-1 0-8304 0,-3 1-1664 0</inkml:trace>
  <inkml:trace contextRef="#ctx0" brushRef="#br0" timeOffset="41086.14">1811 15353 23951 0,'-14'7'1056'0,"14"-7"224"0,-9 3-1024 0,9-3-256 15,0 0 0-15,0 0 0 0,0 0 1280 0,9-4 192 16,3-2 32-16,2 1 16 0,1 2-960 0,4-5-192 16,3-1-48-16,2 3 0 0,6-1 320 0,1 1 48 15,-1-2 16-15,6 0 0 0,0-2-320 0,-2 2-64 16,-2-2-16-16,-3 2 0 0,-4 2-304 0,1-4 0 15,0 0 0-15,-4 2 0 16,-4 3-1744-16,-4-1-416 0,-3-1-80 0</inkml:trace>
  <inkml:trace contextRef="#ctx0" brushRef="#br0" timeOffset="41270.25">1849 15048 32255 0,'-20'-5'1424'0,"11"3"304"0,9 2-1392 0,0 0-336 0,-1-7 0 0,7 0 0 15,6 1 432-15,6-3 16 0,3 3 0 0,5-5 0 16,4 3-448-16,3-4 0 0,3 2 0 0,1-3 0 16,1-3 0-16,0 2 128 0,0-2-128 0,-1 5 192 15,-3-2-192-15,-1 3 0 0,-1 3 0 0,0 0-176 32,0-2-2688-32,-6 3-528 0,9-7-128 0,-6 8 0 0</inkml:trace>
  <inkml:trace contextRef="#ctx0" brushRef="#br0" timeOffset="41497.74">2701 15026 28559 0,'1'17'1264'0,"4"-2"272"0,4 1-1232 0,0 5-304 16,3-2 0-16,3 6 0 0,4 4 496 0,0 2 32 15,-2-6 16-15,-2 4 0 0,0 1 128 0,0-2 32 16,-1-3 0-16,2 2 0 0,-1-3-432 0,0 3-80 15,-1-4 0-15,0-3-16 0,-1-2-176 0,0-1 0 16,-3 0 0-16,2-3 0 0,-3-6-192 0,3-1-80 0,0-2-16 16,-12-5 0-1,11 0-2432-15,-11 0-480 0,9-12-112 0,-4-6-16 0</inkml:trace>
  <inkml:trace contextRef="#ctx0" brushRef="#br0" timeOffset="41706.57">3082 15115 28735 0,'0'0'1280'0,"0"0"256"0,0 0-1232 0,0 0-304 0,0 0 0 0,-6 8 0 15,1 2 624-15,-1 4 64 0,-3 1 16 0,-3 3 0 16,-4 1 416-16,-1 1 96 0,-1 2 0 0,-1 3 16 16,-2 2-320-16,0 0-64 0,2-1-16 0,2 0 0 15,-1 0-304-15,1-3-64 0,3-1-16 0,3-1 0 16,2-1-448-16,4-3 0 0,0-1 0 0,2-2 0 15,2-3-1600-15,1-11-256 0,0 0-48 0,8 3-8832 16,-8-3-1760-16</inkml:trace>
  <inkml:trace contextRef="#ctx0" brushRef="#br0" timeOffset="42145.78">3672 15025 25567 0,'0'0'1136'0,"0"0"224"0,-10 0-1088 0,1-2-272 0,0 1 0 0,0 1 0 15,1 3 576-15,-5-2 48 0,-4 0 16 0,-3 3 0 16,-4 4 240-16,-2-1 48 0,1 5 16 0,0-3 0 15,-1 2-160-15,2 3-16 0,1-1-16 0,1 1 0 16,2 1-224-16,2 0-32 0,4-2-16 0,3-2 0 16,2 2-288-16,4 0-48 0,2-4-16 0,3-9 0 15,3 12-128-15,1-1 0 0,1 0 0 0,2 0 0 16,4-3-160-16,1 2 160 0,4-1 0 0,1 4-144 16,2 3 144-16,2-2 0 0,0-3 0 0,1 3 0 15,-2 1 0-15,-1-1 128 0,-1-1 0 0,0 0 0 16,-1 3 48-16,-3-1 16 0,-3-1 0 0,-2-3 0 15,-3 1 64-15,-2 1 0 0,-1-5 16 0,-3-8 0 0,0 12 96 0,0-12 16 16,-6 9 0-16,0 0 0 0,-4-4-128 0,-3-1-32 16,-3-2 0-16,-2-2 0 0,0-2-224 0,0-1-128 15,1-1 128-15,0-1-208 16,-1-5-1968-16,0 0-384 0,2 0-64 0</inkml:trace>
  <inkml:trace contextRef="#ctx0" brushRef="#br0" timeOffset="42812.1">2908 15107 3679 0,'0'0'320'0,"8"-6"-320"0,1-2 0 0,1 1 0 16,0-1 3536-16,0 2 640 0,1-4 128 0,-1 3 32 15,1 1-2512-15,1 1-496 0,-1 2-112 0,-2-2 0 16,-9 5 208-16,6-7 48 0,-6 7 16 0,0 0 0 16,0 0-192-16,0 0-32 0,3-6-16 0,-3 6 0 15,0 0-320-15,-9 0-64 0,-1 2-16 0,-2 2 0 16,0 1-368-16,-2 4-80 0,-4 2-16 0,0 0 0 15,-4 2-128-15,0 4-16 0,-1-1-16 0,-1 2 0 16,-1 0 16-16,2 1 0 0,1 1 0 0,1 2 0 0,2-1 48 16,3 1 16-16,0-3 0 0,4-1 0 0,2 0-80 15,1-1-16-15,4 1 0 0,2-4 0 0,4-2-208 0,4 0 0 16,3-3 128-16,3 3-128 0,3-5 0 0,4 3 0 16,3-3 0-16,4 3 0 0,3-2 0 0,4 2 0 15,1-4 0-15,2 4 0 0,2-2 0 0,3 3 0 16,0-2 0-16,1 3 0 0,-4-3 0 0,-4 0 0 15,-3 2 0-15,-4-1 0 0,-6 4 0 0,-2-1 0 16,-3-2 0-16,-3 2 0 0,-3 2 0 0,-4-2 0 16,-2-3 0-16,-3 2 0 0,-3-4 192 0,-5 4-48 15,-3 3-16-15,-3-3 0 0,-2-2 192 0,-4 2 48 16,-5-3 0-16,-5 3 0 0,0-6 64 0,-3 2 16 16,-4-3 0-16,3 0 0 0,1-1-32 0,2 1 0 0,2-1 0 0,3-4 0 15,2 0-272-15,3-2-144 0,0 2 160 0,2-1-160 16,0-4 0-16,3 2 0 0,2 1 0 0,1 1 0 15,1-3 0-15,2 1 0 0,1-4-128 0,3 2 128 16,6 5-288-16,-6-7 48 0,4-2 16 0,2 3 0 16,0 6-144-16,4-11-16 0,1 0-16 0,3 0 0 31,2-1-112-31,0 4-32 0,0-3 0 0,2 3 0 16,-1-4-400-16,1 4-80 0,-1-2 0 0,-1 5-16 0,1 0-336 0,-1 0-64 15,-1 3-16-15,-9 2 0 0,10 0 96 0,-10 0 16 16,10 0 0-16,-10 0-12096 0</inkml:trace>
  <inkml:trace contextRef="#ctx0" brushRef="#br0" timeOffset="43548.14">3606 14764 20671 0,'7'-9'912'0,"-1"0"192"0,3-1-880 0,0-3-224 16,1-4 0-16,0 0 0 0,1-1 704 0,-2 3 80 16,-2 0 32-16,-1 0 0 0,2-3 592 0,-3 1 128 15,-3 3 32-15,1 2 0 0,-1 1-272 0,-2 1-48 16,0 10-16-16,0 0 0 0,0 0-416 0,0 0-96 0,0 0-16 16,0 0 0-16,-5 13-192 0,2 3-64 0,-1 4 0 0,0 2 0 15,-2 6-64-15,-1 4-32 0,1 5 0 0,-2 8 0 16,-1-1-96-16,2 4-32 0,-1 2 0 15,2 3 0-15,-2 2-80 0,0 2-16 0,1-4 0 0,-1 1 0 16,2-2 0-16,1 0-128 0,0-2 192 0,2-6-64 16,3-6-128-16,4-5 0 0,4-5 0 0,2-6 128 15,2-4-128-15,1-2 0 0,4-2 144 0,0-6-144 16,1-4 0-16,0-2 0 0,0-2 0 0,0-1 0 31,-2-3-288-31,1-2-128 0,-2-6-32 0,0 2 0 16,-3-3-2240-16,-2-2-448 0,-3-1-80 0</inkml:trace>
  <inkml:trace contextRef="#ctx0" brushRef="#br0" timeOffset="43720.88">3400 15261 35999 0,'-15'4'1600'0,"15"-4"320"0,0 0-1536 0,0 0-384 16,0 0 0-16,11-1 0 0,5-2 0 0,3 1 0 15,2-1 0-15,6-2 0 0,4-4 128 0,2 1-128 16,2-4 128-16,2 0-128 0,0 2 128 0,0-4-128 15,-3 0 160-15,-1-1-160 16,-2 3-624-16,-2 0-208 0,1 4-64 0,-3-2-9376 16,-1 0-1888-16</inkml:trace>
  <inkml:trace contextRef="#ctx0" brushRef="#br0" timeOffset="43921.65">4307 15006 33231 0,'-6'12'1472'0,"5"0"304"0,1 6-1424 0,0 6-352 0,-2 0 0 0,0 5 0 16,1-1 320-16,-3 4-16 0,-3-2 0 0,-1-3 0 15,-2 2 240-15,0-3 48 0,1 2 16 0,-1-5 0 16,2 1-400-16,3-1-80 0,1-2 0 0,2-3-128 31,0-5-976-31,5-3-304 0,3 0-64 0,2-6-16 16,-8-4-1264-16,15-5-256 0</inkml:trace>
  <inkml:trace contextRef="#ctx0" brushRef="#br0" timeOffset="44366.04">4618 15008 28559 0,'-5'13'2544'0,"0"0"-2032"0,0 3-512 0,5 2 0 0,0 1 1040 0,0 5 112 15,0 2 32-15,-4 2 0 0,-4-7-640 0,-1 3-128 16,-1 0-32-16,0-1 0 0,0 0 80 0,0 1 16 15,1 0 0-15,-3-4 0 0,3-4-288 0,3-2-48 16,1-8-16-16,5-6 0 0,0 0 96 0,0 0 16 16,0 0 0-16,8-7 0 0,1-7 128 0,2-4 16 15,3-4 16-15,3 0 0 0,0 1-224 0,2-2-48 16,0-1-128-16,1 0 192 0,-4 4-192 0,1 2 0 16,-1 0 128-16,1 4-128 0,0 4 0 0,-1 0 0 15,-2 5 0-15,-2 3 0 0,0 2 0 0,-1 4-128 0,-2 6 128 16,0 2 0-16,-3 3-176 0,1 2 176 0,-2 0-160 15,-1 4 160-15,-3 0 0 0,-1 3 0 0,-1-2 0 0,-1 0 0 16,1-2 0-16,0-2 0 0,1-4 0 0,-3-3 0 16,3-11 0-16,0 0 0 0,0 0 0 0,0 0 0 15,9-2 160-15,3-8 32 0,-3-8 0 0,2-1 0 16,3 1-192-16,1-4 192 0,2-2-192 0,-1 3 192 16,1-2-192-16,-1 4-224 0,1 2 48 0,-1 2 16 15,1 2 16-15,-1 5 0 0,0 3 0 0,1 4 0 16,1 4 144-16,-4 2-128 0,0 6 128 0,1 2-128 15,1 5 128-15,-2 5 0 0,-3-1-144 0,-1 0 144 16,-2 0 0-16,-2 1-176 0,-2-2 176 0,0-1-128 16,-2-2-976-16,2 0-192 15,-2 0-48-15,4-4-9120 0,0-4-1824 0</inkml:trace>
  <inkml:trace contextRef="#ctx0" brushRef="#br0" timeOffset="44735.58">5561 15096 20271 0,'0'0'1792'0,"0"0"-1424"15,-6-1-368-15,1-3 0 0,5 4 3328 0,0 0 608 16,-9 1 112-16,0 3 32 0,-1 5-3168 0,-3 0-624 16,-2 2-128-16,-2 1-32 0,-3 4 256 0,-2 3 64 15,3 4 0-15,1-1 0 0,1-5 192 0,4 1 64 16,3-1 0-16,3-5 0 0,4 0-288 0,3-3-48 0,0-9-16 15,7 10 0-15,1-4-352 0,2-2 0 0,1-6 0 0,5-2 128 16,3-1-128-16,-1-5 0 0,-2-2 128 0,1-2-128 16,-1-1 0-16,1 0 144 0,-1-3-144 15,-1 4 0-15,-1 2 128 0,-2 1-128 0,-2 3 0 0,0 2 0 16,-10 6 0-16,10 0 0 0,-10 0 0 0,8 6 0 16,-3 4 0-16,-1 3 0 0,-2 2 0 0,0 3 0 15,-1 1 0-15,0-1 0 0,2 2 0 0,-1 0 0 16,1-3 0-16,2-1 0 0,1-1 0 0,5-6 0 15,3-3-192-15,1-2-64 0,0-4 0 0,3-3 0 16,2-7-544 0,2-1-112-16,3-7-32 0,1 0 0 15,-1-6-2208-15,0 1-448 0</inkml:trace>
  <inkml:trace contextRef="#ctx0" brushRef="#br0" timeOffset="44951.1">6251 14289 36575 0,'-15'16'1616'0,"6"-3"336"0,2 5-1568 16,0 7-384-16,-3 4 0 0,0 7 0 0,-2 2 336 0,0 4-16 15,-2 1 0-15,1 7 0 0,-1 3 96 0,3 2 16 16,-2 0 0-16,1-3 0 0,0-3-48 0,0 0 0 16,5-7 0-16,-1-3 0 0,3-2-384 0,1-3 0 15,-1-2-224-15,1-2 80 16,2 0-880-16,-1-1-192 0,1-2-16 0,0-5-16 15,1-3-416-15,0-7-96 0,1-2-16 0,0-10-7744 0,0 0-1552 0</inkml:trace>
  <inkml:trace contextRef="#ctx0" brushRef="#br0" timeOffset="45126.09">5912 14971 32655 0,'0'0'1440'0,"0"0"304"0,0 0-1392 0,15 3-352 0,1-2 0 0,1 0 0 15,1 1 0-15,1-2 0 0,-1 0 0 0,2-2 0 16,-1 0-160-16,2-2-96 0,-2 2-32 0,0-4 0 16,1 3-448-1,3-2-96-15,2-1 0 0,0-1-16 0,-2 0-1712 0,1 0-352 0</inkml:trace>
  <inkml:trace contextRef="#ctx0" brushRef="#br0" timeOffset="45432.11">6424 14978 15663 0,'0'0'688'0,"0"0"144"0,8 10-656 0,0-5-176 15,0 0 0-15,3 3 0 0,0-3 2352 0,0 2 432 16,2 0 96-16,-1-3 0 0,0-1-1600 0,1-3-320 16,0-1-64-16,1 0 0 0,2 1 32 0,2-3 16 15,0-2 0-15,1-2 0 0,0 0-320 0,1 2-64 16,3-4-16-16,0 4 0 0,-5-6-192 0,0 3-32 16,-3-2-16-16,-2 2 0 0,-2-3-64 0,-2 2-16 15,-3-3 0-15,-3 4 0 0,-4-4 64 0,-6 5 16 16,-3-2 0-16,-3 4 0 0,-1 2-16 0,-5 2 0 15,-4 5 0-15,1 1 0 0,-3 5-160 0,1 1-128 16,1 6 192-16,2 1-192 0,0 1 368 0,2 2-48 0,2 3 0 0,1-1 0 16,4 4 192-16,1-2 48 0,4 0 0 15,2-3 0-15,3-1-48 0,6-1 0 0,-1-1 0 0,3-2 0 16,3-2-256-16,2-2-64 0,2-1-16 0,2 0 0 16,5-6-176-16,2 2 192 0,5-4-192 0,6-4 192 15,5-3-464-15,4-3-96 0,3-1-16 0,-2-5-12704 16,-2-4-2544-16</inkml:trace>
  <inkml:trace contextRef="#ctx0" brushRef="#br0" timeOffset="45965.14">8347 14632 30527 0,'0'0'1344'0,"0"0"288"0,0 0-1312 0,0 0-320 0,0 0 0 0,0 0 0 16,6 13 576-16,0-2 64 0,-1 4 0 0,4 4 0 16,5 11 0-16,1 0 16 0,3 2 0 0,1 4 0 15,-1 0-96-15,2 4-32 0,2-1 0 0,2-2 0 16,4 0-32-16,0-3-16 0,0-1 0 0,0-5 0 0,0 0-272 16,0-5-48-16,-2-3-16 0,4-1 0 15,0-2-144-15,-3-3 0 0,-3-1 0 0,-4-7 128 16,-3-2-448-16,-4-3-112 0,-5 0-16 0,-8-1 0 15,9-10-2304-15,-5-6-480 0</inkml:trace>
  <inkml:trace contextRef="#ctx0" brushRef="#br0" timeOffset="46181.53">8916 14557 32591 0,'0'0'1440'0,"-8"6"304"0,2 4-1392 0,1 2-352 15,-2 6 0-15,1 6 0 0,-3 0 288 0,1 7-16 0,-4 2 0 0,-4 3 0 16,-1 4 944-16,1 1 192 0,0 2 48 0,1-3 0 16,1-1-288-16,1 1-48 0,0 0-16 0,0 0 0 15,-1-2-672-15,4-1-144 0,-2 3-32 0,0-3 0 16,2-2-256-16,1-3 0 0,1-7 0 0,2-3 0 16,1-8-368-16,1-3 32 0,4-11 0 0,0 0 0 31,0 0-2416-31,0 0-496 0,10-5-80 0,2-9-32 0</inkml:trace>
  <inkml:trace contextRef="#ctx0" brushRef="#br0" timeOffset="46599.18">8150 14486 19343 0,'-21'2'1728'0,"9"0"-1392"16,-2-1-336-16,3-4 0 0,2 1 1424 15,3-2 224-15,6 4 32 0,0 0 16 0,-7-9-160 0,7 9-48 16,-1-6 0-16,2-4 0 0,2 1-80 0,2-4-32 16,3 0 0-16,2 2 0 0,3-3-464 0,0-3-80 15,3 2-32-15,3-3 0 0,4-2-384 0,0 0-80 16,3-1-16-16,5 3 0 0,2-3-128 0,0 6-16 15,0-1-16-15,-1 2 0 0,-2 3-160 0,-1 2 0 16,-1-1 0-16,-1 5 128 0,-3 3-128 0,0 5 128 0,4 2-128 16,0 7 128-16,-5 0-128 0,3 2 0 0,-2 3 0 15,1-1 0-15,2-2 0 0,-3 3 0 0,3-1 0 0,-2 2 0 16,-1-5 0-16,2-3 0 0,-2 1 0 0,0-6 0 16,1-1 0-16,2-2 0 0,-1-4 128 0,-2 0-128 15,-1-5 128-15,1-3 0 0,1 0 0 0,-1-5 0 16,-1-3 32-16,-2-1 0 0,-1-1 0 0,-1-3 0 31,-1 1-1280-31,-4 1-256 0,-3-2-48 0,-1-1-15744 0</inkml:trace>
  <inkml:trace contextRef="#ctx0" brushRef="#br0" timeOffset="46911.73">10111 13704 29311 0,'0'0'1296'0,"0"0"272"0,0 0-1248 0,0 0-320 15,10 14 0-15,-3 3 0 0,-2 3 976 0,-2 4 144 16,-3 3 32-16,-4-3 0 0,-3 4 48 0,-5-1 16 16,-2 2 0-16,-1-1 0 0,-2 0-384 0,0 2-80 0,-3-1-16 0,0 1 0 15,-2-6-432-15,2 1-96 0,0-3-16 0,-1-1 0 16,1 4-192-16,4-4-240 0,0-4 48 0,5-6 16 31,2 2-2096-31,3-8-416 0</inkml:trace>
  <inkml:trace contextRef="#ctx0" brushRef="#br0" timeOffset="47299.15">10868 14270 10127 0,'0'0'448'0,"0"0"96"0,0 0-544 0,0 0 0 0,0 0 0 0,0 0 0 15,0 0 2928-15,0 0 464 0,-6 10 112 0,-3 0 16 0,0-4-944 0,-5 3-176 16,0-1-32-16,-3 2-16 0,-2-2-736 0,0 2-144 16,0-4-16-16,0 6-16 0,-1-5-480 0,1 3-112 15,2-2-16-15,3 4 0 0,2-2-384 0,1 0-64 16,4 0-32-16,3 1 0 0,1 2-176 0,3-3-48 16,2 2 0-16,3 2 0 0,2-4-128 0,4 3 192 15,1 2-192-15,4-1 192 0,1-5-192 0,2 3 160 16,2 4-160-16,-2-5 160 0,-1 2 0 0,-1 1 0 15,0 1 0-15,-3 2 0 0,-1-3 128 0,-3 2 32 16,-4-1 0-16,-2 1 0 0,-1-1 96 0,-5-1 32 16,-3 2 0-16,-5-3 0 0,-3 0 0 0,-3 2 16 0,-5 2 0 0,-1-3 0 15,-3-4-192-15,0 1-32 16,0-4-16-16,-3 0 0 0,2-2-224 0,-3 0 128 0,0-2-128 0,-1-3 0 31,0-1-1552-31,1-3-416 0,3 1-80 0,7-8-17136 0</inkml:trace>
  <inkml:trace contextRef="#ctx0" brushRef="#br0" timeOffset="47855.39">12983 13741 15663 0,'4'-9'1392'0,"2"-4"-1120"0,1 3-272 0,-7 10 0 16,10-11 3248-16,3 2 592 0,-2 4 112 0,-11 5 16 15,0 0-3008-15,10 11-624 0,-6 1-112 0,-3 7-32 16,-3 6 480-16,-5 8 96 0,0 7 0 0,-1 3 16 16,-1 4-80-16,0 5 0 0,1 5-16 0,-1 2 0 15,-3-1-16-15,-1 4 0 0,-1-1 0 0,3 3 0 16,-4-6-336-16,1 1-64 0,-1-7-16 0,1 1 0 15,0 1-256-15,1-9 0 0,1-6 0 0,4-6 0 16,1-9-208-16,2-5-112 0,3-5 0 0,3-8-16 16,-1-6-2768-16,9-6-544 0</inkml:trace>
  <inkml:trace contextRef="#ctx0" brushRef="#br0" timeOffset="48217.64">13802 14125 8287 0,'0'0'736'0,"0"0"-592"16,0 0-144-16,0 0 0 0,0 0 4928 0,0 0 960 16,0 0 192-16,0 0 48 0,0 0-4480 0,-10 10-896 15,0 3-176-15,-6 2-48 0,-4 4 208 0,-4 0 32 0,-8 0 16 0,0 3 0 16,-2 3 64-16,1 2 16 16,0 6 0-16,4-1 0 0,2-3-96 0,4 0-32 0,4 0 0 0,5-4 0 15,4-4-272-15,5-2-48 0,3-2-16 0,6-3 0 16,4 0-400-16,5-5 0 0,-1-2 128 0,6-4-128 15,4-3 0-15,3-7 0 0,6-2 0 0,2-3 128 16,1-5 0-16,-1-1 0 0,-2 1 0 0,-2 1 0 16,-6 1-128-16,0 0 0 0,-3 0 144 0,-4 1-144 15,-2 2 0-15,-2 3 144 0,-2 6-144 0,-1 0 0 16,-9 3 176-16,10 0-176 0,-10 0 160 0,8 5-160 16,-4 5 0-16,-1 2 0 0,1 2 0 0,1 0-160 15,0-2 160-15,0 2 0 0,3 0 0 0,-2-1 0 16,2-2-192-16,2 1 64 0,2-1 0 0,-2-4 0 15,2-6-1536-15,4-1-288 16,0 0-64-16,3-6-9424 0,3-10-1872 0</inkml:trace>
  <inkml:trace contextRef="#ctx0" brushRef="#br0" timeOffset="48649.78">14620 13290 11967 0,'-19'16'1072'0,"8"-4"-864"16,0 2-208-16,0 5 0 0,1 5 3648 0,1 1 704 15,2 7 128-15,2 4 16 0,-1 3-2768 0,3 4-544 16,-2 4-112-16,0 3-32 0,-2 1 64 0,1 1 16 0,-1 1 0 0,1 1 0 16,0-1-224-16,-1 2-64 15,1-1 0-15,0 2 0 0,1-4-432 0,1-3-80 0,1-5-32 0,-1-3 0 16,2-7-160-16,1-2-128 0,1-11 144 0,1-1-144 15,0-6 192-15,2-3-64 0,-3-11-128 0,0 0 192 16,0 0-48-16,14-8-16 0,0-1 0 0,2-5 0 16,1-5-128-16,0-2 0 0,3-3 144 0,0 1-144 15,4 1 0-15,0 1-208 0,-1-2 16 0,0 5 16 16,-3 8-80-16,3-2 0 0,-1 6-16 0,-3 0 0 16,-1 3 144-16,-3 4 128 0,-2 4-192 0,-2 2 192 15,-1-1-128-15,-1 6 128 0,-3 4 0 0,-2-1 0 16,-5 2 0-16,-2-1 0 0,-2 0 0 0,-4 4 0 15,-3 2 160-15,-6-2 32 0,-4-2 16 0,-2 1 0 16,-8 0 64-16,1-3 16 0,-1-2 0 0,0-4 0 16,5 1-32-16,2-8 0 0,3 0 0 0,5-2 0 0,3-2-256 15,0-3-176-15,3-1 32 0,5-6 0 16,4-2-2544-16,3-1-512 0,5-10-112 0,4 1-16 16</inkml:trace>
  <inkml:trace contextRef="#ctx0" brushRef="#br0" timeOffset="49006.23">15117 14183 28911 0,'0'0'1280'0,"-6"5"256"0,6-5-1216 0,-2 12-320 16,3-2 0-16,1 0 0 0,-2-10 1040 0,7 9 160 16,0-1 16-16,5-5 16 0,1-1 272 0,4-2 48 0,1-4 16 0,5 1 0 15,2-3-528-15,1-2-96 0,-1-2-32 0,1-1 0 16,-2-4-464-16,0 1-112 0,-2-2-16 0,-2 1 0 15,2 1-176-15,-2 0-144 0,-1 1 192 0,-3-2-192 16,0-1 192-16,-4 2-192 0,-3-2 192 0,-1 2-192 16,-3 3 224-16,-5 11-64 0,0-10-16 0,-2 2 0 15,2 8-144-15,-8 0 192 0,-4 5-192 0,0 0 192 16,-5 7-64-16,-1 0 0 0,-2 4 0 0,0 2 0 16,-2 1-128-16,2 2 0 0,-1 3 144 0,2-1-144 15,3 1 208-15,1 2-16 0,2-5-16 0,3 0 0 16,1-2-48-16,5 1-128 0,3 2 192 0,3-4-64 15,2-6-128-15,4 1 0 0,2 1 0 0,3-5 128 16,2-2-128-16,4-3 0 0,3-1 0 0,2-2 0 16,2-2-208-16,2-2-80 0,0-1-16 0,3-4 0 15,1-1-1296-15,2-4-272 0,4-1-48 16,3 0-10448-16,2 0-2096 0</inkml:trace>
  <inkml:trace contextRef="#ctx0" brushRef="#br0" timeOffset="49367.85">16581 12847 27519 0,'0'0'1216'0,"0"-9"256"0,2-1-1168 0,-2 10-304 0,0 0 0 0,0 0 0 16,0 0 992-16,0 0 144 0,-2 14 16 0,0 3 16 16,-3 2 224-16,0 6 32 0,-1 8 16 0,-1 5 0 15,0 8-368-15,-1 6-80 0,1 6-16 0,-1 10 0 16,0 3-80-16,2 4 0 0,-3 0-16 0,-1 8 0 16,-2 0-160-16,4-1-16 0,-1 2-16 0,2-5 0 15,-2-2-304-15,4-7-64 0,1-6-16 0,1-7 0 16,0-2 0-16,2-3 0 0,1-1 0 0,1-11 0 15,2-5 96-15,0-4 32 0,3 1 0 0,-1-8 0 16,-2-1-304-16,3-6-128 0,0-4 128 0,2-5-128 16,-1 0-1024-1,1-4-272-15,-8-4-64 0,11-3-19504 0</inkml:trace>
  <inkml:trace contextRef="#ctx0" brushRef="#br0" timeOffset="51302.23">5261 16920 12895 0,'0'0'576'0,"0"0"112"0,0 0-560 0,0 0-128 16,0 0 0-16,0 0 0 0,0 0 2304 0,0 0 448 16,0 0 64-16,0 0 32 0,5-9-1632 0,-5 9-320 15,5-10-64-15,-2 0 0 0,-3 1 48 0,1-3 16 16,2 3 0-16,-5-2 0 0,-1 2-64 0,-1-2 0 0,-1-2 0 0,0 3 0 15,0-3-192-15,-3 2-64 16,-1 0 0-16,-2-1 0 0,-5-1-96 0,-1 2-32 0,-4-2 0 0,-3 0 0 16,-1-1 64-16,-3 3 16 0,0-3 0 0,1 4 0 15,3 1-16-15,-2 2 0 0,4 1 0 0,1 3 0 16,1 6-256-16,0 3-48 0,2 1-16 0,0 2 0 16,3 5-192-16,-1 5 0 0,2 6 0 0,2-1 0 15,-1 4 0-15,0 1 0 0,4 3 0 0,2 2 0 16,0 2 0-16,2 1 128 0,3 1-128 0,2 5 144 15,2 1-144-15,1 4 0 0,-1-1 0 0,0 5 0 16,2 1 0-16,-1 5 0 0,1 0 0 0,1-1 0 16,2-1 0-16,0-1 0 0,1-2 0 0,-1-2 0 15,1-5 0-15,1-3 0 0,0-1 128 0,0-5-128 0,-2-4 0 16,2-1 0-16,-1-7 0 0,2-2 128 16,-2-5-256-16,1-6-64 0,-3 0-16 0,0-6 0 15,-6-6-1520-15,0 0-288 0,0 0-64 0,7-7-13664 16</inkml:trace>
  <inkml:trace contextRef="#ctx0" brushRef="#br0" timeOffset="51496.39">4501 17595 18431 0,'-14'7'1632'0,"6"-3"-1312"16,8-4-320-16,0 0 0 0,0 0 3792 0,0 0 688 15,0 0 144-15,13-4 32 0,2 1-3632 0,6-1-736 16,3-4-144-16,4 3-16 0,2 1 192 0,3-2 64 0,3 0 0 0,0 0 0 15,-1-1 0-15,2 2 0 0,1 1 0 16,0 0 0-16,0-2-176 0,1 2-16 0,-1 1-16 16,1 0 0-16,1-2-384 0,-1-1-80 0,-1 1-16 0,-1-4-11072 15,-1 2-2208-15</inkml:trace>
  <inkml:trace contextRef="#ctx0" brushRef="#br0" timeOffset="52019.84">6532 16545 18431 0,'0'0'1632'0,"-4"-5"-1312"15,-1-4-320-15,5 9 0 0,-5-6 2016 0,5 6 336 16,-6-8 64-16,6 8 16 0,0 0-1168 0,-11-4-240 0,-2 3-32 0,-1 2-16 16,0 2-16-16,0 3 0 0,-4 0 0 0,0 7 0 15,-2 2-240-15,1 6-48 0,-3-1-16 0,-1 3 0 16,-2 5-16-16,0 5 0 0,-3 4 0 0,0 3 0 16,-2 2-64-16,4 9 0 0,4 6-16 0,0 6 0 15,3-4-256-15,4 5-48 0,6-2-16 0,0 6 0 16,4-1-240-16,3-2 0 0,2-3 128 0,4-6-128 15,4-3 0-15,5-2 128 0,2-4-128 0,4-2 0 16,4-7 0-16,4-1 0 0,4-4 0 0,0-1 0 16,2-7 0-16,3-2-208 0,-2-3 16 0,2-4 0 31,1-5-480-31,1 0-96 0,0-7 0 0,0-4-16 0,-1-4-2368 0,0-5-480 0</inkml:trace>
  <inkml:trace contextRef="#ctx0" brushRef="#br0" timeOffset="52304.25">7078 17024 12895 0,'0'0'576'0,"0"0"112"0,0 0-560 0,0 0-128 16,0 0 0-16,10 4 0 0,3 4 5056 0,0 3 992 15,5 4 192-15,1 3 32 0,3 6-4912 0,0 5-976 16,3 4-208-16,-1-2-48 0,0-1 64 0,0 4 16 16,1 2 0-16,-1 1 0 0,0-1 80 0,-1-1 16 0,-2 0 0 0,1-2 0 15,-2-3-96-15,1-2-16 0,-1 1 0 0,0-4 0 16,-1 0-192-16,-1-2 176 0,-1 0-176 0,-2-4 160 16,-1-4-160-16,-1-1-176 0,-4-4 48 0,-1-1 0 31,-2-2-1280-31,-6-7-240 0,0 0-48 0,0 0-8640 0,0 0-1728 0</inkml:trace>
  <inkml:trace contextRef="#ctx0" brushRef="#br0" timeOffset="52541.98">7642 17008 23039 0,'0'0'2048'0,"-6"-4"-1648"0,-1 0-400 0,7 4 0 0,0 0 2688 15,-7 6 464-15,7-6 96 0,-8 14 16 0,2 4-1856 0,-1 4-384 16,0 3-64-16,-1 6 0 0,-1 2-32 0,-1 4 0 15,-3 2 0-15,1 4 0 0,-2 3-80 0,0 2-16 16,1-2 0-16,-2 1 0 0,-1-1-224 0,2-2-48 16,0-1-16-16,-1 1 0 0,2-4-288 0,1 2-64 15,-1 2-16-15,2-6 0 0,0-3-176 0,4 1 0 16,2-2 0-16,1-1 0 16,0-5-416-16,3-1-112 0,0-8-32 0,3-5 0 15,2-6-2000-15,-4-8-384 0,0 0-96 0</inkml:trace>
  <inkml:trace contextRef="#ctx0" brushRef="#br0" timeOffset="53119.75">6895 16854 17727 0,'0'0'784'0,"-8"6"176"0,2-1-768 0,-2 3-192 0,-1-1 0 0,0-1 0 0,3 0 1072 0,6-6 176 16,-9 6 32-16,9-6 16 0,-9 3 272 0,9-3 48 15,-9-4 16-15,5-4 0 0,3-2-160 0,2-4-16 16,1-1-16-16,4-4 0 0,-1 0-416 0,1-4-96 16,2-4-16-16,1 3 0 0,1-3-336 0,-1 2-80 15,1-3-16-15,0 3 0 0,2-2-160 0,0 5-48 16,1 3 0-16,0 1 0 0,-2 2-64 0,5 6-16 15,-1 0 0-15,0 6 0 0,-1 3-32 0,1 3-16 16,1 4 0-16,0 6 0 0,2 6-144 0,0-1 0 16,-1 2 0-16,3 2 0 0,0 0 0 0,1 0 0 0,1-3 0 15,2-2 0-15,0-3 0 0,2-2 0 0,-1-6 0 0,2-2 0 16,2-7 0-16,2-2 0 0,-1-6 192 0,2-4-64 16,2-5 256-16,-2-8 64 0,-3-3 0 0,1 2 0 15,-4-3-176-15,-2 0-16 0,-3 2-16 16,-5 2 0-16,-3-4 64 0,-5 1 16 0,-2 6 0 0,-4-1 0 15,0 1-144-15,-4 4-32 0,-1 2 0 0,-2 4 0 16,-3 3-320-16,-2 1-64 0,0 5-16 0,-1 3 0 31,1 7-2000-31,1 2-416 0,0 1-80 0</inkml:trace>
  <inkml:trace contextRef="#ctx0" brushRef="#br0" timeOffset="53870.95">8475 15989 21183 0,'0'0'1888'0,"0"0"-1504"16,0 0-384-16,0 0 0 0,0 0 1152 0,14 6 176 15,1 2 16-15,4 4 16 0,5 4-400 0,0 3-96 16,4 4-16-16,3 1 0 0,3 8-208 0,4 4-32 16,4 3-16-16,5 10 0 0,1 0-80 0,2 8 0 15,-6 2-16-15,0 1 0 0,-4 6-304 0,0 1-48 16,-3 3-16-16,-6 1 0 0,-1 2-128 0,-7-6 160 0,-6-1-160 0,-3 1 160 16,-4-1 208-16,-4-3 32 0,-5 2 16 0,-8-6 0 15,-3 0 480-15,-4-5 80 0,-5-1 32 0,-2-3 0 16,-6 0-112-16,-2-6 0 0,-1 2-16 0,-3-3 0 15,2 1-304-15,-6-4-64 0,-4 0-16 0,-2-3 0 16,-2-3-240-16,5-1-32 0,-1-3-16 0,5-7 0 31,6-4-1328-31,6-6-272 0,5-9-48 0,7-5-10912 0,6-8-2176 0</inkml:trace>
  <inkml:trace contextRef="#ctx0" brushRef="#br0" timeOffset="55076.73">13827 14751 14735 0,'0'0'1312'0,"0"0"-1056"16,-5-5-256-16,5 5 0 0,0 0 1344 0,0 0 224 16,-2-7 32-16,2 7 16 0,0 0-416 0,0 0-96 15,0 0-16-15,14-4 0 0,-3-2 64 0,1 4 0 16,-2 2 0-16,2 5 0 0,1-2-112 0,1 1-16 15,0 1 0-15,4 4 0 0,1 0-304 0,3 3-64 16,2 0-16-16,2 3 0 0,5 5-144 0,1 1-48 16,-1 0 0-16,3 5 0 0,-1 2-272 0,-4 2-176 15,-4-2 192-15,-1 4-192 0,-1 5 160 0,0-2-160 16,-1 0 128-16,-1 0-128 0,0 1 0 0,-2 1 0 0,1 0 0 0,-2-2 0 16,-2-1 176-16,0 0-48 0,-1-3-128 15,-1 0 192-15,-1-2-16 0,-4-1-16 0,-1 3 0 0,0-1 0 16,-2-3-16-16,-1 1 0 0,-1-5 0 0,-2 3 0 15,-2 0-144-15,-2 2 192 0,-2-5-192 0,-2 2 192 16,-2 2-192-16,0-2 0 0,-3 2 144 0,-1-3-144 16,-4 1 128-16,0-1-128 0,-2 2 128 0,-1 1-128 15,-1-6 192-15,-2 2-16 0,-3 0-16 0,3 0 0 16,-2 0 32-16,-1 2 0 0,-1-2 0 0,-3 0 0 16,-4 0-192-16,-3 1 0 0,-3-1 0 0,1-2 128 15,1-2-128-15,0 4 0 0,1-4 0 0,1 3 128 16,0 0-128-16,0-1 0 0,-2 0 0 0,1 0 128 15,0-2-128-15,-4 2 0 0,-2-2 0 0,-4 1 0 16,-2-1 0-16,1 0 0 0,1 0 128 0,1-1-128 16,-1 0 0-16,3-2 0 0,-3 1 0 0,0 1 0 0,-1-2 0 0,-4 1 0 15,-3-2 128-15,-2-1-128 0,1 0 0 16,0 0 0-16,2 0 0 0,0 2 0 0,0 0 0 0,0-1 128 16,-2-1-128-16,-3-1 0 0,-4-2 0 0,1-2 0 15,2 2 128-15,2-2-128 0,1 0 0 0,3-2 0 16,-1-1 0-16,-3-1 128 0,-4-1-128 0,0 1 0 15,0 0 0-15,1-1 0 0,4-2 0 0,3 2 0 16,-2-3 128-16,2 1-128 0,-1 0 0 0,-1 1 0 16,-5 2 0-16,0-3 0 0,-1 3 0 0,4 2 128 15,0-3-128-15,3-1 0 0,2 1 0 0,-1 1 0 16,-4-1 128-16,-1-1-128 0,0 2 0 0,1 1 0 16,3 0 0-16,2-2 0 0,-1 1 0 0,4 2 0 0,5-2 0 0,-2 1 0 15,-1 3 128-15,-2-3-128 0,-3 2 128 0,2-4-128 16,2 2 192-16,2 1-64 0,1-2 0 0,3 0 0 15,-1 2-128-15,5 0 160 0,0 3-160 0,0-4 160 16,0 2 16-16,0 1 0 0,-1-2 0 0,0 4 0 16,2-6-48-16,2 2 0 0,2 0 0 0,2-2 0 15,3 2-128-15,3-2 0 0,2-3 0 0,-3 3 0 16,6 2 0-16,2-3 0 0,3 0 0 0,2 0 128 16,2-2-128-16,1 2 0 0,1 0 0 0,9-4 0 15,0 0 0-15,0 0-256 0,0 0 64 0,0 0 16 31,0 0-400-31,0 0-96 0,0 0-16 0,0 0 0 0,0 0-2576 0,11-9-528 16</inkml:trace>
  <inkml:trace contextRef="#ctx0" brushRef="#br0" timeOffset="55472.2">9978 16499 25791 0,'0'0'1152'0,"-10"0"224"0,1 0-1104 0,9 0-272 16,-9 5 0-16,9-5 0 0,0 0 2288 0,-6 7 400 15,1 4 64-15,-1-1 32 0,-3 2-2256 0,-3 2-528 0,1-3 0 0,-3 6 0 16,-1 3 0-16,-2 3 0 0,-1-2 0 0,0 2 128 15,-1 7 192-15,-1-3 16 0,0 4 16 0,1 2 0 16,0 3 160-16,1-1 48 0,0 2 0 0,1 0 0 16,0-1-176-16,1-1-16 0,2 1-16 0,3-1 0 15,0 1-160-15,2-2-48 0,4-3 0 0,5-6 0 16,2-1-144-16,3-2 192 0,4-3-192 0,6-6 192 16,7-3-32-16,5-3 0 0,3 0 0 0,10-3 0 15,3-4 64-15,6-2 16 0,3 0 0 0,2-3 0 16,0-3-240-16,0 2 144 0,-1-6-144 0,1 5 128 15,-1-1-128-15,2 3 0 0,3-3 0 0,1 2 0 16,0 1-1744-16,-4-1-336 16,-7 3-64-16</inkml:trace>
  <inkml:trace contextRef="#ctx0" brushRef="#br0" timeOffset="57939.21">7272 18927 10127 0,'-11'-5'448'0,"2"4"96"0,-3-2-544 0,2 2 0 16,-1 1 0-16,-1 1 0 0,0 2 2448 0,-2 0 384 15,1 4 80-15,0 2 16 0,3-3-1136 0,0 4-240 16,3-5-32-16,2 0-16 0,5-5 0 0,0 0 0 16,0 0 0-16,16 0 0 0,3-2-528 0,6-2-96 15,4-2-32-15,11-5 0 0,4 3-400 0,2-4-64 16,-1 1-32-16,2 2 0 0,0-1-352 0,2 2 128 16,-2-2-128-16,3 3 0 0,1 2 0 0,1-2 0 15,-3 0-160-15,-2 4 160 16,-5-1-1824-16,-6 1-256 0,-6-1-48 0</inkml:trace>
  <inkml:trace contextRef="#ctx0" brushRef="#br0" timeOffset="58108.71">7572 19138 32255 0,'0'0'1424'0,"0"0"304"0,0 0-1392 0,0 0-336 0,8 8 0 0,4-2 0 16,4-4 416-16,3 1 16 0,4-2 0 0,2 2 0 15,3 2-432-15,4-4 0 0,0-2 0 0,2-4 0 16,3 0 0-16,1 0-144 0,-4-4 144 0,4 0-208 31,2-6-1648-31,2-2-336 0</inkml:trace>
  <inkml:trace contextRef="#ctx0" brushRef="#br0" timeOffset="58941.11">8994 18890 17503 0,'-15'1'768'0,"5"1"176"0,-1 0-752 0,-1-2-192 0,1 3 0 0,1-6 0 16,-2 1 768-16,3-2 112 0,0 1 16 0,3 1 16 16,2-6 96-16,0 0 16 0,3-3 0 0,4 0 0 15,3-6 64-15,3-3 0 0,1-6 16 0,4 2 0 16,4 1-336-16,2-5-80 0,2 0-16 0,-1 2 0 16,1 3-400-16,2 0-80 0,3 4 0 0,0 2-16 15,-2 3-48-15,-1 2-128 0,0 1 192 0,-1 9-64 0,-1 6-128 16,-1 5 128-16,0 1-128 0,-2 6 128 0,-1 6-128 15,-3 3 0-15,-2 7 0 0,-6 2-176 0,-3 3 176 0,-7 1 0 16,-4 3 0-16,-2-2 0 0,-3 1 0 0,1-5 0 16,-4-3 128-16,-1-1-128 0,0-1 320 0,2-6-16 15,-1-5 0-15,2-3 0 0,2-4 656 0,0-6 144 16,11-6 32-16,0 0 0 0,0 0-304 0,-5-8-64 16,2-5-16-16,3-3 0 0,3-5-352 0,2-4-64 15,6-1-16-15,1 1 0 0,4-4-320 0,1-3 128 16,2 2-128-16,4 2 0 0,4-2 0 0,1 6 0 15,0 0 0-15,-1 2 0 0,-1 5 0 0,1 3 0 16,-4 1 0-16,-2 5-128 0,1 6 128 0,-2 7-128 0,0 2 128 16,-5 7-128-16,-3 0 128 0,-1 6-192 15,1 2 192-15,-3 3-192 0,-4 2 192 0,-2 1-208 0,-6 3 80 0,0-1 128 16,-3-4-240-16,3-2 80 0,-2-6 16 0,1-4 0 16,1-3 144-16,3-11 0 0,0 0 0 0,0 0-128 15,0 0 256-15,0 0 48 0,9-5 16 0,3-8 0 16,0-4 64-16,6-4 0 0,0-5 16 0,3-1 0 15,0-5-272-15,2 5 0 0,1 1 128 0,1 4-128 16,2 2 0-16,0 2 0 0,1 3 0 0,-2 3 0 16,1 5 0-16,1 3 0 0,-1 5 0 0,1 7 0 15,-6 6 0-15,1 5-144 0,-4 5 144 0,0 5 0 16,-2 6 0-16,0 1 0 0,-2 1 0 0,-1 0 0 16,-4-3 0-16,-1 1 0 0,-2-3 0 0,1-3-192 15,1-1-1328-15,1-4-272 0,3-4-48 0,2-1-9136 16,-2 3-1824-16</inkml:trace>
  <inkml:trace contextRef="#ctx0" brushRef="#br0" timeOffset="59289.4">10792 18483 4607 0,'0'0'192'0,"0"0"64"0,0 0-256 0,0 0 0 0,0 0 0 0,6 10 0 16,2 2 5664-16,3-1 1088 0,3 3 224 0,7 4 32 15,4 1-5216-15,4 8-1024 0,2 5-224 0,-1 2-32 16,1 0-256-16,-1 3-32 0,-2 4-16 0,0-3 0 16,-4-1 176-16,-1 1 16 0,-1-1 16 0,-1-2 0 15,-1 1-224-15,-3-4-32 0,0-6-16 0,-2 2 0 16,-5-5-288-16,2-1-64 0,-6-4-16 0,-1-3 0 31,-1-2-704-31,0-6-144 0,-4 2-16 0,0-9-8224 0,0 0-1632 0</inkml:trace>
  <inkml:trace contextRef="#ctx0" brushRef="#br0" timeOffset="59541.78">11347 18370 16575 0,'-9'3'1472'0,"1"3"-1168"15,-3 0-304-15,1 8 0 0,1 2 3776 0,-2 3 704 16,2 2 144-16,-1 5 32 0,-2 4-3392 0,-3 7-688 15,-5 4-128-15,-1 3-16 0,2-1-48 0,-4 6 0 16,-1 2 0-16,0-1 0 0,-4-4 192 0,3 3 16 16,-1-5 16-16,3-1 0 0,3-5-352 0,2-1-64 15,2-4 0-15,3-6-16 16,4-2-640-16,4-4-128 0,1-7-32 0,3-5 0 16,1-9-1920-16,0 0-384 0,0 0-80 0,14-9-10320 0</inkml:trace>
  <inkml:trace contextRef="#ctx0" brushRef="#br0" timeOffset="59909.34">10644 18260 30287 0,'-10'-13'1344'0,"5"8"272"0,1-5-1296 0,4 10-320 0,2-12 0 0,0 1 0 15,1-1 368-15,2 3 0 0,2-2 0 0,5 2 0 16,2-2-240-16,0 3-128 0,0-2 128 0,0 5-128 0,0 1 144 0,1 0-144 16,2 4 192-16,-1 4-192 0,3 4 0 0,-1 4 0 15,1 0 0-15,0 2 0 0,-1 2 0 0,1 1 0 16,1 1 0-16,1-2 0 0,-2-2 0 0,1-4 0 16,2 0 128-16,-2-6-128 0,0 0 240 0,-1-5-16 15,0-3 0-15,0-1 0 0,1-7 624 0,0 1 128 16,0-2 32-16,2-2 0 0,-1-3-400 0,2 0-80 15,-1 1-16-15,-2-1 0 0,1 0-336 0,-4 1-176 16,-1 2 160-16,-4 1-160 0,-1 4 128 0,-3 0-128 16,-4 4 0-16,-4 6 0 0,0 0 0 0,0 0-128 15,0 0-16-15,0 0 0 16,0 0-256-16,0 0-48 0,0 0-16 0,0 0 0 16,9 6-144-16,0 0-32 0,4-3 0 0,1-1-9856 0,2 0-1984 15</inkml:trace>
  <inkml:trace contextRef="#ctx0" brushRef="#br0" timeOffset="60227.25">12233 18082 16575 0,'0'0'1472'0,"0"0"-1168"0,0 0-304 0,0 0 0 16,0 0 1392-16,-1 9 208 0,1-9 64 0,-1 11 0 0,-1 0-448 0,2-11-96 16,-1 11-16-16,0 0 0 0,0 4 224 0,-1 1 32 15,-1 1 16-15,-1 4 0 0,-1 2-352 0,0 6-80 16,-2 1-16-16,2 7 0 0,-2 3-240 0,0-2-48 16,1 2-16-16,-1 1 0 0,0 0-64 0,2-2-16 15,1-1 0-15,1 2 0 0,1-1-320 0,1-2-64 16,1-3-16-16,0-1 0 0,0-4-352 0,0-4-80 15,1-4-16-15,-1-3 0 16,0-5-1280-16,0-13-256 0,4 12-48 0,-4-12-16 16,0 0-944-16,0 0-192 0</inkml:trace>
  <inkml:trace contextRef="#ctx0" brushRef="#br0" timeOffset="60383.94">11838 18588 20271 0,'0'0'896'0,"0"0"192"0,-6-7-880 0,6 7-208 0,0 0 0 0,0 0 0 15,10-13 2720-15,3 6 496 0,2-2 112 0,6 4 0 16,5 0-2176-16,3-2-448 0,3 2-96 0,1 2-16 16,1-3-336-16,0 0-80 0,-2 1-16 0,3 1 0 15,-4-2-160-15,2-2 0 0,0 2 0 0,1-4-10320 16,-1 3-2144-16</inkml:trace>
  <inkml:trace contextRef="#ctx0" brushRef="#br0" timeOffset="60812.64">13229 17369 33119 0,'-7'14'1472'0,"3"-2"288"16,1 6-1408-16,-1 6-352 0,0 8 0 0,1 5 0 0,1 5 160 0,-2 6-32 15,-2 5-128-15,-2 3 192 0,-1 2-192 0,-2 0 128 16,-3 3-128-16,-3-4 0 0,-1 3 128 0,1 1-128 16,-2-3 0-16,2 1 144 0,2 1-144 0,2-9 0 15,2-4 0-15,3-7 128 0,4-5 64 0,3-7 16 16,4-9 0-16,3-3 0 0,1-7 368 0,5-3 64 16,2-6 0-16,2-5 16 0,2-1 112 0,4-6 32 0,3-1 0 15,1-5 0-15,-2-1-352 0,1-2-64 0,2 1 0 0,0 1-16 16,-2 1-368-16,2 3 128 0,-1 3-128 0,1 0 0 15,-1 5 0-15,-1 1 0 0,-3 3 0 0,-1 6 0 16,1 7 0-16,-3 3 0 0,-5-2 0 0,-4 8 0 16,-5 6 192-16,-4-1-16 0,-3 4-16 0,-6-2 0 15,-3 5-32-15,-4-3-128 0,-5 1 192 0,-2 0-64 16,-4-5 96-16,-2-1 16 0,-4-1 0 0,1-2 0 16,-1-6-240-16,0 0 176 0,4-2-176 0,1-9 160 15,1-1-160-15,-1-5 0 0,-1-7 0 0,0-1 0 31,-1-10-2256-31,3-3-544 0</inkml:trace>
  <inkml:trace contextRef="#ctx0" brushRef="#br0" timeOffset="62995.12">1623 2924 2751 0,'-21'-2'128'0,"5"-1"16"0,-3 0-144 0,0 2 0 0,-1-1 0 0,1-1 0 0,0-1 1824 0,2 2 336 16,2 1 64-16,2-2 16 0,2-2-1136 0,4 2-208 15,7 3-64-15,0 0 0 0,0 0-48 0,0 0-16 16,0 0 0-16,18-2 0 0,4-2-160 0,5 0-32 16,6 3-16-16,3-4 0 0,4 0 144 0,6 1 16 15,4 0 16-15,9 3 0 0,5 3-224 0,8 1-64 16,11-2 0-16,-1 2 0 0,1-2-192 0,6 2-64 16,6-2 0-16,6-1 0 0,3-3 0 0,0-2 0 15,-1-1 0-15,6-2 0 0,4 3 64 0,1-6 0 16,-5-3 0-16,4 5 0 0,3 2-80 0,1-1-16 15,-2-5 0-15,0 6 0 0,-2 4-32 0,-1-1 0 16,0-1 0-16,-6 1 0 0,-3 0-128 0,-2 4 0 0,2 1 0 0,-7 2-7712 16,-5 0-1616-16</inkml:trace>
  <inkml:trace contextRef="#ctx0" brushRef="#br0" timeOffset="69230.52">20605 1245 18431 0,'0'0'1632'0,"0"0"-1312"0,0 0-320 0,0-8 0 15,0-2 0-15,0 10 0 0,-4-9 0 0,-1 0 0 0,-1 4 384 0,-4-2 0 16,-4 2 0-16,-6 1 0 0,-5 3-192 0,-4-2-16 15,-3-3-16-15,-4 1 0 0,-4 3 128 0,-1 2 32 16,-1 2 0-16,-1 3 0 0,-3 5 128 0,3-1 48 16,2 2 0-16,1 4 0 0,-1 2-112 0,3-1 0 15,1 1-16-15,5 0 0 0,5-1-48 0,5-1-16 16,1-1 0-16,10 2 0 0,2-1-144 0,6 1-32 16,6 2 0-16,6 1 0 0,2 2-128 0,7 3 0 15,4 1 0-15,4-1 0 0,6-1 0 0,2 1 0 16,2-2 0-16,2 3 0 0,2 3 0 0,-1 1 0 15,0-4 0-15,1 1 0 0,-2 1 0 0,0 0 192 16,-1 1-32-16,-3-4 0 0,-3-1 176 0,-6-3 48 0,-2 0 0 16,-5-1 0-16,-2 2 0 0,-5-1 16 0,-6 2 0 0,-7 2 0 15,-7-4 48-15,-5-1 0 0,-6 2 0 0,-7-4 0 16,-6-1-16-16,-4-2 0 0,-3-3 0 0,-3-1 0 16,-3 2 16-16,1-5 0 0,1 2 0 0,3-4 0 15,1-3-192-15,0-1-16 0,2 0-16 0,2-3 0 16,3-7-224-16,3 0-240 0,1 2 48 0,7-4 16 31,5-2-896-31,6 2-176 0,3-2-32 0,6-2-16 16,4 0-1904-16,7-2-384 0</inkml:trace>
  <inkml:trace contextRef="#ctx0" brushRef="#br0" timeOffset="69615.87">21401 1376 17503 0,'-14'-3'1552'15,"1"2"-1232"-15,-2 1-320 0,-1 3 0 0,0 2 800 0,-1 1 96 16,1 7 32-16,-1 0 0 0,2 4 32 0,-1 6 16 15,-3 0 0-15,2 5 0 0,4 0-256 0,2 4-48 16,2 2-16-16,4 2 0 0,1 1-400 0,1-1-96 16,3 0-16-16,4 1 0 0,4 0-144 0,1-2 160 0,5-2-160 0,2-2 160 15,2-6-160-15,1-2 192 0,2-5-192 0,0-7 192 16,2-3 48-16,4-3 16 0,-1-5 0 0,2-6 0 16,2-3 256-16,0-6 48 0,2-4 16 0,0-2 0 15,-2-3-80-15,-1-1-16 0,-3-5 0 0,-2 1 0 16,-1-3-160-16,-3 1-16 0,1-1-16 0,-4 1 0 15,-1 1-64-15,-2-3-16 0,-2 0 0 0,0 0 0 16,-2 2-208-16,1-1 144 0,1 2-144 0,0 3 128 31,1 3-1232-31,1 5-256 0,-1 4-48 0,0 5-12560 0</inkml:trace>
  <inkml:trace contextRef="#ctx0" brushRef="#br0" timeOffset="70081.1">22434 1392 3679 0,'-9'13'320'0,"0"8"-320"16,2 8 0-16,-1 3 0 0,3 3 5696 0,0 5 1056 15,-1 1 224-15,-1 8 32 0,-2 0-5600 0,0 3-1136 16,-1 3-272-16,0 2 0 0,-1 3 128 0,0-1-128 15,0-4 192-15,1-1-192 0,-2-8 176 0,2-4-176 16,0-4 160-16,0-5-160 0,1-1 176 0,0-2-176 16,0-5 192-16,3-2-192 0,1-9 192 0,2-2-64 0,3-12 0 15,0 0-128-15,0 0 288 0,0 0-48 0,0 0-16 0,-4-17 0 16,3-4 208-16,1-6 32 0,0-2 16 16,3-4 0-16,-1-4-240 0,2 0-48 0,0-3-16 0,1-5 0 15,0-7 0-15,1-4 0 0,2-2 0 0,2-4 0 16,2 1 16-16,3-2 0 0,1 2 0 0,6 1 0 15,2 3-192-15,4 11 128 0,3 5-128 0,3 8 128 16,1 4-128-16,2 10 0 0,-1 5-160 0,-2 6 160 16,-1 4-176-16,-2 7 176 0,-2 1-192 0,-4 9 192 15,-4 1-160-15,-2 10 160 0,-1 2-128 0,-6 6 128 16,-4 1-144-16,-5 2 144 0,-5 1-160 0,-4 3 160 16,-6 0-160-16,-1 0 160 0,-7 3-160 0,-2-2 160 15,-5-2-128-15,0-5 128 0,-5-3 0 0,1-7-144 16,-1-1 144-16,0-4 0 0,2-4 0 0,2-3 0 15,2-6-224-15,5-5-64 0,1-5-16 0,4-6-9440 16,3-6-1904-16</inkml:trace>
  <inkml:trace contextRef="#ctx0" brushRef="#br0" timeOffset="70482.39">23076 1690 26719 0,'-10'13'2368'0,"0"-4"-1888"15,-1 1-480-15,5-1 0 0,5 1 256 0,1-1-64 0,4 1 0 0,3-1 0 16,3-2 160-16,4-4 32 0,3-3 0 0,3-1 0 16,4-2 80-16,3-6 32 0,-4 0 0 0,2-3 0 15,1-1-288-15,1-1-48 0,-1-4-16 0,0 2 0 16,0-1-144-16,-1-1 0 0,-1 0 0 0,-1 2 0 15,-6-1 0-15,1-2-144 0,-6-1 144 0,-2-3-160 16,-3 2 160-16,-2-2 0 0,-2 0 0 0,-6-1 0 16,-2 1 0-16,-3 4 0 0,-4-3 160 0,-3 7-160 15,-3 3 240-15,-1 9-48 0,-3 1-16 0,-1 9 0 16,-2 4-16-16,1 7 0 0,-2 2 0 0,4 11 0 16,-3 6-32-16,1 5-128 0,0 6 192 0,0 3-64 15,0 1-128-15,2 0 0 0,3-1 0 0,5 0 0 16,4-3 0-16,6 0 0 0,4-5 0 0,5-3 0 15,8-6 0-15,5-3-304 0,3-7 48 0,5-4 16 16,2-3-1536-16,5-5-304 0,5-2-64 0,5-7-9856 16</inkml:trace>
  <inkml:trace contextRef="#ctx0" brushRef="#br0" timeOffset="70966.36">24112 1598 16575 0,'-15'11'1472'0,"-3"0"-1168"0,-1 3-304 0,1 0 0 15,0 2 464-15,2 4 48 0,-1 1 0 0,2 3 0 16,0 6 208-16,-1 1 48 0,2 5 16 0,2 2 0 16,-1 0-272-16,2 2-48 0,-1 4-16 0,-1-3 0 15,-1-4-64-15,0-3 0 0,2-4-16 0,0-3 0 16,2-1-16-16,3-4 0 0,-1-3 0 0,0-8 0 15,3-2 144-15,5-9 16 0,-6 5 16 0,6-5 0 16,0 0 176-16,-8-3 16 0,3-5 16 0,1-4 0 0,1-6-224 16,-1-2-64-16,1-7 0 0,1 2 0 0,-1-3-240 15,2-2-48-15,1-5-16 0,1-5 0 0,0 3 96 0,2-3 16 16,1-1 0-16,2 0 0 0,4 1-128 0,3 0 0 16,3 2-128-16,4 3 192 0,1 5-192 0,3 5 0 15,3 0 0-15,1 3 0 0,2 4 0 0,2 5 0 16,0 2 0-16,0 2 0 0,-2 4-144 0,2 2 144 15,-4 2-208-15,0 5 80 16,-1 4-1424-16,-3-2-288 0,-3 0-48 0</inkml:trace>
  <inkml:trace contextRef="#ctx0" brushRef="#br0" timeOffset="71417.09">24917 1392 20671 0,'0'0'912'0,"0"0"192"0,0 0-880 0,0 0-224 0,-3 12 0 0,1 3 0 16,0 2 624-16,1 2 80 0,-2 1 0 0,1 6 16 0,-2 0 336 0,0 6 64 16,0 2 16-16,1 4 0 0,-2 3-560 0,-1 6-128 15,1 1 0-15,-1 1-16 0,1-1-160 0,0-1-16 16,-2 0-16-16,4-5 0 0,-1-6-80 0,1-6-16 16,1-2 0-16,2-8 0 0,2-6 336 0,2-5 64 15,-4-9 16-15,8 7 0 0,2-4 208 0,3-6 32 16,2-4 16-16,3-4 0 0,1-4-224 0,1-8-32 15,6-3-16-15,-1-4 0 0,2-4-320 0,2 0-64 16,0 4-16-16,-1-3 0 0,-3-1-144 0,1-2 160 16,-2-1-160-16,0 2 160 0,-1-1-160 0,-1 2 160 15,-2 3-160-15,0 4 160 0,1 2-160 0,-2 5 0 0,-3 3 0 16,3 6-176 0,2-1-1024-16,-5 6-208 0,-2 1-32 0,0 2-8960 0,-1 3-1792 0</inkml:trace>
  <inkml:trace contextRef="#ctx0" brushRef="#br0" timeOffset="71637.35">25777 1559 20271 0,'0'0'1792'0,"0"0"-1424"0,0 0-368 0,1 10 0 15,2 4 1984-15,-3 3 336 0,-3 2 64 0,1 4 16 16,-2 3-1360-16,0 2-272 0,-1 0-48 0,-1 4-16 15,-1 1-160-15,1 0-32 0,-2 0-16 0,1 3 0 16,-1 2-304-16,-1 1-64 0,-1-1-128 0,3-2 192 0,-1-7-192 16,2-1 0-16,4-7 0 0,1-1 0 15,1-2-1200-15,3-3-272 0,5-1-64 0,4-9-16 16,3-4-496-16,3-5-80 0,0-1-32 0</inkml:trace>
  <inkml:trace contextRef="#ctx0" brushRef="#br0" timeOffset="72016.59">26582 1399 25391 0,'0'0'1120'0,"0"0"240"0,0 0-1088 0,0 0-272 16,0 0 0-16,0 0 0 0,-5 11 880 0,-2 2 112 0,-3 1 32 0,-1-1 0 15,-3-1-16-15,-2 4 0 0,-1-1 0 0,-2 1 0 16,-3 2-496-16,2-3-80 0,-1 2-32 0,2-4 0 15,0 1-256-15,3-2-144 0,2 2 160 0,2-3-160 16,2 0 128-16,4 2-128 0,4-2 0 0,2 2 0 16,2-2 0-16,4 1 0 0,3 3 0 0,2 0 0 15,3 3 0-15,2 0 128 0,-1 1-128 0,3 0 0 16,2 0 0-16,-2 0 0 0,1 1 0 0,0 3 0 16,0 0 0-16,-2 0 0 0,-3 4 128 0,-2-4-128 15,-2 0 160-15,-2 1-16 0,-3-3 0 0,-2 0 0 16,-6-4 112-16,1 1 0 0,-7-3 16 0,-3-1 0 15,-3-2 176-15,-3 1 48 0,-2-1 0 0,-3-3 0 16,0 4-304-16,-1-5-64 0,-1-1-128 0,-1-4 192 16,1-5-448-16,-1-3-80 0,0 2-32 0,1-4 0 15,1-2-1296-15,4 0-256 0,2-3-48 0,7-2-12528 16</inkml:trace>
  <inkml:trace contextRef="#ctx0" brushRef="#br0" timeOffset="72318.02">27069 1812 11055 0,'0'0'976'0,"10"6"-784"16,1 3-192-16,3-4 0 0,1 2 3280 0,2-1 624 16,-1-3 112-16,4-2 16 0,0-1-2624 0,2-1-544 15,-2-5-96-15,1-4-32 0,1-2-240 0,-2 0-48 0,-3-3-16 0,-2-2 0 16,-1-2-240-16,-2 1-32 0,-3 2-16 0,-4-1 0 15,-3 3-144-15,-2 0 192 0,-2 2-192 0,-6-2 192 16,0 4 224-16,-3 3 48 0,-4 3 16 0,-3-2 0 16,-6 5 16-16,0 3 0 0,-2 3 0 0,1 2 0 15,-3 4-176-15,2 2-48 0,-2 3 0 0,4 6 0 16,0 1-128-16,1 0-16 0,4 4-128 0,1-2 192 16,0 3-192-16,6-3 0 0,2 1 0 0,5-1 0 31,2-3-912-31,3-1-240 0,4 0-32 0,3-3-8640 0,5-4-1728 0</inkml:trace>
  <inkml:trace contextRef="#ctx0" brushRef="#br0" timeOffset="72733.25">27854 1647 20271 0,'-18'4'896'0,"4"2"192"0,-6 8-880 0,-3 4-208 16,0-1 0-16,-3 4 0 0,1 0 1296 0,0 6 224 16,-3-3 32-16,1 5 16 0,2-1-384 0,2 4-80 15,-1 0-16-15,4 1 0 0,2-2-592 0,5-2-128 16,3-3-32-16,6-4 0 0,0-4-336 0,8-4 0 16,2-7 0-16,7-1 0 0,5-4 0 0,5-4-240 15,4-2 48-15,4-8 0 0,4-5 192 0,3-6 0 0,4-3 0 0,0-4 0 16,0-3 0-16,-2-3 128 0,-4-2 0 0,-2 0-128 15,0 1 576-15,0-2 16 0,-3-5 0 16,0 1 0-16,-4-4 16 0,0-5 0 0,-1-7 0 0,-1-4 0 16,-2-3-288-16,-1-5-48 0,-1-4-16 0,0-8 0 15,3-2-256-15,-5 9 160 0,-2 8-160 0,-1 14 128 16,-1 12 64-16,-5 9 16 0,-1 10 0 0,-4 10 0 16,-5 13 96-16,0 0 16 0,-5 19 0 0,-4 10 0 15,-1 7-320-15,-4 8 0 0,-2 11 0 0,-1 10 0 16,-2 9 0-16,-1 4 0 0,-3 5-160 0,3 9 160 15,-5 8 0-15,1 2 0 0,0-2 0 0,3 2 0 16,-2-3-448-16,2-11 16 0,4-11 16 0,1-3 0 31,2-11-2400-31,3-4-464 0,1-4-112 0</inkml:trace>
  <inkml:trace contextRef="#ctx0" brushRef="#br0" timeOffset="72948.89">26397 1106 44799 0,'-24'-1'1984'0,"13"1"416"0,-3 1-1920 0,4 5-480 15,1-1 0-15,1 2 0 0,1 1-144 0,7-8-128 16,-8 5-32-16,8-5 0 15,0 0-848-15,0 0-160 0,0 0-32 0,-4-8-10800 0,0-3-2144 0</inkml:trace>
  <inkml:trace contextRef="#ctx0" brushRef="#br0" timeOffset="73567.72">24322 3940 14735 0,'-9'10'640'0,"9"-10"160"0,-7 9-640 0,7-9-160 16,-5 9 0-16,5-9 0 0,0 0 2000 0,0 0 368 15,0 0 80-15,0 0 16 0,0 0-624 0,11-3-128 0,1-3-32 0,2-8 0 16,3-4-336-16,3-4-80 0,4 0-16 0,3-8 0 16,3-4-624-16,6-2-128 0,2-3-32 0,4 0 0 15,0-7-176-15,-1 3-32 0,-3-6-16 0,-3 0 0 16,-3-2-112-16,0-3 0 0,0 0-128 0,-6-2 192 16,-1-1-48-16,-4-4-16 0,-2-5 0 0,-2-3 0 15,-4-1 0-15,-3 0 0 0,-4 0 0 0,-2 7 0 16,1 7-128-16,-2 9 192 0,-2 9-192 0,-1 11 192 15,-3 12-32-15,1 3 0 0,2 12 0 0,-9 8 0 16,-4 10-16-16,2 12 0 0,-6 10 0 0,-1 9 0 16,-1 8-144-16,0 11 160 0,0 5-160 0,0 7 160 15,0-1-160-15,-1 8 0 0,1 3 0 0,0 0 0 16,-3-1 0-16,0-4 0 0,1-5 0 0,2 0 0 16,3-3 0-16,6-7 0 0,1-12 0 0,5-6 0 15,4-5-288-15,7-9-144 16,3-6-16-16,3-8-16 0,3-3-1936 0,3-6-384 0,0-9-80 0</inkml:trace>
  <inkml:trace contextRef="#ctx0" brushRef="#br0" timeOffset="73951.72">25140 3610 30399 0,'-16'0'1344'0,"8"4"288"0,8-4-1312 0,-6 7-320 0,6-7 0 0,0 12 0 16,5 0 1056-16,4-2 144 0,3 1 16 0,5-4 16 16,2-1-848-16,4-1-160 0,4-4-32 0,2-2-16 15,1-4 32-15,3-1 16 0,6-1 0 0,3-3 0 16,3 0-224-16,4-1 176 0,1-5-176 0,1-1 160 15,-1-2-160-15,-4 1 0 0,-4-3 0 0,-4 2 0 16,-7-1 0-16,-3 0 0 0,-5 1 0 0,-2 1 0 16,-4 4-160-16,-4-3 160 0,-5 1 0 0,-3 3-144 15,-5 13 144-15,0 0 0 0,-10-2 0 0,-6 2 0 16,-3 1-176-16,-5 8 0 0,-4 6 0 0,-6 3 0 16,-8 5 32-16,-4 3 0 0,-3 7 0 0,0 3 0 15,4 0 144-15,3 0 0 0,4 0 0 0,4 2-128 16,5 2-512-16,8-4-80 0,3-3-32 0,5-2 0 15,3-4-2160-15,5-3-432 0</inkml:trace>
  <inkml:trace contextRef="#ctx0" brushRef="#br0" timeOffset="74318.5">26490 3413 11967 0,'-16'-2'528'0,"3"-2"112"0,-4 0-512 0,0 1-128 0,-2-1 0 0,-2 8 0 16,-2 3 4288-16,-5 7 832 0,-5 1 176 0,-5 3 16 15,-1 0-3632-15,-1 4-720 0,1 7-160 0,3-1-32 16,-2 1-256-16,7-1-64 0,1 1-16 0,2 2 0 16,4-5-432-16,4 1 128 0,5-5-128 0,4-2 0 15,3 0 0-15,4-2 128 0,4-4-128 0,0-14 0 16,0 0 160-16,10 5-160 0,1-2 192 0,3-6-192 15,0-3 304-15,2-6-48 0,4 2-16 0,-1-5 0 16,1-3-240-16,1 0 176 0,-1 1-176 0,0-1 160 16,-1-1-160-16,0 4 0 0,-1 1 144 0,-1 6-144 15,-1 0 144-15,1 4-144 0,-2 7 192 0,-1 2-192 16,-1 4 128-16,-1 2-128 0,0 3 0 0,-1 4 0 16,1 0 0-16,-1 1 0 0,1 1 0 0,-2-1 0 15,-3-2 0-15,4-3 0 0,-2 0-192 0,3 0 48 16,0-5-1648-16,-1 0-336 0,3-5-64 0</inkml:trace>
  <inkml:trace contextRef="#ctx0" brushRef="#br0" timeOffset="74618.7">26898 3382 29823 0,'-4'14'1328'0,"3"0"272"0,-1 6-1280 16,-2 5-320-16,-1 1 0 0,-2 6 0 0,0 1 512 0,-1 1 32 0,1-1 16 16,-1 0 0-16,0 3 112 0,1 2 32 0,-1-1 0 0,0-6 0 15,-1-1-272-15,2-1-48 0,-2-2-16 0,4-6 0 16,0-3-368-16,1-5 144 0,4-1-144 0,0-12 0 16,0 0 304-16,0 0-48 0,8-10-16 0,2-4 0 15,1-4 0-15,2-4 0 0,0-5 0 0,-1-5 0 16,4 0-240-16,-2 1 144 0,0 0-144 0,0 1 128 15,2 0-128-15,2 5 0 0,-3-1 0 0,5 4 0 16,-2 1 0-16,3 3-224 0,-1 5 48 0,2 1 16 31,-1-1-464-31,1 4-80 0,-1 3-32 0,1 4-9872 0,-3 0-1968 0</inkml:trace>
  <inkml:trace contextRef="#ctx0" brushRef="#br0" timeOffset="74887.61">27751 3398 31327 0,'0'0'1392'0,"0"0"272"0,1 9-1328 0,3 4-336 15,3-2 0-15,-4 3 0 0,0 5 192 0,-2 4-48 16,-1 1 0-16,0 1 0 0,-1 1 384 0,-3 0 80 15,-2 3 16-15,-2 3 0 0,-1-1-240 0,-2 6-64 16,-3 3 0-16,0-2 0 0,0-3-192 0,-1 0-128 16,-1-4 160-16,2 1-160 0,-1-1 0 0,4-6-336 0,-2-1 48 15,3-6 16 1,-2-6-544-16,6-2-96 0,6-10-32 0,0 0-8720 0,0 0-1760 0</inkml:trace>
  <inkml:trace contextRef="#ctx0" brushRef="#br0" timeOffset="75293.93">28206 3422 14735 0,'3'12'1312'0,"-3"-2"-1056"0,0 5-256 0,0 3 0 16,-1 2 2176-16,-1 6 368 0,-3-2 80 0,3 3 0 15,-3-1-1280-15,-6-2-272 0,4-2-48 0,-1 1-16 0,0-1 0 0,1-3 0 16,-1 1 0-16,2-1 0 0,0-4-240 0,0-1-64 16,3-4 0-16,-1-1 0 0,4-9-192 0,0 0-32 15,0 0-16-15,0 0 0 0,0 0 48 0,2-11 0 16,2-2 0-16,3-5 0 0,0-3-256 0,3-1-32 16,2 1-16-16,-1-4 0 0,2-1-208 0,2-1 0 15,3-3 128-15,2 0-128 0,2 2 0 0,1-1 0 16,1 5 0-16,1 0 0 0,0 2 0 0,-1 6 0 15,-4 6 0-15,-1-1 0 0,-1 6 0 0,-3 5 0 16,0 4 0-16,-1 10 0 0,0 4 0 0,-1 5 0 16,0 6 0-16,-1 1-160 0,1 4 160 0,-3 1 0 15,-1-1 0-15,-1 1-128 0,-2 0 128 0,-1 0 0 0,-2-1 0 16,-1-1 0-16,0-4-224 0,-1 0-16 0,-1-3 0 0,2-2 0 31,-2-2-1616-31,0-5-320 0,2-3-64 0,-1-6-12032 0</inkml:trace>
  <inkml:trace contextRef="#ctx0" brushRef="#br0" timeOffset="76990.36">29348 3281 13823 0,'0'0'1216'0,"0"0"-960"0,0 0-256 0,0 0 0 16,0 0 2432-16,0 0 432 15,-7 7 80-15,2 0 32 0,5-7-2176 0,-5 8-432 0,-1 0-96 0,6-8-16 16,-5 6 240-16,0 2 32 0,0-1 16 0,5-7 0 15,-5 9-416-15,1 1-128 0,0-1 0 0,4-9 0 16,0 0 0-16,0 0 0 0,0 0 0 0,0 0 0 16,0 0 0-16,0 0 0 0,0 0 0 0,0 0 0 15,0 0 0-15,0 0 0 0,0 0 0 0,0 0 0 16,0 0 128-16,0 0-128 0,0 0 0 0,9-8 0 16,-2-2 0-16,0 1 0 0,-1 3 0 0,0-2 0 15,1 2 0-15,-7 6 0 0,6-8 0 0,2 2 0 16,-2 0 0-16,-2-3 0 0,4 1 0 0,-2 2 0 15,-6 6 0-15,0 0 0 0,10-7 0 0,-2 2 0 16,-1-1 0-16,-7 6 0 0,7-6 0 0,-7 6 0 0,6-4 0 16,-6 4 0-16,0 0 0 0,0 0 0 0,8-8 0 0,-8 8 0 15,6-6 128-15,-6 6-128 0,0 0 144 0,5-5-16 16,-5 5-128-16,4-9 192 0,-4 9 32 0,1-6 0 16,-1-3 0-16,0 9 0 0,0 0-48 0,-2-8-16 15,-2 3 0-15,-1-1 0 0,-2 2 160 0,0 0 16 16,-3 3 16-16,-1-1 0 0,-1 2 64 0,-2 3 16 15,-4 0 0-15,-4 5 0 0,1 1 16 0,-2 7 0 16,0 0 0-16,0 3 0 0,0 0-256 0,0 7-32 16,0 3-16-16,1 4 0 0,0 0-144 0,2 1 160 15,2 1-160-15,3 0 160 0,3 1-160 0,5-3 0 16,1 0 0-16,4-4 128 0,3-6-128 0,4-4 0 16,4-2 144-16,8-3-144 0,2-2 160 0,5-3-32 0,4-5-128 15,5-7 192-15,5-4-192 0,3-7 176 0,2-3-176 0,3-3 160 16,-2-11-160-16,-2 2 192 0,-4-4-192 0,-5 1 192 15,-2 2-192-15,-2 2 128 0,0-3-128 0,-3 3 128 16,-6 1 64-16,-1-1 16 0,-2 5 0 0,-3 4 0 16,-4 5 64-16,-1 5 16 0,-3 1 0 0,-6 8 0 15,0 0 0-15,0 0 0 0,0 0 0 0,-2 24 0 16,-2 5-160-16,-3 10-128 0,0 6 192 0,-3 6-192 16,2 5 144-16,-2 6-144 0,-2 7 0 0,0 4 144 15,-4 3-144-15,0 3 0 0,-1-2 0 0,1 1 0 16,-2-3 0-16,1-4 128 0,0-1-128 0,-1-8 0 15,-2-4 160-15,0-4-160 0,1-3 192 0,2-6-192 16,0-6 144-16,1-5-144 0,-2-2 0 0,3-11 144 16,-3-5-1344-16,1-10-272 0,-1-5-48 0,2-6-14864 15</inkml:trace>
  <inkml:trace contextRef="#ctx0" brushRef="#br0" timeOffset="77185.9">28429 2951 43823 0,'-12'-8'1936'0,"12"8"416"0,0 0-1888 0,0 0-464 16,-6 12 0-16,6-12 0 15,-4 10-256-15,4-10-160 0,0 0-32 0,0 0 0 16,0 0-192-16,0 0-64 0,0 0 0 0,0 0-11376 0,0 0-2272 15</inkml:trace>
  <inkml:trace contextRef="#ctx0" brushRef="#br0" timeOffset="78054.31">30789 3049 26719 0,'0'0'2368'0,"0"0"-1888"0,0 0-480 0,0 0 0 16,0 0 1728-16,0 0 240 0,10 3 48 0,-10-3 16 16,11 4-1680-16,-11-4-352 0,10 3 0 0,-10-3 0 31,9-4-1952-31,-9 4-304 0,0 0-64 0,8-9-16 0</inkml:trace>
  <inkml:trace contextRef="#ctx0" brushRef="#br0" timeOffset="78221.45">30801 3544 36735 0,'0'0'1632'0,"0"0"336"0,0 0-1584 0,7 5-384 16,0 6 0-16,-1-4 0 0,-1 3 0 0,-5-10-256 15,6 7 48-15,-6-7 0 16,0 0-2112-16,11 1-432 0</inkml:trace>
  <inkml:trace contextRef="#ctx0" brushRef="#br0" timeOffset="79085">21579 4824 7359 0,'0'0'656'0,"0"0"-528"0,0 0-128 0,0 0 0 16,0 0 1584-16,0 0 272 0,0 0 64 0,0 0 16 16,0 0-752-16,0 0-160 0,0 0-16 0,-11 8-16 15,3-4-96-15,-3 3 0 0,0 2-16 0,-2 3 0 16,-3-3-384-16,-1 3-80 0,-2-3-16 0,-3 3 0 0,1 0-48 16,1-3-16-16,-1 1 0 0,2-3 0 0,-1-1 112 0,1 2 0 15,2-3 16-15,3 1 0 0,4-1-192 0,1-1-32 16,3 0-16-16,6-4 0 0,0 0-96 0,0 0 0 15,0 0-128-15,0 0 192 0,0 0-192 0,0 0 0 16,0 0 0-16,0 0 0 0,0 0 0 0,7-4 176 16,-7 4-176-16,12-1 160 0,-12 1-160 0,0 0 0 15,0 0 0-15,0 0 0 0,0 0 0 0,0 0 0 16,0 0 0-16,0 0 0 0,0 0 0 0,0 0 0 16,0 0 0-16,9 8 0 0,-9-8 0 0,0 0 0 15,0 0 0-15,0 0 128 0,0 0-128 0,0 0 0 16,0 0 0-16,0 0 0 0,0 0 0 0,10-4 0 15,-10 4 0-15,10-4 0 16,-2-4-832-16,-8 8-112 0,5-9-16 0</inkml:trace>
  <inkml:trace contextRef="#ctx0" brushRef="#br0" timeOffset="79738.07">20185 5014 21183 0,'-14'-2'944'0,"14"2"192"0,-10-1-912 0,10 1-224 0,-9 3 0 0,3 2 0 16,1 8 256-16,2-1 16 0,1 2 0 0,1 7 0 15,1 1-16-15,1 4-16 0,1 3 0 0,2 2 0 16,1-1-48-16,2 4 0 0,-1 1 0 0,3 4 0 15,0 2-192-15,2-2 176 0,2-2-176 0,4-4 160 16,0-5-160-16,4-2 128 0,0-5-128 0,3-4 128 16,3-8 64-16,0-2 0 0,-1-4 0 0,2-3 0 15,4-7 336-15,-1-3 80 0,-1-4 16 0,1-2 0 16,-5-3-112-16,2-3-32 0,-1 0 0 0,0-4 0 16,-2-2-144-16,-1-3-16 0,-1 1-16 0,-2 2 0 15,-4 0 32-15,-3 1 16 0,-1-1 0 0,-4 3 0 0,-4-3 16 0,-2 2 0 16,-6-2 0-16,-1 6 0 0,-1 0-192 0,-1 3-48 15,-4 1 0-15,1 4 0 0,0 0-128 0,0 6 0 16,0 0 0-16,3 4 0 16,-1 0-576-16,7 4-80 0,0 0-32 0,0 0-8672 15,0 0-1744-15</inkml:trace>
  <inkml:trace contextRef="#ctx0" brushRef="#br0" timeOffset="80105.23">21529 4849 26719 0,'-23'2'1184'0,"9"-1"240"0,0-1-1136 0,-1 3-288 0,-3-1 0 0,-2 6 0 16,-1 0 240-16,2 2-16 0,0-1 0 0,0 1 0 16,1-1 144-16,3 4 16 0,1-3 16 0,2 0 0 15,-1 3-160-15,3-2-48 0,5 2 0 0,-1 2 0 16,3 1-192-16,3-2 0 0,1-2 128 0,4-1-128 15,3-2 0-15,2 1 0 0,0 1 0 0,5-4 0 16,3 3-144-16,0 1 144 0,3 3-208 0,1-3 80 16,0-1 128-16,-1 4 0 0,2 0-144 0,-3-2 144 15,1 0 0-15,-1 2 0 0,-1-2 0 0,-2 0 0 16,-3 2 0-16,-2 2 0 0,-1-5 0 0,-5 3 0 16,-5 0 0-16,-1 1 0 0,-1-2 0 0,-8 1 0 15,-4 1 128-15,-4 4 80 0,-6 7 32 0,-4-5 0 16,-5-3 48-16,-2 0 16 0,-3 1 0 0,1 3 0 15,1-1-304-15,3-2 160 0,2-2-160 0,5-5 128 16,5-1-464-16,5-8-112 0,3-3 0 0,6-3-8544 16,2-6-1696-16</inkml:trace>
  <inkml:trace contextRef="#ctx0" brushRef="#br0" timeOffset="80456.5">21807 5241 22111 0,'0'0'1968'0,"11"-1"-1584"0,-1-7-384 0,6 3 0 16,6 1 192-16,2-4-64 0,5-1 0 0,2-4 0 16,3 0 64-16,0-2 0 0,1 0 0 0,-2-3 0 15,-1 0-192-15,1 0 0 0,0 2 144 0,-3-2-144 16,-3-1 0-16,0 2 128 0,-6 2-128 0,-2 0 0 15,-5 1 224-15,-4 5-32 0,-10 9 0 0,0 0 0 16,0 0 976-16,-11-1 192 0,-6 3 48 0,-4 5 0 16,-6 5-64-16,-3 5-16 0,-5 3 0 0,1 3 0 15,-2 4-432-15,2 1-96 0,1 2-16 0,5 1 0 16,4 1-304-16,6-1-64 0,3 1-16 0,5-5 0 16,5 0-224-16,5-3-48 0,5 0-128 0,5-3 192 15,4 0-64-15,6-2-128 0,8-1 176 0,4-4-176 16,4-7 0-16,5 0 0 0,6-4 0 0,7-1 0 15,4-2-1120-15,5 0-288 0,1 0-48 0,0-2-14416 16</inkml:trace>
  <inkml:trace contextRef="#ctx0" brushRef="#br0" timeOffset="80974.81">24290 4641 18431 0,'-10'-5'1632'0,"10"5"-1312"0,-10-4-320 0,1-2 0 0,1 1 832 16,0 4 80-16,8 1 32 0,-10 0 0 0,0 1 336 0,1 3 80 16,-4 3 16-16,2 2 0 0,0 5-464 0,-2 4-80 15,0 2-32-15,3 10 0 0,-3 5-352 0,3 5-80 16,0-1-16-16,0 3 0 0,0 3-352 0,-1 0 144 16,1 6-144-16,0-1 0 0,0-2 144 0,1-5-144 15,0 0 0-15,0-3 144 16,0-3-512-16,2-4-96 0,-2-7-32 0,2 1 0 15,2-5-1616-15,2-3-336 0,-1-3-64 0,2-7-8064 0</inkml:trace>
  <inkml:trace contextRef="#ctx0" brushRef="#br0" timeOffset="81339.78">24642 5104 20271 0,'-3'-8'1792'0,"2"-3"-1424"0,-1 1-368 0,-1 1 0 16,1-1 1024-16,-4 5 128 0,6 5 16 0,-8-2 16 16,-4 1-448-16,-3 4-96 0,-3 7 0 0,2 1-16 15,-6 3-176-15,-1 4-48 0,-1 2 0 0,0 3 0 16,-2 3-112-16,5-1-32 0,2 4 0 0,0-1 0 16,-2-1-128-16,3 3-128 0,7-7 192 0,1-1-192 15,2-4 144-15,4-3-144 0,2-1 0 0,4-5 144 16,-2-9 80-16,9 6 16 0,4-6 0 0,1-4 0 15,0-2 192-15,1-2 32 0,4-4 16 0,0-1 0 16,0-4-144-16,2 1-16 0,-3 2-16 0,-1-4 0 0,-1-3-32 0,-2 2 0 16,-2 1 0-16,2 2 0 0,-1 4 64 0,-3-1 16 15,-2 5 0-15,-8 8 0 0,10-5-224 0,-10 5-128 16,0 0 128-16,11 8-128 0,-3-2 0 0,0 6 0 16,-1 0 0-16,0 5 0 0,-1 2 0 0,0 4 0 15,1-1 0-15,-1-5-128 0,-1 1-16 0,2 0 0 16,0 0 0-16,3-2 0 15,1 0-1904-15,1-5-368 0,0-1-80 0,2-6-10576 0</inkml:trace>
  <inkml:trace contextRef="#ctx0" brushRef="#br0" timeOffset="81757.28">25208 4871 7359 0,'1'-49'656'0,"0"16"-528"0,-1-7-128 0,0 4 0 16,0 0 896-16,-1 8 128 0,0 0 48 0,-2 9 0 15,-1 5 528-15,1 6 128 0,3 8 0 0,0 0 16 16,0 0-432-16,-11 12-96 0,1 7 0 0,1 8-16 16,0-1-576-16,2 7-112 0,-1 3-32 0,0 6 0 15,1 0-32-15,-2 2 0 0,-1 2 0 0,0 2 0 16,-1 1 208-16,1 0 48 0,0 1 0 0,1-7 0 16,2-1-304-16,0-5-48 0,2-7-16 0,3-2 0 15,-2-4-96-15,3-2-32 0,1-8 0 0,1-3 0 16,-1-11 96-16,0 0 16 0,9 7 0 0,1-6 0 15,1-4 32-15,2-3 16 0,2-4 0 0,2-3 0 0,-1-6-368 16,0-5 0-16,-2 1 0 0,0 4 0 0,0-1 0 0,-2 2-160 16,0 1 16-16,-1 2 0 0,1 4 144 0,-2 3-192 15,-3 3 192-15,-7 5-192 0,0 0 192 0,8 5-192 16,-2 4 192-16,-1 2-192 0,-1 5 192 0,-1 2-192 16,-2 2 192-16,0 3-192 0,-3 2 192 0,-1-1 0 15,-2-1 0-15,-1 3 0 0,-3-2 0 0,-1 1 0 16,-2-3 0-16,-2-3 0 0,0-3 0 0,-3-2 128 15,-5-3-128-15,3 1 176 0,-4-3-176 0,0 1 192 16,0-1-192-16,2-2 192 0,2-6-192 0,1-1 0 16,1-4 144-16,3-1-144 15,2-1-448-15,0-3-176 0,2-2-16 0,4-5-12688 0</inkml:trace>
  <inkml:trace contextRef="#ctx0" brushRef="#br0" timeOffset="82091.57">25481 5326 6447 0,'0'0'272'0,"6"12"80"0,2 1-352 0,2-3 0 0,2 1 0 0,0 1 0 16,2-5 4480-16,3 2 816 0,1-4 160 0,2-3 48 16,3-2-3504-16,2-2-688 0,-4-5-144 0,-1-2-16 15,0-3-400-15,1-3-80 0,-1 0-16 0,-2-3 0 16,-4-2-256-16,-3-1-48 0,-1 2-16 0,-1 0 0 15,-2 0-336-15,-2 1 0 0,-2 1 0 0,-1-1 128 16,-4 0 80-16,-1 1 32 0,-2 1 0 0,-3 3 0 0,-1 2 48 16,-1-1 16-16,-3 5 0 0,-1 3 0 0,-2 4-64 0,-1 4-16 15,1 2 0-15,-2 7 0 0,-1 5-224 16,-2-1 128-16,-2 2-128 0,3 4 0 0,4 3 0 0,2-1 0 16,1 3 0-16,5-3 0 0,3 3 0 0,3-5-128 15,2-2 128-15,4 0 0 0,2 2-192 0,5-4 192 16,3-2-192-16,4-3 192 15,4-4-896-15,2-4-80 0,0-1-16 0,3-5-9152 16,1-5-1824-16</inkml:trace>
  <inkml:trace contextRef="#ctx0" brushRef="#br0" timeOffset="82307.92">26499 4512 13823 0,'0'0'608'0,"0"0"128"0,0 0-592 0,0 0-144 0,-9 7 0 0,-2 7 0 16,-2 5 2880-16,-2 8 560 0,0 1 96 0,-2 5 32 16,-1 4-2128-16,-1 5-416 0,0 2-96 0,-2 5-16 15,1-4-288-15,-1 4-64 0,-2 2-16 0,1 1 0 16,1 5-112-16,-1-2-32 0,-1-2 0 0,3 0 0 16,3-3-400-16,3-8 128 0,4-5-128 0,1-4 0 31,4-4-656-31,1-5-224 0,2-2-32 0,2-7-8448 0,2-4-1696 0</inkml:trace>
  <inkml:trace contextRef="#ctx0" brushRef="#br0" timeOffset="82930.5">26769 5212 17503 0,'-14'4'768'0,"3"2"176"0,0-1-752 0,2 5-192 0,0 2 0 0,2 2 0 16,0-6 1456-16,7-8 256 0,0 0 48 0,0 11 16 0,0-11-864 0,9 9-160 16,4-5-48-16,2-6 0 0,2-5-128 0,0-1-16 15,0-3-16-15,1-1 0 0,0 2-320 0,-1-3-64 16,-3 1-16-16,-1-1 0 0,-2-2-144 0,-2 1 192 15,-2 0-192-15,-2 2 192 0,-3 0-32 0,-2 1 0 16,-2 4 0-16,-3 2 0 0,-4-2 336 0,-1 5 64 16,-2 3 16-16,-4 5 0 0,-6 2-32 0,-1 5 0 15,0 1 0-15,2 0 0 0,-2 1-336 0,0 2-64 16,0 0-16-16,4 2 0 0,2 2-128 0,6-2 0 16,2 0 0-16,4 1 0 0,3-7-192 0,5 0-80 0,1-1-16 15,5-3 0 1,4 1-2160-16,3-3-432 0</inkml:trace>
  <inkml:trace contextRef="#ctx0" brushRef="#br0" timeOffset="83308.07">27390 5112 20271 0,'0'0'1792'0,"-4"-9"-1424"0,1 2-368 0,-4 2 0 15,0 3 352-15,-4 3 0 0,-1 3 0 0,-5 3 0 16,-2 1 320-16,-4 5 64 0,-2 3 16 0,-2 2 0 15,-2 0 80-15,1 1 32 0,1 3 0 0,2 3 0 16,1-1-336-16,3 2-64 0,4 2-16 0,4-8 0 16,3-2-240-16,5-1-48 0,3-1-16 0,6-2 0 15,4-4-144-15,3-2 192 0,3-5-192 0,4-4 192 0,4-7-48 0,3 0 0 16,3-9 0-16,4-1 0 16,2-1 16-16,2-8 0 0,0-2 0 0,-1-4 0 0,-5 1-160 15,0-1 192-15,-2-1-192 0,-1 1 192 0,0-3 240 0,-3 1 48 16,-3-3 16-16,-2 0 0 0,0-1 80 0,-1 3 0 15,-3-3 16-15,-4 1 0 0,1-5-176 0,-5 6-32 16,-3 7-16-16,1 4 0 0,-2 8-128 0,-3 8-32 16,0 10 0-16,0 0 0 0,0 0-64 0,-12 8-16 15,-2 8 0-15,2 6 0 0,-4 6-128 0,2 4-272 16,0 3 64-16,3 7 16 0,0 5 192 0,-1 3 0 16,1 5 0-16,1 3-144 0,1 1-128 0,2 0-32 15,2 4 0-15,3-4-10448 16,2-2-2112-16</inkml:trace>
  <inkml:trace contextRef="#ctx0" brushRef="#br0" timeOffset="84091.43">29026 5188 14735 0,'0'0'1312'0,"0"0"-1056"0,0 0-256 0,0 0 0 16,0 0 1600-16,0 0 272 0,0 0 48 0,0 0 16 16,0 0-464-16,0 0-112 0,0 0-16 0,-9 0 0 15,-2 0-192-15,-1 1-64 0,-3 0 0 0,-4 1 0 16,-5 0-320-16,-4 2-80 0,-1 2-16 0,-2 0 0 15,-1 0-352-15,1 4-80 0,0-2-16 0,2 4 0 16,2 6-224-16,2 0 144 0,2 2-144 0,5 1 128 16,0-1-128-16,7 2 0 0,4-2 0 0,7-1 0 15,2-2 0-15,5-5 0 0,6-2 0 0,4 1 0 16,4-5 0-16,5-4 0 0,2-2 0 0,5-3 128 16,5-9 32-16,0-2 0 0,-1-4 0 0,0-3 0 0,-4-2-32 0,-2-4 0 15,1 1 0-15,-4-6 0 0,1 1-128 0,-2 2 192 16,-3-4-192-16,-1 1 192 0,0 0-192 0,-1 2 160 15,-5-4-160-15,1-1 160 0,-1-2-16 0,-1 1 0 16,0-4 0-16,-2 1 0 0,-2 2-144 0,-3 4 160 16,-1 6-160-16,-1 3 160 0,-3 2-160 0,0 10 0 15,-1 2 0-15,-3 10 0 0,0 0 0 0,-8 6 0 16,-2 4 0-16,0 7 0 0,-6 4 0 0,2 5 0 16,2-2 0-16,-4 9-176 0,2 4 176 0,3 1 0 15,0 5 0-15,2 1-128 0,1-3 128 0,2 4-128 16,1-5 128-16,3 0-128 15,2-2-368-15,3-3-64 0,1-2-16 0,1 1 0 16,2-9-1856-16,2 3-368 0,1-5-80 0,2-3-9280 0</inkml:trace>
  <inkml:trace contextRef="#ctx0" brushRef="#br0" timeOffset="84442.54">29716 5054 25103 0,'0'0'1104'0,"0"0"240"0,-7 0-1072 0,-1 4-272 0,-1 5 0 0,0-1 0 15,-2 2 976-15,-1 4 144 0,0-1 32 0,-2 3 0 16,-3 2-192-16,3 4-16 0,2-3-16 0,1 1 0 16,1 0-448-16,3 2-96 0,1 0 0 0,4-5-16 15,1-1-240-15,3-2-128 0,2-7 160 0,4 2-160 0,-2-4 128 0,4 0-128 16,2-6 0-16,2-2 0 0,-2 0 128 0,2-1-128 15,2-5 0-15,-1-1 0 0,3-4 160 0,-3-3-160 16,0 3 160-16,-2 3-160 0,0-2 144 0,-5 0-144 16,-1 3 128-16,-2 0-128 0,-5 10 192 0,0 0-64 15,0 0 0-15,0 0 0 0,0 0 96 0,0 0 16 16,0 14 0-16,-1 1 0 0,-1 3-240 0,0 0 176 16,0 0-176-16,2 1 160 0,0-1-160 0,4-2 0 15,-1 1 0-15,3-7 0 16,3-1-304-16,1-4-80 0,-10-5-32 0,16 2 0 15,-1 1-1760-15,1-4-368 0,2-3-64 0</inkml:trace>
  <inkml:trace contextRef="#ctx0" brushRef="#br0" timeOffset="84809.4">30366 4393 18431 0,'0'0'816'15,"0"0"160"-15,0 0-784 0,0 0-192 0,0 0 0 0,6 9 0 0,-2 3 2032 0,-4 4 352 16,-2 5 80-16,-4 5 16 0,0 4-1200 0,-2 3-224 16,0 6-48-16,-3 2-16 0,-1 3-320 0,2 2-64 15,-2 4-16-15,2-2 0 0,-2 3-144 0,2 1-16 16,1-3-16-16,2 1 0 0,0-6-240 0,2 0-48 16,2-5-128-16,0-5 192 15,3-6-704-15,0-1-128 0,-1-5-48 0,2-5 0 16,2-3-1712-16,-2-7-352 0</inkml:trace>
  <inkml:trace contextRef="#ctx0" brushRef="#br0" timeOffset="85225.46">30100 4951 19343 0,'0'0'1728'0,"0"0"-1392"0,0 0-336 0,0 0 0 15,13 4 1856-15,2-4 320 0,2-1 48 0,2-2 16 16,2 0-1664-16,6 0-320 0,0 1-64 0,6-1 0 15,1-3 128-15,2-1 16 0,-1 1 16 0,2-2 0 16,-1 2-352-16,-3 2 144 0,-3-3-144 0,-2-1 0 16,-2-4 0-16,-2 5 0 0,-1-2 0 0,-2 3 0 15,0 2 128-15,-3 1-128 0,-6-1 0 0,2 3 0 16,-4-1 400-16,-10 2-16 0,0 0-16 0,0 0 0 16,0 0 32-16,0 0 16 0,0 0 0 0,0 0 0 15,0 0-160-15,0 0-16 0,-6 9-16 0,2-1 0 16,-1 4-32-16,-4 1-16 0,2 2 0 0,-1 1 0 0,0 0-16 0,2 1 0 15,1 2 0-15,-1 1 0 0,3-3-32 0,2 6-128 16,1-1 192-16,2-3-64 0,6-4-128 0,0-3 128 16,3-2-128-16,2-1 128 0,1-2 208 0,1-3 48 15,3 0 0-15,3-2 0 0,2 1 192 0,1-3 32 16,1-3 16-16,1 3 0 0,2 0-112 0,-1 4 0 16,-2-1-16-16,-1-1 0 0,-2 2-176 0,0 0-16 15,-1 0-16-15,1-2 0 0,-3 1-160 0,3-2-128 16,-3-1 192-16,1-1-192 0,-1-3 0 0,1-2-304 15,2-1 48-15,-3-3 0 16,-2 3-2240-16,-3-5-432 0,3-6-80 0,-5 2-32 0</inkml:trace>
  <inkml:trace contextRef="#ctx0" brushRef="#br0" timeOffset="85893.1">22128 6462 16575 0,'-2'-25'736'0,"2"9"160"0,3-2-720 0,0 0-176 0,-1-3 0 0,1 7 0 15,0 1 1792-15,1 4 336 0,-4 9 64 0,7-6 16 16,-7 6-672-16,0 0-144 0,0 0-32 0,0 0 0 16,5 16-528-16,-3 8-128 0,-2 7 0 0,-1 4-16 15,-3 5-240-15,2 6-32 0,-3 2-16 0,-1 4 0 16,3 5-224-16,-1 2-48 0,-1-1-128 0,0 4 192 0,0-4-192 0,1-1 128 15,1-1-128-15,3-4 0 16,1-3-496-16,2-9-192 0,0-8-32 0,0-4-8880 16,1-6-1792-16</inkml:trace>
  <inkml:trace contextRef="#ctx0" brushRef="#br0" timeOffset="86244">22022 6886 30399 0,'-11'-8'2704'0,"11"8"-2160"16,0-8-544-16,6 0 0 0,6 4 192 0,3 0-192 15,4-2 192-15,3-4-192 0,-2-2 256 0,4 1-48 0,1-3-16 0,2 0 0 16,2 1-192-16,1 2 0 0,0-2 0 0,3 2 0 16,-1 0 0-16,0-1-336 0,-2 2 48 0,-1 2 16 15,1 4-16-15,-6 4 0 0,-4 1 0 0,-6 4 0 16,0 4 160-16,-2 2 128 0,-2 3-192 0,-1 3 192 15,-2 5 0-15,-2 3 0 0,-1 1 128 0,-1 0-128 16,-3-3 464-16,0-2 0 0,1-4 0 0,3 1 0 16,0 3 144-16,3-6 32 0,2-1 0 0,1-5 0 15,0-3-320-15,6-2-48 0,-1-4-16 0,3 0 0 16,1-3-48-16,1-3-16 0,-1-2 0 0,2-2 0 16,-4-1-64-16,-3-4 0 0,0-1-128 0,-2 4 192 15,-5 1-32-15,0 0-16 0,-7 2 0 0,-3-2 0 16,-3 2 304-16,-2 0 48 0,-2 2 16 0,-5 1 0 15,-8 4-144-15,0 2-32 0,-1 1 0 0,0 1 0 16,0 3-336-16,1-1 144 0,1-1-144 0,2 2 0 16,1 3-1072-16,5-3-320 15,4 1-64-15,10-6-9280 0,-8-1-1856 0</inkml:trace>
  <inkml:trace contextRef="#ctx0" brushRef="#br0" timeOffset="86660.12">24346 6674 26719 0,'-12'-12'2368'0,"-3"2"-1888"0,-3-3-480 0,1 1 0 16,-1 3 704-16,-1 0 32 0,-2 4 16 0,-2 5 0 16,1 0 176-16,-4 5 32 0,1 4 16 0,-1 1 0 15,0 4-336-15,-1 4-64 0,0 2 0 0,4 3-16 16,-1 0-368-16,3 0-192 0,2 5 192 0,3-4-192 15,5 0 160-15,3 1-160 0,4-3 128 0,4-4-128 16,4 0 0-16,6-3 0 0,-2-4 128 0,5 2-128 16,3 0 0-16,3-6 128 0,2 1-128 0,4-4 128 15,3-3-128-15,1-2 0 0,4-7 144 0,-3 1-144 16,-1-5-320-16,-2 1-144 0,-1-6-32 0,-2-2 0 16,-1-4-2016-16,0 0-416 0,0 0-80 0,-5 2 0 0</inkml:trace>
  <inkml:trace contextRef="#ctx0" brushRef="#br0" timeOffset="86943.61">24575 6533 21183 0,'0'0'1888'0,"0"12"-1504"15,0 1-384-15,0 5 0 0,0 2 944 0,1 4 112 16,-1-1 32-16,0 4 0 0,0-3-96 0,0 2-16 16,-1-1 0-16,1 0 0 0,0 6-144 0,0 1-48 0,1-6 0 0,-1 5 0 15,0-6-224-15,0-1-48 0,0-5-16 0,1-2 0 16,0-4-160-16,2-1-16 0,-3-12-16 0,0 0 0 15,9 6-80-15,-9-6-16 0,9-7 0 0,0-3 0 16,1-3 112-16,0-2 0 0,-1-3 16 0,1-1 0 16,-1-6-128-16,0-1-16 0,0-3-16 0,1 2 0 15,0-1-176-15,0 3 0 0,0-4 144 0,1 5-144 16,0-3 0-16,1 4 0 0,0 1 0 0,2 6 0 16,0 3 0-16,1 4 0 0,1-1 0 0,-1 5 0 15,1 4-208-15,-2 1-16 0,-2 1 0 0,3 0 0 31,-1 1-1904-31,0-1-384 0,0 1-80 0</inkml:trace>
  <inkml:trace contextRef="#ctx0" brushRef="#br0" timeOffset="87244.24">25228 6789 19343 0,'0'0'1728'0,"0"0"-1392"0,0 0-336 0,0 0 0 0,8 12 1040 0,2-6 144 15,0-1 32-15,1-5 0 0,2-3-352 0,2-3-64 16,2 0-16-16,2-5 0 0,1-1-128 0,1 1-16 16,-1-3-16-16,3 0 0 0,-2-3-368 0,4 2-64 15,-2 1 0-15,-3 0-16 0,-1-1-176 0,-3 0 0 16,-3-1 144-16,-1 5-144 0,-5-2 256 0,-3 4-32 0,-4 0 0 16,-3 4 0-16,-2-1 320 0,-3 5 64 0,-5 3 16 0,-2 6 0 15,-3-1-272-15,-4 6-48 0,1 4-16 0,-1 0 0 16,2 3-288-16,-1 0 128 0,0 3-128 0,2 3 0 15,-1-1 128-15,5 3-128 0,3-4 0 0,3 1 0 16,2-3 0-16,3-4 0 0,3-3-128 0,4-4 128 31,2 1-1040-31,4-3-112 0,2-3-32 0,4-5-12576 0</inkml:trace>
  <inkml:trace contextRef="#ctx0" brushRef="#br0" timeOffset="87577.46">25886 6698 20271 0,'-11'10'1792'0,"-2"3"-1424"0,-1 5-368 0,2 2 0 0,-2-1 2192 0,1 1 368 16,-1 1 80-16,2-1 16 0,5-1-1536 0,1-1-304 16,4-3-64-16,2-1-16 0,2-6-336 0,-2-8-64 15,10 9-16-15,0-6 0 0,0-1-320 0,3-2 0 16,1-2 0-16,2-5 0 0,2-3-240 0,2-3-16 15,2-5 0-15,-2 3 0 16,-2 2-256-16,0-2-48 0,0-2-16 0,-3 2 0 0,0 2 240 0,-2 3 32 16,1-4 16-16,-3 3 0 0,0 1 288 0,-3 0 0 15,-1 4 0-15,-7 6 0 0,0 0 0 0,0 0 0 16,0 0 0-16,0 0 0 0,0 0 0 0,0 0 0 16,5 11 0-16,-1 1 0 0,-3 2-176 0,-1-1 32 15,-1-2 0-15,-1 1 0 16,2-12-704-16,0 11-144 0,0-2-32 0,0-9 0 15,0 0-640-15,0 0-128 0,13 7-16 0,0-1-4592 0,0-4-896 0</inkml:trace>
  <inkml:trace contextRef="#ctx0" brushRef="#br0" timeOffset="87895.13">26569 6090 23551 0,'0'0'1040'0,"0"0"224"15,0 0-1008-15,-5 13-256 0,1-3 0 0,-2 7 0 0,-1 6 832 0,1 1 112 16,-2 5 16-16,1 2 16 0,-1 3-176 0,1 7-32 15,-1-2-16-15,0 4 0 0,-1 7 624 0,2 1 128 16,-2 1 32-16,0 0 0 16,0-3-1872-16,1 0-368 0,1-1-80 0,3-5-16 0,0-5 400 0,3-5 80 15,0-3 0-15,1-8 16 16,2 1-784-16,2-1-144 0,-1-9-48 16,-1-2-11360-16</inkml:trace>
  <inkml:trace contextRef="#ctx0" brushRef="#br0" timeOffset="88051.09">26284 6631 29423 0,'0'0'1296'0,"12"1"288"0,2-1-1264 0,4 2-320 0,1 0 0 0,3-4 0 16,4-1 0-16,3-3 0 0,3 0 0 0,4-4 0 15,0 2-288-15,3-2 32 0,-1 3 16 0</inkml:trace>
  <inkml:trace contextRef="#ctx0" brushRef="#br0" timeOffset="88328.75">26941 6639 18431 0,'0'0'816'0,"0"0"160"0,0 0-784 0,13-1-192 0,2-1 0 0,-3-3 0 0,-1-3 1472 0,2-1 240 15,0-2 48-15,1-2 16 0,0 3-1008 0,-3-2-208 16,3 0-48-16,-2 1 0 0,-4 0-128 0,-1 3-16 16,-2-1-16-16,-5 9 0 0,0 0 128 0,0 0 32 15,-10-2 0-15,0 2 0 0,-4 1 128 0,-3 6 48 16,-1 3 0-16,0 4 0 0,-1-2-112 0,0 6-32 16,2 4 0-16,-1-1 0 0,1 0-256 0,5 2-48 15,1 2-16-15,4-2 0 0,2-3-224 0,3 1 0 0,5-4 0 0,3 1 0 31,3-1-1264-31,6-1-240 0,4-1-48 0,6-6-12416 0</inkml:trace>
  <inkml:trace contextRef="#ctx0" brushRef="#br0" timeOffset="89012.6">28350 6229 23263 0,'-18'-12'1024'0,"8"7"224"0,0 3-992 0,-2-2-256 16,2 0 0-16,3 3 0 0,-4 1 416 0,11 0 32 15,-9 4 16-15,9-4 0 0,-8 2 368 0,8-2 64 16,-7 7 0-16,1 4 16 0,-1 2-16 0,2 5 0 16,3 7 0-16,-3-1 0 0,-2 3-208 0,2 0-48 15,2 3-16-15,-1 1 0 0,-1 0-224 0,1 2-32 16,0-3-16-16,0-5 0 0,0 2-160 0,3-6-16 15,-3-2-16-15,2-3 0 0,-1-4 32 0,1-4 0 0,2-8 0 0,0 0 0 16,0 0 192-16,0 0 64 0,0 0 0 0,0 0 0 16,0 0-48-16,1-13 0 0,1-3 0 0,2-2 0 15,1-1-208-15,4 0-32 0,0 0-16 0,1-2 0 16,2-1-144-16,2-3 0 0,4 6 0 0,-1-1 128 16,0 0-128-16,2 1 0 0,1 0 0 0,1 1 0 15,0 1 0-15,0 2 0 0,-4 5-144 0,1 5 144 16,-3 6 0-16,1 5-160 0,-4 1 160 0,2 5-128 15,-3 2 128-15,-3 5-208 0,0 4 80 0,-2 0 128 16,-2 5-192-16,-1-4 192 0,-3 3-192 0,0-4 192 16,-3-1-208-16,1-3 80 0,-1-3 128 0,1-2-208 15,-2-8 208-15,4-6 0 0,0 0 0 0,0 0 0 16,0 0 0-16,0 0 128 0,0 0 0 0,5-7-128 0,1-8 320 16,3-1-64-16,3-4 0 0,0 1 0 0,1-3-80 0,1-1-32 15,2 2 0-15,2 0 0 0,0 2-144 0,0 3 0 16,0 1 0-16,1 6 0 0,-1 2 0 0,-1 6 0 15,-1 4 0-15,0 3 0 0,-1-1 0 0,-1 7 0 16,-1-1 0-16,-2 5-176 0,0 4 176 0,-5-1-128 16,-3 2 128-16,3-4-128 15,-1-6-304-15,0 2-48 0,0 0-16 0,2-3 0 16,0 2-2912-16,2-3-592 0</inkml:trace>
  <inkml:trace contextRef="#ctx0" brushRef="#br0" timeOffset="89345.68">29517 6263 27647 0,'0'0'2448'0,"-9"3"-1952"0,-1 1-496 0,-2 3 0 16,0 1 752-16,-2 5 48 0,-4 1 16 0,-1 2 0 16,-3 7-48-16,-1-3 0 0,-1 1 0 0,1-1 0 15,0 0 32-15,3 3 0 0,2-1 0 0,5-2 0 16,2 2-352-16,6-3-80 0,4-3-16 0,4 0 0 15,6-2-224-15,5-6-128 0,4 1 128 0,4-5-128 16,2-4 0-16,3-1 128 0,1-4-128 0,0-5 0 16,0-2 128-16,-1 1-128 0,-1-6 128 0,-2 1-128 15,-2-2 160-15,-2 0-32 0,0 0-128 0,-2 1 192 16,-4-5 128-16,-1 3 32 0,-3 1 0 0,-4 2 0 0,-2-2-48 0,-3 1-16 16,-3 1 0-16,-3 3 0 0,-3 2-144 15,-1-1-16-15,-5 1-128 0,-1 4 192 0,-1 5-192 0,-1 0-240 16,0 2 48-16,0 0 16 15,-1-1-1280-15,4 2-256 0,0 2-48 0,1 0-16 16,2 0-1552-16,1 1-304 0</inkml:trace>
  <inkml:trace contextRef="#ctx0" brushRef="#br0" timeOffset="89812.93">30042 6318 14735 0,'0'0'640'0,"0"0"160"0,0 0-640 16,0 0-160-16,10 2 0 0,-10-2 0 0,0 0 1456 0,0 0 256 0,0 0 48 0,0 0 16 16,0 0-416-16,0 0-80 0,0 12 0 0,0-12-16 15,-4 6-176-15,0 6-16 0,-3-2-16 0,-1 3 0 16,-1 2-80-16,-1 1-16 0,-1 3 0 0,-2 2 0 16,-2 3-240-16,2 1-48 0,1-3-16 0,1 2 0 15,2 3-272-15,4-4-64 0,1-1-16 0,4-2 0 16,5-5-128-16,3-2-32 0,0-1 0 0,4-7 0 15,5 0 48-15,2-5 0 0,1-5 0 0,2-5 0 16,-1-1 0-16,2-7 16 0,0-5 0 0,0 0 0 16,0 0-64-16,0-3-16 0,-3-1 0 0,-1-2 0 15,2 2 0-15,-6-2 0 0,1 1 0 0,-2-3 0 16,-2-1 48-16,-1 1 0 0,1 0 0 0,-2-4 0 16,-3-9-176-16,2 4 160 0,-5-5-160 0,2-1 160 0,2-3-160 0,-2-1 0 15,1 6 0-15,-2 6 128 0,-1 6-128 16,-2 10 0-16,1 7 0 0,-3 5 0 0,0 10-208 0,0 0 80 15,-8 10 128-15,-1 7-208 0,-1 5 16 0,-1 10 0 16,-3 4 0-16,4 1 0 0,-1 3 192 0,4 10-176 16,-3 6 176-16,3 2-160 0,2 2 160 0,1 0 0 15,0-2 0-15,3 2-128 0,0-3 128 0,3-3 0 16,2-5 0-16,4-4 0 0,-3-3-160 0,4-8 0 16,1-5 0-16,2-3 0 15,-5 0-512-15,5-9-96 0,2-8-32 0,1-4 0 16,0-9-1952-16,-1-5-384 0,5-15-64 0,5-4-32 0</inkml:trace>
  <inkml:trace contextRef="#ctx0" brushRef="#br0" timeOffset="90199.55">30527 6407 26719 0,'0'0'2368'0,"-3"13"-1888"0,0 1-480 0,2 1 0 15,3 0 976-15,3 0 112 0,-2 2 0 0,4-4 16 16,4-5-16-16,1-1-16 0,4-1 0 0,3-5 0 16,2 1-368-16,2-4-80 0,4-1-16 0,1-6 0 15,2 0-304-15,2-4-64 0,1 2-16 0,0-2 0 16,0-4-16-16,0 1 0 0,-1-1 0 0,-3-4 0 0,-2-6 128 16,-3 4 32-16,-2-3 0 0,-4 1 0 0,-4 4-96 0,-2-3-16 15,-2 2 0-15,-4-1 0 16,-3 3-48-16,-3 1-16 0,-2 2 0 0,-3 3 0 0,-3 7 48 15,-3 1 0-15,-6 6 0 0,-2 7 0 0,-5 3-240 0,-4 8 144 16,-3 6-144-16,0 3 128 0,-1 6-128 0,4 4 0 16,0 2 0-16,5 4 0 0,3 0 0 0,4 1 0 15,6 0 0-15,5-3 0 0,3 2 0 0,6-5 0 16,4-2 128-16,4-6-128 0,2-3 160 0,6-4 0 16,3-4 0-16,6 0 0 0,3 0 16 0,5-8 0 15,2-5 0-15,5-6 0 0,0-4-176 0,6-1-176 16,2-6 48-16,5 3 0 15,1-8-1888-15,3 4-368 0,6 0-80 0</inkml:trace>
  <inkml:trace contextRef="#ctx0" brushRef="#br0" timeOffset="91264.85">31684 6694 21183 0,'0'0'944'0,"0"0"192"0,0 0-912 0,1 12-224 0,1-4 0 0,0 1 0 16,-2-9 928-16,0 0 144 0,0 8 16 0,0-8 16 15,0 0 176-15,0 0 48 0,9-3 0 0,4-5 0 16,2-4-176-16,2-3-48 0,0-7 0 0,4-4 0 16,2-5-656-16,1 1-128 0,0-5-16 0,3-3-16 15,0-5-16-15,1-3 0 0,0-5 0 0,0-2 0 16,0-4 368-16,0-6 64 0,0-1 0 0,-1-6 16 15,-3-4-80-15,-1-4 0 16,-3 2-16-16,2 1 0 0,-4-2-240 0,-4 9-32 0,-2 7-16 0,-1 14 0 16,-2 8 64-16,-4 12 16 0,-3 7 0 0,-4 5 0 15,-1 6-208-15,3 9-32 0,-13 3-16 0,-2 10 0 16,-1 11-160-16,-5 6 0 0,-3 8-192 0,-1 7 192 16,-5 8-176-16,-1 1 176 0,1 7-128 0,-1 5 128 15,-4 4 0-15,5 3-128 0,1 0 128 0,3-1 0 0,7-3 0 16,1-1 0-16,3-6 0 0,5-2 0 0,2-5 0 0,7-5 0 15,2-4 0-15,6-1 0 0,4-5 0 0,7-2 0 16,5-3 0-16,10-3 128 0,6-8-128 0,6-3 0 16,4-5 0-16,-17-9 128 15,9-2-1152-15,8-4-240 0,7-1-32 0,8-1-16 16,3-4-1520-16,4-4-304 0,109-15-64 0,-11 5-16 0</inkml:trace>
  <inkml:trace contextRef="#ctx0" brushRef="#br0" timeOffset="93134.71">24802 7392 7359 0,'0'0'656'0,"0"0"-528"16,0 0-128-16,0 0 0 0,0 0 2640 0,0 0 496 16,4-8 112-16,-4 8 16 0,0 0-1744 0,0 0-352 15,1-9-64-15,-1 9-16 0,0 0-192 0,0 0-32 16,0 0-16-16,0 0 0 0,0 0-192 0,0 0-32 16,0 0-16-16,0 0 0 0,-5 14-192 0,0 2-32 15,0 0-16-15,1 6 0 0,-2 1-48 0,1 6 0 16,0 0 0-16,3 4 0 0,0 1-80 0,2 2-32 15,0 2 0-15,2 0 0 0,2 2-48 0,1 2-16 16,2 6 0-16,0-1 0 0,2-1-16 0,0-2-128 16,1 2 192-16,3 4-64 0,1-2-128 0,2 0 0 15,2 2 0-15,1-3 0 0,3 2 0 0,0 1 128 16,0 1-128-16,3 1 0 0,0 1 0 0,3-1 0 16,2-2 128-16,2 1-128 0,0 0 0 0,-1 1 0 0,0 2 0 15,-1 1 0-15,-4 0 0 0,1-1 0 0,0-1 0 16,1-1 0-16,2 0 0 0,3 0 0 0,-2-4 0 0,6-1 0 15,3 1 0-15,7 2 128 0,0-5-128 0,2-1 128 16,-4-7-128-16,1-2 192 0,-3 0-192 0,2-2 192 16,-2-3-64-16,2 3-128 0,0 0 192 0,2 0-64 15,4-3-128-15,1 2 192 0,2 1-192 0,-2 0 192 0,-4-2-192 0,-1-1 128 16,0 0-128-16,-1 3 128 16,1 0-128-16,0 2 0 0,4-4 144 0,1 1-144 0,4-1 0 0,-3-1 0 15,-2-3 0-15,-3 1 0 0,-3-3 0 0,-1-1 0 16,0 0 0-16,1-3 128 0,4-1-128 0,-2-1 0 15,1 0 0-15,2 0 128 0,2-1-128 0,-5 1 0 16,0 3 0-16,-4-6 0 0,-4 1 0 0,1-1 0 16,-1 2 0-16,-1 1 0 0,0 4 0 0,-1 0 0 15,-1-3 0-15,-1 2 0 0,-1-3 0 0,-3 3 128 16,1-2-128-16,-5 0 0 0,-1-1 0 0,-4 3 0 16,-2 1 0-16,-1 0 128 0,-2-3-128 0,0 0 0 15,-3 2 128-15,-1 3-128 0,0 0 0 0,0-1 128 16,-2 1-128-16,2 1 0 0,1 3 144 0,-3-1-144 15,0 2 192-15,-1 3-192 0,-1 2 144 0,0-2-144 16,-2-3 0-16,1 2 144 0,-3 0 32 0,0 0 0 0,-1-3 0 0,1 1 0 16,-1 3 16-16,0 0 16 15,-2 0 0-15,2-2 0 0,-2 1 16 0,0 1 0 16,-1 2 0-16,0-3 0 0,-1-1 96 0,0 0 0 16,0 4 16-16,0-2 0 0,-1-3 48 0,0-2 16 0,-1 1 0 0,0-2 0 15,-1 2-144-15,1-2-16 0,-1-1-16 0,1-4 0 16,-1 0-96-16,2 0 0 0,0-2-128 15,1-4 192-15,-4-2-192 0,3 2 0 0,1-2 128 0,0 1-128 16,0-6 0-16,1 1 0 0,-1-10 0 0,4 11 0 16,-4-11-160-16,0 0-80 0,3 6-16 0,-3-6 0 15,0 0-528 1,0 0-112-16,9-6-32 0,-4-4-10608 0,-1-2-2128 0</inkml:trace>
  <inkml:trace contextRef="#ctx0" brushRef="#br0" timeOffset="93548.79">28809 11225 4607 0,'0'0'192'0,"-7"11"64"0,1 4-256 0,-2 4 0 0,1 6 0 0,2 7 0 16,2 6 6432-16,1 8 1248 15,-2 4 240-15,1 0 48 0,2 6-6160 0,-2-1-1232 0,-2 1-240 0,3 0-48 16,-2-1 32-16,1 2 0 0,1-1 0 0,-1-3 0 16,-2-1-192-16,3-2-128 0,0-7 144 0,2 0-144 15,-1-6-256-15,0-3-160 0,1-3-32 16,0-4 0-16,0-8-2608 0,-3-4-528 0</inkml:trace>
  <inkml:trace contextRef="#ctx0" brushRef="#br0" timeOffset="94082.39">28346 11912 32255 0,'0'0'2864'0,"6"7"-2288"16,6 4-576-16,3-5 0 0,5 3 0 0,1-4 0 16,3-5 0-16,4-3 0 0,2-7 0 0,7-1 160 15,3-6-160-15,-1-4 192 0,6-5-64 0,2 0-128 16,3-4 192-16,-1-3-64 0,-2 0-128 0,-5-1 0 15,-4-4 0-15,-3 1 0 0,-3-2 144 0,-1-1-144 16,-2-6 160-16,-2 4-160 0,-4-2 384 0,-3-2 0 16,-2-6-16-16,-4-1 0 0,-4-1 80 0,-1 2 32 15,-4 0 0-15,-1 10 0 0,-2 5 0 0,-2 8 0 0,-2 9 0 0,0 4 0 16,0 10 16-16,2 6 0 16,-8 6 0-16,-1 11 0 0,-1 3-368 0,0 10-128 15,-1 5 0-15,0 5 0 0,1 3 0 0,0 6 0 0,-5 5 0 16,3 2 0-16,0 0 0 0,-1 3 0 0,0 0 0 15,0-1 0-15,1-3 0 0,0-3 0 0,2-2 0 0,3-7 0 16,-1-6 0-16,3-6 0 0,1-3 128 0,3-7-128 16,1-6 368-16,4-6-32 0,-4-9 0 0,0 0 0 15,10 0-128-15,1-6-16 0,2-7-16 0,0-2 0 16,2-3-48-16,1-4 0 0,2 1 0 0,0-4 0 16,-3 1-128-16,-1 4 0 0,0 2 0 0,-1 5 0 15,-2 6 0-15,1 4 0 0,-1 2 0 0,-1 5 0 0,3 2 0 16,-5 7-192-16,-1 5 32 0,0 3 16 0,-2 7 144 0,0 0-208 15,-1 3 80-15,-2 0 128 0,-2-4-176 0,1 1 176 16,1-5-128-16,0 2 128 0,1-2 0 0,2-4 0 16,1-1 0-16,4-1 0 0,3-5-144 0,1-4 144 15,1-2-160-15,3-4 160 0,4-5-256 0,-1-2 64 16,0-5 0-16,0 0 0 0,2-6 192 0,-1 2 0 16,-2-1-160-16,-1 2 160 15,-1 1-448-15,-1-2-32 0,-3 1 0 0,0 3 0 16,-2-3-352-16,2 4-64 0,0-2 0 0,-1 3-16 15,-2-1-2656-15,0 2-528 0</inkml:trace>
  <inkml:trace contextRef="#ctx0" brushRef="#br0" timeOffset="94424.88">29559 11622 30751 0,'0'0'1360'0,"-2"13"288"0,4-1-1328 0,2 5-320 15,1-3 0-15,4 1 0 0,1-3 672 0,4-2 64 0,1-5 16 0,3-1 0 16,0-4 272-16,3-2 48 0,3-1 16 0,2-4 0 16,-3-4-416-16,2-1-80 0,0 0-16 0,0-4 0 15,-4 0-320-15,-2-2-80 0,-1 2-16 0,-5 0 0 16,-3 0-160-16,-4-5 0 0,-2 1 144 0,-3 2-144 16,-2 1 128-16,-3 3-128 0,-5 0 160 0,0 6-160 15,-3 3 0-15,-2 4 0 0,-4 2 0 0,1 7 0 16,-7 6 0-16,1 2 0 0,1 4 0 0,0 3 0 15,0 6-176-15,5-2 32 0,0 1 0 0,6 0 0 16,0-1 144-16,5 2 0 0,1-4 0 0,4 0-128 16,-1-3 128-16,4-2 0 0,-1-4 0 0,5-3-128 0,2-2-64 15,1-1-16-15,1-5 0 0,0-2 0 16,3 0-368-16,-2-5-64 0,2-2 0 0,2-4-16 16,2-1-1648-16,2-3-320 0,1 1-64 0,2-1-10816 15</inkml:trace>
  <inkml:trace contextRef="#ctx0" brushRef="#br0" timeOffset="94749.86">30279 11274 20271 0,'0'0'1792'0,"0"0"-1424"0,0 0-368 0,0 14 0 16,-2 2 2816-16,2 3 512 15,-3 4 80-15,1 5 32 0,1-1-2544 0,-3 3-496 0,0 2-96 0,0-1-32 16,-4-1 304-16,3 3 64 0,-2 0 16 0,2-3 0 16,-3-3-64-16,2-1-16 0,-1-1 0 0,4-6 0 15,0-6-256-15,2-7-48 0,1-6-16 0,0 0 0 16,0 0 64-16,0 0 16 0,11-7 0 0,2-7 0 16,0-3 112-16,1-3 0 0,1-5 16 0,1 2 0 15,2 1-176-15,0 2-32 0,0 1-16 0,2 2 0 0,2 2-32 16,-1 3 0-16,1 7 0 0,1 7 0 0,-2 4-32 15,2 7-16-15,-1 4 0 0,-3 8 0 0,-3 4-160 0,0 5 0 16,-5 2 0-16,-1-1-176 0,1 2-80 0,-5-1 0 16,-1-2-16-16,-1 0 0 15,-2-4-2160-15,-2-2-448 0,-2-3-64 0</inkml:trace>
  <inkml:trace contextRef="#ctx0" brushRef="#br0" timeOffset="95332.72">28586 12933 29487 0,'-12'-12'1296'0,"4"6"288"0,0-4-1264 0,3 2-320 16,1 4 0-16,1-1 0 0,3 5 672 0,0 0 80 16,0 0 16-16,0 0 0 0,0 17-240 0,1 4-32 15,-1 1-16-15,2 2 0 0,0 4-48 0,0 1-16 16,1 3 0-16,-1 1 0 0,2 0-224 0,3-1-64 15,-1-4 0-15,3 1 0 0,0-2 16 0,1-3 0 16,3-6 0-16,3-4 0 0,2-3 176 0,0-5 48 16,2-2 0-16,3-9 0 0,1-3 208 0,3-7 64 15,1-3 0-15,1-2 0 0,-1-4-224 0,-1-5-32 16,-3-3-16-16,-4-1 0 0,-2-1-144 0,-3-1-32 0,-2 0 0 0,-4 3 0 16,-3-1-192-16,-3-1 176 15,-1-1-176-15,-2 5 160 0,-1 3-160 0,0 2 0 16,-1 4 0-16,1 5 0 15,0 4-416-15,0 2-112 0,1 10-32 0,0 0 0 16,0 0-2080-16,0 0-432 0,0 0-64 0</inkml:trace>
  <inkml:trace contextRef="#ctx0" brushRef="#br0" timeOffset="95639.82">29536 12645 34095 0,'0'0'3024'0,"0"0"-2416"0,0 0-480 0,-9 2-128 15,1 4 688-15,-1 5 112 0,-1 1 32 0,0-2 0 16,0 4-320-16,-2-1-64 0,0-1-16 0,-2 4 0 0,-1-1-256 16,2 1-48-16,0 0-128 0,3-2 192 0,4-4-192 0,2 2 128 15,4-12-128-15,0 13 0 0,5-1 0 0,1 0 0 16,1 2 0-16,5-2 0 0,0-2 0 0,3 4 0 16,1-1 144-16,0 3-144 0,-1 2 240 0,-1 1-48 15,-1 3 0-15,-2-3 0 0,-2 0 128 0,-3 1 0 16,-1-1 16-16,-5 0 0 0,0-1 0 0,-3 1 0 15,-2 1 0-15,-2-2 0 0,-3-1-80 0,0-2-32 16,-5 0 0-16,-2-2 0 0,-1-4-224 0,-1 0 128 16,-1-4-128-16,0-3 0 0,-1-3-192 0,2 0-128 15,0-4-16-15,4-4-16 16,2 1-1696-16,2-3-352 0,1-1-64 0,6 0-13792 0</inkml:trace>
  <inkml:trace contextRef="#ctx0" brushRef="#br0" timeOffset="95966.72">29804 12950 12895 0,'0'0'1152'0,"13"5"-928"0,-13-5-224 0,14 2 0 16,7 0 3712-16,1-2 688 16,2-1 144-16,2-3 16 0,-1-2-2992 0,0-6-608 0,1 0-112 0,1-2-16 15,-5-3 64-15,4-1 0 0,1-2 16 0,-3-3 0 16,-1 3-416-16,-4-2-96 0,1-2-16 0,-5 0 0 15,2 4-128-15,-5 2-48 0,-1 0 0 0,-5 1 0 16,-4 2 208-16,-2 4 32 0,-2-1 16 0,-3 5 0 16,-3-5 48-16,-2 7 16 0,-3 4 0 0,-2 3 0 15,-1 2-224-15,-3 9-48 0,-2 5-16 0,1 3 0 16,0 5-240-16,2 2 176 0,2 3-176 0,2 0 160 16,4 1-160-16,0 1 0 0,5 0 144 0,4-1-144 0,1-3 0 15,4 0 0-15,2-1 0 0,4-2 0 0,4-4 0 0,4-3 0 16,1-2 0-16,4-3-128 15,2-1-448-15,6-4-96 0,2-4-16 0,4-2-11456 16,1-6-2288-16</inkml:trace>
  <inkml:trace contextRef="#ctx0" brushRef="#br0" timeOffset="96833.72">29035 14176 15663 0,'-6'-13'1392'0,"1"3"-1120"16,3 0-272-16,0-3 0 0,-1 0 2096 0,1 3 352 15,0-1 80-15,2 4 16 0,0 7-1040 0,0 0-208 16,0 0-32-16,0 0-16 0,0 0-352 0,6 9-64 15,-3 5 0-15,-1 3-16 0,0 3-224 0,-1 4-32 0,-1 4-16 0,-1 0 0 16,-1 1-288-16,-2 3-64 16,-1 0-16-16,0-2 0 0,-2 1-176 0,1-2 192 15,1-6-192-15,0-1 192 0,-2-3-64 0,4-3-128 16,-1-2 192-16,4-14-64 0,0 0 272 0,0 0 48 16,0 0 16-16,0 0 0 0,0 0 80 0,5-10 16 0,1-1 0 0,3-6 0 15,1-2-304-15,0-4-48 0,-1 0-16 0,3 0 0 16,0-1-192-16,1-3 0 15,1 2 0-15,0 0 0 0,0 2 0 0,1 4 0 0,2 0 0 16,1 2 0-16,-1 1 0 0,1 5 0 0,0 6 0 0,0 3 0 16,0 2 0-16,-4 2 0 0,1 7 0 0,-1 1 0 15,0 4 0-15,-1 4 0 0,1 0 0 0,-6 0-160 16,-1 0 160-16,-2 2 0 0,0 1 0 0,-2 2 0 0,-5-4 0 0,0-1 0 16,-2 0 0-16,-1-4-128 0,0-3 128 0,-2-3 144 15,7-8-16-15,0 0-128 0,0 0 0 0,0 0 0 16,0-9 0-16,4-1 0 0,1-3 128 0,4-2 32 15,0-4 0-15,0-1 0 0,2-5-160 0,1 4 0 16,1 1 0-16,-1-1 0 0,1 0 0 0,1 3 0 16,-1 0 0-16,-1 4 0 0,0 0 0 0,-1 8 0 15,-1 1 0-15,2 5 0 0,-4 5 0 0,2 4-176 16,-1 7 176-16,-1 3-128 0,1 1 0 0,-1 3 0 16,0 2 0-16,-2-1 0 0,0 2-64 0,-1-2-16 15,-1 1 0-15,-1-1 0 16,-1-4-432-16,0 0-96 0,0-2-16 0,1-2 0 15,-1-2-1360-15,2-6-256 0,-4-8-64 0,0 0-11232 0</inkml:trace>
  <inkml:trace contextRef="#ctx0" brushRef="#br0" timeOffset="97134.9">29854 14149 28559 0,'-8'-10'1264'0,"4"6"272"0,-3 0-1232 0,7 4-304 0,0 0 0 0,-9 4 0 15,9-4 992-15,-9 11 144 0,0 1 16 0,3 3 16 16,-1 2-784-16,1 3-144 0,-2 4-48 0,3-1 0 16,-1 1-192-16,2 3 144 0,1-2-144 0,3 2 128 15,4-4-128-15,3-2 0 0,3-2 144 0,5-2-144 16,4-3 0-16,3-1 128 0,-1-6-128 0,2-2 0 16,-1-2 320-16,1-7-16 0,0-2 0 0,-2-4 0 15,-3-2 288-15,0-3 64 0,0-4 16 0,-6 1 0 16,1-1-192-16,-3 0-32 0,-4-1-16 0,0 1 0 0,-4 2-160 15,-3 0-16-15,-3 2-16 0,-1-1 0 0,-4-2-96 0,-1 0-16 16,-2 4 0-16,0 1 0 0,-2 3-336 0,-3 0-80 16,1 4-16-16,-1 4 0 15,-1 1-1216-15,2 2-240 0,1 1-48 0,2 3-16 16,3 4-992-16,1-3-192 0</inkml:trace>
  <inkml:trace contextRef="#ctx0" brushRef="#br0" timeOffset="97568.47">30263 14094 16575 0,'0'0'736'0,"0"0"160"0,0 0-720 0,6-7-176 15,-6 7 0-15,0 0 0 0,4-8 1536 0,-4 8 256 0,0 0 64 0,0 0 16 16,-4-6-848-16,4 6-192 0,0 0-16 0,0 0-16 16,-14 2-272-16,3 2-48 0,-2 2-16 15,0 5 0-15,-2 5-208 0,4 2-32 0,-3 1-16 16,1 3 0-16,3 4 176 0,-2 2 16 0,1 1 16 0,2-1 0 15,0 2 96-15,8-2 32 0,-2-3 0 16,6-2 0-16,2-3-32 0,4-3-16 0,2-5 0 0,3 0 0 16,2-7 16-16,4-1 16 0,2-4 0 0,-1-4 0 15,1-2 32-15,2-7 0 0,1-5 0 0,1-1 0 16,-2-6-112-16,1-1-32 0,-2 1 0 0,4-4 0 0,-4 1-256 16,-3 1-160-16,-1-6 192 0,-2-1-192 15,-3-3 144-15,-4 0-144 0,-4-1 0 0,1-2 144 0,-4-3-144 16,0 1 160-16,-2-6-160 0,-1 1 160 0,-2-4-160 0,-1 0 160 15,-1 3-160-15,0 7 160 0,-1 6-160 16,2 4 0-16,-2 11 0 0,1 6 0 0,-1 7 0 0,5 7 0 16,0 0 0-16,-11 17 0 0,3 3 0 0,0 9-144 15,0 3 144-15,2 8-160 0,0-2 160 0,1 5-160 16,-2 7 160-16,3 4-160 0,2 5 160 0,1 3 0 16,1-1-144-16,0 3 144 0,0-3-240 0,2 0 32 15,3-11 0-15,2-4 0 16,-1 1-1136-16,1-9-240 0,2-7-32 0,0-4-16 15,1-5-1040-15,-1-3-208 0</inkml:trace>
  <inkml:trace contextRef="#ctx0" brushRef="#br0" timeOffset="98037.67">30601 14176 24879 0,'-16'24'1088'0,"5"-8"256"0,1 3-1088 0,1 0-256 0,3 1 0 0,3 0 0 15,3 0 1456-15,3-1 224 0,2-4 48 0,1-1 16 16,3-5-976-16,4-1-192 0,1-4-32 0,6-2-16 16,1-3 176-16,3-3 16 0,1-1 16 0,4-6 0 15,2-3-352-15,1-1-64 0,0-2 0 0,1-1-16 16,0-3 16-16,1-2 16 0,-1 0 0 0,-4-3 0 16,0 2 80-16,-4-5 16 0,-4-3 0 0,-3 4 0 0,-1-1-160 15,-6 1-16-15,-1-4-16 0,-2 1 0 0,-4 0-112 0,-1 4-128 16,-3 4 176-16,-1 4-176 0,-1 2 144 15,-1 4-144-15,-1 5 0 0,-1 3 144 0,-1 4-144 16,-2 5 0-16,1 6 0 0,-6 0 128 0,0 4-128 0,0 5 0 16,1 4-192-16,-1 1 192 0,-2 0-176 0,-1 4 176 15,4-2-128-15,-3 3 128 0,-2 1 0 0,3-2 0 16,1 2 0-16,1-4-128 0,0 2 128 0,5-5 0 16,3 0 0-16,1-1 0 0,1-3 0 0,3 0 0 15,1-1 0-15,6-2 0 0,5 2 0 0,-1-5 0 16,1-2 0-16,1 2 0 0,1-3 0 0,1 0 144 15,-1-2-144-15,0-1 0 0,0-3 128 0,1 0-128 16,0-2 0-16,-2-2 0 0,0-2 0 0,-1-2 0 16,0 0 0-16,-2-3 0 0,0-1 0 0,1 3 0 15,-6-4 0-15,2 1-144 16,-2-4-288-16,-1 2-48 0,2 1-16 0,-3-1 0 16,-1-1-624-16,1 0-128 0,-4 11-32 0,4-10 0 15,-2 0-1680-15,2 2-352 0,-2-2-64 0</inkml:trace>
  <inkml:trace contextRef="#ctx0" brushRef="#br0" timeOffset="98535.77">31415 14116 14623 0,'1'19'640'0,"-1"-4"144"0,0 3-624 0,1 2-160 0,0 3 0 0,2-1 0 0,-3-3 1216 0,0 0 224 15,0-1 32-15,0 0 16 0,0-1-16 0,0-1 0 16,1-6 0-16,-1-10 0 0,5 12 80 0,0-4 16 16,-5-8 0-16,0 0 0 0,13 5-480 0,0-4-80 15,-2-4-32-15,3-5 0 0,1-5-272 0,2-3-64 16,0-2-16-16,-1-5 0 0,1-1-176 0,-2-5-48 15,3 1 0-15,-2-5 0 0,2-5-48 0,0-4-16 16,-2 0 0-16,3-3 0 0,3 1-112 0,-2-7-32 16,1-3 0-16,-1-3 0 0,-1-5-192 0,0-3 176 15,-1-5-176-15,-2-1 160 0,0 0-160 0,-4 4 192 16,-3 0-192-16,0 8 192 0,-2 7-192 0,-4 6 0 0,0 4 0 0,-2 8 128 16,-1 8-128-16,-2 8 160 15,-3 4-160-15,-2 11 160 0,0 3-160 0,-4 6 0 0,-4 10 0 0,-1 11 0 16,-5 2 0-16,0 13 0 0,0 3 0 0,0 8-176 15,-3 6 176-15,3 5 0 0,2 5 0 0,4 2-128 16,1 6 128-16,2-2 0 0,5 0 0 0,3-7 0 16,4-2 0-16,4-3 0 0,3-6 0 0,4-4 0 15,1-10 0-15,6-3 0 0,0-3 0 0,4-7 0 16,-1-1 0-16,5-8-160 0,4-3 16 0,4-5 0 31,5-5-2272-31,4-3-448 0</inkml:trace>
  <inkml:trace contextRef="#ctx0" brushRef="#br0" timeOffset="99152.25">29433 15022 2751 0,'-3'-13'256'0,"3"2"-256"15,0 1 0-15,3-4 0 0,1 2 6192 0,0 2 1184 16,-1 3 240-16,-3 7 64 0,0 0-5424 0,0 0-1072 16,0 0-224-16,0 0-32 0,7 12-400 0,-2 6-80 15,-3 10 0-15,1 1-16 0,-2 6-176 0,2 5-16 16,-2 4-16-16,0 0 0 0,-1 1-224 0,3 3 128 15,1-2-128-15,-1 2 0 0,0-1 0 0,-1-1 0 16,2 2 0-16,0-5 0 16,-4-1-2064-16,1-4-304 0,-1-7-64 0,0-5-11136 0</inkml:trace>
  <inkml:trace contextRef="#ctx0" brushRef="#br0" timeOffset="99476.55">29219 15512 8287 0,'0'0'736'0,"0"0"-592"0,11 2-144 0,4 1 0 16,4 0 4064-16,8-3 784 0,7 0 144 0,3-3 48 15,0-1-3472-15,2-3-688 0,-1 2-144 0,0-4-32 16,0 1-128-16,1-4-16 0,-4 2-16 0,-1 1 0 16,-1-2-256-16,-3 2-48 0,-5 0-16 0,-3 4 0 15,-3 2-224-15,-4 3 128 0,-4 1-128 0,-3 6 0 0,-8-7 224 16,3 15-48-16,-7 2-16 0,-4 3 0 0,-1 2 64 0,0 4 16 15,-2 5 0-15,2-2 0 0,-2 3-96 16,4-2-16-16,2-4 0 0,3-5 0 0,2-2 0 0,5-3 0 16,2-2 0-16,6-2 0 0,5-3 224 0,3-2 32 15,5-5 16-15,2-2 0 0,1-5 80 0,2-4 16 16,-1-5 0-16,-2-2 0 0,-2-5-64 0,-2 0-16 16,-3-2 0-16,-2-3 0 0,-1 1-80 0,-1-2-16 15,-5 3 0-15,-1 2 0 0,-5-2 192 0,-4 1 16 16,-2 2 16-16,-2-1 0 0,-7-1-176 0,1 4-48 15,-2 2 0-15,-1 0 0 0,-4 2-320 0,-2 2-208 16,-1 2 16-16,-2 4 16 16,-3 3-2064-16,-1 3-400 0,1 1-96 0</inkml:trace>
  <inkml:trace contextRef="#ctx0" brushRef="#br0" timeOffset="106673.82">29172 16455 20271 0,'-15'2'1792'0,"5"2"-1424"16,-2 1-368-16,2-1 0 0,1 0 0 0,0 1-160 0,3 1 16 0,0-1 0 16,2 0 608-16,4-5 128 15,-1 11 32-15,1-4 0 0,0-7 128 0,5 12 16 16,4-5 16-16,3 3 0 0,5-3 96 0,3 2 16 15,3-4 0-15,5 0 0 0,4 0-256 0,3-3-64 0,2-3 0 0,0 0 0 16,1-2 16-16,-2-2 0 0,-6-1 0 0,0-4 0 16,-1 1-16-16,-4-1 0 0,2 1 0 0,-5-4 0 15,-5 2-288-15,-3-1-64 0,0-1-16 0,-3-1 0 16,-4 2-64-16,-3 2-16 0,0-4 0 0,-5 2 0 16,-3 1 0-16,-3-3 0 0,-3 2 0 0,-1 1 0 0,-2-3 128 15,-2 2 0-15,-3 5 16 0,0-1 0 16,-2 4 16-16,0 4 0 0,-1 3 0 0,1 5 0 0,-3 0-288 15,0 8 0-15,-2 4 0 0,1 4 0 0,2 0-144 0,2 6 144 16,-1-2-128-16,6 2 128 0,4 4-144 0,4-1 144 16,6-2-160-16,5-1 160 0,5-2 0 0,3-3-144 15,2 0 144-15,4-1 0 0,1-4 0 0,3-2 0 16,1 0 0-16,1-4 0 0,-1-4 0 0,1 2 0 16,1-7 0-16,1-3 0 15,-1-2-528-15,1-2-32 0,-4-3 0 0,3-2-10128 16,0-3-2016-16</inkml:trace>
  <inkml:trace contextRef="#ctx0" brushRef="#br0" timeOffset="107057.21">30126 16424 26207 0,'0'0'1152'0,"0"0"256"0,6-5-1136 0,-6 5-272 15,0 0 0-15,9-5 0 0,-9 5 592 0,0 0 64 16,0 0 16-16,0 0 0 0,0 0-288 0,0 0-48 0,0 0-16 0,0 0 0 16,-15 3-96-16,-2 0-32 0,-1 5 0 0,-1 2 0 15,0 4-192-15,1-2 176 0,1 0-176 16,-1 2 160-16,3-1 160 0,3-3 16 0,-1 3 16 0,6-2 0 16,4 1 16-16,2 0 0 0,2-4 0 0,4 1 0 15,4-4 16-15,3 1 0 0,0 2 0 0,2-4 0 16,0 1-160-16,2 1-32 0,-1-1 0 0,0 3 0 15,-1 0-192-15,-2 1 0 0,-2 1 0 0,-5-1 0 16,-1-1 144-16,-3 1-144 0,-2 2 128 0,-2 0-128 16,-2-2 448-16,-3 4 0 0,-3-5 0 0,-2 3 0 15,0 0-128-15,-1-3 0 0,1-2-16 0,-5 2 0 16,0-6-304-16,0 1 0 0,0-3 0 0,6-1 0 16,0-2-656-16,3-2-96 0,2-1-16 0,2-1 0 15,2-3-1584-15,4 2-320 0,3-3-64 0,4 1-10304 0</inkml:trace>
  <inkml:trace contextRef="#ctx0" brushRef="#br0" timeOffset="107274.35">30520 15892 26719 0,'0'0'1184'0,"0"0"240"0,0 0-1136 0,0 0-288 16,0 0 0-16,-5 11 0 0,0 4 864 0,-1 3 112 15,1 1 32-15,0 5 0 0,-1 6-368 0,0 4-80 0,-2 3-16 0,0 2 0 16,-1 1-176-16,2 1-48 0,-1-1 0 0,2 1 0 16,1 6-112-16,1-7-16 15,0 2-16-15,2 0 0 0,-1-4-176 0,2-1 0 0,-1-3 0 0,2-2-176 16,2-1-2096 0,-2-5-416-16,-2-5-96 0</inkml:trace>
  <inkml:trace contextRef="#ctx0" brushRef="#br0" timeOffset="107472.21">30297 16419 19343 0,'0'0'1728'0,"0"0"-1392"0,16-4-336 0,-1-2 0 0,5 1 1024 0,2 1 128 16,1-1 16-16,2-1 16 0,3-2-224 0,1-1-32 15,-2 3-16-15,-2-4 0 0,-2 2-496 0,-1-1-96 16,-1-1-32-16,0 1 0 0,-1 1-464 0,-5 3-80 15,-2-6-32-15,0 6 0 16,-3-2-992-16,0 2-192 0,-1 1-32 0,0 3-8928 0</inkml:trace>
  <inkml:trace contextRef="#ctx0" brushRef="#br0" timeOffset="107682.38">30816 16306 19983 0,'0'0'880'0,"-3"8"192"0,3-8-864 0,-5 15-208 16,0-1 0-16,0 0 0 0,0 4 896 0,0 2 128 16,0-1 16-16,0 0 16 0,-2 0-224 0,1-1-32 0,-2-3-16 0,1-1 0 15,-3 0-192-15,2 0-32 0,-2 1-16 0,1-1 0 16,0-3-352-16,4-1-192 0,-1-5 192 0,6-5-192 16,0 0 0-16,0 0 0 0,0 0-192 0,0 0 48 15,0 0-960 1,0 0-192-16,0-8-48 0,3-2-6272 0,1 1-1280 0</inkml:trace>
  <inkml:trace contextRef="#ctx0" brushRef="#br0" timeOffset="108210.4">31048 16283 11967 0,'-10'10'528'0,"3"-3"112"0,-2 4-512 0,-1-1-128 16,-3 3 0-16,1 1 0 0,1 4 3104 0,0-1 592 15,-1 1 112-15,2-1 32 0,-1-2-2368 0,2-2-480 16,0-1-96-16,1 1 0 0,2-6-304 0,6-7-48 16,0 0-16-16,0 0 0 0,0 0-112 0,0 0-32 0,0 0 0 0,9-3 0 15,2-2 0-15,1-7 0 16,0 0 0-16,-2-1 0 0,4-1-224 0,0-2-160 15,0-2 192-15,0 0-192 0,0 3 160 0,0-1-160 16,-1 1 128-16,0 1-128 0,-1-2 0 0,1 0 128 16,0 1-128-16,-2 2 0 0,1 5 0 0,-2 0 0 0,-2 3 0 15,-8 5 0-15,0 0 0 0,0 0 0 16,6 14 0-16,-2 2 0 0,-4 0-256 0,-3 3 80 0,-1 4 16 16,-1 1 0-16,-1 2 160 0,-4-3-208 0,2 0 80 15,-3 0 128-15,1-1-208 0,-1-3 80 0,2-3 128 0,2 0-208 16,-1-6 208-16,3 0 0 0,5-10 0 0,0 0 0 15,0 0 0-15,0 0 0 0,0 0 0 0,0 0 0 16,0 0 208-16,8-12-64 0,2 2-16 0,1-4 0 16,1 0-128-16,1-1 0 0,-1 0 144 0,2 3-144 0,3-2 0 0,-5 3 0 15,1 1 0-15,0 0 0 0,-2 2 0 16,-1 4 0-16,-10 4 0 0,13 1 0 0,-1 3 0 0,-3 3 0 16,-2 4 0-16,1 2 0 0,-2-1-240 0,0 5 48 15,0 1 0-15,-3 1 0 0,4-1-144 0,-2-1-32 16,0 0 0-16,-1-2 0 15,0 0-496-15,-1 2-96 0,1-3-32 0,0-3-11936 0</inkml:trace>
  <inkml:trace contextRef="#ctx0" brushRef="#br0" timeOffset="109025.81">31619 16289 24879 0,'0'0'1088'0,"-4"-10"256"0,4 10-1088 0,0 0-256 15,0 0 0-15,0 0 0 0,3-7 704 0,-3 7 64 0,0 0 32 0,0 0 0 16,0 0-496-16,0 0-112 0,-3 9 0 0,-2 3-16 16,-2 2-16-16,-1-1 0 0,0 2 0 15,0 2 0-15,-1 2-16 0,0 0 0 16,1-1 0-16,3-1 0 0,0 0 0 0,2-2 0 0,2-2 0 0,2-3 0 15,-1-10 112-15,4 10 32 0,-4-10 0 0,10 4 0 16,1-3 224-16,-1-2 32 0,-1-3 16 0,0-1 0 16,-1-5-144-16,3 2-32 0,-3-3 0 0,1-1 0 15,-1 2-176-15,0-1-32 0,-2 3-16 0,-6 8 0 0,5-11-160 16,-5 11 0-16,0 0 0 0,0 0 0 0,0 0 0 0,0 0 0 16,0 0 0-16,0 0 0 0,0 13 0 0,0-2-144 15,1 4 144-15,1 0-208 0,-1 1 208 0,1-1-176 16,1-1 176-16,1-4-160 0,-4-10 160 0,10 13 0 15,0-6 0-15,2 0 0 0,-1-5 0 0,3-3 0 16,0-3 0-16,3-3 128 0,0-1 0 0,4-5 16 16,-4 1 0-16,5-4 0 0,-2-1 16 0,1-4 0 15,-2 2 0-15,-1 0 0 0,-2-3-32 0,-1 3-128 16,-1 0 192-16,-3 0-64 0,1 0 32 0,1-5 0 16,-5 0 0-16,2 0 0 0,-3-4-32 0,4-1-128 15,-4-3 192-15,3-5-64 0,-2-4-128 0,1 2 128 16,1-1-128-16,-2 4 128 0,1 1-128 0,-3 9 0 15,0 4 0-15,-1 4 0 0,-1 4 0 0,0 5 0 16,-4 9 0-16,0 0 0 0,0 0-176 0,0 0 176 16,0 0-128-16,-3 17 128 0,0 1-128 0,-1 2 128 0,-3 5-128 0,2 3 128 15,-1 3 0-15,0 2-128 0,-2 1 128 0,0 7 0 16,1-2 0-16,0 2 0 16,2 1 0-16,2-4-128 0,-1-2 128 0,2 0 0 15,2 0 0-15,4-3 0 0,1-4 0 0,2 1 0 0,2-6 0 0,1-3 0 16,1 0 0-16,1-4 0 0,-1-4 0 0,-1 0 0 15,4-2 0-15,0-4 192 0,1-1-32 0,1-1-16 16,-1-4 96-16,-6-1 16 0,2-1 0 0,2-3 0 16,1 1-128-16,0-3-128 0,0 1 176 0,0-4-176 15,-1 2 160-15,7-11-160 0,-6 0 128 0,-4 0-128 0,-4-2 0 16,-2 0 128-16,-2 1-128 0,-4 2 0 16,-2 4 0-16,-1 1 0 0,-1 2 0 0,-2 3 0 0,0 5 0 0,-3 2 0 15,1 2 0-15,4 3 0 0,-2 4-192 0,-1 0 16 16,-1 3 16-16,1 3 0 0,0 0 160 0,2 2 0 15,-1-1-144-15,-3 12 144 0,3-1 0 0,4-4 0 16,3-6-144-16,2 1 144 0,3-1 0 0,2-3-160 16,2-3 160-16,-3-3-128 15,1-4-336-15,3 1-64 0,-1 0-16 0,2 0 0 16,0-3-208-16,2 0-32 0,-1-4-16 0</inkml:trace>
  <inkml:trace contextRef="#ctx0" brushRef="#br0" timeOffset="109188.89">31842 16178 32255 0,'0'0'1424'0,"0"0"304"16,12 0-1392-16,6 2-336 0,4-1 0 0,6 2 0 0,4-1 688 0,1-2 64 15,0 0 16-15,1-3 0 0,0-5-496 0,-1 2-80 0,-2-4-32 0</inkml:trace>
  <inkml:trace contextRef="#ctx0" brushRef="#br0" timeOffset="109354">31070 15810 41807 0,'-20'-4'1856'0,"10"4"384"0,1 0-1792 0,9 0-448 0,0 0 0 0,0 0 0 16,0 0-448-16,0 0-192 0,0 0-16 16,0 0-17264-16</inkml:trace>
  <inkml:trace contextRef="#ctx0" brushRef="#br0" timeOffset="110317.67">29241 17492 21183 0,'0'0'1888'0,"0"0"-1504"0,-1-9-384 0,1 9 0 16,0 0 1152-16,0 0 144 0,0 0 48 0,0 0 0 15,0 0-528-15,10 6-112 0,-3-1 0 0,-1 7-16 16,-3-2-240-16,2 4-32 0,1 3-16 0,-1 2 0 0,-2 2 16 0,1 6 0 15,-1 0 0-15,1 2 0 0,-1 3-144 0,-3-6-16 16,-1 4-16-16,0-6 0 0,0 1 32 0,-1-5 16 16,0-1 0-16,2-3 0 0,-1-6 16 0,-1 1 0 15,2-11 0-15,0 0 0 0,0 0 144 0,0 0 48 16,0 0 0-16,0 0 0 0,8-7 112 0,2-3 32 16,0-7 0-16,0-1 0 0,3-1-368 0,1-4-64 15,-2-1-16-15,-1 0 0 0,0-4-192 0,2 3 0 16,0-3 0-16,1 2 0 0,0 0 0 0,0 1 0 15,-2 5 0-15,2 2 0 0,0 0 0 0,2 3 0 16,-1 2 0-16,1 6 0 0,-3 4 0 0,2 3 0 16,3 4-128-16,-3 4 128 0,-1 3 0 0,-1 4-128 15,2 1 128-15,-2 1 0 0,0 3-144 0,-2 0 144 16,-2 2 0-16,0 3-144 0,-3-2-16 0,1 1 0 16,-3 1 0-16,-2-3 0 15,1 1-224-15,-2-2-64 0,3-1 0 0,0-4 0 16,-2-2-464-16,2-1-112 0,0-6 0 0,-4-7-9152 15,0 0-1840-15</inkml:trace>
  <inkml:trace contextRef="#ctx0" brushRef="#br0" timeOffset="110877.79">29898 17635 15663 0,'0'0'688'0,"-10"8"144"0,2 2-656 0,2-2-176 16,6-8 0-16,-5 9 0 0,4 0 2496 0,1-9 448 0,3 9 112 0,5-4 16 16,2-5-1536-16,3-2-320 0,2 0-48 0,7-3-16 15,-1-7-384-15,1 1-96 0,-2-1-16 0,2-3 0 16,1-1-192-16,-2-1-32 0,-1 1-16 0,0 0 0 15,-1 1-112-15,-1 1-32 0,-2-2 0 0,-2 0 0 16,-4 1-96-16,-1 2-32 0,-4 3 0 16,-2-2 0-16,-3 0 0 0,-3 4 0 0,3 8 0 0,-9-2 0 15,-2-1 48-15,-3 6 16 0,-4 2 0 0,-1 6 0 16,0 1-208-16,0 4 0 0,0 3 0 0,1 3 0 16,0 0 0-16,2-1 0 0,-1 3-128 0,3 3 128 15,2-1 0-15,1 2 0 0,3-3 0 0,1-1 0 0,3-4 0 16,6 1 0-16,-1-2 0 0,3-1 0 0,5-3-208 15,2-4 64-15,3 1 16 0,1-3 0 16,1-3-464-16,0-3-96 0,2 0-16 0,1-4 0 16,0-3-2144-16,3 0-432 0,7-8-96 0,-2 0-16 15</inkml:trace>
  <inkml:trace contextRef="#ctx0" brushRef="#br0" timeOffset="111260.78">30282 17557 27647 0,'-9'10'2448'0,"-1"4"-1952"16,-2 4-496-16,4-1 0 0,-1 4 832 0,1-1 64 0,-1 0 0 0,2 3 16 15,0 0-192-15,5-4-32 16,-1-1-16-16,3 0 0 0,1-4-96 0,6-1-32 16,0-5 0-16,4-2 0 0,0-4-192 0,4-3-32 15,4-4-16-15,2-2 0 0,2-5 16 0,-1-5 16 0,5-1 0 0,-1 1 0 16,-2-3-80-16,-3 1 0 0,0 0-16 0,-5 0 0 15,-2 1-96-15,-1 2-16 0,-3-1 0 0,1 6 0 16,-4 3-128-16,-1 1 0 16,-6 7 0-16,0 0 128 0,0 0-128 0,0 0 0 0,6 10-160 0,2 6 160 15,-4 2-224-15,0 3 48 0,-2-1 16 0,1 1 0 16,2 2 32-16,-3-1 0 0,2 0 0 0,1-3 0 16,2-5 128-16,-1-3 0 0,2-2-144 0,2 0 144 15,1-7 128-15,2-2 80 0,2-2 32 0,2-6 0 16,2-1 304-16,0-6 64 0,0-5 16 0,0-3 0 15,0 0-64-15,-1 0-16 0,-3-4 0 0,-1 2 0 16,-2-4-288-16,-1 2-64 0,-2-3-16 0,-1-2 0 16,-2-4-448-16,-1 3-96 0,-1 1-16 0,1 2 0 15,0 4-2048-15,-1 2-400 0,-2 4-96 0,2 2-12736 16</inkml:trace>
  <inkml:trace contextRef="#ctx0" brushRef="#br0" timeOffset="112149.71">30433 18288 10127 0,'0'0'448'0,"0"0"96"0,0 0-544 0,0 0 0 0,0 0 0 0,0 0 0 16,-1-8 4256-16,1 8 736 0,0 0 160 0,0 0 32 0,0 0-3696 0,1 11-720 16,2 1-160-16,-1 3-32 0,0 3 80 0,0 3 16 15,2 1 0-15,-1 2 0 0,-1 0-288 0,1 2-48 16,-3-2-16-16,3 3 0 0,1-3-32 0,0-5-16 16,1-3 0-16,1 0 0 0,1-5 224 0,-1-1 32 15,-6-10 16-15,14 7 0 0,-2-2 240 0,0-8 48 16,-3-2 16-16,3-1 0 0,0-7-112 0,2-2-32 15,-1-2 0-15,1-2 0 0,1-1-320 0,-2-2-80 16,2 3-16-16,-1-4 0 0,0-1-288 0,-1 2 0 16,0 3 128-16,-2 0-128 0,1 0 0 0,-2 3-176 15,-1 2 32-15,2 2 0 16,-5 3-544-16,3 4-96 0,-9 5-32 0,0 0 0 16,9-6-2400-16,-9 6-496 0</inkml:trace>
  <inkml:trace contextRef="#ctx0" brushRef="#br0" timeOffset="113279.62">31117 18328 36159 0,'0'0'1600'0,"-7"-5"336"0,-1 0-1552 0,8 5-384 0,-10-4 0 0,0 4 0 15,-1 2 224-15,0 3-32 0,-2 1-16 0,-2 0 0 16,-2 4-176-16,0-1 0 0,-4 3 0 0,1-1 128 15,-3 3-128-15,1 3 0 0,2 1 0 0,2 1 0 16,2 1 0-16,2 0 0 0,2 1 0 0,5-4 0 0,3 0-128 16,3-2 128-16,2-3 0 0,3-1 0 0,2-5 0 0,4 1 0 15,3-2 0-15,4-5 128 0,2-4 144 0,2 0 32 16,3 0 0-16,1 1 0 0,-4-6-96 0,1 2-16 16,-2-3 0-16,-2 3 0 0,-4-4-192 0,-1 4 144 15,-3 2-144-15,-3-2 128 0,-7 7-128 0,0 0 0 16,0 0 0-16,0 0 128 0,0 0-128 0,0 0 160 15,5 12-160-15,-3 0 160 0,-2-1-160 0,0 1 0 16,0-12 0-16,0 14-176 0,0-1 0 0,2-2 0 16,-2-11 0-16,0 0 0 0,8 11 176 0,1-6-192 15,1-4 192-15,4-4-192 0,-1-4 192 0,4-2 0 16,4-4 160-16,2-2-160 0,0-3 240 0,1-2-48 16,1-2-16-16,1 1 0 0,-4-4-48 0,3 3-128 15,-3-1 192-15,3 0-64 0,-3-3 144 0,0 4 32 16,-3-4 0-16,0-2 0 0,-1-2-80 0,-3-2-16 15,-5 1 0-15,1-2 0 0,-5-4-208 0,-1-1 144 0,-1-4-144 16,-4 4 128-16,-1 1-128 0,-2 7 0 16,-1 4 0-16,2 7 0 0,-5 5 0 0,1 8 0 15,6 6-224-15,-13 0 80 0,-1 3 144 0,-1 6-208 0,-1 6 80 0,-2 5 128 16,-4 6-192-16,2 0 192 0,-1 5-192 0,1 3 192 16,0 0-160-16,2 3 160 0,0 3 0 15,2 4-144-15,0-2 144 0,4 0 0 0,0-1 0 0,8-6-128 16,2-4 128-16,2-2 0 0,2-4 0 0,2 1 0 15,6-8 0-15,2-3 0 0,1-4 0 0,3 1 0 16,2-7 224-16,2-1-32 0,1-6 0 0,0-1 0 0,2-2-64 16,1-6-128-16,0 2 176 0,-2-3-176 15,-2 0 128-15,-1 1-128 0,0-4 0 0,-2-2 0 0,-3 4 0 0,0 1 0 16,-4-4 128-16,-2 1-128 0,-2-1 0 0,-1 3 128 16,-1-1-128-16,-2 4 0 0,-2 10 0 0,2-12 0 15,-2 3 0-15,0 9 0 0,0 0 0 0,0 0 0 16,0 0 0-16,-9 4 0 0,-1 4 0 0,1 3-144 15,1 6 144-15,-1-1-128 0,-1 0 128 0,0 0-160 16,1 3 160-16,3-1-160 0,-1 0 160 0,2 0 0 16,1 1 0-16,2-3 0 0,2-3 0 0,2 0 0 15,6-2 0-15,0-3 0 0,1-1 0 0,1-2 0 16,1-3 0-16,2-2 0 0,0 0 0 0,1-2 176 16,0-1-176-16,1-6 192 0,1 2-192 0,1-3 192 15,-1 1-192-15,1-2 192 0,1 2-192 0,-4-4 0 16,0-1 144-16,0 1-144 0,0 1 128 0,0-2-128 15,-3 4 128-15,2-1-128 0,-2 0 0 0,-1 3 0 16,-2-2 0-16,0 5 128 0,-8 5-128 0,9-4 0 16,-9 4 0-16,0 0 0 0,0 0 0 0,0 0-128 15,5 8 128-15,-2 2-128 0,-3-10 0 0,3 13 0 0,-2-2 0 16,1 3 0-16,-2 0 128 0,1-2-208 0,-1-12 80 16,4 12 128-16,-4-12-144 0,6 13 144 0,-6-13 0 0,11 8 0 15,3-2-128-15,-1-2 128 0,1-2 0 0,1-2 0 16,3-3 0-16,0-2 0 0,0-1 0 0,0 1 0 15,1-5 0-15,0 1 0 0,0-2 0 0,-1-1 0 16,-3 2 0-16,0-2 0 0,-2-1 0 0,-2 1 0 0,-1-2 144 16,-1-2-144-16,-1-1 128 0,-3 2-128 0,-1-4 192 15,-3 1-32-15,-2 0-16 0,-2 1 0 0,-1-1-144 16,-2 3 0-16,-3 3 0 0,-1 2 128 0,-1 6-128 0,-2 3 0 16,-1 2 0-16,-3 2 0 0,0 7 0 15,-3 1 128-15,-1 8-128 0,2 0 192 0,2 3 0 0,2 2 0 16,2 2 0-16,3 4 0 0,5 1-64 0,3-2-128 15,2 1 192-15,5 2-64 0,3-5-128 0,5 0 0 16,4-2 0-16,-2 0 128 0,3-2-128 0,1-1 0 16,4-2 0-16,1-3 0 15,-1-5-544-15,-9-5-96 0,2-2 0 0,3-3-16 16,3 0-2208-16,1-4-432 0</inkml:trace>
  <inkml:trace contextRef="#ctx0" brushRef="#br0" timeOffset="115713.79">23330 18233 11967 0,'0'0'1072'0,"0"0"-864"15,0 0-208-15,0 0 0 0,1-8 1504 0,-1 8 256 16,0 0 48-16,3-10 16 0,-2 1 112 0,-1 9 32 16,0 0 0-16,0-9 0 0,-1 3-192 0,1 6-48 15,0 0 0-15,0 0 0 0,0 0-352 0,0 0-80 16,0 0-16-16,0 0 0 0,0 0-464 0,0 0-112 15,0 0 0-15,6 13-16 0,-1-4-240 0,4 2-64 0,2 3 0 0,3 2 0 16,2 5-80-16,2 0-32 16,0 5 0-16,2 2 0 0,4-3-96 0,0 3-32 15,0-1 0-15,1 1 0 0,-3 0-144 0,1-4 192 16,-2-1-192-16,-2-3 192 0,-3-1-192 0,0-1 0 16,-4-3 144-16,0 1-144 0,-2-1 128 0,-3-4-128 0,-7-11 128 15,7 10-128-15,-3 3 0 0,-2-5 0 0,-2-8 0 16,0 0 0-1,0 0-512-15,0 0-64 0,0 0 0 0,0 0-16 16,-4-7-1776-16,-2-4-368 0,2 1-64 0,0-4-7440 0,1 1-1504 0</inkml:trace>
  <inkml:trace contextRef="#ctx0" brushRef="#br0" timeOffset="116354">23750 18042 32015 0,'0'0'1408'0,"0"0"320"0,0 0-1392 16,0 0-336-16,0 0 0 0,0 0 0 0,0 0 912 0,0 0 112 15,0 0 32-15,0 0 0 0,0 0-240 0,0 0-48 16,-2 10-16-16,0 3 0 0,-1 4 16 0,0-2 0 16,-3 3 0-16,1 2 0 0,2 0-224 0,-4 5-32 15,0 0-16-15,-2-1 0 0,-2 3-16 0,0-2 0 16,-2 4 0-16,-1-1 0 0,-2 2-160 0,-2 1-16 15,-2 0-16-15,-3 1 0 0,1 1-128 0,1-3-32 16,-2-6 0-16,1 3 0 0,6-3-128 0,-1-2 0 16,2-2 144-16,3-2-144 0,-2-3 0 0,3 2 0 15,1-2 0-15,1-1 0 0,1-6 0 0,3-1 0 0,0 0 0 0,5-7 0 16,0 0 0-16,0 0 0 16,0 0 0-16,0 0 0 0,0 0 0 0,5-12-128 15,2 2 128-15,3-4 0 0,1-3 0 0,2-2-128 16,0 0 128-16,2-1 0 0,1 0 0 0,1-4 0 0,-1-1 0 0,3 0-128 15,2-3 128-15,-1 0 0 0,-1 1 0 0,3-3 0 16,-2 3 0-16,0-5 0 0,1-2 0 0,-2-3 0 16,-1 3 176-16,-1 0-48 0,1-5 0 0,0 4 0 15,-1 0-128-15,-2 5 192 0,-1 2-192 0,0 1 192 16,-1 6-192-16,-2 3 0 0,-2 3 0 0,-2 5 0 16,-1 1 0-16,-6 9 0 0,0 0 144 0,0 0-144 15,0 0 0-15,0 0 0 0,0 0 0 0,-7 10 0 0,-3 1-128 0,0 7 128 16,0 2-128-16,-3 7 128 0,-4-2 0 0,1 7 0 15,-1 4 0-15,-2 2-128 0,-2 3 128 0,-3 1 0 16,-3 0 0-16,0 3 0 0,-1-3 0 0,-1 1 0 16,1-4 0-16,4-5 0 0,1-6 0 0,4-1 128 15,2-6-128-15,5-3 176 0,2-4 16 0,3-5 0 16,7-9 0-16,0 0 0 0,0 0 16 0,0 0 16 16,0 0 0-16,14-10 0 0,1-2 0 0,4-6 0 15,3-3 0-15,2-5 0 0,0 0-96 0,2-4-128 16,-1 4 176-16,-1-3-176 0,1 4 0 0,-3 0 0 15,-4 2 0-15,-1 3 0 16,-5-1-736-16,0 4-208 0,-6 1-32 0,1 2-16 16,-4 2-1856-16,-1 2-368 0</inkml:trace>
  <inkml:trace contextRef="#ctx0" brushRef="#br0" timeOffset="117048.33">23508 18438 17503 0,'-11'5'1552'0,"11"-5"-1232"0,-8 7-320 0,0-3 0 0,8-4 1536 0,-8 3 256 16,8-3 64-16,0 0 0 0,0 0-464 0,0 0-96 15,0 0-16-15,0 0 0 0,-7-9 16 0,5 0 0 16,2-1 0-16,4-1 0 0,-1-3-464 0,2 2-112 16,0-1-16-16,4-2 0 0,-1-4-288 0,1 0-64 15,0 1-16-15,1-5 0 0,-1-1-208 0,1-2-128 16,-2-3 160-16,-2 1-160 0,0 0 0 0,-1-2-208 16,-5-1 16-16,6 5 0 15,-3-5-672-15,1 6-128 0,0-2-32 0,0 3-9264 16,-4 3-1856-16</inkml:trace>
  <inkml:trace contextRef="#ctx0" brushRef="#br0" timeOffset="117688.89">23546 17663 29487 0,'0'0'2624'0,"-9"-5"-2112"16,-1-1-512-16,5 0 0 0,5 6 1488 0,0 0 192 15,-2-11 48-15,-1 0 0 0,2 0-1280 0,1-3-256 16,1-2-64-16,-1 2 0 0,0-2-128 0,3-3-224 0,-2-4 48 0,0 0 16 31,0-2-416-31,2-1-96 0,2 2-16 0,1-1 0 16,-2 3 16-16,0-2 0 0,-1-3 0 0,-2 4 0 0,0-2 224 0,-1 1 32 0,-1 2 16 0,-2-2 0 15,-2 0 208-15,-1 2 32 0,2 3 16 0,-1-2 0 16,0-1-32-16,0 3 0 0,-2 1 0 0,4 0 0 16,-1-2 176-16,1-2 0 0,1 1 0 0,0-3 0 15,1-2 0-15,1 3 256 0,3-1-64 0,-1 0-16 16,-2-1 176-16,3-3 32 0,-2 2 16 0,0-1 0 15,2 5-144-15,-2-4-48 0,-1-1 0 0,0 3 0 16,0 0-16-16,0 4 0 0,-1 1 0 0,-2 1 0 16,2 0 48-16,-3 3 0 0,3-2 0 0,0 2 0 0,-2-3 0 15,2 4 0-15,0-1 0 0,-1 0 0 0,0 0-48 0,1-1-16 16,-5 0 0-16,5-2 0 0,-1 2-176 16,-1-1 0-16,1 2 144 0,-1-3-144 0,-1-1 0 15,0 1 0-15,2-2 0 0,-1 2-128 0,0 0-224 16,0 4-32-16,-1 0-16 0,2 0 0 0,-1 2 208 0,1 0 64 15,-2-2 0-15,1-1 0 0,1 3 128 0,0 3 0 16,2-2 0-16,0 1 0 0,0-4 0 0,0 2 0 16,0 4 0-16,3-5 0 0,-1 3 0 0,1-2 192 15,0-2-64-15,0 2 0 0,1-2-128 0,-3 0 192 16,3-2-64-16,-1 1 0 0,-1 1-128 0,2 1 0 16,-1-3 0-16,1 1 0 0,-2-2 0 0,2 3 0 15,0-1 128-15,-2 2-128 0,-1-1 256 0,2-2-32 16,0 2 0-16,-2 0 0 0,0 2 160 0,2-2 48 15,-1-2 0-15,-1 3 0 0,1 4-160 0,-2-4-16 16,0 1-16-16,1 2 0 0,-1-2-48 0,1 4 0 16,-1 8 0-16,0-12 0 0,3 0-32 0,-1 2-16 0,1-1 0 0,-1 3 0 15,1-1-16-15,-2 3-128 16,-1-3 192-16,0 4-64 0,0 5 16 0,0 0 0 16,0 0 0-16,0 0 0 0,0 0-144 0,0 0 0 0,0 0 0 0,0 0 128 15,0 0-128-15,0 0 0 0,0 0 0 0,0 0-176 31,0 0-1312-31,0 0-272 0,0 0-48 0</inkml:trace>
  <inkml:trace contextRef="#ctx0" brushRef="#br0" timeOffset="118784.14">23323 15776 23039 0,'0'0'1024'0,"-9"-1"192"0,2-1-960 0,7 2-256 15,-7-1 0-15,0 0 0 0,7 1 2064 0,0 0 368 16,-9 1 80-16,9-1 16 0,-10 0-1696 0,1 0-320 16,0 0-80-16,1 0-16 0,-4-1-224 0,1-3-32 15,-1 3-16-15,0 1 0 0,-2 0-144 0,0 0 0 16,2 0 0-16,-2-2-176 15,1 2-320-15,1 0-64 0,-2 2-16 0,1-2 0 16,-1-2-704-16,-1 2-160 0,-2 2-32 0,0-1 0 16,-1 2-1536-16,-1-2-304 0,0 0-64 0,-2 0-16 15,0 1 1504-15,-1-1 288 0,0 0 64 0,1 2 16 0,-1-2 1520 0,1 2 416 0,-4 2 32 16,3-4 0-16,-3 1 976 0,1 0 208 16,0 0 32-16,-3 0 16 0,-2-1-288 0,-4-1-64 15,-2 0-16-15,-2 0 0 0,-1 0-224 0,1-1-64 16,0-2 0-16,2 2 0 0,2-1-256 0,2 2-64 0,0-1-16 0,2 0 0 15,0 0-432-15,2 1-96 0,0 0-16 16,1-2 0-16,-1 0-144 0,-1 1 192 0,-1-2-192 0,1 0 192 16,-4 0-16-16,3 0 0 0,-2-2 0 0,2 1 0 15,1 0-176-15,0 2 0 0,0-3 144 0,-1 1-144 16,2 3 0-16,2 1 0 0,-3 0 0 0,2 0 0 16,2 0 0-16,3-2 0 0,-1 4 0 0,2 0 0 0,1 2 0 0,1-1-128 15,3-2 128-15,-1 1 0 0,1 1-160 0,1-1 160 16,0 0-192-16,4 2 192 0,-3-2 0 0,2-1 0 15,-2 1 0-15,-1-2 0 0,-1-2 0 0,3 2 0 16,-2 0 0-16,2 0 144 0,-2 0 48 0,1 0 16 16,-2 0 0-16,2 0 0 0,-1 2-80 0,0-1-128 15,0 3 176-15,-1 0-176 0,2-1 176 0,0 1-176 16,1-3 160-16,-1 2-160 0,2-2 384 0,-1 2 0 0,2-1-16 16,1 2 0-16,3-1-80 0,6-3-16 15,-9 3 0-15,0 0 0 0,1 0-80 0,8-3 0 0,-9 2-16 0,0 2 0 16,1-3-176-16,0 2 160 15,8-3-160-15,-10 2 160 0,0 0-160 0,-1 0 160 16,1 1-160-16,-1-1 160 0,-1 1-160 0,1-1 0 16,-2 0 0-16,2 0 0 0,-1 1 0 0,2 0 0 0,-3 0 0 15,5 0 0-15,-3-2 0 0,4-1 0 0,7 0 0 0,-9-4 0 32,1 0-608-32,8 4-48 0,-7-5-16 0,7 5-8864 0,-5-4-1760 0</inkml:trace>
  <inkml:trace contextRef="#ctx0" brushRef="#br0" timeOffset="119851.73">20921 15648 6447 0,'0'0'272'0,"0"0"80"0,7-13-352 0,-1 4 0 0,-6 9 0 0,8-12 0 16,-8 12 3328-16,6-10 608 0,0 3 112 0,-6 7 32 15,0 0-2688-15,0 0-544 0,7-9-96 0,-7 9-32 16,0 0 64-16,0 0 16 0,0 0 0 0,0 0 0 0,0 0 112 0,-3 9 32 15,-2 2 0-15,-1 1 0 0,-2 0-64 0,-2 6-16 16,-3 0 0-16,-2 1 0 0,-4 4-208 0,0 2-32 16,-1-1-16-16,-2 6 0 0,-1-1 16 0,0 1 0 15,-2 2 0-15,-1-3 0 0,0 2-224 0,0 1-32 16,1-2-16-16,1-4 0 0,1-1 48 0,1 0 16 16,2-3 0-16,0-2 0 0,-1-2-128 0,5-1-32 15,3-5 0-15,3-3 0 0,2 0-128 0,8-9-128 16,-5 4 192-16,5-4-192 0,0 0 0 0,0 0 0 0,0 0-240 0,9-5 80 31,1-5-1392-31,4 1-288 0,1-4-48 0,1 2-16 16,-1 1-1312-16,-1-4-272 0</inkml:trace>
  <inkml:trace contextRef="#ctx0" brushRef="#br0" timeOffset="120239.88">19905 15834 10127 0,'-31'0'896'0,"9"2"-704"0,0-1-192 0,-1 3 0 0,1-2 1488 0,3 2 272 15,1 0 48-15,3 0 16 0,1 0-576 0,1-2-112 16,2 2-32-16,2-4 0 0,0 0-368 0,9 0-80 15,0 0-16-15,0 0 0 0,0 0 0 0,0 0 0 16,0 0 0-16,0 0 0 0,0 0 80 0,0 0 16 16,0 0 0-16,13 2 0 0,1-2 320 0,2 2 64 15,3-2 16-15,7-2 0 0,4 0-176 0,5-1-48 16,3 0 0-16,4-1 0 0,3 0-272 0,5 3-48 16,2 1-16-16,3-2 0 0,1 0-176 0,2-1-32 15,3 1-16-15,3-1 0 0,-1 2-32 0,-3 1-16 16,-4 4 0-16,-3 0 0 0,-3-2-96 0,-4-2-16 15,-4-1 0-15,-4 1 0 0,-4 0-192 0,-2 0 0 16,-4 0 128-16,-5 0-128 16,-4-1-384-16,-5 2-112 0,-4-1-16 0,-10 0-16 15,0 0-2160-15,0 0-416 0,0 0-96 0</inkml:trace>
  <inkml:trace contextRef="#ctx0" brushRef="#br0" timeOffset="120867.49">19748 15597 3679 0,'0'0'320'0,"12"-4"-320"16,-2-1 0-16,3 2 0 0,-5-3 2992 0,5 2 528 15,1-2 96-15,1 1 32 0,3 1-2128 0,0-1-432 16,-2-3-64-16,2 4-32 0,0 3-96 0,0 0 0 16,0 1-16-16,-2 1 0 0,3 0-80 0,0 2-16 15,0 3 0-15,2 3 0 0,-2-1 128 0,4 2 32 16,2 1 0-16,1 0 0 0,-2 1-32 0,0 1 0 16,3-3 0-16,-1 4 0 0,1-1-160 0,0-1-48 15,1 5 0-15,2-3 0 0,1 0-16 0,0-1-16 0,-1-1 0 0,-2 4 0 16,0-4-96-16,-2 0-32 0,0 1 0 0,-2 0 0 15,0 3-144-15,-2-2-16 0,0-3-16 0,-1 2 0 16,-5-2-112-16,0-2-32 0,-4 0 0 0,0-3 0 16,-3 2 144-16,-9-8 16 0,5 13 16 0,-3-2 0 15,-2-2 0-15,-2 4 0 0,-3 0 0 0,-4-1 0 0,-4 2 48 16,-4 2 0-16,-4 0 0 0,-1 2 0 16,-4 1-96-16,-2 4-16 0,-4-2 0 0,-4 4 0 0,-3-4-96 0,-3 2-32 15,-3 1 0-15,3-3 0 0,3-2-208 16,3 0 144-16,1-2-144 0,2 4 128 0,2-2-128 0,3-1-256 15,3-3 64-15,5 0 16 16,2-5-1488-16,4 0-288 16,2-1-64-16,3-2-17360 0</inkml:trace>
  <inkml:trace contextRef="#ctx0" brushRef="#br0" timeOffset="139166.06">3166 3529 7359 0,'0'0'320'0,"0"0"80"0,0 0-400 0,0 0 0 16,0 0 0-16,0 0 0 0,0 0 1424 0,0 0 208 0,0 0 32 0,11 0 16 15,-11 0-592-15,10-6-112 0,-1-4-16 0,0-1-16 16,-1 1-304-16,1-4-64 0,1 0-16 0,1-2 0 16,0-2-176-16,1-4-16 0,0-2-16 0,1-2 0 15,-2 1-160-15,2-1-16 0,-1-1-16 0,-1 3 0 16,-1-4-160-16,-1 4 160 0,-4-2-160 0,1 3 160 16,1 3 96-16,-2 2 0 0,-3 2 16 0,2 2 0 15,0 5 144-15,-4 9 32 0,0 0 0 0,0 0 0 16,0 0-192-16,0 0-16 0,0 0-16 0,9 14 0 15,-1 2-224-15,-2 3 128 0,0 2-128 0,-1 0 0 16,0 1 0-16,2 2 0 0,0 2 0 0,1-2 0 16,1 2 0-16,-4-3 0 0,1 1 0 0,0 1 0 15,0-5 0-15,-1 0 0 0,0-1-128 0,0-2 128 16,0-3-720-16,0-1-48 0,-1 1 0 16,-1 0-9216-16</inkml:trace>
  <inkml:trace contextRef="#ctx0" brushRef="#br0" timeOffset="139513.6">3393 3300 12895 0,'0'0'1152'0,"-8"7"-928"0,-1 0-224 0,4 4 0 15,-1 2 1248-15,1 3 208 0,1 0 32 0,1 2 16 16,-1 2-960-16,2 1-192 0,1-1-32 0,1 2-16 16,2-2 144-16,3 0 16 0,-1 2 16 0,4 1 0 15,2 2 32-15,1-3 0 0,2-1 0 0,2 1 0 16,3 2-112-16,2-1-16 0,5 1 0 0,-1 2 0 16,0-7-128-16,3 0-48 0,0-3 0 0,5 1 0 15,0-1 16-15,1-3 0 0,1-1 0 0,2-1 0 16,-2-3 0-16,7 2 0 0,1-4 0 0,2 0 0 15,3 2-32-15,2-4 0 0,-1 0 0 0,2-4 0 16,2-3 0-16,-1-1-16 0,-2-2 0 0,1-2 0 16,-1 1-176-16,3-1 192 0,1 2-192 0,0 1 192 15,2-5-192-15,-2 2 0 0,-1-2 0 0,0 2 0 16,-5-5-1552-16,-1 3-352 0,-1 1-64 0</inkml:trace>
  <inkml:trace contextRef="#ctx0" brushRef="#br0" timeOffset="140013.79">6208 3360 19807 0,'0'0'880'0,"0"0"176"0,0 0-848 0,0 0-208 0,-10-2 0 0,2 0 0 15,8 2 0-15,-11 2 176 0,-3 0-176 0,-1 2 160 16,-2-2 0-16,-1 1 0 0,-1 2 0 0,-1 3 0 16,-3-1-160-16,-1 5 160 0,-1-2-160 0,-1 5 160 15,-1 3-160-15,3 4 0 0,-2 3 0 0,0-2 128 16,2 1-128-16,1 1 160 0,3-2-160 0,3 1 160 15,5 2 32-15,3-3 16 0,4 0 0 0,2-2 0 16,3-2 32-16,5-2 0 0,3-4 0 0,2-1 0 16,4 1 16-16,1-4 0 0,2 1 0 0,2-6 0 15,0-2-32-15,4-2 0 0,0-1 0 0,3-3 0 16,2 1 16-16,0-6 0 0,1 0 0 0,-1-3 0 16,-1 1-96-16,-2 1-16 0,0-3 0 0,-4-1 0 0,-2 0 16 0,-3-1 0 15,-5 1 0-15,-3-3 0 0,-5 3 176 0,-3-1 48 16,-3-2 0-16,-6 0 0 0,-4-4 48 0,-5 0 16 15,-1-1 0-15,-2 1 0 0,-1 1-304 0,0 3-128 16,1 3 0-16,2 0 128 16,2 1-432-16,3 4-80 0,3-1-32 0,3 4 0 15,8 6-1888-15,0 0-368 0,-6-11-80 0,6 11 0 0</inkml:trace>
  <inkml:trace contextRef="#ctx0" brushRef="#br0" timeOffset="140380.94">7121 2922 23951 0,'-12'-7'2128'0,"1"-2"-1696"0,0 3-432 0,-2-3 0 16,0 3 176-16,2-2-48 0,-2 3-128 0,-1 0 192 15,0-4 128-15,-3 1 32 0,1 0 0 0,-1 2 0 16,1 4-32-16,-1 3-16 0,3 3 0 0,-2 4 0 16,-2-2-304-16,-1 7 128 0,-3 1-128 0,2 1 0 0,2 5 0 0,2 4 0 15,0 7 0-15,1 1 0 0,-1 2 0 0,2 3 0 16,1 2-160-16,2 3 160 0,-2 8 0 15,4-2-144-15,-1 2 144 0,2-1 0 0,3 0-128 0,0 0 128 16,-3 7 0-16,7-5 0 0,0-2 0 0,1 0 0 16,0-6 0-16,0 3 0 15,0-4-560-15,0-2 0 0,1-2 0 0,-1-7-10560 0</inkml:trace>
  <inkml:trace contextRef="#ctx0" brushRef="#br0" timeOffset="140564.16">6459 3631 18431 0,'0'0'1632'0,"0"0"-1312"0,11-3-320 0,4 2 0 16,4-2 2048-16,4 3 352 0,4 0 64 0,2 0 16 16,3 0-1984-16,2-1-496 0,4-3 0 0,2 1 0 15,0-4 128-15,-3 1-128 0,0-2 0 0,-1-2 144 31,-2 0-1424-31,-1 0-272 0</inkml:trace>
  <inkml:trace contextRef="#ctx0" brushRef="#br0" timeOffset="140788.06">7525 2876 28559 0,'0'0'2544'0,"0"0"-2032"16,-6 5-512-16,-2 1 0 0,2 10-192 0,-1 3-144 16,1 2-32-16,0 8 0 0,-1 6 368 0,1 2 0 15,-2 1 128-15,2 0-128 0,0 4 160 0,1 1-160 16,1-1 192-16,1 5-192 0,-1-1 128 0,2 2-128 16,-1 2 0-16,1-5 0 15,-2 1-1344-15,3-4-320 0,-2-5-64 0</inkml:trace>
  <inkml:trace contextRef="#ctx0" brushRef="#br0" timeOffset="141006.88">7106 3440 22399 0,'0'0'992'0,"0"0"208"0,17 1-960 0,5 2-240 0,3-2 0 0,5 2 0 16,3-2 0-16,2-1-160 0,5-2 32 0,-2-1 0 15,-1-1-32-15,0-1 0 0,-1-1 0 0,1-1-6240 16,-4-2-1264-16</inkml:trace>
  <inkml:trace contextRef="#ctx0" brushRef="#br0" timeOffset="141330.81">7828 3528 6447 0,'0'0'576'0,"0"0"-576"16,0 0 0-16,0 0 0 0,8-4 3904 0,5-1 688 15,2-1 128-15,3-2 16 0,0-3-3616 0,1-1-736 16,-1 2-128-16,-2-4-48 0,1-1-80 0,-1 1 0 15,0-2-128-15,-1 1 192 0,0-1-192 0,-2 0 144 16,-3 2-144-16,-2 3 128 0,-3 0-128 0,0-2 128 16,-5 3-128-16,0 10 128 0,0 0-128 0,0 0 0 0,0 0-192 0,-12 0 192 15,1 5-144-15,1 1 144 0,1 7 0 0,0 2 0 16,0 4 0-16,4 2 0 0,1-2 160 0,2 1-32 16,-1 0-128-16,3 1 0 0,4 0 128 0,1-2-128 15,1-2 208-15,5-4-16 0,-1-2-16 0,4-2 0 16,-2 0-176-16,4-2 192 0,0 1-192 0,2-5 192 15,1-2-416-15,0-2-80 0,0-1-16 0</inkml:trace>
  <inkml:trace contextRef="#ctx0" brushRef="#br0" timeOffset="141614.03">8547 3279 21183 0,'0'0'944'0,"0"14"192"0,0 0-912 0,3 4-224 15,-1 2 0-15,-1 3 0 0,2 0 400 0,-3 3 48 16,-3-2 0-16,1-1 0 0,-1 1 304 0,1-3 64 16,-1-3 16-16,1-3 0 0,-1-2-48 0,1-1 0 15,2 0 0-15,0-12 0 0,0 0-400 0,0 0-96 16,0 0-16-16,0 0 0 0,0 0-16 0,11-7 0 16,2 0 0-16,-2-7 0 0,-1-4-64 0,2-1 0 15,-1 0-16-15,2 1 0 0,0 2-176 0,-1 2 0 16,1 3 0-16,1 1 128 0,-1 5-128 0,-1 1 0 15,1 3 0-15,1 4 0 0,4 2 0 0,1 2 0 16,-1 3 0-16,2 2 0 0,2-3 0 0,3 3 0 16,1 1 0-16,2-1 0 15,2 0-784-15,2 0-48 0,0-6 0 0</inkml:trace>
  <inkml:trace contextRef="#ctx0" brushRef="#br0" timeOffset="142166.19">10034 3190 18431 0,'-9'-5'1632'0,"0"-2"-1312"15,2 5-320-15,7 2 0 0,0 0 1312 0,-3 11 192 0,2-1 32 0,1 6 16 16,1 3-1200-16,3 1-352 0,1-1 144 0,3 3-144 16,1-1 240-16,2 1-32 0,1 1 0 0,0-4 0 15,0-5-80-15,2-1-128 0,-2-6 176 0,5 0-176 16,1-5 192-16,0-3-192 0,-1-3 192 0,2-6-192 15,-1-3 0-15,-3-3 0 0,-1-5 0 0,0 0 0 16,-1-2 208-16,-3-3-64 0,-3 1-16 0,-2 1 0 16,-1-4 0-16,-3 4 0 0,-1-2 0 0,-1 3 0 15,-3 1 96-15,0 0 16 0,0 4 0 0,2 5 0 16,-1 2-240-16,0 6 128 0,3 5-128 0,0 0 0 16,0 0-848-16,0 0-272 15,0 0-48-15</inkml:trace>
  <inkml:trace contextRef="#ctx0" brushRef="#br0" timeOffset="142471.46">10836 2978 23039 0,'0'0'2048'0,"0"0"-1648"15,0 0-400-15,0 0 0 0,0 0 640 0,0 0 64 16,0 11 0-16,-1-2 0 0,1-9-576 0,-1 13-128 15,0-3 0-15,2 0 0 0,1 1 0 0,2-3 0 16,1 2 144-16,2-2-144 0,3 2 0 0,0-2 0 16,3 2 0-16,2-1 0 0,1 3 0 0,1 1 0 15,1 5-144-15,-6-4 144 0,1 0 0 0,-1 1 0 16,-4 2 0-16,-1 0 0 0,-5 0 0 0,0-1 0 0,-2 0 0 0,-5-4 0 16,-4-1 128-16,-3-1-128 0,-4-1 0 0,-5 0 128 15,-1-1 304-15,-3 1 48 0,0 0 16 0,0-1 0 16,-1-2-128-16,1-1-32 0,-2 2 0 0,3 0 0 15,0-2-192-15,2 0-144 0,2 1 192 0,3-4-192 32,3-2-1216-32,2-2-368 0</inkml:trace>
  <inkml:trace contextRef="#ctx0" brushRef="#br0" timeOffset="142798.28">11069 3190 18431 0,'0'0'1632'0,"9"-4"-1312"15,2 1-320-15,3 3 0 0,4 0 1920 0,1 2 304 16,1-4 64-16,3-1 16 0,0-2-1760 0,1-2-352 16,-1-3-64-16,1 2 0 0,-2-2-128 0,-2 1 0 15,1-2 128-15,-4-1-128 0,-1 2 128 0,-2-4-128 16,-2 0 160-16,0 3-160 0,-2-2 0 0,-2 0 0 15,-3 3 0-15,-5-1 0 0,-3 2 0 0,-1 4 0 16,4 5 0-16,-10-1 0 0,-2 3 0 0,-1 6 144 16,1-1 16-16,-2 7 0 0,2 0 176 0,0 0 48 15,1 2 0-15,2 1 0 0,1 1-96 0,3 0-16 16,1 1 0-16,2-2 0 0,2-2-272 0,2-1 160 0,2 1-160 16,3-1 128-16,0-1-128 0,5 2-224 0,-1-1 48 0,3-5-8784 15,6 0-1744-15</inkml:trace>
  <inkml:trace contextRef="#ctx0" brushRef="#br0" timeOffset="143783.15">13098 2876 16575 0,'-11'-12'736'0,"6"3"160"0,2 2-720 0,-4-1-176 16,7 8 0-16,-7-7 0 0,-2 0 1168 0,-1 0 208 16,-2 3 32-16,-2 3 16 0,-2-2-592 0,-2 2-112 15,-3-1-16-15,1 5-16 0,0 3-240 0,-1 6-64 16,0-2 0-16,2 4 0 0,-3 1-192 0,6 3-64 16,3 0 0-16,0 1 0 0,1-1-128 0,3 1 0 0,2 0 0 0,5-1 0 15,2-4 0-15,2-4 0 0,-2-10 0 0,7 10 0 16,-7-10 0-16,9 5 0 0,-9-5 0 0,11 1 0 15,0-2 224-15,-2-2-32 0,-9 3-16 0,12-5 0 16,-2-5 16-16,-1 3 0 0,-2-4 0 0,1 2 0 16,-2-2 0-16,-2 2 0 0,3-1 0 0,-4 5 0 15,-3 5-16-15,0 0 0 0,0 0 0 0,0 0 0 16,0 0-176-16,8 10 128 0,-2 7-128 0,1 2 128 16,-1 2-128-16,0 0 0 0,1-1 0 0,2-1 128 15,3 0-128-15,2-1 0 0,3-3 0 0,1-2 0 16,1-6 0-16,1-1 0 0,0-4 0 0,2-2 0 15,1-1 0-15,2-6 0 0,1-3 0 0,-3-4 0 16,1-5 128-16,-1-4-128 0,-2-1 128 0,1-2-128 16,0-4 0-16,-2-1 0 0,-2 1 128 0,-2 1-128 15,1-4 128-15,-2 0 0 0,1-3 0 0,-2 1 0 0,-1-1-128 0,-1-2 0 16,-2-1 0-16,0-8 0 0,-1-3 0 0,-3-2 128 16,-1-1-128-16,-1 3 128 0,2 0-128 0,-2 10 0 15,-2 8 0-15,-2 5 0 0,-2 4 0 0,1 8 0 16,-3 6 0-16,4 9-176 0,-10 3 176 0,0 3 0 15,-3 7 0-15,-1 5 0 0,-1 2 0 0,-2 9 0 16,1 6 0-16,1 5 0 0,-1 5-160 0,0 3 0 16,-1 2 0-16,2 2 0 0,1 0 160 0,4-4 0 15,2-1 0-15,6-4 0 0,-2-2 0 0,4-5-128 16,2-6 128-16,4-2 0 0,-1-3 0 0,4 0 0 0,2-5 0 16,2-1-128-16,-1-4 128 0,2-5 0 0,0-1 0 0,3-6 0 15,-1-3 128-15,2-3 16 0,0-4 0 0,1-3 0 16,1-7 32-16,5 2 0 0,-1-2 0 0,4-2 0 15,-3-2-48-15,6-7-128 0,-2-2 192 0,0-1-64 16,-1-1-128-16,0-2 0 0,0-5 144 0,-1 0-144 16,-1 1 0-16,2-7 0 0,0-5 0 0,-1-1 128 15,0-1-128-15,-1-3 0 0,0-4 0 0,-1 2 0 16,1-1 0-16,-3-1 0 0,-2 1 0 0,-3 2-128 16,0-1 128-16,-4 6-128 0,-4 6 128 0,-4 5-128 15,-2 7 128-15,-3 3 0 0,-1 9 0 0,-2 7 0 16,-3 5 176-16,-5 6 16 0,-1 3 0 0,-3 12 0 15,-5 6-192-15,0 11 0 0,-1 9 0 0,1 10 0 16,0 12 128-16,1 1 0 0,-1 3 0 0,0 5 0 0,1 8 64 16,0 7 0-16,-2 5 0 0,6-3 0 0,0 0-192 0,4-7 0 15,2-10 0-15,4-4 0 0,3-7 0 0,2-3 0 16,3-4 0-16,1-6 0 0,3-5-240 0,3-6-128 16,2-5-16-16,2-4-9008 15,4-6-1792-15</inkml:trace>
  <inkml:trace contextRef="#ctx0" brushRef="#br0" timeOffset="144066.51">15055 1845 30751 0,'-7'-17'1360'0,"7"17"288"0,0 0-1328 0,0 0-320 0,-9 11 0 0,0 6 0 15,-3 9 0-15,1 7-288 0,-1 9 48 0,0 1 16 16,-1 3 224-16,0 5 0 0,1 2 0 0,-1 3 160 16,-1 4-160-16,0 6 0 0,-1 5 144 0,-1 0-144 15,1-1 0-15,0 3 0 0,0-1 0 0,-1-2 0 31,-1-8-1760-31,0-3-368 0</inkml:trace>
  <inkml:trace contextRef="#ctx0" brushRef="#br0" timeOffset="144650.66">14659 2488 23951 0,'-3'-13'2128'16,"3"13"-1696"-16,0 0-432 0,0 0 0 0,0 0 560 0,12-2 16 15,0 1 16-15,3 1 0 0,2-3-464 0,1-2-128 16,1-1 0-16,1-3 0 0,2-1 0 0,1-2 176 16,0 1-176-16,2-6 192 0,3-3-192 0,2-4 0 15,-2 1 0-15,0-4 0 0,-1 0 0 0,-1-4-256 16,-2-2 64-16,-3-2 16 0,-3 0-16 0,-1-2 0 16,-3-4 0-16,-4-1 0 0,-1-5 192 0,-4 3 0 15,-3-5 0-15,2 11 0 0,-1 5 288 0,-1 5 32 0,-2 8 16 16,0 8 0-16,0 12 496 0,0 0 80 0,0 0 32 0,-10 13 0 15,-3 10-624-15,-1 2-112 0,-2 10-16 0,-1 8-16 16,1 9-176-16,-1 3 0 0,-2-1 0 0,-1 6-176 16,-2 1 176-16,-1 5 0 0,3-1 0 0,0 0 0 15,2-4 0-15,4-9 0 0,4-9 0 0,2-5 0 16,3-7 0-16,4-7 0 0,1-4 0 0,5-4 128 16,2-4-128-16,2-4 176 0,-9-8-176 0,14 0 192 15,0-3 832-15,0 0 160 0,2-6 32 0,0 0 16 31,2-5-1696-31,0 1-352 0,-2 2-64 0,1-2-16 0,-1 3 752 0,3 3 144 0,0 5 0 0,2 2 0 16,-2 4 0-16,-1 5 0 0,-1 1 0 0,4 6 0 16,-2 3 0-16,0 4 0 0,0 3 0 0,-1-1 0 0,-2 3 128 15,1-2-128-15,1 0 0 0,-1-4 144 16,2-2-144-16,2-2 0 0,0-4 144 0,2-4-144 16,-2-1 176-16,1-5-48 0,-1-2 0 0,-2-3 0 0,0-3-128 0,-1-2 128 15,-3-6-128-15,-1 1 128 0,-3 0-128 0,0-3 128 16,-5-3-128-16,0 1 128 0,-4-4-128 0,-2 1 0 15,-2 2 0-15,0 0 0 0,-2 3 0 0,0 5 128 16,4 9-128-16,0 0 128 0,0 0 0 0,-10 1 0 16,1 1 0-16,3 5 0 0,-2 6-128 0,2 1 0 15,2-2 0-15,-1 2 0 0,2-1 0 0,1 3-176 16,0-1 48-16,4 0 0 16,0 1-1728-16,2 0-320 0,1-1-80 0</inkml:trace>
  <inkml:trace contextRef="#ctx0" brushRef="#br0" timeOffset="145167.47">16583 2336 7359 0,'-5'-8'656'0,"0"0"-528"0,5 8-128 0,-8-3 0 16,1 0 4480-16,-2 0 880 0,-1 1 160 0,-2 2 48 16,-1 2-4416-16,-1 2-896 0,-3 4-256 0,-2 2 128 15,-3 3-128-15,-1-1 192 0,-1 5-192 0,-3 2 192 16,-2 5 0-16,0 2 0 0,0 4 0 0,1 1 0 0,1-2-192 0,4 3 160 16,3-1-160-16,3-1 160 0,4 1-160 0,6 0 0 15,-1-7 0-15,6-4 0 0,-1-2 0 0,6-1 0 16,2-5 0-16,4-1 0 0,2-6 144 0,3-4-144 15,4-1 160-15,1-5-160 0,1-3 288 0,4-2-32 16,2-6-16-16,-2-3 0 0,-1-3-16 0,0-2 0 16,0-2 0-16,-2-3 0 0,-2 0-96 0,-1-2-128 15,0-7 176-15,0-1-176 0,-2-1 144 0,1 0-144 16,-5-5 0-16,1 0 144 0,1-8-144 0,-2 0 128 16,-2-2-128-16,0-7 128 0,0-7-128 0,-1 0 0 15,-3-3 0-15,5 5 0 0,-4 3 0 0,1 11 0 16,-1 11 0-16,0 10 0 0,-2 9 192 0,-1 9-32 15,-2 7-16-15,-2 7 0 0,0 0-16 0,-2 18-128 0,-3 7 192 0,-3 9-64 16,2 7-128-16,-3 6 0 0,0 4-192 0,-3 6 192 16,2 9-128-16,-3-2 128 0,-2 1 0 0,0 3 0 15,-3 1 0-15,2 2 0 0,-2 2-144 0,1-7 144 32,3-2-624-32,3-9-64 0,2-7-16 0,1-8 0 15,2-6-1936-15,1-7-400 0</inkml:trace>
  <inkml:trace contextRef="#ctx0" brushRef="#br0" timeOffset="145553.04">16966 2358 27583 0,'-7'-13'1216'0,"6"4"256"0,1 9-1168 0,0 0-304 0,0 0 0 0,-13-2 0 0,2 1 288 0,-3 5 0 16,1 4 0-16,-2 0 0 0,-3 5 160 0,-1 1 16 15,-5 0 16-15,4 6 0 0,1 3 0 0,1 3 0 16,0 4 0-16,3-1 0 0,2-1-288 0,3 0-64 16,2-2-128-16,6-5 192 0,-2-2-192 0,4-3 0 15,4-5 0-15,-2-2 0 0,3 0-160 0,-5-9-32 16,10 1 0-16,2-2 0 0,-1-8 192 0,2 0-160 16,-4-4 160-16,2 2-160 0,1-3 160 0,-2-1 0 15,0-2 0-15,-2-1 128 0,-2 1-128 0,1-2 128 16,-2-3-128-16,0 3 128 0,0 1 160 0,0 3 32 15,0 2 16-15,-1 7 0 0,-4 6-80 0,0 0-32 16,0 0 0-16,9 10 0 0,-3 7-224 0,0 3 0 0,1 3 0 16,0 0 0-16,1-1 0 0,1 0 128 0,1 0-128 0,0 1 0 15,2-3 0-15,-1 2 0 0,2 0-144 0,1-3 144 32,0-1-656-32,1-6-48 0,0-2 0 0,3-6 0 15,0-2-432-15,-2-4-80 0,5-5-32 0,-1-5-7232 0,0-4-1440 16</inkml:trace>
  <inkml:trace contextRef="#ctx0" brushRef="#br0" timeOffset="145795.76">17559 1677 22863 0,'-1'-28'1008'0,"1"13"208"0,-1 4-960 0,0 3-256 0,1 8 0 0,0 0 0 15,0 0 1088-15,0 0 160 0,-8 14 32 0,-1 6 16 0,0 3-800 16,-2 6-176-16,0-1-16 0,1 9-16 0,-1 8 320 0,-2 2 64 15,4 4 16-15,-1 1 0 0,0 0-272 0,0 1-48 16,0 4-16-16,2 1 0 0,0 0-176 0,2-1-48 16,0 2 0-16,1-2 0 0,1 1-128 0,1-8-192 15,1-3 32-15,3-8 16 16,0-4-2480-16,2-6-512 0</inkml:trace>
  <inkml:trace contextRef="#ctx0" brushRef="#br0" timeOffset="146190.23">17280 2259 6447 0,'-4'-9'576'0,"4"9"-576"0,0 0 0 0,0 0 0 16,15-1 5664-16,4 1 1024 0,4 0 208 0,1-2 32 15,2-2-5584-15,0 1-1104 0,2 1-240 0,3-6 0 16,2-1 0-16,0-1 0 0,0 4 0 0,-1-3 128 15,-1 1-128-15,1 4 0 0,1-2 0 0,0 1 0 16,2 1 0-16,-6-2 128 0,-2 1-128 0,-3 1 0 16,-3 1 0-16,-3-1 0 0,-5 3 0 0,-13 1 0 15,0 0 192-15,0 0-16 0,0 0-16 0,0 0 0 16,0 0 272-16,-6 14 48 0,-7-1 16 0,-2 5 0 16,-3 1-64-16,-1 1-16 0,-2 0 0 0,1 2 0 15,0 0-48-15,2-2-16 0,3 0 0 0,3-1 0 16,1-3-352-16,4-2 0 0,1-4 0 0,6-10 0 0,0 0 0 15,0 0 128-15,0 0-128 0,0 0 128 16,0 0 0-16,9 9 0 0,2-7 0 0,0-2 0 0,3-1 64 16,0-3 32-16,1 3 0 0,0 0 0 0,0 1-224 15,-1 2 0-15,3 2-144 0,2 2 144 0,2 6 0 0,-1 3 0 16,-1 5 208-16,1 3-64 0,2 4-144 0,0-2 0 16,3 2 144-16,1-4-144 0,4-4 0 0,1-1 128 15,0-2-128-15,3-3 0 0,0-7-192 0,6-2-96 16,2-4-32-16,4-4-10944 15,2-5-2176-15</inkml:trace>
  <inkml:trace contextRef="#ctx0" brushRef="#br0" timeOffset="147071.25">18883 395 21183 0,'-14'-5'1888'0,"14"5"-1504"16,-11 5-384-16,8-1 0 0,-1 1 0 0,3 3 144 16,-2 0-144-16,0 6 0 0,2 3 0 0,0-1 0 15,0 2 0-15,-1 15 0 0,1-1 208 0,1 2-64 0,0 3-16 0,0 0 0 16,0 1 160-16,1 4 32 0,2-1 0 0,-1 7 0 16,0-2-64-16,0 6 0 0,0 2 0 0,-2 7 0 15,0 4-16-15,1 1-16 0,3 0 0 0,-2-1 0 16,1 1 64-16,2-1 16 0,1-4 0 0,0 3 0 15,2-5 192-15,0 1 32 0,-2 1 16 0,2-2 0 16,-4-1 16-16,1 4 0 0,0 1 0 0,0-1 0 16,1-5-112-16,-1 3 0 0,0 5-16 15,-1-3 0-15,0 2-64 0,-2 3-16 0,1-2 0 0,0 3 0 16,-1 1-128-16,2-2-32 0,-2-4 0 0,1 0 0 16,0-3-64-16,-1 4-128 0,2-1 176 0,-3 1-176 15,3-6 160-15,1 2-160 0,3-2 128 0,-2 0-128 16,3-4 0-16,1 2 128 0,2 0-128 0,-1 1 0 0,2 3 0 15,1-3 128-15,1 4-128 0,0 3 0 16,0-6 0-16,1 5 0 0,-2-1 0 0,0 3 0 0,-3-2 0 0,1 5 0 16,-2-1 128-16,-1 0-128 0,-3 1 0 0,-1 4 0 15,0 2 0-15,0-2 0 0,0-1 0 0,-2 3 0 16,-1-1 0-16,1 0 0 0,-1 2 0 0,2 2 128 16,0 0-128-16,1-1 0 0,2-1 0 0,0 4 0 15,1-4 128-15,1 0-128 0,1 3 240 0,3-1 16 16,2-4 0-16,3 0 0 0,1 2 128 0,1 2 16 15,0-1 16-15,3-1 0 0,3 0-96 0,-1 0-32 16,1 0 0-16,-4 4 0 0,3-4 16 0,1 2 0 16,2 2 0-16,1-3 0 0,2 3-32 0,-1 1 0 15,0-1 0-15,1 2 0 0,3-2-80 0,1 4-32 0,-2-6 0 16,4 3 0-16,1 0-160 0,0 1 160 0,-2-3-160 16,-2 0 160-16,1-2-160 0,-2 0 0 0,1-3 144 15,-1-2-144-15,-1-10 0 0,-2 4 0 0,-2-8 0 16,-2-5 0-1,-5-6-2368-15,-3-12-384 0</inkml:trace>
  <inkml:trace contextRef="#ctx0" brushRef="#br0" timeOffset="147856.01">5920 4453 22111 0,'-5'-11'1968'0,"-1"-1"-1584"16,4 2-384-16,1-1 0 0,-1 3 480 0,2 8 16 16,0 0 0-16,0 0 0 0,0 0 112 0,0 0 32 0,0 0 0 0,0 0 0 15,-6 13-432-15,1 6-80 0,-1 5 0 16,0 3-128-16,1 4 192 0,3 4-64 0,-3-1 0 0,1 2-128 15,1-1 144-15,1 2-144 0,-2 1 0 0,2-1 144 16,0-4-144-16,2-1-224 0,0-7 48 0,0-3-7776 16,2-2-1568-16</inkml:trace>
  <inkml:trace contextRef="#ctx0" brushRef="#br0" timeOffset="148186.26">6040 4555 11055 0,'0'0'976'0,"0"0"-784"0,4 11-192 0,0 2 0 0,2-3 1232 0,-1 3 208 15,1 2 32-15,0 0 16 0,-1 2-432 0,0-1-96 16,0 5 0-16,1-3-16 0,-2-4-400 0,0 0-80 16,0 0-16-16,1 0 0 0,-1-4-48 0,1 0-16 15,-5-10 0-15,6 5 0 0,-6-5 16 0,13-1 0 16,0-2 0-16,-3 1 0 0,-3-7 32 0,4 0 0 15,-5-4 0-15,5 0 0 0,-2-3-176 0,2 2-48 16,-4-1 0-16,3-2 0 0,2 1-16 0,0 0 0 16,1 1 0-16,1 4 0 0,4-1-64 0,-3 6-128 15,0-1 176-15,-1 6-176 0,-1 4 128 0,0 3-128 16,1 0 0-16,0 6 0 0,-1-2 0 0,1 3 0 16,0 1 0-16,-1-3 0 0,0 2 0 0,-1 1 0 0,-2-4 0 15,1 2 0 1,-2 1-320-16,3-4-192 0,0 0-16 0,1-7-16 0</inkml:trace>
  <inkml:trace contextRef="#ctx0" brushRef="#br0" timeOffset="148553.4">7012 4437 12895 0,'-2'-14'576'0,"2"14"112"0,0 0-560 0,0 0-128 0,0 0 0 0,0 0 0 16,0 0 2368-16,0 0 448 0,0 0 96 0,0 0 16 15,0 0-1760-15,-12 0-336 0,-4 0-80 0,-2 2-16 16,-2 3-336-16,-1 4-64 0,-2-1-16 0,-1 3 0 16,-2-1-192-16,3 3-128 0,3 1 160 0,3 1-160 0,5-3 0 0,1 1 0 15,5-1 0-15,4-2 0 0,2 1 0 0,3 0 0 16,-3-11 0-16,11 9 0 0,1-1 0 0,2-2 0 16,3-2 0-16,1 1 0 0,1 4 0 0,0-4 0 15,-2 2 0-15,1-1 0 0,1 1 0 0,-1 3 128 16,0-1-128-16,-3 1 0 0,-2 3 0 0,-2-3 128 15,-2 3-128-15,-4 0 0 0,-2-3 128 0,-3 3-128 16,-3-2 0-16,-2-1 144 0,-4 2 0 0,-1-2 0 16,-1-1 0-16,-1-4 0 0,0-3-144 0,0 0 0 15,1-4 0-15,2 0 0 16,1-1-1536-16,3-2-176 0,0-6-32 0</inkml:trace>
  <inkml:trace contextRef="#ctx0" brushRef="#br0" timeOffset="148720.23">7489 3950 22575 0,'0'0'992'0,"0"0"224"0,0 0-976 0,8 13-240 0,-4 2 0 0,-2 4 0 16,1 5 416-16,-4 3 32 0,-2-1 16 0,-1 6 0 15,-1 1 32-15,1 4 0 0,1 3 0 0,-2 0 0 16,-1-3-208-16,0 4-32 0,0 3-16 0,-1 3 0 15,0 2-96-15,-1-2-16 0,1 0 0 0,0-4 0 32,3-4-2048-32,1-6-400 0</inkml:trace>
  <inkml:trace contextRef="#ctx0" brushRef="#br0" timeOffset="149100.18">7414 4515 13823 0,'0'0'1216'0,"0"0"-960"0,11 0-256 0,0 3 0 0,1 3 912 0,0 1 144 16,3-3 32-16,1 1 0 0,2-2-320 0,1 0-64 15,1-2-16-15,2-1 0 0,0-1-48 0,3-2 0 16,0-3 0-16,4 2 0 0,-1 0-192 0,1-1-64 16,-1-2 0-16,0 0 0 0,0-3-240 0,0 4-144 0,-4-3 160 15,-2 1-160-15,-5-2 160 0,-3 3-160 16,-3-4 160-16,-2 4-160 0,-3-5 384 0,-1 5-32 0,-5 7 0 0,3-12 0 15,-3 3 304-15,0 9 64 0,-5-10 16 0,-2 5 0 16,0 4-208-16,-2 2-32 0,-4 4-16 0,2 3 0 16,-3-3-352-16,-1 1-128 0,-2 4 0 0,2 1 144 15,1-1-144-15,0 2 0 0,1-4 0 0,3 4 0 16,0-2 0-16,3 1 0 0,1 1 0 0,3-4 0 16,3-8 0-16,0 12 0 0,0-12 0 0,4 9 0 15,-4-9 0-15,9 9 0 0,1-5 0 0,1-4 0 16,0 0 0-16,3-4 0 0,2-3 0 0,2 2 0 15,0 0-304-15,0-2 16 0,0 1 0 0,1 0 0 16,-1-4-1632 0,-1 2-320-16</inkml:trace>
  <inkml:trace contextRef="#ctx0" brushRef="#br0" timeOffset="149461.19">8569 4280 24879 0,'0'0'2208'0,"0"0"-1760"16,0 0-448-16,0 0 0 0,-9-1 640 0,9 1 32 16,-9 1 16-16,-1 1 0 0,-3 1-304 0,-1 5-64 15,-1 0-16-15,-2 3 0 0,-1-2-48 0,-2 4-16 16,-3-2 0-16,3 2 0 0,1 3-112 0,2 2-128 16,2-1 176-16,2-3-176 0,2-2 128 0,2 0-128 15,3-1 0-15,6-11 0 0,0 0 0 0,0 10 0 16,0-10 0-16,0 0 0 0,0 0 0 0,12 0 0 0,1-2 0 0,1-2-144 15,-1-1 144-15,1-5 0 0,-3 0 0 0,1-4 128 16,0 0-128-16,-3 1 0 0,1 3 0 0,-1-2 128 16,-1 4 0-16,0 0 16 0,-8 8 0 0,8-4 0 15,-8 4 48-15,13-2 16 0,-13 2 0 0,13 5 0 16,-3 5-208-16,0 1 0 0,-2 3 0 0,1-1 0 16,-3 0 0-16,3-2 128 0,2 2-128 0,2 2 0 15,-1-4 0-15,-1 1 0 0,4 1 128 0,0-7-128 16,1-3 0-16,0-2 0 0,0-1-144 0,1-3 144 15,2-1-2416 1,2-1-384-16</inkml:trace>
  <inkml:trace contextRef="#ctx0" brushRef="#br0" timeOffset="149864.97">9315 4282 19343 0,'0'0'848'0,"0"0"192"0,0 0-832 0,0 0-208 15,-10 0 0-15,1 1 0 0,1 3 928 0,-2-2 144 16,-2 3 16-16,1-1 16 0,-2 4-448 0,-1 2-80 16,0 4-32-16,-1-1 0 0,-1 1-48 0,0 1-16 15,2 3 0-15,3-1 0 0,1 1-208 0,3 0-32 16,4-1-16-16,0-3 0 0,2-3-224 0,2 0 0 16,-1-11 0-16,6 12 0 0,-6-12 0 0,11 5 0 15,-1-4 0-15,2-2 0 0,1-9 0 0,2-3 0 16,2-2 0-16,1-3-160 0,-2-2 160 0,2-4 0 15,-1-1 0-15,0 1 128 0,1-4-128 0,-3 2 0 0,-1-4 0 16,-1 0 0-16,-1 4 288 0,-2 0 32 0,-3 2 16 16,1-6 0-16,-2 1 208 0,2-3 32 15,-2-2 16-15,-1 2 0 0,2 0-288 0,-3 5-64 0,-2 0-16 0,2 5 0 16,0 7-224-16,1 7 176 0,-5 8-176 0,0 0 160 16,0 0-160-16,-3 18 0 0,-2 1 0 0,3 8 0 15,-1 6 0-15,1 5 0 0,0 5 0 0,0 0 0 16,0 5 0-16,0 1 0 0,-1 3 0 0,2 2 0 15,0-4-160-15,3 0 160 0,3-3 0 0,3-5-144 32,2-3-2352-32,2-6-448 0</inkml:trace>
  <inkml:trace contextRef="#ctx0" brushRef="#br0" timeOffset="150408.47">10587 4163 16575 0,'0'0'1472'0,"0"0"-1168"16,-9 4-304-16,2 0 0 0,-2 0 864 0,-1 3 112 15,-4 5 32-15,1 3 0 0,-4 0-432 0,1 3-64 16,-2 1-32-16,0-1 0 0,0 1 192 0,2-4 32 0,2-1 16 15,3 0 0-15,-1 5-208 0,6 0-32 0,2-1-16 0,3-4 0 16,2-2-272-16,-1-12-64 0,10 9-128 0,2-2 192 16,-12-7-192-16,12 3 128 0,3-3-128 0,-1-3 0 15,-1-3 192-15,-1-3-48 0,-2-2-16 0,-1 2 0 16,1-2-128-16,0 3 0 0,-1-5 144 0,-3 0-144 16,-1 2 0-16,-1-3 144 0,0-2-144 0,-1 5 0 15,-1 1 192-15,-2 10-192 0,3-10 192 0,-3 10-192 16,5-8 144-16,-5 8-144 0,0 0 0 0,10-8 144 15,-2 3-144-15,2 2 0 0,0-1 0 0,3-4 0 16,-2 2 0-16,4-4 0 0,3 1 0 0,2-4 0 16,2-1 0-16,0 0 0 0,0-3 0 0,1 0 0 15,-1-6-160-15,-3 1 160 0,1-1 0 0,-1-3-144 16,2-1 144-16,-2 0 0 0,-3 2 0 0,1 1 0 0,-2-4 0 16,-3 4 0-16,-4-3 0 0,0 3 128 0,-3 1 48 0,0 1 16 15,-1 7 0-15,-1 4 0 0,-1 0 144 0,-2 11 48 16,0 0 0-16,0 0 0 0,-5 11-192 0,0 4-16 15,-1 5-16-15,-1 11 0 0,1 2-160 0,-2 6 0 16,-2 2 0-16,0 6 0 0,-1 2 0 0,-1 6 0 16,-1 5 0-16,-1-3 128 0,-1 0-128 0,-1 0 192 15,-2 3-192-15,0-3 192 0,3-1-192 0,-2-4 0 16,1-1 0-16,0-8 0 16,4-2-1600-16,-1-3-288 0,2-10-64 0,0-5-9856 0</inkml:trace>
  <inkml:trace contextRef="#ctx0" brushRef="#br0" timeOffset="150577.06">10742 4471 35007 0,'0'0'3120'0,"13"-6"-2496"0,2 2-496 0,6 3-128 16,4 1-304-16,3 0-80 0,4 2 0 0,3-1-16 15,5-1 400-15,-1-2 0 0,2-2 0 0,1-4 0 16,0 1 0-16,0-3 144 0,2 1-144 0,-1-3-9968 15,2 1-2064-15</inkml:trace>
  <inkml:trace contextRef="#ctx0" brushRef="#br0" timeOffset="151592.31">11820 3940 17503 0,'-14'-21'1552'0,"5"9"-1232"0,3 0-320 0,-2 5 0 16,3 0 1056-16,5 7 160 0,0 0 16 0,0 0 16 15,0 0-880-15,-5 9-176 0,0 6-48 0,1 6 0 16,2 2-16-16,-1 5 0 0,2-2 0 0,1 5 0 0,1 1-128 0,2 2 160 15,-1-1-160-15,2-1 160 0,1-1-160 0,-1 0 0 16,2-8 0-16,2 1 0 0,0-2 128 0,-1-5-128 16,2-5 128-16,0-3-128 0,-9-9 160 0,13 0-160 15,-2 0 192-15,1-7-192 0,0-3 384 0,1 0-16 16,-2-1-16-16,1-8 0 0,-1-7-80 0,1 2-16 16,-2 1 0-16,1-1 0 0,-3 1-128 0,2 0-128 15,-2-5 192-15,2 3-192 0,-2-3 128 0,2 5-128 16,-5 1 0-16,2 3 0 0,0 0 0 0,0 4 0 15,0 1 0-15,0 4-144 16,1 2-1600-16,0 3-320 0</inkml:trace>
  <inkml:trace contextRef="#ctx0" brushRef="#br0" timeOffset="152363.99">12152 3924 8287 0,'11'-7'368'0,"-2"0"80"0,1 1-448 0,1-4 0 0,-4 2 0 0,3-3 0 15,-2 2 1056-15,0 0 128 0,-2 3 32 0,-6 6 0 16,6-10-320-16,-4 2-64 0,-2 8-16 0,0 0 0 15,-4-8 32-15,4 8 16 0,-9-4 0 0,-2 3 0 16,-5 2-288-16,-2 6-64 0,-2-2-16 0,-4 8 0 16,-5 1 112-16,-1 2 32 0,1-1 0 0,-4 2 0 15,-2 2 64-15,-1 3 32 0,2 3 0 0,3-2 0 16,2 1-96-16,2 0 0 0,6-2-16 0,3-2 0 16,8-1-240-16,2-4-32 0,3 1-16 0,2-4 0 15,2-1-208-15,5 1-128 0,2-4 128 0,5 0-128 16,1-5 0-16,3 2 144 0,3 2-144 0,3-2 0 0,0-4 176 15,5 2-176-15,0-1 160 0,1 5-160 0,-3 0 0 16,-1 3 0-16,-1-3 0 0,-2 0 0 0,-1 1 144 0,-1-3 48 16,-3 0 0-16,-2 3 0 0,-4-2 32 15,-3 6 16-15,-3-5 0 0,-3-7 0 0,0 0 0 0,-8 13 0 16,-3 0 0-16,-6-3 0 0,-2 3 16 0,-3-2 16 16,-6-2 0-16,-2 1 0 0,-3-5-112 0,0 0-32 15,1-2 0-15,3-3 0 0,1-2-128 0,4 0 192 16,2-1-192-16,2 1 192 15,-1-6-576-15,5 2-96 0,4 0-32 0,5-5 0 16,3 2-2624-16,1-3-544 0</inkml:trace>
  <inkml:trace contextRef="#ctx0" brushRef="#br0" timeOffset="152763.62">12668 3907 4607 0,'0'0'400'0,"0"0"-400"0,-6 11 0 0,-1-1 0 16,0 2 3440-16,-1 0 592 0,-2 2 128 0,1 5 32 15,-1 4-2656-15,-2 1-512 0,1 4-128 0,1-2 0 16,-3 2-368-16,0-1-64 0,-2 2-16 0,-1 0 0 16,-2 5-208-16,-1 1-48 0,0-4-16 0,1 1 0 15,0-5-48-15,2-2 0 0,0-3 0 0,4-3 0 16,0-4 320-16,1-5 64 0,3 3 16 0,0-4 0 15,8-9 144-15,0 0 32 0,-7 0 0 0,7 0 0 0,-3-10-160 16,5-2-32-16,1 0 0 0,4-7 0 0,2-8-208 0,2 3-48 16,0-4-16-16,6 2 0 15,-2-4-64-15,4 1-16 0,0-2 0 0,3-1 0 0,1-1-160 0,0-1 0 16,2 0 144-16,2 1-144 0,2 3 0 0,0 1 0 16,1 5 0-16,-4 4 0 0,0 2 0 0,-1 5 0 15,1 7 0-15,-5 1-128 0,-3 2 128 0,-4 6-160 16,-3 4 160-16,-4 4-160 0,-3 4 160 0,-4 3 0 15,-4 1 0-15,-5 0 0 0,-3 0 0 0,-5 2 0 16,-4 1 0-16,-3 0-128 0,-3-2 128 0,1-1-208 16,-4-2 80-16,4-3 128 0,0-6-368 0,1 3 48 15,5-4 16-15,2 0 0 16,4-5-1232-16,2-3-256 0,3-6-64 0,3 0-10208 0</inkml:trace>
  <inkml:trace contextRef="#ctx0" brushRef="#br0" timeOffset="152991.99">13243 3597 23263 0,'0'0'1024'0,"0"0"224"0,0 0-992 0,1 10-256 0,0 2 0 0,-1 4 0 16,-1 3 384-16,0 0 48 0,1 2 0 0,-2 5 0 15,-2-2 208-15,1 3 64 0,-2 1 0 0,0 2 0 16,-3-1-256-16,-2 2-64 0,0 2 0 0,-3 3 0 15,-2 0-224-15,-3 2-160 0,1-1 192 0,1-2-192 16,0-2 0-16,4-7 0 0,2-1 0 0,-1-5 0 16,4-1-1024-16,3-3-144 0,0-3-48 0,4-13-10416 15</inkml:trace>
  <inkml:trace contextRef="#ctx0" brushRef="#br0" timeOffset="153202.41">13563 3875 18831 0,'0'0'832'0,"0"14"176"0,-4 2-816 0,2 3-192 16,-6 1 0-16,-1 1 0 0,-1 3 864 0,0-1 128 0,-2 3 32 16,1 0 0-16,-1-2-192 0,1-2-16 0,-1-3-16 0,1-1 0 15,0-2-416-15,-1 1-96 0,2-1-16 0,0 1 0 16,2-2-272-16,-1-1 0 0,3-6 0 0,6-8-7840 15,-6 6-1504-15</inkml:trace>
  <inkml:trace contextRef="#ctx0" brushRef="#br0" timeOffset="153476.34">13910 3393 20671 0,'0'0'912'0,"0"0"192"0,4-7-880 0,-4 7-224 0,0 0 0 0,0 0 0 0,0 0 400 15,0 15 48-15,-3 6 0 0,-1 4 0 0,-1 2 96 0,0 4 32 16,0 0 0-16,-3 0 0 0,0 4-80 0,0 1-16 16,0 4 0-16,-2 2 0 0,-4-2-160 0,0 2-16 15,0 4-16-15,0 0 0 0,-1 1-288 0,1 0 0 16,0-4 0-16,1-3 0 0,2-7 0 0,1-3-192 15,0-4 16-15,2-4 16 16,2-4-704-16,0-5-144 16,3-2-16-16,3-11-9744 0</inkml:trace>
  <inkml:trace contextRef="#ctx0" brushRef="#br0" timeOffset="153918.53">13615 3866 21183 0,'0'0'1888'0,"0"0"-1504"0,0 0-384 0,15 3 0 16,2-3 400-16,1-2 16 0,-1 2 0 0,2-1 0 15,2-4-128-15,-2 0-32 0,1-2 0 0,3-3 0 16,2 0-48-16,1-4-16 0,-1 1 0 0,1 2 0 16,-1-3-192-16,1-1 144 0,-5 1-144 0,2-1 128 15,0-2-128-15,0 0 0 0,-2 3 0 0,0-2 0 16,-3-2 0-16,-1-1 160 0,0-3-160 0,-1 0 160 15,2-1-160-15,-1-5 0 0,-1 1-160 0,-2-1 160 16,-1 3 0-16,-2-2 0 0,-2 2 0 0,0 0 0 0,-2 3 144 16,-2 2 32-16,-2 1 0 0,0 3 0 0,-2 2 256 15,1 4 48-15,-2-3 16 0,-2 7 0 0,2 6-144 16,0 0-32-16,0 0 0 0,0 0 0 0,-9 1-320 0,2 4 0 16,0 4 0-16,-1 2 128 0,-1 6-128 0,-2 5 0 15,1 4 0-15,0 1-128 0,0 5 256 0,0 5 48 16,0 6 16-16,-3 0 0 0,1 3 64 0,0 1 0 15,-1 4 16-15,-1-2 0 0,-2-4-48 0,0-1-16 16,2 1 0-16,2-2 0 0,0-4-80 0,2-3-128 16,1-2 176-16,1-5-176 0,2-4 208 0,1-4-64 15,0-3-16-15,1-2 0 0,0-2 16 0,2-3 0 16,-1-2 0-16,3-9 0 0,0 0-144 0,0 0 0 16,0 0 0-16,0 0-176 15,0 0-2224-15,0 0-448 0</inkml:trace>
  <inkml:trace contextRef="#ctx0" brushRef="#br0" timeOffset="154145.07">13708 3815 29951 0,'0'0'1328'0,"10"-5"272"0,3 0-1280 0,2 4-320 0,4 2 0 0,0-2 0 16,1-2 0-16,2 1 160 0,2 0-160 0,0 1 128 16,3-3-128-16,-3-2 192 0,2 1-192 0,-1 0 192 0,0-4-192 15,1 1 128-15,1-3-128 0,-3 3 128 16,-3-1-1472-16,0 3-320 0,-4-4-48 0,1 3-10224 16</inkml:trace>
  <inkml:trace contextRef="#ctx0" brushRef="#br0" timeOffset="154345.87">14382 3631 20207 0,'0'0'896'0,"0"0"192"0,-6 11-880 0,1 6-208 16,0 3 0-16,0 6 0 0,0-2 960 0,0 4 160 0,0-3 32 0,0 4 0 16,0-1-224-16,1 2-32 15,0 0-16-15,0-3 0 0,-2 2-352 0,2-2-64 0,0 1-16 16,1-4 0-16,-1-3-208 0,1-2-48 0,2-1-16 0,1-4 0 15,-1-2-432-15,1-12-96 0,2 6-16 0,-2-6-12496 16</inkml:trace>
  <inkml:trace contextRef="#ctx0" brushRef="#br0" timeOffset="154934.9">14601 3759 23903 0,'-12'5'1056'0,"5"4"224"0,0 1-1024 0,-1 4-256 0,3 0 0 0,-4 4 0 15,1 2 384-15,1 1 16 0,-2 0 16 0,1 1 0 0,1 0 144 0,-1-2 16 16,0-1 16-16,2-1 0 0,1-3-352 0,0-3-80 16,1-1-16-16,4-11 0 15,0 0 16-15,0 0 0 0,0 0 0 0,0 0 0 0,0 0 48 0,13-10 16 16,-4 1 0-16,2-4 0 0,1-1-96 0,0 1 0 15,2-3-128-15,0 1 192 0,0-2-192 0,2 2 0 16,-3-2 128-16,1 1-128 0,0-2 192 0,0 3-16 16,-1 1 0-16,0 1 0 0,-2 4-176 0,3 4 0 15,-2 1 0-15,0 4 0 0,-3 0 0 0,2 4 0 16,-3 4-176-16,3 1 176 0,-1 5-144 0,0 1 144 16,0 1-160-16,0-2 160 0,0 0 0 0,-1 2 0 15,1 0 0-15,1-1 0 0,-1-3 0 0,1-1 0 16,3 1 0-16,1-6 0 0,-1-1 880 0,2 0 160 0,-2-5 48 15,4-1 0 1,-2-5-1664-16,2 1-320 0,-2-6-64 0,1 4 0 0,1-2 768 0,-1 1 192 0,0 1 0 0,1-5 0 16,0 3 0-16,-3 0 0 0,-1-5 0 0,-1 4 0 15,-2-1 128-15,2 2-128 0,-4 0 0 0,-1-1 0 16,0 1 0-16,-2-3 0 0,0 5 0 0,-6 7 0 16,0 0 0-16,7-8 0 0,-7 8 0 0,0 0 0 15,0 0 0-15,0 0 0 0,0 0 0 0,0 0 0 16,0 0-144-16,-5 14 144 0,-1 1-128 0,-1 3 128 15,0 0 0-15,-2 1 0 0,0 1 0 0,0 2 0 16,1 1 0-16,0 0-160 0,2 2 160 0,1 1 0 16,0-6 0-16,1 0 0 0,2 1 0 0,1-1 0 0,-1-5 192 15,1-1 0-15,0 0 0 0,0-2 0 0,-1 0-192 16,1 2 144-16,2-5-144 0,-1 0 128 0,0-9-128 16,0 0 128-16,0 9-128 0,0-9 128 0,0 9-128 0,0-9 0 15,0 0 0-15,0 0 0 16,0 0-1632-16,0 0-304 0,0 0-64 0</inkml:trace>
  <inkml:trace contextRef="#ctx0" brushRef="#br0" timeOffset="155231.34">16120 3651 23039 0,'-12'-5'1024'0,"12"5"192"0,-8 0-960 0,8 0-256 0,0 0 0 0,-11 8 0 15,2 2 720-15,-1 3 112 0,-1 1 0 0,1 2 16 16,0 2-208-16,1 1-32 0,0-1-16 0,2-2 0 15,-1-2-176-15,2 0-32 0,-1 1-16 0,2 1 0 16,1-2-224-16,2 1-144 0,-1-4 192 0,1 2-8992 16,0 0-1792-16</inkml:trace>
  <inkml:trace contextRef="#ctx0" brushRef="#br0" timeOffset="155589.17">16309 3622 27583 0,'-8'11'1216'0,"5"-3"256"0,2 5-1168 0,1 2-304 15,0 3 0-15,-2 3 0 0,0 2 0 0,-2 3 0 16,1-3 128-16,-1-6-128 0,-1-3 224 0,3-4-16 16,-1 1 0-16,3-11 0 0,-4 10-48 0,4-10-16 15,0 0 0-15,0 0 0 0,0 0-144 0,0 0 192 16,0 0-192-16,6-9 192 0,1-3-464 0,0 2-96 0,0-4-16 0,0 2 0 15,1 0 48-15,-1 1 0 0,0-3 0 0,-1 1 0 16,-1 3 336-16,-1 0 0 0,-4 10-144 0,0 0 144 16,0 0 128-16,0 0 64 0,4 10 32 0,0 0 0 15,-3 2 16-15,1 3 0 0,0-1 0 0,-1 1 0 16,-1 0-112-16,1 2 0 0,1-2-128 0,0 0 192 16,-1 1-192-16,2-8 144 0,-3-8-144 0,0 0 128 15,6 11-128-15,2-5 0 0,-8-6 144 0,14-4-144 16,-3-5-176-16,2-3-96 0,0-1-32 0,1-2-12320 15</inkml:trace>
  <inkml:trace contextRef="#ctx0" brushRef="#br0" timeOffset="155790.26">16855 2904 23039 0,'-13'-4'1024'0,"13"4"192"0,-7 5-960 0,0 8-256 16,2 2 0-16,2 9 0 0,-1 8 720 0,-1 4 112 16,0 0 0-16,-1 3 16 0,1-3-528 0,3 1-128 15,-1 1 0-15,-1-1-16 0,1-1-32 0,-1-1 0 16,-4 1 0-16,2-2 0 0,-2-1-144 0,2 0 192 16,0 3-192-16,0-2 192 15,0-2-2112-15,0-4-400 0</inkml:trace>
  <inkml:trace contextRef="#ctx0" brushRef="#br0" timeOffset="156201.29">16704 3413 18431 0,'6'-8'816'0,"3"4"160"0,4-1-784 0,3 1-192 0,3 0 0 0,4 2 0 15,0-2 1184-15,3-1 192 0,-2 2 32 0,-3 1 16 16,2-1-784-16,-4 2-144 0,-3 1-48 0,0 1 0 15,-4 0-80-15,-1 4-32 0,-1 3 0 0,-1 2 0 16,0 4-144-16,-4 4-48 0,-4 2 0 0,-1 4 0 16,0 1-144-16,2-1 192 0,-1 2-192 0,0-3 192 15,-2 0-192-15,2-3 160 0,3-3-160 0,2-2 160 16,3 2-16-16,4-3 0 0,1-7 0 0,2 1 0 16,2-5 160-16,4-2 16 0,-1-2 16 0,4-5 0 0,0-1 96 0,0 1 16 15,0-5 0-15,-4 1 0 0,-1-5-192 16,0-3-48-16,-3-2 0 0,0-1 0 0,-4 0 48 15,-3-1 16-15,-3-1 0 0,0 3 0 0,-6 0 32 0,-4 1 0 16,-4-2 0-16,-2 6 0 0,-3 0-144 0,1 1-32 16,-5 2 0-16,0 3 0 0,2-1-128 0,-2 5 0 15,-2 3 0-15,-1 2 0 16,-4 2-1600-16,0 1-192 0,3 2-32 0</inkml:trace>
  <inkml:trace contextRef="#ctx0" brushRef="#br0" timeOffset="156323.84">16371 3283 35999 0,'0'0'1600'0,"0"0"320"0,15-2-1536 15,-1 5-384-15,1 1 0 0,2 2 0 16,-1 0-576-16,1 3-176 0,-2-4-32 0,-1 0-14416 0</inkml:trace>
  <inkml:trace contextRef="#ctx0" brushRef="#br0" timeOffset="156789.76">15049 4443 24527 0,'-13'-1'1088'0,"13"1"224"0,-7 4-1056 0,0 8-256 0,0 4 0 0,1 3 0 16,0 1 0-16,1 7 0 0,-1 2 0 0,1 0 0 16,1-2 0-16,0 3 256 0,0 5-16 0,0-1-16 15,3-4 16-15,-2 2 0 0,2 0 0 0,0 2 0 16,1-1-240-16,1-3 0 0,2-4 0 0,-1-3 0 16,5-4-1360-1,-1-3-368-15,3-4-80 0,1-7-16 0</inkml:trace>
  <inkml:trace contextRef="#ctx0" brushRef="#br0" timeOffset="157193.21">14842 4686 25743 0,'-14'2'1136'0,"14"-2"240"0,0 0-1104 0,0 0-272 15,0 0 0-15,0 0 0 0,0 0 128 0,2 9-128 16,-2-9 192-16,9 8-192 0,3-6 384 0,2-3-16 15,1-4-16-15,4 0 0 0,0 0-112 0,5 0-32 16,0-4 0-16,2 1 0 0,-3-3-208 0,2-1 176 16,2 2-176-16,-2-1 160 0,-3 2-160 0,-3-1 0 0,1 2-192 0,-5 0 192 15,-1 3-192-15,-1 4 192 0,-2 1-192 0,-11 0 192 16,12 13-144-16,-3 0 144 0,-2 2 0 0,-1 3 0 16,-3-1 0-16,-1 5 128 0,-1 3 0 0,-2 0 16 15,-4 1-144-15,2-2 192 0,-1-2-192 0,0-3 192 16,-1-1-48-16,1-4 0 0,1-1 0 0,3-13 0 15,-3 10 144-15,3-10 32 0,0 0 0 0,0 0 0 16,0 0 96-16,6-7 32 0,1 0 0 0,2-5 0 16,0-3-160-16,1-3-32 0,0-1 0 0,0 0 0 15,0-4-256-15,2 0 128 0,0 2-128 0,1 2 0 16,1 1 0-16,1 1 0 0,2 2 0 0,1 5 0 16,2 0 0-16,2 5 0 0,-2 1 0 0,0 4 0 15,1 4-128-15,-2 1 128 0,-3 4 0 0,-1-3-144 16,1 3-1584-1,-2-3-304-15</inkml:trace>
  <inkml:trace contextRef="#ctx0" brushRef="#br0" timeOffset="157626.34">16078 4549 17503 0,'0'0'1552'15,"0"0"-1232"-15,0-6-320 0,0 6 0 0,0 0 320 0,0 0 16 0,0 0 0 0,0 0 0 16,-6-5-176-16,-4 3-32 0,1 1-128 0,-4 1 192 16,-1 0 256-16,-1 2 64 0,-3 3 0 0,-2 0 0 15,-3 0-32-15,-1 7 0 0,1-2 0 0,-4 4 0 16,1 2 64-16,-4 1 16 0,-1 0 0 0,0 0 0 15,4 2-64-15,1 2-16 0,4 0 0 0,2-2 0 16,2-5-304-16,5-1-176 0,4-5 192 0,4 2-192 16,5-10 208-16,0 0-64 0,0 0-16 0,13 1 0 15,0-3 176-15,2-7 16 0,3-3 16 0,0 0 0 16,1-2-16-16,1 1 0 0,2-1 0 0,-2-3 0 16,-2 0-192-16,0 0-128 0,-2 1 128 0,-2-1-128 15,-3 4 192-15,0 4-48 0,-1 2 0 0,-1 3 0 16,-9 4 64-16,0 0 16 0,10 2 0 0,0 6 0 0,-4 0-224 15,1 4 0-15,-2 1 0 0,0-1-160 0,0 0 160 0,0 2 0 16,0-2 0-16,2 2 0 0,-1-2-128 0,0-3 0 16,-6-9 0-16,10 12 0 15,1-6-1728-15,-1-1-352 0,1-5-64 16</inkml:trace>
  <inkml:trace contextRef="#ctx0" brushRef="#br0" timeOffset="157820.17">16373 4439 23039 0,'0'0'1024'0,"0"0"192"0,0 0-960 0,-7 7-256 0,2 4 0 0,0 0 0 16,-1 3 1088-16,1 4 192 0,2 3 16 0,-3-2 16 16,0-2-752-16,2 1-160 0,-1-1-16 0,1-3-16 15,-1 0-176-15,4-7-16 0,1-7-16 0,0 0 0 31,0 0-1328-31,0 0-272 0,0 0-48 0</inkml:trace>
  <inkml:trace contextRef="#ctx0" brushRef="#br0" timeOffset="158173.73">16587 4460 23727 0,'-8'20'1040'0,"3"-5"240"0,0 3-1024 0,-1 0-256 0,2 1 0 0,0 0 0 0,0-1 752 16,1-2 96-16,0-2 32 0,0-5 0 0,3-9-416 15,0 0-80-15,0 0 0 0,0 0-16 0,0 0-112 16,0 0 0-16,0 0-16 0,8-9 0 0,0-5-80 0,1-2-16 16,2-2 0-16,0 0 0 0,2 0-144 0,0 0 0 15,0 1-192-15,-1 0 192 0,5 1-240 0,-2 2 80 16,0 1 16-16,-1 2 0 0,-2 5 144 0,-2 3 0 15,-1-1-144-15,-9 4 144 0,11 4 0 0,-3 1-144 16,0 5 144-16,-3 3 0 0,-2 1-144 0,1 2 144 16,0 3 0-16,0 1-144 0,-2 3 144 0,1 2 0 15,-1-4 0-15,1-1 0 0,0-2 0 0,0-1 0 0,2-1 0 16,2 1 128-16,-1-6-256 0,2-1-64 0,-2-2 0 16,3-2-8096-16,-9-6-1632 15</inkml:trace>
  <inkml:trace contextRef="#ctx0" brushRef="#br0" timeOffset="158532.19">16928 4349 18191 0,'0'0'800'0,"0"0"176"0,0 0-784 0,0 0-192 15,0 0 0-15,0 0 0 0,0 0 1024 0,-2 10 144 16,2 4 48-16,0 3 0 0,-1 0-272 0,0 4-48 16,1 0-16-16,-2 2 0 0,0-1-304 0,-1-1-48 15,1 2-16-15,-2 3 0 0,1-2-224 0,0-2-48 0,-1-3-16 16,1-2 0-16,1 0-224 0,1-2 0 16,-1-3 0-16,2-12-8448 0,0 0-1600 15</inkml:trace>
  <inkml:trace contextRef="#ctx0" brushRef="#br0" timeOffset="159214.14">17184 4456 21183 0,'0'0'1888'0,"-6"7"-1504"0,1 4-384 0,1-3 0 16,0 5 384-16,2 1 0 0,0 4 0 0,1 0 0 15,-1 0 64-15,-1 1 0 0,-1-3 16 0,0-1 0 16,1-2-272-16,-2 1-48 0,-2-2-16 0,2-6 0 16,5-6 0-16,-6 5-128 0,6-5 192 0,0 0-64 0,0 0 0 0,0 0 0 15,0 0 0-15,0 0 0 0,0 0-128 0,-1-10 0 16,3-2 144-16,2-2-144 0,0 0 0 0,1-2 144 16,0-1-144-16,1-2 0 0,1-2 384 0,0 0-48 15,2 2 0-15,1 1 0 0,-1 7-16 16,3 0 0-16,-1-1 0 0,-1 3 0 0,-1-2-192 0,1 4-128 15,0 1 160-15,2 4-160 0,-3 2 0 0,-9 0 0 16,11 7 0-16,-1 0 0 0,-2 1 0 0,-2 0 0 16,-6-8 0-16,9 15 0 0,-2-1 0 0,0-1 0 15,0 5 0-15,1-2 0 0,3 0 208 0,-1-2 48 16,0-6 16-16,0 1 0 0,2-1 64 0,-2-2 16 16,1-2 0-16,1-3 0 0,0-2 32 0,1 0 0 0,-1-3 0 0,0-2 0 15,3-1-128-15,1 1-32 0,-2-5 0 0,0-2 0 16,-2-2-96-16,1 1-128 0,-1-2 176 0,-2 2-176 15,-3 0 128-15,0 2-128 0,-3 2 0 0,-1-2 0 16,1 3 160-16,-3 0-160 0,-1 3 128 0,0 6-128 16,0 0 0-16,0 0 0 0,0 0 0 0,0 0 0 15,-10 2 0-15,1 5 0 0,0 3 0 0,1 3 0 16,-1-2 0-16,0 3 0 0,1 1 0 16,-1 2 0-16,2-3 0 0,0-1 0 0,1 2-224 0,1-2 80 15,0-5 144-15,5-8 128 0,-4 9-128 0,4-9 176 16,0 0-176-16,0 0 0 0,6 5 0 0,-6-5 0 15,10 3 0-15,1-2 0 0,-11-1 0 0,12 3 0 0,0-7 0 16,-1 1 0-16,-1 1 0 0,2 2 128 0,-1 0-128 16,1 4 0-16,-2 2 0 0,3 3 128 0,-2 5 112 0,0 0 16 15,1 2 0-15,-2 1 0 0,-1-3-128 16,2 4-128-16,-2 2 176 0,-1 0-176 0,-2-2 128 0,-1-3-128 16,-3 2 0-16,-4 0 0 0,-1-1 192 0,-3-1-192 15,-1 1 192-15,-2-4-192 0,-1-3 192 0,-2 3-64 16,2-5 0-16,-1 2-128 0,-2-3 144 0,0 1-144 15,1 0 0-15,0-4 144 16,-1-3-2000-16,-1-1-384 0</inkml:trace>
  <inkml:trace contextRef="#ctx0" brushRef="#br0" timeOffset="159418.28">17155 4129 36863 0,'-18'-19'1632'0,"12"10"336"0,6 9-1584 0,0 0-384 0,0 0 0 0,0 0 0 15,0 0 256-15,0 0-48 0,0 0 0 0,8 9 0 16,-8-9-208-16,10 8-208 0,-10-8 32 0,0 0 16 31,0 0-1504-31,10 0-320 0,-10 0-48 0,9-4-12368 0</inkml:trace>
  <inkml:trace contextRef="#ctx0" brushRef="#br0" timeOffset="160073.47">18247 3894 19343 0,'-14'-9'1728'0,"6"7"-1392"0,8 2-336 0,-10 1 0 15,1-1 368-15,2 2 0 0,-2 3 0 0,0 6 0 0,1-1 336 16,-2 5 80-16,0 5 16 0,1 4 0 0,-1-1 32 0,0 7 16 16,-2 0 0-16,2 4 0 0,-4 2-208 0,-1 3-32 15,-3 7-16-15,-1 5 0 0,0 1-336 0,-1 4-80 16,-5 1-16-16,0 4 0 0,-5 2-160 0,0-2 0 15,-3 1 144-15,1-6-144 0,-1-2 128 0,2-1-128 16,-2-4 160-16,5-3-160 0,1 1 128 0,1-4-128 16,2-1 0-16,0-4 144 0,0-3-144 0,1-5 128 15,0 1-128-15,3 0 128 0,1 1-128 0,2-7 192 16,2 2-192-16,1-4 192 16,0-4-624-16,3 0-112 0,2-2-32 0,2-2-8128 15,1-1-1616-15</inkml:trace>
  <inkml:trace contextRef="#ctx0" brushRef="#br0" timeOffset="160315.31">18322 4726 22575 0,'0'0'992'0,"0"0"224"0,-5 8-976 0,-1 6-240 0,2 5 0 0,-1 0 0 15,-2 2 256-15,-2 4 16 0,-1-1 0 0,-2 7 0 0,0 3 64 0,1 4 16 16,-1 3 0-16,-2 3 0 0,0-2-208 0,0 4-144 16,0 0 192-16,-4 1-192 0,2-4 176 0,-1 4-176 15,1-4 160-15,-2 2-160 16,0-5-1216-16,3 0-320 0,1-3-80 15</inkml:trace>
  <inkml:trace contextRef="#ctx0" brushRef="#br0" timeOffset="160582.09">17882 5237 21183 0,'-13'-6'944'0,"13"6"192"0,0 0-912 0,0 0-224 0,0 0 0 0,0 0 0 16,-3 13 1024-16,6-3 144 0,1 1 48 0,5 1 0 16,4-6-656-16,2 1-128 0,2-1-32 0,0-2 0 15,3-4-224-15,1 0-48 0,2-3-128 0,1 1 192 16,0-3-192-16,0-1-288 0,1 1 64 0,-1-1 16 15,0 1-2080 1,1 1-400-16</inkml:trace>
  <inkml:trace contextRef="#ctx0" brushRef="#br0" timeOffset="160927.29">18544 5213 19007 0,'0'0'832'15,"0"0"192"-15,-8 3-832 0,8-3-192 0,-9 6 0 0,0-1 0 0,0 0 544 0,1 0 64 16,8-5 16-16,-9 8 0 0,0-3-304 0,2 3-64 16,2-2-16-16,5-6 0 0,-7 7-240 0,1 3 128 15,2-4-128-15,4-6 0 0,-4 13 0 0,2-2 0 16,2-11 0-16,-1 10 0 0,1-10 0 0,0 12 0 16,0-5 0-16,0-7 0 0,0 0 144 0,0 0-144 15,6 9 128-15,-6-9-128 0,0 0 384 0,10 3 0 16,-10-3 0-16,12-1 0 0,-2-2 192 0,-10 3 48 15,12-6 0-15,-1 1 0 0,-3 0-400 0,1-3-80 0,-1 3-16 0,-8 5 0 16,8-8-128-16,-2 1 0 0,-6 7 144 0,5-11-144 16,-2 0 0-16,-2 0 0 0,-1 2 0 0,0 9 0 31,0 0-576-31,-4-9-48 0,-1 2 0 0,5 7 0 16,-3-6-256-16,3 6-48 0,-6-8-16 0,6 8 0 15,0 0 80-15,0 0 16 0,0 0 0 0,0 0 0 16,0 0-48-16,0 0 0 0,-5-5 0 0</inkml:trace>
  <inkml:trace contextRef="#ctx0" brushRef="#br0" timeOffset="161314.47">18666 5199 15663 0,'0'0'688'0,"0"0"144"0,0 0-656 0,0 0-176 0,0 0 0 0,0 0 0 0,0 0 768 0,0 0 128 15,0 0 32-15,0 0 0 0,0 0-240 0,0 0-48 16,0 0-16-16,0 0 0 0,0 0-160 15,-10 4-16-15,0 0-16 0,0 1 0 0,-1-1-144 0,0 2-32 16,1-1 0-16,0 2 0 0,-1-1 144 16,2-1 32-16,2 3 0 0,7-8 0 0,0 0-32 0,0 0 0 15,0 0 0-15,0 0 0 0,0 12-144 0,4-1-16 16,-4-11-16-16,8 6 0 0,-8-6 64 0,11 4 16 16,-1 1 0-16,1 4 0 0,-1-5 16 0,-3 1 0 15,-7-5 0-15,12 6 0 0,-2-2 16 0,-10-4 16 16,0 0 0-16,10 7 0 0,-4 2-96 0,-6-9-32 0,3 12 0 15,-3-12 0-15,-3 9 0 0,-2 2 0 16,-2-3 0-16,-3 2 0 0,-4-1-32 0,0 2 0 0,-4-3 0 0,0 2 0 16,2-4 16-16,-1 3 0 0,3-2 0 0,1 2 0 15,2-2-64-15,1 0-16 0,0-1 0 0,10-6 0 16,0 0-128-16,0 0 0 0,0 0 144 0,0 0-144 31,0 0-512-31,0 0-160 0,10-5-32 0,2 0-9152 0,2 0-1840 0</inkml:trace>
  <inkml:trace contextRef="#ctx0" brushRef="#br0" timeOffset="161556.87">19025 4711 32591 0,'-10'-4'1440'0,"10"4"304"0,-7 4-1392 0,1 10-352 0,0 4 0 0,-2 4 0 0,0 3 0 0,0 6-192 16,-1 3 32-16,1 4 0 0,2 1 160 0,1 5 144 16,-2-1-16-16,3 4-128 0,1-3 160 0,-1 2-160 15,0-3 128-15,1 1-128 0,1-5 176 0,1 2-48 16,-1-3-128-16,1-1 192 0,-1-4-384 0,-1-4-96 16,2-4-16-16,-3 1 0 15,0-6-2080-15,2-1-432 0</inkml:trace>
  <inkml:trace contextRef="#ctx0" brushRef="#br0" timeOffset="161711.93">18794 5290 30687 0,'0'0'1360'0,"0"0"288"0,12 5-1328 0,5 0-320 0,1-1 0 0,2 3 0 15,5 0 0-15,1-5 0 0,2 1 0 0,1 0 128 16,-1 3-128-16,2-3 176 0,1 1-176 0,-2-1 192 31,-2-1-1152-31,-2 2-208 0,-2-1-48 0</inkml:trace>
  <inkml:trace contextRef="#ctx0" brushRef="#br0" timeOffset="163693.44">2997 4373 23039 0,'-21'-15'2048'0,"12"9"-1648"0,0-3-400 16,3 2 0-16,6 7 352 0,0 0-16 15,-7-4 0-15,7 4 0 0,0 0-64 0,0 0-16 0,0 0 0 16,0 0 0-16,0 0-64 0,0 0 0 0,0 0-16 0,0 0 0 16,-2 11-48-16,2 3-128 0,1 2 192 0,1 3-64 15,2 3-128-15,1 3 192 0,3-1-192 0,1 7 192 16,2 1-192-16,3 3 128 0,0 2-128 0,8 1 128 15,0-2-128-15,2 1 128 0,1 0-128 0,2-2 128 16,-1-4-128-16,5-1 192 0,-1-1-192 0,1 3 192 16,3-3 192-16,3 2 32 0,3-1 16 0,3-5 0 15,4-3 16-15,2 0 16 0,5-5 0 0,-2-3 0 16,0 0 0-16,1-2 0 0,2-4 0 0,4 3 0 16,2 1-144-16,1-5-16 0,1 1-16 0,1-2 0 15,0-2-96-15,0 0-32 0,1-1 0 0,3-2 0 0,0 1-160 0,2-2 192 16,3-2-192-16,-1 1 192 0,0-2-192 0,3-1 192 15,-3 2-192-15,-2-2 192 0,3-1-192 0,2 1 128 16,0 1-128-16,-1 2 128 0,-4-3-128 0,-1 2 0 16,-2-2 144-16,2 4-144 0,0 5 0 0,1-1 0 15,2 0 0-15,-4-1 0 0,-2 0 0 0,2 2 0 16,-4-1 0-16,4 1 0 0,0-1 0 0,1 2 0 16,1-3 0-16,-3-1 0 0,0 1 0 0,0 1 0 15,3 1 0-15,1-3 0 0,1-2 0 0,1-1 0 16,-1-2 0-16,0 0 0 0,-3 0 0 0,3 1 128 15,-1 0-128-15,1 1 0 0,2 0 0 0,-3-2 144 16,-2-3-144-16,-2 1 0 0,3 2 192 0,-1 2-192 16,-1-2 192-16,1 1-192 0,1-3 192 0,-3 2-64 0,-4-1 0 15,-2 2-128-15,2-1 192 0,1-2-64 0,1 3 0 16,2-1-128-16,3-1 128 0,-2 1-128 0,-1-5 0 0,-1 2 0 16,0 0 144-16,1-1-144 0,-1 2 0 0,3 0 144 15,1 0-144-15,1-1 0 0,-4 3 0 0,-1-5 0 16,-1 0 0-16,1 3 0 0,2-2 0 15,-1 2 0-15,2 0 0 0,-1-1 0 0,-4 5 128 0,-1-1-128 16,1-2 0-16,0 1 0 0,0-2 0 0,4 0 0 16,0 3 0-16,-1-1 0 0,-4 2 0 0,1-2 0 15,-1-1 0-15,2-1 0 0,1 3 0 0,0-1 0 16,3 2 0-16,-3-2 0 0,-4 2 0 0,2 0 128 16,-2 0-128-16,2 1 0 0,-1-3 0 0,3 3 0 15,3 0 0-15,-3 0 0 0,-2 3 0 0,-2-6 0 16,1 2 0-16,1 1 0 0,1 1 0 0,2-1 0 15,2 0 0-15,-4 3 0 0,-6-3 0 0,2 1 0 0,3 0 0 0,1 2 0 16,1-2 0-16,1 0 0 0,-1 2 0 0,-2 1 0 16,-3 2 0-16,1-4 0 0,1 0 0 0,0-1 0 15,3 2 0-15,2-1 0 0,0 1 0 0,0 0 0 16,-4 1 0-16,0-1 0 0,-2-1 0 0,2 1 0 16,-1 2 0-16,3-1 0 0,1-2 0 0,-1 3 0 15,-4 3 0-15,0-3 0 0,-2-1 0 0,-2 1 0 16,2 0 0-16,0-1 0 0,1-2 0 0,0 2 0 15,0 3 0-15,-1-2 0 0,-2-3 0 0,1 2 0 16,-5 1 0-16,1-1 0 0,3 0 0 0,0 2 0 16,0 2 128-16,-2-3-128 0,0 1 0 0,-4 2 0 0,-1-3 0 0,0 4 0 15,-2-3 0-15,3 2 0 16,-2 1 0-16,1-2 0 0,1 4 0 0,-1-4 0 0,-3 2 0 16,0-1 0-16,1 2 0 0,-2-3 0 0,0 4 0 0,0-4 0 15,-3 5 0-15,3-2 0 0,4 4 0 0,-1-1 0 16,-2-2 0-16,-1-2 0 0,-4 1 0 0,4-2 0 15,-2 2 128-15,-1-1-128 0,0 3 0 0,0 1 128 16,-1-1 48-16,2 2 0 0,0 1 0 0,3-1 0 16,-1-5-176-16,-3 3 128 0,-3-3-128 0,1 3 128 15,-2 2-128-15,1-3 0 0,-3 3 0 0,3 0 0 16,-3 0 160-16,1-2-160 0,1 0 192 0,2 4-192 16,0-2 0-16,-2-2 0 0,0 2 0 0,-1 0 0 15,-3 1 0-15,1-2 0 0,-1-1 0 0,1 0 0 16,-1 2 0-16,-2-2 0 0,3 2 0 0,-1 1 0 15,1 1 0-15,-1 1 0 0,0 1 0 0,0 1 0 0,0-3 0 16,-2 0 0-16,-5-2 0 0,1 1 0 0,-2 0 176 0,1 3-32 16,2 2 0-16,-2 1 0 0,0-1-144 0,2 0 160 15,-3-3-160-15,0 2 160 0,-1 0-160 0,1 0 0 16,1 0 0-16,1 0 128 0,-3 1-128 0,2 0 0 16,0-3 0-16,-1 2 0 0,-1-1 0 15,-1 1 0-15,-2 0 0 0,2-1 0 0,2-1 0 0,0-1 0 16,0 1 0-16,-1 0 0 0,0 1 0 0,1 1 128 15,0 0-128-15,2-1 0 0,3-1 0 0,1-1 0 16,1 0 0-16,2 0 0 0,1-3 0 0,-1-2 128 16,-2 2-128-16,3 0 0 0,2-4 144 0,-1 2-144 15,2-2 160-15,2 2-160 0,0-3 144 0,4 2-144 16,4 0 128-16,1 0-128 0,0 1 128 0,2-6-128 0,-2 0 0 16,0 0 128-16,0 1-128 0,2-2 0 0,0 1 0 15,2 3 0-15,1-4 0 0,2 1 0 0,-1 1 128 0,-1-1-128 16,-2-1 0-16,0 1 0 0,-2 3 0 15,1-2 0-15,-1-1 0 0,0 1 0 0,2-3 0 0,0 1 0 16,-6 0 0-16,0 1 128 0,-6-2-128 0,-1-1 0 16,-4 0 0-16,0 2 0 0,-5 1 128 0,0 0-128 15,-5-1 0-15,-3 0 0 0,0 1 0 0,-4-1-176 16,-2 0-96-16,-1-1-32 0,-4-1 0 0,-1-1 0 16,-1 5-496-1,-3-2-96-15,-2 1-32 0,-7-5 0 16,0 0-1888-16,0 0-368 0</inkml:trace>
  <inkml:trace contextRef="#ctx0" brushRef="#br0" timeOffset="165912.99">8242 7400 10127 0,'-14'-3'896'0,"-3"2"-704"0,0-2-192 0,0 1 0 16,-1 2 1056-16,3-3 176 0,-1 2 48 0,0 1 0 15,1 1-432-15,-1 2-80 0,-4-2 0 0,3 0-16 16,0 0-240-16,2 2-32 0,1 3-16 0,1-2 0 16,0-3 16-16,3 1 0 0,1 0 0 0,9-2 0 15,-7 4-16-15,7-4 0 0,0 0 0 0,0 0 0 16,0 0-32-16,0 0-16 0,13 1 0 0,2-2 0 16,1-3 64-16,6 0 16 0,3-1 0 0,3-1 0 15,3 2-16-15,3 2 0 0,4-2 0 0,5 1 0 16,6-2-64-16,3-1-16 0,3 0 0 0,0-3 0 15,4 6-16-15,1 1-16 0,2-2 0 0,4-1 0 16,5 2-176-16,4-1-16 0,2 2-16 0,0-5 0 16,1 1-160-16,3 3 160 0,3 0-160 0,1 1 160 15,1 2-160-15,2 0 0 0,-1-1 0 0,-1 4 128 0,7 2-128 0,0 1 0 16,-2-1 144-16,2-2-144 0,-4-5 0 0,2 2 0 16,1 2 0-16,1-2 128 0,-2-2-128 0,1 1 0 15,-3 0 0-15,1-2 128 0,2 2-128 0,-1-3 0 16,-1 0 0-16,-2 1 128 0,-3 0-128 0,2-1 0 15,2 2 0-15,0-1 128 0,-3 1-128 0,0-1 0 16,-2 1 0-16,3-2 0 0,0 1 0 0,1-1 0 16,-3-1 0-16,-1 2 0 0,-2-1 0 0,-4 1 128 15,2-1-128-15,4 3 0 0,-1 1 0 0,-3-1 0 16,-2-2 0-16,-2 2 0 0,0 0 0 0,2-2 0 16,-1 3 0-16,-2-1 0 0,-2 0 0 0,-2-1 0 15,-2 1 0-15,-1 1 128 0,1 0-128 0,-1 0 0 0,0-1 0 16,-7 1 0-16,-4 1 0 0,-4-1 128 0,-4 0-128 0,-1 0 0 15,-5 0 0-15,-2 3 0 16,-3-1 0-16,-1 2 128 0,-3-1-128 0,-2-1 0 0,-4-1 0 0,-1 3 128 16,-3 3-128-16,-3-4 0 0,-3 0 128 0,-5-2-128 15,-4 3 0-15,-9-4 128 0,0 0-128 0,0 0 0 16,0 0 0-16,0 11 144 0,-8-3-144 0,-2 0 0 16,-7-5 128-16,-2 0-128 0,-3 2 0 0,-4 1 0 15,-4-2 0-15,-3 1 0 0,-3 2 0 0,-2-3 0 16,-2-2 0-16,-2 1 0 0,-2 2 0 0,-2 2-144 15,-2-2 144-15,-3 4 0 0,-2-2 0 0,-4-2 0 16,-2-7 128-16,2 1-128 0,-2 1 128 0,1 3-128 16,-3 1 128-16,0-1-128 0,-4-1 160 0,-1-2-160 15,-3-2 128-15,2 1-128 0,-2-1 0 0,1 2 144 16,0 0-144-16,-3 0 0 0,-5 0 144 0,-2-2-144 0,-1 0 0 0,2 2 0 16,-1 1 0-16,0 0 128 0,-6-2-128 0,0 0 0 15,-4-2 0-15,2 2 0 0,4 0 0 0,-2 1 0 16,-1 0 0-16,0-3 128 0,0-1-128 0,4 0-256 15,2 2 64-15,1-2 0 0,-1-1 0 0,-1-3-16 16,-1 2 0-16,3 2 0 0,5-1 784 0,0 3 176 16,1-2 16-16,-3 1 16 15,-4-1-1552-15,1-2-304 0,1 0-64 0,3 3-16 16,2-1 928-16,-1 1 224 0,0 3 0 0,-2-3 0 0,-3-3 0 0,6-1 0 16,0 1 0-16,4 2 0 0,-2 3 0 0,-1 0 0 15,-3-2 0-15,-2 1 0 0,1-1 0 0,2 2 0 0,2 1 0 16,1 1 0-16,0 3 0 0,0 0 0 0,-1-1 0 15,1 1 0-15,2-4 0 0,1 3 0 0,3 1 0 0,4-1 0 16,3 0 0-16,-2-1 0 0,3 0 0 0,0 0-144 16,2 2 144-16,3 0 0 0,4-2-144 0,5 2 144 15,2-1 0-15,4 2 0 0,1-1-144 0,4-2 144 16,1 2 0-16,5 1-128 0,1 2 128 0,2-5 0 16,2-1-208-16,2-1 64 0,3-1 16 0,2 1 0 15,4 4 128-15,9-4-160 0,-10 2 160 0,10-2-160 16,0 0 160-16,0 0-208 0,0 0 80 0,0 0 128 15,0 0-272-15,10 8 64 0,-1-4 16 0,4 0 0 16,2-3 192-16,0-1-192 0,2-1 192 0,2 1-192 16,2 0 192-16,6 0-176 0,2 0 176 0,3 0-160 15,4 0 160-15,1 0 0 0,5-2 0 0,5 2 0 0,3 0 0 16,8-1 128-16,-1 0-128 0,3-3 176 0,1-4 0 16,3 3 0-16,4 2 0 0,4-4 0 0,3 1-176 0,3 1 128 15,-1-5-128-15,3 3 128 0,3-2-128 0,3 3 0 16,3 1 0-16,0-5 128 0,0 0-128 0,2-1 0 15,-1 5 0-15,3-2 0 0,2 3 0 0,-1 1 128 16,-2-3-128-16,-2 2 0 0,-2 2 0 0,2-1 0 16,4-1 0-16,-3 3 0 0,-3-2 0 0,-4 3-176 15,-4-1 176-15,4 2-192 0,5 0 0 0,-3 0-16 16,-3 0 0-16,-3 0 0 0,-1 0 16 0,2 0 0 16,4-1 0-16,-2 0 0 0,1 1 192 0,-3 0 0 15,1-1 0-15,1 1-144 0,5 0 144 0,1 0 0 16,-5-2 0-16,0 0 0 0,-1-1-192 0,-1 1 64 0,5-1 0 15,-1 1 0-15,1-6-48 0,-4 2 0 16,-1 1 0-16,0-2 0 0,2 2 176 0,0 0-128 16,0 3 128-16,-4-4-128 0,-4 3 128 0,-3 0 0 0,1 1 0 0,-2 0-128 15,3 0 128-15,-4 0 0 0,-2 2 0 0,-4 0 0 16,-4 0-224-16,-4 2 32 0,-4-1 16 0,1 0 0 31,0 2-560-31,0 1-112 0,-5-1-32 0</inkml:trace>
  <inkml:trace contextRef="#ctx0" brushRef="#br0" timeOffset="182093.31">11954 4704 10127 0,'0'0'896'0,"0"0"-704"15,0 0-192-15,0 0 0 0,0 0 1552 0,0 0 288 16,0 0 48-16,11 6 16 0,2-5-1120 0,2 1-208 16,2-2-64-16,3-2 0 0,3 0 0 0,2-1 0 15,1-2 0-15,-1 0 0 0,3 0-112 0,1 1-16 16,3-2-16-16,4 1 0 0,2 0-112 0,2-3 0 0,2 2-16 0,4 1 0 16,2-3-240-16,3 2 176 0,-1 0-176 0,-2-1 160 15,-2 2 0-15,1-2 0 0,0 0 0 0,1 2 0 16,1-3 112-16,3 2 32 0,1 1 0 0,2-3 0 15,-1 2 96-15,-1 1 32 0,-3-4 0 0,-1 2 0 16,0-3-48-16,0 4-16 0,-1-1 0 0,1 1 0 16,1 2-128-16,0 2-32 0,-2-6 0 0,-4 3 0 15,0 1-48-15,-9 0-16 0,-6-1 0 0,-1 3 0 16,-2-1 64-16,-5 2 16 0,-2 1 0 0,-2 1 0 16,-6 0-32-16,-11-1-16 0,0 0 0 0,0 0 0 15,0 0-48-15,0 0 0 0,0 0 0 0,-14 8 0 16,-3-3-128-16,-2-1 0 0,-3 1 0 0,-1 1 0 15,-1-2-576-15,0 3-64 16,-2 0 0-16,-2-2-12384 0</inkml:trace>
  <inkml:trace contextRef="#ctx0" brushRef="#br0" timeOffset="183360.53">15298 5190 13823 0,'-14'-3'1216'0,"14"3"-960"0,-9-2-256 0,0 2 0 16,-1-2 896-16,1 2 128 0,2 2 16 0,-1 1 16 15,-2-1-752-15,2 0-160 0,-2-2-16 0,10 0-128 16,-8 0 256-16,2 1-48 0,6-1-16 0,0 0 0 16,0 0 96-16,0 0 16 0,0 0 0 0,0 0 0 15,0 0-112-15,0 0-32 0,0 0 0 0,0 0 0 16,8 8 160-16,2-2 48 0,0-3 0 0,1-1 0 16,0 1 272-16,1-3 48 0,2 1 16 0,1-1 0 15,1-1 48-15,2-1 16 0,1 0 0 0,3 1 0 16,4-2-144-16,2 0-32 0,2-2 0 0,2 3 0 15,8-2-128-15,0 1-16 0,3 0-16 0,4-4 0 16,4 2-144-16,-1 1-32 0,-4-3 0 0,1 0 0 16,2 1-112-16,0-3-16 0,0 2-128 0,5-4 192 0,0 2-192 15,1-1 0-15,-2 1 0 0,-2-2 0 0,-3-3 0 16,-1 4 128-16,-1-2-128 0,-3 2 0 0,-2 0 0 0,-3-1 0 16,-1 2 128-16,1 0-128 0,0 2 0 0,-1 0 0 15,-1-1 0-15,-2 3 0 0,-1-4 0 0,-4 3 0 16,-3-1 0-16,-3 2 0 0,-3 0 0 0,-2 3 0 15,-3-3 0-15,-1 2 0 0,-3-1 0 0,0 2 0 16,-11 2 0-16,10-1 0 0,-10 1 0 0,0 0 0 16,0 0 0-16,0 0 0 0,0 0 128 0,0 0-128 15,0 0 0-15,0 0 0 0,0 0 0 0,-9 5 0 16,-1 0 0-16,0 1 0 0,-6-2 0 0,-1 1 128 16,-5 1-128-16,-3-2 0 0,-3 1 0 0,-3 3 0 15,-5-3 128-15,0 0-128 0,-3 3 0 0,0-2 0 0,-3 0 0 0,-1 3 0 16,0-4 0-16,-2 4 0 0,1-1 0 0,-5 2 0 15,-4-1 192-15,-2 2-64 0,-1-2-128 0,0 3 192 16,3-5 64-16,0 3 16 0,-1-3 0 0,3 3 0 16,3-2-64-16,-3 1-16 0,-2-4 0 0,0 2 0 15,0 1-32-15,3-3-16 0,3-1 0 0,2 2 0 16,3-2-144-16,3 1 160 0,2 1-160 0,4 1 160 16,1-5-160-16,5 1 0 0,4-3 0 0,2 2 0 15,3 2 0-15,4-1 128 0,4-2-128 0,10-1 0 16,0 0 0-16,0 0 0 0,0 0 0 0,13 1 0 15,-1-1 0-15,9 0 0 0,0 0 0 0,6-2 0 16,1-1 0-16,4-2 0 0,1 0 0 0,6 1 0 16,-1-3 0-16,5-1 0 0,5 2 0 0,2-3 0 0,4 2 0 15,-2-3 0-15,-4 3 0 0,3-4 0 0,-1 4 0 16,0-3 240-16,1 2-64 0,0-2-16 0,5 2 16 0,-3-2 0 16,1 2 0-16,-5-2 0 0,-2 4-32 0,-2-3 0 15,1 3 0-15,-4 0 0 0,-3-1-144 0,-6 2 0 16,-2 2 144-16,-3-1-144 0,-4 1 0 0,-5 0 0 15,-4 1 0-15,-2-1 0 0,-13 3-288 0,0 0-32 16,0 0 0-16,0 0 0 16,-10 0-1504-16,-3 0-304 0,-6 1-64 0</inkml:trace>
  <inkml:trace contextRef="#ctx0" brushRef="#br0" timeOffset="186462.65">28921 7036 13823 0,'-42'-9'608'0,"11"3"128"0,-4 1-592 0,0-2-144 0,2-2 0 0,1 6 0 15,2-1 464-15,3-1 64 0,3 0 16 0,0 2 0 16,4 2-144-16,1 0-16 0,2 1-16 0,3-2 0 16,-1-3-144-16,3 4-32 0,1 2 0 0,1-1 0 15,-2-1-192-15,1 2 0 0,-1 3 128 0,1-3-128 16,-2-1 0-16,1 2 0 0,-2-1 128 0,0 0-128 15,0 3 176-15,2-2-16 0,3 0 0 0,0-2 0 0,-1 0 368 0,1-2 80 16,2 1 16-16,7 1 0 0,-9 0 16 0,9 0 0 16,-8-1 0-16,8 1 0 0,0 0-112 0,0 0-16 15,0 0 0-15,0 0 0 0,0 0-96 0,14-4-32 16,3 3 0-16,3 1 0 0,4-1-208 0,2-1-48 16,0-3-128-16,3 4 192 0,3 0 16 0,3 2 0 15,3 0 0-15,5 2 0 0,4-3-48 0,5 0-16 16,5 0 0-16,3 1 0 0,0 2-144 0,0-2 0 15,-1-1 144-15,4 0-144 0,1-1 0 0,6 1 144 16,5 1-144-16,-2-1 0 0,-2 0 0 0,-4-1 0 16,-1-2 0-16,2 4 0 0,0 3 128 0,6-3-128 0,5 1 0 15,-4-1 0-15,-8-1 0 0,1 1 0 0,-1 2 0 0,3 1 0 16,1-2 160-16,0 1-32 0,-1-2 0 0,0-1 0 16,-5 0 0-16,0 1-128 0,0 3 192 0,-1 0-64 15,0-4 16-15,2 0 0 0,-2 0 0 0,-6 4 0 16,-6-2-144-16,-2-1 192 0,-3 1-192 0,-1-2 192 15,-2 2-192-15,1 2 128 0,-1 1-128 0,1-1 128 16,-2-2-128-16,0 0 0 0,-1-2 144 0,-4 0-144 16,-2 2 0-16,-3 1 128 0,-3-2-128 0,-2-1 0 15,1 0 0-15,-3-1 144 0,-3 0-144 0,-2 1 0 16,0 1 192-16,-2-1-64 0,-1 2 0 0,-2-2-128 16,-2-1 320-16,-1 0-32 0,-3 1-16 0,-1 0 0 15,2 0 32-15,-11 0 0 0,0 0 0 0,12 1 0 16,-1 0-48-16,-1 3-16 0,-10-4 0 0,13 4 0 15,-3-1-48-15,-10-3-16 0,10 2 0 0,-10-2 0 0,0 0-176 0,12 4 192 16,-12-4-192-16,10 6 192 0,-10-6-192 0,0 0 160 16,10 7-160-16,-10-7 160 0,0 0-160 0,0 0 128 15,8 9-128-15,-8-9 128 0,0 0-128 0,7 7 0 16,-2 1 0-16,-5-8 0 0,0 0 0 0,0 0 0 16,0 0 128-16,0 0-128 0,0 0 0 0,3 11 0 15,-3-11 0-15,0 0 128 0,-5 12-128 0,5-12 0 16,0 0 0-16,-10 5 0 0,-2 0-384 0,1 0-16 15,-1-1 0-15,0-2 0 16,-2-2-1376-16,-4 0-272 0,1 0-48 0</inkml:trace>
  <inkml:trace contextRef="#ctx0" brushRef="#br0" timeOffset="187848.24">17906 5898 24879 0,'-12'-8'1088'0,"12"8"256"0,-5-6-1088 0,5 6-256 15,0 0 0-15,0 0 0 16,0 0-288-16,0 0-112 0,11 3-32 0,2-3 0 0,2-3 432 0,0-2 304 0,-1 0-48 0,7 3-16 16,-1-2-32-16,3 1 0 0,1-3 0 0,1 3 0 15,2 2-208-15,1 1 128 0,2 0-128 0,1 0 0 16,1 0 0-16,3 0 0 0,5 3 0 0,-1-2 0 15,-1-2 0-15,-2 1 0 0,-1 0 0 0,-1 0 0 16,0-2 128-16,0 0-128 0,-1-1 0 0,0 2 144 16,-1 2-16-16,-1 2 0 0,-5-3 0 0,1 0 0 15,0-1-128-15,-3 1 0 0,-4 1 0 0,-2 0 0 16,-3 0 224-16,-3 1 16 0,-12-2 0 0,0 0 0 16,0 0 80-16,0 0 32 0,0 0 0 0,-13 5 0 15,-5 0 0-15,-5-1 0 0,-3-3 0 0,-5 2 0 16,-3-1-176-16,-4 3-48 0,-3 0 0 0,-2-2 0 15,-4-1-128-15,-5 2 0 0,-7 3 144 0,-1-4-144 16,-1 0 0-16,2 1 0 0,1-2 0 0,5 2 128 0,1-1-128 16,5-1 0-16,5-1 0 0,4 3 0 0,2 0 0 0,7 1 0 15,5-1 0-15,6-3 0 0,5 0 0 0,13-1 0 16,0 0 0-16,0 0 0 0,0 0-208 0,19-2-16 16,7-2 0-16,3-4 0 0,3 2 32 0,3 2 0 15,5-2 0-15,3 0 0 0,1-1 192 0,3 0-192 16,2 2 192-16,4 1-192 0,6-4 192 0,-1 2 0 15,1-3 0-15,-2 1 0 0,3 2 0 0,-2-2 128 16,0 3 16-16,2 1 0 0,1-1-16 0,-1 3-128 16,0-2 192-16,-8 3-64 0,-8 1-128 0,-3 2 0 15,-5 1 0-15,-6 3 128 0,-3-2-128 0,-6 0 0 16,-4 1 0-16,-6 4 0 0,-6-2 0 0,-5-7 0 0,-2 12 0 0,-10 0 0 16,-4-3 0-16,-7 3 0 15,-6-3 0-15,-4 5 0 0,-5 2 0 0,-8 1 0 0,-11-2 0 0,-3-4 0 16,-1 0 272-16,-1 0-16 0,-1-2-16 0,2 4 0 15,-1-2 176-15,-1 0 32 0,-5 2 16 0,5-4 0 16,2 1-64-16,6 0-16 0,5 1 0 0,6-1 0 16,3-4-128-16,7-1-16 0,3 2-16 0,8-2 0 15,7-3-80-15,4 2-16 0,12-4 0 0,0 0 0 16,0 0-128-16,0 0 0 0,12 10 144 0,4-5-144 16,7 0 0-16,5-1 0 0,4-4 0 0,6 0-128 15,4 0-80-15,6-2-16 0,7-1 0 0,2 1 0 16,2-2-48-16,-2 1-16 0,3 1 0 0,-3-2 0 15,-1 1-304-15,1 2-64 16,-1 0-16-16,2 1-8480 0,-3 0-1712 0</inkml:trace>
  <inkml:trace contextRef="#ctx0" brushRef="#br0" timeOffset="199059.81">7645 7035 21183 0,'-14'-14'1888'0,"6"9"-1504"16,0 0-384-16,2-3 0 0,1 0-192 0,5 8-128 15,0 0 0-15,-5-12-16 0,0 4 784 0,5 8 144 16,-4-13 48-16,4 13 0 0,0 0 208 0,0 0 48 16,-6-6 16-16,6 6 0 0,0 0-272 0,0 0-64 0,0 0-16 0,0 0 0 15,0 0-416-15,0 0-144 0,10 8 0 0,4 2 144 16,-2-4-144-16,4 3 160 0,0 1-160 0,3 0 160 15,2-2 80-15,3 2 16 0,1-4 0 0,4 2 0 16,6 1 144-16,-2 0 48 0,1 1 0 0,0-1 0 16,1 2 0-16,0 2 16 0,2-3 0 0,1 0 0 15,2-3-80-15,-1 0-32 0,2-3 0 0,2 1 0 16,3-2 16-16,2-2 0 0,0-1 0 0,-1-1 0 16,-2-2 0-16,-1 0 0 0,0 0 0 0,1-6 0 15,1-1-112-15,-4-2-32 0,1 5 0 0,1-2 0 16,-1 1-64-16,0-1-16 0,-2 2 0 0,-3-2 0 15,-5 1-144-15,-3-2 160 0,-2 1-160 0,-1-1 160 16,0 4-32-16,-4 1-128 0,-4-3 192 0,-2 3-64 16,-3-1 16-16,-2-1 0 0,-5 2 0 0,-7 5 0 0,0 0 224 0,0 0 32 15,0 0 16-15,0 0 0 16,-2-10-32-16,2 10-16 0,-5-8 0 0,-3 2 0 0,-1 0-368 0,9 6 128 16,-10-3-128-16,0 3 0 0,-1 3-144 0,-2 3-112 15,4-2 0-15,-1-2-16 16,10-2-1680-16,-10 3-336 15,1-1-64-15</inkml:trace>
  <inkml:trace contextRef="#ctx0" brushRef="#br0" timeOffset="199348.64">13780 7523 6447 0,'0'0'576'0,"0"-10"-576"0,2-3 0 0,-1 3 0 16</inkml:trace>
  <inkml:trace contextRef="#ctx0" brushRef="#br0" timeOffset="200105.73">12875 6479 12895 0,'0'0'576'0,"-9"-2"112"0,9 2-560 0,-10-7-128 0,10 7 0 0,0 0 0 16,-9-1 1264-16,9 1 208 0,0 0 64 0,0 0 0 15,0 0-640-15,0 0-112 0,-7 9-16 0,7-9-16 16,0 0-192-16,0 0-48 0,0 0 0 0,2 10 0 15,2 2-64-15,1 0 0 0,0-3-16 0,3 3 0 16,-3-5-112-16,2 3-32 0,1-2 0 0,0 4 0 16,1 2-48-16,1-2-16 0,0 3 0 0,0-1 0 15,0 0 48-15,3 3 16 0,2 0 0 0,1 0 0 16,0 1 32-16,1 4 16 0,-1-2 0 0,1 2 0 16,-1 2 0-16,2-1 0 0,1 2 0 0,0 3 0 0,0-5-80 0,0 2 0 15,0 0-16-15,3-3 0 0,1 5-48 0,0-4-16 16,0 0 0-16,2 2 0 0,0-1 16 0,3-1 16 15,2-1 0-15,0-2 0 0,1 2 64 0,3-1 16 16,2-3 0-16,2-1 0 0,1-1 32 0,0-3 16 16,1-3 0-16,-1 3 0 0,1-2-16 0,3-3-16 15,-1 0 0-15,1-1 0 0,0 0-48 0,2-4-16 16,2-3 0-16,1 3 0 0,0-1-80 0,1 0-16 16,-4-4 0-16,0-3 0 0,-1-1 0 0,0 1 0 15,-1-5 0-15,-2 3 0 0,-1-1 48 0,-2 0 0 0,4-2 0 16,-1 1 0-16,-3-5 16 0,3 0 16 0,-2-3 0 15,-1 1 0-15,-3 1-16 0,-2-2 0 0,0 1 0 0,-1-1 0 16,-5-1-80-16,-1 2 0 0,-1-2-128 0,-2 0 192 16,-1 3-192-16,-3 1 128 0,-3 1-128 0,0 2 0 15,-2-1 0-15,-3 5 128 0,-2-4-128 0,-1 5 0 16,-1 2 0-16,-7 4 0 0,0 0 128 0,0 0-128 16,0 0 0-16,0 0 0 0,0 0 0 0,0 0 0 15,0 0 0-15,0 0 0 0,0 0-128 0,0 0 128 16,0 0-160-16,0 0 32 0,0 0 0 0,0 0 0 15,0 0-176-15,-7 8-16 0,-2 1-16 0,1-3 0 32,-1 1-1200-32,2 3-224 0,-1-1-48 0,2 1-13440 0</inkml:trace>
  <inkml:trace contextRef="#ctx0" brushRef="#br0" timeOffset="-198319.5">694 2313 12895 0,'-15'-4'1152'0,"7"3"-928"15,-3 1-224-15,4 0 0 0,0-3 832 0,0-179 112 16,0 364 16-16,0-179 16 0,0-1-48 0,7-2-16 16,-9 0 0-16,1 0 0 0,1 0-288 0,7 0-64 15,-8 0-16-15,8 0 0 0,-9-1-96 0,9 1-32 16,0 0 0-16,-8-1 0 0,8 1-160 0,0 0-48 15,-5-8 0-15,5 8 0 0,0 0-208 0,-2-9 176 16,1-2-176-16,2-1 160 0,1 1 0 0,2-3 0 0,0 1 0 0,2-3 0 16,2-3-160-16,2-1 0 0,2 1 0 15,0 0 0-15,5 0 128 0,-7 9-128 0,3 0 128 0,1-3-128 16,2 3 0-16,2-1 0 0,0 0-144 0,1 4 144 16,-1 0 0-16,13-4 0 0,-5 6 0 0,-5 4 0 15,-1 4 0-15,-5 4-128 0,-1 4 128 0,-4 1 0 16,-4 2 0-16,-2 3 0 0,-1 3 0 0,-6 4 0 15,-2 0 336-15,-3 1-16 0,-2 2-16 0,0-4 0 16,-1-2-96-16,-3 1-16 0,-2-2 0 0,-1 1 0 16,-2-2 144-16,-2-1 32 0,0 1 0 0,8-9 0 15,-4-3 80-15,0 1 0 0,-4 1 16 0,2 0 0 16,-2 0-112-16,0-4-32 0,2 0 0 0,-14 3 0 16,8-7-96-16,6-2-32 0,3-2 0 0,5-3 0 15,2-3 0-15,3 0-16 0,3-1 0 0,1-3 0 0,2 0 48 16,1 1 16-16,1-4 0 0,3 0 0 0,2 2-240 0,0-3 176 15,2 0-176-15,3-1 160 0,0 0-160 16,4 3 0-16,0-2 0 0,3 3 0 0,2 0-144 0,-9 5 144 16,2 2 0-16,2 2 0 0,0-3 0 0,2 4-128 15,-3 2 128-15,2 0 0 0,-2 2 0 0,12 4 0 16,-8 6 0-16,-4 2 0 0,-4 7-144 0,-4 1 144 16,-3 3 0-16,-4-1-144 0,-4-2 144 0,-4 4 0 15,-2 3 0-15,-3-6 0 0,-3 0 0 0,-2-2 0 16,-2 0 0-16,7-9 0 0,-4 1 0 0,0-2 0 15,-4 3 160-15,1-5-160 0,-2 2 288 0,2-4-32 16,0 1-16-16,-13 0 0 0,6-6-64 0,7-4-16 16,2-1 0-16,3-3 0 0,1-3-32 0,2-1 0 15,2 0 0-15,2-5 0 0,3 1 64 0,3-2 16 0,0 0 0 0,5 0 0 16,2-1-80-16,4 0 0 0,2-4-128 0,2 0 192 16,0-1-192-16,3-1 0 0,1 2 0 0,1 3 0 15,1 1-176-15,0 2 176 0,0 3-160 0,2 5 160 16,0 0 0-16,-10 7-144 0,2 0 144 0,1 2 0 15,1 3-128-15,-3 2 128 0,-1 4-128 0,-1 0 128 16,-2 5-160-16,3 16 160 0,-4-2-192 0,-6-1 192 16,-4-2-128-16,-3 0 128 0,-3-4 0 0,1-12 0 15,1 1 0-15,-5 2 0 0,0-3 0 0,-2 2 0 16,-3-3 0-16,2 1 272 0,0-3-48 0,-12 4-16 16,5-5 48-16,6-5 16 0,2-1 0 0,4-3 0 15,2-5 0-15,3 2 0 0,0-4 0 0,2 1 0 16,3-2 16-16,4-5 0 0,-3-1 0 0,6 0 0 0,-1-6-288 15,3-2 160-15,2 0-160 0,3-2 128 0,0 3-128 16,2-2 0-16,0 4 0 0,2 4 0 16,0-1 0-16,-8 8-144 0,1 6 144 0,2 0-160 0,-1 3 160 0,-1 2 0 15,-1 2 0-15,0 3-128 0,-1 5 128 0,3 7-160 16,-7 2 160-16,-5 1-160 0,-4 2 160 0,-4 1-208 16,-2 3 80-16,4-14 128 0,-3 3 0 0,-3 1 0 15,0-1 0-15,-1-2 0 0,-2-1 0 0,0 2 0 16,-1-6 0-16,-9 9 128 0,3-5 16 0,6-6 0 15,2 0 0-15,2-2 0 0,3-4-144 0,9 1 0 16,0 0 0-16,-6-6 128 0,1-1-128 0,2-5 128 16,6 1-128-16,0-2 128 0,0-5-128 0,4 1 0 15,0-1 0-15,2 0 0 0,1 0 0 0,1 2 0 0,0 2-192 0,0 0 192 16,1 5-192-16,-1 1 192 0,1 6-160 0,-5 2 160 16,-7 0-144-16,11 9 144 0,-5 0-128 0,-2 5 128 15,-4-1 0-15,-3 3-160 0,-3 2 160 0,-4 3 0 16,-3 1 0-16,-1-2 0 0,-4-3 0 0,2-1 0 15,-2-3 0-15,-1-3 0 16,-2 0 192-16,-1-3-48 0,-1-1 48 0,0-1 16 0,0-2 0 0,3-3 0 16,1-2-64-16,2 0-16 0,3-3 0 0,1 0 0 15,2-1-128-15,2-1 160 0,-1-1-160 0,3-1 160 16,1-1-160-16,1-3 0 0,1-1 0 0,2 2 0 16,0-5 0-16,2 2-272 0,0 1 32 0,2 3 16 15,0 2-1056-15,-2 9-224 0,0 0-32 0</inkml:trace>
  <inkml:trace contextRef="#ctx0" brushRef="#br0" timeOffset="-195078.87">21243 18772 25567 0,'-20'2'1136'0,"10"1"224"0,-3-2-1088 0,4 2-272 0,9-3 0 0,0 0 0 16,0 0 176-16,0 0-32 0,0 0 0 0,0-8 0 16,4-5 256-16,3 1 48 0,4-4 16 0,1 0 0 15,3 1 16-15,3-7 0 0,0-2 0 0,1 1 0 16,0-5-208-16,5 3-32 0,1-5-16 0,-1 4 0 16,1-4 32-16,2 1 16 0,-1 0 0 0,1-3 0 15,0 0-32-15,-3 1-16 0,-1 0 0 0,1-1 0 16,1-1 32-16,2 0 16 0,1-2 0 0,-1-1 0 15,3-1 128-15,1 2 32 0,-1-1 0 0,3-1 0 16,3-1 0-16,1 0 0 0,-2-3 0 0,2-2 0 16,0 1-160-16,-3-4-16 0,-4 2-16 0,-1-3 0 15,0 1-32-15,2-1 0 0,0 1 0 0,4 3 0 0,0-1-48 0,1 0-16 16,-2 4 0-16,2-2 0 0,2 0 32 0,1 0 0 16,-2-5 0-16,-1 2 0 0,-1-2-48 0,0 4-128 15,-2-3 192-15,0 3-64 0,0-5 0 0,1 1-128 16,2 1 192-16,2-2-64 0,0-1-128 0,3-1 160 15,2-1-160-15,0 1 160 0,-1 2-160 0,-1 0 0 16,-2 1 0-16,-3-4 0 0,-2 4 0 0,-1 1 0 16,-1-1 0-16,0 1 128 0,2-2-128 0,0-2 128 15,1 6-128-15,0-2 128 0,1 3-128 0,1-2 0 16,1 3 0-16,-1-2 0 0,-3 1 0 0,2-3 0 16,-5 0 0-16,0-3 0 0,-2 3 0 0,0 1 0 0,-1 1 128 15,2 2-128-15,-1 2 0 0,1-1 0 0,1-1 0 0,-1 2 0 16,0 3 0-16,0-1 0 15,1-1 0-15,-2-1 0 0,1 1 0 0,-2 1 0 0,-1 0 0 0,-3 1 0 16,-1-3 0-16,-1 2 0 0,-1-2 0 0,0 2 0 16,-1-2 0-16,2 5 0 0,0-4 0 0,1 3 0 15,-2-1 0-15,3-1 0 0,-1-1 0 0,1 4 0 16,1-1 0-16,1 1 0 0,-2-1 0 0,1 3 0 16,2-3 0-16,0 2 0 0,-2 0 0 0,1-1 0 15,-1-1 0-15,2-3 0 0,-4-1 0 0,-1-1 0 16,0-1 0-16,-2 0 0 0,2 2 0 0,2 0 0 15,0 2 0-15,2-5 0 0,-5 1 0 0,3 1 0 16,2-1 0-16,-1 2 0 0,2 0 0 0,2 2 0 16,0-4 0-16,1-1 0 0,0 2 0 0,-2-1 0 15,3 2 0-15,-2 0 0 0,-1-2 0 0,-3 0 0 16,-1 0 0-16,-1 2 0 0,0-4 0 0,0 4 0 0,0-1 0 0,0 0 0 16,-2 3 0-16,4-1 0 0,-1 1 0 0,2-2 0 15,2 0 0-15,0 2 0 0,0 1 0 0,2 0 0 16,3 1 0-16,0-2 0 0,-3 0 0 0,2-1 0 15,-4-3 0-15,0 2 0 0,-1 1 0 0,1-2 128 16,-2-2-128-16,1 2 0 0,1 1 0 0,-1-2 0 16,-1 2 0-16,1 0 0 0,0 1 0 0,-1-3 0 15,1 2 128-15,0-1-128 0,-2 2 0 0,1-2 0 16,-1-1 0-16,-3 3 0 0,2-2 0 0,-1 2 0 16,0 0 0-16,-1 1 0 0,1 0 0 0,-1-1 0 15,3-1 0-15,2 0 0 0,1 0-128 0,3 3 128 0,3 2 0 16,1-2 0-16,4 0 0 0,3 0 0 0,1-1-144 0,1-3 144 15,1 5 0-15,-1-3 0 0,-3-1 0 0,-3 0 0 16,-2-2 0-16,-1 3 0 0,0-2 0 0,-1 2 0 16,0-4 0-16,0 1 0 0,0-5 0 0,-3 5 0 15,1 4 0-15,-1-2 0 0,-1-3 0 0,2 2 0 16,-4-3 0-16,2-1 0 0,-2 2 0 0,-1-3 0 16,-2 5 0-16,3-4 0 0,-2 2 0 0,0-4 0 15,0 1 0-15,1-1 0 0,2 5 0 0,1-2 0 16,1 0 0-16,-1 1 0 0,3 1 0 0,0-2 0 15,2 0 0-15,-1 3 0 0,-1-5 0 0,-2 4 0 16,-1-4 0-16,-2 3 0 0,-2-3 0 0,-1 3 0 16,0-3 0-16,0 4 0 0,1-1 0 0,0 1 0 15,-1-1 0-15,1-3-128 0,-1 3 128 0,0-3 0 16,0 5-144-16,0-1 144 0,2-1 0 0,-2 4-144 16,0-1 144-16,-2 0 0 0,3-1 0 0,-1 0 0 0,-2 2 0 0,-1-3 0 15,-2 3 0-15,-1-1 0 0,0 5 0 0,0-2 0 16,-1-1 0-16,1 1 0 0,1 1 0 0,1 1 0 15,2-2 0-15,0 0 0 0,1 4 0 0,1 0 0 16,1-2 0-16,1 1 0 0,3 1 0 0,0 1 0 16,-1 3 0-16,1-3-128 0,-2 3 0 0,-3 1 0 15,-1-4 0-15,-2 4 0 0,-2 3-64 0,-2 2 0 16,0-2 0-16,0 3 0 0,1 2 192 0,-2 1 0 16,3 0 0-16,-1 1-128 0,1 1 128 0,-1-1 0 15,3 3 0-15,-1 0-128 0,2 0 128 0,0 1 0 16,0 0 0-16,1-1 0 0,3-1 0 0,-2 4 0 0,-1 0 0 0,0-1 0 15,-2 2 0-15,-2 2 0 16,1-2 0-16,-1 4 0 0,-2 1 0 0,-3-2 0 0,-1 4 0 0,0-1 0 16,1-2 0-16,-3 2 0 0,-1 2 0 0,2-1 0 15,0-1 0-15,1 3 0 0,-4-2 0 0,2 1 0 16,2-3 0-16,0 1 0 0,-3 1 0 0,0 0 0 16,-1 2 0-16,0-2 0 0,2 1 0 0,-3 1 0 15,0-1 0-15,-2-1 0 0,0-1 0 0,0 2 0 16,0-1 144-16,-7 4-144 0,7-3 192 0,0-2-192 15,-1-2 256-15,2 1-48 0,-3-1-16 0,0 0 0 16,-1 2 0-16,1-2-16 0,4 0 0 0,-9 7 0 16,2-10-176-16,1 3 128 0,-3 7-128 0,3-5 128 15,1-3 16-15,-4 8 0 0,0 0 0 0,0 0 0 16,0 0-144-16,0 0 0 0,0 0 0 0,0 0 0 0,0 0 0 0,0 0 0 16,-6 10 0-16,0 0 0 0,-3 2 0 0,0 3 0 15,-3 3 0-15,1 2 0 0,-4 0 0 0,1 6-144 16,-3 2 144-16,-1 2 0 0,-2-3-240 0,0 2 64 15,-1 3 16-15,1-3 0 0,-3 2 160 0,-1 0-208 16,-2 5 80-16,-2 0 128 0,-1-3-160 0,-4 1 160 16,-2 0 0-16,-2 2-144 0,-1-6 144 0,1 7 0 15,0 3 0-15,0-1 0 0,0-1 0 0,0 2 0 16,-1 0 0-16,1 5 0 0,-1 1 0 0,-2 2 0 16,-4 3 0-16,-3 1 0 0,-2 0 0 0,-1 3 0 15,-1 2 0-15,0 3 0 0,1 2 0 0,0 4-128 16,3 0 128-16,-3 1 0 0,-6 2 0 0,-2-2 0 0,-4-1 0 0,1 2 0 15,1-1 0-15,4 2-160 0,1-1 160 0,2-1 0 16,1-3-176-16,-4 4 176 0,-3-6-160 0,-2 5 160 16,2 1 0-16,-1-1 0 0,4 3-128 0,1 0 128 15,3 0 0-15,-2 0 0 0,-2-2 0 0,-3 4 0 16,1-1 0-16,1 1 0 0,1 1 0 0,2-1 0 16,2 1 0-16,4 0 0 0,2 2 0 0,-2 2 0 15,-2-2 0-15,-2 0 0 0,-3-4 0 0,2 1 0 16,1 3 0-16,2-2 0 0,2-5 0 0,2 2 0 15,2-1 0-15,2 1 0 0,1-3 0 0,-1 0-144 16,0 0 144-16,-2 1 0 0,-2-2 0 0,1-3 0 16,4-1-128-16,0-1 128 0,-1 4-128 0,1-2 128 15,4 2-224-15,2-3 32 0,2 2 16 0,-5-2 0 16,-4 2-64-16,-3-5-16 0,-2 2 0 0,-2 1 0 0,-1 1-16 0,2-2-16 16,1 0 0-16,2 1 0 0,3-1 288 0,2-1-160 15,1-3 160-15,-1 1-128 0,-5 4 128 0,-1-1 0 16,-3 2 0-16,3-3 0 0,0-1 0 0,2-2 0 15,3 0 0-15,-1-2 0 0,4-1 0 0,3 2 0 16,0 1 0-16,2 1 0 0,-1-2 0 0,-2-1-128 16,-2 1 128-16,-1-5-128 0,-2 1 128 0,3-1-128 15,1 0 128-15,3 2-128 0,-1 5 128 0,5-2 0 16,1-3 0-16,1 0 0 0,0 3 0 0,0-4 0 16,1-2 0-16,0 3 0 0,2 1 0 0,-4 0-128 15,-4 1 128-15,-3 1 0 0,-3 1-192 0,-1-1 32 16,1-1 16-16,-1-1 0 0,2 1-64 0,1 0-16 15,-1 4 0-15,4 1 0 0,1-1 224 0,1-5 0 16,0 2 0-16,-1-1-144 0,-1 0 144 0,-2-3 0 0,0-2 0 0,-3 3 0 16,4 1 128-16,2-2-128 0,0-2 128 0,-2-2-128 15,4 2 144-15,0 1-144 0,3-1 192 0,0-1-192 16,0 2 176-16,3 1-176 0,-1 2 160 0,1 2-160 16,-2 3 128-16,-2-2-128 0,-1-4 0 0,-5 1 0 15,0-1 0-15,0-2 0 0,0-3 0 0,0 3 0 16,2 1-240-16,0-1 16 0,2-3 0 0,-1-2 0 15,3 2 224-15,1-1-144 0,1-2 144 0,0 3-128 16,2-6 128-16,-3 7 0 0,-3-2 0 0,0 3 0 16,-3-1 0-16,-1 0 0 0,-1-3 0 0,2 1 0 15,0-4 0-15,2 3 128 0,-1-1-128 0,2-1 0 16,2-5 0-16,1 2 128 0,0 1-128 0,1-3 0 0,2 0 0 0,1 0 0 16,-2-2 0-16,2 0 0 15,-2-2 0-15,-2 1-160 0,-3-1 160 0,2 0-160 0,0-1 160 0,2 2 0 16,-2 2-144-16,2 0 144 0,3 3 0 0,-2-2 0 15,1-1 0-15,0-1 0 0,2-4 0 0,2 0 0 16,2-2 0-16,2-3 0 0,0-2-176 0,2-2 48 16,0-2 0-16,2-3 0 0,0-1-128 0,2-2 0 15,-1-2-16-15,2 2 0 16,1-5-192-16,0-2-48 0,3-4 0 0,0 1 0 16,6-6 32-16,-8 4 0 0,2-1 0 0,6-3 0 15,0 0-144-15,0 0-16 0,0 0-16 0,0 0-11264 0</inkml:trace>
  <inkml:trace contextRef="#ctx0" brushRef="#br0" timeOffset="-193966.46">21333 18473 14735 0,'0'0'1312'0,"-10"5"-1056"0,-3 0-256 0,3 2 0 0,0-5 2320 0,10-2 416 16,-8 1 80-16,8-1 0 0,0 0-2272 0,0 0-544 15,0 0 0-15,-5-3 0 0,5 3 0 0,0-11 0 16,2 4 0-16,1-5 128 0,3 0 80 0,1 0 16 16,3-3 0-16,3-3 0 0,1-1 256 0,4-2 48 15,2-4 16-15,6-3 0 0,-1-5 64 0,4-2 16 16,6-3 0-16,-2-6 0 0,0 0-80 0,2-4-16 16,3 2 0-16,3-2 0 0,2-2-112 0,4 0-32 15,3 1 0-15,5-3 0 0,4-5-128 0,1-2-48 16,-3-2 0-16,2-1 0 0,0 2-16 0,6-1-16 15,3-1 0-15,4 1 0 0,4-5-176 0,-2 0 128 0,-8-1-128 0,0 0 128 16,3-2-128-16,-2 3 128 0,4 2-128 16,3-5 128-16,2-2-128 0,-6 0 192 0,-6-2-192 0,-1 1 192 15,6-2-192-15,1-1 192 0,1-3-192 0,-1 2 192 16,-1-5-192-16,-2 3 0 0,-7 5 144 0,0-5-144 16,-3 0 0-16,3 2 0 0,1-4 0 0,1 4 128 15,0 1-128-15,-2 2 0 0,-7 0 0 0,-1 0 0 16,-6 0 0-16,2-2 0 0,2 2 0 0,0 2 0 15,-1 0 0-15,3 1 128 0,2 1-128 0,-2-6 0 16,-3-2 0-16,-2 3 0 0,-2 0 0 0,1 0 128 16,1 1-128-16,4-4 0 0,1 0 0 0,4 3 0 15,2-1 0-15,-2 3 0 0,0 1 0 0,-4 1 0 16,-4 0 0-16,1-1 0 0,-2-2 0 0,2 2 0 16,1 1 0-16,2 3 0 0,1 1 0 0,-1-1 0 0,1-1 0 15,-8-1 0-15,-5 1 0 0,2 0 0 0,0 2 0 0,-2-1 0 16,-2 2 0-16,2 1 0 0,0-4-128 0,4 2 0 15,-1 1 0-15,0-1 0 0,-1 0 128 0,0 5-208 16,-3-2 80-16,0 2 128 0,-4 2-144 0,3-1 144 16,-2 3 0-16,2 2 0 0,1-3 0 0,2 3 0 15,1 1 0-15,0 2 0 0,1 0 0 0,0-2 0 16,1-6 0-16,-5 5 0 0,-2 1 0 0,-1-1 0 16,0-1 0-16,1 1 0 0,3 1 0 0,-2 0 0 15,2 0 0-15,4-2 0 0,1-2 0 0,2 4 0 16,2-2 0-16,-2 1 0 0,0-1 0 0,-5 2 0 15,0-1 0-15,2-2 0 0,-2 0 0 0,3 1 0 0,-2-2 0 0,0 8 0 16,4-1 0-16,-1 1 128 16,1-2-128-16,-4 3 0 0,-3-2 0 0,-4 2 0 0,0 0 0 0,0-1 0 15,-1-2 0-15,2 4 0 0,0-2 0 0,1-1 0 16,0-2 128-16,2 2-128 0,2 2 0 0,-1 2 144 16,0-2-144-16,0 0 0 0,-6-1 0 0,0 4 0 15,-1 2 0-15,0-1 0 0,2-2 0 0,3 4 0 16,1-1 0-16,-2 2 0 0,0 1 128 0,0-1-128 15,0 0 0-15,-1 1 0 0,1-4 0 0,-5 4 0 16,0 0 0-16,-2-2 0 0,-2 1 0 0,-1 0 0 16,0-1 0-16,-1 2 0 0,-1-3 0 0,2 2 128 15,-1-1-128-15,1-3 0 0,0 1 0 0,1 1 0 16,2 3 0-16,2-3 0 0,0 1 0 0,1 2 128 16,-1-1-128-16,-2 1 0 0,2 1 0 0,-4-4 0 15,-2 4 0-15,1 2 0 0,1-2 0 0,-2 5 128 16,-3-1-128-16,1 4 0 0,-1 3 0 0,1 2 128 0,-3-2-128 0,0 4 0 15,-2-5 144-15,2 6-144 0,-2-1 128 16,1 3-128-16,-1 2 128 0,0 2-128 0,-1 0 0 0,-1 3 128 16,0 2-128-16,0 2 0 0,-3-4 0 0,0 3 0 15,2 5 0-15,-4 3 0 0,-2-1 0 0,-1 3 0 16,-4 2-192-16,-6 0 64 16,0 0-1408-16,8 11-288 0,-4-1-48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977" units="cm"/>
          <inkml:channel name="Y" type="integer" max="17318" units="cm"/>
          <inkml:channel name="F" type="integer" max="65535" units="dev"/>
          <inkml:channel name="T" type="integer" max="2.14748E9" units="dev"/>
        </inkml:traceFormat>
        <inkml:channelProperties>
          <inkml:channelProperty channel="X" name="resolution" value="1000.26953" units="1/cm"/>
          <inkml:channelProperty channel="Y" name="resolution" value="1000.46216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4-21T17:32:35.982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B0F0"/>
    </inkml:brush>
    <inkml:brush xml:id="br2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2518 1775 19343 0,'0'0'1728'0,"0"0"-1392"16,0 0-336-16,10-2 0 0,2 2 0 0,0-2-256 15,4-2 32-15,0 3 16 0,2 0 208 0,1 0 192 16,-1-1-48-16,1 1 0 0,1 0 112 0,2-2 0 15,2 2 16-15,1 1 0 0,2 0-80 0,2 0-32 16,3 0 0-16,1 3 0 0,0-2-32 0,4 1 0 16,3 2 0-16,1-1 0 0,1-3 128 0,-1 0 0 15,-2 0 16-15,1-2 0 0,-1 0 240 0,1-2 32 16,3 2 16-16,0 0 0 0,4 2 16 0,4-2 0 0,4-2 0 0,1 1 0 16,-2 1-208-16,1-1-48 0,-2 1 0 0,3-3 0 15,1-2-64-15,3 4 0 0,1 1-16 0,4 0 0 16,1-2-80-16,0-1-16 0,-3 0 0 0,0 1 0 15,2-2-144-15,2 2 192 0,4 0-192 0,1 1 192 16,3 0-192-16,-3-4 192 0,-1 2-192 0,0 3 192 16,1-2-64-16,3-1 0 0,3 1 0 0,-1 0 0 15,-4 0-128-15,1-2 160 0,-1 0-160 0,2 2 160 16,1 2 0-16,3 0 0 0,2-3 0 0,-2 1 0 16,-3 0 0-16,3 3 0 0,1-3 0 0,4 0 0 15,2 0-32-15,-1 1-128 0,-3 0 192 0,-1 1-64 16,-1-1-128-16,3-1 160 0,6 0-160 0,-3 1 160 15,-3 0-160-15,-2-1 128 0,1-1-128 0,3 1 128 16,4 2-128-16,0-2 0 0,-2-2 144 0,0 2-144 0,-3 0 128 0,4 1-128 16,3 0 160-16,-2-2-160 0,-5 1 128 0,0 1-128 15,2-1 0-15,2-1 144 0,3 2-144 0,-2 0 0 16,-3 0 0-16,-1 2 0 0,0-3 0 0,1 3 128 16,3-1-128-16,-2 0 0 0,-3 2 128 0,0 0-128 15,-1 0 0-15,4 2 128 0,1-5-128 0,-2 3 0 16,-1 1 0-16,3-1 0 0,-2-1 160 0,3 0-160 15,2-1 192-15,-2 2-192 0,-3 2 192 0,0-2-192 16,-2 0 192-16,3 0-192 0,-1 0 144 0,-1 1-144 16,-1 2 0-16,0 2 144 0,-1-4-144 0,1 0 128 15,2 0-128-15,1-1 128 0,-4 3-128 0,0 0 192 16,-2-2-192-16,2 1 192 0,2-2-192 0,2 3 128 0,-2-2-128 0,-1 0 128 16,-3-1-128-16,3 0 128 0,4 2-128 15,-1-1 128-15,1-1-128 0,-1 0 160 0,-4 0-160 0,1 1 160 16,1-1-32-16,2 3 0 0,2-1 0 0,-4 1 0 15,-4-2-128-15,1 2 160 0,0-1-160 0,2-1 160 16,3 2-160-16,-3-3 160 0,-4 3-160 0,-2-2 160 16,3 0-160-16,1 0 128 0,5 1-128 0,-3-1 128 15,-4-1-128-15,0 0 0 0,-2 0 144 0,5 0-144 16,0 0 0-16,-1 0 128 0,0 0-128 0,-1 0 0 16,-3-1 0-16,0-1 0 0,1 2 0 0,1-1 128 15,2 0-128-15,-2 0 0 0,-4-1 128 0,0 1-128 16,1 1 0-16,0-1 128 0,3-1-128 0,-2 1 0 15,-2-1 0-15,0-2 128 0,-2 1-128 0,1 2 0 16,1-2 0-16,3 2 0 0,-1 0 0 0,-1 0 0 0,-3-1 0 0,-2 1 0 16,1 0 0-16,2-2 128 15,2 3-128-15,-2 0 0 0,-4-1 0 0,-1 0 0 0,2 1 0 0,-3 0 0 16,1 1 0-16,2-1 0 0,0 1 0 0,-3-1 128 16,-3 3-128-16,0-2 0 0,2 0 0 0,1 1 0 15,0-1 0-15,-2 0 0 0,3-1 0 0,-3 3 0 16,-4-2 0-16,-1 2 128 0,0-2-128 0,3 3 0 15,-1-4 0-15,2 2 0 0,0-1 0 0,-1 1 0 16,-3-2 0-16,-1 0 0 0,0 1 0 0,1-1 0 16,-2 1 0-16,4 1 0 0,-1-1 0 0,1-2 0 15,-5 1 0-15,1 1 0 0,-3 1 0 0,2 1 0 0,-4 1 0 16,3-2 0-16,0 1 0 0,1-2 0 16,-2 2 0-16,-1-1 128 0,-5 1-128 0,0 1 0 15,-2-2 0-15,2 1 0 0,-3-3 0 0,1 2 0 0,-1-1 0 0,3 1 0 16,1-1 0-16,-1 0 0 0,-2 0 0 0,-2 3 128 15,1-1-128-15,-4-2 0 0,3 0 0 0,0-1 0 16,0 0 0-16,1 0 0 0,2 2 0 0,-3-1 0 16,3 0 0-16,-5 0 0 0,0-1 0 0,-2 2 0 15,0-2 0-15,-1 1 0 0,3-1 0 0,-1 1 0 16,-1-1 0-16,2 2 0 0,1 0 0 0,-2-2 0 16,-1 0 0-16,-1 0 0 0,-2 0 0 0,-1 0 0 15,2 0 0-15,1 0 0 0,-2 0 0 0,0 1 128 16,-1 1-128-16,1-2 0 0,0 0 0 0,2 0 0 15,0 0 0-15,-1 0 0 0,-3 0 0 0,1-2 0 16,-3 1 0-16,1-1 0 0,0 0 0 0,-2 2 0 0,0-1 0 0,-1 1 0 16,-1-1 0-16,1-1 0 0,-1 2 0 0,-1 0 128 15,-1-1-128-15,-2 1 0 0,-1-1 0 0,-3 1 0 16,-1 0 0-16,-2 0 0 0,-4 1 0 16,-2 0 0-16,-2-1 0 0,-2 0 0 0,-2 0 0 0,-10 0 0 15,9 0 0-15,-9 0 0 0,0 0 0 0,0 0 0 16,0 0 0-16,0 0-128 0,0 0 128 0,0 0 0 15,0 0-144-15,0 0 144 0,0 0 0 0,-12-1 0 16,2 0 0-16,-5 0 0 0,-4-1 0 0,-5 2 0 16,-3-1 0-16,-3 1 0 0,-3-1-128 0,-4 1 128 15,-4 0 0-15,-1 0 0 0,-2-1 0 0,-2 1 0 0,-2 0 0 16,-2 0 0-16,-3 0 0 0,-5 0 0 16,-3 1 0-16,-3 0 0 0,-3-1-160 0,0 1 160 15,-3-1 0-15,-2 2-144 0,-3-2 144 0,-7 1-160 0,-4 0 160 0,1 2-160 16,-4-1 160-16,-3 2-128 0,1-3 128 0,-5 2-128 15,-3-1 128-15,0 2 0 0,1 0 0 0,-6 2 0 16,-7-4 0-16,2-1 0 0,1 2 0 0,-3 2-128 16,-2 2 128-16,-1-2 0 0,-3-1 0 0,0 0-128 15,-2 2 128-15,-1-2 0 0,1 0 0 0,0 0 0 16,0 1 0-16,-2-1 0 0,-3 1 0 0,3 2 0 16,4-2 0-16,-5-2 0 0,-5 1 0 0,2 1 0 15,2 0 0-15,-2-2 0 0,-4 0 0 0,3 1 0 16,4 2 0-16,-2-3 0 0,-7-2 0 0,4 1 0 15,4-2 0-15,-1 2 0 0,-6 1 0 0,3 0 0 16,5-3 0-16,-3 3 0 0,-2 0 0 0,2-3 0 16,2-2 0-16,1 2 0 0,0 2 0 0,0-2 128 0,0-2-128 0,0 2 0 15,0 2 0-15,0-4 0 0,-3-2 0 0,3 2 0 16,2 4 0-16,-4-2 0 0,1-3 0 0,2 1 0 16,4 2 0-16,-5 0 0 0,-1-1 0 0,0 1 0 15,3 0 0-15,-2 0 0 0,-4 0 0 0,6 0 0 16,4 0 0-16,-1 0 0 0,-1 0 0 0,-2 0 0 15,1-1 0-15,1 1 0 0,-1 2 0 0,2-2 0 16,2-2 0-16,0 1 0 0,5 2 0 0,-3-2 0 16,-6-3 0-16,4 1 0 0,3 2 0 0,-1 0 0 15,-7-2 0-15,5 1 128 0,3 0-128 0,-1 4 0 16,-2-1 0-16,1-1 0 0,-1-1 0 0,4 2 0 16,1 3 0-16,0-2 0 0,-9-3 0 0,10 1 0 15,1 1 0-15,0 2 0 0,-3-2 0 0,3-1 0 0,2-1 0 0,0 1 0 16,1 1 0-16,-1-1 0 0,-1-1 0 0,4-1 0 15,4 2 0-15,-4 0 0 0,-2 0 0 0,2-1 0 16,2 0 0-16,3 1 0 0,-1 1 0 0,-1-1 0 16,-2-1 0-16,3 1 0 0,1-1 0 0,3 1 0 15,0 1 0-15,-1-1 0 0,0-1 0 0,2 1 0 16,3 0 0-16,1 1 0 0,0-1 0 0,0-1 0 16,-1-3 0-16,2 3 0 0,2-1 0 0,1 2 128 15,0 2-128-15,-2-2 0 0,-1-3 0 0,4 1 0 16,3 0 0-16,-1 2 0 0,0 0 0 0,-3-1 128 15,-2 0-128-15,3-2 128 0,1 2-128 0,1 1 128 16,2 1-128-16,-2 0 128 0,-3-2-128 0,2 1 128 16,3 0-128-16,1 1 0 0,2 2 0 0,-2-2 0 0,-3-1 0 0,5 0 0 15,0-1 0-15,6 1 0 0,3 1 0 0,0-1 0 16,-2 2 0-16,1-2 0 0,2-2 0 0,3 2 0 16,3-1 0-16,4 1 0 0,2 0 0 0,6 0-208 15,3-1 48-15,-2 2 16 16,0 0-1440-16,-3 3-272 0,-2 1-64 0</inkml:trace>
  <inkml:trace contextRef="#ctx0" brushRef="#br0" timeOffset="5386.21">9317 8652 12895 0,'0'0'1152'0,"-5"-7"-928"0,5 7-224 0,0 0 0 0,0 0 1584 0,8-5 272 15,5 1 48-15,2-1 16 0,1 3-1536 0,5-1-384 16,3 1 0-16,4-2 0 0,0-1 240 0,4 1-32 16,1-1 0-16,3-3 0 0,4 1 160 0,3 1 16 15,2 0 16-15,3 1 0 0,4 1-32 0,1-1-16 16,2-2 0-16,-3 1 0 0,-2-1 160 0,1 0 16 15,-1 1 16-15,3 0 0 0,0 2 0 0,2 0 0 16,2 2 0-16,1-2 0 0,-1-1-112 0,-2 1-32 16,-1-1 0-16,0 1 0 0,2-1-16 0,3 1 0 15,0 4 0-15,4-1 0 0,0-2-128 0,1 1-48 16,-6-6 0-16,1 3 0 0,-3 2-208 0,1 1 176 0,-1 1-176 0,0 1 160 16,3 1-160-16,-1-1 0 15,-2-1 0-15,-4 1 128 0,-3-2-128 0,-2-1 0 0,0-1 0 0,2 1 0 16,1 2 0-16,1 1 0 0,8 1 0 0,-3 0 0 15,-2 1 0-15,0-2 0 0,-5-3 0 0,0 2 128 16,-1 0-128-16,1 1 0 0,1 0 0 0,3 1 0 16,3 3 0-16,0 2 128 0,0-2-128 0,-2-2 128 15,-5-2-128-15,-1 2 192 0,2-1-192 0,0 2 192 16,-1 0-192-16,5 2 160 0,0-1-160 0,2-1 160 16,0 1-160-16,-3-2 160 0,0 2-160 0,-1-3 160 15,-3-1-160-15,3 0 128 0,2 0-128 0,0 0 128 16,4 1-128-16,0-1 0 0,2-2 144 0,-3-2-144 15,-4 0 0-15,1 2 0 0,1-1 0 0,-1 3 128 16,2-1-128-16,3 0 0 0,0-1 0 0,1 2 0 16,-1-1 0-16,0 0 0 0,-3-3 0 0,1 2 0 0,-1-1 0 0,2 2 144 15,0 2-144-15,2-1 0 0,2-1 128 16,-3-1-128-16,-2-3 0 0,-1 2 0 0,1 1 128 0,0 1-128 16,2 1 0-16,2 0 0 0,2 1 0 0,-1-1 0 15,-1 0 0-15,-2-2 0 0,-1-2 128 0,1 3-128 16,-1 1 0-16,3 0 0 0,2 1 0 0,0-1 0 15,1 0 0-15,-2-1 0 0,-4 1 0 0,1-2 0 16,1 1 0-16,1 1 0 0,1 1 0 0,0-1 0 16,3-1 0-16,-4 1 0 0,-4-1 0 0,0 1 0 15,-1 0 0-15,0 0 0 0,0 1 0 0,4-1 0 16,-4 0 0-16,4 1 0 0,-1 1 128 0,-3-1-128 16,-4-2 0-16,2 1 0 0,1 1 0 0,-1 3 0 0,2 2 0 0,1-1 0 15,2-2 0-15,-1 2 0 0,-3-3 0 0,-2 2 0 16,-1-4 0-16,-1 1 0 0,0 2 128 0,0 0-128 15,-1 3 0-15,3 1 0 0,2-1 0 0,2-1 0 16,-3-2 0-16,-1 1 0 0,-4-1 0 0,-1-1 0 16,1 1 0-16,0 1 128 0,-3 1-128 0,4-1 0 15,0 2 0-15,3 0 0 0,0-3 0 0,-3-1 0 16,-3 0 0-16,-2-1 0 0,1-1 0 0,0 1 0 16,-2 2 0-16,2 1 0 0,1 1 0 0,0-3 0 15,0-1 128-15,0 1-128 0,2-1 0 0,-4-1 0 16,-5-1 0-16,2-1 0 0,-2 1 0 0,1 1 0 15,0 1 128-15,-1 2-128 0,0-2 0 0,2 1 0 16,1-2 0-16,0-2 0 0,-1 4 128 0,-1-4-128 16,-4-2 0-16,-2 3 0 0,-2-3 0 0,0-1 0 15,-1 0 0-15,-1 1 128 0,-1-1-128 0,-3 2 0 0,-1 1 176 16,-3 1-176-16,-1-2 160 0,-2 1-160 0,-1 1 256 0,-1-1-64 16,-3 1 0-16,-1 0 0 0,-2 0-16 0,-2-1-16 15,-10 2 0-15,9 0 0 0,-9 0-160 0,0 0 128 16,0 0-128-16,0 0 128 0,0 0-128 0,0 0-224 15,0 0 48-15,0 0-10416 16,0 0-2080-16</inkml:trace>
  <inkml:trace contextRef="#ctx0" brushRef="#br0" timeOffset="7023.94">12726 9161 8287 0,'0'0'736'0,"0"0"-592"0,0 0-144 0,0 0 0 15,4-5 1216-15,-4 5 192 0,0 0 64 0,0 0 0 16,0 0-640-16,0 0-128 0,0 0-32 0,7 9 0 0,-2 5 272 0,-3 0 48 15,0-1 16-15,-1 8 0 0,-1 2-96 0,1 9-16 16,0 1 0-16,-1 6 0 0,-1 5 80 0,0 5 16 16,-2 5 0-16,1 2 0 0,-3 1-352 0,2 3-64 15,-2-3 0-15,1-1-16 0,2-2-224 0,0-3-32 16,0-8-16-16,2 2 0 0,0-7-48 0,5-4-16 16,-3-4 0-16,1-4 0 0,-2-3-16 0,2-1 0 15,-1 1 0-15,2-6 0 0,-1-4-64 0,-1 0-16 16,2 1 0-16,-4-14 0 0,5 7-128 0,-5-7 0 15,0 0 0-15,12 3 0 16,-2-4-544-16,0-2-144 0,0-1-16 0,-1-6-12592 0</inkml:trace>
  <inkml:trace contextRef="#ctx0" brushRef="#br0" timeOffset="7356.22">13211 9197 13823 0,'0'0'1216'0,"2"-7"-960"0,-2 7-256 0,0 0 0 16,9-10 1200-16,-9 10 192 0,10-1 32 0,-10 1 16 16,11 9-1040-16,-4 4-208 0,-2 2-32 0,-1 5-16 15,-4 3 592-15,1 4 112 0,-1 3 32 0,-1 7 0 0,-3 4 144 0,2 7 48 16,-2 4 0-16,-1 4 0 0,-2 4-400 0,2-2-80 15,-1 1-16-15,0-3 0 0,1-2-320 0,2-3-64 16,1-6 0-16,0-3-16 0,2-4-176 0,2-6 0 16,0-1 144-16,1-3-144 0,-2-6 128 0,1-4-128 15,0-3 128-15,0-4-128 0,0 0 144 0,-2-11-144 16,0 0 192-16,0 0-192 0,0 0 0 0,0 0 0 16,0 0 0-16,6-12 0 15,-1 1-1408-15,-3-3-320 0,2-3-80 0</inkml:trace>
  <inkml:trace contextRef="#ctx0" brushRef="#br0" timeOffset="7906.98">12866 9415 14735 0,'-16'-15'1312'0,"-1"0"-1056"0,2 1-256 0,2 0 0 16,2-1 1920-16,2 1 336 0,1 1 64 0,3-1 16 15,0-1-1600-15,4-2-320 0,3 2-64 0,5-3-16 16,-2-1 240-16,3-1 64 0,-1 0 0 0,5-1 0 16,2 0-64-16,3 3-16 0,4 3 0 0,3-1 0 15,3 1-160-15,4 0-16 0,9 3-16 0,2 1 0 16,1-3-112-16,0 1 0 0,0 0-16 0,2 1 0 16,-1-1-240-16,1 4 176 0,-1 0-176 0,1 5 160 15,1 2-160-15,-1 2 0 0,1 2 0 0,-1 5 0 0,-1 2 0 0,-5 0 0 16,-4 2 0-16,-3 4 128 0,-4 4-128 0,-4 3 0 15,-7 1 144-15,-1 5-144 0,0 6 0 0,-4 0 0 16,-5-1 0-16,-3-1 128 0,-8 3 752 0,0-2 144 16,-6-2 48-16,-1 2 0 15,-3 1-1536-15,-1-5-304 0,-4 0-64 0,-4-4-16 0,-4 1 1024 0,-2-5 208 16,-3-2 32-16,-2-2 16 0,-3 0 16 0,2-5 0 16,1-2 0-16,1 3 0 0,4-3-192 0,0 0-16 15,2 2-16-15,3-4 0 0,1 2-224 0,3-3 128 16,2 1-128-16,4 1 0 0,1 2 0 0,7-3 0 15,-1 2 0-15,7-10 0 0,-1 10 0 0,5 4 0 16,4-1 0-16,6 1 0 0,3 6 0 0,6 1-128 0,4-1 128 16,3 2 0-16,3 6 0 0,6-2 0 0,0 5 0 0,4 0 0 15,3 1 0-15,-2 1 0 0,-2-1 0 0,2 1 0 16,0-2 0-16,-1 0 0 0,1 0 0 0,-1-1 0 16,0-5 0-16,0 1 144 0,-2-2-144 0,1-1 128 15,-1-1-128-15,-2-2 128 0,-2-1-128 0,-4 0 128 16,-6-1-128-16,-1-1 0 0,-3-1 144 0,-1-3-144 15,-2-2 0-15,-2-2-128 0,-3 0 0 0,-2-6 0 32,-13-3-1728-32,9-3-352 0,-9 3-64 0</inkml:trace>
  <inkml:trace contextRef="#ctx0" brushRef="#br0" timeOffset="8439.82">14179 8720 20271 0,'0'0'1792'0,"0"0"-1424"15,0 0-368-15,0 0 0 0,8-6 256 0,1 1 0 0,2 0-16 0,2 0 0 16,1 1 16-16,1 0 0 0,3 0 0 0,2 0 0 16,0-1 304-16,1 1 64 0,3 2 16 0,0-1 0 15,-1 6 64-15,3-3 32 0,-5 1 0 0,1 2 0 16,1 1-400-16,-4 2-80 0,-1 4 0 0,-2 1-16 15,-3 2-240-15,-3 2 144 0,-2 3-144 0,-4 0 128 16,-4 1 160-16,0 1 32 0,-4 1 0 0,-4 3 0 16,-2-2 128-16,-3 0 16 0,-2-3 16 0,0-1 0 15,-2 0-16-15,1-1 0 0,-2-2 0 0,3 0 0 16,-1 0 48-16,4-2 0 0,0-1 0 0,2-1 0 16,2-5-208-16,3 3-48 0,5-9 0 0,0 0 0 15,-1 9-64-15,1-9 0 0,0 0-16 0,11 9 0 16,3-5 112-16,4-3 32 0,4-1 0 0,5-1 0 15,3 0-128-15,4-2 0 0,5 3-16 0,0-3 0 0,2-3-176 0,-1 1 128 16,0-1-128-16,-1-5 128 0,-1 1-128 0,0 1 0 16,-1-1 0-16,-1 3 128 15,-3 2-2048-15,-1-2-400 0,3-3-96 0,-13 0-16 0</inkml:trace>
  <inkml:trace contextRef="#ctx0" brushRef="#br0" timeOffset="9547.1">16062 9577 21183 0,'4'-18'1888'0,"-2"9"-1504"0,2-2-384 0,-1 2 0 0,0-4 0 0,-1 2 0 16,-2 11-192-16,6-8 64 0,-6 8 288 15,0 0 64-15,0 0 16 0,0 0 0 0,0 0 144 0,0 0 16 16,0 0 16-16,0 0 0 0,-6 17 80 0,-1 2 16 16,0 1 0-16,-1 3 0 0,3 2-176 0,2 1-16 15,2 2-16-15,2-2 0 0,2 5-112 0,2-3-32 16,3 0 0-16,2-4 0 0,3-4-160 0,2-3 0 15,1-4 0-15,3-1 0 0,2-4 192 0,-1-2 0 16,0-6 0-16,0-4 0 0,-3 1 128 0,-1-2 48 16,-4-6 0-16,-3 2 0 0,-6-3-208 0,-3-2-32 15,-3-3-128-15,-3-2 192 0,-3-1-192 0,-2-2 176 0,-5 1-176 16,-2 0 160-16,-2 1-160 0,0 2-176 0,-1 2 48 0,1-2 0 16,1 0 128-16,5 3 0 0,0-2 0 15,4 2-128-15,2 2 128 0,4 3 0 0,2 0-144 0,2 10 144 16,6-8 0-16,1 1 0 0,2 2 0 0,3 1 0 15,4 3 0-15,4 1 0 0,4 2 0 0,3 1 0 16,-1-2 0-16,2 4 128 0,0 3-128 0,2-2 0 16,-5 5 128-16,0-2-128 0,0 3 0 0,0 0 128 15,2 1-128-15,-2 4 192 0,-2 0-192 0,0 1 192 16,-4 1-192-16,-1 0 0 0,1 0 0 0,0-2 0 16,0-3 0-16,1 0 128 0,-1 0-128 0,-1-3 128 15,-1 1-128-15,-2 1 0 0,0-5 0 0,-1 3 0 16,-1-5 0-16,-2 3 0 0,-1-3 0 0,-1-1 0 15,-9-5 0-15,11 4 0 0,-11-4 128 0,11 4-128 16,-11-4 128-16,10 1-128 0,-10-1 0 0,12 0 128 0,-12 0-128 0,11-2 0 16,-11 2 0-16,10-5-8960 15,-1-2-1680-15</inkml:trace>
  <inkml:trace contextRef="#ctx0" brushRef="#br0" timeOffset="9891.07">18102 8816 12895 0,'0'0'1152'0,"-9"5"-928"0,0 0-224 0,3 9 0 16,0 6 2800-16,0 8 512 0,0 1 96 0,-1 8 32 16,-4 6-2608-16,1 7-528 0,0 6-112 0,-3 5 0 15,-3 4 240-15,-3 6 48 0,-3 6 16 0,-2 9 0 16,-5-1-192-16,-1-1-48 0,3-2 0 0,1-3 0 16,2 1-128-16,4-7-128 0,1-11 144 0,3-2-144 15,2-12 0-15,3-2 128 0,-1-7-128 0,1-2 0 16,3-7 0-16,1-8 0 0,2-6 0 0,2-2-160 15,1-6-544-15,2-8-128 0,0 0 0 0,0 0-16 0</inkml:trace>
  <inkml:trace contextRef="#ctx0" brushRef="#br0" timeOffset="10174">18452 9072 28559 0,'0'0'2544'0,"0"0"-2032"16,-8 10-512-16,2 2 0 0,2 3 576 0,0 8 0 15,1 6 16-15,0 7 0 0,-1-1-592 0,-1 5 0 16,-2 3 0-16,1 2 0 0,0 3 224 0,-2 4 32 0,-1 5 0 0,0 3 0 16,-5 5 0-16,3-3 0 15,1 2 0-15,0-3 0 0,2-2-256 0,2-5 0 0,0-6 0 0,3-5 0 16,-2-7 128-16,3-7-128 0,0-2 0 0,0-7 0 15,4-3 0-15,-2-6 0 0,0-11 0 0,0 0 0 32,0 0-576-32,0 0-48 0,6-11-16 0,-1-3-13120 0</inkml:trace>
  <inkml:trace contextRef="#ctx0" brushRef="#br0" timeOffset="10598.19">18000 9029 32255 0,'-2'-13'2864'0,"2"-2"-2288"16,4 1-576-16,7 4 0 0,7-1 192 0,6 0-192 15,5 1 192-15,7-3-192 0,5 1 0 0,8 2-176 16,6-4 0-16,2 2 0 0,-1 2 176 0,0 0-128 16,-1 3 128-16,-1 6-128 0,0 2 128 0,-2 5 144 15,-1 1-16-15,-2 3-128 0,3 6 176 0,-5 1-176 16,-4 4 160-16,-9 4-160 0,-5 1 144 0,-5 5-144 15,-6 1 128-15,-8 4-128 0,-4 1 128 0,-6 3-128 16,-4 3 0-16,-6 3 128 0,-5-3-128 0,-5 3 0 16,-7-4 0-16,-2-2 0 0,-7-5-128 0,-2-3 128 15,-1-3 0-15,0-6 0 0,3-5 0 0,0-2 0 16,2 0 128-16,-1-4-128 0,2 0 416 0,4-1 0 16,4 1 0-16,2-6 0 0,2 2-176 0,2-1-48 0,3-2 0 0,2 2 0 15,4 0-192-15,1 0 0 0,5 2 0 16,3-1 0-16,2 4 0 0,4 2 0 0,5 4 0 0,3 2 0 15,2 2 0-15,4-1 0 0,4 2-160 0,4 3 160 16,2-4 0-16,4 5 0 0,3-1 0 0,2-4 0 16,3-1 0-16,2 0 0 0,1-2 0 0,2-1 128 15,1-1-128-15,-2-6 0 0,-7 1 128 0,1-7-128 16,-1 1 0-16,0-3 128 0,-1-5-128 0,3-1 0 31,-2 0-880-31,0-3-240 0,-1-5-48 0,0 1-13344 0</inkml:trace>
  <inkml:trace contextRef="#ctx0" brushRef="#br0" timeOffset="11074.99">19493 8861 18431 0,'-7'-9'1632'0,"2"-2"-1312"16,3 1-320-16,-1 1 0 0,6 0 1024 0,-1-1 128 16,5-3 16-16,2 3 16 0,-1-3-304 0,5-3-64 15,2 2-16-15,3 4 0 0,0-2 64 0,4 4 16 16,3-2 0-16,2 4 0 0,-1-3-256 0,2 5-48 16,0 0-16-16,0 2 0 0,-2-2-128 0,-2 9-32 15,-1 0 0-15,-4 2 0 0,-5 0-176 0,-3 0-32 0,-3 3-16 0,-4 0 0 16,-3 3-176-16,-4-1 160 0,-3-1-160 0,-3 1 160 15,-1-3-32-15,-1 0-128 0,-1-1 192 0,2 1-64 16,2-3 48-16,2 2 0 0,6-8 0 0,0 0 0 16,-1 14-176-16,4-2 192 0,5 0-192 0,5-2 192 15,3 3-192-15,3 1 0 0,0 0 0 0,2-1 0 16,2 1 128-16,0 2-128 0,-2 0 0 0,0 2 128 16,-4 1-128-16,0 0 0 0,-3 2 0 0,-3-1 0 15,-2-1 0-15,-2-1 0 0,-6-3 0 0,-1-1 0 16,-1 0 192-16,-6-4-32 0,0 0-16 0,-4 2 0 15,-3-3 592-15,-5-1 112 0,-6-2 32 0,-3-3 0 16,-3 1-304-16,-3 1-48 0,-3-1-16 0,2-1 0 16,0-2-352-16,2 0-160 0,1 0 128 0,2 1-128 15,-1 2-896 1,4-1-256-16,1-1-48 0,3-1-15600 0</inkml:trace>
  <inkml:trace contextRef="#ctx0" brushRef="#br0" timeOffset="42487.25">8328 7893 16575 0,'0'0'1472'0,"0"0"-1168"16,0 0-304-16,0 0 0 0,5-12 1072 0,3 5 144 16,-8 7 48-16,9-4 0 0,1-1-736 0,-1 1-144 15,-9 4-16-15,10-4-16 0,-10 4 160 0,12-1 16 16,-3 1 16-16,-9 0 0 0,10 1-16 0,-3 5 0 15,0 6 0-15,0 3 0 0,1 2-80 0,1 1-32 16,-4-1 0-16,3 4 0 0,-2 0-112 0,0 3-32 16,1 2 0-16,-1-1 0 0,-1 1-96 0,1 0-32 15,1 5 0-15,-2-6 0 0,-1-1 16 0,0-3 0 16,1-3 0-16,1-4 0 0,0-6 112 0,-6-8 32 0,10 7 0 0,-10-7 0 16,12 2 496-16,-2-7 96 0,2-2 32 0,-1-6 0 15,4-2-96-15,0-6 0 0,2-3-16 0,1-8 0 16,3-4-320-16,2-3-64 0,0-6-16 0,4 0 0 15,1-6-208-15,0-1-32 0,1 0-16 0,-1-3 0 16,-1-3-32-16,-1-3-128 0,-1 1 192 0,-1-1-64 16,-3-5-128-16,2 5 128 0,0-1-128 0,1 6 128 15,0 1-128-15,-2 2 0 0,1 3 0 0,-3 7 128 16,3 2-128-16,-3 6 0 0,-2 2 0 0,-1 4 128 16,-1 1-128-16,0 5-144 0,-5 1 144 0,0 4-11920 15,0 2-2272-15</inkml:trace>
  <inkml:trace contextRef="#ctx0" brushRef="#br0" timeOffset="44249.24">7819 12081 16575 0,'0'0'1472'0,"0"0"-1168"0,-7-6-304 0,1 2 0 16,6 4 432-16,0 0 16 0,0 0 16 0,0 0 0 16,-1-10 160-16,1 10 16 0,0 0 16 0,0 0 0 15,0 0-336-15,9 2-80 0,1 3-16 0,1 3 0 16,3 7-48-16,0 0-16 0,0 2 0 0,0 2 0 15,0 3 32-15,1 3 0 0,1 2 0 0,-1 1 0 16,0 2 32-16,3 3 16 0,1 0 0 0,0-1 0 16,-2-3-48-16,-1 0-16 0,-1-4 0 0,2 0 0 15,1-1 80-15,-2-3 0 0,-1-4 16 0,1 0 0 0,-1-2 176 16,0-2 16-16,-1-3 16 0,-1-1 0 16,-3-5 224-16,0-3 64 0,0 0 0 0,1-2 0 0,-3-4 192 0,1-5 64 15,0 1 0-15,0-4 0 0,3-3-192 0,-2-5-48 16,0-5 0-16,3 0 0 0,-1-4-368 0,5-2-80 15,-3-4-16-15,2-2 0 0,1-4-144 0,-1 0-48 16,2-1 0-16,1 0 0 0,0-6-128 0,3 2 160 16,1 2-160-16,0-2 160 0,-3 3-160 0,3-1 128 15,0 0-128-15,1-2 128 0,3 6-128 0,-2 2 0 16,3 2 0-16,1-1 0 0,2 1 0 0,-1 2 0 16,0 2 0-16,-2 0 0 0,0 1 0 0,-4 3 0 15,-4 3 0-15,0 3 0 16,-1 3-1216-16,-1 2-160 0,-1 4-32 0</inkml:trace>
  <inkml:trace contextRef="#ctx0" brushRef="#br0" timeOffset="47567.59">11392 13245 5519 0,'0'0'240'0,"0"0"64"0,0 0-304 0,0 0 0 16,0 0 0-16,0 0 0 0,0 0 1456 0,0 0 224 15,0 0 48-15,0 0 16 0,0 0-624 0,0 0-128 16,0 0-32-16,0 0 0 0,0 0 32 0,11 10 0 0,-1 2 0 0,2-3 0 16,-1 2-256-16,2-1-48 0,1 0-16 15,1 1 0-15,3 1-224 0,1 2-32 0,1 2-16 0,1-1 0 16,-3-1-112-16,-1 1-32 0,2-1 0 0,-1 1 0 16,3-1-64-16,-1-2 0 0,3-2-16 0,-3 3 0 15,-1-7 16-15,2-1 16 0,0-2 0 0,-1-3 0 16,2-2 288-16,0-1 48 0,-1-4 16 0,3-3 0 15,2 0-48-15,1-3-16 0,-1-5 0 0,4 1 0 16,-1-5-112-16,0-6 0 0,-2-3-16 0,1 0 0 16,-4-1-192-16,1-4-48 0,-2-1 0 0,1-1 0 15,0-2-128-15,-2 2 0 0,-4 1 144 0,-2 1-144 16,-2-1 128-16,-1 2-128 0,-2-1 128 0,0 3-128 16,-2 4 0-16,-2 2 128 0,-2 4-128 0,0 7 0 15,-1 3 0-15,-1 5 0 0,1 1 0 0,-4 7-128 16,0 0 128-16,0 0 176 0,0 0-48 0,-6 10 0 15,0 6 16-15,0 1 0 0,-3 2 0 0,1 1 0 0,-1 4-144 0,0 3 0 16,-1 4 144-16,0 4-144 0,0 6 128 0,-2 5-128 16,-2 2 160-16,0 3-160 0,0 2 176 0,1 3-176 15,0 1 192-15,0-1-192 0,2-4 144 0,2 0-144 16,-1-2 0-16,1 0 144 0,0-8-144 0,0 1 128 16,1-5-128-16,1-2 128 0,-2-2 48 0,1-5 0 15,-1 0 0-15,2-6 0 0,0-1 144 0,2-3 48 16,1-4 0-16,2-3 0 0,2-12 16 0,0 0 16 15,0 0 0-15,0 0 0 0,0 0-32 0,0 0-16 16,11-7 0-16,1-4 0 0,-1-6-48 0,-1-1-16 16,2-3 0-16,0-2 0 0,0 0-288 0,3 3 0 0,-1-2 0 0,0 2 0 15,0-1 0-15,4 0 0 16,1 3 0-16,0 0 0 0,-1 3 0 0,2 0 0 0,-2 1-160 0,4 4 160 16,-1 2 0-16,5 4 0 0,-1-1-144 0,0 3 144 15,2 2 0-15,0 2 0 0,-4 3 0 0,-3-1 0 16,-2 4 0-16,-2 2 0 0,0-1 0 0,-2 2 0 15,-6 3 0-15,1 0 0 0,-5 0 0 0,-1 4 0 16,-3 2 0-16,-3 2 0 0,-3-3 0 0,-3 0 0 16,-3 3 0-16,0-2 0 0,-6 1 0 0,0 1 0 15,0-3 128-15,-2-1-128 0,0-2 176 0,1-3-176 16,1 0 160-16,1 0-160 0,2-7 128 0,2 4-128 16,4-2 0-16,2-1 0 0,0-2 0 0,7-5 0 15,0 0 0-15,-2 9 0 0,2 2 0 0,0-11 0 16,6 7 0-16,2 3 0 0,1-1 0 0,2 1 0 0,5 3 176 15,1-3-48-15,2 2-128 0,3-3 192 0,2 2-64 16,3 2-128-16,0-8 176 0,0 0-176 0,1 0 144 16,0-1-144-16,-1 1 0 0,0-3 144 0,2-3-368 0,-1 0-80 15,1 0-16-15,0-1-11328 16,2 1-2256-16</inkml:trace>
  <inkml:trace contextRef="#ctx0" brushRef="#br0" timeOffset="49101.33">13909 13071 2751 0,'0'0'128'0,"0"0"16"0,0 0-144 0,0 0 0 16,0 0 0-16,0 0 0 0,0 0 1536 0,0 0 256 15,0 0 64-15,0 0 16 0,0 0-464 0,0 0-112 16,0 0-16-16,0 0 0 0,0 0-80 0,0 0-32 16,0 0 0-16,-2 9 0 0,2-9-432 0,-2 13-96 15,-2-6 0-15,-2 2-16 0,-2-2-160 0,-1 4-16 16,-1-2-16-16,-3 2 0 0,-2-2 16 0,-2 3 0 16,0 2 0-16,-2-2 0 0,-2 0 64 0,-3 2 0 0,-3-2 16 0,-2 1 0 15,-3 1 48-15,-3 3 0 0,-3-1 0 0,1-1 0 16,3 1-128-16,0-5 0 0,3 6-16 0,0-2 0 15,1 0-144-15,0 0-32 0,1-2 0 0,3-3 0 16,0 3-80-16,3-3-32 0,0 0 0 0,3 3 0 16,1-4 112-16,2 2 0 0,1-4 16 0,3 2 0 15,3-4-80-15,2 1-32 0,2 3 0 0,6-9 0 16,0 0-160-16,0 0 0 0,0 0 144 0,0 0-144 16,6 6 0-16,-6-6 0 0,11 4 0 0,0 1 128 15,2-2-128-15,1-2 0 0,0-2 0 0,1 1 0 16,0-1 0-16,3 2-160 0,0 0 160 0,1 2-160 15,2-2 160-15,2 1 0 0,-1 1 0 0,2 3 0 16,0-3 0-16,3 1 0 0,1 0 0 0,1 1-128 16,4 0 128-16,-1-1 0 0,0-1 0 0,-1 2 0 0,0-2 0 15,-2-1 0-15,-3 0 0 0,-3 0 0 0,-4-2 0 0,-4 0 0 16,-2 0 0-16,-3 0 0 16,-10 0-1280-16,0 0-208 0,0 0-48 0,0 0-16 0</inkml:trace>
  <inkml:trace contextRef="#ctx0" brushRef="#br0" timeOffset="49685.28">14544 13194 5519 0,'0'0'240'0,"0"0"64"0,0 0-304 0,0 0 0 0,0 0 0 0,0 0 0 16,0 0 1968-16,0 0 336 0,0 0 64 0,0 0 0 0,3-10-1488 0,-3 10-304 15,0 0-64-15,10-5-16 0,-2-3 80 0,-8 8 0 16,0 0 16-16,0 0 0 0,10-2-16 0,-10 2 0 16,0 0 0-16,0 0 0 0,0 0-48 0,0 0-16 15,0 0 0-15,0 0 0 0,0 0 112 0,-5 9 16 16,-3-3 0-16,-2 2 0 0,-3 1-208 0,0-3-48 15,-4 4 0-15,-1-1 0 0,-4 3-96 0,1-1-32 16,-2-2 0-16,-3 5 0 0,1 0 0 0,-3-1-16 16,2-1 0-16,1 2 0 0,-2 0 80 0,1-1 0 15,-4 0 16-15,5 1 0 0,-2-2 32 0,3-3 0 16,4 1 0-16,2-3 0 0,3 0-80 0,2 0-16 16,3-2 0-16,10-5 0 0,0 0-272 0,0 0 128 15,0 0-128-15,0 0 0 0,10 11 192 0,3-6-192 0,0-1 192 0,4-1-192 16,5-2 240-16,2 2-64 0,1-1-16 0,1-1 0 15,-2 1-32-15,0-1-128 0,0-1 192 0,2 1-64 16,0-1-128-16,1 0 0 0,0 0 0 0,-2-1 0 16,1 1 0-16,-3-1 0 0,-3-1 0 0,0 1 0 31,1-4-1600-31,-2 1-384 0</inkml:trace>
  <inkml:trace contextRef="#ctx0" brushRef="#br0" timeOffset="50487.03">15328 13447 7359 0,'0'0'656'0,"-7"7"-528"0,-1 3-128 0,1-5 0 16,0 1 2112-16,1 2 384 0,0-3 64 0,6-5 32 15,-7 6-768-15,7-6-160 0,0 0-16 0,0 0-16 16,0 0-320-16,0 0-64 0,0 0-16 0,0 0 0 16,0 0-80-16,8-7 0 0,2-5-16 0,1 2 0 15,1-4-480-15,1-1-80 0,2-2-32 0,-1-2 0 16,1-1-256-16,2 0-48 0,0-1-16 0,1 0 0 15,0-1-224-15,0 3 128 0,0 1-128 0,-2 3 0 16,-1 3 128-16,-1 4-128 0,-1 4 0 0,-2 3 144 16,-11 1-144-16,12 1 0 0,-3 5 144 0,-2 4-144 15,-1 3 192-15,-4 5-16 0,-2 5-16 0,0 5 0 16,-1 3-160-16,-2 2 192 0,-3 1-192 0,0 2 192 0,-2 4-192 0,0 3 128 16,-3 0-128-16,-1 3 128 0,0-4 16 0,-2-1 0 15,4-2 0-15,-1-5 0 0,1-6 208 0,1-5 32 16,3-4 16-16,1-4 0 0,1-1 224 0,4-14 32 15,0 0 16-15,0 0 0 0,0 0-176 0,0 0-48 16,0 0 0-16,13-5 0 0,-1-6-144 0,2-4-48 16,0-4 0-16,3-2 0 0,-1 0-128 0,1-6-128 15,0 2 192-15,0-5-192 0,1 4 208 0,0-5-64 16,0 1-16-16,-2-2 0 0,2 3-128 0,0-3 0 16,0 5-192-16,1 2 192 0,0 3-128 0,1 2 128 15,0 1 0-15,0 1 0 0,-3 3 0 0,4 2-144 0,-4 4 144 16,1-1 0-16,-3 5-128 0,3 2 128 0,0 3 0 0,-3 5 0 15,-2 2-144-15,-2 4 144 0,0 6 0 0,-2 2-144 16,-1 1 144-16,1 9 0 0,-2 6-144 0,-1 4 144 16,0 6 0-16,1 2 0 0,-1 2 0 0,4-3 0 15,0 1-128-15,2-5 128 0,1-3 0 0,2-1 0 16,1-6 0-16,3-1 0 0,4-2 0 0,2-2 0 16,0-2 0-16,2-3 0 0,1-3-144 0,0-3 144 31,0-6-1168-31,2-1-176 0,3-5-48 0</inkml:trace>
  <inkml:trace contextRef="#ctx0" brushRef="#br0" timeOffset="52170.35">10455 14389 13823 0,'0'0'1216'0,"0"0"-960"0,0 0-256 0,0 0 0 16,0 0 320-16,0 0 32 0,0 0 0 0,0 0 0 15,0 0 16-15,0 0 0 0,0 0 0 0,4 12 0 16,-2 2 336-16,-3 2 80 0,-3 3 16 0,-1 7 0 16,-1 4 176-16,-1 3 48 0,0 5 0 0,2 3 0 15,-3 3-64-15,3 1-16 0,0 3 0 0,-1 3 0 16,1 2-256-16,-3 5-48 0,2-4-16 0,-1 2 0 16,0-1-352-16,0-2-64 0,-2-1-16 0,2-1 0 15,-1-6 64-15,0 0 0 0,0-6 0 0,0-4 0 0,2-2 64 0,-3-4 32 16,1-2 0-16,2-1 0 0,-2-6-192 0,0-2-32 15,1-3-128-15,2-1 192 0,0-3-192 0,1-3 0 16,4-8 0-16,0 0 0 16,0 0-1696-16,0 0-336 0,1-9-64 0,2-7-16 0</inkml:trace>
  <inkml:trace contextRef="#ctx0" brushRef="#br0" timeOffset="52503.63">10768 14310 20271 0,'0'0'1792'0,"0"0"-1424"0,1-10-368 0,-1 10 0 16,0 0 672-16,0 0 64 0,0 0 16 0,0 0 0 16,10 8-608-16,-4 1-144 0,0 3 0 0,-3 5 0 15,1 2 240-15,0 6 16 0,0 5 0 0,0 3 0 16,-1 2 304-16,0 5 64 0,-2 4 16 0,2 6 0 15,-3 7-16-15,-3 1 0 0,-1 0 0 0,-1 1 0 16,-1 2-304-16,0 0-64 0,-3 2-16 0,0-5 0 16,-3 1-96-16,1-5-16 0,0-4 0 0,0-2 0 15,1-7 0-15,0-3-128 0,1-5 192 0,0 0-64 16,-2-5 64-16,2 0 16 0,0-5 0 0,3-3 0 16,1-2-208-16,-1-1 144 0,4-6-144 0,-1-1 128 15,3-10-128-15,0 0-224 0,0 0 48 0,0 0 16 16,0 0-2384-16,-1-13-464 0</inkml:trace>
  <inkml:trace contextRef="#ctx0" brushRef="#br0" timeOffset="53004.23">10458 14469 18431 0,'-27'-15'816'0,"13"5"160"0,0-2-784 0,4-2-192 16,2-1 0-16,4 1 0 0,4 0 928 0,4-1 144 0,2 0 16 15,5-2 16-15,3 2-848 0,3 1-256 0,5 1 128 0,2 1-128 16,3-2 384-16,1 1 16 0,2 3 0 0,2-3 0 16,2 3 208-16,3 0 32 0,3 5 16 15,2 2 0-15,0-1-176 0,0 5-32 0,1 6-16 0,0 0 0 16,-2 6-96-16,-3 6-16 0,-3 4 0 0,-3 6 0 15,-5 3-96-15,0 4-32 0,-6 2 0 0,-1 4 0 16,-3 6-192-16,-4 3 128 0,-4 2-128 0,-4 2 0 16,-4 1 0-16,-2-1 128 0,-6-1-128 0,-2 0 0 15,-5-4 0-15,-2-4 0 0,-2-1 0 0,-2-5 0 16,-4 0 0-16,-3-3 176 0,-5-3-176 0,-2-6 160 16,2-5 96-16,-1-3 32 0,-1-2 0 0,3-2 0 15,3-3-16-15,3-1 0 0,2-6 0 0,3 0 0 16,2-1-128-16,4-2-16 0,2-3-128 0,3 0 192 15,9 0-192-15,0 0 0 0,0 0 0 0,0 0 0 0,0 0 0 0,0 0-192 16,0 0 192-16,7 8-208 0,2 2 208 0,2-1-144 16,2 2 144-16,2-1-128 0,3 3 128 0,1 1 0 15,-1 2 0-15,3 1-128 0,5-1 128 0,-1 1 0 16,2-4 0-16,-3 1 0 0,3 0 0 0,-1 0 0 16,-1 0 0-16,1-2 0 0,0 1 0 0,-1-4 0 15,-1 1 0-15,0-4 128 0,-1 0-128 0,0-5-128 16,-1-5 128-16,-1-1-9536 15,1-1-1808-15</inkml:trace>
  <inkml:trace contextRef="#ctx0" brushRef="#br0" timeOffset="53455.06">11321 14478 17503 0,'0'0'1552'0,"0"0"-1232"0,-7-7-320 0,3 1 0 15,4 6 1040-15,0 0 160 0,2-11 16 0,2 1 16 16,1 1-448-16,-2-3-80 0,3 0-32 0,1-2 0 16,-2-4 48-16,4 1 16 0,0 0 0 0,2 1 0 15,0 4-224-15,-1 2-64 0,0-2 0 0,-1 7 0 16,-9 5-160-16,11-3-32 0,-11 3-16 0,12 4 0 15,-12-4 48-15,5 14 16 0,0 4 0 0,-3 2 0 16,0 2-112-16,-2 2-32 0,-2 2 0 0,0-4 0 16,-3 3-160-16,0-2 160 0,0-4-160 0,0-3 160 0,1-1 96 0,0-3 0 15,0-2 16-15,4-10 0 0,-1 10 400 0,1-10 80 16,0 0 16-16,0 0 0 0,5-9 48 0,0-5 16 16,1-4 0-16,3 1 0 0,1-2-464 0,1 0-96 15,-1-1-16-15,0 1 0 0,0 0-256 0,2 3 128 16,-4 1-128-16,3 3 0 0,-1 4 0 0,0 3 0 15,-10 5 0-15,13 0 0 0,-2 3 0 0,-1 3 0 16,-2 8 0-16,0 3 0 0,-3 2 0 0,1 5 0 16,-1 4 0-16,-1 0 0 0,-2 2 0 0,2 3 0 15,1-2 0-15,-1-2 0 0,-1 0 0 0,-1-2 0 16,6 1-192-16,0-4 48 16,0-1-2080-16,4-4-400 0,-1-2-96 0</inkml:trace>
  <inkml:trace contextRef="#ctx0" brushRef="#br0" timeOffset="53670.64">13291 15245 6447 0,'2'11'576'0</inkml:trace>
  <inkml:trace contextRef="#ctx0" brushRef="#br0" timeOffset="54188.01">12695 15157 11055 0,'-14'-3'976'0,"6"3"-784"0,-1 2-192 0,-1-1 0 16,0 3 912-16,1-3 144 0,1-2 32 0,2-2 0 16,-2 7-448-16,8-4-64 0,0 0-32 0,0 0 0 15,0 0 80-15,0 0 16 0,0 0 0 0,0 0 0 16,0 0-32-16,12 4 0 0,-1-5 0 0,5-1 0 16,0 2 32-16,3-1 0 0,3-4 0 0,3 1 0 15,3 0-208-15,5 2-48 0,1 0 0 0,5 1 0 16,1 0-192-16,6-2-32 0,4 2-16 0,0-1 0 15,3-4 48-15,0 1 16 0,0-1 0 0,3 2 0 16,4 2 112-16,1 2 0 0,6 0 16 0,3 0 0 0,1 0-32 16,1 0-16-16,-4 1 0 0,2 1 0 0,0 2-96 0,3 1 0 15,3-2-16-15,-2-1 0 0,-3-2-176 0,-3 0 128 16,-4 0-128-16,1 2 128 0,-2 0 48 0,2 2 0 16,1 1 0-16,-3-1 0 0,-5-3-16 0,-5-1 0 15,-2 0 0-15,-2-1 0 0,-5 2 832 0,-1-1 160 16,-1 2 48-16,-1 0 0 15,-2-1-1696-15,-1 1-336 0,-1-4-64 0,0 2 0 0,-3 0 736 0,-2 3 160 16,-4-3 0-16,-2 1 0 0,-5-1 0 0,-2 4 0 16,-3-1 0-16,-1-2 0 15,-5-2-448-15,-10 1-144 0,0 0-32 0,0 0-8432 16,0 0-1696-16</inkml:trace>
  <inkml:trace contextRef="#ctx0" brushRef="#br0" timeOffset="54538.42">14534 14837 24879 0,'0'0'1088'0,"5"-12"256"0,5-1-1088 0,8 6-256 0,9-2 0 0,6 5 0 16,4-2-240-16,2-1-96 0,2 4-32 0,3 1 0 15,2 2 368-15,2 0 288 0,1 0-48 0,4 2-16 16,3 1 352-16,2 1 64 0,-2 4 0 0,-2-3 16 16,-6 3-16-16,-2-1-16 0,-2 6 0 0,-4 2 0 0,-5-1-64 0,-3 4-16 15,-4 1 0-15,-4 5 0 0,-3-1 0 0,-6 2 0 16,-5 2 0-16,-4 4 0 0,-3 0 32 0,-6 0 16 16,-6-3 0-16,-5-1 0 0,-5 3 192 0,-4 2 48 15,-6-5 0-15,-5 3 0 0,-3-5-192 0,-4 3-16 16,-3-3-16-16,-3-1 0 0,-3-4-288 0,3-2-64 15,0 0-16-15,5-2 0 0,3-2-240 0,3-2-208 16,4-2 32-16,6-4 16 16,3-1-2368-16,5-2-480 0</inkml:trace>
  <inkml:trace contextRef="#ctx0" brushRef="#br0" timeOffset="55089.75">16841 14613 19343 0,'0'0'1728'0,"0"0"-1392"16,-7-6-336-16,1-1 0 0,6 7 896 0,0 0 96 16,0 0 32-16,-7 8 0 0,-1-2-576 0,1 9-96 0,-4 4-32 15,2 6 0-15,-2 3 320 0,0 0 64 0,-2 3 16 0,0 6 0 16,0 8-16-16,-3-3-16 0,-1 6 0 0,2 0 0 15,-1 8-112-15,0 1 0 0,1-1-16 0,0 0 0 16,-2 1-256-16,0-1-48 0,3-1-16 0,0-7 0 16,1-5-240-16,3-3 0 0,0-2 0 0,3-4 0 15,0-7 0-15,3-3 0 0,0-5 0 0,1-1 0 16,2-7-128-16,1 1-32 0,3 1 0 0,0-8 0 31,-3-5-1984-31,11 0-400 0,-1-2-80 0</inkml:trace>
  <inkml:trace contextRef="#ctx0" brushRef="#br0" timeOffset="55422.36">17127 14473 20271 0,'-4'-14'896'0,"4"14"192"0,0 0-880 0,0 0-208 15,0 0 0-15,0 0 0 0,0 0 1424 0,0 0 240 16,0 0 64-16,8 13 0 0,-4 5-1344 0,-2 3-384 16,0 6 144-16,-1 3-144 0,-1 10 416 0,0 0 16 15,-3 5 0-15,1 3 0 0,-2 6 32 0,-1 2 16 16,-4 1 0-16,1 5 0 0,-2 0-144 0,0 3-16 16,-3 0-16-16,2-5 0 0,-1-1-304 0,4-5 160 15,-1-6-160-15,0-5 128 0,0-3-128 0,0-7 192 16,0-4-192-16,0 0 192 0,-1-3 64 0,1-1 32 0,0-7 0 0,4-4 0 15,0-4-160-15,1-4-128 0,4-6 144 0,0 0-144 16,0 0-176-16,0 0-128 0,-2-10-16 0,2-5-9248 16,0-4-1840-16</inkml:trace>
  <inkml:trace contextRef="#ctx0" brushRef="#br0" timeOffset="55906.67">16841 14673 22687 0,'-6'-19'1008'0,"5"5"208"0,3-4-976 0,4-1-240 16,5 0 0-16,3-6 0 0,3-2 128 0,5 1-128 16,3 5 176-16,6-4-176 0,2 2 400 0,3 3-16 15,2 2-16-15,4 1 0 0,5 1 80 0,1 2 0 16,0 3 16-16,-1-1 0 0,-2 5 208 0,-3 0 32 15,-3 5 16-15,1 4 0 0,-1 5-144 0,-1-1-16 16,-4 4-16-16,1 0 0 0,-4 4-224 0,0 4-64 16,-4 3 0-16,-4 4 0 0,-6 2-112 0,-1 7-16 15,-7 3-128-15,-6 0 192 0,-4 2-192 0,-5 1 0 16,-6 0 0-16,-2-3 0 0,-2-4 0 0,-2-1 0 16,-1 0 0-16,-3-2 0 0,-1-4 0 0,-1 0 144 15,-1-4-144-15,-3-3 128 0,-3-2 64 0,2-1 0 16,1-7 0-16,4 1 0 0,0-4-16 0,1 2 0 0,0-4 0 15,4-3 0-15,2 0-176 0,4 1 128 0,0-1-128 0,3 0 128 16,10-1-128-16,0 0 0 0,0 0 0 0,0 0 0 16,-3 10 0-16,6-2 0 0,4 4 0 0,3 1 0 15,7 8-160-15,3-2 160 0,1 0 0 0,2 4-144 16,-1 5 144-16,4-3 0 0,2 3 0 0,2 0 0 16,-3 1 192-16,2 3-48 0,-1-3 0 0,1 3 0 15,-1 0-144-15,4 1 128 0,-1-3-128 0,-1 0 128 16,1 0-128-16,0 1 192 0,3-5-192 0,0 1 192 15,-2-3-192-15,-1-5 160 0,-1 0-160 0,-1-1-10208 16,0-4-2144-16</inkml:trace>
  <inkml:trace contextRef="#ctx0" brushRef="#br0" timeOffset="57888.75">18228 13882 26719 0,'0'0'2368'0,"-9"0"-1888"0,9 0-480 0,0 0 0 16,-8 4-192-16,8-4-144 0,0 0-32 0,-5 13 0 16,0-2 576-16,0 0 112 0,-1 2 32 0,2 5 0 15,-1 4 368-15,0 4 80 0,0-2 16 0,0 7 0 16,0 1-176-16,-1 1-48 0,3 1 0 0,-1-1 0 16,0-2-272-16,1-5-48 0,2 4-16 0,0-5 0 15,1-2-256-15,1-3 0 0,2-5 0 0,-2-2 0 16,0-1 0-16,2 0 0 0,-3-12 0 0,0 0 0 15,0 0-576-15,9 3-112 16,-9-3-16-16,11-7-13072 0</inkml:trace>
  <inkml:trace contextRef="#ctx0" brushRef="#br0" timeOffset="58274.54">18600 13756 20271 0,'0'0'1792'0,"0"0"-1424"16,0 0-368-16,0 0 0 0,0 0 848 0,0 0 112 16,0 0 0-16,0 0 16 0,-1 13-240 0,-1-3-48 0,-2 1-16 0,-1 5 0 15,-3-4 480-15,-1 4 80 0,0-1 32 0,0 0 0 16,0 2-464-16,1 1-96 0,-1-2 0 0,-2-1-16 16,0-3-160-16,0 0-16 0,2 0-16 0,-3-2 0 15,1 2 64-15,-1-4 16 0,0 3 0 0,-1 0 0 16,-1-5-192-16,1 2-48 0,1 0 0 0,-1-3 0 15,1 2-208-15,3-2-128 0,1-2 128 0,8-3-128 16,0 0 0-16,0 0 144 0,0 0-144 0,0 0 0 16,-2 11 160-16,2-11-160 0,4 11 128 0,4 0-128 15,1-3 0-15,2 2 0 0,3-3 128 0,0 5-128 16,1-2 0-16,2 1 0 0,-1 2 0 0,0-3 0 16,-1 2 0-16,0-1 0 0,-1-2 0 0,1 1 0 15,1-2 0-15,0 1 0 0,2-3 0 0,1 2 0 16,0 1 0-16,1-4 0 0,3 1 128 0,0-2-128 15,1-1-208-15,3-2-80 0,5-1-16 0,2 0-11088 16,2 0-2240-16</inkml:trace>
  <inkml:trace contextRef="#ctx0" brushRef="#br0" timeOffset="76336.73">4922 2957 25919 0,'0'0'1152'0,"0"0"224"0,-5-5-1104 0,5 5-272 0,0 0 0 0,0 0 0 15,0 0 0-15,0 0 128 0,0 0-128 0,0 0 0 16,14 1 208-16,0 2-64 0,1-1-16 0,3 5 0 16,2 2 128-16,-1 0 0 0,3 2 16 0,3 3 0 15,3-1-272-15,3-1 0 0,0 1 0 0,2 0 0 16,3 0 0-16,-2 2 0 0,-2 0 0 0,0-1 0 15,0-3 0-15,1 2 0 0,1 1 0 0,3-1 0 16,-1-3 0-16,3 3 0 0,3 1 0 0,4-3 0 0,3 1 368 0,1 0-48 16,-1-3 0-16,-2 3 0 0,-1-5 32 0,0 3 0 15,1-3 0-15,0 2 0 0,0-3 96 0,1-1 32 16,3-2 0-16,1-1 0 0,2-2-160 0,-6 0-48 16,-2-5 0-16,1 0 0 0,0 1 16 0,0-3 0 15,-1-1 0-15,3-1 0 0,2 0-32 0,2 2-16 16,1-4 0-16,-2 0 0 0,-3-2-112 0,0-1 0 15,-2-1-128-15,-1 0 192 0,1 0-192 0,-2-1 176 16,1-2-176-16,1 1 160 0,-1-2-160 0,0 2 0 16,-1 2 0-16,-3-2 0 0,-3-2 0 0,-1-1 0 15,-3 3 0-15,-2 0 128 0,-2-1-128 0,-1 0 0 0,-3 1 0 16,0 5 128-16,-3-2-128 0,-3 4 0 0,0-2 0 0,-2 1 0 16,-1 4 0-16,-3 1 0 0,0-3 0 15,-1 5 0-15,-2-1 128 0,-4 1-128 0,-8 4 128 0,0 0-128 16,12-3 224-16,-12 3-32 0,0 0-16 0,0 0 0 15,0 0-176-15,0 0 128 0,0 0-128 0,-12 11 128 16,0-2-128-16,-3 2 0 0,-3 5 0 0,0 0 0 16,-1-1 0-16,-1 1 0 0,-5 1 0 0,0 1 0 15,-2 3 0-15,-2-2 0 0,-2 2 0 0,-2-2 0 16,-1-1 0-16,-4 1 0 0,-5 0 0 0,-4 3 0 16,-5-1 0-16,0 2 0 0,-2-1 0 0,1 0 0 15,-1 0 0-15,1 1 0 0,0-2 0 0,-5-2 0 16,-3-1 0-16,-1-2 0 0,-1-1 0 0,2-2 0 15,1-3 128-15,1-1-128 0,1 0 128 0,-2-4-128 16,-5 1 160-16,0-3-160 0,-2-3 192 0,-3-1-192 0,1-3 160 0,3 3-160 16,3 1 128-16,-2-2-128 0,-5-1 0 0,0 0 0 15,0-2 128-15,3-1-128 0,2 2 0 0,5 0 0 16,3-1 0-16,2-2 128 0,1 2-128 0,-2-1 0 16,1-2 0-16,3 1 0 0,4-3 0 0,3 2 0 15,5-2 0-15,0 1 0 0,6-3-192 0,3 4 16 16,5-3 16-16,3 4 0 0,5-3 16 0,3 2 0 15,2-3 0-15,2 0 0 0,3 5 144 0,3 1-160 16,5 5 160-16,-3-9-160 0,3 9 32 0,0-5 0 16,0 5 0-16,7-6 0 0,-7 6 128 0,14-5-128 15,1 1 128-15,4 1-128 0,3 2 128 0,3 1 0 16,2 0 0-16,6 1 0 0,1 2 0 0,7 2 0 16,3 2 0-16,5 1 0 0,0 2 0 0,-2-2 0 0,-2 2 0 0,0-2 128 15,3 3-128-15,1-1 0 0,2 2 0 0,2 0 0 16,3-3 0-16,3 4 0 0,3 4 0 0,-1-5 0 15,-3-3 0-15,2 3 0 0,1-4 0 0,3 4 0 16,2-3 0-16,5 1 0 0,4-5 0 0,-5 1 0 16,-4 0 0-16,0-4 0 0,0 1 0 0,0-2 0 15,2 0 0-15,0-1 0 0,4-2 0 0,-6-2 0 16,-5-5 0-16,-3 1 0 0,-1 1 0 0,-2-4 128 16,-2 1-128-16,2-1 0 0,0-6 128 0,-1 0-128 15,-2-1 176-15,-3-3-48 0,-5-3 0 0,-2 1 0 16,-1 1 16-16,-2-4 0 0,-2-1 0 0,-3 1 0 15,-3 0 48-15,-3 2 16 0,-3-4 0 0,2 3 0 0,-3-3-80 0,-1 5 0 16,-3 0-128-16,-2-1 192 16,-2 1-192-16,-8 3 128 0,-1-1-128 0,-2 2 0 0,-1 1 0 0,-1 1 0 15,0 0 0-15,-2 3 0 0,-2 1-368 0,-2 5-16 16,1-3 0-16,-1 6 0 16,3 5-1408-16,0 0-304 0,-5-6-48 0</inkml:trace>
  <inkml:trace contextRef="#ctx0" brushRef="#br0" timeOffset="82814.39">14847 7279 23951 0,'0'0'2128'0,"0"0"-1696"0,0 0-432 0,0 0 0 15,0 0 256-15,0 0-48 0,0 0 0 0,0 14 0 16,4 2-208-16,-2 2 0 0,1 4 0 0,-1-1 0 16,2 1 0-16,-1 3 0 0,2 2 0 0,0 0 0 15,0-1 0-15,1 0 0 0,-1 1 128 0,2-5-128 16,-1-1 128-16,0-2-128 0,1-1 176 0,-1-2-176 16,0-2 0-16,1 0 0 0,2-5 0 0,-9-9 0 15,9 9 448-15,1-5-32 0,0 0 0 0,1-3 0 16,1-4 224-16,0-1 64 0,1 1 0 0,2-5 0 15,1-1-368-15,1-4-64 0,3-2-16 0,0 0 0 16,0 1-256-16,1-1 0 0,0-1 0 0,-1 1 0 16,1 0-320-16,-2 1 0 0,-1 2-16 0,-1 0 0 15,-1-2-336-15,-2 2-64 16,0 0-16-16,0-1-7328 0,1 4-1472 0</inkml:trace>
  <inkml:trace contextRef="#ctx0" brushRef="#br0" timeOffset="83159.37">15023 7555 17503 0,'-20'5'1552'0,"9"1"-1232"0,-5-2-320 0,4 1 0 15,0 1 512-15,2-1 32 0,1-1 16 0,9-4 0 16,-9 1 192-16,9-1 32 0,0 0 16 0,0 0 0 16,-2-10 176-16,4-2 48 0,5-4 0 0,4 0 0 15,3-3-304-15,4 0-48 0,1-3-16 0,5-2 0 16,4-1-304-16,3-3-64 0,2 0-16 0,1-3 0 16,1 1-80-16,0 2-32 0,-3-2 0 0,-2 4 0 15,-1-4 32-15,1 8 0 0,-1-3 0 0,0 4 0 16,-2-1 0-16,2 3 16 0,-1 6 0 0,0 2 0 15,-1-2-208-15,-1 2 176 0,1 3-176 0,0-1 160 16,-1 3-320-16,-1 2-64 0,-3 2-16 0,3-2-9024 16,1 1-1808-16</inkml:trace>
  <inkml:trace contextRef="#ctx0" brushRef="#br0" timeOffset="83841.75">16541 6866 8399 0,'0'0'368'0,"0"0"80"0,0 0-448 0,0 0 0 0,0 0 0 0,0 0 0 15,3-10 256-15,-3 10-64 0,4-11 0 0,-1 2 0 16,0-2 480-16,-1 3 96 0,-2 8 0 0,0-11 16 16,-1 2-16-16,-3-1-16 0,-2 4 0 0,1-1 0 15,-4 3 80-15,-1 3 0 0,0 1 16 0,-7 4 0 16,-1 4-112-16,-1 2-32 0,-2 4 0 0,0 3 0 0,0 3 64 0,3 0 16 16,-1 0 0-16,0 4 0 0,1-2-192 0,3 0-32 15,2-1-16-15,3 0 0 0,3-6-336 0,4-2-64 16,3-13-16-16,3 12 0 0,4-4-128 0,2-2 192 15,2-3-192-15,3-5 192 0,0-3 64 0,4-1 0 16,2-3 16-16,-1-2 0 0,0-6-48 0,2 2-16 16,0 0 0-16,1 2 0 0,-2 0-208 0,1-1 144 15,-5 0-144-15,2 4 128 0,-3 0-128 0,0 5 192 16,-2 1-192-16,0 0 192 0,-2 2-48 0,-11 2 0 16,0 0 0-16,12 10 0 0,-5 0 32 0,-4 7 0 15,-1 0 0-15,-4 7 0 0,-2-1-32 0,-4 3 0 16,0 0 0-16,-3 1 0 0,0 1-144 0,-3 0 128 0,1-4-128 0,-2 3 128 15,-1-2 0-15,0-4-128 0,2-1 192 0,-2-2-64 16,-3-3 0-16,1-2 0 0,1-3 0 0,2 3 0 16,0-2-128-16,1-3 128 0,0-1-128 0,2 0 128 15,1-5-128-15,2 0 0 0,9-2-192 0,0 0 192 32,0 0-912-32,0 0-64 0,0 0-16 0,0-11-11680 0</inkml:trace>
  <inkml:trace contextRef="#ctx0" brushRef="#br0" timeOffset="84159.55">16916 6873 22111 0,'0'0'1968'0,"0"0"-1584"0,-5 9-384 0,1 1 0 0,-2 2 416 15,1-2 0-15,0 4 0 0,1 3 0 0,0-2-224 0,2 0-64 16,2-2 0-16,1 1 0 0,0 0-128 0,0-3 0 15,3-2 0-15,0 1 0 0,-4-10 0 0,0 0 0 16,9 9 0-16,-2 0 0 0,-7-9 0 0,11 4 0 16,-11-4 0-16,10 0 0 0,1-1 0 0,-11 1 160 15,7-8-160-15,-1 2 160 0,-6 6 432 0,5-8 96 16,-5 8 16-16,3-12 0 0,-3 0 80 0,-2 3 32 16,1-3 0-16,-3 5 0 0,0-3-320 0,1 3-64 15,-1-3-16-15,1 2 0 0,-2-2-288 0,1 4-128 16,4 6 0-16,-2-10 128 0,-1 2-128 0,3 8-176 0,0 0 48 15,0-10 0 1,2 2-592-16,-2 8-112 0,1-11-32 0,-1 11 0 16,0 0-1504-16,7-8-320 0</inkml:trace>
  <inkml:trace contextRef="#ctx0" brushRef="#br0" timeOffset="84461.88">17339 6836 21183 0,'-14'3'944'0,"7"2"192"0,-2 4-912 0,-1 0-224 0,-3 2 0 0,0 5 0 16,2-1 1392-16,-4-2 224 0,-1-1 48 0,2 2 16 15,3 0-816-15,3-1-160 0,3 1-48 0,0-1 0 16,5-13-208-16,-1 10-32 0,0 0-16 0,1-10 0 0,2 11-272 0,-2-11-128 16,0 0 128-16,14 5-128 0,-1-2 128 0,1-3-128 15,-1-3 0-15,1 2 128 0,-1-4-128 0,0-2 128 16,0 1-128-16,-3-4 128 0,-2-1 64 0,-2-2 16 15,-1 2 0-15,0 2 0 16,-1-3 160-16,-3 3 16 0,-1-3 16 0,-1 3 0 0,1 9-96 0,-2-10-32 16,-2 1 0-16,4 9 0 0,-5-8-272 0,5 8 160 15,0 0-160-15,-7-4 128 0,2-2-128 0,5 6-256 16,0 0 64-16,0 0 16 16,0 0-672-16,0 0-144 0,0 0-32 0,0 0-13248 0</inkml:trace>
  <inkml:trace contextRef="#ctx0" brushRef="#br0" timeOffset="84892.79">17689 6850 19343 0,'0'0'1728'0,"0"0"-1392"0,-9 4-336 0,0 0 0 16,0 6 704-16,-1-3 80 0,-3 0 16 0,1 1 0 15,-2-1-192-15,0 4-32 0,0-1-16 0,1-1 0 16,0 2-80-16,2-2-16 0,-3 4 0 0,4-2 0 15,0 2-256-15,3 0-48 0,2-6-16 0,3 3 0 16,2-10-144-16,2 9 0 0,3 1 0 0,-5-10 0 16,12 4 160-16,0-1 0 0,-1-3 0 0,0-3 0 15,2-1 192-15,1-2 32 0,0-3 16 0,1 2 0 16,0-5 240-16,2-1 64 0,-1-3 0 0,2-1 0 16,0 2-96-16,0-6-16 0,-1-4 0 0,2 1 0 15,-1-4-224-15,1 3-48 0,0-3-16 0,-1 1 0 0,-1-3 80 0,-1-3 32 16,1-2 0-16,-1 2 0 0,-4-1-224 0,-1 1-64 15,-1-3 0-15,-1 3 0 0,-2 2-128 0,-4 4 0 16,2 1 0-16,-2 7 0 0,-2 7 0 0,-1 12 0 16,0 0 128-16,0 0-128 0,0 0 144 0,0 0 0 15,0 0 0-15,-9 14 0 0,0 6-144 0,1 7 0 16,0 1 0-16,-2 2 128 0,1 2-128 0,-1 3 0 16,0 5 0-16,1-2 0 0,0 1 0 0,4-2 0 15,2 1 0-15,1-5-176 16,0-2-656-16,5-2-128 0,1-5-16 0,1-2-16 15,2-4-240-15,4-4-48 0,1 0-16 0,2-9 0 16,2-3-1104-16,1-3-224 0</inkml:trace>
  <inkml:trace contextRef="#ctx0" brushRef="#br0" timeOffset="85378.07">18537 6590 26719 0,'0'0'1184'0,"0"0"240"0,0 0-1136 0,0 0-288 0,0 0 0 0,0 0 0 16,0 0 912-16,0 0 128 0,-4 11 32 0,-2-2 0 15,-3 3-384-15,-1-2-80 0,-4 4-16 0,0 2 0 16,-4 1-144-16,-1 1-16 0,0 1-16 0,1 1 0 16,-2 0-160-16,4 3-16 0,2-1-16 0,4-2 0 0,3 1-224 0,3-1 176 15,4-5-176-15,0-1 160 0,4-1-160 0,2-3 0 16,1-2 0-16,5-5-176 0,2 0 304 0,2-2 48 15,2-3 16-15,0-1 0 0,0-4 112 0,0-2 16 16,-1-3 16-16,0 2 0 0,-2-5-176 0,-1-2-32 16,4 1-128-16,-3-1 192 0,-2-1 0 0,0 2-16 15,-3 1 0-15,-3-2 0 0,-1 4-176 0,-3-2 0 16,0-1 0-16,-2-1 0 0,-2-1 0 0,-2 1 0 16,1 1 144-16,-2 1-144 0,0 1 0 0,3 3 0 15,-2-1 0-15,2 3 0 0,1-1 0 0,1 2 0 16,-1 8 0-16,7-10 0 0,0 5 0 0,2-2-128 15,1 2 128-15,2 2-128 0,-1 2 128 0,3 1-128 16,2 0 128-16,-1 2-128 0,-1 2 128 0,1 4 0 0,-1-2 0 16,3 5 0-16,-1 0 0 0,1 3 128 0,-2 1-128 0,-2 3 128 15,-2-1-128-15,-1 3 192 0,-2-3-64 0,1 1 0 16,0 0-128-16,-2-2 128 0,0 0-128 0,-1-1 128 16,0-2-128-16,1 1 0 0,-1 0 0 0,2-2 128 15,1-3-304-15,1 4-48 0,0-3-16 0,1 2 0 31,2 0-1232-31,2-5-256 0,2-4-64 0,2 1-13200 0</inkml:trace>
  <inkml:trace contextRef="#ctx0" brushRef="#br0" timeOffset="85910.9">20089 6604 18431 0,'-12'-5'816'0,"12"5"160"0,-12-3-784 0,0 3-192 15,1-1 0-15,-2 5 0 0,-3 0 1360 0,0-1 240 0,-1 5 32 0,-5 1 16 16,0 0-704-16,1 1-144 0,-2 3-32 0,1-1 0 16,3 5-256-16,1 1-64 0,4 0-16 0,4-1 0 15,1-1-432-15,4 0 0 0,1 1 128 0,6-1-128 16,1 1 0-16,5-3 0 0,2-7 0 0,2 2 0 15,0-4 192-15,2-2 0 0,4-6 0 0,0 1 0 16,0-6 352-16,3 0 80 0,-2-3 16 0,1 1 0 16,-1-5-128-16,-3-2-32 0,-1 1 0 0,-1-1 0 15,-2 1-176-15,-1-2-48 0,-1-1 0 0,-1 1 0 16,-2 1-64-16,-2 2-32 0,-3-1 0 0,0 3 0 16,-2-1-160-16,-2 4 0 0,2 2 0 0,0 8 0 15,-6-9 0-15,0 4 0 0,1 1 0 0,5 4 0 16,-11-1 0-16,4 0-192 0,-3-2 32 0,2 3 16 15,0-1-224-15,8 1-32 0,-10 2-16 0,1 0 0 16,0-2-1504-16,9 0-288 0,-9-3-64 0</inkml:trace>
  <inkml:trace contextRef="#ctx0" brushRef="#br0" timeOffset="86261.81">21028 6090 21999 0,'0'-15'960'0,"1"7"224"0,-1 8-944 0,0-10-240 0,-1 1 0 0,-1-2 0 16,-5 2 128-16,0-1 0 0,-3 2-128 0,-3-2 192 15,-2 4 160-15,-3-4 32 0,-4 3 0 0,-1 0 0 16,-1 3 192-16,-1 3 64 0,1 2 0 0,-4 5 0 15,0 1 0-15,1 1 16 0,-2 6 0 0,1 4 0 16,0 1-80-16,2 7 0 0,5 0-16 0,-2 6 0 16,1 4-144-16,2-1-32 0,2 1 0 0,2 5 0 15,-1 6-64-15,3-4-32 0,6 0 0 0,1-4 0 16,-1-2-288-16,3-1 128 0,0 1-128 0,4-3 0 16,-2 0 128-16,2-1-128 0,0-3 0 0,1-1 0 15,1 0 0-15,1-3-144 0,1-2 16 0,2 2 0 16,0-3-480-16,2-2-96 0,-1-5 0 15,2-3-8544-15,2-3-1696 0</inkml:trace>
  <inkml:trace contextRef="#ctx0" brushRef="#br0" timeOffset="86459.07">20254 6509 35007 0,'-13'-9'1552'0,"13"9"320"0,0 0-1488 0,0 0-384 15,0 0 0-15,11 3 0 0,-1 0 0 0,2 1-320 16,4-2 64-16,3 1 16 0,2-2 240 0,6-1 0 16,6 0 0-16,-1-2 0 0,2-3-352 0,-1-4 32 15,-1 2 0-15,-1-2 0 16,-3 2-704-16,1-3-144 0,0 2-32 0,-1 0 0 16,-1 1-1328-16,-1 2-272 0,0-3-48 0,-2 3-16 0</inkml:trace>
  <inkml:trace contextRef="#ctx0" brushRef="#br0" timeOffset="86679.12">21085 6001 23951 0,'-8'0'2128'0,"-3"4"-1696"0,1 5-432 0,0 3 0 16,-1 2 1152-16,-2 5 128 0,-2 3 48 0,-1 4 0 15,1 6-752-15,0-1-128 0,1 0-48 0,0 2 0 16,1 3-224-16,2-1-48 0,-2 1-128 0,3-1 192 15,0 0-192-15,0 2 144 0,-1-2-144 0,1-2 128 0,3-1-288 16,1-5-64-16,3 1-16 0,3-8 0 16,3-1-384-1,3-2-80-15,0-5 0 0,5-3-16 0,0-1-1104 0,2-6-224 0</inkml:trace>
  <inkml:trace contextRef="#ctx0" brushRef="#br0" timeOffset="86874.31">20803 6462 21183 0,'-10'-13'1888'0,"10"13"-1504"15,0 0-384-15,0 0 0 0,0 0 2256 0,0 0 384 16,11 9 80-16,2-5 16 0,0-1-2352 0,1-1-384 0,2-4-224 0,3-1 32 31,3 1-400-31,0-3-80 0,-1-2-16 0,1 0 0 16,-2-2-80-16,2 3-32 0,-1-3 0 0,0 3 0 15,-3 2-1504-15,2-1-288 0</inkml:trace>
  <inkml:trace contextRef="#ctx0" brushRef="#br0" timeOffset="87211.97">21315 6388 17503 0,'-8'-8'1552'0,"8"8"-1232"0,0 0-320 0,0 0 0 15,0 0 1248-15,0 0 192 0,0 0 32 0,0 0 16 16,0 0-848-16,0 0-192 0,0 0-16 0,0 0-16 16,10 0-160-16,0-1-48 0,1-2 0 0,1-2 0 15,-1 0-48-15,2-2-16 0,0 0 0 0,1 0 0 16,-2-1 32-16,2 3 0 0,-3-4 0 0,-1 3 0 0,-3-3-32 0,1 2 0 16,-4 2 0-16,-4 5 0 0,0 0 416 0,0 0 80 15,0 0 0-15,0 0 16 0,0 0-208 0,-10 4-64 16,-2-1 0-16,1 7 0 0,-1 1-64 0,1 3 0 15,1 1-16-15,1 2 0 0,2-2-160 0,2-1-16 16,2 0-128-16,0 1 192 0,3 1-192 0,0-2 0 16,1-4 0-16,4 1 0 0,0-2 0 0,3 0 0 15,1-1 0-15,2-1 0 16,3-4-576-16,0-2-48 0,3 0-16 0,-1-1 0 16,2-2-2240-16,0-1-448 0</inkml:trace>
  <inkml:trace contextRef="#ctx0" brushRef="#br0" timeOffset="87528.92">21815 6282 22751 0,'0'0'1008'0,"0"0"208"0,0 0-976 0,0 0-240 0,0 0 0 0,0 0 0 15,0 0 1072-15,0 0 160 0,0 0 48 0,-9 7 0 16,0 4-368-16,0 2-64 0,0 1-16 0,1 2 0 16,-3 2-256-16,1 1-64 0,0 3-16 0,1-2 0 15,-4-2-112-15,3 0 0 0,1-1-16 0,3-4 0 16,0-3-160-16,6-10-16 0,0 0-16 0,-3 12 0 15,3-12 176-15,0 0 32 0,0 0 16 0,0 0 0 16,0 0 96-16,12-5 16 0,-1-2 0 0,2 0 0 16,1-5-112-16,1-2-16 0,3-2 0 0,-3-1 0 0,0 1-176 0,2 3-32 15,-2 0-16-15,0-1 0 0,1 4-160 0,-4 0 0 16,3 5 0-16,-2 0 128 0,0 4-128 16,0 1 0-16,-2 3 0 0,1 2 0 0,-1 8 0 0,-1-3-176 15,2 3 176-15,-5 0-128 0,1-2-112 0,-1 3-16 16,0 3 0-16,-1-1 0 15,-2-3-1408-15,2 0-272 0,2 1-64 0,-3 0-16 16,-1-5-704-16,-4-9-144 0</inkml:trace>
  <inkml:trace contextRef="#ctx0" brushRef="#br0" timeOffset="88378.24">23140 5563 12895 0,'-11'-12'576'0,"8"7"112"0,-4-2-560 0,2-1-128 0,-1 0 0 0,1 0 0 16,1-1 640-16,0 0 80 0,-1 4 32 0,0-4 0 16,5 9 112-16,-8-8 32 0,-1-2 0 0,3 5 0 15,6 5 112-15,-10-3 16 0,1 3 16 0,0 3 0 16,-1 3-304-16,0 6-64 0,-2 5-16 0,2 4 0 16,-1 4-224-16,2 4-48 0,-1 5-16 0,-1 1 0 15,3 1 32-15,-3 1 16 0,0 1 0 0,-1 1 0 16,4 2-112-16,0-2-32 0,-2-1 0 0,3-2 0 15,4-7-96-15,1-5-32 0,2-3 0 0,4-4 0 16,-1-3 240-16,2-5 32 0,-5-9 16 0,10 8 0 16,-2-3 128-16,0-2 16 0,-8-3 16 0,17-2 0 0,-2-2-272 0,3-1-48 15,2-1-16-15,2 0 0 0,2-4-256 0,0 2 0 16,2 2 128-16,-1-2-128 0,2 3 0 0,-2 0 0 16,-2 0 0-16,-3 2 0 0,2 2 0 0,-3 1 0 15,-2 1 0-15,-3 3 0 0,1 2 0 0,-4 2 0 16,-2 5 0-16,0 1-144 0,-2 1 144 0,-5 5 0 15,-3 1 0-15,-3 0 0 0,-4 3 0 0,-1 0 0 16,-1-3 0-16,0-2 0 0,-1-1 0 0,0-3 0 16,0-2 0-16,0-1 128 0,-2-3 128 0,0-4 16 15,0 0 16-15,1-1 0 0,-2 0 48 0,0-4 16 16,0-4 0-16,1-1 0 0,2 0-224 0,2-4-128 16,-3 1 160-16,6 0-160 15,1-3-288-15,2-3-160 0,2 0-16 0,4 2-16 16,3-5-2208-16,-1 2-432 0,3-2-80 0,2 1-32 0</inkml:trace>
  <inkml:trace contextRef="#ctx0" brushRef="#br0" timeOffset="89263.35">24523 5807 26895 0,'0'0'1184'0,"-7"-4"256"0,7 4-1152 0,-9-4-288 0,0 2 0 0,0-1 0 15,-1 3 0-15,-1 1 0 0,-1-1 0 0,0 3 0 16,-1 0 0-16,-1 0 0 0,0 2 0 0,-1 3 0 16,-2 2 0-16,1 2 0 0,-1 0 0 0,1 4 0 15,2 1 0-15,-2 5 0 0,4 2 208 0,-1 3-64 0,0-3-144 0,1 0 192 16,1 0-192-16,3-3 192 0,1-1-192 0,3-2 0 16,3-3 0-16,2-5 0 0,-1-10 128 0,8 9-128 15,2-6 192-15,3-2-64 0,1-1 176 0,2-4 16 16,2-5 16-16,5 0 0 0,2-3-160 0,2-2-48 15,0 0 0-15,2-5 0 0,3-4-128 0,0 0 192 16,2-1-192-16,-1-3 192 0,0 4 144 0,-1-5 48 16,-2 0 0-16,0-5 0 0,-2 0-64 0,-3 1-16 15,-3 2 0-15,-3-6 0 0,-3-7-304 0,-1 2 128 16,-2 1-128-16,-1-7 0 0,-2-2 0 0,-1 0-224 16,-2-3 16-16,1 3 0 15,-2 0-224-15,-2 7-32 0,0-1-16 0,1 7 0 0,-5 7 240 0,0 1 48 16,0 5 16-16,-1 5 0 0,-3 7 176 0,0 4 176 0,4 7-48 0,0 0 0 15,-9 0 48-15,-2 5 0 0,-3 11 0 0,0 5 0 16,-4 9 64-16,0 5 16 0,-2 2 0 0,0 10 0 16,-2 3-64-16,-1 8-16 0,-1 1 0 0,2 5 0 15,-1 1-176-15,4 3 0 0,4-2 0 0,7-5 128 16,6-3-128-16,8-3 0 0,3-2 0 0,4-6 0 16,5-4 0-16,2-1 128 0,2-4-128 0,0-2 0 15,3-3 0-15,0-5 0 0,-1 0 0 0,3-5 0 16,1-3-160-16,4-1-16 0,1 0 0 0,2 2-9296 15,5-3-1856-15</inkml:trace>
  <inkml:trace contextRef="#ctx0" brushRef="#br0" timeOffset="99403.06">23592 5865 13823 0,'0'0'1216'0,"0"0"-960"0,4-11-256 0,-4 11 0 15,5-9 192-15,-5 9-16 0,8-9 0 0,-3-1 0 16,1 1-176-16,0-1 160 0,-2 2-160 0,1 1 160 15,-1-1-160-15,-4 8 0 0,5-10 0 0,-5 10 128 16,4-8-128-16,-4 8 0 0,3-4 0 0,-1 1 0 16,-2 3 0-16,3-5 160 0,-3 5-160 0,2-4 160 15,-1 0 336-15,-1 4 64 0,0 0 16 0,0 0 0 16,3-10 208-16,-3 10 48 0,0 0 16 0,0 0 0 0,0 0 32 0,0 0 0 16,3-8 0-16,-3 8 0 0,0 0-128 0,0 0-32 15,0 0 0-15,0 0 0 0,0 0-112 0,0 0-32 16,0 0 0-16,0 0 0 0,-6-5-144 0,6 5-48 15,-5-8 0-15,5 8 0 0,0 0-32 0,-6-3-16 16,0-1 0-16,6 4 0 0,0 0-32 0,-9-2-16 16,9 2 0-16,-10 0 0 0,10 0-80 0,-12 3-16 15,1 1 0-15,2 2 0 0,-4 2-192 0,2 1 128 16,-1 2-128-16,-1 3 0 0,1-4 144 0,-1 2-144 16,0 2 128-16,2-2-128 0,-1 1 0 0,5 1 0 0,1 0 128 15,0-1-128-15,3 2 0 0,0-1 192 0,2-1-192 0,1-3 192 16,2 3-192-16,2 1 0 0,-1-2 0 15,4-1 0-15,1-3 128 0,0-2-128 0,-1 0 0 0,3 0 128 16,3-2 48-16,0-3 0 0,-2 1 0 0,3-2 0 16,-1 0 96-16,1-2 32 0,1 2 0 0,-1-2 0 15,1-6-32-15,-2 2 0 0,0-2 0 0,0-2 0 16,-3-3-80-16,0 2-32 0,-3-2 0 0,1-2 0 16,-2 1-160-16,3 1 192 0,-4-1-192 0,2-1 192 15,-2-2-192-15,-1 1 128 0,-2 1-128 0,1 3 128 16,-1-1-128-16,-2 2 0 0,0 2 144 0,0-1-144 15,0 10 0-15,0 0 0 0,0 0 0 0,0 0 128 16,-1-6-128-16,1 6 0 0,0 0 0 0,0 0 0 16,0 0 0-16,0 0 0 0,-2 10 0 0,0 3 0 15,2 0 0-15,2 1 0 0,0 3 0 0,3-3 0 16,-2-1 0-16,2 2 0 0,0 0 0 0,2 0 0 0,4-2 0 0,-1 1 0 16,0 0 0-16,1 1 0 0,1-1 0 0,3-2 0 15,0 1 0-15,2-2 0 0,1-3 0 0,-1-1 0 16,0 1 0-16,1-4 0 0,1-1 0 0,0-1 0 15,1-5 0-15,2 1-128 16,2-1-1856-16,0-3-352 0,-1-3-80 0</inkml:trace>
  <inkml:trace contextRef="#ctx0" brushRef="#br0" timeOffset="123476.36">20240 7162 9215 0,'0'0'400'0,"0"0"96"0,-9-1-496 0,9 1 0 0,0 0 0 0,0 0 0 15,0 0 1344-15,0 0 192 0,0 0 16 0,0 0 16 16,0 0-1200-16,0 0-240 0,0 0-128 0,0 0 128 16,0 0-128-16,0 0 192 0,0 0-64 0,0 0 0 15,0 0 0-15,14 3 16 0,1-1 0 0,2-2 0 16,1-3-16-16,2-1-128 0,4 3 192 0,3-4-64 16,3-4-128-16,1 1 0 0,1-3 0 0,0 2 128 0,-2-2-128 0,1-3 0 15,-1 1 0-15,2 2 0 0,0-3 160 0,2 2-160 16,2 1 192-16,2-3-192 0,2 0 320 0,5 4-32 15,1-2-16-15,1-3 0 0,-2 0 144 0,0-1 32 16,-2 0 0-16,0 2 0 0,2-3 96 0,1 2 32 16,1 0 0-16,3 1 0 0,4 1-128 0,0-1 0 15,5-1-16-15,-7 1 0 0,0 1-176 0,0 2-48 16,0-3 0-16,2 1 0 0,-1 3-64 0,6-4-16 16,2 2 0-16,0 1 0 0,-3-2-128 0,1 1 0 15,-1 3-192-15,-1-5 192 0,2 0 0 0,3 4 0 16,7-2 0-16,1 1 0 0,-2-1 0 0,0-2 0 15,-2 2 0-15,0 0 0 0,1 1 0 0,6-2 0 16,4 3 0-16,-1-3 0 0,-4-3-144 0,-2 0 144 0,-3 1 0 0,2 4 0 16,0-2 0-16,5 3 0 0,2 1 0 0,-3-3 0 15,-10 4 0-15,-2-3 0 0,-1 5 0 0,0-3 0 16,1 1 0-16,0 3 0 0,3-4 0 0,-5 2 0 16,-3-2 272-16,-2 4 16 0,-10-4 0 0,3 4 0 15,1 1 96-15,1-1 0 0,0 1 16 0,3 2 0 16,2-2-400-16,-2 0 0 0,0-4 0 0,-2 3 0 15,-7 1 0-15,-1 2 0 0,1-2 128 0,-2-1-128 16,1 1 0-16,-2 2 0 0,1 0 0 0,0 0 128 16,1 1-128-16,-2 1 0 0,-2 0 0 0,-2 0 0 15,-5 1 0-15,-2 1 0 0,-3 0 0 0,-5 2 0 16,-2-2 0-16,-3 1 0 0,0 2 0 0,-4-2 0 16,0 0 0-16,-12-3 0 0,11 3 0 0,-11-3 0 15,5 8-1216-15,-5-8-256 0</inkml:trace>
  <inkml:trace contextRef="#ctx0" brushRef="#br0" timeOffset="138230.26">11708 13400 12831 0,'0'0'576'0,"0"0"112"0,-6 5-560 0,6-5-128 0,-9 7 0 0,9-7 0 16,-6 5 704-16,6-5 128 0,0 0 0 0,0 0 16 15,0 0-16-15,0 0-16 0,0 0 0 0,0 0 0 16,0 0-64-16,0 0-16 0,0 0 0 0,0 0 0 16,11 2-288-16,1 0-64 0,0-4-16 0,4 1 0 15,1 0-80-15,1 0-16 0,1-2 0 0,3 0 0 16,-1-3 16-16,5 1 0 0,2 0 0 0,0-3 0 16,1 2-96-16,2-4 0 0,0 1-16 0,0-1 0 15,-2 1-48-15,-1-4 0 0,-1-1 0 0,1 1 0 16,-2 1-128-16,0-4 192 0,-2 1-192 0,0 0 192 15,-1 2-64-15,0-2 0 0,1 0 0 0,-2-1 0 16,-3 0 80-16,2-2 16 0,-2-1 0 0,0 0 0 16,0 1-16-16,-1-1 0 0,0-5 0 0,-1-3 0 0,-3 3-64 0,-2-3-16 15,0 3 0-15,-1 0 0 0,1-4-128 0,-1 3 0 16,-1-3 0-16,-1 0 0 0,-3 1 0 0,1-1 128 16,-2 4-128-16,-3 2 0 0,1 0 0 0,-2 0 0 15,-1 4 128-15,0 2-128 0,0 2 0 0,0 1 0 16,-2 3 144-16,-1 1-144 0,1-4 240 0,-2 6-32 15,4 7 0-15,0 0 0 0,-5-9-208 0,5 9 176 16,-7-4-176-16,7 4 160 0,0 0-16 0,-10 1 0 16,0 2 0-16,1 4 0 0,0 3-144 0,2 6 0 15,-4 1 144-15,3 3-144 0,0 1 0 0,-1 3 0 16,0-1 0-16,0 4 128 0,0 1-128 0,0 6 0 16,2 2 128-16,-3-1-128 0,1 1 144 0,0 0-144 0,-1 2 192 0,0 0-192 15,1-1 128-15,-2 0-128 0,1-1 0 0,0 4 0 16,-1-5 0-16,2 3 128 0,-3 1-128 0,2-3 0 15,0 1 128-15,-1-1-128 0,-1-3 0 0,2-1 0 16,1-2 128-16,0 0-128 0,2-4 144 0,0 2-144 16,2-2 240-16,0 0-48 0,-3-4-16 0,3 2 0 15,0-1 16-15,1-3 0 0,1-1 0 0,-1 0 0 16,-1-1-192-16,1 3 192 0,0-1-192 0,0-1 192 16,2-3-192-16,-1 0 0 0,1-1 0 0,0 1 0 15,0 0 128-15,-1-5-128 0,2-1 0 0,-2 3 128 16,1-3-128-16,-1 2 0 0,0-3 0 0,0 1 0 15,3-10 128-15,-4 9-128 0,0 0 0 0,2-2 128 16,2-7-128-16,-4 10 0 0,0-3 0 0,0 4 0 16,2-5 0-16,2-6 0 0,-3 11 128 0,3-11-128 15,-3 9 0-15,0 1 0 0,0-4 0 0,3-6 0 0,-3 11 0 0,3-11 0 16,-4 8 0-16,0 1 0 0,4-9 0 0,-4 8 0 16,4-8 128-16,-4 10-128 0,3 0 0 0,-3-1 0 15,4-9 0-15,0 0 0 0,0 0 0 0,0 0 0 16,0 9 0-16,0-9 0 0,0 0 0 0,0 0 0 15,0 0 0-15,0 0 0 0,0 0 0 0,0 0 0 16,0-10 0-16,0-2 0 0,0 2 144 0,0-3-144 16,0 2 160-16,4-1-160 0,-1-2 176 0,-1-1-176 15,2 0 192-15,0-2-192 0,0 0 128 0,1 0-128 16,1 1 0-16,0-4 0 0,3-1 128 0,1-1-128 16,1-1 0-16,0-2 0 0,-1 1 0 0,4-3 0 15,-1 2 0-15,0 3 0 0,-1-3 0 0,4 4 0 16,0 2 0-16,1 1 0 0,0 1 0 0,0 0 0 0,0 2 0 0,-1 5 0 15,2 0 0-15,-3 3 0 0,-1-2 0 0,3 3 0 16,-3 1 0-16,1 0 0 0,-1 1 0 0,0 3 0 16,-1 2 0-16,-2 2 0 0,0 2-128 0,0-2 128 15,-11-3 0-15,12 6 0 0,1 0 0 0,-5 3 0 16,-1-3 0-16,0 6 0 0,-1-4 0 0,2 4 0 16,-5 3 0-16,1-2-144 0,-1-3 144 0,-2 3 0 15,2 3 0-15,-5 0 0 0,0-1 0 0,-2 0 0 16,0 2 0-16,-1 2 0 0,-3 2 0 0,1 0 0 15,-3-2 0-15,-2 0 0 0,1 0 0 0,-2-1 0 16,2-3 0-16,-2-1 0 0,-1-3 0 0,0 2 128 16,0-5-128-16,-1 2 0 0,2 1 128 0,0-4-128 15,1-2 0-15,-1 1 144 0,3-2-144 0,-1-2 0 16,4 1 128-16,-1-2-128 0,2-1 0 0,6 0 0 0,-8 1 0 0,8-1 0 16,-5-1 0-16,5 1 0 0,0 0 0 0,0 0 0 15,0 0 0-15,0 0 0 0,0 0 0 0,0 0 0 16,0 0 0-16,3 13 0 0,3-4 0 0,2 1 0 15,4 3 160-15,1-4-160 0,2 2 208 0,3-3-32 16,2 3-16-16,2-2 0 0,5 1-32 0,-3 0 0 16,1 0 0-16,1 1 0 0,-2-6 32 0,1 0 0 15,-3 4 0-15,0-4 0 0,-2-1 64 0,0-1 16 16,2 2 0-16,-4-1 0 0,-3-1-112 0,-1-1 0 16,-3 0-128-16,1 0 192 0,-12-2-192 0,12 4-128 15,-1-1 128-15,-11-3-11456 16,0 0-2160-16</inkml:trace>
  <inkml:trace contextRef="#ctx0" brushRef="#br0" timeOffset="141699.84">15968 12757 21183 0,'0'0'944'0,"0"0"192"15,-6-2-912-15,6 2-224 0,0 0 0 0,0 0 0 16,0 0-688-16,0 0-176 0,10-2-32 0,2 1-16 0,2 0 912 0,4 1 224 16,1-2 32-16,3 1 0 0,1-1 400 0,5 4 96 15,5 1 16-15,2 1 0 0,5-2-112 0,-2 4-16 16,0 2 0-16,0-3 0 0,3 4-240 0,1 0-48 15,2 4-16-15,-1-3 0 0,2 0 112 0,5 1 0 16,3 0 16-16,2 0 0 0,1-2 0 0,-4 1 0 16,-3-1 0-16,2 0 0 0,1-1 16 0,2 0 0 0,-1-2 0 15,3-1 0-15,2 1-32 0,0-1-16 0,-1 1 0 16,-1 1 0-16,-2-5-144 0,1 3-32 0,-2 2 0 0,3-2 0 16,0-1-112-16,3-1-16 0,2 1-128 0,-2 3 192 15,-1-6-192-15,-2 1 128 0,-3 1-128 0,3 1 0 16,-1 2 0-16,2-1 0 0,3 0 0 0,1 2 0 15,1-3 144-15,-2 1-144 0,-5 0 128 0,4 0-128 16,-1-4 128-16,1 2-128 0,1 0 128 0,3 1-128 16,3 1 0-16,-1-3 0 0,-6-2 0 0,0 0 0 15,0 0 0-15,2 0 0 0,0 0 128 0,2 0-128 16,5 1 0-16,-2-1 0 0,-3-1 0 0,1 1 0 16,-2-2 0-16,1 1 0 0,-2 1 0 0,2-3 0 15,3 1 0-15,2-2 0 0,-4 0 0 0,0 0 0 16,0 1 0-16,-2 0 0 0,3 1 0 0,5-1 0 15,1 1 0-15,-1 0 0 0,0-2 0 0,-2-1 0 0,0 0 0 0,-1 3 0 16,2 0 0-16,2 0 0 0,4-3-144 0,-4 1 144 16,-5-1-192-16,4 1 192 0,-3 0-160 0,1 2 160 15,0-1-128-15,2 1 128 0,1 0 0 0,-3 1-128 16,-5-1 128-16,0-1 0 0,-2 2 0 0,-2-2 0 16,-1 2 0-16,-1 0 0 0,-3-1 0 0,-1 2 0 15,-6 0 0-15,-7 0 0 0,-2 0 0 0,-5 0 0 16,-2 0 0-16,-3-1 0 0,-3 2 192 0,-2-1-16 15,-2 0-16-15,-2 2 0 0,-3-2-32 0,-4 1 0 16,-2 0 0-16,-3 2 0 0,-7-3-128 0,0 0 0 16,0 0 0-16,0 0 128 0,0 0-128 0,0 0-272 15,0 0 64-15,0 0 16 16,-5 7-1600-16,0 2-304 0,-5-1-64 0</inkml:trace>
  <inkml:trace contextRef="#ctx0" brushRef="#br0" timeOffset="144351.59">9090 11916 18431 0,'0'0'1632'0,"0"0"-1312"16,0 0-320-16,0 0 0 16,-7-7 288-16,1 4-16 0,6 3 0 0,-9 5 0 0,2-3 432 0,-2 6 64 15,0 3 32-15,0 6 0 0,1 1 272 0,1 2 48 16,2 4 16-16,-1 4 0 0,3-1-80 0,0 3-16 15,3 2 0-15,-2 2 0 0,4-2-160 0,-1-1-48 16,2 2 0-16,-2 0 0 0,-1 1-256 0,1 0-48 16,2-2-16-16,0-3 0 0,-2 2-192 0,0-2-32 15,0-4-16-15,1 0 0 0,0-4-144 0,1-3-128 16,-1-5 144-16,2-2-144 0,0-3-192 0,-4-8-128 16,9 9-16-16,-2-6-16 15,-7-3-2400-15,11-1-496 0</inkml:trace>
  <inkml:trace contextRef="#ctx0" brushRef="#br0" timeOffset="144623.62">8668 12275 3679 0,'-15'4'320'0,"7"0"-320"0,8-4 0 0,-10 3 0 16,10-3 4896-16,0 0 912 0,0 0 176 0,0 0 32 16,0 0-3872-16,11 1-784 0,3-2-144 0,7-2-48 15,1-3 240-15,10 1 32 0,8-4 16 0,3 1 0 16,5-5-512-16,3 1-112 0,-1-4 0 0,2 0-16 16,1-1-592-16,4 0-224 0,0-4 176 0,3 1-176 0,4 2 0 15,-6-4 0-15,-4 1 0 0,-4 1-11200 16,-4 0-2304-16</inkml:trace>
  <inkml:trace contextRef="#ctx0" brushRef="#br0" timeOffset="146185.54">9217 7801 10367 0,'0'0'448'0,"0"0"112"0,0 0-560 0,0 0 0 16,0 0 0-16,-10 1 0 0,0-3 960 0,10 2 96 15,0 0 16-15,-8 2 0 0,8-2-144 0,0 0-32 16,-8-1 0-16,8 1 0 0,0 0 0 0,0 0 0 15,0 0 0-15,9-2 0 0,3-1-128 0,3-1-48 16,3 1 0-16,0-1 0 0,2 1-336 0,1-1-64 16,2-1 0-16,-1 1-16 0,-3 2-48 0,4-2-16 0,1-2 0 0,-2 2 0 15,1 0-112-15,-6 3-128 0,-4-2 176 0,-2 3-176 16,-2-1 128-16,-9 1-128 0,0 0 0 0,0 0 0 16,0 0 144-16,0 0-16 0,-9 4-128 0,-3 1 192 15,-6-1 192-15,-1 1 16 0,-3-1 16 0,1-2 0 16,-2 3-144-16,4 0-16 0,-2-3-16 0,5 0 0 15,1 1-64-15,4-1-16 0,3 0 0 0,8-2 0 16,0 0-16-16,0 0 0 0,0 0 0 0,0 0 0 16,0 0 336-16,7-8 64 0,5-2 16 0,2 3 0 15,0-2-320-15,1 2-64 0,1-2-16 0,3 1 0 16,2 2-160-16,-1-3 128 0,2 4-128 0,-3-1 128 16,-4 1-128-16,-1 1 0 0,-3 2 0 0,0 1 128 15,-11 1-128-15,0 0 0 0,0 0 0 0,0 0 0 0,0 0 0 16,0 0 0-16,1 9 0 0,-1-9 0 0,-4 10 0 0,-1-1 0 15,5-9 144-15,-4 9-144 0,4-9 0 0,0 0 0 16,0 0 0-16,-4 6 128 16,4-6-128-16,0 0 0 0,0 0 0 0,0 0 0 15,0 0-688-15,12 4-96 0,-1-1-32 16,1-2-8352-16,-2 0-1680 0</inkml:trace>
  <inkml:trace contextRef="#ctx0" brushRef="#br0" timeOffset="148721.59">7840 16185 4607 0,'0'0'400'0,"0"0"-400"0,0 0 0 0,2-10 0 15,-1 2 2048-15,-1 8 320 0,0 0 64 0,1-10 0 16,-1 10-1280-16,3-7-256 0,-3 7-48 0,0 0-16 15,0 0-80-15,0 0-32 0,0 0 0 0,0 0 0 16,0 0-32-16,0 0-16 0,0 0 0 0,11 1 0 16,-11-1-32-16,9 9-16 0,0 2 0 0,0 4 0 0,-3 1-176 0,0 3-48 15,1 2 0-15,-1 7 0 0,1-1-64 0,-1 6-16 16,-1 3 0-16,1-2 0 0,2 2-32 0,1-1-16 16,0 0 0-16,0-4 0 0,0-1-144 0,-1-3-128 15,3-4 144-15,-1-1-144 0,0-3 192 0,-2-4-64 16,-2-1-128-16,0-2 192 0,1-1 80 0,-1 1 16 15,-6-12 0-15,0 0 0 0,10 5 128 0,0-3 32 16,1-3 0-16,-1-2 0 0,-4-2 16 0,3-4 16 16,0 2 0-16,-2-3 0 0,-1 1-128 0,-1-5-32 15,0-2 0-15,1 0 0 0,-2-1-160 0,1 0-32 16,-1-4-128-16,2 0 192 0,1 0-192 0,0-4 176 0,1 0-176 0,-1-3 160 16,2-2-160-16,0-3 0 15,1 1 144-15,1-1-144 0,-1-3 0 0,-1-3 128 0,3 0-128 16,1 0 0-16,4-3 0 0,-1 0 128 0,-1 1-128 0,3-2 0 15,1 2 0-15,0 2 0 0,0-1 0 0,0 4 0 16,0-3 0-16,-1 6 0 0,0 2 0 0,1 0 0 16,1 6 0-16,-2 0 0 0,-5 5 0 0,-2 1 0 15,3 0 0-15,-3 5 0 0,-4 3 0 0,0-1 0 16,-2 2-128-16,-3 4 0 0,-2 6 0 0,0 0 0 31,-2-7-1536-31,2 7-320 0,0 0-48 0</inkml:trace>
  <inkml:trace contextRef="#ctx0" brushRef="#br0" timeOffset="149422.26">8482 16485 12895 0,'-5'7'1152'0,"-1"0"-928"0,6-7-224 0,-7 9 0 16,1-4 1552-16,6-5 272 0,0 0 48 0,0 0 16 0,0 0-496 0,0 0-112 15,0 0 0-15,0 0-16 0,0 0-288 0,0 0-48 16,0 0-16-16,-5-5 0 0,2-5-304 0,3 1-64 16,3-5-16-16,1 1 0 0,1 1-16 0,3-5 0 15,-1-1 0-15,3-1 0 0,0-2 0 0,3 0-16 16,0 2 0-16,0 1 0 0,-2 1-160 0,0 5-16 15,2-1-16-15,-1 3 0 0,-1 3-48 0,1 0 0 16,-2 2 0-16,-10 5 0 0,14 5 0 0,-2 0-16 16,-1-1 0-16,-1 3 0 0,0 1-32 0,1 1 0 15,-1 3 0-15,2 2 0 0,-2-8-48 0,2 3-16 16,0-3 0-16,2 1 0 0,0-2 32 0,3-3 0 16,-5 0 0-16,4-2 0 0,2-2 160 0,2-4 48 0,-1-2 0 15,0 1 0-15,0-5-16 0,-1-2 0 0,-3 3 0 16,0-3 0-16,-1-3-176 0,0 1-16 0,-2-1-16 0,-3 3 0 15,-4 0-160-15,-1 3 0 0,-2-2 0 0,-1 2 128 16,-2 1-320-16,-3-1-80 0,-1 4-16 0,0-1 0 31,-4 2-2656-31,2 2-544 0</inkml:trace>
  <inkml:trace contextRef="#ctx0" brushRef="#br0" timeOffset="152189.01">10192 16846 21183 0,'-8'3'1888'0,"-1"1"-1504"0,0-1-384 0,1 2 0 15,8-5 320-15,0 0-16 0,-8 4 0 0,8-4 0 16,0 0-16-16,0 0 0 0,0 0 0 0,0 0 0 16,0 0 320-16,0 0 64 0,0 0 16 0,0 0 0 15,0 0 80-15,0 0 0 0,10 1 16 0,2-1 0 16,2-1-400-16,-2 1-96 0,5 0-16 0,-1 0 0 0,3 0-272 0,0 0 160 15,2 0-160-15,3 0 128 0,5 1-128 0,-2 1 0 16,1-1 0-16,4 2 128 0,2-2-128 0,-1 1 0 16,0 1 0-16,3-2 0 0,-1 2 0 0,5-2 0 15,3-1 144-15,3 0-144 0,2 0 208 0,4 0-16 16,5 0-16-16,-1 1 0 0,-1 1 16 0,1-2 16 16,-3 0 0-16,3 0 0 0,1 0-32 0,6 2-16 15,3 1 0-15,1-1 0 0,-2 2 16 0,0-1 0 16,-2 0 0-16,-1 1 0 0,1-1-16 0,4 1 0 15,4-1 0-15,0 0 0 0,-1-2-32 0,-1 0 0 0,-2-1 0 16,1 0 0-16,0-1-128 0,6 0 128 0,4 1-128 0,-2-3 128 16,-4 0 16-16,2-3 0 0,0 3 0 0,3-1 0 15,1 1-144-15,1-2 0 16,0 1-192-16,-2 2 192 0,-6-1 0 0,2 1 0 0,-1-2 0 0,4 0 0 16,3 2 0-16,-1-1 0 0,-4 0 0 0,-1 2 0 15,0-1 0-15,3 0 0 0,2 1 0 0,3 0 0 16,-1-3 0-16,0 2 0 0,-5-1 0 0,1 3 0 15,2-3 0-15,2 3 160 0,5 2-160 0,-5-2 160 16,-5-2-160-16,1 2 0 0,-3-1 144 0,4 0-144 16,6 1 0-16,-3 0 0 0,-1 1 0 0,-2-1 128 15,1 0-128-15,2 1 0 0,0-1 0 0,3 3 128 16,1-2-128-16,-4 1 0 0,-3-1 0 0,2 0 0 16,0 0 0-16,2 3 0 0,4-1 0 0,-3-1 0 15,-6-1 0-15,-1 2 0 0,-2 0 0 0,-1-1 0 16,8 2 0-16,-2 0 0 0,-2-2 0 0,-2 2 0 0,-3 0 0 0,1 1 0 15,2-1 0-15,2-2 0 0,4 2 0 16,-3 0 0-16,-6 0 0 0,-1 0 0 0,1-2 0 0,1 3 0 16,2 2 0-16,1-4 128 0,-3-1-128 0,1 1 0 15,-4 0 0-15,-1 0 0 0,0 0 0 0,3 0 0 16,2-1 0-16,1-2 0 0,-5 0 0 0,-1 2 0 16,0-2 0-16,0 0 0 0,0-2 0 0,2 2 0 15,1 0 0-15,-1 0 0 0,-1 0 0 0,-5 0 0 16,1 0 0-16,0 0 128 0,1 0-128 0,1 0 0 15,5 0 0-15,-5 0 0 0,-2 0 0 0,-2-1 0 16,2 0 0-16,-1 1 0 0,1 0 0 0,1 0 0 16,2-1 0-16,-2-1 0 0,-3 1 0 0,-2-1 0 0,1 2 0 15,-1 2 128-15,-1-1-128 0,3 2 0 0,0-2 0 0,-2 0 128 16,1 1-128-16,-4-2 176 0,0 0-176 0,-2 0 192 16,-2 0-192-16,2 1 0 0,0 0 144 0,1 1-144 15,2-1 0-15,-3 0 0 0,-4 0 0 0,0-1 128 16,-3 0-128-16,0 0 0 0,-1 0 128 0,0 0-128 15,-2 0 0-15,-1 0 0 0,-2 0 0 0,-3 0 128 16,-1 0-128-16,-5 0 0 0,-2 0 0 0,-7 0 0 16,-5 0 0-16,-4 0 0 0,-4 0 0 0,-12 0-128 31,0 0-1008-31,0 0-192 0,0 0-32 0,0 0-13296 0</inkml:trace>
  <inkml:trace contextRef="#ctx0" brushRef="#br0" timeOffset="180926.94">11351 17519 6447 0,'0'0'576'0,"0"0"-576"0,6-7 0 0,0 3 0 16,-4-3 1632-16,3 2 224 0,-5 5 32 0,0 0 16 15,5-5-304-15,-5 5-48 0,5-11-16 0,-5 11 0 16,0 0-128-16,-2-6-48 0,2 6 0 0,-5-6 0 16,-2 1-208-16,-2 1-32 0,1 1-16 0,-3 2 0 15,1 0-336-15,-1-2-80 0,-2-2-16 0,0 1 0 16,-1-1-128-16,0 0-32 0,-1-1 0 0,0 1 0 15,1 2-160-15,-4 2-32 0,0 2-16 0,2 3 0 0,2 6-304 0,-1 0 160 16,-2 3-160-16,2 6 128 0,1 1-128 0,0 7 0 16,0 0 0-16,0 5 0 0,1 1 0 15,3 0 0-15,1-2 0 0,5 1 0 0,3-1 0 0,4-7 0 16,2-3 0-16,5-3 0 0,1-4 0 0,3 0 0 16,1-7 0-16,3-2 0 0,1-5 128 0,4-5 0 15,4-3 0-15,0-6 0 0,-3-3 48 0,1-4 0 16,2-6 0-16,-2-3 0 0,2-3-16 0,-2-3 0 15,0 0 0-15,-3 0 0 0,-1-3-160 0,-2 1 128 16,-1-2-128-16,-4 0 128 0,-2 2-128 0,-4-1 0 16,-3-5 0-16,-2 4 128 0,-5-1-128 0,2 3 0 15,-1 4 144-15,1 4-144 0,0 9 0 0,0 4 0 16,-1 5 0-16,1 12 128 0,0 0-128 0,0 0 0 0,0 0 0 0,-5 11 0 16,1 7 128-16,-1 5-128 0,-3 6 128 0,1 4-128 15,-1 5 0-15,2 0 144 0,-1 3-144 0,2 2 0 16,3-1 144-16,0 3-144 0,1 0 0 0,2 2 144 15,3-1-144-15,4 0 0 0,-1-5 0 0,5-2 0 16,-1-6-128-16,3-2-64 0,3-9-16 0,1 0 0 31,-1-3-1648-31,2-1-336 0,1-7-64 0</inkml:trace>
  <inkml:trace contextRef="#ctx0" brushRef="#br0" timeOffset="181278.56">11807 17525 20271 0,'0'0'896'0,"-7"5"192"0,-1 0-880 0,8-5-208 15,0 0 0-15,0 0 0 0,0 0 1232 0,12 4 208 16,0-4 32-16,2-4 16 0,4 0-1024 0,0-2-208 15,1-7-32-15,3 0-16 0,2-1 64 0,0 1 16 16,-1-1 0-16,-2 2 0 0,-2-2-96 0,-1 1 0 16,-1-1-16-16,-4 4 0 0,-3 0-32 0,-3 2 0 15,0-2 0-15,-7 10 0 0,0 0 368 0,0 0 80 16,0 0 16-16,-14-1 0 0,1 6 176 0,-4 4 48 16,0 1 0-16,-1 7 0 0,-4 3-528 0,3 5-112 0,1-2 0 0,3 5-16 15,4-2-176-15,2 2 0 0,4-3 0 0,3-1 0 16,5-1 0-16,3-4 0 0,6-4 0 0,3-3 0 15,3-1-256-15,6-6-16 0,1-3-16 0,3-4 0 32,2-1-2080-32,-4-9-432 0</inkml:trace>
  <inkml:trace contextRef="#ctx0" brushRef="#br0" timeOffset="181645.61">12508 17478 15663 0,'-13'19'1392'16,"-1"3"-1120"-16,0 0-272 0,1 4 0 0,6 7 3712 16,-1 1 672-16,-1 2 144 0,2 2 16 0,-2 3-3312 0,0-1-656 15,-1-3-144-15,1-5-32 0,1 0-208 0,1-4-64 16,-2-5 0-16,5-3 0 0,1-4 256 0,2-2 64 16,1-14 0-16,0 0 0 0,0 0-112 0,13 0-16 15,-1-3 0-15,4-11 0 0,0-4-128 0,3-6-48 16,2-6 0-16,3-1 0 0,0-4-144 0,1-2 160 15,-4-2-160-15,-1 0 160 0,-2-6-160 0,-2 3 0 16,0 4 144-16,-1 1-144 0,0 2 0 0,0 3 0 16,1 4 0-16,0 5 0 0,-2 5 0 0,-1 4 0 15,2 5 0-15,-2 2 0 0,-2 3 0 0,-11 4 0 16,9 6 0-16,-1 3-128 0,-4 4 128 0,-3 2 0 16,-4 4 0-16,-4 3 0 0,-5-2 0 0,0 4 0 15,-4 3 0-15,1-3 0 0,-3 4 0 0,0-4 0 0,1-1 0 16,0 0 0-16,1-4 0 0,2-2-128 0,1-6 128 0,3-1-128 31,1-5-528-31,9-5-112 0,0 0 0 0,0 0-9808 0,1-9-1968 0</inkml:trace>
  <inkml:trace contextRef="#ctx0" brushRef="#br0" timeOffset="181961.46">13126 17464 33919 0,'0'0'1504'0,"0"0"304"0,3 10-1440 0,5-1-368 16,2-1 0-16,3-5 0 15,0 1 128-15,-2-1-128 0,3-3 160 0,-1-3-160 0,0-1 0 0,-1-1 0 16,0-4-176-16,-1 3 176 0,1-4-176 0,-1 1 176 16,0-1-128-16,0 2 128 0,-6-2 0 0,1 4 128 15,-6 6 0-15,4-8 0 0,-4 8 128 0,1-9 16 16,-1 9 16-16,0 0 0 0,0 0 224 0,-11 0 32 15,-2 4 16-15,0 4 0 0,2 0-224 0,-1 5-32 16,1 2-16-16,-1 2 0 0,1 1-288 0,1 0 0 16,2-2 0-16,2-1 0 0,3-1 0 0,3 0 0 15,3 2 0-15,1-2 0 16,1-3-288-16,2 0-160 0,2-4-48 0,4-1 0 16,2-2-2384-16,3-4-464 0</inkml:trace>
  <inkml:trace contextRef="#ctx0" brushRef="#br0" timeOffset="182261.09">13660 17459 30687 0,'-18'15'1360'0,"6"-4"288"0,0 1-1328 16,0 2-320-16,1 1 0 0,1 0 0 0,-2 1 592 0,3-5 48 0,2 2 16 0,1-4 0 15,6-9 176-15,0 0 48 0,0 0 0 0,0 0 0 16,0 0-304-16,16-5-48 0,0-3-16 0,3-3 0 15,2-2-256-15,0 0-48 0,1-3-16 0,-2 0 0 16,1 0-192-16,-2 3 144 0,-2 4-144 0,0-1 128 16,-3 5-128-16,1 0 0 0,-2 0 0 0,-2 5 0 15,-1 2 0-15,-1 6 0 0,-1-2 0 0,-3 7 0 0,0 0 0 0,-1 3 0 16,-1 2 0-16,-1 1 0 0,-2 3 0 0,0-2 0 16,0 0 0-16,0 0 0 0,0-3 0 0,3-3 0 15,-2-2 128-15,-1-12-128 0,8 9-192 0,0-2-80 16,-8-7-16-16,16 0 0 15,-2-6-1488-15,2-2-288 0,1-6-64 0</inkml:trace>
  <inkml:trace contextRef="#ctx0" brushRef="#br0" timeOffset="182661.9">14671 17343 28559 0,'-15'1'2544'0,"-1"2"-2032"0,-1-1-512 0,-2 2 0 16,-3 3 832-16,2 2 64 0,-3 3 0 0,-1 2 16 15,0 4-672-15,-4 1-240 0,2 0 144 0,0 3-144 16,0 1 448-16,5 0 16 0,3 1 0 0,4-3 0 16,2 2-96-16,6 0-32 0,2-1 0 0,8-5 0 15,1-3-208-15,4-3-128 0,6-2 128 0,3-4-128 16,3-4 128-16,3-2-128 0,2-6 128 0,4-4-128 15,0-4 0-15,-1-3 144 0,2-3-144 0,-1-1 0 16,0-4 192-16,-4 3-192 0,-2-5 192 0,-3 3-192 16,-3-2 160-16,-3 0-160 0,-2 0 128 0,-1-1-128 15,-5-6 128-15,-1 0-128 0,-1-4 128 0,-1 0-128 0,0-1 160 0,-1-1-160 16,0 5 192-16,1 7-192 0,-3 6 256 0,0 5-64 16,1 6-16-16,-2 11 0 0,0 0 272 0,0 0 48 15,-9 13 16-15,-1 4 0 0,-2 5-192 0,-2 9-48 16,-2 0 0-16,-1 5 0 0,-1 3-144 0,4-1-128 15,0 1 192-15,4-3-192 0,3 1 128 0,3-1-128 16,4 0 0-16,4-2 0 16,3-4-1408-16,5-3-384 0,4 1-64 0</inkml:trace>
  <inkml:trace contextRef="#ctx0" brushRef="#br0" timeOffset="183027.87">15832 17353 17503 0,'0'0'1552'0,"-8"-5"-1232"0,2 1-320 0,0-1 0 0,-1 2 2672 0,-2 0 464 0,-1 2 112 0,-4-1 16 15,-5 2-2720-15,-4 3-544 0,-4 1 0 0,-2 1-192 16,-3 0 16-16,-1 0 16 0,2 4 0 0,1 0 0 15,4 4 640-15,3-3 128 0,4 0 32 0,5 4 0 16,2-1 160-16,9 1 32 0,1-2 16 0,5 2 0 16,2-4-496-16,3 3-96 0,2 2-32 0,5-2 0 15,1-1-32-15,4 3 0 0,0 3 0 0,0-1 0 16,1 1-64-16,-1 0-128 0,0 2 176 0,-2 1-176 0,-4 0 128 16,-3 0-128-16,-4 0 0 0,-7-2 0 0,-7 2 128 0,-8-1-128 15,-4-2 144-15,-4 0-144 0,-5-1 320 0,-2-1-48 16,-5-1 0-16,1-4 0 0,2-3-96 0,2-3-32 15,3-5 0-15,3-4 0 16,4-3-1344-16,4-7-272 0,6-6-48 0</inkml:trace>
  <inkml:trace contextRef="#ctx0" brushRef="#br0" timeOffset="183662.03">17280 17438 11967 0,'0'0'528'0,"0"0"112"0,0 0-512 0,0 0-128 0,-4 12 0 0,-1-4 0 16,-4 2 2656-16,-1-4 496 0,-3 0 112 0,0 2 0 15,-5-3-2720-15,-2 0-544 0,0 4 0 0,-1-1-240 16,0 2 432-16,-1-1 96 0,-1 2 16 0,4 1 0 15,0-1 560-15,1 4 112 0,4 3 32 0,-1 1 0 16,4-1-160-16,2 1-16 0,4 0-16 0,4 0 0 16,-2 0-480-16,6-2-80 0,3-2-32 0,1 0 0 15,4 2-64-15,-1-3-16 0,3-3 0 0,2-1 0 16,1-3-16-16,2-1-128 0,1-3 192 0,2-2-64 0,-5-2 240 16,2-2 32-16,-2-3 16 0,2-1 0 0,0-4-96 0,-2 1-32 15,-3-4 0-15,0 0 0 0,-3-4-160 0,-4 0-128 16,0 0 192-16,-4-1-192 0,-2-2 160 0,0 0-160 15,-2-3 128-15,0 1-128 0,1 2 0 0,1-1 0 16,1-1 128-16,2 6-128 0,2 3 0 0,0 1 0 16,3 3 0-16,-1 3 0 0,-7 7 0 0,15-2-144 15,-2 1 144-15,1 3-160 0,0 2 160 0,0 5 0 16,0-2-144-16,-1 6 144 0,-3 1 0 0,0 0 0 16,-2 3 0-16,-1 2 0 0,-2 4 0 0,-1-2 0 15,-4-1 0-15,0 2 0 0,0-2 0 0,0-2 0 16,0-4 0-16,-2-2 0 0,2-12 288 0,2 7-32 0,-2-7 0 0,0 0 0 15,0 0 256-15,12-1 64 0,-1-3 0 0,2-3 0 16,0-4-272-16,1-3-48 0,2-1-16 0,1 0 0 16,-1 2-240-16,2-1 0 0,0-1 128 0,0 4-128 15,-2 2 0-15,-1-2 0 0,1 6 0 0,-2 3 0 16,-2 3 0-16,1 3 0 0,-3 2 0 0,2 2 0 16,-2 3 0-16,2 0 0 0,-1 1 0 0,0 3 144 15,1 5-144-15,-2-1 0 0,-1-2 0 0,-1 1 0 16,1 0 0-16,3 1 0 0,-2-1 0 0,3-2 0 31,2 0-432-31,1 0-16 0,1-3 0 0,2 0 0 0,0-1-2432 0,1-3-480 0,10 4-96 16,-1-8-32-16</inkml:trace>
  <inkml:trace contextRef="#ctx0" brushRef="#br0" timeOffset="189400.37">19530 17797 13823 0,'0'0'1216'0,"-9"-3"-960"0,9 3-256 0,-7-3 0 16,-3-6 1568-16,4 5 272 0,-1-3 48 0,2 1 16 0,5 6-688 0,-6-7-128 16,-3-4-16-16,0 4-16 0,2-3-288 0,-2 2-48 15,0-4-16-15,-3 2 0 0,0-2-128 0,-2 0-48 16,-3 2 0-16,1 0 0 0,-3 2-16 0,-2-1-16 15,1 4 0-15,0 0 0 0,-2 0 16 0,-4 5 16 16,4 1 0-16,-1 4 0 0,-1 3-176 0,2 5-32 16,2 1-16-16,-1 2 0 0,-2 1-304 0,6 4 128 15,-1 1-128-15,3-2 0 0,3 2 0 0,2-2 0 16,2-1 0-16,5 2 0 0,1-4 0 0,2-1 0 16,3-1 0-16,2-1 0 0,0 1 0 0,3-3 0 15,0-3-160-15,4-1 160 0,1-1 0 0,1-2 0 16,-2-3 192-16,2-3-64 0,2 0 192 0,-1-3 16 15,-1-1 16-15,2-5 0 0,1 0 0 0,-2-3 0 0,-2-1 0 0,0 0 0 16,-2 1-96-16,-1-1 0 0,-1 0-16 16,-1 3 0-16,-2 2-16 0,-1 0 0 0,-5 9 0 0,0 0 0 15,0 0-224-15,0 0 144 0,12-1-144 0,-12 1 128 16,6 10 0-16,0 0-128 0,1 3 192 0,-1 1-64 16,0-1-128-16,2-1 160 0,-3 3-160 0,5-1 160 15,0 0-160-15,2 0 0 0,0-5 0 0,2 3 0 16,-1-6 0-16,4 0-320 0,-1 1 48 0,1-5 16 31,-2-3-1264-31,0-3-240 0,1-3-48 0,-1-1-8416 0,1-6-1680 0</inkml:trace>
  <inkml:trace contextRef="#ctx0" brushRef="#br0" timeOffset="189716.37">19718 17294 18543 0,'0'0'816'0,"-4"-9"176"0,-1 0-800 0,2-3-192 15,2 3 0-15,1-2 0 0,0 2 1232 0,1-1 208 16,2 0 32-16,-1 1 16 0,-2 9-224 0,5-9-48 16,-5 9-16-16,0 0 0 0,0 0-240 0,0 0-64 15,0 0 0-15,0 0 0 0,8 9-144 0,-3 6-48 16,-2 5 0-16,-3 6 0 0,-2 2-128 0,-1 7-16 15,-3 4-16-15,-1 5 0 0,-1-1-224 0,-1 6-32 16,-1-2-16-16,1 0 0 0,-1 0-16 0,2-4 0 0,1-1 0 0,3-2 0 16,2-4-128-16,0-3-128 0,2-1 144 0,2-3-144 15,0-5 0-15,1-3-240 0,0-5 32 0,1-2 0 32,0-1-1488-32,-4-13-288 0,0 0-64 0,9 5-7792 0,-9-5-1552 0</inkml:trace>
  <inkml:trace contextRef="#ctx0" brushRef="#br0" timeOffset="190166.63">20164 17649 21183 0,'0'0'1888'0,"0"0"-1504"0,2-10-384 0,2 4 0 0,-4 6 1408 0,4-9 192 16,-4 9 64-16,3-8 0 0,-3-2-752 0,0 10-144 16,-4-7-16-16,-1-2-16 0,-3 1 32 0,-1 3 0 15,-1-1 0-15,-1 2 0 0,-3 1-176 0,0 5-16 16,0 0-16-16,0 6 0 0,-3 1-256 0,1 5-48 16,-1 2-16-16,-1 4 0 0,-1 2-240 0,3 4 144 15,-1-2-144-15,4 1 128 0,2-1-128 0,3-2 0 16,3-1 0-16,4-1 0 0,4-3 0 0,5-3 0 15,3-1 0-15,3-5 0 0,1-1 0 0,1-3 0 0,0-4 0 16,1-2 0-16,2-5 144 0,-1 1-144 0,-2-6 160 16,1 2-160-16,1-3 240 0,-4 2-48 0,-2 0-16 15,-4-2 0-15,3 3-176 0,-4 1 160 0,-2 2-160 16,-5 7 160-16,0 0-160 0,0 0 0 0,0 0 0 0,-1 13 0 16,-3 4 176-16,-1 3 0 0,0 7 0 0,-4-1 0 15,-2 5-48-15,-2 2-128 0,0-1 192 0,-1-3-64 16,-2 2-128-16,-1 0 0 0,1-3 144 0,-2 4-144 15,-2-1 0-15,1-5 0 0,-3 2 0 0,3-5 0 32,0-1-768-32,2-3-192 0,1-1-16 0,2-4-16 0,2-6-2096 0,2-4-432 15</inkml:trace>
  <inkml:trace contextRef="#ctx0" brushRef="#br0" timeOffset="190566.97">20585 17710 23951 0,'0'0'2128'0,"-11"2"-1696"16,3 0-432-16,-1 6 0 0,-2 0 960 0,1 3 128 15,-1 4 0-15,-2-2 16 0,0 2-336 0,1-1-80 16,0 1-16-16,2-1 0 0,2-2-224 0,3-1-64 0,5-11 0 0,2 12 0 16,-2-12-80-16,10 6-32 0,3-1 0 0,1 0 0 15,1-3 240-15,1-4 64 0,0-3 0 0,-1-1 0 16,-1-1 96-16,-1-3 32 0,-1 3 0 0,-2-5 0 16,-1 2 32-16,-4 1 16 0,2-2 0 0,-6 3 0 15,-1-3-112-15,-1 3-32 0,-2-2 0 0,-1 4 0 16,-2-2-272-16,1 3-48 0,-5 0-16 0,0 1 0 15,1-1-272-15,0 2 128 0,0 1-128 0,9 2 0 16,-9-2 0-16,9 2-320 0,-9-1 32 0,9 1 16 31,0 0-1488-31,0 0-288 0,0 0-64 0,0 0-16 0,0 0-1232 0,6-5-240 0</inkml:trace>
  <inkml:trace contextRef="#ctx0" brushRef="#br0" timeOffset="190852.12">20812 17572 23727 0,'0'0'1040'0,"-5"9"240"0,2 4-1024 0,1 1-256 15,-1 0 0-15,1 5 0 0,1 3 1024 0,-2 0 144 16,-1-2 48-16,0-1 0 0,1 1-224 0,-1-1-32 16,1 1-16-16,1-4 0 0,-1-2-416 0,1 0-80 15,-2-5 0-15,1 1-16 0,3-10 304 0,-2 8 64 16,2-8 16-16,0 0 0 0,0 0-64 0,0 0-16 15,0 0 0-15,0 0 0 0,0 0-80 0,7-6-16 16,0-6 0-16,2 5 0 0,-2-5-304 0,1 3-64 16,1-2-16-16,0 1 0 0,1 1-256 0,0 2 160 15,-1 0-160-15,0 3 128 0,1 2-128 0,0-2 0 0,-10 4 0 0,10-4 0 16,0 1-336-16,1 1 0 0,-2 1 0 0,1 1 0 31,0-3-2608-31,1 0-512 0</inkml:trace>
  <inkml:trace contextRef="#ctx0" brushRef="#br0" timeOffset="191192.15">21242 17535 23439 0,'0'0'1024'0,"0"0"240"0,-4 14-1008 0,-1 0-256 16,0 0 0-16,-2 3 0 0,0 2 1664 0,0 1 304 15,2-1 48-15,-2-1 16 0,-2 0-672 0,0 1-128 16,1-3-16-16,1 2-16 0,0 0-688 0,4-3-128 16,0-5-16-16,0 2-16 0,2-3-352 0,1-9 0 0,0 0 0 0,7 7 0 31,-7-7-1472-31,7 1-256 0,2-3-48 0</inkml:trace>
  <inkml:trace contextRef="#ctx0" brushRef="#br0" timeOffset="191451.11">21547 17044 12895 0,'0'0'1152'0,"-9"6"-928"0,0 1-224 0,1 2 0 16,2 4 3184-16,0 2 592 0,-2 4 112 0,2 3 16 0,-2 4-2256 0,2 4-464 15,-3 3-96-15,0 0 0 0,0 2-336 0,0 3-64 16,-1-1-16-16,2 1 0 0,-2-1-160 0,3-2-16 16,0-2-16-16,3-2 0 0,2-1-480 0,1-1 0 15,-1 1 0-15,1-4 0 16,0-3-1440-16,1-2-384 0,1-2-80 0,-1-2-7312 16,-1-7-1472-16</inkml:trace>
  <inkml:trace contextRef="#ctx0" brushRef="#br0" timeOffset="192152.12">21285 17485 11055 0,'11'-11'480'0,"1"6"112"0,1-5-464 0,2 1-128 0,3-4 0 0,2 0 0 15,-1 0 1760-15,1-1 336 0,3-3 64 0,0-1 16 16,1 0-352-16,-1-4-64 0,0-4-16 0,-3-3 0 15,-1-2-224-15,-1-2-48 0,0-2-16 0,0 0 0 16,-2 0-512-16,0 4-112 0,-4 5 0 0,1 0-16 16,-2 6-480-16,-2 3-80 0,-2 6-32 0,-2 1 0 15,-5 10 16-15,0 0 0 0,0 0 0 0,0 0 0 16,0 0 80-16,-7 10 0 0,0 1 16 0,-1 8 0 16,-1 7-336-16,0 3 0 0,-1 7 0 0,0 4 0 15,-1 4 0-15,0 4 0 0,-1-2-192 0,-1 1 64 16,3 1-48-16,0-5 0 0,2-1 0 0,0-5 0 0,1-4 0 15,2-4 0-15,0-5 0 0,5-1 0 16,0-5 176-16,3-5 0 0,0-2 0 0,-3-11 0 16,0 0 0-16,0 0 144 0,10 0-16 0,0-4-128 0,-1-3 256 0,1-2-64 15,2-4-16-15,-2 0 0 0,0 1-176 0,2-1 0 16,-2 4 0-16,0 3 128 0,-2 2-128 0,-8 4 0 16,11-1 0-16,-11 1 0 0,10 2 0 0,-10-2 0 15,12 5-176-15,-12-5 176 0,5 13-128 0,2-4 128 16,0 1-128-16,0 2 128 0,1-6-128 0,2 0 128 15,0 1-128-15,3-5 128 0,0-1 0 0,1-2 0 16,1-1 0-16,1-5 0 0,2 1 0 0,0 0 0 16,1-5 0-16,0 2 0 0,0-2 0 0,0 1 144 15,-2 1-144-15,-2-2 0 0,0 3 192 0,-1-1-64 16,-5 3 0-16,0 2-128 0,-9 4 128 0,0 0-128 16,0 0 0-16,0 0 0 0,8 4 0 0,-1 3 160 0,-7-7-160 0,3 14 128 15,-2 0 0-15,-1 0-128 0,-1-1 192 0,1 1-64 16,-3 1-128-16,2-1 0 0,-1-5 0 0,2-9 0 15,0 11 0-15,0-11 0 0,1 13 128 0,-1-13-128 16,0 0 0-16,0 0 0 0,0 0 144 0,13 1-144 16,-2-3 208-16,0-2-16 0,1 0-16 0,-2 0 0 15,0 1-176-15,-2-4 0 0,1 4 144 0,-9 3-144 16,9-2 0-16,0 2 0 0,-9 0 0 0,12 4 128 16,-2 4 0-16,1 1 0 0,-1 2 0 0,1-2 0 15,-1 2-128-15,2 2 0 0,1-3-128 0,-2 2 128 16,-2-1 0-16,1-2-160 0,0 1 160 0,-1-2 0 15,0 1-512-15,-9-9 0 0,0 0 0 0,0 0-10336 16,0 0-2064-16</inkml:trace>
  <inkml:trace contextRef="#ctx0" brushRef="#br0" timeOffset="192324.26">21713 17292 39215 0,'-20'-6'1728'0,"10"5"384"0,10 1-1696 0,-10 0-416 16,10 0 0-16,0 0 0 0,0 0 384 0,0 0-16 15,-10-2 0-15,10 2 0 16,0 0-1008-16,-3-7-208 0,-1-3-48 0,3-1-10576 16,0-1-2128-16</inkml:trace>
  <inkml:trace contextRef="#ctx0" brushRef="#br0" timeOffset="198172.25">1327 16793 7359 0,'0'0'656'0,"0"0"-528"0,0 0-128 0,0 0 0 0,-4-13 2256 0,0 7 432 16,4 6 64-16,0 0 32 0,-8-9-976 0,-1 2-192 15,-3 4-32-15,-1-2-16 0,2 1-544 0,-3 1-128 16,-4 1 0-16,2 2-16 0,-3 2-288 0,-2 3-48 16,-2 4-16-16,1-1 0 0,-3 3-112 0,-3 1-32 15,-1-1 0-15,0 2 0 0,-2 1-160 0,6-1-32 16,1-2-16-16,5 2 0 0,2-6-176 0,7 5 0 15,5-3 144-15,4 1-144 0,1-10 0 0,10 14 0 16,4-4 0-16,4 3 0 0,2-1-144 0,5 0 144 16,6 3-160-16,-2-1 160 0,-1 1 0 0,3-1 0 15,2 0-128-15,-1 4 128 0,-3 0 0 0,-4 1 0 16,-1 1 0-16,-3 1 0 0,-5-1 0 0,-4-1 0 0,-5 1 0 0,-4 2 0 16,-7 2 0-16,-5 0 0 15,-5 0 128-15,-4 4-128 0,-2 0 192 0,-5 0-32 0,-7 0 0 0,0-4 0 16,2-1-160-16,-1-2 0 0,-1-4 144 0,0-3-144 15,2-2 0-15,3-7 0 0,4-3 0 0,3-3 0 32,5-4-1408-32,3-6-192 0,7-3-32 0</inkml:trace>
  <inkml:trace contextRef="#ctx0" brushRef="#br0" timeOffset="198589.08">1534 16926 23551 0,'0'0'1040'0,"0"0"224"16,-4 10-1008-16,2 1-256 0,2 4 0 0,2 3 0 0,-2 2 496 0,-2 5 48 15,1 1 16-15,-3 4 0 0,-3 5 16 0,-1 1 16 16,-4 3 0-16,-1 1 0 0,-1 3-144 0,-3-1-48 16,-4 3 0-16,1-2 0 0,-2 4-32 0,3-6-16 15,1-6 0-15,3-2 0 0,1-6 96 0,3-3 0 16,1-6 16-16,3-8 0 0,2-1 160 0,5-9 16 15,0 0 16-15,0 0 0 0,4-13-48 0,4-6-16 16,1-5 0-16,3-5 0 0,5-4-336 0,3-3-64 16,2-2 0-16,1 1-16 0,1-1-176 0,0-4 0 15,-1-2 0-15,0-1 0 0,-2 0 0 0,1-2 0 16,-2 2 128-16,2 2-128 0,-1 3 0 0,2 5 0 16,1 3-160-16,1 5 160 0,-3 1-176 0,0 4 176 15,-2 4-192-15,1 8 192 0,-2 3-160 0,-3 4 160 0,-2 6-128 0,-3 4 128 16,-4 3-192-16,-4 6 64 0,-3 1 0 0,-3 5 0 15,-4 5-32-15,-6-2 0 0,-5 6 0 0,-4 0 0 16,-3 0 32-16,-3 1 0 0,0-1 0 0,-1 0 0 16,1-6-16-16,0 1 0 0,1-5 0 0,2-4 0 15,1-6-96-15,3 1-16 0,6-7 0 0,6-3 0 32,9-2-2048-32,0 0-432 0,-2-9-80 0,5-6 0 0</inkml:trace>
  <inkml:trace contextRef="#ctx0" brushRef="#br0" timeOffset="198923.02">2038 16989 23039 0,'-14'11'2048'0,"5"-2"-1648"0,0 0-400 0,5 1 0 0,4 1 1248 0,1-2 160 16,2 3 48-16,3-5 0 0,-1 1-720 0,-5-8-144 15,13 1-16-15,-2-1-16 0,2 0-320 0,-1-2-64 16,-1-5-16-16,0 1 0 0,1-4-32 0,-1 2-128 15,0-3 192-15,-3 2-64 0,0-4-128 0,1 0 128 16,-3 1-128-16,3-1 128 0,-4-1-128 0,-1 0 0 16,1 3 144-16,-2-2-144 0,-3-1 304 0,0 5-16 15,-2-1 0-15,2 10 0 0,-6-8 0 0,6 8 0 16,0 0 0-16,-9-4 0 0,-1 3-128 0,0 5-32 16,1 1 0-16,-1 4 0 0,-2 5-128 0,0 2 0 15,-5 1 0-15,6 2 0 0,-1 1 0 0,1 1 0 16,1 0 0-16,2 0 0 0,5-1 0 0,3-1 0 0,4-1-128 0,1-2 128 15,2 1-128-15,3-4 128 0,3-3-160 0,-1-3 160 32,6 1-688-32,0-4-32 0,1-3-16 0,0-2 0 15,0-3-2000-15,3 0-400 0</inkml:trace>
  <inkml:trace contextRef="#ctx0" brushRef="#br0" timeOffset="199290.2">2452 16976 19583 0,'0'0'864'0,"0"0"176"0,0 0-832 0,0 0-208 0,0 0 0 0,0 0 0 15,0 0 480-15,0 0 48 0,0 0 16 0,0 0 0 0,0 0-32 0,11-3-16 16,-2-1 0-16,2-3 0 0,-1 0 272 0,2 1 64 16,0-2 16-16,-1 1 0 15,1-5 0-15,-2 4 0 0,-1-4 0 0,0 6 0 0,0-4-208 0,-1 3-64 16,0-2 0-16,-2 3 0 0,0 1-160 0,-6 5-32 15,0 0-16-15,0 0 0 0,-2-12-112 0,2 12-32 16,0 0 0-16,0 0 0 0,-7-5 0 0,-2 4 0 16,-1 2 0-16,-1 3 0 0,-4 0-32 0,-1 5-16 15,-1-2 0-15,-1 6 0 0,-2-1-48 0,0 2-128 16,-1 1 192-16,2 3-64 0,0-2-128 0,0 2 128 16,3 0-128-16,2 0 128 0,1-2-128 0,3 2 0 15,1-2 0-15,5 0 0 0,4-2 0 0,3-2 0 0,2 0 0 16,5-5 0-16,0 2-128 0,5-4 128 0,3-2-160 15,4-3 160 1,0-3-560-16,5 0-16 0,2-8 0 0,2 3 0 16,-1-5-2304-16,2-1-448 0,0-1-112 0</inkml:trace>
  <inkml:trace contextRef="#ctx0" brushRef="#br0" timeOffset="199673.16">3033 16900 13823 0,'-17'0'1216'0,"6"1"-960"0,-2-1-256 0,-1 1 0 16,0 2 2160-16,-1 0 384 0,-2 4 80 0,1-2 0 16,-1 0-1328-16,1 3-272 0,-3-3-48 0,1 1-16 15,0 4-400-15,0-2-96 0,2 3-16 0,-1 1 0 0,1-1 64 0,2 3 16 16,0 3 0-16,2-1 0 16,6-1-144-16,2-2-48 0,0 1 0 0,4-1 0 0,3-4-144 0,-3-9-48 15,10 9 0-15,3-6 0 0,2 0 64 0,3-4 16 16,2-3 0-16,2-6 0 0,1-4 96 0,1-4 32 15,1-1 0-15,1-5 0 0,-2-2 16 0,1-3 0 16,0 2 0-16,-4-2 0 0,-2 1-176 0,-2 3-16 16,-2-1-16-16,0-2 0 0,-1 3-32 0,-2-3 0 15,-2 1 0-15,-5-1 0 0,-1 0 112 0,0 2 16 16,-4-1 0-16,1 3 0 0,0 2-64 0,-1 6-16 16,-2 4 0-16,0 3 0 0,2 9-32 0,0 0 0 15,0 0 0-15,-7 7 0 0,-2 7 48 0,1 7 0 16,-1 9 0-16,0 3 0 0,-1 3-192 0,0 4 0 0,1 3 0 0,3 3 0 15,-2 2 0-15,7-1 0 0,2 1 0 0,5 2 0 32,3-4-1424-32,5 1-320 0,7-5-64 0,3-4-8720 0,3-4-1744 15</inkml:trace>
  <inkml:trace contextRef="#ctx0" brushRef="#br0" timeOffset="200062.46">4483 16907 21999 0,'-10'-7'960'0,"4"0"224"0,-3 2-944 0,0 0-240 16,-1-3 0-16,0 2 0 0,-1 1 1312 0,-1-3 224 16,2 2 32-16,-3 3 16 0,0 1-736 0,-1 2-144 15,0 2-16-15,0 2-16 0,-1 5-192 0,2 0-32 16,-1 4-16-16,2 2 0 0,-1 3-176 0,3 2-16 15,2 0-16-15,3 3 0 0,0-1-224 0,4 1 144 0,2-3-144 0,3-1 128 16,-1 2-128-16,5-2 0 0,1-3 0 0,2-1 0 16,3-4-160-16,2-1-16 0,0-3 0 0,3-2 0 31,3-6-1168-31,3-5-256 0,1-2-32 0</inkml:trace>
  <inkml:trace contextRef="#ctx0" brushRef="#br0" timeOffset="200406.77">4871 16825 14735 0,'-17'3'1312'0,"0"1"-1056"0,-4 3-256 0,3 1 0 16,3 5 3072-16,-1-1 544 0,-2 2 112 0,0 1 32 0,-3 3-2512 0,1-1-496 16,0 2-112-16,2-1 0 0,4 0-272 0,4 0-48 15,3-4-16-15,3-3 0 0,1 1-144 0,3-12-32 16,5 12 0-16,5-5 0 0,3-3-128 0,5-4 128 15,2-3-128-15,2-1 128 0,1-7 32 0,0 2 0 16,-2-5 0-16,3 0 0 0,2-3-32 0,-6 2-128 16,-1 1 192-16,-2 1-64 0,-3-1-128 0,-3 2 0 15,-1 2 144-15,-3-1-144 0,-7 11 128 0,0 0-128 16,0 0 160-16,0 0-160 0,0 0 176 0,0 0-176 16,0 0 192-16,-8 12-192 0,0 3 128 0,1 2-128 15,-2 0 0-15,3 3 0 0,0-1 0 0,4 0 0 16,1-2 0-16,1 1 0 0,0-3 0 0,3-1 0 0,3-3 0 0,2-2 0 15,4-4-208-15,3-3 0 16,3-4 0-16,5-2-9760 0,4-8-1936 0</inkml:trace>
  <inkml:trace contextRef="#ctx0" brushRef="#br0" timeOffset="200724.73">5668 16853 26431 0,'-20'15'1168'0,"7"-1"240"0,1 1-1120 0,0 3-288 0,0 0 0 0,2 1 0 15,-1 1 624-15,-1-1 64 0,1-4 16 0,-1-1 0 16,1-1-432-16,2-2-80 0,0 1 0 0,5-6-16 16,4-6-176-16,0 0 192 0,0 0-192 0,0 0 192 0,0 0 176 0,0 0 32 15,0 0 16-15,7-11 0 0,4-1 224 0,2-2 32 16,1-2 16-16,2-2 0 0,2 0-240 0,0 2-64 15,0 3 0-15,0 3 0 0,1-2-144 0,-3 6-48 16,-1 0 0-16,-1 4 0 0,-1 5 64 0,-1 5 0 16,-1 2 0-16,0 4 0 0,0 5-256 0,0 4 176 15,-5 1-176-15,2 1 160 0,-3 3-160 0,0 1 0 16,1-3 0-16,1-2 0 16,2-1-1280-16,1-3-176 0,1-2-32 0,3-7-13488 0</inkml:trace>
  <inkml:trace contextRef="#ctx0" brushRef="#br0" timeOffset="201258.13">7032 17042 11967 0,'0'0'528'0,"0"0"112"0,-9 5-512 0,1 0-128 0,1 0 0 0,0-1 0 15,0-3 1440-15,7-1 256 0,-9 0 48 0,0 0 16 16,-1 0-1232-16,-2-2-240 0,1-2-48 0,-2-2-16 16,0 0 352-16,1 3 80 0,-2-4 16 0,4 3 0 15,-2 1 400-15,2 1 80 0,0 0 0 0,-2 2 16 0,0 2-304 0,-1 1-64 16,0 2-16-16,1 6 0 0,-1 3-208 0,0 4-64 15,-1 3 0-15,1-1 0 0,-2 3-160 0,2 2-32 16,3-2-16-16,4-1 0 0,3-3-128 0,3-3-32 16,3 0 0-16,3-4 0 0,3-5-144 0,1-4 0 15,3-3 0-15,2-3 0 0,4-5 0 0,2-6 0 16,2-4 0-16,-1-5 0 0,-1-3 0 0,-1-4 160 16,0-1-160-16,2-4 160 0,1 2-160 0,-3-1 192 15,-3 2-192-15,-3-1 192 0,1-1-32 0,-3-3 0 16,-2 1 0-16,-1 1 0 0,-1-2 80 0,-1-1 16 15,-3-3 0-15,1-1 0 0,-1-5-112 0,-1 6-16 0,1 1 0 16,-3 11 0-16,3 3-128 0,-4 8 0 16,-2 8 0-16,2 10 128 0,0 0 32 0,-7 3 0 0,-2 8 0 0,-2 3 0 15,-2 10-160-15,2 4 160 0,-3 8-160 16,1 6 160-16,2 0-160 0,-3 9 0 0,0 2 0 0,1 3 0 16,0 1 0-16,3 1 0 0,1 2 0 0,3-3 0 31,2-3-560-31,3-5-80 0,1-8-32 0,2-4 0 15,2-4-1840-15,3-9-368 0,3-5-80 0,1-6-5072 0,2-5-1008 0</inkml:trace>
  <inkml:trace contextRef="#ctx0" brushRef="#br0" timeOffset="201558.62">7112 17179 15663 0,'0'0'1392'0,"0"0"-1120"0,0 0-272 0,0 0 0 0,0 0 2448 0,0 0 432 15,0 0 96-15,11 3 16 0,1-7-2032 0,1-1-384 16,2 0-96-16,-1-5-16 0,1-1-336 0,-2-3-128 16,-2 2 0-16,1 0 144 0,0 0-144 0,-2-2 0 15,-4 1 0-15,-3 4 128 0,0-1 112 0,-3 10 16 16,1-8 0-16,-1 8 0 0,0 0 400 0,0 0 96 16,0 0 16-16,-13 1 0 0,-3 6-256 0,-1 4-32 15,1 3-16-15,1 4 0 0,-1 1-208 0,2 1-64 16,-1-1 0-16,2 2 0 0,3-2-32 0,3 0-16 15,0-1 0-15,4-2 0 0,1 0-144 0,4-3 0 16,0-2 0-16,3-1 128 0,3-5-128 0,-1 3 0 0,5-5 0 0,3-1-176 31,2-2-1424-31,3-4-304 0,3-1-48 0,4-4-11568 0</inkml:trace>
  <inkml:trace contextRef="#ctx0" brushRef="#br0" timeOffset="201924.76">7601 17088 20271 0,'-9'7'1792'0,"-1"1"-1424"0,0 5-368 0,-4 3 0 16,1 3 1984-16,-1 0 336 0,-1 3 64 0,0 5 16 15,-5-2-1296-15,1 4-256 0,-3-2-48 0,0 2-16 16,3-3-32-16,-2 2-16 0,-1-4 0 0,2 1 0 16,2-3-80-16,1-3-16 0,3-3 0 0,4-4 0 15,4-2-320-15,6-10-64 0,0 0 0 0,0 0-16 16,0 0-240-16,9-4 128 0,2-7-128 0,3-2 0 0,5-2 128 0,0-3-128 15,-1-5 0-15,0 0 144 0,0 0-144 0,-2-1 0 16,1 1 144-16,1 2-144 0,1-2 0 0,-3-1 0 16,2 1 0-16,0 4 0 0,-1 3 0 0,-1 4 0 15,-1 2 0-15,-1-1 0 0,-1 5 0 0,-2 3 0 16,-11 3 0-16,10 0 0 0,-10 0 0 0,0 0 0 16,0 0 0-16,7 11 0 0,-6 0 0 0,-4 2 0 15,-2-4 0-15,-1 3-128 0,-4 1-80 0,-2-3-16 16,-2 4 0-16,0-1 0 0,-1-3-112 0,0 2-32 15,1-2 0-15,0-1 0 0,0-4 96 0,2-1 16 16,2 3 0-16,10-7 0 16,0 0-208-16,0 0-48 0,0 0 0 0,0 0 0 15,0 0-1712-15,0 0-336 0,3-11-80 0</inkml:trace>
  <inkml:trace contextRef="#ctx0" brushRef="#br0" timeOffset="202208.16">7811 17302 13823 0,'3'12'1216'0,"-1"-2"-960"0,2-1-256 0,1 2 0 15,-1-4 2800-15,0 3 512 0,-1-4 96 0,1 2 32 16,-4-8-1456-16,0 0-272 0,0 0-64 0,0 0-16 16,0 0-720-16,0 0-144 0,0 0-16 0,0 0-16 15,2-9-400-15,-1-2-80 0,-1 2 0 0,0-4-16 16,0 0-112-16,0 3 0 0,1-1-128 0,-2 0 192 16,-2 0-64-16,1-2 0 0,-1 3-128 0,1 0 192 15,2 10-192-15,0 0 0 0,0 0 0 0,0 0 0 16,0 0 0-16,0 0 0 0,-9 5-176 0,2 5 176 15,1 3-320-15,1 0 64 0,0 2 16 0,0 1 0 16,1 0 96-16,1 0 16 0,1 2 0 0,2 0 0 0,4-2-64 0,1 0 0 16,4-5 0-16,-2-1 0 15,1-3-512-15,2-1-96 0,2-2-32 0,2-3 0 16,1-1-1888-16,0-3-384 0,7-3-80 0,-3-3-16 0</inkml:trace>
  <inkml:trace contextRef="#ctx0" brushRef="#br0" timeOffset="202508.25">8084 17304 26543 0,'-17'11'1168'0,"6"1"256"0,1-1-1136 0,-1 2-288 0,-1 2 0 0,0-1 0 15,-1-1 1104-15,1 1 176 0,1 0 16 0,2-2 16 16,2-3-272-16,7-9-48 0,0 0-16 0,0 0 0 16,0 0-384-16,0 0-80 0,0 0 0 0,0 0-16 15,0 0-80-15,0 0-16 0,10-7 0 0,0-4 0 16,1 1-144-16,2-2-48 0,1-1 0 0,3 1 0 15,-1 0-208-15,1-1 0 0,-2 4 0 0,0 0 0 16,0 4 0-16,-1 0 0 0,-2 0 0 0,-2 4 0 16,-1 2 0-16,-9-1 0 0,10 8 0 0,-2-1 0 15,-1 5 0-15,-3-2 0 0,-1 1 0 0,-1 3 0 16,-2-2 0-16,0 0-192 0,0 2 192 0,0-3-160 16,0-1-16-16,0-10 0 0,0 0 0 0,5 12 0 15,-5-12-224-15,9 9-48 16,0-2-16-16,5-5 0 0,1-3-1216 0,4-3-240 0,-1 0-64 0,2-1-7504 15,1 1-1520-15</inkml:trace>
  <inkml:trace contextRef="#ctx0" brushRef="#br0" timeOffset="202891.91">8612 17332 25215 0,'0'0'1120'0,"-1"-8"224"15,1-3-1072-15,-2 2-272 0,2 9 0 0,-2-9 0 0,2 9 1344 0,-7-3 224 16,7 3 32-16,-11 2 16 0,0 1-848 0,-3 4-160 15,-3 2-32-15,1 3-16 0,-2 1-272 0,1 4-48 16,1 0-16-16,0 1 0 0,2-1 128 0,4-2 32 16,1 0 0-16,3-1 0 0,2-4-128 0,3 2-32 15,1-12 0-15,4 9 0 0,-4-9-96 0,9 6-128 16,2-7 176-16,3-3-176 0,1-2 416 0,3-3-32 0,2-4 0 0,1-2 0 16,-2-3-80-16,0-1-32 0,0-1 0 15,1-2 0-15,-2-1 48 0,1 0 16 0,-2 2 0 0,-2-5 0 16,-1 2-48-16,-1-1-16 15,-2-3 0-15,-1 1 0 0,0-4-64 0,-1 0-16 16,-1-1 0-16,-2-2 0 0,-2-3-64 0,-1 1 0 0,-1 2-128 0,-2 6 192 16,0 5-192-16,0 5 176 15,0 5-176-15,0 13 160 0,-5-5 16 0,5 5 0 16,-9 5 0-16,-1 12 0 0,-3 2-176 0,1 12 128 0,-2 4-128 0,0 5 128 16,0 3-128-16,1 4 0 0,0-1 0 0,3 3 0 15,1 3 0-15,2 0 0 0,1 0 0 0,4-2 0 16,2-3-1280-16,2-2-224 0,2-7-48 15,3-1-16-15,0-3 448 0,2-4 96 0,0-3 0 0,1-2-14640 16</inkml:trace>
  <inkml:trace contextRef="#ctx0" brushRef="#br0" timeOffset="203909.25">1485 18049 21183 0,'-18'-6'944'0,"9"4"192"0,-5-4-912 0,1 3-224 16,1 2 0-16,0 1 0 0,1 1 1456 0,-2 3 240 15,0 2 48-15,-2 2 16 0,-2 5-1088 0,0 2-224 16,-1 4-32-16,1 1-16 0,-2 6-176 0,4 0-32 16,0 1-16-16,3 2 0 0,3 0-176 0,4-3 192 15,3-2-192-15,2-1 192 0,4-4-192 0,3-4 0 16,3-3 0-16,3 0 0 0,1-4 128 0,1-2 0 16,1-3 0-16,1-4 0 0,1-6 288 0,0 1 48 15,-4-2 16-15,0-4 0 0,-3 0 128 0,0-1 32 16,-4-1 0-16,0-2 0 0,-2-2-208 0,-3 0-48 0,-3 1 0 0,-3-1 0 15,-1 3-80-15,-1 1-32 0,-2 1 0 0,-1 0 0 16,0-1-80-16,2 5-32 0,-1-2 0 0,0 4 0 16,-1 0-160-16,2 3 0 15,1 0 0-15,6 4 128 0,0 0-128 0,0 0 0 16,0 0 0-16,0 0 0 0,0 0 0 0,0 0 0 0,0 0-160 0,13-9 160 16,4 3-144-16,2-3 144 15,3 1-128-15,1 3 128 0,1-5-240 0,0 4 48 0,0-3 0 0,-2 4 0 16,-1 0 0-16,0-2 0 0,-4 1 0 0,-1 2 0 15,-5-1 192-15,3 4 0 0,-3 2 0 0,-11-1 0 16,0 0 0-16,11 10 0 0,1 3-128 0,-4 0 128 16,-4 3 0-16,-2 3 0 0,1 3 0 0,-3-2 0 15,-1 1 0-15,-1 0 0 0,1 1 128 0,0 1-128 0,-2-2 0 0,-1 0 0 16,1-1 0-16,1-2 0 0,0-3 128 0,-1-1-128 16,1-4 0-16,0 2 0 0,2-12 128 0,0 0-128 15,0 0 192-15,0 0-192 0,0 0 384 0,6-9-48 16,0-1 0-16,3-7 0 0,2-1-80 0,1-1-32 15,0 0 0-15,2-1 0 0,0-1-224 0,0-1 0 16,2 4 128-16,-1 0-128 0,0 0 0 0,0 2 0 16,-3 4 0-16,1 1 0 0,-3 3 0 0,2 2 0 15,-1 3 0-15,-1 6 0 0,-1 6 0 0,0 1 0 16,-1 4-128-16,3 5 128 0,0 3 0 0,0 3-128 16,0-2 128-16,-1 3 0 0,0-1 0 0,0 0 0 15,2-2 0-15,-2-3 0 0,2-2 0 0,2-4-128 0,3-3 128 16,1 1 0-16,1-3 0 0,0-3 0 0,0-5 0 15,0-2 0-15,1-4 0 0,5-3-160 16,0-2 160-16,2-1-16832 0</inkml:trace>
  <inkml:trace contextRef="#ctx0" brushRef="#br0" timeOffset="204941.75">3292 18224 6447 0,'0'0'576'0,"0"0"-576"0,0 0 0 0,3-10 0 16,-2 2 2896-16,0-2 480 0,3 2 80 0,-3-2 32 15,-1 3-2032-15,0-2-416 0,0 9-80 0,0-9 0 16,2-3-576-16,-2 5-96 0,0 7-32 0,0-10 0 16,0 3-64-16,0 7-32 0,0 0 0 0,0 0 0 15,0 0 144-15,0 0 16 0,0 0 16 0,0 0 0 16,0 0-80-16,0 0-32 0,0 0 0 0,0 0 0 15,-11 0-224-15,11 0 128 0,0 0-128 0,0 0 0 16,0 0 128-16,-7 3-128 0,7-3 0 0,0 0 0 16,0 0 0-16,0 0 0 0,0 0 0 0,0 0 0 0,0 0 0 0,0 0 0 15,0 0 0-15,0 0 0 16,0 0-1200-16,0 0-336 0</inkml:trace>
  <inkml:trace contextRef="#ctx0" brushRef="#br0" timeOffset="205628.28">3379 18032 12895 0,'0'0'1152'15,"0"0"-928"-15,10-5-224 0,-1-3 0 0,0 2 1072 0,-3 2 160 0,-6 4 48 0,8-7 0 16,-8 7-800-16,0 0-160 0,7-7-16 0,-7 7-16 16,0 0-160-16,0 0-128 0,5-6 144 0,-5 6-144 15,0 0 0-15,0 0 0 0,0 0 0 0,0 0 0 16,0 0 528-16,0 0 112 0,0 0 32 0,0 0 0 16,0 0 240-16,0 0 48 0,0 0 16 0,-5-9 0 0,5 9-16 15,-9-6 0-15,0 1 0 0,1-2 0 0,-1 5-192 0,0-2-32 16,-3 0-16-16,0-2 0 0,-2-1-352 0,1 3-80 15,0-2-16-15,-3 1 0 0,-2 1-272 0,0 3 160 16,2 1-160-16,-1 1 128 0,0 3-128 0,2 5 192 16,0 0-192-16,-3 5 192 0,-1 0-64 0,0 4-128 15,-1 3 192-15,2 0-64 0,-4 0 0 0,5 5 0 16,0-1 0-16,4 3 0 0,3-4-128 0,2 2 0 16,5-1 0-16,0-2 128 0,4 1-128 0,3-1 0 15,1-4 0-15,5-3 0 0,2-4 0 0,2-1 0 16,6-1 0-16,1-4 0 0,0-5 0 0,2-1 0 15,1-3 0-15,-3-3 0 0,0 0 160 0,-1-2-160 16,1-5 192-16,-1 1-192 0,1-2 176 0,-1 1-176 16,-1-4 160-16,0 1-160 0,0-2 128 0,0-1-128 15,0-1 0-15,0-3 144 0,-1-1-144 0,1 1 0 16,0-3 0-16,0 1 128 0,-1-3-128 0,0 0 0 16,-2-4 144-16,-2 0-144 0,0 2 128 0,-2-3-128 15,-2-3 128-15,-2-1-128 0,-2-2 160 0,-1-2-32 0,-1 1-128 0,-2 0 192 16,-3 3-48-16,1 6-16 0,0 1 0 0,0 7 0 15,-2 6 0-15,-1 3 0 0,-1 6 0 16,4 8 0-16,0 0 160 0,-10 6 32 0,-3 10 0 0,1 3 0 16,-5 6-128-16,1 7 0 0,-2 6-16 0,1 5 0 15,2-1-176-15,0 5 0 0,2-1 0 0,-2 2 0 16,-1 2 0-16,3-3 0 0,-1 0 128 0,1 2-128 16,1-3 0-16,3-1 0 0,2-8 0 0,3-2 0 15,1-2 0-15,2-6-176 0,1-2 48 0,3-6 0 16,1-3-1264-16,2-7-240 15,2-3-48-15,3-6-13232 0</inkml:trace>
  <inkml:trace contextRef="#ctx0" brushRef="#br0" timeOffset="206081.78">3925 17990 5519 0,'0'0'496'0,"0"0"-496"0,-4-9 0 0,4 9 0 0,-2-7 3248 15,2 7 544-15,0 0 112 0,0 0 32 16,0 0-2080-16,0 0-400 0,0 0-96 0,0 0-16 15,0 0-272-15,-9 12-64 0,-1 1-16 0,1 5 0 0,-1 5-176 0,-2 1-48 16,2 3 0-16,0-1 0 0,1 0-224 0,0 0-48 16,0-3-16-16,0 3 0 0,2-6-272 0,-1 0-48 15,0-1-16-15,3-3 0 0,3-4-336 0,-1-1-64 16,3-11 0-16,0 0-16 16,0 0-1536-16,0 0-304 0,10-6-64 0</inkml:trace>
  <inkml:trace contextRef="#ctx0" brushRef="#br0" timeOffset="206591.52">4216 17932 21183 0,'-10'11'1888'0,"4"1"-1504"16,-1-2-384-16,-1 5 0 0,0 4 1408 0,0 1 192 0,3 2 64 0,-1 1 0 15,-3 0-864-15,-2 3-160 16,0-1-48-16,-4 1 0 0,-1-2-80 0,0-3 0 0,1-2-16 0,1-3 0 15,1-3 48-15,2-3 16 0,1 0 0 0,10-10 0 16,0 0-176-16,0 0-16 16,0 0-16-16,0 0 0 0,7-12-352 0,5-4 144 0,1-1-144 0,4-4 0 15,6 0 0-15,0-1 0 0,0-2 0 0,0 4 0 16,-2 1 0-16,-1 1 0 0,-3 2 0 0,0 5 0 16,-3-3 0-16,0 4 0 0,0 2 0 0,-3 2 0 15,-1 0 0-15,-10 6 0 0,13 1 0 0,-1 6 0 0,-6 2 0 16,0 4 0-16,-2 4 0 0,-3-1 0 15,-2 4 0-15,-3 1 0 0,-3 2 0 0,-2 1 0 16,1-3 0-16,-1 1 0 0,-3 1 0 0,1-4 0 0,2-3 0 0,2-2 0 16,0-2 0-16,7-12 0 0,0 0 384 0,0 0-48 15,0 0 0-15,0 0 0 0,4-10-96 0,4 0-32 16,2-4 0-16,4-4 0 0,1 0-208 0,3-1 0 16,0 0 0-16,1 0 0 0,0-4 0 0,-1 4 0 15,1 2-144-15,0 5 144 0,-1-1 0 0,0 1 0 16,-3 5 0-16,0 2 0 0,0 1-128 0,2 6 128 15,-3 4 0-15,2 1-144 0,1 6 144 0,-2 3 0 16,-2 3 0-16,-2 3-128 0,1 0 128 0,-2 2 0 16,0-1 0-16,-2 0 0 0,-1 1 0 0,-2-3 0 15,-2-2 0-15,1 2 0 0,-3-3 0 0,-1-3 0 16,1-1 0-16,1-5 0 0,-2-9-304 0,2 10-16 16,-2-10-16-16,0 0 0 15,0 0-1632-15,0 0-320 0,0 0-64 0</inkml:trace>
  <inkml:trace contextRef="#ctx0" brushRef="#br0" timeOffset="206788.28">4082 17623 39967 0,'-26'5'1776'0,"15"-3"352"0,3 1-1696 0,8-3-432 15,0 0 0-15,0 9 0 16,0-9 0-16,6 10 0 0,-6-10 0 0,9 8 0 16,-9-8-1568-16,12 7-192 0,-1-4-32 0</inkml:trace>
  <inkml:trace contextRef="#ctx0" brushRef="#br0" timeOffset="207212.69">5053 18224 25791 0,'0'0'2304'15,"0"0"-1856"-15,11-5-448 0,7-5 0 0,5-2 960 0,1 1 80 0,-1-4 32 0,-2-3 0 16,1-1-560-16,-2 0-96 0,1-2-32 0,-5 2 0 16,-4-1-240-16,-1 1-144 0,-2 1 160 0,-5 0-160 15,-3 2 192-15,0 2-64 0,-3 0-128 0,-2 0 192 16,-1 5 128-16,-1 1 0 0,-5 3 16 0,1 5 0 15,-5 1 144-15,-3 7 32 0,-1 1 0 0,1 2 0 16,2 1-64-16,-1 3 0 0,2 4 0 0,1 2 0 16,1 0-272-16,3 5-176 0,0-2 192 0,5 2-192 0,2-3 128 0,5 0-128 15,1 0 0-15,4-1 0 0,3-3 0 0,3-1 0 16,1-5 0-16,1-1-144 16,-1-1-1552-16,4 0-304 0,0-4-64 0</inkml:trace>
  <inkml:trace contextRef="#ctx0" brushRef="#br0" timeOffset="207546.24">5493 18012 22111 0,'-11'14'1968'0,"2"2"-1584"15,1 2-384-15,0 4 0 0,3 3 2272 0,-4 3 368 16,3-1 80-16,-3 1 16 0,0 1-1840 0,-1-5-352 15,-2 0-80-15,6-3-16 0,-2-5-128 0,3-2-16 16,1-3-16-16,4-11 0 0,0 0-96 0,0 0-32 0,12-1 0 0,2-6 0 16,1-2 16-16,4-8 0 15,4-1 0-15,1-2 0 0,2-2-176 0,-1 0 128 0,0 0-128 16,0 2 128-16,0-2-128 0,-2 4 0 0,-4 3 0 0,0 1 128 16,-1 3-128-16,-3 3 128 0,-1 4-128 0,-1 3 128 15,-2 1-128-15,-3 4 160 0,-1 1-160 0,-2 7 160 16,-1 4-160-16,-2-1 0 0,-4 3 0 0,-2 2 0 15,-1 0 0-15,0 1 0 0,-2-2-144 0,2-1 144 16,-3-3-624-16,5 1-16 0,1 0 0 0,1-5-9760 16,2-1-1952-16</inkml:trace>
  <inkml:trace contextRef="#ctx0" brushRef="#br0" timeOffset="207879.58">6213 17967 24879 0,'-18'-2'1088'0,"11"-1"256"0,-1-2-1088 0,1 1-256 15,-1-2 0-15,-2 2 0 0,-3 0 1840 0,-1 3 304 16,-2 1 64-16,-2 4 16 0,-1 3-1552 0,-3 1-304 16,2 2-64-16,-1-1-16 0,1 4-112 0,2-2-32 15,7 3 0-15,-1 0 0 0,6 1 64 0,2-3 16 16,3-1 0-16,4 2 0 0,3-4-224 0,3 1 0 15,3-3 0-15,6 1 0 0,3-3 0 0,0 2 0 16,2-1 0-16,0-2 0 0,0-1 0 0,-2 0 0 16,-1 0 0-16,-3 3 0 0,0-2 0 0,-4 2 0 15,-3 3 0-15,-4-1 0 0,-3 3 160 0,-5 1-160 16,-3-2 160-16,-5 4-160 0,-5-1 240 0,-3-2-48 0,-2 1-16 0,-3 2 0 16,0-3-176-16,0 0 160 0,0 1-160 0,3-4 160 15,1-2-160-15,4 0 0 0,1-2 0 0,3-3 0 16,4-2-1248-1,7 1-224-15,0 0-64 0</inkml:trace>
  <inkml:trace contextRef="#ctx0" brushRef="#br0" timeOffset="208090.1">6625 17944 34383 0,'-11'12'1520'0,"4"-3"320"0,1 1-1472 16,-3 5-368-16,-1 4 0 0,0 0 0 0,-2 3 528 0,0 3 48 16,-4-2 0-16,1 0 0 0,-3 0-288 0,4 1-48 15,-1-4-16-15,0-1 0 0,0-1-224 0,3-1-208 16,3-3 32-16,2-3 16 16,0-1-1632-16,6-1-336 0,1-9-64 0,0 0-7344 15,0 0-1472-15</inkml:trace>
  <inkml:trace contextRef="#ctx0" brushRef="#br0" timeOffset="208663.3">6937 18063 28959 0,'-8'12'1280'0,"2"-2"272"0,-2 4-1232 0,-1 4-320 0,0 0 0 0,1 0 0 16,1 1 176-16,1 0-32 0,0-1 0 0,1-3 0 15,2 2-144-15,0-6 0 0,2 0 0 0,2 1 128 16,2-5-128-16,2 2 128 0,-5-9-128 0,11 5 128 16,0-3 176-16,2-2 16 0,0-3 16 0,1 1 0 15,1-6 0-15,0 0 0 0,-1 1 0 0,-1-2 0 16,-4-1 0-16,-1 1 0 0,-1-4 0 0,-2 5 0 16,-1-3-48-16,-3 2-16 0,-2-4 0 0,0 3 0 0,-5 3-16 15,0-4-16-15,1 3 0 0,-1-4 0 0,0 3-240 0,1-1 176 16,-2 4-176-16,3-2 160 0,2 2-160 0,2 6 0 15,4-10 0-15,3 2 0 0,-2 2 0 0,3-1 0 16,2 2-160-16,0 3 160 0,3 0-144 0,1 2 144 16,-1 3-128-16,1 1 128 0,0 3 0 0,0 1-128 15,-2 5 128-15,2-2 0 0,-1 6 0 0,-3 0 0 16,-1 1 0-16,-2 0 0 0,-2 1 0 0,0-1 0 16,0-3 0-16,-1 0 0 0,-3-1 0 0,0-5 0 15,-1-9 0-15,0 0 0 0,1 10 352 0,-1-10 48 16,0 0 16-16,0 0 0 0,0 0 64 0,11-3 16 15,0-8 0-15,0 2 0 0,2-3-304 0,2-1-48 16,2-2-16-16,-1 1 0 0,4 0-128 0,-3-1 0 16,1-2 0-16,-1 3 128 0,-3 3-128 0,-2-1 0 15,1 2 0-15,-2 5 0 0,-2 1 0 0,3 2 0 16,-2 2 0-16,-10 0 0 0,11 3 0 0,-3 5 0 16,-8-8 0-16,6 14 0 0,0 1 0 0,-3 2 0 0,1-2 0 0,-1 0 0 15,-2-2 0-15,0 2 0 0,0 2 128 0,2 1-128 16,-2-2 0-16,3 2 0 0,0 0 0 0,0-2 0 15,-2-2-272-15,1-1 16 0,2 0 0 0,-1-1 0 16,2-1-1408 0,-1-1-288-16,-5-10-48 0</inkml:trace>
  <inkml:trace contextRef="#ctx0" brushRef="#br0" timeOffset="208845.6">6483 17736 45151 0,'-47'6'2000'0,"21"-1"416"0,0 2-1936 0,7-1-480 16,8 2 0-16,4 2 0 0,3 3 384 0,3-6-32 16,1-7 0-16,6 9 0 15,-1-4-2032-15,3-2-416 0,3-1-80 0</inkml:trace>
  <inkml:trace contextRef="#ctx0" brushRef="#br0" timeOffset="-202320.57">8514 19573 1839 0,'0'0'160'0,"0"0"-160"16,0 0 0-16,0 0 0 0,0 0 3040 0,0 0 576 16,0 0 112-16,0 0 32 0,0 0-1872 0,0 0-368 15,0 0-80-15,0 0-16 0,-4 10-32 0,4-10-16 16,0 0 0-16,-2 7 0 0,2-7-208 0,-2 11-32 16,2-11-16-16,0 14 0 0,0-4-352 0,2 4-80 15,-1 1-16-15,1 3 0 0,4 0-240 0,0 1-48 0,3 1-16 0,0 2 0 16,-2 3-144-16,3 0-32 15,3 6 0-15,2 1 0 0,3-2-32 0,3 3-16 0,-1 0 0 0,2 0 0 16,-1-5-16-16,2 2-128 0,0-3 192 0,-1-1-64 16,-2 2-128-16,1-5 192 0,4-2-192 0,-5-2 192 15,-2-1-32-15,0-3 0 0,-1 1 0 0,-4-2 0 16,0-4 80-16,-1 1 16 0,1-4 0 0,-1 2 0 16,-2-6-64-16,-10-3 0 0,12 0 0 0,0 0 0 15,-2-3 64-15,0-5 0 0,0-1 0 0,1-5 0 16,-2-2-32-16,-1-5 0 0,1-2 0 0,0-3 0 15,-1-1-32-15,1-4-16 0,0 1 0 0,1-1 0 16,0-2-48-16,1-1 0 0,2-3 0 0,2 0 0 16,2-1 48-16,1 0 0 0,-2 1 0 0,2 0 0 15,2-2-48-15,2 0 0 0,2 0 0 0,-2 4 0 16,-1-2-128-16,1 0 160 0,0 1-160 0,0 2 160 0,1 1-160 0,-1 1 160 16,-6 3-160-16,-2 4 160 0,-1 3-160 0,-4 2 0 15,1 1 0-15,-1 1 0 0,-1 3 0 0,-2-1 0 16,-1 4 0-16,-1 2 0 0,-1-2 0 0,-3 6 0 15,0 6 0-15,0 0 0 0,0 0-256 0,-7-5-96 16,1 2-16-16,6 3 0 16,-10 4-1584-16,2 1-320 0,8-5-64 0,-10 10-8272 15,2 3-1648-15</inkml:trace>
  <inkml:trace contextRef="#ctx0" brushRef="#br0" timeOffset="-201786.98">9849 19404 17503 0,'0'0'1552'0,"0"0"-1232"16,0 0-320-16,0 0 0 0,0 0 1680 0,0 0 288 15,0 0 48-15,0 0 16 0,0 0-432 0,0 0-96 16,-3 10-16-16,2 1 0 0,-2 3-352 0,3 3-80 16,-2 2-16-16,-1 4 0 0,-1 7-128 0,1 3-16 15,-1 3-16-15,3 2 0 0,-5-1-48 0,4 1 0 16,-1 0 0-16,1-1 0 0,-3 0-304 0,-2-4-64 15,2-1-16-15,0-1 0 0,0-5-256 0,0 0-64 0,0-1-128 16,1-4 192-16,-1 1-192 0,1-1 0 0,0-3 0 0,1-3 0 16,1 1 0-16,0-5-160 0,2-11 0 0,0 0 0 31,0 0-640-31,0 0-128 0,0 0-32 0,0 0 0 16,0 0-1392-16,2-11-272 0,-2-2-64 0,0-1-6992 0,0-4-1392 0</inkml:trace>
  <inkml:trace contextRef="#ctx0" brushRef="#br0" timeOffset="-201570.9">9593 19828 10127 0,'-6'0'896'16,"-1"0"-704"-16,7 0-192 0,0 0 0 15,0 0 3600-15,0 0 688 0,0 0 144 0,0 0 32 16,6-10-2448-16,-1 4-480 0,6-2-112 0,3 2-16 0,5-5-320 0,3 4-80 16,-1-3-16-16,5 2 0 0,2-2-48 0,4 2-16 15,1-1 0-15,2 2 0 0,3-1-224 0,-1 2-32 16,-1 1-16-16,-2 1 0 0,-3-4-368 0,-2 3-80 15,-1 1-16-15,-3-2 0 0,-2 1-192 0,-3 1 0 16,-1 1 0-16,-1-3 0 16,-2 1-496-16,-4 0-80 0,0 0-32 0,-3-3 0 15,-2 1-2464-15,-2-4-480 0</inkml:trace>
  <inkml:trace contextRef="#ctx0" brushRef="#br0" timeOffset="-201203.37">10763 19243 18431 0,'0'0'1632'0,"0"0"-1312"0,0 0-320 0,0 0 0 16,2-10 2176-16,-2 10 352 0,0 0 80 0,0 0 16 15,0 0-816-15,0 0-144 0,0 0-48 0,0 0 0 16,-2 10-208-16,-1 3-64 0,-1 0 0 0,0 8 0 16,1 4-352-16,-1-1-80 0,-1 4-16 0,0 1 0 15,0 5-304-15,-1 3-64 0,1 1-16 0,0 0 0 16,0 2-224-16,1-2-48 0,2 1-16 0,-2-1 0 16,3-2-224-16,-2-2 0 0,3-2 128 0,-1 1-128 15,1-6 0-15,0 0 0 0,0-1 0 0,1 1 0 0,1-4 0 0,-1-2 0 16,-1-2 0-16,1-1 0 0,-1-1-240 0,3-3-32 15,-2 0-16-15,1-5 0 16,-2-9-1504-16,0 0-320 0,0 0-48 0,0 0-16 16,0 0-1216-16,0 0-240 0</inkml:trace>
  <inkml:trace contextRef="#ctx0" brushRef="#br0" timeOffset="-200987.38">10416 19720 16575 0,'0'0'1472'0,"0"0"-1168"0,0 0-304 0,-3-10 0 16,6 2 4288-16,8-2 784 0,8 2 176 0,5-2 16 15,3 3-3456-15,2-2-688 0,3 2-144 0,5-1-16 16,1 0-208-16,4-1-48 0,0 1 0 0,4 2 0 16,1-3-224-16,0 4-48 0,0-4-16 0,0 3 0 15,-4 1-288-15,0-2-128 0,-6 2 128 0,1 1-128 31,-5 1-1536-31,-1-1-400 0,-1 3-80 0</inkml:trace>
  <inkml:trace contextRef="#ctx0" brushRef="#br0" timeOffset="-197567.33">9578 11588 11967 0,'0'0'1072'0,"0"0"-864"15,0 0-208-15,0 0 0 0,0 0 1184 0,-1 12 192 16,-1 2 32-16,2 3 16 0,2 2-176 0,-1 1-32 16,-1 1-16-16,2 4 0 0,2-1-240 0,-1 5-32 15,-1-1-16-15,0 3 0 0,1 1-320 0,0 2-64 0,0-1-16 0,-2 1 0 16,0 2-352-16,0 0-160 0,1-3 128 0,0 1-128 15,-1-2 0-15,3 0 128 0,-4-6-128 0,0 1 0 16,2-4 0-16,-1 2 0 0,0-3-144 0,0-2 144 31,-2-2-1600-31,1-3-224 0,-1-3-32 0</inkml:trace>
  <inkml:trace contextRef="#ctx0" brushRef="#br0" timeOffset="-197334.09">9247 12024 26719 0,'0'0'2368'0,"0"-8"-1888"16,0 8-480-16,11-10 0 0,-1-2 160 0,5 4-160 16,4-1 160-16,5 2-160 0,2 0 560 0,2-5 16 15,3-2 0-15,4 3 0 0,-2-2 144 0,2 2 48 16,2-1 0-16,3 0 0 0,2-4-352 0,1 2-64 15,1 2-16-15,5-1 0 0,0-1-336 0,1 1 0 16,-1 0 0-16,0 1 0 16,-7-3-1408-16,-3 3-256 0,-1 3-64 0</inkml:trace>
  <inkml:trace contextRef="#ctx0" brushRef="#br0" timeOffset="-177235.06">15368 19967 21183 0,'0'0'1888'0,"0"0"-1504"0,0 0-384 0,0 0 0 15,0 0 1040-15,0 0 144 0,-1 9 32 0,1-9 0 16,0 0-800-16,0 0-160 0,0 0-16 0,0 0-16 16,-11-2 32-16,11 2 16 0,-11-7 0 0,1 0 0 15,0 1-16-15,-2-4-16 0,-4 1 0 0,-3-1 0 16,-6 2-240-16,-1-3 0 0,-3-2 0 0,-3 0 0 15,-1-1-128-15,-2-1 128 0,-3-3-192 0,0 0 192 16,-1-1-144-16,-2-1 144 0,-2-3 0 0,-3 4-144 16,-2-1 144-16,-7-1 0 0,-7 0 0 0,1 0 0 15,0 2 0-15,0 0 0 0,0 0 0 0,1-1 0 16,-1 1 0-16,-4 0 0 0,-9-2-144 0,3 0 144 16,3 2 0-16,0 0 0 0,2 0 0 0,-1 1 0 15,-1 0 0-15,-4 0 192 0,-7-2-192 0,2-2 192 16,3 2-48-16,1 2 0 0,1 2 0 0,-6-3 0 0,-5-4-144 0,1 2 128 15,1 0-128-15,5-1 128 0,-1 0-128 0,0 1 0 16,-3 1 144-16,-2-2-144 0,0 3 0 0,0 0 128 16,4-3-128-16,0 3 0 0,2 3 160 0,-6-1-32 15,-4 3-128-15,0 0 192 0,2 0 0 0,7 3-16 16,0 1 0-16,-6-1 0 0,-8 4-48 0,4-5 0 16,5 1 0-16,2-1 0 0,2 6-128 0,-5-2 0 15,-4 3 144-15,3-6-144 0,5 1 0 0,3 1 0 16,1 4 0-16,0 1 0 0,-4 0 192 0,1 3-48 15,-2 0 0-15,3 1 0 0,2 0 0 0,1 2 0 16,3 3 0-16,-3 0 0 0,-10 2-144 0,5 0 0 16,4-4 0-16,2 2 0 0,3 3 0 0,1-2 0 0,-6 2 0 0,0 0 0 15,-2-1 0-15,2 3 0 16,6-2 0-16,3 3 128 0,1 3-128 0,-4-1 192 0,0 1-192 0,-3 0 192 16,4 0-64-16,3 1-128 0,5 3 192 0,3 1-64 15,1 0-128-15,3 1 0 0,-1-2 144 0,2 0-144 16,-1 5 0-16,1 3 144 0,5 0-144 0,1 2 0 15,6-5 0-15,4 2 0 0,1 3 0 0,5-1 0 16,-2 1 0-16,4 2 0 0,1-1 0 0,3 2 0 16,0 2 0-16,0-1 0 0,0-3 0 0,2 3 0 15,3 1 0-15,1 0 0 0,-1 2 0 0,4 1 0 16,1 0 0-16,4-2 0 0,2-4 0 0,4 2 0 16,2 0 0-16,2-3 0 0,2-2 0 0,3 2 0 15,6-2 0-15,0 1 0 0,2-5 0 0,2 2 0 0,4 2 128 0,0-2-128 16,3 3 0-16,1 1 0 0,1-3 176 0,1 3-176 15,3-2 160-15,0 1-160 16,3-4 0-16,2 4 128 0,2-3-128 0,3 1 0 0,4 0 0 0,5-3 0 16,3 3 0-16,1-2 0 0,0 0 0 0,-1 0 0 15,0-1 0-15,3-3 0 0,-2 2 0 0,5 1 0 16,5-3 0-16,3 0 0 0,3 0 0 0,-2-1 0 16,-3 0 0-16,1 0 0 0,0-1 0 0,4-2 0 15,5 1 0-15,1-1 0 0,2 2 0 0,0 1 0 16,-7-3 0-16,0 0 0 0,4-1 0 0,3-1 0 15,5 5 0-15,-2-4 0 0,-3-2 0 0,2 1 0 16,1-3 0-16,3 3 0 0,-1 0 0 0,1 0 0 0,0-3 0 16,-1 1 0-16,-2 2 0 0,-32-9 0 0,6 4 0 0,8-1 0 15,2 2 0-15,4 0 0 0,3 3 0 0,2 0 0 16,4-3 0-16,66 13 0 0,-22-3 0 0,-17-2 0 16,-10-3 0-16,-3 0 0 0,-2-3 0 0,1 2 0 15,0-3 0-15,-3 2 0 0,-5 0 0 0,1-3 0 16,1 1-160-16,2 3 160 0,2-2-128 0,-2-1 128 15,-4 0-144-15,0-2 144 0,1 2-160 0,3-4 160 16,1 3-192-16,-2-3 48 0,-3-2 16 0,0 1 0 16,0-2 128-16,2-2-160 0,-1 2 160 0,2-1-160 15,-1-3 160-15,0-1 0 0,-4-1 0 0,1 2-128 16,1-1 128-16,2 0 0 0,0-1 0 0,-3 0 0 16,0 1 0-16,-3-3 0 0,2-4 0 0,1 3 0 15,-1 1 0-15,-3-3 0 0,0-1 0 0,-2-3 0 16,-2 2 0-16,0-4 0 0,0 2 0 0,2-1-128 0,-1-3 128 15,-2 1-192-15,-4 0 192 0,-2 1-192 0,1-2 896 0,-4-3 160 16,0-1 32-16,1-1 16 16,0-2-1680-16,-3 1-320 0,-6-2-80 0,-25 9-16 0,4-2 880 0,1-1 304 15,0-2-192-15,1-3 192 0,-3 0 0 0,-1-2 0 16,1-1 0-16,18-23 0 0,-8 4 192 0,-8 4-32 16,-9-2 0-16,-3 2 0 0,-4 1 96 0,-5 2 0 15,-2 0 16-15,-5 3 0 0,-4 0-64 0,-2-1-16 16,-5 1 0-16,-3-2 0 0,-1 2 0 0,-4-3 0 15,-3-1 0-15,-1-3 0 0,-2-1-192 0,0 3 0 16,-6 0 0-16,0-1 0 0,-1 5 0 0,-4-2 0 16,-3 0 0-16,-2 3 0 0,-3 2 0 0,-5 0 0 0,-6 0 0 15,-3-2 0-15,-3-2 0 0,0 1 0 0,0 3 0 16,0 0 0-16,-1-2 0 0,-3 3 0 0,-5 3-144 0,-2 0 144 16,-6 4 0-16,2-2 0 0,2 1 0 0,0 1 0 15,-3 0 144-15,-4 4-144 0,-5 2 0 0,1 0 144 31,3-1-544-31,4 1-112 0,0 0-32 0,1 3 0 16,1 4-1280-16,-3-2-256 0</inkml:trace>
  <inkml:trace contextRef="#ctx0" brushRef="#br0" timeOffset="-175168.58">2156 12954 4607 0,'0'0'192'0,"0"0"64"0,0 0-256 0,0 0 0 16,0 0 0-16,0 0 0 0,10 9 576 0,-10-9 64 15,0 0 0-15,11 5 16 0,0-2-528 0,-11-3-128 16,10 3 0-16,-10-3 0 0,0 0 0 0,9 7 0 15,-9-7 0-15,10 5 128 0,-10-5-128 0,7 5 0 16,-7-5 0-16,8 8 0 0,-8-8 0 0,0 0 0 16,0 0 0-16,9 5 0 0,-9-5 176 0,0 0 0 15,0 0 0-15,0 0 0 0,0 0 960 0,0 0 192 16,0 0 32-16,0 0 16 0,0 0-352 0,4-12-80 16,-4 1-16-16,2-4 0 0,2-3-416 0,0-3-96 15,1-1-16-15,1-3 0 0,1 0-240 0,3-4-160 0,1-6 192 0,2 0-192 16,1-3 0-16,0-4 0 0,3-5 0 0,-2-4 0 15,3-5 0-15,3 1 0 0,3 1 0 0,1-2 0 16,-1-4 0-16,1 2 0 0,3-1 0 0,-1-2 0 16,-2 0 128-16,1 0-128 0,-1-1 0 0,2 1 0 15,1-3 0-15,1 2 0 0,-1-4 0 0,2-2 0 16,2 0 0-16,1 0 0 0,0 0 0 0,4-1 0 16,4 1 0-16,-1-2 0 0,5-3 0 0,-7 1 0 15,-4-1 0-15,-2 1 0 0,0 3 0 0,-1 1 0 16,0-1 0-16,2 3 0 0,0-2 0 0,0 1 0 15,3-2 0-15,1 2 0 0,4 0 0 0,1-1 0 16,-3 1-128-16,-1-2 128 0,-1-2-208 0,-1 5 80 16,-2 2 128-16,-2 6 0 0,1-2 0 0,1 1-128 0,0 0 128 0,1 4 0 15,0-2 0-15,2 3-128 16,0-1-32-16,1 3 0 0,1 2 0 0,1 1-7280 16</inkml:trace>
  <inkml:trace contextRef="#ctx0" brushRef="#br0" timeOffset="-174384.37">4600 8607 12671 0,'24'-27'560'0,"-5"8"112"0,0-2-544 0,2-2-128 16,-2-6 0-16,2 2 0 0,0-4 480 0,0 2 64 15,2-3 16-15,1 2 0 0,2 2-416 0,3 1-144 16,2-2 0-16,0 1 144 0,2-4-144 0,3 2 0 16,2 4 0-16,0-3 0 0,3-1 0 0,-2-2 0 15,-3 0 0-15,-3 0 0 0,-4 2 0 0,-2 3 0 0,0-2 0 0,-1 2 0 16,0 0 0-16,-1 3 0 0,1 4 0 0,-3-4 128 15,-2 1-128-15,2 1 0 0,-3 3 144 0,4 1-144 16,-1 1 208-16,-1-1-16 0,1 3-16 0,-2 2 0 16,1 4 32-16,-3-1 16 0,-2 3 0 0,0 4 0 15,0-2-32-15,-2 2-16 0,1 3 0 0,-4 3 0 16,0 2-48-16,-1 1-128 0,-2 5 192 0,-3 1-64 16,2 3 32-16,-3 4 0 0,-1 0 0 0,0 8 0 15,-3 0-16-15,-1 4 0 0,-1 4 0 0,-2 5 0 16,1 9 16-16,-2 5 0 0,-1 5 0 0,-5 6 0 15,-4 0-16-15,0 3 0 0,-3 5 0 0,-1 7 0 16,-1 4-144-16,0-2 0 0,-2 2 0 0,0 3 0 16,0 0 0-16,-1 2 0 0,0-1 0 0,3-5 0 15,-5-2 0-15,1-6 0 0,-3-3 0 0,3-2 0 16,-1 0 0-16,-2-3 0 0,-1-2 144 0,1 1-144 0,-4-5 0 0,-1 2 128 16,-5-5-128-16,-3 2 0 0,-7 2 0 0,0-5 128 15,2-2-128-15,-1 1 0 0,2 4 0 0,1-4 144 16,1-3-144-16,2 0 0 0,5 1 256 0,-2-1-48 15,3 2-16-15,-4-2 0 0,-6-1-64 0,1 0-128 16,-1-2 176-16,6 0-176 0,-3-1 128 0,4-3-128 16,-1 1 0-16,2 3 0 0,2-2 0 0,0-1-272 15,2 1 16-15,0-3 16 16,3-1-544-16,-4-1-112 0,-5 1-32 0,-1-4 0 16,1 2-464-16,2 1-80 0,-3-2-32 0,3 2 0 15,4 1 720-15,-4-5 144 0,2-2 16 0,3 0 16 0,-1-1 1232 0,2 1 240 0,-2 1 48 0,2 2 16 16,-1-1 32-16,-2 2 16 15,-5 5 0-15,-2-1 0 0,-2 5-416 0,-1 1-96 0,0-3-16 0,0-1 0 16,2 2-112-16,0-4-16 0,1 2-16 0,2 3 0 16,3-1-304-16,0 1 160 0,1 0-160 0,0-1 128 15,-5 2-128-15,-1-4 0 0,-3-1 0 0,1 1 0 16,2-1 0-16,2 1 0 0,1-7 0 0,1 5 0 16,2-2 224-16,1 0 16 0,3 0 0 0,2-4 0 15,3-1 192-15,2-1 32 0,2-2 16 0,0 1 0 16,-5 1-288-16,1-4-64 0,1-3-128 0,3-1 192 15,-2 2-368-15,1 1-80 0,-1-2 0 0,2-2-16 16,2 0-240 0,3-4-32-16,-3-1-16 0,0-3 0 0,3 2 32 0,0-3 0 15,-2 0 0-15,2-2 0 0,-2-5-16 0,3 1 0 0,0 0 0 0,0-4 0 16,0 1-48-16,3-4-16 0,0-1 0 0,-1-1 0 0,2-1 160 16,-3 1 48-16,3-3 0 0,0-1 0 0,0-1 272 0,1-1 128 15,1 2-128-15,8 0-5184 16</inkml:trace>
  <inkml:trace contextRef="#ctx0" brushRef="#br0" timeOffset="-174223.14">2394 12898 20383 0,'-14'-7'896'0,"7"0"192"0,0 2-864 0,0 0-224 16,1-4 0-16,1 4 0 0,5 5 0 0,-2-11 0 0,2 0 0 0,6-1 0 15,-3-6-192-15,5 0 64 0,3 0 128 0,6-5-6016 16,3-2-1088-16</inkml:trace>
  <inkml:trace contextRef="#ctx0" brushRef="#br0" timeOffset="-174080.92">2697 12254 18431 0,'5'-14'1632'0,"3"5"-1312"0</inkml:trace>
  <inkml:trace contextRef="#ctx0" brushRef="#br0" timeOffset="-173961.13">3358 11678 5519 0,'13'-11'496'15,"0"-3"-496"-15,2-2 0 0,2-1 0 0,2-3 1984 0,6-4 320 16,0-2 48-16,7-5 16 0,3-4-2032 0,0-4-336 16,3-1-192-16</inkml:trace>
  <inkml:trace contextRef="#ctx0" brushRef="#br0" timeOffset="-173795.37">4294 10470 17903 0,'1'-19'784'0,"2"9"176"0,-1-2-768 0,-2-5-192 0,3-1 0 0,-1 0 0 16,2 2 0-16,1-1 0 0,-2 0 0 0,4-3 0 31,2 1-336-31,0-3-112 0,-1-4-32 0,1 2 0 16,1-4-304-16,1 3-64 0,2-2-16 0,0 0 0 16,1-6-448-16,1 0-96 0</inkml:trace>
  <inkml:trace contextRef="#ctx0" brushRef="#br0" timeOffset="-173698.42">4674 9624 15887 0,'15'-29'704'0,"-3"10"144"0,0-7-672 0,2-4-176 0,-2-1 0 0,0 1 0 16,2-6 544-16,4 1 80 0,-3-1 16 0,6-1 0 16,-3-2-960-16,3-2-192 15,2-1-48-15,1-1-6976 0</inkml:trace>
  <inkml:trace contextRef="#ctx0" brushRef="#br0" timeOffset="-173575.29">5290 8573 11967 0,'12'-21'528'0,"-7"5"112"0,1-2-512 0,2 0-128 0,0-2 0 0,0 1 0 0,0 1 2000 0,2 0 368 15,-1-1 80-15,1-1 16 0,3-2-1712 0,0 2-352 16,-1 2-64-16,1 0-16 0,4-1-320 0,2-2 0 16,-1 0 0-16,3 1-6464 15,-1 0-1344-15</inkml:trace>
  <inkml:trace contextRef="#ctx0" brushRef="#br0" timeOffset="-173384.18">5823 7980 27647 0,'-28'9'2448'0,"10"2"-1952"0,-2 4-496 0,-2 3 0 16,-2 2 224-16,1 1-48 0,-2 6-16 0,-1 1 0 15,4 5-160-15,-1 3 0 0,-3-1 0 0,1 6 0 16,-3 4 0-16,-1 0 0 0,1 6 0 0,-3 1 0 31,1 2-704-31,-1 0-32 0,1 1 0 0,-2 2-10992 0</inkml:trace>
  <inkml:trace contextRef="#ctx0" brushRef="#br0" timeOffset="-173166.35">4396 9876 16575 0,'-31'35'1472'0,"11"-8"-1168"0,-3 3-304 0,1 5 0 0,-1 3 720 0,0 1 96 15,1 1 16-15,-3-1 0 0,-1-2-672 0,-1 0-160 16,0 1 0-16,1 3 0 0,-1 1 176 0,4-2 0 15,1-2 0-15,2 2 0 0,0-2 80 0,2 3 32 16,1-2 0-16,3-1 0 0,3 1-32 0,2-2-16 16,2-1 0-16,1-2 0 0,0 1-416 0,2-2-80 15,0 0 0-15,2-4-16 16,-2-2-2080-16,0-2-400 0</inkml:trace>
  <inkml:trace contextRef="#ctx0" brushRef="#br0" timeOffset="-173013.11">3741 11359 10127 0,'-20'32'896'0,"2"-9"-704"16,-5 6-192-16,-3 3 0 0,1 4 1728 0,-3 4 320 0,-2 1 64 0,0-3 16 16,1 0-1168-16,0-1-224 0,2-2-48 0,3 1-16 15,1 1-432-15,3 1-96 0,-1 1-16 0,2-2 0 16,2-5-128-16,0 1 0 0,-1-1-160 0,1 1 160 31,1-3-576-31,1-2-32 0,1 3 0 0,-1-5 0 16,-2 2-1760-16,3-1-368 0</inkml:trace>
  <inkml:trace contextRef="#ctx0" brushRef="#br0" timeOffset="-172916.96">2988 12491 8287 0,'-26'37'368'0,"7"-9"80"0,-4 3-448 0,-3 4 0 0,2 4 0 0,0 1 0 16,1 3 2496-16,-1 3 400 0,-5-1 96 0,1 2 16 15,1 4-1840-15,2-1-352 0,4-3-80 0,0-1-16 16,0-5-400-16,4-4-64 0,1-7-32 0,7-1-6800 16,6-6-1360-16</inkml:trace>
  <inkml:trace contextRef="#ctx0" brushRef="#br0" timeOffset="-171632.39">1799 9633 23039 0,'0'0'1024'0,"-7"10"192"0,2 3-960 0,1 5-256 0,1 3 0 0,-1 3 0 31,1 3-832-31,2 1-192 0,0 5-64 0,-1 5 0 0,1 4 848 0,-1 4 240 0,2 7 0 0,-2 2 0 16,0 1 0-16,-1 5 128 0,1 2 32 0,-1 5 0 15,1 2 80-15,-1 0 16 0,1 3 0 0,-1 5 0 16,-1 3-128-16,-1 0-128 0,0 5 176 0,1 4-176 16,-1 3 240-16,0 5-64 0,-1-2-16 0,-2 6 0 15,0 2 0-15,1 0 0 0,0 1 0 0,0 5 0 16,-1 1 48-16,2-2 16 0,-1 0 0 0,4-2 0 16,-2-1 64-16,1-5 16 0,1-2 0 0,1 2 0 15,-1-7 176-15,1 5 32 0,-2 0 16 0,1 3 0 16,1-4-144-16,-2 2-48 0,-1-1 0 0,1 3 0 15,-1 1-144-15,0 1-48 0,0-5 0 0,2 2 0 16,1 2 0-16,-2-3 0 0,0 2 0 0,-1-1 0 0,0-3-144 0,-2 5 192 16,5 2-192-16,-3-6 192 0,0-8-192 0,0-4 0 15,3-6 0-15,-1-5 0 0,-4-1 128 0,1-7-128 16,2-10 0-16,0-5 128 0,3-6-128 0,1-8 0 16,1-5 0-16,2-7 0 15,-1-3-720-15,1-5-32 0,1-5 0 0,1-5-7232 16,2-4-1440-16</inkml:trace>
  <inkml:trace contextRef="#ctx0" brushRef="#br0" timeOffset="-170982.27">250 14370 22575 0,'-15'-5'992'0,"10"4"224"0,0-1-976 0,0 0-240 16,1-1 0-16,4 3 0 0,0 0 176 0,0 0-16 15,0 0 0-15,4-5 0 0,1 1 32 0,3 1 16 16,3 0 0-16,3 1 0 0,4-2 112 0,3 3 32 16,5-1 0-16,27 1 0 0,1 0 0 0,-6-1 0 15,-1 1 0-15,1 0 0 0,4-2-176 0,-20 2-48 16,6 2 0-16,8 1 0 0,7-1-128 0,5-1 160 15,1 1-160-15,4 0 160 0,2 1-160 0,65 3 0 16,-13 2 0-16,-7-3 0 0,-6 3 192 0,-5-2-64 16,0-2 0-16,3 1 0 0,6-1-128 0,-3-2 128 15,0 2-128-15,7-3 128 0,3 0-128 0,2-3 160 0,1 1-160 16,3-4 160-16,4 4-160 0,1-4 128 16,1-2-128-16,2 3 128 0,7-3-128 0,-3 2 0 0,1-3 0 0,4 3 128 15,-1 1-128-15,0-2 0 0,-2 1 0 0,2 1 0 16,5 2 0-16,-4-1 0 0,-6 1 0 0,7 1 0 15,2 2 0-15,-5-1 0 0,-9 0 0 0,5 1 0 16,5 0 0-16,-6 1 0 0,-5 0 0 0,1 1 0 16,3-2 0-16,-6 1 0 0,-5 0 0 0,-3-1 0 15,1 0 0-15,-3 0 0 0,0 0 0 0,-6-1 0 16,-6 0 0-16,-2-1 128 0,3 0-128 0,-8 1 0 16,-9-2 0-16,-8-1 0 0,-6 0 128 0,-3 2-128 15,-2-1-128-15,-6 1-64 0,-2 0-16 0,-7-1 0 16,-8-2-352-16,-7 1-64 0,-7 0-16 0,-5-1 0 31,-4-2-480-31,-3 1-96 0</inkml:trace>
  <inkml:trace contextRef="#ctx0" brushRef="#br0" timeOffset="-166195.02">1794 14387 5519 0,'0'0'240'0,"5"11"64"0,-2 3-304 0,3-3 0 0,-3 2 0 0,2 1 0 0,1-4 1184 0,1 1 176 16,-2-3 48-16,-5-8 0 0,7 12-560 0,-2-2-96 15,-5-10-32-15,0 0 0 0,7 6-208 0,-7-6-32 16,0 0-16-16,0 0 0 0,0 0-16 0,0 0-16 15,0 0 0-15,0 0 0 0,0 0-48 0,8-11 0 16,-2-6 0-16,2 0 0 0,-6-4 144 0,0 0 32 16,3-1 0-16,-1 0 0 0,-2-3-32 0,-2 1 0 15,-1 0 0-15,3-4 0 0,2-1-64 0,1-1-16 16,-2-1 0-16,5-3 0 0,-2-1-96 0,1-2-32 16,1-1 0-16,1-2 0 0,0-1-112 0,4-1-16 0,1 0-16 0,0-4 0 15,3 0-176-15,2-2 192 0,2-3-192 0,-2-1 192 16,-1-3-192-16,2-1 160 0,-1 3-160 15,3 0 160-15,1-2-160 0,2-1 0 0,0 0 0 0,3-1 0 16,0 0 0-16,0-2 0 0,-1-4 0 0,5 0 0 16,3 1 0-16,2 0 0 0,0-1 0 0,2 0 0 15,0-6 0-15,-6 1 0 0,-3-2 0 0,2 1 0 16,4 3 0-16,2-3 0 0,0 2 0 0,-1 0 0 16,-2-1 128-16,5 1-128 0,4-3 128 0,2 1-128 15,2 6 128-15,-2-2-128 0,-4-2 128 0,-1-1-128 16,-2 0 176-16,2-1-48 0,1 0-128 0,-2-1 192 15,2 2-192-15,1 0 0 0,3 2-144 0,-1-5 144 16,-3-1 0-16,0 1 0 0,0 1 0 0,-2 1 0 16,-7-1 0-16,3 1 0 0,2 1 0 0,-4-1 0 0,6 2 0 15,-2-3 0-15,0 1 0 0,3 1 0 0,3-4 0 16,2 2 0-16,0 1 0 0,-2 0 0 0,-2 3 128 0,0-3-128 16,-1-2 0-16,1 2 0 0,0 2 0 0,0 1 0 15,1-4 0-15,0 1 0 0,0 3 128 0,6 3-128 16,-1-2 0-16,-4 1 0 0,-3-2 0 0,0-1 0 15,-2 0 0-15,3 3 0 0,-3-2 0 0,3 1 0 16,0 0 0-16,3 0 0 0,2 4 0 0,-1-3 0 16,2-3 0-16,-2 3 0 0,-3-1 0 0,-1 3 0 15,-1-5 0-15,-1 3 0 0,1 0 0 0,0 2 0 16,-2 1 0-16,0 2 0 0,3 1 0 0,-1 2 0 16,1 0 128-16,-3 0-128 0,-2 3 0 0,-1-3 0 15,-8 0 0-15,1 1 0 0,-2 2 0 0,1 1 0 0,0 0 0 0,0 1 0 16,1-1 0-16,0 2 128 0,0 4-128 0,1-2 0 15,-3-2 176-15,3 5-176 0,-1-2 160 0,1 6-160 16,0-2 144-16,-1 3-144 0,1 2 128 0,-3 3-128 16,-3 0 0-16,-1 2 0 0,-5 3 0 0,-2-1 0 15,0 2 0-15,-2 6 128 0,-3 0-128 0,1 0 0 16,-2 0 0-16,-1 6 0 0,1 0 0 0,-3 4 0 16,-1 2 0-16,-1 1 0 0,-5 10 0 0,0 0 0 15,2-7 0-15,-2 7 0 0,0 0 0 0,0 0 0 16,0 0 0-16,0 0 0 0,0 0 0 0,-5 18 0 15,-4-2 0-15,0 4 0 0,-1 1 0 0,0 6 0 16,-1 0-128-16,-2 6 128 0,-2 0-160 0,-1 3 160 16,-1 2-128-16,-5 0 128 0,-2 2 0 0,-2 7-144 15,-4 3 144-15,-2 2 0 0,-4 3 0 0,2 2 0 16,-1-2 0-16,-2 4 0 0,-1 2 0 0,-1 2 0 0,0 4 0 16,1 3 0-16,2 2 0 0,-4 1 128 0,-2 2-128 0,-4 1 0 15,-2 2 0-15,1-3 128 0,2 0-128 0,-2 1 0 16,3 3 0-16,-1 0 0 0,-1-1 0 0,3 1 0 15,4 4 0-15,-3-4 0 0,-8 1 0 0,-1-3 0 16,-1-1 0-16,3 5 0 0,0-4 128 0,2-2-128 16,3 0 160-16,1 1-160 0,1-1 272 0,3-3-32 15,3-4-16-15,-1 2 0 0,-4 3-96 0,2-2 0 16,1-4-128-16,-1 2 192 0,4-3-192 0,-1 1 128 16,4-2-128-16,1 1 0 0,-2 1 128 0,1-2-128 15,0 0 0-15,2 1 144 0,0-5-144 0,2 5 0 16,2 2 0-16,-4-4 0 0,-8 3 0 0,3-5 0 0,-1 0 0 15,-1-2 0-15,2 2 0 0,2-2 128 0,-2 3-128 0,2-2 0 16,-1 3 128-16,2-4-128 0,-1 0 0 0,1 1 128 16,3-3-128-16,0 0 0 0,0 3 144 0,-2-2-144 15,-1-1 0-15,-2 1 0 0,-3-1 0 0,0 0 128 16,-1-3-128-16,1 1 0 0,2-1 0 0,0 1 0 16,1 2 0-16,0 0 0 0,-2-4 0 0,3 1 128 15,0-2-128-15,0 2 0 0,-1 0 0 0,-3-1 0 16,-4-2 128-16,3 2-128 0,-1 2 160 0,3-2-160 15,4 0 128-15,0-2-128 0,-1 0 0 0,2 1 0 16,0 1 128-16,2-1-128 0,1 1 0 0,1 0 0 16,2 1 0-16,1-2 0 0,-2 2 0 0,2-3 0 15,-3 0 0-15,1-2 0 0,-1-3 0 0,-1 2 0 16,-1 2 0-16,1 3 0 0,1-2 0 0,2 1 0 0,2-1 0 0,1-1 0 16,1-4 0-16,-2 3 0 0,2 0 0 15,0-4 0-15,2 0 0 0,0 2 0 0,0-1 128 0,0 0-128 16,2 2 0-16,2-4 144 0,-1 2-144 0,1-2 0 15,1-1 144-15,-1-3-144 0,-2-2 0 0,2 0 144 16,-1 0-144-16,3 0 0 0,-4 0 128 0,3-4-128 16,2 1 0-16,2-2 0 0,-3-3 0 0,3-4 0 15,0-2 0-15,-1-1 0 0,-1-4 128 0,3 0-128 16,-1-2 0-16,1-2 0 0,1 1 128 0,2-3-128 16,-1-2 0-16,0-1 0 0,-3 1 0 0,2-6 0 15,0 0 0-15,1 2 0 0,2-3 0 0,-2 0 0 16,0 1 0-16,0-2 0 0,1-2 0 0,6-2 0 15,-9 0 128-15,9 0-128 0,-8-2 0 0,8 2 0 0,-7-4 0 0,3-4 0 16,1-1 128-16,3-4-128 0,2 0 0 0,1-5 0 16,3-2 0-16,-1-3 0 0,4-7 0 0,1-2 0 15,0-4 0-15,5-3 0 0,2-4 0 0,-1-3 0 16,1 0 0-16,2-2 0 0,2-3 0 0,2 0 0 16,0 0 0-16,3 1 0 0,2-4 0 0,-3-4 0 15,-3-2 0-15,-1 1 0 0,0-2 0 0,0 2-144 16,2-4 144-16,2 0 0 0,2-3 0 0,2-2 0 15,1-3 0-15,1 1 0 0,1-1 0 0,4 0 0 16,2-3 0-16,1-1 0 0,7-2 0 0,-4-3 0 16,-3 2 0-16,-2 2 0 0,-1-4 0 0,1 2 0 15,1 3 0-15,1-5 0 0,1 1 0 0,2 1 0 16,-4-1 0-16,4 3 0 0,1-3 0 0,3 0 0 16,-3 0 0-16,0-1 0 0,-3 4 0 0,-1-1 0 0,-1-3 0 0,1 2 128 15,2-4-128-15,-1 3 176 0,1-3-176 0,4 3 192 16,2-4-192-16,-1 3 192 0,-2-4-192 0,-1 2 0 15,-2 2 0-15,0-3 128 0,-2 4-128 0,2-1 192 16,0 3-192-16,1-1 192 0,-1-2 0 0,3 4 16 16,-1 0 0-16,3-3 0 0,2 1-80 0,-2 2 0 15,-4-2-128-15,-2 5 192 0,1 0-192 0,0 1 176 16,-1-1-176-16,2 0 160 0,4 0-160 0,1 1 0 16,3-1 144-16,-1 0-144 0,1-4 0 0,1 2 0 15,-4-1 0-15,1 1 128 0,-2-4-128 0,1 5 0 16,1 3 0-16,0 0 0 0,-1 0 0 0,2-1 0 15,0-3 0-15,0 3 0 0,-5 4 0 0,-1 0 0 0,-3 4 0 0,-1-4 0 16,-1 5 0-16,0-1 128 0,2-2-128 16,0 2 0-16,1-2 0 0,1 4 0 0,3 2 0 0,0 1 0 15,2-5 0-15,-3 3 0 0,-6-3 0 0,1 5 0 16,-3 1 0-16,-1 0 0 0,0 2 0 0,0 1 0 16,1-1 0-16,-2 2 0 0,0 3 0 0,3-1 128 15,3-3-128-15,-2 3 0 0,-1 4 0 0,-2-2 128 16,1-1-128-16,-3 2 0 0,-1 2 0 0,0-2-128 15,-3 0 128-15,1 4 0 0,-2-2 0 0,1 4-128 16,-1-4 128-16,2 6 0 0,-4-2 0 0,2 4 0 16,2 2 0-16,-2 3-160 0,-3 2 160 0,-2 5 0 15,0 1-160-15,-4 0 160 0,-1 4-128 0,-1 2 128 16,1 0-128-16,-4 5 128 0,-1 1-128 0,-3 1 128 16,-4 7 0-16,-6 6-160 0,0 0 160 0,7-8 0 0,-7 8-128 0,0 0 128 15,0 0 0-15,0 0 0 0,0 0-128 16,-2 11 128-16,-1 5 0 0,-5-1 0 0,-2 3 0 0,-3 2-128 15,-1 0 128-15,-1 3 0 0,-3 5 0 0,-2 1 0 16,-3 3-128-16,-1 2 128 0,-3 6 0 0,-1 4 0 16,-2 0 0-16,-1 4 0 0,-1 5 0 0,-1 2 0 15,1 5 0-15,-2 2 0 0,-1 0 0 0,-1 4-128 16,-1 3 128-16,-5 3 0 0,-5 5 0 0,-2-1 0 16,-1-1-128-16,2 0 128 0,-1 0 0 0,2 0 0 15,0 4 0-15,2 1 0 0,0 6 0 0,-3-1 0 16,-4-2 0-16,-3 3 0 0,-1 2 0 0,0 2 0 15,1 2 0-15,3-1 0 0,2 1 0 0,2 2 0 16,4 0 0-16,-4-2 0 0,-4-6 0 0,-1 2 0 0,-1-2 0 16,0 1 0-16,2-1 0 0,0-1 0 0,4 0 0 0,2-3 0 15,3 0 0-15,-4 2 0 0,-1-1 0 0,-3-1 0 16,4-3 0-16,0-1 0 0,1-188 0 0,1 366 0 16,1-184 0-16,1 2 0 0,5 0 0 0,-1-3 0 15,1-2 0-15,1 1 0 0,2-2 0 0,-1 2 0 16,-6 0-192-16,3-4 64 0,-2 0 128 0,2-4-208 15,1 1 48-15,1 0 16 0,1 1 0 0,1-3 0 16,3-1 144-16,0-3-208 0,-1 1 80 0,1-2 128 16,3-1-160-16,-4-2 160 0,-4 3 0 0,-1 0-144 15,-4 1 144-15,1-2 0 0,1 0 0 0,0-1 0 16,3 1 0-16,-1 0 0 0,3-1 0 0,-1 2 0 16,1 1 0-16,1-1 0 0,3 0 0 0,-4 0 0 15,-3-1 0-15,-1-2 0 0,-2-1 0 0,3 0 0 0,2-1 0 0,1 1 0 16,-2 2 0-16,1-2 0 0,0 0 0 0,1 0 0 15,2-1 0-15,0 1 128 0,3 0-128 0,-2 0 0 16,-5 0 0-16,0 1 0 0,0 0 0 0,-2 2 0 16,-3-1 0-16,0 0 128 0,1-2-128 0,1 0 128 15,0 1-128-15,2-2 128 0,1-1 16 0,3 0 16 16,1 3 0-16,1 0 0 0,-2-1 16 0,2-1 0 16,-2-4 0-16,-2 1 0 0,-2 1-176 0,2-5 128 15,2 1-128-15,1-1 128 0,0 3-128 0,2-5 0 16,1 0 0-16,1 0 0 0,-1-1 0 0,4 2 0 15,0-3 0-15,2-1 0 0,1-1 0 0,2 0 0 16,-4-4 0-16,0 2 0 0,-2-1-128 0,3 1 128 16,0-2 0-16,1 3 0 0,-1-1 0 0,1-2 0 0,0-1 0 0,4-1 0 15,3-3-192-15,0 0 192 0,1-2-192 0,1 0 192 16,1-6-176-16,2 1 176 0,1-3-128 0,0 1 128 16,2-4 0-16,3 1 0 0,-1-1 0 0,2-5 0 15,1-3 0-15,3-8-160 0,0 10 160 0,0-10 0 16,0 0-160-16,0 0 160 0,0 0-128 0,12 4 128 15,-12-4-160-15,14-2 160 0,1 0-192 0,-1-3 192 16,1-5-160-16,3-3 160 0,1-4-128 0,1-2 128 16,3-2 0-16,3-1-128 0,-1-6 128 0,4 0 0 15,3-5 0-15,0-2 0 0,-3-2 0 0,2-3 0 16,-3-3 0-16,2 1 0 0,3-4 0 0,3 1 0 16,1-8 0-16,1 3 0 0,1-2 0 0,3-3-128 15,0-2 128-15,4-6 0 0,-2 0 0 0,1-2 0 16,-5 1 0-16,0-3-128 0,1 0 128 0,0-2 0 0,3-2 0 15,1-3 0-15,1 0 0 0,4 1 0 0,3-1 0 0,1-5 0 16,-1-1 0-16,-3-2-128 0,-3-1 128 0,0-2 0 16,0 2-144-16,0 2 144 0,1-6 0 0,3 0 0 15,1-4-144-15,3 4 144 0,1 2 0 0,-3 1 0 16,-5-5 0-16,1 0 0 0,0-2 0 0,3 0 0 16,0 1 0-16,6-2 0 0,3-2 0 0,0 0 0 15,-2-5 0-15,1 2 0 0,-7-2 0 0,0 0 0 16,2-5 0-16,0 3 0 0,2 5 0 0,3-3 0 15,1 3 0-15,-2 2 0 0,-5-4 0 0,-2 4 0 16,0 3 0-16,1-2 0 0,1-1 0 0,2 4 0 16,0 1 0-16,1 4 0 0,0-2 0 0,-2-1 0 15,-8 1 0-15,1 0 0 0,-2 1 0 0,1 2 0 0,0 0 0 0,-1-4 0 16,-1 1-192-16,0 0 64 0,4 5 128 0,-2-2-208 16,0 0 208-16,-7 1 0 0,0-2-160 0,-3 1 160 15,-2 3 0-15,1 1 0 0,2 2 0 0,0 2 0 16,-1-3 0-16,1 3 0 0,0 1 0 0,3 1 0 15,3 3 0-15,1 1 0 0,-3 0 0 0,-3 0 128 16,-3-1-128-16,-1 1 192 0,1 3-192 0,1-2 192 16,-2 2-192-16,2 1 128 0,1 1-128 0,1 0 128 15,2-2-128-15,1 1 160 0,-2 7-160 0,-1-1 160 16,-4-2-160-16,-1 5 160 0,-5-2-160 0,0 5 160 16,-1 0-160-16,-1 2 192 0,0 1-192 0,1 2 192 15,1 2-192-15,0 2 128 0,0 3-128 0,-1 2 128 16,0 2-128-16,2 3 0 0,0 1 0 0,1 2 0 15,-3-1 0-15,-2 1 0 0,0 1 0 0,-3 4 0 0,-4 0 0 0,-2 4 0 16,-3 3 0-16,-1 2 0 0,-1 0-144 0,-2 3 144 16,-3 4 0-16,1 3 0 0,-2 0-176 0,-6 8 176 15,5-5-160-15,-5 5 160 0,0 0-128 0,0 0 128 16,0 0 0-16,0 0-144 0,-1 14 144 0,-3 3 0 16,-1 2 0-16,-2 1-128 0,-2 1 128 0,-1 5-192 15,-3 0 192-15,-4 7-192 0,-3 5 192 0,-5 3 0 16,-3 3-144-16,-2 1 144 0,1 0 0 0,-3 9 0 15,-3 0 0-15,-1 6 0 0,1 2 0 0,-2 1 0 16,0 4 0-16,-3 3 0 0,2 1 0 0,-4 3 0 16,3 1 0-16,-8 5 0 0,-4 0 0 0,-2 3 0 15,-1-6 0-15,1 4 0 0,1 1 0 0,2 2 0 0,3 3 0 0,-1 0 0 16,-3-2 0-16,-2 3 0 0,-6 1 0 0,2 5 0 16,0 0 0-16,2 1 0 0,0 4 0 0,2-2 0 15,0 3 0-15,-1-1 0 0,0 2 0 0,-4-2 0 16,-3 0 0-16,3 2 0 0,1-2 0 0,3 1 0 15,2-2 0-15,3 1 0 0,2-5 0 0,-3 5 0 16,-1-2 0-16,-3-2 0 0,-2-3 0 0,2 1 0 16,5-3 0-16,0-1 0 0,1-2 0 0,2-1 0 15,1-2 0-15,3 2 0 0,0 0 0 0,-2-4 0 16,-4-2 0-16,0-4 0 0,2-1 0 0,2 1 0 16,-1 2 0-16,3-4 0 0,-1-1 0 0,4 1 0 15,0-2 0-15,4 1 0 0,0-2 0 0,2 2 0 16,-6 0 0-16,-2-2 0 0,-3-3 0 0,1-1 0 15,1-5 128-15,1 6-128 0,-1 0 128 0,1 1-128 0,-1-2 128 0,0 0-128 16,1 0 128-16,-6 2-128 0,-6-1 144 0,-1 5-144 16,-6-2 160-16,2 1-160 0,0 3 256 0,1 2-64 15,-1 0 0-15,3-1 0 0,4-1 64 0,-5 7 0 16,-4-5 0-16,2 1 0 0,1-2-96 0,1-2-16 16,-1-1 0-16,3 1 0 0,3 1-144 0,2 1 0 15,-1 3 0-15,2-5 0 0,-7-2 0 0,-1 5 0 16,-5 3-144-16,3-1 144 0,1 2-224 0,1-1 16 15,0 3 0-15,0 1 0 0,-3-1-128 0,-4 4-32 16,-6 2 0-16,3-1 0 0,4 1 48 0,6-3 16 16,3-2 0-16,6 0 0 15,3-2-1024-15,2-3-208 0,0 0-32 0</inkml:trace>
  <inkml:trace contextRef="#ctx0" brushRef="#br0" timeOffset="-160942.06">1497 15034 20671 0,'0'0'1840'0,"0"0"-1472"0,0 0-368 0,0 0 0 0,0 0 288 0,3-7-16 16,5 1 0-16,-2-6 0 0,2 0-112 0,0-2-32 15,1-3 0-15,3-4 0 0,-1-4-128 0,12-24 0 16,-3 3 144-16,2-1-144 0,2 1 0 0,-1-2 0 16,-1-3 0-16,-1-1 0 0,3-4 0 0,2 2 128 15,-1-4-128-15,1-1 0 0,0-2 0 0,2 1 128 0,3-2-128 0,1-1 0 16,2-4 208-16,-2 0-16 0,0 4-16 0,-2-2 0 16,-3 3 16-16,1-3 16 0,1 2 0 0,0-1 0 15,2-4-80-15,2 3-128 0,2 2 176 0,2-1-176 16,0 1 176-16,5-4-176 0,4 0 160 0,1-3-160 15,-4-1 128-15,-1 3-128 0,-4 1 0 0,0-2 0 16,2 2 0-16,0-1 128 0,-2 2-128 0,2-1 0 16,-2-2 0-16,3 6 0 0,2-2 0 0,0 5 0 15,0-1 0-15,1 0 0 0,-8-7 0 0,0 1 0 16,-2 4 0-16,2-2 0 0,-1 3 0 0,2-3 0 16,0 1 0-16,0 1 0 0,0-7 128 0,2 4-128 0,3 2 0 0,0-3 0 15,1 0 128-15,-1-1-128 0,-5 3 192 0,0-2 0 16,-1-4 0-16,-1 2 0 0,0-1 64 0,0 3 0 15,2 1 0-15,0-3 0 0,0-2-16 0,0 4 0 16,2 3 0-16,-1-2 0 0,0 4-80 0,0 2-16 16,-1 3 0-16,-2 0 0 0,-4-2 0 0,1 3 0 15,-3-1 0-15,3 2 0 0,1 2-144 0,0 1 160 16,2-2-160-16,-1 2 160 0,-1 3-160 0,3 2 0 16,0-3 0-16,0 1 0 0,-3-2 0 0,-1 2 0 15,-3-1 0-15,-1-1 0 0,-3 0 0 0,0 0 0 16,-2 3 0-16,-1-3 0 0,0-5 0 0,0 5 0 15,-3 3 0-15,2 2 0 0,0-3 0 0,-1 0 0 16,-2 3 0-16,2-1 0 0,0 2 0 0,0 1 128 0,-3 3-128 0,5-4 0 16,1 2 128-16,0-3-128 0,-2 0 128 0,2 1-128 15,0 5 144-15,0-3-144 0,-1-2 160 0,2 1-160 16,-4-1 0-16,2-2 128 0,1 0-128 0,-1-2 0 16,3-1 0-16,1 4 0 0,-2-1 128 0,3 2-128 15,2 3 0-15,1 1 128 0,0-3-128 0,3 3 0 16,4 2 0-16,-1-1 128 0,-2-1-128 0,3 2 0 15,0-2 0-15,-3-1 0 0,-4 0 0 0,1 3 0 16,3 1 0-16,-4-1 0 0,-1-3 0 0,1 1 0 16,2-1 0-16,0 1 0 0,-3 3 0 0,0 1 0 15,1 0 0-15,-1-1 0 0,0 1 128 0,1 2-128 16,-2-1 0-16,0 1 176 0,-1 2-176 0,-1-2 160 16,-1 1-160-16,3-2 192 0,-3 1-192 0,3 0 192 15,-2 0-192-15,-1-1 128 0,-1 2-128 0,0 5 128 0,1 0-128 0,-3 2 0 16,-2-1 0-16,-3 4 0 0,1-3 128 15,0 4-128-15,0 3 128 0,0-2-128 0,-1-3 128 0,1 2-128 16,0 0 128-16,2-2-128 0,2 0 0 0,-3 0 128 16,3 1-128-16,-3 2 0 0,-4 2 0 0,-2-3 0 15,1 3 128-15,-2-1-128 0,-3 0 0 0,-1 2 0 16,-1 0 0-16,0 0 128 0,-2-3-128 0,1 0 0 16,-3 1 0-16,2 0 0 0,-3 4 128 0,2-1-128 15,-3-1 128-15,-1 2-128 0,0 2 176 0,0 1-48 16,0 0-128-16,2-3 192 0,-2 1-192 0,0 1 128 15,0-1-128-15,1 2 0 0,-1-2 0 0,1 3 0 16,1-1 0-16,-2 0 0 0,2 2 0 0,-1 4 0 16,1-1 0-16,-2 9 0 0,1-9 0 0,0 4 0 0,2-3 0 0,-3 8 0 15,0 0 0-15,0 0 0 0,0 0-128 0,0 0 128 16,0 0-128-16,0 0 128 0,0 0-192 0,0 0 192 16,-4 13-144-16,0 1 144 0,2 4 0 0,-4 1-144 15,0-1 144-15,0 2 0 0,1 2-144 0,-3 4 144 16,-1 0-160-16,0 4 160 0,-3 1-208 0,-1 3 80 15,-2 7 128-15,-3-2-192 0,-3 1 192 0,-1 2-192 16,-4 3 192-16,-2 7-192 0,-1 2 192 0,-2 1-192 16,0-2 32-16,-2 4 0 0,-3 7 0 0,0 2 0 15,-2 5-144-15,0 5-16 0,1 0-16 0,-5 6 0 16,-2 2-48-16,-3 1-16 0,-7-1 0 0,2-3 0 16,1 3 96-16,3-3 32 0,2 3 0 0,2-1 0 15,-1-3 272-15,1 1 0 0,1-4-128 0,-3 1 128 0,-2 2 0 16,-1-3 0-16,-1-2 0 0,0 1 0 0,2 0 0 0,2-2 0 15,3 1 128-15,-1 0-128 0,3 2 128 0,-3-2-128 16,-1 0 0-16,-3-2 144 0,-1-2-144 0,-2 2 0 16,0 0 0-16,2 1 0 0,-3 3 0 0,2-3 0 15,2-1 0-15,1-1 0 0,-3-1 0 0,-2 4 0 16,-5 4 0-16,2-4 0 0,2-2 0 0,1-1 0 16,-1-1 0-16,4 2 0 0,1-1 0 0,2 2 0 15,3 2 0-15,-6-1 0 0,-4-2 128 0,-2-2-128 16,2-3 0-16,-1 2 128 0,5-1 32 0,1 1 0 15,2 0 0-15,1 0 0 0,2 1-32 0,0 0-128 16,-3 0 192-16,-1-1-64 0,-2 1-128 0,2-5 0 16,1 0 0-16,3 1 128 0,-1-5-128 0,4 5 0 0,2 2 0 15,2-3 0-15,2-3 0 0,-1 2 0 0,4-5 0 0,-4 2 0 16,0-3 0-16,0-1 0 0,2 1 0 0,0-1 0 16,1-2 0-16,-1-1 0 0,3-2 0 0,1-1 0 15,1-1 0-15,1-3 0 0,2 2 0 0,-1 1 0 16,-1 1 0-16,3-1 128 0,0-3-128 0,2 2 0 15,1-5 0-15,-2 0 0 0,-4 1 0 0,3-3 0 16,-1 0 0-16,1-1 0 0,-6 1 0 0,4 3 0 16,0 1 0-16,2-4 0 0,0 3 128 0,1-3-128 15,3 3 0-15,2-3 0 0,-1 4 0 0,1-5 0 16,-1-1 0-16,2 2 0 0,3-2 0 0,0-1 128 16,1 0-128-16,0 0 0 0,-1-1 0 0,2-3 0 15,0 1 192-15,3-1-64 0,-3 0 0 0,1-1 0 16,-1 1 16-16,1-1 0 0,1-3 0 0,1 0 0 0,-2 2 0 0,-2-1 0 15,-4 2 0-15,2-2 0 0,0 1-144 0,-2-2 0 16,-1-2 144-16,3-1-144 0,-3-1 0 0,3-3-128 16,2-3 0-16,1 4-8672 15,-1-5-1728-15</inkml:trace>
  <inkml:trace contextRef="#ctx0" brushRef="#br0" timeOffset="-151884.1">7877 3548 25919 0,'0'0'1152'0,"0"0"224"0,-1-7-1104 0,1 7-272 0,0-9 0 0,0 9 0 15,0 0 576-15,0 0 64 0,0 0 16 0,0 0 0 16,0 0-16-16,0 0 0 0,0 0 0 0,0 0 0 16,0 0-272-16,4 14-64 0,2-4-16 0,2 4 0 15,-6 0-288-15,2 4 160 0,0-1-160 0,0 1 128 16,-2 4-128-16,1 3 0 0,-1-1 0 0,1 6 0 0,-2 0 0 0,0 3 0 16,-1 1 0-16,0 2 0 15,0-2 0-15,0 2 0 0,0-3 0 0,2-1 0 0,-1-3 0 0,0 2 0 16,2-2 0-16,-2-3 0 0,3 0 160 0,-2 1 0 15,2-3 0-15,1 0 0 0,-2-4 32 0,3-1 0 16,-1-1 0-16,0-1 0 0,0-2-64 0,0-2-128 16,2-2 192-16,-1 3-64 0,-1-3-128 0,2 1 0 15,-1-2 144-15,2-4-144 0,-8-6 0 0,11 5 144 16,-1 2-144-16,0-7 0 0,1-7 208 0,1 0-64 16,2-6-16-16,3-1 0 0,2-2 96 0,1-9 16 15,2-5 0-15,5-6 0 0,2-3-48 0,3-4-16 16,1-7 0-16,1 1 0 0,1-2 16 0,0 2 16 15,-7-3 0-15,-3 0 0 0,-2 0-80 0,-1 3 0 0,-2 4-128 0,-2 1 192 16,0 3-192-16,-1-4 176 0,1 2-176 0,-3 4 160 16,1 1-160-16,-1 1 192 0,-2 1-192 15,-1 4 192-15,0 1-192 0,-2 3 0 0,-1 1 0 0,-1 3 0 16,-3 0-160-16,-2 5 160 0,2 1-208 0,1 4 80 16,-3 4-192-16,1-3-48 0,0 5 0 0,1 1 0 31,-5 7-1072-31,0 0-224 0,0 0-32 0,0 0-7872 0,0 0-1568 0</inkml:trace>
  <inkml:trace contextRef="#ctx0" brushRef="#br0" timeOffset="-150179.09">8937 4027 21359 0,'-15'-1'944'0,"7"1"208"0,2 0-928 0,6 0-224 0,0 0 0 0,-8 0 0 16,3 1 0-16,-2 1 0 0,-2-1 0 0,9-1-160 16,0 0 160-16,0 0 224 0,-7-4-48 0,7 4-16 0,-5-6-16 0,5 6 0 15,0 0 0-15,0 0 0 16,0 0-144-16,-1-7 0 0,1 7-160 0,3-10 160 0,-1 1-384 0,2-2 32 15,1 2 0-15,0-2 0 0,0 2 176 0,2-5 48 16,0-4 0-16,2-1 0 0,-4 0 128 0,2 0 176 16,-1 0-48-16,2-6 0 0,-1 1 192 0,1 0 48 15,-2 0 0-15,1 2 0 0,-2 3 208 0,1 0 32 16,0 3 16-16,1-2 0 0,-1 0-64 0,0 2-16 16,1 0 0-16,-1 2 0 0,2 3-256 0,-2-2-48 15,0 1-16-15,1 1 0 0,-1 0-224 0,2 3 128 16,-1-1-128-16,0 4 0 0,-7 5 0 0,0 0 128 15,10-2-128-15,-10 2 0 0,0 0 0 0,0 0 0 16,8 11 128-16,-1 2-128 0,0 1 0 0,-2 0 0 16,2 0 0-16,0 4 0 0,-4-2 0 0,4-1 0 0,0-1 0 15,2 2 0-15,0-4 0 0,1-3 0 0,2 4 0 0,-1-4 0 16,-2 0 256-16,3-4-64 0,-1-3 0 0,2 1 0 16,-3 1 160-16,1-4 32 0,3-4 0 0,-1-1 0 15,1-3 80-15,1-3 32 0,2-2 0 0,-1 0 0 16,-3-3-240-16,1-2-32 0,0-5-16 0,0 2 0 15,1-2-64-15,-1 1-16 0,1-2 0 0,-2 2 0 16,0 1-128-16,-2-1 0 0,1-2 0 0,-2 1 128 16,-1 2-128-16,1-1 0 0,-1 3 0 0,-1-5 0 15,-3 0 0-15,-2 1 0 0,1-1 0 0,-1 4 0 16,-1 4 0-16,0 1 0 0,-1 2 0 0,0 0 0 16,0 6 0-16,-1 7 0 0,2-11 0 0,-2 11 0 15,0 0 0-15,0 0-144 0,0 0 144 0,0 0 0 16,0 0-144-16,0 0 144 0,0 0 0 0,0 0-144 0,0 0 144 0,0 0 0 15,0 0 0-15,1 16 0 0,-1-4 0 0,0 2-160 16,-1 2 160-16,-1 3 0 0,1 5 0 0,0 0 0 16,0 1 0-16,1 3 0 0,-2 2 0 0,0-5 0 15,-1 0 0-15,2 0 0 0,-3-5 0 0,0-2 0 16,1 1 0-16,-4-1 0 0,2-1 0 0,0 0 0 16,-1-3 0-16,-1-1 0 0,-2-1 176 0,-1 2-16 15,1-1 0-15,-2-3 0 0,-1 0-32 0,0-3-128 16,-5-1 192-16,4 2-64 0,-4-4-128 0,0 1 0 15,1 0 144-15,-1 0-144 0,1-4 0 0,-1 3 0 16,1-2 0-16,-1 2 128 0,2-4-128 0,1 0 0 0,0-2 0 16,1-1 0-16,0 2 0 0,2-2 0 0,1 1 0 15,1-1 0-15,0-3 0 0,1 0-208 0,2-1 80 0,0-4 128 16,-2-2-224-16,2 2 80 0,1-3 16 0,-1-2 0 16,0 0 128-16,2-1-208 0,-1 0 80 0,1 1 128 15,1 4-176-15,-1-2 176 0,-1 2-128 0,0 4 128 16,0-3 0-16,-1 3 0 0,1 0 0 0,5 8 0 15,0 0 0-15,-9-6 0 0,9 6 0 0,-11-1-128 16,0 1 128-16,0 1 0 0,3 2 0 0,-1 2 0 16,9-5 0-16,-9 8 0 0,1-2 0 0,-2 5 0 15,0 0 0-15,0 3-128 0,-2 2 128 0,2 3 0 16,0 2 0-16,1 3-160 0,-3 0 160 0,2 1 0 16,0 2 0-16,1-2-128 0,2 3 128 0,-1-1 0 0,0 1 0 15,3 1 0-15,0-2-128 0,0 1 128 16,0-5 0-16,0 0 0 0,0-3 0 0,1-1 0 15,0 1 0-15,0-4 0 0,1-2 0 0,1-2 0 0,2-3 128 0,0-9-128 16,0 10 176-16,0-10-176 0,0 0 160 0,0 0-160 16,0 0 128-16,0 0-128 0,0 0 144 0,0 0-144 15,0 0 160-15,0 0-160 0,8-10 176 0,-2 1-176 16,-1-3 192-16,0 1-192 0,-1-1 128 0,0-3-128 16,0-1 0-16,1 0 0 0,-2-3 128 0,0 0-128 15,1 0 0-15,0-2 0 0,1-2 0 0,0-2 0 16,0 1 0-16,2 2 0 0,-1-1 0 0,2 3 0 15,-2 0 0-15,3-1 0 0,0 1 0 0,0 1 0 16,0 0 0-16,-2 4 0 0,0-1 0 0,-1 5 0 0,-1 2 0 16,1-1 0-16,-1 2 0 0,-5 8 0 0,0 0-128 0,8-4 128 15,-8 4 0-15,9 0 0 0,-9 0 0 0,10 4 0 16,-1 3 0-16,0 1 0 0,0 0 0 0,0 3 0 16,0-2 0-16,1 3 0 0,2 1 0 0,0-3 0 15,-2 1 0-15,0-2 0 0,0-1 0 0,3-2 0 16,-1 2 0-16,2-3 0 0,-4-3 0 0,2 1 0 15,1-3 0-15,0 0 0 0,-3-1 128 0,4-1-128 16,3 0 160-16,-2-2-32 0,5-2 0 0,-1-2 0 16,3-5 64-16,-1 0 16 0,2 0 0 0,3-5 0 15,-3-1-32-15,2-5-16 0,-2-1 0 0,0-3 0 16,-3 0 0-16,0-5 0 0,-2 0 0 0,0-2 0 16,-3-2 128-16,-1 0 32 0,-1 0 0 0,-3 3 0 15,-2 2 64-15,-2-1 0 0,0 4 16 0,0-3 0 16,-1 3-128-16,-2 3-16 0,1 7-16 0,-1-1 0 0,-1 1-64 0,2 2-16 15,-1 2 0-15,-1 1 0 0,0 5-160 0,0-1 0 16,-1 0 0-16,-1 10 0 0,2-9 0 0,-2 9-272 16,0-9 64-16,0 9 16 15,0 0-640-15,0 0-112 0,0 0-16 0,0 0-16 16,0 0-1952-16,0 0-384 0</inkml:trace>
  <inkml:trace contextRef="#ctx0" brushRef="#br0" timeOffset="-147782.81">7824 3495 11967 0,'-17'2'528'0,"7"3"112"0,0 3-512 0,-2 0-128 15,0 2 0-15,0-1 0 0,1 2 912 0,-1 3 160 16,2-4 16-16,1 6 16 0,2 0-448 0,0 1-80 0,1-1-32 0,1 2 0 16,1 4-32-16,2 4 0 0,-1 0 0 0,2 3 0 15,1-1-64-15,0 5-32 0,1 3 0 0,2-1 0 16,-3-1-80-16,3 3-16 0,0 1 0 0,-1 1 0 15,1 0-144-15,0-2-48 0,-2-5 0 0,0-1 0 16,3 1-128-16,0-5 0 0,0 0 0 0,-1-5 128 16,1 3-128-16,4-5 0 0,-2-2 144 0,1-3-144 15,-1-4 272-15,0 1-16 0,2-6 0 0,-2 3 0 16,-6-9 32-16,7 6 0 0,1-2 0 0,-8-4 0 16,9-1 16-16,-9 1 0 0,11-6 0 0,-1-2 0 15,-1 3-32-15,1-3 0 0,0-4 0 0,0-2 0 16,2-3-16-16,0-3-16 0,1-2 0 0,0-2 0 15,1-3-32-15,0 3 0 0,0-4 0 0,0 0 0 16,0-2-48-16,3-6-16 0,-3-1 0 0,3 0 0 0,1 1-144 0,-1-1 0 16,1-4 144-16,0 2-144 0,0-2 0 0,0 4 128 15,-1 0-128-15,3 3 0 0,-4 0 0 0,3-1 144 16,0 1-144-16,2 0 0 0,1-1 160 0,1 5-160 16,0-1 128-16,-1 0-128 0,2 1 0 0,-1 2 128 15,-2-1-128-15,2 1 0 0,-4-4 0 0,0 2 0 16,-1 1 0-16,0-1 0 0,-1 4 0 0,-2 0 0 15,3 1 0-15,-1-2 0 0,-1 3 0 0,0-3 0 16,1 3 0-16,-1-1 0 0,-2 2 0 0,0 1-192 16,-1 3 64-16,0 0 128 0,-1 0-192 0,2 3 192 15,-4-1-192-15,1-1 192 0,-4 2 0 0,1 0 0 0,-4 1 0 16,2 5 0-16,0 0 0 0,0 3 0 16,-6 7 0-16,3-11 0 0,0 2 0 0,-3-1 0 0,0 10 0 15,0 0 0-15,0 0 0 0,0 0 0 0,0 0 0 0,0 0 0 16,0-8 0-16,0 8 0 0,-1-9 0 0,1 9 0 15,0 0 0-15,0 0 0 0,0 0 0 0,-4 13 0 16,0-4 0-16,-1 2 0 0,0 2 0 0,0 0 0 16,1 3 0-16,-1 6 0 0,-3 1 128 0,1 1-128 15,-2 5 176-15,0 3-48 0,0 4-128 0,-1 2 192 16,-2 1-64-16,-2 4-128 0,0 3 176 0,-1 4-176 16,-1-3 144-16,-1 5-144 0,-1 1 0 0,4 3 144 15,-2-1-144-15,-1-2 0 0,2-2 0 0,1-3 0 16,1 1 0-16,2-5 128 0,2 2-128 0,-3-7 0 15,1-2 0-15,0-2 0 0,-2-4 128 0,3-4-128 16,0 0 0-16,-1-3 0 0,1-1 0 0,-1 0 128 16,-1-4-128-16,2-2 0 0,-3 0 144 0,3-3-144 0,1 1 0 15,0-1 0-15,2 0 0 0,-1-5 128 0,-1-1-128 0,-1-3 0 16,0 0 0-16,1 1 0 0,1-2 0 0,1-1 128 16,0-1-128-16,0-1 0 0,-2-1 0 0,-1-1 0 15,1-1 0-15,1 0 0 0,1 0 0 0,-1-1 0 16,-1-2 0-16,1 0 0 0,2-3 0 0,0-3 0 15,-1 0 0-15,2-1-128 0,1-2 128 0,1-4 0 16,-2 1-144-16,1-4 144 0,3-4 0 0,-3-1 0 16,1 0 0-16,1-1 0 0,-2-4 0 0,0 4 0 15,0-4 0-15,0 2 0 0,-1 0 0 0,1-3 0 16,-1 1 0-16,2 3 0 0,-1-2 0 0,1 1 0 0,2-2 0 16,0-1 0-16,-2-1 0 0,3 3 0 15,-2 0 0-15,0 0 0 0,1 1 0 0,1 2 0 0,0-2 0 0,1 6 0 16,1 3 0-16,0 2 0 0,-2 1 0 0,0 1 0 15,1 0 0-15,2 3 0 0,-2 0 0 0,0 3 0 16,-1 10 0-16,0 0 0 0,0 0-144 0,0 0 144 16,0 0 0-16,0 0-160 0,0 0 160 0,9 11-128 15,-2 1 128-15,-1 1 0 0,2 5-144 0,-3 1 144 16,1 2 0-16,1 4 0 0,-4 1 0 0,4 3 0 16,-2 0-144-16,0 4 144 0,-1 3 0 0,-1 1 0 15,1-1 0-15,0 1 0 0,1 0 0 0,-2 4 0 16,-1 1 0-16,0 2-128 0,-1-1 128 0,1-1 0 15,2-5 0-15,0-2 0 0,1-5 0 0,3-1 0 16,-2-2 0-16,3 0 0 0,1-8 0 0,-1-4 0 16,2-2 0-16,1-2 0 0,1-5 0 0,1 1 0 0,1-3 0 0,1-3 176 15,0-1-48-15,-1-4-128 0,0-5 256 0,3 0-48 16,0-5-16-16,0 0 0 0,-1-5 48 0,-1-1 0 16,0-4 0-16,1-4 0 0,-2-4 16 0,0-2 16 15,0-3 0-15,3-4 0 0,2-5-64 0,0 1-16 16,-4-4 0-16,3-3 0 0,0-5-192 0,4 0 0 15,0-4 128-15,1 2-128 0,0 3 0 0,2 4 0 16,-1 3 0-16,1 4 0 0,-2 2 0 0,-1 6-128 16,-2 5 128-16,-3 3 0 0,2 1 0 0,-2 5 0 15,-3 6 0-15,-2 3 0 0,-3 5-128 0,-1 0 128 16,-1 2 0-16,-8 7 0 0,9-1-352 0,-9 1 32 16,9 4 16-16,-2 4-9440 15,0 1-1904-15</inkml:trace>
  <inkml:trace contextRef="#ctx0" brushRef="#br1" timeOffset="-136840.65">2963 8800 10127 0,'0'0'896'0,"0"0"-704"0,0 0-192 0,0 0 0 16,0 0 512-16,-3 9 80 0,3-9 16 0,0 0 0 16,0 0-128-16,0 0-32 0,0 0 0 0,0 0 0 15,0 0 320-15,0 0 48 0,0 0 16 0,0 0 0 16,0 0-128-16,0 0 0 0,0 0-16 0,0 0 0 15,-6-4-144-15,6 4-32 0,-5-3 0 0,5 3 0 16,-4-11 48-16,3 4 0 0,1 7 0 0,0-13 0 0,1 3-32 0,2-2 0 16,1 0 0-16,1 2 0 0,-2-3-144 15,3 1-48-15,-1 1 0 0,2-2 0 0,3-1-192 0,2 4-144 16,-2-1 192-16,3-1-192 0,-2 5 176 0,1-1-176 16,-1 2 160-16,0 1-160 0,-2-3 0 0,2 3 0 15,-1 2 0-15,-1 2 0 0,-9 1 0 0,11-4 0 16,-1 0 0-16,-10 4 0 0,10 0 0 0,-1 4-128 15,-9-4 128-15,9 4 0 0,-9-4 0 0,7 10 0 16,-2-1 0-16,-2 4 0 0,0-4 0 0,-2 5 192 16,-1-2-48-16,-1 0-16 0,1-1-128 0,-4 2 192 15,0-3-192-15,1 3 192 0,-1-2-64 0,1-1 0 16,-4 2 0-16,-1-4 0 0,-2 0 64 0,0-1 16 0,-1-2 0 0,4 1 0 16,-5-3 96-16,3-2 16 0,9-1 0 0,-10 0 0 15,0 0-48-15,1-3 0 0,0 0 0 0,2-4 0 16,-1 2 0-16,3-4 0 0,-1 0 0 0,2-3 0 15,1 2-32-15,3-3-16 0,-1 1 0 0,2 1 0 16,2-4-96-16,-1-1 0 0,0 2-128 0,3 2 192 16,1-1-192-16,4-1 0 0,-2 3 128 0,1 2-128 15,2-1 0-15,-1 2 0 0,1-2 0 0,-1 5 0 16,0 3 0-16,0 0-128 0,-1 1 128 0,-1 2 0 16,-8-1 0-16,10 2-128 0,-1 4 128 0,0 1 0 15,-3-1 0-15,-1 3-128 0,-5-9 128 0,4 16 0 16,-3-1 0-16,0 0 0 0,-1 2 0 0,0-2 0 15,-1 0 0-15,-3-2 0 0,-2 0 0 0,0-1 0 16,-1-3 0-16,-2 3 0 0,-2-5 0 0,-1 2 0 0,0-2 272 0,-1 0-32 16,-1-2-16-16,-4-1 0 0,2 0-32 0,-2 0 0 15,0-3 0-15,3-1 0 0,2 0-32 0,0-1-16 16,2-4 0-16,1 1 0 0,0-1-16 0,2-4 0 16,2 1 0-16,2-2 0 0,-1 1-128 0,4-1 0 15,1 1 0-15,1-4 0 0,1 1 0 0,3 0 0 16,2-1 0-16,-1 2 0 0,4 2 0 0,2-1 0 15,0 1-192-15,2 0 192 0,0 4-176 0,2 3 176 16,-1-2-128-16,-1 1 128 0,0 3 0 0,-1 3-128 16,-2 1 128-16,0-1 0 0,0 4 0 0,-1 2-160 15,-3-2 160-15,1 6 0 0,-2 3-128 0,-1 2 128 0,-1 0 0 0,-2 0 0 16,-5 0 0-16,0-2 0 0,1-1 0 0,-1-3 0 16,-4-1 0-16,-2 1 0 0,0-3 0 0,-1 0 0 15,-5-3 0-15,-1 2 176 0,-1 0-48 0,-1-3-128 16,-1-2 224-16,2 2-64 0,2-1-16 0,1-4 0 15,0-3-144-15,1-3 192 0,2 3-192 0,2 0 192 16,1-1-64-16,1-5-128 0,0 3 192 0,3-3-64 16,1 0-128-16,1 2 128 0,2-1-128 0,2 0 128 15,0-4-128-15,2 2 0 0,1 1 0 0,3-2 0 16,2 2 0-16,1 0-176 0,-1 3 176 0,2 1-192 16,-2-2 192-16,3 4 0 0,-1 0-144 0,4 3 144 15,-2 0-128-15,-2 3 128 0,0 2-160 0,2 2 160 16,-3 1 0-16,2 5-144 0,-4-2 144 0,1 1 0 15,-2 0 0-15,1 3 0 0,-3-4 0 0,0 0-128 16,-1 1 128-16,-1-4 0 0,-4-8 0 0,1 13 0 16,-2-3 0-16,0-1 0 0,-4-1 0 0,-1-1 0 0,-3-3 128 0,-2 1-128 15,-1 2 128-15,-1-2-128 0,2-3 160 0,-1 1-32 16,1-1-128-16,-1-2 192 0,1-1-192 0,1-1 176 16,-1-2-176-16,3-1 160 0,1-3-160 0,2 2 128 15,1-4-128-15,2-1 128 0,1-1-128 0,1-1 0 16,-2 2 0-16,6-3 0 0,1-2 0 0,1 1 0 15,3-3 0-15,0 0 0 0,3 2 0 0,-1-1-176 16,1 0 48-16,2 0 0 0,2 3 0 0,1 1 0 16,-2 1 0-16,0 4 0 0,0 2 128 0,-1 2-160 15,-1 0 160-15,-1 4-160 0,-2 3 160 0,0 2 0 16,-1 4-144-16,-2-2 144 0,-2 5 0 0,1 0 0 16,-4 2-144-16,1 4 144 0,-6 2 0 0,2 1 0 0,-3 0 0 0,-2-2 0 15,-2 1 0-15,-1-1 0 0,-1 0 0 0,-3-3 0 16,-3-2 0-16,-1-4 0 0,-1-1 0 0,2-4 0 15,2 2 0-15,-1-3 144 0,-2-2-144 0,2-3 128 16,2-3 16-16,0-2 0 0,2-1 0 0,1-2 0 16,1-1 0-16,1-4 0 0,1 2 0 0,3 0 0 15,0-3-144-15,2 0 128 0,-1-1-128 0,2 1 128 16,-1 2-128-16,2 1 0 0,0-2 0 0,3 5 0 16,1-1 0-16,1 5 0 0,1-3-128 0,-6 8 128 15,12-4-128-15,-2 4 128 0,-10 0-160 0,11 8 160 16,2-3-144-16,-3 1 144 0,-2 6-128 0,-1 0 128 15,1 1 0-15,0 1-128 0,-2 1 128 0,-1 0 0 16,-1-1 0-16,-2-1-160 0,-2 0 160 0,0 0 0 0,-1-5-176 16,-1 4 176-16,2-12-160 0,-7 9 160 15,-2 0 0-15,2-3 0 0,-2-1 0 0,3 0 0 0,-6-2 0 0,4-2 0 16,-2-1 0-16,3-1 0 0,-1-2 144 0,8 3 32 16,-8-7 0-16,3 2 0 0,5 5-32 0,-3-8 0 15,1-4 0-15,2 1 0 0,2 1-144 0,3-3 0 16,1 2 144-16,2 2-144 0,0-3 0 0,3 5 0 15,0-2-192-15,1 1 64 0,-4 2 128 0,0 0-192 16,-8 6 192-16,10-3-192 0,-10 3 192 0,0 0 0 16,9 3-144-16,-9-3 144 0,0 0 0 0,5 12-144 15,-1-3 144-15,-4 3 0 0,-3 2 0 0,0-3-128 16,-4 2 128-16,0 1 0 0,-3 0 0 0,-1-4 0 16,1 1 0-16,0-4 0 0,-3 0 0 0,4-3 0 0,-1 0 0 15,10-4 0-15,-10 1 0 0,10-1 0 0,-8-2 0 0,8 2 0 16,0 0 0-16,-6-4 0 0,6 4 0 0,-1-12 0 15,2 2 128-15,3-1-128 0,0 1 0 0,5-1 0 16,-1 1 0-16,5 3 0 0,-3-1 0 0,1 3 0 16,-1 0-176-16,0 2 176 0,-10 3-160 0,11-2 160 15,-11 2-144-15,10 0 144 0,-10 0-128 0,0 0 128 16,0 0 0-16,4 12-128 0,-2 4 128 0,-4 0 0 16,-2 2 0-16,-1-1 0 0,-2-2 0 0,-2-2 0 15,0-3 0-15,0 1 0 0,0-6 0 0,0-2 128 16,2-3-128-16,7 0 0 0,-11-2 128 0,11 2-128 15,-8-3 0-15,-1-4 144 0,4-2-144 0,0 2 0 16,-3-5-944-16,7 0-288 16,-1-1-64-16</inkml:trace>
  <inkml:trace contextRef="#ctx0" brushRef="#br1" timeOffset="-134655.6">6270 9738 5519 0,'0'0'240'0,"0"0"64"15,0 0-304-15,0 0 0 0,-7 7 0 0,7-7 0 0,-8 6 896 0,8-6 112 16,-7 3 16-16,7-3 16 0,-9 2-208 0,1-1-32 16,-1-1-16-16,2 0 0 0,-4 0 272 0,2 0 48 15,1-1 16-15,-1 1 0 0,-4-1-208 0,3 1-32 16,0 0-16-16,-1 0 0 0,3 0-160 0,-1-1-16 16,0-1-16-16,0 1 0 0,-1 1-112 0,2 0-32 15,0-4 0-15,8 4 0 0,-6-7-32 0,1 0-16 16,1-3 0-16,2 2 0 0,-1-6-64 0,3 4-16 15,0-2 0-15,3 1 0 0,-1 3-128 0,2-3-16 16,1 5-16-16,0-4 0 0,2 2-112 0,0-3-128 0,5 4 176 0,-1 2-176 16,2-2 0-16,1 2 0 0,1 2 0 0,0 1 0 15,-1 0 0-15,1 2 0 0,-2 0 0 0,1 2 0 16,-1 1 0-16,-2 0 0 0,-1 3 0 0,-1 3 0 16,2-1 0-16,-4 3 0 0,0 4 0 0,-1 2 0 15,-2 1 0-15,-3 1 128 0,-1 1-128 0,-1-1 0 16,-2 3 192-16,-1-2-64 0,-6-2 0 0,4-3-128 15,-2-1 208-15,1-1-64 0,-2-4-16 0,0 1 0 16,-4-5 256-16,-1 0 64 0,1 0 0 0,2-2 0 16,-1-3 64-16,1-1 32 0,1-3 0 0,-2 0 0 15,6-2-160-15,-3-3-16 0,4 0-16 0,1-4 0 16,-1 0-144-16,3-1-16 0,2-2-16 0,1-2 0 16,1 0-176-16,5-1 0 0,2-2 0 0,1 3 0 0,0 3 0 15,3 1 0-15,2 0 0 0,2 5 0 0,-1-3 0 0,2 7 0 16,-2-4-128-16,2 5 128 0,0 1 0 0,0 1-144 15,-4 5 144-15,2-1 0 0,-2 1-160 0,0 3 160 16,-1 3-128-16,-2 0 128 0,0 1 0 0,-3 3-128 16,0-3 128-16,-3 4 0 0,-2 1-160 0,-2 2 160 15,-2-6-192-15,-1 1 192 0,0-2 0 0,-2-2-128 16,-2 0 128-16,-3-1 0 0,-1-2 0 0,-2 1 0 16,0-1 0-16,-1-3 0 0,-2 0 192 0,1-2-16 15,-2-1 0-15,4 0 0 0,0-3 16 0,1-1 16 16,-1-2 0-16,2 1 0 0,2-4-16 0,2 2 0 15,1-2 0-15,-1 1 0 0,2-4-192 0,3 2 0 0,3 1 128 16,1-3-128-16,-1 3 0 0,3 0 0 0,4 1 0 0,3 0 0 16,0 0 0-16,2 1-128 0,2 6 128 0,-1-3-160 15,0-2 160-15,-1 5-128 0,-1 1 128 0,1 2-128 16,-1 1 128-16,0 5 0 0,-2-1-144 0,-1 7 144 16,-1-3 0-16,-2 4-144 0,0 3 144 0,-2 0 0 15,-4 1 0-15,-2 0 0 0,-2 0 0 0,-1-3 0 16,1 0 0-16,-4-2 0 0,-2-2 0 0,-1 1 0 15,-1-6 0-15,-1 2 192 0,0-1-48 0,-4-3-16 16,-1 1 256-16,3 0 32 0,-3-2 16 0,1-2 0 16,-2-1-96-16,2-1-16 0,2-5 0 0,3 1 0 15,0 1-112-15,0-4-16 0,4-1-16 0,3-2 0 16,4-1-176-16,1-2 0 0,1-2 144 0,1-2-144 16,4 2 0-16,0-1 0 0,6 0 0 0,0 2-128 15,1 3 128-15,1-1-208 0,-1 0 80 0,0 5 128 0,1 1-192 0,-2 3 192 16,-2 0-192-16,1 4 192 0,-1 1-176 0,-2 3 176 15,1 0-128-15,-2 5 128 0,-2 4-128 0,2 1 128 16,-4 2-128-16,-2 3 128 0,-4 3 0 0,-2-1-160 16,-2 1 160-16,-3 0 0 0,-1-3-144 0,-3-1 144 15,-1-1 0-15,-1-1-144 0,-3-4 144 0,0-3 0 16,-1 1 0-16,2-3 0 0,3-1 160 0,0-3 16 16,0-5 0-16,4-3 0 0,-4-1 48 0,5-2 16 15,2-4 0-15,3 0 0 0,3-1-240 0,1-2 176 16,0-3-176-16,3-1 160 0,1 0-160 0,0-1 0 15,2 1 0-15,1 0 0 0,2 1 0 0,1 3-176 16,0 3 176-16,-2 1-128 0,1 5 128 0,1-1 0 0,-3 2 0 0,-7 5-128 16,12-1 128-16,-12 1-128 0,11 5 128 0,-4 4-128 15,-2 0 128-15,-4 3 0 0,-1 5-144 0,0 1 144 16,-3 0 0-16,1-1 0 0,-2 2 0 0,0-2 0 31,-1-1-1328-31,5-2-144 0,3-1-16 0</inkml:trace>
  <inkml:trace contextRef="#ctx0" brushRef="#br1" timeOffset="-128077.38">2353 7033 8511 0,'0'0'384'16,"0"0"64"-16,0 0-448 0,0 0 0 0,0 0 0 0,0 0 0 0,0 0 368 0,0 0-32 16,0 0 0-16,0 0 0 0,0 0 32 0,0 0 0 15,0 0 0-15,-8 0 0 0,-1 0-112 0,9 0 0 16,-7 4-16-16,7-4 0 0,-8 4 32 0,8-4 16 16,-9 10 0-16,3-3 0 0,6-7 144 0,-8 9 16 15,2-3 16-15,-3 4 0 0,-1-2-32 0,0 3-16 16,-1-2 0-16,1 2 0 0,0 2 0 0,1 0 0 15,2 3 0-15,-2 2 0 0,1 1-112 0,0 2-32 16,3 0 0-16,0 2 0 0,1 3-80 0,2 1 0 0,-2-1-16 16,4 2 0-16,0-4-48 0,0 4 0 0,3 0 0 15,-1 2 0-15,-2 0 16 0,0 0 0 0,0 3 0 16,1 2 0-16,2-2-144 0,0 0 192 0,-3 0-192 0,1-4 192 16,1 1-192-16,1 0 128 0,-1-5-128 0,2 2 128 15,1-6-128-15,2-2 192 0,0-1-192 0,1 0 192 16,0 0 0-16,2 0 0 0,4-1 0 0,-2-3 0 15,0-3 0-15,2-1 0 0,4-4 0 0,3 2 0 16,3-3-192-16,4-3 0 0,2-2 0 0</inkml:trace>
  <inkml:trace contextRef="#ctx0" brushRef="#br1" timeOffset="-127401.89">2542 7298 5519 0,'0'0'496'0,"0"0"-496"0,0 0 0 0,0 0 0 0,0 0 1104 0,0 0 128 16,0 0 32-16,0 0 0 0,0 0-496 0,0 0-80 15,0 0-32-15,0 0 0 0,0 0-208 0,0 0-64 16,0 0 0-16,8 7 0 0,0 5 160 0,0-2 32 16,1 3 0-16,3 2 0 0,0-1 32 0,1 1 16 15,1 1 0-15,0 0 0 0,-2-1-240 0,-1 2-64 16,0 1 0-16,1 1 0 0,-1-4-96 0,-1 1-32 15,3-2 0-15,-1 2 0 0,-3-4-64 0,-1 2 0 16,4 2-128-16,-1 0 192 0,-2-1-192 0,-1 1 176 16,-2-4-176-16,1 2 160 0,-1 2-160 0,0-2 0 15,-1-3 0-15,0 2 128 0,1-3-128 0,-1-1 0 0,-5-9 144 0,5 14-144 16,0-5 0-16,-5-9-320 16,0 0 64-16,9 10 16 15,-3-2-672-15,-6-8-144 0,0 0-32 0</inkml:trace>
  <inkml:trace contextRef="#ctx0" brushRef="#br1" timeOffset="-127000.83">2849 7222 6447 0,'0'0'272'0,"0"0"80"0,-4-9-352 0,4 9 0 15,-3-10 0-15,3 10 0 0,0 0 1232 0,0 0 176 16,0 0 48-16,0 0 0 0,0 0-928 0,0 0-176 16,0 0-32-16,-7 5-16 0,-2 0 16 0,2 4 16 15,1 2 0-15,0 3 0 0,-1 0 224 0,2 4 32 16,0 3 16-16,-1 1 0 0,-4 2 0 0,-1 3 0 15,3-2 0-15,-1 3 0 0,0 3-32 0,0-5 0 16,1 2 0-16,1-2 0 0,-1 3-64 0,0-5 0 16,1 0-16-16,0 1 0 0,1-5-80 0,0 0-16 15,-1 1 0-15,2-5 0 0,3-1-208 0,-2-1-32 16,1-4-16-16,3-10 0 0,-1 12 0 0,1-12 0 0,0 0 0 0,3 11 0 16,-3-11-144-16,5 7 0 0,-5-7 0 0,9 2 0 31,1-4-928-31,1-1-64 0,1-1-16 0,-4-2 0 0</inkml:trace>
  <inkml:trace contextRef="#ctx0" brushRef="#br1" timeOffset="-126074.55">3018 7686 8287 0,'0'0'368'0,"0"0"80"0,0 0-448 0,0 0 0 0,0 0 0 0,0 0 0 15,0 0 1200-15,0 0 144 0,0 0 48 0,0 0 0 16,-7 11-704-16,3 0-144 0,-2-3-32 0,1 3 0 16,1 0 0-16,2 1 0 0,-1 4 0 0,-1-2 0 15,1 0-128-15,-1 1-48 0,2 1 0 0,1 1 0 16,1-2-144-16,0 0-48 0,0-4 0 0,0 0 0 15,1 2-144-15,1-3 0 0,-2 0 144 0,0-10-144 16,0 0 0-16,5 13 128 0,0-7-128 0,-5-6 0 16,0 0-192-16,11 6-128 0,-11-6 0 0,13 2-7808 15</inkml:trace>
  <inkml:trace contextRef="#ctx0" brushRef="#br1" timeOffset="-125787.65">3262 7684 17327 0,'0'0'768'0,"0"0"160"0,-2 13-736 0,2 1-192 15,4-4 0-15,-2 4 0 0,-1-1 144 0,0 2 0 16,0-2 0-16,1 3 0 0,-2 2 0 0,0 0 0 0,0-2 0 0,-2 1 0 15,0-3-144-15,-1 1 0 0,-2-1 0 0,0-2 0 16,-1-1 0-16,-3 2 0 0,-1-3 192 0,-1 1-64 16,1-2-128-16,1 1 0 0,-1-3 144 0,-1 0-144 15,-2-1 0-15,4-1 0 0,-1-3 0 0,10-2 0 32,0 0-336-32,0 0-144 0,0 0-32 0,-1-9 0 0</inkml:trace>
  <inkml:trace contextRef="#ctx0" brushRef="#br1" timeOffset="-125317.3">3460 7163 15663 0,'0'0'1392'0,"0"0"-1120"15,0 0-272-15,0 0 0 0,0 0 624 0,0 13 64 16,0 0 16-16,0-1 0 0,0 4-576 0,3 1-128 16,-2 1 0-16,3 1 0 0,1 2 0 0,-1 0 0 15,2-1 0-15,0 1 0 0,2-1 0 0,-1-2 0 16,1-3 0-16,2-6 0 0,2-1 0 0,-1-4 0 16,1-2 0-16,0-2 128 0,0-1 32 0,0-3 0 0,2-6 0 0,2 2 0 15,0-2 160-15,-1 1 48 0,2-6 0 0,-3-3 0 16,-1-1-16-16,1-1 0 15,-3-3 0-15,1 4 0 0,-1 0-160 0,0 1-16 0,-2-1-16 16,2 1 0-16,-1 1-160 0,-1 5 0 0,-3-1 0 0,0 2 0 16,1 4 0-16,-7 7 0 0,0 0 0 0,0 0 0 15,0 0 0-15,0 0 0 0,0 0-144 0,3 14 144 16,-5 5 0-16,1 2 0 0,-3 3 0 0,-1 5 0 16,-3 2 128-16,-1 0-128 0,0 5 176 0,-1 3-176 15,-1 3 176-15,-2-4-176 0,0 1 160 0,2-4-160 16,1-1 192-16,-3-1-64 0,-1-3-128 0,1-4 192 15,1 1-192-15,0-4 176 0,3-3-176 0,-1-1 160 16,4-2-160-16,2-2 160 0,1-3-160 0,3-1 160 16,0 0-480-1,0-11-112-15,8 6-16 0,2-3-6256 0,0-3-1248 0</inkml:trace>
  <inkml:trace contextRef="#ctx0" brushRef="#br1" timeOffset="-125128.88">3932 7614 19231 0,'-11'9'848'0,"5"-2"176"0,0 4-816 0,-1 1-208 15,1 0 0-15,0 3 0 0,-1 2 464 0,2 1 48 16,1-3 16-16,-1 2 0 0,3-3-112 0,-1-2-32 16,1 4 0-16,0-3 0 0,1 1-256 0,1-3-128 15,3 0 0-15,-3-11 128 16,5 8-592-16,-5-8-128 0,0 0-32 0,19-4 0 0</inkml:trace>
  <inkml:trace contextRef="#ctx0" brushRef="#br1" timeOffset="-124750.31">4098 6547 18431 0,'0'0'1632'0,"4"-9"-1312"0,4 4-320 0,4 2 0 0,4 2 160 0,5 3-32 16,5 2-128-16,0 5 192 0,-2 0-192 0,2 6-240 15,-1 1 48-15,2 4 16 0,2 1 176 0,-1 6 0 16,0-1 0-16,-2 7 0 0,0 2 0 0,-2 3-128 16,-1 4 128-16,-2 7 0 0,-4 3 0 0,0 1 0 15,-3 3 0-15,-4 1 0 0,-1-1 224 0,-4 1-32 16,-2-1 0-16,-3-7 0 0,-3-5 128 0,-3-2 0 16,-4-3 16-16,-3 0 0 0,-2-4 80 0,-2-2 16 15,-1 2 0-15,-1-2 0 0,-1-2-224 0,1 0-32 16,0-6-16-16,3 2-6672 15,4-4-1328-15</inkml:trace>
  <inkml:trace contextRef="#ctx0" brushRef="#br1" timeOffset="-124015.85">6223 10394 18431 0,'0'0'1632'16,"-10"-4"-1312"-16,1-5-320 0,0 6 0 0,1 1 128 0,8 2-128 16,-9-1 160-16,-3 2-160 15,1 2 128-15,-1 7-128 0,1-1 0 0,-2 4 144 16,0-3 176-16,-2 5 48 0,1 4 0 0,0 4 0 0,-1 0 0 0,2 4 0 15,2 6 0-15,1 4 0 0,2 5 80 0,2-2 32 16,1 2 0-16,2 0 0 0,2-1-64 0,2-4-16 16,2-2 0-16,-1 0 0 0,5-2-160 0,-1-4-48 15,2-1 0-15,0-2 0 0,1-1 0 0,1-5 0 16,2-2 0-16,-1-2 0 0,2 0-48 0,2-5-16 16,3 0 0-16,1-4 0 15,2-2-512-15,0-3-96 0,2 0-32 0,1-4-10768 0</inkml:trace>
  <inkml:trace contextRef="#ctx0" brushRef="#br1" timeOffset="-123724.58">6530 10448 17391 0,'0'0'768'0,"0"0"160"0,0 0-736 0,4 14-192 0,4-3 0 0,1 3 0 15,2 0 0-15,1 4 192 0,1 1-192 0,3 4 192 16,4 2 96-16,1-2 32 0,3 1 0 0,2 0 0 16,-1-1 64-16,1 1 32 0,-1 2 0 0,0-5 0 15,0 0-176-15,-1-1-48 0,-3-5 0 0,0 1 0 0,-2-6-192 16,-3 0 176-16,-2-4-176 0,-1 2 160 0,-2-4-160 0,0-1 0 15,-11-3 0-15,0 0 0 16,12 2-640-16,-12-2-176 0</inkml:trace>
  <inkml:trace contextRef="#ctx0" brushRef="#br1" timeOffset="-123497.74">6939 10378 20095 0,'0'0'896'0,"-6"10"176"0,-1-3-864 0,1 10-208 16,0 5 0-16,-2 0 0 0,-1 4 592 0,0-1 80 0,0 6 16 0,-3-6 0 15,-2 3 256-15,-2-1 48 0,1 1 16 0,1 2 0 16,1 1-208-16,3 1-32 0,-2-2-16 0,3 1 0 16,4-6-496-16,1 3-80 0,1-4-32 0,3-1 0 31,3-4-448-31,1-4-80 0,1 1-32 0,2-4 0 15,2-4-1936-15,3-4-384 0</inkml:trace>
  <inkml:trace contextRef="#ctx0" brushRef="#br1" timeOffset="-123215.09">7060 10805 17503 0,'0'0'768'0,"0"0"176"0,0 0-752 0,0 0-192 0,0 0 0 0,0 0 0 0,0 0 1024 0,0 0 160 15,0 0 32-15,0 0 16 0,0 0-848 0,5 9-192 16,1 1-16-16,-6-10-16 0,0 0 160 0,3 13 16 16,-1-3 16-16,1 2 0 0,-1 0-48 0,1-2-16 15,-3-10 0-15,3 14 0 0,-2 0 16 0,1-4 0 16,-2-10 0-16,2 12 0 0,0-1 192 0,2-3 32 16,-4-8 16-16,6 6 0 0,-6-6 0 0,10 5 0 15,-1-2 0-15,4-1 0 0,0-2-272 0,0 0-48 16,-1-4-16-16,3-1 0 0,2 3-208 0,0-2 176 15,-3-1-176-15,1-3 160 16,1 2-512-16,-3 1-96 0,0-3-32 0,-2 1 0 16,1-5-1952-16,-2 3-400 0</inkml:trace>
  <inkml:trace contextRef="#ctx0" brushRef="#br1" timeOffset="-122989.77">7628 10638 22975 0,'-8'12'1024'0,"5"0"192"0,-3 2-960 0,3 5-256 0,0 2 0 0,1-1 0 16,0 3 256-16,0 1 0 0,-2 0 0 0,-1 0 0 16,1 2-48-16,-2-3 0 0,-2-2 0 0,0 2 0 0,0-2-80 0,0-1-128 15,2-5 176-15,0-2-176 16,-2 0 144-16,1-1-144 0,1-4 0 0,6-8 144 15,-8 10-1728-15,8-10-336 0</inkml:trace>
  <inkml:trace contextRef="#ctx0" brushRef="#br1" timeOffset="-122462.79">7945 10001 19343 0,'0'0'848'0,"0"0"192"0,0 0-832 0,0 0-208 0,0 0 0 0,0 0 0 15,0 0 0-15,-7 8 0 0,2 4 0 0,0 3 0 16,1 0 400-16,2 3 96 0,-1 0 16 0,3 1 0 16,0-2 0-16,3 6 0 0,-1 7 0 0,2-6 0 15,0-3-320-15,2 0-48 0,2-5-16 0,-1-2 0 16,2-1 0-16,1-7 0 0,2-1 0 0,-1-1 0 16,2-5 272-16,1-4 48 0,1 0 16 0,1 0 0 15,-2-6 32-15,0 3 0 0,0-4 0 0,0-1 0 16,-4 1-304-16,1-4-64 0,1 0-128 0,-2-2 192 0,-3 0-192 15,2 2 176-15,0-1-176 0,-1 5 160 0,-1 1-160 0,1 2 0 16,-8 9 144-16,0 0-144 0,0 0 0 0,0 0 0 16,0 0 0-16,0 0 0 0,5 20 224 0,-4 5-32 15,-3 4 0-15,-3 3 0 0,-4 5 128 0,-1 1 0 16,-3 5 16-16,-2-1 0 0,-3 4 48 0,-1 1 0 16,-1 1 0-16,-1 2 0 0,0-6-128 0,-1 0-32 15,0-6 0-15,3-4 0 0,1-6 32 0,2 0 16 16,1-6 0-16,-1-2 0 0,1-2-16 0,2-3 0 15,3 0 0-15,3-6 0 0,3 0-256 0,4-9 0 16,0 0 0-16,0 0 0 16,0 0-2064-16,14-4-432 0,2-6-64 0</inkml:trace>
  <inkml:trace contextRef="#ctx0" brushRef="#br1" timeOffset="-122081.27">8314 10481 15663 0,'0'0'688'0,"0"0"144"0,-7-2-656 0,7 2-176 0,0 0 0 0,0 0 0 15,0 0 1472-15,0 0 256 0,0 0 48 0,0 0 16 16,0 0-976-16,7 5-192 0,-7-5-48 0,0 0 0 15,9 9 0-15,-9-9-16 0,8 12 0 0,-2 0 0 0,-1-1-160 16,-1 1-16-16,-3 2-16 0,-2 0 0 0,-3 0 16 16,1 0 0-16,-1 0 0 0,-1 0 0 0,-2-2 96 0,2-2 32 15,-1 1 0-15,6-11 0 0,0 0-32 0,0 0 0 16,0 12 0-16,0-12 0 0,0 0-128 0,5 11-32 16,-5-11 0-16,10 7 0 0,2-5-64 0,2-2-32 15,1-1 0-15,3-2 0 0,-1 1-64 0,1-1-16 16,-1-2 0-16,-1-3 0 0,0 3-144 0,-1-4 0 15,0 2 0-15,-2 2 128 0,-2-4-352 0,1 4-80 16,-1-2-16-16,0 0 0 16,0 2-1984-16,0-5-384 0,-2 1-96 0</inkml:trace>
  <inkml:trace contextRef="#ctx0" brushRef="#br1" timeOffset="-121047.2">8478 9389 2751 0,'-6'-9'256'16,"-2"4"-256"-16,3-3 0 0,-1 3 0 0,1 0 2736 0,5 5 496 0,-5-9 96 0,5 9 32 15,0 0-2032-15,0 0-416 0,1-8-80 0,-1 8 0 16,0 0-272-16,10 0-48 0,3 3-16 0,2 2 0 16,2 4-64-16,6 4-16 0,5 2 0 0,2 3 0 15,2 0 48-15,1 4 16 0,3 3 0 0,-1 4 0 16,2 1-64-16,-1 5-16 0,-3-1 0 0,-2 4 0 16,0 5-144-16,-4-1-48 0,-5 5 0 0,-1 3 0 15,-6 3-64-15,-4 4-16 0,-2 2 0 0,-4 4 0 16,-1 0 48-16,0 0 0 0,-6-2 0 0,-1 0 0 15,-3 2 16-15,-1-5 0 0,-3-2 0 0,0-4 0 16,-4-4 80-16,0 1 32 0,-1-6 0 0,-3 1 0 16,-2-3 64-16,-2-4 16 0,-1-1 0 0,0-3 0 0,0-3-144 0,2 1-32 15,-1-2 0-15,3-5 0 16,1 1-720-16,4 0-160 0,0-6-32 0</inkml:trace>
  <inkml:trace contextRef="#ctx0" brushRef="#br1" timeOffset="-114043.36">3146 8863 9215 0,'0'0'816'0,"0"0"-656"0,0 0-160 0,0 0 0 0,0 0 1088 0,0 0 176 16,0 0 32-16,0 0 16 0,0 0-192 0,0 0-32 16,0 0-16-16,0 0 0 15,0 0-112-15,0 0-32 0,0 0 0 0,0 12 0 0,0-12-336 0,0 5-64 16,0 4-16-16,1-2 0 0,2 2-320 0,1-3-192 15,-1 0 192-15,1 2-192 0,0-3 128 0,5 6-128 16,-4-4 0-16,1-2 0 0,-6-5 0 0,9 6 0 16,-1-1 0-16,-8-5 0 0,10 2 0 0,0 0 0 15,-10-2 0-15,13 3-144 16,-2-1-1392-16,1-2-256 0,3-2-64 0,-1-2-16 0</inkml:trace>
  <inkml:trace contextRef="#ctx0" brushRef="#br1" timeOffset="-113868.39">3579 9190 23039 0,'0'0'1024'0,"0"0"192"0,0 0-960 0,0 0-256 0,0 0 0 0,0 0 0 31,4 11-384-31,-4-11-112 0,10 10-16 0,-2-5-16 15,-8-5-864-15,0 0-160 0,15 5-48 0,-3 0-6192 0</inkml:trace>
  <inkml:trace contextRef="#ctx0" brushRef="#br1" timeOffset="-113202.91">3824 9347 15663 0,'0'0'688'0,"0"0"144"16,0 0-656-16,0 0-176 0,0 0 0 0,0 0 0 0,10 9 800 0,-10-9 128 16,12 5 32-16,-3 1 0 0,-9-6-336 0,0 0-64 15,12 9-16-15,-3-1 0 0,-9-8-352 0,11 7-64 16,-11-7 0-16,12 7-128 0,-4 3 0 0,0-3 0 16,0 2 0-16,-2-2 0 0,-6-7-128 0,8 7 128 15,-8-7 0-15,9 9-144 0,-2-1-128 0,-7-8-32 16,0 0 0-16,8 10 0 0,-8-10-80 0,5 11 0 0,-5-11-16 15,6 9 0 1,1 2-208-16,-7-11-32 0,6 6-16 0,2 0 0 16,-8-6-176-16,0 0-16 0,11 8-16 0,-1-6 0 15,-10-2-80-15,12 3-16 0,-12-3 0 0,12 3 0 0,1-1 448 0,-1-1 96 0,-1 2 16 0,-1-1 0 16,-10-2 400-16,10 4 224 0,-10-4-32 0,10 4 0 16,2 1 448-16,-3 1 96 0,-2-2 16 0,-7-4 0 15,0 0-272-15,8 7-48 0,-2-1-16 0,-6-6 0 16,0 0-288-16,8 4-128 0,-8-4 128 0,0 0-128 15,9 6 192-15,-9-6-32 0,0 0-16 0,0 0 0 16,8 7 96-16,-8-7 16 0,0 0 0 0,6 5 0 16,-6-5 64-16,0 0 32 0,0 0 0 0,9 3 0 15,-2 3-128-15,-7-6-32 0,0 0 0 0,7 8 0 16,-7-8 96-16,7 5 16 0,-7-5 0 0,7 9 0 0,-7-9 48 16,6 7 16-16,0-1 0 0,-6-6 0 0,0 0-48 0,7 9-16 15,-1-4 0-15,-6-5 0 0,8 9-48 0,-8-9-16 16,5 6 0-16,-5-6 0 0,8 7-64 0,0 0-16 15,-8-7 0-15,8 7 0 0,-8-7 0 0,8 9 0 16,-8-9 0-16,10 6 0 0,-10-6-160 0,9 10 160 16,-9-10-160-16,7 6 160 0,-7-6-160 0,0 0 0 15,9 8 144-15,-9-8-144 0,7 9 0 0,-7-9 128 16,0 0-128-16,6 9 0 0,-6-9 0 0,0 0 128 16,0 0-128-16,6 9 0 0,-6-9 0 0,0 0 0 15,0 0 0-15,0 0 0 0,0 0 0 0,0 0 0 16,0 0 0-16,0 0 0 0,0 0 0 0,0 0 0 0,0 0 0 15,0 0 0-15,0 0-208 0,0 0-16 16,0 0 0-16,0 0 0 0,0 0-16 0,0 0 0 0,0 0 0 0,0 0 0 31,0 0-304-31,0 0-64 0,0 0-16 0</inkml:trace>
  <inkml:trace contextRef="#ctx0" brushRef="#br1" timeOffset="-112463.77">6120 9676 16527 0,'0'0'720'0,"0"0"176"0,0 0-720 0,0 0-176 15,0 0 0-15,0 0 0 0,0 0 928 0,0 0 160 16,0 0 16-16,0 0 16 0,0 0 48 0,0 0 16 16,0 0 0-16,0 0 0 0,-10 3-448 0,10-3-96 15,-9 0 0-15,9 0-16 0,-11 0-432 0,2-3-64 16,1-2-128-16,8 5 176 15,-7-6-560-15,-1 1-96 0,-1-4-32 0,2 1 0 16,-2-2-832-16,1 2-160 0,-2-3-32 0,2 2-16 16,-2-4-208-16,1 2-32 0</inkml:trace>
  <inkml:trace contextRef="#ctx0" brushRef="#br1" timeOffset="-112014.56">5568 9328 11967 0,'-28'-8'1072'0,"10"4"-864"0,-1-2-208 0,0 2 0 16,0 2 1936-16,2-2 352 0,2-1 64 0,1 0 16 16,0 0-1584-16,1-4-304 0,2 1-64 0,-1-1-16 15,1 0-400-15,2 0 0 0,3 0 128 0,0 1-128 16,-2 0 0-16,0 2 0 0,2-3 0 0,-1 2 0 16,1-2 0-16,-2 3 0 0,1-3 0 0,-2 3 0 15,0-1 208-15,-3 0 16 0,0-1 0 0,-1 1 0 16,0 0 480-16,2 2 112 0,-1-2 16 0,0 1 0 15,0 3-128-15,-1-5 0 0,0 2-16 0,1 2 0 0,1-1-448 0,-1-3-96 16,2 3-16-16,2-5 0 0,2 2-128 0,1 3 0 16,-1-2 0-16,1 1 0 0,-2 1 0 0,2-1-176 15,5 6 48-15,-5-5 0 0,-1 0 128 0,-1-2-128 16,1 5 128-16,6 2-128 0,-5-4 128 0,5 4 0 16,-8-1 0-16,8 1-128 0,-6-3 128 0,0 2 0 15,6 1 0-15,-8-1 0 0,8 1 0 0,-8 0 0 16,8 0 160-16,0 0-160 0,-7 0 128 0,7 0-128 15,-9 0 0-15,9 0 144 0,0 0-144 0,-7-2 0 16,7 2 0-16,0 0 0 0,-7-3 0 0,7 3 0 16,-8-2 0-16,8 2 0 0,-9-2 0 0,9 2 0 0,-9-4 0 0,9 4 0 15,-9-3 0-15,9 3 0 0,-7-2 0 0,7 2 0 16,0 0 0-16,-7-8 0 0,2 3 0 0,5 5 0 16,0 0-272-16,0 0-96 0,0 0-16 0,0 0 0 31,0 0-1648-31,4-6-336 0</inkml:trace>
  <inkml:trace contextRef="#ctx0" brushRef="#br1" timeOffset="-110823.83">4557 8861 11967 0,'0'0'1072'16,"0"0"-864"-16,0 0-208 0,-1-6 0 0,1-2 1328 0,0 8 208 15,2-7 64-15,-2 7 0 0,7-9-960 0,-2 2-176 16,-5 7-32-16,6-6-16 0,-6 6-48 0,8-8-16 16,-8 8 0-16,0 0 0 0,0 0 32 0,10-3 16 15,-10 3 0-15,0 0 0 0,0 0 80 0,0 0 16 16,11 2 0-16,-11-2 0 0,9 7 128 0,-9-7 16 16,10 5 16-16,-1 2 0 0,-4 2-16 0,3 0 0 15,0 1 0-15,0 4 0 0,3-2-144 0,-1 3-48 16,-1 1 0-16,2 2 0 0,3 0-32 0,-1 1-16 15,-3 1 0-15,1 1 0 0,0 2-96 0,1-3-32 16,-1-1 0-16,0 0 0 0,-1 1-96 0,3-1-32 16,-3 1 0-16,1 0 0 0,3-1 0 0,-3 1 0 0,-1-2 0 15,1-4 0-15,-1 1-16 0,1-1 0 0,-3 0 0 0,1-4 0 16,-1 1-128-16,0-4 128 16,-8-7-128-16,7 10 128 0,-7-10-128 0,0 0 0 0,7 9 144 0,-7-9-144 15,0 0 128-15,0 0-128 0,0 0 128 0,0 0-128 16,0 0 0-16,0 0 144 0,0 0-144 0,0 0 0 15,0 0 0-15,0 0 0 0,0 0-160 0,0 0 160 16,0 0-432-16,0 0 48 0,-6-5 0 0,6 5 0 16,-8-5 144-16,1-2 48 0,-2-2 0 0,3 2 0 15,-2-2 0-15,2 2 16 0,0-6 0 0,-3 0 0 16,-1 3 176-16,-1-5 0 0,1-2-144 0,0 1 144 16,1-2 0-16,-1 0 0 0,0-1 0 0,0 1 0 15,-1-2 0-15,1 0 0 0,0-4 0 0,0 2 0 16,2 2 0-16,-1-1 128 0,-1 2-128 0,-1 1 0 15,2-1 144-15,-2 2-144 0,2-2 160 0,0 1-160 0,0 0 192 16,2 1-48-16,1 2-16 0,0-1 0 0,-2-2 32 0,3 3 0 16,0-1 0-16,-3 2 0 0,2 2-32 0,2-1-128 15,3 3 192-15,0 2-64 0,1 8-128 0,0 0 128 16,0 0-128-16,0 0 128 0,0 0-128 0,2 13 0 16,2 2 0-16,1 4 0 0,1 3 0 0,3 3 0 15,1 7 0-15,2 4 0 0,-1 0 128 0,2 5-128 16,1 4 192-16,4 0-64 0,-7 1 16 0,3 2 0 15,-1-2 0-15,0-3 0 0,-1-6-144 0,1-1 192 16,0-2-192-16,2-3 192 0,-2-3-192 0,0-3 160 16,-2-2-160-16,0-4 160 0,0-5-160 0,-1-1 192 15,-3-2-192-15,1-3 192 0,-2 1 112 0,-6-9 16 0,0 0 16 0,0 0 0 16,0 0 112-16,0 0 0 0,0 0 16 0,0 0 0 16,5-14-144-16,-3 1-48 0,-4-2 0 0,0-3 0 15,-2-1-272-15,-1-3 128 0,-1-1-128 0,1-1 0 16,1 1-192-16,-1 0-128 0,-4-3-48 0,2 0 0 31,1-2-1264-31,1 2-256 0,5 1-48 0,0 1-16 16,2 3-1136-16,1 2-240 0,1-4-32 0,0 9-16 0</inkml:trace>
  <inkml:trace contextRef="#ctx0" brushRef="#br1" timeOffset="-110273.31">4497 9072 11807 0,'-14'-5'512'0,"5"0"128"0,0 3-512 0,1-2-128 15,0 1 0-15,-1-1 0 0,3-2 0 0,-1 1 0 16,1 1 0-16,0-1 0 0,6 5 672 0,-5-6 112 15,-1 1 32-15,6 5 0 0,0 0 1024 0,0 0 208 16,0 0 32-16,0 0 16 0,11-5-624 0,0 1-128 16,2 1-32-16,5 2 0 0,2-2-512 0,4 1-96 15,1-2-32-15,5-1 0 0,3 1-256 0,4-1-48 0,1-1-16 0,2-2 0 16,0 0-112-16,-1-2-32 0,-2 1 0 16,4-1 0-16,2 3 48 0,0-5 0 0,0 5 0 0,1-4 0 15,-2 4-80-15,-2-3-16 0,0-1 0 0,-3 2 0 16,-4 1-16-16,-3 0 0 0,-4 3 0 0,-4-1 0 15,-3 0-144-15,-1 3 128 0,-2 0-128 0,-5 1 128 16,-11 2-128-16,0 0 128 0,0 0-128 0,0 0 128 16,0 0-128-16,-9 3 192 0,-4 0-192 0,-3 2 192 15,-6 6-192-15,-4-2 0 0,-5 1 0 0,-7 3 0 16,-7-5 0-16,0 5-176 0,-1-5 176 0,0 4-128 16,0-1 128-16,2-1 0 0,1 2 0 0,2-3 0 15,4 2 0-15,2-2 0 0,-2 0 0 0,-1-1 0 16,8 1 0-16,2-3 0 0,2 3 0 0,3-4 0 15,7-1 0-15,5 0 0 0,3 1 0 0,8-5 128 0,0 0-128 0,0 0 0 16,9 3 0-16,7-3-128 0,4-2 128 0,5-4 0 16,10-3 0-16,-1 0 0 0,3-1 0 0,0-3 0 15,1 0 0-15,3 2 0 0,0-5 0 0,0 4 0 16,1-2 0-16,0 2 0 16,1 0-912-16,-5-1-160 0,-2-183-16 0,-4 364-12896 15</inkml:trace>
  <inkml:trace contextRef="#ctx0" brushRef="#br1" timeOffset="-109748.6">4427 9283 14735 0,'0'0'1312'0,"-7"-7"-1056"0,2 0-256 0,0 1 0 16,-2-5 816-16,2 3 96 0,0-1 32 0,0 1 0 16,0-3-496-16,0 3-112 0,0-2-16 0,1 4 0 0,4 6 528 0,0 0 112 15,-4-8 0-15,4 8 16 0,0 0-48 0,0 0-16 16,0 0 0-16,-1 13 0 0,-1-2-256 0,2 2-48 16,-1 2-16-16,4 4 0 0,2 5 0 0,1 2 0 15,1 4 0-15,1 2 0 0,3 9 32 0,1 1 0 16,-1 5 0-16,2 1 0 0,1 3-128 0,0 2-32 15,0 2 0-15,0 0 0 0,0-4-288 0,0-3-176 16,0-4 192-16,2 0-192 0,-4-5 160 0,2-2-160 16,-2-4 128-16,-1-3-128 0,1-4 224 0,-3-2-32 15,-3 0-16-15,-1-4 0 0,-2-1 32 0,0-2 16 16,-3-4 0-16,4-4 0 0,-1 2 48 0,-3-11 16 0,0 8 0 16,0-8 0-16,0 0-128 0,0 0-32 0,0 0 0 0,0 0 0 15,0 0-320-15,0 0-64 0,0 0 0 0,-2-14-16 31,2-4-2096-31,0 0-400 0,0-2-96 0</inkml:trace>
  <inkml:trace contextRef="#ctx0" brushRef="#br1" timeOffset="-109139.39">4038 9987 4607 0,'0'0'400'0,"0"0"-400"15,0 0 0-15,0 0 0 0,0 0 3648 0,0 0 656 16,0 0 128-16,13-3 32 0,1-8-2656 0,4 3-528 15,1-1-96-15,3 0-32 0,0-1 0 0,4-1 0 16,2-3 0-16,2 0 0 0,1 0-368 0,2 1-80 16,2-3 0-16,4 1-16 0,-1-2-336 0,5 2-64 15,-2-1-16-15,2 0 0 0,0 0-272 0,0 2 0 16,0 0 0-16,-3 0 0 0,-2 5 192 0,-2-2-64 16,-3 2 0-16,-2 2-128 0,0 4 240 0,-2-2-64 15,-2-1-16-15,-2 4 0 0,-2-1-160 0,-2 3 0 0,-4 0 144 0,-3 0-144 16,-2 0 0-16,-12 0 0 0,0 0 0 0,0 0 128 15,0 0-128-15,0 0 0 0,0 0 128 0,-12 8-128 16,-2 0 128-16,-5-3-128 0,-5 4 160 0,-4-2-160 16,0 3 0-16,-4-2 128 0,-1 1-128 0,-2-3 0 15,-5 2 0-15,-3 1 0 0,-5-2 128 0,0 4-128 16,-2-4 0-16,2 3 0 0,-2-3 0 0,2 2 0 16,1 0 128-16,4 1-128 0,2-4 0 0,1 4 144 15,1-2-144-15,3 3 0 0,3-2 0 0,4 3 0 16,2-5 0-16,7 3 0 0,7-3 0 0,2 0 0 15,0-3 0-15,11-4 0 0,0 0 0 0,0 0 0 16,0 0 0-16,15 1 0 0,4-1 0 0,2-1 0 0,5-3 0 16,2-3 0-16,4 0 0 0,-1-3 0 15,1 3 128-15,1-4-128 0,0 1 128 0,3-1-128 0,-1 1 128 0,1-2-128 16,0-2 0-16,-3 0 128 0,-2 2-304 0,0-2-64 16,-3 0-16-16,-1 1 0 15,-3 3-2224-15,-4-4-448 0</inkml:trace>
  <inkml:trace contextRef="#ctx0" brushRef="#br1" timeOffset="-108788.9">4300 9152 11055 0,'0'0'976'0,"0"0"-784"0,5-7-192 0,2 2 0 16,0-3 1072-16,1 3 160 0,-8 5 48 0,8-4 0 15,-8 4-752-15,0 0-144 0,0 0-16 0,10 4-16 16,-10-4 928-16,7 14 192 0,0 4 48 0,-1 2 0 16,-1 7-144-16,3 3-32 0,-2 5 0 0,2 3 0 15,-1 5-176-15,0 0-32 0,3 5-16 0,-2 3 0 16,-2 3-464-16,0 0-80 0,-1 1-32 0,0 0 0 15,0-3-336-15,1-6-64 0,-1-3-16 0,0-5 0 16,1-4-128-16,0-3 128 0,-3-3-128 0,0-2 128 16,-2 1-128-16,0-5 128 0,-1-5-128 0,0-1 128 15,1-4-128-15,1-3 128 0,-2-9-128 0,0 0 128 16,0 0-976-16,0 0-208 0,0 0-32 0,10-5-13104 16</inkml:trace>
  <inkml:trace contextRef="#ctx0" brushRef="#br1" timeOffset="-108544.31">4031 9867 32415 0,'0'0'1440'0,"0"0"288"0,0 0-1376 0,0 0-352 0,12-3 0 0,5 1 0 16,6 0 0-16,2-1-160 0,5-6 16 15,0 1 0-15,1-2 144 0,0 1 0 0,4-4 0 0,0 3 0 16,-2-1 0-16,3-2 0 0,-2 4 0 0,-1-1 0 16,-1 3 0-16,-1 1 0 0,-4 2 0 0,0 1 0 15,-1 0 0-15,-2-1-128 0,-1-2 128 0,-3 2 0 32,-1 0-1376-32,-2-3-192 0,-3 0-32 0</inkml:trace>
  <inkml:trace contextRef="#ctx0" brushRef="#br1" timeOffset="-108221.84">4280 9245 27647 0,'0'0'2448'16,"0"0"-1952"-16,0 0-496 0,0 0 0 0,0 0 240 0,0 0-48 15,0 0-16-15,8 7 0 0,-2 0-176 0,0 3 0 16,-3 2 0-16,2 0 0 0,1 6 0 0,1 6 0 16,-1 3 0-16,4 6 128 0,2 1 208 0,-2 2 48 15,-3 5 0-15,2 4 0 0,3 0-144 0,-1 2-32 16,2-1 0-16,-2 1 0 0,-1 0 0 0,2-3 0 16,-5 2 0-16,4-5 0 0,-5-3-32 0,2-1-16 15,-2-3 0-15,-1-2 0 0,0-5-160 0,0-2 160 16,0-6-160-16,0-1 160 0,3-2-160 0,-3-3 0 0,0-3 0 15,-5-10 0 1,0 0-2144-16,10 1-416 0,-10-1-64 0</inkml:trace>
  <inkml:trace contextRef="#ctx0" brushRef="#br1" timeOffset="-107780.7">4642 8514 16575 0,'0'0'1472'0,"-5"-6"-1168"15,5 6-304-15,0 0 0 0,0 0 1184 0,0 0 176 16,-8 0 48-16,8 0 0 0,0 0-704 0,0 0-144 16,-5 10-32-16,2 3 0 0,-1-2 288 0,1 6 48 15,3 2 16-15,0 6 0 0,1 2-176 0,3 7-48 16,3 6 0-16,-1 3 0 0,-1-2-16 0,1 2-16 15,2 1 0-15,1-1 0 0,1 2-208 0,0-4-32 0,-1-2-16 0,0-2 0 16,1-1-208-16,0-2-32 16,-3-2-128-16,-1-1 192 0,2-5-192 0,-3-1 144 0,0-4-144 0,-1-4 128 15,0 0-128-15,-1-6 192 0,0 1-192 0,-1-1 192 16,-2-11-192-16,0 0 0 0,0 0-192 0,0 0 192 31,0 0-2368-31,0 0-368 0</inkml:trace>
  <inkml:trace contextRef="#ctx0" brushRef="#br1" timeOffset="-107545.27">4398 9035 26719 0,'-8'-12'2368'0,"8"12"-1888"0,0 0-480 0,12-3 0 0,4 3 1360 0,5 0 176 16,3-2 48-16,4 2 0 0,4-2-1296 0,2 0-288 15,3-5 0-15,1 2 0 0,0-1 0 0,-4-3 0 16,-1 3 0-16,-3-2 128 0,-2 2-128 0,-2 2 0 16,0-4 0-16,-2 5 128 0,-1-1-368 0,-2 2-80 15,-1-1 0-15,-1-2-16 16,-2 3-704-16,1 2-144 0,-3 2-32 0,-2 0-11520 0</inkml:trace>
  <inkml:trace contextRef="#ctx0" brushRef="#br1" timeOffset="-107162.33">4037 10001 14735 0,'0'0'1312'0,"0"0"-1056"0,10-8-256 0,2 0 0 0,-1 2 192 0,1-3 0 16,0 0-16-16,4-1 0 0,0 1-48 0,2-1-128 15,0 1 192-15,-1-3-64 0,1 2 640 0,0 2 128 16,-3-1 32-16,3 3 0 0,2 0 48 0,2-2 16 16,0 2 0-16,-1 2 0 0,-2-2-416 0,4 2-96 15,0 0-16-15,-1 3 0 0,2-2-192 0,-4 1-32 16,-1-2-16-16,0 0 0 16,0 1-1584-16,-1 2-320 0</inkml:trace>
  <inkml:trace contextRef="#ctx0" brushRef="#br1" timeOffset="-106903.18">4321 9401 16575 0,'0'0'736'0,"-7"9"160"0,2 0-720 0,4 7-176 0,2 4 0 0,4 8 0 15,2 5 2368-15,3 5 448 0,2 7 96 0,1-1 16 16,0 0-1952-16,2 0-384 0,0-6-80 0,2 3 0 16,-2 2-48-16,0-3 0 0,1 0 0 0,1-1 0 15,-4 2-288-15,0-3-176 0,-2-2 192 0,1-3-192 16,-3-7-176-16,-2 1-144 0,0-5-16 0,0-6-16 16,0-6-1024-1,-1 2-208-15,-6-12-32 0</inkml:trace>
  <inkml:trace contextRef="#ctx0" brushRef="#br1" timeOffset="-105101.36">3382 8549 9615 0,'0'0'416'0,"0"0"96"0,0 0-512 15,0 0 0-15,0 0 0 0,0 0 0 0,-1-9 928 0,1 9 80 16,-1-8 16-16,1 8 0 0,0 0-240 0,-5-9-32 16,1 3-16-16,-2 2 0 0,6 4 0 0,-8-8 0 0,0 3 0 0,1 1 0 15,0-2 96-15,-1 2 0 0,8 4 16 0,-12-3 0 16,-2 0-48-16,0-1-16 0,0-1 0 0,0 5 0 16,-1-1-112-16,-3 0-32 0,3-3 0 0,-3 2 0 15,-1 5-224-15,-8 0-48 0,-2-2-16 0,0 0 0 16,-2-2-160-16,0 2-16 0,-3 3-16 0,1 0 0 15,-1-2 64-15,1 3 16 0,0 5 0 0,1 1 0 16,3 1 112-16,-1 4 32 0,3-2 0 0,1 2 0 16,2-2-144-16,0 3-32 0,-1-1 0 0,2 2 0 15,2 1-64-15,6 1-16 0,1 3 0 0,4-1 0 16,1 3 80-16,7 2 16 0,2-3 0 0,2 4 0 16,5-3-224-16,3 3 0 0,2-3 0 0,4-1 0 15,3-1 0-15,-2-4 0 0,1-3 0 0,3-1 0 16,-2-4 0-16,6-1 128 0,2-4-128 0,-2-1 0 0,1-1 128 15,0-4-128-15,4-4 0 0,0 0 144 0,1 1-144 0,-1-4 0 16,3-3 0-16,-1 0 128 0,-2 0-128 0,2-5 192 16,-3-2-192-16,-2-1 192 0,-3-1-192 0,-2 0 0 15,-3-3 144-15,-4 2-144 0,-2-3 144 0,-3 0-144 16,-1 0 192-16,-3-3-192 0,-3 0 256 0,-3-2-64 16,-1 3-16-16,-3-2 0 0,-3 2-176 0,-1-2 192 15,-3 0-192-15,-1 5 192 0,-4-3-192 0,-1 5 128 16,-6 2-128-16,0 2 128 0,0 1-128 0,-2 3 192 15,-5 1-192-15,4 6 192 0,1 1-48 0,0 4 0 16,1 2 0-16,0 2 0 0,0 4-144 0,-1 1 0 16,1 5 144-16,1 1-144 0,1 3 0 0,1 2 0 15,1 2 0-15,2 3 0 0,3 3 0 0,2 4 0 0,2 0 0 0,1 2 0 16,1 0 0-16,4-1-128 0,3-1 128 0,4-1 0 16,0-2 0-16,3 0-128 0,2-5 128 0,1 0 0 15,3-3 0-15,1-2-128 0,2-2 128 0,4-1 0 16,1-6 0-16,4 0 0 0,0-5 0 0,2-2 0 15,2-5 0-15,2-1 0 0,3-2 0 0,1-6 128 16,1 0-128-16,1-2 128 0,-1-5-128 0,-1 1 128 16,-2-4-128-16,-2 0 0 0,-4 0 0 0,-2 2 0 15,-3-4 0-15,-2 2 0 0,1-3 0 0,-3 1 128 16,-5 1-128-16,-2-1 0 0,-4-3 128 0,-2 1-128 16,-3-1 128-16,-3 3-128 0,-1 1 160 0,-5 2-160 15,-1-3 144-15,-4 4-144 0,-2 2 128 0,-1 6-128 16,-1 1 0-16,-2 6 0 0,-4 1 128 0,-3 5-128 15,-1 2 0-15,-4 6 0 0,-3 1 0 0,0 4 0 16,4 2 0-16,-1 1 0 0,4 0 128 0,4 4-128 0,-2 6 0 0,5-2 0 16,3 3 0-16,3-2 0 0,3 1 0 0,5 2 0 15,2-2-176-15,3 0 176 0,2-4 0 0,5-1-128 16,3-2 128-16,3-4 0 0,3-3 0 0,4 0 0 16,1-1 0-16,3-5-128 0,2-2 128 0,3-1 0 15,1-2 0-15,2-2 0 0,1-4 0 0,0 1 0 16,0-3 0-16,0-4 0 0,-5 1 0 0,-3-3 128 15,-1-1-128-15,-3 2 128 0,-1-3-128 0,-1 1 0 16,1-1 128-16,-4-1-128 0,-4-1 144 0,0 1-144 16,-3 0 192-16,-3 2-192 0,-2 0 192 0,-2 3-192 15,0-1 192-15,-1 3-192 0,-3-2 208 0,-1 4-64 0,-4 4-16 0,-2 2 0 16,-5 2-128-16,0 3 0 0,-3 3 0 16,0 4-176-16,-2-1 176 0,0 6 0 0,-1 1 0 0,-3 4-128 15,1 0 128-15,-2-3 0 0,0 1 0 0,0-1 0 16,-1-2 0-16,3-4 0 0,1-1 0 0,2-3 0 15,-1 1 0-15,1-1 0 0,0-5 0 0,-2-2 0 16,2-3 0-16,-1-1 0 0,2-1 0 0,-1-1 128 16,1-8-128-16,2 1 176 0,3-4-176 0,1-2 192 15,1-3 0-15,4-2 16 0,3-3 0 0,1 0 0 16,0 0-48-16,1-4-16 0,4 3 0 0,0-3 0 16,3 1-144-16,2-2 0 0,1-3 0 0,4 6 0 15,2 0 0-15,5 3 0 0,5 3 0 0,2 0 0 16,2 0-176-16,4 2 176 0,3 2-128 0,4 3 128 0,0 7-128 15,4 2 128-15,1 4-128 0,1 5 128 0,0 0 0 16,-2 5-128-16,-4 0 128 0,-3 4 0 0,-5 4 0 0,0 4-128 16,-4 5 128-16,-4-2 0 0,-4 4 0 0,-7 0 0 15,-3 2 0-15,-4 1-128 0,-6-4 128 0,-2 0-160 16,-4-4 160-16,-6 0-160 0,-5-4 160 0,-4-2 0 16,-2-1 0-16,-4-5 0 0,-2 0 240 0,-6-2 16 15,-3-4 16-15,-1-4 0 0,0-4 112 0,-1-4 0 16,0-4 16-16,2-2 0 0,2 1-208 0,1-4-64 15,1-3 0-15,5 0 0 0,1 0 0 0,10-1 0 16,2 0 0-16,4-1 0 0,2-4-128 0,5 1 0 16,6 1 0-16,4-2 0 0,6 0 0 0,5 2-224 0,3 3 48 0,6 0 16 15,6 1 32-15,2 3 0 0,3 5 0 0,3 3 0 16,1 5 128-16,2 3-160 0,-1 3 160 0,2 6-160 16,-1 2 160-16,-5 4 0 0,-4 3 0 0,-5 7 0 15,-3-2 0-15,-8 4 0 0,-3-2 0 0,-5 2 0 16,-2-3-160-16,-6-1 160 0,-3-1-192 0,-4-3 192 15,-5-1-288-15,-3 0 48 0,-3 0 16 0,-1 1-11616 16,0 0-2336-16</inkml:trace>
  <inkml:trace contextRef="#ctx0" brushRef="#br1" timeOffset="-103001.35">6019 9764 18431 0,'0'0'1632'0,"0"0"-1312"15,0-13-320-15,4 0 0 0,1-1 528 0,4 2 48 16,2-4 0-16,3 2 0 0,1-2-368 0,3 2-64 16,1-1-16-16,5-1 0 0,0 1 576 0,2 0 128 15,-1 1 0-15,2 4 16 0,1-4-16 0,0 0 0 16,-3 2 0-16,1 5 0 0,-2 0-192 0,0 1-32 16,0 2-16-16,-2 5 0 0,-3 5-160 0,-1 4-48 15,-3 4 0-15,-1 3 0 0,-1 4-176 0,-3 0-32 0,-3 5-16 0,-2-2 0 16,-3 4-32-16,-5 0-128 0,-4 1 192 0,-1-2-64 15,-3 0 64-15,-3-5 0 0,0-1 0 0,-4-2 0 16,-3-3 64-16,-1 0 32 0,-3-1 0 0,0-5 0 16,-3 0 272-16,-1-6 48 0,-3-1 16 0,0-5 0 15,2 0-112-15,2-5 0 0,2-5-16 0,6-4 0 16,3-3-32-16,5-1 0 0,3-2 0 0,5-4 0 16,4 0-336-16,5-4-128 0,5-2 0 0,2 2 0 15,6-1 0-15,6-1 0 0,0-1-128 0,5 4 128 16,4-2-256-16,1 2 64 0,1 3 16 0,2-1 0 15,3 3 32-15,2 5 0 0,1 1 0 0,2 4 0 16,2 5 144-16,-1 3-160 0,-1 4 160 0,-4 6-160 16,-3 5 160-16,-5 4-128 0,-5 2 128 0,-5 7-128 0,-4 0 128 0,-7 9 0 15,-6 3 0-15,-7 4-128 0,-7 4 128 0,-7 7 0 16,-11 2 0-16,-5-4 0 0,-5-3 0 0,-2-5 0 16,-4-4 0-16,1-9 0 0,1-1 192 0,-1-5 64 15,0-2 0-15,2-4 16 0,2-4 240 0,0 1 32 16,0-7 16-16,2-4 0 0,-2-4-288 0,1-6-48 15,2-4-16-15,3-1 0 0,3-7-208 0,6 1 176 16,4-1-176-16,3 3 160 0,1-4-160 0,2-1 0 16,6 0 0-16,3-3 0 0,3-1 0 0,4 0-192 15,5 3 64-15,5-2 128 0,4 4-256 0,5 2 80 16,3 3 16-16,5 0 0 0,3 0 32 0,2 6 0 16,-2 3 0-16,2 0 0 0,-1 4 128 0,1 5 0 0,-6 3 0 0,2 9-128 15,-1 4 128-15,-5 3 0 0,-2 2 0 0,-4 4-128 16,-5 4 128-16,-6 6 0 0,-6 3 0 0,-4 1 0 15,-4 1 0-15,-5-1 0 0,-3-3 0 0,-5-6 0 16,-2-2 0-16,-1-6 0 0,-2-3 0 0,-2-4 128 16,0-2 240-16,0-6 48 0,2 4 16 0,-1-8 0 15,-1-1-32-15,1-4 0 0,0-3 0 0,-1-6 0 16,-1-4-176-16,2-2-32 0,1-2-16 0,4-3 0 16,4 0-176-16,4-4 128 0,2 3-128 0,4 0 128 15,2-5-128-15,3 0 0 0,5-2 0 0,7-2 0 16,5 2-176-16,7 2-64 0,6-3-16 0,0 5 0 15,2-4 96-15,2 7 16 0,3 3 0 0,3 2 0 16,2 3 144-16,1 4-160 0,0 8 160 0,-1 3-160 16,2 3 160-16,0 8-128 0,-2 2 128 0,-4 5-128 0,-3 6 128 15,-7 1 0-15,-5 6 0 0,-8 5-128 16,-7 4 128-16,-5 4-160 0,-7 2 160 0,-5 1-160 0,-9-5 32 0,-5 0 0 16,-4-6 0-16,-6-7 0 0,-2-4 128 0,-2-6 0 15,-2-5 0-15,2-1 0 0,-1-2 416 0,-1-5 16 16,3-1 0-16,0-5 0 0,0-3-176 0,1-3-16 15,-1-7-16-15,4-2 0 0,-1-3-96 0,4-4 0 16,4 0-128-16,2-5 192 0,4 0-192 0,5-1 0 16,2 3 128-16,7-4-128 0,4-3 0 0,6 0 0 15,7-2 0-15,5 2-160 0,5 1-64 0,7 2-16 16,5-3 0-16,5 2 0 0,-1 4 96 0,4 4 16 16,2 2 0-16,3 8 0 0,2 0 128 0,-1 7-128 0,1 4 128 15,0 5-128-15,-2 3 128 0,-5 7-128 0,-7 2 128 0,-4 4-128 16,-7 4 128-16,-6 4 0 0,-7 5 0 0,-7 4-128 15,-4 4 128-15,-8 3 0 0,-4-1 0 0,-9-2-128 16,-5-2 128-16,-5-6 0 0,-4-6 0 0,-2-3 0 16,-1-3 0-16,-2-5 304 0,-1-3-48 0,1-2-16 15,-1-4 144-15,2-2 48 0,-2 0 0 0,0-8 0 16,-1-2-224-16,2-4-32 0,0-5-16 0,5-3 0 16,2-2-160-16,5-4 192 0,6-3-192 0,4 2 192 15,4-4-192-15,5 3 0 0,6-7 0 0,5 0 0 16,4-3-176-16,7-1-64 0,6 2-16 0,7 2 0 15,5-2 48-15,8 2 0 0,3 3 0 0,1 4 0 16,3 2 64-16,2 7 16 0,3 3 0 0,2 4 0 16,-1 6 128-16,4 3 0 0,-1 6-144 0,-3 3 144 15,-8 5 0-15,-6 2 0 0,-7 2-144 0,-8 6 144 0,-5 7 0 0,-8 3-160 16,-6 4 160-16,-8 7-128 0,-4 2 128 0,-8-2-160 16,-6-5 160-16,-6-5-160 0,-6-5 160 0,-3-2 0 15,-2-4 0-15,-2-4 0 0,1-5 384 0,1-3 16 16,-2-3 0-16,5-3 0 0,-1-5-80 0,2-3 0 15,2-7-16-15,2-1 0 0,-1-7-160 0,4-2-16 16,2-6-128-16,5 1 192 0,2 1-192 0,6-4 0 16,5-1 128-16,3-2-128 0,3-5 0 0,4 3-256 15,3 1 48-15,8 0 16 0,4-2-128 0,4 0 0 16,6 1-16-16,2 3 0 0,3 0 112 0,5 6 32 16,2 0 0-16,4 7 0 0,1 4 64 0,1 2 128 15,-1 7-208-15,1 6 80 0,1 5 128 0,-8 2 0 0,-2 5-144 0,-6 3 144 16,-6 2 0-16,-4 6-176 0,-6 2 176 0,-4 5-128 15,-8 5 128-15,-4 6 0 0,-6 2 0 0,-6 1 0 16,-5-6 0-16,-4-4 0 0,-4-6 0 0,-1-5 0 16,-3-2 0-16,-1-6 192 0,-1-8-32 0,2-3-16 15,2-7 336-15,-1-3 64 0,0-6 16 0,4-4 0 16,0-6-256-16,1-5-48 0,3-4-16 0,3-1 0 16,1-4-240-16,4-2 0 0,2-2 0 0,3-1 0 15,1-1 0-15,3-1 0 0,4 4 0 0,1 0-160 16,4 2-80-16,5 4-16 0,4 0 0 0,5 7 0 15,8-1 64-15,2 6 0 0,2 5 0 0,2 4 0 16,1 7 192-16,0 4 0 0,3 10-160 0,-2 4 160 16,-2 6-192-16,-3 5 16 0,-2 3 16 0,-4 6 0 15,-8 3 160-15,-5 7 0 0,-6 4 0 0,-5 3 0 16,-7 4 0-16,-2-5-160 0,-2-8 160 0,1-8 0 0,1-6-176 16,-2-9 176-16,-2-2-160 0,0-5 160 15,0-1-960-15,0-9-80 0,2-4-32 0,0-8-16336 16</inkml:trace>
  <inkml:trace contextRef="#ctx0" brushRef="#br1" timeOffset="-102267">2719 8963 12895 0,'0'0'1152'0,"0"0"-928"15,0 0-224-15,0 0 0 0,0 0 768 0,0 0 128 16,0 0 0-16,0 0 16 0,0 0-704 0,0 0-208 16,0 0 0-16,0 0 128 0,0 0 272 0,0 0 64 15,0 0 16-15,0 0 0 0,0 0 160 0,0 0 48 16,-6-5 0-16,-1-1 0 0,2 2 0 0,0-1 0 16,-1-7 0-16,1 3 0 0,0-2 160 0,1-4 48 15,0-2 0-15,1-1 0 0,0-2-48 0,3 0 0 16,2-3 0-16,2-3 0 0,1 1-336 0,4-3-80 15,2 3-16-15,3-5 0 0,0 5-416 0,7-1 0 0,0 6 0 0,3 2 0 16,3 3 0-16,-1 5 0 0,1-2 0 16,1 10 0-16,-1 3 0 0,1 6 0 0,0 5 128 0,-1 5-128 15,-2 3 176-15,-3 8-48 0,-4 1-128 0,-4 6 192 16,-3 0-48-16,-5 3-16 0,-3 2 0 0,-7-1 0 16,-4 2 64-16,-6-2 16 0,-5-2 0 0,-3-5 0 15,-4-2 0-15,-2-5 0 0,-1-4 0 0,-2-3 0 16,0-3 560-16,0-3 96 0,1-5 32 0,0-4 0 15,1-4 64-15,4-3 0 0,2-4 16 0,2-6 0 16,8-2-480-16,2-5-112 0,4 0 0 0,2-5-16 16,2 2-240-16,3 1-128 0,4-4 128 0,5 5-128 15,2-4 0-15,2 6 0 0,3 2-160 0,4 2 160 16,0-1-160-16,5 6 160 0,-2 0-128 0,3 5 128 16,0 2 0-16,1 2-160 0,-2-2 160 0,2 5 0 15,2 3-2224-15,-1 0-336 0</inkml:trace>
  <inkml:trace contextRef="#ctx0" brushRef="#br1" timeOffset="-101292.58">6399 9656 8287 0,'-13'-4'368'0,"13"4"80"16,-11 0-448-16,2 0 0 0,1-1 0 0,8 1 0 0,0 0 3584 0,-6-3 640 16,6 3 128-16,0 0 32 0,-1-8-3168 0,2-2-624 15,1 1-128-15,5-2-16 0,0 0 64 0,4 0 0 16,0-1 16-16,2 3 0 0,-1-1-288 0,2 4-64 16,0-1-16-16,0 4 0 0,2 2 96 0,-1 2 32 15,-1 3 0-15,1 4 0 0,0-1 32 0,-1 4 0 16,-1-3 0-16,-3 3 0 0,0 0-192 0,-2-2-128 15,-8-9 144-15,5 15-144 0,-2 0 192 0,-3-4-48 16,0-11-16-16,0 0 0 0,-3 9 256 0,3-9 32 0,0 0 16 0,-9 0 0 16,0-3 272-16,3-5 64 0,-2-1 16 0,2-5 0 15,0 0-448-15,0-3-80 0,3-6-32 0,0 0 0 32,1-2-1760-32,2 0-336 0,0-3-80 0</inkml:trace>
  <inkml:trace contextRef="#ctx0" brushRef="#br1" timeOffset="-100400.22">2700 8940 29487 0,'-23'-6'1296'0,"9"3"288"0,-3 1-1264 0,3-1-320 0,3-1 0 0,0-2 0 16,-2 1 176-16,4 0-32 0,3-5 0 0,1 1 0 16,1-3 16-16,5-2 0 0,3 0 0 0,3 2 0 15,2-5-160-15,4 2 0 0,4-3 0 0,0 1 128 16,0 1-128-16,1 3 0 0,1 3 0 0,1 0 0 15,0 5 0-15,0 1-144 0,-5 3 144 0,0 2 0 16,-1 2 0-16,-3 2-128 0,0 4 128 0,-5 1 0 16,-1 4 0-16,-5 2 0 0,-2 2 0 0,-7 4 144 15,-2 2 0-15,-4 1 0 0,-4 2 0 0,-1 1 0 16,-3-3-272-16,0 3-64 0,1 1-16 0</inkml:trace>
  <inkml:trace contextRef="#ctx0" brushRef="#br1" timeOffset="-99379.2">4291 9468 11055 0,'0'0'976'0,"-6"-5"-784"15,0 1-192-15,6 4 0 0,0 0 2208 0,0 0 400 16,0 0 80-16,0 0 0 0,-8-4-1552 0,8 4-320 16,0 0-64-16,0 0-16 0,0 0-144 0,0 0-16 15,0 0-16-15,-6 10 0 0,2 3-16 0,1 1 0 16,2 7 0-16,2 2 0 0,1 4-96 0,0 2-32 15,1 4 0-15,-1 2 0 0,2 0-64 0,0 1-16 16,0-2 0-16,1 0 0 0,0-2-144 0,-1-1-16 16,-1-2-16-16,1-4 0 0,-1 2 0 0,1-7 0 15,-2-3 0-15,1-2 0 0,-1-2 16 0,1 0 0 0,-1-1 0 16,-2-12 0-16,2 9-176 0,-2-9 192 0,0 0-192 0,0 0 192 16,0 0-192-16,0 0-224 0,0 0 48 15,0 0 16 1,7-6-1456-16,-2-4-304 0,-1-1-48 0,-1-3-10128 0</inkml:trace>
  <inkml:trace contextRef="#ctx0" brushRef="#br1" timeOffset="-99132.14">4108 9823 14735 0,'0'0'1312'0,"-7"2"-1056"0,-4 0-256 0,11-2 0 15,0 0 1312-15,0 0 208 0,0 0 32 0,4 13 16 16,-4-13-800-16,8 8-176 0,2-2-16 0,2-2-16 0,2 1 256 0,3-1 48 16,4 1 16-16,-2-1 0 0,0-3-112 0,2-1 0 15,4-1-16-15,0 1 0 0,0-2-352 0,0 1-64 16,2-1-16-16,1 0 0 0,0 0-192 0,-1-1-128 16,-1 1 128-16,-2-2-128 0,-1 3 0 0,1-3 0 15,0-1 0-15,0 0 0 16,0-2-1408-16,-2 0-336 0,-2 0-80 0</inkml:trace>
  <inkml:trace contextRef="#ctx0" brushRef="#br1" timeOffset="-98697.14">4744 8603 11967 0,'0'0'1072'0,"0"0"-864"0,0 0-208 0,0 0 0 16,-8-2 1392-16,8 2 224 0,0 0 48 0,0 0 16 0,0 0-1008 0,0 0-208 16,0 0-32-16,0 0-16 0,0 0-96 0,0 0-32 15,0 0 0-15,0 0 0 0,0 0 208 0,3 14 32 16,1 3 16-16,1 5 0 0,-3 0 32 0,3 2 16 16,0 4 0-16,2-1 0 0,-1 2-272 0,0 0-48 15,1 3-16-15,-1 0 0 0,0 2-128 0,2-2-128 16,-2-3 192-16,1 1-192 0,-1 0 128 0,1-5-128 15,-2 0 0-15,-2-3 0 0,1-2 0 0,1-1 0 16,0 1-192-16,-2-4 48 16,0-3-320-16,-1-4-64 0,-2-9-16 0,1 11 0 15,-1-11-384-15,0 0-80 0,0 0-16 0</inkml:trace>
  <inkml:trace contextRef="#ctx0" brushRef="#br1" timeOffset="-98431.79">4415 9080 18431 0,'0'0'816'0,"0"0"160"0,0 0-784 16,9 0-192-16,6-1 0 0,5-1 0 0,3 1 1024 0,6 0 144 0,6 0 48 0,6-2 0 15,5 0-400-15,1-3-80 0,-1 0-16 0,1-1 0 16,0-3-384-16,1 3-80 0,1-2 0 0,2 4-16 0,-2-2-240 0,3 0 0 16,-1 2 128-16,-3-4-128 15,-3 1-1680 1,-3 2-384-16</inkml:trace>
  <inkml:trace contextRef="#ctx0" brushRef="#br1" timeOffset="-95121.59">9355 4339 9151 0,'0'0'400'0,"0"0"96"0,0 0-496 0,0 0 0 0,0 0 0 0,0 0 0 16,0 0 704-16,0 0 64 0,0 0 0 0,0 0 0 15,-7 0 176-15,7 0 32 0,0 0 16 0,0 0 0 0,0 0-112 0,0 0-32 16,0 0 0-16,0 0 0 0,0 0-352 0,13-5-80 15,1 1-16-15,1 1 0 0,0 1-80 0,5 1 0 16,5-2-16-16,-1 2 0 0,-1 1-80 0,1 0-16 16,1 0 0-16,2 0 0 0,2-3-208 0,2 3 176 15,-2 0-176-15,4 1 160 0,-1 2-32 0,2 0-128 16,3 0 192-16,1 0-64 0,0-1 0 0,0-2 0 16,5-1 0-16,-2 0 0 0,-3-2-128 0,3 1 0 15,-3 1 0-15,1-1 0 0,1 0 176 0,-1 0-48 16,2 5-128-16,1 0 192 0,1 0-48 0,2 0-16 15,-1-2 0-15,-1 2 0 0,-2-1-128 0,-2 1 0 0,0-3-160 0,0 1 160 16,0 2 0-16,-1 2 0 0,-1 0 0 0,3 0 0 16,3 0 0-16,-2-1 160 0,1-2-160 0,1 1 128 15,1-4 0-15,-2 1 0 0,-2-2 0 0,-2 2 0 16,-1 0-128-16,-2 0 192 0,-2 0-192 0,-1 0 192 16,1 0-192-16,-1 3 0 0,-2 1 0 0,2-2 128 15,-3-2-128-15,-1 0 0 0,-1 1 0 0,-2 3 0 16,1-1 0-16,-2-2 0 0,-4-1 0 0,-2 1 0 15,-3 4 0-15,1-1 128 0,-4 0-128 0,-1-1 0 16,-11-3 128-16,0 0-128 0,10 3 0 0,-10-3 128 16,0 0 16-16,0 0 0 0,0 0 0 0,0 0 0 15,0 0 32-15,0 0 0 0,-5 12 0 0,-3-6 0 16,-2-1-176-16,-2 2 192 0,-2-3-192 0,-3-2 192 16,-4 1-192-16,1-1 128 0,-3-1-128 0,-1-1 128 15,-7 0-128-15,2 2 0 0,0-2 0 0,-3 0 0 16,0 0 160-16,-1 2-160 0,0-2 192 0,-2 0-192 0,-3-2 0 0,-1 0 0 15,0 1 0-15,-4 1 0 0,-4 0 0 0,-3-1 0 16,-2-2 0-16,1 1 0 0,0-1 0 0,-2 1 160 16,0 0-160-16,1 2 128 0,-2 2-128 0,-4-2 160 15,-5-2-160-15,1 0 160 0,1 1-160 0,3-1 0 16,-1 2 144-16,4 2-144 0,3-2 0 0,2 1 0 16,-3 3 0-16,5-3 128 0,4-1-128 0,2 0 0 15,4 0 0-15,4 0 0 0,7-1 0 0,1-1 0 16,4 0 0-16,5 2 0 0,1 0 0 0,5 0 0 15,1 0 0-15,10 0 0 0,0 0 0 0,0 0 0 16,0 0 0-16,0 0 0 0,0 0 0 0,13-3 0 16,2 2 128-16,8 0-128 0,5 0 176 0,7-1-48 0,5 0 0 0,8-1 0 15,3-2 0-15,3 0-128 0,4 0 192 0,-1 0-64 16,0-2-128-16,4 5 0 0,5 1 0 0,2-2 128 16,-1-1-128-16,-1-2 0 0,-2 0 0 0,-3 3 0 15,-3 1 0-15,-1 0 0 0,6 2 0 0,-4 0 0 31,0 0-1120-31,-7 0-304 0,-3-1-64 0</inkml:trace>
  <inkml:trace contextRef="#ctx0" brushRef="#br1" timeOffset="-93494.11">10192 5081 24239 0,'0'0'1072'0,"0"0"224"0,-9 3-1040 0,9-3-256 0,-9 1 0 0,9-1 0 0,-9 0 160 0,-1 0-32 15,-1 0 0-15,-1-1 0 0,1-3 192 0,1-3 48 16,-4 1 0-16,0 1 0 0,0-1-144 0,-3 1-32 16,1 1 0-16,-4-3 0 0,-2 2 0 0,-1 2-16 15,0 3 0-15,-1 0 0 0,0 3 48 0,-1 5 16 16,1 0 0-16,3 3 0 0,-1 2 192 0,3 6 32 15,1 2 16-15,4 2 0 0,3 4-48 0,2 2-16 16,1 3 0-16,3 0 0 0,3 0-272 0,2-1-144 16,2-1 160-16,3-5-160 0,3 2 128 0,1-6-128 15,1-3 0-15,3-3 144 0,1-4-144 0,1-3 0 0,1-4 0 0,3-4 128 16,2-1-128-16,0-4 128 16,1-5-128-16,-2-3 128 0,2-2 0 0,0-3-128 0,-2-5 192 0,-2-1-64 15,-3 0-128-15,-2-4 160 0,-1 0-160 0,0 2 160 16,-1 4-160-16,-1-1 0 0,-1 2 0 0,-1 4 128 15,-2 0-128-15,1 4 0 0,-2 1 0 0,0 7 0 16,-5 5 0-16,0 0 0 0,0 0 0 0,0 0 0 16,10 10 0-16,-2 5 0 0,-2 1 0 0,-1 5 0 15,-1 0 128-15,2 5-128 0,-1-2 0 0,2 3 128 16,-1-3-128-16,3 0 0 0,0 0 0 0,1-2 0 16,0-4 0-16,3-1 0 0,0 1 0 0,-2-4 0 31,0-2-352-31,1-2-48 0,-1-3-16 0,1 0 0 15,-1-4-1312-15,2-3-256 0,1-1-48 0</inkml:trace>
  <inkml:trace contextRef="#ctx0" brushRef="#br1" timeOffset="-93137.79">10604 4993 27647 0,'0'0'2448'0,"-4"8"-1952"15,1 5-496-15,2-1 0 0,0 1 352 0,0 2-32 16,1 2 0-16,-3 1 0 0,2 1-320 0,-1 0 0 0,0 0 0 0,-1-1 0 16,2-2 0-16,0 0 0 0,0-1 0 0,-1 0 0 15,0-4 0-15,2 1 128 0,0-12-128 0,0 13 0 16,0-13 0-16,0 0 0 0,0 0 0 0,0 0-192 15,0 0 192-15,0 0-128 0,0 0 128 0,0 0-128 16,-3-9 0-16,2 1 0 0,2-6 0 0,2 5 0 16,-1-2 128-16,1 3 0 0,-3 8 0 0,5-11 0 15,0 4 0-15,-5 7-128 0,6-7 128 0,-6 7 0 16,0 0 0-16,9-4 0 0,-9 4 0 0,0 0 0 16,9-1 0-16,-9 1 0 0,0 0 0 0,10-3-128 15,-10 3-1264 1,9-2-240-16,-9 2-48 0</inkml:trace>
  <inkml:trace contextRef="#ctx0" brushRef="#br1" timeOffset="-92392.78">10669 5062 19343 0,'-11'-11'848'0,"11"11"192"0,-6-3-832 0,6 3-208 0,0 0 0 0,0 0 0 0,0 0 320 0,0 0 0 16,-9 3 16-16,9-3 0 0,-6 7-80 0,2 3 0 16,3 2-16-16,-1 1 0 0,1 4 112 0,1 5 32 15,1 2 0-15,1 3 0 0,0 5 32 0,0 2 16 16,-2 3 0-16,0 3 0 0,0 0-112 0,0-2-32 15,0-2 0-15,0-7 0 0,1-3 80 0,1-5 16 16,0-6 0-16,0-2 0 0,-2-13 352 0,0 0 80 16,0 0 16-16,10 0 0 0,2-8-16 0,-1-1 0 15,1-5 0-15,2-6 0 0,-2-7-368 0,2 2-80 16,0-7-16-16,2 2 0 0,0-1-208 0,-2 1-144 16,1-2 192-16,2 8-192 0,-2-2 128 0,3 5-128 0,1 0 0 15,0 2 0-15,0 3 0 0,0 3 0 0,0 4 0 0,-1 5 0 16,-1 4 0-16,-2 5 0 0,-3 7 0 15,2 0-144-15,-1 6 144 0,-1 5 0 0,-5 1 0 0,0 2 0 16,-1 3 0-16,-1 4 0 0,-2-1 0 0,-1-2 128 16,-1 2-128-16,-1 1 0 0,-1-2 0 0,1-1 0 15,-1-1 0-15,1-2 0 0,1-4-192 0,2-3 64 32,-1-2-272-32,2-3-48 0,0-5-16 0,5 2 0 15,-9-12-800-15,11 2-144 0,1-3-48 0,0-3-11456 0</inkml:trace>
  <inkml:trace contextRef="#ctx0" brushRef="#br1" timeOffset="-91960.23">11608 5035 22111 0,'0'0'1968'0,"-9"-1"-1584"15,-1 1-384-15,0 4 0 0,0 2 1072 0,-3-1 128 16,-4 3 16-16,-1 2 16 0,2 3-928 0,-7 1-304 15,-1 2 160-15,1 3-160 0,0 3 496 0,3-2 16 16,-1 2 0-16,5 3 0 0,-1 3-192 0,3 3-48 16,4-1 0-16,3-2 0 0,3 2-272 0,1-5 0 15,3-1 0-15,4-2 0 0,2-4 0 0,2-4 0 16,-2-4 0-16,7-4 0 0,0 0 144 0,1-3 80 16,0-3 16-16,4-1 0 0,2-4 112 0,0 0 32 15,4-3 0-15,3-6 0 0,-3-1-160 0,0-3-32 0,-2-2 0 16,2-5 0-16,-2-5-192 0,-2-2 176 0,1-1-176 0,-4-1 160 15,-1-3-32-15,-1-4-128 0,1-2 192 0,-2-4-64 16,-2 0-128-16,-2-1 192 0,-1-6-192 0,-2-3 192 16,-1-1-192-16,-5 2 0 0,1 2 0 0,0 6 0 15,-2 5 0-15,0 10 0 0,-2 9 128 0,0 6-128 16,1 4 128-16,1 14 0 0,0 0 0 0,0 0 0 16,-8 12 192-16,0 11 16 0,-1 9 16 0,0 6 0 15,1 4-224-15,0 8-128 0,0 3 160 0,2 3-160 16,2 8 0-16,0 2 0 0,2 2 0 0,1 1 0 15,3-2-160-15,3-4-128 0,3-1-32 0,3-5 0 32,6-3-2480-32,2-13-496 0,4-6-96 0,2-7-32 0</inkml:trace>
  <inkml:trace contextRef="#ctx0" brushRef="#br1" timeOffset="-91377.97">12799 5146 22687 0,'0'0'1008'16,"0"0"208"-16,0 0-976 0,0 0-240 0,0 0 0 0,0 0 0 0,0 0 176 0,0 13-16 16,0 1 0-16,-1 2 0 0,-2 3 608 0,1 3 112 15,-3 3 16-15,1 2 16 0,0 3-240 0,-1 1-48 16,0-2-16-16,0 2 0 0,1-5-304 0,0 4-64 16,-1-5-16-16,1-1 0 0,2-3-224 0,0-4-240 15,1-1 48-15,-2-6 16 16,3-10-656-16,0 0-144 0,0 0-32 0,0 0-6944 15,0 0-1392-15</inkml:trace>
  <inkml:trace contextRef="#ctx0" brushRef="#br1" timeOffset="-90910.22">13268 5115 27871 0,'-8'21'1232'0,"6"-6"256"0,-2 3-1184 0,0 3-304 0,2 4 0 0,-2 1 0 0,0-3 0 0,0 3 0 16,-1 0 0-16,0-5 0 0,-1-2 256 0,2-2-16 15,-1-3 0-15,0-1 0 16,1-3-64-16,-1 2-16 0,5-12 0 0,-5 6 0 0,-3 3-160 0,8-9 0 15,0 0 144-15,0 0-144 0,0 0 0 0,0 0 0 16,0 0 0-16,0-14-128 0,0-2 128 0,3-4 0 16,0-2 0-16,3-1-128 0,-1 1 368 0,1 2 80 15,2-1 0-15,-1 1 16 0,2 1 112 0,1 2 0 16,2 4 16-16,0 0 0 0,1 4-176 0,0-1-32 16,2 3-16-16,0 1 0 0,-1 3-64 0,0 3-16 15,2 3 0-15,-4 3 0 0,1 1-160 0,-2 4 0 16,0-1 0-16,-1 4 0 0,-1 3-128 0,-2 2 128 0,0 1 0 15,-4 4 0-15,0 3 0 0,0 0 0 16,-6-3-144-16,0-1 144 0,1 1-208 0,-2-2 16 0,0-3 0 0,2-4 0 16,-3-4 192-16,2-1-192 0,2-2 192 0,1-8-192 15,0 0-32-15,0 0 0 0,0 0 0 0,0 0 0 32,0 0-1824-32,10-8-352 0,0-2-80 0</inkml:trace>
  <inkml:trace contextRef="#ctx0" brushRef="#br1" timeOffset="-90684.66">13942 4498 13823 0,'-9'6'1216'0,"0"8"-960"15,0 11-256-15,1 5 0 0,2 3 3392 0,-3 5 640 16,3 1 128-16,1 4 32 0,0 1-3280 0,0 3-656 15,-1 4-128-15,3-1-128 0,-5-3 256 0,-1 3-48 16,3 2-16-16,-3 2 0 0,0-5-192 0,0-2 0 16,0 1 0-16,2 1 0 15,-2-10-2256-15,1-2-352 0,-2 13-64 0,1-15-16 0</inkml:trace>
  <inkml:trace contextRef="#ctx0" brushRef="#br1" timeOffset="-90273.76">13737 4985 29951 0,'0'0'1328'0,"0"0"272"0,13-4-1280 0,1 0-320 0,1 0 0 0,2-1 0 15,2 1 0-15,0 0 0 0,-2 1-176 0,3-5 176 16,0 0 0-16,1 1 0 0,4-2 0 0,-4 2 0 15,0 0 0-15,0 3 0 0,1 4 0 0,-2 1 0 16,-2 1-144-16,0 3 144 0,-4 4 0 0,-3 6-144 16,-2 3 144-16,-1 2-160 0,-3 7 160 0,-3 6-160 15,-3 5 160-15,-3 4 0 0,0-2 0 0,-2 4 128 16,-3 0 32-16,-1-2 16 0,0 1 0 0,-2-7 0 16,1-7 160-16,2-2 48 0,-1-7 0 0,2-3 0 15,2-8 256-15,1-2 48 0,5-7 16 0,0 0 0 0,0 0-224 0,-8-9-32 16,3-2-16-16,4-7 0 0,1-7-432 0,1-2 128 15,3-5-128-15,1-2 0 0,0-1 0 0,1 2 0 16,1 2-144-16,-1-1 144 0,6 0 0 0,-1 2 0 16,2 4 0-16,1 1 0 0,1 4-128 0,1 5 128 15,1 3 0-15,3 2 0 0,1 1-176 0,-1 2 176 16,2 4-160-16,-3 2 160 0,0-1-256 0,0 7 64 16,0 0 0-16,1 0 0 15,1 2-2192-15,-1 3-432 0</inkml:trace>
  <inkml:trace contextRef="#ctx0" brushRef="#br1" timeOffset="-89907.91">14918 4986 29487 0,'0'0'1296'0,"0"0"288"0,0 0-1264 0,0 0-320 0,-4 10 0 0,-2 3 0 15,-3-2 576-15,0 4 64 0,0 4 16 0,-1 3 0 16,-2 1-480-16,0-1-176 0,2 3 0 0,-1 2 144 16,1-4-144-16,1 6 0 0,0 1 0 0,2 3 0 15,2 2-160-15,2-4-64 0,3 1-16 0,3-5 0 32,3 0-176-32,3-7-32 0,2-2-16 0,3-6 0 0,0-4 320 0,4-3 144 0,1-2-128 0,2-5 128 15,-2-1 288-15,0-3 144 0,4-2 16 0,-2-1 16 0,0-4 80 0,-1 2 16 16,-2-6 0-16,-1-1 0 0,-1 0-80 0,-1-1-16 15,-1-4 0-15,-3 3 0 0,-3-1 48 0,-3-1 0 16,-2-2 0-16,-6 0 0 0,-1 2-224 0,-3-1-32 16,-5-2-16-16,1 3 0 0,-2-1-240 0,0 0 0 15,-1 4 0-15,0 3-160 16,-1 2-368-16,2 2-80 0,-1 2-16 0,2 5 0 16,0 1-2160-16,2 2-432 0</inkml:trace>
  <inkml:trace contextRef="#ctx0" brushRef="#br1" timeOffset="-89457.23">15705 5021 23951 0,'0'0'1056'0,"-8"-5"224"0,8 5-1024 0,-8-1-256 0,-2 0 0 0,1 2 0 15,-5 3 784-15,0 3 112 0,-3 0 0 0,-2 4 16 16,-3 1-464-16,-1 3-112 0,-1 3-16 0,0 2 0 15,0 3 16-15,1 1 0 0,0 0 0 0,1 6 0 16,2 1-336-16,3 4 0 0,1 3 0 0,4-1 128 16,5-1-128-16,0-1 0 0,4-9 0 0,4-1 0 15,3-5 0-15,2-9 0 0,2-2 0 0,2-5 0 16,3-1 384-16,4-5 64 0,2-4 16 0,3-7 0 16,2-3 208-16,3-6 32 0,3-3 16 0,2-6 0 15,3-3-464-15,-1-2-112 0,3-4-16 0,-2-1 0 16,0 0-128-16,-5 1 0 0,2-5 144 0,-4 3-144 0,-3 0 128 15,-1-3-128-15,-1-3 128 0,0 1-128 0,-1-5 0 0,-2 3 144 16,-2 0-144-16,0 0 0 0,-2-4 0 0,-2 4 0 16,-1 10 0-16,-3 6 0 0,0 9 0 0,-3 7-144 15,-2 6 144-15,-5 11-192 0,0 0 192 0,0 0 0 16,-2 19 0-16,-1 10 0 0,-5 5 0 0,-2 7 0 16,-2 6 0-16,0 4 0 0,-2 7 0 0,0 3 0 15,2 5 0-15,0-1 0 0,0 0 0 0,6-4-208 16,2-5 16-16,4-8 16 15,3-3-400-15,0-6-96 0,1 2-16 0,1-7 0 16,0-1-400-16,2-4-64 0,0-6-32 0,2-1 0 16,1-6-352-16,1 0-80 0,1-6-16 0,1-3 0 0</inkml:trace>
  <inkml:trace contextRef="#ctx0" brushRef="#br1" timeOffset="-89091.43">16316 5034 19343 0,'-10'10'1728'0,"1"3"-1392"0,3 6-336 0,1 8 0 0,1 3 2736 16,3-1 464-16,-1 5 112 0,2 1 16 15,0 3-2560-15,3-1-496 0,1-3-96 0,2-3-32 0,-1-6-144 0,1-2 128 16,3-2-128-16,2-7 128 0,-1-6-128 0,1 1 0 16,1-4 144-16,0-3-144 0,1-4 0 0,1-1 144 15,2-5-144-15,2 0 0 0,0-6 160 0,0-1-160 16,-2-3 128-16,0-1-128 0,-2-1 336 0,-2 0-16 16,1-5 0-16,0 3 0 0,-2-1 320 0,-1 0 64 15,-1-3 16-15,0 4 0 0,-1-3-208 0,-2-3-64 16,1 3 0-16,-2-3 0 0,0 4-448 0,0 0 0 15,0 5 0-15,0 0 0 16,3 2-464-16,-3 3-96 0,0 3-16 0,0-1-10304 16,0 5-2048-16</inkml:trace>
  <inkml:trace contextRef="#ctx0" brushRef="#br1" timeOffset="-88792.38">17311 4917 28559 0,'-16'-5'1264'0,"7"4"272"0,-1 0-1232 0,0 3-304 0,-2 3 0 0,0 2 0 16,-4 3 960-16,-2 2 144 0,-2 1 32 0,1 5 0 16,-3 1-624-16,0 0-112 0,-4 1-16 0,5 6-16 15,-1-1-192-15,-1 4-48 0,1 1 0 0,0 3 0 16,3 1-128-16,2 3 0 0,4 1 0 0,1-1 0 15,1-5 0-15,5 1-272 0,3-3 64 0,5-6 16 16,0-2-272-16,2-4-48 16,2-3-16-16,2-1 0 0,2-5 128 0,4 0 16 0,2-4 16 0,0 0 0 15,2-5-160-15,2-1-48 0,3-2 0 0,0 1 0 16,2-2-1872-16,2-3-384 0,0 2-80 0</inkml:trace>
  <inkml:trace contextRef="#ctx0" brushRef="#br1" timeOffset="-88391.18">17559 5142 24879 0,'-15'5'1088'0,"6"3"256"0,2 1-1088 0,1 2-256 0,3 1 0 0,3-2 0 16,1 3 544-16,4-3 48 0,1-1 16 0,5-3 0 15,0 0-272-15,3-3-48 0,4-3-16 0,1-1 0 16,0-2-80-16,1-2 0 0,2-3-16 0,-1-1 0 16,2 1-176-16,0-3 0 0,0 1 0 0,0-4 0 15,-1 1 0-15,-1 1 0 0,0-3 128 0,-4-1-128 16,-1 0 0-16,-4 0 0 0,-2 2 0 0,-3 2 128 16,-5-1 32-16,-2 2 0 0,0 11 0 0,-2-9 0 15,-3-3 320-15,-3 7 64 0,-2 1 16 0,-2 1 0 16,-5 4 16-16,-1 4 16 0,-2-1 0 0,-2 5 0 0,-1 2-256 0,1 7-48 15,0 3-16-15,4 6 0 0,0-1-128 16,3 4-16-16,2-1-128 0,3-1 192 0,2 4-192 0,3-1 0 16,3-1 0-16,2-1 0 0,0-3 0 0,6 2-192 15,0-7 48-15,3 1 0 16,3 0-240-16,3-1-32 0,1-3-16 0,5-2 0 16,0-3-208-16,6 0-64 0,0 0 0 0,2-3 0 15,4-1-1696-15,0-4-352 0</inkml:trace>
  <inkml:trace contextRef="#ctx0" brushRef="#br1" timeOffset="-87807.38">19167 5049 21183 0,'-15'12'1888'0,"5"-1"-1504"0,0 8-384 0,1 8 0 0,4 5 2608 0,1 0 448 0,0 1 80 0,2 0 32 0,-1 1-2560 15,-1-1-608-15,2-4 0 0,-2-2 0 0,0-3 0 0,1-4 128 16,1-4-128-16,-1-2 0 0,2-3 144 0,1-11-144 16,-2 6 128-16,2-6-128 0,0 0 208 0,0 0-32 15,0 0-16-15,1-12 0 0,-1-6-160 0,2-2 128 16,2-3-128-16,1-4 128 0,-1-1 0 0,1-2 0 15,2-1 0-15,0 3 0 0,1 0 224 0,-1 1 32 16,2-3 16-16,0 2 0 0,0-3-128 0,1 3-16 16,0 4-16-16,3 3 0 0,1 3-240 0,0 3 0 15,0 1 0-15,0 6 0 0,-1 2 0 0,0 4 0 16,-2 4 0-16,0 5-160 0,0 2 160 0,-1 7 0 0,-3 1 0 0,1 6 128 16,-4 4-128-16,1 3 0 0,-3 1 128 0,-3 2-128 15,-3 4 0-15,-3 3 0 0,-2 6 0 0,-1 3 0 16,-2-5 0-16,3 1 0 0,-1-6 0 0,3-5-192 15,1-2-16-15,4-5-16 0,-2-1 0 0,3-4 0 16,1-5 224-16,2-5-176 0,2-3 176 0,-4-9-160 31,9 8-432-31,3-3-96 0,0-5-16 0,5-4 0 16,1-1-2256-16,1-3-464 0,-2-3-96 0</inkml:trace>
  <inkml:trace contextRef="#ctx0" brushRef="#br1" timeOffset="-87473.98">19766 5121 25919 0,'0'0'1152'0,"0"0"224"0,0 0-1104 15,0 0-272-15,0 0 0 0,0 0 0 0,0 0 704 0,0 0 64 16,-9 11 32-16,-1-1 0 0,-3 4 112 0,0 4 32 16,1-2 0-16,-1 2 0 0,0 1-624 0,1 3-112 15,0 0-16-15,3 3-16 0,2 2-176 0,0-1 0 16,4-3 0-16,1 0 0 0,2 1 0 0,4-5 0 15,1-2 0-15,3-3 0 0,2-3 0 0,3-3 256 16,1-2-32-16,3-2-16 0,2-4 240 0,1-1 64 16,0-1 0-16,2-1 0 0,2-4 0 0,0 2 0 15,0-1 0-15,-1-6 0 0,-2 0-224 0,1 2-32 16,-2-4-16-16,-2 0 0 0,0-2 80 0,-4 0 32 16,-3 1 0-16,0-2 0 0,-5-1-160 0,-1 0-48 0,-1-1 0 15,-4 2 0-15,-4 1-144 0,-1 1 0 0,1 2 0 0,-7 1 0 31,-1 2-576-31,1-2-64 0,-2 4 0 0,-1 1 0 16,-1 0-1280-16,0 4-256 0,3-1-48 0,2 0-12144 0</inkml:trace>
  <inkml:trace contextRef="#ctx0" brushRef="#br1" timeOffset="-87242.33">20671 5021 28047 0,'0'0'1232'0,"0"0"272"0,0 17-1200 0,-1 6-304 0,-2 1 0 0,-1 3 0 0,-1 2 560 0,0 0 48 15,-2-1 16-15,-1 3 0 0,0 2-144 0,1 0-32 16,-3 1 0-16,-1-2 0 0,0-2-304 0,1 1-144 16,-2-6 128-16,1 1-128 0,-3-7-240 0,0-2-128 15,1-3-16-15,1-1-16 16,-1 0-272-16,1-7-48 0,2 2-16 0,0-4 0 15,10-4-1616-15,-8-2-320 0</inkml:trace>
  <inkml:trace contextRef="#ctx0" brushRef="#br1" timeOffset="-87055.07">20324 4707 38751 0,'-8'-10'1728'0,"8"10"336"0,0 0-1648 0,0 0-416 0,0 0 0 0,0 0 0 16,0 0-240-16,0 0-128 0,0 0-16 0,13 0-16 31,-1 0-304-31,2 0-48 0,-3 0-16 0,3 0-9824 0,2 0-1968 0</inkml:trace>
  <inkml:trace contextRef="#ctx0" brushRef="#br1" timeOffset="-86731.55">21384 4995 36863 0,'0'0'3264'0,"-10"5"-2608"16,-3 4-528-16,-1 1-128 0,-2 3 0 0,-3 3 0 15,-4 1 0-15,-1 0 0 0,-2-1 0 0,2-2 0 16,1 0 0-16,0 0 0 0,2 1 0 0,0-2 0 15,1-2 128-15,1 2-128 0,1-2 0 0,3 1 0 16,2 0-160-16,3 4 160 0,6-4-304 0,2 4 48 16,0-1 0-16,5 3 0 0,1 1-96 0,2-2-16 15,0 1 0-15,1 0 0 0,0-1 368 0,0-1 0 16,0 2 0-16,1 0 0 0,-2-2 368 0,1 1 32 16,0-1 16-16,0-2 0 0,-3-2-96 0,-1 0 0 15,0 2-16-15,-2-3 0 0,0 0-304 0,-1 0 0 0,0-3 0 16,0-8 0-16,0 0 0 0,0 0 0 0,0 0-240 0,0 0 80 31,0 0-1504-31,0 0-320 0,-8-6-48 0</inkml:trace>
  <inkml:trace contextRef="#ctx0" brushRef="#br1" timeOffset="-86339.5">21612 5315 27647 0,'0'0'2448'0,"0"0"-1952"0,0 0-496 0,0 0 0 16,0 0 576-16,10 6 0 0,4 5 16 0,0-6 0 0,1-2-592 16,3-3 0-16,1-3 0 0,1-1 0 0,2-5 0 0,1 3 0 15,-2-5 0-15,2 1 128 0,1-3-128 0,-1 1 0 16,-2 0 0-16,-1-2 0 0,-1-1 128 0,-1 1-128 15,-2 0 128-15,-2-1-128 0,-2 0 0 0,-3-2 128 16,-3 3-128-16,0 0 0 0,-3 4 512 0,-3 0 48 16,-3 3 0-16,3 7 0 0,-9-5 240 0,1 5 48 15,-9 4 16-15,1 3 0 0,-4 5-256 0,1 5-48 16,-1 3-16-16,2 6 0 0,0 2-272 0,3 2-48 16,1 1-16-16,3 4 0 0,1-1-208 0,3 1 0 15,2 0 128-15,3-2-128 0,0 0 0 0,4-3 0 16,0-4 0-16,2 0 0 0,0-1 0 0,2-4-208 0,0-6 32 0,1 0 16 31,3-4-352-31,0 1-64 0,2-7 0 0,-1 1-16 16,-1-3-2448-16,2-3-480 0</inkml:trace>
  <inkml:trace contextRef="#ctx0" brushRef="#br1" timeOffset="-85789.06">20456 5085 23039 0,'-23'-14'1024'0,"11"10"192"0,-2 0-960 0,1 3-256 0,1 4 0 0,4 0 0 15,0 4 928-15,2 3 144 0,1 3 16 0,-3-2 16 16,0 3-448-16,2 4-80 0,1 2-32 0,1 6 0 16,1-2 224-16,2 6 64 0,1 6 0 0,3 2 0 15,2 0-528-15,1 0-112 0,2 3 0 0,1 0-16 16,1-5-176-16,1 0-224 0,2-5 48 0,2-1 16 31,2-1-624-31,-1-6-128 0,1-2-32 0,2-4 0 16,1-3-80-16,1-2-32 0,-2-6 0 0,0-2 0 0,2-2-128 0,-2-3-32 15</inkml:trace>
  <inkml:trace contextRef="#ctx0" brushRef="#br1" timeOffset="-85524.19">20137 4658 14735 0,'-9'-20'1312'0,"5"8"-1056"0,1 3-256 0,3 0 0 16,0 9 5360-16,9-6 1008 0,-1 1 208 0,4-7 32 31,-2 1-6928-31,0 0-1408 0,-1-3-256 0,0-4-13104 0</inkml:trace>
  <inkml:trace contextRef="#ctx0" brushRef="#br1" timeOffset="-83287.36">6246 9871 6447 0,'0'0'576'0,"0"0"-576"0,0 0 0 0,-9 2 0 16,3-2 2496-16,6 0 400 0,0 0 80 0,-10 3 16 15,2-3-1872-15,8 0-368 0,-11 0-80 0,2 0-16 16,1 2 192-16,8-2 48 0,-7 0 0 0,-2-1 0 15,0 0 208-15,3-2 48 0,6 3 16 0,0 0 0 16,-9-6-336-16,1-1-80 0,3 2-16 0,0-4 0 16,-2 3-96-16,2-5-32 0,-1 0 0 0,3-3 0 15,0-2-48-15,3-2-16 0,1-1 0 0,1 0 0 16,1-3-176-16,3 1-48 0,3 0 0 0,3 1 0 16,6-2-160-16,2 3-32 0,1 0-128 0,0 2 192 15,0 0-192-15,1 4 0 0,1 3 0 0,1 0 0 16,0 2-144-16,0 1 144 0,-1 2 0 0,0 5-144 15,-1 1 144-15,-1 5 0 0,0 4-144 0,-2 4 144 0,-3 2 0 0,0 1-176 16,-4 4 176-16,0 0-128 0,-3 4 128 0,-3 1-128 16,-5 1 128-16,-1 2-128 0,-4-2 128 0,1 1 0 15,-8-4 0-15,-1 3 0 0,-6-3 0 0,-2 1 128 16,-3-4-128-16,-5-2 176 0,0-3 96 0,-3-2 32 16,-4 0 0-16,-1-2 0 0,0-6 80 0,1-5 0 15,-1-3 16-15,3-5 0 0,1-7-16 0,4-3 0 16,2-5 0-16,3-4 0 0,4 0 0 0,4-3 0 15,2 1 0-15,4-4 0 0,5 0-160 0,4-2-32 16,7-3-16-16,3-1 0 0,5 0-176 0,5 2 0 0,4 2 0 16,6 2 0-16,1 4 0 0,6-1 0 15,3 1-192-15,2 4 192 0,0 2-176 0,0 4 176 0,2 3-128 0,-1 4 128 16,-1 2 0-16,-1 4-160 0,-2 3 160 0,-1 6 0 16,-1 1-144-16,-2 8 144 0,-5 2 0 0,-2 4-144 15,-6 3 144-15,-5 3 0 0,-3 3 0 0,-7 3-128 16,-5 4 128-16,-5 3 0 0,-6 2-144 0,-8 3 144 15,-8 3 0-15,-5-4 0 0,-1 1 0 0,-4-6 0 16,0-4 0-16,-2-5 0 0,0-1 0 0,-2-5 0 16,1-4 272-16,-1 0-16 0,0-5-16 0,1-6 0 15,1 0 80-15,0-6 0 0,0-4 16 0,4-4 0 16,3-6-144-16,4-3-16 0,2-4-16 0,5 0 0 16,5 0-32-16,4-4-128 0,2-3 192 0,6 2-64 15,3-6-128-15,5 1 0 0,5-4 0 0,4 0 0 16,4 1 0-16,6 1-176 0,3 2 16 0,7 2 0 15,1 1-32-15,3 6-16 0,-1-1 0 0,-1 4 0 0,2 3 208 0,-2 5-176 16,-2 7 176-16,0 4-160 0,-3 3 160 0,-3 6-160 16,-4 4 160-16,-1 4-160 0,-3 3 160 0,-5 1 0 15,-6 6 0-15,-3 3-128 0,-6 3 128 0,-5 7-128 16,-3 2 128-16,-7 3-128 0,-6-4 128 0,-2 1 0 16,-3 0 0-16,-3-5-128 0,-1-6 128 0,-3-4 0 15,2-1 0-15,-1-4 0 0,1-3 304 0,-2-3-16 16,-2-5 0-16,2-5 0 0,2-4 32 0,-1-3 0 15,1-5 0-15,3-4 0 0,3-6-96 0,3-3-16 16,6-1 0-16,1-2 0 0,5-2-80 0,0-3 0 16,7-5-128-16,4 0 192 0,5-2-192 0,3 1 0 0,1-3 0 15,7-2 0-15,4-1 0 0,3 5 0 0,3 2-208 0,3 2 64 16,3 2 144-16,-2 1-192 0,1 4 192 0,1 4-192 16,0 5 192-16,-1 6-128 0,0 2 128 0,-1 3-128 15,0 5 128-15,-5 3 0 0,-2 7 0 0,-2 4-128 16,-4 2 128-16,-4 2 0 0,-3 2-144 0,-3 6 144 15,-4 3 0-15,-3 3 0 0,-3 0-144 0,-7 3 144 16,-4-2 0-16,-5-3 0 0,-3-4-128 0,-2 2 128 16,-2-6 0-16,-1-1 0 0,-5-3 0 0,2-4 0 15,-1 0 0-15,3-4 176 0,-1-1-48 0,-1-3-128 16,-1-5 224-16,2-4-64 0,4-3-16 0,3-4 0 16,2-5-144-16,3-2 192 0,3-3-192 0,2-2 192 15,5-7-192-15,2 1 128 0,3 1-128 0,4-6 128 16,4 0-128-16,3-1 0 0,5-3 0 0,3 1 0 15,5 0-208-15,3 2-32 0,2 3 0 0,1 0 0 16,1 6 64-16,-1 2 16 0,3 3 0 0,0 4 0 0,0 5 160 0,-1 3-128 16,-1 5 128-16,-3 7-128 0,-3 0 128 0,-3 7 0 15,-5 3 0-15,-4 1-128 0,-4 1 128 0,-5 2-192 16,-5 6 192-16,-8 1-192 0,-7 5 192 0,-5 1-192 16,-6 1 192-16,-2-5-192 0,-3-3 192 0,2-4 0 15,-3-4 0-15,-2-2 0 0,2-1 176 0,-2-2 64 16,-1-3 16-16,-1-6 0 0,0-2 64 0,0-4 32 15,2-3 0-15,1-6 0 0,2-2-144 0,4-3-16 16,4-4-16-16,5 0 0 0,6-3-176 0,3 2 128 16,2-4-128-16,4 2 128 0,4-2-128 0,5 4 0 15,3-1-192-15,5 1 192 16,4 1-576-16,6 1 16 0,4 1 0 0,5 5-12160 16,3 3-2432-16</inkml:trace>
  <inkml:trace contextRef="#ctx0" brushRef="#br1" timeOffset="-80231.09">6298 9823 9215 0,'0'0'816'0,"0"0"-656"0,0 0-160 0,0 0 0 16,0 0 1088-16,0 0 176 0,0 0 32 0,9-1 16 15,-9 1-1024-15,0 0-288 0,0 0 0 0,7-9 128 16,-7 9 400-16,5-9 80 0,-5 9 16 0,4-8 0 15,-4 8 0-15,0 0 0 0,0 0 0 0,0 0 0 16,0 0-32-16,0 0 0 0,0 0 0 0,0 0 0 16,0 0 176-16,-9-6 16 0,-1 4 16 0,10 2 0 0,-11 1-32 15,1 0-16-15,0 1 0 0,0 0 0 16,0 0 0-16,-1 0 0 0,0-2 0 0,0 0 0 16,0 0-240-16,1 0-64 0,0-4 0 0,0 0 0 0,-2 1-16 0,-1-1-16 15,-1-4 0-15,0 2 0 0,0-3 32 0,-3 3 0 16,-1 0 0-16,0-4 0 0,1 1-208 0,-4-3-48 15,1 0 0-15,-2 2 0 0,3-3-64 0,0 1 0 16,-1-1-128-16,1-1 192 0,0-3-64 0,1 5 0 16,0-1-128-16,2-1 192 0,-2-1-64 0,-1-2 0 15,0 2-128-15,-2 0 192 0,0 0 0 0,-1-1-16 16,1-2 0-16,0 3 0 0,0 0-32 0,0 0 0 16,2 1 0-16,0 0 0 0,-2 0-144 0,0-3 160 15,0 2-160-15,0 1 160 0,1 5-160 0,1-2 192 16,-2 1-192-16,4-2 192 0,-1-1-48 0,0 2 0 0,2 2 0 0,0-2 0 15,1 3-16-15,1-3 0 0,-1 2 0 0,1-3 0 16,-1 1-128-16,-2 2 160 0,-1-3-160 0,0 4 160 16,3-4-160-16,-1 3 192 0,-1-1-192 0,-1 4 192 15,2-3-32-15,2 2 0 0,0 2 0 0,1-2 0 16,2 2-16-16,-1 0 0 0,1-2 0 0,1 2 0 16,1 1-144-16,0 0 160 0,0 1-160 0,0-1 160 15,1 0-160-15,1 0 0 0,-3-1 0 0,3 1 0 16,1-1 0-16,-2 3 128 0,1-1-128 0,-1-2 0 15,0 1 128-15,2 0-128 0,-2 2 128 0,1-2-128 16,7 4 128-16,-6-5-128 0,6 5 0 0,-8-3 128 16,8 3-128-16,-6-2 0 0,0 1 144 0,6 1-144 15,0 0 0-15,0 0 0 0,0 0 0 0,0 0 0 0,0 0 0 16,0 0 0-16,0 0 0 0,0 0 0 16,0 0 0-16,0 0 0 0,0 0 0 0,0 0 0 0,0 0 0 0,0 0 0 15,-1 9 0-15,1-9-128 0,1 10 128 0,-1-10 0 16,2 12 0-16,2-1 0 0,-1 0 0 0,5-2 0 15,-2 2 0-15,3 3-128 0,1 0 128 0,3 0 0 16,1 3 0-16,0 1-128 0,1 2 128 0,2 0 0 16,1-2 0-16,3 1-128 0,-2 1 128 0,2 0 0 15,-1-3 0-15,0 0 0 0,-1-1 0 0,2 2 0 16,-5 0 0-16,1 0 0 0,-1 0 0 0,-2-4 0 16,-2 0 0-16,-1 0 0 0,-2 2 0 0,0-3 0 15,0-3 0-15,-3 3 128 0,-1-6-128 0,2 2 0 0,-7-9 0 16,0 0 0-16,0 0 0 0,2 8 0 15,-2-8 0-15,0 0 0 0,0 0 0 0,0 0 144 0,0 0-144 16,0 0 0-16,0 0 160 0,0 0-160 0,0 0 128 0,0 0-128 16,-10-5 0-16,1-2 0 0,0-3 128 0,0 3-128 15,2-2 0-15,-3 1 0 0,-2-6 0 0,-1 1 128 16,-2-2-128-16,0 1 0 0,1-2 0 0,0-2 0 16,-1 0 0-16,-1-1 0 0,0-3 0 0,1 2 0 15,-3-3 0-15,1 3 0 0,1-1 0 0,-2-1 0 16,1 1 0-16,2 1 0 0,-1-2 0 0,0 3 0 15,2-1 0-15,-2 1 0 0,3 1 0 0,1 0 0 16,0 0 0-16,2 2 0 0,-2 1 0 0,4 2 0 16,1 3 0-16,1-2 0 0,-1 2 0 0,1 1 0 15,1 4 0-15,1-2 0 0,0 1 0 0,2 1 0 0,2 5 0 16,0 0 0-16,0 0 0 0,-3-9 0 16,3 9 0-16,0 0 0 0,0 0 0 0,0 0 0 0,5-8 0 15,-5 8 0-15,8-8-144 0,-8 8 144 0,9-4 0 0,-9 4-128 16,15-1 128-16,-1 1 0 0,0 1 0 0,0 2 0 15,0 0 0-15,4 3 0 0,0-4 0 0,2 1 0 16,-1 0 0-16,7 3 0 0,2 0 0 0,2-2 0 16,2 0 0-16,1-1 0 0,2 2 0 0,-2-1-128 15,-1 0 128-15,-1 0 0 0,-1 1 0 0,1-1 0 16,-1-2 0-16,1 2 0 0,-2-1 0 0,-1 2 0 16,-3 0 0-16,0-1 144 0,-3-2-144 0,0 3 0 15,-4-2 144-15,-4-1-144 0,-1 0 0 0,-2-1 0 16,-1 0 0-16,-10-1 128 0,10 3-416 0,-10-3-80 0,0 0-16 15,0 0 0 1,0 0-2768-16,0 0-560 0</inkml:trace>
  <inkml:trace contextRef="#ctx0" brushRef="#br1" timeOffset="-79568.02">4315 8875 18431 0,'0'0'1632'0,"0"0"-1312"0,-10 2-320 0,10-2 0 15,0 0 912-15,0 0 112 0,0 0 32 0,0 0 0 16,0 0-640-16,0 0-128 0,0 0-32 0,12 5 0 16,0-3 448-16,5 2 64 0,-2-1 32 0,6-1 0 15,1 2-48-15,5 0-16 0,1 1 0 0,3 0 0 16,3 1-176-16,3 4-48 0,0-1 0 0,1 0 0 16,0-4-96-16,-2 3-32 0,-2-2 0 0,-2-3 0 15,-2-1-64-15,1 1-32 0,-5-2 0 0,4-1 0 0,-4 0-16 0,-3 0 0 16,0-1 0-16,-3-2 0 0,1-2-128 0,-2 1-16 15,-3-1-128-15,0-1 192 0,-2 0-192 0,-2-5-208 16,1 3 32-16,-2-4 16 16,0 5-1616-16,-5-4-320 0,-2 4-64 0,-4 7-10656 0</inkml:trace>
  <inkml:trace contextRef="#ctx0" brushRef="#br1" timeOffset="-79284.51">4665 8643 22111 0,'0'0'1968'0,"0"0"-1584"0,0 0-384 0,0 0 0 16,0 0 560-16,0 0 16 0,0 0 16 0,0 0 0 15,13 2-32-15,-2 7-16 0,2 3 0 0,-2 5 0 16,2 4 144-16,-3 5 16 0,-1 2 16 0,0 5 0 15,0 3-208-15,0 2-64 0,-2 3 0 0,1-1 0 16,-2 0-128-16,-1 1-16 0,1-1-16 0,-1 0 0 16,-2-2-128-16,1-4-32 0,-1-1 0 0,-1-6 0 15,1-1-128-15,1-4 0 0,0-3 144 0,1-1-144 16,0-3 0-16,1-2-192 0,2-4 32 0,2 0-13936 16</inkml:trace>
  <inkml:trace contextRef="#ctx0" brushRef="#br1" timeOffset="-66158.9">6166 9738 3679 0,'0'0'320'0,"0"0"-320"16,0 0 0-16,0 0 0 0,0 0 3712 0,0 0 688 16,0 0 128-16,0 0 16 0,0 0-3152 0,0 0-640 15,-6 8-128-15,6-8-32 0,0 0 368 0,0 0 80 16,-10 5 16-16,10-5 0 0,0 0-96 0,0 0 0 16,-8 0-16-16,8 0 0 0,0 0-32 0,-10 0 0 15,2-1 0-15,-2-2 0 0,2-2-208 0,-3 3-32 16,1-1-16-16,-2 1 0 0,0-2-160 0,-2-4-48 15,-3 2 0-15,-2 1 0 0,-1-4-80 0,-1 2-32 16,1-2 0-16,-1 2 0 0,-2-2-80 0,2 1 0 16,0 2-16-16,-1-4 0 0,-2 2 16 0,0-3 0 15,-5 2 0-15,-1-3 0 0,0-3-96 0,-2 0-16 0,-2-2 0 0,1 0 0 16,1 0 16-16,-1-1 0 0,-1 0 0 0,0 1 0 16,1-2-160-16,2 1 192 0,-1-1-192 0,3 1 192 15,1 1-32-15,-3 1 0 0,-1 2 0 0,3-1 0 16,0-1-16-16,2 1 0 0,1 0 0 0,0-2 0 15,2 2-144-15,1 1 0 0,3 0 0 0,1-1 128 16,1 2-128-16,0 2 0 0,-2-2 0 0,4 2 128 16,0-1-128-16,-1-1 128 0,1-1-128 0,2 4 128 15,0-1-128-15,0 2 128 0,3 0-128 0,-1 3 128 16,2-2-128-16,1 2 192 0,0-3-192 0,3 2 192 16,6 7-192-16,-7-5 0 0,7 5 0 0,-6-8 0 15,6 8 0-15,-5-6 0 0,5 6 0 0,0 0 0 16,0 0 0-16,0 0 0 0,0 0 0 0,0 0 0 0,0 0 0 15,0 0 0-15,0 0 0 0,0 0 0 0,0 0 0 0,0 0 0 16,6 7 0-16,1 3 0 0,0-2-128 0,1 3 128 16,0 0 0-16,0 2 0 0,3 2 0 0,-1 4 0 15,0 3 0-15,0 1 0 0,-2-1-128 0,3-1 128 16,-2 2 0-16,1 1 0 0,-1-1 0 0,-1 3 0 16,-2 0 0-16,2-3 128 0,-3 3-128 0,0-4 0 15,-1-3 0-15,-2 2-176 0,2-2 176 0,-3-1 0 16,-1-3 0-16,-1 1 0 0,0-2 0 0,0-2 0 15,-1-2 0-15,2-10 0 0,-2 9 0 0,2-9 0 16,0 0 0-16,0 0 0 0,0 0 0 0,0 0 144 16,0 0-144-16,0 0 0 0,0 0 128 0,-9 0-128 15,0-4 0-15,1-1 0 0,1-6 128 0,-1 0-128 16,-1-3 192-16,2-1-192 0,-1 0 0 0,-2-3 0 0,1-1 0 0,-1-3 0 16,-2-4 0-16,1 0 0 0,1 2 0 0,-2-6 160 15,-1-2-160-15,2 0 0 0,1 0 144 0,0 1-144 16,1-1 0-16,-1 3 0 0,-2 1 0 0,2 1 128 15,1 0-128-15,1 6 0 0,0 0 0 0,3 3 0 16,1 2 0-16,1 1 0 0,-1-1 0 0,3 4 0 16,2 5 0-16,-1 7 0 0,3-12 0 0,2 5 0 15,3 0 0-15,0 2 0 0,0 2 0 0,1-1-128 16,0-1 128-16,1 3 0 0,0-1 0 0,2 1-128 16,0 0 128-16,2 1 0 0,2 0 0 0,0 2 0 15,3 0 0-15,3 1 0 0,2-1 0 0,3 0-128 16,-1 2 128-16,4-1 0 0,-1 2 0 0,1-3 0 15,5-1 0-15,-2 3 0 0,0-2 128 0,-1 2-128 16,-1-2 0-16,-3-1 0 0,-2 0 0 0,-3 0 0 0,-2 1 0 0,1 0 0 16,-3-1 0-16,-1 2 0 0,-3-1 0 0,-1 2 0 15,-1-2 0-15,-2 1 0 16,-11-2-1648-16,13 3-240 0,-3 2-48 0,-10-5-15472 16</inkml:trace>
  <inkml:trace contextRef="#ctx0" brushRef="#br1" timeOffset="-65475.65">5041 9049 23039 0,'-10'-6'1024'0,"10"6"192"0,0 0-960 0,0 0-256 16,0 0 0-16,0 0 0 0,0 0 720 0,12 9 112 15,0-1 0-15,4 2 16 0,1 0-336 0,5 1-80 16,3 3-16-16,2 0 0 0,1 2 80 0,3 4 16 16,-1 3 0-16,1 0 0 0,-2 2 64 0,3-1 32 0,1 2 0 0,1 2 0 15,-1 2-64-15,3-2-16 0,-2 3 0 0,0-3 0 16,1 0-80-16,0 1-32 0,2-3 0 0,1 4 0 15,-1-6-16-15,-1-1 0 0,-3 0 0 0,0-2 0 16,1 0 32-16,0-2 0 0,-1-3 0 0,0-1 0 16,-1 1-192-16,2-5-48 0,-2 2 0 0,0-1 0 15,1-3-16-15,-1 2-16 0,-2-6 0 0,-2 2 0 16,-2-2-16-16,-2-1 0 0,-2 0 0 0,-5 1 0 16,-3-1-144-16,-2-2 160 0,-2-2-160 0,-10 0 160 15,0 0-160-15,0 0 128 0,9 2-128 0,-9-2 128 16,0 0-128-16,0 0 0 0,0 0 0 0,0 0 128 15,0 0-464-15,-10-3-112 0,-2-1 0 16,1-1-11264-16,-4 1-2240 0</inkml:trace>
  <inkml:trace contextRef="#ctx0" brushRef="#br1" timeOffset="-64524.84">2790 8827 16575 0,'0'0'736'0,"0"0"160"0,-1-9-720 0,1 9-176 16,0 0 0-16,0 0 0 0,4-10 512 0,-4 10 80 15,6-5 16-15,-6 5 0 0,0 0-32 0,6-4-16 16,-6 4 0-16,12-3 0 0,-12 3 160 0,14 2 48 15,-1 0 0-15,2 3 0 0,1 3-128 0,2 3 0 0,2 5-16 0,3 0 0 16,4 2 0-16,1 1 0 0,1 0 0 0,2 1 0 16,0 0-192-16,0-1-48 0,-2 1 0 0,3 0 0 15,-7-2-112-15,2 0-16 0,2 1-16 0,1-3 0 16,0 0 64-16,2-1 16 0,0-1 0 0,-1 1 0 16,1 3 0-16,3-3 0 0,0 2 0 0,1-3 0 15,-1 1-64-15,-2 0-16 0,-2 2 0 0,-1-2 0 16,1 2-80-16,-2-3-16 0,-1-2 0 0,-1 2 0 15,-3 0-16-15,4 1-128 0,-3 2 192 0,3-3-64 16,-2 0-128-16,-1-1 0 0,1 1 0 0,-2 1 0 16,-3-2 0-16,1 2 128 0,1-1-128 0,-3 0 128 15,-2-3 48-15,2 1 0 0,-1 2 0 0,0-4 0 0,-2 3-16 0,-1-2 0 16,-2-2 0-16,2 1 0 0,-4-2-32 0,1 1 0 16,0-4 0-16,0 1 0 0,1 0-128 0,-2-1 0 15,0 1 144-15,0-1-144 0,2-2 0 0,-2 0 0 16,-12-3 0-16,12 1 128 0,0 2-128 0,-2-2 0 15,-10-1 128-15,12 0-128 0,-12 0 0 0,10 0 0 16,-10 0 0-16,0 0 128 0,0 0-128 0,0 0 0 16,0 0 128-16,0 0-128 0,0 0 0 0,0 0 128 15,0 0-128-15,0 0 0 0,0 0 0 0,0 0 0 16,0 0 0-16,0 0 128 0,0-8-368 0,0 8-64 16,-3-10-16-16,-2 4 0 15,-3-3-1920-15,1 3-384 0,2-1-64 0</inkml:trace>
  <inkml:trace contextRef="#ctx0" brushRef="#br1" timeOffset="-64057.43">3996 9011 22975 0,'0'0'1024'0,"0"0"192"0,-7-11-960 0,2 4-256 0,5 7 0 0,-4-8 0 0,4 8 0 15,0 0 0-15,-1-9 0 0,1 9 0 16,0 0 0-16,0 0 0 0,0 0 0 0,0 0 0 0,0 0 352 0,0 0 32 16,0 0 0-16,0 14 0 0,2 0 0 0,3 1 16 15,2 1 0-15,2 3 0 0,1 3-32 0,2 1-16 16,4 1 0-16,3 0 0 0,0 3 288 0,1 0 64 15,0 4 16-15,3-4 0 0,1 0-48 0,2 2-16 16,-3-1 0-16,-2 3 0 0,0-5-224 0,-1 2-48 16,0-2-16-16,1 2 0 0,-1-6-112 0,-1 4-32 15,0-3 0-15,-1-3 0 0,-1-1-80 0,-3 0-16 16,-2 0 0-16,-2-2 0 0,-1-3-128 0,-2 0 192 16,-2-3-192-16,-3 2 192 0,-2 0 64 0,0-13 0 15,-4 9 16-15,-2 1 0 0,-3-4 160 0,-1 2 16 16,-1-2 16-16,-3-2 0 0,-2 1-160 0,-1 1-48 0,-1-3 0 0,-1-3 0 15,-2 0-64-15,1 0-32 0,1 0 0 0,-1-1 0 16,-2-3-416-16,0-3-96 0,1 2-16 0,-1 1 0 31,2-3-1168-31,-2-1-256 0,-1-2-32 0,3 1-8272 0,1-5-1648 0</inkml:trace>
  <inkml:trace contextRef="#ctx0" brushRef="#br1" timeOffset="-63607.14">2699 8780 15663 0,'0'0'688'0,"-9"5"144"0,9-5-656 0,-8 3-176 15,8-3 0-15,0 0 0 0,0 0 2032 0,0 0 368 16,0 0 80-16,0 0 16 0,0 0-1088 0,0 0-224 15,0 0-32-15,1-12-16 0,3 1-384 0,3-5-80 0,1 0-16 16,3-1 0-16,-1 0-448 0,1 0-80 0,2 2-128 0,0 2 176 16,-2-1-176-16,-1 1 0 0,-1 6 0 0,-9 7 0 15,0 0 0-15,0 0 0 0,0 0 0 0,0 0 0 16,5 10 128-16,-4 6 160 0,-4 5 32 0,-5 3 0 16,-3-1-128-16,-3 1 0 0,-3-1-16 0,-1 0 0 15,0 0-176-15,1-3 0 0,-1-5 144 0,3-1-144 16,-2 4 0-16,2-4 0 0,1-3 0 0,1 1-9776 15,2-7-2016-15</inkml:trace>
  <inkml:trace contextRef="#ctx0" brushRef="#br1" timeOffset="-56668.77">15176 6122 42847 0,'-37'-1'1904'0,"18"2"384"0,1 7-1840 0,6 2-448 0,3-4 0 0,4 6 0 32,5 0-1280-32,0-12-336 0,12 13-80 0,6-3-9968 0,6 2-2000 0</inkml:trace>
  <inkml:trace contextRef="#ctx0" brushRef="#br2" timeOffset="-52599.16">11902 3580 17615 0,'0'0'768'0,"0"0"192"0,0 0-768 0,10-6-192 16,-3 1 0-16,-7 5 0 0,11-6 752 0,-11 6 112 15,7-7 32-15,-7 7 0 0,0 0 80 0,4-9 32 0,-4 9 0 0,-3-10 0 16,0 1-192-16,-5-1-48 0,-1 3 0 0,-1 1 0 15,-3-3-272-15,-1 4-64 0,-4-3-16 0,-2 1 0 16,1-3-176-16,-4 2-48 0,-2-2 0 0,-2 1 0 16,-1-4-16-16,-2 3-16 0,-2-3 0 0,-5-2 0 15,-5 1-16-15,-4-1 0 0,-1 1 0 0,-2-1 0 16,0-1 0-16,0 1 0 0,-3 2 0 0,1 4 0 16,0-2 48-16,-2 3 0 0,-6 0 0 0,1 1 0 15,-3-3 32-15,1 2 16 0,1-2 0 0,0 5 0 16,-1 3-48-16,0 0 0 0,-2 1 0 0,-4 1 0 15,-3 0-48-15,0 1-16 0,3 1 0 0,0 4 0 16,-2 3-128-16,-2 0 0 0,-3 2 144 0,1 3-144 16,-2-2 0-16,4 2 0 0,3 1 0 0,2 4 0 15,1 5 0-15,1 3 0 0,-1-4 0 0,2 2 0 0,0-3 0 0,6 2 0 16,4 4 0-16,3-2 0 0,5 5 0 0,3-3 0 16,4 0 0-16,3 1 0 0,2-2 0 0,4 3 0 15,3-2 0-15,2 3 0 0,1 1 0 0,6-1 0 16,3 1 0-16,2 0 0 0,4-2 128 0,2 3-128 15,4 0 128-15,5 2-128 0,5 0 128 0,3-2-128 16,5-1 160-16,3 0-160 0,2 0 160 0,3-2-160 16,3 2 160-16,3-1-160 0,1-2 0 0,3-1 0 15,5 1 0-15,0-2 0 0,6 3 128 0,2-1-128 16,4-3 0-16,2-1 0 0,3 1 128 0,0-6-128 16,0-2 0-16,2 0 144 0,-1-1-144 0,5 0 0 15,1-1 0-15,4-3 0 0,-1-4 128 0,1 0-128 16,-1-4 0-16,0-1 128 0,1 0-128 0,3-1 0 0,1-3 144 0,1-1-144 15,-2-1 0-15,0-1 128 0,-1-1-128 0,1-2 0 16,0-2 0-16,3 1 144 0,2-6-144 0,-3 2 0 16,-5-2 160-16,-1-4-160 0,-3-3 128 0,3 0-128 15,0-1 0-15,-1 1 128 0,0 0-128 0,-4-2 0 16,-8-6 128-16,-2 3-128 0,-3-5 128 0,-2 4-128 16,-1-4 144-16,-3 4-144 0,-1-5 160 0,-1 0-160 15,-4 0 128-15,-1 2-128 0,-3-4 0 0,-3-3 144 16,-2-2-144-16,-4 1 160 0,-5 2-160 0,-2-1 160 15,-5-2-160-15,-1 0 192 0,-5 2-192 0,-1-1 192 16,-2 0-64-16,-5 2-128 0,-3 0 192 0,-2 0-64 16,0-2 0-16,-4 0-128 0,-3 0 192 0,-4 2-64 15,-4 0 0-15,-2 5 0 0,-4-2 0 0,-2 0 0 16,-4 2-128-16,-2 2 0 0,-1-1 144 0,-2 2-144 0,-2-4 0 0,-2 6 128 16,-4 0-128-16,-3 3 0 0,-7 4 0 0,-1 0 0 15,-5 1 0-15,1-1 0 0,1 0 0 0,0 3 0 16,0 1 0-16,-4 2 0 0,-1-2 0 0,-4 2 0 15,-1 3 0-15,1 0 0 0,3 5 0 0,0 1 0 16,-1 0 0-16,0-1 0 0,-1 3 0 0,-1 2 0 16,-2 1 0-16,4 3-128 0,0 3 128 0,4 4 0 15,1-4 0-15,0 4 0 0,-2 2 0 0,-1 0-128 16,0-1 128-16,3 2 0 0,4 1 0 0,2 2 0 16,1 1 0-16,1 3-128 0,0 3 128 0,1-2 0 0,-1 1 0 15,0 2 0-15,3-5 0 0,3 3 0 0,3 2 0 0,1-1-128 16,3 3 128-16,3 0 0 0,2 3 0 0,3 2 0 15,1-1 0-15,0 1-128 0,-2-2 128 16,5 1 0-16,3 1 0 0,3-1-128 0,1-2 128 0,4 4 0 16,3-1 0-16,0-2 0 0,2 2 0 0,4-3-128 15,3 3 128-15,0-2 0 0,6 1-144 0,2 0 144 16,3 0 0-16,2 0-176 0,5-1 176 0,3 1-128 16,3-4 128-16,2 3-192 0,4-6 192 0,3 3-192 15,2 1 192-15,1-5 0 0,1-1 0 0,2 1 0 16,3-2 0-16,3-2 0 0,1 2 0 0,6-3 0 15,-2 0 0-15,6-1 0 0,6-2 0 0,3 0 0 16,2-1 0-16,4-1 0 0,-4 0 0 0,1-1 0 16,1-2 0-16,3-2 0 0,2 2 128 0,2-3-128 15,2 1 0-15,-1-4 0 0,-3 0 0 0,0 3 0 0,1-6 0 16,2 2 0-16,1 0 0 0,-1 0 0 0,1-4 0 0,0-2 0 16,-2-1 0-16,-2 0 0 0,-1-1 0 0,3 0 0 15,2-5 0-15,-1 2 0 0,-4-5 0 0,-1 1 0 16,-3-2 0-16,-1-5 0 0,-2-1 0 0,2-1 0 15,1-3 0-15,-2-2 0 0,-3-3 128 0,-4 0-128 16,-2-4 128-16,-2 0-128 0,-2 3 0 0,-4-4 128 16,-1-1-128-16,-2-4 0 0,-1-6 128 0,-3 1-128 15,-1-6 128-15,-2-1-128 0,-7-2 144 0,1-4-144 16,-7-3 192-16,-2 1-192 0,-4-4 176 0,-4 2-176 16,-3-4 160-16,-6 7-160 0,-2 4 208 0,-6 6-48 15,-3 1-16-15,-5 7 0 0,-5 2 80 0,-2 2 16 16,-3 2 0-16,-6 4 0 0,-4 3-240 0,-5-1-160 0,-2 5 32 15,-5 3 0 1,-5 4-1728-16,-4 3-320 0,-4 2-80 0,-13 4-16 0</inkml:trace>
  <inkml:trace contextRef="#ctx0" brushRef="#br2" timeOffset="-49647.53">18243 4865 11967 0,'0'0'1072'0,"0"0"-864"0,0 0-208 0,0 0 0 0,0 0 1728 0,0 0 288 16,0 0 64-16,0 0 16 0,0 0-1232 0,5-10-240 16,-5 10-48-16,-2-9-16 0,-2-2 16 0,-2 0 0 15,-5 1 0-15,0-3 0 0,-3 1-256 0,-3 2-64 16,-2-3 0-16,-2 0 0 0,-2 2-256 0,-6-3 0 16,-2 2 0-16,-2 1 0 0,-1-2 0 0,-6 0 0 15,-5 2 0-15,-5-3 0 0,-2-2 0 0,0 0 0 16,1 1 0-16,-1 1 0 0,-3-1 0 0,1 0 0 15,-1-2 0-15,-6 2 0 0,-5-1 224 0,-2 4-16 16,0 0 0-16,0-2 0 0,1 0 0 0,-2 2 0 16,-1 2 0-16,-3-3 0 0,-9-1-16 0,5 2 0 15,1-2 0-15,1 5 0 0,1 3 0 0,-9 2 0 0,-7-1 0 0,1-1 0 16,3 1-64-16,0 4-128 0,4 1 176 0,-6 0-176 16,-5-2 128-16,2 0-128 0,4-3 0 0,2 3 0 15,0 4 0-15,-4 1 0 0,-6-3 0 0,3 0 0 16,6-1 128-16,1 4-128 0,1 1 0 0,-3 1 0 15,-7-2 0-15,5 4 128 0,4-5-128 0,2 5 0 16,3 2 288-16,-1-2-48 0,-4 5-16 0,3-2 0 16,4 0-32-16,4 1 0 0,1 0 0 0,1 3 0 15,-2 0-16-15,-1-2-16 0,0 2 0 0,4 3 0 16,4 1-160-16,2-1 0 0,0 0 144 0,2 1-144 16,-1-1 0-16,0 1 144 0,0-1-144 0,3-1 0 15,2 1 128-15,3-1-128 0,1 2 0 0,3 2 0 16,4 1 128-16,-2 2-128 0,1 0 192 0,1-2-192 15,1 0 144-15,1 0-144 0,1-1 0 0,3 3 144 0,3-1-144 0,3 1 0 16,3 1 144-16,3 4-144 0,1 1 144 0,3-1-144 16,2 1 192-16,4-2-192 0,2 2 176 0,3-3-176 15,3 2 160-15,2-2-160 0,0 2 128 0,4 3-128 16,0-3 0-16,4 0 144 0,1-3-144 0,1 4 0 16,3-2 0-16,4 1 0 0,-2 1 0 0,6-2 0 15,1 4 0-15,0-3 0 0,6 1 128 0,4 0-128 16,2-1 0-16,4 0 128 0,0-4-128 0,2 3 160 15,7-2-160-15,5 2 160 0,5-2-160 0,5-1 160 16,4 1-160-16,2-4 160 0,-3-3-160 0,5 1 0 16,4-1 0-16,4 1 0 0,5-1 128 0,1 0-128 15,4-2 0-15,1-2 128 0,-1-1-128 0,3-1 0 16,3 2 0-16,4-2 0 0,1 1 0 0,-2-1 0 0,1-4 0 0,1 2 128 16,3-2-128-16,3 2 128 0,3-4-128 0,1 3 128 15,-4-4-128-15,4 2 0 0,4-1 0 0,0-2-176 16,-2-3 176-16,0 2 0 0,1-1 0 0,4-1 0 15,3-1 0-15,-1-1 0 0,-4 0 0 0,4-2 0 16,2 1 0-16,-1-1 128 0,-4-3-128 0,3 1 0 16,1-2 0-16,0-2 128 0,0 1-128 0,-3-6 0 15,-5-2 128-15,5 2-128 0,6 0 160 0,-4-1-160 16,-7-1 0-16,1-1 0 0,0-1 0 0,-2 1 0 16,-2-5 0-16,-5-4 0 0,-7 1 0 0,1-3 0 15,-6 3 128-15,0-5-128 0,-2-1 0 0,-6 1 144 16,-8-1-144-16,-6-1 0 0,-3-1 144 0,-4-3-144 15,-3-2 128-15,-5 0-128 0,-1 1 160 0,-2-1-160 16,-5-1 176-16,-7-5-176 0,-5 0 192 0,-6-4-192 0,-7-1 192 0,-6 4-64 16,-5-5 0-16,-7 2-128 0,-9 2 240 0,-6-1-64 15,-9 5-16-15,-6-3 0 0,-5 3-160 0,-7 4-144 16,-10-1 144-16,-8 2-208 16,-8 3-1360-16,-10 2-272 0,-8 0-48 0,0 3-16 0</inkml:trace>
  <inkml:trace contextRef="#ctx0" brushRef="#br2" timeOffset="-48780.36">13797 5737 6447 0,'0'0'576'0,"1"-9"-576"16,-1 9 0-16,1-9 0 0,-1 9 784 0,0 0 48 16,3-7 16-16,-3 7 0 0,0 0 304 0,0 0 64 15,0 0 16-15,0 0 0 0,0 0-336 0,0 0-80 16,0 0-16-16,0 0 0 0,-1 10-32 0,-1 1 0 15,1 3 0-15,0 3 0 0,0 0-176 0,-1 0-32 16,0 0-16-16,0 2 0 0,2 1-240 0,0 4-48 16,-1 0-16-16,0-2 0 0,0-3-112 0,1-1 0 15,0 0-128-15,1-3 192 0,0-4-192 0,0 1 144 16,-1-12-144-16,2 11 128 0,-2-11-128 0,0 0 160 16,0 0-160-16,9 6-6784 15,-1-3-1472-15</inkml:trace>
  <inkml:trace contextRef="#ctx0" brushRef="#br2" timeOffset="-48396.36">14139 5804 19295 0,'0'0'848'0,"0"0"176"0,1 12-816 0,2-2-208 0,-2 3 0 0,-1 2 0 15,0-2 320-15,0-2 0 0,0 2 16 0,1 2 0 16,0 0-80-16,1-2 0 0,-4 0-16 0,1-2 0 0,1-11-96 0,-1 10-16 16,0 1 0-16,1-11 0 15,0 0 32-15,-3 11 0 0,3-11 0 0,0 0 0 0,0 0 96 0,0 0 32 16,0 0 0-16,0 0 0 0,0 0 0 0,0 0 0 16,13-4 0-16,-1-1 0 0,2-1 112 0,3-4 32 15,-1 2 0-15,2-5 0 0,-1-1-256 0,1 4-48 16,-1-1-128-16,2 0 192 0,0 1-192 0,3-1 0 15,0 4 128-15,2 0-128 0,-3 3 0 0,0 1 0 16,-2 2 0-16,0 1 0 0,-1 3 0 0,0 2 0 16,-3 2 0-16,-1 0 0 0,-3 0 0 0,-1 0 0 15,-2 0 0-15,0 4 0 0,-1 1 0 0,0-2 0 16,-4 2-176-16,1-1 176 16,-1 0-496-16,-1 1 32 0,1-3 0 0,-3-9 0 15,4 12-1776-15,1-1-368 0</inkml:trace>
  <inkml:trace contextRef="#ctx0" brushRef="#br2" timeOffset="-48096.03">15042 5781 13823 0,'0'0'608'0,"-5"-8"128"0,2 1-592 0,3 7-144 0,-7-2 0 0,7 2 0 16,-11 1 576-16,-2 4 96 0,-1 3 16 0,0-2 0 16,-2 5-192-16,-2-2-48 0,0 4 0 0,0-3 0 15,2 3-80-15,2 1-32 0,1 1 0 0,2 0 0 0,-1-1-176 0,3 2-32 16,2-2-128-16,1 1 192 0,3-1-64 0,1-3 0 16,0 1-128-16,4-1 192 0,-2-11 128 0,5 10 0 15,3 1 16-15,2-6 0 0,0-2-16 0,3 3 0 16,1-3 0-16,1 0 0 0,2-3-320 0,1-1 128 15,0-1-128-15,1 0-6592 16,1-2-1344-16</inkml:trace>
  <inkml:trace contextRef="#ctx0" brushRef="#br2" timeOffset="-47763.09">15326 5724 20271 0,'0'0'1792'0,"0"0"-1424"0,-6 4-368 0,1 1 0 16,-1 7 192-16,1-2-16 0,-1 4-16 0,1 2 0 15,-1 0-16-15,0 0 0 0,3-1 0 0,0 2 0 16,-1 1-144-16,0-1 0 0,1 1 144 0,-1 0-144 16,1 1 0-16,1 0 128 0,-2-4-128 0,3-1 0 15,-1-1 0-15,2 0 0 0,0-13 0 0,0 0 128 16,0 0 0-16,9 6 16 0,0 2 0 0,-9-8 0 15,13 1 544-15,-2-3 96 0,0-5 32 0,1 2 0 16,-3-6-80-16,3 2-16 0,0-4 0 0,0-1 0 16,-1-2-224-16,-1 2-48 0,3-3-16 0,2 1 0 15,1-1-288-15,-2 2-144 0,2-2 160 0,-1 4-160 0,1 3 0 0,-1-2 128 16,0 0-128-16,0 3 0 0,2 0-240 0,1 3-80 16,-4 2-32-16,1-2 0 15,-1 2-1872-15,-1 2-368 0</inkml:trace>
  <inkml:trace contextRef="#ctx0" brushRef="#br2" timeOffset="-47412.27">15870 5924 18431 0,'0'0'1632'0,"0"0"-1312"0,10-3-320 0,0 1 0 15,0-3 512-15,1 2 16 0,-1 1 16 0,-3-1 0 16,4-2-240-16,-4-3-48 0,2 2-16 0,-1-5 0 16,-1 2-240-16,-2-2 128 0,-2 3-128 0,-2-4 0 15,-2 1 144-15,-4 1-144 0,0-3 128 0,-3 3-128 16,-1 1 0-16,-1 2 0 0,0 0 128 0,-3 2-128 16,-1 3 0-16,-1 1 128 0,0 2-128 0,-2 2 128 15,-2 2 0-15,0 5 0 0,-1-1 0 0,1 3 0 16,1 0 96-16,4 0 16 0,3 2 0 0,2 1 0 15,1 3-112-15,4-2-128 0,2 0 176 0,2 0-176 16,1 1 192-16,3-3-64 0,0 0 0 0,3 0-128 16,1-3 192-16,2-1-192 0,3 3 192 0,1-6-192 15,1 0 0-15,1-2-144 0,1-1-16 0,-1 0 0 16,1-2-752-16,0 1-160 0</inkml:trace>
  <inkml:trace contextRef="#ctx0" brushRef="#br2" timeOffset="-47063.13">16328 5860 19343 0,'-17'-10'848'0,"8"4"192"0,0 2-832 0,0 0-208 16,0 3 0-16,-1 0 0 0,-2-1 704 0,-4 4 80 16,-1 0 32-16,-3 1 0 0,1-1-368 0,2 5-80 15,-1-1-16-15,1-1 0 0,1 3-144 0,3-2-16 16,0 4-16-16,3-1 0 0,1 3-176 0,3-2 0 0,1 1 144 0,5-11-144 15,-1 14 0-15,1-14 0 0,2 9 0 0,-2-9 0 16,0 0 0-16,10 9 0 0,-10-9 0 0,12 2 0 16,0-3 0-16,-1 0 0 0,-1-4 0 0,0 2 0 15,3-1 352-15,-4 1 0 0,-1-5 0 0,3 2 0 16,-1 2-128-16,0 0-32 0,-10 4 0 0,10-6 0 16,-10 6-192-16,9-4 0 0,-9 4 128 0,0 0-128 15,0 0 0-15,10 0 0 0,-10 0 0 0,0 0 0 16,12 14 0-16,-6-1 0 0,0-3 0 0,1 2 0 15,-1-3 0-15,0 3 0 0,2-1 0 0,0-2 0 16,1 1 0-16,-1-2-208 0,0 1 64 0,2-4 16 16,0 1-592-16,1 1-112 15,-11-7-32-15,14 1-9792 0</inkml:trace>
  <inkml:trace contextRef="#ctx0" brushRef="#br2" timeOffset="-46696.14">16995 5625 24015 0,'0'0'1056'0,"0"0"224"0,-9-4-1024 0,0 4-256 16,-1 0 0-16,-1 0 0 0,-2 3 384 0,-2 1 0 16,-2 2 16-16,-1-1 0 0,0 1-240 0,1 2-160 15,0-4 192-15,3 2-192 0,3 3 128 0,2-4-128 16,2 2 0-16,7-7 0 0,-1 9 0 0,4-2 0 0,-3-7 0 0,11 12 0 15,6 0 208-15,2 0-64 0,1-1-16 0,0 2 0 16,2-4 240-16,-2 3 32 0,-1-1 16 0,2 0 0 16,-1 1 16-16,0-4 0 0,-4 3 0 0,-1-3 0 15,-1 4-96-15,-1-4-16 0,-3 0 0 0,-3-2 0 16,-7-6-96-16,6 10-32 0,-6-10 0 0,0 0 0 16,0 0-192-16,0 0 144 0,-7 9-144 0,-3-2 128 15,-3-3-128-15,-4-3 128 0,-5-1-128 0,-1 2 128 16,-1-1-128-16,0-1-272 0,0 0 64 0,-2-1 16 31,-2 3-320-31,1-1-48 0,2 2-16 0,2-3 0 16,3-1-496-16,-2-1-96 0,3 1-32 0,3 0 0 0,3 0-1216 15,1-1-240-15,2 1-48 0</inkml:trace>
  <inkml:trace contextRef="#ctx0" brushRef="#br2" timeOffset="-46327.76">17257 5789 18431 0,'0'0'816'0,"0"0"160"0,0 0-784 0,10-1-192 16,0 1 0-16,0 2 0 0,0-3 1120 0,1 1 176 15,-11 0 48-15,12 0 0 0,1-1-704 0,2 0-144 16,2-3-32-16,-1 2 0 0,-2-1-80 0,2-2 0 0,-2 0-16 0,0 1 0 15,0 0-224-15,0-1-144 0,0 1 192 0,-1 0-192 16,-4 2 192-16,0-2-64 0,-9 4 0 0,9-5-128 16,-9 5 0-16,0 0 0 0,0 0 0 0,0 0 0 15,0 0 288-15,0 0-48 0,-9 7-16 0,-2 0 0 16,-3 2 32-16,-3 0 0 0,-2 4 0 0,-2 0 0 16,-6 0-96-16,3 1-16 0,-3 1 0 0,-2 0 0 15,-2 1-144-15,2-2 0 0,1-2 144 0,4 5-144 16,1 1 0-16,8-1 0 0,1 0 0 0,4 0-192 31,3-2-272-31,5 0-64 0,1-2-16 0,4 2 0 0,4-1-400 0,2 2-80 16,2 0 0-16,6-4-16 15,2 2-128-15,2-1-32 0,5 1 0 0</inkml:trace>
  <inkml:trace contextRef="#ctx0" brushRef="#br2" timeOffset="-43693.45">689 3870 7359 0,'0'0'656'0,"0"0"-528"16,0 0-128-16,0 0 0 0,5-5 688 0,-5 5 96 16,4-12 32-16,-4 12 0 0,1-6 16 0,-1 6 0 15,0 0 0-15,0 0 0 0,-2-10-256 0,2 10-64 16,-3-7 0-16,3 7 0 0,0 0 112 0,0 0 16 15,-5-1 0-15,-3 2 0 0,1-1-224 0,-1 2-32 16,-1-1-16-16,0 3 0 0,-1 0-96 0,-1 3-16 16,-10 5 0-16,5-1 0 0,-1 2 224 0,2-3 32 15,1 3 16-15,0 3 0 0,1 2-96 0,1 1-32 16,0 3 0-16,2 3 0 0,0-1-128 0,1 2-16 0,-1 0-16 0,1 0 0 16,1 0-64-16,3-3-16 0,-1 0 0 0,-1 0 0 15,4-3-32-15,-1 1 0 16,1-2 0-16,2 1 0 0,0 2-128 0,1-4 0 0,2-3 144 0,1-1-144 15,1 1 0-15,2-1 144 0,0-4-144 0,2 2 0 16,1-3 0-16,1 1 0 0,0-4 0 0,2 3 0 31,0-5-448-31,1 0-80 0,0-2-32 0</inkml:trace>
  <inkml:trace contextRef="#ctx0" brushRef="#br2" timeOffset="-42375.32">1051 3983 8287 0,'0'0'736'0,"0"0"-592"0,0 0-144 0,0 0 0 0,0 0 1232 0,0 0 224 0,0 0 32 0,0 0 16 16,0 0-304-16,0 0-64 0,0 0-16 0,0 0 0 15,0 0-304-15,0 0-64 0,0 0-16 0,0 0 0 16,4 14-32-16,0 1-16 0,0 3 0 0,3 0 0 15,0-3-224-15,0 3-32 0,3 1-16 0,-1 0 0 16,-1-1-416-16,2 0 128 0,0-1-128 0,0 2 0 16,-1 0 0-16,2 3 0 0,0-2 128 0,0-1-128 15,0-1 0-15,-1 0 0 0,-1 0 0 0,1-2 0 0,0 0 0 16,0 0 0-16,0 2 0 0,0-3 0 0,-1 0 0 0,0-3 0 16,0-1 144-16,0 1-144 0,0-6 0 0,0 0-240 15,-9-6 48-15,0 0 0 16,13 7-688-16,-3-5-128 0,-10-2-16 0</inkml:trace>
  <inkml:trace contextRef="#ctx0" brushRef="#br2" timeOffset="-42030.61">1463 3942 12895 0,'0'0'576'0,"0"0"112"16,0 0-560-16,0 0-128 0,0 0 0 0,-9 2 0 0,9-2 1664 0,-7 5 320 0,0 1 48 0,-2-2 16 16,0 3-1360-16,0 4-272 0,1 0-48 0,-3 2-16 15,1 5 224-15,1 1 32 0,-2 0 16 0,-1 4 0 16,0-1-96-16,-2 4-16 0,-3-1 0 0,1-1 0 15,-1 6-64-15,1-4 0 0,0 4-16 0,0-5 0 16,-2 0-224-16,3-2-32 0,0 1-16 0,2 1 0 16,0-4-16-16,2 0 0 0,-1-2 0 0,3-3 0 15,2-1-144-15,0 1 192 0,0-5-192 0,2-1 192 0,1 2-192 0,4-12 0 16,-3 7 144-16,3-7-144 16,0 0-272-16,0 0-128 0,0 0-32 0</inkml:trace>
  <inkml:trace contextRef="#ctx0" brushRef="#br2" timeOffset="-41725.92">1674 4387 23327 0,'0'0'1024'0,"0"0"224"0,0 0-992 15,0 0-256-15,0 17 0 0,0-6 0 0,-1 1 192 0,1 3 0 0,0-1 0 0,0 1 0 16,-4-1 112-16,1 3 16 0,1 0 0 0,-1 1 0 16,1 1-96-16,-1 0-16 0,-1 2 0 0,4-2 0 15,-1-2-208-15,1 0 176 0,1-3-176 0,3 0 160 16,1-1-160-16,0-4 0 0,2 1 0 0,-2-3 0 16,3 2 144-16,0-4-144 0,-8-5 160 0,14 4-160 15,-1-1 144-15,1-5-144 0,0 0 128 0,1-2-128 16,1 0 0-16,1-2-256 0,0 0 48 0,-1-1 0 15,1-4-624 1,-2 3-112-16,0-3-16 0,-1 0-6176 0,-2 1-1232 0</inkml:trace>
  <inkml:trace contextRef="#ctx0" brushRef="#br2" timeOffset="-41548.47">1827 4156 23951 0,'-21'-19'2128'0,"12"11"-1696"16,0 2-432-16,9 6 0 0,0 0 1920 0,0 0 288 16,0 0 64-16,0 0 16 0,0 0-1936 0,0 0-352 15,0 0-128-15,0 0 0 16,0 0-1616-16,13-3-320 0,4-2-64 0,-5-1-16 0</inkml:trace>
  <inkml:trace contextRef="#ctx0" brushRef="#br2" timeOffset="-40591.49">2277 3586 2751 0,'0'0'256'0,"0"0"-256"16,0 0 0-16,0 0 0 0,0 0 2176 0,0 0 384 16,0 0 64-16,0 0 32 0,0 0-1648 0,11-2-336 15,-1 2-64-15,0 2-16 0,-10-2-32 0,16 5-16 0,-1 3 0 16,1 0 0-16,2 3 16 0,0-1 0 15,1 2 0-15,1 3 0 0,3 2-48 0,-1 2 0 0,2-2 0 0,-1 8 0 16,0 2-80-16,-2 1-32 0,-2 2 0 0,-1 3 0 16,-1 2 32-16,-7 2 0 0,-1 1 0 0,-3 7 0 15,1-2-32-15,-2 0 0 0,-3-1 0 0,-2-2 0 16,1 0-112-16,-3-2-32 0,-2-1 0 0,-1 1 0 16,-4-2 240-16,-1-2 32 0,0-2 16 0,-7-1 0 15,-1-1-48-15,1-3-16 0,-1 1 0 0,0-3 0 16,-1 2-208-16,-1-4-32 0,-2-4-16 0,0-1 0 15,2-2-224-15,0 1 0 0,-1-3 0 0,4-3-8960 16,0 0-1712-16</inkml:trace>
  <inkml:trace contextRef="#ctx0" brushRef="#br2" timeOffset="-40190.36">2908 4509 13823 0,'0'0'608'0,"0"0"128"0,0 0-592 0,0 0-144 0,-2 13 0 0,-1 0 0 15,3 1 1008-15,0-2 160 0,3 1 48 0,-6 2 0 16,6 0-352-16,-3 2-64 0,2 1-16 0,1 0 0 16,-1 1-176-16,1 2-32 0,0 3-16 0,0 1 0 15,1-3-192-15,0 3-48 0,1-4 0 0,0 0 0 16,0-4-144-16,2 0-48 0,1-3 0 0,0-3 0 15,0 1 0-15,1-1 0 0,-1-3 0 0,4-2 0 16,-3-1-128-16,2-2 192 0,2-3-192 0,1-2 192 16,1-3-608-1,-1 0-112-15,1-1-32 0,1-4-10192 0</inkml:trace>
  <inkml:trace contextRef="#ctx0" brushRef="#br2" timeOffset="-40017.7">2960 4402 26719 0,'-20'-17'2368'0,"11"8"-1888"15,0 4-480-15,3 2 0 0,6 3 624 0,0 0 16 16,-6-4 16-16,6 4 0 0,0 0-480 0,0 0-176 16,0 0 0-16,0 0 144 0,0 0-144 0,0 0-192 15,0 0 32-15,5-9-8416 16,1 4-1696-16</inkml:trace>
  <inkml:trace contextRef="#ctx0" brushRef="#br2" timeOffset="-39782.58">3297 4610 30399 0,'0'0'2704'0,"0"0"-2160"0,0 0-544 0,10 7 0 16,-2-2 0-16,4 2 0 0,-2-1 0 0,1-2 0 15,2 0 0-15,2-2 0 0,2-2 0 0,0 0 0 16,1-1 144-16,0 0-144 0,1-2 0 0,0 1 144 16,0-2-1424-16,0-1-272 0,0 1-64 0</inkml:trace>
  <inkml:trace contextRef="#ctx0" brushRef="#br2" timeOffset="-39604.56">3487 4757 28559 0,'-13'-4'2544'0,"13"4"-2032"16,0 0-512-16,0 0 0 0,0 0 192 0,0 0-64 16,0 0-128-16,6 10 192 0,-6-10 64 0,12 7 0 15,2-2 0-15,2-3 0 0,3-2-112 0,3 0-16 16,1 0 0-16,-2-2 0 0,0-3-320 0,0 1-80 15,2 1-16-15,-1 0 0 16,-2-3-1936-16,1 4-384 0</inkml:trace>
  <inkml:trace contextRef="#ctx0" brushRef="#br2" timeOffset="-39402.99">4248 4547 18431 0,'-10'-7'1632'0,"10"7"-1312"0,-8 6-320 0,3 3 0 16,3 6 3024-16,-1 5 544 0,-1 6 96 0,1 1 32 15,-1 3-2896-15,-3 1-576 0,0-1-224 0,-1 2 176 16,2 1-176-16,1-1 0 0,-2 2 0 0,-2-3 128 16,-1-3-448-16,1-2-80 0,3 1-32 0,2-5-8832 15,2-2-1760-15</inkml:trace>
  <inkml:trace contextRef="#ctx0" brushRef="#br2" timeOffset="-38372.76">3029 3213 7359 0,'0'0'656'0,"0"0"-528"0,0 0-128 0,0 0 0 16,0 0 1408-16,0 0 256 0,0 0 64 0,8 7 0 15,-8-7-1200-15,0 0-224 0,0 0-48 0,0 0-16 16,0 0 16-16,0 0 0 0,0 0 0 0,0 0 0 15,0 0-48-15,0 0 0 0,0 0 0 0,0 0 0 0,0 0-208 0,0 0 128 16,0 0-128-16,0 0 0 0,0 0 208 0,0 0-48 16,0 0-16-16,0 0 0 0,0 0 272 0,0 0 48 15,0 0 16-15,0 0 0 0,0 0-64 0,0 0-16 16,0 0 0-16,0 0 0 0,0 0-16 0,0 0 0 16,0 0 0-16,0 0 0 0,0 0 0 0,0 0-16 15,1 10 0-15,-2 4 0 0,-2 3 96 0,-2 1 32 16,-3 0 0-16,1 2 0 0,-1 1-144 0,-1 1-32 15,0 1 0-15,2-1 0 0,-2-5-128 0,3 1-16 16,0-1-16-16,3-2 0 0,-1-2-160 0,3-1 0 16,1-12 144-16,2 13-144 0,-2-13 208 0,0 0-16 15,4 9-16-15,-4-9 0 0,0 0 208 0,14 5 32 16,-1-4 16-16,-1-2 0 0,1-3-240 0,0-1-32 0,-1 1-16 0,2-1 0 16,0-4-144-16,2 3 0 0,0-3 144 0,1 3-144 15,-1-1 0-15,1 0 0 0,-1 3-160 0,0 0 160 31,-1-2-704-31,0-1-48 0,-1 2 0 0</inkml:trace>
  <inkml:trace contextRef="#ctx0" brushRef="#br2" timeOffset="-38103.54">3304 3177 26719 0,'0'0'1184'0,"0"0"240"16,0 0-1136-16,0 0-288 0,0 0 0 0,-3 13 0 0,-1 1 0 0,3 1 0 16,0 0 0-16,-1 6 0 0,0-1 0 0,1 2 128 15,-1 2 0-15,0 2-128 0,-2-1 128 0,-1 3-128 16,0-2 0-16,-1 5 0 0,-3-3 0 0,1 1-176 16,0 0 32-16,1-3 0 15,-1-2-672-15,0-1-128 0,2-3-16 0,1-2-16 16,0-4-96-16,2-3-16 0,1 1 0 0,2-12 0 15,0 0 256-15,0 0 32 0,0 0 16 0,5 6 0 16,-5-6-208-16,10 0-32 0</inkml:trace>
  <inkml:trace contextRef="#ctx0" brushRef="#br2" timeOffset="-37788.68">3637 3318 24639 0,'0'0'1088'0,"-9"3"240"0,9-3-1072 16,-9 9-256-16,0-3 0 0,0 5 0 0,3 0 192 0,-2 0 0 0,0 0-16 0,2-2 0 15,-1 3 144-15,0-5 48 0,2 6 0 0,1-4 0 16,4-9-208-16,0 0-32 0,0 13-128 0,0-13 192 16,2 14-192-16,-2-14 0 0,6 9 0 0,2-1 0 15,4-4 0-15,1-2 0 0,0-1 0 0,-1-2 0 16,1-3 0-16,0 1 0 0,-1-4 0 0,1 0-160 15,0 1 160-15,0-4 0 0,-6 2 128 0,1-3-128 16,-3-2 304-16,-1 2-16 0,-2-2 0 0,2 0 0 0,-1 4 80 0,-1-2 16 16,-2-1 0-16,0 3 0 0,0 9-240 15,0 0-144-15,0 0 192 0,0 0-192 16,0-10-1152-16,0 10-352 0,0 0-64 0</inkml:trace>
  <inkml:trace contextRef="#ctx0" brushRef="#br2" timeOffset="-37585.22">3933 3551 18431 0,'-13'2'1632'0,"7"6"-1312"0,-1 1-320 0,1 5 0 16,1 4 2112-16,-1-1 336 0,-2 1 80 0,0 0 16 15,1-3-2048-15,0-1-496 0,1-2 0 0,1-1 0 16,1-5 0-16,4-6 128 0,-5 8-128 0,5-8 0 15,0 0-128-15,0 0-144 0,0 0-32 0,0 0 0 32,0 0-1984-32,0 0-400 0,5-13-64 0,2 2-6288 0</inkml:trace>
  <inkml:trace contextRef="#ctx0" brushRef="#br2" timeOffset="-36555.75">4249 3286 15663 0,'-9'2'1392'16,"-1"3"-1120"-16,-1 0-272 0,-3 4 0 15,-3 1 1552-15,1 4 256 0,-1 0 48 0,0 0 16 0,1 0-1184 0,0 0-240 16,3 0-64-16,2-2 0 0,0 1-64 0,3 1-32 16,0-1 0-16,2-2 0 0,2 1-288 0,4-12 128 15,4 15-128-15,4-7 0 0,1-1 144 0,3-3-144 16,2-3 0-16,4-2 144 0,2-3-144 0,3-3 128 15,0 0-128-15,-3-3 128 0,0 1-128 0,-2-2 0 16,-4 2 144-16,-1-4-144 0,-2 2 0 0,-1-1 144 16,-4 0-144-16,-3-1 0 0,-3 1 192 0,-1 0-192 15,-3-2 192-15,0 2-192 0,-3 3 240 0,-1-2-64 16,-1 3-16-16,-2 1 0 0,-3-1-160 0,0 3 192 16,0-1-192-16,2 1 192 0,0 1-192 0,2 1 0 15,1 1-192-15,9 2 192 0,-7-7-384 0,7 7 32 0,0 0 16 0,0 0 0 16,0 0 16-16,8-7 16 0,1-1 0 0,2 2 0 15,2-1 304-15,0 0-192 0,-1 0 192 0,1 5-160 16,0-2 160-16,0 0 0 0,-2 3 0 0,0 0 128 16,1-1 80-16,-1 2 32 0,-1 2 0 0,1 1 0 15,-2 3-16-15,1-3 0 0,-3 4 0 0,2 2 0 16,-2-2-224-16,-1 5 176 0,-1-2-176 0,0 3 160 16,-1 2-160-16,-2 1 128 0,0 3-128 0,-1-1 128 15,0 3 32-15,-1 0 0 0,-1-1 0 0,4 2 0 16,-1-3-32-16,1 0-128 0,0 0 192 0,3-2-64 15,-1-6-128-15,1 2 160 0,2-2-160 0,-1-3 160 16,1 1 192-16,1-4 32 0,-9-5 16 0,10 6 0 0,1 1 112 16,1-5 0-16,-12-2 16 0,13 2 0 15,-13-2-320-15,11-3-64 0,-11 3-16 0,11-6 0 0,-2-1-128 16,-2 2 192-16,-7 5-192 0,5-11 192 0,-3 1-32 0,1-2 0 16,-3-2 0-16,0 1 0 0,0 2-16 15,-1-2 0-15,-2 2 0 0,0-1 0 0,0-2-144 0,-1 3 0 16,-3 1 144-16,2-5-144 0,0-2 0 0,1 2 0 15,-1 0 0-15,0 3 0 0,0-1 0 0,-2 3 0 16,-1 1 0-16,3 0 0 0,0 2-192 0,5 7 32 16,-7-9 16-16,7 9 0 0,-7-6-48 0,7 6-16 15,0 0 0-15,0 0 0 0,-10-3 80 0,10 3 128 16,-9 1-208-16,9-1 80 0,0 0 128 0,0 0-208 16,0 0 80-16,0 0 128 0,0 0-192 0,0 0 192 0,7 10-160 15,5-4 160-15,2-1 0 0,1-2 0 0,3 1 0 0,2-1 0 16,2-2 0-16,2-1 0 0,1-1-128 0,2 0 128 15,-1 1 0-15,-1-4 0 0,3-1 0 0,0 0 0 16,-7-1 0-16,1-1 0 0,0 2 0 0,-3 1 160 16,-3-2-160-16,1 0 0 0,-2 4 144 0,-1-2-144 15,-4-1 192-15,-10 5-16 0,0 0-16 0,0 0 0 16,0 0 16-16,0 0 0 0,0 0 0 0,0 0 0 16,3 9-32-16,-7 1 0 0,-4 0 0 0,-2 4 0 15,-1-4 16-15,-2 6 0 0,-2 3 0 0,-1 0 0 16,2 0-160-16,1 1 0 0,0-1 0 0,0-2 0 15,2-6 0-15,0 2 0 0,4-4 0 0,-1 0 0 16,8-9 0-16,0 0 0 0,0 0 0 0,0 0 0 16,0 0 0-16,0 0 0 0,12 0 0 0,-1-3 0 15,1-3 0-15,0 0 0 0,4-2 0 0,0-4 128 0,2 1-128 0,0 1 160 16,2-4-160-16,-1 0 160 0,0 0-160 0,0 2 192 16,-1 0-192-16,1 0 192 0,0 2-16 0,-1-1 0 15,-3 2 0-15,-1-3 0 0,-1 3 32 0,-3-3 16 16,-2-1 0-16,-2 2 0 0,-1-3-16 0,-2 0 0 15,-5 1 0-15,1 3 0 0,-3-3-32 0,0 3-16 16,-2 1 0-16,-2 0 0 0,0 1-160 0,-4 3 0 16,-1-2 0-16,-1 0 0 15,-1 5-304-15,0 1-144 0,-3-1-16 0,3 4-16 16,0 0-2000-16,1 1-400 0</inkml:trace>
  <inkml:trace contextRef="#ctx0" brushRef="#br2" timeOffset="-32836.42">1373 5164 10943 0,'0'0'480'0,"0"0"96"0,0 0-448 0,0 0-128 0,0 0 0 0,0 0 0 16,0 0 976-16,0 0 176 0,4-9 48 0,-2-1 0 15,-2 10 16-15,1-9 16 0,-1-1 0 0,-1 2 0 16,0-3-272-16,0 7-64 0,-1 1-16 0,2 3 0 15,-2-4-384-15,-1-1-80 0,3 5-16 0,0 0 0 16,0 0-240-16,0 0-160 0,0 0 192 0,0 0-192 16,0 0 176-16,0 0-176 0,-6 12 160 0,2 0-160 15,2 2 240-15,0 4-48 0,1 3-16 0,4-1 0 16,0 2 32-16,1-1 16 0,-3 2 0 0,6 4 0 16,-2-1-224-16,1 2 144 0,1-2-144 0,-1-1 128 15,2-3-128-15,-2-1 0 0,-1 1 0 0,1-2 128 16,1-6-128-16,-1 0 0 0,-1 0 144 0,0 0-144 15,0-5 0-15,3 1 144 0,-8-10-144 0,6 9 0 16,2 0-192-16,-8-9-128 0,11 4-48 0,0-2-7440 16,-3-3-1472-16</inkml:trace>
  <inkml:trace contextRef="#ctx0" brushRef="#br2" timeOffset="-32535.67">1344 5544 23951 0,'0'0'2128'0,"-6"11"-1696"16,4 4-432-16,3 1 0 0,3-1 272 0,2 0-16 15,2 3-16-15,1 0 0 0,0-2-240 0,1-2 128 0,1 2-128 0,0-4 0 16,-1-4 160-16,1 1-160 0,3-4 160 0,-2 3-160 15,-2-2 192-15,1-2-48 0,-1 0-16 0,1 1 0 16,-3-5-128-16,4-4 160 0,-2 0-160 0,2-1 160 16,-2-1 0-16,2-6 0 0,0-1 0 0,-1-1 0 15,1-3-32-15,-2-4 0 0,-1 0 0 0,0-1 0 16,-2-5-128-16,0 3-192 0,3 4 32 0,-3-3-7776 16,4-1-1568-16</inkml:trace>
  <inkml:trace contextRef="#ctx0" brushRef="#br2" timeOffset="-31885.59">811 5746 12319 0,'0'0'544'0,"0"0"112"0,0 0-528 0,0 0-128 15,0 0 0-15,-6 8 0 0,-1 2 512 0,0-1 64 16,-2-1 0-16,-1 5 16 0,-1-1 176 0,0 4 16 16,-2 2 16-16,-1 2 0 0,2 4 128 0,5-11 32 15,-2 5 0-15,-1 6 0 0,-3 3-288 0,1 5-48 16,-1 4-16-16,2 5 0 0,-2 2-304 0,-7 35-64 15,3-11-16-15,6-12 0 0,3-13-80 0,3-7-16 16,1-4 0-16,1-6 0 0,2-2 112 0,2-2 16 16,2-4 0-16,1-1 0 0,2-5 176 0,3 0 32 15,1 1 16-15,3-6 0 0,2 1-320 0,-3-5-160 16,2 2 160-16,3-4-160 16,4-1-400-16,2-3-176 0,1-1-48 0</inkml:trace>
  <inkml:trace contextRef="#ctx0" brushRef="#br2" timeOffset="-31592.13">1144 5986 18431 0,'0'0'1632'16,"0"0"-1312"-16,0 0-320 0,0 0 0 16,0 0 448-16,6 9 0 0,-6-9 16 0,7 13 0 15,-1-2-144-15,0 2-48 0,1 1 0 0,0 2 0 0,4 3 112 0,-3 1 32 16,1-3 0-16,0 1 0 0,-2 1 32 0,2 0 0 16,-1-1 0-16,3 0 0 0,-1-2-256 0,1 1-32 15,-1-2-16-15,-1-1 0 0,3 0-144 0,-3 1 0 16,-2 2 0-16,1-4 128 0,-1-5-128 0,0 3 0 15,-7-11 144-15,6 9-144 0,-1 2-256 0,0-2-112 16,-1 0-16-16,-4-9-10336 0</inkml:trace>
  <inkml:trace contextRef="#ctx0" brushRef="#br2" timeOffset="-31313.3">1419 5912 23039 0,'0'0'1024'0,"0"0"192"0,0 0-960 0,0 0-256 0,-7 12 0 0,2 1 0 16,3 1 0-16,-2 3 176 0,1 2-176 0,-2 3 160 16,-4-3 32-16,3 3 16 0,-6 3 0 0,4 3 0 15,-3-1 0-15,0 1 0 0,-2-3 0 0,-1 2 0 16,-1-3-64-16,-2 1-16 0,3-3 0 0,1-2 0 15,0 1-128-15,1-2 160 0,1-4-160 0,1 0 160 16,0-1-160-16,1-2 0 0,1 0 0 0,3 1 0 16,-1-5-288-16,1 1 16 0,5-9 0 0,0 0 0 15,0 0-1952-15,0 0-384 0</inkml:trace>
  <inkml:trace contextRef="#ctx0" brushRef="#br2" timeOffset="-31067.41">1586 6448 28559 0,'-14'12'1264'0,"8"-2"272"0,0 4-1232 0,2 3-304 16,3 1 0-16,-1 1 0 0,0-1 0 0,1 1 0 15,1-2-176-15,0 1 176 0,0-3 0 0,3-1 0 0,2 0 0 16,0-3 0-16,-5-11 0 0,8 12-128 0,-2-3 128 0,2 0 0 15,-8-9-352-15,10 6 32 16,-10-6 16-16,13 7 0 16,0-5-256-16,-1 0-48 0,1-4-16 0,1-1 0 15,1-4-432-15,3 2-96 0,0-5 0 0,-2 2-8704 0</inkml:trace>
  <inkml:trace contextRef="#ctx0" brushRef="#br2" timeOffset="-30893.38">1652 6229 23951 0,'0'0'2128'0,"0"0"-1696"0,0 0-432 0,0 0 0 0,0 0 1392 0,3 9 192 16,0 1 32-16,-3-10 16 15,3 10-1888-15,-3-10-384 0,12 5-80 0</inkml:trace>
  <inkml:trace contextRef="#ctx0" brushRef="#br2" timeOffset="-30529.1">2324 5888 22111 0,'0'0'1968'0,"-2"16"-1584"0,0 0-384 0,1 4 0 15,-1 2 480-15,1 2 16 0,-2 2 0 0,2-2 0 16,0 2-112-16,-2-1-32 0,1 0 0 0,-1 2 0 16,1-3-160-16,-1 1-16 0,-1-4-16 0,1-1 0 15,-1 0-160-15,0-2 0 0,1-3 144 0,-2-1-144 16,0-1 0-16,1 0 144 0,2-2-144 0,1-2 0 0,1-9-144 0,-8 9-144 16,8-9-32-16,0 0-7216 15,0 0-1440-15</inkml:trace>
  <inkml:trace contextRef="#ctx0" brushRef="#br2" timeOffset="-30332.49">2151 6135 23039 0,'0'0'2048'0,"0"0"-1648"16,0 0-400-16,0 0 0 0,10 7 1232 0,0 2 176 15,0-2 16-15,0-1 16 0,1 0-1072 0,-1-2-224 0,0-2-144 0,3 0 192 16,1-2-192-16,0-2 0 0,-3-2-192 0,2-3-8240 16,1 1-1632-16</inkml:trace>
  <inkml:trace contextRef="#ctx0" brushRef="#br2" timeOffset="-29733.49">3324 5878 12895 0,'0'0'1152'0,"0"0"-928"15,0 0-224-15,0 0 0 0,0 0 1536 0,-9 3 272 16,-1 0 48-16,-2 1 16 0,-1-2-560 0,0 0-112 16,-4 1-32-16,-1 3 0 0,-2 0-336 0,-3 1-64 15,-2 3 0-15,-4-3-16 0,-6 5-240 0,0-3-32 16,-1 0-16-16,3 0 0 0,1 1-208 0,2 1-32 0,2-1-16 0,0 3 0 15,5-4-208-15,3 0 0 16,3-1 0-16,3-1 0 0,3-1 0 0,2 3 0 0,1 0 0 0,3 1 0 16,5-10 0-16,0 11 0 0,0-11 0 0,6 12 0 15,1-3 0-15,0 0 0 0,1-1 0 0,2-1 0 16,0-2 144-16,1 1-16 0,0 0 0 0,0-1 0 16,0 0-128-16,-1 3 0 0,-10-8 144 0,12 4-144 15,-1 1 0-15,-11-5 144 0,10 7-144 0,-10-7 0 16,6 8 128-16,-6-8-128 0,3 11 0 0,-3-11 0 15,-3 9 0-15,-1 3 0 0,-1-5 128 0,-2 5-128 16,-4-3 0-16,3 1 128 0,-1 0-128 0,1-2 0 16,0-1 0-16,2 3 0 0,1 3 0 0,1-4 0 15,2 2 0-15,-1-2 0 0,2 1 0 0,2-1 0 16,-1-9 0-16,5 9 0 0,-5-9 0 0,8 10 0 16,-1 1 0-16,1-4 0 0,-8-7 0 0,11 8 0 0,0-3 0 0,-2 0 0 15,-9-5-160-15,11 5 160 0,-1-1-336 0,0-4 0 16,2 0 0-16,-2 0 0 15,-10 0-1728-15,14 2-352 0</inkml:trace>
  <inkml:trace contextRef="#ctx0" brushRef="#br2" timeOffset="-29275.4">3351 6314 22975 0,'0'0'1024'0,"-4"9"192"0,0 1-960 0,0-1-256 15,0 2 0-15,-1 5 0 0,2 0 624 0,-3 3 80 16,0 2 0-16,0-2 16 0,-1 0-304 0,2 0-64 16,4-4-16-16,-2 2 0 0,2-2-176 0,2 0-32 15,-1-3-128-15,3-1 192 0,-3-11-192 0,0 0 0 16,9 6 0-16,1 1 0 16,0-5-384-16,3 0-112 0,0-2-16 0,2-3-16 15,1-6-1664-15,1 3-336 0,0-4-64 0</inkml:trace>
  <inkml:trace contextRef="#ctx0" brushRef="#br2" timeOffset="-29091.91">3323 6174 34095 0,'0'0'3024'0,"0"0"-2416"0,0 0-480 0,0 0-128 15,0 0 0-15,0 0 0 0,0 0 128 0,0 0-128 32,0 0-1344-32,0 0-352 0,0 0-64 0</inkml:trace>
  <inkml:trace contextRef="#ctx0" brushRef="#br2" timeOffset="-28399.7">3668 5558 11055 0,'0'0'976'0,"0"0"-784"0,0 0-192 0,0 0 0 16,0 0 1008-16,8 9 144 0,2-7 48 0,0 5 0 16,-2-1-624-16,2-1-112 0,0 1-16 0,3 3-16 15,1-2 272-15,1 4 48 0,2 2 16 0,2-2 0 16,1 3 0-16,1 1 16 0,0 2 0 0,1 1 0 15,1 0-144-15,0 2-16 0,-2 2-16 0,1 2 0 0,-1 1-112 0,0-1-32 16,-2 4 0-16,0-1 0 0,0 3-144 0,0 2-48 16,-1-4 0-16,-3 0 0 0,-3-1-48 0,1 1-16 15,0 2 0-15,-1-2 0 0,-3 1 96 0,-1-2 16 16,-2-1 0-16,-3-4 0 0,-3 3-16 0,0 0 0 16,-1-5 0-16,-1 3 0 0,-2-1 96 0,-3 1 32 15,-2-3 0-15,1-2 0 0,-4 0 64 0,1-1 16 16,-1 1 0-16,0-1 0 0,-2-1-96 0,-2-3-16 15,1 0 0-15,0 1 0 0,0-2-112 0,2-1-32 16,-1 1 0-16,0 1 0 0,0-4-96 0,1 4-32 16,2-3 0-16,2-1 0 0,-3-4-128 0,2 0 0 15,1 0 0-15,9-5 0 0,-7 2 0 0,7-2 0 0,0 0 0 0,0 0 0 16,0 0-256-16,0 0-96 0,0 0-16 0,0 0 0 31,0 0-1952-31,10-10-400 0,3 1-80 0</inkml:trace>
  <inkml:trace contextRef="#ctx0" brushRef="#br2" timeOffset="-27710.36">4574 6486 12895 0,'0'0'1152'0,"0"0"-928"16,0 0-224-16,0 0 0 15,0 0 1216-15,0 0 208 0,0 0 48 0,0 0 0 0,0 0-464 0,0 0-96 16,2 14-16-16,1 0 0 0,0-4-80 0,0 3-32 16,-3 0 0-16,4 1 0 0,1-1-320 0,0 2-64 15,-1 1-16-15,3-1 0 0,0 0-240 0,-1-1-144 16,-2-2 160-16,1 0-160 0,1 0 0 0,2-3 0 15,-2 1 0-15,-6-10 0 0,7 7-144 0,-1 2-128 16,-6-9-32-16,9 4 0 16,-9-4-1424-16,13 1-272 0,-13-1-64 0</inkml:trace>
  <inkml:trace contextRef="#ctx0" brushRef="#br2" timeOffset="-27531.36">4631 6167 32831 0,'-24'-8'1456'0,"11"7"288"0,3 1-1392 0,10 0-352 0,0 0 0 0,0 0 0 16,0 0-144-16,0 0-112 0,5 9 0 0,-5-9-16 31,0 0-1376-31,10 7-272 0,0-4-48 0</inkml:trace>
  <inkml:trace contextRef="#ctx0" brushRef="#br2" timeOffset="-27286.67">5010 6444 28223 0,'0'0'1248'0,"0"0"256"0,0 0-1200 0,0 0-304 16,2 15 0-16,3-5 0 0,-5-10 0 0,0 0 0 16,13 5 0-16,0-1 0 0,-2-3 0 0,2-1-144 15,1-1 144-15,1 0 0 0,1 1-320 0,1-2 32 16,0 2 0-16,0-5 0 16,2 0-432-16,2 2-96 0,-1-3-16 0,0-1-10288 0</inkml:trace>
  <inkml:trace contextRef="#ctx0" brushRef="#br2" timeOffset="-27095.14">5238 6538 20271 0,'0'0'1792'0,"0"0"-1424"0,0 0-368 0,0 0 0 16,0 0 1360-16,0 0 208 0,0 0 32 0,8 6 16 15,2-3-1088-15,2-5-208 0,2 1-64 0,0-3 0 16,1 1-256-16,3-1 160 0,1-3-160 0,0-3 128 15,1 0-432-15,2 1-80 0,-3-2-32 0,0 2 0 16,0-3-1568 0,0 3-304-16</inkml:trace>
  <inkml:trace contextRef="#ctx0" brushRef="#br2" timeOffset="-26669.37">5742 6191 21183 0,'0'0'1888'0,"-8"6"-1504"0,0 4-384 0,2 3 0 16,0 5 912-16,1 3 112 0,1 2 32 0,0-1 0 15,0 1-240-15,3 1-48 0,1-2-16 0,0 0 0 16,-3 3-144-16,3-3-32 0,0 0 0 0,3-2 0 0,-2-2-288 0,0 0-64 16,1 0-16-16,-1 0 0 15,0-1-208-15,1-1-128 0,0-1 128 0,2-5-208 16,-4-10-1888-16,6 8-368 0</inkml:trace>
  <inkml:trace contextRef="#ctx0" brushRef="#br2" timeOffset="-26210.97">4623 5393 6447 0,'-9'-11'272'0,"5"5"80"0,4 6-352 0,0 0 0 0,0 0 0 0,0 0 0 0,0 0 3328 0,0 0 608 16,0 0 112-16,0 0 32 0,3 15-2528 0,-3-15-496 15,6 18-96-15,-1-3-32 0,-5-15-288 0,5 18-48 16,1 0-16-16,-3-3 0 16,5-2-352-16,-8-13-80 0,8 14-16 0,0-3 0 0,-8-11-128 0,12 10 0 15,-12-10 0-15,15 8 0 0,-3-4 0 0,0-2 0 16,1 0-224-16,-3-4 80 0,-1-1-160 0,-1-1-16 15,1-3-16-15,-2 2 0 16,0 0-240-16,0 0-32 0,1-5-16 0,-1 0 0 16,0-2-368-16,-2-3-80 0,0 0-16 0</inkml:trace>
  <inkml:trace contextRef="#ctx0" brushRef="#br2" timeOffset="-26053.95">4866 5312 4607 0,'0'0'400'0,"0"0"-400"0,0 0 0 0,-8 12 0 15,2 2 3776-15,0 4 688 16,-2 1 128-16,0 1 16 0,1 3-2800 0,-1 0-560 0,-1 2-112 0,1 2-32 15,2-3-688-15,1 3-144 0,1-3-16 0,0 1-16 16,-1 0-80-16,0-4-16 0,3-1 0 0,0-2 0 16,-1-2-144-16,1-4-176 0,2-12 48 0,2 10 0 31,1 2-640-31,-3-12-128 0,0 0-32 0,7 4-9760 0</inkml:trace>
  <inkml:trace contextRef="#ctx0" brushRef="#br2" timeOffset="-25046.88">5282 5213 25103 0,'-14'0'1104'0,"14"0"240"0,-11 9-1072 0,2 0-272 16,-1 4 0-16,0 1 0 0,-3 4 0 0,2 1 0 15,0 1 0-15,0-1 0 0,2 0 0 0,3-1 0 16,2 1 0-16,2 0 0 0,0-1 0 0,0-3 0 16,2 0 0-16,5-3 0 0,3-1 0 0,1 1 0 15,-1-6 0-15,4-1 0 0,-1-2 0 0,3-3-192 16,-1-2 192-16,1 0-192 0,1-2 192 0,1 0 0 16,-2-3 144-16,-1-2-144 0,0-1 416 0,0-1-16 15,0-3 0-15,-2 3 0 0,-1 2 96 0,-2-2 16 16,-1 2 0-16,0-1 0 0,-5-3-192 0,0 3-16 0,-2-2-16 0,-2 5 0 15,0-5-160-15,-2 5-128 0,-1-4 192 0,-1 5-192 16,-3-4 0-16,0 1-256 0,0 0 32 0,0 4 0 16,0 4-96-16,1 1-32 0,8 0 0 0,0 0 0 15,-8-3 144-15,8 3 16 0,0 0 16 0,0 0 0 16,0 0 176-16,7-10 0 0,5 4 0 0,2-3-128 16,1 2 128-16,3 2 0 0,1-4 160 0,1 3-160 15,2-3 128-15,1 3-128 0,-1 1 0 0,1-2 0 16,-2 2 128-16,0 1-128 0,-2 1 0 0,2-1 144 15,-4 1-144-15,-1 2 0 0,-4 1 0 0,0 1 0 16,-12-1 128-16,0 0-128 0,8 10 0 0,-8-10 128 16,2 13-128-16,-6-1 0 0,-2 2 144 0,-2 2-144 15,1 2 128-15,-2 1-128 0,-1 3 160 0,1-5-160 0,2-1 144 0,2-2-144 16,3-4 128-16,0 1-128 0,2 2 0 0,2-4 0 16,-2-9 0-16,3 11 0 0,-3-11 240 0,11 4-48 15,-1-1 0-15,1-1 0 0,3-2 112 0,0 0 16 16,3 1 0-16,-2-3 0 0,0-4-128 0,1 0-32 15,-2-2 0-15,-1 1 0 0,1-2-32 0,0 3-128 16,-1-6 192-16,-1 4-64 0,-5-4-128 0,0 2 192 16,-2-1-192-16,-2-2 192 0,-3 1-192 0,-2 1 0 15,1 0 144-15,-3 0-144 0,-4-3 0 0,-1 2 0 16,-5 0 0-16,3 0 128 0,-3 1-128 0,0 4-128 16,0-3 128-16,1 3-192 0,1 2 192 0,0-1-160 15,1-1 160-15,2 5-160 0,0-1 160 0,3 2 0 16,6 1-144-16,0 0 144 0,0 0 0 0,0 0-144 15,0 0 144-15,0 0 0 0,0 0-144 0,0 0 144 0,0 0 0 0,0 0-144 16,11 3 144-16,-2-2 0 0,1-1 0 0,0 0 0 16,0-3 0-16,1 1 0 0,0-2 0 0,3 0-128 15,2 0 128-15,2-1 0 0,-1-2 0 0,-1 2 0 16,0-2 0-16,0 0 0 0,1 3 0 0,-1-1 0 16,1-3 0-16,-2 3 0 0,0-1 0 0,-1-1 0 15,-1 3 0-15,-2 3 0 0,1-3 0 0,-2 3 0 16,-10 1 0-16,11 3 0 0,-2 0 0 0,-9-3 0 15,8 12 0-15,-3-2 0 0,-2 3 0 0,-3 2-128 16,-3-1 128-16,0 0 0 0,-2 1 0 0,2 3 0 16,-4 0 0-16,1 0 0 0,-1 1-128 0,2-4 128 15,2-2 0-15,1-3-160 0,2 0 160 0,2-2 0 16,0 2 0-16,3-3 0 0,-5-7 0 0,10 8 0 0,1-5 0 0,0-2 176 16,4-2 0-16,0 1 0 0,1-2 16 0,2-2 16 15,1-3 0-15,1-2 0 0,2-3-48 0,0 4-16 16,3-4 0-16,-5-1 0 0,-4 3 32 0,-2-4 0 15,-3 2 0-15,-1-2 0 0,-4 0 208 0,-5-3 64 16,-2-1 0-16,-4-1 0 0,-4-4 144 0,0 2 48 16,-1-1 0-16,-4 3 0 0,-4 1-320 0,-1 2-64 15,0-1-16-15,0 5 0 0,1 0-480 0,-3-2-80 16,-2 1-32-16,0 4-10480 16,-1 1-2096-16</inkml:trace>
  <inkml:trace contextRef="#ctx0" brushRef="#br2" timeOffset="-22415.32">1055 7516 3679 0,'0'0'320'0,"0"0"-320"15,0 0 0-15,0 0 0 0,0 0 848 0,-6 6 112 0,6-6 0 16,-5 8 16-16,-3-2 80 0,8-6 16 0,-4 10 0 0,4-10 0 16,-9 6 160-16,4 0 48 0,5-6 0 0,0 0 0 15,0 0-256-15,0 0-64 0,0 0 0 0,0 0 0 16,0 0-96-16,0 0-32 0,0 0 0 0,0 0 0 15,0 0-224-15,5-10-48 0,-1-4-16 0,4-1 0 16,-1-4-288-16,0-1-64 0,-2-1-16 0,1-2 0 16,0 1-48-16,1-1-128 0,-1 0 192 0,1-1-64 15,-2 1-128-15,0 4 160 0,1 1-160 0,-1 0 160 16,0 0-160-16,2 4 0 0,-1 2 144 0,0 3-144 16,-1-1 0-16,-5 10 0 0,0 0 0 0,0 0 0 15,0 0 0-15,12 8 0 0,-3 5 0 0,0 5 0 16,-2 1 176-16,0 4 64 0,-1 2 16 0,-1 5 0 0,0 3-256 15,-1 0 144-15,-4-2-144 0,1 1 128 0,0-1-128 0,-1-1 160 16,0-4-160-16,0-2 160 16,0-3-160-16,0 0 0 0,0-2 0 0,0-1 128 0,0-4-128 0,0-3 0 15,3 0 0-15,0 0 0 0,-3-11 0 0,0 11-224 16,0-11 48-16,0 0 16 16,0 0-1760-16,0 0-368 0,0 0-64 0</inkml:trace>
  <inkml:trace contextRef="#ctx0" brushRef="#br2" timeOffset="-22076.36">1039 7487 6447 0,'0'0'576'0,"0"0"-576"0,0 0 0 0,0 0 0 16,0 0 1200-16,0 0 128 0,0 0 16 0,0 0 16 15,0 0 192-15,2 12 48 0,2 3 0 0,-4-1 0 16,0-1-240-16,0 4-32 0,4 4-16 0,-2 3 0 16,1 0-352-16,-2 5-80 0,2-2-16 0,-1 4 0 15,-1 0-416-15,1 0-64 0,-2 2-32 0,0 1 0 16,-2 2-224-16,1-3-128 0,0 0 128 0,1-4-128 15,-3-3 0-15,1-1 144 0,-3 2-144 0,0-6 0 0,0 1 192 0,-1 2-64 16,-1-1 0-16,2 1-128 0,-2-1 0 0,2-3 0 16,1 1-192-16</inkml:trace>
  <inkml:trace contextRef="#ctx0" brushRef="#br2" timeOffset="-17508.27">336 9879 2751 0,'0'0'128'0,"0"0"16"0,0 0-144 0,0 0 0 16,0 0 0-16,0 0 0 0,2-8 1728 0,2-4 304 15,0 2 64-15,0 1 16 0,-2-2-928 0,2 0-176 16,0-3-48-16,0 0 0 0,-1-1 112 0,2 0 16 15,-1 0 0-15,1-1 0 0,-1 1-192 0,1-1-48 16,-1 0 0-16,1 2 0 0,0 3-336 0,0-2-80 16,-1 1-16-16,1 1 0 0,2 0-176 0,-1 5-48 0,0-2 0 15,-6 8 0-15,8-6-192 0,-8 6 128 0,0 0-128 0,10-3 0 16,-10 3 144-16,0 0-144 0,10 8 128 0,-2 3-128 16,-1-1 0-16,1 4 0 0,-3-1 0 0,0 5 0 15,-1 1 0-15,-1 1 0 0,0 4 0 0,0 2 0 16,-2-2 0-16,2 1 0 0,-2-2 0 0,3-4 0 15,1-2 0-15,0-1 0 0,-5-16 0 0,6 16 128 16,-6-16-128-16,0 0 0 0,11 12 0 0,-11-12 0 16,0 0 176-16,0 0 0 0,14 13 0 0,-14-13 0 15,0 0 144-15,0 0 48 0,0 0 0 0,14 0 0 16,-4-4 16-16,-1 0 0 0,-3-5 0 0,-3 2 0 16,-2-5-32-16,1 2 0 0,-3-2 0 0,0-2 0 0,0-3-128 15,1-1-32-15,-3-1 0 0,0-1 0 0,1 1-64 0,-2-3 0 16,2-3-128-16,-4 1 192 0,1-2-32 0,-1 1-16 15,0 1 0-15,-1-6 0 0,-2 1-144 0,0-1 0 16,1-5 144-16,-1 2-144 0,0 0 0 0,2 1 144 16,-1 2-144-16,1-1 0 0,1 0 192 0,1 5-192 15,0 1 192-15,1 1-192 0,-2 3 160 0,0 1-160 16,3 2 128-16,-2 2-128 0,-1-1 128 0,0 3-128 16,0 0 0-16,2 4 128 0,0-3-128 0,0 3 0 15,0-1 0-15,2 1 128 0,2 2-128 0,1-4 0 16,0 5 0-16,5-3 0 0,-4-1 0 0,3 1 0 15,0 3 0-15,3-5 0 0,-2 1 0 0,1-1-144 0,-1 1 144 0,2 5 0 16,0-1 0-16,0 1 0 16,-2-3 0-16,3 4 0 0,2 1 0 0,0-1-128 0,0-4 128 15,3 4 0-15,2-3 0 0,1 2 0 0,4-2-128 0,-7 2 128 16,1-2 0-16,5-2 0 0,-1 3 0 0,4-4 0 16,1 1 0-16,2-1-128 0,-1 1 128 0,27-13 0 15,-5 5-160-15,-5 5 32 0,-3 2 0 0,-4-3 0 16,-2-1-16-16,-1 3 0 0,-2 1 0 0,0 1 0 15,-1 1 144-15,0-3 0 0,-1 2 0 0,3 0 0 16,-1 2 0-16,1-2 0 0,-2 4 0 0,1-2 0 16,1 4-144-16,-1 0 144 0,-2 1-160 0,-1-2 160 15,-3 0-176-15,0 1 176 0,-3 0-192 0,-2-1 192 16,-4 2-160-16,-1 1 160 0,-3-2-128 0,2 3 128 16,-3 1-192-16,-10 0 64 0,9-4 0 0,-9 4 0 15,9 2-272-15,-9-2-48 0,6 4-16 0,-6-4-7536 16,0 0-1520-16</inkml:trace>
  <inkml:trace contextRef="#ctx0" brushRef="#br2" timeOffset="-16591.35">1120 9047 12895 0,'0'0'1152'0,"0"0"-928"16,0 0-224-16,0 0 0 0,0 0 640 0,0 0 96 15,0 0 16-15,0 0 0 0,0 0-368 0,0 0-64 16,0 0 0-16,0 0-16 0,0 0 416 0,-6 6 96 15,-3 2 16-15,0 2 0 0,0-2-48 0,-3 2 0 16,0 0 0-16,-2 1 0 0,-2 2-176 0,0-1-32 16,-1 2-16-16,-2 0 0 0,0 1-144 0,1-3-32 15,-1 0 0-15,3 1 0 0,-2 2-64 0,4-4 0 0,1 1-16 0,2 0 0 16,-1-1-128-16,4-1-32 0,1-4 0 0,7-6 0 16,0 0-144-16,0 0 160 0,0 0-160 0,0 0 160 15,0 0-160-15,0 0 128 0,13 8-128 0,1-4 128 16,1-2-128-16,3-1 192 0,4-1-192 0,-2-1 192 15,2-1-192-15,-2-2 0 0,0-3 0 0,-2 2 0 16,1 2 0-16,-1 0 0 0,-2-2 0 0,-2 1 0 16,-1 0 0-16,-3 3 0 0,-10 1 0 0,10-3 128 15,-10 3-128-15,0 0 0 0,0 0 0 0,0 0 0 16,0 0 0-16,7 8 0 0,-7-8 0 0,-3 13 0 16,-2-2 208-16,-4-1-32 0,2 4-16 0,-5 2 0 15,-4 0-160-15,0 2 0 0,-4 1 144 0,2-1-144 16,-2-2 0-16,-2 2 144 0,-1 0-144 0,1 0 0 0,0 1 0 15,4-1 0-15,2-2 0 0,3 1 0 0,1-5 0 16,4 2 0-16,-1 2 0 0,4-2 0 0,-2-4 0 0,7 1 0 16,0-3 0-16,4 2 0 0,-4-10 0 0,9 10 0 15,1-2 0-15,2-3 0 0,-1-4 0 0,2-1 0 16,-1 0 0-16,4 0 0 0,-1 0 0 0,0 0 0 16,0 0 0-16,-1 0 0 0,-1-2 0 0,0-1 0 15,1 2 0-15,-3 0 0 0,2-1 0 0,0 1 0 16,-1 0 0-16,1-2 0 0,-3 2 0 0,0 1 0 15,2 4 0-15,-3-4 0 16,0-3-368-16,-9 3-128 0,0 0-16 0</inkml:trace>
  <inkml:trace contextRef="#ctx0" brushRef="#br2" timeOffset="-15890.67">1463 9161 4607 0,'0'0'400'0,"0"0"-400"0,0 0 0 0,0 0 0 0,8-5 1280 0,-8 5 160 16,9-6 32-16,-9 6 16 0,0 0-640 0,7-5-128 16,-7 5-16-16,0 0-16 0,8-4 272 0,-8 4 48 15,0 0 16-15,0 0 0 0,0 0-64 0,0 0-16 16,0 0 0-16,0 0 0 0,0 0-144 0,-8 6-32 15,-1 4 0-15,0-1 0 0,-2 3-176 0,0-3-32 16,-2 1-16-16,1 1 0 0,-2-3-128 0,0 5-32 16,0-3 0-16,3 1 0 0,1 3-64 0,0-2 0 15,3-1-16-15,1 1 0 0,0-5 16 0,2 3 16 16,4-10 0-16,-1 9 0 0,1-9-32 0,2 12-16 0,-2-12 0 16,4 9 0-16,-4-9-16 0,5 10 0 0,-5-10 0 0,8 6 0 15,-8-6-80-15,0 0 0 0,10 5-16 0,-10-5 0 16,11 7 48-16,-1-5 16 0,-10-2 0 0,12 3 0 15,-2-2-96-15,-10-1-16 0,10 8 0 0,0-3 0 16,-10-5-128-16,10 3 0 0,-2 1 0 0,-8-4 128 16,5 10-128-16,-4-2 0 0,-1 2 144 0,-1-2-144 15,-3 1 0-15,1-2 0 0,-3 4 0 0,1-1 128 16,-4 1-128-16,2 3 192 0,-1-2-64 0,2 0 0 16,-2 1-128-16,4-3 0 0,-1 0 128 0,0 3-128 15,1-2 0-15,1 1 0 0,0-1 0 0,3-11 128 16,-2 8-128-16,2-8 0 0,0 0 0 0,-2 11 0 15,2-3 0-15,0-8 0 0,0 0 0 0,5 9 0 16,-5-9 0-16,0 0 0 0,0 0 0 0,11 5 0 0,-1 1 0 16,-10-6 0-16,11 3 0 0,1 1 0 0,-12-4 0 0,12 0 0 15,0 0 0-15,-1 0-128 0,-2-3 0 0,3 3 0 16,0-2 0-16,0-1 0 16,-3 1-240-16,1-1-32 0,1 2-16 0,-2-1 0 15,0-1-1760-15,0-4-336 0</inkml:trace>
  <inkml:trace contextRef="#ctx0" brushRef="#br2" timeOffset="-15619.65">1747 9521 14735 0,'0'0'1312'0,"0"0"-1056"0,-3 10-256 0,3-10 0 16,-3 9 2736-16,2 2 480 0,0 0 112 0,0 1 0 15,-1 1-2704-15,0-1-624 0,-1-1 0 0,1 3 0 16,-1-4 0-16,-1 3 0 0,-1 0 0 0,1 1 0 16,-1 1 0-16,2 1 0 0,0 0 0 0,0-4 0 15,0 1 160-15,0-4 16 0,3-9 0 0,-1 14 0 16,1-3 80-16,0-11 0 0,2 9 16 0,-2-9 0 16,0 0-96-16,0 0-32 0,0 0 0 0,0 0 0 15,12 7-144-15,-1-2 192 0,-1-5-192 0,1-3 192 31,-2-3-624-31,1 1-112 0,1-4-32 0,1 0-11776 0</inkml:trace>
  <inkml:trace contextRef="#ctx0" brushRef="#br2" timeOffset="-15419.37">1669 9338 31903 0,'0'0'1408'0,"0"0"304"0,0 0-1376 0,0 0-336 16,0 0 0-16,0 0 0 0,0 0 0 0,0 0-208 16,0 0 16-16,0 0 16 15,0 0-272-15,0 0-48 0,0 0-16 0,0 0 0 16,0 0-80-16,0 0-32 0,0 0 0 0,0 0-7712 16,0 0-1552-16</inkml:trace>
  <inkml:trace contextRef="#ctx0" brushRef="#br2" timeOffset="-14706.39">1614 8875 17615 0,'0'0'768'0,"0"0"192"0,0 0-768 0,0 0-192 0,0 0 0 0,9-6 0 15,1-4 320-15,-1 2 16 0,1-3 16 0,-1 2 0 16,0 1-128-16,0 3-32 0,-1-3 0 0,1 3 0 15,1 2 192-15,-10 3 16 0,11-4 16 0,-2 2 0 16,-9 2 160-16,0 0 16 0,0 0 16 0,10 7 0 16,-10-7-288-16,8 9-48 0,-8-9-16 0,5 12 0 0,-1 2 0 0,-2 2 0 15,0-4 0-15,-1 1 0 16,-1-13-96-16,4 13-32 0,-3-4 0 0,3 1 0 0,-4-10-128 0,7 13 0 16,1-3 0-16,2-3 0 0,0-3 0 15,2-3 0-15,3-1 0 0,-1 0 0 0,-1 0 176 0,1 3-48 16,0-2-128-16,1-2 192 0,2-2-192 0,-2 1 0 15,-1-1 0-15,1-2 0 0,2 3-192 0,0-1-64 16,-3 1-32-16,0-2-10992 0</inkml:trace>
  <inkml:trace contextRef="#ctx0" brushRef="#br2" timeOffset="-13405.52">970 10090 11967 0,'0'0'1072'0,"0"0"-864"16,0 0-208-16,0 0 0 0,0 0 1248 0,0 0 208 15,0 0 32-15,0 0 16 0,2 13-128 0,2-3-32 16,-1 3 0-16,-3 0 0 0,-2-3-320 0,2 4-64 16,0 4 0-16,0 1-16 0,0 0-128 0,3 1-32 15,0 0 0-15,-2 2 0 0,0-2-16 0,0 1-16 16,3-3 0-16,0 1 0 0,-1 1-224 0,-1-2-32 16,2-2-16-16,1 1 0 0,1-3-192 0,1-4-32 15,-1 0-16-15,2-2 0 0,-1 1 128 0,0-3 16 16,-2 4 16-16,0-5 0 0,-5-5-48 0,9 0-16 15,-9 0 0-15,11 0 0 0,-2-1-128 0,-9 1-16 16,10-4-16-16,2 0 0 0,-3 2-176 0,-1-2 128 0,1 0-128 0,-2 2 128 16,-7 2-128-16,11-7 0 0,1 1 0 0,-2 2 0 15,0-5-272-15,0 4-48 0,-10 5 0 0,12-5 0 32,-4-4-496-32,1 3-96 0,-1-3-32 0,-2 0-14144 0</inkml:trace>
  <inkml:trace contextRef="#ctx0" brushRef="#br2" timeOffset="-12624.47">1126 10251 17615 0,'0'0'768'0,"0"0"192"0,10-2-768 0,-1 0-192 0,0-3 0 0,1 1 0 16,2-1 0-16,-2 0 0 0,0-3 0 0,2 2 0 15,-1-3 0-15,0 1 0 0,2-1 0 0,-3 0 128 16,-1 3-352-16,-2-2-80 0,-7 8-16 0</inkml:trace>
  <inkml:trace contextRef="#ctx0" brushRef="#br2" timeOffset="-12438.08">1152 10337 6447 0,'0'0'576'0,"0"0"-576"0,0 0 0 0,0 0 0 0,10-6 3744 0,3 1 640 15,2 1 128-15,-4-4 32 0,1 2-3712 0,0 1-832 16,1-5 0-16,1 2 0 16,0-5-384-16,0 0-48 0,0 2-16 0,0-4-9104 15</inkml:trace>
  <inkml:trace contextRef="#ctx0" brushRef="#br2" timeOffset="-12231.9">1534 10026 22111 0,'-6'10'1968'0,"0"2"-1584"0,-1 2-384 0,3 6 0 16,-2 0 560-16,1 0 16 0,1 1 16 0,2-1 0 16,-1 4-304-16,3-1-64 0,0-4-16 0,0 0 0 15,-4-2-16-15,2-1-16 0,-2-3 0 0,1-1 0 16,1 1-176-16,2-13 0 0,-5 8 0 0,5-8 128 31,0 0-1328-31,0 0-272 0</inkml:trace>
  <inkml:trace contextRef="#ctx0" brushRef="#br2" timeOffset="-11621.38">501 8896 15663 0,'0'0'688'0,"0"0"144"0,0 0-656 0,0 0-176 0,0 0 0 0,0 0 0 15,0 0 768-15,0 0 128 0,0 0 32 0,0 0 0 16,-3 11-288-16,3-11-48 0,0 10-16 0,2 2 0 0,-1 3 64 0,1-4 16 15,1 1 0-15,-1-1 0 0,2-2-192 0,0 3-32 16,0-4-16-16,0 3 0 0,-4-11-96 0,6 12 0 16,0-4-16-16,1 1 0 0,-7-9-48 0,0 0-16 15,0 0 0-15,12 5 0 0,-1-4 112 0,-11-1 32 16,11 0 0-16,-1-2 0 0,-1-2-128 0,-1-4-32 16,-8 8 0-16,10-4 0 15,-1-2-528-15,-2-2-96 0,0 2-32 0,-1-4 0 16,-1 1-1616-16,-2-4-320 0,-1 2-64 0,1 1 0 0</inkml:trace>
  <inkml:trace contextRef="#ctx0" brushRef="#br2" timeOffset="-11402.25">723 8779 22111 0,'0'0'976'0,"0"0"208"0,0 0-944 0,0 0-240 0,-6 6 0 0,6-6 0 16,-4 11 480-16,0 1 48 0,0 1 16 0,1 4 0 15,-1 2-224-15,1 2-64 0,1-1 0 0,-1-7 0 16,2 0 0-16,-3-1 0 0,0 4 0 0,1-1 0 16,-1 1-96-16,1 1-32 0,-2 1 0 0,-3 8 0 15,3-2-128-15,2-4 0 0,0-5 144 0,2-2-144 16,2-1 0-16,0 0 0 0,-1-12 0 0,0 0 0 16,0 0-464-16,7 7-64 0,-7-7-16 0</inkml:trace>
  <inkml:trace contextRef="#ctx0" brushRef="#br2" timeOffset="-11070.31">810 8788 13823 0,'0'0'1216'16,"0"0"-960"-16,-9 8-256 0,2-1 0 0,2 3 1456 0,2 0 240 15,-3 4 48-15,1-2 16 0,0 3-1488 0,1 0-272 16,1 0 0-16,-1 1-176 0,3-6 176 0,1 0 0 16,0 1 0-16,1-3 0 0,4 2 0 0,-1-3 0 15,-4-7 0-15,6 7 0 0,-6-7 496 0,10 4 16 0,-10-4 16 0,13-1 0 16,-2-2 176-16,1 1 48 0,-2-2 0 0,3-1 0 16,-3-7-224-16,0 2-32 0,0-3-16 0,0 1 0 15,1 3-176-15,-1-1-48 0,-3 1 0 0,0-3 0 16,-2 0-256-16,-1 1 160 0,-3-1-160 0,-2 3 128 15,-3 0-128-15,3 4 160 0,1 5-160 0,0 0 160 16,-8-9-160-16,0 4 0 0,2 2-192 0,6 3 192 31,0 0-912-31,0 0-64 0,-9 3-16 0</inkml:trace>
  <inkml:trace contextRef="#ctx0" brushRef="#br2" timeOffset="-10843.71">1036 8891 19343 0,'0'0'848'0,"-6"5"192"16,2 6-832-16,1 0-208 0,2 5 0 0,1-1 0 0,1 0 1184 0,1-1 192 15,-1-2 32-15,-1 2 16 0,-1 1-1024 0,-1 0-208 16,-2-2-32-16,3-3-16 0,-1 0-144 0,2-10 160 16,-4 9-160-16,0 3 160 0,0-4 16 0,0 3 0 15,4-11 0-15,0 0 0 0,0 0-176 0,0 0 192 16,0 0-192-16,0 0 192 0,0 0-192 0,0 0 0 15,0 0-192-15,0 0 192 16,3-9-768-16,1 0-16 0,3-1-16 0</inkml:trace>
  <inkml:trace contextRef="#ctx0" brushRef="#br2" timeOffset="-10020.05">1172 8714 14735 0,'0'0'640'0,"0"0"160"16,-10 2-640-16,10-2-160 0,-7 9 0 0,4-1 0 0,0 2 2368 0,1-1 448 0,-1 2 96 0,0-2 16 15,2 4-2368-15,-1-4-560 0,-2 0 0 0,1 0 0 16,3-9 0-16,0 0 0 0,0 10 0 0,0-10 0 16,3 11 0-16,-3-11 0 0,0 0 0 0,0 0 0 15,11 4 192-15,2-3 16 0,1-3 0 0,-1-1 0 16,-2 0 96-16,1-1 16 0,-1-1 0 0,-1-3 0 15,0 0-128-15,-2 2 0 0,0-3-16 0,-3 3 0 0,0-4-32 0,-3 2 0 16,0-3 0-16,-2 2 0 0,0-2-144 16,-2 5 128-16,-2-3-128 0,-1 3 128 0,0-1-128 0,-1 0 0 15,6 7 0-15,-8-5 128 0,2-3-128 0,6 8 0 16,-6-7 0-16,6 7 0 0,0 0 0 0,0 0-144 16,0 0 144-16,0 0 0 0,-2-11-144 0,2 11 144 15,0 0 0-15,0 0-144 0,0 0 144 0,0 0 0 16,0 0-144-16,11-5 144 0,-1 1 0 0,-10 4 0 15,10-2 0-15,-10 2 0 0,0 0 0 0,0 0 0 16,9 4 0-16,-9-4 0 0,9 7 0 0,-9-7 0 16,0 0 0-16,3 14 0 0,1 0 0 0,-2 0 0 15,-4-2 0-15,1 0 0 0,-2 2 0 0,3-1 0 16,-1-3-176-16,1 2 176 0,0-12 0 0,1 10 0 16,5 0 0-16,-6-10 0 0,10 9 0 0,0-1 0 0,-10-8 0 0,15 1-128 15,-2-1 128-15,3 0 0 0,0-1 0 0,-1-1 0 16,1-1 0-16,2-4 0 0,0 2 0 0,-3 1 0 15,-1-2 0-15,0 0 0 0,-1 0 0 0,-3-1 128 16,-2 2-128-16,-1 0 0 0,-2-3 0 0,-5 8 0 16,0 0 0-16,0 0 128 0,2-8-128 0,-2 8 0 15,0 0 0-15,-9-6 0 0,0 1 0 0,-1 2 128 16,-3 2-128-16,2 0 0 0,-2 0 0 0,1 1 0 16,0-3 0-16,0 1 0 0,1-4 0 0,2 4 0 15,0-1 0-15,9 3 0 0,-6-2 0 0,6 2 0 16,-5-5 0-16,5 5 0 0,0 0 0 0,-2-9 0 15,2 9 0-15,3-8-160 0,-3 8 160 0,5-11-160 16,1 3 160-16,-1-2 0 0,-1 4 0 0,-4 6 0 0,9-7 0 0,-9 7 0 16,8-5 0-16,-8 5 0 0,9-4 0 0,-9 4 0 15,0 0 0-15,0 0 0 16,9-3 0-16,-9 3 0 0,0 0 0 0,0 0 0 0,8-4 0 0,-8 4 128 16,0 0-128-16,0 0 176 0,8 5-176 0,-8-5 192 15,0 0-192-15,10 4 192 0,-10-4-192 0,10 5 0 16,-10-5 0-16,9 4 128 0,-9-4-128 0,0 0 0 15,10 3 0-15,-10-3 0 0,0 0 0 0,11 2 128 16,-11-2-128-16,0 0 0 0,6 3 0 0,-6-3 0 16,6 9 0-16,-6-9 0 0,0 0 0 0,-2 12 0 15,-1-1 0-15,1 1 0 0,-1-2 0 0,1 1 0 16,2-11 0-16,-2 12 0 0,1 0 0 0,1-12 0 16,1 9 0-16,-1-9 0 15,7 10-1296-15,2-4-192 0</inkml:trace>
  <inkml:trace contextRef="#ctx0" brushRef="#br2" timeOffset="871.21">12157 3280 27647 0,'-14'-18'2448'0,"9"11"-1952"0,2-1-496 0,3 8 0 15,0 0-640-15,-1-6-208 0,1 6-48 16,0-11-16-16,0 6 768 0,0-4 144 0,-1 1 0 0,1-4 0 0,-1 6 448 0,-2-4 16 16,3 1 0-16,-2 0 0 0,-2 2 16 0,-3 2 0 15,-3-2 0-15,-3 2 0 0,2 1-304 0,-5-3-176 16,-5 2 192-16,0 2-192 0,-7-4 0 0,-2 1 0 16,0 1 0-16,-2 1 0 0,0-2 128 0,1 1-128 15,-3-1 0-15,0-1 0 0,-1 0 304 0,-1 2-48 16,0-4-16-16,-2 4 0 0,-4 3 224 0,-1-4 48 15,-3-1 16-15,1 2 0 0,-4-4-80 0,2 3 0 16,1 2-16-16,1-2 0 0,-1 2-96 0,-4 1-16 16,0 2 0-16,-6 1 0 0,-7-1-128 0,2 1-16 15,2 0-16-15,0 0 0 0,1 0-160 0,0 4 0 0,2-1 144 0,-3 2-144 16,-6-1 0-16,1-1 0 0,2-1 0 0,0 1 0 16,1-1 0-16,1 4-256 0,3-3 64 0,-3 0 0 15,-3 1 16-15,-2 0 0 0,-3-1 0 0,4 1 0 16,2-1 176-16,4 4 0 0,1 3 0 0,0 4 0 15,-1 0 0-15,1 2 224 0,-4 4-32 0,4 2 0 16,1-2 48-16,3 5 0 0,2 3 0 0,4 5 0 16,4 0-48-16,2 1-16 0,2 4 0 0,-1-3 0 15,2-2-176-15,0 2 0 0,1-2 0 0,1 0 0 16,3 1 0-16,4 0 0 0,2-2 0 0,3-4 0 16,5 3 0-16,3 0 0 0,0-1 0 0,8-1 0 15,-1 0 0-15,5-2 0 0,1 2 0 0,5-4 0 16,1 2 0-16,8-4-176 0,-1 0 176 0,4 1-128 15,1 0 128-15,4-1 0 0,4-3 0 0,5-1-128 0,4 2 128 0,3-2 0 16,5-1 0-16,-1-1 0 0,-1 1 0 0,4-3 0 16,1 2 128-16,4-2-128 0,4 1 128 0,6-1-128 15,4-4 128-15,4-2-128 0,1 4 144 0,2-4-144 16,-3 1 192-16,2-2-192 0,4 0 160 0,5-1-160 16,7 0 128-16,-2-2-128 0,-2-3 0 0,1-2 0 15,0 0 128-15,5 0-128 0,6-2 0 0,-2-1 0 16,-3-6 0-16,1 2 0 0,-1-3 0 0,4 3 0 15,3-5 0-15,-3 6 0 0,-5-4 0 0,2 1 0 16,-6-4 0-16,6 0 0 0,2 2 0 0,-4-2 0 16,-6-1-144-16,-2 1 144 0,-2 2 0 0,0-2 0 0,1 1 0 15,-1-1 0-15,2-2 0 0,-9-2 0 0,-5 3 0 0,-2-4 0 16,-2-1 0-16,-1 0 0 0,-2 0 0 0,-2 0 0 16,1-1 0-16,-4-3 0 0,-6-3 0 0,-5 2 0 15,-6-2-160-15,-5-1 160 0,-2-4-128 0,-3 2 128 16,-3 1 0-16,-4-1 0 0,-3 1 0 0,-1-1-128 15,-4-2 128-15,-3 2 0 0,-1-3 0 0,-5 0 0 16,-3 2 0-16,-4 1 128 0,0 0-128 0,-5-2 128 16,-3 1-128-16,-4-1 0 0,-4 0 128 0,-4 4-128 15,-5-4 0-15,-3 3 0 0,-10 0 0 0,-3 0 0 16,-3 4 0-16,-2-3 0 0,-1 2 0 0,-1 2 0 16,-3 3 0-16,-1-2 0 0,-4 0 0 0,-3 2 128 15,-6 0-128-15,1-1 0 0,1 2 0 0,1 3 0 16,0 1 0-16,-3-1 0 0,-6 0 0 0,1-1 0 0,-2 1 0 0,0 1 0 15,4 2 0-15,-1 0-128 16,-2 5 128-16,-4-2 0 0,-5 3 0 0,5-4-128 0,-1 6 128 0,2 0 0 16,-1 3 0-16,-1 3-128 0,-5 5 128 15,1-1 0-15,5 3 0 0,2 2 0 0,1 4 0 16,-1 0 0-16,-4-4 0 0,4 4 0 0,5 3 0 0,5-1 0 16,4 4 0-16,1-1 0 0,-2 1 0 0,-1 2 0 15,-2 3 0-15,4-2-128 0,5 0 128 0,4 2 0 16,2 2 0-16,6 3 0 0,3 1 0 0,0-2 0 15,1 2 0-15,-1 4 0 0,-1 1 0 0,4-1 0 16,4 2 0-16,5-2 0 0,4 1 0 0,2 0 0 16,3 2 0-16,4 0 0 0,3 0 0 0,3 0 0 15,3 2 0-15,3-2 0 0,4 0 0 0,4 2 128 16,2-1-128-16,4 2 0 0,4-2 0 0,4-1 0 0,2 0 0 0,4-1 0 16,2 0 0-16,4-3 0 0,7 1 0 0,2-1 0 15,6 0 0-15,3-1 0 0,1-3 0 0,1 1-128 16,-1 1 128-16,2-5 0 0,2 0 0 0,4-2 0 15,4 2 0-15,7-4-128 0,4-2 128 0,2 2 0 16,-3-4 0-16,0-2 0 0,1-5 0 0,3 1-128 16,3 2 128-16,3-5 0 0,4 1 0 0,-2-4 0 15,-2 1 0-15,-1-6 0 0,2 1 0 0,6-2 0 16,0 0 0-16,-1-2 0 0,-3-3 0 0,0-1 0 16,0-4 0-16,3 3 0 0,3-3 0 0,-2-1 0 15,-4-5 0-15,-3-2 0 0,-2 2 0 0,1 0 128 16,0-1-128-16,0-1 0 0,1-4 0 0,-5-2 0 15,-6-1 0-15,-1-2 0 0,-2 1 0 0,-1-1 0 0,-3 0 0 0,3 0 0 16,-1-1 0-16,-4-1 0 0,-5 1 0 0,-5-3 0 16,-4 2 0-16,-4-3 0 0,-1-2 0 0,-3 0 0 15,-2 0 0-15,-6-1 0 0,1 1-128 0,-4-5 128 16,-3-2-128-16,-2 2 128 0,-1 0-160 0,-3 1 160 16,-3-2-192-16,-5 1 192 0,-2-2-256 0,-4 1 64 15,-4-1 16-15,-4 2 0 0,-5-2-16 0,-1-2-16 16,-5 1 0-16,-3 2 0 0,-4 0 32 0,-4 4 16 15,-3 1 0-15,-2 2 0 0,-3 0 160 0,-6 5 0 16,-4-1 0-16,-7 3-128 0,-6-6 128 0,-1 5 0 16,0 2 0-16,-1 2 0 0,0 2 0 0,-3 1 0 15,-4-1 0-15,-5 4 0 0,-5 1 0 0,0-1 176 0,0 4-48 0,1 3 0 16,-1 0-128-16,-5 3 128 16,-7-3-128-16,3 5 128 0,1 1 48 0,2 5 0 0,0 1 0 15,-3 4 0-15,-6-3-48 0,4 3-128 0,2 3 192 0,3 3-64 16,-1 4-128-16,-1-3 0 0,-2-3 144 0,4 6-144 15,3 0 128-15,3 2-128 0,2 2 160 0,-2 0-160 16,-4 2 0-16,4 1 0 0,3 1-208 0,3 1 64 16,6 0 144-16,-1 3 0 0,1-2 0 0,2 4 0 15,2 1 0-15,3 2 0 0,3 0 0 0,8 1 0 16,-1 1 0-16,6 1 0 0,6-2 0 0,1 2 0 16,1 0 0-16,2 0 0 0,4 0 0 0,3-1 0 15,4 3 0-15,4 0 0 0,7 2 128 0,2-3-128 16,4 0 0-16,4-1 0 0,6 1 0 0,4 1 0 15,5 2 0-15,8-3 0 0,0 0 0 0,6-1 0 0,2-1 0 16,2-1 0-16,2 0 0 0,4-1-128 16,3-1 128-16,4-2 0 0,7-1-144 0,1 1 144 0,10-5 0 15,1-3 0-15,3-3 0 0,1-1 0 0,-1-5-128 0,3 0 128 16,5-1 0-16,6-1 0 0,3-6 0 0,0-2 0 16,-2 0-144-16,-1-1 144 0,1-3 0 0,4 0 0 15,2-3 0-15,-1-3 0 0,-2 0 0 0,2-3 0 16,-2-1 0-16,3-3 0 0,2 1 0 0,-2-4 0 15,-6-3 128-15,2-2-128 0,-4-1 0 0,0-5 0 16,2 1 128-16,0-2-128 0,0 2 0 0,-5 0 0 16,-6-2 0-16,-3-3 0 0,-1 3 0 0,0-2 0 15,-2 0 0-15,-1 4-160 0,-2-6 32 0,-5 0 0 16,-8 0 0-16,-3 1 0 0,-4-1-32 0,-5-2 0 16,-2 1 0-16,-3-1 0 0,-5-1 160 0,-2 2-192 0,-7 0 192 0,-2 0-192 15,-3 1 192-15,-6-1 0 0,-5 0 0 0,-4 1 0 16,-5 0 0-16,-4-1 128 0,-2-1-128 0,-7-2 176 15,-2 1-176-15,-5-1 160 0,-4 1-160 0,-3 2 160 16,-2 1-160-16,-8 3 192 0,-8-3-192 0,-3-1 192 16,-6 0-192-16,0 1 0 0,-2 3 0 0,-4-1 0 15,-1 5 0-15,-11 0 128 0,-8 3-128 0,1 3 0 16,-4 2 144-16,-3 7-144 0,-4 1 160 0,-5 6-160 16,-6-1 0-16,-1 5 128 0,4 4-128 0,-9 5 0 15,-8 2 0-15,2 4-288 0,5 7 64 0,-6 4 16 16,-10-1-1200-16,3 9-224 0,5 5-48 0</inkml:trace>
  <inkml:trace contextRef="#ctx0" brushRef="#br2" timeOffset="3874.64">18243 4878 6447 0,'5'-8'576'0,"2"4"-576"15,-7 4 0-15,6-7 0 0,2 0 2320 0,-8 7 368 0,7-5 64 0,-7 5 0 16,0 0-1488-16,8-6-304 0,-8 6-64 0,6-5-16 15,-6 5 48-15,0 0 16 0,5-7 0 0,-5 7 0 16,0 0-384-16,2-8-80 0,-2 8-16 0,-4-8 0 16,-1-5-256-16,0 6-48 0,-2-1-16 0,-2 3 0 15,-2-4-144-15,-2 1 0 0,0-1 0 0,-2 1 128 16,-1-1-128-16,-3 0 0 0,-4-1 0 0,-1 2 0 16,-3-2 0-16,-2 2 0 0,-3 2 0 0,-2-3 0 15,1 3 0-15,-7-3 0 0,-7 0 0 0,-1-1 0 16,-3 1 0-16,0-3 0 0,2 1 0 0,-1-1 0 15,-1 0-160-15,0 0 160 0,-1 1 0 0,-8-3-144 16,-7 1 144-16,-2 2-160 0,-1-3 160 0,1 0-160 16,-3 0 160-16,2 4 0 0,-6-2-144 0,-5 3 144 15,-6-2 0-15,4-2 0 0,1 3 0 0,2-2 0 0,0 6 0 16,-5-4 0-16,-4 2 0 0,2-3 0 0,6 2 160 16,0 0-160-16,2 5 192 0,-4-5-192 0,-6 2 128 15,4-5-128-15,4 2 0 0,2-1 0 0,3 3 192 16,-4-2-192-16,-8 1 192 0,4-2-192 0,3-1 288 0,3 4-48 15,2 1-16-15,-3 1 0 0,-2 2-16 0,-2 0 0 16,-2-2 0-16,5 0 0 0,2 3-16 0,3-1 0 16,2 0 0-16,-5 3 0 0,-3-1-16 0,3 2-16 15,7 0 0-15,1 2 0 0,3-1-160 0,-2 4 0 16,0-1 144-16,-1 0-144 0,-2 5 0 0,3-2 0 16,3 5 0-16,4-2 0 0,0 3 0 0,-1 2 0 15,0 1 0-15,-2 0 0 0,-2-4 0 0,3 1 128 16,2 1-128-16,3 1 0 0,2 0 0 0,0 6 0 0,0-1 0 0,-3 1 0 15,-2-2 192-15,1 0-16 0,1 0-16 0,5 2 0 16,3 3 16-16,4-1 0 0,1-2 0 0,5 2 0 16,1-1-176-16,2 1 192 0,-2-2-192 0,2 2 192 15,-1 1-192-15,5-1 0 0,-1 1 144 0,6 1-144 16,2-1 0-16,2 3 0 0,1-2 0 0,3 3 0 16,2-3 0-16,2 0 0 0,2 2 0 0,0-1 0 15,2 4 0-15,3 0 0 0,2-3 0 0,3 2 0 16,1-4 0-16,1 3 0 0,4-3 0 0,2 2 0 15,2-1 0-15,2 3-128 0,3-1 128 0,2 1 0 16,-1-3 0-16,2 3 0 0,2 3 0 0,3-4-128 16,1-2 128-16,2 1 0 0,2 2-144 0,2 2 144 15,5-3-144-15,5 2 144 0,2-3-192 0,3 0 192 16,2-4-304-16,0 1 48 0,-1-3 16 0,2-2 0 16,2 0 48-16,0-1 0 0,4 4 0 0,3-2 0 0,4-2 192 0,3 0-176 15,3-3 176-15,0 0-160 0,-5-1 160 16,4-1 0-16,1 0 0 0,3 1 0 0,3 1 0 0,5-1 0 15,3-4 0-15,-2 2 0 0,-4-4 0 0,-1 4-128 16,1 2 128-16,2-3 0 0,7 1 0 0,-2 2 0 16,-1-3 0-16,0 1 0 0,-5-1 0 0,6-2 0 15,0 2 0-15,4 0 0 0,5-1 0 0,-1-3 0 16,-5 2 0-16,0-2 0 0,0 0 0 0,3-2 0 16,6 0 0-16,-3 2 0 0,-2-3 0 0,-2-2 0 15,1 1 0-15,4-3 0 0,6 0 0 0,-2 0 0 16,-4 0 0-16,1-2 0 0,-2 1 0 0,5 0-160 0,4 0 160 0,-4-1 0 15,-3 1-256-15,-2-3 64 16,-1 2 16-16,5-2 0 0,4 1 176 0,-4-1-128 0,-7-2 128 0,0 1-128 16,-4 1 128-16,5-1 0 15,6-2 0-15,-5 1-128 0,-3-2 128 0,1 0 0 0,-2 2 0 0,2-2 0 16,5 2 0-16,-2-5 0 0,-1 4 0 0,-3-6 0 16,-2 2 0-16,1 0 0 0,0 1 0 0,2 0 0 15,0-5 0-15,-4-2 0 0,-6 0 0 0,-1-1 0 16,-5 1 128-16,3-1-128 0,1-1 160 0,-3-1-160 15,-2-3 0-15,-3-2 0 0,-7-1 0 0,-4 0 0 16,-1 3 0-16,-6 1 0 0,-3 1 0 0,-2-4 0 16,-1 3 0-16,-3-3 0 0,-5-1 0 0,-4 2 0 15,-2-3 0-15,-7 3 128 0,-4-2-128 0,-4 2 0 16,-4 0 0-16,-4-3 0 0,-2 3 0 0,-4-5 0 16,-4 0 0-16,-4-2 0 0,-3-2-128 0,-6 0 128 0,1 4-144 0,-3-2 144 15,-4 0 0-15,0 3-144 0,-2-3 0 0,0-1 0 16,-4 0 0-16,-2 3 0 0,-3-1 144 0,0 1-192 15,-3 1 192-15,-5-3-192 0,-5 4 192 0,1-2 0 16,-4-1 0-16,0 0-128 0,0-1 128 0,1 1 0 16,-1 6 0-16,-2-2-128 0,-4 0 128 0,-4 3 0 15,-4-5 0-15,3 4 0 0,1-4 0 0,2 4 0 16,-1-1 0-16,1 3 0 0,-3 2 0 0,-2 1 0 16,-6-4 0-16,3-3 0 0,3 2 0 0,2 1 0 15,-1 0 0-15,-4 4 0 0,-4 0 0 0,-2 0-128 16,-2-2 128-16,1 3 0 0,2 3 0 0,0 1 0 15,-3 2 0-15,-6-1 0 0,-5 1 0 0,2 4 0 0,1-2 0 0,1 2 0 16,-2-2 0-16,-2 2 0 0,-3-3 0 0,3 5 0 16,2-3 0-16,2 2-160 0,-2 4 16 0,-2-4 0 15,-4 2-80-15,4 1-16 0,3 3 0 0,-1 0 0 16,-2 1 16-16,0 2 0 0,-4 0 0 0,6 1 0 16,2 4 224-16,-1-1-176 0,-2 0 176 0,2 5-160 15,-4-2 160-15,8 1 0 0,1 0 0 0,3 1-128 16,1 3 128-16,-5 3 0 0,-1-2 0 0,0 3 128 15,7 1-128-15,-1 3 0 0,4 0 0 0,-3 4 0 16,-7-3 0-16,4 0 0 0,4-2 0 0,4 5 0 16,5-1 0-16,-2 3 0 0,2-3 160 0,-2 6-160 15,-1-2 0-15,6 2 0 0,4 2 0 0,4 0 0 16,3 1 0-16,4 2 0 0,6 1 0 0,1 3 0 16,1 0 0-16,1 0 0 0,0-2 0 0,3 1 0 0,3 0 0 0,4 2 0 15,4 1 0-15,5-3 0 0,3 2 0 0,5-3 0 16,4 1 0-16,4-1 0 0,3 2 0 0,3-3-240 15,3 1 48-15,2-1 16 0,4-3 176 0,4-1 0 16,4 0-144-16,4-1 144 0,3-2 0 0,3 1 0 16,2 2-144-16,2-3 144 0,1-3 0 0,3 2 128 15,-1-2-128-15,7 2 192 0,2-1-192 0,4 1 176 16,4 1-176-16,7-4 160 0,5 1-160 0,2-4 0 16,1-5 0-16,0 0 128 0,3-1-128 0,4 1 0 15,3 0 0-15,6 0 0 0,2-3 0 0,-1 1 0 16,-3-2 0-16,4 2 0 0,6-1 0 0,1-1 0 15,4 0 0-15,-1-3 0 0,0 1 0 0,7-1 0 16,5-3 0-16,-2 2 0 0,5-2 0 0,-5 2 0 0,6-4 0 16,2 2 0-16,0-1 0 0,0-1 0 0,-2-1-144 0,6 1 144 15,7-4 0-15,-3 1-192 0,-4-2 192 0,5 2-160 16,5-2-16-16,-4-1 0 0,-2-1 0 0,6-3 0 16,8 0-176-16,-5-3-32 0,-7 0-16 0,5 1 0 31,6-6-352-31,-5 1-64 0,-5-2-16 0,3-3 0 15,4-5-384-15,-8-1-96 0</inkml:trace>
  <inkml:trace contextRef="#ctx0" brushRef="#br2" timeOffset="9759.92">9340 2988 25631 0,'-10'-9'1136'0,"10"9"224"0,0 0-1088 0,0 0-272 15,0 0 0-15,0 0 0 0,0 0 0 0,0 0 0 16,10 7-208-16,-2 0 80 0,-8-7 128 0,10 9 0 16,3 1 0-16,-4 3 128 0,-2-3 0 0,0 4 16 15,-1 3 0-15,0 3 0 0,-1 0 112 0,3 5 0 16,-2 2 16-16,-2 5 0 0,3 3 16 0,-4 1 0 15,4 2 0-15,-3 0 0 0,-3 0 0 0,-1 3 0 0,-1 0 0 16,-3-1 0-16,1 5 32 0,-1-3 0 0,-1 1 0 0,-1 3 0 16,1-2 0-16,-2 3 0 0,0 0 0 0,-1-3 0 15,-2 1-80-15,0-3-16 0,0 0 0 0,1 1 0 16,0-4-64-16,0-1-16 0,-1-4 0 0,-2 0 0 16,5-2 0-16,-3-1 0 0,2-1 0 0,0 1 0 15,1-6 0-15,-1 3 0 0,2-4 0 0,1 4 0 16,0-6-144-16,0-1 0 0,-2-2 0 0,3-1 128 15,2-3-128-15,1 2 0 0,-2-3 0 0,2-1 128 16,1 1-128-16,0-2 0 0,0-12 0 0,0 9 0 16,0-9 0-16,0 0 0 0,0 10 0 0,0-10 0 15,0 0 0-15,0 0 0 0,0 0 128 0,0 0-128 16,0 0 0-16,0 0 0 0,0 0 0 0,10 5 128 0,0-3-128 16,1-2 0-16,1-3 0 0,1 1 0 15,1-1 0-15,3-2 0 0,4-3 0 0,0 3 0 0,5-1 0 0,0-2 0 16,2 2 0-16,0-3 0 0,0 1 0 0,3 1 0 15,2-2 0-15,3 0 0 0,2 0 0 16,4-1 0-16,1 2 0 0,5 2 0 0,2-4 0 0,2 2 0 16,0-2 0-16,0 4 0 0,0-6 0 0,2 2 0 15,0 0 0-15,2 0 0 0,3 2 0 0,0 0 0 16,2 2 0-16,-2 1 0 0,2-3 0 0,-3 3 0 16,0 2 0-16,0-1 0 0,0 1 0 0,5-1 0 15,0 1 0-15,2-1 0 0,-3-3 0 0,-2 0 0 16,-3 0 0-16,1-1 0 0,-4 0 0 0,2-1 128 15,0 1-128-15,3 3 0 0,-1-4 0 0,-1 3 0 0,-5-3 128 16,-3 3-128-16,-1 1 0 0,-1-2 0 0,-1 4 0 16,-2 0 0-16,-1-1 0 0,2 2 0 0,-1-2 0 0,-2 3 0 15,-1-2 0-15,-2 2 0 0,0-1 0 0,-5 1 0 16,-2 1 0-16,-2 0 0 0,2 0 0 0,-4 0 0 16,1 0 0-16,-3 1 0 0,-1 1 0 0,-1-2 0 15,-2 0 0-15,-3 0 0 0,-1 0-144 0,-3 0 144 16,-1-2 0-16,-3 1 0 0,-1 0 0 0,-10 1 0 15,0 0 0-15,0 0 0 0,0 0 0 0,0 0 0 16,0 0 0-16,0 0 0 0,0 0 0 0,0 0 144 16,0 0-144-16,0 0 0 0,-5-12 0 0,-1 4 0 15,-2-4 0-15,1 1 0 0,-2-2 128 0,1-2-128 16,-1-3 0-16,0-2 0 0,1-1 0 0,-1-3 128 16,0 0-128-16,-1-3 0 0,-1-1 0 0,1-3 0 15,1-4 0-15,0 1 0 0,2-2 0 0,2-1 0 0,-2 1 0 0,1-3 0 16,2 1 0-16,3-2 0 0,-2-6-224 0,3 0 80 15,3 0 16-15,0-2 0 0,-1 2 0 0,2-2 0 16,1 2 0-16,0 4 0 0,0 2 128 0,1 3 0 16,1 4 0-16,-1 0-128 0,-1 3 128 0,0 4 176 15,-1-4-48-15,0 6 0 0,0 3-128 0,0 3 192 16,-1 3-192-16,1 1 192 0,-1 1-192 0,-1 3 128 16,1 0-128-16,-3 10 128 0,1-11-128 0,-1 1 0 15,0 10 0-15,0 0 0 0,0-9 0 0,0 9 0 16,-2-11 0-16,2 11-176 0,0 0 176 0,0 0-128 15,-9-4 128-15,-3-1-128 0,1 1 128 0,-2 3 0 16,-2 0-144-16,-3 1 144 0,-2 2 0 0,-3 2 0 0,0 2 0 0,-2-3 0 16,-3 1 0-16,-4 0 0 0,-5-1 0 15,-5 0 0-15,-5 0 0 0,0-2 160 0,1-1-160 0,-2 0 160 16,0 0-32-16,-2 2-128 0,0 3 192 16,-3 0-64-16,-5-1 0 0,-5-1 0 0,-4 1 0 0,-2-1 0 15,1 1-128-15,-1 0 160 0,0-1-160 0,-6 0 160 16,-9 4-160-16,3-3 0 0,-2-2 144 0,3-1-144 15,2 2 0-15,-4 1 0 0,-2 0 0 0,0-1 0 16,-1-1 0-16,4 0 0 0,2 2 0 0,0 2 0 16,-2-1 0-16,0 1 0 0,-1 0 0 0,5 2 0 15,2-3 0-15,5 4 0 0,2-4 0 0,0 2 0 16,-2 2 0-16,1-3 0 0,6 3 0 0,3-4 0 16,4 3 0-16,5 1 0 0,5-4 0 0,6 4 0 15,4-4 0-15,6 1 0 0,3 2 0 0,4-5-128 0,4 2-48 16,2 1 0-16,3-1 0 0,6-2 0 15,8-3-1280-15,0 0-256 0,0 0-48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977" units="cm"/>
          <inkml:channel name="Y" type="integer" max="17318" units="cm"/>
          <inkml:channel name="F" type="integer" max="65535" units="dev"/>
          <inkml:channel name="T" type="integer" max="2.14748E9" units="dev"/>
        </inkml:traceFormat>
        <inkml:channelProperties>
          <inkml:channelProperty channel="X" name="resolution" value="1000.26953" units="1/cm"/>
          <inkml:channelProperty channel="Y" name="resolution" value="1000.46216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4-21T17:40:30.763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9340 4121 17503 0,'0'0'1552'0,"-9"7"-1232"0,9-7-320 0,-5 6 0 16,0 1 800-16,1 1 96 16,1-2 32-16,-4 0 0 0,7-6-592 0,-4 10-112 15,4-10-32-15,0 0 0 0,-3 8 320 0,3-8 48 16,0 0 16-16,0 0 0 0,0 0-96 0,0 0-16 0,0 0 0 0,0 0 0 15,0 0 96-15,0 0 16 0,0 0 0 0,12-5 0 16,1-2-160-16,-2-5-32 0,0-6 0 0,0 0 0 16,3 0 64-16,1-3 0 0,1-6 0 0,-3 1 0 15,0-3 32-15,2 1 16 0,1-4 0 0,-2 1 0 0,-3 0-160 0,1 2-16 16,-2-3-16-16,1 2 0 16,1 3-144-16,-2 2-32 0,0 3 0 0,-2 5 0 0,-1 2-128 0,1 5 128 15,-1 0-128-15,2 5 128 0,0-3-128 0,1 6 160 16,-10 2-160-16,13 2 160 0,-13-2-32 0,12 9-128 15,-2 2 192-15,-1 3-64 0,0 11 0 0,-2 0 0 16,0 7 0-16,0 2 0 0,0 0 0 0,0 5-128 16,1-1 192-16,-1 0-64 0,2 0 112 0,-1-2 16 15,1-2 0-15,-2-1 0 0,2 0 208 0,-1-3 48 16,0 0 16-16,-1-1 0 0,2-4-208 0,-1 2-32 16,-2-5-16-16,2-1 0 0,-1 3-144 0,1-5-128 15,-2-2 192-15,1-4-192 0,0 1 128 0,1-2-128 0,1-3 0 0,-3 1 0 31,-1-2-352-31,-5-8-128 0,0 0-32 0,0 0 0 16,9 0-2512-16,-9 0-512 0,12-14-112 0,-6-6 0 0</inkml:trace>
  <inkml:trace contextRef="#ctx0" brushRef="#br0" timeOffset="936.58">9957 1975 7359 0,'0'0'656'0,"0"0"-528"0,-3-13-128 0,1 4 0 15,-3-1 2304-15,-2 5 448 16,0-3 64-16,-2 3 32 0,-3 1-1120 0,1 3-208 0,-3-2-48 0,-1 2-16 15,-2 0-416-15,1 2-80 0,-1 3 0 0,2 2-16 16,-3 3-320-16,1 3-64 0,1 5-16 0,-1 8 0 16,1 0-192-16,1 7-32 0,1 1-16 0,0 5 0 15,3 4 32-15,1 4 16 0,1-2 0 0,3 3 0 16,5-4-224-16,1 1-128 0,1-5 160 0,5-3-160 16,2-2 256-16,2-9-32 0,0-2-16 0,3-4 0 15,2-6 112-15,1-3 32 0,-1-3 0 0,4-5 0 16,1-3 208-16,2-3 32 0,-2-2 16 0,4-6 0 15,-1-2-112-15,-1-5-32 0,-2-2 0 0,-2-2 0 16,-4-4-240-16,-3 3-48 0,0-2-16 0,-4-3 0 16,1-3-32-16,-3-1-128 0,-4-1 192 0,-2 2-64 0,-3 0-128 15,-2-1 0-15,-3 2 0 0,-3-2 128 0,-2-3-128 16,0 0 0-16,3 6 0 0,1 1-176 0,1 6 16 0,1 2 0 16,1 5 0-16,3 3 0 0,3 4 160 0,1 9-160 15,0 0 160-15,0 0-160 0,0 0-80 0,0 0-16 16,0 0 0-16,0 0 0 0,5 11 32 0,4-1 0 15,-1-3 0-15,6 1 0 0,2 1 224 0,0-5-144 16,1-1 144-16,2-1-128 0,2-4 128 0,1 0 0 16,0-3 0-16,0-2 0 0,0-3 0 0,4-1 0 15,-2-1 0-15,1-3 0 0,2-3 0 0,1-1 0 16,0-1 0-16,2-4 0 0,2-2 0 0,0 0 0 16,-2-4 0-16,2 0 128 0,0-1-128 0,-2 2 0 0,-2-4 0 0,-2-2 0 15,-3-4 0-15,-3-4 0 0,-5 0 0 0,0 1 128 16,-2-5-128-16,-1 1 0 0,-2 2 128 0,-1-1-128 15,-2 2 0-15,1 4 0 0,-3-5 0 0,1 5 0 16,-2 0 0-16,0 3 0 0,0 4 0 0,-2 12-128 16,-2 0 128-16,0 1 0 0,0 2 0 0,-1 1 0 15,0 3 0-15,-2 3 0 0,1-1 160 0,-2 6-160 16,4 5 128-16,0 0-128 16,-6 4 0-16,-5 10 144 0,1 3-144 0,0 8 0 0,-1 11 0 0,-1 11 0 15,-2 7-144-15,-1 9 144 0,-2 13 0 0,-2 7 0 16,-2 12-128-16,-1 5 128 0,3 8 0 0,-1 2 0 15,1-2 0-15,5-3-128 0,5-1 128 0,5-4 0 16,1-8 0-16,3-4 0 0,2-5 0 0,2-6 144 16,-2-8-16-16,2-6 0 0,0-7 0 0,2-4 0 15,3-2-128-15,-3-8 128 0,-1-4-128 0,2-6 128 16,0-2-128-16,-2-3 0 0,2-5 0 0,0-5 0 16,2-5-1952-16,-1-2-272 0,0-9-48 15</inkml:trace>
  <inkml:trace contextRef="#ctx0" brushRef="#br0" timeOffset="1217.47">10281 2131 16575 0,'0'0'1472'15,"0"0"-1168"-15,0 0-304 0,9-10 0 0,-2 1 3968 0,7-1 720 0,2 2 160 0,3-3 16 16,2-1-3920-16,3 0-800 0,3-5-144 0,1-1 0 16,1-2 0-16,-2-3 128 0,1 0 0 0,0 1-128 15,-4-3 128-15,2 2-128 0,0 0 0 0,1 0 0 16,0-1 0-16,-2 3 0 0,0 0 0 0,2-2 0 31,-4-1-640-31,4 0-144 0,-2-3-32 0,3 1 0 16,1-2-1840-16,1-1-368 0,-2-7-80 0,-2-1-7760 0</inkml:trace>
  <inkml:trace contextRef="#ctx0" brushRef="#br0" timeOffset="1402.67">11319 929 11967 0,'5'-23'528'0,"2"6"112"0,-2 1-512 0,0-2-128 0,-1 0 0 0,-2 3 0 16,0 2 2544-16,-2 2 464 0,0 4 112 0,0 7 16 0,0 0-1312 0,0 0-256 16,-7 10-48-16,0 8-16 0,-4 9-624 0,4 6-128 15,-5 8-32-15,0 6 0 16,-1 7-224-16,-1 5-48 0,0 4-16 0,-1 6 0 0,-2 7-240 0,2 2-32 15,-2 6-16-15,3-6 0 0,2 3-144 0,0-8 0 16,5-8 0-16,0 0 128 0,4-9-128 0,3-4-224 16,1-9 48-16,3-5 16 15,-1-6-480-15,4-3-80 0,4-10-32 0,2-3-13120 0</inkml:trace>
  <inkml:trace contextRef="#ctx0" brushRef="#br0" timeOffset="2053.3">11152 1705 36863 0,'-19'0'1632'0,"19"0"336"0,-9 1-1584 0,9-1-384 0,0 0 0 0,0 0 0 16,9 16 320-16,1-7-32 0,1-3 0 0,6-2 0 15,4-3-288-15,6-1 0 0,1-1 0 0,4-8 0 16,3-1 0-16,3-3 0 0,6-1 128 0,1-1-128 15,2-4 0-15,-2 0 0 0,-4-2-208 0,-2-2 80 16,-2 2 128-16,0-3 0 0,0 1 0 0,-2 1-128 16,-1-3 128-16,-2 2-128 0,0 3 128 0,-3 2-128 15,-2 0-144-15,-3 1-32 0,-5 0 0 0,-5-2 0 0,-4-2 112 16,-2 2 32-16,-8-1 0 0,-4 2 0 16,-5 1 160-16,-2 3 224 0,-4 3-48 0,-3 6-16 0,-1 4 128 0,-3 2 32 15,-3 4 0-15,-2 5 0 0,-4 7-160 0,4 2-32 16,-4 6 0-16,4 3 0 0,3 4-128 0,4 0 0 15,2 3 0-15,4 1 0 0,3-3 0 0,4-4 0 16,5-5 0-16,2-1 0 0,2-8 0 0,3-1 0 16,3-1 0-16,2-4 0 0,3-1 0 0,3-6 0 15,3 0 0-15,4-5 0 0,3-1 0 0,2-3 0 16,1-1 0-16,1-5 128 0,2-1-128 0,3-2 128 16,1-5-128-16,0 0 128 0,0-1-128 0,-3 1 0 15,-3-4 144-15,-2 4-144 0,-2-1 256 0,-2 1-32 16,-3-1 0-16,2 3 0 0,0 1-224 0,-1 4 176 15,-2 1-176-15,-1 3 160 0,-1 6-160 0,-3 4 0 0,0 3 0 0,-3 7 0 16,-2 4 0-16,-1 6 0 0,-3 3 0 0,-2 8 0 16,-1 2-144-16,-3 2 144 0,-2 2 0 0,1-2 0 15,0-7 0-15,1-2-128 0,0-4 128 0,0-4 0 16,1-4 0-16,2-4 0 0,0-1 0 0,-3-9 0 16,0 0 0-16,12 0 0 0,-1-5 0 0,3 0 0 15,4-7 176-15,2-2-176 0,2-5 192 0,5-5-192 16,-1-1 160-16,4-5-160 0,0 2 128 0,1-2-128 15,-1 2 208-15,1 5-32 0,-1 3-16 0,1 2 0 16,2 6 176-16,0 7 48 0,1 4 0 0,0 7 0 16,3 7-64-16,1 9 0 0,3 7 0 0,0 4 0 15,-1 4-176-15,2 1-144 0,-1 3 192 0,-2 3-192 16,0-1 0-16,1 3 0 0,5-3 0 0,-1 2-144 16,1-3-1600-16,6 2-320 0,1-1-64 0</inkml:trace>
  <inkml:trace contextRef="#ctx0" brushRef="#br0" timeOffset="7239.29">4966 5121 17503 0,'0'0'1552'0,"-9"0"-1232"0,0-2-320 0,9 2 0 16,-7-2 304-16,7 2 0 0,0 0 0 0,0 0 0 15,0 0 208-15,0 0 64 0,0 0 0 0,0 0 0 16,0 0-368-16,7-7-64 0,4 2-16 0,1 3 0 16,1-2 32-16,1 1 0 0,4 1 0 0,0 1 0 15,2-1-160-15,4 1 160 0,3 0-160 0,2 1 160 16,2 0-32-16,2 0-128 0,0 0 192 0,0 0-64 16,1 0 112-16,2 0 16 0,3 0 0 0,-1 0 0 15,4 0 144-15,1 0 48 0,3 1 0 0,2 2 0 16,3 0-80-16,0 0-16 0,0-1 0 0,1 0 0 15,1 3-64-15,1-3-16 0,-1 2 0 0,3-1 0 16,1-1-64-16,6 0-16 0,1-1 0 0,-1 0 0 0,-2-1-16 0,1 0-16 16,0 0 0-16,2 0 0 0,1 0 16 0,6 0 0 15,3 0 0-15,-3 1 0 0,-5-2-16 0,0 0 0 16,0 0 0-16,3 1 0 0,-1 0 16 0,4 0 0 16,3 0 0-16,-4-2 0 0,-3 1 16 0,1 0 16 15,0-1 0-15,3 1 0 0,2-1 16 0,-2 0 0 16,-1 1 0-16,-1 0 0 0,-1 0-16 0,0-1 0 15,-1 1 0-15,4 0 0 0,2 1-64 0,-2 0-16 16,-4 0 0-16,1 0 0 0,-2-2-128 0,2 1 128 16,0 0-128-16,3 0 128 0,2-1-128 0,-4 0 192 15,-3 1-192-15,-1 1 192 0,0-2-192 0,0 1 0 16,0 0 144-16,3-1-144 0,-2 1 0 0,-2 0 128 16,-4 1-128-16,2 0 0 0,-1 0 144 0,0-1-144 0,0-2 192 15,2 2-192-15,1 0 0 0,0 1 0 0,-6-3 0 0,2 2 0 16,0-1 0-16,-1 2 0 0,0-1 128 0,2 0-128 15,2 0 0-15,-2-1 0 0,-1 1 0 0,-1 1 0 16,0-1 128-16,1-2-128 0,-3-2 0 0,3 3 0 16,1 0 128-16,2 1-128 0,-2 1 192 0,-3 0-192 15,-1-1 192-15,-1 0-64 0,2-1 0 0,-1 2-128 16,2 0 192-16,0 0-192 0,1 2 192 0,-1-1-192 16,-2-1 176-16,-1 2-176 0,-2 2 160 0,1 0-160 15,-3-5 192-15,4 1-64 0,2 1-128 0,2 0 192 16,-1-1-192-16,-3 2 0 0,-4-1 0 0,2 0 0 15,-1-2 0-15,0 1 0 0,-1 1 0 0,2 2 0 16,2-1 128-16,2 1-128 0,-5 1 0 0,0-2 0 0,-4 1 0 0,4-2 128 16,-2-1-128-16,-1 1 0 0,0 0 0 0,2 2 0 15,4 0 128-15,-2 0-128 0,-3 0 128 0,-1-1 0 16,-3 1-128-16,0 1 192 0,2 0-64 0,-2 1 0 16,-1-1-128-16,0-1 192 0,4 2-192 0,1 2 144 15,-1-5-144-15,0 2 128 0,-4-1-128 0,0-1 0 16,-1 2 144-16,3-3-144 0,-1 1 0 0,0-1 0 15,-1 0 0-15,1-1 128 0,3 1-128 0,0 1 0 16,-2-2 0-16,-2 0 0 0,-1 0 0 0,0 1 0 16,0-1 0-16,-2 1 0 0,1-1 128 0,0 1-128 15,2 2 128-15,1 2-128 0,0-4 0 0,-2 1 0 16,-3-1 0-16,0-1 0 0,-6 0 0 0,1 0 0 16,-1 0 0-16,0 0 0 0,0 0 0 0,-3 0 0 0,-1 0 0 0,1 0 0 15,1 0 0-15,0 0 0 0,-3 0 0 0,0 0 0 16,1 0 0-16,-1 0 0 0,-3 0 0 0,-1 0 0 15,-2 1 0-15,1 0 0 0,0 1 0 0,-2-1 0 16,-2 0 0-16,0 1 0 0,0-2 0 0,-1 1 0 16,-1 1 0-16,-1 1 0 0,0-2 0 0,0 2 0 15,0-3 0-15,1 0 0 0,0 0 0 0,1 1 0 16,-3-1 0-16,1 1 0 0,1-1 0 0,-1 0 128 16,1 0-128-16,0 0 0 0,-2 0 0 0,0 0 0 15,-1 0 0-15,0-1 0 0,-1 0 0 0,1 1 128 16,0 0-128-16,0 0 0 0,-2 0 0 0,0 0 0 15,-3 0 0-15,0 0 0 0,-1 0 0 0,-1 0 0 16,-2 1 0-16,-9-1 0 0,0 0 0 0,10 3 0 0,-10-3 0 16,0 0 0-16,0 0 0 0,0 0 0 0,0 0 0 0,0 0 0 15,0 0 0-15,0 0 0 0,0 0 0 0,0 0 0 16,0 0 0-16,-10 8 0 0,-1-2 0 0,0-4 0 16,0 1 0-16,-3-1 0 0,-5-1 0 0,0 3 0 15,-2-1 0-15,-1-1 0 0,-3-2 0 0,-1 2 0 16,-3 0 0-16,-3-1 128 0,-5-1-128 0,-3 0 0 15,-1 0 0-15,-3 0 0 0,1 0 0 0,-1 0 0 16,-3 0 0-16,0 0 128 0,1 0-128 0,-6 0 0 16,-4-1 0-16,-3 0 128 0,-3 0-128 0,1-1 0 15,0 0 0-15,-1-1 0 0,-1-1 0 0,-3 2 0 16,-4-2 0-16,-2 2 0 0,-4 0 0 0,-1 0 0 16,1-1 0-16,-3-1 0 0,2-1 0 0,-5 3 0 0,-3 0 0 0,0-1 0 15,2-2 0-15,2 1 0 16,-2 0 0-16,-3 0 0 0,-7-2 0 0,0 2 0 0,2 0 0 0,2 0 0 15,0-1 0-15,-3 1 0 0,-2-1 0 0,0 2 0 16,4-4 0-16,1 2 0 0,-1 3 0 0,0-2 0 16,-3-3 0-16,3 2 0 0,2 1 0 0,1-1 0 15,0-4 0-15,-4 4 0 0,-1-4 0 0,1 3 0 16,2 1 0-16,2-1 0 0,-2 1 0 0,-1 0 0 16,-2-3 0-16,2 2 0 0,1 3 0 0,0-1 0 15,-3-1 0-15,-1 3 0 0,2-1 0 0,-1 0 0 16,3-2 0-16,-1 0 0 0,-3 2 0 0,2 0 0 15,-2-2 0-15,3 0 0 0,2 2 0 0,-1 1 0 16,-4-1 0-16,1 1 0 0,1-5 0 0,2 5 0 16,2 0 0-16,-2 1 0 0,-3-1 0 0,-1-1 0 0,3-1 0 15,5 0 0-15,-2 3 0 0,0 0 0 0,-6-2 0 0,3 0 0 16,1 0 0-16,2 0 0 0,2 2 0 0,-3-1 0 16,-4 0 0-16,1 0 0 0,8-2 0 0,1 3 0 15,3 1 0-15,-3 1 0 0,-3-2 0 0,1 0 0 16,2-1 0-16,4 0 0 0,0 0 0 0,2 2 0 15,-4 0 0-15,1-1 0 0,0-1 0 0,4 0 0 16,1 0 0-16,4 1 0 0,3-2 0 0,-3 2 0 16,-4 1 0-16,3-3 0 0,1-1 0 0,4 1 0 15,0 0 0-15,5 2 0 0,-1 1 0 0,2 0 0 16,-2 0 0-16,-1-2 128 0,1 1-128 0,2 0 0 16,3 0 0-16,3-1 0 0,1 1 0 0,3 1 0 0,0 1 0 15,0-1 0-15,-2-1 0 0,2 0 0 0,-1 1 0 0,4 0 0 16,1-4 0-16,3 3 0 0,-1-1 0 0,4 4 0 15,2-1 0-15,1 2 0 0,0-3 0 0,0 2 0 16,-1 1 0-16,0-2 0 0,0-1 0 0,2-1 0 16,0-2 0-16,3 1 0 0,2 2 0 0,3 1 0 15,-3-5 0-15,3 4 0 0,3-1 0 0,-1 1 0 16,5 0 0-16,2 1 0 0,1-1 0 0,4 3 0 16,1-2 0-16,3 0 0 0,1 0 0 0,1-1 0 15,8 0 0-15,-7 0 0 0,7 0 0 0,0 0 0 16,0 0 0-16,0 0 0 0,0 0 0 0,0 0 0 15,0 0 0-15,0 0 0 0,0 0 0 0,14-3 0 16,-1-1 0-16,2 2 0 0,4 1 0 0,2 0 0 16,2-2 0-16,4 2 0 0,2 1 0 0,4 1 0 0,2 1 0 15,4-1 0-15,6-1 0 0,3 0 0 0,1 0 0 16,2-1 0-16,-1-2 0 0,5 2 0 0,3-3 0 0,6 3 0 16,4 1 0-16,3 0 0 0,3-4 0 0,0 1 0 15,-2 0 0-15,3 1 0 0,3 2 0 0,3 0 0 16,7 0 0-16,-4 0 0 0,0 0 0 0,0 0-128 15,1 0 128-15,6 2 0 0,6 0 0 0,-3-1 0 16,-3-2 0-16,1 2 0 0,3 2 0 0,2 1 0 16,3-3 0-16,1 0 0 0,-2-2 0 0,1 1 0 15,3 1 0-15,-1 1 0 0,-2-2 0 0,-1 1 0 16,2 0 0-16,1 0 0 0,4 1 0 0,-1-2 0 16,-4 0 0-16,1 1 0 0,1 1 0 0,0 1 0 15,-3-3 0-15,1 3 0 0,0-1 0 0,2 1 0 0,2 0 0 16,-1 0 0-16,-4-3 0 0,-1 1 0 15,4 4 0-15,0-1 0 0,-1-1 0 0,-2 1 0 0,0-2 0 0,3 3 128 16,3-1-128-16,-4-1 0 0,-2-1 0 0,0 2 0 16,-1 0 0-16,2 1 0 0,2-3 0 0,-2 1 0 15,-5 1 0-15,4-1 0 0,0 1 0 0,-1 0 0 16,-4-3 0-16,1 2 128 0,-1-1-128 0,4 2 0 16,2 1 0-16,-3-2 0 0,-3-1 0 0,-2 1 0 15,-3 0 0-15,4-1 0 0,4 2 0 0,-3-3 128 16,-5-1-128-16,-1-1 0 0,3 2 0 0,0 2 0 15,0-2 0-15,-3 2 0 0,-4-3 0 0,-2 0 0 16,-2 1 0-16,5 1 0 0,-1 1 0 0,-4 1 128 16,-3-3-128-16,-3-1 0 0,-3 0 0 0,2 1 0 15,1 2 0-15,-1-3 0 0,-2 2 0 0,-1 1 128 16,-6-1-128-16,-1 2 0 0,-5-3 0 0,4 2 0 0,-2-2 0 0,1 1 0 16,-1 0 0-16,-4 1 0 0,0-1 0 0,-2 2 0 15,0-1 0-15,-2-1 0 0,-2-1 0 0,2 2 0 16,-2-1 0-16,2 2 128 0,0 0-128 0,-4-1 0 15,-4-2 0-15,-1 0 0 0,1 2 0 0,-5-1 0 16,0 2 0-16,-3 0 0 0,-3-3 0 0,0-1 0 16,1 1 0-16,-2 2 128 0,-3-2-128 0,-1 0 0 15,-3-1 0-15,2 2 0 0,-7-2 0 0,0 2 0 16,-2 0 0-16,-4-1 128 0,-1-1-128 0,-3 0 0 16,0 0 0-16,-11 0 0 0,8 0 0 0,-8 0 0 15,0 0 0-15,0 0-128 0,0 0 128 0,0 0 0 16,0 0 0-16,0 0 0 0,0 0 0 0,0 0-128 0,-10-9 128 0,-4 4 0 15,-1-3 0-15,-5 3-160 16,-3 1 160-16,-4-2 0 0,-2 1 0 0,-4 1 0 0,-4-1 0 0,-1-1 0 16,0 1 0-16,-5 2-128 0,-5-1 128 0,0-1 0 15,-3 0 0-15,-6 2 0 0,-8 0 0 0,-3-2 0 16,-7 0 0-16,0 2 0 0,-3-1 0 0,-4 2 0 16,-7-1 0-16,-6 1 0 0,-4-2 0 0,1 1 0 15,-2 2 0-15,-8 1 0 0,-8 0 0 0,-1-1 0 16,3 1 0-16,-7 0 0 0,-8-2 0 0,0 2 0 15,2 0 0-15,-6 0 0 0,-6 0 0 0,2 2 0 16,1-1 0-16,-3-1 0 0,-7 0 0 0,4 0 0 16,2 1 0-16,-3 0 0 0,-4-1 0 0,2 2 0 15,1-1 0-15,1-1 0 0,-2-1 0 0,3 1 0 16,0 1 0-16,1-1 0 0,2-1 0 0,0-1 0 0,0 1 0 0,1 0 0 16,1-2 0-16,-1 1 0 0,-2-1 0 0,4 1 0 15,3-1 0-15,-2 1 0 0,-2-1-128 0,1 3 128 16,4-1 0-16,-3 0 0 0,-4-2 0 0,5 0 0 15,4 2 0-15,-5 0 0 0,-1-2 0 0,4 1 0 16,6-1 0-16,0 2 0 0,-2-5 0 0,4 2 0 16,0 0 0-16,3 2 0 0,-1 0 0 0,4-2 0 15,4-3 0-15,2 2 0 0,0 3 0 0,2-1 0 16,-1-5 0-16,7 4-160 0,2 3 160 0,2-2-160 16,-2 2 160-16,4-4-160 0,5-1 160 0,7 3-208 15,2 1 80-15,5-1 128 0,0 2-368 0,4-3 48 16,3-2 16-16,6 2 0 15,5-4-336-15,5 4-80 0,4 1-16 0,5 1 0 16,5 0-1392-16,2 0-288 0,2-1-48 0</inkml:trace>
  <inkml:trace contextRef="#ctx0" brushRef="#br0" timeOffset="8823.95">4899 5706 23039 0,'-15'-2'1024'0,"15"2"192"0,-9 1-960 0,9-1-256 0,-9 0 0 0,9 0 0 15,0 0 1328-15,0 0 208 0,0 0 64 0,0 0 0 16,0-14-576-16,5-2-96 0,4-5-32 0,4-5 0 16,3-4-448-16,7-5-80 0,2-5-32 0,6 0 0 15,3-2-336-15,4-5 128 0,3 0-128 0,2-3 0 16,2 1 0-16,-2-3 0 0,0-4 0 0,2 2-192 16,-3 2-160-16,2 3-32 0,2 0-16 0,1 3 0 0,0 8 48 0,0 3 16 15,1 2 0-15,-2 9 0 0,-4 3 336 0,-4 6 0 16,-2 2-144-16,-5 7 144 0,-4 2 0 0,0 8 0 15,-2 2 0-15,-1 9 0 0,2 3 304 0,-5 4-48 16,2 7 0-16,-1 5 0 0,-3 7-96 0,-1 6-32 16,-3 4 0-16,0 7 0 0,1 2-128 0,0-1 0 15,2-6 0-15,3-3 0 0,5-5 0 0,-1-5 128 16,2-8-128-16,2-7 0 0,-2-3 224 0,1-5-32 16,1-4-16-16,3-7 0 0,0 0 368 0,1-9 80 15,2-1 16-15,3-3 0 0,2-7-192 0,2-3-48 16,1-3 0-16,0-4 0 0,2-6-208 0,-3 1-32 15,-2-4-16-15,0 1 0 0,-5-1-144 0,2-1 0 0,0-3 0 0,0-1 128 16,-1-3-128-16,-1 1 0 16,-1-2 144-16,3 0-144 0,3 2 0 0,2 3 0 0,-3 3 0 0,1 5 0 15,-4 1-160-15,0 8 160 0,-4 2-192 0,0 4 192 16,-3 5-176-16,-1 5 176 0,-3 8-160 0,-1 4 160 16,-1 7 0-16,-2 6-144 0,-2 11 144 0,0 5 0 15,-2 9 0-15,0 2-128 0,-3 4 128 0,1 2 0 16,-1-2 0-16,4-4-160 0,-1-9 160 0,2-2 0 15,1-2 0-15,0-2-128 0,3-5 128 0,-1 0 0 16,-2-11 0-16,2 0 0 0,-1-7 128 0,2-1-128 16,1-7 320-16,3-2-16 0,1-2-16 0,5-3 0 15,0-8-64-15,0-2-16 0,1-7 0 0,5-4 0 16,1 0-208-16,2-3 128 0,0 0-128 0,-1-3 0 16,-3 0 128-16,0-1-128 0,-5-3 0 0,0 0 0 15,0-2 0-15,0-1 128 0,0 0-128 0,2 0 0 0,-1-1 0 0,2 6 0 16,2 2 0-16,-1 4 0 15,-2 8-240-15,2 3 64 0,0 10 16 0,-4 3 0 0,-5 9 160 0,-1 5 0 16,-3 8 0-16,-1 9 0 0,-2 6 0 0,1 9 0 16,-2 6 0-16,-2 9 0 0,0 8 0 0,-2 3 0 15,1 4 0-15,1-4-128 0,1-2 128 0,4-10-128 16,2-6 128-16,5-11-128 0,2-6 128 0,3-6-192 16,0-5 192-16,3-5-192 0,6-6 192 0,-5-6 0 15,2-4 160-15,2-6-160 0,6-3 128 0,1-6-128 16,2-4 0-16,4-2 144 0,4-8-144 0,-2-1 0 15,-2-5 0-15,-1-3 128 0,-3-3-128 0,-1 1 0 16,0 1 0-16,-2 0 0 0,0-7 0 0,0 3 0 0,2 0 0 0,0 2 128 16,2 3-128-16,-3 5 0 0,-6 2 0 0,-1 8 0 15,-1 5 0-15,-2 6 0 0,-3 7 0 0,-6 8 0 16,1 6 0-16,-4 7 160 0,0 4-16 0,0 3 0 16,1 6-144-16,-2 1 0 0,-3 5 0 0,2 2 128 15,-1 2-128-15,0-2 0 0,0-4 0 0,-1-1 0 16,0-6 0-16,0-3-176 0,3-5 176 0,-2-3-192 15,4-4 192-15,6-3 0 0,-1-7-144 0,7-2 144 16,2-5 0-16,7-7 0 0,4-5 0 0,0-5 0 16,-1-7 0-16,-1-3 0 0,0-3 0 0,0-2 0 15,-1-2 0-15,0 0 0 0,-3 3 0 0,2-1 0 16,-1-7 0-16,1 3 0 0,-3-3 0 0,-4 0 0 16,2 2 0-16,-1 2 0 0,2 4 128 0,0 3-128 15,0 2 0-15,-1 9 0 0,1 2 0 0,-1 5 0 0,-2 3 0 0,-4 7 0 16,-2 2 0-16,-3 3 0 0,-2 3 0 0,-3 5 128 15,-2 3-128-15,0 6 128 0,1 2-128 0,-2 5 0 16,0 4 0-16,1 4 0 0,-2 5 0 0,3 2 0 16,1 1 0-16,3-4 0 0,2-3 0 0,6-5 0 15,3-10-144-15,0-9 144 0,2-4-176 0,-2-4 32 16,1-1 0-16,5-5 0 0,-2-2 144 0,2-3 0 16,-1 1 128-16,1-4-128 0,-1 0 128 0,0 1-128 15,-2-2 128-15,-3-2-128 0,-2 2 224 0,1 2-32 16,0 0 0-16,1 1 0 0,0 3 32 0,1 1 0 15,-1 3 0-15,0 2 0 0,2 1 80 0,-2 6 16 16,1 5 0-16,-4 4 0 0,-5 4 0 0,-2 4 0 0,0-1 0 0,-1 5 0 16,0 3-192-16,0 2-128 0,-1-3 144 0,-1 2-144 15,-1 1 0-15,0-6 128 0,0 0-128 0,1 0 0 16,-4-4 128-16,4 1 0 0,-4-1-128 0,2 1 192 16,-2 1-336-16,-2 0-80 0,-1 1-16 0,-2 0-12144 15,0 4-2432-15</inkml:trace>
  <inkml:trace contextRef="#ctx0" brushRef="#br0" timeOffset="10411.7">4061 17624 30927 0,'-7'-10'1360'0,"2"-2"304"0,3-2-1344 0,1 2-320 16,0-4 0-16,-2 0 0 0,1-2 160 0,-3 0-32 15,-4-1-128-15,-3-2 192 0,-6-5 128 0,-3 0 32 16,-6-5 0-16,-3 1 0 0,-3-1-32 0,-3 1 0 16,-3 0 0-16,-5-1 0 0,-4-1-128 0,-7 0-16 15,-8 0-16-15,-3 0 0 0,-3 3-160 0,-1-3 0 16,-2 2 0-16,-8 2 0 0,-9-3 128 0,-2 3-128 0,0 2 0 0,2-1 128 16,2 3 96-16,-3 2 16 0,-9 1 0 0,2 2 0 15,3 2 16-15,2 6 16 0,1 7 0 0,0 3 0 16,-2 2-80-16,4 1-32 0,1 5 0 0,7 4 0 15,3 4-160-15,0 3 160 0,-1 1-160 0,1 2 160 16,5 2-160-16,-1 5 0 0,6-2 0 0,4 5 0 16,1 2-240-16,-3 2 80 0,-2 2 16 0,3 1 0 15,4 3-64-15,29-17-16 0,-4 2 0 0,0 5 0 16,-3 2 224-16,3 6-176 0,0 0 176 0,2 8-160 16,-1-1 160-16,-24 44 0 0,10-11 0 0,12-13 0 15,9-4 0-15,7-7 0 0,4-4 0 0,7 3 0 16,4 4 128-16,6 1 48 0,4 2 16 0,7-4 0 15,6 2-64-15,4-1-128 0,3-5 192 0,3 5-64 0,2 0-128 0,7 6 128 16,5-2-128-16,-15-27 128 0,9 3-128 0,5 6 0 16,10 2 0-16,6 4 0 0,5-2 0 15,5 0 0-15,-1-1 0 0,68 41-176 0,-10-19 0 0,-8-15 0 16,-6-14 0-16,-2-5 0 0,-4-4 176 0,5-7 0 16,5-3 0-16,1-5-128 0,-4-5 128 0,3-6 256 15,6-1-64-15,1-6-16 0,-6-5 48 0,1-7 16 16,2-4 0-16,-2-6 0 0,5-5 64 0,-6-5 16 15,-1-4 0-15,0-4 0 0,4-5-128 0,-5 1-32 16,-8-1 0-16,1-3 0 0,0-3-160 0,-6-2 128 16,-1-7-128-16,-5 2 128 0,-5 0-128 0,-4-4 0 15,-6 0 0-15,-3-1 0 0,-3 3 0 0,-11-3 0 16,-11-5-192-16,-8 0 192 0,-10 0 0 0,-8 2 0 0,-6-3 0 0,-8-1 0 16,-7-1 0-16,-8-1 288 0,-8 0-48 0,-6 3-16 15,-6 0 96-15,-10 3 32 0,-10 5 0 0,-9-1 0 16,-3 5 80-16,-8 4 16 0,-5 4 0 0,-2 5 0 15,-5 7-16-15,-8 7 0 0,-10 7 0 0,-7 3 0 16,1 4-160-16,-10 4-16 0,-10 3-16 0,-2 7 0 16,-4 5-240-16,-8 6-288 0,-6 2 64 0,-1 2 16 31,4-1-1072-31,-3 6-192 0,-9 3-64 0,9 2-10688 0,10 5-2128 0</inkml:trace>
  <inkml:trace contextRef="#ctx0" brushRef="#br0" timeOffset="12595.22">4397 17074 13823 0,'-1'9'1216'0,"1"5"-960"0,0 0-256 0,2 0 0 0,1 1 256 0,-1-1 0 15,1 0 0-15,1-3 0 16,-1 1 32-16,2-1 16 0,1-5 0 0,-1 3 0 0,-5-9 624 0,6 9 128 16,-6-9 32-16,10 10 0 0,-1-5-80 0,1 1-16 15,0-3 0-15,2 1 0 0,1-4-160 0,3-4-16 16,2-1-16-16,0-2 0 0,5-5-96 0,-1-3-32 15,3-5 0-15,1-5 0 0,1-6-96 0,1-4-32 16,-3-3 0-16,5-8 0 0,-1-3-224 0,1-7-64 16,2-2 0-16,2-2 0 0,2-6-80 0,1 2-32 15,0-3 0-15,5-3 0 0,1-1-144 0,3-1 0 16,-2-3 0-16,-1-5 128 0,-5 3 0 0,2-6 0 16,-1 2 0-16,3-6 0 0,0 0 48 0,0-6 0 15,4-9 0-15,3-2 0 0,5-3-176 0,-1-6 160 16,1-5-160-16,-4-3 160 0,1-3-160 0,1-3 0 15,2-3 144-15,2 3-144 0,1-2 0 0,3 1 0 0,2-7 0 0,-4 4 128 16,-2 3-128-16,0-2 0 0,-5-2 0 0,0 1 0 16,-1 2 0-16,-2-4 0 0,0 1 0 0,2 0 128 15,1 4-128-15,-3-2 0 0,-1-2 0 0,-1-3 0 16,-6 2 0-16,0-2 0 0,0 1 0 0,1-2 0 16,0-1 0-16,2 0 0 0,2-4 0 0,3 0 128 15,3-2-128-15,1 0 0 0,1 0 0 0,-3 2 128 16,-2 4-128-16,0 2 0 0,2-2 0 0,-3 0 0 15,3 3 0-15,0 3 0 0,2 2 0 0,1 2-128 16,-1-3 128-16,-5 4 0 0,-4-1 0 0,-2 1 0 16,-2 0 0-16,-1 3 0 0,-2 0 0 0,-3 4 0 15,-1 5 0-15,-2 1 0 0,-1-1 0 0,2 2 0 16,-1 1 0-16,0-2 0 0,-4 2 0 0,1 3 128 0,1 4-128 16,-3-3 144-16,1-1-144 0,-2 5 160 0,-1 2-160 0,1 3 0 15,3 1 144-15,-1 3-144 0,1-1 176 0,2 2-48 16,2 4 0-16,-1 5 0 0,-2 2 0 0,3 4 0 15,1 0 0-15,-2 6 0 0,-2 2-128 0,1 8 128 16,-2 0-128-16,-2 3 128 0,-3 2-128 0,0 5 0 16,-6 1 0-16,-2 5 0 0,-1 0 128 0,0 7-128 15,-5 2 0-15,3 4 128 0,-4 6-128 0,0 3 0 16,-2 3 0-16,0 0 128 0,-3 7-128 0,1 2 0 16,-1 3 0-16,-2 0 128 0,0 9-128 0,0 0-176 15,0 0 48-15,0 0 0 0,0 0-208 0,0 0-48 16,0 0 0-16,-12 7 0 15,12-7-1376-15,-12 9-288 0,12-9-48 0</inkml:trace>
  <inkml:trace contextRef="#ctx0" brushRef="#br0" timeOffset="13110.54">8032 6956 28735 0,'-15'10'1280'0,"10"2"256"0,1-1-1232 0,2 3-304 16,0 0 0-16,2 0 0 0,2-4 0 0,0 0-256 15,-2-10 64-15,0 0 0 0,0 0 352 0,12 3 80 16,-1-6 16-16,0-7 0 0,2 0 112 0,0-8 16 16,5-7 16-16,1-5 0 0,2-4-208 0,3-9-64 15,2-4 0-15,3-5 0 0,3-7-128 0,3-4 0 16,4-3-192-16,0-4 192 0,-2-4-208 0,-2 0 80 16,-3 2 128-16,0 2-208 0,0 1 208 0,2 3 0 15,-2-1 0-15,1 5 0 0,0 3 288 0,0 4 48 16,0 5 16-16,-2 3 0 0,3 1 272 0,-1 8 48 15,0 5 16-15,-2 2 0 0,-1 4-272 0,-2 5-48 0,-3 1-16 16,0 9 0-16,-3 0-208 0,3 8-144 0,0 6 192 0,2 3-192 16,-2 6 0-16,2 4 0 0,1 6 0 15,1 4 0-15,-1 6 0 0,0 7 0 0,0 9 0 0,1 6 0 16,3 6 0-16,-3 7 0 0,-3 0 0 0,0 5 0 16,-2 7 0-16,-4 0 0 0,-4 7 0 0,-1-3 0 15,-3 0 0-15,-3 2 0 0,-2-1 0 0,-2 3 0 16,2 1 0-16,-3-1 0 0,-3 1-192 0,1-6 48 31,-2 0-1520-31,0 5-288 0</inkml:trace>
  <inkml:trace contextRef="#ctx0" brushRef="#br0" timeOffset="15460.92">9043 10134 17679 0,'5'-17'768'0,"-1"7"192"0,1-4-768 0,1-1-192 0,0-2 0 0,1 1 0 16,-3-1 0-16,-2 2 0 0,-3-2 0 0,-3 3 0 16,-1-2 160-16,-1 1 48 0,-3-2 16 0,-3 2 0 15,-2 1 736-15,-1 0 128 0,-3-1 48 0,-1 4 0 16,-1 4-176-16,-4 4-48 0,-4-1 0 0,-1 4 0 0,-3 3-224 0,-3 5-48 15,-1 6-16-15,-3 2 0 0,-1 2-224 0,0 2-32 16,1 4-16-16,0 7 0 0,-3 5-128 0,3 0-32 16,0 4 0-16,0 3 0 0,-1-1-32 0,2 4-16 15,-3-3 0-15,7 3 0 0,5 1-144 0,3 1 0 16,6-4 0-16,5 1 0 0,3-6 0 0,7 0 0 16,4-4 0-16,6-4 0 0,5-11 128 0,3-2-128 15,5-3 0-15,6-4 128 0,5-5 112 0,4-8 16 16,4-5 0-16,0-2 0 0,1-8-48 0,3-6 0 15,3-7 0-15,2-5 0 0,0-3-64 0,2-6-16 16,-1-2 0-16,3-3 0 0,-1-1-128 0,0-3 128 16,-4-5-128-16,-4 1 128 0,-5-1-128 0,-3-6 0 15,-3-1 144-15,-3 1-144 0,-2-6 160 0,-1-4-32 0,-1-6-128 16,-4 1 192-16,2-1 0 0,-3 2-16 0,-4 3 0 0,1 4 0 16,-1 1-176-16,0 12 128 0,-3 7-128 15,1 7 128-15,-3 10 0 0,-4 6-128 0,-2 9 192 0,0 5-64 16,-3 14-128-16,0 0 160 0,0 0-160 0,-8 17 160 15,-2 11 32-15,-1 9 0 0,-6 10 0 0,-1 9 0 16,-1 5-192-16,2 5 0 0,-4 2 0 0,3 10 0 16,1 5 0-16,-1 4 0 0,0 5 0 0,5 1 0 15,3-1 0-15,1-1 0 0,2-5 0 0,4-10 0 32,4-6-480-32,3-11 32 0,1-7 0 0,3-9 0 15,2-10-192-15,1-4-48 0,2-4 0 0,2-8 0 0,3-5-1616 0,1-7-320 0</inkml:trace>
  <inkml:trace contextRef="#ctx0" brushRef="#br0" timeOffset="15844.24">9488 10010 30399 0,'-9'9'2704'0,"4"0"-2160"15,3 1-544-15,2 2 0 0,0-12 0 0,7 10 0 16,0 1 0-16,4-4 0 0,-1-1-256 0,4-6 32 16,1-5 16-16,5-1 0 0,2-8 208 0,2-4 0 15,0-1 0-15,4-2 0 0,0-3 0 0,1-2 208 16,-1 1-32-16,-1-1-16 0,0 3-160 0,-2 3 192 0,-1-2-192 0,-7 0 192 16,-2 3 240-16,-5 1 48 0,-3 2 16 0,-4 3 0 15,-3-1 368-15,-1 3 80 0,-5 3 16 0,-4 1 0 16,-1 4-128-16,-3 8-32 0,-2 3 0 0,-3 6 0 15,-4 2-416-15,0 6-96 0,-2 2-16 0,2 6 0 16,-3 6-272-16,7 1 0 0,2 1 0 0,-1 7 0 16,0 2 0-16,1 1 0 0,6 1 0 0,3-2 0 15,5-2 0-15,3-4 0 0,3-4 0 0,5-7 0 16,3-6 0-16,5-1 0 0,3-5 0 0,5-7 0 16,4-3-256-16,4-6 32 0,3-3 16 0,5-5 0 31,4-3-1392-31,1-4-288 0,-1-2-48 0,-1-2-16 0,-3-3-1664 0,-1-3-336 0,9-16-64 15,-2 3-16-15</inkml:trace>
  <inkml:trace contextRef="#ctx0" brushRef="#br0" timeOffset="16227.95">10707 9765 21183 0,'-16'15'944'0,"5"-2"192"0,-3 7-912 0,-1 7-224 15,0 4 0-15,1 4 0 0,0 6 2080 0,1 3 368 16,-1 8 80-16,1 3 16 0,-1 4-1776 0,-2-1-368 15,2 0-64-15,-2 5-16 0,0-4-320 0,-1 1 128 16,1 0-128-16,-1-8 0 0,3-5 0 0,-1-4 128 16,6-7-128-16,2-9 0 0,-2-6 288 0,4-7-16 15,1-2 0-15,4-12 0 0,0 0 480 0,-3-12 80 0,3-7 32 16,3-6 0-16,2-12-384 0,4-5-80 0,1-4-16 0,0-5 0 16,3-3-160-16,1-6-32 0,0-1-16 0,1-4 0 15,0-2-48-15,3-1 0 0,0 1 0 0,2 6 0 16,-1 0-128-16,3 8 0 0,1 8 0 0,0 7 0 15,2 6 0-15,0 5 0 0,1 6 0 0,-1 7-176 16,-2 6 176-16,-1 6-128 0,-3 3 128 0,-1 5-128 16,-2 7 128-16,-3 5 0 0,-5 3 0 0,-2 5 0 15,-1-2 0-15,-5 8-160 0,-4 1 160 0,-3 1 0 16,-4 6-288-16,-3-2 48 0,-3-1 16 0,-5-3 0 31,-2-5-208-31,0-2-32 0,1-4-16 0,-1-4 0 0,-3-8 480 0,4-2-144 0,3-3 144 0,2-3 0 16,4-4 0-16,4-3-128 0,3-6 128 0,4-2 0 15,3-2-2240-15,5-5-352 0,4-4-80 0</inkml:trace>
  <inkml:trace contextRef="#ctx0" brushRef="#br0" timeOffset="16512.16">11183 9920 26719 0,'0'0'2368'0,"0"0"-1888"16,0 0-480-16,7 12 0 0,0 0 1648 0,6-4 224 15,4 1 48-15,3-5 16 0,2-1-1504 0,2-4-304 16,2-3-128-16,2-6 0 0,2 0 144 0,0-5-144 16,-1-3 128-16,-2-4-128 0,-2-2 0 0,-2 1-272 15,-4 2 32-15,-3-3 16 0,-5 2 96 0,-1 2 128 16,-5 1-208-16,-2 2 80 0,-1 3 128 0,-4 4 0 16,-6 0 0-16,-2 5 128 0,1 5 48 0,-5 1 16 15,-2 4 0-15,-3 6 0 0,-2 2 128 0,0 2 48 0,-2 6 0 0,1 0 0 16,2 0-112-16,1 3 0 0,3 2-16 0,5 0 0 15,3 3-240-15,3-3 176 0,3-2-176 0,6-1 160 16,3-3-160-16,6 0-272 0,2-4 64 0,7-4 16 31,5-4-1472-31,6-3-304 0,0-5-48 0</inkml:trace>
  <inkml:trace contextRef="#ctx0" brushRef="#br0" timeOffset="16879.58">11983 9788 29487 0,'-24'23'2624'0,"0"6"-2112"0,-1 4-512 0,4 1 0 0,3 2 592 0,0 0 16 15,2 0 0-15,4-5 0 0,3-4-112 16,6-8-32-16,0-3 0 0,4-7 0 0,-1-9-16 0,0 0 0 16,10 0 0-16,2-5 0 0,1-3-160 0,2-8-32 15,5-8-16-15,2-2 0 0,2-3-112 0,1 0 0 16,0-3-128-16,0 2 192 0,-1 0-192 0,0 1 0 15,0 1 0-15,-1 3 0 0,-4 3 0 0,0 4 0 16,0 3 0-16,-1 5 0 0,-2 2 0 0,-4 6 0 16,4 0 0-16,-4 6 0 0,1 5 128 0,-3 5-128 15,-4 5 176-15,0 5-176 0,-3-1 144 0,0 6-144 16,-1 1 0-16,1 1 144 0,-3 3-144 0,-3 1 0 16,2 3 0-16,2-3 0 0,2-4 0 0,1-4 0 15,0 1 0-15,2-6 0 0,2-6 0 0,2-3 0 0,1-4 0 0,3-3 0 16,3-2 0-16,2-7 0 15,1 0-192-15,4-4 192 16,3-4-2080-16,2 1-288 0,2-4-64 0,-2 0-11312 0</inkml:trace>
  <inkml:trace contextRef="#ctx0" brushRef="#br0" timeOffset="17295.59">13188 9326 30399 0,'-15'-5'1344'0,"4"4"288"0,0 2-1312 0,0 2-320 0,-2 2 0 0,-2 5 0 16,-3 7 1136-16,-5 2 144 0,-5 6 48 0,-2 3 0 15,-1-1-1008-15,3 2-320 0,1 3 160 0,2 2-160 16,1 4 128-16,2 2-128 0,3 3 0 0,3 1 128 0,2 0-128 16,3-1 0-16,4-5 0 0,4-2 0 15,6-11-416-15,3-2-16 0,6-8 0 0,3-5 0 0,5-6 256 0,4-6 176 16,3-6-208-16,5-7 80 0,3-6 464 0,5-5 112 15,0-4 0-15,2-9 16 0,-1-4 96 0,0-7 16 16,-4-3 0-16,-3-2 0 0,0-1 0 0,1-2 0 16,-2-6 0-16,0-3 0 0,-2-7-224 0,0-2-32 15,-2-3-16-15,0-5 0 0,1-5-304 0,-4 0 160 16,-3-1-160-16,-2 7 128 0,-1 11-128 0,-5 12 0 16,-5 12-160-16,-2 12 160 0,-3 13 0 0,-2 7 128 15,-6 6 16-15,3 10 0 0,-14 5 128 0,-4 8 32 0,-3 13 0 0,-6 10 0 16,-5 8-304-16,0 14 0 0,-2 6 0 0,1 11 0 15,1 8 0-15,3 11 0 0,2 8 0 0,7 2 0 16,5-1-320-16,8-8 0 0,5-6-16 0,6-10 0 31,5-10-944-31,5-7-192 0,1-7-48 0,3-10 0 16,3-1-784-16,3-9-144 0,2-4-48 0,3-5-10640 0</inkml:trace>
  <inkml:trace contextRef="#ctx0" brushRef="#br0" timeOffset="17645.54">15153 9187 23039 0,'-18'-18'2048'0,"7"10"-1648"15,-2 2-400-15,0-2 0 0,2 3 2752 0,-2 0 448 16,-2 0 112-16,-3 4 16 0,-2 1-2368 0,-4 4-448 15,-4 3-112-15,-3 2-16 0,-2 1-112 0,1 4-16 16,1 3-16-16,1 1 0 0,1-1-240 0,5 2 0 16,-3 0 0-16,8-1 0 0,5-2 0 0,5 1-240 15,4 2 32-15,8 2 0 16,6-2-368-16,5 2-64 0,4 2 0 0,1 4-16 0,1-3 304 0,0 5 64 16,2-1 16-16,-2 4 0 0,2-1 272 0,-4 2 176 15,-3 4-32-15,-5-1 0 0,-5 1 320 0,-2-1 64 0,-6-1 16 16,-6 0 0-16,-6-3 96 0,-4-3 32 15,-4-1 0-15,-6-4 0 0,-6-1-48 0,-3-3-16 0,-6-5 0 0,-2-4 0 16,0-6-320-16,4-5-64 0,4-5-16 0,4-3 0 31,3-4-1824-31,7-3-368 0,6-5-80 0,7-7-16 0</inkml:trace>
  <inkml:trace contextRef="#ctx0" brushRef="#br0" timeOffset="18262.9">17086 9248 34607 0,'0'0'1536'0,"0"0"320"0,0 0-1488 0,-8 4-368 16,-1 3 0-16,-2 5 0 0,0 2 0 0,-3 1 0 15,-2 0 0-15,-2 3 0 0,0 1 0 0,1 3 144 16,2-2-144-16,2 4 0 0,2 4 0 0,1-3 0 16,3 3 0-16,1-2 0 0,1 3 0 0,1-4-304 15,0 2 64-15,3-8 16 0,2-1 32 0,2-1 0 16,0-7 0-16,2 0 0 0,1-1 320 0,-6-9 64 16,11 4 0-16,0-4 16 0,-1-4 512 0,1-3 112 15,-1 1 0-15,2-8 16 0,-2-4-240 0,3-1-48 16,-4-2-16-16,1-5 0 0,-3 2-288 0,2-4-64 0,0 1-16 0,1-4 0 15,2-5-176-15,2 0 0 0,1 1 0 0,2-2 128 16,0-1-128-16,2 1 0 0,4 1 0 0,3 5 0 16,2 6-176-16,1 3-16 0,3 4 0 0,-3 8 0 15,1 1 64-15,-3 6 0 0,-3 4 0 0,-2 7 0 16,-3 2 128-16,0 8 0 0,-2 6 0 0,-2 0-128 16,-3 4 128-16,0 2 0 0,-3 1 0 0,-4 4 0 15,-4-1 0-15,-2 2 128 0,-3 0-128 0,0-3 128 16,0-6-128-16,1 0 144 0,0-6-144 0,2-5 160 15,1-6-160-15,0-10 160 0,4 7-160 0,-4-7 160 16,11 2 144-16,3-7 16 0,0-7 16 0,1-4 0 16,3-5-176-16,1-2-32 0,2-2-128 0,0 1 192 15,-1-4-192-15,3 4 0 0,1-3 0 0,2 4 0 16,-1 2 0-16,1 3 0 0,-2 1 0 0,0 7 0 0,-1 4 0 16,-1 6 0-16,-2 5 0 0,-2 5 0 15,-3 7 0-15,-1 2 0 0,0 2 0 0,-1 10 0 0,-3 4 0 0,1 3 0 16,1-2 0-16,0 2 0 0,2 2 0 0,0 2 0 15,-1-2 0-15,1 1 0 16,-1-3-1360-16,2-2-272 0,2-5-48 0,2-3-16 16,0-6-1248-16,2-6-256 0,14 1-64 0,3-12 0 0</inkml:trace>
  <inkml:trace contextRef="#ctx0" brushRef="#br0" timeOffset="18846.89">20182 9290 23039 0,'10'-13'2048'0,"-1"5"-1648"0,0 2-400 0,1-4 0 15,0 1 1664-15,-2-3 256 0,-2-3 64 0,-5 1 0 16,-1-1-1472-16,-4 2-272 0,-3-1-64 0,-3 2-16 15,-2 1 160-15,-4 0 16 0,-6 5 16 0,0 1 0 16,-2 3-96-16,-2 5 0 0,-4 3-16 0,-1-1 0 16,-4 4-240-16,0 1 128 0,-3 8-128 0,1 5 0 15,-1 5 192-15,1 6-64 0,1 3-128 0,2 9 192 16,1 2 48-16,1 7 0 0,1 6 0 0,6 0 0 16,5 1-240-16,7-5 0 0,4-6 128 0,5-6-128 0,4-6 0 0,8-5 176 15,2-4-176-15,4-8 160 0,4-2 240 0,2-6 48 16,2-3 16-16,3-6 0 0,3-5 128 0,3-2 32 15,4-9 0-15,6-1 0 0,1-9-160 0,2-4-16 16,2-4-16-16,-1-7 0 0,-2-5-272 0,1-2-160 16,1-5 192-16,-1-3-192 0,-1-2 176 0,2-6-176 15,-2-9 160-15,2-5-160 0,-1-3 176 0,-1-8-176 16,-1-5 192-16,-2-4-192 0,-5-7 128 0,1-6-128 16,-3-3 0-16,-1-2 0 0,-3 1 0 0,-4 3-176 15,0 3 32-15,-4 11 0 0,-3 9-96 0,-3 15-16 16,-5 15 0-16,-2 14 0 0,-3 11 384 0,-5 11 64 15,-4 9 0-15,-5 9 16 0,-5 6 48 0,-5 13 16 16,-5 10 0-16,-4 12 0 0,-4 11-272 0,1 10 0 0,-2 5 0 0,0 13-144 16,-3 9 144-16,-1 8 0 0,-2 8 0 0,-3 11-128 31,-1 4-240-31,3 2-32 0,6 1-16 0,5-5 0 16,6-7-976-16,5-12-192 0,5-8-32 0,8-11-16 15,4-13 544-15,2-9 96 0,3-10 32 0,2-6 0 0,3-5 608 0,3-6 128 0,2-10 32 0,2-4 0 31,3-7-1744-31,7-2-352 0,13-7-64 0,3-8-16 0</inkml:trace>
  <inkml:trace contextRef="#ctx0" brushRef="#br0" timeOffset="19216.56">21438 9357 35007 0,'-32'0'1552'0,"10"1"320"0,-2 4-1488 0,-1 7-384 0,-2 4 0 0,-4 3 0 0,0 7 704 0,-2 3 64 16,1 2 0-16,1 3 16 0,2 1-208 0,1-1-64 16,0 0 0-16,3-1 0 0,3-1-320 0,7 1-192 15,1-7 192-15,4 0-192 0,2-7 0 0,5-5 0 16,3-14 0-16,0 0-192 0,11 6 16 0,3-3 16 16,1-6 0-16,3-3 0 0,1-7 160 0,0-2 0 15,0-3 0-15,1-1 0 0,-2-5 224 0,0-2-32 16,0 0 0-16,2-3 0 0,-1 4 288 0,1 0 48 15,1 0 16-15,0 2 0 0,1 2-176 0,-2 7-48 0,-2 2 0 16,0 7 0-16,0-1-192 0,-1 10-128 0,0 3 160 16,-2 5-160-16,0 6 128 0,3 4-128 0,0 1 0 0,1 5 0 15,0 0 0-15,4 1 0 0,2 1 0 0,1-3 0 16,-2-4-240-16,1-2-80 0,0-3-32 0,4-5 0 31,1-2-320-31,2-5-64 0,-1-4-16 0,2-4 0 16,1-5-48-16,3-3-16 0,1-5 0 0,0-3 0 15,2-1-2448-15,-4-3-480 0,1-1-96 0</inkml:trace>
  <inkml:trace contextRef="#ctx0" brushRef="#br0" timeOffset="19496.74">22826 7797 35935 0,'-14'2'3200'0,"2"7"-2560"16,-2 8-512-16,-1 14-128 0,1 8 128 0,0 11 16 16,-3 6 0-16,0 11 0 0,-1 7 176 0,-1 6 48 15,-3 6 0-15,-2 10 0 0,-3-1-144 0,-1 8-32 16,-2 2 0-16,1 5 0 0,-1-1-192 0,5-1 128 16,1-7-128-16,3-4 0 0,6-6 0 0,4-9 0 15,1-11 0-15,3-8 0 0,3-10-352 0,3-3 32 16,1-10 16-16,3-1 0 15,1-9-336-15,2-3-64 0,3-7 0 0,1-7-16 16,1-4-2576-16,2-8-512 0,5-6-96 0,2-10-32 0</inkml:trace>
  <inkml:trace contextRef="#ctx0" brushRef="#br0" timeOffset="20031.2">22126 9218 37775 0,'-1'-20'3360'0,"6"9"-2688"0,5 1-544 0,8-3-128 16,8 1 0-16,9 2 160 0,8 0-160 0,12 1 160 15,7-4 240-15,8 2 48 0,5 1 16 0,2-3 0 16,-4-2-16-16,4 2-16 0,0 0 0 0,3 1 0 16,2 3-112-16,-7-3 0 0,-9 0-16 0,-5 3 0 15,-4-1-176-15,-6 3-128 0,-8 2 192 0,-6 1-192 16,-5 3 0-16,-7 1 0 0,-7 4 0 0,-5 0 0 0,-13-4 0 0,6 9 0 15,-6 3 0-15,-6 5 0 0,-7 3 0 0,-5 4 0 16,-7 3 0-16,-8 6 0 0,-6 5 0 0,-1 7 0 16,-4 3 0-16,-3 3 0 0,-3 2 0 0,0-3 0 15,2-4 0-15,6-1 0 0,4-3 0 0,11-5 0 16,4-5 0-16,8-4 0 0,6-5 0 0,4-5 0 16,4-4 0-16,6-7 0 0,2-3 0 0,6-5 0 15,5-3-192-15,3-8 192 0,6-3 0 0,2-5 0 16,2-6 0-16,-2-2 0 0,0-2 0 0,-1-3 0 15,-2-3 0-15,-1 1 0 0,-1-1 0 0,4 1 192 16,-2 0-64-16,2 3-128 0,0 2 128 0,-4 3-128 16,0 3 0-16,-1 2 0 0,-3 8 0 0,-3 4 0 0,-5 10 0 15,0 5 0-15,-3 7 160 0,0 9-32 0,-3 11 0 0,0 8 0 16,-1 4-128-16,3 4 192 0,2 7-192 0,-1 0 192 16,5-2-192-16,3 1 0 0,3-5 0 0,7-2 0 15,1-5 160-15,2-4 96 0,2-3 32 0,3-4 0 16,6 2-16-16,7-7 0 0,6-3 0 0,9-9 0 15,12-4-272-15,0-6 0 0,3-6 128 0,3-3-128 32,6-7-448-32,8-4-128 0,8-2-48 0,0-1 0 15,-1-2-2288-15,3-6-464 0,43-16-80 0,-21 2-32 0</inkml:trace>
  <inkml:trace contextRef="#ctx0" brushRef="#br0" timeOffset="103350.4">6265 2784 34095 0,'-14'-19'3024'0,"-2"0"-2416"0,-1 0-480 0,1 0-128 15,-1 3-1760-15,1-1-368 0,-3 0-80 0,-2 0-16 0,2-5 1936 0,-2 2 288 16,-3-2 256-16,1-2-64 0,-4 0 256 0,2 1 32 15,-2 0 16-15,-4 4 0 0,0 1-240 0,-4 2-64 16,-3 0 0-16,-5 1 0 0,-4 0-192 0,-1-2 0 16,1 2-144-16,-1-1 144 0,1-3-176 0,0 1 176 15,-1 1-192-15,0 1 192 0,-2-1 0 0,-6 1 0 16,-6 2 0-16,-2 0 0 0,0 0 0 0,0 2 144 16,-1 2-144-16,2-1 192 0,-2 2-48 0,-4-1 0 15,-7 5 0-15,2-3 0 0,3 2 16 0,1 3 0 16,2-1 0-16,-4-1 0 0,0 1-160 0,-2 2 0 0,-2-1 144 0,2 2-144 15,3 0 0-15,0 1 144 0,2 0-144 16,-5 0 0-16,-4 1 128 0,-1 1-128 16,3 4 0-16,1-1 0 0,1 0 0 0,0 1 0 0,0 4 0 0,-1-1 0 15,-1 3 0-15,1 0 0 0,4 1 0 0,2 1 0 16,3 0 0-16,-4 4 0 0,-3 2 0 0,-2 3 0 16,-2 0 0-16,5 1 0 0,1 0 0 0,2 5 0 15,2 2 0-15,-3-2 0 0,-4 3 0 0,4 1 0 16,5-3 0-16,4 1 0 0,3 1 0 0,4 0 0 15,5-1 0-15,1 1 192 0,2 4-64 0,0 1-128 16,-4 2 224-16,5-1-64 0,1 0-16 0,5 0 0 16,3 3-144-16,3 1 160 0,4-3-160 0,5 2 160 15,4 0-160-15,2 1 0 0,0-2 144 0,5 2-144 16,3 1 0-16,3-2 128 0,3 0-128 0,1 1 0 16,3-3 0-16,3-1 0 0,2 2 0 0,1-1 0 0,4 1 0 0,-1-1 0 15,4-2 0-15,2 1 128 0,0-1-128 0,7 0 176 16,0-1-176-16,3 0 192 0,3 0-64 0,4-2 0 15,2-2 0-15,3 1 0 0,4-4 0 0,-1 0-128 16,1-1 192-16,0-4-64 0,1 1 0 0,0-3 0 16,3 0 0-16,4-2 0 0,3 1 32 0,4-1 0 15,3-2 0-15,1 0 0 0,-1-2-160 0,-1 1 160 16,1-2-160-16,0 1 160 0,1-2-160 0,6-2 0 16,5 1 0-16,1-2 128 0,-6-5-128 0,1 2 0 15,0 0 0-15,1-1 0 0,3 2 128 0,1-4-128 16,6-1 0-16,-3-1 128 0,-4-3-128 0,0 3 0 15,2 0 0-15,2 0 0 0,2-2 0 0,1-1 0 0,-3-1 0 16,-1-1 0-16,-3 0 0 0,1 0 0 0,3 0 0 0,3 2 0 16,3-3 0-16,-2-2 0 0,-7-2 0 0,1-2 0 15,-2 4 0-15,4 1 0 0,4-1 0 0,-4-2 0 16,0-2 0-16,-3-1 0 0,-3-1 0 0,0 2 0 16,0-4 0-16,3 2 0 0,4-2 0 0,-4-1 0 15,-4-1 0-15,-2 0 0 0,-1-3 0 0,-3-1 0 16,-1-3 0-16,3 3 0 0,2-1 0 0,-3-4 0 15,-3-1 0-15,-3 1 0 0,-1-2 0 0,-1-1 0 16,-2-2 0-16,-1-1 0 0,-3 1 0 0,1-4 0 16,4 0-128-16,-2-2 128 0,-4-4 0 0,-3 3 0 15,-6-4 0-15,-2 2-144 0,-3-3 144 0,-2 2 0 16,-3 0 0-16,-3 0 0 0,-3 0 0 0,-3 0 0 16,-2 2 0-16,-2 0 0 0,-6-4 0 0,1 1 0 15,-4-2 0-15,0 2 0 0,-4 1 128 0,0 2-128 0,-6-2 0 0,-2-2 0 16,-4 0 0-16,0 2 0 0,-5 1 0 0,-2-1 0 15,-6-2 0-15,-2 2-160 0,-2 1 160 0,-4 1 0 16,-3 1-144-16,-4 1 144 0,-2 3 0 0,-7 1 0 16,-7 0 0-16,-2-1 0 0,0 3 0 0,-3 2 0 15,-3-2 0-15,0 5 0 0,-1-1 0 0,-6 2 0 16,-7 1 0-16,4-1 0 0,-1-2 0 0,1 2 0 16,-1 0 0-16,0 4 0 0,-3 1 0 0,-4 0 0 15,-4 4 0-15,1-1 0 0,0 1-144 0,4 4 144 16,-1-1 0-16,-6 4 0 0,-8-2-176 0,3 4 176 15,2-2-160-15,2 2 160 0,-1 1 0 0,-2 3 0 16,-4-2 0-16,3 3 0 0,4 0 0 0,-2 3 0 16,0-1 0-16,0 2 0 0,-2 0 0 0,4 2 0 0,1-1 0 0,2 3-144 15,2-1 144-15,-3 0 0 0,-4 3 0 0,4 0 0 16,4 3-192-16,4 2 32 0,2 3 16 0,-2 0 0 16,-4-1 144-16,2 1-208 0,4 4 80 0,3-2 128 15,1 0-176-15,4 6 176 0,4-2-128 0,-2 5 128 16,-2-2 0-16,5 2 0 0,3 0 0 0,3 1-128 15,3 0 128-15,4 2 0 0,2 1 0 0,4 3 128 16,3 0-128-16,-1 4 0 0,1-2 0 0,1 1 128 16,2 2-128-16,2 1 0 0,1-3 0 0,1 2 0 15,5 1 0-15,3-1 0 0,3-3 0 0,3 3 0 16,0 0 0-16,4 0 0 0,1 0 0 0,3-2 0 16,1 2 0-16,2-2 0 0,1-1 0 0,4 2 0 15,-1-3 0-15,3 0 0 0,3-1 0 0,-1 1 0 16,4-1 0-16,1-1 0 0,3 0 0 0,3 0 0 0,4 1 0 0,2 0 176 15,1-2-48-15,5-1 0 0,5 0-128 0,4-1 192 16,3 1-192-16,4-4 192 0,0 2-192 0,4-5 0 16,-1 2 0-16,5-2 0 0,3-1 0 0,4-2 128 15,4 0-128-15,7 1 0 0,5-2 0 0,0-3 0 16,-4-2 0-16,2 1 0 0,3 1 0 0,5 0 0 16,6 2 0-16,-1-5 0 0,-4-2 0 0,-1 1 0 15,3 1 128-15,4-5-128 0,2 1 0 0,2-4 0 16,0 1 0-16,-2-4 0 0,1 3 0 0,2-3 0 15,1-1 0-15,3 0 0 0,-3 0 0 0,-1-3 0 16,-1 0 0-16,5 0 0 0,5 1 0 0,-4-5 0 0,-4-2 0 0,-1 0 0 16,1 0 0-16,6-4 0 15,0 0 0-15,-2-2 0 0,-4-3 0 0,4 1 0 0,-3-2-176 16,4-3 176-16,-2-4-240 0,-1-2 48 0,-6 0 0 0,-2 0 0 16,3-4 0-16,0 2 0 0,0-4 0 0,-7 1 0 15,-6-1 64-15,-3 0 128 0,-2 1-208 0,0 0 80 16,0-3 128-16,-6 1-128 0,-2 2 128 0,-6-4-128 15,-5-3 128-15,-4 1 0 0,-4-2-144 0,-4 1 144 16,-2 1-144-16,-5-1 144 0,-5 2-192 0,-4-2 192 16,-1 1 0-16,-2-2 0 0,-3 4 0 0,-7-3 0 15,-3 3 0-15,-5 0 0 0,-3-1 0 0,-1-3 0 16,-2-3 0-16,-4 2 0 0,-6 1 0 0,0-2 0 16,-1-2 0-16,-3 3 0 0,-2 1 0 0,-3 1 0 15,-5-3-256-15,-1 1 48 0,-4 1 16 0,-3 4 0 16,-2-2-16-16,-5 0 0 0,-6-1 0 0,-4 0 0 0,-4-1 48 15,-2 4 16-15,2 1 0 0,-1 4 0 0,-2-2 144 0,-1 4 0 16,-3 0-144-16,-4 0 144 0,-7-4 0 0,2 3 0 16,0 2 0-16,1 3 0 0,1 2 0 0,-5 1 0 15,-9 0 0-15,-2-2 0 0,2 2 0 0,3 3 0 16,0 4 0-16,-6 0 0 0,-4-2 0 0,-2 3 128 16,3-1-128-16,4 5 0 0,1 0 0 0,-4 2 0 15,-6 0 0-15,3-3 0 0,3 2 0 0,1 2 0 16,2 2 0-16,-3 2 0 0,-7 0 0 0,5 0 0 15,1 4 0-15,2-1 0 0,0 1 0 0,-2 6 0 16,-6 0 0-16,6 4 0 0,3 1 0 0,3 3 0 16,-2 6 176-16,-2 0-176 0,-5-2 144 0,4 1-144 0,2 3 128 0,4 1-128 15,2 4 0-15,-3 0 0 0,-4 3 0 0,2-3 0 16,7 4 0-16,4 1 0 0,3 6 0 0,-3 2 0 16,-4 4 0-16,4-1 0 0,3 3 0 0,6 0 0 15,2 2 0-15,7 1 128 0,4-1-128 0,2 2 0 16,0 4 0-16,1-1 0 0,3 0 128 0,3-1-128 15,7 1 0-15,5-1 0 0,7 0 0 0,5 0 128 16,7-1-128-16,8 2 0 0,5 1 0 0,6-2 0 16,6-1 0-16,9 1 0 0,7-2 0 0,9-2 0 15,7-1-144-15,7-1 144 0,3-1 0 0,4 1 0 16,3 1 0-16,7-5-128 0,8-2 128 0,10-3 0 16,8-6 0-16,4-3-128 0,1-5 128 0,10-3 0 15,7-4-256-15,5-3 48 0,-1-3 16 0,11-3 0 16,9 1-336-16,-3-6-64 0,-7 2-16 0,10-4 0 15,6-1-624-15,-2 0-128 0,-2-1-32 0</inkml:trace>
  <inkml:trace contextRef="#ctx0" brushRef="#br0" timeOffset="105674.61">9851 12644 18431 0,'0'0'1632'0,"-5"-11"-1312"16,-2 0-320-16,-4 0 0 0,-1 1 848 0,-1 2 112 15,0-2 0-15,-1 2 16 0,-1-1 176 0,-3 2 16 16,-1 2 16-16,0 0 0 0,0 2-288 0,0 3-64 16,1 1-16-16,-2 7 0 0,-4 1-352 0,-1 7-64 15,1 4-16-15,0 5 0 0,-4 0-224 0,0 7-160 0,-2 4 192 0,0 2-192 16,6 4 160-16,1 2-160 0,2-2 128 0,6 5-128 15,4-1 0-15,6 0 0 0,5-3 128 0,5 0-128 16,7-3 0-16,4-4 0 0,6-2 0 0,3-5 0 16,3-4 0-16,4-2 0 0,0-4 0 0,2-4 0 15,3-2 0-15,1-8 0 0,2-4 0 0,0-4 0 16,2-8 192-16,-1-3 0 0,0-7 0 0,-3-2 0 16,-1 0 80-16,-2-6 32 0,-4 1 0 0,-8-5 0 15,-3-3 128-15,-6-1 16 0,-4-1 16 0,-4-1 0 16,-6 1 144-16,-5-2 32 0,-2 1 0 0,-5 1 0 15,-3-4-64-15,-3 5 0 0,-3 5 0 0,-2 2 0 16,-3 6-320-16,1 1-80 0,-2 4-16 0,3 3 0 16,2 9-160-16,2 0-176 0,2 2 48 0,1 4 0 15,1 2-512-15,4 7-80 0,0 2-32 0,5 2 0 16,1 0-2528-16,5-2-512 0</inkml:trace>
  <inkml:trace contextRef="#ctx0" brushRef="#br0" timeOffset="105991.38">10372 12650 2751 0,'0'0'256'0,"0"0"-256"16,0 0 0-16,0 0 0 0,8 14 2672 0,-3 2 480 16,-2-5 112-16,-1 6 0 0,2 3-960 0,-1 5-192 15,-2-1-32-15,1 7-16 0,1 1-384 0,-2-2-80 16,0 3 0-16,2-1-16 0,1 1-592 0,2-2-112 0,0-3-32 0,3 1 0 15,3-5-336-15,1-1-80 0,1-3-16 0,1-5 0 16,3 3 0-16,-3-5 0 0,0-4 0 0,2-4 0 16,-1-5 176-16,2 0 48 0,0-4 0 0,0-5 0 15,-2-2 96-15,-1-4 32 0,-2-5 0 0,0-1 0 16,-2-1-192-16,-2-1-16 0,-1-7-16 0,-2-2 0 16,-2 2-272-16,2-5-48 0,-2-2-16 0,0-2 0 15,-3-5-208-15,2 3 128 0,-3-2-128 0,0-2 0 16,0-2 0-16,2 3-240 0,-1 0 32 0,2 6 0 31,1 3-1552-31,2 2-304 0,2 3-64 0,2-3-8720 0,3 4-1744 0</inkml:trace>
  <inkml:trace contextRef="#ctx0" brushRef="#br0" timeOffset="106242.4">11759 11503 23951 0,'0'0'2128'0,"0"0"-1696"16,-2 12-432-16,0 1 0 0,-3 5 384 0,1 6-16 16,-1 1 0-16,-4 11 0 0,-3 5 208 0,-5 6 32 15,1 6 16-15,-2 8 0 0,0 5 176 0,-1 10 32 16,0 6 16-16,-3 8 0 0,-2 7-384 0,1 4-80 16,0 2 0-16,1-2-16 0,-3 0-240 0,3-2-128 15,0-4 128-15,4-10-128 0,2-12 0 0,2-10 128 16,1-7-128-16,3-9 0 0,2-8 0 0,3-6 0 0,1-4 0 15,3-8 128-15,1-5-128 0,1-7-256 0,-1-9 64 16,0 0-14016-16</inkml:trace>
  <inkml:trace contextRef="#ctx0" brushRef="#br0" timeOffset="106428.89">11077 12681 35423 0,'0'0'1568'0,"-3"-10"320"0,3 10-1504 0,10-9-384 0,0-5 0 0,8 6 0 16,1 1 0-16,4 1 0 0,3-2-192 0,4 0 64 16,4-5 128-16,5 4 224 0,0-2-48 0,4 2-16 15,3-2 80-15,1-2 16 0,1-2 0 0,-3 2 0 16,-3 1-256-16,0 2 128 0,0 0-128 0,1-1 0 16,-3 3-1936-16,4-2-496 0</inkml:trace>
  <inkml:trace contextRef="#ctx0" brushRef="#br0" timeOffset="107525.93">12622 11581 17503 0,'-1'-14'1552'0,"2"4"-1232"0,-1 10-320 0,3-11 0 16,-1 3 512-16,-2 8 64 0,0 0 0 0,0 0 0 16,0 0 64-16,2 19 0 0,-2 7 16 0,-3 7 0 15,-3 5-16-15,-1 10 0 0,1 8 0 0,1 8 0 16,1 2 80-16,2 5 16 0,-4 4 0 0,3 5 0 15,-2 6-128-15,1 3-32 0,0 3 0 0,0-3 0 16,0-1-304-16,-1-2-64 0,-1 0-16 0,1-7 0 16,1-6-64-16,1-10-128 0,3-13 176 0,0-8-176 15,2-13-192-15,2-5-160 0,1-11-32 0</inkml:trace>
  <inkml:trace contextRef="#ctx0" brushRef="#br0" timeOffset="107776.25">13227 12223 23951 0,'0'0'1056'0,"0"0"224"0,-3 16-1024 0,-1 3-256 16,4 6 0-16,-2 3 0 0,0 6 640 0,-2 6 64 15,-1 4 0-15,-1 4 16 0,-3 8 240 0,-1-2 32 16,-3-1 16-16,0 3 0 0,0 3-352 0,3-3-64 15,1-3-16-15,2-2 0 0,0-7-368 0,2-2-80 16,1-8 0-16,2-3-128 0,1-3 0 0,2-5 0 0,-2-4 0 0,3-4 0 31,5-2-1328-31,0-7-320 0,3 2-64 0</inkml:trace>
  <inkml:trace contextRef="#ctx0" brushRef="#br0" timeOffset="108259.52">13815 12575 18431 0,'0'0'1632'0,"0"0"-1312"16,0 0-320-16,0 0 0 0,0 0 912 0,0 0 112 16,0 0 32-16,12-1 0 0,1-4-192 0,1-4-32 15,0 0-16-15,4-2 0 0,1-4-16 0,1 1 0 16,1-2 0-16,-1 1 0 0,-1-1-336 0,1-1-64 15,-1 0-16-15,-3 2 0 0,-4 2-256 0,-4 2-128 16,-3-4 128-16,-5 0-128 0,-5 2 288 0,-4 3-32 0,-2-3 0 0,-5 8 0 16,0 1 352-16,-6 8 64 0,-2 1 16 0,-1 8 0 15,-2 3-256-15,0 5-48 0,-2 0-16 0,5 5 0 16,0 2-112-16,1 3 0 0,2 1-16 0,6 2 0 16,4 2 16-16,3-3 16 0,3-2 0 0,5-5 0 15,5 1-96-15,5-4-32 0,6-2 0 0,4-2 0 16,7-3-144-16,-1-4 160 0,6-1-160 0,2-5 160 31,3-5-464-31,3-1-80 0,4-1-32 0,1-5 0 16,0-6-2416-16,0-2-496 0</inkml:trace>
  <inkml:trace contextRef="#ctx0" brushRef="#br0" timeOffset="108526.09">14647 12260 24879 0,'-13'1'2208'0,"6"6"-1760"0,-2-1-448 0,1 9 0 15,1 4 880-15,-1 6 80 0,0 1 32 0,0 2 0 0,-1 5-528 0,-4-2-96 16,0-1-32-16,-2 0 0 0,0 3 608 0,-2-2 112 16,1 2 32-16,0-6 0 0,2 1-256 0,3-4-32 15,2 3-16-15,3-8 0 0,2-9-144 0,4-10-48 16,0 12 0-16,0-12 0 0,0 0 96 0,14-3 16 16,1-7 0-16,3-4 0 0,1-4-224 0,4-2-32 15,1-3-16-15,4 1 0 0,-1-3-272 0,1 1-160 16,-2 2 192-16,1-3-192 0,-2-1 128 0,1 3-128 15,-2-1 0-15,0 5 0 0,2 3 0 0,0 2 0 16,4 1 0-16,-1 0 0 0,-1 7-240 0,0-2-48 16,2 2-16-16,1 3 0 15,-1 1-2256-15,1 1-464 0,2 1-96 0</inkml:trace>
  <inkml:trace contextRef="#ctx0" brushRef="#br0" timeOffset="108826.38">15864 12219 25791 0,'-8'-10'2304'0,"2"1"-1856"0,-2-1-448 0,8 10 0 16,0 0 2928-16,-9-2 480 0,0 2 112 0,-3 6 0 15,-6 0-2688-15,-4 2-528 0,-3 2-112 0,-5 4-32 16,0 1 240-16,-2 1 48 0,0 0 16 0,3 2 0 16,5 1-288-16,4-1-176 0,3-2 192 0,7 2-192 15,5 0 0-15,5 4 0 0,5-3 0 0,5 1 0 16,3 0 0-16,6 2 0 0,6 1 0 0,2 2 0 0,-2 1 0 0,3-1-176 15,-1-2 176-15,-1 1-160 0,0 2 160 0,-2-5 0 16,-3 2 0-16,-5-1 0 0,-3 0 0 0,-4-1 0 16,-5-2 0-16,-3 0 0 0,-4-1 0 0,-3 0 0 15,-5-1 0-15,-6-1 128 0,-7-5 160 0,-3 2 32 16,-5-4 16-16,-3-4 0 0,-5 1-112 0,1-3-32 16,1-5 0-16,2-1 0 15,3-4-2032-15,3-7-400 0</inkml:trace>
  <inkml:trace contextRef="#ctx0" brushRef="#br0" timeOffset="109726.5">19005 11909 24815 0,'-16'-14'1088'0,"5"3"256"0,-7-1-1088 16,-7 0-256-16,-1 0 0 0,-3 3 0 0,-4-1 560 0,-1 5 48 15,-3 4 16-15,-1 2 0 0,-3 6 128 0,0 4 16 16,1 2 16-16,0 2 0 0,1 7-144 0,2 0-48 16,3 9 0-16,3-3 0 0,6 0-176 0,4-1-32 15,6 2-16-15,5-4 0 0,5 3-160 0,7-4-16 16,7 0-16-16,4-1 0 0,6-2 0 0,4 2 0 15,2 1 0-15,1-1 0 0,4-2-48 0,1 2 0 16,1 1 0-16,-2-3 0 0,-1-2-128 0,-3 2 0 16,-5 2 0-16,-3 0 128 0,-6-3-128 0,-6 1 0 15,-6 2 0-15,-4-1 0 0,-6-1 192 0,-5-1-32 16,-8-1-16-16,-6 3 0 0,-4-1 240 0,-2 1 64 0,-2-4 0 0,-2-3 0 16,-3-1-192-16,1-1-48 0,-1-6 0 0,4 0 0 15,3-6-208-15,5-2 0 0,5-6 0 0,6 1 0 31,2-4-1776-31,6-3-448 0,3-7-80 0</inkml:trace>
  <inkml:trace contextRef="#ctx0" brushRef="#br0" timeOffset="110043.55">19456 11969 16575 0,'0'0'736'0,"2"17"160"0,-2 0-720 0,-2 5-176 0,-5 5 0 0,-3 2 0 15,-4 6 1136-15,-2 1 192 0,-2 0 32 0,-4-2 16 16,2 3-288-16,1-2-64 0,2-3-16 0,5-1 0 16,2-7-48-16,5 0-16 0,3-2 0 0,5-5 0 0,2-5-272 0,5-1-48 15,3-6-16-15,2-1 0 0,4-4 32 0,1-4 0 16,6-1 0-16,-1-7 0 0,1-4-224 0,-2 0-32 16,-3-3-16-16,-2-4 0 0,-1-1-48 0,-4-3-16 15,-2 4 0-15,-6-4 0 0,-5 0 144 0,-3-4 16 16,-2 3 16-16,-5 0 0 0,-4 4-32 0,-3-2 0 15,-2 4 0-15,-1 3 0 0,-4 2-288 0,0 3-160 16,-1 3 160-16,1 0-160 0,0 5 0 0,3 0 0 16,2 2-128-16,4 3 128 15,3-1-656-15,11 2-32 0,0 0 0 0,0 0 0 16,0 0-2768-16,18 0-544 0</inkml:trace>
  <inkml:trace contextRef="#ctx0" brushRef="#br0" timeOffset="110511.59">20145 11947 15663 0,'-8'20'1392'0,"1"1"-1120"0,-2 3-272 0,-3 6 0 15,-2 3 832-15,-1 0 96 0,-2-4 32 0,-2 0 0 16,-4 0 960-16,1-5 192 0,-1 1 32 0,2-3 16 16,5-2-384-16,1-8-80 0,4 0-16 0,4-6 0 15,7-6-432-15,0 0-96 0,0-6 0 0,7-7-16 16,4-6-400-16,6-1-80 0,8-3-16 0,-3-3 0 15,1 1-448-15,0-3-192 0,1-1 128 0,4-3-128 16,0 0 0-16,2 3 0 0,-3-2 0 0,3 1 0 0,-1 6 0 0,1 2 0 16,0 3 0-16,-1 6-176 0,-1 2 16 0,-3 6 0 15,-4 4 0-15,-2 3 0 0,-3 10 160 0,-3 2-192 16,-4 8 192-16,-4 3-192 0,-3 4 192 0,-2 0-192 16,-1 5 192-16,-5 1-192 0,-4-2 192 0,-3 0 0 15,-2-3 0-15,2-4 0 0,-1-3 0 0,4-6 0 16,2-3 0-16,3-4 0 0,5-10 416 0,0 0 16 15,0 0 0-15,10-6 0 0,2-3 144 0,3-6 16 16,3-2 16-16,2-2 0 0,3-2-384 0,1-3-80 16,-1-2-16-16,0 3 0 0,-1-1-128 0,-3 1 0 15,0 2 0-15,0 2 0 0,0 2 0 0,-1 4 0 16,-1 6 0-16,-1 0-176 0,-4 6 176 0,0 9-192 0,-2 3 192 0,-2 6-192 16,-3 1 64-16,-3 6 0 0,2 0 0 15,-3 4 0-15,-2 1 128 0,0 3 0 0,-2 2 0 0,-1-1-128 16,1 0 128-16,-1-1 0 0,-3 1 0 0,5-2 0 15,-1-7 0-15,2 1-128 0,2-5 128 0,3-3-128 32,-4-17-448-32,5 10-64 0,2 0-32 0,-7-10-11056 0,11 0-2224 0</inkml:trace>
  <inkml:trace contextRef="#ctx0" brushRef="#br0" timeOffset="110995">20991 11986 9215 0,'-15'3'816'0,"6"-1"-656"16,0-2-160-16,9 0 0 0,-10 2 2608 0,10-2 480 15,-7 7 112-15,7-7 0 0,0 0-1664 0,0 0-320 16,0 0-80-16,0 0-16 0,5 6 160 0,3-2 48 16,4-3 0-16,1 0 0 0,4 4-432 0,5-6-64 15,1-4-32-15,1 1 0 0,1 0-368 0,5 1-80 16,3-6-16-16,1 1 0 0,0-5-16 0,1 2-16 16,-1 1 0-16,2-3 0 0,-2 3 80 0,-1-3 32 15,-2-1 0-15,-2 1 0 0,-1 2 112 0,-5-3 32 16,-2 0 0-16,-2 3 0 0,-3-3-240 0,-5 0-32 0,-3 2-16 0,-5 2 0 15,-1-4-80-15,-6 1 0 0,-4 1-16 0,-3-1 0 16,-3 0 16-16,-4 8 16 0,-5 1 0 0,-2 4 0 16,-7 2-208-16,0 4 0 0,-1 7 0 0,0 1 0 15,0 0 0-15,3 5 0 0,-1 5 0 0,1 0 0 16,-1 4 0-16,3-1 0 0,4 3 0 0,5 1 0 16,2-5 0-16,6 2 0 0,4-5 0 0,5-2 0 15,2 0 0-15,5-1 128 0,4 1-128 0,2-3 0 16,3-7 0-16,4 2 176 0,5-4-176 0,4 0 160 15,-1-4-160-15,6-3 0 0,1-2 0 0,4-1-176 16,1 0-1456-16,4-4-288 0,1-4-64 0</inkml:trace>
  <inkml:trace contextRef="#ctx0" brushRef="#br0" timeOffset="111245.6">22322 11170 16575 0,'-6'-22'1472'0,"3"8"-1168"16,0-1-304-16,0 2 0 0,2-1 3200 0,-1 4 576 16,1 3 112-16,1 7 16 0,0 0-2864 0,-13 3-576 15,2 2-112-15,0 5-32 0,-6 6 576 0,2 3 96 16,1 7 32-16,0 14 0 0,0 7-496 0,1 6-80 16,2 7-32-16,-1 2 0 0,7 7-272 0,-2 2-144 15,-2 5 160-15,0 3-160 0,-3-3 0 0,1 2 0 16,-1-2 0-16,1-2 0 15,1-8-1840-15,1-1-464 0,1-7-80 0,3-4-32 16,1-7 0-16,1-9 0 0,-4 4 0 0,6-17 0 0</inkml:trace>
  <inkml:trace contextRef="#ctx0" brushRef="#br0" timeOffset="111399.11">21763 11902 34095 0,'-1'-14'3024'0,"6"-4"-2416"0,2-1-480 0,7 1-128 16,7 3 0-16,3 0 0 0,4 1-176 0,6-2 176 15,7 2-208-15,2 2 48 0,2-2 16 0,-1 1 0 16,0 1 144-16,1 4 0 0,-1-4 0 0,1 5 0 16,-1-2-320-16,1 1 0 0,-1 2 16 0,1-2 0 15,-2 3-2512-15,-2-3-496 16</inkml:trace>
  <inkml:trace contextRef="#ctx0" brushRef="#br0" timeOffset="111541.42">22746 11609 11967 0,'0'0'1072'0,"2"11"-864"15,-2 1-208-15,3 3 0 0,-2 5 3392 0,-1 1 624 16,-4 5 128-16,2-2 16 0,-5 0-2288 0,-2 4-464 15,0 5-80-15,-1-5-32 0,-1 0-592 0,-2 1-128 16,-1-2-32-16,-2 3 0 0,-2 2-336 0,0-4-64 16,-1 0-16-16,2-4 0 0,3 0-128 0,2 0-144 15,1-6 144-15,6-5-208 16,3-3-1520-16,2-10-320 0,0 0-48 0,0 0-10768 0</inkml:trace>
  <inkml:trace contextRef="#ctx0" brushRef="#br0" timeOffset="112512.28">23226 11476 24879 0,'0'0'2208'0,"0"0"-1760"0,-4 9-448 0,2 5 0 16,-1 4 1344-16,-1 2 192 0,2 0 48 0,-3 4 0 16,-3 4-1200-16,-1 4-224 0,-2-3-160 0,-2 4 192 15,-5 4 176-15,-1-1 32 0,-1 2 16 0,-1 3 0 16,0-4-96-16,0-6-32 0,1-1 0 0,4-6 0 15,2-4-128-15,3-9-32 0,5-2 0 0,6-9 0 16,0 0 320-16,0 0 48 0,0 0 16 0,17-6 0 16,2-2 96-16,1-6 32 0,0-5 0 0,1-1 0 15,-1-2-240-15,2-2-32 0,-1 0-16 0,0 0 0 16,-2-5 32-16,2-1 16 0,2 1 0 0,1-4 0 16,-1-1-224-16,1 2-48 0,2 0-128 0,-1 6 192 0,1 3-192 0,-2 4 0 15,-3 5 0-15,1 4 0 0,-2 3 0 0,-1 6 0 16,-1 2-160-16,-1 2 160 0,-3 3 0 0,-2 4-160 15,-1 3 160-15,-4 0 0 0,-2 1-176 0,-2 3 176 16,-4 2-160-16,-2 2 160 0,-3 0-384 0,-1 4 0 16,-4 0 16-16,-2 4 0 0,-2 2 0 0,-2-3 0 15,1 1 0-15,-1-2 0 0,1-2 144 0,1-3 32 16,1-1 0-16,1 0 0 0,1-4 192 0,2-3 0 16,3-1 0-16,0-5 0 0,2 1 0 0,5-9 128 15,0 0 0-15,0 0-128 0,0 0 512 0,0 0 0 16,0 0 0-16,0-17 0 0,4 1-144 0,2-3-48 0,2-2 0 15,1 1 0-15,2-3-192 0,5-1-128 0,-1-2 160 0,3-4-160 16,1-2 0-16,2 3 128 0,5 1-128 0,-2-1 0 16,3 3 0-16,-1 1 0 0,0 3 0 0,-1 3 0 15,-1 3 0-15,-2 4 0 0,-2 2 0 0,-1 5 0 16,-1 0 0-16,-1 5-160 0,-2 5 160 0,0 0-128 16,-1 6 128-16,0 1 0 0,-1 2-144 0,-2 1 144 15,1 3 0-15,-2 1-144 0,-3 4 144 0,0 4 0 16,-1-2 0-16,-1 2-128 0,-1 1 128 0,1 1 0 15,0-5 0-15,3 1 0 0,1-4-128 0,2-2 128 16,1-1 0-16,2-2 0 0,2-4 0 0,4-2 0 16,5-3 0-16,0 0 0 0,3-5 0 0,1-2 0 15,2-5 0-15,-1-1 176 0,0 0-176 0,-3-5 160 16,0 0-160-16,-1-2 160 0,-2-3-160 0,1 0 160 0,-1-1-160 16,-1-2 0-16,-4-3 144 0,-1-2-144 0,-1-3 128 0,-3 2-128 15,-2-6 160-15,0-1-160 0,-3 2 144 0,-3-1-144 16,-2-2 128-16,-2 4-128 0,-2 5 128 0,-2 0-128 15,-3 0 0-15,-3 5 128 0,-1 5-128 0,-1 5 0 16,-3 0 0-16,-1 4 128 0,-2 5-128 0,-2 5 0 16,-1 6 0-16,-1 3 0 0,-1 0 0 0,1 5 0 15,5 3 0-15,1-1-176 0,1 4 176 0,4-1 0 16,3-1 0-16,3 1-128 0,3-1 128 0,5-4-128 16,4-3 128-16,4-2-128 0,2 2-48 0,3-4 0 15,6-2 0-15,3-5 0 0,3-3 176 0,3-2 0 16,3-2 0-16,2-3 0 0,4-3 0 0,0 0 128 15,-3-4-128-15,1 5 128 0,-1-3-128 0,-2-1 0 16,-3 1 0-16,-1-2 128 0,0-1-128 0,0 1 192 0,-1-3-64 0,1 0 0 16,-1-2-128-16,-1 2 0 0,-2 4 0 0,-2 1 128 15,-3 3-128-15,-4 1 0 0,-2 3 0 0,-5 3 0 16,-13 0 0-16,7 10 0 0,-3 3 0 0,-5 0 0 16,-6 3 0-16,-2 3 0 0,-5 3 0 0,-5 4-128 15,-5-1 128-15,-2 3 0 0,-4-1 0 0,-1 1 0 16,-4-4 0-16,1 0 0 0,0-6 128 0,-1-4-128 15,2-2 176-15,-1-1-48 0,-2-8 0 0,-1 0 0 16,1-2-128-16,-1-3 0 0,0-3 0 0,-1-7 0 31,1-3-2656-31,-4-6-512 0</inkml:trace>
  <inkml:trace contextRef="#ctx0" brushRef="#br0" timeOffset="112666.48">22822 11016 46239 0,'-24'-14'2048'0,"13"9"432"0,6-3-1984 0,5 8-496 16,0 0 0-16,0 0 0 0,0 0 0 0,12 0-256 15,-12 0 16-15,13-1 16 16,-2-2-1664-16,0-1-336 0,2-7-64 0,0-2-15600 0</inkml:trace>
  <inkml:trace contextRef="#ctx0" brushRef="#br0" timeOffset="113162.23">27472 11130 35423 0,'-17'-2'1568'15,"7"-1"320"-15,-3-1-1504 0,4-1-384 0,-1 1 0 0,-4 4 0 0,-6 4 0 0,-3 5 0 16,-4 0 0-16,-5 2 0 0,-4 3 0 0,-5 3-160 16,-5 5 160-16,0 2 0 0,2 2 0 0,1 4 0 15,-3 4 0-15,5 4 0 0,4 4 0 0,3-1 144 16,1-1-144-16,6 5 128 0,6-5-128 0,7-1 0 15,5-8 0-15,6 1 0 0,5-5 0 0,5 0 0 16,7-6 0-16,5-3 0 0,5-4 0 0,6-4 0 0,3-1 0 16,7-6 0-16,6-3 0 0,4 0-192 0,2-4 32 15,5-4-10272-15,0 0-2048 0</inkml:trace>
  <inkml:trace contextRef="#ctx0" brushRef="#br0" timeOffset="113446.98">28099 11270 14735 0,'-8'-10'1312'0,"0"5"-1056"0,-2 1-256 0,-3 0 0 16,-1 3 4288-16,0 5 784 0,0 1 176 0,-4 7 16 15,-3 2-4224-15,-3 5-848 0,-3 3-192 0,-4 0 0 16,2 3 192-16,0 2 0 0,2-3 16 0,4 3 0 16,3-6 0-16,5 1 0 0,3 2 0 0,6-1 0 15,6-4-16-15,2-1 0 0,4-4 0 0,2-3 0 0,6 1-16 0,4-3-16 16,1-2 0-16,3-4 0 0,0-3-16 0,0-2 0 15,0 0 0-15,-2-2 0 0,-2-6 16 0,-3 2 0 16,-1-3 0-16,-3-1 0 0,-3 0-160 0,-4-1 192 16,-4-2-192-16,-4 1 192 0,-2 1-64 0,-4-4-128 15,-3-4 192-15,-2 3-64 0,0 3-128 0,-3-2 0 16,-1 1 0-16,1 1 0 0,3-1 0 0,0 4 0 16,-1 0 0-16,5-2 0 15,3 1-624-15,2 1-48 0,1 0-16 0,1-2-10208 16,5 3-2048-16</inkml:trace>
  <inkml:trace contextRef="#ctx0" brushRef="#br0" timeOffset="113797.5">28452 11266 27647 0,'-3'13'2448'0,"0"3"-1952"0,0 3-496 0,-2 3 0 31,-3-2-496-31,-1 1-192 0,-4-2-32 0,-1-1-16 0,-1-3 1936 0,0-4 384 0,0-2 80 0,2-1 0 15,1-1-48-15,4-4-16 0,8-3 0 0,0 0 0 16,0 0-528-16,0 0-112 0,0-11-32 0,5 0 0 16,4-3-272-16,3-3-48 0,5-1-16 0,2 0 0 15,2-2-384-15,-1-1-80 0,0-2 0 0,1 1-128 16,0 0 128-16,-1 0-128 0,0 3 0 0,2 4 0 16,-2 1 0-16,1 4 0 0,-1 1 0 0,0 4 0 15,0 1 0-15,-3 7 0 0,-1 0 0 0,-2 8 0 0,-2 4 0 16,0 5-144-16,-3 4-16 0,-1 2 0 0,0 4 160 0,-3 0-128 15,-1-1 128-15,-1 3-128 0,-3-2 128 16,0-1-160-16,-2 3 160 0,1-3-160 16,-2-5-288-16,3 2-64 0,0-3-16 0,3-4 0 15,1-4-336-15,2-4-64 0,3-2-16 0,5-5 0 16,4-4-1600-16,0 0-320 0</inkml:trace>
  <inkml:trace contextRef="#ctx0" brushRef="#br0" timeOffset="114096.38">29495 9996 28559 0,'0'0'2544'0,"0"0"-2032"0,0 0-512 0,-7 9 0 15,-2 4 0-15,-2 5 0 0,0 5 0 0,-2 7 0 16,-1 2 800-16,0 7 160 0,0 8 48 0,2 5 0 16,-2 1-240-16,0 6-64 0,0 2 0 0,-2 9 0 15,0 5-240-15,-1 8-48 0,1 2-16 0,2 0 0 16,0 0-272-16,0 0-128 0,1-6 0 0,2-1 128 16,3-12-128-16,3-5 0 0,-3-9 0 0,5-5 0 15,1-2-224-15,1-10-32 0,0-7 0 0,1-1 0 16,1-6-1232-16,-1-4-256 15,0-6-48-15,0-11-16 0</inkml:trace>
  <inkml:trace contextRef="#ctx0" brushRef="#br0" timeOffset="114498.01">28984 11078 26719 0,'-7'-22'2368'0,"5"11"-1888"16,2 1-480-16,7-3 0 0,3 2 1600 0,4 0 240 15,7-1 32-15,4 7 16 0,0 1-1696 0,7-4-352 16,0-2-64-16,4 0-16 0,3 4 240 0,4 0 0 15,4 4 144-15,0-2-144 0,-1-2 304 0,-2-2-48 16,-2 3 0-16,-1 0 0 0,-2-1-64 0,-3 1-32 16,-6 2 0-16,-2-1 0 0,-5 2 64 0,-4-2 16 0,-4 1 0 15,-2 3 0-15,-13 0 144 0,0 0 16 0,5 10 16 0,-5-1 0 16,-4 3 32-16,-3 2 0 0,-5 2 0 0,-2 3 0 16,-1 0-240-16,0 2-32 0,1-3-16 0,0 4 0 15,-1 4-160-15,3-2 128 0,4-2-128 0,3-3 128 16,2 0-128-16,1-1 0 0,2 1 0 0,2-4 128 15,3-2 64-15,0-2 16 0,1-5 0 0,3-2 0 16,1 0 192-16,4-4 48 0,-2-4 0 0,0 0 0 16,1-5-160-16,-2 2-32 0,1-3 0 0,-2 0 0 15,2-4-128-15,-4 1-128 0,-1 1 192 0,0 0-192 16,2 2 160-16,-4 1-160 0,-5 9 128 0,0 0-128 16,0 0 0-16,0 0 0 0,0 0 0 0,0 0 0 15,0 0-192-15,4 14 192 0,-1-2-192 0,1 4 192 16,-1 0-160-16,1 3 160 0,0 0 0 0,1-4-144 15,1-2-816-15,2-1-144 0,2-5-48 0,2 1 0 16,0-3-832-16,2-5-160 0,3-1-32 0</inkml:trace>
  <inkml:trace contextRef="#ctx0" brushRef="#br0" timeOffset="114692.8">30225 10931 28623 0,'0'0'1264'0,"0"0"272"0,0 0-1232 0,0 0-304 15,0 0 0-15,0 0 0 0,0 0 832 0,0 15 128 16,-4 1 0-16,1 2 16 0,-3 0 64 0,0 0 16 16,-2-3 0-16,0 5 0 0,3 3-480 0,0 1-112 15,0 1-16-15,0-4 0 0,1-1-272 0,2 3-176 0,1 1 192 0,-1-2-192 16,1-3-192-16,4-1-160 0,0-3-32 0,2-5 0 31,0 3-1376-31,2-3-288 0,2-5-48 0,1-3-12016 0</inkml:trace>
  <inkml:trace contextRef="#ctx0" brushRef="#br0" timeOffset="115097.53">30724 10796 30287 0,'0'0'1344'0,"0"0"272"0,0 0-1296 0,2 14-320 0,-2 0 0 0,-4 2 0 15,1 1 816-15,-2 1 80 0,0 1 32 0,-1 1 0 0,-2 3-32 0,-1 1-16 16,-1-2 0-16,1 1 0 0,-1 2-352 0,1-1-64 16,0 0-16-16,4 0 0 0,-1-3-256 0,2-2-64 15,1-4-128-15,3-5 192 0,0-10 32 0,0 0 0 16,5 10 0-16,-5-10 0 0,0 0 160 0,14 3 48 16,2-6 0-16,2-4 0 0,1-3-112 0,0-6 0 15,1 0-16-15,0-1 0 0,1 1-48 0,-1-1 0 16,3 0 0-16,1-3 0 0,0 0-80 0,3-2-32 15,2-5 0-15,-2 2 0 0,-2 1-144 0,4 3 0 16,-2 4 144-16,-1 4-144 0,-5 2 0 0,0 5 0 16,-2 1 0-16,-2 7 0 0,-1 2 0 0,-2 5-128 15,-2 5 128-15,-2 6-128 0,-2 7 128 0,0-2 0 0,-1 3-144 16,-2 1 144-16,-1 3 0 0,-1 2 0 16,-2 1 0-16,-1 0 0 15,-2 4-544-15,-2-5 16 0,0-1 0 0,0-5 0 16,-6-1-1984-16,2-6-400 0,-3-3-80 0,1-7-12400 0</inkml:trace>
  <inkml:trace contextRef="#ctx0" brushRef="#br0" timeOffset="115233.88">30686 10520 42911 0,'-11'-41'1904'0,"7"16"384"0,1 2-1840 0,3 5-448 0,6 6 0 0,-1 4 0 15,-5 8 336-15,7-4-16 0,-7 4-16 0,15-4 0 16,1 4-304-16,2 3 0 0,-1-1 128 0,1 2-128 15,0-3-384-15,-2 2-128 0,-2-3-16 0,-1 1-12208 16,-13-1-2448-16</inkml:trace>
  <inkml:trace contextRef="#ctx0" brushRef="#br0" timeOffset="115931.84">10813 14190 18431 0,'-15'10'1632'0,"5"-4"-1312"0,1 8-320 0,0 4 0 15,2 5 2128-15,0 5 368 0,3 5 64 0,3 4 0 16,-1 2-2048-16,0 6-512 0,1 2 0 0,0 5 0 15,0 1 144-15,-1 6-144 0,1 3 0 0,1-1 144 16,0 4-144-16,1-3 0 0,2 3 144 0,-1-7-144 31,2-3-432-31,0-4-144 0,2-9-48 0,-1-8 0 16,-1-6-944-16,3-9-192 0</inkml:trace>
  <inkml:trace contextRef="#ctx0" brushRef="#br0" timeOffset="116398.82">10586 14679 29487 0,'-13'4'1296'0,"13"-4"288"0,-9-1-1264 0,9 1-320 15,0 0 0-15,0 0 0 0,0 0 592 0,12 3 64 16,-1 0 16-16,4-2 0 0,5 0-416 0,2-3-64 16,4-4-32-16,3-6 0 0,5-2 288 0,1 1 48 15,3 1 16-15,3-5 0 0,0-2-48 0,1-3 0 16,-1-2 0-16,-3 0 0 0,-2-1-80 0,1-3-32 15,0 0 0-15,-3 0 0 0,-4-3-32 0,-2 2 0 16,2-3 0-16,-2 1 0 0,-1-1-112 0,0 4-16 16,-1-1-16-16,-1-2 0 0,-3-2-32 0,-1 1 0 15,0-2 0-15,-1 1 0 0,-5-1-144 0,0 4 0 16,-3 4 144-16,-2 4-144 0,-2 4 0 0,-5 6 0 16,3 3 0-16,-6 9 0 0,0 0 0 0,-6 15-240 15,1 8 64-15,-2 7 16 0,-3 11 160 0,-1 3-192 0,0 7 192 0,-2 8-192 16,-2 6 192-16,0 4-128 0,-2 5 128 0,1 0-128 15,3 3 128-15,-1-3 0 0,0-5 0 0,4-7-128 16,-2-7 128-16,4-11 192 0,-1-7-32 0,2-6-16 16,2-5 432-16,3-9 96 0,-1-6 16 0,3-11 0 15,0 0-176-15,0 0-48 0,0 0 0 0,9-4 0 16,-1-4-64-16,2-4-16 0,0-6 0 0,0-1 0 16,-1-1-240-16,4 2-144 0,-2 2 160 0,1 3-160 15,0 7 0-15,1 0 0 0,0 5 0 0,1 4 0 16,0 4-176-16,1 5 176 0,3 6-160 0,1 3 160 15,2 2-144-15,1 0 144 0,-2 0-128 0,1 0 128 16,-1-3-240-16,3-1 48 0,-1-1 0 0,2 0 0 16,1-3-1216-16,2-4-224 0,0 0-48 15,0-5-16-15,3-5-672 0,0-5-144 0,-1-2-32 0</inkml:trace>
  <inkml:trace contextRef="#ctx0" brushRef="#br0" timeOffset="116731.61">12063 14640 28799 0,'0'0'1280'0,"0"0"256"0,0 0-1232 0,0 0-304 16,3 11 0-16,3-3 0 0,3-1 576 0,1-4 64 15,3-3 16-15,2-3 0 0,3-1 128 0,2-4 32 16,2-3 0-16,3-1 0 0,2 2 48 0,-1-2 16 16,1-2 0-16,0-1 0 0,-2 1-400 0,-1 2-80 15,-5-2-16-15,2 2 0 0,-7 2-144 0,-3-1-48 0,-3 5 0 0,-1-2 0 16,-7 8 272-16,0 0 48 0,-2-5 16 0,2 5 0 15,-8 5 32-15,-3 8 0 0,-4 1 0 0,-2 5 0 16,-2 1-176-16,0 6-16 0,-1 2-16 0,2 4 0 16,4-4-16-16,2 2 0 0,4 2 0 0,5-3 0 15,0 3-160-15,7-2-48 0,3-5 0 0,4 0 0 16,6-5-128-16,0-1 0 0,6-2 144 0,4-6-144 16,2 0 0-16,4-5 128 0,4-4-128 0,5-2 0 15,1-3-240-15,2-2-112 0,-3-6-32 0,3 1 0 31,1-5-1728-31,3 0-336 0,0-1-80 0,4 0-14976 0</inkml:trace>
  <inkml:trace contextRef="#ctx0" brushRef="#br0" timeOffset="117383">15016 14005 25791 0,'-19'-9'1152'0,"7"6"224"0,-2-1-1104 0,4 3-272 0,1-3 0 0,9 4 0 16,-9-2 560-16,9 2 48 0,-9 7 16 0,3 5 0 16,0 1-624-16,-2 8 0 0,0 3 0 0,2 6 0 15,2 8 0-15,2 4 0 0,-2 8 128 0,-1 5-128 16,-1 3 0-16,-3 4 128 0,-3-2-128 0,1 0 0 16,-2-1 0-16,0-3 0 0,2-2 0 0,-1-11 0 15,1-9 304-15,2-6-16 0,1-7 0 0,3-9 0 16,5-12 1056-16,0 0 192 0,0 0 64 0,2-15 0 15,1-8-448-15,5-2-64 0,1-7-32 0,2-2 0 16,3-3-736-16,0-1-128 0,3-2-48 0,2 2 0 16,0-4-144-16,0 2 0 0,3-1 0 0,1 0 0 15,3-2 0-15,2 5 0 0,3 4 0 0,2 7 0 0,2 1 0 16,0 7 0-16,-3 5 0 0,-2 7-176 16,-3 7 176-16,-2 6 0 0,-2 8-144 0,-5 5 144 0,-3 7-160 0,-1 2 160 15,-3 5-208-15,-2 2 80 0,-5 1 128 0,-1 2 0 16,-3 0-144-16,-3-1 144 0,-2 0 0 0,0-5 0 15,-1-6 0-15,1-7 0 0,1-6 0 0,1-3 0 16,1 0 0-16,2-10 0 0,0 0 496 0,0 0 16 16,4-11 0-16,2-4 0 0,4-3-32 0,1-3 0 15,1 0 0-15,2-3 0 0,2 2-336 0,1 2-144 16,-2 1 128-16,0 1-128 0,1 4 0 0,-1 5 0 16,0 0 0-16,2 5 0 0,-3 4 0 0,2 5 0 15,-1 6 0-15,-1 3 0 0,0 1 0 0,0 5-144 0,0 1 0 0,0 3 0 16,0 6 144-16,-1-3-160 15,1 1 160-15,-2-3-160 16,-1 4-432-16,2-1-96 0,-1 2-16 0,1-2 0 16,1-7-2400-16,-1 1-480 0</inkml:trace>
  <inkml:trace contextRef="#ctx0" brushRef="#br0" timeOffset="117700.32">16428 14291 25791 0,'-17'0'1152'0,"5"3"224"0,-1 1-1104 0,-3 5-272 0,-1-1 0 0,0 6 0 15,0 4 2016-15,-2 5 352 0,-4 3 64 0,1 0 0 16,-2 5-1920-16,0-1-384 0,0 1-128 0,2-1 0 16,4-2 0-16,4-2 0 0,4 2 0 0,6-3 0 15,7 0 0-15,2 1 0 0,5-6 0 0,7-2 0 0,4-4-160 0,5-5-16 16,2-2 0-16,-2-4 0 0,4-6 304 0,-1-4 64 15,0-3 16-15,-2-4 0 0,1-3 480 0,-3-1 80 16,1 1 32-16,-2-1 0 0,-4-3-96 0,-3 1-32 16,-5 0 0-16,-3-3 0 0,-1 5-224 0,-7-2-64 15,-3-2 0-15,-5 3 0 0,-4-2-96 0,-1 1-32 16,-4 1 0-16,-2 2 0 0,-1-6-256 0,0 4-144 16,0 1 16-16,2 3 0 15,5 1-1280-15,1 1-240 0,4 0-48 0,4 6-9680 16,3 7-1936-16</inkml:trace>
  <inkml:trace contextRef="#ctx0" brushRef="#br0" timeOffset="117982.77">17153 14232 28559 0,'-13'1'1264'0,"13"-1"272"0,-10 2-1232 0,-3 1-304 0,2 2 0 0,-1 4 0 15,-1 1 1664-15,4 3 288 0,-2-2 48 0,2 1 16 16,2 2-1568-16,0 0-320 0,3-4-128 0,2 1 0 15,1 2 0-15,1-2 0 0,2 5 0 0,2-2 0 16,1 1 0-16,1 0 0 0,1-3 0 0,0 3 0 16,1 3 0-16,0 1 0 0,-2 0-128 0,-2 2 128 15,-2 1 0-15,-2-2 0 0,-1 1-128 0,-3-2 128 16,-3-2 0-16,-5 3 192 0,-3 1-16 0,-2 1-16 16,-3-3 288-16,-3 1 48 0,-1-1 16 0,0-2 0 0,-2-3-144 0,2-4-32 15,1-1 0-15,0-4 0 0,1-1-176 0,3-3-32 16,3-4-128-16,5-2 192 15,2-6-2240-15,6-2-464 0,5-2-96 0</inkml:trace>
  <inkml:trace contextRef="#ctx0" brushRef="#br0" timeOffset="118184.31">17927 13555 27647 0,'0'0'2448'0,"2"13"-1952"0,1 5-496 0,-1 9 0 16,1 6 944-16,-2 5 80 0,-1 6 32 0,0 6 0 16,-1 6-544-16,0 2-96 0,-3-2-32 0,-1 1 0 15,-2 2-256-15,0-2-128 0,-2 0 128 0,-1-1-128 16,-3-5 0-16,-1 0 0 0,-1-2-144 0,-1 1 144 31,1-7-2496-31,0 0-384 0,-2-3-64 0</inkml:trace>
  <inkml:trace contextRef="#ctx0" brushRef="#br0" timeOffset="118351.58">17206 14315 32415 0,'-4'-21'1440'0,"7"8"288"0,4 0-1376 0,9-2-352 0,5-1 0 0,10-1 0 16,6-1 736-16,4 1 80 0,7-3 16 0,5 3 0 0,8 3-528 0,8-2-112 15,6 1 0-15,6-1-16 0,2 0-176 0,0 1 0 16,1 1 0-16,1-1 128 15,1-3-1408-15,-1 2-272 0</inkml:trace>
  <inkml:trace contextRef="#ctx0" brushRef="#br0" timeOffset="118846.56">20726 13994 10127 0,'-23'6'896'0,"6"-2"-704"16,-2 0-192-16,0 2 0 0,0 3 4240 0,1 5 816 15,3 4 176-15,-1 2 16 0,-1 2-4192 0,-1 6-848 16,-1 1-208-16,-1 5 0 0,-1 3 0 0,1 3 128 16,0 3-128-16,-1-3 0 0,4 2 0 0,1 0 0 15,1-3 0-15,2-4 0 0,2-3 0 0,2-5-288 16,4-2 32-16,4-7 16 15,2-7-2256-15,-1-11-464 0</inkml:trace>
  <inkml:trace contextRef="#ctx0" brushRef="#br0" timeOffset="119350.75">21103 14207 21183 0,'-20'28'1888'0,"5"-7"-1504"0,-6 5-384 0,-2 5 0 16,-1 2 800-16,-1 1 96 0,-2-1 0 0,2-2 16 16,-1 1-336-16,3-3-80 0,2-6-16 0,3-5 0 15,3-7 608-15,3-5 128 0,2-1 32 0,10-5 0 16,0 0-144-16,0-9-16 0,1-3-16 0,12-5 0 16,4-3-496-16,4-3-112 0,6-7-16 0,2-1 0 15,2-2-224-15,0 0-48 0,3 2-16 0,-4 2 0 0,1 1-160 0,-2 2 0 16,0 1 0-16,-1 6 0 0,-3 3 0 0,1 3 0 15,-3 4 0-15,-3 3 0 0,-2 6 0 0,-4 6 0 16,-1 2-128-16,-5 6 128 0,-1 4 0 0,-3 3 0 16,-4 5-144-16,-3-1 144 0,-3 4 0 0,-4-3 0 15,1 3 0-15,-5-4 0 0,1 1 0 0,0-5 0 16,2-4 0-16,-1-6 0 0,3 0 256 0,3-4-32 16,6-7-16-16,0 0 0 0,0 0 208 0,4-7 32 15,5-6 16-15,5-5 0 0,4-6-192 0,4-2-32 16,5-2-16-16,2 2 0 0,1-1-224 0,0-1 0 15,2 3 128-15,0 1-128 0,1-2 0 0,-3 5 0 16,1 3 0-16,-5 1 0 0,0 5-128 0,-3 4 128 0,-3 8 0 0,-1 1 0 16,-4 4-192-16,-2 8 192 0,0 6-192 15,-4 3 192-15,-4 3-176 0,0 0 176 0,-1 6-160 0,-4-2 160 16,-3 3 0-16,-1-2 0 0,-1-2-128 0,0 0 128 16,-1 0 0-16,1-3 0 0,1-6 0 0,3 0 0 15,1-2 0-15,3 0 0 0,3-1 0 0,-1-2 0 31,4-3-1488-31,1 0-256 0,1-5-48 0,2 2-13712 0</inkml:trace>
  <inkml:trace contextRef="#ctx0" brushRef="#br0" timeOffset="119851.07">22402 13965 21183 0,'-2'-12'1888'0,"0"5"-1504"15,2-4-384-15,0 11 0 0,0 0 1696 0,0 0 272 16,0 0 48-16,0 0 16 0,0 0-1184 0,2 17-224 16,-5 1-48-16,-3 8-16 0,0 9 128 0,-3 7 16 15,-3 3 16-15,1 6 0 0,-3 4-112 0,-3 2-32 16,1 3 0-16,0 1 0 0,2 1-64 0,-1-2 0 15,-4-3-16-15,3 0 0 0,2-1-304 0,1-6-64 16,0-6-128-16,3-4 192 0,2-9-48 0,2-6-16 0,1-6 0 16,1-5 0-16,2-2 224 0,2-12 32 0,0 0 16 0,0 0 0 15,3-12 48-15,5-5 16 0,2-4 0 16,2-10 0-16,2-5-160 0,2-2-48 0,2-1 0 0,1-3 0 16,1-1-256-16,3 0 0 0,1-5 128 0,2-2-128 15,2-4 0-15,0 3 0 0,1 1 0 0,0 3 0 16,0 1 0-16,-1 9 0 0,-2 6 0 0,-2 6 0 15,0 6 0-15,-6 5-144 0,-5 6 144 0,-2 7-128 16,-11 1 128-16,9 13-192 0,-4 6 192 0,-2 8-192 16,-5-3 192-16,-3 4-128 0,-2 0 128 0,-5 3-128 15,-6 1 128-15,-2 2 0 0,-3 0 0 0,-2-5 0 16,-4-1 0-16,2-7 0 0,1-2 0 0,4-5 0 16,1 0 0-16,6-5 0 0,5-1 0 0,10-8 128 15,-8 0-336-15,8 0-64 0,0 0-16 0,7-15 0 16,3-4-2208-16,7-2-432 15,9-2-80-15,2-1-11824 0</inkml:trace>
  <inkml:trace contextRef="#ctx0" brushRef="#br0" timeOffset="120120.3">23278 13928 25791 0,'0'0'2304'0,"-9"6"-1856"15,-1 3-448-15,0 5 0 0,2 0 1536 0,-2 8 192 16,-1 7 64-16,-1 1 0 0,-2 0-1152 0,-2 3-240 15,-1-3-32-15,-1-1-16 0,1 2 144 0,1-2 16 16,2-5 16-16,5 0 0 0,4 2-16 0,5-7 0 16,3-3 0-16,5-3 0 0,3-5-192 0,3-2-64 15,4-3 0-15,1-5 0 0,0-3 112 0,2-1 16 0,2-6 0 0,0 0 0 16,-1-3-48-16,-3-3 0 0,-5-4 0 0,-3 3 0 16,-2 0-176-16,-2-1-32 0,-6 1-128 0,-2-3 192 15,-2-3 0-15,-3 4 0 0,-6 2 0 0,2 1 0 16,-3 1-192-16,1 0 176 0,-4 1-176 0,2 4 160 31,0 3-496-31,3 5-112 0,1 2 0 0,2-2-16 16,8 4-2288-16,0 0-448 0,0 0-80 0</inkml:trace>
  <inkml:trace contextRef="#ctx0" brushRef="#br0" timeOffset="120385.18">23597 13934 18431 0,'-6'8'1632'0,"-6"2"-1312"0,1 3-320 0,-1 6 0 15,2 5 3008-15,-1 6 544 0,-2 3 96 0,0-2 32 16,-1 2-2464-16,0-1-480 0,1 1-96 0,-3-5-32 0,1 0 80 0,0-4 16 16,2 1 0-16,2-6 0 0,2-3 0 0,2-6 0 15,7-10 0-15,0 0 0 0,0 0-224 0,0 0-32 16,0 0-16-16,12-5 0 0,2-11-48 0,2 1 0 16,3 0 0-16,2-3 0 0,-1-2-256 0,3-2-128 15,1 2 0-15,0-2 128 0,2-1-128 0,2 3 0 16,-3-2 0-16,0 5 128 0,0-1-128 0,-4 1-192 15,0 2 32-15,-2 4 16 16,-2-2-544-16,0 7-96 0,-2-2-32 0,-1 4 0 16,-1-1-2464-16,-2-1-496 0</inkml:trace>
  <inkml:trace contextRef="#ctx0" brushRef="#br0" timeOffset="120669.19">24692 13146 31103 0,'-3'-15'1376'0,"2"11"288"0,1 4-1344 0,0 0-320 0,0 0 0 0,-7 4 0 16,0 7 688-16,-3 3 64 0,-3 8 16 0,0 2 0 16,-2 5 64-16,0 8 32 0,-3 5 0 0,4 8 0 15,-1 2-160-15,-1 4-48 0,0 1 0 0,-2 8 0 16,0-1-384-16,1 5-80 0,-3 2 0 0,3 3-16 15,-1-2-1008-15,0 2-208 0,2-3-48 0,2-3 0 16,-2-7-320-16,2-7-64 0,2-4 0 0,1-6-16 16,3-9 16-16,0-10 0 0,0-6 0 0,3-5 0 0,5-14 1008 0,0 0 208 15,0 0 32-15,0-7 16 16,1-6-1328-16,2-6-272 0,-2-13-48 0,3-2-16 0</inkml:trace>
  <inkml:trace contextRef="#ctx0" brushRef="#br0" timeOffset="121484.77">24306 13858 12895 0,'0'0'1152'0,"0"0"-928"16,11-9-224-16,1 3 0 0,5-3 4528 0,2 4 848 16,5 2 192-16,5-5 16 0,4 0-3776 0,7-3-752 15,7 2-160-15,0 1-16 0,1-1-432 0,-2 0-96 16,0 0-16-16,-1-3 0 0,-3 2-64 0,0-1-16 16,-4 5 0-16,-3 0 0 0,-5 1-80 0,-2 3-32 0,-9 2 0 0,-5 4 0 15,-4 3-144-15,-4 3 0 0,-8 4 0 0,-4 5 128 16,-4 3 0-16,-7 5-128 0,-3-2 192 0,-2 6-64 15,-2-1 0-15,0-1-128 0,-1 3 192 0,2-4-64 16,1-5-128-16,4-4 0 0,4 0 144 0,3-2-144 16,3-3 128-16,2-8-128 0,6-6 160 0,0 0-160 15,0 0 416-15,0 0-16 0,10-5 0 0,1-6 0 16,2-3-80-16,2 0-32 0,3-3 0 0,0-1 0 16,0-3-96-16,-2 2-32 0,0-1 0 0,-1 1 0 15,-1-1-160-15,0 1 0 0,-1 0 0 0,-1 5 0 16,-3 1 0-16,0 3 0 0,-3-3 0 0,1 7 0 15,-7 6 0-15,0 0-192 0,0 0 32 0,0 0 16 16,0 0 144-16,5 15-208 0,-1-1 80 0,1 2 128 16,4-1-192-16,-2-1 192 0,3 0-192 0,1-4 192 0,5 1-144 0,4-4 144 15,3-1 0-15,-1-2 0 0,0-3 0 0,2-1 0 16,2 0 0-16,1-2 0 0,0-6 0 16,-1 0 0-16,0-4 0 0,1 1 0 0,1-1 0 0,0-2 128 15,-2 4-128-15,0-2 0 0,-3 2 0 0,-1 1 0 16,-3 4 128-16,-2-1-128 0,-2 3 0 0,-2 3 0 15,-2 3 0-15,-2 3 0 0,-9-6 0 0,5 10 0 16,-3 3 0-16,-4 1 0 0,0-1 0 0,-5 1 0 16,1 0 0-16,1-2-160 0,-4 0 160 0,3-1 0 15,-1-5 0-15,7-6 0 0,-3 11 0 0,3-11 0 16,0 0 0-16,0 0 0 0,0 0 0 0,10 2 0 16,2-1 0-16,5-1 0 0,1-3 0 0,1-1 144 0,1-1-144 0,1 1 0 15,-2 0 0-15,-2 0 0 0,-1 2 0 0,-1-1 0 16,3 2 0-16,-2 1 0 0,-1 0 0 0,-1 4 0 15,0-2 0-15,0 1 0 0,0-2 0 0,2 3 0 16,-2 1 0-16,3 0 0 0,3-5 0 0,1 0 0 16,1-1 0-16,3-3 0 0,2-5 0 0,2 0 0 15,2 0 0-15,2-5 0 0,2-2 0 0,1-3 0 16,-1-4 0-16,-3 0 0 0,0-5 0 0,-2 1 0 16,-2-3 128-16,-2-4-128 0,-5-2 0 0,1-2 0 15,2-2 128-15,-2-4-128 0,-1-4 144 0,0-2-144 16,-2-7 192-16,0-3-64 0,-3-2-128 0,2-3 192 15,-2 4 0-15,-3 1-16 0,-1 7 0 0,-3 8 0 16,-3 7-176-16,-3 8 192 0,-1 3-192 0,-2 9 192 0,-2 6-192 0,-2 1 0 16,-4 9 0-16,-2 6 128 0,-1 8-128 0,-2 4 0 15,-4 4-160-15,2 7 160 0,0 4-176 0,1 6 176 16,0 8-192-16,3 1 192 0,-1 4-192 16,-1 5 192-16,1 5-192 0,1-1 192 15,1 3-1840-15,3-4-256 0,0-7-48 0,5-4-16 16,2-4 656-16,0-7 128 0,1-6 32 0,-1-2 0 15,0-9-1296-15,-2-7-256 0</inkml:trace>
  <inkml:trace contextRef="#ctx0" brushRef="#br0" timeOffset="121618.27">26103 13386 35935 0,'6'-12'1600'0,"5"1"320"15,7 1-1536-15,9 3-384 0,2 2 0 0,8-1 0 0,6 4 1024 0,2 1 128 16,0-1 16-16,6 1 16 0,4 0-896 0,3-2-288 0,5-2 160 0,0-4-160 15,3 0 0-15,-2-2 0 0,-2 2 0 0,-1 0-12000 16,-1-1-2336-16</inkml:trace>
  <inkml:trace contextRef="#ctx0" brushRef="#br0" timeOffset="122064.6">28446 13000 24879 0,'0'0'2208'0,"0"0"-1760"0,0 0-448 0,0 0 0 15,0 0 1264-15,6 11 160 0,-3 5 48 0,0 3 0 16,-2 2-528-16,0 6-112 0,-1-2 0 0,-1 3-16 16,-1 4-128-16,-3-3-32 0,1 1 0 0,-3 1 0 15,1-1-304-15,-4 1-64 0,2 1-16 0,-3-3 0 16,1-2-144-16,1 0-128 0,1-6 144 0,4 0-144 31,2-6-288-31,2-6-160 0,0-9-16 0,0 0-15392 0</inkml:trace>
  <inkml:trace contextRef="#ctx0" brushRef="#br0" timeOffset="122486.79">28982 12861 26255 0,'0'0'1152'0,"0"0"256"0,-4 14-1120 0,1 2-288 16,1-1 0-16,-2 5 0 0,-1 1 496 0,-3 0 32 15,-1 1 16-15,-1 2 0 0,-1 3 656 0,-2-2 128 16,0 2 16-16,1-2 16 0,-4 3-368 0,4-3-80 16,-1 1-16-16,1-4 0 0,1-2-320 0,2-2-80 15,1-1-16-15,3-1 0 0,3-2-32 0,2-14 0 16,0 0 0-16,0 0 0 0,0 0 96 0,9 3 16 16,2-3 0-16,3-7 0 0,4-3-64 0,2-4-16 15,2-4 0-15,0 0 0 0,-2-2-240 0,0-1-48 0,-1 1-16 0,0-4 0 16,0-1-176-16,2 0 160 0,0-1-160 0,4 4 160 15,0-5-160-15,0 5 0 0,1 0 144 0,0 4-144 16,1 3 0-16,-1 6 128 0,-2 1-128 0,0 6 0 16,-1 2 0-16,-3 5-128 0,-2 5 0 0,-3 4 0 15,-2 5 128-15,-4 3-208 0,0 4 80 0,-3 2 128 16,0-1-128-16,-3 1 128 0,-3 3 0 0,-1-2 0 16,-2 0-272-16,-1 3 16 0,-2-2 0 0,0 1 0 31,-2-1-496-31,3-4-80 0,1-3-32 0,3-4 0 15,1-8-448-15,0-11-96 0,0 0 0 0,11 5-16 0,4-7-1632 0,5-5-320 0</inkml:trace>
  <inkml:trace contextRef="#ctx0" brushRef="#br0" timeOffset="122770.52">30452 12214 35935 0,'5'-28'3200'15,"-1"9"-2560"-15,0-2-512 0,-1 0-128 16,-3 2-640-16,0 3-160 0,-2 1-32 0,0 3 0 0,-2 4 1424 0,4 8 288 16,-11-5 48-16,-3-1 16 0,-3 4-272 0,-1 2-48 15,-3 5-16-15,-4 5 0 0,1 1-256 0,-2 3-48 16,-1 5-16-16,0 7 0 0,2 3-288 0,1 9 160 16,-2 4-160-16,1 5 128 0,3 3-128 0,1 8 0 15,2 3 0-15,1 5 0 0,1-4 144 0,3 5 0 0,2-4 0 16,4-1 0-16,4-3-144 0,2-3 0 0,0-3 0 15,4-5 0-15,0-6 0 0,2 0 0 0,-2-6 0 0,4-6 128 16,-5-2-128-16,1-2 0 0,1-3 0 0,-1-7 0 31,0-4-352-31,-2-12-96 0,2 10-32 0,-2-10-11216 0,0 0-2240 0</inkml:trace>
  <inkml:trace contextRef="#ctx0" brushRef="#br0" timeOffset="123186.33">29767 12878 38175 0,'0'-18'1696'0,"3"7"352"0,3 2-1648 0,3 1-400 0,6 3 0 0,4 1 0 16,4-2 192-16,1 1-32 0,-1 2-16 0,4-1 0 15,0-6 176-15,1 5 48 0,0-1 0 0,0-3 0 16,1 1-112-16,3-2-32 0,-1 2 0 0,2-3 0 0,0 5-224 0,-1-2-128 16,-3 4 128-16,-1 2-208 15,-2-1-640-15,-1 1-128 0,1-1-32 0,-1 6 0 16,-5-3-416-16,-3 0-96 0,-3 0-16 0,-3 1 0 0,-11-1 928 0,9 5 176 15,-9-5 48-15,4 11 0 0,-5 1 656 0,-2 2 144 16,-2 2 32-16,-1 2 0 0,-3 1 288 0,0 3 64 16,-1 2 16-16,2-2 0 0,1-2-256 0,2 0-48 15,1 3-16-15,1-1 0 0,7-3-48 0,2 0 0 16,3-5 0-16,3 1 0 0,0-2 256 0,4-2 32 16,0-4 16-16,3-4 0 0,2 0-144 0,-1-3-32 15,1-1 0-15,1-1 0 0,0-3-128 0,-2-1-16 16,-3-4-16-16,-1 2 0 0,2-4-112 0,-7-5-32 0,0 0 0 0,-4-2 0 15,-2 2 48-15,-5-2 16 0,-2-3 0 0,-3-4 0 16,-2 2-144-16,-2 0-48 0,-1-1 0 0,0 3 0 16,-1-2-144-16,-2 1 0 0,0 4-192 0,2 3 192 31,-2 2-656-31,2 2-16 0,-2-1 0 0,1 7 0 16,1-2-1696-16,1 3-352 0,2 2-64 0,8 3-14000 0</inkml:trace>
  <inkml:trace contextRef="#ctx0" brushRef="#br0" timeOffset="123486.6">30818 12662 28559 0,'0'0'2544'0,"0"0"-2032"0,-1 14-512 0,0 0 0 16,-2 2-224-16,0 1-144 0,-3 1-16 0,0 1-16 0,-2 0 560 0,0-1 112 16,-1 1 32-16,0 0 0 0,0-2 976 0,0 1 192 15,0 0 32-15,3-3 16 0,-1-2-496 0,4-2-112 16,3-11-16-16,-4 8 0 0,4-8-224 0,0 0-48 15,0 0-16-15,0 0 0 0,0 0 128 0,10-2 32 16,1-5 0-16,2-3 0 0,1-1-304 0,3-2-48 16,-1-4-16-16,2 1 0 0,1-1-80 0,0-2 0 15,0-5-16-15,1 2 0 0,1 1-96 0,-1 2-16 16,0 1 0-16,2 1 0 0,0 1-192 0,-1 2 0 16,0 4 0-16,-1-3 0 0,-2 2 0 0,0 2 0 15,-1 4 0-15,0-3 0 0,-3 3 0 0,-1 1-128 16,-2 2 128-16,0 2-208 15,0 1-1296-15,-11-1-256 0,10 1-48 0,-10-1-16 16,10 4-1696-16,-10-4-352 0</inkml:trace>
  <inkml:trace contextRef="#ctx0" brushRef="#br0" timeOffset="124020.63">31595 12664 26719 0,'0'0'2368'0,"0"0"-1888"0,-10 5-480 0,1 6 0 0,1-3 1120 0,-1 4 128 0,1 4 32 0,-1 1 0 16,-1-2-192-16,-2-1-48 0,1 1 0 0,-1 2 0 0,2 1-320 0,0-2-64 16,0 0-16-16,1 0 0 15,0-3-256-15,3-4-64 0,2 1-16 0,4-10 0 0,0 0 192 0,0 0 32 16,0 0 16-16,0 0 0 0,0 0-16 0,10 5 0 15,1-5 0-15,3-3 0 0,0-3-208 0,2-3-64 16,-2-2 0-16,1-2 0 0,1-2-112 0,1-1-16 16,-3 3-128-16,1-1 192 0,-2-4-48 0,-1 5-16 15,4 2 0-15,-5-1 0 0,-1 5-128 0,1-1-144 16,-1 0 144-16,-3 6-208 0,-7 2 208 0,0 0 0 16,10-2-160-16,-10 2 160 0,12 4-192 0,-6 6 16 15,-1-1 16-15,-2 5 0 0,-3-4-144 0,-1 2-16 16,-2-1-16-16,3-11 0 0,-4 12 112 0,2-2 32 0,2-10 0 0,-3 11 0 15,3-11 192-15,0 0 0 16,0 8 0-16,0-8 0 0,0 0 0 0,0 0 0 0,13 0 0 0,0-1 0 16,-3-4 0-16,3-2 192 0,-1 2-64 0,1 0-128 15,0-6 176-15,2 3-176 0,-1-2 160 0,0 2-160 16,-1-2 0-16,-1 5 128 0,0 1-128 0,-1 0 0 16,-11 4 0-16,12 0 0 0,-2 4 0 0,-1 3 0 15,-9-7-176-15,9 15 176 0,-2 1-160 0,1 0 160 16,-1-1 0-16,0 3 0 0,-1-3-128 0,1 1 128 15,0-2 0-15,-3 2-144 0,0-1 144 0,0-5-128 32,-2 0-384-32,-2-10-64 0,4 7 0 0,-4-7-16 15,0 0-1488-15,0 0-288 0,0 0-64 0</inkml:trace>
  <inkml:trace contextRef="#ctx0" brushRef="#br0" timeOffset="124421.69">32209 12669 11055 0,'0'0'480'0,"0"0"112"0,3-8-464 0,0-3-128 16,-3 11 0-16,0 0 0 0,0 0 4064 0,0 0 800 15,0 0 144-15,0 0 48 0,0 0-3296 0,-7 13-656 16,-3 0-128-16,-1-2-16 0,0 3-64 0,0 1-16 16,0-3 0-16,2 3 0 0,3 3-432 0,1-2-64 15,2 0-32-15,2-1 0 0,1 1-176 0,1-2-48 16,2-2 0-16,1-1 0 0,0-3 16 0,-4-8 0 15,0 0 0-15,10 5 0 0,-10-5 192 0,11-1 48 16,1-4 0-16,-2-2 0 0,-1-3-112 0,0 1-16 0,-2-2 0 0,1 2 0 16,0-5 16-16,-2 1 0 0,0-1 0 0,1 2 0 15,-2-4-96-15,1 1-32 0,0 2 0 0,1 4 0 16,-2-2-144-16,0 6 0 0,-4 2 0 0,-1 3 0 16,4-6 0-16,-4 6 0 0,0 0 0 0,0 0 0 15,0 0 0-15,0 0 0 0,0 0-128 0,0 0 128 16,0 0 0-16,5 10-176 0,-2-1 176 0,-1 1-128 15,1 3 128-15,-3-2 0 0,1 3 0 0,0 2 0 16,1 0-128-16,-1-1 128 0,-1 2-128 0,1-4 128 31,0-2-656-31,2 1-48 0,-3-12-16 0,0 0 0 0,0 0 176 16,8 5 32-16,-8-5 16 0,10 1 0 0,-10-1-1296 0,10-3-256 0,-1-3-48 0</inkml:trace>
  <inkml:trace contextRef="#ctx0" brushRef="#br0" timeOffset="124904.29">32390 12251 22575 0,'0'0'992'0,"0"0"224"0,0 0-976 15,0 0-240-15,0 0 0 0,0 0 0 0,0 0 1536 0,0 0 256 16,0 0 48-16,-3 9 16 0,0 1-784 0,3-10-160 0,-2 9-16 0,2-9-16 16,-3 10-352-16,3-10-64 0,0 0-16 0,0 13 0 15,0-13-240-15,2 10-48 0,-2-10-16 0,3 12 0 16,-3-12-144-16,6 7 0 0,-6-7 0 0,5 9 0 31,-5-9-512-31,0 0-16 0,0 0-16 0,0 0 0 16,0 0-32-16,0 0-16 0,0 0 0 0,0 0 0 0,0 0 400 0,0 0 192 0,0 0-160 0,0 0 160 15,0 0 0-15,0 0 256 0,0 0-16 0,0 0-16 16,0 0 144-16,0 0 16 0,0 0 16 0,0 0 0 16,0 0 48-16,0 0 0 0,-2 9 0 0,2-9 0 15,-2 13-64-15,-1 1-16 0,-1 0 0 0,3 0 0 16,-3 5-64-16,2 4-16 0,-1 0 0 0,2 2 0 16,-2 2-288-16,2-2 128 0,-1 3-128 0,2-4 0 0,0 0 256 15,3-3-64-15,0-3-16 0,1-2 0 0,1-2 16 0,0 0 0 16,0-1 0-16,1-3 0 0,2-1-64 0,-2-2-128 15,-6-7 192-15,8 9-64 0,-8-9-128 0,10 3 192 16,-10-3-192-16,0 0 192 16,0 0-560-16,8-3-96 0,-8 3-32 0,6-9 0 15,-6 9-1680-15,-1-8-352 0,-2-3-64 0</inkml:trace>
  <inkml:trace contextRef="#ctx0" brushRef="#br0" timeOffset="125074.76">32243 12437 28559 0,'0'0'2544'16,"8"-5"-2032"-16,3 0-512 0,-2 5 0 0,4 1 1664 0,2 1 224 0,2 0 48 0,2 2 16 16,1-1-1312-16,1 2-256 0,-1-1-48 0,17 0-16 15,-7 1-64-15,-2 0-32 0,-1-2 0 0,-3-2 0 16,-1-1-224-16,-3 0 176 0,-3 0-176 0,-2 0 160 31,0-1-1232-31,-2 1-240 0,-3-1-48 0,-10 1-16 16,10 0-1584-16,-10 0-320 0,0 0-64 0</inkml:trace>
  <inkml:trace contextRef="#ctx0" brushRef="#br0" timeOffset="125322.54">32682 12522 15663 0,'0'0'1392'0,"0"0"-1120"0,2 9-272 0,1 1 0 15,-2 3 3264-15,3-2 608 0,-1 2 112 0,-2 1 32 16,-1-1-2272-16,0-1-448 0,-1 2-80 0,-1 0-32 16,1-4-208-16,0 1-32 0,1-11-16 0,-3 12 0 15,3-3-256-15,0-9-48 0,3 12-16 0,-3-12 0 0,5 10-96 0,2-1-32 16,2-3 0-16,3 0 0 15,1-2-32-15,2-2-16 0,3-1 0 0,-7 0 0 0,3-1-160 0,1 0-16 16,1 0-16-16,0-1 0 0,-1 0-240 0,1-2 128 16,-4-2-128-16,12-3 0 0,-7 3 0 0,-6-2-240 15,-4 0 32-15,-3 1 0 16,-3-4-512-16,-4 2-112 0,-4-3 0 0,-4 0-16 16,0 3-1280-16,-3-5-256 0,-4 1-48 0</inkml:trace>
  <inkml:trace contextRef="#ctx0" brushRef="#br0" timeOffset="125445.59">32617 12311 24879 0,'0'0'2208'0,"0"0"-1760"0,0 0-448 0,0 0 0 0,0 0 1472 0,0 0 192 0,-6 5 64 0,6-5 0 16,0 0-816-16,-5 9-144 0,5-9-48 0,0 0 0 16,-3 9-480-16,3-9-112 0,-2 11 0 0</inkml:trace>
  <inkml:trace contextRef="#ctx0" brushRef="#br0" timeOffset="127973.84">7923 11294 25567 0,'0'0'1136'0,"0"0"224"0,0 0-1088 0,0 0-272 16,0 0 0-16,8 9 0 0,2-3 416 0,2 1 32 15,2 0 0-15,5-3 0 0,3 0 128 0,4-3 48 0,5-1 0 0,6-1 0 16,5-3-64-16,-18 2-16 0,7-1 0 0,6-3 0 15,5-2-224-15,3 3-64 0,4-3 0 0,3 1 0 16,2-3-64-16,54-8-32 0,-8 4 0 0,-8 2 0 16,0 1 64-16,-4 2 16 0,-2-2 0 0,3 2 0 15,4-1-48-15,1 1-16 0,0-3 0 0,3 2 0 16,0 1 64-16,6-2 16 0,7 1 0 0,-2-3 0 16,-4 0 64-16,5 4 0 0,6 0 16 0,-1 0 0 15,-1-3 0-15,4 0 0 0,3 3 0 0,-1-2 0 16,1 1-64-16,0-3-16 0,2-1 0 0,3 3 0 15,1-2 16-15,1-2 0 0,0-2 0 0,3 2 0 16,3 0-96-16,1 1-32 0,-3-2 0 0,2 1 0 16,1-1-144-16,0-2 128 0,5 0-128 0,1 3 128 15,1 0-128-15,0-1 0 0,2 2 0 0,1 2 0 0,-5-2 0 0,3 1 0 16,4 0 0-16,-2 0 0 0,-1-1 0 0,5 4 0 16,1-1 128-16,-3 1-128 0,-1-3 0 0,1-1 0 15,5-3 0-15,0 5 0 0,1 3 0 0,0-5 0 16,3-1 0-16,2 2 0 0,2 4 128 0,-3 0-128 15,-5-1 192-15,2 0-64 0,2 2 48 0,0-3 0 16,-6 2 0-16,2-1 0 0,1 2-176 0,2-2 128 16,1 2-128-16,-3-3 128 0,-2 1-128 0,1-1 0 15,4 0 0-15,-6 2 128 0,-5-2-128 0,0 2 0 16,1-3 0-16,-3 5 0 0,-6-5 0 0,0 5 0 16,3-4 0-16,-4 4 128 0,-3-2-128 0,0 4 0 15,2-3 0-15,-6 3 0 0,-3 3 0 0,2-2 0 0,0-3 0 16,-5 1 0-16,-4 1 0 0,-1-4 0 0,1 3 128 0,-5 3-128 15,-3-3 0-15,-1 0 0 0,-4-1 0 0,0 1 128 16,0-1-128-16,-2 4 0 0,-4-4 0 0,3 2 0 16,0 1 0-16,-3-2 128 0,-4-2-128 0,0 3 0 15,-3 2 176-15,1-3-48 0,2 3-128 0,-7-1 192 16,-7-1-192-16,-1-2 0 0,-1 5 0 0,1-2-160 16,-1 1 160-16,0 0 0 0,-3-1 0 0,-4 0 0 15,0-1 0-15,-4 0 0 0,0 0 0 0,2 1 0 16,-1 1 0-16,1 0 128 0,-5-5-128 0,-5 3 0 15,-4 1 256-15,0-2-32 0,-5 3 0 0,1-1 0 16,-3 2 32-16,0 1 0 0,-4-1 0 0,-1 1 0 16,-6 0-80-16,-3-1-16 0,-4-1 0 0,-4 3 0 15,-6 1 80-15,-2 1 16 0,-2 0 0 0,-2-2 0 0,-2 0-256 0,-3 1 128 16,-10-1-128-16,0 0 0 0,0 0 0 0,0 0 0 16,0 0 0-16,0 0 0 0,0 0 0 0,0 0-256 15,-9 6 16-15,-2 5 16 16,-6-5-1120-16,-5 5-208 0,-4-1-48 0,-12 3-16960 15</inkml:trace>
  <inkml:trace contextRef="#ctx0" brushRef="#br0" timeOffset="133512.31">5081 5872 6447 0,'0'0'272'0,"0"0"80"0,0 0-352 0,-3 15 0 0,3-5 0 0,-1 0 0 15,1-10 1600-15,0 0 240 0,0 13 48 0,0-3 16 16,0 3-1040-16,0 0-208 0,-1-4-32 0,1 3-16 16,1 1 16-16,0 0 0 0,-1 2 0 0,1 0 0 15,-1 0-64-15,2-1-16 0,-1-1 0 0,0-1 0 16,-1 0 32-16,0-12 16 0,4 9 0 0,-4-9 0 16,0 0 64-16,0 0 16 0,0 0 0 0,0 0 0 15,10-2 160-15,2-6 16 0,2-5 16 0,-2-5 0 16,4-3-160-16,1-10-16 0,4-3-16 0,0-3 0 15,1-1-288-15,-2-3-48 0,-2-3-16 0,1-1 0 16,1-3-160-16,0 0-32 0,-3-2-128 0,2 1 192 0,0-2-64 16,2-1-128-16,-1 1 176 0,2 1-176 0,-1-2 160 0,2 4-160 15,0 0 128-15,3 2-128 0,2 1 128 0,1 3-128 16,3 2 0-16,-1 4 128 0,0 3-128 0,-1 5 0 16,1 0 0-16,-3 5 0 0,-3 3 0 0,-1 3 128 15,-1 5-128-15,0 3 128 0,1-1-128 0,-2 5 160 16,-2-1-160-16,2 5 160 0,-2 2-160 0,2 3 0 15,-2 1 0-15,0 6 0 0,1-1 0 0,-2 6 0 16,-1 5 0-16,-1 3 0 0,1-1 0 0,0 6 0 16,-1 0 0-16,-2 5 0 0,0 4 128 0,0 3-128 15,2 0 0-15,-1-2 128 0,2 1-128 0,0 2 0 16,0 0 0-16,1-3 0 0,-3 4 0 0,1-2 0 16,1-2 0-16,1-1 0 0,-3-2 0 0,2-4 0 0,0-3 0 0,1-5 0 15,0-1 128-15,1-4-128 0,1-5 128 0,0-1-128 16,2-8 400-16,4-3 0 0,3-3 0 0,2-3 0 15,1-6-32-15,5-3-16 0,0-8 0 0,-1-5 0 16,-4-2-160-16,3-2-16 0,-4-4-16 0,0-2 0 16,-2-3-160-16,1-2 160 0,-2 2-160 0,0-1 160 15,-2 1-160-15,1-6 128 0,-2 3-128 0,2-5 128 16,-1 0-128-16,2-1 0 0,0-2 0 0,1 1 0 16,-1-1 0-16,-1 1 128 0,-1 0-128 0,-2 7 0 15,-2 6 0-15,0 1 0 0,-2 3 0 0,1 8 0 16,-2 0 0-16,1 8 0 0,-2 4 0 0,0 2 0 15,-1 5 0-15,-1 2 0 0,0 3-128 0,-1 5 128 16,-3 8 0-16,1 5 0 0,1 4 0 0,1 7 0 0,-1 4-128 16,-1 10 128-16,0 5 0 0,-1 6 0 0,-3 4 0 0,1 2 0 15,-1 4 0-15,7-7 0 0,-2-3 0 0,3-1 0 16,0-5-144-16,2-6 144 0,-2-4 0 0,-3-5 0 16,2-4 0-16,-1-3 0 0,1-5 0 0,1-3 0 15,-3-3 0-15,3-2 0 0,1-7 0 0,0-1 0 16,1-3 0-16,3-5 0 0,1-5 0 0,3-5 0 15,1-5 0-15,1-4 0 0,1-1 0 0,4-5 128 16,0-2-128-16,1-2 0 0,1-4 0 0,-2 1 0 16,-1-3 128-16,-1 0-128 0,-1-2 0 0,2 1 0 15,0-6 0-15,2 3 0 0,1 2 0 0,1-2 128 16,0 2-128-16,2 2 0 0,-1 1 0 0,0 6 0 16,-1 4 0-16,-1 3 0 0,-2 10 0 0,-2 2 0 0,-2 8 0 15,-2 3-160-15,-1 4 160 0,-3 4 0 0,3 6 0 0,-2 5 0 16,-1 3 0-16,1 9-160 0,-1 3 160 0,-1 5 0 15,-3 4 0-15,-1 6-128 0,-1 4 128 0,1 2 0 16,0 2 0-16,0-1 0 0,0 5 0 0,3-3 0 16,-3-8 0-16,4-5-128 0,0-8-16 0,5-7 0 15,-2-2 144-15,2-7-192 0,1-5 192 0,2-7-192 16,2 0 192-16,1-8 0 0,2-7 0 0,2-2 0 16,0-2 128-16,4-4-128 0,3-3 128 0,0-4-128 15,1-2 128-15,-3-5-128 0,-1 0 128 0,0-2-128 16,-1-2 0-16,1 0 0 0,-1 0 0 0,0 1 128 15,1-3-128-15,3-4 0 0,1 0 0 0,2 0-128 16,3 0-272 0,-4 1-48-16,-5 0-16 0,0 8 0 0,-3 6 16 0,-2 2 16 0,-3 4 0 0,-3 11 0 0,-3 4 208 0,-3 6 32 15,-2 5 16-15,-1 5 0 0,-1 5 176 0,0 5-160 16,-1 6 160-16,-2 7-160 0,-3 4 160 0,-2 7 0 16,-2 7 160-16,1 0-160 0,-3 1 128 0,1-3-128 15,1-1 0-15,4-10 144 0,3-6-144 0,4-5 0 16,-1-9 0-16,4-6 0 0,-1-6 0 0,5-4 192 15,7-5-192-15,-3-7 192 0,5-9 80 0,2-1 32 16,6-6 0-16,5-3 0 0,4-7-176 0,-1-4-128 16,-3-6 144-16,-3 1-144 0,-3 3 288 0,-1-3-32 15,-2 1-16-15,0 2 0 0,-1-2-16 0,0 3 0 16,-1 8 0-16,2-1 0 0,-1 4-224 0,1 2 128 16,-1 6-128-16,-5 4 0 0,-4 1 0 0,-1 5 0 0,-3 6 0 0,-3 6 0 15,2 8 0-15,-3 3 0 0,-1 5 0 16,0 5 0-16,0-1-128 0,0 6 128 0,-3 2 0 0,1 5 0 15,1 0-128-15,1 3 128 0,1-6 0 0,3-2 0 16,5 0-144-16,-1-8 144 0,6-4 0 0,1-1-144 16,-3-3 16-16,0-1 0 0,5-6 0 0,2-2 0 15,-2-6 128-15,4-4 0 0,1-2 0 0,4-2 0 16,1-3 128-16,3-2-128 0,0-2 160 0,0-1-160 16,-1-5 256-16,2 0-64 0,0 0 0 0,1 1 0 15,0-1 0-15,1 3-16 0,1 2 0 0,-4 1 0 16,-3 2-176-16,-6 7 0 0,-4 0 0 0,-6 5 0 15,0 5 0-15,-3 2 0 0,-7 8 0 0,-1 0 0 16,-4 3 0-16,-4 1 0 0,-2 1 128 0,-3 0-128 16,-1 1 0-16,-1-1 0 0,-3 0 0 0,0 0 0 15,0 0 0-15,0-1 0 0,0-4 0 0,0 0 0 0,2-4 0 0,0-1 0 16,3-4 128-16,2-1-128 0,-3-4 0 0,3-1 128 16,4-2-128-16,-1 1 128 0,5-2-128 0,3-1 160 15,3-2-160-15,0 0 160 0,-2-5-160 0,2 1 0 16,-1 0 144-16,1-3-144 0,-2 2 0 0,1 2 0 15,2-3 0-15,1 2 128 0,1-1-128 0,2 0 0 16,-1-1 0-16,3 3 0 0,3-2 0 0,2 5 0 16,1-3 0-16,6 2 0 0,-3-4 0 0,0 5 0 15,-3-5 0-15,2 5 0 0,1-5 0 0,1 1 0 16,1 1 0-16,1 0 0 0,-2 2 0 0,2 0 0 16,-1 3 0-16,-2 1-128 0,-3-2 128 0,-5 2 0 15,-7 4 0-15,-2 3 0 0,-8 3 0 0,-1-1 0 16,-4 5 0-16,-1-1 0 0,-5 4 0 0,-2 1 0 0,-2 4 0 0,-2 1 0 15,-1-1 0-15,0 1 0 0,-1 1 0 0,0-2 0 16,-1-3-144-16,2-2 0 0,0 1 0 0,1-1-10928 16,0-1-2176-16</inkml:trace>
  <inkml:trace contextRef="#ctx0" brushRef="#br0" timeOffset="166600.19">19977 5215 18543 0,'0'0'816'0,"0"0"176"0,0 0-800 0,0 0-192 0,0 0 0 0,0 0 0 15,-1-8 0-15,1 8 176 16,4-10-176-16,2 5 160 0,0-2 128 0,2 0 32 0,0 0 0 0,0 0 0 16,3 0 112-16,-1 2 16 0,-1-2 16 0,-2 3 0 15,-7 4-272-15,9-3-48 0,-9 3-16 0,0 0 0 16,10 0 0-16,-10 0-128 0,0 0 192 0,12 4-64 15,-12-4 0-15,7 9 0 0,-2-3 0 0,-1 5 0 16,-4-11 128-16,4 12 32 0,-1 2 0 0,-2 3 0 16,0 2 112-16,0 0 32 0,-1 3 0 0,0 3 0 15,0 2 96-15,3 3 32 0,-3 2 0 0,0-2 0 16,0 3-112-16,-1 2-32 0,-2 0 0 0,1 2 0 16,-1 0-128-16,-2 0-32 0,0-3 0 0,0 1 0 15,0 0-48-15,0-2-16 0,0 0 0 0,1-1 0 16,0-3-48-16,0 1-16 0,0-5 0 0,1 0 0 15,-1-4-128-15,0 0 160 0,0-2-160 0,0 2 160 16,-1-5-32-16,1 1-128 0,2-2 192 0,-1 0-64 0,1-1-128 0,0-2 128 16,1-1-128-16,2 1 128 0,-1-12-128 0,4 10 128 15,4-1-128-15,-8-9 128 0,9 6 16 0,1-1 0 16,1 0 0-16,3-2 0 0,3-3-144 0,2-2 0 16,3-1 0-16,2-1 128 0,1-1-128 0,3 1 0 15,1-4 144-15,4 2-144 0,3 1 0 0,3-2 144 16,2 1-144-16,1 1 0 0,0-4 256 0,0 4-64 15,0 0-16-15,2-3 0 0,2 2 16 0,1-2 0 16,1 2 0-16,6 2 0 0,4 2-192 0,0-3 192 16,4 1-192-16,-2-1 192 0,-3 1-192 0,1 0 0 15,2 0 0-15,2 2 128 0,2-1-128 0,3 2 0 0,4 0 0 0,-1-2 0 16,-2 1 0-16,0-1 0 0,1 2 0 0,5 1 0 16,4 4 0-16,0-3 0 0,-3-1 0 0,0 0 0 15,-1 0 0-15,2 1 0 0,3 2 0 0,1-2 0 16,1 1 0-16,-2 1 0 0,-5 1 0 0,0 2 0 15,2-3 0-15,3-1 160 0,4 2-32 0,-1 0-128 16,-7 1 256-16,1-3-64 0,3 2-16 0,4 1 0 16,2 2 0-16,1-3 0 0,-3-1 0 0,-1 1 0 15,1 1-176-15,3-1 0 0,5-3 0 0,-4 2 128 16,-1-2-128-16,-3 0 0 0,1-1 0 0,3 2 128 16,3-2-128-16,-1 0 0 0,-1 0 0 0,1 0 0 15,-2-2 0-15,6 2 0 0,4 0 0 0,-3 0 0 16,-4-1 0-16,0 0 0 0,1 0 0 0,5 1 0 0,3-2 0 0,-3 2 0 15,-6-1 128-15,3 0-128 16,0 0 0-16,6 1 0 0,0 0 0 0,-3 0 0 16,-3 0 0-16,4 2 0 0,-1-1 0 0,2 2 0 0,-2-1 0 0,-4 1 0 15,-1 1 0-15,0 0 0 0,3-2 0 0,-1 2 0 16,-4 0 0-16,-3 1 0 0,0-3 0 0,0 1 128 16,1 2-128-16,-5 1 0 0,-1-1 0 0,-4 1 0 15,-4 1 0-15,2 1 0 0,-3-1 0 0,-2 2 0 16,6-2 0-16,-4 0 0 0,-4-2 0 0,-6 2 0 15,-1 0 128-15,-1-2-128 0,-1 1 0 0,4 0 0 16,-1-2 0-16,-2 2 0 0,-3 2 0 0,-5-3 0 16,-4 0 0-16,-1 1 0 0,-1-1 0 0,-1-1 0 0,-1 4 128 0,1-3-128 15,-1-1 0-15,-1 1 192 0,1 1-192 0,-2-2 192 16,-3-2-192-16,-2 1 0 0,-2-3 0 16,-3 0 0-16,-3 1 0 0,1-1 0 0,-2 0 0 0,0 2 0 15,-3-1 0-15,3 0 0 0,-3-1 0 0,0-1 0 16,-5-2 0-16,0-2 0 0,3 0 0 0,-1-5 128 15,-1 1-128-15,0-4 128 0,-1 2-128 0,-1 1 128 16,0-4-128-16,-1-4 128 0,0 0-128 0,-4-5 128 16,0-2-128-16,-2-1 128 0,0-3-128 0,-2 1 128 15,-1-2-128-15,1-3 0 0,0-3 144 0,-1-1-144 16,-3-2 0-16,2-3 0 0,-3 0 0 0,3 0 128 16,-1-3-128-16,2 0 0 0,2-5 0 0,0-1 0 15,0 0 0-15,1 1 0 0,1 0 0 0,1 0 0 16,-2-2 0-16,2 1 0 0,-1 4 0 0,0 0 0 15,-2-3 0-15,1 1 0 0,0 4 0 0,0-1 0 0,-2 4 0 0,0-1 0 16,-1 1 0-16,-1 2 0 0,-2 2 0 0,2 3 0 16,-2 1 0-16,-1 1 0 0,1 2 0 0,-2 3 0 15,0-2 0-15,1 5 0 0,1-2 0 0,-2 6 0 16,-4-1 0-16,3 3 0 0,1 0 0 0,-1 2 0 16,0-2 0-16,-2 3 0 0,2 2 0 0,-1 1 0 15,1 0-128-15,1 3 128 0,1 1 0 0,-5 9-128 16,0 0 128-16,0 0 0 0,4-7-128 0,-4 7 128 15,0 0-128-15,0 0 128 0,0 0 0 0,0 0-128 16,5 13 128-16,-2 0 0 0,0 8-208 0,1-2 32 16,0 0 16-16,1 3 0 0,-2 2 160 0,0 5 0 15,1 1-144-15,0 1 144 0,-1 3 0 0,0 1 0 0,-2 0 0 0,-1 3 0 16,2 3 0-16,-2 0 0 0,0-1 0 0,0 1 0 16,0 2 0-16,0-2 0 0,-2 1 0 0,1 2 0 15,1-2 0-15,-3 3 0 0,0-7 0 0,0 5 0 16,2 2 0-16,0-2 0 0,-2 3 0 15,3-4 0-15,3 1 0 0,-1-4 0 0,-1-2 0 0,-1 0 0 16,0 0 0-16,-1-2 0 0,0-2 128 0,0-1-128 16,-2-5 0-16,2 1 0 0,-4-5 0 0,1 1 0 15,3-3 0-15,-1 1 0 0,-3-3 144 0,1-1-144 16,1-3 0-16,-1-2 0 0,-1-2 0 0,0 2 128 16,-2-4-128-16,-2 1 0 0,-1-5 0 0,0 0 0 15,1 0 0-15,-2-1 144 0,-2-1-144 0,-2-2 0 16,-2-1 128-16,-2 1-128 0,-1 1 0 0,-3-2 0 15,-1 1 0-15,-2-1 0 0,-3-1 0 0,-1 2 0 0,-2 1 0 16,-5 3 0-16,-4-1 0 0,-6-2-144 16,-4-1 144-16,-2 1-192 0,-2 1 192 0,-1 3-192 0,-2-1 192 0,-3 2-208 15,-3 2 80-15,-6-3 128 0,-7 3-272 0,-3-3 64 16,-2 3 16-16,-1 1 0 0,-3 2-48 0,-5-2 0 16,-10 1 0-16,1 3 0 0,0-2 64 0,-3 2 16 15,-7 0 0-15,2 0 0 0,-4-2 160 0,4 1 0 16,0 2-144-16,-3-2 144 0,-8-2 0 0,4 1 0 15,4-1 0-15,-7 0 0 0,-4 0 0 0,5-1 0 16,1 2 0-16,-1 0 0 0,-7-2 0 0,3 2 0 16,3-2 0-16,-3 1 0 0,-2 2-160 0,-4-1 160 15,5 0 0-15,-3 2-144 0,-2 2 144 0,0-5-128 0,-2-2 128 16,1 4-128-16,0-2 128 0,-2 2 0 16,-2-3 0-16,0 0-128 0,-1 3 128 0,2-3 0 0,2 1 0 15,-1 1 0-15,2-3 0 0,-2 1 0 0,0-4 0 16,2 3 0-16,1-1 0 0,1 1 0 0,-2-5 0 0,4-2 0 15,5 4 0-15,-2-2 0 0,-3 0 0 0,4-1 0 16,7-2 0-16,-4 1 0 0,-6-2 0 0,4 0 0 16,9-1 0-16,-2 0 0 0,0-3 0 0,8-4 128 15,6 2-128-15,7-3 0 0,4 4 0 0,3 1 0 16,0-2 0-16,7 0 0 0,4 0 128 0,6 1-128 16,2-2 224-16,3 3-32 0,5 1 0 0,-2 0 0 15,1-2 32-15,-1 2 0 0,3-1 0 0,3 2 0 16,3-7-64-16,1 5-16 0,3 0 0 0,2 4 0 15,0-2-144-15,2 2 0 0,3 0 0 0,0 0 128 16,-2 0-128-16,0 0 0 0,2-2 0 0,2 0 0 0,3-2 0 0,2 1 0 16,3 0 0-16,2 0 0 0,0-6 0 0,6 3 0 15,-2 1 0-15,2-3 0 0,2 2 0 0,0-1 0 16,1-4 0-16,2 2 0 0,2 3 0 0,0-3 0 16,0-8 0-16,1 2 0 0,2-2 0 0,2 1 0 15,-4-1 0-15,3-3 0 0,0-2 0 0,1-2 192 16,0 0-192-16,0 1 192 0,0-3-192 0,-1-1 128 15,-3-1-128-15,1 3 128 0,-1-5-128 0,0 4 0 16,1-5 0-16,-1 2 0 0,0 0 0 0,0-4 0 16,5-3 0-16,-4 2 0 0,3-2 0 0,4 0-192 15,-1 2 64-15,2-1 128 0,0-2-256 0,0 1 64 16,0-2 0-16,2 1 16 0,-1 0-48 0,1 2-16 0,-1-1 0 0,2 2 0 16,0-1 96-16,0 2 16 0,1 3 0 0,0 1 0 15,0-1 128-15,0 8 0 0,0-4 0 0,0 6 0 16,0-1 0-16,0 4 0 0,0 1 0 0,0 2 0 15,0 6 0-15,0-1 0 0,0 9 0 0,0 0 0 16,0 0 0-16,0 0-192 0,0 0 192 0,0 0-192 16,0 0 192-16,0 0 0 0,0 16 0 0,0 3 0 15,-3 3-128-15,2 1 0 0,-2 0 0 0,1 6 0 16,-1 4 128-16,1 2 0 0,-2 0 0 0,0 3 0 16,0 1 0-16,-1 2 0 0,-3 3 0 0,1 0 0 15,-1 4 176-15,-1-4-48 0,0 1 0 0,0-2 0 16,-2 5 64-16,3-2 0 0,-2 1 0 0,3-1 0 15,-4-4-192-15,3 0 0 0,-1-1 0 0,1-3 128 16,2-4-128-16,1-2 0 0,-1-2 0 0,4 0 128 16,-1-8-128-16,2 0 160 0,1 1-160 0,3-4 160 0,0-2-160 0,3-5 128 15,0 1-128-15,2 0 128 0,0-4-128 0,3-1 0 16,-1-2 0-16,1-1 128 0,4-3-128 0,1 2 0 16,0-3 0-16,3-2 0 0,2-3 0 0,3-1 0 15,1-1 0-15,3-2 0 0,3 4 0 0,3-1 0 16,3-8 0-16,1 2 0 0,0 3-128 0,3 3 128 15,1-4 0-15,1 3 0 0,3 0 0 0,2-1 0 16,0 4 0-16,7 0 0 0,5-2 0 0,1 1 0 16,-2 2 0-16,3 0 0 0,0 2 0 0,0 3 0 15,2-1 0-15,6 5 0 0,5-2 0 0,0 4 0 16,0-3-144-16,1 0 144 0,0 5 0 0,5-4 0 16,6 5 0-16,1-6 0 0,2-2 0 0,1 1 0 15,2-1 0-15,5 5 0 0,6 0 0 0,-1-3 144 0,-2-4-144 0,4 5 128 16,7 0-128-16,-1 0 192 0,-3-3-192 0,3-1 192 15,3 4-192-15,1-2 0 0,6-4 144 0,-1 2-144 16,-1-2 0-16,6 1 0 0,3 2 0 0,0-1 128 16,-3-1-128-16,3 0 0 0,4-1 0 0,-3 1 0 15,-5 0 0-15,5 0 0 0,4 1 0 0,-4-1 0 16,-6 3 0-16,3 1 0 0,3-1 0 0,-3-2 0 16,-6 1 0-16,3 1 0 0,5 7 0 0,-4-6 0 15,-9-2 0-15,6 1 0 0,1 4 0 0,-1-1 0 16,-5 2 0-16,-2-3 0 0,-1 3 0 0,-1-2 0 15,0 2 0-15,-4 3 0 0,-5-3 0 0,1 4 0 16,5 0 0-16,-2-1 0 0,-8 0 0 0,1 1 0 16,-1 1 0-16,0-4 0 0,0 2 0 0,-4-2 0 0,-4 0 0 0,-4-1 0 15,2-3 0-15,-2 2 0 0,0-2 0 0,-5 1 0 16,-7-1 0-16,-3-1 0 0,-2 2 0 16,0-3 0-16,0 0 0 0,-3 3 0 0,-3-5 0 0,-3 3 0 15,-8-1 0-15,-2-2 0 0,-1 1 0 0,-5 0 0 16,0-1 0-16,-2 0 0 0,0 0 0 0,-1-1 0 15,-2 0 0-15,-3-2 0 0,-3-2 0 0,-5 1 0 16,-1-1 0-16,-4 0-128 0,-2-3 128 0,-3-1 0 16,-1 1 0-16,-2-3 0 0,-2 2 0 0,0-3 0 15,-1-1 0-15,-2-3 128 0,0 3-128 0,-1-4 0 16,-1-3 0-16,0 0 0 0,-1-4 0 0,1-2 0 16,0-3 0-16,-1-2 0 0,-2 0 0 0,1-5 0 0,-1-2 0 15,0 1 0-15,1-3 0 0,-1-1 0 0,2-6 0 0,-1-2 0 16,2-2 0-16,0-3 0 0,0-3 0 0,0 0 0 15,0-1 0-15,2-2 0 0,1-2 128 0,2 0-128 16,1-2 0-16,1 1 144 0,3-4-144 0,-1 5 0 16,0-1 176-16,1 1-176 0,0 0 160 0,-1 0-160 15,-2 1 176-15,0 2-176 0,-1 4 192 0,-1 5-192 16,0-2 192-16,0 7-192 0,-3 3 192 0,0 7-192 16,-1 3 0-16,-4 5 0 0,-1 0 0 0,-1 7 0 15,-3 6 0-15,-1 11 0 0,0-10 0 0,0 10 0 31,0 0-1088-31,-9 11-336 0,-1 4-64 0,-4 8-16 0</inkml:trace>
  <inkml:trace contextRef="#ctx0" brushRef="#br0" timeOffset="186881.56">20599 6350 41583 0,'52'-9'3696'0,"15"6"-2960"0,9 1-592 0,7-2-144 0,5-4 0 0,2 3-272 0,0 1 64 0,4-2 16 15,5-2 192-15,3 2 0 0,1-4 0 0,6 5 0 16,1-3 0-16,3 3 0 0,1 0 0 0,1-1 0 16,-2 2 0-16,4-1 0 0,5 1 0 0,-4-1 0 0,-5 0 0 0,7 1 0 15,4-1 0-15,-1-3 0 16,-6 3 0-16,5-4 0 0,7 2 0 0,-6 3 0 0,-2-4 0 0,2 2 0 15,4 1 0-15,-2-2 0 0,-6 4 0 0,5-1 0 16,-1 0 0-16,-1 1 0 0,-3 0 0 0,3 1 0 16,2 0 0-16,-1 0 0 0,0 1 0 0,-1 1 0 15,-2 1 0-15,2-1 0 0,0 0 0 0,-3 2 0 16,-3-1 0-16,4 2 0 0,5-2 0 0,-5 1 0 16,-6 0 0-16,2-1 0 0,2 1 128 0,-3 0-128 15,-6-2 0-15,1 1 0 0,0 2 128 0,0-1-128 16,3 1 144-16,-3 0-144 0,-5 0 0 0,3 0 0 15,2-1 0-15,-5 2-160 0,-6 1 160 0,0-1 0 16,2-2 0-16,-2 2 0 0,-1 4 0 0,-4-3 0 16,-8-1 0-16,0 2 0 0,3 2 0 0,-4-2 0 0,-1 3 0 0,-7-1 0 15,-6 2 0-15,-2-3 0 0,-3 3 0 0,0-1 0 16,0 4 0-16,-3 0 0 0,-4-2 0 0,-3 1 0 16,-4-2 0-16,-5 0 0 0,-3 1 0 0,-5-2 0 15,-1 3 0-15,-1-3 0 0,1-2 0 0,-5-2 0 16,-2 3 0-16,-1 0 0 0,2-3 0 0,-2-3 0 15,-2-2 0-15,-1-1 0 0,-5 0 0 0,-2-3 0 16,-2-6 0-16,-3 0 0 0,-1-4 0 0,-1-3 0 16,-2-3 0-16,-1-3 0 0,-3-6 0 0,-1-3 128 15,-1-2-128-15,0-6 128 0,0-3-128 0,-1-8 128 16,-1-4-128-16,-1-3 0 0,2-7 128 0,-3-1-128 16,1-3 0-16,0 1 0 0,1-7 0 0,-1-2 128 15,1 1-128-15,2-3 0 0,-3 2 0 0,2-1 0 16,1-2 0-16,2 3 0 0,0-1 0 0,1 7-128 0,0 4 128 0,0 2 0 15,1 8 0-15,0 2 0 0,-1 2 0 0,1 2 0 16,0 8 0-16,0-2 0 16,-1 3 0-16,1 4 0 0,0 5 0 0,0 0 0 0,-1 7 0 15,-2 0-160-15,1 4 160 0,-2 3 0 0,-2 5-192 0,1 6 64 16,-1 1 128-16,-3 7-208 0,0 0-16 0,0 0 0 16,0 0 0-16,-3 15 0 0,-1 8-48 0,1 5-16 15,-2 6 0-15,-2 3 0 0,1 6 144 0,-1 4 144 16,1 3-208-16,-3-2 80 0,3-1 128 0,-2 5-128 15,1 4 128-15,1 0-128 0,0 1 128 0,-1 3 0 16,-2-3 0-16,-2 3 0 0,3-1 0 0,-1-5 0 16,0 0 0-16,-1 0 0 0,-3 1 0 0,0 2 0 0,3-3 0 15,-3-1 0-15,-1-4 0 0,-1-1 0 16,-1-1 0-16,-2 0 128 0,-1-4-128 0,-2 3 0 0,-3-5 0 0,-3 4 0 16,0-3 0-16,0-4 0 0,-1-2 0 0,-3-1 128 15,0-3-128-15,-5 0 176 0,-3 1-176 0,-2-3 192 16,-4 0-192-16,-4-5 0 0,-7 3 0 0,-8-5 0 15,-6-4 0-15,-3 0 0 0,-4-1 0 0,-3 0 0 16,-1-1-192-16,-8 1-80 0,-9 0-16 0,-1-2 0 16,0 0 160-16,-7-1 128 0,-3 0-192 0,-5-1 192 15,-5-1-224-15,-1 1 64 0,-5-3 16 0,-3 0 0 16,-3-4 144-16,-4 2 0 0,-4-3 0 0,1-2-128 16,-2-9 128-16,-5 1 0 0,-7 2 0 0,-1-1 0 15,-1-1 0-15,-5 1 0 0,-8-4 0 0,-4 2 0 16,0 1 0-16,-1 4 0 0,6 2 0 0,-11-2 0 15,-9-4 0-15,-1 4 0 0,2 2 0 0,3 3 0 0,4-1 0 16,-1-2 0-16,-4-2 0 0,2-2 0 0,-2 0 0 0,5 2 0 16,7 2 0-16,0-4 0 0,0-8-144 15,2 4 144-15,0-1-160 0,7 2 160 0,9 1-144 0,-4 1 144 16,-4 0-128-16,6-3 128 0,5 4-144 0,5-2 144 16,1 0-160-16,4-2 160 0,3 0-192 0,6-1 192 15,4-3-208-15,9 2 80 0,2 0 128 0,3 0 0 16,0-2 0-16,10 1-128 0,8-3 128 0,6 5 0 15,5-2 0-15,4 3 0 0,2-6 192 0,8 4 64 16,9-3 0-16,3 3 16 0,7 0-16 0,6 1 0 16,6-6 0-16,3 5 0 0,5-5-48 0,3-2-16 15,2-2 0-15,5-1 0 0,3-2-32 0,5-2-16 0,2-2 0 0,5-4 0 16,4-5-16-16,4-4 0 0,4-2 0 0,1-8 0 16,3-5 64-16,2 0 0 0,2-3 0 0,0-2 0 15,2-2-48-15,2-2 0 0,-3 0 0 0,2 2 0 16,-1-5-16-16,2 4 0 0,0-3 0 0,-3 6 0 15,2 2-128-15,-2 5 0 0,0 8 0 0,-2 8 0 32,-2 6-384-32,-2 9-48 0,-2 6-16 0,-2 4-11392 0,-5 9-2304 0</inkml:trace>
  <inkml:trace contextRef="#ctx0" brushRef="#br0" timeOffset="190850.62">10630 2848 13823 0,'-19'-9'1216'0,"9"6"-960"15,-1 2-256-15,1 2 0 0,1 1 1792 0,9-2 320 16,-10 6 64-16,10-6 16 0,-9 0-1680 0,9 0-352 15,-9 0-160-15,9 0 160 0,0 0 96 0,0 0 32 16,-9 0 0-16,9 0 0 0,0 0-16 0,0 0 0 0,0 0 0 0,0 0 0 16,-7 6-272-16,7-6 0 0,0 0 0 0,3 9 0 15,-3-9 0-15,6 9 160 0,-6-9-160 0,14 3 128 16,2-5 384-16,3-1 64 0,2-8 0 0,5 1 16 16,3-6 112-16,7-2 0 0,4-5 16 0,7-1 0 15,7 2-160-15,5-4-48 0,4-2 0 0,3-3 0 16,2 1 592-16,6-3 112 0,6-5 32 0,8-3 0 31,3 0-1664-31,2-2-336 0,0-3-64 0,5 4-16 0,6 2 832 0,0 1 0 0,1-3 0 0,-4 3 192 16,3 2-64-16,1-1-128 0,0 1 176 0,-4 0-176 15,-6 1 144-15,-2 4-144 0,-4 6 0 0,-3 5 144 16,-4 0-144-16,-9 2 0 0,-5 2 0 0,-10 0 0 16,-1 0 128-16,-7 2-128 0,-6 4 0 0,-4 3 128 15,-6-1-128-15,-6 4 0 0,-4 3 0 0,-3 0 0 0,-4 1 0 0,-3 0-192 16,-4 0 0-16,-10 1-9632 15,0 0-1936-15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977" units="cm"/>
          <inkml:channel name="Y" type="integer" max="17318" units="cm"/>
          <inkml:channel name="F" type="integer" max="65535" units="dev"/>
          <inkml:channel name="T" type="integer" max="2.14748E9" units="dev"/>
        </inkml:traceFormat>
        <inkml:channelProperties>
          <inkml:channelProperty channel="X" name="resolution" value="1000.26953" units="1/cm"/>
          <inkml:channelProperty channel="Y" name="resolution" value="1000.46216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4-21T17:44:01.295"/>
    </inkml:context>
    <inkml:brush xml:id="br0">
      <inkml:brushProperty name="width" value="0.05292" units="cm"/>
      <inkml:brushProperty name="height" value="0.05292" units="cm"/>
      <inkml:brushProperty name="color" value="#002060"/>
    </inkml:brush>
    <inkml:brush xml:id="br1">
      <inkml:brushProperty name="width" value="0.05292" units="cm"/>
      <inkml:brushProperty name="height" value="0.05292" units="cm"/>
      <inkml:brushProperty name="color" value="#FF0000"/>
    </inkml:brush>
    <inkml:brush xml:id="br2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13982 2558 16287 0,'0'0'720'0,"-10"-6"160"0,-1 1-704 0,1 1-176 0,2-3 0 0,2 4 0 16,6 3 784-16,-11-4 128 0,4 0 32 0,-2-2 0 0,3-2-368 0,6 8-64 15,-7-6 0-15,7 6-16 0,-7-11-240 0,1 6-32 16,6 5-16-16,0 0 0 0,-6-7-208 0,6 7 128 16,-4-8-128-16,4 8 0 0,0 0 0 0,0 0 0 15,0 0 0-15,3-7 0 0,-3 7 128 0,6-7-128 16,-6 7 0-16,9-5 144 0,0 1 48 0,-1-1 16 16,-1 3 0-16,5 0 0 0,-2 1-64 0,1 1-16 15,1 1 0-15,2 1 0 0,2-2 64 0,5 2 0 16,0 1 0-16,3 1 0 0,2-2 48 0,2-1 16 15,4 3 0-15,-1 0 0 0,0-1-64 0,-3 2-16 16,1 0 0-16,2 1 0 0,0 2-48 0,2-1-128 16,2 3 192-16,2-3-64 0,1 0 32 0,4 0 0 15,2-2 0-15,4 3 0 0,1-3-16 0,-2 0 0 16,-1 1 0-16,1-2 0 0,1-2 16 0,1 2 0 0,2 0 0 0,4 0 0 16,5-3-160-16,3 0 192 0,-2 1-192 0,0-2 192 15,0 0-64-15,0 0 0 0,0 0 0 0,3 0 0 16,3 1-128-16,1 0 128 0,-1-1-128 0,2 0 128 15,-2 1-128-15,0 1 0 0,1 0 144 0,0 0-144 16,6-1 176-16,-1 0-48 0,-1 3 0 0,-1-2 0 16,-1 0 16-16,1-1 0 0,-1 0 0 0,6 2 0 15,2-2 32-15,-2 0 0 0,-5 1 0 0,1-1 0 16,0 1-48-16,3 1-128 0,1-2 192 0,-1 1-64 16,0-1-128-16,-2 0 0 0,-1 0 144 0,-2 1-144 15,-1-1 0-15,2 0 144 0,3 0-144 0,-2-1 0 16,-1 0 128-16,-1 2-128 0,-1-4 0 0,0 2 0 15,-2-1 0-15,3 0 0 0,6 1 0 0,-5 0 0 0,-2 0 0 0,-3 1 0 16,0-1 128-16,-1 0-128 0,-2 0 0 0,1 0 0 16,0 0 0-16,-5 1 0 0,-1 1 0 0,-5 0 0 15,0-4 0-15,-4 2 0 0,-1 4 128 16,-2-3-128-16,-3-1 0 0,0 0 0 0,0 0 0 0,-1 0 0 16,-4 0 0-16,-2 0 0 0,-3-1 128 0,-4 1-128 15,-5 0 0-15,-1 0 0 0,-5-2 0 0,-3 2 0 16,-1 0 0-16,-2 0 0 0,-2-2 0 0,-10 2 0 15,10 0 0-15,-10 0 0 0,0 0 0 0,0 0 0 16,0 0 0-16,0 0 0 0,0 0 0 0,-10-3 128 16,0 1-128-16,-3 0 0 0,-2 1 160 0,-3 0-160 15,-2 0 128-15,-4-1-128 0,-6 1 128 0,-3 0-128 0,-2-1 128 16,-3 2-128-16,-3 0 160 0,-1 0-160 0,-1 0 192 0,-3 0-192 16,-1-2 128-16,0 2-128 0,-1 0 0 0,-6 0 0 15,-4-1 0-15,-5-1 160 0,-1 0-160 0,-1-1 128 16,-1 2-128-16,1-2 0 0,0 1 0 0,-6-2 128 15,-7 0-128-15,1 0 128 0,3 1-128 0,-1-4 128 16,-1 3-128-16,-3 1 0 0,-5-1 144 0,-1-2-144 16,0 0 128-16,-2 3-128 0,1-1 128 0,-2-1-128 15,-3 1 0-15,-2 1 0 0,-3 1 0 0,4 1 128 16,0-2-128-16,-3 0 0 0,-4 1 0 0,2 1 0 16,2-2 128-16,2 2-128 0,-1 1 160 0,-4 0-160 15,-4-1 0-15,4 1 128 0,3 2-128 0,0 1 0 16,-1-3 0-16,0 3 128 0,-1 0-128 0,4 1 0 15,1-3 128-15,1 3-128 0,1 0 0 0,0 1 0 16,0-3 0-16,3 2 0 0,5 0 0 0,3 1 0 16,1-2 0-16,-1 0 0 0,2-1 0 0,6 0 0 0,5-1 0 0,2 1 0 15,4-1 128-15,3 3-128 0,5-3 0 0,0 2 0 16,1-2 0-16,1 0 0 0,5-2 0 0,4 1 0 16,4 0 0-16,4 1 0 0,4-1 0 0,3 1 0 15,5-1 0-15,2 2 0 0,2-2 0 0,5 1-128 16,1 0 128-16,11-1 0 0,-9 0-144 0,9 0 144 15,0 0 0-15,0 0-144 0,0 0 144 0,0 0-192 16,0 0 192-16,14 0-192 0,2-1 192 0,2 1 0 16,2-1-144-16,3 1 144 0,1 0 0 0,4 0 0 15,4 0 0-15,3 0 0 0,5 0 0 0,0 0 0 16,7-2 0-16,-1 1 0 0,0 0 0 0,3-2 0 0,4 1 0 0,1-2 0 16,2 1 0-16,6 2 0 15,3 0 0-15,0 0 0 0,-1-1 0 0,0 0 0 0,3-1 0 0,0 2 0 16,7-1-144-16,-1 0 144 0,4 1 0 0,-1 0 0 15,-2-1 0-15,1 1 0 0,0 0 0 0,3 1 0 16,4 0 0-16,-2 0 0 0,0 0 0 0,1 0 0 16,2 0 0-16,3 1 0 0,2 0 0 0,1 1 0 15,-4-2 0-15,0 1 0 0,-1-1 0 0,3 1 0 16,2-1 0-16,0 0 0 0,-4 0 0 0,1 2 0 16,2-2 0-16,0 0 0 0,-1 0 0 0,1 0 0 15,-1 0 0-15,-2 0 0 0,-1-2 0 0,-1 1 0 16,1 0 0-16,2-1 0 0,-4 1 0 0,-2 1 0 15,-2-2 0-15,-2-1 0 0,-1 1 0 0,1-4 0 16,3 5 0-16,-4-1 0 0,-4-1 0 0,-2 2 0 0,-2-3 0 0,1-1 0 16,-1 0 0-16,2 1 0 15,-4-1 0-15,-4-1-128 0,-9 0 128 0,-3 3 0 0,-2-4 0 0,-4 4 0 16,-4-1 0-16,-5 1 0 0,-2 1 0 0,-8-1 0 16,-3-1 0-16,-1 3 0 0,-5 0 0 0,-4-1 0 15,-11 2 0-15,0 0 0 0,0 0 0 0,0 0 0 16,0 0 0-16,-5-6 0 0,-6-3 0 0,-6 4 0 15,-3 3-160-15,-6-1 160 0,-4 0 0 0,-6 1-160 16,-3 1 160-16,-4 1 0 0,-4 1-192 0,-5 4 64 16,-9-2 128-16,-6-2-208 0,-1 0 208 0,-2 2 0 15,-5-1 0-15,-4 3 0 0,-5-1 0 0,-2-1 0 16,-1 0 0-16,0 1 0 0,-2 1 0 0,-7-1 0 0,-5 0 0 16,0 1 0-16,3 0 0 0,-2 0 128 0,-2-1 0 0,-3 0-128 15,-3 1 144-15,1-1-144 0,0 0 0 0,-1-2 144 16,-5 1-144-16,1 0 192 0,1 0-192 0,1 0 192 15,-1-2-192-15,-2 0 0 0,-2 2 0 0,0-1 128 16,3 1-128-16,-1 1 0 0,-4-2 0 0,5 1 128 16,4-1-128-16,1 2 0 0,-1 1 0 0,3-2 0 15,3-1 0-15,7-1 0 0,6-1-144 0,0 2 144 16,-1-2-144-16,5-2 144 0,3 2-208 0,7 0 80 16,7 0 128-16,4 0-192 0,3 0 192 0,4 0-192 15,2 0 192-15,3 0-128 0,6 0 128 0,8 0-128 16,5 0 128-16,6 0-208 0,7-1 80 0,5 1 128 15,5 0-192-15,10 0 192 0,0 0-192 0,0 0 192 16,11-2-192-16,8-1 192 0,7-2-160 0,9 0 160 16,10 0-144-16,5-3 144 0,9 3-128 0,3 0 128 0,4-5 0 15,9 2-128-15,7-1 128 0,7 3 0 0,5-3 0 0,4 1 0 16,1 3 0-16,14-2-128 0,8 0 128 0,1 2 0 16,0-1 0-16,7 2-128 0,7 2 128 0,2-1 0 15,-1 2 0-15,7-1 0 0,4 0 0 0,1 2-128 16,-2 0 128-16,1 0 0 0,3 0 0 0,-1 4 0 15,-1 0 0-15,-3-3 0 0,-2 1 0 0,-2 2 0 16,-1 4 0-16,-5-3-128 0,-5 0 128 0,-3 5 0 16,-2 0 0-16,-4 3 0 0,-5 1 0 0,-7 1 0 15,-5-1 0-15,-4 4-13872 0</inkml:trace>
  <inkml:trace contextRef="#ctx0" brushRef="#br0" timeOffset="74584.81">834 1804 10815 0,'0'0'480'0,"0"0"96"0,0 0-448 0,0 0-128 0,0 0 0 0,0 0 0 16,0 0 1024-16,0 0 192 0,0 0 48 0,0 0 0 16,0 0-288-16,0 0-48 0,-5 4-16 0,-2-1 0 15,2-1-368-15,-4 1-80 0,1-1-16 0,8-2 0 16,-7 4-112-16,1 1-16 0,-1-2-16 0,7-3 0 15,-8 1 16-15,8-1 0 0,0 0 0 0,-8-1 0 16,8 1 176-16,0 0 32 0,-3-8 16 0,1 2 0 0,2-1-16 0,4-3 0 16,-2 3 0-16,2-5 0 0,1 1-208 0,4-5-32 15,0 1-16-15,0 1 0 0,-2 2-272 0,0 5 128 16,0-2-128-16,1 2 0 0,1-2 0 0,0 2 0 16,1 2 0-16,0-1 0 0,-2 0 128 0,2 3-128 15,-2 2 0-15,-1 1 0 0,1 0 0 0,-1 2 0 16,-7-2 0-16,9 8 0 0,-4 2 0 0,-2-2 0 15,-2 2 0-15,-1 3-144 0,-2-2 144 0,-2 3 224 16,0 0-48-16,-6 4-16 0,-3-3-16 0,6-6 0 16,-1 1 0-16,-1-2 0 0,0 2-16 0,-6-1 0 15,1-2 0-15,5-5 0 0,3-1 64 0,-2 2 16 16,0-2 0-16,8-1 0 0,-7-1 160 0,0-2 16 0,2-3 16 0,0-3 0 16,0 1-208-16,1-3-32 15,1-1-16-15,0 1 0 0,0-3-144 0,2 0 0 16,1 0 0-16,1 0 0 0,1-1 0 0,0-1 0 0,2 1 0 0,4-5 0 15,-1 2 0-15,-2 7 0 16,3 2 0-16,0-2 0 0,-1 5 0 0,1-2-144 0,1 3 144 0,0 2 0 16,0 0 0-16,0 3-128 0,1 1 128 0,0 1 0 15,0 0 0-15,-1 1 0 0,0 3 0 0,-2 0 0 16,0 3-128-16,-3 3 128 0,-2 2-192 16,2 5 192-16,-3 0 0 0,-1-4 0 0,-1-1 0 0,-2-1 0 15,1 1 0-15,-3 0 0 0,0-5 0 0,-2 1 0 16,0-1 0-16,0 0 0 0,1-3 128 0,1 0-128 15,-3-2 224-15,8-4-48 0,-6 1-16 0,0-1 0 16,-1-2 96-16,2-2 0 0,1-4 16 0,-1 3 0 0,3-4-16 0,0 2-16 16,2-6 0-16,3 3 0 0,1-3-240 0,1 1 144 15,0-2-144-15,1 2 128 0,2-1-128 0,0 4 0 16,2-1 0-16,1 4 0 0,1-2 0 0,0 3 0 16,0 3 0-16,-1-1 0 0,-1-1-128 0,1 4 128 15,-3 0-160-15,0 4 160 0,-2 0-128 0,0 2 128 16,-3 2 0-16,0 0-144 0,-2 4 144 0,-1 0 128 15,-1 2-128-15,-2 0 176 0,0-2-48 0,-3-4 0 16,3 0 0-16,-4-2 0 0,-2-1 80 0,1 1 16 16,-1 0 0-16,0-5 0 0,2-1 32 0,-4 0 16 15,-1-1 0-15,6-2 0 0,0-3-80 0,-3 1-32 16,1-1 0-16,2-2 0 0,0 0-32 0,2-3-128 0,1 0 192 16,-1-1-64-16,2-2-128 0,1 3 0 15,1-1 0-15,0-1 128 0,1 3-128 0,1-2 0 16,2 4 0-16,3-1 0 0,0 1 0 0,2-1 0 15,0 4 0-15,0-1 0 0,-2 2 0 0,1 1-144 16,0 3 144-16,3 4 0 0,-2 3-176 0,-9-7 176 16,5 6-160-16,-2 5 160 0,1-1-128 0,-3 3 128 0,-2 2 0 15,-2 1-144-15,-1-2 144 0,-5 2 0 16,2-2 0-16,-2-1 0 0,0-4 0 0,-1 1 128 0,1-4-128 0,-4 2 0 16,2-3 0-16,-1-1 144 0,-2 0-144 0,1-1 0 15,2-1 160-15,1-2-160 0,0-2 128 0,1-3-128 16,0-1 0-16,1 0 128 0,1-4-128 0,3-1 0 15,0 2 0-15,1-3 0 0,2 2 0 0,2-3 0 16,2-1 0-16,2 1 0 0,1 0 0 0,3-2 0 16,2 1 0-16,-4 8 0 0,2-3-176 0,0 4 176 0,0 2-128 0,0 2 128 15,0 2-128-15,0 2 128 0,-1 2-144 0,1 1 144 16,-1 2-160-16,-2 5 160 0,-1 2 0 16,-2 0 0-16,-3 3 0 0,-1 2 0 0,-3 1 0 0,0-2 0 15,-1-2 0-15,-1 0 0 0,-2 0 0 0,0-5 0 16,1 1 0-16,-3 2 0 0,-1-6 0 0,5-4 192 15,6-5-64-15,0 0-128 0,0 0 336 0,-4-1-32 16,-1-5-16-16,1-1 0 0,2 2-80 0,2-5-16 16,0-1 0-16,1 0 0 0,2-4-192 0,0 1 144 15,3 0-144-15,0 1 128 0,1-1-128 0,2 2 0 16,-4 2 0-16,4-1 0 0,0 5 0 0,0 0 0 16,0 2 0-16,0 3 0 0,-1 2 0 0,-2 3 0 15,-1 3 0-15,-2 1 0 0,-3 3 0 0,0 2 0 16,0 2 0-16,0 3-176 15,-4 2-976-15,-1 10-208 0,-2 0-48 0,2-11 0 0</inkml:trace>
  <inkml:trace contextRef="#ctx0" brushRef="#br0" timeOffset="81264.07">2660 3185 23951 0,'-2'-22'2128'0,"1"13"-1696"0,1 9-432 0,0 0 0 15,-3-10-304-15,3 10-144 0,0 0-16 0,0 0-16 0,0 0 656 0,0 0 128 16,-6-5 16-16,6 5 16 0,-12-4-144 0,2 2-16 16,-3-1-16-16,-2-1 0 0,-1 2-16 0,-2 0 0 15,-1 1 0-15,-3 1 0 0,-3 0-144 0,-2 1 0 16,-1 2 0-16,-1-1 128 0,-3 2-128 0,-1 0 0 16,-3-3 0-16,1 3 0 0,-1 4 0 0,-3-4 0 15,-4-2 0-15,-2-1 0 0,1 2 0 0,-2 0 128 16,-1-2 0-16,1 3 0 0,3-1 128 0,0 0 32 15,1 0 0-15,1 2 0 0,2 4-96 0,1-3-32 0,-1 3 0 0,1-5 0 16,-2-1-32-16,-1 0 0 0,4-2 0 0,1 0 0 16,3-1 48-16,0 0 0 0,2-1 0 0,1 0 0 15,2-2 16-15,2 2 0 0,-1-1 0 0,3 0 0 16,1 0 0-16,1-1 16 0,1-1 0 0,2 3 0 16,1 1-16-16,0 0 0 0,-1 0 0 0,-1-1 0 15,2 0-32-15,0 1-16 0,0 0 0 0,0 1 0 16,6 1 96-16,-2 2 16 0,0-1 0 0,2 1 0 15,2 2-16-15,3 5 0 0,0 3 0 0,1-2 0 16,-2 0-32-16,2 4 0 0,1 2 0 0,1-1 0 16,-2 1 16-16,2 1 0 0,0 3 0 0,1 3 0 15,2 1-32-15,1 3 0 0,-4-2 0 0,2 4 0 16,-2 4 0-16,1-1-16 0,0 0 0 0,1 3 0 16,-1 1-48-16,0 2-128 0,0 7 192 0,1-4-64 0,-2 3-128 0,2-1 160 15,-1 4-160-15,1 2 160 0,-1-2-160 0,0-1 128 16,1 1-128-16,1-1 128 0,-1 2-128 0,2 1 160 15,-1-1-160-15,0 4 160 0,1-2-160 0,0 2 128 16,-3 4-128-16,3 0 128 0,-2-2-128 0,-1 3 128 16,-1 0-128-16,1 4 128 0,-3-2-128 0,1 5 0 15,0 1 0-15,0-2 128 0,0 0-128 0,0-3 0 16,0 3 0-16,2 2 128 0,0-2-128 0,-1 2 0 16,0-1 144-16,0-3-144 0,-1 0 128 0,3 0-128 15,-2 1 160-15,1 1-160 0,1-2 192 0,-1 1-48 16,-1-1-16-16,3-2 0 0,-2-3-128 0,1-3 0 15,-1-2 144-15,2-20-144 0,0 3 0 0,0 3 0 0,-2 8 0 0,0 0 128 16,0 4-128-16,0 1 0 0,-1 2 0 0,-1 40 128 16,1-17-128-16,1-13 0 0,0-6 0 0,1-4 128 15,-1-2-128-15,3-1 0 0,-1-1 0 0,1 0 0 16,-2-4 0-16,1 1 0 0,1 1 0 0,-4-6 0 16,1 0 0-16,-3 4 0 0,1 1 0 0,-1 0 0 15,0 2 0-15,1 2 0 0,-4-5 0 0,2 1 128 16,0-4-128-16,0 2 0 0,1-5 0 0,-2 0 0 15,1-6 0-15,2 2 0 0,0-2 0 0,-2 0 0 16,1 1 0-16,1-2 0 0,0 2 0 0,1-4 128 16,0-5-128-16,3 1 0 0,-2-4 0 0,-1 1 0 15,1 2 0-15,0-5 0 0,-1-2 0 0,3 3 0 16,0 5 0-16,-1-6 0 0,1-2 0 0,0-1 0 0,0 0 0 0,-1-2 0 16,1 0 0-16,1-2 0 0,0-2 0 0,0 1 0 15,1-3 0-15,2 2 0 0,-1 0 0 0,2-3-128 16,0 3 128-16,1-5 0 0,-5-7 0 0,6 12 0 15,0-1 0-15,-1-3 0 0,2 1 0 0,2-3 0 16,1 0 0-16,2 1 0 0,-1-2 0 0,2-1 0 16,1-1 0-16,2 3 0 0,2-3 0 0,-8-1 0 15,3-2 0-15,1 1 0 0,3 1 0 0,0 1 0 16,3-2 0-16,0 3 128 0,1-1-128 0,23 0 0 16,-5-1 0-16,0 0 128 0,0 2-128 0,-3 0 0 15,0 0 0-15,0-2 0 0,-2-2 0 0,0 3 0 16,1-2 0-16,1 0 0 0,0-1 0 0,3-1 0 15,1 0 0-15,2-1 0 0,1 1 0 0,3 1 0 16,1 0 0-16,-3-1-128 0,-3-2 128 0,0 1 0 0,-2-2 0 0,-1 3-128 16,0 0 128-16,-2-2 0 0,1 0 0 0,0 2 0 15,0 0 0-15,-1 0 0 0,4 1 0 0,-3-2 0 16,-2 1 0-16,0-1 0 0,-6 0 0 0,1 2 0 16,1-1 0-16,-1 0 0 0,-2-1 0 0,-1 1 0 15,-2-1 0-15,0 2 0 0,0-2 0 0,-2 0 0 16,-2-1 0-16,1 1 0 0,-3 2 0 0,-1 0 0 15,-3 0 0-15,0 0 0 0,-1 0 0 0,-2 2 0 16,-12-2 0-16,0 0 0 0,0 0 0 0,10 4 0 16,-10-4 0-16,0 0 0 0,0 0 0 0,0 0 0 15,-5 6 0-15,-5 2 0 0,-3-3 0 0,0-1 0 16,-6 1 0-16,-2 3 0 0,2-5 0 0,-6 3 0 16,-1 0 0-16,-1-1 0 0,-2 0 0 0,-2 3 0 0,0-3 0 0,-5 1 0 15,-2 2 0-15,-4-1 0 0,0 4 0 0,-3-5-160 16,0 2 160-16,0-1 0 0,1 0 0 0,2 0-128 15,2-2 128-15,0-1 0 0,0-1 0 0,3-2 0 16,1-1 0-16,-3 0 0 0,-3 0 0 0,3 1 0 16,-2 2 0-16,-1-2 0 0,2 0 0 0,0 2 0 15,2-2 0-15,3 0 0 0,0-1 0 0,4-1 0 16,-1 0 0-16,3 1 0 0,1 1 0 0,-2-1 0 16,1 0 0-16,-3 0 0 0,-1 0 0 0,1-1 0 15,1-2 0-15,1 2 0 0,1 0-128 0,3-2 128 16,1 3 0-16,1-1 0 0,5-4 0 0,-1 1-128 15,1-4 128-15,1 3 0 0,1 1 0 0,9 3 0 0,-1 0 0 0,0-3 0 16,-1-2 0-16,1 1-128 0,0 1 128 16,0-1 0-16,0-2 0 0,-6-7 0 0,3 3 0 0,3-3 0 15,3-1 0-15,1-2 0 0,1-1 0 0,-1-1 0 16,1-1 0-16,0-3 0 0,1-2 0 0,-1 2 0 16,0-4 0-16,0 2 0 0,0-1 0 0,1-4 0 15,-1-4 0-15,1-2 0 0,1-1 0 0,0-2 0 16,1-7 0-16,1-2 0 0,1-3-128 0,1-1 128 15,-2 1 0-15,1-1 0 0,0-4 0 0,2-1 0 16,-2-3 0-16,2-2 0 0,0-7 0 0,-1 3 0 16,0 4 0-16,2-2 0 0,-1 2 0 0,2-3 0 15,0 3 0-15,1-5 0 0,0-4 0 0,2 5 0 16,0 3 0-16,-2-1 0 0,2 1 0 0,1-4 0 16,-3 1 0-16,3-4 0 0,0-6 0 0,-5 38 0 0,3-8 0 15,0-2 0-15,0-7-128 0,2-6 128 0,-1-1-160 0,2-5 32 16,1-3 0-16,11-66 0 0,-2 20 128 0,-3 12-192 15,-1 6 192-15,2 3-192 0,1 4 192 0,0 2-192 16,0-1 192-16,-2 4-192 0,-3 1 192 0,0 2-192 16,0 8 192-16,0 0-192 0,-2 0 192 0,0 4 144 15,-3 0-16-15,0 3-128 0,-6 1 144 0,4 3-144 16,-3 3 0-16,1 2 144 0,1-5-144 0,-1 4 0 16,-1-2 0-16,-1 6 0 0,-3 3 0 0,0-2-144 15,0 2 144-15,0 2-160 0,0 4 16 0,1 0 0 16,0-2 0-16,-1 4 0 0,-2-5 0 0,0 2 0 15,0 5 0-15,0-3 0 0,0 5 144 0,-1 2-128 16,2 1 128-16,0 1-128 0,-2 2 128 0,1 2 0 16,-2 0 0-16,1 4 0 0,3 1 0 0,-1 1 0 0,0 3 0 0,0 1 0 15,1-2 0-15,0 2 0 0,0 2 0 0,1 1 0 16,1 4 0-16,2 2 0 0,0-1 0 0,0 3 0 16,1 2 0-16,0 0 0 0,0 1 0 0,1 1-128 15,1 2 128-15,0 2 0 0,1 0 0 0,0-1-128 16,1 2 128-16,-1 0-160 0,5 2 160 0,-1-1-160 15,2 0 160-15,0-2 0 0,5 3 0 0,1 0 0 16,2 1 0-16,0 1-160 0,5-1 160 0,0 4 0 16,2-2 0-16,7 2-128 0,2-1 128 0,2 0 0 15,5 2 0-15,-3-3 0 0,0-1 0 0,1-1 0 16,2-1 0-16,-2-1 0 0,-3-1 0 0,2 1 0 16,0 1 0-16,0 0 0 0,2-2 0 0,0 2 0 15,1 0-128-15,-1-1 128 0,0 1 0 0,-2 0 0 16,-2 0 0-16,-1 1 0 0,3 1 0 0,-2 1 0 15,-4-2 0-15,-1 2 0 0,-2-1 0 0,1 0 0 0,-1 3 0 0,-2-1 0 16,-5 0 0-16,0 0 0 0,-5-2 0 0,1 1 0 16,-4-1 0-16,-3-1 0 0,-1 1 0 0,-1 2 0 15,-3-2 0-15,-10-1 0 0,9 0 0 0,-9 0 0 16,0 0 0-16,0 0 0 0,0 0 0 0,0 0 0 16,0 0 0-16,0 0 0 0,-15 4 128 0,-3 0-128 15,-3-2 0-15,-3 1 144 0,-4-2-144 0,-3 3 0 16,-4-1 0-16,1 3 0 0,-3-4 0 0,-4 1 0 15,-2-1 0-15,-1 3 0 0,-2 3 0 0,-5-2 0 16,-2 2 0-16,-6-2 0 0,-3 1 0 0,1 0 0 16,1-3 0-16,2 4 128 0,-1 1-128 0,1-1 0 0,-1 3-192 0,-2-1 192 15,0-4 0-15,2-1 0 0,-2 2 0 0,3-1 0 16,2 3-160-16,4 1 160 0,3 3 0 0,-2-6-144 16,-3 2 144-16,6-2-128 0,-3-1 128 0,4 3-128 15,3-4 128-15,2 5 0 0,2-1 0 0,20-4 0 16,-2 1 0-16,1 0-160 0,-2 0 160 0,1 2 0 15,1-2-240-15,0 3 64 0,2-3 16 0,-11 9 0 16,7-1 32-16,6-3 0 0,5 0 0 0,2 3 0 16,2-3-48-16,3 3 0 0,0 3 0 0,2 1 0 15,3 1 32-15,0 2 0 0,4 5 0 0,-1 0 0 16,-1 5 144-16,1 5 0 0,0 2-144 0,0 0 144 16,3-1 0-16,1 1 0 0,-2 3 0 0,0 4 0 15,0 9 0-15,0 5 0 0,1 4 0 0,2 3 0 16,1-3 704-16,-1 1 272 0,2-7 48 0,-1 7 16 15,0 0-1600 1,-1 5-320-16,1 1-64 0,0 2-16 0,0 0 1616 0,-4-33 320 0,2 8 64 0,-1 4 16 0,-1 5-816 0,0 2-240 16,0 6 0-16,0 1 128 0,-1 5-128 0,2 64 0 15,-2-21 0-15,-1-8 0 0,-6-7 0 0,3-2 0 16,-2-3 0-16,0-40 128 0,0 7-128 0,-2 9 0 16,0 4 0-16,0 2 0 0,-1 2 0 0,2 1 0 15,-4 6 0-15,-4 69 0 16,3-27-768-16,-1-22-192 0,0-14-16 0,0-6-16 0,-2 0 832 0,1-4 160 15,-2 0 0-15,1-2 0 0,0-6 0 0,-2-1 0 16,-1-1 128-16,0 3-128 0,1-2 0 0,-2 1 0 16,-2-1 0-16,1-1 0 15,-1-4 0-15,1-2 128 0,-1 1-128 0,-1-3 0 0,3 4 0 0,0-5 0 0,1-1 128 16,1-3-128-16,3-2 0 0,0-6 0 0,1-5 0 0,1 0 0 16,1-2 0-16,0-3 0 0,2 1 0 0,2-3 0 15,0-3 0-15,3-2 0 0,1-3 0 0,2-5 128 16,-1-3-128-16,2-4 0 0,0-1 0 0,4 0 0 15,2 2 0-15,0-3 0 0,0-5 0 0,3 2 0 16,1 0 0-16,4-3 0 0,1-1 0 0,2-3 0 16,2 1 0-16,0 3 0 0,1-5 128 0,2 0-128 15,0-1 128-15,1-3-128 0,5 0 128 0,-14 2-128 16,2-1 0-16,4 3 0 0,5-3 128 0,2 3-128 16,3-1 0-16,2 3 0 0,4-2 0 0,35 2 0 15,-11 2 0-15,-11-3 0 0,-3 0 0 0,-2-1 0 16,-1 0 128-16,-1 1-128 0,-2-3 0 0,4 1 128 15,-3-3-128-15,2-1 0 0,0 1 0 0,0-2 0 0,-6 1 0 16,-3 0 0-16,-4 1 0 0,0 0 0 0,-1-3 0 0,-2 2 0 16,1 0 0-16,-1 1 0 0,-3 2 0 0,0 1-192 15,-4-2 32-15,0 0-9568 16,-2-2-1920-16</inkml:trace>
  <inkml:trace contextRef="#ctx0" brushRef="#br0" timeOffset="88094.06">2377 3012 22111 0,'-20'-26'1968'0,"7"10"-1584"0,-2 1-384 0,-2 1 0 16,1 2 128-16,-3 3-128 0,-3-2 0 0,-1 5 128 15,-2-2-128-15,-3 3 0 0,-5 1 0 0,-8 1 0 0,-7 1 0 0,-4 2 0 16,-2 0 0-16,2 2 0 0,0 1 0 0,2 2 0 16,0 4 0-16,-1-1 192 0,-1 2-192 0,1-3-176 15,0 5 48-15,3-5 0 0,2 1 128 0,4-2 0 16,2 2 0-16,7 1 0 0,2-1 0 0,1 0 0 15,2-2-144-15,4-1 144 0,4 1-192 0,1-2 16 16,1 0 16-16,2-1 0 0,2 3 160 0,1-3 0 16,0 1-144-16,2 1 144 0,1 2 0 0,-1-2 0 15,2 1-144-15,3 3 144 0,1-1 0 0,1 3 0 16,0-2 0-16,2 2 0 0,2 5 0 0,-1-1 0 16,-1 3 0-16,1 5 0 0,-1 8 0 0,0 4 0 0,0 3 0 0,-3 4 0 15,-4 2 0-15,-3 4 0 0,0 6 0 16,-2 8 0-16,-2 4 0 0,0 7 0 0,-3 3-128 0,-2 4 128 15,0 1 0-15,-1 3 0 0,1 1 0 0,-1 9 0 16,-1 3 0-16,-2 6 0 0,1 0 0 0,11-43 0 16,-4 8 0-16,2 9 0 0,-4 7 0 0,-1 7 0 15,-1 12 0-15,1 0 0 0,0 2 0 0,-20 109 0 16,7-28 0-16,3-20 0 16,0-13 0-16,2-5 0 0,0-4 0 0,2-5 0 0,0-6 0 0,-2 3 0 15,3-1-160-15,-3 1 32 0,0-5 0 0,13-60 0 16,-3 14-64-16,-2 7-16 0,1 8 0 0,-3 3 0 15,0 5-256-15,1 3-48 0,-1-3-16 0,-13 95 0 16,8-37-672-16,-10-66-128 0</inkml:trace>
  <inkml:trace contextRef="#ctx0" brushRef="#br0" timeOffset="90187.71">11187 5945 17791 0,'0'0'784'0,"-9"-2"176"0,2-1-768 0,7 3-192 16,0 0 0-16,0 0 0 0,0 0 0 0,0 0-176 15,0 0 48-15,0 0 0 0,0 0 128 0,0 0 0 16,0 0 160-16,0 0-160 0,0 0 272 0,0 0-32 0,0 0-16 0,12 5 0 15,-1-1 32-15,1 1 16 0,1-2 0 0,1 1 0 16,2-2 48-16,4 2 0 0,0 1 0 0,1-1 0 16,4-1 48-16,4-3 16 0,5 2 0 0,2 1 0 15,3-3-112-15,1-2-16 0,0 0 0 0,0 1 0 16,-2 1-32-16,1-3-16 0,3 0 0 0,1 3 0 16,2 2 80-16,3-1 16 0,4 0 0 0,2 1 0 15,0 0-48-15,0-1-16 0,-5-1 0 0,3 3 0 16,-1-2-80-16,1 0-16 0,2 2 0 0,3-2 0 15,4-2-144-15,0 1 160 0,0 1-160 0,-3-1 160 16,-4-4-160-16,0 3 0 0,2 0 0 0,2-2 0 16,1 2 0-16,1 0 128 0,4 0-128 0,-2-1 0 15,-4 1 0-15,1-2 0 0,-1 0 128 0,1 0-128 0,1 1 0 0,4-2 0 16,4 1 0-16,0-4 0 0,0-1 0 16,-3-1 0-16,-3 1 0 0,1 3 0 0,4-1 0 0,2 0 0 15,4-1 0-15,-2-2 0 0,-1 4 0 0,-4-2 0 16,-1 0 0-16,1 3 0 0,1 1 0 0,3-2 0 15,4-2 0-15,-3 1 0 0,-5-4 0 0,0 2 0 16,-1-1 0-16,3 4 0 0,0-3 0 0,3 3 0 16,3 2 0-16,-3-1 0 0,-3-3 0 0,-2 4 0 15,0-3 0-15,3 5 0 0,0-1 0 0,3-2 0 16,0 1 0-16,-2 2 0 0,-4 0 0 0,0 0 0 16,0-1 0-16,3 2 0 0,2 0 0 0,0-1 0 15,-1 0 0-15,-4 1 0 0,2 0 0 0,-5 2 0 16,2 0 0-16,1-1 0 0,5-2 0 0,1-1 0 0,-4 1 0 0,0 1 0 15,-2 3 0-15,0-1 0 0,-1 1 0 0,2 0 0 16,9-3 0-16,-3 0 0 0,-6-2 0 0,-1 2 0 16,-2 0 0-16,-1 4 0 0,1-2 0 0,-1-1 0 15,6-1 0-15,-3 0 0 0,-1 0 0 0,-4 2 0 16,-3 0 0-16,1 2 0 0,-2 2 0 0,2-2 0 16,-1 0 0-16,3 0 0 0,1 1 0 0,-2-1 0 15,-7-3 0-15,0 4 0 0,0-1 0 0,3 1 0 16,-5-1 0-16,2-2 0 0,2 1 0 0,-2-2 0 15,3-1 0-15,-5 0 0 0,-7 0 0 0,0 0 0 16,-2 0 0-16,-2 0 0 0,0 1 0 0,-2 2 0 16,-1 0 0-16,2-1 0 0,-2-1 0 0,1 2 0 15,0-2 0-15,-1 2 160 0,-3-2-160 0,-2-1 160 16,-1-3-160-16,-3 1 160 0,-2 1-160 0,1-2 160 16,0 6-160-16,-1-2 0 0,1-1 144 0,0 0-144 0,0-1 0 0,0 1 144 15,3-2-144-15,-1 2 0 0,0 2 0 0,0-1 0 16,1 0 0-16,-4-2 0 0,0-2 0 0,-5 0 0 15,-2-4 0-15,-2 6 0 0,-4 2 144 0,-4-1-144 16,-9 0 0-16,0 0 144 0,0 0 48 0,0 0 0 16,0 0 0-16,-9-4 0 0,-5 3 0 0,-5 1 16 15,-4 0 0-15,-4-1 0 0,-3-3-80 0,-3-1-128 16,-3 2 176-16,-2 3-176 0,-3 2 176 0,-2-2-176 16,-3 0 160-16,0 1-160 0,-2 4 144 0,-7-1-144 15,-6-3 128-15,-2-1-128 0,-2 0 144 0,1 0-144 16,0 0 160-16,-1 1-160 0,0-1 144 0,-6 2-144 15,-7-2 128-15,-3 0-128 0,2-3 128 0,-1 2-128 0,-1-2 128 0,-6 2-128 16,-7 4 128-16,4-1-128 16,-2-3 0-16,2 0 128 0,0 1-128 0,-7 0 0 0,-4-2 144 0,1 2-144 15,3 0 0-15,-4 3 0 0,-3-1 0 0,-2 0 128 16,0-5-128-16,0 2 0 0,3 1 0 0,-5 1 0 16,-5 3 0-16,2-2 0 0,3 1 0 0,-1 1 128 15,-5-2-128-15,1 0 0 0,1-2 0 0,1 1 0 16,0 4 0-16,-2-1 0 0,-2-2 0 0,2 1 0 15,2-1 0-15,-2 0 0 0,-9-2 0 0,5 1 0 16,4 3 0-16,-2 0 0 0,-3 1 0 0,4-3 0 16,2-2 0-16,1 2 128 0,-1 1-128 0,2 0 0 15,-3-4 0-15,6 2 0 0,5 4 0 0,-2-2 0 16,-7-3 0-16,6-2 0 0,4-2 0 0,5 4 0 16,1 0 0-16,0-1 0 0,0-4 0 0,4 3 128 0,3 2-128 0,3 1 0 15,2 1 0-15,1 0 0 0,-5-7 0 0,4 3 0 16,6 0 0-16,3 2 0 0,4 0 0 0,-2 0 0 15,-6-2 0-15,5 2 128 0,1 0-128 0,5-1 0 16,2-3 0-16,5 3 0 0,6 4 0 0,0-1 0 16,-2-1 0-16,3-1 128 0,-2-1-128 0,7-1 0 15,5-1 128-15,2 1-128 0,3-2 128 0,2 1-128 16,5 1 128-16,3 2-128 0,0 2 0 0,2-2 128 16,5-1-128-16,2 0 0 0,1-1 0 0,3 0 0 15,1 1 0-15,2-1 0 0,2 1-272 0,10 1-32 16,-9 3 0-16,9-3 0 15,0 0-2016-15,0 0-416 0</inkml:trace>
  <inkml:trace contextRef="#ctx0" brushRef="#br0" timeOffset="92496.67">22247 5845 7359 0,'-14'-4'656'0,"5"3"-528"15,-1 0-128-15,-1 3 0 0,-1 2 1040 0,1 1 176 16,-1-1 48-16,2-2 0 0,1 0-272 0,9-2-48 16,-9-3-16-16,9 3 0 0,0 0 0 0,0 0 0 15,0 0 0-15,0 0 0 0,0 0-416 0,0 0-64 16,0 0-32-16,0 0 0 0,16 7-16 0,-1-2 0 15,3-3 0-15,2 1 0 0,4-2-80 0,4 3-32 16,3 0 0-16,3 1 0 0,4-1-48 0,7-1-16 16,4 2 0-16,3 1 0 0,2-6-224 0,-2 0 144 0,-3-2-144 0,4 2 128 15,1-1 0-15,3 1 0 0,4 3 0 0,6-1 0 16,4-1 0-16,-3 1 0 0,-3-4 0 0,1 2 0 16,2 0 0-16,2 0-128 0,2 0 192 0,3 2-64 15,4-2-128-15,-7-2 0 0,-3 1 144 0,0 0-144 16,-1 0 0-16,5 1 0 0,2 1 0 0,-3-1 128 15,-3-1-128-15,-3-1 128 0,-4 2-128 0,3 0 128 16,-3 2-128-16,4 0 176 0,4-1-176 0,-4 1 192 16,-5-4-192-16,-2 1 192 0,-5-1-192 0,0 0 192 15,-3 2-192-15,2 2 0 0,-1-1 0 0,0 1 128 16,-1-2 0-16,-3 0-128 0,-3 0 192 0,-3 0-64 16,-5 0-128-16,-4 0 0 0,-5-1 0 0,0 1 0 15,1 1 0-15,-1-1 0 0,-1 0 0 0,-2 0 0 16,0 2 128-16,-3-2 0 0,-2-2 0 0,0 2 0 0,-3 2-128 0,0-1 0 15,-4-1 0-15,-1 0 0 0,0-1 0 0,-2 1 0 16,-10 0 0-16,0 0 0 0,10 0 0 0,-10 0 192 16,0 0-192-16,0 0 192 0,0 0-64 0,0 0 0 15,0 0 0-15,0 0 0 0,-9 2 64 0,-1-1 0 16,-3-1 0-16,-3 0 0 0,-3 2-64 0,-2-1-128 16,-2-1 192-16,-3 0-64 0,-3 1-128 0,-1 2 0 15,-4-2 144-15,-2 2-144 0,-1-1 0 0,-3-1 144 16,-10 2-144-16,-3-2 0 0,-4-1 0 0,-2 0 0 15,1 0 0-15,-2 0 0 0,0 3 128 0,-2 2-128 16,-3 0 0-16,-5-5 0 0,-5-4 128 0,1 2-128 16,1-2 0-16,0 4 0 0,2 5 0 0,-6-3 0 0,-9 0 128 0,1-2-128 15,0-2 0-15,2 1 0 0,3 1 0 0,-4 3 0 16,-6-2 128-16,1-1-128 0,0-1 0 0,7-1 0 16,0 1 0-16,0-1 0 0,-5-4 0 0,2 3 0 15,2-1 0-15,5 0 0 0,4 0 0 0,3 3 0 16,2 0 0-16,2-2 0 0,-3-1 0 0,8 1 0 15,4 0 0-15,9 0 0 0,4 1 0 0,8 1 0 16,4-2 0-16,3 3 160 0,7 1-160 0,5 2 192 16,2-1-192-16,4 2 0 0,5-2 144 0,7-2-144 15,0 0 0-15,0 0 144 0,0 0-144 0,0 0 0 16,14 6 144-16,3 0-144 0,5 1 0 0,5-4 144 16,3 0-144-16,7 1 0 0,4 1 0 0,8 0 0 15,8-5 128-15,3 0-128 0,0-3 128 0,0 0-128 0,2-1 0 0,7 4 0 16,6 1 0-16,5-1 0 15,5-3 0-15,0 1 0 0,-2-3 0 0,3 1 0 0,4 3 0 0,4-2 0 16,4 1 0-16,-1-3 0 0,-6 0 0 0,5 2 0 16,5 0 0-16,-1 2 0 0,-5-3 0 0,-1 1 0 15,-4 1 0-15,4 1 0 0,4 2 0 0,-6-2 0 16,-5-5 0-16,-3 1 0 0,-1 1 0 0,1 2 0 16,1 2 128-16,-5 2-128 0,-5-4 128 0,-5 0 0 15,-6-1 0-15,-5 0 0 0,0 1-128 0,-2 1 160 16,-1 0-160-16,-3 2 160 0,-3 3-160 0,-6 0 0 15,-4-3 0-15,-6-2 0 0,-3-3 0 0,-6 0 0 16,-5 0 128-16,-2 3-128 0,-4 1 0 0,-2-1 0 16,-12 1 0-16,0 0 0 0,0 0-176 0,0 0 48 15,2-11 0-15,-2 11 0 0,0 0 128 0,-15-3-160 0,-3-1 160 0,-7-1-160 16,-6-2 160-16,-7 4 0 0,-8 0 0 0,-7-1-128 16,-4-1 128-16,-3 3 0 0,-2 0 0 0,-1 1 0 15,0 1 0-15,-10-1 0 0,-9-2 0 0,-3 3 0 16,1 0 128-16,-3 2-128 0,2 0 128 0,-8 1-128 15,-10-2 144-15,0 4-144 0,2 0 192 0,-6 0-192 16,-5 0 128-16,-1 2-128 0,-2-5 0 0,1 4 0 16,2 5 0-16,-2-6 0 0,-10-1 0 0,10 3 0 15,5 1 0-15,-3 2 0 0,-4-7 0 0,8 3 0 16,8 4 0-16,2-1 0 0,1 1 0 0,3-2 0 16,0-3 0-16,6-1 0 0,11-2 0 0,7 5 0 15,5 3 0-15,4-3 0 0,0 2 0 0,4-5 0 16,4-3 0-16,6 1 0 0,8 0 0 0,8 2 0 0,3-4 0 15,9 2 0-15,5 1 0 0,3-2-144 0,11-1 144 0,0 0-128 16,0 0 128-16,0 0-128 0,18 0 128 0,6 2 0 16,4-2-144-16,9-2 144 0,9 2 0 0,4-2 0 15,7-5 0-15,1 2 0 0,3 0 0 0,7 0 0 16,4 0 0-16,11 0 0 0,8 0 0 0,1-5 0 16,-5 0 0-16,7 1 0 0,8 4 0 0,2-3 0 15,3-1 0-15,1 1 0 0,0 3 0 0,5 2 0 16,6-1 0-16,-4-4 0 0,-7 2 0 0,4 4 0 15,6 2 0-15,-6-2 0 0,-6-6 0 0,-2 4 0 16,0 4 0-16,-1 2 0 0,0-5 0 0,-8 2 0 16,-6-3 0-16,-2 4 0 0,-2 4 0 0,0-3 0 15,-5 0 0-15,-8-1 0 0,-8 0 0 0,-5 0 0 0,-6 0 0 0,-3 3 0 16,-6 3 0-16,-4-1 0 0,-6-1 128 16,-4 0-128-16,-5-1 0 0,-8-1 0 0,-6-2 0 0,-11 0 0 15,0 0-128-15,0 0-64 0,-18 0-16 0,-8-2 0 16,-7-1 48-16,-7 2 16 0,-5 1 0 0,-7 1 0 15,-6 0 144-15,-12 4-192 0,-12-3 192 0,-2-4-192 16,-2-1 192-16,-2 1-128 0,-2 2 128 0,-10 0-128 16,-10-1 128-16,2 1 0 0,4 0 0 0,-9 0 0 15,-7-1 0-15,1 1 0 0,2 0 0 0,-3 0 0 16,-4 1 0-16,1-2 0 0,1 0 0 0,1 1 128 16,0 2-128-16,0-3 0 0,2-4 0 0,6 5 0 15,6 1 0-15,-1-1 0 0,-1-1 0 0,6-2 0 16,10 2 0-16,9 1 0 0,6 2 0 0,5 0 0 15,3-2 0-15,11 0 0 0,11 0 0 0,7 0 0 0,8 0 0 0,10 1 0 16,7-1 0-16,16 0 0 0,0 0 0 0,6 13 0 16,8-3 0-16,14 1 0 0,12-3-144 0,12 2-48 15,11-4-16-15,11 3 0 0,6-4 64 0,17 4 16 16,14-1 0-16,9 0 0 0,1-2 128 0,16-2 0 16,14 2-144-16,4 2 144 0,2-2 0 0,9 3 0 15,11-4 0-15,8 1 0 0,5 2 0 0,-1-2 0 16,-1 5 0-16,-2-3 0 0,-3 4 0 0,1-1 0 15,3 3 0-15,-4 0 128 0,0 4 0 0,-9 0-128 16,-10 0 192-16,-1 1-64 0,0 0-128 0,-8 2 128 16,-10 2-128-16,-5 1 128 15,-1 1-1280-15,-15 4-256 0,-14 4-48 0</inkml:trace>
  <inkml:trace contextRef="#ctx0" brushRef="#br0" timeOffset="130523.26">10853 5930 21535 0,'-4'-18'960'0,"3"11"192"0,1 7-928 0,4-12-224 0,-1 5 0 0,4-1 0 0,-7 8 304 0,10-4 16 16,1 2 0-16,3 0 0 0,4-1 32 0,0-1 16 15,0 1 0-15,3 2 0 0,3 1-160 0,1-1-16 16,3-3-16-16,-3 3 0 0,3-1-176 0,3 2 0 16,2 2 0-16,2-2 0 0,2-2 0 0,4 4 0 15,2-1 0-15,6 3 0 0,6 0 0 0,1-1 0 16,1-3 0-16,0 0 0 0,2 0 176 0,2 2-48 16,3 0-128-16,5 1 192 0,8-2 208 0,3-1 48 15,-4-1 0-15,4-1 0 0,1 4 96 0,7 0 32 16,5 1 0-16,-2-1 0 0,0-3-160 0,0 2-32 15,2 4 0-15,6-1 0 0,7-2-96 0,-3-1-32 0,-4-1 0 0,4 4 0 16,2-2-32-16,1 2-16 0,-2-4 0 0,0 1 0 16,-1 2-32-16,7-2-16 0,5 0 0 0,-2-1 0 15,-5 0-160-15,4 3 128 0,4 1-128 0,-3-3 128 16,-1-2-128-16,0 1 0 0,1 5 0 0,1-1 0 16,2-4 0-16,-3 2 0 0,-2-1 144 0,3 3-144 15,4-3 0-15,-3-1 128 0,-6 0-128 0,4 3 0 16,3 1 0-16,-3-2 128 0,-5-4-128 0,0 2 0 15,-1 4 192-15,2-3-48 0,0 0 0 0,-1-1 0 16,-3 1 48-16,1 1 0 0,6 0 0 0,-5 0 0 16,-5-4-192-16,-2 2 0 0,-1 3 0 0,2-1 0 15,2-5 0-15,-5 1 128 0,-6 0-128 0,0 2 0 16,-1 2 0-16,-3-2 0 0,4-4 0 0,-3 3 0 16,-8 0 0-16,-1 1 128 0,0 2-128 0,-1-2 0 0,2-2 0 0,-3 1 0 15,-8-4 128-15,-3 1-128 0,-2 2 0 0,-1 2 0 16,-1 2 0-16,1-2 128 0,-2-4-128 0,-2 0 0 15,-7-2 0-15,-3-2 0 0,-2 3 144 0,-4 0-144 16,-2 0 160-16,-3 1-160 0,-4 2 256 0,-2-1-32 16,-4 0-16-16,-2 2 0 0,-4-3 0 0,-3 2 0 15,-3-1 0-15,-3 3 0 0,-5 3-80 0,-9-3 0 16,0 0-128-16,0 0 192 0,0 0-192 0,0 0 144 16,-13-1-144-16,-5-1 128 0,-3 1-128 0,-2 0 0 15,-5-2 0-15,-4 2 0 0,-4 1 0 0,-3 1 0 16,-4 2 0-16,-4-1 0 0,-4 3 0 0,-6 0 0 15,-8-2 0-15,0-2 0 0,0-2 0 0,-1 1 0 0,-3 0 0 16,-2 3 0-16,-2-1 0 0,-4 1 0 0,-9-3 128 0,2-2-128 16,0-1 0-16,-5 1 0 0,-4 1 0 0,-3 0 0 15,-5-2 0-15,0 1 128 0,0 2-128 0,-7-2 0 16,-8 0 0-16,1-2 0 0,0 1 128 0,-5 1-128 16,-10 1 0-16,4-1 128 0,0 0-128 0,-5 1 128 15,-5-1-128-15,3 1 128 0,1 0-128 0,-4-1 128 16,-8 0-128-16,2 2 0 0,2-1 144 0,-3 1-144 15,-4 0 0-15,1 1 128 0,1 1-128 0,-3-2 0 16,0-2 0-16,2 2 144 0,-2 0-144 0,3 0 0 16,-1 0 128-16,0 0-128 0,-2 2 0 0,6 1 0 15,4-2 0-15,0 1 0 0,-4-2 128 0,6 1-128 16,4-1 0-16,-1 2 0 0,-1 0 0 0,7-1 0 16,2-2 0-16,3 1 0 0,0-2 0 0,5 0 0 15,4-1 0-15,4 2 0 0,3 1 0 0,1-3 0 0,-2 1 128 0,6 1-128 16,5-3 0-16,3 0 0 0,3 1 0 0,1 1 0 15,0-2 0-15,5 0 0 0,5-5 0 0,7 6 0 16,4 1 0-16,1 1 0 0,-3 0 0 0,4-2 0 16,4-1 0-16,4 2 0 0,9-2 0 0,3 2 0 15,3 0 0-15,5 2 0 0,3 0 0 0,6-1 0 16,2 0 0-16,5 1 0 0,0 0 0 0,4 0 0 16,3 0 0-16,5 0 0 0,10 0 0 0,0 0-176 15,0 0 176-15,0 0-208 0,0 0 32 0,0 0 16 16,15-5 0-16,4 3 0 0,0 2 160 0,4 4-192 15,4-3 192-15,3 1-192 0,6-2 192 0,3 1 0 0,4 0 0 0,7 2-128 16,3-2 128-16,7 0 0 0,4 1-144 0,-1-2 144 16,2 0 0-16,2 2 0 0,1 2 0 0,8-3 0 15,8 1 0-15,1-4 0 0,-1-3 0 0,5 4 0 16,3 1 0-16,7 0 0 0,6-1 0 0,-1-2 0 16,-2-1 0-16,6 2 0 0,5-1 0 0,4-2 0 15,1 1 0-15,4 0 0 0,6 2 0 0,-3-1 0 16,5-2 0-16,4 3 0 0,2-1 0 0,1 1 0 15,0-3 0-15,5 1 0 0,5 3 0 0,-4-2 0 16,2-2 0-16,1 1 0 0,4-2 0 0,-2 2 0 16,-6 1 0-16,6 1 0 0,0-2 0 0,1-1 0 15,-1 1 0-15,-2 0 0 0,0-1 0 0,0 0 0 16,0 3 0-16,-2-1 0 0,-3 1 0 0,1-1 0 16,-1 0 0-16,-3 0 0 0,-5-1 0 0,1 1 0 15,0 1 0-15,-3-1 0 0,-6-4 0 0,-1 3 0 0,1 1 0 0,-3 2 0 16,-2-2 0-16,-5 1 0 0,-2-2 0 0,-1 1 0 15,0 1 0-15,-4-1 0 0,-5 2 0 0,0-1 0 16,0-1 0-16,-5-1 0 0,-7 2 0 0,-5 0 0 16,-6 1 128-16,-2 0-128 0,-1-2 0 0,-4 2 0 15,-3-1 0-15,-6 0 0 0,-9 1 0 0,-5-2 0 16,-3 3 0-16,-5 0 0 0,-6 3 0 0,-4-2 0 16,-6-2 0-16,-3 1 0 0,-5 3 0 0,-3-1 0 15,-2-1 0-15,-13-1 0 0,0 0 0 0,0 0 160 16,0 0-160-16,0 0 160 0,-11 3-160 0,-2 1 0 15,-6-2-160-15,-5 2 160 0,-6-1 0 0,-4-1 0 16,-4-1 0-16,-5 3 0 0,-4 0 0 0,-7 1 0 0,-7-1 0 0,-2 0 0 16,-3 0 0-16,-3 1 0 0,-1 0 0 0,-5-3 0 15,-2 2 0-15,-5 1 0 16,-5-2 0-16,0 1 0 0,-2-2 0 0,-2 2 0 0,-6-2 0 0,-1 1 0 16,-2-1 144-16,1 0-144 0,-2-1 0 0,-6 0 144 15,-6 2-144-15,3 1 0 0,-2-2 0 0,-5 2 0 16,-6-1 0-16,-1-1 0 0,1-1 128 0,-3 2-128 15,-4 1 0-15,1 0 0 0,-1-2 0 0,-2 1 0 16,-5-2 0-16,-2 3 0 0,6-2 0 0,-6 3 0 16,-6 0 0-16,4 1 0 0,4-1 0 0,-6 1 0 15,-3-2 0-15,6 2 0 0,4 2 0 0,-2-6 0 16,-6 1 0-16,4 1 128 0,4 2-128 0,-1-2 0 16,-3-2 0-16,6 2 0 0,3 1 0 0,0 0 0 15,0-3 0-15,4 0 0 0,3 2 0 0,1 0 0 16,-1-4 0-16,5 4 0 0,5-2 128 0,1 1-128 0,-5-2 0 0,7 1 0 15,7 1 0-15,5 0 0 0,3 0 0 0,2 0 0 16,0-3 0-16,5-1 0 0,7 1 0 0,7 1 0 16,5 0 0-16,2 0 0 0,1-2 0 0,2 0 0 15,4-4 0-15,5 2 0 0,8 1 0 0,5-1 0 16,3 1 0-16,5-1 0 0,3 1 0 0,5-2 0 16,3 0 0-16,4 1 0 0,2 2 0 0,3-1-144 15,3-2 144-15,1 0-160 0,2 3 160 0,9 1-192 16,0 0 192-16,0 0-192 0,0 0 192 0,0 0 0 15,0 0 0-15,0 0 0 0,9-5-128 0,2 2 128 16,2 2-128-16,2 0 128 0,3-2 0 0,4 3-160 0,3 0 160 16,4 3 0-16,3-1-128 0,2 3 128 15,4 0 0-15,6 3 0 0,5-4 0 0,3-1-128 0,4 0 128 0,3 1 0 16,-1 0 0-16,3-2 0 0,3 2 0 0,6 2 0 16,5-1 0-16,0-2 0 0,-2-2 0 0,2 2 0 15,-2 1-128-15,6 5 128 0,2-2 0 0,4 2 0 16,2-6 0-16,0 0 0 0,0 0 0 0,3 3 0 15,4 1 0-15,3-1 0 0,2-3 0 0,0-1 0 16,1 1 0-16,7-1 0 0,6 1 0 0,-1 1 0 16,-4-1 0-16,4 0 128 0,4-1-128 0,-1 0 0 15,2-1 0-15,-1 3 0 0,1 0 0 0,0-1 0 16,-1-6 0-16,-1 3 128 0,0 2-128 0,3-1 0 16,4-1 0-16,-3-1 0 0,-4-1 0 0,2 2 0 15,6 2 0-15,-3-2 0 0,-6-2 0 0,3 2 0 16,2 0 0-16,1-3 0 0,-7-2 0 0,1 4 0 0,-3 1 0 15,5 0 0-15,-2 0 0 0,-2-3 0 0,-5 1 0 16,5-2 0-16,1 1 0 0,-5 1 0 0,-7-2 0 0,-1 3 128 16,-3 2-128-16,1-1 0 0,0-1 0 0,-6-1 0 15,-6 1 0-15,-1 1 0 0,-1 0 0 0,0-1 0 16,0-4 0-16,-5 2 0 0,-5 2 0 0,-3 0 128 16,-4 1-128-16,0 0 0 0,1 0 0 0,-5-2 0 15,1 1 0-15,-11-1 0 0,-3 0 0 0,-4 1 0 16,-3-3 0-16,-5 2 0 0,-2 0 0 0,-6 1 128 15,-3 0-128-15,-4 1 0 0,-3 1 0 0,-5-1 0 16,-3-1 0-16,-12 1 0 0,0 0 128 0,0 0-128 16,5-6 0-16,-5 6 144 0,0 0-144 0,-9-8 128 0,-3 2-128 0,0 0 128 15,-7-2-128-15,-3 1-192 0,-3 0 32 16,-6 3 16 0,-3 2-1264-16,-6 2-240 0,1 2-48 0</inkml:trace>
  <inkml:trace contextRef="#ctx0" brushRef="#br0" timeOffset="132392.66">21692 5661 15087 0,'-18'-9'656'0,"8"2"160"0,-2 2-656 0,2 3-160 15,0-2 0-15,0 0 0 0,3 2 624 0,7 2 80 16,0 0 32-16,-8-2 0 0,8 2-256 0,-8 2-48 15,8-2-16-15,0 0 0 0,0 0-112 0,0 0-32 16,0 0 0-16,5 11 0 0,6-3-16 0,2 2-16 16,1-2 0-16,7 2 0 0,3-4-240 0,5 3 128 15,5-4-128-15,4 5 0 0,6-1 128 0,5 3-128 0,8-4 0 16,4 1 144-16,3-4-144 0,2 1 0 0,1-1 0 0,6 0 0 16,6 2 0-16,3 2 160 0,3-4-160 0,-1 0 160 15,-4-5 96-15,3 2 0 0,3 3 16 0,5-1 0 16,2 1 32-16,-3-2 0 15,-4 1 0-15,4-2 0 0,3 0-112 0,1 2-32 0,2-4 0 0,-1 0 0 16,-4-1-32-16,4 2 0 0,2 1 0 0,0-3 0 16,-3-4-128-16,-4 0 192 0,-3-1-192 0,0 3 192 15,5 3-192-15,-3-1 0 0,-5-2 0 0,-3 2 128 16,-4-2-128-16,0 2 0 0,2-1 0 0,-3 2 128 16,-2 0-128-16,-7 3 0 0,-6 1 0 0,-4-4 0 15,1-2 0-15,-1 0 0 0,-1 5 0 0,4-2 0 16,4 2 0-16,-3-1 128 0,-5-2-128 0,-6-1 0 15,-6 0 0-15,1 0 0 0,-2-1 0 0,-2 2 0 0,-3 2 0 0,-1 1 0 16,1 2 128-16,-3-1-128 0,-3-4 0 0,-4 0 0 16,-4 2 0-16,-3-2 0 0,-4 1 320 15,-3 0 16-15,-3-1 16 0,-11 0 0 0,10 0-352 0,-10 0-288 16,0 0 48-16,0 0 16 0,0 0 416 0,-10 0 96 16,-4 0 16-16,-5 0 0 0,-6-2-80 0,-4-4-16 15,-5 3 0-15,-2 0 0 0,-4 1-64 0,-2 0-16 16,-4 2 0-16,-1-1 0 0,-3 0-128 0,-7-1 0 15,-8-1 0-15,-3 0 0 0,-5-1 128 0,1 3-128 16,1 0 0-16,-4 1 128 0,-2 1-128 0,-8-1 0 16,-4-3 144-16,-1 3-144 0,1-1 128 0,-4 0-128 15,-4 1 160-15,-2 0-160 0,-5-1 0 0,6-1 128 16,4 2-128-16,-6 0 0 0,-7-3 0 0,4 1 0 0,3 1 128 16,2 1-128-16,1 3 0 0,-1-2 128 0,-5-4-128 0,7 3 0 15,3 2 128-15,3-1-128 0,-1-1 0 0,2 4 144 16,0-2-144-16,6-1 0 0,5 2 0 0,4 1 0 15,2 2 0-15,-1-1 128 0,0-3-128 0,5 1 0 16,6 1 0-16,6 3 0 0,4-4 0 0,9 1 0 16,5-1 0-16,5-1 0 0,3 1 0 0,5-1 0 15,-1 2 0-15,9 0 0 0,-1-2 0 0,6 1 0 16,2 1 0-16,10-4 0 0,0 0 0 0,0 0 0 16,0 0 0-16,0 0 0 0,9 5 128 0,4 0-128 15,5-8 0-15,3 1 160 0,3 1-160 0,7-1 160 16,3 1-160-16,7 1 128 0,3 1-128 0,9 1 128 15,6-2 0-15,4 0 0 0,1-4 0 0,2 3 0 16,2-2-128-16,3 6 0 0,3-3 0 0,8 0 128 0,7-3-128 0,0 0 160 16,-2 0-160-16,6 1 160 0,4 5-160 0,5-3 0 15,4-1 0-15,-1-2 0 0,-2 2 0 0,5 0 0 16,4 1 128-16,-4 1-128 0,-5-1 0 0,3 1 160 16,3 5-160-16,-1-3 160 0,-3-4-160 0,0 1 128 15,-8 1-128-15,4 3 128 0,1 2-128 0,-7 1 128 16,-10-4-128-16,-5 1 128 0,-4-1-128 0,-1 2 128 15,0 4-128-15,-8-3 128 0,-6 3-128 0,-9-4 0 16,-8-2 0-16,-6-1 128 0,-6-1-128 0,-4 1 128 16,-9-1-128-16,-5 3 128 0,-14-4-128 0,0 0 0 15,0 0 0-15,0 0 0 0,0 0-128 0,0 0 128 0,-11 6 0 16,-6 0 0-16,-4 1 0 0,-9-2 0 16,-8-1 0-16,-9-2 0 0,-9-3-160 0,-4-2 160 0,-3 1-208 0,-2 2 80 15,-2 0-64-15,-10-1 0 0,-9-3 0 0,-6-1 0 16,-4 2 192-16,-2 2-192 0,0 0 192 0,-6-2-192 15,-8 1 192-15,4-1 0 0,2 2-144 0,-5 1 144 16,-8-3 0-16,4 3 0 0,3-1 0 0,0 1 0 16,-2 0 0-16,0 0-176 0,-4-1 176 0,4 1-128 15,2 2 128-15,-2 3 0 0,-5-6 0 0,9 2 0 16,6 2 0-16,-2-2 0 0,-1 2 0 0,6-3 0 16,5-3 0-16,10 6 0 0,7 2 0 0,3 1 0 15,1-2 0-15,4-4 0 0,2-3 0 0,9 3 0 16,4 3 0-16,12-3 128 0,2 0-128 0,6 0 0 15,6 0 0-15,6 0 0 0,6 0 0 0,5-1 0 16,4-1 0-16,9 2 0 0,0 0 0 0,0 0 128 16,8-7-128-16,6 2 144 0,4 0-144 0,8 1 160 0,7 0-160 0,9 1 192 15,5 1-192-15,12-1 192 0,8-3-48 0,6-3 0 16,0 1 0-16,9 0 0 0,5 2 32 0,11 1 0 16,8 2 0-16,-1-4 0 0,-1 0-176 0,8-2 0 15,9 2 0-15,0 1 0 0,-3 1 128 0,8 2-128 16,7 2 0-16,-3-3 128 0,0-2-128 0,2 2 0 15,9 4 0-15,-6-2 0 0,-6-2 0 0,5 1 0 16,3 4 0-16,-5 2 0 0,-7-4 0 0,1 2 128 16,1 4-128-16,-8 0 0 0,-8 2 0 0,-6-5 0 15,-3 3 0-15,-3 3 0 16,0-2-320-16,-11-2-160 0,-13 0-32 0,-5 1-8960 16,-4-1-1808-16</inkml:trace>
  <inkml:trace contextRef="#ctx0" brushRef="#br0" timeOffset="133359.04">22358 5855 6447 0,'-17'-2'576'0,"-2"-2"-576"0,0 3 0 0,-4-3 0 15,2-1 1056-15,0 2 96 0,1 1 32 0,0-1 0 16,1-1-352-16,1 0-64 0,1 1 0 0,5 0-16 16,1 1-32-16,11 2 0 0,-9-6 0 0,9 6 0 15,-3-7 112-15,3 7 32 0,0 0 0 0,14-3 0 16,3-2-512-16,6-1-96 0,4 6-32 0,6-1 0 16,6-1-224-16,10 2 0 0,4-1 0 0,12 2 0 15,10 3 0-15,4-1 0 0,-3-5 0 0,12 0 0 16,7-2-336-16,8 0 32 0,8-3 16 0,2-1 0 15,1 2 288-15,8-2 0 0,8 3 0 0,0-1 0 16,-5-3 0-16,6 4 0 0,8-3 0 0,-1 3 0 16,-4 2 192-16,4 2 32 0,5-3 16 0,-1 0 0 15,1 3 0-15,-6 0 0 0,-6 0 0 0,-3 1 0 0,-2 0 32 16,-4 1 16-16,-5 1 0 0,-12 2 0 0,-11-1-64 16,-6-1-16-16,-5 2 0 0,-7 0 0 0,-6 1 32 0,-12-2 0 15,-9-2 0-15,-11 1 0 0,-9 3 0 0,-10 2 0 16,-7-2 0-16,-12-5 0 0,0 0-240 0,-12 4 128 15,-6 0-128-15,-11 2 0 0,-9-2 240 0,-10 1-48 16,-11-1-16-16,-4 1 0 0,-6-2-176 0,-2 1 160 16,-3 1-160-16,-10 4 160 0,-11 1-160 0,-2 1 0 15,-1 1 144-15,-6-2-144 0,-6 2 0 0,-6-4 128 16,-4-2-128-16,-3 2 0 0,-1 6 0 0,-5-2 0 16,-3-4 0-16,1 2 128 0,-1 1-128 0,2 1 0 15,-1-6 0-15,4 4 128 0,4 1-128 0,-2-2 0 16,-1-3 0-16,7 1 0 0,6 0 0 0,-2-2 0 0,2 0 0 0,8-1 0 15,8-3 0-15,4 3 0 0,1-2 0 16,6 0 0-16,4-2 0 0,8-2 128 0,9-1-128 0,11 0 0 16,8 2 272-16,13 0-16 0,10-1 0 0,6 0 0 15,10-3 64-15,7 5 16 0,9-7 0 0,12 2 0 16,11-5-96-16,14 4-32 0,11-3 0 0,14 2 0 16,17-3-208-16,3 1 0 0,7-3 0 0,14 5 0 15,17 0 0-15,2 0 0 0,-1-2 0 0,13 1-160 16,11-3 160-16,6 4 0 0,4-2 0 0,1 0 0 15,-1-5 0-15,5 0 0 0,5 3 0 0,-1-1-128 16,-4 7 128-16,-1-3 0 0,-7 1 0 0,5 4 0 16,0 3-352-16,-6 1 16 0,-14 3 0 0,-1 6-7824 15,3 3-1568-15</inkml:trace>
  <inkml:trace contextRef="#ctx0" brushRef="#br0" timeOffset="134976.78">11195 5904 25455 0,'-7'-12'1120'0,"7"12"240"0,0 0-1088 0,0 0-272 0,0 0 0 0,0 0 0 0,13-1 128 0,-3 0-128 16,3-2 192-16,4 0-192 0,2 5 512 0,5-1-16 15,2-1 0-15,6 0 0 0,6-1 144 0,7-1 16 16,4 1 16-16,5-4 0 0,0 3-352 0,6 0-64 16,4 2 0-16,6 0-16 0,6-1-240 0,4 0 144 15,3-1-144-15,1 0 128 0,-1-1-128 0,9 1 0 16,2 4 0-16,1-4 0 0,2-3 0 0,0 0 0 16,3-3 0-16,7 4 0 0,2 2 0 0,-1-1 128 15,-5-3-128-15,6-2 0 0,5 2 0 0,-3-3 0 16,0 1 128-16,1 3-128 0,1 0 0 0,3 1 192 15,3 0-192-15,1 1 192 0,-5-5-192 0,5 4 192 16,4 2-192-16,-2-2 192 0,-2-2-192 0,3 3 160 0,7 2-160 0,-4-3 160 16,-4 0-160-16,4-1 0 0,4 2 144 0,-2 2-144 15,-5-1 0-15,4 2 128 0,4 1-128 0,-5 0 0 16,-5-1 0-16,2 3 0 0,-1 2 0 0,0-3 128 16,-5 0-128-16,1-1 0 0,-1 3 0 0,-1 0 0 15,-2-3 0-15,-3 1 0 0,-7-2 0 0,3 2 0 16,2-1 0-16,-6-1 128 0,-8 0-128 0,-3 0 0 15,-5 1 0-15,2-1 0 0,-1 1 0 0,-5-1 128 16,-8-1-128-16,-3 0 0 0,-3 0 0 0,-3-1 0 16,-2 0 0-16,-6 1 0 0,-5-1 128 0,1 1-128 15,-6-3 176-15,-5 3-48 0,-10-2 0 0,-1 1 0 16,-3 1 192-16,-3-2 16 0,-5 2 16 0,-3 1 0 16,-4 0-112-16,-2 0-32 0,-12 0 0 0,7 0 0 15,-7 0-16-15,0 0-16 0,0 0 0 0,0 0 0 16,0 0-176-16,0 0 192 0,0 0-192 0,0 0 192 15,0 0-192-15,-10 6 0 0,0-2 0 0,0-2-176 16,10-2-288-16,-13 4-64 0,2 1-16 0,0-1 0 16,1-1-2336-16,1 1-480 0</inkml:trace>
  <inkml:trace contextRef="#ctx0" brushRef="#br0" timeOffset="135561.29">22449 5928 13823 0,'-2'-9'1216'0,"2"9"-960"0,0 0-256 0,0 0 0 16,-8 0 320-16,8 0 0 0,-9 6 16 0,9-6 0 16,-10 1-336-16,-1-1 0 0,2 0 0 0,0 2-192 31,-1-1-272-31,1 0-64 0,0 0-16 0,0 1 0 0,1-2-480 0,8 0-112 0,-10-2-16 0,1 2 0 16,9 0 272-16,-9 3 48 15,9-3 16-15,-7 4 0 0,7-4 1104 0,0 0 224 0,0 0 32 0,0 0 16 16,0 0 1072-16,0 0 224 0,0 0 32 0,14-5 16 0,1 3-528 0,4 1-96 15,1 0-32-15,6-2 0 0,4 1-224 0,5-2-64 16,3-1 0-16,2 1 0 0,2 0-272 0,0 2-64 16,-1-5-16-16,2 2 0 0,3 2-160 0,4-3-16 15,2 1-16-15,6 3 0 0,6 2-160 0,-1-1-48 16,1-3 0-16,-1 2 0 0,1-3-208 0,1 0 0 16,1 3 0-16,5-1 0 0,4 2 0 0,0 0 0 15,-4-2 0-15,0 1 144 0,1-2-144 0,3 2 0 16,2 2 0-16,1-1 0 0,2-1 144 0,-4-1 0 15,-2 1 0-15,-2-1 0 0,1 2-144 0,3-2 192 16,4 3-192-16,-4-1 192 0,-2-2 96 0,-2 1 32 16,0 1 0-16,0 2 0 0,1 3 0 0,-1-2 16 0,0 1 0 0,-7-1 0 15,-4 0-144-15,-2 0-16 0,-1-1-16 0,1 3 0 16,-2 4-160-16,0-2 128 0,0 4-128 0,-2-3 128 16,-5-1-128-16,-6 0 0 0,-7-2 0 0,-5 1 0 15,-6 6 0-15,-3-1-304 0,-5 2 48 0,-5 5-8832 16,-6-2-1760-16</inkml:trace>
  <inkml:trace contextRef="#ctx0" brushRef="#br0" timeOffset="153291">11136 6123 7487 0,'0'0'320'0,"0"0"80"0,7-5-400 0,-7 5 0 15,7-9 0-15,-7 9 0 0,7-5 480 0,-7 5 16 0,6-6 0 0,-6 6 0 16,5-8 208-16,-5 8 64 0,3-5 0 0,-3 5 0 16,2-7-272-16,-2 7-48 0,0 0-16 0,3-8 0 15,-3 8-432-15,0 0 128 0,0 0-128 0,0 0 0 16,-2-8 0-16,2 8 0 0,0 0 0 0,0 0 0 15,-6-6 384-15,0 2 0 0,6 4 0 0,-8-2 0 16,8 2 128-16,-9 0 0 0,9 0 16 0,-9-2 0 16,9 2 272-16,0 0 48 0,0 0 16 0,0 0 0 15,0 0-144-15,0 0-16 0,0 0-16 0,0 0 0 16,0 0-48-16,0 0-16 0,16 0 0 0,1-1 0 16,2-1-112-16,3-2 0 0,5-1-16 0,-1 1 0 15,6 1-192-15,4 0-48 0,3-3 0 0,4 3 0 16,4-2-112-16,2-3-16 0,-1 3-128 0,0-2 192 15,1-4-192-15,3 3 0 0,4-2 128 0,5 5-128 0,2 1 0 16,3-3 0-16,0 0 0 0,1-3 0 0,-5 0 0 0,4 0 0 16,0 7 0-16,4 1 0 0,4 1 128 0,-2-1-128 15,-1-2 0-15,-1 2 0 0,0 1 0 0,0-1 128 16,1 4-128-16,3 0 0 0,2 2 192 0,-1-4-16 16,-2-3 0-16,2 2 0 0,1 2 16 0,3 3 0 15,2-1 0-15,2-3 0 0,1-4 0 0,-3 0 16 16,-1 0 0-16,3 3 0 0,2 2-48 0,1-1-16 15,-1-1 0-15,1 0 0 0,-5 0-144 0,2 1 160 16,-1 1-160-16,2 0 160 0,0-2-160 0,-1 0 192 16,-6 1-192-16,1 0 192 0,-1 1-192 0,5 1 0 15,2 2 0-15,-4-4 128 0,-4-2-128 0,-1 2 0 0,0 1 0 0,0 4 0 16,4 0 128-16,-4-2-128 0,0-3 0 0,-3 2 128 16,-2 2-128-16,0 1 160 0,-1 0-160 0,2-4 160 15,4 2-32-15,-4-4 0 0,-2-3 0 0,-3 1 0 16,-3 2-128-16,2 1 160 0,-4-1-160 0,1-2 160 15,2 3-160-15,-1-2 192 0,-5-5-192 0,-2 4 192 16,-4-3-192-16,-3 5 128 0,0-1-128 0,-2 2 128 16,-3 1-128-16,1 1 0 0,-2 4 144 0,0-4-144 15,-1-3 0-15,-3 0 0 0,-2-1 0 0,-5 4 128 16,-4-2-384-16,-1 0-64 0,-2 1 0 0,1 1-16 16,-4 0-1936-1,-1 0-384-15,4 3-80 0,-3 2-16 0</inkml:trace>
  <inkml:trace contextRef="#ctx0" brushRef="#br0" timeOffset="154057.26">22240 5778 20271 0,'-16'-14'896'0,"7"5"192"0,2 2-880 0,7 7-208 16,0 0 0-16,0 0 0 0,0 0 640 0,0 0 96 15,0 0 16-15,6-5 0 0,-1-1-464 0,8 1-96 16,1 1 0-16,5 2-16 0,3-2 80 0,4 0 32 0,5 3 0 0,6-1 0 16,6 1 16-16,5 0 0 0,4 1 0 0,2 0 0 15,-1 0-48-15,2 0-16 0,2-1 0 0,5 1 0 16,6 0 64-16,4-2 16 0,6 2 0 0,-3 0 0 15,-4 0 80-15,4 0 32 0,1 2 0 0,7-2 0 16,3-2 32-16,1 2 16 0,-4-1 0 0,1 0 0 16,0-1-80-16,4 2-16 0,2 0 0 0,-3 0 0 15,-7 2-160-15,0 0-32 0,-3 0-16 0,3 0 0 16,0-1-176-16,-1 3 128 0,-4 3-128 0,-1-4 128 16,-9 2-128-16,-3 3 0 0,-1 1 0 0,-2 1 0 15,-2-1-256-15,-4 2-64 0,-7 2-32 0,-4 2-9312 16,-6 7-1856-16</inkml:trace>
  <inkml:trace contextRef="#ctx0" brushRef="#br1" timeOffset="161545.91">3862 7040 20271 0,'-14'-5'1792'0,"5"3"-1424"0,0 1-368 0,9 1 0 15,-10 1 544-15,10-1 32 0,-9 4 16 0,9-4 0 16,-8 5 368-16,8-5 80 0,0 0 16 0,0 0 0 16,0 0-224-16,0 0-64 0,7 9 0 0,4-5 0 15,2 0-176-15,5 0-32 0,4-2-16 16,4 1 0-16,2-2-272 0,5 3-48 0,4 0-16 0,6 0 0 16,5-4-80-16,1 1-128 0,1 0 176 0,2 2-176 15,2 0 240-15,4 0-64 0,3-4-16 0,5 1 0 16,6 0 112-16,-2 1 32 0,6 0 0 0,1 1 0 15,1-4 16-15,5 1 0 0,3-2 0 0,2 2 0 16,-1 0-48-16,1 1 0 0,-3-3 0 0,5 2 0 16,3 0-16-16,0 0-16 0,-1 1 0 0,-1-3 0 15,1 2 0-15,2-1 0 0,1 2 0 0,-2 2 0 0,-4 2-80 16,-1-3-16-16,-1 0 0 0,2 0 0 0,3 2 48 16,-3-3 0-16,-5 1 0 0,-2 0 0 0,-2 1 0 0,-5 0 0 15,-1 1 0-15,-3 2 0 0,-1-1-16 0,-6 1 0 16,-10 5 0-16,-3-5 0 0,-4-1 0 0,-4 2 0 15,-6-1 0-15,-5-1 0 0,-4-1 16 0,-4-1 0 16,-3 3 0-16,-6-1 0 0,-4-1-192 0,-11-3 0 16,0 0 0-16,10 2 128 0,-10-2-128 0,0 0 128 15,0 0-128-15,0 0 128 0,0 0-128 0,0 0 0 16,-14-1-192-16,4 0 192 16,-1-2-1280-16,-3 2-128 0,1-2-16 0,-1 3-16 15,0 2-1504-15,0-1-320 0</inkml:trace>
  <inkml:trace contextRef="#ctx0" brushRef="#br1" timeOffset="163029.96">9067 7078 26719 0,'0'0'2368'0,"11"0"-1888"0,3 0-480 0,7 3 0 16,2-1 272-16,7 2-32 0,3 1-16 0,8 3 0 15,5-2-32-15,4 2 0 0,5-2 0 0,4 0 0 16,-4 3 192-16,5-4 48 0,5-2 0 0,6 1 0 16,5 2-128-16,5-1-32 0,1-1 0 0,2 2 0 15,0 2-144-15,5-2-128 0,5 4 144 0,1-3-144 0,1 0 0 0,2 0 0 16,1-1 0-16,5 2 0 0,5-3 0 0,1 1 128 15,-4 0-128-15,6-2 0 0,8 3 0 0,-5-1 144 16,-1-2-144-16,4 0 128 0,2 1 64 0,5 2 0 16,-3-2 0-16,3 4 0 0,-1-2-32 0,3-2 0 15,3 2 0-15,0-2 0 0,3 2-16 0,1 2 0 16,-1-3 0-16,2 4 0 0,1-2-144 0,-1 1 0 16,-1-5 0-16,2 2 0 0,2 7 0 0,-1-2 0 15,0-5 0-15,3 0 128 0,1 5-128 0,-4-6 0 16,-3-1 0-16,3 4 128 0,5-1-128 0,-6 1 0 15,-2-4 0-15,1 1 0 0,4 4 0 0,-5-2 0 0,-3-2 0 0,2 2 0 16,2-4 0-16,-4 0 0 0,-5 0 0 0,2 0 0 16,2 2 0-16,-4-2 0 0,-4-3 144 0,2 0-144 15,1 0 0-15,-3-1 144 0,-3-4-144 16,-2 2 0-16,-1 2 128 0,-2-2-128 0,0-1 0 0,-5 1 0 16,-1-4 128-16,1 5-128 0,3-1 144 0,-6-1-144 15,-6-5 0-15,-2 3 0 0,-2 2 0 0,1-1 0 16,0 1 0-16,-4-1 0 0,-6-1 0 0,-3 0 0 15,-1 2 0-15,-1 1 0 0,1-3 0 0,-4-2 0 16,-8 3 0-16,-4 0 0 0,-3-3 128 0,-3 5-128 16,0 3 0-16,-4-2 0 0,2 0 0 0,-5-1 0 15,-3-3 0-15,-3 1 0 0,-1 0 0 0,-2 0 0 16,-1 1 0-16,-2 1 0 0,-2 2 0 0,-1 0 0 16,1 0 0-16,-2-1 0 0,-1 0 0 0,-2-3 0 15,-2 1 192-15,-2 1-64 0,-5 3-128 0,-1-1 192 0,-4-3-48 16,0-1-16-16,-4 1 0 0,1 2 0 0,-3 0 0 0,-1 1-128 15,0 0 192-15,-1 0-64 0,-3 1-128 0,-1-2 160 16,-1-1-160-16,-8 3 160 0,9 0-160 0,-9 0 128 16,10 3-128-16,-10-3 128 0,0 0-128 0,0 0 0 15,9-1 0-15,-9 1 0 0,7 3 0 0,-7-3 0 16,0 0 0-16,0 0-176 16,0 0-384-16,8 3-80 0,-8-3 0 0,0 0-9552 15,0 0-1904-15</inkml:trace>
  <inkml:trace contextRef="#ctx0" brushRef="#br1" timeOffset="164231.62">22981 7068 4607 0,'-14'5'400'0,"5"-1"-400"16,-4 3 0-16,4-2 0 0,-2 2 1440 0,1 0 208 15,-2-3 32-15,3 1 16 0,0 2-704 0,2-2-144 16,0 2-16-16,1 0-16 0,0-2-64 0,6-5-16 15,-8 4 0-15,8-4 0 0,-6 6 16 0,6-6 0 16,-5 5 0-16,5-5 0 0,0 0-128 0,0 0-32 16,-3 10 0-16,3-10 0 0,0 0-80 0,6 10-32 15,3-2 0-15,4-2 0 0,2-4 288 0,6-2 64 16,3 0 16-16,8-2 0 0,7 0 112 0,9-3 0 0,7-2 16 0,7 2 0 16,6-2-160-16,8-1-48 0,9-3 0 0,9 2 0 15,9-1-192-15,2 3-64 0,1 0 0 0,8 0 0 16,7 3-336-16,-3-1-176 0,-3-1 160 0,6 3-160 15,7 1 0-15,-2 2 128 0,-4 0-128 0,5 0 0 16,5 0 0-16,-5 1 0 0,-5 2 0 0,0 1 0 16,4-1 0-16,-6 1 0 0,-9 0 0 0,-3 2 0 15,-1 3 0-15,-1-2 0 0,-2 3 0 0,-9-3 0 16,-3 4 0-16,-10-3 0 0,-3 4 0 0,-4-3 0 16,-4 2 0-16,-7 2 0 0,-8-4 0 0,-8 2 0 15,-8-3 0-15,-9 1 144 0,-5-3-144 0,-11 3 128 16,-5-3-128-16,-10-6 128 0,0 0-128 0,-7 14 128 15,-10-3-128-15,-8 0 0 0,-10-1 0 0,-10-2-176 0,-13-1 48 0,-6 1 0 16,-6-4 0-16,-5 0 0 0,-4-3-64 0,-10 0 0 16,-10 2 0-16,-3 1 0 0,-2-2 192 0,-7 2-192 15,-7 1 192-15,-7-1-192 0,-4-4 192 0,-6 0-160 16,-6 1 160-16,-1-1-160 0,-3 0 160 0,-8-1 0 16,-7-3 0-16,0 3 0 0,0 1 0 0,-2-3 0 15,-6-2 0-15,-1 0-128 0,-1 1 128 0,5 3 0 16,8-2 0-16,4 1 0 0,0-1 128 0,15 3-128 15,12 0 160-15,6 2-160 0,3 1 176 0,11 4-176 16,8-1 192-16,12 0-192 16,8 5-1424-16,4-4-400 0,-24 5-80 0,24-7-16 0</inkml:trace>
  <inkml:trace contextRef="#ctx0" brushRef="#br1" timeOffset="166134.14">1912 8282 17215 0,'-35'-9'768'0,"13"5"144"0,-4 1-720 0,1 1-192 16,1-3 0-16,-1 2 0 0,0 2 0 0,0-2 0 15,0 1 144-15,3-1-144 0,-1 0 240 0,1-3-32 16,-1 1 0-16,0 0 0 0,2-5 112 0,0 4 32 15,1-2 0-15,0 2 0 0,-2 1-192 0,2-2-32 16,-1 4-128-16,4-1 192 0,0 2-192 0,2 1 0 16,2 0 0-16,2-2 0 0,0-2 128 0,4 4 0 15,7 1-128-15,0 0 192 0,0 0-48 0,0 0-16 16,0 0 0-16,0 0 0 0,0 0 0 0,0 0 0 16,7 10 0-16,4-3 0 0,1-1 128 0,6 0 0 0,4 1 16 0,2 3 0 15,3-1-16-15,3 1-16 0,3 3 0 16,3-5 0-16,-2 3 16 0,3-4 0 0,2 5 0 0,3-3 0 15,2 2 16-15,3-1 16 0,3 3 0 0,8 1 0 16,3 1-48-16,2-1-16 0,3-4 0 0,0 2 0 16,0-5-32-16,6 4 0 0,4-4 0 0,5 3 0 15,1-2-48-15,-1 0-16 0,-1-3 0 0,3-2 0 16,2 5 64-16,5-3 0 0,3-2 0 0,1-2 0 16,-4-4-192-16,4 1 0 0,5-1 144 0,-5-3-144 15,-1 0 144-15,0 1-144 0,0-4 192 0,3 2-192 16,5-2 192-16,-5 2-192 0,-4-5 192 0,0-2-192 15,-1 0 144-15,3 0-144 0,1 2 0 0,-2 2 144 16,-4-3-144-16,-5-1 0 0,-1 2 0 0,1 2 128 0,2 0-128 0,-3 0 0 16,-5-5 0-16,-1 2 0 0,-4 1 0 0,1-1 128 15,0-1-128-15,1 1 0 0,-1 3 0 0,-6-3 0 16,-4 1 128-16,-3 2-128 0,-4-4 0 0,0 4 0 16,-2 3 0-16,0 0 128 0,-2-2-128 0,-3 5 0 15,-3 1 0-15,-4-2 0 0,-5-1 0 0,-5 3 0 16,-3 3 0-16,-3-2 0 0,-4 1 0 0,-1 0 0 15,-8 1 0-15,-2 0 0 0,-12 0 192 0,0 0-32 16,0 0-16-16,0 0 0 0,0 0 1136 0,0 0 240 16,-6 10 32-16,-7 1 16 15,-5-2-1888-15,-6 3-384 0,-2 3-80 0,-9 0-16 0,-4-1 800 0,-8-1 0 16,-6 1 0-16,-3 1 0 0,-2 2 0 0,-3-1 144 16,-1 1-144-16,-7 1 128 0,-4 2-128 0,-7-1 0 15,-7 0 0-15,1 3 0 0,-3 3-144 0,-4 1 144 0,-2 1 0 0,-10-4 0 16,-1-4-144-16,-2 2 144 0,-2 3 0 0,-3 0-144 15,-9-4 144-15,6-1 0 0,3 2-144 0,-6-1 144 16,-7-1 0-16,3-1 0 0,4-1 0 0,-3-1 0 16,-3 1 0-16,0-2 0 0,6 1 0 0,-3-2 0 15,-6-1 0-15,5-2 0 0,4 1 0 0,3-4 0 16,0 2 0-16,4-4 0 0,-2-2 128 0,6 0-128 16,6 0 0-16,1-4 0 0,-5-4 0 0,11 0 128 15,6-1-128-15,5-2 0 0,8-1 0 0,-1-1 0 16,2-7 0-16,4 0-176 0,5-2 16 0,8 2 0 15,5-1-208-15,8 1-32 16,4-2-16-16,8 2 0 0,6 4 80 0,7 0 16 0,2-2 0 0,4 3 0 16,5 1 96-16,7-3 32 0,3 4 0 0,5-2 0 15,1-1-144-15,5 5-32 0,6 0 0 0,5-2 0 0,4 0 112 16,5-1 0-16,6 3 16 0,7 2 0 0,9 3 240 0,4 4 0 16,5 0 0-16,0 3-144 0,2-1 144 0,5 5 0 15,4 1 160-15,8 3-160 0,10-2 192 0,-3 2-48 16,-2 0-16-16,6-1 0 0,5 2 32 0,5 0 0 15,3 0 0-15,-1-2 0 0,-2-1-16 0,6 2 0 16,8-3 0-16,-1 2 0 0,-8 0-144 0,5 0 192 16,5 0-192-16,-4 1 192 0,-4-7-192 0,2 3 0 15,0-2 144-15,1-1-144 0,0-1 0 0,-2-1 128 16,-6-3-128-16,5-1-8512 16,1 1-1760-16</inkml:trace>
  <inkml:trace contextRef="#ctx0" brushRef="#br1" timeOffset="168690.14">1115 4214 23039 0,'-7'-5'2048'0,"1"3"-1648"0,6 2-400 0,-6-3 0 16,6 3 256-16,0 0-48 0,-8-5 0 0,8 5 0 15,-4-8 32-15,4 2 0 0,3-5 0 0,2-1 0 16,1-1 48-16,3-3 16 0,3-3 0 0,2-3 0 16,0-2-176-16,3 2-128 0,2 0 192 0,-1-1-192 15,1 1 0-15,0 2 0 0,2 2 0 0,-1-1 0 16,2 0 0-16,-2 4 0 0,-1 1 0 0,0 5 0 0,-1 0 0 0,-2 5 0 16,-2 3 0-16,0 2-144 0,-3 2 144 0,-1 5 0 15,-3 4 0-15,1 4 0 0,-7 2 192 0,-1 3-48 16,-4-1 0-16,2 7 0 0,-1 2 176 0,0 0 16 15,-1 3 16-15,-4-2 0 0,-2-4-16 0,-2-2 0 16,1-3 0-16,0-1 0 0,-2-1 256 0,0-2 48 16,0 0 16-16,2-6 0 0,0 0-112 0,-2-5-32 15,-1 0 0-15,1-2 0 0,-1-3-224 0,1-2-48 16,0-3-16-16,1-3 0 0,1-2-48 0,-1-4-16 16,1-1 0-16,2-2 0 0,1-187-160 0,3 364 0 15,-1-184 0-15,5-5 0 0,3 1 128 0,4-3-128 16,1-5 0-16,0 5 128 0,4 2-128 0,-3 0 0 15,4 4-160-15,1-1 160 0,-2 6 0 0,0 7 0 0,1-1-128 0,-1 9 128 16,-2 3 0-16,3 5 0 0,-6 3 0 0,3 6 0 16,-3 4 0-16,-1 2-144 0,-2 2 144 0,-2 6 0 15,-1-2 0-15,-2 7 0 0,-2 0 0 0,-2-3 128 16,-3 0-128-16,-2-2 0 0,0-3 128 0,-3-3-128 16,-1-2 128-16,0-2-128 0,-1-1 128 0,2-6-128 15,-1-1 208-15,0-3-16 0,0 0-16 0,1-6 0 16,2-5 32-16,2-1 16 0,1-4 0 0,0 0 0 15,0-6-64-15,4 1-16 0,1-3 0 0,3-3 0 16,0-7-144-16,3 1 0 0,3-3 0 0,1 3 0 16,-1-1 0-16,2 4 0 0,3-3 0 0,-2 4 0 15,2 4 0-15,-3 4 0 0,0 6 0 0,1 1 0 16,-8 8 0-16,10 3-144 0,-2 6 144 0,-2 2 0 16,-1 7 0-16,-2 5-128 0,-3 1 128 0,-4 8 0 0,1 2 0 0,-2 2 0 15,-1-3 0-15,-4-3 0 0,2 0 0 0,2-8 0 16,-1-1 0-16,2-5 0 0,0-3 0 0,1-2 128 15,4-11-128-15,0 0 0 0,0 0 128 0,0 0-128 16,0 0 0-16,0 0 144 0,0-14-144 0,3-2 0 16,3-2 144-16,1-2-144 0,1-6 0 0,4 2 0 15,2 0 0-15,0-5 0 0,-1-2 0 0,1 5 0 16,1-1-128-16,1 4 128 0,0 3-128 0,-1 3 128 16,-1 5-128-16,-1 5 128 0,-2 6 0 0,-1 2-128 15,-1 6 128-15,-3 4 0 0,-2 4 0 0,-3 4-160 16,-1 0 160-16,-2 8 0 0,-2 4 0 0,-2 2 0 15,-3 2 0-15,-3 1 0 0,-3-2 0 0,-1-1 128 0,-2 0-128 16,0-6 0-16,0-5 0 0,4-5 128 0,0-3-128 0,2 0 0 16,0-6 144-16,3-2-144 0,9-6 128 0,0 0-128 15,0 0 128-15,-7-10-128 0,2-1 128 0,2-5-128 16,3-1 0-16,0-5 0 0,0-1 0 0,3 0 0 16,2-5 0-16,0 4 0 0,0-1 0 0,1 3 0 15,0 2-160-15,1 2 160 0,-2 1 0 0,0 7-144 16,-1-1 144-16,-4 11 0 0,0 0 0 0,0 0 0 15,0 0 0-15,0 0 0 0,4 15 0 0,-4 3-128 16,-2 1 128-16,-3-1 0 0,-2 1 0 0,-2-1 0 16,-1-4 0-16,1-4 0 0,1 0 128 0,0-4-128 15,1 3 128-15,7-9-128 0,0 0 160 0,0 0-160 16,0 0 176-16,0 0-176 0,0 0 192 0,-4-13-192 16,3 1 144-16,2-4-144 0,3 1 0 0,0-5 144 0,2 0-144 15,0-1 0-15,3 1 0 0,0 1-176 0,0 1 176 0,-3 4 0 16,-1 5-144-16,-5 9 144 0,0 0 0 0,0 0 0 15,0 0 0-15,9 5 0 0,-5 8-176 0,0 0 176 16,-1 2-128-16,-1 0 128 0,-2 0 0 0,0 2 0 16,-1-3 0-16,0-4 0 0,-2 3-192 0,3-13 64 15,-4 9 0-15,4-9 0 0,0 0-192 0,0 0-48 16,0 0 0-16,0 0 0 16,0 0-32-16,0 0-16 0,-1-9 0 0,2-1 0 15,2-3-224-15,-1-1-32 0,1-1-16 0,-1 1 0 0,2 1 256 0,-3 0 48 16,2 1 16-16,-2 1 0 0,-1 11 368 0,2-10 0 15,-2 10 0-15,0 0 0 0,0 0 0 0,0 0 192 16,0 0-32-16,0 0 0 0,0 12-160 0,0-12 128 0,-3 9-128 16,0 3 128-16,2-3-128 0,-3 3 160 0,1-1-160 0,0-2 160 15,3-9-160-15,-3 13 0 0,-2-6 0 0,0 2 0 16,5-9 864-16,-5 7 144 0,5-7 16 0,0 0 16 31,0 0-1632-31,-7 3-336 0,7-3-64 0,0 0-16 0,-9 0 800 0,9 0 208 0,0 0 0 0,0 0 0 16,0 0 0-16,0 0 0 0,-7-6 0 0,7 6 0 15,0 0 0-15,0 0 0 0,0 0 0 0,0 0 0 16,-5-5 0-16,5 5 0 0,0 0 0 0,0 0 0 16,0 0 0-16,0 0 0 0,-7-4 0 0,7 4 0 15,0 0 0-15,0 0 0 0,-8-2 160 0,8 2-160 16,0 0 160-16,0 0-160 0,0 0 160 0,0 0-160 16,-8-4 128-16,8 4-128 0,0 0 0 0,0 0 144 15,-6-4-144-15,6 4 0 0,0 0 0 0,-4-8 128 0,4 8-128 0,-5-7 0 16,5 7 0-16,-2-8 0 0,-1-1 0 0,3 9 0 15,0 0 0-15,0-7 0 0,0 7-208 0,0 0 16 16,0 0 16-16,6-8 0 0,-6 8-16 0,0 0 0 16,0 0 0-16,0 0 0 0,0 0 192 0,11 2-128 15,-11-2 128-15,0 0-128 0,0 0 128 0,5 11 0 16,-5-11 0-16,2 12 0 0,-2-3 0 0,0-9 0 16,-1 13 0-16,1-13 0 0,0 0 0 0,0 0 0 15,0 0 0-15,0 0 0 0,0 0 0 0,0 0 0 16,0 0 128-16,0 0-128 0,0 0 144 0,0 0-144 15,0 0 192-15,2-10-192 0,1 2 128 0,0-2-128 16,0 2 0-16,2-2 0 0,2 1 0 0,0-1 0 0,4 4 0 16,-5-3 0-16,0 1 0 0,-6 8 0 0,10-5 0 15,-10 5 0-15,13 0 0 0,-13 0 0 0,12 6 0 0,-2 5-144 16,-10-11 144-16,9 11 0 0,-3 1 0 0,-2 2 0 16,1-3 0-16,-1 3 0 0,-2 0 0 0,-2-4 0 15,0 3 0-15,-1-2 0 0,1-11 0 0,0 0 0 16,-5 8 0-16,5-8 0 0,-6 10 0 0,6-10 0 15,-8 3 0-15,8-3 192 0,-9 0-32 0,9 0-16 16,-10-3 64-16,2-3 16 0,3-1 0 0,-1 0 0 16,3-5-96-16,1 1-128 0,-1-1 176 0,2-2-176 15,0 2 128-15,-1-1-128 0,2-4 0 0,0 3 0 16,2 2 0-16,0 3 0 0,1-3 0 0,-3 12 0 16,4-10 0-16,-4 10 0 0,0 0 0 0,0 0 0 15,0 0 0-15,0 0 0 0,0 0-192 0,0 0 192 0,0 0-144 0,7 9 144 16,-3 4-128-16,-1-2-9376 15,-5 3-1872-15</inkml:trace>
  <inkml:trace contextRef="#ctx0" brushRef="#br1" timeOffset="185314.18">666 10113 5519 0,'0'0'496'0,"-9"0"-496"0,0 0 0 0,9 0 0 16,-9-2 2080-16,2-1 320 0,7 3 64 0,-8-1 16 15,8 1-1072-15,0 0-224 0,-6-3-32 0,6 3-16 16,0 0-288-16,0 0-48 0,-9-6-16 0,9 6 0 16,-4-8 0-16,4 8 0 0,0 0 0 0,1-12 0 15,-1 12-80-15,5-10 0 0,2-2-16 0,-1 4 0 16,2 1-240-16,2 2-64 0,1-4 0 0,-6 5 0 15,3 0-208-15,1 0-48 0,0-1-128 0,1 2 192 16,0 0-192-16,2 2 0 0,-2 1 128 0,9 1-128 16,-5 2 0-16,1 4 0 0,-3 1 0 0,-4 3 0 15,3 1 0-15,-4 2 0 0,-2 1 0 0,-1 1 0 16,-1 0 0-16,-1 0 0 0,-2-1 176 0,-1 1-176 0,-3 1 304 0,-1-1-48 16,-3-2-16-16,0 0 0 0,-3-4 272 15,-1 1 48-15,-1 1 16 0,-1-6 0 16,-3-1 0-16,7-2 0 0,0 1 0 0,-3-3 0 0,-1-1-16 0,0-1 0 15,-1-5 0-15,1 0 0 0,0-2-64 0,-9-9-16 16,7-1 0-16,3 0 0 0,3-1-240 0,1 1-48 16,3 0-16-16,2 2 0 0,3-2-176 0,1 2 0 15,0 0 144-15,2 1-144 0,3 1 0 0,0 4 0 16,2-1 0-16,0-1 0 0,2 2 0 0,0-3 0 16,3 2 0-16,0 2-128 0,2 5 128 0,-1-1-128 15,0 0 128-15,-6 4-128 0,2 1 128 0,1 0 0 16,0 0-144-16,1 0 144 0,0 5 0 0,-1 1-144 15,3-1 144-15,6 8 0 0,-4-4-144 0,-2 3 144 16,-3 6 0-16,-2 0-144 0,-3 0 144 0,0-2 0 0,-1 1 0 0,-2-2 0 16,-2-2 0-16,-1 0 0 0,-3-1 0 0,3-2 0 15,-3 1 0-15,-1-3 0 0,-3 0 0 0,8-8 128 16,-7 1-128-16,-3 2 144 0,2-3-144 0,8 0 160 16,-11-5-16-16,2-4 0 0,1 1 0 0,2-3 0 15,-1-1 16-15,2-2 0 0,1-2 0 0,3-1 0 16,0 0-160-16,2-1 0 0,2 0 144 0,-1-1-144 15,7-3 0-15,0 1 128 0,1 0-128 0,2 1 0 16,0 1 0-16,4 1 0 0,0 2 0 0,2 2 0 16,0 5 0-16,2-1 0 0,3 5-144 0,-3 2 144 15,1 2 0-15,-1 1-144 0,0 1 144 0,1 5 0 16,-2 5-176-16,0 1 176 0,-3 1-160 0,-3 5 160 16,-3 2-128-16,-1 4 128 0,-3-3 0 0,-2 5-144 15,-2 4 144-15,-2-1 0 0,-3-5-144 0,-2 1 144 0,-4 1 0 0,-2-5 0 16,-3 1 0-16,-3-3 0 0,3-2 0 0,-2-6 0 15,-1 2 0-15,1-6 128 0,-2 1-128 0,-1-2 160 16,0-4-160-16,0-1 160 0,1-2 16 0,0-1 0 16,0-5 0-16,2-2 0 0,2-4-48 0,1 0 0 15,0-2 0-15,3-3 0 0,0-1-128 0,1-2 128 16,3 2-128-16,2-2 128 0,1 2-128 0,3 0 0 16,2 0 0-16,3 1 128 0,1 0-128 0,3 1 0 15,2 1 0-15,3 4 0 0,0 2 0 0,3-2 0 16,1 4 0-16,1 5 0 0,2 0-192 0,1 8 48 15,-1 0 0-15,2 2 0 0,-2 0 144 0,-1 2-128 16,-1 4 128-16,-1 3-128 0,-4 2 128 0,-3 1 0 0,-2 3-144 16,-2 3 144-16,-5-1 0 0,-3-1 0 0,-4 3 0 0,-2-3 0 15,-1-1 0-15,-1-1 0 0,-4-5 0 0,-2-2 0 16,-3 0 0-16,0-4 0 0,0 1 0 0,0-5 128 16,-1 0-128-16,2-4 0 0,-1-4 144 0,1-3-144 15,3-1 224-15,-1-4-32 0,0-2 0 0,2-3 0 16,2 0-32-16,0-3-16 0,3-2 0 0,0-2 0 15,3-5-144-15,2 3 0 0,3 0 0 0,3-1 128 16,1 0-128-16,2 1 0 0,2 5 0 0,4 3 0 16,1 4 0-16,1 0 0 0,0 0 0 0,6 5 0 15,-1 5-144-15,3 4 144 0,0 3-192 0,-3 2 192 16,-3-2-192-16,1 7 192 0,-2-2-192 0,-4 5 192 16,0 4-160-16,-5 4 160 0,-2 4-128 0,-4-2 128 15,-5 3 0-15,-4-1 0 0,-3 5 0 0,-3-2-128 0,-4-6 128 0,-3 0 0 16,-2-3 0-16,1-5 0 0,-1-5 128 0,1 0-128 15,-1-5 160-15,4 1-160 0,-2-5 256 0,2-2-64 16,1-1 0-16,9-3 0 0,-2-1 96 0,1 0 16 16,-2-6 0-16,2 0 0 0,-1-3-304 0,3-2 0 15,-1-3 128-15,-4-14-128 0,5 3 0 0,7 5 0 16,-1 3 128-16,6 5-128 0,1 1 0 0,1 2 0 16,1 6 0-16,0-1 0 0,-6 9 0 0,11-4 0 15,-1 3-144-15,-10 1 144 0,7 1-192 0,1 5 64 16,0 6 0-16,0 3 0 0,1 3-16 0,0 2 0 15,0 3 0-15</inkml:trace>
  <inkml:trace contextRef="#ctx0" brushRef="#br1" timeOffset="201706.71">5395 13135 16575 0,'0'0'1472'0,"0"0"-1168"0,0 0-304 15,0 0 0-15,0-7 560 0,0 7 48 16,0 0 16-16,5-7 0 0,-5 7-192 0,9-7-48 15,-9 7 0-15,0 0 0 0,6-4 128 0,-6 4 0 0,10-3 16 0,-10 3 0 16,10-4 80-16,-10 4 16 0,10-1 0 0,1 1 0 16,-11 0-240-16,14 1-32 0,-3 3-16 0,2-3 0 15,0 1-144-15,0 0-16 0,3-2-16 0,0 0 0 16,2 0-160-16,0 1 0 0,3-1 0 0,4 0 0 16,3 0 0-16,1 0 0 0,3 0 0 0,-2 1 0 15,-1-2 0-15,3 0 192 0,0 1-32 0,0 0 0 16,-1 0 176-16,5 2 48 0,-2 2 0 0,7 1 0 15,0-1-128-15,4-1-32 0,5 0 0 0,1 0 0 16,0 2 0-16,-2-5 0 0,-2-3 0 0,4 3 0 16,0 3-96-16,2-2 0 0,1 2-128 0,4-1 192 15,3 0-64-15,2-1 0 0,-4-2-128 0,0 1 192 16,-3 0-64-16,0 2 0 0,0-1-128 0,3 3 192 0,5 0-192 0,1-1 144 16,2-2-144-16,-5-1 128 0,-2-1-128 0,0 1 128 15,-2 0-128-15,6 0 128 0,-2-2-128 0,6 1 192 16,0 0-192-16,-2 1 192 0,-6 0-192 0,1 0 0 15,1-3 0-15,2 3 0 0,1 3 128 0,3-2-128 16,4-2 0-16,-4 1 128 0,-6-4-128 0,1 3 0 16,-1-1 0-16,0 2 0 0,1 0 0 0,1 0 128 15,5-1-128-15,-5 0 0 0,-5 0 0 0,-1-1 0 16,-4 2 0-16,0-1 0 0,2 1 128 0,1 1-128 16,0 2 0-16,0-2 128 0,-1-1-128 0,-3 0 0 15,-3-1 0-15,-2 1 0 0,1 0 0 0,-1 0 0 0,0 1 0 0,1 0 0 16,-1 3 0-16,1-1 0 0,-2-6 0 15,0 2 0-15,-2 0 0 0,-3-1 0 0,-3 1 0 0,1 0 0 16,-2-2 0-16,-1 3 0 0,0 0 0 0,-2 0 0 16,-1 2 0-16,2-1 0 0,1-1 128 0,1 1-128 15,0-1 0-15,0 0 0 0,-2-1 0 0,-3 1 0 16,-4-3 0-16,-1 3 0 0,-2-1 0 0,0 1 0 16,0 0 0-16,-3 0 0 0,-2 1 0 0,-2-1 0 15,-1 0 0-15,-3 2 0 0,-1 0 0 0,-2-1 0 16,-1 1 0-16,-11-2 0 0,0 0 144 0,0 0-144 15,0 0 208-15,0 0-16 0,0 0-16 0,0 0 0 16,0 0 16-16,0 0 0 0,0 0 0 0,-13 6 0 16,-2-2-32-16,-3-3 0 0,1 2 0 0,-6-1 0 15,0-1-32-15,-4 1 0 0,-1-2 0 0,-2 0 0 16,-6 1-128-16,-3 2 192 0,-6-3-192 0,-3-3 192 16,-3-1-192-16,-1 3 128 0,-1 2-128 0,-2 0 128 0,-1 1-128 15,-1 2 0-15,-5-3 0 0,-7-1 0 0,-6 0 0 0,0 0 0 16,1 0 128-16,0 2-128 0,-1 2 0 0,-5 0 0 15,-7-3 0-15,-2-1 0 0,2 2 0 0,1 1 0 16,-1 1 0-16,-5-1 0 0,-8-3 0 0,3 1 0 16,1 0 0-16,0 3 0 0,-2 1 0 0,-1-1 0 15,-3-1 0-15,4-1 0 0,3 3 0 0,-7 1 0 16,-2-2 0-16,2-1 0 0,4 1 0 0,2 1 0 16,0-1 0-16,-2-2 0 0,-3-1 0 0,3 2 0 15,5-1 0-15,3 1 0 0,0 1 0 0,-1-2 0 16,-2 0 0-16,2-1 0 0,5-1 0 0,3 1 0 15,4-1 0-15,-5 0 0 0,-4-1 0 0,6 1 128 0,3-1-128 16,3-1 0-16,2 2 0 0,-1 0 0 0,-2-1 128 0,3 0-128 16,3-4 0-16,2 2 160 0,4 2-160 0,4 0 160 15,4-2-160-15,1 1 192 0,0-1-192 0,-1-1 192 16,1-1-192-16,4 1 0 0,5-1 0 0,4 0 128 16,3 0-128-16,5 3 0 0,3-2 0 0,5-1 0 15,3 2 0-15,4 1 0 0,2-1 0 0,4 2 0 16,4-1 0-16,10 2 0 0,-8-2-144 0,8 2 144 15,0 0-368-15,0 0 48 0,0 0 0 0,0 0 0 16,10-3 48-16,4 1 16 0,4 2 0 0,2 2 0 16,2 0 256-16,3 0-192 0,6 1 192 0,4-1-160 15,5 5 160-15,3 0 0 0,7-3 0 0,0 2-128 16,1 1 128-16,3-3 0 0,-2-1 0 0,3 4 0 16,3-2 0-16,4 1 0 0,6 3 0 0,3-3 0 0,4 0 0 0,-1 0 0 15,-2-2 0-15,4 2 0 0,4 0 0 0,5-1 0 16,6 2 0-16,-4-1 0 0,0-2 128 0,2-1-128 15,-1 0 160-15,7 0-160 0,3-1 0 0,-3 4 0 16,-1-5 0-16,3 1 0 0,2-2 0 0,0 2 0 16,0 0 0-16,0 1 0 0,-1-5 0 0,4 2 0 15,7 0 0-15,-4 2 0 0,-9-2 0 0,2 0 0 16,4-2 0-16,-2 1 0 0,6-1 0 0,-5 0 0 16,-3 2 0-16,1-2 0 0,3-1 0 0,-5-1 0 15,-3 2 0-15,-3-1 0 0,-2 0 0 0,3 0-160 16,3 0 160-16,-6-2-128 0,-4 2 128 0,-3-1 0 0,-5 1 0 15,1 1 0-15,-1 0 0 0,-3 0 0 0,-2 1 0 16,-2 1 0-16,-6-2 0 0,-4 1 0 0,-3 1 0 0,-1 0 0 16,-2 0 0-16,0 0 0 0,-2 0 0 0,-3 0 0 15,-3 0 0-15,-5 0 0 0,-3-1 0 0,-5 1 0 16,-2 1 0-16,-4-1 0 0,-2 1 0 0,-4-1 128 16,-3 0-128-16,-3 0 0 0,-2 0 0 0,-4 2 0 15,-9-2 0-15,0 0 128 0,0 0-128 0,0 0 128 16,0 0-128-16,0 0 0 0,0 0 0 0,-15 1 0 15,-4-1 0-15,-3 2 144 0,-2-2-144 0,-3 2 0 16,0-2 128-16,-4 0-128 0,-5 0 0 0,-5 0 0 16,-7-2 128-16,-3 0-128 0,-2 1 192 0,-3-1-192 15,-3 2 160-15,-2 0-160 0,-1 2 128 0,-6 1-128 16,-7-1 0-16,-6-2 0 0,3 1 128 0,-2 1-128 16,-1 0 0-16,-4 0 128 0,-6-3-128 0,-3 2 128 0,1 2-128 0,1-2 0 15,2 0 144-15,-8 1-144 0,-6 1 0 0,0-1 0 16,2-4 0-16,-2 2 128 0,-4 0-128 0,0 2 0 15,0-1 0-15,2 0 0 0,2 1 0 0,-4-2 0 16,-5 0 0-16,1 0 0 0,6 0 0 0,-3 0 0 16,-4 1 0-16,4-2 0 0,6 1 0 0,0 0 0 15,2 0 0-15,-3 0 0 0,-3 0 0 0,6 1 0 16,3 0 0-16,0 2 0 0,-2-2 0 0,2 1 0 16,0 1 0-16,4-2 0 0,5 1 0 0,0-1 0 15,-4 1 0-15,8 0 0 0,2-1 0 0,7-1 0 16,3 1 0-16,7 0 0 0,4 1 0 0,2 0 0 15,1 1 128-15,3-2-128 0,2 2 128 0,7-2-128 0,4-1 128 16,7 1-128-16,5 0 0 0,4 2 0 0,9 0 0 16,5-2 0-16,3-1-192 0,10 0 64 0,0 0 0 0,0 0 0 15,0 0-144-15,0 0-32 0,17 5 0 0,6-1 0 16,3-3 144-16,6 0 32 0,5-1 0 0,7 0 0 16,6 0 128-16,1 0 0 0,0 0 0 0,1 0 0 15,4 1 0-15,4 1 0 0,1 0 0 0,8 0 0 16,4 4 0-16,2-2 0 0,-1-2 0 0,2 2 0 15,3-1 0-15,6 0 0 0,5 0 0 0,0 0 0 16,-1-3 0-16,3 1 0 0,2-1 0 0,6-1 0 16,8 1 0-16,-1-2 0 0,-6 1 0 0,5 0 0 15,6-2 0-15,1-1 0 0,6 1 0 0,1-1 128 16,5 0-128-16,1-2 0 0,0-2 128 0,-1 3-128 16,3-3 0-16,1 3 0 0,2-1 0 0,-1-2 128 15,-3 2-128-15,0-3 0 0,-2 3 0 0,-1-5 0 0,-1 2 0 0,1-1 0 16,0 0 0-16,-2-3 0 15,-9 3 0-15,3 0-208 0,1 0 16 0,-6 0-9840 16,-11-2-1968-16</inkml:trace>
  <inkml:trace contextRef="#ctx0" brushRef="#br1" timeOffset="204823.42">10909 12611 6447 0,'-12'-17'272'0,"7"10"80"0,3-5-352 0,2 2 0 16,0 1 0-16,4-1 0 0,2 1 2032 0,2-1 336 15,0 5 64-15,3-5 0 0,-4 0-1248 0,2-2-256 16,0 3-48-16,1-1-16 0,0 3-272 0,-1-2-48 15,-5 1-16-15,5 2 0 0,-9 6-80 0,9-4 0 16,-9 4-16-16,9-4 0 0,-9 4-192 0,0 0-48 16,9 0 0-16,-9 0 0 0,11-1-192 0,-11 1 0 15,6 9 0-15,0 0-160 0,-6-9 160 0,0 8 0 16,-3 4 0-16,-2 2 0 0,1 4 0 0,-1-1 0 0,-1 1 128 0,-2 3-128 16,-2 0 208-16,3 6-16 0,0-2-16 0,-1 2 0 15,1-3 16-15,0 2 16 0,1 3 0 0,1 4 0 16,0-1-64-16,0-3-16 0,0-1 0 0,2-3 0 15,2 4-128-15,1-2 160 0,0 1-160 0,1-4 160 16,3 0-160-16,-2-3 0 0,0-2 144 0,0-1-144 16,2-2 128-16,1-1-128 0,0-3 160 0,0 1-160 15,3 1 256-15,-2-7-64 0,-6-7 0 0,0 0 0 16,12 12 32-16,-2-7 0 0,-10-5 0 0,13 2 0 16,-2 1-32-16,-1 1-16 0,0-2 0 0,-1-1 0 15,4-3-32-15,0-5 0 0,-3 5 0 0,4-2 0 16,0 2-144-16,1-5 160 0,2-2-160 0,2 3 160 15,2-3-160-15,2 3 0 0,0-4 144 0,1 3-144 16,2 1 0-16,0 2 0 0,2-1 0 0,4 1 0 0,1-2 0 0,3 2 0 16,-1 1 0-16,3 2 128 0,2-5-128 0,-1-3 0 15,1 4 128-15,2 1-128 0,2 0 0 0,3 2 128 16,0-1-128-16,5 1 0 0,5 2 0 0,2 0 0 16,1-2 0-16,-2-2 128 0,-1-3-128 0,2 3 0 15,1 5 0-15,2 1 128 0,1-2-128 0,3 0 0 16,6 0 0-16,-4 0 0 0,1 1 0 0,-2 1 0 15,1 3 0-15,2-1 0 0,2 0 0 0,3 0 144 16,1-3-144-16,-1 0 0 0,0-1 128 0,0 6-128 16,2-1 0-16,1 1 0 0,4-2 128 0,-2 0-128 15,-3-2 0-15,0 2 0 0,-1 5 0 0,5-4 0 0,7 0 0 0,-3 1 0 16,0-2 0-16,-1 0 0 0,0 2 128 0,2 5-128 16,3-4 0-16,0 2 0 0,-1-5 0 0,-3 2 0 15,-1 1 0-15,4-4 0 0,3 2 0 0,0 2 0 16,-6-3 128-16,-1-1-128 0,0 4 0 0,3-1 0 15,6-2 0-15,-3 1 0 0,-2 1 0 0,0 0 0 16,-2-1 0-16,4 1 0 0,6-2 0 0,-2-2 0 16,-1 3 0-16,-4-2 0 0,-3-3 0 0,4 1 0 15,7 2 240-15,-3 1-64 0,-4-1-16 0,1 1 0 16,-1-4 32-16,3 3 0 0,4-1 0 0,-1 2 0 16,-5-1-64-16,2-2 0 0,-3-1 0 0,4 0 0 15,0 0-128-15,-2 0 0 0,-4 1 144 0,-1-1-144 16,1-1 0-16,4 1 144 0,-2 1-144 0,-2 2 0 15,-5-1 160-15,4 2-160 0,-3 1 128 0,1-1-128 16,0 2 0-16,0 2 0 0,-5-4 0 0,-1 2 0 0,-1 3 0 16,3-3 0-16,3 3 0 0,-1-2 0 0,-5-1 0 0,-3 3 0 15,-1-4 0-15,1 3 0 0,1-3 0 0,2-2 0 16,-2 3 0-16,-2-1 0 0,-5-2 0 0,-1 0 128 16,1 0-128-16,-2-1 0 0,1-1 0 0,-2 1 0 15,-3 0 128-15,-3-2-128 0,-3 0 0 0,-3 0 0 16,-4 0 0-16,-1 1 128 0,-2 1-128 0,-4 0 0 15,3 0 0-15,-4-2 0 0,-2 3 0 0,-3 0 0 16,-2-1 128-16,-4 2-128 0,-1-2 0 0,-4-1 0 16,1 0 0-16,-2 0 0 0,-2 3 0 0,-1-1 0 15,-1-1 0-15,-1 2 0 0,-3-1 0 0,0-1 0 16,-3-1 0-16,2 2 0 0,-3 1 0 0,0-3 0 0,-2-2 0 0,1-2 128 16,-1-1-128-16,-1 2 128 0,-2-3-128 0,1-3 128 15,-2 1 96-15,1-5 16 0,1 1 0 0,-4-1 0 16,1-4-16-16,2-2 0 0,-2-2 0 0,5-6 0 15,-4-1-96-15,2-2 0 0,2 2-128 0,2-7 192 16,2-5-192-16,2-6 128 0,1 5-128 0,0-6 0 16,-1-1 0-16,1-1 0 0,0-1 0 0,0 2-160 15,-3-2 160-15,0-1 0 0,1 0 0 0,-1 5 0 16,-3 2 0-16,4 2 0 0,-4 1 0 0,2 2 0 16,-1 3 0-16,-1 0 0 0,-1 1 0 0,-1 2-128 15,-1 1 128-15,0 4 0 0,-3-1 0 0,1 4 0 16,-1-2 0-16,0 6 0 0,-2 1 0 0,0 1 0 15,1 0 0-15,0 3 0 0,-2 4 0 0,-1-2 0 16,1 4 0-16,-1 0 0 0,-2 9-144 0,0 0 144 0,3-8 0 0,-3 8-176 16,0 0 176-16,0 0-128 15,0 0-96-15,0 0-16 0,0 0 0 0,0 0 0 0,2 11-16 0,1 3 0 16,-2 2 0-16,1 2 0 0,-2 0 256 0,0 2-176 16,-2 2 176-16,1 6-160 0,0 3 160 0,-2 2-128 15,-1 3 128-15,1 2-128 0,1 0 128 0,-2 0 0 16,-2-1 0-16,1 0-128 0,1 3 128 0,0 0 0 15,1 2-144-15,-1-1 144 0,0 2 0 0,1 0 0 16,1-2 0-16,-1-4 0 0,0-4 0 0,-3 0 0 16,5 1 0-16,-1-1 0 0,-1-3 0 0,-1-2 0 15,0-7 0-15,1 2 0 0,-2 0 0 0,-1-2 0 16,-1-1 0-16,2-3 0 0,-3 0 0 0,-1-2 0 16,0-2 144-16,0 2-144 0,1-2 0 0,-3 1 128 0,0-4-128 15,-2 0 0-15,1-1 0 0,-1 0 144 0,0-1-144 0,-1-2 0 16,-4-5 160-16,-1 0-160 0,-1-1 128 0,-4 0-128 15,-5-1 144-15,-2 0-144 0,-1-3 160 0,-3 2-160 16,-3-2 128-16,-1 2-128 0,1 2 0 0,-2-1 144 16,-5-1-144-16,-2-2 0 0,1-4 0 0,-6 3 0 15,-6 0 192-15,-3 0-64 0,-3 4 0 0,-1-2 0 16,2-1-128-16,-6 3 0 0,-2-2 0 0,-7 1-176 16,-7-2 176-16,0 2 0 0,2 0 0 0,0 1 0 15,-4 0 0-15,-4 1 0 0,-7 0 0 0,1 0 128 16,2 2-128-16,-2 1 0 0,-3-1 0 0,-2 2 0 15,-2 0 0-15,2-3 0 0,2 2 0 0,-6 1 0 16,-3 1 0-16,-3 0 0 0,7-1 0 0,-4-1 0 16,-2-1 0-16,-1 3 0 0,0 0 0 0,-1-3 0 15,0 0 0-15,-3 0 0 0,-2 2 0 0,3 0 0 0,3-2 0 0,-3 0 0 16,-6 2 0-16,3-2 0 0,3 2 0 0,1 1 0 16,-3-3 0-16,3 1 0 0,1 0 0 0,-1-1 0 15,1 1 0-15,-1 0 0 0,0-1 0 0,3-2 0 16,4 0 0-16,-1 0 0 0,-4-2 0 0,4 2 0 15,5 2 0-15,0-2 0 0,-1 0 0 0,0 0 0 16,-2 0 0-16,5 0 0 0,3 1 0 0,-4 2 0 16,-5-2 0-16,7 3 0 0,5-2 0 0,3 3 0 15,0-2 0-15,0-1 0 0,-2-2 0 0,3 2 0 16,7-1 0-16,4 1 0 0,-1 1 0 0,0 1 128 16,-2-3-128-16,2 0 0 0,2-1 0 0,4 2 0 15,2-1 0-15,2 0 0 0,-4 2 0 0,3-2 0 0,-2-1 0 0,4 1 0 16,4 1 128-16,1 0-128 0,3 2 128 0,-2 0-128 15,1-3 0-15,3 1 0 0,-1-2 0 0,3 0-128 16,0 0 128-16,6-1 0 0,1 0 0 0,4-2 0 16,0 3 0-16,0-1 0 0,-1 0 0 0,1 0 0 15,0-3 0-15,1 0 0 0,2 3 0 0,-1-2 0 16,3-1 0-16,4-1 0 0,3 0 0 0,-1 1 0 16,2 1 0-16,2-4 0 0,1 2 0 0,2 0 0 15,-3-5 0-15,3 1 0 0,-1-1 0 0,0 1 0 16,2-4 0-16,2 3 0 0,0 1 0 0,2-2 0 15,0-1 0-15,5 0 0 0,-1 0 0 0,2-3-128 16,0 0 128-16,0-3 0 0,3 1 0 0,0 1 0 16,1-1 0-16,1-1 0 0,-1 1 0 0,3-1 0 15,-2-1 0-15,0 0 0 0,2-3 0 0,1 3 0 0,-1 0 0 0,1 2 0 16,1 2 0-16,2 0 0 0,0 1 0 0,1-3 0 16,0 1 0-16,-1 2 128 0,2 1-128 0,1 2 0 15,1 1 0-15,0 1 0 0,1-1 0 0,-1 3 0 16,3 7 0-16,0 0-128 15,0 0-336-15,0 0-64 0,0 0-16 0,0 0-8944 16,-4 14-1792-16</inkml:trace>
  <inkml:trace contextRef="#ctx0" brushRef="#br1" timeOffset="206610.91">22704 12244 18431 0,'0'0'1632'0,"-4"-8"-1312"15,1-1-320-15,3 9 0 0,0 0 1216 0,0 0 160 0,0 0 32 0,0 0 16 16,0 0-896-16,0 0-176 0,0 0-32 0,0 10-16 16,-2 2 640-16,-1 5 128 0,1 5 16 0,-2 4 16 15,0 4-288-15,-1 3-64 0,4 0-16 0,-2 7 0 16,-1 4-192-16,0 2-32 0,2-3-16 0,-2 3 0 16,3-6-256-16,0 4-48 0,-1-4-16 0,1-2 0 15,-2-2-176-15,2-3 0 0,0-6 144 0,0-1-144 16,-2-5 0-16,2-2 0 0,1-3-192 0,0 0 64 31,0-5-448-31,0 1-64 0,0-12-32 0,0 0-8848 0,0 0-1760 0</inkml:trace>
  <inkml:trace contextRef="#ctx0" brushRef="#br1" timeOffset="206810.34">22364 12678 15663 0,'-9'0'1392'0,"0"-1"-1120"0,9 1-272 0,0 0 0 0,0 0 3488 0,0 0 640 16,0 0 128-16,0 0 32 0,0 0-3232 0,14-5-640 16,2 1-128-16,3 2-32 0,4-2 464 0,3-3 96 15,9 1 16-15,0 4 0 0,2-1-336 0,1 0-64 16,-5-3-16-16,2 2 0 0,-1 2-416 0,0 2 0 16,2 0 0-16,-1 0 0 15,0 0-448-15,2 0-128 0,-3 4-32 0,1-1 0 16,1 1-2496-16,-2-4-496 0,13-5-112 0,-7 1 0 0</inkml:trace>
  <inkml:trace contextRef="#ctx0" brushRef="#br1" timeOffset="207427.49">23675 12436 22111 0,'-19'15'976'0,"7"1"208"0,-2 3-944 0,0 7-240 0,-1 0 0 0,0 5 0 16,-3 1 960-16,0 2 160 0,-1 2 32 0,-1 1 0 16,-1 3-96-16,2-2-16 0,0-1 0 0,3-4 0 15,0-5-368-15,4 0-80 0,2-6-16 0,1-3 0 16,2-4 0-16,2-2-16 0,5-13 0 0,0 0 0 0,0 0 128 0,0 0 16 15,7-8 16-15,3-2 0 0,2-5-208 0,2-4-32 16,2-5-16-16,2-2 0 0,1-2-208 0,2 0-32 16,2-2-16-16,0 3 0 0,-1 0-208 0,2 4 0 15,-1 1 128-15,-4 0-128 0,0 4 0 0,0 5 0 16,-1 1 0-16,-2 5 0 0,-1 1 0 0,-1 6-128 16,-1 4 128-16,-1 5 0 0,-2-4-128 0,-1 9 128 15,-3 6 0-15,0 3 0 0,-1 2 0 0,-2 1-128 16,-1 3 128-16,-2 2 0 0,-2 2 0 0,-2 0 0 15,0-2 0-15,0 1 0 0,1-5 0 0,-1 0 0 16,0-7 0-16,1-2 0 0,2-7 0 0,1-11 0 16,0 9 0-16,0-9 144 0,0 0 96 0,0 0 16 0,7-5 0 15,0-8 0-15,3-1 80 0,3-5 32 0,2-4 0 0,2-1 0 16,1-4-208-16,1 2-32 0,0-4-128 0,0 2 192 16,1-1-192-16,1 2 0 0,-1 5 0 0,1 3 0 15,0 2 0-15,-1 6-128 0,0 3 128 0,-2 5 0 16,0 1-144-16,-1 3 144 0,-5 3 0 0,0 5-144 15,-2 1 144-15,-2 7-160 0,-2 2 160 0,-1 1-160 16,-1 4 160-16,-3 4 0 0,-1 4 0 0,0 0 0 16,-1-2 0-16,-2 3 0 0,1 0 0 0,-1 2 0 15,-1-2 0-15,2-4 0 0,1-1 0 0,1-4-128 16,2 1 128-16,1-4-192 0,0-2 192 0,4-1-192 16,-2-3-400-1,4-1-96-15,1-4-16 0,3 0 0 0,1-6-2304 16,1-4-480-16</inkml:trace>
  <inkml:trace contextRef="#ctx0" brushRef="#br1" timeOffset="207795.34">24406 12948 27183 0,'0'0'1200'0,"0"0"256"0,0 0-1168 0,0 0-288 16,0 0 0-16,0 0 0 0,14 2 0 0,0-2-272 15,-2-5 48-15,5-1 16 0,2 0 944 0,2-5 192 0,4 4 32 0,3-5 16 16,-2 1-320-16,0-2-64 0,-1 0-16 0,-3 5 0 16,-3-5-432-16,-1 1-144 0,-2 5 0 0,-2-2 0 15,-4 1 176-15,-10 8-176 0,0 0 160 0,0 0-160 16,0 0 288-16,0 0-32 0,-6 8-16 0,-6 2 0 15,-3 5 80-15,-3 3 32 0,1 1 0 0,-6 4 0 16,-3 1-32-16,1 0 0 0,2 0 0 0,1 4 0 16,3-1 0-16,3 1-16 0,1-5 0 0,2 4 0 15,0-2-304-15,4-2 160 0,2-1-160 0,3-5 128 16,1-3-128-16,3 0 0 0,5-2 0 0,3-6 0 16,2 2-368-1,5-4-48-15,3-4-16 0,5-3 0 0,8-2-1808 0,3-3-352 0,1-2-80 0</inkml:trace>
  <inkml:trace contextRef="#ctx0" brushRef="#br1" timeOffset="208128.27">25150 12891 24879 0,'-24'5'2208'0,"-1"0"-1760"15,-2 5-448-15,3-2 0 0,2 2 880 0,3-1 80 16,-1 3 32-16,4 0 0 0,0-2 0 0,4 4 0 15,0 0 0-15,2-4 0 0,-1 2-992 0,4-4-448 16,2 3 48-16,1-3 0 0,2 1 1472 0,2-9 288 16,0 0 64-16,6 8 16 0,2-2-816 0,2-2-176 15,-10-4-16-15,15 0-16 0,-1-1-96 0,4-2 0 16,0 1-16-16,-1-6 0 0,4-1-160 0,-3-1-16 0,-1 4-128 0,2-3 192 16,1 3-192-16,-1-2 144 0,-3 3-144 0,-2 4 128 15,-2 1-128-15,-2 2 0 0,-10-2 0 0,10 9 0 16,-2 1 224-16,-1 3-32 0,-2 2-16 0,0 2 0 15,-2 0-32-15,-1 1 0 0,1 0 0 0,-2 1 0 16,0-2-144-16,1-2 0 0,-1-4 0 0,0 2 0 16,3-2-288-16,1-3-96 0,-5-8 0 0,12 5-16 31,0 1-2096-31,4-6-400 0,-1-5-96 0</inkml:trace>
  <inkml:trace contextRef="#ctx0" brushRef="#br1" timeOffset="208478.1">25626 12941 27647 0,'-15'7'2448'0,"1"2"-1952"16,1 3-496-16,1 4 0 0,1-1 640 0,1-1 48 16,0 2 0-16,0 1 0 0,-2-2 320 0,3 0 64 15,0-3 16-15,2-3 0 0,0 2-128 0,2-4-32 16,1 0 0-16,4-7 0 0,0 0-304 0,0 0-64 15,0 0-16-15,9 4 0 0,1-3-128 0,3-3-32 16,1-6 0-16,1 2 0 0,3-1-48 0,0-3-16 16,2-1 0-16,2 1 0 0,1-3-320 0,-2 1 0 15,-1 4 0-15,-3-3 0 0,0 3 0 0,-2 2 128 0,0 4-128 0,-2 1 0 16,-13 1 0-16,12 5 0 0,-12-5 0 0,8 11 0 16,-1 7 0-16,-5-2 0 0,-2 0 0 0,0 1 128 15,-2 8-128-15,-1-2 0 0,-1-3 0 0,1-1 0 16,0-1 0-16,-1 0 0 0,-1-3 0 0,1-4 0 15,3-1-192-15,1 2-48 0,0-12-16 0,0 0 0 32,3 6-1456-32,-3-6-288 0,12 3-64 0,2-5-8880 0,0 0-1760 0</inkml:trace>
  <inkml:trace contextRef="#ctx0" brushRef="#br1" timeOffset="208742.31">26212 12859 21183 0,'0'0'1888'0,"0"0"-1504"16,-9 9-384-16,3 3 0 0,-1 5 2368 0,1 2 384 16,0 4 96-16,-2 5 16 0,-2-1-1456 0,0 3-272 15,-2 4-64-15,1-2-16 0,1-3-160 0,-2 2-16 16,1-1-16-16,0-2 0 0,0 0-416 0,0-1-64 15,0 0-32-15,3-4 0 0,1-4-352 0,3-2 0 16,2-3 0-16,1-1 128 16,1-13-512-16,0 0-112 0,10 4-16 0,4-4 0 15,0-4-2000-15,2-6-416 0,8-7-80 0,1-2 0 0</inkml:trace>
  <inkml:trace contextRef="#ctx0" brushRef="#br1" timeOffset="209129.23">26539 12916 10127 0,'0'0'448'0,"-7"8"96"0,-2 1-544 0,2 2 0 0,0 0 0 0,1 5 0 16,1 1 4192-16,-1 3 736 0,-2 0 128 0,-1 1 48 16,3 2-3120-16,-5-1-608 0,1-4-128 0,1 1-32 15,3 0-224-15,-3-1-48 0,3-3-16 0,1-4 0 16,0 0-112-16,5-11-32 0,-3 7 0 0,3-7 0 15,0 0-304-15,0 0-64 0,0 0-16 0,0 0 0 0,13-9-64 0,-1 0-16 16,4-6 0-16,0-1 0 0,1 0-96 0,1-1-32 16,-2-4 0-16,2 1 0 0,0 1-192 0,1 1 0 15,-1-4 0-15,-1 5 0 0,1 0 0 0,-1 4 0 16,-2 2 0-16,0 6 0 0,0 1 0 0,-1 3 0 16,-1 1 0-16,-1 4 0 0,-5 1 144 0,1 7-16 15,-6 1 0-15,1 7 0 0,-3 2-128 0,-1 0 0 16,-2 1 0-16,2 1 0 0,-4-1 0 0,0 1 128 15,0 2-128-15,-2-5 0 0,1 0 144 0,1 0-144 16,2-4 160-16,1 0-160 0,4 0 0 0,5-4-288 16,1-4 32-16,4 0 16 0,1-2-128 0,2-5-16 15,4-3-16-15,3-3 0 16,2-2-2672-16,0-6-512 0</inkml:trace>
  <inkml:trace contextRef="#ctx0" brushRef="#br1" timeOffset="209529.53">27371 12845 28559 0,'-11'-3'2544'0,"-2"2"-2032"0,0 1-512 0,1 3 0 16,-1-1 736-16,-2 4 48 0,-3 3 16 0,-1 3 0 15,-3-3-64-15,2 5-16 0,-1-2 0 0,4 2 0 16,0 3 80-16,3 1 16 0,1 1 0 0,5 1 0 15,2-2-432-15,4-2-64 0,2 0-32 0,4-4 0 16,3 1-48-16,4-5-16 0,0 1 0 0,3-4 0 16,6-4 64-16,2-1 16 0,2 0 0 0,1-3 0 0,1-7-32 15,2 4 0-15,-3-3 0 0,-1 1 0 0,-5-4-144 0,1 0-128 16,-3 1 192-16,-1 2-192 0,-2 0 128 0,-2 4-128 16,0-3 0-16,-2 7 0 0,-10 1 0 0,10 4 0 15,-2 1 0-15,-2 0 0 0,-2 6 320 0,-2 1-32 16,-2 4-16-16,-2 3 0 0,-2 2-16 0,-1 4-16 15,-1-1 0-15,-2 4 0 0,-1-2-240 0,-1 4 128 16,-2-2-128-16,0 1 0 0,-3 1 128 0,-2-2-128 16,-3 2 0-16,-2-1 144 0,-1-4 16 0,0-1 0 15,-2 0 0-15,-3-3 0 0,-1-1-400 0,-1-3-80 16,1-4 0-16,1-2-16 16,2 3-1264-16,0-6-256 0,1-5-64 0</inkml:trace>
  <inkml:trace contextRef="#ctx0" brushRef="#br1" timeOffset="209688.6">26198 12560 44223 0,'-26'-8'3936'0,"5"-2"-3152"0,4 5-624 0,5 1-160 16,1 1 0-16,3 1 0 0,8 2 0 0,-9-2 0 15,0-2 0-15,1 0 0 0,2-3 0 0,1 0 0 16,0-2-1456-1,0 0-272-15,3 0-48 0,1-1-16064 0</inkml:trace>
  <inkml:trace contextRef="#ctx0" brushRef="#br1" timeOffset="210479.34">28342 12686 24879 0,'-12'-4'2208'0,"3"4"-1760"0,-2 3-448 0,0 0 0 0,0 4 576 0,-1-1 16 15,2 6 16-15,-1 0 0 0,-2 6 32 0,1 2 16 16,4 3 0-16,0-2 0 0,2-1 144 0,-1 4 32 15,6 2 0-15,1-6 0 0,4 0-464 0,1-1-96 16,1-1-16-16,4-3 0 0,2-2 0 0,2-5-16 16,1 3 0-16,4-7 0 0,1-1 208 0,-1-3 64 15,1-2 0-15,0 0 0 0,1-2-32 0,1 0 0 16,-2-4 0-16,-1 2 0 0,-2-3-304 0,0 3-176 16,-2-4 192-16,-1 3-192 0,-3 2 144 0,-1 0-144 15,-10 5 0-15,11-1 144 0,-11 1-144 0,10 5 0 0,-10-5 0 0,6 9 0 16,-2 6 0-16,-3 0 0 0,-2 2 0 0,-2 2 128 15,3 1-128-15,-1-1 0 0,0 0 0 0,2-2 0 16,0-6 0-16,4-2 0 0,2 3 0 0,2-8 0 16,1-6 176-16,3-3 0 0,1-4 0 0,2-2 0 15,3-4 160-15,0-6 48 0,0-2 0 0,2-1 0 16,-1-5-16-16,-2 4 0 0,-4-3 0 0,-3 2 0 16,3-3 32-16,-4 4 16 0,-2-5 0 0,-4 6 0 15,1-1-32-15,-3 4-16 0,-2 4 0 0,-1 3 0 16,0 3-176-16,-2-1-16 0,1-1-16 0,-1 5 0 15,3 8-32-15,0 0-128 0,0 0 192 0,0 0-64 32,-9-1-480-32,9 1-96 0,-9 4-32 0,9-4 0 0,0 0-2016 0,2 13-384 0,2-3-96 0</inkml:trace>
  <inkml:trace contextRef="#ctx0" brushRef="#br1" timeOffset="210963.53">29129 12761 20271 0,'0'0'896'0,"0"0"192"0,0 0-880 0,0 0-208 0,0 0 0 0,0 0 0 15,0 0 1328-15,-6 11 208 0,-1-2 64 0,1 4 0 16,-2 1-16-16,1 2 0 0,-1 2 0 0,1 1 0 16,0 2-416-16,2 0-80 0,0 0 0 0,0 0-16 15,0 0-384-15,0-1-80 0,1-2-16 0,1 0 0 16,1-3-160-16,1-3-48 0,1-1 0 0,0-11 0 15,0 0 0-15,3 7 0 0,1 0 0 0,-4-7 0 16,0 0 0-16,10-9 0 0,2 0 0 0,1-6 0 16,1-4-32-16,2-2-16 0,1-2 0 0,-1 0 0 15,1 1-128-15,-1 0-16 0,1-2-16 0,-1-2 0 0,1 2-176 0,0 0 0 16,0 6 0-16,2 2 128 16,1-1-128-16,2 7 0 0,0-3 0 0,1 6 0 0,-4-2 0 0,-2 4 0 15,1 2-128-15,-1 2 128 0,-2 1 0 0,-1 1-144 16,-1 0 144-16,-2 1 0 15,-11-2-1408-15,12 5-160 0,-2 0-32 0,-1 1-10304 16,-9-6-2048-16</inkml:trace>
  <inkml:trace contextRef="#ctx0" brushRef="#br1" timeOffset="211264.55">30114 12146 25791 0,'0'0'1152'0,"0"0"224"0,0 0-1104 0,0 0-272 0,0 0 0 0,0 0 0 16,0 0 832-16,-4 15 128 0,-2 0 0 0,-4 4 16 15,-2 3 112-15,0 2 32 0,-2 5 0 0,-2 3 0 16,0 4-80-16,1 2-16 0,-3 0 0 0,1 3 0 15,1 7-320-15,1 0-80 0,-1 2-16 0,2-1 0 16,0 0-384-16,2-5-80 0,-1 3-16 0,5-6 0 16,5-7-128-16,0-2 192 0,0-3-192 0,5-5 192 15,3 2-400-15,1-6-80 0,1-3-16 0,-2-3 0 16,2 0-496-16,2-7-96 0,1-2-32 0,-1-3-10048 16,-9-2-2016-16</inkml:trace>
  <inkml:trace contextRef="#ctx0" brushRef="#br1" timeOffset="211439.47">29679 12725 21183 0,'0'0'1888'0,"0"0"-1504"15,0-10-384-15,9 0 0 0,9 5 4112 0,6 2 752 16,6 5 160-16,4-1 32 0,5 0-4000 0,3 0-800 16,0 2-256-16,1-2 160 0,-2-2 224 0,2 0 32 15,-2 1 16-15,1 1 0 0,-1 0-224 0,2 2-32 16,-3 1-16-16,4-1 0 15,-4 0-1968-15,0 1-400 0,-5-2-80 0</inkml:trace>
  <inkml:trace contextRef="#ctx0" brushRef="#br1" timeOffset="212347.96">28997 13784 19343 0,'0'0'848'0,"0"0"192"0,-8-11-832 0,2-1-208 0,0 2 0 0,-2-1 0 16,-1 3 2480-16,-2 0 448 0,-2 2 80 0,-1-4 32 15,-3 2-1472-15,0 1-288 0,-4 2-64 0,-2 1-16 0,2 0-256 0,-2 3-48 16,0 3-16-16,1 2 0 0,3 2-352 15,0 5-64-15,0-3-16 0,1 5 0 0,2 2-144 0,2 3-48 16,-1 3 0-16,3-1 0 0,3 0-256 0,2 2 128 16,2-2-128-16,3-1 0 0,2-2 144 0,3-5-144 15,2 2 0-15,3-1 144 0,0-7-144 0,5 1 128 16,1-5-128-16,3 0 128 0,2-4 64 0,2-4 0 16,3-4 0-16,4-4 0 0,3-3-16 0,-1 0 0 15,0-4 0-15,-1 1 0 0,0-3-176 0,-2-4 0 16,-3 2 0-16,-2-4 0 0,-3-1 0 0,-1 0 0 15,-3-4 128-15,-1-6-128 0,-3-3 0 0,1 1 0 16,0-2 0-16,0 2 0 0,-1 3 0 0,-2 5 0 0,-4 4 0 0,-1 5 0 16,0 8 0-16,-2 4 0 0,-2 5 0 0,0 8 0 15,0 0 0-15,0 0 0 0,-12 11 0 0,-1 9 0 16,0 7 0-16,1 3-144 0,-1 1 144 0,1 3 0 16,1 4-144-16,-1 5 144 0,1 2 0 0,0 3-144 15,-1 0 144-15,3-4 0 0,2-5 0 0,2 0 0 16,1-1-192-16,2-3-16 0,2-6 0 0,0-2 0 31,3-7-464-31,2-5-96 0,1-5 0 0,3-1-16 16,2-5-1840-16,0-3-352 0,2-3-80 0</inkml:trace>
  <inkml:trace contextRef="#ctx0" brushRef="#br1" timeOffset="212765.68">29559 13675 23951 0,'0'0'2128'0,"-9"-7"-1696"16,2 4-432-16,7 3 0 0,-8-3 1664 0,8 3 240 16,-9-1 48-16,-4 2 16 0,0 2-1072 0,-2-1-192 15,-3 5-64-15,-2 3 0 0,-3-1 480 0,1 1 96 16,1 3 0-16,0-3 16 0,1 1-448 0,1 3-80 16,3-2-32-16,3 0 0 0,3 2-320 0,5-1-64 15,3-3-16-15,2 3 0 0,0-13-272 0,5 10 128 16,3 0-128-16,5-3 0 0,2-2 176 0,3-3-176 15,0-2 160-15,2-1-160 0,1-3 192 0,2 0-48 16,-1-5-16-16,0-1 0 0,-2 0-128 0,-2 0 128 0,-3 1-128 0,-1-3 128 16,-3 1-128-16,1 1 128 0,-2-2-128 0,-2 5 128 15,-2-3-128-15,-6 10 0 0,6-5 144 0,-6 5-144 16,0 0 0-16,0 0 128 0,0 0-128 0,0 0 0 16,0 0 208-16,0 0-16 0,0 0-16 0,0 0 0 15,0 0-176-15,0 0 0 0,2 10 0 0,-1 0 128 16,-1-10-128-16,2 11 0 0,-2-11 0 0,0 0 0 15,6 9 0-15,-6-9 0 0,0 0 0 0,8 7 0 16,-8-7-336-16,12 6 48 0,-1-5 16 0,1-1 0 31,-2 0-336-31,0-1-64 0,-10 1-16 0,12-3 0 0,-1-3-1120 0,0 1-240 0,1 1-32 0,-1-2-8496 16,1-2-1712-16</inkml:trace>
  <inkml:trace contextRef="#ctx0" brushRef="#br1" timeOffset="213021.31">30143 13155 17503 0,'0'0'768'0,"0"0"176"0,-6 8-752 0,1-2-192 16,0 4 0-16,1 2 0 0,0 5 3008 0,-1 7 560 16,-2-2 112-16,-2 5 32 0,0 1-2016 0,0 5-400 15,-3-4-80-15,2 3 0 0,0 1-112 0,0 2-16 16,1 4 0-16,0 0 0 0,-1 0-448 0,0-2-112 15,1 0-16-15,-1-3 0 0,2-2-352 0,2 1-160 16,-1-4 128-16,2-3-128 0,2-3-160 0,0-4-112 16,3-1-32-16,0-2 0 15,-1-4-1088-15,1-12-208 0,2 11-64 0,-2-11 0 16,0 0-1344-16,0 0-256 0,13-8-64 0,0-2-16 0</inkml:trace>
  <inkml:trace contextRef="#ctx0" brushRef="#br1" timeOffset="213186.71">29818 13643 23951 0,'0'0'2128'0,"0"0"-1696"0,0 0-432 0,0 0 0 16,14 5 2368-16,4-1 384 0,0 1 64 0,1 1 32 15,-2-3-2032-15,1-2-416 0,1 2-80 0,2-2 0 16,-1-1 224-16,0 1 48 0,1 1 16 0,0-5 0 16,-2 2-400-16,3-2-80 0,0 2 0 0,-1 0-128 15,1-2-160-15,-1 1-144 0,0-2-16 0,-2 1-16 16,-1-1-2240-16,-2 1-448 0,-1-4-96 0,2 3-16 0</inkml:trace>
  <inkml:trace contextRef="#ctx0" brushRef="#br1" timeOffset="213481.2">30535 13511 18431 0,'0'0'1632'0,"0"0"-1312"16,-10 6-320-16,-2 1 0 0,1 4 2768 0,-3 2 496 16,-3 5 80-16,-3 1 32 0,-3 0-1808 0,-1 2-352 15,1-2-80-15,3 0-16 0,2 0-64 0,1-1-16 16,4 0 0-16,2-1 0 0,5-1-272 0,1-1-48 15,2-1-16-15,3-2 0 0,4-1-176 0,3-4-32 16,1-1-16-16,4-1 0 0,2-2-144 0,4-3-16 16,5-2-16-16,2-3 0 0,-1-1-112 0,0-1-32 15,0-1 0-15,-2 0 0 0,-3-5-160 0,-2 2 128 0,-5 1-128 0,-2-3 128 16,2 3-128-16,-6-2 160 0,-1 1-160 0,-5 11 160 16,7-9-160-16,-7 9 192 0,0 0-192 0,0 0 192 15,0 0 48-15,0 0 16 0,0 0 0 0,0 0 0 16,0 0-96-16,4 9-16 0,-1 2 0 0,2 1 0 15,1-2-144-15,1 4 0 0,3-5 0 0,4 2 0 16,2 3-320-16,3-1-64 0,2-3 0 0,3 2 0 31,2-4-1680-31,2 4-352 0,1-3-64 0</inkml:trace>
  <inkml:trace contextRef="#ctx0" brushRef="#br1" timeOffset="-208993.59">10290 1246 16575 0,'14'-11'1472'0,"-2"1"-1168"16,4 2-304-16,0-3 0 0,1 4 0 0,-1-3 0 16,2 0-128-16,-1 1 128 0,-6-2 240 0,-1 0 144 15,-3-1 16-15,-2-1 16 0,-3 3 224 0,-2-3 32 16,-2 2 16-16,-2-1 0 0,-4 0-208 0,-2 1-32 16,-4 1-16-16,-2 0 0 0,-2-1-192 0,-4-2-48 0,-1 1 0 15,-2 4 0-15,-4-3-48 0,-3 2-16 0,-3-2 0 0,0 3 0 16,-3-3-128-16,-3 3 0 15,-1-1 0-15,-5 3 0 0,-5-3 0 0,0 3 192 0,0 1-32 0,1-3 0 16,3 2 0-16,-1-2 0 0,1 2 0 0,1 3 0 16,-1-1 32-16,-6-1 0 0,-5 0 0 0,-1-1 0 15,3-2 32-15,-1 3 16 0,1 3 0 0,0-1 0 16,0 2-48-16,-4 2-16 0,-4 2 0 0,-4-2 0 16,-2 0-48-16,1 3-128 0,4 1 192 0,1 1-64 15,2 3-128-15,-5 2 0 0,-3 3 144 0,1-1-144 16,0 0 240-16,4 5-32 0,3 2 0 0,2 6 0 15,1-1-208-15,-1 4 0 0,-3-1 0 0,2 3 0 16,4 2 0-16,0 1 0 0,5 2 0 0,2 2 0 0,3 6 240 0,3 0-48 16,3 3-16-16,4 1 0 0,0 5 16 0,3 1 0 15,3-1 0-15,1 2 0 0,3 1-192 0,4 1 0 16,3-4 144-16,4 1-144 0,3-1 0 0,5 0 0 16,3 1 0-16,3-3 128 0,3-3-128 0,5 2 0 15,4 3 128-15,4-3-128 0,3-3 192 0,4 1-48 16,5 0 0-16,3-2 0 0,2 2 128 0,5-7 32 15,0-2 0-15,5-3 0 0,4-2 16 0,3 1 0 16,4-2 0-16,4-2 0 0,6-5-128 0,2-1 0 16,3-3-16-16,2-4 0 0,0-4-16 0,2-3 0 15,3-1 0-15,3-2 0 0,4-3-32 0,2-5-128 16,-1-8 192-16,-2 3-64 0,0-5 32 0,4 0 0 0,5-7 0 16,-3-2 0-16,-3-5-160 0,-1-3 160 15,-1-1-160-15,1-2 160 0,3-2-160 0,-4-3 128 0,-1-2-128 0,-3-6 128 16,-4-3 0-16,-5-1 0 0,2 2 0 0,-2-3 0 15,2-2-128-15,-6 2 0 0,-2-3 0 0,-4 0 0 16,-3-3 0-16,-3-3 128 0,-6-6-128 0,1 5 128 16,-6-3-128-16,-2 0 128 0,1-2-128 0,-6-1 128 15,-4-6-128-15,-3 2 128 0,-5 0-128 0,-3 3 128 16,-5 0-128-16,-5 3 0 0,-7-4 0 0,-5 5 0 16,-6 0 128-16,-5 2-128 0,-7 6 128 0,-6-1-128 15,-6 5 272-15,-8 3-16 0,-3 2-16 0,-7 4 0 16,-8 5-80-16,-6-1-16 0,-9 6 0 0,-10 4 0 15,-1 2-144-15,-3 10 160 0,-3 1-160 0,-6 11 160 16,-8 4-160-16,-4 6 0 0,2 6 144 0,-5 11-144 0,-4 7 0 0,-2 10 0 16,-3 4 0-16,-4 10-128 15,-3 10-2000-15,2 9-400 0</inkml:trace>
  <inkml:trace contextRef="#ctx0" brushRef="#br1" timeOffset="-207242.16">10974 12236 22111 0,'-11'-11'1968'0,"5"4"-1584"16,0 2-384-16,-2-1 0 0,8 6 1856 0,0 0 304 15,0 0 48-15,0 0 16 0,0 0-1744 0,0 0-352 16,0 0-128-16,0 0 0 0,0 0 304 0,1 11-48 16,-1-11-16-16,3 18 0 0,1 0 144 0,-3 2 16 15,2 3 16-15,-2 4 0 0,-1-1-144 0,0 6-16 16,-1 2-16-16,-1 3 0 0,0 0-64 0,-3 3-16 16,-4 0 0-16,-1 0 0 0,-4-2-160 0,-2 0 192 15,1 1-192-15,-1 2 192 0,-3 0-16 0,1-3 0 0,0-1 0 0,0-2 0 16,2 0 80-16,0-1 0 0,4-4 16 0,1-2 0 15,3-2-64-15,2-5-16 0,5 0 0 0,0-3 0 16,2-6-192-16,3-3 0 0,2 1 0 0,2-2 0 16,2-3 0-16,2-1 0 0,0-3 0 0,5-2 0 15,2-3 128-15,1 3-128 0,2-2 0 0,2 1 0 16,3-1 128-16,2 1-128 0,1-1 0 0,3-3 0 16,-2-1 144-16,-2 2-144 0,3-1 128 0,0 1-128 15,2 1 128-15,3-2-128 0,2 2 128 0,2 1-128 16,5 2 0-16,2 0 0 0,4 1 128 0,2-2-128 15,0 0 0-15,2 1 0 0,1-4 0 0,2 2 0 16,1 2 0-16,6 1 0 0,4 0 0 0,2 0 0 16,-1 0 0-16,2 0 0 0,-2-3 0 0,5 3 0 15,-1 3 176-15,7-1-48 0,1 0-128 0,0-2 192 0,-4-2-192 0,0 5 0 16,1 2 0-16,4-1 0 0,5 1 0 0,-4-1 0 16,-4 1 0-16,0-1 0 0,1 2 0 0,4 4 0 15,3-2 128-15,-2 2-128 0,-3-4 0 0,-2 4 144 16,1-2-144-16,6 3 128 0,0-3-128 0,-1 2 0 15,0-2 0-15,0 1 128 0,0-3-128 0,5 4 0 16,2-1 0-16,0 1 0 0,-2-3 0 0,1 2 0 16,0-2 0-16,4 3 0 0,4-2 128 0,0 2-128 15,-3-3 0-15,1-1 128 0,1 2-128 0,1-3 0 16,0 0 0-16,0 4 0 0,0-6 0 0,3 3 0 16,6-1 0-16,-5-2 0 0,-4 0 0 0,1 1 0 15,1 0 0-15,3 1 0 0,-4-2 0 0,1 0 0 16,0 1 0-16,3 0 0 0,4-1 0 0,-3 0 0 15,-5 0 128-15,0-2-128 0,1 0 0 0,2 0 0 0,0 2 0 0,0-2 0 16,-4 0 0-16,4 2 0 0,6-2 0 0,-3 2 0 16,-6-1 0-16,2 0 0 0,-1-1 0 0,-2 1 0 15,-2 1 0-15,-6 2 0 0,-2-1 0 0,-1 1 128 16,-2 0-128-16,-1 1 0 0,-3-2 0 0,-5 1 0 16,-4 3 0-16,1-3 0 0,-4 0 0 0,2 4 0 15,3-3 0-15,-6-1 0 0,-4 0 0 0,-2-1 0 16,-3 4 0-16,0 2 0 0,3-2 0 0,-4 1 0 15,0-6 0-15,-3 5 0 0,-6 1 0 0,-1-1 0 16,-2 2 0-16,-3-5 0 0,-3 2 0 0,0 0 0 16,-1 3 0-16,-1-2 0 0,0 3 0 0,0-5 0 15,-2 2 0-15,-2 0 0 0,-2-3 128 0,-2 2-128 16,-2 0 0-16,-1-5 0 0,-1 2 0 0,-3 1 0 16,0 0 128-16,-5 0-128 0,0-1 0 0,1 1 128 0,-3-2-128 0,-2-1 0 15,0 0 0-15,-3 0 128 0,2-1-128 0,-2-1 128 16,0-1-128-16,0 0 128 0,-1 0-128 0,-1-1 0 15,0 2 144-15,-2-3-144 0,1-5 160 0,-1 2-32 16,1 0-128-16,-4-2 192 0,3-1 16 0,0-4 0 16,-2-2 0-16,0-2 0 0,1-2 96 0,-1-1 16 15,0-1 0-15,-2-5 0 0,0 0-112 0,-1-3-16 16,-1 0 0-16,-1-7 0 0,2-4 0 0,-1-2 0 16,-1 0 0-16,-1-8 0 0,2-3 80 0,-3-4 16 15,-2-8 0-15,2-1 0 0,-1-2-288 0,2 1 160 16,-1 1-160-16,1 5 128 0,-1 0-128 0,1 6 0 15,1 4 0-15,-1 7 0 0,-1-1 0 0,0 3 0 0,2 4 0 0,-1 4 0 16,-1 1 0-16,-1 6 0 0,-1 2 0 0,0 3 0 16,2 6-272-16,-4 3 16 0,1 4 0 0,1 9 0 31,0 0-2256-31,0 0-448 0,-13 4-96 0</inkml:trace>
  <inkml:trace contextRef="#ctx0" brushRef="#br1" timeOffset="-205174.18">23391 13976 8287 0,'0'0'736'0,"-10"-2"-592"15,0-2-144-15,0 4 0 0,0 1 2048 0,1 2 384 16,1-2 80-16,-1 1 16 0,-1 5-1264 0,1-3-256 16,0-1-48-16,9-3-16 0,-7 3-32 0,7-3 0 15,0 0 0-15,0 0 0 0,0 0 208 0,0 0 32 16,0 0 16-16,0 0 0 0,0 0-384 0,7-6-80 16,3-3 0-16,2 0-16 0,0-1-336 0,2-1-64 15,2-1-16-15,0-2 0 0,2-4-144 0,0 0-128 16,0 0 144-16,2 1-144 0,2-3 128 0,-1 3-128 15,2-2 0-15,1 3 0 0,-1 4 0 0,0 0 0 16,-4 5 0-16,1-1 0 0,-2 4 0 0,-5 3 0 0,-2 0 0 0,1 2 0 16,-12-1 0-16,7 5 0 0,0 5 0 0,-2 2 0 15,-1 3 0-15,-1 1 0 0,0 2 0 0,-2 1 0 16,-1 0 0-16,2 0 0 0,-1-2 0 0,1-2 0 16,-2-1 0-16,3-4 0 0,2 0 0 0,0-2 0 15,-5-8 0-15,12 8 192 0,-2-3-48 0,5-1-16 16,1-3 256-16,6-2 64 0,4-3 0 0,5-1 0 15,7 0-208-15,6-4-48 0,4 0 0 0,2-3 0 16,2 0-192-16,-2 0 144 0,-1-2-144 0,-2 0 128 16,-3 4-128-16,0 1 0 0,-5 3 0 0,-2-1 0 15,-4 4 0-15,-1 1 0 0,-6 2 0 0,-2 4 0 16,-3 5 0-16,-3 1 0 0,-3 3 0 0,-1 3 0 16,-3 4 0-16,-1-3 0 0,2 1 0 0,-2 0 0 15,0 0 0-15,2 1 0 0,-1 2 0 0,3-3 0 16,1-4 0-16,4-1 0 0,3-4 0 0,5 0 0 15,1-4 0-15,5-1 0 0,4-2 0 0,3-1 0 0,6 1 0 0,4 0 0 16,4-6 144-16,2 1-144 0,1-3 0 0,-3 0 0 16,-6-1 0-16,-1-1 128 0,-1-5-128 0,-2 6 0 15,-2-1 0-15,-2 4 0 0,-3 3 0 0,-2 0 0 16,-3 1 0-16,-4 2 0 0,-4 1 0 0,-2 3 0 16,-5 2 0-16,0-1 0 0,-3 5 0 0,-1 0 0 15,-2 2 0-15,1-2 0 0,-2-6 0 0,4 1 0 16,0-5 128-16,0 1-128 0,0 2 0 0,1-3 0 15,3-4 0-15,2 0 128 0,0 1-128 0,6-1 0 16,-1-1 0-16,3-2 128 0,3-3-128 0,-2 3 0 16,0 0 128-16,2-4-128 0,0 0 0 0,1 1 0 0,-1 2 0 0,-3-1 0 15,-3 0 0-15,-2 4 0 0,-3-1 0 16,-2 0 0-16,0 3 0 0,-3 1 0 0,0 4 0 0,-1-1 0 16,0 0 0-16,-1 2 0 0,0 3 0 0,1-2 0 15,0-1 0-15,2 1 0 0,2-1 0 0,2-1 0 16,2-1 0-16,2-4 144 0,2-3-144 0,3 2 0 15,4 2 240-15,3-1-64 0,-1-4-16 0,3-2 0 16,2 3-160-16,-2-1 128 0,-3-2-128 0,0 0 128 16,-4-6-128-16,1 5 0 0,-1 2 0 0,-1 1 0 15,-3 0 0-15,0-2 0 0,-2 4 0 0,0 1 0 16,-2 4 0-16,0 1 128 0,-1 4-128 0,-2-5 0 16,-1 3 176-16,0 7-48 0,2 1-128 0,-1-3 192 15,-2 0-192-15,2-1 128 0,3 3-128 0,-1 1 0 16,-2 0-576-16,2 1-224 0,-2 0-32 0,-1 5-14992 15</inkml:trace>
  <inkml:trace contextRef="#ctx0" brushRef="#br1" timeOffset="-196384.25">1912 15156 25791 0,'-27'-8'2304'0,"14"3"-1856"0,-2-3-448 0,1 4 0 15,1 1-192-15,1 0-128 0,0-2-16 0,3 2-16 16,-2 2 864-16,1-1 192 0,1-1 16 0,1 1 16 0,2 0-208 0,6 2-32 16,-6-5-16-16,6 5 0 0,-8-2-48 0,8 2-16 15,-5-2 0-15,5 2 0 0,0 0-192 0,0 0-32 16,0 0-16-16,0 0 0 0,0 0-176 0,0 0 0 16,0 11 0-16,0-11 0 0,0 0 0 0,0 0 0 15,7 7 128-15,4 2-128 0,0-3 240 0,2-2 16 16,1-1 0-16,1 2 0 0,4-1 112 0,3 0 16 15,3 1 16-15,3 0 0 0,3-1-80 0,2-1 0 16,1 5-16-16,3-2 0 0,0-3-64 0,1-1-16 16,0 2 0-16,0 4 0 0,0-1-16 0,4-1 0 15,3-3 0-15,3 0 0 0,4 5 0 0,1-1 0 16,2-3 0-16,-2-3 0 0,-2 2 16 0,-1 1 0 16,3-3 0-16,3-1 0 0,-1-1-16 0,5 2 0 15,2 4 0-15,0-4 0 0,0-2-16 0,-1 1-16 0,1 2 0 16,-1 0 0-16,-2-2-32 0,5 1 0 0,2 0 0 0,1 2 0 15,3-3-144-15,-2 0 0 0,-5-1 144 0,2-1-144 16,1 2 128-16,3 0-128 0,4 0 128 0,0 0-128 16,-4 0 0-16,-1-1 144 0,-4-2-144 0,3 2 0 15,2 1 128-15,2 0-128 0,3 0 0 0,-2 0 0 16,-3-1 128-16,2-2-128 0,-2 3 0 0,0 3 0 16,3-2 128-16,1-1-128 0,4-1 0 0,-7-2 0 15,-2 3 144-15,0 0-144 0,-1 0 0 0,2 0 144 16,0 3-16-16,3-1 0 0,-1 1 0 0,-3-2 0 15,-3-1 0-15,-1 2 0 0,-1 0 0 0,4 2 0 16,0 2 0-16,4-2-128 0,0 0 192 0,-5 1-64 16,-2 1-128-16,-1-2 128 0,1 0-128 0,3 2 128 0,3 2-128 0,3 0 0 15,-1-2 0-15,-2-1 0 0,-3 4 0 0,0-4 0 16,-1-2 0-16,2 0 0 0,1 4 0 16,2-2 128-16,-2-3-128 0,-2 2 0 0,-2 0 0 15,-1 1 128-15,-1-1-128 0,2 1 0 0,1-1 128 0,-1 1-128 16,-2-1 128-16,0 2-128 0,-2 2 192 0,1-2-32 15,-5 3-16-15,3-3 0 0,1 2-144 0,1 0 192 16,2-1-192-16,-1 1 192 0,-2-3-192 0,0 0 0 16,-2-1 0-16,3 1 0 0,0-3 192 0,2 1-64 15,1-1 0-15,0 2 0 0,-3-1-128 0,-4 2 0 16,2-3-160-16,-1 2 160 0,0-1 0 0,1 1 0 16,2-1 0-16,1 1 160 0,-4-1-160 0,2-1 0 15,-3 0 0-15,0 0 0 0,-2 3 0 0,5-2 0 0,1-2 0 0,2 0 0 16,-1 2 0-16,0-1 0 0,-4 1 0 0,1 1 0 15,0-4 144-15,1 1-144 0,0 2 160 0,3-1-160 16,3-2 144-16,-4 0-144 0,-4 0 128 0,2 0-128 16,0 0 0-16,0 1 128 0,-3-2-128 0,7 1 0 15,3 0 0-15,-2 1 128 0,-7 1-128 0,2-2 0 16,1-2 0-16,0 1 0 0,0 1 0 0,3-1 0 16,1 0 0-16,0-2 128 0,-1-2-128 0,-2 2 0 15,-1 2 0-15,0-1 0 0,0-1 0 0,4 0 0 16,2 2 0-16,0 0 0 0,-2-2 0 0,-2 1 0 15,-2-1 0-15,0 2 0 0,-1 0 0 0,3-2 0 16,2 2 0-16,0-2 0 0,0 0 0 0,-2 0 0 16,-1-1 0-16,-2 2 128 0,-1 0-128 0,1 1 0 15,3-1 160-15,1 0-160 0,1 0 192 0,-3 1-192 0,-6-1 0 0,4 1 0 16,-2 0 0-16,3-1-192 0,-1 1 192 0,1 1 0 16,3 1 0-16,-2-1 0 0,-4 0 0 0,0 0 0 15,-2 0 0-15,-1 0 0 0,-1 2 0 0,2-2 0 16,4 0 0-16,-3 1 160 0,2 0-160 0,-3 1 0 15,-5-1 0-15,0 1-176 0,2-2 176 0,-1 2 0 16,-2-1 0-16,2 0 0 0,2-2 0 0,0 1 0 16,-3 1 0-16,-3-2 0 0,-2 1 0 0,1 1 0 15,-1-1 0-15,-2 0 0 0,0 0 128 0,1 0-128 16,-2 0 128-16,3 0-128 0,0 0 0 0,0 0 0 16,-2-1 0-16,-2 0 0 0,-2 1 0 0,-1 0 0 15,0-2 0-15,0 0 0 0,0 1 0 0,-1 1 0 16,0-2 0-16,1 1 0 0,-1-2 0 0,-1 1 0 0,2 1 0 0,-3 1 0 15,-3-2 0-15,-1 2 0 0,-1-1 0 0,-2 1 0 16,2-1 0-16,0 1 0 0,-3 0 0 0,2 0 128 16,-3-1-128-16,0 1 0 0,0 0 128 0,2 0-128 15,-2 0 128-15,0 0-128 0,-1 1 128 0,-1-1-128 16,0 0 128-16,-2 1-128 0,-2-1 160 0,-2 1-160 16,-2-1 144-16,-3 2-144 0,-1-1 128 0,0 0-128 15,-3-1 128-15,2 1-128 0,-4-1 0 0,1 3 128 16,-1 0-128-16,-9-3 0 0,11 3 0 0,-2 0 128 15,-9-3-128-15,0 0 0 0,9 2 0 0,-9-2 0 16,0 0-192-16,0 0 48 0,0 0 0 0,0 0 0 31,-1 9-1104-31,-4 3-224 0,-4 0-32 0,-2-3-11264 0,-2 3-2256 0</inkml:trace>
  <inkml:trace contextRef="#ctx0" brushRef="#br1" timeOffset="-189512.47">1196 13761 34031 0,'-32'14'1504'0,"15"1"320"0,1 5-1456 0,1 2-368 15,1 4 0-15,3 1 0 0,-1 3 0 0,2 3 0 16,-3 5 0-16,1 3 0 0,-1 3 160 0,-1 2 16 16,-1 4 0-16,-1 3 0 0,1 1 272 0,-1 1 48 0,-2 6 16 15,-1 6 0-15,-3 4-128 0,1 4-32 0,-2 5 0 0,1-3 0 16,-1 5-176-16,0-2-48 0,0 2 0 0,1-4 0 15,-1-2-128-15,10-33 192 0,-1 4-192 0,-3 7 192 16,3 4 32-16,-1-1 16 0,0 2 0 0,0-2 0 16,2 2 48-16,-15 44 16 0,8-13 0 0,2-10 0 15,4-9-144-15,1-2-32 0,4-10 0 0,-1-4 0 16,0-5-128-16,1-7 0 0,0 1 144 0,4-3-144 16,0 4 0-16,1-4 128 0,2-1-128 0,0 1 0 15,4-3 0-15,0-7 128 0,3-1-128 0,2-4 0 16,2-3 0-16,2-2 0 0,0 1 0 0,3-1 0 15,3-3 0-15,2-3 0 0,3-1 0 0,4-1 0 16,5-5 0-16,-13 0 0 0,4-3 0 0,6 2 0 16,4 0 0-16,5-2 0 0,2 2 0 0,8-1 0 15,2-2 0-15,45 0 0 0,-15-1 0 0,-6 0 0 0,-1 1 0 16,3-2 0-16,2 0 0 0,3-1 0 0,-1-1 0 0,1-1 0 16,1-2 0-16,6 0 0 0,4 0 0 0,5-1 0 15,2-1 0-15,1-3 0 0,2-1 0 0,5 0 0 16,7 2 0-16,0-3 128 0,-7-1-128 0,9 0 0 15,5 3 0-15,-1-3 0 0,1-2 0 0,3 3 0 16,8-3 0-16,-1 4 0 0,-2-3 0 0,6 0 0 16,7 0 0-16,-2-2 0 0,-3-3 0 0,7 3 0 15,4-1 0-15,1 2-128 0,-1-1 128 0,2-1 0 16,2 2 0-16,4 2 0 0,4-1 0 0,-2 2 0 16,-2 1 0-16,5-1 0 0,5 2 0 0,-1-1 0 0,-6 4 0 15,4 2 0-15,6-5 0 0,4 4 0 0,2 2 0 16,-1 0 0-16,-7 1 0 0,5 1 0 0,4 1 0 0,3 2 0 15,2-1 0-15,0 1 0 0,-2 0 0 0,3-1 0 16,5 2 0-16,5 1 0 0,3 1 0 0,4-1 0 16,2-2-128-16,-3 1 128 0,-1 0-128 0,3 3 128 15,3-3-192-15,4 1 32 0,-2 0 16 0,2 0 0 16,6 0 144-16,-4 3 0 0,-4-3 0 0,-2 0 0 16,-1 3 0-16,1-2 0 0,1 6 0 0,3-5 0 15,1 3 0-15,1-1 0 0,-3 5 0 0,-2-4 0 16,-5 1 0-16,3 0 0 0,3-2 0 0,4 4 0 15,-3-4 0-15,3 2 0 0,-1 4 0 0,-3-5 0 16,-1 1 0-16,-1 0 0 0,1-3 0 0,2-2 0 16,1 0 0-16,-4-1 0 0,0 2 0 0,-1 2 0 15,-2-4 0-15,-4 1 0 0,1-3 0 0,-1 0 0 0,2 1 0 0,0 4 0 16,-3 0 0-16,-4-1 0 0,-4 1 0 0,-2-3 0 16,0 2 0-16,1-1 0 0,0-1 0 0,-4 4 0 15,-3-3 0-15,0 0 0 0,-3 1 0 0,2-1 0 16,2-1 0-16,-4 1 0 0,-3-2 0 0,0-1 0 15,-3 1 0-15,1-2 0 0,-2 2 0 0,-3-3 128 16,-2 0-128-16,-2 1 0 0,2-2 0 0,-2 1 0 16,1-1 0-16,-6 0 128 0,-7 0-128 0,2 0 0 15,3 0 0-15,-4 0 0 0,-8 0 0 0,2-1 0 16,2 1 0-16,0 0 0 0,-6-2 0 0,1 2 0 16,3-1 0-16,-2 0 128 0,-2-2-128 0,-1 2 0 0,-3 0 0 15,0 0 0-15,1-1 0 0,-4 1 0 16,-3 0 0-16,0 1 0 0,-1 0 0 0,1 1 0 0,-4 0 0 0,-4 1 128 15,-3-2-128-15,3 2 0 0,3 2 0 0,-2-2 128 16,-5 1-128-16,2-2 0 0,3 2 128 0,-3-1-128 16,-8 1 192-16,1 1-48 0,4-2 0 0,-4 1 0 15,-1-2-144-15,-2 0 0 0,1-1 0 0,-2 0 0 16,-2 0 128-16,-3 0-128 0,-3 0 0 0,4 2 128 16,4-2-128-16,-4 0 0 0,-4 0 144 0,0 0-144 15,-1 0 0-15,3 0 0 0,4 0 0 0,-4 1 0 16,-7-1 0-16,2 0 0 0,0 1 0 0,-2 0 0 15,-4-1 0-15,-3 2 0 0,-4 2 0 0,-1-2 0 16,2 1 0-16,-4-2 0 0,-3 1 0 0,-3 2 0 16,-5-1 0-16,-3 2 0 0,-3-1-128 0,-2 2 128 15,1 0 0-15,-6-1-160 0,1-2 160 0,-6 2 0 0,-5 1-128 16,-2 0 128-16,-1 0 0 0,-3 3 0 0,-3-2 0 0,-2 4 0 16,2-4 0-16,-2 5 0 0,-1-3 0 0,1-1 0 15,-1 1 0-15,0 0 144 0,-2-2-144 0,-3 1 0 16,-2-2 0-16,-5-1 0 0,0 1 0 0,-3-5 0 15,-2 2 0-15,-1-3 0 0,-2 0 0 0,-1-1 0 16,1-2 0-16,-2-2-176 0,1-1 176 0,-2 0 0 16,-1-4 0-16,2 3 0 0,-1-5 0 0,1-2 128 15,0-2-128-15,-1-2 0 0,2-1 128 0,-1-3-128 16,1-3 128-16,2-6-128 0,0 0 0 0,2-5 128 16,4-3-128-16,-1-5 0 0,-2-5 0 0,2-3 128 15,0-2-128-15,0 0 0 0,0-5 0 0,1-3 128 16,-3 0-128-16,2-7 0 0,-2-1 0 0,2-1 0 15,-1-2 0-15,1 1 0 0,0-2 0 0,-1 2 0 0,1-1 0 16,1 1 0-16,0-3 0 0,-2 4 0 0,1 1 0 0,1 2 0 16,1 1 0-16,0-2 0 0,-2 2 0 0,-1 1-128 15,1 0 128-15,-2 1 0 0,-1 4 0 0,-1 3 0 16,-3 0 0-16,2 5 0 0,-4 0 0 0,-3 3 0 16,-3-1 0-16,0 4 144 0,-4 5-16 0,0 2-128 15,-3-1 128-15,0 4-128 0,-1 3 0 0,-1 3 0 16,0 2 0-16,-1 5 0 0,0-2 0 0,-1 5 0 15,-1 3 0-15,-2 0 0 0,-2 0 0 0,3 2 0 16,1 1 0-16,-4 3 0 0,-4 1-160 0,-2-3 160 16,-1 1 0-16,-2 3-144 0,-1 0 144 0,-3 3 0 15,-2 2-160-15,-3 1 160 0,1 3-128 0,-4 2 128 16,0 3 0-16,-2 0-160 0,-2-1 160 0,-1 3 0 0,0 2-128 16,-3-1 128-16,-6 6 0 0,-1-4 0 0,-5 2 0 0,1 1-128 15,-4-3 128-15,0 3 0 0,-3 1 0 0,-1 0 0 16,0-1 0-16,-3 4 0 0,-4-1 0 0,-4-1 0 15,-2-4 0-15,-1 4 0 0,-3-1 0 0,0 1 0 16,2 1 0-16,-4-1 0 0,-6 0 0 0,1-3 0 16,-2 3 0-16,2-1 0 0,-2 1 0 0,-3-2 0 15,-7-1 0-15,1 2 0 0,2-4 0 0,0 1 0 16,0-3 0-16,-4 5 0 0,-7-3 0 0,2 1 0 16,3-4 0-16,-4 3 0 0,1-2 0 0,-2 0 0 15,-2-2-192-15,3-4 192 0,5 2-144 0,-8-2 144 16,-5-2 0-16,1 1-144 0,2 0 144 0,2 0-192 0,-1-3 192 0,-3 2-192 15,-4-3 192-15,2-1 0 16,1 0 0-16,-4 0 0 0,-6-2 0 0,3-1-208 0,4-1 80 0,-3 0 128 16,-5-2-208-16,3 2 80 0,2 0 128 0,-3 0-208 15,1-2 208-15,-3 2 0 0,-2-2 0 0,2 3 0 16,5-4 0-16,-6 3 0 0,-6-1 0 0,5 1 0 16,4 2 0-16,-4 0 0 0,-6-4 0 0,4 1 0 15,3 1 0-15,-4 0 0 0,-6 0 0 0,3 0 0 16,4 0 0-16,-4 0 0 0,-7 0 0 0,3-1 0 15,8 3 0-15,-5-4 0 0,-5 2 0 0,2-2 0 16,7 1 0-16,-6-3 0 0,-4 3 0 0,4 0 0 16,4-3 0-16,-5 2 0 0,-9 2 0 0,6-3 0 15,0 2 0-15,-4-1 0 0,-6 3 0 0,2-2 0 16,2 2 0-16,-1-2 0 0,-2 2 0 0,3-3 0 16,2 2 0-16,1-2 0 0,-6 1 144 0,2 1-144 0,-1-4 0 0,1 3 0 15,-2-2 0-15,1 1 0 0,0 2 0 0,-1-1 0 16,2 2 0-16,-4-2 0 0,-5 4 0 0,3-3 0 15,3 1 0-15,-6 3-160 0,-4-3 160 0,0 3 0 16,2-1 0-16,-2-2 0 0,0 5 0 0,-1-1 0 16,-4-4 0-16,6 3 0 0,4 4 0 0,-4-3 0 15,-3-4 0-15,2 3 0 0,2 3 0 0,-2-3 0 16,-5-3 0-16,0 3 0 0,-1 1 0 0,1-1 0 16,1 1 0-16,-2 0 0 0,-4 2 0 0,2-1 0 15,0 2 0-15,1-2-128 0,-3 2 128 0,-2 1 0 16,0 0 0-16,6 0 0 0,5-1 0 0,-5 0 0 15,-3-2 0-15,3 1 0 0,6 0 0 0,-2 0 0 16,-3-1 0-16,1 2 0 0,-2-4 0 0,3 4 0 0,5-1 0 0,-4 1 0 16,-7 0 0-16,4 1 0 0,3 1 0 15,-3 0 0-15,-3 1 128 0,0 0-128 0,-2 3 128 0,5-1-128 16,5 0 0-16,-5 1 0 0,-5 0 0 0,4 0-128 16,4-1 128-16,1 0 0 0,1 1 0 0,-1-1 0 15,2-2 0-15,4 2 0 0,7-1 0 0,-4-1 0 16,-5 1 0-16,3-1 0 0,7 1 0 0,-4-2 0 15,-6 1 0-15,3 1 0 0,3 0 0 0,1-2 0 16,-1 4 0-16,0 0 128 0,-1 1-128 0,2 2 0 16,0-3 0-16,-1 4 128 0,-3-3-128 0,7 2 0 15,5 1 0-15,0-3 128 0,-7 1-128 0,6-1 0 16,6 2 0-16,0 2 144 0,-4-5-144 0,4 2 0 16,6-3 0-16,1-2 0 0,1 1 0 0,1-1 0 15,4 0 0-15,3-2-144 0,5-2 144 0,-2 0-128 0,-4 4 128 0,7-1-160 16,5-2 160-16,-3 1-160 0,-5 0 160 0,4 1-160 15,4-1 160-15,6 0-160 0,-1-1 160 0,1-1 0 16,-3 2 0-16,4-1 0 0,5 2 0 0,3-1 0 16,0 0 128-16,-1 2-128 0,-2-2 128 0,7 0-128 15,4 0 128-15,3 0-128 0,1 1 128 0,2 0-128 16,0-1 160-16,5-1-160 0,2 0 144 0,7-1-144 16,4 2 128-16,4 2-128 0,2-1 0 0,0-1 128 15,3-1-128-15,-2 1 0 0,-1 0 0 0,4 0 0 16,3 0 0-16,2 0 0 0,1 1 0 0,2 1 0 15,2 2 0-15,1-3 0 0,2-1 0 0,1 3 0 16,-1-2 0-16,-1 1 0 0,0-4 0 0,-2 2 0 0,0 3 0 0,1-1 0 16,2 0 208-16,0 3-32 0,2-1-16 0,0-2 0 15,3 2-32-15,-1 0 0 0,2 2 0 0,-2-1 0 16,4 3 64-16,0-1 0 0,1-1 0 0,-2 4 0 16,-5 0-16-16,-1 1 0 0,4-1 0 0,-1 1 0 15,-2 1 16-15,0-3 16 0,0 0 0 0,3-1 0 16,-2 3-208-16,6-2 144 0,1 3-144 0,1-4 128 15,4 3-128-15,2 0 0 0,3-3 0 0,3 2 0 32,3-5-1072-32,2 1-80 0,6-6-32 0</inkml:trace>
  <inkml:trace contextRef="#ctx0" brushRef="#br1" timeOffset="-187978.32">31493 16699 3679 0,'-14'2'320'0,"2"2"-320"16,2 0 0-16,-1 1 0 0,4 1 6256 0,-1-2 1168 15,8-4 256-15,0 0 32 0,-8 4-5872 0,2-2-1184 16,6-2-224-16,-10-2-48 0,2-3-128 0,2 0 0 16,1-8-16-16,0-1 0 0,0-5 96 0,0-4 32 15,1-6 0-15,3-4 0 0,-2-5 144 0,2-3 48 16,-2-1 0-16,-1-5 0 0,1-1 16 0,-4-4 0 15,1-7 0-15,-1-1 0 0,0-7-256 0,-2-2-64 16,0 1 0-16,1-1 0 0,1 3-256 0,0 3 0 0,2 4 0 16,2 6 0-16,0 1 0 0,-1 6 0 0,2 5 0 0,-1 6 0 15,1 3 128-15,-2 4-128 0,0 0 192 0,1 5-192 16,1 4 128-16,-1 4-128 0,1 2 0 0,1 3 0 16,-1-3 0-16,2 13 0 0,0 0 0 0,0 0 0 15,-1-5 0-15,1 5-256 0,0 0 80 0,0 0 16 16,6 8-32-16,3 4-16 0,4 1 0 0,3 1 0 15,4 4 208-15,2 3 0 0,3 2 0 0,3 1 0 16,2 3-160-16,2-1 160 0,1 3-160 0,-1-4 160 16,-4 3 0-16,-3-2 0 0,0 0 0 0,-2-3 0 15,-2 1 0-15,-2 2 0 0,-1-6 0 0,-3 2 0 16,-1-1 128-16,-3 2-128 0,-1-3 0 0,-3 0 0 16,-2-3 160-16,-3 2-160 0,-2 0 128 0,-2-1-128 15,-3 1 128-15,-2 2-128 0,-2-1 0 0,-3 0 128 16,-6 2-128-16,-1-2 0 0,-3 1 0 0,-3-1 0 0,-4-1 0 15,-4-2-176-15,-9-2 176 0,-3-2-128 0,-7-2 128 0,-3 2 176 16,-1-6-48-16,-1 3 0 0,3-3-128 0,0 2 0 16,1-3 0-16,-4-2 0 0,-3-4 320 0,4-3 0 15,5 0-16-15,5-3 0 0,2-4 64 0,8 0 16 16,7-4 0-16,4-2 0 0,2-6-160 0,6-5-32 16,4-3 0-16,5-2 0 0,2-6-192 0,6-5 0 15,4-2 0-15,5-3 0 0,5-6 0 0,7 5 0 16,5 3 0-16,7-1-160 0,5 0 160 0,9 4-128 15,7 5 128-15,3 1-128 0,0 1 128 0,8 3 0 16,4 3 0-16,6 3 0 0,6-1 128 0,2 4-128 16,1-1 160-16,-6 4-160 0,-5 1 0 0,4 1 128 0,1 0-128 15,-3 5 0-15,-3 6 0 0,-4 0 0 16,-10 3 128-16,-7 3-128 0,-6-2 128 0,-7 4-128 0,-5 4 176 0,-18-2-176 16,-4 2 0-16,0 4 0 0,-6-1-192 0,-4 7 48 15,-5 4 144-15,-6 5 0 0,-4 9 0 0,-9 3 0 16,-6 9 0-16,-11 5 0 0,-5 6 128 0,-57 56-128 15,5-12 0-15,6-10 144 0,1-5-144 0,-4-4 0 16,-4 1 432-16,0-5-32 0,1-5 0 0,3-3 0 16,3-6 128-16,0-2 32 0,2-8 0 0,8-4 0 15,6-1-368-15,10-7-64 0,11-6 0 0,8-6-128 16,9-4-752 0,5-5-256-16,8-4-48 0,10-3-12240 0,5-2-2448 0</inkml:trace>
  <inkml:trace contextRef="#ctx0" brushRef="#br1" timeOffset="-186626.54">808 16366 20271 0,'-5'21'896'0,"7"-4"192"0,3 2-880 0,2-1-208 0,4-1 0 0,1-1 0 15,2-4 608-15,0-5 80 0,1-3 16 0,-1-4 0 16,-1-3-704-16,-5-3 0 0,-4-8 0 0,-4-4 0 15,-3-2 432-15,-5-8 48 0,-4-5 16 0,-4-3 0 0,-1-5 512 0,-5 1 96 16,-3-7 32-16,-3-2 0 0,-4-3-272 0,14 22-48 16,-5-6-16-16,-2-3 0 0,-3-7-224 0,-1-1-64 15,-2-5 0-15,-1-5 0 0,-1-3-256 0,-29-57-48 16,10 10-16-16,7 13 0 0,5 14 16 0,8 8 0 16,5 7 0-16,7 9 0 0,3 5 160 0,5 5 16 15,1 3 16-15,8 5 0 0,-1 4-128 0,3 4-16 16,2 1-16-16,1 6 0 0,2 2-240 0,1 3 128 15,0 5-128-15,3 0 0 0,1 6 0 0,1 0 0 16,4 5 0-16,3 3 0 0,2 2 0 0,2 7 0 16,6 0 0-16,2 10 0 0,0 2-144 0,4 7 144 15,-1 7 0-15,5 7-144 0,4-1 144 0,-15-14-160 16,5 1 160-16,5 7-160 0,3 1-32 0,0 5 0 0,5-2 0 16,-1 1 0-16,-3 2 192 0,32 33-160 0,-20-11 160 0,-9-10-160 15,-9-9 160-15,-6-3 0 0,-6-8 0 0,-6-4 0 16,-2-3 0-16,-3-8 0 0,-4-1 0 0,-4-3 128 15,-3-1-128-15,-3-4 128 0,-1 2-128 0,-6 0 128 16,-4-6-128-16,-4 3-160 0,-6-2 160 0,-8 2-208 16,-8-3-160-16,-8 3-16 0,-7-3-16 0,-2 4 0 15,-1-5 176-15,29-4 32 0,-6 1 16 0,-1 0 0 16,0-2 176-16,3-1 256 0,2-1-64 0,1-3-16 16,0 0 96-16,-18-6 32 0,12-3 0 0,8-4 0 15,6-4-304-15,7-6 0 0,5-2 0 0,2-8 0 16,3-9 0-16,4-4 0 0,2-8 0 0,6 0 0 15,4-7 0-15,3 4 0 0,3 0 0 0,3 1 0 16,2-5 0-16,0 2 0 0,3-4 0 0,1 0 160 16,5 1-16-16,-15 32 0 0,7-3 0 0,3-4 0 0,0 2 32 0,5 0 0 15,-1-2 0-15,2 3 0 0,2 6-32 0,27-19 0 16,-11 18 0-16,-11 18 0 0,-4 11 48 0,-7 18 16 16,-7 14 0-16,-4 17 0 0,-6 10-208 0,-6 17 0 15,-3 12 0-15,-10 15 0 0,-6 18 0 0,-6 7 0 16,-8 5 0-16,-5 0 144 0,-4-2-144 0,-4-6 0 15,0-13 144-15,3-5-144 0,0-8 560 0,18-45 32 16,-3 1 16-16,0 2 0 0,0 1-272 0,3-1-48 16,1 0-16-16,5-3 0 15,2-4-3088-15,0 27-640 0,5-3-112 0,16-37-16 0</inkml:trace>
  <inkml:trace contextRef="#ctx0" brushRef="#br1" timeOffset="-185277.04">31235 15110 28559 0,'-28'4'2544'0,"13"1"-2032"0,0 2-512 0,1-2 0 16,4 1 544-16,0-3 16 0,-1 2 0 0,11-5 0 16,0 0 320-16,0 0 64 0,0 0 16 0,0 0 0 15,-1-14-288-15,1-2-48 0,4-6-16 0,2-7 0 16,2-5-112-16,2-3-32 0,2-4 0 0,0-1 0 16,3-5-272-16,3-1-48 0,0-2-16 0,0 3 0 15,0-3-128-15,-1-3 0 0,1-3 0 0,0 2 0 16,-1-2 0-16,2-4 0 0,0 0 128 0,1 2-128 15,-2-6 0-15,0 7 0 0,-2 6 0 0,2 9 0 16,0 6 0-16,-3 5 0 0,-2 11 0 0,-2 3 0 16,-1 6 0-16,-2 4 0 0,1 5 0 0,-9 2 0 15,9 5 128-15,-2 6-128 0,1 3 0 0,0 7 128 0,-1 3-128 0,2 8 0 16,1 2 0-16,2 4 0 0,-3 0-128 16,1 8 128-16,3 1 0 0,1 3 0 0,0-1 0 0,1-2 0 15,0-1-144-15,2-2 144 0,-1-2 0 0,1-4 0 16,-2 1 0-16,-1-6 0 0,-1-5 0 0,-5-3 0 15,3-2 0-15,-4-4 0 0,-4-4 0 0,-2 1 0 16,-2-4 0-16,-2-2 0 0,-3 3 176 0,-6-5-16 16,-3-1 0-16,-5-3 0 0,-6-1 0 0,-5-5 0 15,-4 0 0-15,-4-3 0 0,-3-5-160 0,-5-3 160 16,-8-1-160-16,2-8 160 0,1-2-160 0,1 0 160 16,1-6-160-16,5-1 160 0,3-2-160 0,6-3 0 0,4-4 144 15,8 0-144-15,3 0 0 0,7-2 0 0,2-2 0 16,7 4 0-16,4-2 128 0,5 4-128 0,2 2 160 0,7 6-160 15,6 5 144-15,5 3-144 0,5-4 128 0,7 5-128 16,6 5 176-16,7 4-48 0,6-1-128 0,3 4 192 16,5 5-192-16,0 4 0 0,-3 4 0 0,-2 4 0 15,1-2 0-15,-7 7 0 0,-9 2 0 0,-6 5 0 16,-6 3 0-16,-9 9-160 0,-9 6 32 0,-12 7 0 16,-7 2 128-16,-13 6-160 0,-9 4 160 0,-8 5-160 15,-4 2 160-15,-7 2 0 0,-4 0 0 0,0-2 128 16,-4-3-128-16,2-7 0 0,0-5 0 0,4-5-128 15,6-1-112-15,5-2-16 0,5-4 0 0,4-3 0 16,5-3-2672 0,3-1-528-16</inkml:trace>
  <inkml:trace contextRef="#ctx0" brushRef="#br1" timeOffset="-184539.79">30558 17683 33167 0,'0'0'2944'0,"0"0"-2352"0,-7-8-464 0,2 2-128 15,2-5 880-15,1 1 144 0,2-6 48 0,2-3 0 16,0-6-736-16,2 0-144 0,2-7-16 0,2-2-16 16,0-2 320-16,2-4 64 0,0-6 16 0,0-2 0 15,0-5-160-15,-1-4-16 0,3-6-16 0,-1 2 0 16,-1-3-176-16,-1 6-16 0,3 1-16 0,0 3 0 15,2 6-32-15,1 2 0 0,1 7 0 0,-1 4 0 16,1 6 80-16,2 2 16 0,-1 7 0 0,1 4 0 16,2 3-96-16,0 5-128 0,-1 7 176 0,2 3-176 15,-1 7 128-15,3 5-128 0,-3 4 0 0,3 6 0 0,1 2 0 16,-3 2-256-16,-4-3 32 0,-1 6 0 0,-2-1-48 0,-3 3-16 16,-1 3 0-16,-1-1 0 15,-1 1-128-15,-2 2-32 0,0 4 0 16,1-3 0-16,-1 1-64 0,1-1-32 0,0-1 0 0,1-2 0 0,-1-3 288 0,0-1 64 15,-5-4 16-15,2-3 0 0,0 2 176 0,-3-4 0 16,-1-4 0-16,0-1 0 0,-1-3 160 0,-3-2 16 16,-3-1 0-16,-6 0 0 0,-2-7 32 0,-3 0 16 15,-3 0 0-15,-1-2 0 0,-10-2-224 0,-5-4 0 16,-9-6 128-16,-5-1-128 0,-5-5 0 0,-3-4 128 16,-2-3-128-16,6-4 0 0,2-1 176 0,4-4-176 15,5-3 192-15,2-2-192 0,-1 0 192 0,4-8-64 16,5-1 0-16,5-1-128 0,5 3 0 0,9-2 0 15,1 3 0-15,10 3 0 0,1 2 0 0,8 0 0 0,5 4-144 0,11 1 144 16,7 2-192-16,5 3 64 0,2-1 0 0,4 4 0 16,0 2 128-16,4 3 0 0,4 4-144 0,8 4 144 15,5 3 0-15,6 3 160 0,4 1-16 0,-2 9 0 16,-2 3-144-16,-5 4 160 0,-2 4-160 0,-3 4 160 16,-5 3-160-16,-4 7 0 0,-7 4 0 0,-8 2 128 15,-9 2-128-15,-10 3 0 0,-8 5 0 0,-9-3 0 16,-10 3-160-16,-8 0-16 0,-8 2 0 0,-6-4 0 15,-4 0 0-15,-6-6 0 0,-5-3 0 0,-11-4-11280 16,-13-4-2240-16</inkml:trace>
  <inkml:trace contextRef="#ctx0" brushRef="#br1" timeOffset="-183392.17">899 17419 23951 0,'-8'14'2128'0,"6"-6"-1696"0,2-8-432 0,0 11 0 15,0-11 960-15,0 0 96 0,0 0 32 0,0 0 0 16,0 0-16-16,-3-8 0 0,-6-3 0 0,-2-5 0 16,-5-8-288-16,-4-3-48 0,-2-5-16 0,0-2 0 15,-3-2-96-15,0-2-32 0,0-1 0 0,9 16 0 16,-1-6-64-16,-3-4-16 0,0-5 0 0,0-2 0 15,-2-4-144-15,3 2-48 0,1-4 0 0,-11-34 0 16,7 12-320-16,10 13 144 0,2 6-144 0,6 6 0 16,4 5 192-16,4 2-64 0,1 3 0 0,4 5-128 15,-1 4 176-15,8 5-176 0,-2 3 160 0,5 5-160 16,2 5 128-16,-8 6-128 0,6 3 0 0,3 4 0 16,3 0 0-16,4 4 0 0,3 0 0 0,3 5 0 15,3 3 0-15,32 23 0 0,-8 0-192 0,-8 0 192 16,-9 2-320-16,-4-3 32 0,-6-2 16 0,0-3 0 0,-6-6 96 0,-4-1 32 15,-3-4 0-15,-4-2 0 0,-4-3 144 0,-3-2 0 16,-3-3 0-16,-5-1 128 0,-4 0-128 0,-3-3 144 16,-2 1-144-16,-3-1 160 0,-4-2 0 0,-3 3 0 15,-3-4 0-15,-4 4 0 0,-2-5-160 0,-3 4 0 16,-4-4 144-16,-3 3-144 0,-5-2 0 0,-3 1 144 16,-2-4-144-16,1 0 0 0,0-1 144 0,2-4-144 15,4-4 0-15,18 2 144 0,-2-5-144 0,-1-3 192 16,1-3-192-16,1-8 192 0,1-5-192 0,3-2 0 15,3-2 0-15,-5-31 0 0,8 9 0 0,5 3 0 16,6 0-176-16,6 3 176 0,4 2-128 0,3-2 128 16,3 1-128-16,-4 20 128 0,3-2 0 0,2 1-128 0,4 0 128 0,1 5 0 15,3-1 0-15,2 4 176 0,2 4-16 0,25-2 0 16,-7 13-160-16,-6 9 192 0,0 11-192 0,-10 8 192 16,-7 7-192-16,-3 11 0 0,-4 4 0 0,-6 12 0 15,-3 3 0-15,-7 9 128 0,-3 8-128 0,-5 2 0 16,-5 3 0-16,-6-6 0 0,-6-4 0 0,0-6 0 15,-2-5 0-15,-3-8 0 0,0-9 0 0,3-6 0 16,3-9-320-16,3-6 64 0,1-8 16 0,2-6 0 31,0-9-1952-31,5-8-400 0,0-12-80 0</inkml:trace>
  <inkml:trace contextRef="#ctx0" brushRef="#br1" timeOffset="-182574.12">1449 14459 28559 0,'-23'10'2544'0,"10"-3"-2032"0,1 4-512 0,0-1 0 15,0 2 880-15,0-1 80 0,-2-5 0 0,1 1 16 16,1 0-224-16,-3-4-48 0,-2-3-16 0,-1-3 0 16,-2-7 64-16,-2-5 16 0,1-4 0 0,-2-5 0 15,-3-4-48-15,1-1 0 0,1-6 0 0,0 0 0 16,-1-3-368-16,-1-6-80 0,-2-1-16 0,-3-5 0 15,-2 0-112-15,-2-4-16 0,-1-5-128 0,-1 0 192 16,0-4-192-16,2 4 0 0,2-5 0 0,16 32 0 16,-1 2 0-16,2-3 0 0,1-2 0 0,2 4 0 15,0-1 0-15,6 0 0 0,-1 2 0 0,2-19 0 16,2 12 0-16,6 12 0 0,5 6 0 0,-1 10 0 16,0 4-192-16,6 1 192 0,2 3-192 0,2 3 192 15,5 2-192-15,0 5 64 0,6 4 128 0,26 17-208 16,1 3-48-16,-2 5 0 0,-1 4 0 0,-2 8 0 15,-4 2-432-15,-1 1-80 0,2 2-32 0,0-3 0 16,-3-5-288-16,0-1-64 0,-1 1-16 0,-4-6 0 0,-2-6 784 0,-4 0 144 16,-8-2 48-16,-4-4 0 0,-2-1 192 0,-7-4 160 15,-2 1-32-15,-6-3 0 0,-7-3 352 0,0 0 64 16,-3-1 16-16,-6 0 0 0,-1 0 80 0,-4-1 32 16,-4 0 0-16,0 1 0 0,-3-4-416 0,0-5-96 15,-2-2-16-15,-1-3 0 0,-1-3-144 0,1-2 0 16,0-5 144-16,0-3-144 0,-1-3 0 0,0-4 0 15,-2-6 0-15,2-1 0 0,-4-6 0 0,0 1 144 16,0-4-144-16,0-3 0 0,1-3 192 0,3-4-192 16,3 0 192-16,2 1-192 0,6-3 192 0,4 0-192 15,4 0 192-15,8-1-192 0,4-2 240 0,5 2-64 0,3-5-16 0,6 0 0 16,3-2-160-16,8-1 192 0,5 1-192 0,5 2 192 16,3-1-192-16,-3 1 0 0,1 3 0 0,-1 3 128 15,-1-1-128-15,-1 6 0 0,0 4 0 0,0 6 128 16,0 2-128-16,0 8 192 0,0 4-192 0,-2 7 192 15,-2 3-192-15,-3 10-176 0,-2 6 48 0,-2 11 0 16,-2 5 128-16,-8 13 0 0,-4 14-144 0,-5 13 144 16,-6 14 0-16,-5 14 0 0,-2 10 0 0,-6 8 0 15,-7 8 0-15,-3 0 0 0,-3-2 0 0,-2-6 0 16,-1-14 256-16,-3-2-16 0,-2-7-16 0,0-7 0 16,2-4 544-16,0-4 128 0,-2-2 0 0,3-1 16 15,1-3-624-15,-2-1-128 0,3-3-32 0</inkml:trace>
  <inkml:trace contextRef="#ctx0" brushRef="#br1" timeOffset="-181257.26">3852 15330 22111 0,'22'2'1968'0,"9"1"-1584"0,4 2-384 0,11-5 0 16,9-3 0-16,3 2-176 0,2 0 16 0,5 0 0 15,1-5 448-15,6 0 96 0,7-1 0 0,5 1 16 16,6-4 64-16,1 1 16 0,-1-3 0 0,5 4 0 0,7 0 32 16,0 3 0-16,-1-5 0 0,1 3 0 0,1 3-160 0,6-3-32 15,4 4 0-15,-2-3 0 0,-4 1-320 0,5 0 144 16,3 5-144-16,2 0 0 0,-6-2 128 0,5-1-128 16,3 2 0-16,1 0 0 0,-2-4 0 0,1 1 0 15,1 4 0-15,2-3 0 0,2-2 0 0,1 4 128 16,-3 1-128-16,4 0 0 0,0-1 304 0,-2-1-48 15,-3 4-16-15,3-2 0 0,2 0 0 0,-1 1 0 16,-6-4 0-16,5 3 0 0,3 3 48 0,-3-3 16 16,-5-1 0-16,3-2 0 0,5 1-80 0,-7-1-16 15,-3 2 0-15,4-1 0 0,4 1-16 0,-3 0-16 16,-4 0 0-16,3 1 0 0,2 1 0 0,-2-1 0 0,-4-1 0 16,-2 1 0-16,0 1-176 0,0 1 160 0,5 1-160 0,-4 1 160 15,-4-3-160-15,3 3 192 0,3 0-192 0,-3-1 192 16,-8-3-192-16,3 3 0 0,5 3 144 0,-1-1-144 15,-5-1 256-15,1-1-32 0,0 1 0 0,1-3 0 16,4 1 96-16,-1 1 0 0,-6-3 16 0,3 1 0 16,5 1-16-16,-4-2 0 0,-5 0 0 0,1 1 0 15,1 1-112-15,-1 2-16 0,-1-1-16 0,-3-1 0 16,-6 0-176-16,5 0 192 0,3-1-192 0,-5-1 192 16,0-1-192-16,-6 1 160 0,-1 0-160 0,3 0 160 15,1 0-160-15,-3-1 192 0,-6 0-192 0,-1 1 192 16,-1-2-192-16,4 1 128 0,1 0-128 0,-4-2 128 15,-4-1-128-15,-1 3 0 0,-2 0 0 0,3 0 0 16,3 1 0-16,-5-2 128 0,-8-2-128 0,-2 3 0 16,2-1 0-16,-1 0 0 0,4 0 128 0,-4 1-128 15,-1-2 0-15,-6 0 0 0,-1 1 0 0,1 1 0 0,-8 1 160 0,2 1-160 16,1 0 192-16,0 0-192 0,2-1 256 0,-7 0-64 16,-3-1-16-16,-4 0 0 0,-2 0-176 0,-1 1 0 15,-5 2 144-15,-1 1-144 0,-3-2 128 0,-3 2-128 16,-1 0 128-16,-2 1-128 0,-4-1 128 0,-2 1-128 15,-5-1 160-15,-2 2-160 0,-3-1 0 0,-6 0 0 16,-9-4 0-16,0 0 0 16,9 6-304-16,-9-6-96 0,0 0-32 0,-4 12 0 15,-3-3-1872-15,-6-3-368 0,-3-2-80 0</inkml:trace>
  <inkml:trace contextRef="#ctx0" brushRef="#br1" timeOffset="-150618.47">4998 13215 31327 0,'-20'-14'2784'0,"10"10"-2224"0,1-1-560 0,9 5 0 0,-5-5-208 0,5 5-160 15,-3-4-16-15,3 4-16 0,0 0 400 0,0 0 0 16,0 0 144-16,6-9-144 0,3 0 160 0,3 3-160 15,2-2 128-15,2 3-128 0,2-4 0 0,4 4 0 16,1 3 0-16,2 0-176 0,5-2-16 0,5-1-16 16,2-1 0-16,-1 3 0 0,1 1 64 0,3-3 16 15,2 0 0-15,3 2 0 0,4 2 128 0,3 1 0 16,3 1 0-16,7-1 0 0,5-1 0 0,1 0 0 16,-4-1 0-16,4 2 0 0,3 2 256 0,5-1 96 15,4 3 16-15,5-2 0 0,-2 3 80 0,2-2 32 16,-1-2 0-16,3 3 0 0,5 4-64 0,0-2-16 15,-1-3 0-15,1-1 0 0,-1 1-144 0,7-1-16 16,7 5-16-16,-2-6 0 0,-6-2-96 0,3-1-128 0,0 1 176 0,0-2-176 16,3 1 144-16,-2-2-144 0,-3 0 0 0,3-1 144 15,5-1-144-15,-3 1 0 0,-3-4 144 0,-2 1-144 16,-1 3 0-16,2-2 0 0,3 0 0 0,-7 2 0 16,-7-4 0-16,-3 3 0 0,-1-2 0 0,0 3 0 15,2 1 0-15,-7-3 0 0,-7 0 0 0,-6 2 128 16,-2-2-128-16,-6 2 0 0,-3 1 0 0,-3 1 0 15,-5-3 0-15,-4 2 128 0,-4 3-128 0,-6-2 0 16,-5 1 0-16,-6-5 0 0,-4 3 0 0,-6 1 128 16,-12 3-128-16,0 0 0 0,2-7 128 0,-4-2-128 15,-7 4 0-15,-8 0 0 0,-6-1 0 0,-6 2 0 16,-4 0 0-16,-5 0 0 0,-7 1 0 0,-3 1 0 16,-4 0 0-16,-5-1-128 0,-4 1 128 0,-9 2-128 15,-9-3 128-15,-7 1 0 0,-2 2 0 0,-5 1 0 0,-3 0 144 0,-9 2-144 16,-9-2 192-16,-2 2-192 0,1-1 272 0,-9 3-48 15,-7-1-16-15,2 0 0 0,0 1 48 0,-4 3 0 16,-8-5 0-16,1 5 0 0,1 2-128 0,0-2-128 16,-4-1 176-16,1 2-176 0,-2 3 0 0,1 0 0 15,-1-3 0-15,0 5 0 0,1-4 0 0,0 2 0 16,2-1 0-16,6 0 0 0,3 0 128 0,8-3-128 16,5-2 0-16,10 0 0 0,6 3 0 0,7-2 0 15,0-1 0-15,9 0 0 0,6 1 0 0,12-1 0 16,6 2 128-16,7-3-128 0,7 1 0 0,7 0 0 15,5-3 0-15,10-1 0 0,6 1 192 0,9-2-192 16,12-1 192-16,0 0-192 0,0 0 0 0,19 3 0 0,9-4 0 0,7-2 0 16,8-1 0-16,10 2 0 0,11-2 0 15,12-3 0-15,12 1 0 0,6 0 0 0,5-3 0 0,9 1 0 16,8-3 0-16,7 1 0 0,4-2 0 0,9 1 0 16,8 1 0-16,3-4 0 0,1-2 0 0,8 0 0 15,5 1 0-15,2 1 0 0,-2 1 0 0,5-1 0 16,2-3 128-16,1 3-128 0,5 0 0 0,-5 4 0 15,-5-2 256-15,1 1 0 0,3 0 0 0,-3-1 0 16,-4 4-64-16,-7-4 0 0,-6 3-16 0,-5-2 0 16,-3 3-176-16,-10-1 160 0,-11 3-160 0,-9-2 160 15,-9 2-160-15,-7 0 0 0,-8-2 144 0,-14 4-144 16,-12-6 0-16,-14 2 144 0,-8 3-144 0,-9-4 0 16,-8 2 128-16,-10-3-128 0,-13 1 0 0,-9-4 0 15,-12 3 0-15,-14 1 0 0,-15-1 0 0,-17 2-192 0,-16 2-128 0,-10 2 0 16,-11 5-16-16,-14-1 0 0,-18 0 96 15,-8 8 32-15,-6 1 0 0,-8 1 0 0,-7-1 208 0,-6 1 0 16,-6 3-160-16,-2-1 160 0,1 6 0 0,-2 1-176 16,3 2 176-16,0 0-128 15,-1 0-272-15,6 1-48 0,4 0-16 0,6 2-10464 16,5 0-2080-16</inkml:trace>
  <inkml:trace contextRef="#ctx0" brushRef="#br1" timeOffset="-148917.45">23195 13567 11055 0,'0'0'976'0,"0"0"-784"16,0 0-192-16,0 0 0 0,0 0 1872 0,0 0 336 16,0 0 64-16,13-3 16 0,0 2-1424 0,0 0-288 15,1-2-48-15,2 3-16 0,2 0-208 0,2 1-48 16,2-2-16-16,2 2 0 0,1 2-48 0,3 1 0 16,3 2 0-16,5-2 0 0,3 1-192 0,4 1 0 15,5 1 128-15,1-3-128 0,-2-1 128 0,5 4-128 16,5-2 176-16,7 2-176 0,4 4 256 0,9 0-64 15,5-3-16-15,1 2 0 0,-3-4-176 0,5 6 0 16,7-1 0-16,3 1 0 0,5-4 224 0,1 1 16 16,-1 0 0-16,8 0 0 0,8 0 112 0,-3 0 32 15,-5 2 0-15,6-4 0 0,7 0-64 0,-1 3 0 0,-5 2 0 0,4-3 0 16,1 1 48-16,0-2 0 0,-1 2 0 16,-3-1 0-16,-3 3-368 0,0-3 0 0,2 4 0 0,-9 0 0 15,-6-3 0-15,-4 1 0 0,-1-2 0 0,-3 3 0 16,-3 2 0-16,-9-5-240 0,-9 1 64 0,-7-1 16 31,-7 3-1936-31,-7 1-384 0</inkml:trace>
  <inkml:trace contextRef="#ctx0" brushRef="#br2" timeOffset="-117796.5">1642 17703 5519 0,'9'-10'240'0,"-9"10"64"0,10-7-304 0,2 0 0 16,-5-2 0-16,4 0 0 0,-1 0 1328 0,0 0 208 15,0 1 32-15,0 2 16 0,-2-1-720 0,2 0-144 16,0-4-16-16,-1 6-16 0,-1 1 112 0,-1-1 32 15,-7 5 0-15,11-5 0 0,-11 5-128 0,10-3 0 16,-10 3-16-16,10-1 0 0,-10 1 192 0,0 0 32 16,0 0 16-16,0 0 0 0,0 0 256 0,0 0 48 15,0 0 16-15,0 0 0 0,0 0-80 0,0 0-16 16,0 0 0-16,2 9 0 0,-2-9-384 0,-6 11-96 16,-3-1-16-16,-1-3 0 0,-1-1-144 0,-3 2-16 15,-2-5-16-15,0 4 0 0,-2 3-160 0,-2-5-48 16,-3 1 0-16,0 1 0 0,-3 0-80 0,0 2-32 0,-3-5 0 0,-2 1 0 15,-1-2 32-15,2 1 16 0,-3-2 0 0,2-1 0 16,1-2-16-16,-1 1-16 0,-1-1 0 0,2 1 0 16,1-1-48-16,-1-1 0 0,2 0 0 0,2 2 0 15,0 0-128-15,2 0 160 0,0-2-160 0,1 2 160 16,2-1-32-16,0 0 0 0,2 0 0 0,3 1 0 16,2-2 32-16,2 2 0 0,2 0 0 0,1 2 0 15,9-2-160-15,-9 2 0 0,3-1 144 0,6-1-144 16,0 0 0-16,-5 9 0 0,5-9 0 0,-3 11 0 15,3-11 0-15,2 14 0 0,1-2 0 0,0 2 0 16,1-2 0-16,2 2 0 0,4 2 0 0,0 2 0 16,-2 1 0-16,2 4 0 0,0 4 0 0,-1 4 0 15,1 0 0-15,1 3 0 0,-1 3 0 0,-1 5 0 16,0 1 0-16,-1 3 0 0,-1-2 0 0,-2 5 0 0,-3 0 0 0,2 0 0 16,-4 0 0-16,0 1 0 0,0 1 0 0,0-3 0 15,-1 0 0-15,-2 2 0 0,2-1 0 0,0-3 0 16,-2 0 0-16,0-4 0 0,-4 1 0 0,1-1 0 15,-2 0 0-15,1 1 128 0,-2-2-128 0,0 1 0 16,0 0 128-16,-1-2-128 0,0 1 0 0,-3 1 128 16,-1-4-128-16,1 2 0 0,-5-4 128 0,2 1-128 15,-2 0 128-15,2 0-128 0,0-1 0 0,1-2 0 16,0 0 0-16,1 1 128 0,1-5-128 0,2-2 0 16,0 1 0-16,1-5 0 0,1 2 0 0,2-5 0 15,0 0 0-15,2-3 0 0,2-1 0 0,-1 0 0 16,0-3 0-16,0-3 0 0,3 1 0 0,-2-5 0 15,3-7 0-15,-1 9 128 0,1-9-128 0,0 0 0 0,0 7 0 0,0-7 0 16,0 0 0-16,0 0 0 0,5 9 128 0,-5-9-128 16,0 0 0-16,14 3 0 0,-3-1 0 0,0-2 128 15,3-2-128-15,0 4 0 0,0-2 0 0,1-2 128 16,1 2-128-16,5 0 0 0,2 0 0 0,2 0 0 16,4 2 0-16,2-4 0 0,-1 2 0 0,3-1 0 15,-1 1 0-15,0-1 0 0,1 0 0 0,3-1 0 16,0 1 0-16,3-2 0 0,1 3 0 0,3 4 0 15,3-1 0-15,2-1 0 0,1 0 0 0,-2 0 0 16,-4 1 0-16,0-1 0 0,-2 3 0 0,0-1 0 16,-5 1 0-16,1 0 0 0,0 2 0 0,-2-2 0 15,-4 5 0-15,2-1 0 0,-2 1 0 0,-2-2 0 16,-1 2 0-16,-3-1 0 0,-3 2 0 0,0-5 0 0,-3 2 0 0,-3-2 0 16,-2 2 0-16,-2 1 128 0,-3-1-128 0,-2 0 0 15,0-1 128-15,-7-7-128 0,2 11 0 0,2-2 144 16,-4-9-144-16,-1 10 0 0,-3-2 192 0,-3 2-64 15,2-2 0-15,-5 2-128 0,-5-6 176 0,-2 0-176 16,2 2 160-16,-1-2-160 0,-2-2 176 0,-1 1-176 16,-2-3 192-16,1 0-192 0,-3 0 144 0,0 0-144 15,-2-1 0-15,0-2 144 0,-2 0-144 0,0-2 192 16,0-4-192-16,1 3 192 0,-1-3-192 0,0 0 0 16,-1-3 0-16,0-1 0 0,0-2 0 0,-2 1 0 15,-4 0 0-15,-3-3 0 0,-3-1 0 0,2 1 0 16,1 0 0-16,-1 2 0 0,5 1 0 0,1 1 0 0,1-1 0 0,0 0 0 15,1 1 0-15,3 2 0 0,2-3 0 0,0 1 0 16,2 3 0-16,3-4 0 0,0-1 0 0,1 2 0 16,-2 3 0-16,1-3 0 0,2 1 0 0,0 1 0 15,3-3 0-15,0 4 0 0,2 1 0 0,1 0 0 16,-1 1-128-16,-1-3 128 0,2 4 0 0,2 2 0 16,1-4 0-16,-1 4 0 0,3-3 0 0,0 0 0 15,0 5-128-15,1-4 128 0,1 2 0 0,2 0 0 16,-2 0 0-16,2-1 0 0,-1-1 0 0,2 2 0 15,-1-5 0-15,-1-1 0 0,4 0 0 0,0-4 0 16,0 0 0-16,0-2 0 0,3-2 0 0,1 0 0 16,1-1 0-16,0-4 0 0,0-4 0 0,0-3 0 15,1-2 0-15,1-4 0 0,0-2 0 0,2-3 0 16,-2-6 0-16,4-3 0 0,-2-2 0 0,4-2 0 16,1 0 0-16,-2-1 0 0,-2 0 0 0,1-1 0 0,-1-4 0 0,1 1 0 15,1 3 0-15,-2 0 0 0,-1 0 0 0,0 6 0 16,0 0 0-16,-4 2 0 0,-2 2 0 0,0 3 0 15,-2 5 0-15,-1 1 0 0,-2-2 0 0,-2 9 0 16,-1 0 0-16,-2 1 0 0,0-1 0 0,-2 3 0 16,-3 3 0-16,1-1 0 0,-2 1-128 0,1-1 128 15,-2 4 0-15,-2 3 0 0,1-2 0 0,0 2 0 16,1-2-144-16,1 3 144 0,0 4 0 0,2 0 0 16,1-1-128-16,1 2 128 0,1 4 0 0,2-3 0 15,0 4-128-15,2-4 128 0,1 5 0 0,-1-2 0 16,4 1 0-16,0-1 0 0,4 3-144 0,1-3 144 15,0 2 0-15,3 2-144 0,2-2 144 0,4 0-128 0,1 2 128 16,6-2-128-16,3 2 128 0,3 1-128 0,3-5 128 0,2 4-128 16,0 2 128-16,1-1 0 0,1-1-144 0,4 3 144 15,0-1 0-15,6 2 0 0,-2-2 0 0,3 1 0 16,4 1 0-16,-1-2 0 0,0 2 0 0,-1 1 0 16,-2-1 0-16,-5 1 0 0,-3 0 0 0,-4 0 0 15,-2 1 0-15,-5 3 0 0,-1-1 0 0,-4 0 0 31,0 2-1664-31,-1 3-192 0,-2 1-64 0,-4 2-14608 0</inkml:trace>
  <inkml:trace contextRef="#ctx0" brushRef="#br2" timeOffset="-115511.9">8440 18553 16575 0,'-16'-4'1472'0,"6"3"-1168"16,1 0-304-16,0-2 0 0,1-3 816 0,1 2 96 15,7 4 32-15,0 0 0 0,-7-4 80 0,7 4 32 0,-7-2 0 0,7 2 0 16,0 0-224-16,0 0-32 0,0 0-16 0,0 0 0 16,0 0-176-16,0 0-32 0,0 0-16 0,0 0 0 15,0 0-224-15,0 0-32 0,10 2-16 0,1 3 0 16,1 3 32-16,2-2 16 0,2 5 0 0,2-1 0 15,-2 2-80-15,6 4-32 0,1-1 0 0,2 3 0 16,5 2-48-16,0 2-16 0,1 2 0 0,0 0 0 16,2-2 32-16,4-1 0 0,1 5 0 0,2-2 0 15,-2-4 64-15,1-1 32 0,1-1 0 0,-2-2 0 16,-1 1 112-16,1 0 32 0,0 2 0 0,3-3 0 16,-3-6-144-16,3 2-32 0,2 0 0 0,2-3 0 15,4 3-80-15,0-5-32 0,1 0 0 0,-2-3 0 16,-3-4 0-16,2 0 0 0,1 0 0 0,0-2 0 0,-1 0-144 0,2-1 192 15,2-2-192-15,1 0 192 0,0 0-192 0,-4-3 128 16,-2 2-128-16,0-3 128 0,-2 3-128 0,1-1 0 16,-2-2 0-16,-1-1 128 0,-2-4-128 0,2 0 0 15,2 2 144-15,0 0-144 0,-1-2 0 0,-2-4 128 16,-4-1-128-16,-2 0 0 0,-2 1 128 0,-2 2-128 16,-1-3 128-16,0 1-128 0,-4 0 0 0,0 2 128 15,-5-2-128-15,2 3 0 0,-1-4 0 0,-2 1 144 16,-2 3-144-16,0 2 0 0,-2 1 128 0,1-2-128 15,-2 3 0-15,-1 2 0 0,-1-1 0 0,-2 2 0 0,1-2 0 0,-3 4 0 16,-2 1 0-16,2 0 0 16,-9 5 0-16,8-4 0 0,-8 4 0 0,7-3 0 0,-7 3 0 0,0 0 0 15,0 0 0-15,0 0 0 0,0 0 0 0,0 0 0 16,0 0 0-16,0 0 0 0,4 12 0 0,-4-3 0 16,-2 2 0-16,-1-2 0 0,-2 2 0 0,-1 3 0 15,-2-5 0-15,-1 4 0 0,-1 1 0 0,-3 1 0 16,-2 1 0-16,1 0 0 0,-2-1 0 0,-2 2 0 15,-1 1 0-15,0 1 0 0,-3 2 0 0,0 1 0 16,1-3 0-16,-3 1 0 0,-1-1 0 0,-1 0 0 16,-2-1 0-16,-1-1 0 0,-3-2 0 0,-1 0 0 15,-7 0 0-15,0 2 0 0,-2-3 0 0,0 0 0 16,-1 1 0-16,1-3 0 0,0-1 0 0,0 2 0 16,-3-4 0-16,3 1 0 0,-2-6 0 0,-3 0 0 15,-4 1 128-15,-2-3-128 0,-3 1 0 0,0-2 0 0,2-2 128 0,1-2-128 16,1-2 0-16,1 1 0 15,0-1 128-15,-1 0-128 0,-4-6 0 0,-1 0 0 0,1-1 0 0,3-2 128 16,0 0-128-16,3-1 0 0,3-2 128 0,-2-1-128 16,5 0 0-16,-1 1 0 0,-1-1 128 0,1-1-128 15,-1 0 0-15,3 0 0 0,0 2 0 0,2-2 0 16,0-3 0-16,2 3 0 0,2 2 0 0,1-2 0 16,1-2 0-16,3 1 0 0,0-2 128 0,0 3-128 15,2 1 0-15,-3 1 0 0,1 0 0 0,2 3 0 16,-2-1 0-16,8 0 0 0,2-1 0 0,2 4 0 15,1 1 0-15,2-1 0 0,3 4 0 0,3-1 0 16,1 4 0-16,3-3 0 0,1 3 0 0,6 5 0 16,0 0 0-16,0 0 0 0,0 0 0 0,0 0 0 0,0 0 0 0,0 0 0 15,0 0 0-15,11 9-144 0,1-4 144 16,-1 4 0-16,1 3-144 0,2 3 144 0,3 3-160 0,2 1 160 16,4 0 0-16,3 1 0 0,0 3-128 0,4 1 128 15,-1-1 0-15,1 1 0 0,2 0 0 0,1-1 0 16,2 0 0-16,0 1 0 0,2-2 0 0,1 0 0 15,2-1 0-15,0 2 0 0,5-3 128 0,2 1-128 16,1-2 0-16,0 0 160 0,-1-1-160 0,2-1 128 16,-1 1-128-16,2-1 0 0,0-2 0 0,4-1 128 15,2-1-128-15,2 1 128 0,2-4-128 0,0-4 128 16,-4 2-128-16,1 1 0 0,0-3 0 0,1 3 128 16,0-6-128-16,1 0 0 0,2 1 144 0,0-1-144 15,-1-5 0-15,-1 1 144 0,-1-4-144 0,-1 1 0 16,-1-2 176-16,4 0-176 0,0-1 160 0,1-2-160 15,0 2 128-15,-4-5-128 0,-4 1 0 0,-1-3 0 0,-1 0 0 0,-2 2 128 16,-4 2-128-16,0-4 0 0,-3-1 0 0,0 0 128 16,-2-1-128-16,-1 4 0 0,-4-2 128 0,-4-1-128 15,-2-1 0-15,-5 2 144 0,-1 3-144 0,-3-3 0 16,-2-1 0-16,0 1 0 0,-2 2 128 0,0 0-128 16,0 3 0-16,-4-3 128 0,-1-1-128 0,-1 5 0 15,-2-3 0-15,-2 5 0 0,-6 6 0 0,0 0 0 16,4-10 0-16,-4 10 0 0,0 0 0 0,0 0 0 15,0 0 0-15,-9-5-176 0,-2 1 176 0,-2 4-128 16,-1 4 128-16,0 2-128 0,-3 2 128 0,-2-2 0 16,-2 6-144-16,-3-2 144 0,-2 1 0 0,-3 3 0 15,-3-2-144-15,-2 0 144 0,-3 2 0 0,0-2 0 0,-1-1 0 0,-1 3 0 16,-2-5 0-16,-1 4 0 0,-1 2 0 16,0-1 0-16,-3-3 0 0,-4 2 0 0,-3 1 0 0,-3-4 0 15,-3 2 0-15,2-1 0 0,0-2 0 0,0 1 0 16,-2-1 0-16,-2 3 0 0,-3-1 0 0,-3-2 0 15,-4 1 0-15,4-4 0 0,1 2 0 0,1-2 0 16,-1-3 0-16,-2-2 0 0,-1-2 0 0,-1 1 0 16,-2-1 0-16,4-3 0 0,2-5 0 0,1 3 0 15,3-6 0-15,2 3 0 0,-2-3 0 0,-1-2 0 16,1 0 0-16,5 0 0 0,3-4 0 0,4 0 0 16,1 0 0-16,5 0 0 0,3-2 0 0,2 2 0 15,2 3 0-15,1-3 0 0,2 0 0 0,2 2 0 16,4-1 0-16,3 2 0 0,2-1 0 0,4 3 0 15,4 4 0-15,3-1 0 0,3 2 0 0,4-2 0 0,1 2 0 0,2 1 0 16,2 7 0-16,0 0 0 0,4-8-240 16,3-1 64-16,0 3 16 0,3 3 0 0,1 0 160 0,3 1-192 15,1 2 192-15,2 3-192 0,-1-1 64 0,4 3 0 16,0 4 0-16,1-1 0 0,1 2 128 0,2-1-128 16,0 3 128-16,3 0-128 0,1 2 128 0,3 4 0 15,-1 0 0-15,3 2 0 0,3 3 0 0,2 0 0 16,0 1 0-16,5 3 0 0,4-4 0 0,-1 2 0 15,2-2 0-15,2-1 0 0,-1 0 0 0,4 1 0 16,1-2 0-16,3-5 0 0,2-3 0 0,3 0 0 16,4-2 0-16,-1-5 0 0,-3-2 0 0,2-1 144 15,2-3-144-15,1-2 0 0,5 1 160 0,1-4-160 0,0-3 128 0,-1-2-128 16,-2 0 0-16,1-1 128 0,-5-6-128 0,4 1 0 16,2-2 0-16,-1 0 0 0,-1-1 128 0,-4 1-128 15,-4-1 0-15,-2 0 0 0,-2 0 144 0,-1 2-144 16,1 1 0-16,-1-1 0 0,-1 1 0 0,-8 2 128 15,-5 0-128-15,-6 2 0 0,-4-1 0 0,-6 4 0 32,-4-3-704-32,-4 6-176 0,-4-1-16 0,-5 2-16000 0</inkml:trace>
  <inkml:trace contextRef="#ctx0" brushRef="#br2" timeOffset="-57871.88">14867 18908 16175 0,'0'0'704'0,"0"0"176"0,0 0-704 0,0 0-176 0,0 0 0 0,0 0 0 0,0 0 624 0,0 0 80 16,0 0 32-16,0 0 0 0,0 0-96 0,0 0-32 15,0 0 0-15,0 0 0 0,1-8 112 0,-1 8 32 16,0 0 0-16,0 0 0 0,0 0 0 0,0 0 0 16,0 0 0-16,4-10 0 0,-4 10-160 0,4-8-16 15,-4 8-16-15,5-10 0 0,0 1 128 0,0-2 16 16,-1-1 16-16,1 1 0 0,0-4-160 0,2-2-48 16,-1 1 0-16,3-2 0 0,0-2-192 0,2 1-32 15,2-4-16-15,1-2 0 0,0 3-144 0,0-3-128 16,0 0 192-16,0 3-192 0,1 2 160 0,-1 0-160 15,0 1 128-15,0 0-128 0,-1-3 0 0,-2 3 128 0,-1 2-128 16,0 5 0-16,1-1 128 0,-4 4-128 0,1 1 0 0,0 5 128 16,-8 3-128-16,0 0 160 0,0 0-160 0,0 0 160 15,10 3-32-15,-3 8-128 0,1 0 192 0,-2 4-64 16,-1 3-128-16,3 4 0 0,-2 4 144 0,1 0-144 16,-1 2 128-16,0-3-128 0,0 4 128 0,-1-2-128 15,1 1 176-15,-2-4-48 0,-2 0 0 0,3-1 0 16,-2-1 64-16,-1 0 0 0,1-3 0 0,1-2 0 15,0-1-64-15,-3-2-128 0,1 0 192 0,1-4-64 16,-3-10-128-16,4 11 128 0,0-3-128 0,-4-8 128 16,0 0-128-16,0 0 0 0,0 0 0 0,0 0 0 15,0 0-1248-15,10-5-288 0,-3-3-48 0,0-3-8592 16,-2-3-1728-16</inkml:trace>
  <inkml:trace contextRef="#ctx0" brushRef="#br2" timeOffset="-57436.64">15163 17365 16703 0,'0'0'736'0,"-6"-8"160"0,0 0-720 0,3 3-176 0,3 5 0 0,0 0 0 16,-5-7 1232-16,5 7 224 0,0 0 32 0,0 0 16 15,0 0-576-15,-6 7-112 0,0 0-32 0,3 5 0 16,-1 2-192-16,1 2-32 0,2 4-16 0,1 2 0 15,4 1-144-15,1 1-16 0,3-1-16 0,0-1 0 16,3-2-112-16,0 1 0 0,0-1-16 0,2 0 0 16,0-3-64-16,0-1-16 0,-1-2 0 0,-1 0 0 15,1-6 32-15,-2 3 0 0,1-6 0 0,-1 2 0 16,0-3-48-16,0-3 0 0,-10-1 0 0,13 0 0 16,-3 0-16-16,1 0-128 0,1-2 192 0,-3-3-64 0,1 1-384 0,-1-4-64 15,-2-3-32-15,0 2 0 16,-2-2-1568-16,0-2-320 0,0 0-64 0,-1-2-8720 15</inkml:trace>
  <inkml:trace contextRef="#ctx0" brushRef="#br2" timeOffset="-57217.61">15498 17286 16415 0,'0'0'720'0,"0"0"160"0,0 0-704 0,-8 9-176 15,3 0 0-15,-2 2 0 0,1 4 1344 0,-1 3 224 16,-4 4 48-16,4 3 16 0,-3-1-480 0,2 7-80 15,-2-1-32-15,3 6 0 0,0 2-144 0,-1 3-16 16,2-2-16-16,-1-1 0 0,0 2-176 0,0-2-48 0,0-3 0 0,2 0 0 16,0-1-400-16,2-3-96 0,-1-5-16 0,0-2 0 15,2-4-128-15,1-5 128 0,-1-4-128 0,1 1 128 16,1-12-128-16,0 0 0 0,0 0-160 0,0 0 160 31,0 0-2192-31,0 0-352 0</inkml:trace>
  <inkml:trace contextRef="#ctx0" brushRef="#br2" timeOffset="-56897.28">15641 17526 18431 0,'-13'3'816'0,"13"-3"160"0,-10 5-784 0,1 2-192 0,1 0 0 0,1 4 0 0,2-1 1392 16,1 3 224-16,2 2 48 0,0 1 16 0,2-1-1264 0,0 0-256 15,0 0-160-15,4 1 192 0,3-2-192 0,2-2 0 16,1-5 0-16,2 0 128 0,1 1-128 0,4-6 192 16,-3 0-192-16,3-4 192 0,4 0 64 0,0-4 0 15,-2-2 16-15,-1-2 0 0,-3-3 432 0,-1-2 64 16,-1 1 32-16,-3-3 0 0,-1-2 64 0,-4 0 16 16,-1 1 0-16,-3 2 0 0,-2-1-288 0,-3 1-48 15,-1-2-16-15,-2 0 0 0,-4 0-176 0,1 2-32 16,-1 2-16-16,-2 1 0 0,-2-2-304 0,2 4 160 15,3 2-160-15,-1 0 128 0,2 2-304 0,0 5-64 0,2-1-16 16,7 3 0 0,0 0-1680-16,0 0-352 0,0 0-64 0,0 0-10656 0</inkml:trace>
  <inkml:trace contextRef="#ctx0" brushRef="#br2" timeOffset="-56553.05">15914 17333 8287 0,'0'0'368'0,"0"0"80"0,0 0-448 0,0 0 0 0,0 13 0 0,2-2 0 16,-1 3 2992-16,0 1 512 0,2 3 96 0,-3 1 32 16,0 0-2272-16,1 2-448 0,2-1-80 0,-1 2-32 0,1-3 128 0,1-2 32 15,1 1 0-15,0-1 0 0,1-3-112 0,3 0-16 16,0-2 0-16,2-3 0 0,-2-1-256 0,0-4-64 15,1 0-16-15,0-2 0 0,2-2 80 0,-2-2 0 16,0-2 16-16,0-1 0 0,1-4 48 0,-3 0 0 16,-1-4 0-16,-1 2 0 0,-1-1-176 0,0-2-16 15,0 2-16-15,-1-1 0 0,-2-4-144 0,0 2-32 16,2 0 0-16,-3 0 0 0,3 3-256 0,-3 1 160 16,-1-3-160-16,3 2 128 0,-1 3-128 0,2 3-144 15,0-3 144-15,1 3-208 16,1-4-1504-16,1 5-288 0,-1-3-64 0,2 3-16 15,1 0-1264-15,0-3-256 0</inkml:trace>
  <inkml:trace contextRef="#ctx0" brushRef="#br2" timeOffset="-56269.9">16366 17281 9215 0,'-8'15'816'0,"6"-1"-656"0,-1 0-160 0,-2 4 0 16,2 1 2176-16,0 3 384 0,-1-1 96 0,0 2 16 15,0 0-976-15,3-1-192 0,-3-2-32 0,2-2-16 16,2-1-272-16,-2-4-48 0,2-4-16 0,0-9 0 16,0 0-16-16,0 0 0 0,0 0 0 0,0 0 0 15,0 0-176-15,0 0-32 0,12-1-16 0,-2-4 0 16,-1-7 0-16,0 0 0 0,-2-4 0 0,2 0 0 16,0-3-368-16,1 1-64 0,3-2 0 0,0 1-16 15,-2 1-240-15,1 2-64 0,-2 1 0 0,-1 1 0 16,-3 0-128-16,0 7 0 0,2-1 0 0,1 3 0 0,-9 5 0 15,11-1 0-15,-11 1 0 0,13 2-176 16,0 2-1408-16,-1 2-272 0,0-1-64 0,1-1-8832 16,1 1-1776-16</inkml:trace>
  <inkml:trace contextRef="#ctx0" brushRef="#br2" timeOffset="-55784.61">17494 17374 2751 0,'0'0'256'0,"0"0"-256"0,-8 0 0 0,-4 0 0 16,2 0 5040-16,0 1 960 0,10-1 192 0,-15 5 32 15,2-1-4160-15,0 1-832 0,-1-1-160 0,-2 3-48 16,-2-2-192-16,0 6-32 0,0-3-16 0,-1 5 0 16,-2 0-144-16,1 1-16 0,3 2-16 0,0 2 0 15,2-1-336-15,3-2-64 0,2 0-16 0,5 0 0 0,4-1-64 0,2-2-128 16,3 1 176-16,2-4-176 0,5-1 208 0,1-1-64 15,-2-2-16-15,6-1 0 0,1-2 32 0,3-2 0 16,-3 0 0-16,1 0 0 0,0 0 0 0,-2-1 0 16,1 0 0-16,-3-6 0 0,-1 0 16 0,-2 0 0 15,-3-2 0-15,1 3 0 0,-4-3 64 0,-1 3 16 16,-4-3 0-16,0 3 0 0,0-1 112 0,-4 0 16 16,-3 0 16-16,0-2 0 0,0 2-176 0,0 0-32 15,0-3-16-15,0 3 0 0,-1-4-176 0,2 4 0 16,-1-3 144-16,1 2-144 0,0-1 0 0,2 1-256 15,1-3 32-15,3 3 16 16,0 8-1776-16,2-12-336 0,0 2-80 0,2 1-12800 0</inkml:trace>
  <inkml:trace contextRef="#ctx0" brushRef="#br2" timeOffset="-55335.56">17875 17301 11055 0,'-18'9'480'0,"8"-4"112"0,-2 2-464 0,1 1-128 0,-2 1 0 0,2 4 0 16,-2 1 3328-16,3 0 640 0,1 1 128 0,1-1 16 16,3 1-2384-16,1-1-496 0,3-1-80 0,2-3-32 15,-1-10-352-15,5 14-64 0,2-4 0 0,0-2-16 16,-7-8-208-16,14 6-32 0,0 1-16 0,2-5 0 15,-2-2 128-15,0-1 16 0,-1-1 16 0,1-4 0 0,-3 1-16 0,-1 2 0 16,-3-5 0-16,0 3 0 0,-7 5-176 0,6-5-32 16,-6 5-16-16,0 0 0 0,5-8-112 0,-5 8-32 15,0 0 0-15,0 0 0 0,0 0-208 0,0 0 0 16,0 0 128-16,0 0-128 0,0 0 0 0,7 9 0 16,-7-9 0-16,7 11 0 0,-7-11 0 0,0 0 0 15,10 7 0-15,1-1 0 0,-11-6 0 0,12 1 0 16,1-2 0-16,1-3 0 0,0 1 0 0,0-6 0 15,-3 0 0-15,1-5 0 0,-2 0 0 0,-1-1 0 16,-2-1 128-16,1-1-128 0,-2-1 288 0,-2 1-32 0,0 1-16 0,-1 0 0 16,-3 2-48-16,0 2 0 0,0 0 0 15,-2 0 0-15,1 3-192 0,1-1 0 0,-1 2 128 0,2-1-128 16,-1 9-256-16,5-6-112 0,-5 6-16 0,9-7 0 31,-1 3-2288-31,2 2-464 0,1 2-80 0</inkml:trace>
  <inkml:trace contextRef="#ctx0" brushRef="#br2" timeOffset="-54985.97">18443 17154 11967 0,'0'0'528'0,"-2"11"112"0,2-11-512 0,-6 13-128 0,1 2 0 0,1 2 0 16,2-2 3424-16,-1 3 656 0,-1 0 128 0,2-1 16 0,-2 1-2240 0,0 0-464 15,3-2-96-15,-4 2-16 0,1-5-416 0,0-3-96 16,2 2 0-16,-1-5-16 0,3-7-128 0,-2 12-32 16,2-12 0-16,0 0 0 15,-3 7 16-15,3-7 0 0,0 0 0 0,0 0 0 0,0 0-160 0,0 0-16 16,11-4-16-16,1-1 0 0,-2-6-32 0,1 1-16 16,1-3 0-16,2-4 0 0,0 2-240 0,2 0-64 15,1-2 0-15,1 5 0 0,0-1-192 0,-1 0 0 16,0 2 128-16,-1 1-128 0,2 5 0 0,-1 0 0 15,-2 3 0-15,0 6 0 0,-1 1 0 0,-1 3 0 16,1 5 0-16,-4 2 0 0,0 0 0 0,0 3-128 16,-2 0 128-16,2-1 0 15,2 1-448-15,0-1 0 0,1-5 16 0,1 4 0 16,3-2-2272-16,2-2-464 0</inkml:trace>
  <inkml:trace contextRef="#ctx0" brushRef="#br2" timeOffset="22234.29">1805 17710 17903 0,'5'-7'512'0,"1"-8"128"0,0 1 32 0,-3 5-544 0,0-3-128 16,-2 6 0-16,0-2 0 0,1 3 1008 0,-2 5 160 0,0-10 48 0,-2 5 0 16,2 5-16-16,0 0 0 0,0 0 0 0,0 0 0 15,0 0-528-15,0 0-96 0,0 0-32 0,0 0 0 16,-6-3-224-16,6 3-64 0,-8-1 0 0,8 1 0 16,-8 1 32-16,-1-1 0 0,0 2 0 0,0-2 0 15,-1 1 80-15,-2 0 16 0,1-1 0 0,-3 2 0 16,-5-2-48-16,-2 1 0 0,1 0 0 0,-2 0 0 15,-2-1-80-15,-2 0-32 0,-6-1 0 0,-2 0 0 16,-5 0-224-16,0-2 176 0,-2 0-176 0,1 1 160 16,-2-1-160-16,2 0 0 0,2-3 144 0,1 3-144 15,2-2 0-15,0-3 0 0,6 3 0 0,1 1 128 16,0-4-128-16,3 5 0 0,1 0 0 0,3 3 128 0,3-1-128 0,2 1 0 16,2 0 0-16,1 1 0 0,3 2 0 15,1 0 0-15,2 4 0 0,-1-2-128 0,2 4 128 0,-1 1 0 16,1 1-144-16,2 0 144 0,0 1 0 0,2 3 0 15,-1 1 0-15,3 2 0 0,0 1 0 0,0 0 0 16,3 0 0-16,-1 1 0 0,2 5 0 0,0 3 0 16,1-1 0-16,-4 5 0 0,2 5 0 0,-1 3 0 15,-2 4 0-15,0 5 0 0,0 0 0 0,-3 4 0 16,-4 0 0-16,1 4 0 0,-2-1 160 0,-1-1-160 16,0-3 192-16,-1 0-192 0,-2-2 224 0,-1 2-64 15,0 1-16-15,-1 2 0 0,0-2 16 0,-1 5 0 16,0-1 0-16,-2 0 0 0,1-1-160 0,7-23 0 15,-2 5 144-15,0 4-144 0,2 1 0 0,-2-5 0 0,1-2 0 0,1-2 128 16,1 1-128-16,-5 24 0 0,3-8 0 0,4-1 128 16,2-6-128-16,0 2 0 0,2-4 0 0,2-4 0 15,1-5 0-15,-1-1 0 0,0-5 0 0,1-2 0 16,0-5 0-16,2-2 0 0,-3-4 0 0,1-4 0 16,-1 1 0-16,2-4 144 0,-2-7-144 0,0 0 0 15,0 0 144-15,0 0-144 0,3 9 0 0,-3-9 144 16,0 0-144-16,0 0 0 0,0 0 144 0,12 3-144 15,-2-2 128-15,1-1-128 0,3-1 160 0,-7 2-160 16,4-1 0-16,1 0 128 0,3-1-128 0,3 1 0 16,3 0 0-16,5 1 0 0,3-1 0 0,31 0 0 15,-3 0 0-15,-2-1 0 0,-3-2 128 0,0-1-128 16,1 0 0-16,1 1 0 0,-1 0 0 0,4 3 0 0,3 3 0 16,2-2 128-16,4 0-128 0,-3 0 0 0,-5 3 0 15,0 0 0-15,1 0 0 0,-2 1 0 0,-2 3 0 0,-3-3 0 16,-1 5 0-16,-4-5 0 0,-5-3 0 0,-4 2 0 15,-4 3 0-15,-3-2 0 0,-5-1 0 0,0-1 0 16,-3 0 0-16,-3 2 0 0,-2-1 128 0,-3-2-128 16,2 2 0-16,-6 4 144 0,0-4 0 0,-2-2 0 15,2 2 0-15,-11-4 0 0,0 0-16 0,0 0 0 16,7 8 0-16,-7-8 0 0,0 0 0 0,0 0-128 16,0 0 192-16,0 0-64 0,0 8-128 0,0-8 192 15,-5 12-192-15,-3-6 192 0,-2 2-192 0,-1-3 192 16,-2 1-192-16,-3 1 192 0,-3-4-192 0,-2 1 0 15,-2 3 0-15,-2 2 128 0,-3-2-128 0,-3 2 0 0,-2-3 0 0,-5 3 0 16,-6-2 0-16,-1-1 128 0,0 4-128 0,-3-2 0 16,3 2 0-16,-5-2 0 0,-2 2 0 0,-3 2 0 15,-2-3 0-15,-3 2 0 0,-1-5 0 0,-2 4 0 16,1-1 0-16,3 1 0 0,3-2 0 0,4 2 0 16,2-2 0-16,2 0 0 0,0-2 0 0,1-4 0 15,2 1 0-15,3-1 0 0,4 2 0 0,4-3 0 16,2-1-128-16,2 0 128 0,3 0 0 0,14 0 0 15,-1 0 0-15,2 0 0 0,-1-1 0 0,1 1 0 16,0-3 0-16,2 2-144 0,1 0 144 0,-3 0 0 16,3-2-128-16,9 3 128 0,-5-4 0 0,5 4 0 15,-2-9 0-15,2 9-128 0,0-7 128 0,0 7 0 16,0 0 0-16,2-10-128 0,1 2 128 0,-3 8 0 16,0 0 0-16,4-11 0 0,-1 3 0 0,0-2 0 0,-2 2 0 0,-1-2 0 15,1 1 0-15,-1-4 0 0,0 1 0 0,-1-1 0 16,-3-4 0-16,2-3 0 0,-2-2 0 0,-1-2 0 15,0 0 0-15,-1-5 0 0,0 0 0 0,0-7 0 16,-2-3 0-16,1-12 0 0,-1-11 0 0,2-6 128 16,-1-3-128-16,4 5 0 0,-1 6 0 0,0 2 0 15,1-6 0-15,1-1 0 0,-2-6 0 0,2 0 0 16,0-5 0-16,1 11 0 0,0 5 0 0,1 2 0 16,-3-1 0-16,3-6 0 0,-2 1 0 0,-1-5 0 15,2-1 0-15,0 8 0 0,-1 4 0 0,2 5 0 16,2 4 0-16,-2-1 0 0,-3-2 0 0,1-2 0 15,-1 0 0-15,0 2 0 0,1 0 0 0,1 5 0 0,-1 6 0 16,0 5 0-16,-2 5 0 0,0 4 0 0,0 0 0 0,2 3 0 16,-2-1-128-16,0 0 128 0,-2 3 0 0,3 1 0 15,-2 3 0-15,1 2-128 0,1-1 128 0,-1 5 0 16,1 3 0-16,3 9 0 0,-1-10 0 0,1 10 0 16,0 0-176-16,0 0 176 0,0 0-160 0,0 0 160 15,11 0-240-15,1 1 48 0,2 1 16 0,0 3 0 16,1-2 176-16,4 1-128 0,3-3 128 0,3 2-128 15,3-2 128-15,-9-2 0 0,5-1 0 0,1 1 0 16,2 0 0-16,4-2 0 0,5 2 0 0,2 0 0 16,2-3 0-16,39 0 0 0,-11 0 0 0,-6 3-128 15,-2-2 128-15,-6 1 0 0,1-3 0 0,1 4 0 16,1 1 0-16,0 0 0 0,-1-2 0 0,-2 1 0 0,-4 1 0 16,0 0 0-16,0 0 0 0,0 1 0 0,4 1 0 15,-5 0 0-15,0 2 0 0,-2-2 0 0,-4 0 0 0,1-1 0 16,-5-1 0-16,-4 3 0 0,-3-2 0 0,-4-1 0 15,-4 0 0-15,-2 1 0 0,-1 2 0 0,-3 0 0 16,-3-1 0-16,-2-1 0 0,-13-1 0 0,0 0 0 16,8 1 0-16,-8-1 128 0,0 0-128 0,0 0 0 15,0 0 0-15,0 0 128 0,0 0-128 0,0 0 144 16,-13-1-144-16,0 0 160 0,-1-1-160 0,-2 2 0 16,-1 0 144-16,-1-2-144 0,1-1 0 0,-6 2 0 15,-4 0 0-15,-5 0 128 0,-3-1-128 0,-2 1 0 16,-1 1 0-16,-2-1 0 0,-2-1 0 0,-1 0 0 15,-1 1 0-15,-2 1 0 0,0 2 0 0,-5-1 0 16,-2-1 0-16,-3 0 0 0,0 0 0 0,0 0 0 0,-1 0 0 0,3 2 0 16,5-1 0-16,1 2 0 15,-1-2 0-15,2 1 0 0,-2 1 0 0,3 1 0 0,-1-4 0 0,2 1 0 16,3 0 0-16,3 1 0 0,1-2 0 0,5-2 0 16,1 2 0-16,18 0 0 0,-2 2 0 0,-1-1 0 15,1-1 0-15,0 0 0 0,2 0 0 0,2 0 0 16,0 1 0-16,-6 0 0 0,7-1 0 0,2 3-128 15,9-3 128-15,0 0 0 0,0 0 0 0,-6 9 0 16,6-9 0-16,-4 10-128 0,1 3 128 0,2 1 0 16,2-3 0-16,3 4 0 0,1 4 0 0,-1-1-128 15,1 0 128-15,0 1 0 0,2 3 0 0,-1 2 0 16,3 8 0-16,-3 4 0 0,-1 8 0 0,3 8 0 16,-3 5 0-16,0 4 0 0,1-1 0 0,-6-2 0 15,-2-4 0-15,-1 9 0 0,-1 8 0 0,1 4 0 0,-2 7 0 0,-2-5 0 16,1-6 0-16,1 1 0 0,-3-1 0 0,3 4 0 15,3 7 0-15,-1-5 0 0,-1-2 0 0,2-12 0 16,0-11 0-16,1-3 128 0,1-1-128 0,0 3 0 16,0 0 0-16,0-3 0 0,3 1 0 0,-2-2 0 15,0-6 0-15,0-3 0 0,2-1 0 0,-3-6 0 16,3-3 0-16,-3-5 0 0,-2-4 0 0,1 0 0 16,-2-2 0-16,1 1 128 0,-2-1-128 0,2-3 0 15,-2-3 0-15,1 1 128 0,-3-1-128 0,1-3 128 16,5-8-128-16,-5 7 128 0,5-7-128 0,0 0 128 15,0 0-128-15,0 0 128 0,0 0-128 0,0 0 0 16,0 0 0-16,0 0 128 0,0 0-128 0,14-1 0 16,1-2 128-16,-4 3-128 0,6-1 0 0,3-1 0 0,3-1 0 0,4 2 128 15,3 0-128-15,8-1 0 0,2 1 0 0,35 1 0 16,-9-4 0-16,-8 3 0 0,-6 0 0 0,-2 1 0 16,0 0 0-16,-1 0 0 0,1 0 0 0,2 1 0 15,0 0 0-15,3 3 0 0,3-3 0 0,-4-1 0 16,-4 0 0-16,-1 2 0 0,-4-2 0 0,0 1 0 15,-2 0 0-15,0 0 0 0,-4 1 0 0,-3 0 0 16,0 3 0-16,-3 0 0 0,-2-2 0 0,-1 1 0 16,-2 0 0-16,-4 1 0 0,-4-2 0 0,-2 0 0 15,-4 1 0-15,-2 0 0 0,-12-4 0 0,10 5 0 16,-10-5 0-16,0 0 144 0,0 0-144 0,0 0 0 16,0 0 192-16,0 0-64 0,0 0 0 0,-1 9-128 15,1-9 224-15,-9 9-64 0,-3-4-16 0,-3 0 0 0,-4-2-144 16,-1 3 0-16,-2-3 0 0,-6 1 0 0,-4 0 0 15,-1 2 0-15,-4-2 0 0,-2 3 0 0,-4 0 0 16,-3 0 0-16,-2-1-224 0,-3 1 80 0,-3-1 0 0,-3-1 0 16,-4 0 0-16,-2-1 0 0,-1-1-32 0,3 2 0 15,4 2 0-15,1-5 0 0,3 2 32 0,-1 0 0 16,0 1 0-16,1-1 0 0,3-2-32 0,0 1 0 16,2-2 0-16,22 1 0 0,-2 0-16 0,-1 2 0 15,0-2 0-15,1 1 0 0,1-3 192 0,3 0-160 16,1 0 160-16,-12-4-160 0,10-2 160 0,5-2 0 15,6-1 0-15,4 0-128 0,4-2 0 0,0-1 0 16,5-2 0-16,1-2 0 0,1-3-48 0,3-1 0 0,0-3 0 0,1 0 0 16,0 0 176-16,4-2 0 15,-3-2-144-15,3 1 144 0,2-3 0 0,0-6 0 0,0-6-144 0,1-10 144 16,1-9 0-16,-2-3 0 0,3-6 0 0,-6 32 0 16,1-5 0-16,-2-9 0 0,2-10 0 0,0-5 0 15,-1-10 0-15,-1-5 0 0,1-7 128 0,3-82-128 16,-1 29 0-16,-1 12 0 0,-1 12 0 0,-3 8 0 15,0 6 0-15,3 13 0 0,1 3 0 0,1 11 0 16,1 5 0-16,-1 4 0 0,2 9 0 0,-3 5 0 16,-4 3 0-16,-1 8 0 0,-3 1 0 0,-2 2 0 15,-2 6 0-15,1 5 176 0,-5 2-176 0,3 0 160 16,1 2-160-16,-2 0 0 0,-1 2 0 0,1 5 128 16,2 0-128-16,-1 3 0 0,-1 1 0 0,3 1 0 15,1 1-144-15,0 4 144 0,1-3-192 0,1 2 192 0,-1 8-208 0,5-9 64 16,0 2 16-16,2 1 0 15,2 0 128-15,-1 2-160 0,4 2 160 0,1 0-160 0,-1 1 160 16,4 1-160-16,1 1 160 0,4 3-160 0,2 0 160 0,-1 2 0 16,5-2 0-16,4 3 0 0,-1 3 0 0,1-3 0 15,3 2 0-15,3-2 0 0,1 3 0 0,4-3 0 16,2 2 0-16,5-2 0 0,3 0 0 0,2 2 0 16,5 0 0-16,-4 0 0 0,-6-1 0 0,1 2 0 15,-2-3 0-15,-1 2-128 0,-1-5 128 0,-2 3 0 16,1 1 0-16,-3-3 0 0,-4-1 0 0,-2 1 0 15,-2-1 0-15,-1-1 0 0,-1 1 128 0,-3-1-128 16,-4 1 160-16,-2 0-160 0,-2-3 128 0,-4 2-128 16,-1-2 0-16,-5-1 0 0,-1-2 144 0,-1 0-144 0,-9 2 128 0,0 0-128 15,0 0 256-15,0 0-48 0,0 0 0 16,0 0 0-16,-14-4-16 0,-2-2-16 0,-2 0 0 0,-3 2 0 16,-4 0-176-16,-5-1 128 0,-6-1-128 0,-5 3 128 15,-2 1-128-15,-4 0 0 0,-1 2 0 0,-3 3 128 16,-1 1-128-16,-4 1 0 0,-5 1 0 0,-5 3 0 15,-7 5 0-15,-2 4 0 0,-1-2 0 0,0 5 0 16,2-1-384-16,-2 7 0 0,-2-1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977" units="cm"/>
          <inkml:channel name="Y" type="integer" max="17318" units="cm"/>
          <inkml:channel name="F" type="integer" max="65535" units="dev"/>
          <inkml:channel name="T" type="integer" max="2.14748E9" units="dev"/>
        </inkml:traceFormat>
        <inkml:channelProperties>
          <inkml:channelProperty channel="X" name="resolution" value="1000.26953" units="1/cm"/>
          <inkml:channelProperty channel="Y" name="resolution" value="1000.46216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4-21T17:50:25.649"/>
    </inkml:context>
    <inkml:brush xml:id="br0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614 19566 20271 0,'0'0'896'0,"-8"-2"192"0,8 2-880 0,0 0-208 0,0 0 0 0,0 0 0 16,0 0 720-16,0 0 112 0,0 0 0 0,0 0 16 15,-5 7-208-15,5-7-64 0,3 12 0 0,1 0 0 16,2-3 64-16,2 3 0 0,2-5 0 0,-3 0 0 15,4-1 32-15,1 1 16 0,2 3 0 0,1-1 0 16,-1 1-144-16,4 5-32 0,4 2 0 0,13 17 0 16,-4-4-128-16,-1 2-16 0,2 1-16 0,-4 1 0 15,-1 0-48-15,-3 2-16 0,-2 0 0 0,2 1 0 16,-4 1-32-16,-1-1-16 0,0 1 0 0,-2 0 0 16,-3-4-112-16,0-1-128 0,0-1 176 0,-2-3-176 15,0-1 160-15,-1 0-160 0,0-3 128 0,0-4-128 0,-3 2 128 16,2 1-128-16,-6-3 0 0,-1-2 128 0,1-2-128 0,0 0-144 15,-1-1 144-15,-1-2-208 16,1-3-432-16,-2-1-96 0,-1-10-16 0,0 0 0 16,0 0-1424-16,0 0-304 0,0 0-48 0</inkml:trace>
  <inkml:trace contextRef="#ctx0" brushRef="#br0" timeOffset="10455.07">21460 5942 11055 0,'-20'-18'480'0,"7"8"112"0,1 3-464 0,-1 4-128 0,3-5 0 0,-3 3 0 16,2 1 1152-16,-3-4 192 0,1 2 64 0,-1 2 0 16,-1-3-896-16,-1 0-160 0,0 2-32 0,-2-1-16 15,-1 3-304-15,-1 1 0 0,-3-1 128 0,0 3-128 16,-1 1 0-16,-3 1 0 0,-2 1 0 0,-2 3 0 15,1-3 0-15,1 0 0 0,-1-1 0 0,5 2 0 16,1 3 192-16,5-2-32 0,1-4 0 0,5 4 0 16,4 0 112-16,9-5 32 0,0 0 0 0,0 0 0 15,0 0 32-15,8 10 16 0,3-2 0 0,7-2 0 16,5 2 224-16,8-2 32 0,4-3 16 0,2-2 0 16,2-1-176-16,3 0-16 0,4 0-16 0,1 3 0 0,4-1-192 0,6 2-32 15,6 1-16-15,5-4 0 0,2-4 96 0,1-3 32 16,4 0 0-16,3 5 0 0,2 2 32 0,9 0 16 15,2-2 0-15,-3-3 0 0,-2-2-48 0,5 5-16 16,3 2 0-16,-1-2 0 0,-3-3-32 0,-2 1-16 16,-5 0 0-16,1 1 0 0,3 4-80 0,-2-4-16 15,-1-3 0-15,-5 3 0 0,-7-1-144 0,-2 3 128 16,-3 3-128-16,-3 0 128 0,0 1-128 0,-1-1 160 16,-3-2-160-16,-7-1 160 0,-8-1-160 0,-6 1 0 15,-5 1 144-15,-3 0-144 0,-4 2 0 0,-5-1 0 16,-4 1 0-16,-4 2 128 0,-4 0-128 0,-10-5 0 15,6 9 0-15,-6-9 128 0,0 0-128 0,-9 6 0 0,-4-1 0 16,-4 4-128-16,-5-1 128 0,-5 0 0 0,-5 1 0 16,-9-3 0-16,-8 3 0 0,-8-5 0 0,-7-1 0 0,-2 1 128 15,-3 0-128-15,-3-1 0 0,-3 0 0 0,-10 1 0 16,-11-1 0-16,-2 1 0 0,3-2 0 0,-4 2 0 16,-5-2 0-16,-6 2 0 0,-4 0 0 0,1 0 128 15,1-4-128-15,-4 0 0 0,-2-1 0 0,2-2 0 16,6 1-144-16,-2 0 0 0,-1 1 0 0,6 0 0 15,9-2 144-15,7 2 0 0,4 0 0 0,3-2 0 16,-1-2 0-16,15 1 0 0,7 0 0 0,8 2 0 16,7-2 0-16,7-1 192 0,7 1-32 0,6 0-16 15,8 0 112-15,6 2 0 0,2-2 16 0,12 4 0 16,0 0-16-16,0 0 0 0,5-6 0 0,9 2 0 16,6 1-96-16,8 2-32 0,7-1 0 0,11 2 0 0,8-3 64 15,11-1 16-15,7 0 0 0,6-1 0 0,2-1-208 0,8 3 176 16,7 3-176-16,7-2 160 15,5-2-160-15,4 2 0 0,5 3 144 0,4-1-144 0,3-4 0 0,-2 3 0 16,-3 1 0-16,4 1 0 0,2 3 0 0,-7 0 0 16,-7-3 0-16,-2 3 128 0,-1 0-128 0,-8-1 0 15,-9-3 0-15,-7 3 0 0,-8 1 0 0,-9 2 0 16,-8 4 0-16,-4-1 0 0,-7 0 128 0,-7-1 0 16,-7 1 0-16,-5-2 0 0,-7 5-128 0,-7-2 144 15,-8 1-144-15,-6 4 160 0,-6 3-432 0,-8 1-96 16,-12 2-16-16,-6 3-9664 15,-8 3-1952-15</inkml:trace>
  <inkml:trace contextRef="#ctx0" brushRef="#br0" timeOffset="17192.52">9383 14942 18431 0,'-16'-34'816'0,"7"11"160"0,3-3-784 0,3-4-192 16,1-3 0-16,0-4 0 0,2-1 0 0,2-4 0 16,0-5-144-16,2-1 144 0,4-1 0 0,2-1 0 15,2-3 176-15,4 0-48 0,-4-3-128 0,5 0 0 16,1-2 0-16,-2-1 0 0,0 1 0 0,-1-2 0 15,0 4-128-15,0 0 128 0,1 1-176 0,-2 3 176 16,-1 2-208-16,1 3 80 0,0-3-16 0,0-1 0 16,0-2 0-16,2-2 0 0,-1-1-112 0,3 1 0 15,0 0-16-15,1-1 0 0,0-2 128 0,2 1 144 16,0-3-208-16,1 3 80 0,3-1 128 0,-1 2 0 0,0 0 0 16,3 1 0-16,-1 6 144 0,1 0 64 0,0 1 16 0,-3-3 0 15,0 0-32-15,0 4 0 0,2 0 0 0,-1 0 0 16,-1 0-192-16,2 2 144 0,0 1-144 0,0-1 128 15,2 4-128-15,0 0 0 0,1 1 0 0,0 0 0 16,0 1 0-16,-1 3 0 0,2-1 0 0,-4 3 0 16,0 1 128-16,0 2-128 0,-2 2 192 0,-1-1-64 15,-1 3 0-15,0-1-128 0,-2 4 192 0,3-3-64 16,0 6-128-16,1-2 0 0,3-1 0 0,-3 3 0 16,2 3 128-16,1 3-128 0,0 2 128 0,1 1-128 15,2-1 192-15,5 4-64 0,-2-1 0 0,1 4 0 16,-1-2-128-16,0 2-144 0,-2-1 144 0,-2-3-208 15,0 4 208-15,0-1 0 0,2 2 0 0,-1 3 0 16,1-1 0-16,-1 2 0 0,3 2 0 0,3 1 0 16,-1-1 0-16,4 0 0 0,0 3 0 0,0 2 0 0,0-1 0 0,-3-1 0 15,0 1 0-15,1 3 0 0,-3-1 0 16,1 4 0-16,-1-5 0 0,0 7 0 0,0-1 0 0,1 4 0 16,0 0 0-16,1 2 0 0,1-2 0 0,1 2 0 15,0 1 0-15,-2 2 0 0,-3 0 0 0,0 1 0 16,0-3 0-16,1 3 0 0,2-2 0 0,1-1 0 15,1-1 0-15,1-3 0 0,3-2 0 0,0-4 128 16,6 1 0-16,-1-1-128 0,-2-3 176 0,-2-2-176 16,-1 0 160-16,-3 0-160 0,1-2 336 0,1-2-16 15,-1 0-16-15,2-2 0 0,1 0-80 0,4 1-16 16,2-3 0-16,2 0 0 0,-2-1-32 0,-1-2-16 16,-2 2 0-16,1-6 0 0,0 2-160 0,2-3 128 0,-1-2-128 0,5 2 128 15,3-2-128-15,1-2 160 0,2-1-160 0,-3 0 160 16,-5-3-160-16,1 1 0 0,0 2 0 0,0-2 0 15,-1-1 0-15,2 1 0 0,4 2 0 0,-1-2 0 16,-2-1 0-16,-2 1 0 0,-4-1-160 0,-2 0 160 16,-3-1 0-16,0 1-144 0,-1 1 144 0,5 0 0 15,-1 0 0-15,2 0 0 0,1-2 192 0,-1 0-64 16,0-1-128-16,-2 1-160 0,-3-1 160 0,0-2-208 16,1-2 208-16,-2 4 0 0,0-3 0 0,2 3 0 15,3 0 0-15,1-3 0 0,-1 2 0 0,-1-2 0 16,-1-2 0-16,-1-1 0 0,-3-6 0 0,1 4 0 15,-1 3 0-15,-1-1 0 0,1 2 0 0,0-2 0 16,0 2 0-16,3-3 0 0,3-1 0 0,0 0 0 16,-1-3 0-16,-2 0 0 0,-2 1 0 0,0-2 0 0,0-4 0 0,0 0-192 15,0 1 16-15,1 4 16 0,0 1 160 0,3 4-160 16,0-1 160-16,-2 5-160 0,-1-5 160 0,-2 3 0 16,-3-1 0-16,2 3-128 0,-1-4 128 0,0 4 0 15,1 3 0-15,-2-2 0 0,3 1 0 0,2 2 0 16,4-1 0-16,0 2 0 0,1-2 0 0,-1-2 0 15,-4 0 0-15,3 1 0 0,1-1 0 0,3 2 0 16,-1 6 0-16,5-2 0 0,3-5 0 0,5 5 0 16,2-1 0-16,-2 3 0 0,-2-2 0 0,-2 1 0 15,3-1 0-15,3 1 0 0,-1-1 0 0,4 1 0 16,0 0 0-16,-3 2 0 0,-3 2 0 0,0 0 0 16,0 5 0-16,0-4 0 0,-2 5 0 0,9-3 0 15,2 1 0-15,-3 1-128 0,-3 3 128 0,-2 3 0 0,3-2 0 0,-1 2 0 16,1 0 0-16,3-1 0 0,2 1 0 0,-3 1 0 15,-6 1 0-15,-1 2 0 0,-4-1 0 0,0 2 0 16,-3 0 0-16,2 2 0 0,2 1 0 0,-1 3 0 16,1-1 0-16,-6 4 0 0,-5 1 0 0,-3 0 0 15,-3 1 0-15,-1 3 0 0,-4 1 0 0,-3 2 0 16,-3 1 0-16,-1 1 0 0,-5 3-144 0,2 2 144 16,-2 3 0-16,0-3 0 0,-2 1 0 0,-2 4 0 15,0-1 0-15,-4-2 0 0,-4 1-144 0,0 1 144 16,-4-6 0-16,0 5 0 0,-2 1 0 0,-2-3 0 15,-3 3 0-15,0-1 0 0,-2 1 0 0,-3 1 0 16,-2 3 0-16,-3-1 0 0,-2 1 128 0,-2-3-128 16,-2 0 0-16,1 0 0 0,-1 0 0 0,0 2 0 15,1-4 0-15,2-1 0 0,-1 1 0 0,0 1 0 0,-1 1-144 16,-1-5 144-16,-1 1-208 0,-1 3 80 0,-1-4 128 0,0 1-192 16,0 1 192-16,-3-2-192 0,0 2 192 0,-1-2 0 15,0 1 0-15,-3 1 0 0,-2-4 0 0,-2 2 0 16,-2 0 0-16,-1 1 128 0,-1 2-128 0,-1-4 144 15,1 1-144-15,1-3 160 0,3 2-160 0,-1-1 0 16,-1 4 144-16,-1-4-144 0,-1 4 192 0,0 0-48 16,-1-3 0-16,-3 3 0 0,-3-1-144 0,0 1 160 15,-7-1-160-15,1-2 160 0,3 1-160 0,2 0 0 16,3 1 144-16,2 0-144 0,2-2 0 0,5-1 0 16,-1-1 0-16,5-1 0 0,2 1 0 0,2-1 0 15,4 2 0-15,0 0 0 0,2-1 0 0,-1 2 0 0,2-4 0 0,1 3 0 16,1-2 0-16,2-1 0 0,1-2 0 0,1 2 0 15,2 0 0-15,1-1 128 0,2 4-128 0,3-1 176 16,1 0-176-16,4 2 0 0,1-2 0 0,4 2 0 16,2-3 0-16,1 3 0 0,3-2-192 0,3 2 192 15,1-3 0-15,1-1 0 0,1-3 0 0,1-1 0 16,3-1 0-16,0 2 0 0,3-2 0 0,2-3 0 16,0 1 0-16,0-1 0 0,1-1 0 0,4 2 0 15,5-4 0-15,2 3 0 0,0-1 0 0,1 1 0 16,-1 2 0-16,0-1 128 0,0 1-128 0,0-1 0 15,5 1 0-15,1-2 0 0,2 0 0 0,3 1 0 16,4-1 0-16,0 2 0 0,0 0 0 0,1 0 0 16,-4-1 0-16,1 2 0 0,-2 3 0 0,3-1 0 15,2 1 0-15,0 0 0 0,3-3 0 0,-3-1 0 0,-3 0 0 0,-1-1 0 16,0 2 0-16,2 0 0 0,-2-1 0 0,3-1 0 16,4 2 0-16,-2-2 0 0,1 1 0 15,-3 1 0-15,-1-2 0 0,-1-1 0 0,1-1 0 0,1 2 0 16,0-1 0-16,4-1 0 0,0 1 0 0,-1-3 0 15,-4 2 0-15,1-2 0 0,-2 4 0 0,-2-2 0 16,-1-2 0-16,-1 4 0 0,3 1 0 0,-2 1 0 16,1 0 0-16,-2 0 0 0,-3-2 0 0,-2 1 0 15,0 1 0-15,-3-1 0 0,0 0 0 0,2 1 0 16,-1-1 0-16,3 3 0 0,2-4 0 0,-1 1 0 16,0-1 0-16,-3 1 0 0,-5-5 0 0,-2 6 0 15,2 1 0-15,-3 0 0 0,0 2 0 0,-2-1 0 16,-1 0 0-16,2-1 0 0,1 2 0 0,0 2 0 0,0 2 0 15,1-3 0-15,0-2 0 0,-1 2 0 0,-3 3 0 0,-2-5 0 16,-2-1 0-16,1 0 0 0,1 2 0 0,-2-1 0 16,2 3 0-16,-3-1 0 0,2-3 0 0,-1 0 0 15,1 0 0-15,-1 1 0 0,-1 2 0 0,1 1 0 16,-1-3 0-16,1-1 0 0,1 1 0 0,-2 1 0 16,-3-4 0-16,-2 4 0 0,0-1 0 0,0 2 0 15,0-2 0-15,0 2 0 0,-1 3 0 0,4 2 0 16,-2 0 0-16,2 0 0 0,-3 4 0 0,0-2 0 15,-2 3 0-15,1 2 0 0,1-1 0 0,1 3 0 16,0 2 0-16,-3-1 0 0,4 1 0 0,-5 3 0 16,1 3 0-16,-2-1 0 0,-2 4 0 0,0-2 0 15,0 1 0-15,-2 3 0 0,1 0 0 0,1 1 0 0,1 3 0 0,1 0 0 16,0 4 0-16,2 0 0 0,0-1 0 0,2 1 0 16,1-1 0-16,1 4 0 0,0 2 0 0,2-1 0 15,2 3 0-15,0 0 0 0,2 3 0 0,0-1 0 16,-2-6 0-16,-2 6 0 0,-1-3 0 0,-2 2 0 15,-3 1 0-15,-1-2 0 0,2 3 0 0,0 1 0 16,-3-5 0-16,3 5 0 0,-2 0 0 0,-1 2 0 16,2-5 0-16,-1 1 0 0,1 3 0 0,-1-1 0 15,1 0 0-15,0-4 0 0,1 1 0 0,1 4 0 16,1 2 0-16,-1-1 0 0,0-3 192 0,2-1-64 16,-1 1 0-16,-1-5 0 0,-2 1-128 0,0 0 0 15,-1 0 0-15,1-2 0 0,0 0 0 0,-2-4 0 16,-1-1 0-16,1-1 0 0,-2 0 0 0,0-2 0 0,-3-2 0 0,-1 1 0 15,-4-1 0-15,-2-2 0 16,-2-3 0-16,-6 0 0 0,0-4 128 0,-6 1-128 0,-4 0 128 0,-3-2-128 16,-2 0 192-16,-2 1-64 0,-4-6 0 0,-2 1 0 15,-1 0 320-15,-3-2 48 0,-1-8 16 0,-3 1 0 16,-7 0-80-16,-1-5-16 0,-4-4 0 0,-1-1 0 16,0-1-96-16,-1-6 0 0,0 2-16 0,-1-2 0 15,1-3-128-15,-2 2-32 0,-2-4 0 0,-6 0 0 16,-6-1-144-16,-2-4 0 0,-2-2 0 0,0-2 0 15,1-1 0-15,0 3 0 0,0-3 0 0,-5 0 0 16,-6-3-160-16,-1-2 160 0,0-1 0 0,2 1-144 16,4 0 144-16,-5 0 0 0,-5-4-144 0,-1-2 144 15,-3-3-208-15,3-1 16 0,3-2 16 0,0-2 0 16,-2-5 176-16,-5 1-192 0,-1-5 192 0,-2 2-192 0,4-2 192 0,0 0 0 16,0-2 0-16,-2 1-128 0,-3-3 128 0,1 1 0 15,3 2 0-15,1 0 0 0,2-1 0 0,-4 3 0 16,-3-5 0-16,4 1 128 0,4-5-128 0,2 5 0 15,0-1 0-15,-2 3 128 0,-4-5-128 0,2 0 0 16,4-1 0-16,3 1 0 0,2 4-192 0,-2-3 32 16,-4-1 16-16,1-3 0 0,2-4 144 0,3 0-128 15,3-3 128-15,1 3-128 0,2 2 128 0,-1 2 0 16,-3-3 0-16,4 2 0 0,3 1 0 0,4-2 0 16,2 1 0-16,5-4 0 0,0 2 0 0,4-4 0 15,-1 2 0-15,-1-1 128 0,-1 0-128 0,3 2 0 0,4-2 0 16,1 3-128-16,1-2 128 0,2 4 0 15,-1-2 0-15,2 2 0 0,2-4 0 0,-3 3-160 0,-2 1 160 0,-1 0-160 16,0 1 160-16,-1 4 0 0,2-1 0 0,1 4 0 16,-2 1 0-16,3 4 192 0,-2 2-64 0,1 4 0 15,-1-1-128-15,-3 3 128 0,-4 2-128 0,-1 2 128 16,-1 0-128-16,2 1 0 0,2-1 0 0,0 1 128 16,-2 3-128-16,2 0 0 0,-1 3 0 0,-3 1 0 15,-7-1 0-15,2 3 0 0,-5 2 0 0,5 0-128 16,1 2 128-16,0 0 0 0,1 0 0 0,2 3 0 15,2-2 0-15,-4-1 0 0,-4-3 0 0,3 3 0 16,1 2 0-16,3 0 0 0,0 0 0 0,0-2-128 16,3-1 128-16,0-1 0 0,0-1-144 0,0-1 144 15,0-1-128-15,2 0 128 0,-1-5-160 0,4-1 160 16,1 0-128-16,2 0 128 0,2-1 0 0,2-1-144 16,-4-1 144-16,2 0-192 0,2 0 192 0,-3 0-192 0,-2-2 192 0,-1 0-160 15,-1-4 160-15,3-1-160 0,2 0 160 16,2-4-160-16,-1 2 160 0,3-3-160 0,0 3 160 0,2-5 0 15,2 2 128-15,-2 1-128 0,0-1 192 0,0 1-48 16,-3-4 0-16,-1-1 0 0,-1 1 16 0,1 3 0 16,1-2 0-16,1-2 0 0,2 0-32 0,0 0-128 15,2 4 192-15,-1-4-64 0,0-3-128 0,1 1 160 16,3-1-160-16,-1 1 160 0,1-1-160 0,-1-1 0 16,-1 1 0-16,-2 1 0 0,1-1 0 0,-1 1 0 15,0 0 0-15,1 1 0 0,2-2 0 0,-1 3 0 16,0 4 0-16,0-1 0 0,-1 2 0 0,1 2 0 15,0 0 0-15,1 3 0 0,0 1 0 0,0 3 0 16,-6-4 0-16,-2 0 0 0,3 3 0 0,-1 1 0 0,3 0 0 0,1 1 0 16,2 0 0-16,-1 3 0 0,1 1 0 0,0 1 0 15,1-2 0-15,1 0 0 0,-1 2 0 0,2 5 0 16,1-2-144-16,-2 3 144 0,-2-5 0 0,0 6 0 16,-2 1-160-16,0-3 160 0,-2 1-128 0,1-2 128 15,1 2-144-15,0 0 144 0,3-2-160 0,1 4 160 16,0-2 0-16,1 3 0 0,2 1 0 0,0 0 0 15,-1-1 0-15,2 1 0 0,-1 1-144 0,2 2 144 16,0 2 0-16,-1-1 0 0,-3-2 0 0,-1 2-128 16,-1 3 128-16,-4-1 0 0,0-1 0 0,1-1-128 15,1-1 128-15,1 2 0 0,1 4 0 0,-1-1 0 16,1-3 0-16,1 1 0 0,0 2 0 0,2 2 0 16,-1-1 0-16,1 2 0 0,1 1 0 0,0 3 0 0,-2-1 0 0,0 3 0 15,1 0 0-15,-1-2 0 0,1-1 0 0,1 3 0 16,1-1 0-16,1-1 0 0,3 1 0 0,1 2 0 15,0 1 0-15,-1-1 0 0,4-1 0 0,-1 2 0 16,1 1 0-16,1-1 0 0,-1 0 0 0,4-1 0 16,0-1 0-16,1 0 0 0,-2 1 0 0,3 0 0 15,0 1 0-15,1 0 0 0,0-1 0 0,3 1 0 16,-1-2 0-16,2 1 0 0,1 1 0 0,2 0 144 16,-1 0-16-16,2-2-128 0,1-2 192 0,1-1-192 15,2 2 192-15,2-3-192 0,1 1 128 0,4 0-128 16,2 0 0-16,2 2 0 0,-1-3 0 0,3 0 0 15,2-1 128-15,2 2-128 0,2 2 0 0,2-1 0 16,-1 0 0-16,4 2 0 0,0 0 0 0,4 2 0 0,1-4 0 0,1 3 0 16,0 2 0-16,0-2 0 0,0 2 0 0,-1-2 0 15,0-1 0-15,-1 1 0 0,5-2 0 0,-1 2 0 16,4 3 0-16,-4-3 0 0,1 1 0 0,2-1 0 16,3 3 0-16,-1-1 0 0,0 1 0 0,-2 3 0 15,-6-6 0-15,-2 3 0 0,-1 2 0 0,-1 2 0 16,0-2 0-16,-2-1 0 0,-1 3 0 0,-2 0 0 15,0 3 0-15,1-1 0 0,-2 1 0 0,-2-1 0 16,0 2 0-16,-1 2 0 0,0 3 0 0,1-1 0 16,-4-1 0-16,1 4 0 0,-2 0 0 0,0 1 0 15,-3-2 0-15,0 2 0 0,-2-3 0 0,-3 1 0 16,-2 1 0-16,-4-1 0 0,2-2 0 0,-6 3 0 16,1-1 0-16,-5-2 0 0,-2 3 0 0,-1 2 0 15,-4-5 128-15,-1 2-128 0,-2-3 0 0,0 0 0 0,-1 1 176 0,-1-5-176 16,-3 1 160-16,0 0-160 0,0 1 176 0,-1 0-176 15,-3-3 192-15,-2 1-192 0,-2-2 144 0,1 1-144 16,-1 4 0-16,-3-5 144 0,-1-1-144 0,-8 2 0 16,-2-3 0-16,0 1 0 0,2-3 0 0,0-4 128 15,2 1-128-15,2-5 0 0,0-2 128 0,-1 1-128 16,1-5 0-16,-1 0 128 0,-2-2-128 0,-1-1 0 16,-6 1 0-16,0-3 0 0,-6 0 128 0,2-3-128 15,0 1 0-15,1-1 128 0,2-1-128 0,-1 3 0 16,0-1 0-16,-2-3 128 0,-4-1-128 0,-2 1 192 15,1 2-192-15,1-4 192 0,2 1-192 0,2 1 0 16,1-4 144-16,2 3-144 0,1-5 0 0,-3 2 0 0,-4-3 0 0,-1 3 0 16,0-3 0-16,3 1 0 0,-1 1 0 15,4-3 0-15,1-1-160 0,2 0 0 0,1 0 0 0,-3-1 0 16,-7 0-16-16,0-1 0 0,0 0 0 0,1-1 0 16,1 0 176-16,0 0-128 0,2 1 128 0,3 3-128 15,-1-2 128-15,-3-2 0 0,-7-1 0 0,3-1-128 16,0 0 128-16,2-1 0 0,2-2 0 0,0 3 128 15,4 1-128-15,2-1 144 0,0 0-144 0,-3-1 160 16,-3-1-32-16,1 2-128 0,1-1 192 0,0 0-64 16,4-3-128-16,3 3 192 0,2-1-192 0,1 1 192 15,1-3 0-15,4 0 0 0,0 0 0 0,-2 2 0 16,1 0-48-16,1-4 0 0,2-1 0 0,1-2 0 16,0 2-16-16,3-5 0 0,-1 1 0 0,6-1 0 0,2-2-128 15,1 0 0-15,3 0 0 0,3 1 0 0,2 2 0 0,1-2 0 16,6-2 0-16,1-1 0 0,0 5 0 0,1 2-144 15,1-1 144-15,3 2 0 0,1-2-144 0,2 5 144 16,-1-2 0-16,4 2-144 0,3-4 144 0,4 3 0 16,0-2 0-16,4 3 0 0,3 2 0 0,3-1-128 15,3-5 128-15,1 6 0 0,6-4 0 0,2 3 0 16,3 2 0-16,0-1-128 0,-1-1 128 0,-2 3 0 16,-1 2 0-16,1 0-128 0,2 0 128 0,-2 1 0 15,-1-1 0-15,2 3 0 0,0 2 0 0,2-1 0 16,-3-1 0-16,5 1 0 0,0 2 0 0,2-2 0 15,-4-2 0-15,-1 0 0 0,-1 5 0 0,-2 1 0 16,-1-4 0-16,1 1 0 0,0-1 0 0,1 1 0 0,2 1 0 0,0 2 0 16,0-3 0-16,2 0 0 0,3 4 0 0,0-2 0 15,-2-1 0-15,-1 3 0 0,-4-2 0 16,-1 3 0-16,-1-3 0 0,0 6-128 0,0-1 128 0,0-2 0 16,-1 2 0-16,1-5 0 0,-1 6 0 0,0 0 0 15,1-1 0-15,0 1 0 0,1 1 0 0,-1-2 0 16,0 1 0-16,-1 1 0 0,0-3 0 0,-3 0 0 15,0 0 0-15,0 0 0 0,-2-1 0 0,2-2 0 16,0 2 0-16,3-2 0 0,-1 3 0 0,1 0 0 16,-3-4 0-16,1 1 0 0,0-1 0 0,2 0 0 15,1 2 0-15,1-2 0 0,1-2 0 0,-2 0 0 16,-4 0 0-16,2-3 0 0,-3-1 0 0,-2 0 0 16,-1-1 0-16,1 0 0 0,-1-1 0 0,1 1 0 15,-2-3 0-15,0-1 0 0,-1-1 0 0,-1 1 0 16,0 0 0-16,-1-4 128 0,-1 2-128 0,0 1 0 0,0 2 0 0,-1-1 0 15,-4 3 0-15,0 0 0 16,-5 1 0-16,-3 0 0 0,-2 0 0 0,-4 1 128 0,-1-2-128 0,-4 1 0 16,-4-1 0-16,-3 0 128 0,-1 1-128 0,-4-1 0 15,-1 0-176-15,-2 2 176 0,-2 2-192 0,-2 0 192 16,-2-1-208-16,0 2 80 0,-2 2 128 0,0-2 0 16,-2 0 0-16,0 2-128 0,-2 0 128 0,-2 0 0 15,-3 2 0-15,-2-3 0 0,-5 1 0 0,1 3 0 16,-1 1 0-16,-1 3 0 0,-1 0 0 0,2 0 0 15,-1 0 0-15,2 3 0 0,0 2 0 0,-4 3 144 16,-4 1-144-16,-1 0 0 0,-1-3 144 0,1 4-144 16,1 4 0-16,2-2 144 0,1 5-144 0,1-2 0 15,3 2 0-15,-1 2 0 0,-2-3 0 0,-1 3 0 0,-4 0 0 16,1 2 0-16,1 4 0 0,1 1 0 0,2 6 0 0,0-4 0 16,0 0 0-16,3 5 0 0,4 1 0 0,-1-3 0 15,-7-5-144-15,1-2 144 0,2-1 0 0,3-2 0 16,4 1 0-16,1-1 0 0,0-2 0 0,0 3 0 15,1 2 0-15,0 0 0 0,2-1 0 0,-1 1 0 16,0 1 0-16,-3-2 0 0,-3 1 0 0,-1-1 0 16,4 1 0-16,0 2 0 0,0 1 0 0,1 1 0 15,2-2 0-15,1 0 0 0,1-2 0 0,0 0 0 16,1-1 0-16,-1 2 0 0,1-2 0 0,-2-2 0 16,-4 0 0-16,-3-1-160 0,-4 0 160 0,0-3-192 15,1 0-320-15,-2 2-64 0,0-2 0 0,2 2-7536 16,-2 4-1488-16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977" units="cm"/>
          <inkml:channel name="Y" type="integer" max="17318" units="cm"/>
          <inkml:channel name="F" type="integer" max="65535" units="dev"/>
          <inkml:channel name="T" type="integer" max="2.14748E9" units="dev"/>
        </inkml:traceFormat>
        <inkml:channelProperties>
          <inkml:channelProperty channel="X" name="resolution" value="1000.26953" units="1/cm"/>
          <inkml:channelProperty channel="Y" name="resolution" value="1000.46216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4-21T17:50:49.046"/>
    </inkml:context>
    <inkml:brush xml:id="br0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15594 15776 28559 0,'0'-10'1264'0,"0"2"272"0,-1-2-1232 0,2 1-304 0,4 0 0 15,-2 0 0-15,1-1 528 0,1 1 48 0,1-4 16 0,0-3 0 16,-1-3-208-16,2-3-64 0,-1-1 0 0,2-6 0 16,1-5-128-16,0-2-16 0,1-2-16 0,0-3 0 15,1-4-160-15,1-1 0 0,-2-4-192 0,-1-3 192 16,-1-4-432-16,-2-4 48 0,-2 2 0 0,-2-4 0 31,-2 0-80-31,0-3-16 0,-2 2 0 0,-2-8 0 0,-1-5 304 0,-3 1 176 0,-3 2-192 0,-1-2 192 16,0-3 0-16,-1-1 128 0,-2-5 0 0,-2 1 16 15,-1 0 80-15,0 0 16 0,1 0 0 0,-2-1 0 16,-3-2 48-16,-1 0 16 0,0-4 0 0,-1 1 0 16,-1-3-304-16,-2-2 160 0,-1-2-160 0,0-3 128 15,0 5-128-15,-1-4 0 0,-2 1 0 0,-2-5 128 16,0-4-128-16,0 0-192 0,0 4 32 0,0-4 16 0,0-6-208 0,-1 3-32 15,-1-2-16-15,1 0 0 16,-3-1-80-16,-1-3-16 16,0 1 0-16,-3 1 0 0,-2 0 176 0,-5 1 48 0,-8 0 0 0,0-2 0 0,0 4 272 0,0 1 0 15,0 1 0-15,1 0 0 0,0-2 0 0,-4 2 144 16,-4-4-16-16,-2 5 0 0,-3 1 64 0,3 5 16 16,1 3 0-16,0-1 0 0,1 2 176 0,-6 0 48 15,-5 6 0-15,0 1 0 0,1-7-64 0,0 4-16 16,1 4 0-16,1 1 0 0,2 3-32 0,-6 3-16 15,-6-4 0-15,2 1 0 0,1 3-112 0,2 3-32 16,1 2 0-16,-4 0 0 0,-6 3-160 0,0-3 0 16,1 3 0-16,1 4 0 0,5 4 0 0,-5 1 0 15,-1 5 0-15,0-2 0 0,-5 3 0 0,4-1-144 0,2 0 144 0,1 8-208 16,-6 1 0-16,0 2 0 0,-1 1 0 0,2 3 0 16,2 4 80-16,-3 0 128 0,-2 4-208 0,-1 0 80 15,1 2 128-15,4-1 0 0,0 3-144 0,3 4 144 16,-5 2 0-16,0 2 0 0,0 3 0 0,5 3 0 15,1-3 0-15,0 3 0 0,0 2 0 0,1 3 0 16,-2 1 0-16,2-1 0 0,3 2 0 0,1 5 0 16,3 1 0-16,-5 4 0 0,-5 2 0 0,2 3 0 15,5 3 0-15,4 2 0 0,2 5-128 0,-3 2 128 16,-1 8 0-16,-1 1-144 0,-2 4 144 0,4 4 0 16,3 8-128-16,4 4 128 0,3-1 0 0,1 5 0 15,-5-2-144-15,3 5 144 0,4 1 0 0,3 2-144 16,2 4 144-16,3 7-160 0,1 1 160 0,2 5-160 15,0 2 160-15,2 6 0 0,-3-1-144 0,0 3 144 0,1 4 0 0,4 3 0 16,4 0 0-16,4 5 0 0,1-3 128 0,4 6-128 16,2 6 192-16,5-4-64 0,1 3 16 0,3-4 0 15,4 0 0-15,4 1 0 0,-1 8-144 0,3-2 192 16,3-3-192-16,2 3 192 0,0 4-192 0,2 0 160 16,0 1-160-16,4 2 160 0,2 6-160 0,2 1 0 15,2 4 144-15,-2 2-144 0,3-1 0 0,0 2 0 16,0 1 0-16,2 2 0 0,2 0 0 0,-1 3 0 15,0 3 0-15,0-1 0 0,3 3 0 0,0-1 0 16,-1 2 0-16,2-3 0 0,1 4 0 0,1-3 128 16,1 2-128-16,1 4 0 0,2 1 0 0,2 0 0 15,2-1 0-15,-2 3 0 0,3 5 0 0,4-3 128 0,2 0-128 0,1-1 0 16,1 0 0-16,1 4 0 0,-1-4 0 0,-2 1 0 16,1 3 0-16,-2 1 0 0,0-1 0 0,1-2 0 15,0-6 0-15,3 1 0 0,3 0 0 0,1 0 0 16,3-3 0-16,5 0 0 0,2 5 0 0,2-1 0 15,1-2 0-15,-2 0 0 0,-1-6 0 0,3 1-128 16,2-1 880-16,3-5 176 0,-1-4 32 0,5-2 16 31,2-3-1632-31,0-1-336 0,0 3-64 0,-1-6-16 0,-3-1 864 0,3 0 208 0,1 3 0 0,5-6 0 16,1-3 0-16,3 3 0 0,1 4 0 0,-3-6 0 16,-2-3 0-16,1-3 0 0,4-6 0 0,5 3 0 15,6 0 0-15,-3-5 0 0,-4-4 0 0,1 0 0 16,0-2 0-16,7-1 0 0,4-5 0 0,0-8 0 15,-3-2 0-15,0-4 0 0,1-1 0 0,4-1 0 0,5 1 0 0,-3-4 160 16,-3-3-160-16,0-6 128 0,0-1-128 0,4-5 0 16,6-4 0-16,-4 1 0 0,-6-1 0 0,1-5 0 15,0-5 0-15,5-1 0 0,5-6 0 0,-5-5 0 16,-6-5 0-16,0-2-176 0,1-5 176 0,3-4 0 16,4-2 0-16,-6-2-128 0,-6-6 128 0,1-2 0 15,0-1 0-15,4-4 0 0,4 1 0 0,-7-2 0 16,-3 0 0-16,1-5 0 0,-1-3 944 0,4-2 112 15,5-1 32-15,-3-5 0 16,-5-1-1664-16,1-2-336 0,0 1-64 0,5-5-16 0,6-3 768 0,-4-5 224 16,-6-3 0-16,-3-4 0 0,3-5-128 0,1-3 128 15,4-3 0-15,-6 0 0 0,-8 0 0 0,1-2-144 0,2-6 144 0,1-2 0 16,6-8-240-16,-7 1 64 0,-9-4 16 0,-2 0 0 16,-3 0-96-16,-3 1-32 0,-2-4 0 0,0 3 0 15,0-5 32-15,-6 2 0 0,-2 1 0 0,-7-5 0 16,-5 1-16-16,-6 1 0 0,-2-3 0 0,-2 3 0 15,-3-3 272-15,-4 1 0 0,-1-2 0 0,-3 0 0 16,-2 0 0-16,-3 2 0 0,-1-1 176 0,-2-2-176 16,-1-1 224-16,-2-1-64 0,-5 2-16 0,1 0 0 15,-1-1 32-15,-4-1 0 0,-1-6 0 0,-3 4 0 16,-3 0 112-16,-2-2 32 0,1 1 0 0,-4-5 0 16,-1 2 128-16,-2-1 48 0,-3 3 0 0,-1-2 0 15,-1 1-160-15,-2-3-16 0,-1 1-16 0,-1 4 0 16,1-2-112-16,-2 2-32 0,-3-5 0 0,-2 7 0 15,-6 4-32-15,0 1 0 0,-4 0 0 0,-1 3 0 0,-1 3 96 16,-1 0 16-16,1 5 0 0,0 3 0 0,3 2-240 0,-1 3 176 16,1-1-176-16,-2 5 160 0,-2 3-416 0,-2 7-64 15,-6 4-32-15,3 4-9952 16,0 3-1984-16</inkml:trace>
  <inkml:trace contextRef="#ctx0" brushRef="#br0" timeOffset="3350.93">14455 1656 11567 0,'-20'-12'512'0,"7"7"112"0,-2 1-496 0,1 2-128 16,0-1 0-16,1-1 0 0,1 2 384 0,1-1 48 15,2-1 16-15,9 4 0 0,-8-1 144 0,8 1 48 16,0 0 0-16,-8-4 0 0,8 4-256 0,0 0-32 0,0 0-16 0,0 0 0 15,0 0-80-15,0 0-32 0,0 0 0 0,10 0 0 16,4 2-64-16,5 0-16 0,4-1 0 0,5 3 0 16,3 1 64-16,4 3 16 0,5-3 0 0,7 0 0 15,5-1-96-15,4-4 0 0,1-1-128 0,1-2 192 16,1 2 0-16,4 0 0 0,1-1 0 0,7 2 0 16,8-1 48-16,0-1 0 0,-2-2 0 0,3 0 0 15,2 0 16-15,7 3 0 0,7 0 0 0,2-1 0 16,-1 0-32-16,2 0 0 0,5 5 0 0,4-2 0 15,3-3-80-15,1-1-16 0,-1 3 0 0,5 1 0 16,6 2-128-16,0-2 0 0,-2 1 144 0,5 0-144 16,6 3 128-16,-1-1-128 0,-7 0 160 0,10 0-160 15,3-2 0-15,0 2 0 0,-4-1 0 0,5-2 0 0,7 0 0 16,-1 0 0-16,-2 2 0 0,1-2 0 16,-1-1 0-16,2 1 0 0,-3 2 0 0,0 1 0 0,-2-3 0 0,0 3 0 15,-5 3 0-15,-1 2 0 0,1-2 0 0,-1 5 0 16,0 4 0-16,3-7 0 0,-2-4 0 0,3 1 0 15,1 3 0-15,1-1 0 0,-1-7 0 0,0 0 0 16,1 4 0-16,-2-2 0 0,-3-3 128 0,1 5 16 16,-2 1 16-16,-5-2 0 0,-5-3 48 0,-1 4 16 15,-1 2 0-15,-3-1 0 0,-6-1 16 0,-6 0 0 16,-8 0 0-16,3 3 0 0,0 0-48 0,-8 0-16 16,-6-6 0-16,-8 0 0 0,-1 1-176 0,-4 1 128 0,-1 1-128 15,-4 0 128-15,0-3 48 0,-9 0 0 0,-7-2 0 0,-5 0 0 16,-5 0-176-16,-5-2 0 0,-4 2 0 0,-5 0 0 15,-4 2 0-15,-5-2 0 0,-3 0 0 0,-5 1 0 16,-11-1 0-16,0 0 0 0,0 0 144 0,0 0-144 16,0 0 0-16,-11 0 0 0,-7 0 0 0,-4 0 0 15,-3 1 0-15,-4 2 0 0,-4-1 0 0,-7 1 0 16,-6-1 0-16,-7 0 0 0,-7-2 0 0,-3 0-128 16,-3 1 128-16,2 1-128 0,-3 1 128 0,-6-1-128 15,-5 1 128-15,-5 0 0 0,-5-1-144 0,2 1 144 16,1-1 0-16,-8 2 0 0,-6-1 0 0,-2-1 0 15,-2-2-144-15,2 4 144 0,-4 0 0 0,0-3 0 16,-4-2 0-16,0 1 0 0,3 0 0 0,-5 0 0 16,-6-2 0-16,4 0 0 0,1-3 0 0,-4 2 0 15,-4 1 0-15,-1-1 0 0,0-2 0 0,-1-1 0 16,-4 2 192-16,-1 0-64 0,-2-5-128 0,-2 3 192 0,-2 3 48 0,0-2 0 16,-2-6 0-16,-5 6 0 0,-2 0 96 0,1 0 32 15,1-2 0-15,-3 1 0 0,-6 5-48 0,3-1-16 16,3 0 0-16,-4-1 0 0,-4-1-304 0,-1 2 0 15,2 2 0-15,2-3 0 0,0 1 0 0,-1 2 0 16,3 2 0-16,-1 1 0 0,-1-6 0 0,2 3 0 16,-1 4 0-16,7-1 0 0,1-1 144 0,2 1-144 15,-5-1 0-15,6 2 144 0,2 2-144 0,1-2 0 16,-3 0 0-16,5 2 0 0,5 0 0 0,-2-3 0 16,0 2 0-16,5 1 128 0,7-4-128 0,5 2 0 0,-1 2 0 15,6-1 0-15,-3-3 0 0,10-1 0 16,3 1 0-16,1 3 0 0,0 3 0 0,6-3 0 15,5-2 0-15,8 1 0 0,4-1 944 0,6 4 96 0,4-3 32 0,5 3 0 32,5 1-1712-32,3-2-320 0,6 2-80 0,5-3-16 0,8 1 784 0,5 4 272 0,6-2-192 0,4 1 192 15,7-4-224-15,8-5 48 0,-2 10 16 0,2-10 0 16,9 10 32-16,5 3 0 0,7-5 0 0,10 2 0 16,8-5 128-16,8 3 0 0,7-2 0 0,4-1 0 15,6 0 0-15,7-1 0 0,8-2 0 0,8 1 0 16,9-1 0-16,6-2 144 0,-1-1-144 0,11 0 0 15,8-2 144-15,0 2-144 0,2-4 0 0,7 0 144 16,9 0-144-16,2 1 0 0,-4-5 0 0,9 3 0 16,6-1 0-16,3 0 128 0,0 0-128 0,1 0 0 15,1 0 0-15,4 4 0 0,2-1 0 0,-1-2 0 16,-3-2 0-16,5 0 0 0,4 2 128 0,4 2-128 16,-2 0 0-16,1-1 0 0,-1 0 0 0,4 3 0 0,5-4 0 0,3 3 0 15,-2 1 0-15,-4 0 128 0,-3-1-128 0,1 2 0 16,2 0-192-16,1 1 192 0,-4 0-256 0,-1-2 64 15,-3 0 0-15,-2 1 16 0,3 1 32 0,-6 1 0 16,-6 1 0-16,0 0 0 0,-2-2 144 0,-4 1 0 16,-5 2 0-16,-2-1 0 0,-6-1 0 0,-3 2 0 15,-3 2-160-15,-6 0 160 0,-8 3-128 0,-7-1 128 16,-4-3 0-16,-4 3 0 0,-3 1 0 0,-10-1 0 16,-12 0 0-16,-7 0 0 0,-7-1 224 0,-7 3 0 15,-8-3 0-15,-4 5 0 0,-6-4 32 0,-6 3 0 0,-6-3 0 16,-8 0 0-16,-5-2-112 0,-14-5-16 0,0 0 0 15,0 0 0-15,-5 9-128 0,-8 0 128 0,-8-2-128 0,-11-1 128 16,-6-2-128-16,-9 0 0 0,-8-1 144 0,-6 4-144 16,-5-6 0-16,-10 3 0 0,-11-2 0 0,-4 2 128 15,-4-5-128-15,-5 0 0 0,-4 4 0 0,-8-3 0 16,-2-2 0-16,-6 1 0 0,-4-1 0 0,-2 1 0 16,-1 0 0-16,-5-2 0 0,-4 1 0 0,-4-2 0 15,3 0 0-15,-7 2 0 0,-2 0 0 0,-2 1 0 16,2-4 0-16,-5-1 0 0,-6 0 0 0,-1 4 0 15,-1-1 0-15,-3 1 0 0,1-3 0 0,-3 2 0 16,-5 1 0-16,4 0 0 0,-2-1 0 0,-2 1 0 16,-4-1 0-16,-4 1 0 0,-4 1 0 0,4 0 0 15,3-1 0-15,-2 2 0 0,-3-1 0 0,0 1 0 16,1 1 0-16,8 1 0 0,8-2 0 0,1 2 0 0,-4 2 0 0,6-1 0 16,5 0 0-16,6-1 0 0,6-1 0 0,5 0 0 15,5 3 0-15,4 0 0 0,6-3 0 0,8 0 0 16,6 2 0-16,4-1 0 0,1 2 0 0,9-1 128 15,9-2-128-15,6 2 0 0,6-2 0 0,6 0 0 16,6-1 0-16,5 1 128 0,5 2-128 0,8-2 0 16,7 2 0-16,10-3-128 0,5-3 0 0,9 2 0 15,4 0 0-15,8 1 0 0,0 0-96 0,18 0-16 16,8-2 0-16,16 1 0 0,14-1 80 0,10-2 16 16,4 0 0-16,17 0 0 0,9 0 144 0,12-2-192 15,11 0 192-15,10 2-192 0,10-2 192 0,8-2-128 16,8 2 128-16,13-3-128 0,9 2 128 0,11-2 0 0,12 3-144 0,4 1 144 15,3-4 0-15,6 5 0 0,7-1-144 0,10-2 144 16,6 1 0-16,4 1 0 16,7 0 0-16,8 1 0 0,7 2-128 0,4 1 128 0,0-1 0 0,6 2 0 15,3 2 0-15,4-1-128 0,0 1 128 0,1 2 0 16,0 1 0-16,-4-1 0 0,-1-1 0 0,-3 2 0 16,-1 1 0-16,-5 0 0 0,-7 5 0 0,-8-4 0 15,-11 5 0-15,-9-3 0 0,-7 2 0 0,-8-2 144 16,-8 2-144-16,-7-2 0 0,-11 3 144 0,-19 3-144 15,-17 0 0-15,-9 2 128 0,-8-1-128 0,-15 2 0 16,-17-5-1792 0,-15 1-448-16,17 4-64 0,-39-2-32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977" units="cm"/>
          <inkml:channel name="Y" type="integer" max="17318" units="cm"/>
          <inkml:channel name="F" type="integer" max="65535" units="dev"/>
          <inkml:channel name="T" type="integer" max="2.14748E9" units="dev"/>
        </inkml:traceFormat>
        <inkml:channelProperties>
          <inkml:channelProperty channel="X" name="resolution" value="1000.26953" units="1/cm"/>
          <inkml:channelProperty channel="Y" name="resolution" value="1000.46216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4-21T17:53:08.660"/>
    </inkml:context>
    <inkml:brush xml:id="br0">
      <inkml:brushProperty name="width" value="0.05292" units="cm"/>
      <inkml:brushProperty name="height" value="0.05292" units="cm"/>
      <inkml:brushProperty name="color" value="#00B0F0"/>
    </inkml:brush>
    <inkml:brush xml:id="br1">
      <inkml:brushProperty name="width" value="0.05292" units="cm"/>
      <inkml:brushProperty name="height" value="0.05292" units="cm"/>
      <inkml:brushProperty name="color" value="#7030A0"/>
    </inkml:brush>
    <inkml:brush xml:id="br2">
      <inkml:brushProperty name="width" value="0.05292" units="cm"/>
      <inkml:brushProperty name="height" value="0.05292" units="cm"/>
      <inkml:brushProperty name="color" value="#FFC000"/>
    </inkml:brush>
    <inkml:brush xml:id="br3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2263 3119 3679 0,'0'0'320'0,"0"0"-320"0,0 0 0 0,0 0 0 16,0 0 1168-16,0 0 176 0,0 0 16 0,0 0 16 15,0 0-448-15,0 0-96 0,0 0 0 0,0 0-16 0,0 0-48 0,0 0 0 16,0 0 0-16,0 0 0 0,10 1-32 0,-10-1-16 16,0 0 0-16,0 0 0 0,7-1 176 0,-7 1 16 15,0 0 16-15,7-3 0 0,-7 3-592 0,5-4-112 16,-5 4-32-16,6-6 0 0,-6 6 304 0,0 0 48 15,3-5 16-15,-3 5 0 0,0 0 16 0,1-4 16 16,-1 4 0-16,0 0 0 0,0 0-48 0,-3-6-16 16,3 6 0-16,0 0 0 0,-6-4-96 0,0 3-32 15,-1-1 0-15,-3 4 0 0,0 0-16 0,0 2-16 16,0 1 0-16,-2-1 0 0,0 2-16 0,-1 3 0 16,-1-3 0-16,-1 5 0 0,-1-4-128 0,0 6-32 15,-3 0 0-15,-2-1 0 0,0 4 16 0,-2 1 0 16,0-1 0-16,0 0 0 0,-2 2 32 0,1 0 0 15,-1 1 0-15,1 1 0 0,0 2 112 0,1 2 32 0,2 0 0 0,0 4 0 16,2 0-128-16,3 2 0 16,0 1-16-16,1-2 0 0,1 3-32 0,3 2 0 0,3-1 0 0,1 2 0 15,1 2-80-15,4-1-128 16,1 1 176-16,1 0-176 0,2 1 160 0,2 0-160 0,1 2 128 0,3 0-128 16,-1-3 144-16,1-2-144 0,0-4 160 15,2 1-160-15,0-1 192 0,3-3-64 0,-1-2-128 0,2 1 192 16,2-2-64-16,0-3 0 0,1-2-128 15,-2 1 192-15,0-2-192 0,3 1 0 0,0-1 128 0,1-4-128 16,0 1 0-16,-1-2 0 0,-2 0 0 0,8-2 0 31,-1-4-1552-31,0-3-256 0,-1 1-48 0,-8-6-16 0</inkml:trace>
  <inkml:trace contextRef="#ctx0" brushRef="#br0" timeOffset="716.93">2828 3436 8287 0,'0'0'736'0,"0"0"-592"16,0 0-144-16,0 0 0 0,-1-6 1536 0,1 6 288 15,-3-6 48-15,3 6 16 0,0 0-576 0,0 0-112 16,0 0-32-16,0 0 0 0,0 0-320 0,0 0-64 16,0 0-16-16,0 0 0 0,0 0-240 0,4 7-48 15,0 2-16-15,2 4 0 0,3 1 240 0,3 4 64 16,0 2 0-16,5 3 0 0,3 1-192 0,4 5-16 15,2-1-16-15,6 4 0 0,-1 1-112 0,3 1-32 16,0-1 0-16,-2-1 0 0,-4-1-272 0,-2-1-128 16,-2-1 128-16,-1-2-128 0,-2 4 224 0,-2-3-32 15,-1 1-16-15,-2 0 0 0,-1-2 112 0,-2-1 32 16,-2-3 0-16,-2 1 0 0,0-2-96 0,-4 1-16 0,0-1 0 0,0-5 0 16,-1 1-208-16,-1 0 176 0,-1-3-176 15,0-1 160-15,-2-2-160 0,-2 0 0 0,1-3 0 16,0 0 0-1,1-9-672-15,0 0-112 0,0 0-32 0,0 0 0 16,0 0-1728-16,0 0-336 0</inkml:trace>
  <inkml:trace contextRef="#ctx0" brushRef="#br0" timeOffset="1067.31">3482 3469 12895 0,'0'0'1152'0,"0"0"-928"16,3-7-224-16,-3 7 0 0,4-5 1184 0,-4 5 192 16,4-5 32-16,-4 5 16 0,0 0 112 0,0 0 0 15,0 0 16-15,0 0 0 0,0 0-432 0,0 0-96 16,-6 7 0-16,-2 7-16 0,-2 3-240 0,-2 3-32 15,0 2-16-15,-4 6 0 0,0 0 112 0,-1 6 0 16,1 2 16-16,-1 2 0 0,-3 1-96 0,1 3-32 16,0-1 0-16,0 1 0 0,0 0-240 0,0-3-48 15,0 0-16-15,-2-2 0 0,0-1-160 0,0-2-16 0,-2-3-16 0,3-6 0 16,1 0-96-16,1-3 0 16,0-2-128-16,2 1 192 0,1-5-192 0,2 0 0 15,3-5 0-15,-2 2 0 16,3-3-1904-16,9-10-416 0,0 0-96 0</inkml:trace>
  <inkml:trace contextRef="#ctx0" brushRef="#br0" timeOffset="1618.23">4291 4151 18831 0,'0'0'832'0,"0"0"176"0,0 0-816 0,0 0-192 0,0 0 0 0,-2 5 0 16,-3 6 1024-16,-2-3 176 0,1 3 16 0,0 2 16 16,-2 4-16-16,0 2-16 0,-1 2 0 0,2 2 0 15,-2 1-368-15,1 3-64 0,-1-2 0 0,3 3-16 16,-2-5-16-16,3 1 0 0,3 0 0 0,1-1 0 16,3 0-336-16,2-1-64 0,0-2-16 0,1-2 0 15,1-4-160-15,2 0-32 0,1-1-128 0,1-4 192 16,0-2-192-16,3-2 0 0,2-2 0 0,-1-3 0 15,1-3 0-15,0-1-256 0,3-3 48 0,-1-1 16 16,-2 1-1984-16,0-6-384 0,-2-4-64 0</inkml:trace>
  <inkml:trace contextRef="#ctx0" brushRef="#br0" timeOffset="1770.78">4291 3828 32479 0,'-9'-8'1440'0,"9"8"288"0,-3-5-1376 0,3 5-352 16,-3-5 0-16,3 5 0 0,0 0 320 0,0 0-16 16,0 0 0-16,0 0 0 0,0 0-48 0,0 0 0 15,0 0 0-15,0 0 0 16,0 0-1856-16,9-5-368 0,-9 5-80 0,9 0 0 0</inkml:trace>
  <inkml:trace contextRef="#ctx0" brushRef="#br0" timeOffset="2350.85">5967 4086 4607 0,'0'0'192'0,"0"0"64"0,1-5-256 0,-1 5 0 15,4-7 0-15,-4 7 0 0,6-2 3680 0,2 2 688 16,-1 5 144-16,1 1 32 0,1 1-2624 0,0 4-512 16,0 3-96-16,6 8-32 0,1 1-256 0,1 5-64 15,-1 2-16-15,1 1 0 0,0 0-304 0,-1 1-48 0,-2 1-16 0,-3-1 0 16,-4 1-304-16,-3-1-64 0,-2-3-16 0,-3-2 0 16,-3 2-16-16,-5-4-16 0,-3 1 0 0,-2-3 0 15,-2-4 0-15,-2 0 0 0,-2-3 0 0,1 2 0 16,-4 0-160-16,4-5 0 0,-1-4 0 0,1-1-176 15,1-3-1936-15,3-6-400 0</inkml:trace>
  <inkml:trace contextRef="#ctx0" brushRef="#br0" timeOffset="2988.65">7280 3614 10127 0,'0'0'448'0,"2"-7"96"0,0 0-544 0,0-2 0 15,-2 2 0-15,1-2 0 0,1 1 2176 0,-1 3 320 16,-2-2 64-16,-1 1 0 0,1 3-1312 0,1 3-272 16,0 0-48-16,-6-4-16 0,-1 0-288 0,2 4-64 15,-4 4-16-15,2 1 0 0,-2 4-112 0,0 4-32 0,0 3 0 0,0 4 0 16,2 6 80-16,-1 2 16 0,2 5 0 0,0 4 0 16,1 2-128-16,2 3-32 0,-1-1 0 0,4-1 0 15,0 4-192-15,4-8-144 0,2-5 192 0,2-3-192 16,4-3 160-16,2-2-160 0,3-5 128 0,2-5-128 15,1-2 352-15,3-4-16 0,1-2 0 0,2-5 0 16,-2-4 128-16,4-3 32 0,-3-3 0 0,3-1 0 16,-2-4-176-16,-1-3-48 0,-1-1 0 0,0-4 0 0,-5-3-144 0,2 2-128 15,-2-4 144-15,-1 3-144 0,-1-3 144 0,0 1-144 16,-2-5 128-16,-1 2-128 0,0 1 128 0,0-2-128 16,-1 3 128-16,-2 4-128 0,-2 4 224 0,0 2-32 15,-1 3-16-15,-2 3 0 0,0 3-16 0,-2 6 0 16,-4 3 0-16,0 0 0 0,0 0-160 0,3 8 0 15,-3 5 144-15,-2 5-144 0,0 2 240 0,-1 7-32 16,0 2 0-16,-1 7 0 0,-1 6-80 0,0 2 0 16,-2 8-128-16,0 1 192 0,-1 1-192 0,-1 2 0 15,-2 4 0-15,-1 2 0 0,1-3 128 0,-3 3-128 16,-1-4 0-16,-2 0 0 0,-1-5 384 0,0-4-32 16,-1-5 0-16,-2 0 0 0,-1-6 96 0,0-2 0 15,-2-1 16-15,3-3 0 0,-1-5-208 0,1-4-32 16,-1-3-16-16,0-6 0 0,-2-4-208 0,0-6 176 15,1-3-176-15,-1-2 160 0,1-4-384 0,-1-8-80 16,4-3-16-16,2-5 0 16,1 0-1872-16,5-2-384 0,3-1-80 0,4-9-12416 0</inkml:trace>
  <inkml:trace contextRef="#ctx0" brushRef="#br0" timeOffset="3369.01">8632 4352 13823 0,'0'0'1216'0,"0"0"-960"16,-4 7-256-16,1 3 0 0,-1 4 1632 0,-1-1 288 15,0 4 48-15,-2-1 16 0,-2 4-592 0,0 3-112 16,1 0-32-16,0-1 0 0,2 1-224 0,0 1-64 16,1-1 0-16,2-2 0 0,0 0-368 0,2-1-80 15,1-5 0-15,1 2-16 0,3-2-144 0,1-1-32 16,3-5 0-16,-1 1 0 0,3 0-16 0,1-2-16 15,0-2 0-15,3-1 0 0,1-5-64 0,2 0-16 16,1 0 0-16,1-4 0 0,0 1-208 0,-2-2-288 16,1-2 64-16,0-4 16 15,0-1-2224-15,-3 0-448 0</inkml:trace>
  <inkml:trace contextRef="#ctx0" brushRef="#br0" timeOffset="3530.94">8609 3655 39903 0,'0'0'1776'0,"0"0"352"15,0 0-1696-15,0 0-432 0,0 0 0 0,3-5 0 16,-3 5 0-16,0 0 0 0,0 0 0 0,5-6 0 16,-3 0-1120-16,0 3-160 0,-1-5-16 0</inkml:trace>
  <inkml:trace contextRef="#ctx0" brushRef="#br0" timeOffset="4285.29">9692 2887 11055 0,'0'0'480'0,"0"0"112"0,0-7-464 0,0 7-128 16,5-9 0-16,6 5 0 0,-1 1 1024 0,1 3 192 0,2 4 48 0,2 3 0 16,4 3-304-16,7 2-48 15,5 2-16-15,6 5 0 0,4 6-256 0,1 3-64 0,2 6-16 0,1 4 0 16,-1 3 0-16,0 3 0 0,-2 8 0 0,-16-11 0 16,5 6 80-16,1 8 32 0,1 4 0 0,0 5 0 15,-2 3 16-15,0 3 0 0,-3 4 0 0,-3-2 0 16,-3 0 32-16,-3-1 16 0,-4 0 0 0,-3-1 0 15,-6 0 144-15,-5-4 16 0,-5 1 16 0,-4 21 0 16,-5-14-64-16,-2-4-16 0,-6-8 0 0,-4-4 0 16,-2-4-256-16,2-6-64 0,-1-2-16 0,0-3 0 15,-4-2-288-15,1-3-48 0,0 0-16 0,-2-1 0 16,0-2-1328-16,-1 2-272 0,-1-2-48 0,-3-4-16 0</inkml:trace>
  <inkml:trace contextRef="#ctx0" brushRef="#br0" timeOffset="6705.5">2157 5176 1839 0,'0'0'0'0,"0"0"160"0,0 0-160 0,0 0 0 0,0 0 0 0,0 0 0 15,0 0 2896-15,0 0 560 0,0 0 96 0,0 0 32 16,0 0-2016-16,0 0-400 0,0 0-80 0,0 11 0 15,-1-4-256-15,-2 5-32 0,2-2-16 0,-2 3 0 16,1 1-48-16,-1 1-16 0,1 4 0 0,-1 0 0 16,-1 1-80-16,3-1-32 0,-1 2 0 0,-1 0 0 0,-1 3-224 15,1-2-32-15,-1-3-16 0,-1-1 0 16,0 0-160-16,-3-1-48 0,3-1 0 0,0-1 0 0,1-2-128 0,0-2 128 16,0-2-128-16,2 1 128 15,2-10-1520-15,0 0-304 0,0 0-64 0</inkml:trace>
  <inkml:trace contextRef="#ctx0" brushRef="#br0" timeOffset="7130.92">2400 5207 12895 0,'0'0'576'0,"0"0"112"0,0 0-560 0,0 0-128 0,0 0 0 0,0 0 0 15,6 3 1024-15,-6-3 160 0,7 6 32 0,-4 1 16 16,0 0-176-16,-2 4-32 0,-1-1-16 0,0 4 0 16,-1 2-160-16,0-1-16 0,-1 3-16 0,0-2 0 15,-3 2-144-15,0 1-32 0,1-1 0 0,0-2 0 0,-1-2-96 0,0 0-32 16,2-1 0-16,1-4 0 0,-1 0 0 0,3-9-16 15,-1 6 0-15,1-6 0 0,0 0-32 0,0 0 0 16,0 0 0-16,8-7 0 0,1-5-80 0,-1 1 0 16,1-4-16-16,1-2 0 0,2 0-240 0,-1 1-128 15,2-2 128-15,1 3-128 0,0 0 0 0,0 3 0 16,-3 1 0-16,2-2 0 0,0 5 0 0,0 0 0 16,-1 2 0-16,1 5 0 0,-2 1 0 0,1 4-128 15,-2 4 128-15,-1 2-128 0,-1 6 128 0,-1 1-160 16,-2 1 160-16,2 1-160 0,-4 1 160 0,0 5 0 15,-2 0 0-15,-2-1 0 0,-2-1 0 0,1-3 0 16,-2 0 0-16,0-2-128 0,2-3-96 0,-1-2-16 16,2-3 0-16,1-10 0 15,0 0-592-15,0 0-112 0,0 0-16 0,0 0-7776 16,10 3-1552-16</inkml:trace>
  <inkml:trace contextRef="#ctx0" brushRef="#br0" timeOffset="7588.92">3065 5271 6447 0,'0'0'272'0,"0"0"80"0,0-11-352 0,0 0 0 0,-2 2 0 0,0-1 0 16,2 10 2304-16,-5-8 400 0,-2-1 80 0,1 6 16 15,6 3-1216-15,-10-3-240 0,-2 3-64 0,1 3 0 16,0 0-512-16,-1 6-96 0,1 1-32 0,-1 4 0 15,-2 4-192-15,0 0-64 0,0 2 0 0,0 2 0 16,0 1 160-16,2 1 32 0,0 0 0 0,-1 4 0 0,5-1-288 0,0-1-48 16,3-5-16-16,4-2 0 0,-2-4-224 0,6 0 128 15,-2-4-128-15,-1-11 0 0,8 8 144 0,2-5-144 16,1-4 128-16,2-3-128 0,1-4 384 0,1-1-16 16,3-6 0-16,1 0 0 0,0-2 32 0,3 0 16 15,-1-4 0-15,1 1 0 0,-3-3-256 0,1-1-160 16,-2 1 192-16,-4 1-192 0,-1-2 128 0,-2 1-128 15,1 0 0-15,-1 2 0 0,-1-5 0 0,-1 2 128 16,-3-5-128-16,0 2 0 0,-4-3 144 0,2 6-144 16,-2-1 0-16,1 8 144 0,1 1-144 0,-3 8 0 15,-1 8 0-15,0 0 0 0,0 0 0 0,0 0-144 16,0 0 144-16,-5 15-160 0,1 5 160 0,-1 3 0 16,0 5 0-16,-1-1 0 0,1 2 0 0,-1 0-128 15,0 2 128-15,0 2 0 0,-1 2 0 0,1-2-128 16,1 2 128-16,2-7 0 15,2-2-848-15,1-5-96 0,3-2-16 0,1-4 0 16,-2-1-1344-16,-2-14-288 0,9 8-48 0</inkml:trace>
  <inkml:trace contextRef="#ctx0" brushRef="#br0" timeOffset="7938.1">3353 5343 15375 0,'0'0'672'0,"0"0"160"16,0 0-672-16,0 0-160 0,0 0 0 0,9 8 0 0,-9-8 1216 0,12 2 192 16,-2-2 64-16,1-1 0 0,1-3-304 0,-2-2-48 15,2-1-16-15,-1 1 0 0,-1-4-464 0,0 2-80 16,-4-3-32-16,1-2 0 0,-1 3-48 0,-1-2-16 16,-1 5 0-16,-1-3 0 0,-3 10-80 0,0 0-32 15,0 0 0-15,0 0 0 0,-7-3 32 0,-2 3 0 16,-1 3 0-16,0 4 0 0,-2 3-208 0,1 4-48 15,-3 3 0-15,3-1 0 0,-3-2-128 0,3 2 192 16,1 0-192-16,5-3 192 0,0-2-192 0,1 7 0 16,2-4 0-16,2-4 0 0,1-1 0 0,2 0 0 15,2-4 0-15,1 2 0 0,-6-7 128 0,8 3-128 16,2 0 0-16,-1-3 128 0,1 0-288 0,1-3-64 16,2 0-16-16,5-5 0 15,0 3-1488-15,-1-3-320 0,1 1-48 0,-1 0-9584 0</inkml:trace>
  <inkml:trace contextRef="#ctx0" brushRef="#br0" timeOffset="8306.64">3796 5192 12895 0,'0'0'1152'0,"0"0"-928"0,0 0-224 0,2 12 0 16,-2 0 2176-16,0 2 400 0,0 1 80 0,-2 4 16 15,-4 0-1120-15,1 4-208 0,0 0-64 0,0 0 0 16,-1-2-304-16,0 4-64 0,2 0-16 0,0-7 0 15,-1 1-192-15,1 1-64 0,-2 3 0 0,1 1 0 16,-2-2-320-16,2-3-80 0,1-1-16 0,2-2 0 0,-1-3-96 16,2-4 0-16,0 0-128 0,1-9 192 15,0 0 96-15,0 0 16 0,0 0 0 0,7-8 0 0,2 2 80 0,0-7 32 16,0-3 0-16,1-2 0 0,0-1-224 0,1-2-64 16,-3 1 0-16,3-2 0 0,-1-2-128 0,0 1 192 15,3 2-192-15,3-10 192 0,-3 7-192 0,-3 10 128 16,0-1-128-16,2 2 128 0,-1 2-128 0,2-1 0 15,0 3 0-15,-1 2 0 0,1 3-144 0,-2 4 144 16,0 1 0-16,-3 4 0 0,0 7 0 0,-2-3 0 16,-2 2 0-16,-1 4 0 0,-4 1 0 0,-3 1 224 15,-3 1-64-15,0 1-16 0,-6-2 0 0,-5 6 0 16,0-3 0-16,1-2 0 0,-1-3-144 0,-1-1 160 16,-3-5-160-16,8-1 160 0,0-3-416 0,-1 1-64 15,1-1-32-15,-1-2-10896 16,1-2-2176-16</inkml:trace>
  <inkml:trace contextRef="#ctx0" brushRef="#br0" timeOffset="9271.66">7730 5539 10127 0,'0'0'896'0,"0"0"-704"16,-5-7-192-16,0 2 0 0,5 5 944 0,-8-7 144 15,0 0 48-15,-1 5 0 0,0-3-272 0,-1 2-48 16,0 1-16-16,-1 0 0 0,-2 4-160 0,0 1-16 15,-2 2-16-15,-1 1 0 0,-1 2-240 0,0 5-48 16,0 4-16-16,-2-1 0 0,0 3 176 0,-1 2 32 16,3 4 16-16,1-1 0 0,2 2-96 0,2 0-32 15,0-2 0-15,3 2 0 0,3-3-208 0,2-2-32 16,2-3-16-16,4-3 0 0,3-1 80 0,4-7 16 16,1-2 0-16,4-5 0 0,2-3-48 0,1-2 0 15,4-1 0-15,-1-8 0 0,2-5 16 0,-1-3 0 16,0-2 0-16,0 1 0 0,1 2 48 0,-2-5 0 15,-1 1 0-15,0-3 0 0,0 1-256 0,-1-2 0 16,0 3 128-16,0 0-128 0,2 0 240 0,-2 0 0 0,-5-1 0 16,-1-2 0-16,-1-1-48 0,-5-1-16 0,-1-4 0 0,1 1 0 15,-3 0-176-15,1 2 128 0,-2 5-128 0,1 4 128 16,-2 6-128-16,-1 5 0 0,0 3 0 0,0 9 0 16,0 0 0-16,0 0-176 0,-3 12 176 0,1 4-192 15,-2 7 192-15,0 6-160 16,0 6 160-16,1 3-160 0,-1-1 160 0,-1 3-128 0,0 4 128 0,1-3-128 15,1 5 128-15,2-4 0 0,1-4 0 0,1-1 0 16,2-4 0-16,-1-2 0 0,1-7 0 0,1 3 0 0,0-6-208 0,2-3-64 16,2-5-16-16,0-2 0 15,3-1-1056-15,0-6-192 0,6-9-64 0,-2-5 0 0</inkml:trace>
  <inkml:trace contextRef="#ctx0" brushRef="#br0" timeOffset="9632.44">8025 5592 13823 0,'0'0'608'0,"0"0"128"0,6 9-592 0,3-5-144 16,4 2 0-16,-2-1 0 0,0-1 1344 0,5-3 224 15,-4-3 48-15,0-1 16 0,-1-1-64 0,3 1-16 16,0-2 0-16,2-6 0 0,0 1-592 0,1-1-112 15,-1 1-16-15,-1-2-16 0,1 2-304 0,-4 1-64 0,-2-4-16 0,3-2 0 16,-3 2-176-16,-3 1-16 16,-6-2-16-16,-1 7 0 0,-1 0-16 0,-3 0 0 15,-4 4 0-15,1-1 0 0,-2 0-16 0,-1 5 0 16,-2 2 0-16,-1-1 0 0,-1 5-192 0,0 3 0 0,2-1 0 0,-6 7 0 16,3 2 0-16,2 2 0 0,4 2 0 0,0 1 0 15,4-3 0-15,3-2 0 0,2-4 0 0,1-5 0 16,1 4 0-16,3-3 0 0,3 0 0 0,-2-1 144 15,2 0-144-15,1-4 192 0,0 1-192 0,1-2 192 16,0-1-384-16,4-2-64 0,0-1 0 0,8-1-16 16,-1-3-1776-16,1-3-368 0,0 1-64 0</inkml:trace>
  <inkml:trace contextRef="#ctx0" brushRef="#br0" timeOffset="10039.94">8720 5423 20271 0,'-4'13'896'0,"4"-6"192"0,-2 6-880 0,0 2-208 15,0-1 0-15,-1 5 0 0,-1 4 1056 0,1 0 160 16,-3-1 48-16,1 1 0 0,0 2 176 0,-2-2 32 16,-1 2 16-16,2 0 0 0,-4-3-576 0,2 4-112 15,0-3-32-15,-1-2 0 0,0-3-304 0,2-3-64 16,1-2-16-16,0-5 0 0,3-2 128 0,3-6 0 15,0 0 16-15,0 0 0 0,0 0 96 0,3-8 16 16,1-2 0-16,3-4 0 0,0-5-256 0,3-4-32 16,1 0-16-16,1 1 0 0,2-5-336 0,2 0 144 15,-3-5-144-15,3 2 0 0,0 2 128 0,2-3-128 16,1 3 0-16,3 2 0 0,-1 3 0 0,2 0 0 0,0 5 0 16,0 4 0-16,0 2 0 0,-2-1 0 0,-1 8 0 15,-1 1 0-15,-3 3 0 0,-1 3 0 16,-2 2 0-16,-1 7 0 0,-5 2 128 0,-2 5-128 0,-2 4 0 0,-3-1 0 15,-1 2 0-15,-5 1 0 0,-1 4 128 0,-5-2-128 16,-3 0 128-16,-3-3-128 0,-3 0 144 0,-2-1-144 16,0-5 0-16,0 0 128 0,-1-6-128 0,1 2 0 15,0-1 0-15,2-6-128 0,-1-1 128 0,2-1-208 16,-1-2-1280-16,2 0-256 0,1-6-48 0,2 0-14256 16</inkml:trace>
  <inkml:trace contextRef="#ctx0" brushRef="#br1" timeOffset="15911.23">6750 5764 5519 0,'0'0'496'0,"-8"-4"-496"16,2-6 0-16,-2 5 0 0,2-3 896 0,-2 2 96 15,-1 1 16-15,0-3 0 0,0 3-224 0,2 1-32 16,-2 0-16-16,0-2 0 0,-1 1-80 0,2 1-16 15,1 0 0-15,-1-1 0 0,2 3 48 0,6 2 0 0,-7-3 0 0,7 3 0 16,0 0-16-16,0 0 0 16,-7-1 0-16,7 1 0 0,0 0-144 0,0 0-16 15,0 0-16-15,0 0 0 0,-7 5-112 0,7-5 0 16,0 0-16-16,-2 13 0 0,-1-1 64 0,3 1 16 16,0 3 0-16,3 5 0 0,0 3 0 0,4-1 16 15,-1 2 0-15,3 3 0 0,1 1-144 0,2 2-16 0,-1 1-16 0,3 0 0 16,0-3-32-16,0 0 0 0,0 1 0 0,-1 1 0 15,2-6-128-15,0 1-128 16,-1-1 192-16,0-6-192 0,-1-1 160 0,0-3-160 0,-1-1 128 0,1-3-128 16,1 1 192-16,-2-7-32 0,-1-1-16 0,2 0 0 15,1-4 320-15,0-4 64 0,1-1 16 0,3-3 0 16,-1-4 16-16,1-5 0 0,0 1 0 0,0-1 0 0,1-1-336 16,-3 8-64-16,-2-3-16 0,12-7 0 0,-2 1-144 0,0 3 0 15,3 0 0-15,-3 5 128 16,0 1-128-16,0 2 0 0,2 5 144 0,0 1-144 0,1 1 128 0,0 2-128 15,-3 1 128-15,0 4-128 0,-1 2 0 0,0 5 0 16,0 0 0-16,0 3 128 0,-7 0-128 0,1 1 144 16,-5 1-144-16,2 1 160 0,0 2-160 0,0-1 0 15,-2 4 0-15,-2-2 0 0,-1 1 0 0,0 0 0 16,-3-3 0-16,0 0 0 0,-3-1 0 0,1 0 0 16,-2-2 0-16,0-2 128 0,-1 0-128 0,-1-1 128 15,0 2-128-15,0-4 128 0,0-12 64 0,-1 8 0 16,1-8 0-16,0 0 0 0,0 0 32 0,0 0 16 15,0 0 0-15,0 0 0 0,0 0 96 0,0 0 32 16,0 0 0-16,0 0 0 0,6-8-16 0,0-3 0 16,1 2 0-16,-2-2 0 0,4 2-352 0,-3-4 144 15,0 1-144-15,2 2 0 0,1-1 128 0,2 2-128 16,1-2 0-16,1 0 0 0,-1 2 0 0,2-1 0 16,0 3 0-16,0-1 0 0,0 3 0 0,0 2 0 0,0 5 0 0,1-1 0 15,1-1-128-15,-1 3 128 0,0 3 0 16,0-1-144-16,2 0 144 0,-1 3 0 0,2-2 0 0,1 4-128 15,2-2 128-15,-1 5 0 0,0-6 0 0,3 7 0 16,0 0 0-16,3-1 0 0,-2 3 0 0,2-2 0 16,2 0 0-16,3-2 0 0,1-5 0 0,1 1 0 15,0 1 0-15,2-4 0 0,0 1 0 0,-1-3 0 16,0-4 0-16,1-4 0 0,0-3 0 0,3-4 0 0,3-3 0 0,1 1 0 16,0-2 128-16,2-5-128 15,1-3 128-15,-1 1-128 0,1-5 128 0,-3 0-128 0,-3-3 160 0,2-1-32 16,-3-1-128-16,0 0 192 0,-2-5 64 0,-1-1 16 15,2-1 0-15,0 2 0 0,0 1-80 0,-2 3 0 16,0 0-16-16,-5 5 0 0,-2 3-176 0,-2 3 0 16,-3-2 144-16,-1 5-144 0,-4 2 0 0,-4 3 0 15,-2 5 0-15,-3 0 0 16,-2 3-896-16,-7 7-240 0,0 0-48 0,0 0-10160 16,0 0-2032-16</inkml:trace>
  <inkml:trace contextRef="#ctx0" brushRef="#br1" timeOffset="16577.84">7639 6553 6447 0,'0'0'576'0,"0"0"-576"16,-2-6 0-16,2 6 0 0,-1-10 2432 0,1 10 384 15,-3-6 80-15,3 6 16 0,0 0-1264 0,0 0-256 16,0 0-48-16,0 0-16 0,0 0-336 0,-8 7-64 16,2 4-16-16,1 3 0 0,0 3-256 0,0 2-48 15,0 1-16-15,0 2 0 0,1 3 96 0,-2 3 16 0,2 4 0 0,1 2 0 16,2 3 0-16,1 0 16 0,0 0 0 0,2 0 0 15,4 0-208-15,-3-13-64 16,2 4 0-16,6 8 0 0,-1-1-240 0,4-10-48 0,4-2-16 0,-1-4 0 16,1-5 160-16,4-1 16 0,2-3 16 0,1-4 0 15,1-2 32-15,2-1 0 0,-2-3 0 0,1-3 0 16,0-1-160-16,-2 2-16 0,2-6-16 0,0 2 0 16,3 0-176-16,-3-5 192 0,-3 2-192 0,1-2 192 0,1 2-192 15,0-2 0-15,1-3-192 0,4 4 192 16,-3-1-1760-16,3 4-224 0,2-5-64 0,1 6-12592 15</inkml:trace>
  <inkml:trace contextRef="#ctx0" brushRef="#br1" timeOffset="17044.84">9087 6659 12895 0,'0'0'1152'0,"0"0"-928"0,0 0-224 0,0 0 0 16,0 0 1664-16,0 0 304 0,0 0 48 0,0 0 16 16,0 0-512-16,0 0-112 0,0 0 0 0,0 0-16 15,-5 11-496-15,1-1-112 0,2 4-16 0,-2 0 0 0,0 4 96 0,0 1 16 16,2 1 0-16,-1 7 0 0,1 3-240 0,-1-7-32 15,3 4-16-15,0 14 0 0,-2-2-272 0,-1-10-64 16,1 4-16-16,-1 11 0 0,1-6-240 0,0-14 144 16,1-4-144-16,1 7 128 0,0-3-128 0,1-6 192 15,1-7-192-15,0 0 192 0,-2-11-192 0,0 0-256 16,0 0 64-16,0 0 16 16,0 0-1392-16,10-3-288 0,2-5-48 0,-1-3-11328 15</inkml:trace>
  <inkml:trace contextRef="#ctx0" brushRef="#br1" timeOffset="17429.04">9565 6741 16575 0,'0'0'736'0,"0"0"160"0,0 0-720 0,0 0-176 15,0 0 0-15,0 0 0 0,0 0 1296 0,-9 4 240 16,-2 0 32-16,2 1 16 0,-1 1-400 0,1 1-80 15,-1 4-16-15,-2 2 0 0,2 3-400 0,-4 3-96 0,1 3-16 0,2 0 0 16,-7-1 0-16,5 1 0 0,1-2 0 0,2 3 0 16,1-1-144-16,4-8-48 0,0-2 0 0,1 1 0 15,1 0-80-15,3-2-32 0,3-1 0 0,-3-10 0 16,0 0 48-16,10 2 16 0,1-4 0 0,1 0 0 16,-2-5 96-16,1-2 16 0,6-2 0 0,-8 3 0 15,0-4-144-15,0-1-32 0,0 3 0 0,-2-4 0 16,-1 0-144-16,2-4-128 0,-2 7 144 0,1 0-144 0,-7 11 128 0,0 0-128 15,0 0 0-15,0 0 0 0,0 0 0 0,10 9 128 16,-4 0-128-16,1 5 0 0,-1 1 0 0,-2-4 0 16,1 0 128-16,3 6-128 0,-1-5 0 0,1 0 0 15,-1-2 0-15,2-5 0 0,2-1 0 0,-4-4-240 16,2-4 48-16,4-2 16 16,-2-6-1760-16,2-2-368 0,1-5-64 0,-1-1-11456 15</inkml:trace>
  <inkml:trace contextRef="#ctx0" brushRef="#br1" timeOffset="17845.36">10014 6029 20559 0,'0'0'896'0,"0"0"208"0,0 0-880 0,0 0-224 16,-4 8 0-16,0 5 0 0,-1 4 752 0,0 3 96 15,0 0 32-15,0 4 0 0,0 4 288 0,1 2 64 16,-1 1 16-16,1 5 0 0,0 3-400 0,1 2-80 0,-3-2 0 0,3 2-16 16,-1-1-224-16,0 1-32 0,-2 0-16 0,1-2 0 15,1-2-256-15,1-4-48 0,2-4-16 0,0-5 0 16,1-4-32-16,0-5 0 0,0-4 0 0,0-11 0 16,1 9 256-16,-1-9 64 0,0 0 0 0,0 0 0 15,0 0 128-15,13-5 16 0,-3-4 16 0,1-4 0 16,-1-3-288-16,1-1-48 0,0 0-16 0,2 0 0 0,-3 2-256 0,1 0 0 15,0 1 128-15,-1 1-128 16,1 3 0-16,-1 5 0 0,0 3 0 0,2 5 0 0,-1 2 0 0,1 4 0 16,-1 0 0-16,1 3-144 15,-2 2 144-15,-1 2-128 0,-3-1 128 0,-1-1-128 0,-2 0 128 0,-3-3 0 16,-2 0 0-16,-3 6 0 0,-2-3 0 0,-2 0 0 16,1 2 0-16,1-6 0 0,-4 1 0 0,-4 4 128 15,-1-4-128-15,0-1 128 0,2 1-128 0,0-4 0 16,0-1 0-16,0-2 128 0,2-4-272 0,3-3-48 15,0 2-16-15,-2-4 0 16,2-4-1520-16,6-3-320 0,2 2-48 0</inkml:trace>
  <inkml:trace contextRef="#ctx0" brushRef="#br1" timeOffset="18245.52">10456 6483 15663 0,'0'0'1392'15,"4"13"-1120"-15,0-6-272 0,2 2 0 0,-6-9 2128 0,10 7 368 0,2 0 80 0,-2-2 16 16,4-3-544-16,-1-4-96 0,-4 0-32 0,2-3 0 16,-1 0-960-16,0-2-192 0,1-4-32 0,-1 2-16 15,0-4-400-15,-4 4-64 0,1-1-32 0,-1-4 0 16,-1 0-32-16,0 3 0 0,-2-2 0 0,-1-5 0 15,-2-1-32-15,0 4-16 0,-1 4 0 0,-3 0 0 0,-1 0-144 0,-3 3 160 16,0-1-160-16,-1 4 160 0,-2 4-16 0,1 1 0 16,0 3 0-16,0 7 0 0,-1 1-16 0,-1 4-128 15,-1 3 192-15,1 0-64 0,-1 0-128 0,0 3-224 16,4 5 48-16,0-4 16 0,4-2 160 0,3-1 0 16,2 0 0-16,2-2 0 0,3-4 0 0,2 0 0 15,0-3 0-15,5 1 0 0,2-5 0 0,0-1 0 16,0 0 0-16,1-5 128 0,3-5 16 0,0 0 16 15,-2 1 0-15,-3-1 0 0,2-4-160 0,0 0-272 16,1-4 64-16,0 1 16 16,1-2-816-16,0 1-144 0,1-2-48 0,1-2-9104 15,0 2-1808-15</inkml:trace>
  <inkml:trace contextRef="#ctx0" brushRef="#br1" timeOffset="18579.66">11213 5335 22975 0,'0'0'1024'0,"0"0"192"0,0 0-960 0,-4 5-256 0,0 4 0 0,-2 7 0 16,-1 1 976-16,1 4 160 0,0 2 16 0,-1 6 16 15,1 3 896-15,2 7 176 0,0 3 48 0,3-9 0 0,0 5-1968 0,1 4-320 16,1 5-224-16,0 6 32 0,0 2 560 16,1 1 96-16,-1 3 32 0,2-1 0 0,-3-5-304 0,1-3-48 15,0-4-16-15,2-4 0 0,-2-4 0 0,3-5 0 16,1-4 0-16,1-2 0 0,-1-2-128 0,2-4 160 16,-1-4-160-16,0-4 160 0,-1-4-160 0,-5-9-144 15,0 0 144-15,8-3-208 16,1 1-1408-16,-3-7-288 0,1 0-48 0,-1-5-7936 15,0-1-1584-15</inkml:trace>
  <inkml:trace contextRef="#ctx0" brushRef="#br1" timeOffset="18997.21">11771 5647 10127 0,'0'0'896'0,"0"0"-704"16,0 0-192-16,0 0 0 0,0 0 2800 0,0 0 528 0,0 0 96 0,0 0 32 16,0 0-1664-16,0 0-336 0,-5-2-64 0,-3 2-16 15,-2 3-400-15,0 3-80 0,-3-1 0 0,0 4-16 16,-1 0-224-16,0 3-32 0,1-2-16 0,1 3 0 16,-1 2-208-16,4-2-32 0,0-2-16 0,2 3 0 15,2 0 96-15,-1-1 0 0,5-2 16 0,1 2 0 16,1-3 16-16,2 0 0 0,2-1 0 0,0 0 0 15,0 0-48-15,4 0-16 0,0 0 0 0,1 1 0 16,2 0-48-16,-1-1-16 0,2 2 0 0,0-2 0 0,-1 1-80 0,1-2-16 16,-2 2 0-16,1-1 0 0,-1 1-64 0,-1-1-32 15,-1 1 0-15,-1 3 0 0,-2-4-32 0,-2 4-128 16,-1-2 192-16,-2 2-64 0,-1-1 64 0,-3-3 0 16,0 2 0-16,-1 0 0 0,-3-2 48 0,1 1 16 15,-2-4 0-15,-2 2 0 0,-2 1-16 0,-1-3 0 16,0 3 0-16,-1-2 0 0,-1-2-96 0,0 1-16 15,-1-3 0-15,0-1 0 0,-1-1-128 0,0 1 0 16,-1-4 144-16,1 0-144 0,1-1 0 0,2-2-256 16,1-2 32-16,3 1 16 15,2-4-1856-15,3 4-368 0,3 1-80 0</inkml:trace>
  <inkml:trace contextRef="#ctx0" brushRef="#br1" timeOffset="24802.32">2875 3477 7359 0,'0'0'656'0,"0"0"-528"0,0 0-128 0,-4 10 0 15,4-10 432-15,-5 8 48 0,-1-1 16 0,6-7 0 16,0 0-368-16,-4 9-128 0,4-9 0 0,0 0 0 16,0 0 368-16,0 0-32 0,0 0 0 0,0 0 0 15,0 0 304-15,0 0 64 0,0 0 16 0,0 0 0 16,0 0-16-16,0 0 0 0,0 0 0 0,0 0 0 16,0 0-112-16,0 0-16 0,0 0-16 0,0 0 0 15,0 0 112-15,-1-5 32 0,1 5 0 0,0 0 0 0,0 0-256 0,0 0-64 16,0 0 0-16,-1-10 0 0,1 10-80 15,0 0-32-15,1-9 0 0,-1 9 0 16,0 0-96-16,4-10-32 0,-4 10 0 0,0 0 0 0,0 0 80 0,0 0 16 16,7-5 0-16,-7 5 0 0,0 0-64 0,11-3-16 15,-11 3 0-15,11 2 0 0,-1 0 80 0,0 2 16 16,-1 2 0-16,0 5 0 0,0 3-64 0,1 1 0 16,0 0 0-16,3 7 0 0,2-1 0 0,2 1-16 15,-1 1 0-15,1 3 0 0,1 0-48 0,-1 3 0 16,3-1 0-16,-1 3 0 0,1 0-128 0,-1 1 0 15,-2-1 144-15,0 0-144 0,-1 0 0 0,-1-1 144 16,0 0-144-16,-1-1 0 0,0-5 128 0,0 3-128 0,0-6 0 0,-3 1 0 16,0-3 0-16,-1-1 0 15,-1-3 128-15,0 2-128 0,-2-5 0 0,0-2 128 0,-2 2-128 0,0-4 0 16,-5-8 144-16,0 0-144 0,0 0 0 0,0 0 144 16,0 0-144-16,0 0 0 0,0 0 144 0,0 0-144 31,0 0-480-31,0 0-160 0,0 0-48 0</inkml:trace>
  <inkml:trace contextRef="#ctx0" brushRef="#br1" timeOffset="25183.37">3518 3410 13823 0,'-1'-10'1216'0,"1"10"-960"15,4-9-256-15,-4 9 0 0,0 0 832 0,0 0 128 16,0 0 32-16,0 0 0 0,0 0-496 0,0 0-112 16,0 0 0-16,0 0-16 0,0 0-48 0,0 0-16 15,-11 2 0-15,-1 6 0 0,1-2-80 0,-1 7-16 16,-2-2 0-16,-1 6 0 0,-2 4 224 0,1 4 32 15,-2 5 16-15,-1 2 0 0,-1 5 112 0,-1 5 32 16,-3 0 0-16,1 7 0 0,1 5-48 0,-3-1 0 0,0 3 0 0,-2 1 0 16,-3-1-240-16,-1-4-48 0,2-5-16 15,0-5 0-15,-2-5-80 0,3-1 0 0,3-5-16 0,1 0 0 16,2-6 48-16,3 2 16 0,0-5 0 0,5-1 0 31,0-1-544-31,4-2-96 0,2-1-32 0,4-4-12064 0</inkml:trace>
  <inkml:trace contextRef="#ctx0" brushRef="#br1" timeOffset="25900.1">4303 4313 17503 0,'0'0'1552'0,"-5"11"-1232"16,0 1-320-16,2 5 0 0,1 3 912 0,0 2 128 15,0 1 32-15,0 0 0 0,-1-3-240 0,1 1-32 16,0 1-16-16,1 1 0 0,1-3-464 0,0-1-80 15,-2-1-32-15,4-1 0 0,0-2-208 0,2 0 128 16,0-3-128-16,0 0 0 0,-4-12 0 0,6 9 128 16,-6-9-128-16,10 9 0 0,-10-9 0 0,13 3 0 15,1-3 128-15,-2-3-128 0,0 1-192 0,1-6-64 0,-1 0-32 0,2-3 0 32,0-1-736-32,-1 0-128 0,0-2-48 0</inkml:trace>
  <inkml:trace contextRef="#ctx0" brushRef="#br1" timeOffset="26116.68">4360 3907 26719 0,'-19'-14'2368'0,"10"7"-1888"0,1 0-480 0,8 7 0 0,0 0 368 0,0 0-32 15,-2-8 0-15,2 8 0 16,0 0-160-16,0 0-48 0,6-4 0 0,-6 4 0 0,10-9-128 0,1 6 0 16,-1 0 0-16,1 2-8432 15,1-2-1632-15</inkml:trace>
  <inkml:trace contextRef="#ctx0" brushRef="#br1" timeOffset="52052.12">5631 17527 5519 0,'0'0'496'0,"0"0"-496"15,0 0 0-15,10-6 0 0,-2 1 2288 0,-8 5 352 16,0 0 80-16,4-6 16 0,-4 6-1120 0,0 0-208 15,0 0-64-15,0 0 0 0,0 0-112 0,0 0-16 0,0 0-16 0,0 0 0 16,0 0-176-16,0 0-48 0,0 0 0 0,0 0 0 16,0 0-272-16,0 0-64 0,0 0-16 0,-4 9 0 15,0 1-112-15,0 2-32 0,-2 0 0 0,0 2 0 16,-2 2 0-16,-1 3 0 0,-1 2 0 0,0-1 0 16,0 3 0-16,-2 1 0 0,-4 4 0 0,0 0 0 15,0 4-96-15,-1 0-32 0,-2 2 0 0,1 0 0 16,-1-2-144-16,0 1-16 0,-1 0-16 0,1 0 0 15,1-2 80-15,0-2 0 0,0 1 16 0,3 0 0 16,0-6 0-16,2-4 0 0,3-1 0 0,-1-2 0 16,2-2 48-16,5-2 0 0,4-13 0 0,0 0 0 15,0 0-160-15,0 0-32 0,0 0 0 0,0 0 0 16,8-9 0-16,2-1-128 0,1-4 192 0,2-3-64 16,0-2-128-16,3-3 128 0,3-3-128 0,0 2 128 0,-1-2-128 0,0 3 0 15,0 1 0-15,-1 0 0 0,2-2 0 0,-2-2 0 16,0 3 0-16,0 1 0 0,1-5 0 0,0 2 0 15,-2 1 0-15,1-1 0 0,-1 1 0 0,1 2 0 16,-2-5 0-16,-1 3 0 0,0 2 0 0,0 0 0 16,-1 1 0-16,-3 1 0 0,-2 2 0 0,1 2 0 15,0 0 0-15,-3 5 0 0,-2 1 0 0,-4 9 0 16,0 0 0-16,0 0 0 0,0 0 0 0,0 0 0 16,0 0 0-16,0 0 0 0,-10 11 0 0,-1 1 0 15,0 3 0-15,-2 4 0 0,-3 3 0 0,-2 4 0 16,-1 0 0-16,0 3 0 0,1 3 0 0,0-2 0 15,-2 3 0-15,-1 0 0 0,0 2 192 0,-1-2-64 0,2-7 0 16,1 2 0-16,2-1 64 0,1 0 0 0,-1-7 0 0,2 0 0 16,1 0-192-16,3-3 0 0,0-4 144 0,4-2-144 15,3-3 0-15,4-8-288 0,0 0 48 0,0 0 16 32,0 0-1376-32,0 0-256 0,0 0-64 0,4-8-16 15,0-3-1040-15,3-3-208 0</inkml:trace>
  <inkml:trace contextRef="#ctx0" brushRef="#br1" timeOffset="52386.25">5275 17539 12895 0,'-9'-3'1152'0,"-1"0"-928"15,-3-3-224-15,4 4 0 0,9 2 2528 0,0 0 464 16,0 0 80-16,0 0 32 0,0 0-1632 0,0 0-336 16,0 0-64-16,0 0-16 0,0 0-48 0,6 9-16 15,2 2 0-15,4 1 0 0,-2 0-160 0,4 6-16 16,1 1-16-16,6 4 0 0,-2 0-64 0,4 1-16 16,1 4 0-16,2 0 0 0,2 6-112 0,0 3-32 15,0 5 0-15,0-4 0 0,0-1-128 0,0-1-48 16,-2-1 0-16,-2-2 0 0,-1-2-96 0,-4-1-32 15,0 1 0-15,-3-4 0 0,1 1-16 0,-3-7-16 16,-3-2 0-16,1-1 0 0,-5-1-96 0,1-3-16 0,-2-2 0 16,1-5 0-16,-7-7-128 0,6 5 0 0,-6-5 0 0,0 0 0 31,0 0-2096-31,8-9-288 0,-3-5-64 0</inkml:trace>
  <inkml:trace contextRef="#ctx0" brushRef="#br1" timeOffset="53471.55">5927 18154 16575 0,'0'0'1472'0,"0"0"-1168"0,0 0-304 0,0 0 0 16,0 0 1584-16,0 0 256 0,0 0 48 0,0 0 16 15,0 0-640-15,0 0-128 0,0 0-32 0,0 0 0 16,0 0 48-16,0 0 16 0,4 13 0 0,0-3 0 0,1 1-272 0,0 3-64 15,0-1-16-15,-1 4 0 0,2 2-224 0,-1 4-32 16,0-1-16-16,1 4 0 0,-3 1-160 0,2-5-16 16,-2 4-16-16,0-3 0 0,-1-3-144 0,-1 0-16 15,-1-1-16-15,0-2 0 0,-1-2-176 0,0 1 192 16,-2-3-192-16,1-2 192 0,2-11-192 0,-4 12 192 16,1-3-192-16,3-9 192 15,0 0-864-15,0 0-160 0,0 0-48 0,0 0 0 16,0 0-2480-16,0 0-496 0</inkml:trace>
  <inkml:trace contextRef="#ctx0" brushRef="#br1" timeOffset="53987.27">7536 17503 13695 0,'0'0'608'0,"0"0"128"0,0 0-592 0,7-7-144 16,-7 7 0-16,0 0 0 0,0 0 928 0,5-7 160 15,-5 7 16-15,0 0 16 0,0-9-96 0,0 9 0 16,0 0-16-16,-6-5 0 0,0 4 16 0,6 1 16 16,0 0 0-16,-11 0 0 0,0 0 64 0,-1 4 16 15,2 3 0-15,-1-1 0 0,3-1-288 0,-2 4-48 16,2 1-16-16,-2 2 0 0,-1 0-208 0,-1 1-48 15,-1 2-16-15,3 4 0 0,-2 1 16 0,-4 4 16 16,-2 1 0-16,-1 3 0 0,-1-3-32 0,0 5-16 16,-1 0 0-16,1-1 0 0,0 0-128 0,-2-1-32 15,0 3 0-15,3-2 0 0,0-4 16 0,0 1 0 0,1-2 0 16,2-4 0-16,-1 1-32 0,2-2-16 0,2-2 0 0,2 1 0 16,1-1-288-16,1-1 128 0,0-2-128 0,3-1 0 15,1-2 0-15,0 1 0 0,-2-6 0 0,2 3 0 16,5-9 0-16,0 0 0 0,0 0 0 0,-4 6 0 31,4-6-464-31,0 0 0 0,0 0 0 0,0 0 0 16,0 0-864-16,3-11-160 0,1 0-48 0,-1-6-9088 0,3-2-1840 0</inkml:trace>
  <inkml:trace contextRef="#ctx0" brushRef="#br1" timeOffset="54287.48">6944 17496 25631 0,'0'0'1136'0,"-6"9"224"0,-1-4-1088 0,7-5-272 16,-5 9 0-16,4 1 0 0,1 0 576 0,1-1 64 16,2 2 16-16,2 1 0 0,0 2 48 0,3 2 0 15,-1-1 0-15,5 3 0 0,-1 0 240 0,2 1 48 16,1 0 16-16,1 3 0 0,2 3-240 0,0-2-64 15,1 2 0-15,1 2 0 0,0-3-256 0,0 2-48 16,1-2-16-16,-3-1 0 0,1 0-192 0,-1-2-64 16,-1 0 0-16,-2-4 0 0,-2 1-128 0,-2-3 0 15,-1-3 144-15,-2-1-144 0,1 1-144 0,2-3-112 0,-5 0 0 0,-5-9-16 32,0 0-1904-32,10 5-368 0,-2-2-80 0</inkml:trace>
  <inkml:trace contextRef="#ctx0" brushRef="#br1" timeOffset="54721.14">7463 18129 20271 0,'0'0'1792'0,"0"0"-1424"0,0 0-368 0,0 0 0 0,0 0 1472 0,0 0 208 15,0 0 48-15,9-8 16 0,-2 3-864 0,-7 5-176 16,10-5-48-16,-1 0 0 0,-9 5 48 0,11-4 0 16,-11 4 0-16,12-1 0 0,-12 1 16 0,13 2 16 15,-13-2 0-15,11 12 0 0,-4-2-112 0,-2 1-32 16,-3 1 0-16,-2 0 0 0,-2 5-240 0,-3 1-48 15,-3-2-16-15,0 2 0 0,-3 0-32 0,-2 1 0 16,-1 1 0-16,0-1 0 0,-1-1 208 0,4-1 48 16,-2-3 0-16,3 0 0 0,1-3-16 0,3-5 0 15,6-6 0-15,0 0 0 0,0 0-320 0,0 0-176 16,0 0 192-16,0 0-192 0,7 5 128 0,5-2-128 0,-2-3 0 16,3 0 0-16,0-3 128 0,1 1-128 0,0-1 0 0,2 0 0 15,-4-2 0-15,4 1 0 0,-2 0 0 0,1 0 0 16,-1 0 0-16,0-1 0 0,-1 1-240 0,-2 2 80 31,0-2-1680-31,1-1-336 0,-1 0-64 0</inkml:trace>
  <inkml:trace contextRef="#ctx0" brushRef="#br1" timeOffset="56422.11">9089 17693 6623 0,'0'0'288'0,"0"0"64"0,0 0-352 0,0 0 0 16,0 0 0-16,0 0 0 0,0 0 0 0,0 0 128 16,-8-5-128-16,8 5 0 0,0 0 0 0,0 0 128 15,-5-5-128-15,5 5 0 0,-5-7 176 0,5 7-48 16,0 0 0-16,0 0 0 0,-2-10 384 0,2 1 80 0,0 9 16 0,0 0 0 15,3-8 288-15,-3 8 48 0,3-10 16 0,-3 10 0 16,0 0-96-16,0 0-16 0,3-6 0 0,-3 6 0 16,0 0 112-16,0 0 32 0,0 0 0 0,0 0 0 15,0 0 0-15,0 0 0 0,0 0 0 0,0 0 0 16,0 0-176-16,0 0-48 0,0 0 0 0,-6 15 0 16,2 0-96-16,-1 3-32 0,-1 1 0 0,-2 2 0 15,2-1 16-15,-3 4 0 0,0 4 0 0,-1-2 0 16,0 0 64-16,2 0 16 0,-1 3 0 0,-1-4 0 15,-1 2-32-15,-1-4-16 0,-1 1 0 0,2-1 0 16,-1-3-240-16,2-1-64 0,0 0 0 0,1-1 0 16,0-3-144-16,0-3-48 0,1-1 0 0,0 1 0 15,2-7-192-15,6-5 0 0,-8 2 0 0,8-2 0 0,0 0-192 0,0 0-144 16,0 0-32-16,0-9 0 16,2-2-1664-1,2-6-336-15,1-2-64 0,2 0-11344 0</inkml:trace>
  <inkml:trace contextRef="#ctx0" brushRef="#br1" timeOffset="56670.11">8786 17524 11967 0,'-18'5'528'0,"11"0"112"0,-4 1-512 0,5-1-128 15,6-5 0-15,-5 8 0 0,2 2 3840 0,5 3 720 16,2-3 160-16,2 4 16 0,3 2-3456 0,2 1-688 15,3 1-144-15,3 1-16 0,1 1 176 0,2 3 32 0,3 1 16 0,1 0 0 16,0 0-96-16,-1 3-32 0,-1-1 0 0,-1 3 0 16,1-2-288-16,-1 2-64 0,-3-3-16 0,0 0 0 15,-2-1-160-15,-2 1 0 0,-1-5 0 0,-1 2 0 16,-2 3-144-16,-3-5-112 0,1-2-32 0,-2-1 0 31,-2-1-1376-31,0-1-288 0,0-2-48 0,0-5-11296 0</inkml:trace>
  <inkml:trace contextRef="#ctx0" brushRef="#br1" timeOffset="57106.46">9208 18143 25743 0,'0'0'1136'0,"0"0"240"0,0 0-1104 0,0 0-272 16,0 0 0-16,0 0 0 0,0 0 704 0,0 0 64 16,0 0 32-16,9-8 0 0,0-1-160 0,1 3-48 15,0 2 0-15,2 0 0 0,0 0-32 0,-2 3-16 16,1 1 0-16,1 4 0 0,1 1-160 0,0-1-48 16,-2 1 0-16,-1 4 0 0,-2-3-64 0,-3 4-16 15,-1-2 0-15,0 3 0 0,-3-2 64 0,-1 1 16 16,0-10 0-16,-1 14 0 0,-2-2-64 0,1-2-16 0,2-10 0 0,0 0 0 15,0 11 48-15,5-3 0 16,0 0 0-16,4-1 0 0,-2 0-176 0,4 0-128 0,2-2 192 0,0 3-192 16,5 2 160-16,0 3-160 0,-3-2 128 0,-1 2-128 15,-1 2 0-15,-2 1 0 0,-1 0 128 0,1-1-128 16,-8 2 0-16,0 1 192 0,-4 1-192 0,-4 1 192 16,-3-2 192-16,-2 1 64 0,-7 0 0 0,-2 0 0 15,-6 0-64-15,-6 0-16 0,3-1 0 0,-2-2 0 16,-1-4-144-16,2-1-32 0,-2 0 0 0,6-8 0 15,1-1-320-15,4-5-80 0,2-3-16 0,4-3 0 32,1-6-2384-32,7-3-464 0,3-3-112 0,7-3-16 0</inkml:trace>
  <inkml:trace contextRef="#ctx0" brushRef="#br1" timeOffset="58207.89">11131 17521 8287 0,'0'0'736'0,"0"0"-592"16,0 0-144-16,0 0 0 0,0 0 2352 0,0 0 432 16,0 0 96-16,0 0 0 0,0 0-1248 0,0 0-256 15,0 0-48-15,0 0-16 0,-1-9-64 0,1 9-16 16,0 0 0-16,0 0 0 0,0 0-192 0,0 0-32 16,0 0-16-16,0 0 0 0,0 0-368 0,0 0-80 15,0 0-16-15,0 0 0 0,0 0-96 0,-6 13-32 16,1-2 0-16,1 7 0 0,-1 4 48 0,0 1 16 15,-1 3 0-15,3 5 0 0,1 1 48 0,0 2 0 16,-2-1 0-16,0 3 0 0,0-5-128 0,1 2 0 16,-4-1-16-16,1 1 0 0,-2-1-176 0,2-5-16 0,-3 2-16 15,0-5 0-15,-4-2 0 0,2-1 0 0,-1 0 0 0,1-4 0 16,1-5-160-16,0 1 192 0,0-1-192 0,1-3 192 16,0-1-192-16,0-4 0 0,0-3 0 0,3-1-176 31,6 0-896-31,-5-5-176 0,-1-7-32 0,4-2-16 15,2-3-864-15,1-2-160 0,2-2-48 0,-1 1-11360 0</inkml:trace>
  <inkml:trace contextRef="#ctx0" brushRef="#br1" timeOffset="58473.78">10788 17587 11055 0,'-9'1'976'15,"-1"6"-784"-15,2-1-192 0,8-6 0 0,-9 9 3264 0,6-3 624 16,3-6 112-16,-4 13 32 0,3-1-2816 0,1 0-576 16,0 4-96-16,2-2-32 0,3-2 416 0,3 5 80 15,2 2 16-15,3 1 0 0,2 3-144 0,1 0-32 16,2 2 0-16,4 2 0 0,1-3-80 0,1 2-32 16,0-2 0-16,0 0 0 0,2 3-288 0,-2-6-48 15,-3 0-16-15,1-1 0 0,-3 1-256 0,-2-3-128 16,-3-2 0-16,-2-2 128 0,1-2-128 0,-3-4-192 15,-1 2 32-15,-1-6 16 16,-8-4-1968-16,9 0-400 0</inkml:trace>
  <inkml:trace contextRef="#ctx0" brushRef="#br1" timeOffset="60926.02">10866 17576 8287 0,'0'0'736'0,"-2"-10"-592"0,2 10-144 0,-2-8 0 0,2 8 1984 0,-5-9 384 15,1 3 64-15,0-2 0 0,4 8-1248 0,-8-6-256 16,1 2-48-16,0 0-16 0,7 4-16 0,-8 0 0 16,-1 0 0-16,9 0 0 0,-9 5-16 0,0 0 0 15,-1 4 0-15,-2 3 0 0,1 5-192 0,-1 4-32 0,0 4-16 0,-2 1 0 16,0 3 48-16,-2 6 0 0,0 1 0 0,-1 1 0 15,1 0 16-15,-1 2 16 0,3 4 0 0,-3-3 0 16,1-2-272-16,4-3-48 0,0 0-16 0,2-5 0 16,4-2-144-16,-1 0-48 0,1-5 0 0,3-1 0 15,1-3-144-15,6-4 0 0,-2-2 0 0,2-7 128 16,-4-6-288-16,6 6-64 0,-6-6-16 0,12-2 0 31,-2-4-1616-31,1-3-336 0,1-5-64 0,1-4-6480 0,-1-2-1296 0</inkml:trace>
  <inkml:trace contextRef="#ctx0" brushRef="#br1" timeOffset="61241.98">10480 17578 21183 0,'-24'2'1888'0,"12"0"-1504"16,-1 3-384-16,4 2 0 0,0-4 368 0,9-3 0 16,0 0 0-16,0 0 0 0,-2 11 80 0,2-11 32 15,2 11 0-15,4 0 0 0,2 1-32 0,2 1-16 16,2 2 0-16,5 3 0 0,1-1 112 0,3 1 32 16,3 1 0-16,1 4 0 0,4 3-128 0,4-1 0 15,3 5-16-15,5-2 0 0,1 3-96 0,3 1-16 16,1-4 0-16,0 1 0 0,-2 0-64 0,0-3 0 0,-4-2-16 15,-4 2 0-15,-4-4-112 0,-3 0 0 0,-4-1-128 0,1-2 192 16,-3-2-192-16,-3-4 0 0,-1 1-192 0,-2 0 192 31,-3-4-1920-31,-2 1-288 0,-3-6-48 0</inkml:trace>
  <inkml:trace contextRef="#ctx0" brushRef="#br1" timeOffset="61542.9">11141 17456 26719 0,'0'0'2368'0,"-10"12"-1888"16,-1-1-480-16,-2 6 0 0,0 2 400 0,-1 6-16 15,-1 2 0-15,-3 6 0 0,-3 2 240 0,-3 7 32 16,-3 5 16-16,-4 2 0 0,-4-2 112 0,-2 4 32 16,-1 2 0-16,0 0 0 0,0 2 80 0,1-2 0 15,1-2 16-15,4 1 0 0,3-3-432 0,4-6-96 16,3-2 0-16,3-3-16 0,-1-7-368 0,6-3-192 16,2-6 32-16,5-2 0 15,1-1-1952-15,5-3-400 0,2-4-80 0</inkml:trace>
  <inkml:trace contextRef="#ctx0" brushRef="#br1" timeOffset="69317.6">10960 17667 11967 0,'0'0'528'0,"0"0"112"0,-9 2-512 0,9-2-128 16,0 0 0-16,-9 1 0 0,1 1 768 0,8-2 112 16,0 0 16-16,-10 7 16 0,-1-3-256 0,0-2-48 15,1 1-16-15,0-3 0 0,0 0 160 0,0 0 16 16,0 0 16-16,-2 0 0 0,3 0 0 0,0 0 0 16,0-3 0-16,2 2 0 0,0 0 16 0,0-1 0 15,0-2 0-15,2 3 0 0,5 1-96 0,0 0 0 16,0 0-16-16,0 0 0 0,0 0-240 0,0 0-32 15,0 0-16-15,5 13 0 0,3 2-144 0,1 3-48 16,2 1 0-16,3 1 0 0,3 4 0 0,3 3 0 16,2-1 0-16,1 3 0 0,1 1 0 0,0-2 0 0,0 0 0 15,-2-1 0-15,2 3-208 0,-4 0 128 0,-1-4-128 0,-1 1 0 16,-1-3 0-16,-2-3 128 0,-1-1-128 0,-4-1 0 16,0-4 0-16,-1-1 0 0,-1-5 0 0,-1 0 0 15,0-1 0-15,-7-8-256 0,0 0 48 0,0 0 16 31,0 0-1712-31,0 0-336 0,0 0-64 0</inkml:trace>
  <inkml:trace contextRef="#ctx0" brushRef="#br1" timeOffset="69614.86">11192 17530 8287 0,'0'0'736'0,"0"0"-592"16,-7 1-144-16,0-1 0 0,7 0 3968 0,0 0 768 16,0 0 160-16,-5 10 32 0,1 1-3456 0,1 3-672 15,-1 3-144-15,1 5-16 0,-1 5-32 0,1-2 0 16,-1 4 0-16,-3-1 0 0,2 3-176 0,-1 2-48 16,-4 0 0-16,0 0 0 0,-1-1 32 0,0 1 0 15,-3-1 0-15,-1 1 0 0,-6 1 96 0,2-1 0 16,-1 1 16-16,0-2 0 0,-1-1-208 0,1-1-32 15,-2-3-16-15,1-1 0 0,-2-3-272 0,4-1 0 16,1-3 0-16,3 0 0 16,1-1-1088-16,2-3-320 0,3-1-64 0,3-1-13168 0</inkml:trace>
  <inkml:trace contextRef="#ctx0" brushRef="#br1" timeOffset="72668.83">1702 6249 8287 0,'0'0'736'0,"0"0"-592"0,-1 7-144 0,1-7 0 16,0 0 736-16,0 0 112 0,0 0 32 0,0 0 0 15,0 0-112-15,0 0-32 0,0 0 0 0,15-3 0 16,-15 3-128-16,17-5-32 0,-1-3 0 0,1-3 0 15,-1-3-320-15,2 0-64 0,1 0 0 0,-1-3-16 16,0 0 0-16,-1-2 0 0,1-2 0 0,1 3 0 16,0-1-176-16,-1 3 0 0,0 2 144 0,-2 0-144 15,0 2 320-15,-2 5-16 0,3-2 0 0,0 3 0 16,-2-1-32-16,0 1 0 0,1 2 0 0,-4 3 0 0,0 0-96 0,-12 1-32 16,13 1 0-16,-2 1 0 0,-11-2-144 0,11 5 0 15,-11-5 144-15,12 9-144 0,-3 5 160 0,-2-2-32 16,-1-1-128-16,-1 6 192 0,0 0 48 0,-3 4 0 15,-2-1 0-15,2 0 0 0,-1 1-48 0,-1 0-16 16,-1-3 0-16,-1 1 0 0,1-1-48 0,1-1-128 16,-3-5 192-16,1 2-64 0,2 2-128 0,-1 0 0 15,-1-3 144-15,2-2-144 0,-1 1 0 0,1-12 144 16,0 7-144-16,0-7 0 0,0 0 0 0,0 0 0 16,0 0 0-16,0 0 0 15,0 0-1888-15,0 0-336 0</inkml:trace>
  <inkml:trace contextRef="#ctx0" brushRef="#br1" timeOffset="72933.87">2139 6154 10127 0,'0'0'448'0,"-6"-5"96"0,-3 2-544 0,1 2 0 0,-2 0 0 0,3 1 0 15,-2 2 1536-15,9-2 208 0,-10 7 48 0,1-2 0 16,0 0-896-16,0 2-192 0,0-1-16 0,1 2-16 15,-1 3-80-15,-1 1-16 0,-1-2 0 0,1 6 0 16,1 4-160-16,-1 3-32 0,-2-1-16 0,-1-1 0 16,-2 1-112-16,-1 1 0 0,-2 2-16 0,0-1 0 15,0 7-240-15,0-1 176 0,1-1-176 0,-1 2 160 16,1-3-160-16,2-4 128 0,2 0-128 0,-1 0 128 0,-2-2-128 0,3-2 0 16,2-1 0-16,1-2 128 0,-1-2-128 15,4-3-176-15,-1-1 48 0</inkml:trace>
  <inkml:trace contextRef="#ctx0" brushRef="#br1" timeOffset="73451.31">1127 7049 10127 0,'0'0'896'0,"0"0"-704"0,-1-9-192 0,1 9 0 16,0 0 912-16,-2-8 160 0,-2-1 16 0,4 9 16 15,-6-7-48-15,-1-2-16 0,7 9 0 0,-9-7 0 16,2 4-304-16,-4 0-64 0,4 1-16 0,-3-2 0 16,1 1-160-16,-1 1-48 0,-1-1 0 0,1 3 0 0,-1 4-160 0,-1 1-32 15,0 1-16-15,0-2 0 0,2 0-96 0,1 4-16 16,-2-2 0-16,-1 7 0 0,1-1 16 0,1 4 0 15,1 1 0-15,-4 3 0 0,2 2-144 0,-1 1 0 16,2 3 0-16,0 2 128 0,0-2-128 0,2 6 128 16,2 1-128-16,-1 0 128 0,1-6-128 0,1 1 160 15,0 1-160-15,2-2 160 0,2 2-160 0,1-2 0 16,1 1 0-16,-2-4 0 0,1 3 0 0,3-3 0 16,-1-4 0-16,1 0 0 0,0-2 0 0,1 0 0 15,0-2 0-15,1-2 0 0,0 0 0 0,-1-5 0 16,2 1 0-16,-6-10 0 15,11 6-1392-15,-11-6-352 0</inkml:trace>
  <inkml:trace contextRef="#ctx0" brushRef="#br1" timeOffset="73672.73">651 7578 20271 0,'-15'-8'896'0,"15"8"192"0,-8-3-880 0,8 3-208 0,0 0 0 0,0 0 0 16,0 0 336-16,0 0 32 0,0 0 0 0,0 0 0 16,13-1-144-16,-6 1-32 0,2 0 0 0,1-1 0 15,2-3-32-15,0 1-16 0,1 1 0 0,2-1 0 16,2 2-144-16,12 1 0 0,-3-2 144 0,-1 2-144 0,-1 0 0 0,-1 0 0 16,0 1 0-16,-3 0 0 15,1-1-896-15,-1 1-128 0</inkml:trace>
  <inkml:trace contextRef="#ctx0" brushRef="#br1" timeOffset="73871.66">1272 7375 16575 0,'0'0'736'0,"0"0"160"0,-9 5-720 0,3 3-176 15,0 0 0-15,1 4 0 0,0 2 624 0,0 0 80 16,-1 2 32-16,3-1 0 0,-1-1-208 0,0 1-32 0,0-1-16 0,2-1 0 15,0 2-240-15,1 2-48 16,0 2-16-16,1-3 0 0,-1-1-176 0,-3-2 0 0,2-3 0 0,1 2 128 31,1-12-1328-31,-1 10-272 0,1-1-48 0</inkml:trace>
  <inkml:trace contextRef="#ctx0" brushRef="#br1" timeOffset="74087.73">1455 7411 10127 0,'0'0'896'0,"0"0"-704"0,0 0-192 0,3 13 0 16,-2-2 1424-16,1 2 256 0,-1 0 48 0,3-3 16 0,-1 1-784 0,4 2-176 16,-3-3-16-16,2 1-16 15,2 2-368-15,-3-3-64 0,1 3 0 0,2-1-16 0,-2-2-176 0,2 2-128 16,-1-1 144-16,2 1-144 0,0 2 0 0,0 0 0 15,0-6 0-15,-2 1-6032 16,-7-9-1232-16</inkml:trace>
  <inkml:trace contextRef="#ctx0" brushRef="#br1" timeOffset="74340.39">1701 7278 20271 0,'-14'2'896'0,"5"-1"192"0,-1 2-880 0,1-1-208 0,0 5 0 0,0 4 0 15,-2 4 384-15,-2 3 48 0,1 0 0 0,0 0 0 16,-4 3 80-16,1 1 0 0,-1 1 16 0,2 0 0 16,0 0-144-16,0 2-16 0,1-2-16 0,0-1 0 15,2-1-224-15,-1 2-128 0,2-1 160 0,1-2-160 16,2 0 128-16,0-1-128 0,1-1 0 0,1-2 0 31,1-4-240-31,4-12-144 0,0 0-16 0,0 0-6880 0,0 0-1360 0</inkml:trace>
  <inkml:trace contextRef="#ctx0" brushRef="#br1" timeOffset="74701.98">1866 7403 19343 0,'0'0'1728'0,"0"0"-1392"15,0 0-336-15,0 0 0 0,0 0 448 0,0 0 32 16,8-10 0-16,-1 5 0 0,1 1-48 0,0-2-16 16,0 1 0-16,1-1 0 0,1-7-224 0,1 1-64 15,-4 3 0-15,0-2 0 0,-1 3-128 0,0-1 128 16,-2 1-128-16,-1-1 128 0,-3 9-128 0,0 0 0 15,-2-7 0-15,2 7 0 0,0 0 0 0,0 0 128 16,-11 3-128-16,1 1 0 0,0 3 256 0,-1 2-16 0,0 4-16 0,1-2 0 16,0 2 16-16,1 1 0 0,0-2 0 0,1-1 0 15,4 3-112-15,1 1-128 0,0-2 176 0,2-2-176 16,2 2 128-16,2-3-128 0,-3-10 0 0,6 13 0 16,0 0 0-16,2-4 0 0,0 1 0 0,2-6 0 31,1-1-480-31,3 1-96 0,0-4-32 0,3 0 0 15,-1-2-1440-15,2 0-272 0,-1-1-64 0</inkml:trace>
  <inkml:trace contextRef="#ctx0" brushRef="#br1" timeOffset="75135.97">2406 7251 8287 0,'0'0'736'0,"0"0"-592"0,0 0-144 0,0 0 0 16,0 0 1536-16,-11 4 288 0,-2 2 48 0,-1 0 16 0,-2 8-944 0,-2 0-192 15,0-1-48-15,-2 2 0 0,-1 2-128 0,1-1-48 16,1 1 0-16,1 1 0 0,-1-1 32 0,3 0 0 16,3 0 0-16,3-5 0 0,2 1-96 0,3-2-16 15,5-11 0-15,-4 9 0 0,4-9-64 0,0 0 0 16,0 0-16-16,0 0 0 0,10 0 64 0,2-5 16 16,-1-2 0-16,2-6 0 0,3 1-144 0,1-2-32 15,-2 0 0-15,3-3 0 0,1-6-144 0,3 0-128 16,-2-1 144-16,-1-2-144 0,1 2 128 0,1 0-128 15,-2-4 0-15,0 1 144 0,0-3-144 0,1-2 0 16,-1 0 0-16,-2 1 0 0,-4-5 0 0,-1-3 128 16,1-2-128-16,-3 0 0 0,-1-6 128 0,-1 1-128 0,-3-4 0 15,0-1 128-15,-3-3-128 0,0 9 0 0,-4 9 0 0,2 9 0 16,-3 7 0-16,1 5 0 0,0 5 0 0,2 10 0 16,-7-2 336-16,-1 9-16 0,-4 4 0 0,1 12 0 15,-2 4-96-15,0 8-32 0,-2 5 0 0,1 4 0 16,1 2-192-16,2 2 128 0,-1 2-128 0,1 3 0 15,1 4 0-15,0 1 0 0,-1 4 0 0,1-4 0 32,0-4-288-32,1-6-160 0,2-6-16 0,0-4-16 15,1-4-640-15,1-2-128 0,-2-8-32 0,2-3-6304 0,0-5-1264 0</inkml:trace>
  <inkml:trace contextRef="#ctx0" brushRef="#br1" timeOffset="75310.13">1461 6819 34319 0,'-16'-10'1520'0,"16"10"320"0,0 0-1472 0,0 0-368 15,0 0 0-15,13 3 0 16,1 1-1776-16,2-1-416 0</inkml:trace>
  <inkml:trace contextRef="#ctx0" brushRef="#br1" timeOffset="76052.59">671 8610 6447 0,'0'0'272'0,"-7"-3"80"0,-1-1-352 0,0-1 0 16,2 0 0-16,0 0 0 0,-2 2 304 0,3-2-16 16,0 0 0-16,-9-2 0 0,4-2-288 0,1 1 0 15,1-3 128-15,2 6-128 0,6 5 720 0,0 0 96 0,0 0 16 0,0 0 0 16,-7-3 448-16,7 3 112 0,0 0 16 0,0 0 0 16,-6 9-416-16,2 4-80 0,0 3-16 0,2 2 0 15,1 1-192-15,-2 0-32 0,3 0-16 0,3 4 0 16,-2 3-224-16,1-2-48 0,1 2-16 0,2 0 0 15,-2-2-128-15,0-1-32 0,-1-4 0 0,1-3 0 16,0-3-80-16,1-1 0 0,-4-12-128 0,0 0 192 16,0 0 192-16,0 0 48 0,0 0 0 0,0 0 0 15,10-8 112-15,-2-5 32 0,-2 0 0 0,0-3 0 16,-1-4-336-16,2-2-64 0,-3-2-16 0,2 0 0 16,2 1-160-16,-5 1 0 0,4 2 0 0,-3 8 128 15,1 1-128-15,1 2 0 0,-1-4 0 0,3 5 0 16,-1-3 0-16,1 6 0 0,0 0 0 0,7 1 0 15,-1 3-160-15,0 5 160 0,-1 9 0 0,-2 2-144 0,0 0 144 16,1 3 0-16,-2 0 0 0,-1 2-128 0,0 2 128 0,0 3-208 16,-3-1 80-16,2-1 128 15,-5 3-256-15,1-4 80 0,-1 0 16 0,-1-3 0 0,1-5 160 0,-1 0 0 16,0-4-144-16,-1 2 144 0,-1-12 0 0,0 9-176 16,0-9 176-16,0 0-128 15,0 0-512-15,0 0-112 0,0 0-16 0</inkml:trace>
  <inkml:trace contextRef="#ctx0" brushRef="#br1" timeOffset="76370.11">1209 8535 12895 0,'0'0'1152'15,"0"0"-928"-15,-4-11-224 0,4 11 0 0,0 0 1664 0,-3 11 304 0,0 1 48 0,-1 0 16 16,-1 2-1072-16,1 4-224 0,0 2-32 0,0 1-16 15,-1 1-304-15,1 0-48 0,1-1-16 0,1 1 0 16,2-2-192-16,3-1-128 0,2-1 128 0,1-1-128 16,3-2 0-16,0-2 144 0,-1-4-144 0,1-3 0 15,1-4 336-15,1-3-32 0,-1-3-16 0,1-2 0 16,-1 0 416-16,0-6 96 0,0 2 16 0,0-4 0 16,-1-3-176-16,0 0-48 0,-1-2 0 0,-1-2 0 15,0 2-176-15,-2 0-32 0,-1-2-16 0,-2 0 0 16,-1 1-64-16,-2 0-16 0,1 0 0 0,-1 3 0 15,-2 0-160-15,-2 3-128 0,1 3 192 0,-1-2-192 0,0-1 0 16,0 5-176-16,-2-1 0 0,-2 6 0 16,0 3-1728-16,0 2-336 0,0 2-80 15,0 1-9760-15</inkml:trace>
  <inkml:trace contextRef="#ctx0" brushRef="#br1" timeOffset="77136.83">712 9450 15087 0,'0'0'656'0,"0"0"160"0,0 0-656 0,0 0-160 15,0 0 0-15,0 0 0 0,0 0 272 0,-4 14 32 16,0-2 0-16,0 0 0 0,1 2 160 0,-1 2 48 16,0 2 0-16,0 3 0 0,0 3 0 0,2-9 16 0,-1 3 0 0,-1 5 0 15,-1 1-256-15,3 4-48 0,-1 1-16 0,1 3 0 16,-1 0-208-16,-1 17 176 0,1-9-176 16,0-13 160-16,-1-5 192 0,2-7 32 15,-2-3 16-15,4-12 0 0,0 0 736 0,0 0 144 0,0 0 16 0,0 0 16 16,-5-14 672-16,2-3 128 0,2-2 16 0,1-1 16 31,0-3-2336-31,0-5-480 0,0 0-96 0,-1-1 0 0,2-3 640 0,0 4 128 0,2-2 0 0,1 7 0 16,-2 0 0-16,3 4 0 0,0 2 0 0,0 10 0 15,2 0 864-15,0 0 80 0,1 2 16 0,1 1 0 16,1 2-960-16,0 4 0 0,2 0 0 0,8 6 0 31,-1 2-1008-31,-1 0-80 0,-2 4 0 0,1 3-16 0,-2 1 864 0,0 1 240 0,1 1 0 0,-2 2 0 16,0 2 0-16,-2-3-128 0,0 1 128 0,0-2 0 15,0-2 0-15,-1-3 0 0,-2-2 0 0,0 0 0 16,-2-2-128-16,-1-2 128 0,-6-9-128 0,9 4 128 16,1-2-576-16,-1-2-16 15,-2-2-16-15,4-2 0 0,-1-2-1952 0,0-3-384 0</inkml:trace>
  <inkml:trace contextRef="#ctx0" brushRef="#br1" timeOffset="77469.85">1286 9393 16575 0,'-10'-8'1472'0,"10"8"-1168"15,0 0-304-15,-9 5 0 0,2 0 1280 0,2 7 192 16,-2 0 32-16,2 4 16 0,-4-1-832 0,2 3-176 16,0-1-16-16,2 4-16 0,0 4-176 0,3-1-48 15,-4 2 0-15,3-1 0 0,-1-5-128 0,3 2-128 0,2 1 144 0,0-1-144 16,2-6 144-16,0-4-144 0,3-1 128 0,-6-11-128 15,7 6 128-15,-7-6-128 0,12 3 128 0,-1-4-128 16,-1-3 560-16,0-1 16 0,1-5 16 0,0 1 0 16,0-4 32-16,2-1 0 0,0-3 0 0,-2 1 0 15,-1 1-304-15,-1-1-48 0,-1 2-16 0,0-1 0 16,-2 2-80-16,-2 2-32 0,-3-3 0 0,-2 3 0 16,-2 0-144-16,-3 0 128 0,-4 0-128 0,-2-1 128 15,0-3-128-15,-1 2 128 0,-1 2-128 0,0-1 128 16,0 3-512-1,1 3-128-15,2 1 0 0,3-3-16 0,-2 2-1424 0,4 1-288 0,1-3-48 16,5 8-16-16</inkml:trace>
  <inkml:trace contextRef="#ctx0" brushRef="#br1" timeOffset="77669.95">1631 9234 20671 0,'0'0'912'0,"1"16"192"0,2 1-880 0,-3 1-224 16,2 2 0-16,1 1 0 0,-1 4 512 0,0-1 64 16,-2-1 16-16,0 2 0 0,1-2-304 0,-1 1-64 15,-1 3-16-15,-1-2 0 0,0 2-80 0,-3-4-128 16,2-2 176-16,-1-3-176 0,0-3 0 0,2 1 0 16,-3-5 0-16,2 1 0 15,0-3-512-15,3-9-224 0,0 0-32 0</inkml:trace>
  <inkml:trace contextRef="#ctx0" brushRef="#br1" timeOffset="77915.5">1660 9076 35007 0,'-23'-6'1552'0,"10"2"320"0,2-2-1488 0,2 0-384 0,0 3 0 0,9 3 0 31,0 0-688-31,-10 1-208 0,1 0-32 0,9-1-16 0,0 0 816 0,0 0 128 0,0 0 0 0,0 0 128 0,0 0-128 0,0 0-128 16,0 0 128-16,0 0-192 16,8-4-1984-16,-1-1-416 0,5-1-80 0,-12 6-16 0</inkml:trace>
  <inkml:trace contextRef="#ctx0" brushRef="#br1" timeOffset="78321.48">2139 9066 23039 0,'0'0'1024'0,"0"0"192"0,-9 1-960 0,9-1-256 0,-12 4 0 0,5 1 0 16,7-5 208-16,-9 9 0 0,-2-3 0 0,-3 5 0 16,-3-3-208-16,1 4 0 0,-2-3 0 0,-1 2 0 15,0 2 144-15,0-2-16 0,0 2 0 0,2-2 0 16,2-2 128-16,0 4 32 0,5-3 0 0,2 2 0 16,6 0-128-16,0-3-32 0,4 3 0 0,0-3 0 15,4 1 0-15,2-1 0 0,1 0 0 0,4 0 0 16,2 1 176-16,3 0 16 0,0-4 16 0,-1 6 0 15,1 0-48-15,0 2-16 0,0 2 0 0,-1-6 0 16,3 0-128-16,-4 0-16 0,-2-4-128 0,-2 3 192 16,-4 0-64-16,-3 0-128 0,1 0 176 0,-6-9-176 15,0 9 384-15,0-9-16 0,-6 11-16 0,-4 1 0 0,-2-2 272 16,-6 1 48-16,-1 2 16 0,0-5 0 0,-2-3-384 0,1 0-80 16,0-5-16-16,1 0 0 0,-2-1-208 15,3-2 0-15,4 1 0 0,1-2 0 16,1-3-1376-16,4-4-368 0,2-2-80 0,5 4-7056 15,0-2-1408-15</inkml:trace>
  <inkml:trace contextRef="#ctx0" brushRef="#br1" timeOffset="78821.89">2479 9163 7359 0,'0'0'656'0,"-5"10"-528"0,5-10-128 0,-8 6 0 16,2-1 960-16,6-5 176 0,-8 6 16 0,8-6 16 16,0 0-720-16,0 0-128 0,0 0-48 0,-4 8 0 15,4-8 592-15,0 0 112 0,0 0 32 0,0 0 0 16,3 12-48-16,-3-12-16 0,6 6 0 0,6-1 0 15,-2-2 0-15,1-3 0 0,1 0 0 0,2-3 0 16,2-1-80-16,3 0-16 0,-1-3 0 0,2-1 0 16,2 0-176-16,-2-3-32 0,-1-4-16 0,2 2 0 15,-2 0-160-15,1-1-16 0,-2-1-16 0,0 0 0 16,-3 0-240-16,-1 1-32 0,-4 0-16 0,0-2 0 16,-2 2-144-16,-2 4 192 0,-2 0-192 0,-4 10 192 0,-1-13-32 15,-2 4 0-15,-1-1 0 0,4 10 0 0,-9-3 336 0,-3 4 64 16,-2 1 16-16,-3 5 0 0,1-1-160 0,-2 7-32 15,-1-2 0-15,0 6 0 0,-2 2-176 0,1 1-32 16,0 4-16-16,-1 0 0 0,2 3-160 0,2-3 128 16,0-1-128-16,4 3 128 0,3-1-128 0,4-2 160 15,2-2-160-15,4-1 160 0,5-3-160 0,1-3 0 16,2-1 144-16,4 0-144 0,3-4 192 0,4 1-48 16,5-3 0-16,-1-1 0 0,0-5-144 0,5-1 0 15,2-4 0-15,2 3 0 16,0-2-480-16,2-1-128 0,2 1-32 0,1-6-14944 0</inkml:trace>
  <inkml:trace contextRef="#ctx0" brushRef="#br1" timeOffset="106642.25">9110 7856 16575 0,'0'0'1472'0,"0"0"-1168"16,-6-6-304-16,2-2 0 0,1 2 400 0,3-6 32 15,2 2 0-15,0-3 0 0,2-2-304 0,1 0-128 0,2-2 0 0,1-2 128 16,1-1 112-16,0-1 16 16,4 1 0-16,0-1 0 0,1-4 0 0,0 4 0 0,-2 0 0 0,4 1 0 15,1 1-96-15,0 2-16 0,-1 1 0 0,0 1 0 16,-2 2 240-16,0 3 64 0,1 0 0 0,-1 3 0 16,-4 0 16-16,3 4 16 0,-3 1 0 0,1 3 0 15,1 3-32-15,-1 2-16 0,-2 0 0 0,3 6 0 16,-2-1-128-16,0 6-32 0,1-2 0 0,0 0 0 15,-4-1-112-15,1-1-32 0,-1 0 0 0,2 1 0 16,-1-2-128-16,-2-3 0 0,1 3 0 0,-1-5 0 16,-1 4 0-16,-5-11 0 0,4 8 0 0,-4-8 0 15,0 0-608-15,0 0-48 16,4 12-16-16,-4-12-6896 0,0 0-1392 0</inkml:trace>
  <inkml:trace contextRef="#ctx0" brushRef="#br1" timeOffset="107242.96">9406 7506 23951 0,'-17'7'2128'0,"6"-2"-1696"16,2 2-432-16,3 2 0 0,0-4 496 0,6-5 16 15,-5 11 0-15,5-11 0 0,-2 11-384 0,4 2-128 16,0-1 0-16,-2-12 0 0,4 11 208 0,2-1-48 15,2 0-16-15,0-4 0 0,-1 2 128 0,2 2 32 16,3-1 0-16,0 0 0 0,4-5-96 0,-1 5-16 16,1-2 0-16,-3 2 0 0,-2-3-16 0,2 0-16 0,0 1 0 0,0-2 0 15,1 2 32-15,0-1 0 0,0-2 0 0,1-2 0 16,0 1 144-16,2-3 48 0,-1-1 0 0,1-2 0 16,2-1-32-16,0-5 0 0,1 2 0 0,2-3 0 15,-1 2-128-15,5-4-32 0,2 0 0 0,0-1 0 16,-2-1-192-16,4-2 176 0,0 0-176 0,-1 0 160 15,1-1-160-15,-4-1 0 0,1-1 0 0,0 0 128 16,1 2-128-16,-2-1 0 0,0 1 0 0,0 1 128 16,2-1-128-16,0 2 0 0,-1-3 144 0,1 3-144 15,-1 1 0-15,-1 1 0 0,5 2 0 0,-3-5 0 16,1 0 0-16,2 1 0 0,-1-2 0 0,-2 2 0 16,-1 0 0-16,-2-1 144 0,1 1-144 0,0-1 0 15,-1 0 208-15,1 0-64 0,2-2-16 0,1 0 0 16,-1 0-128-16,2 1 128 0,-4 0-128 0,5 1 128 0,2-2-128 0,-1 1 192 15,-2 1-192-15,2-2 192 0,0 0-192 0,-4 2 160 16,-3 0-160-16,-1 2 160 0,2-2-160 0,-2 1 160 16,0-2-160-16,-1 4 160 0,-3 2-32 0,1-2-128 15,0 3 192-15,1 2-64 0,-2 0-128 0,2 2 0 16,-2 3 0-16,-1 0 128 0,-2 1 48 0,2 0 0 16,1 2 0-16,0 2 0 0,1 1-32 0,-1-1 0 15,-2 0 0-15,0-1 0 0,-2 1-144 0,2-2 128 16,1 0-128-16,-4 0 128 0,-2 2-128 0,-2 2 0 15,0-3 0-15,0-1 128 0,-2-1-128 0,0-3 0 16,0 2 144-16,0 0-144 0,-9 2 0 0,11-1-256 16,0-1 32-16,0-2 16 15,-1-5-2448-15,-1 0-480 0</inkml:trace>
  <inkml:trace contextRef="#ctx0" brushRef="#br1" timeOffset="108045.06">12198 6819 9215 0,'0'0'816'0,"-5"9"-656"0,0-1-160 0,5-8 0 15,-6 9 1584-15,6-9 272 0,0 0 64 0,-3 9 16 16,-1-1-1360-16,4-8-288 0,0 0-48 0,0 0-16 16,0 0 176-16,0 0 48 0,0 0 0 0,0 0 0 15,0 0 0-15,0 0 16 0,0 0 0 0,0 0 0 16,0 0 16-16,7-8 0 0,0-3 0 0,0-2 0 0,1-3 224 0,0-2 32 15,1-4 16-15,-1-2 0 0,3-1-96 0,-2-6-16 16,-2-2 0-16,-2 0 0 0,3-3-160 0,1 1-32 16,0-3-16-16,-3 1 0 0,0 0 0 0,2 0 0 15,0 0 0-15,-1-2 0 0,1-3-144 0,0 4-32 16,0 2 0-16,3 7 0 0,-2 1-256 0,1 6 0 16,-3 1 0-16,3 6 0 0,1 3 0 0,-2 7 0 15,-9 5 0-15,0 0 0 0,11 3 160 0,-2 8-160 16,-2 2 128-16,1 10-128 0,0 2 176 0,-2 7-48 15,-1 0-128-15,0-1 192 0,-1 6-192 0,1 3 128 16,3-1-128-16,-3-1 0 0,0-1 0 0,3-3 0 16,-6-2 0-16,2-5 0 0,0 1 0 0,0-4 0 0,-1-3 0 0,-1 0 0 15,-1-1 0-15,1-2-128 0,1-4 128 0,0-1-208 32,-3-1-288-32,0-12-48 0,0 8-16 0,0-8 0 15,0 0-1520-15,0 0-304 0,0 0-64 0,0 0-16 0</inkml:trace>
  <inkml:trace contextRef="#ctx0" brushRef="#br1" timeOffset="108235.61">12193 6503 16575 0,'0'0'736'0,"0"0"160"0,10-2-720 0,1-1-176 0,2 2 0 0,2-1 0 16,3-1 256-16,2-2 32 0,3 0 0 0,3 1 0 0,0-1-96 0,4-1-32 15,0 1 0-15,1-2 0 0,3 0-160 0,1 1 192 16,-1-2-192-16,-4 0 192 16,-3-1-1040-16,-3 0-208 0</inkml:trace>
  <inkml:trace contextRef="#ctx0" brushRef="#br1" timeOffset="108659.31">12793 6327 16575 0,'-8'21'1472'0,"4"-7"-1168"16,0 5-304-16,2 3 0 0,-3 0 992 0,1 1 144 15,1 4 16-15,0 0 16 0,-3 4-160 0,4 0-48 0,-2 0 0 0,0 1 0 16,0 0-64-16,1-6 0 0,0 1-16 0,1 2 0 16,-2 0-144-16,1 1-32 0,2-4 0 0,-2-3 0 15,1-5-320-15,1-5-80 0,1-3-16 0,0-10 0 16,0 0-80-16,0 0-16 0,0 0 0 0,0 0 0 15,8-12 192-15,3-3 48 0,-2-5 0 0,-1-4 0 16,4-4-112-16,-1-3 0 0,1-4-16 0,0-2 0 16,2-1-304-16,-1 1 0 0,0 0 128 0,0 0-128 15,-2-1 0-15,2 1 0 0,-2-1 0 0,1 4 0 16,-1 2 0-16,1 4 0 0,0 0 0 0,3 6 0 16,1 3 0-16,0 3 0 0,1 6-160 0,-2 4 160 15,-1 4 0-15,-3 6 0 0,0 5 0 0,-4 2 0 16,-2 7-160-16,-2 2 160 0,-2 3 0 0,-2 2-144 0,-3 7 144 0,-4 1 0 15,-3-3-144-15,-2-1 144 0,1 0-256 16,-2-4 0-16,-3 2 16 0,3-5 0 0,-1-3 240 0,0-3-176 16,-1 0 176-16,4-6-160 0,-1-3 160 0,1-2 0 15,4-2 0-15,8-3 0 0,-11 0-224 0,11 0-112 16,-5-8-32-16,4-4 0 16,2-2-2208-16,4-2-448 0,3 0-96 0</inkml:trace>
  <inkml:trace contextRef="#ctx0" brushRef="#br1" timeOffset="108991.84">13320 6266 23039 0,'-2'14'2048'16,"-2"4"-1648"-16,-1 2-400 0,3 5 0 0,2 5 656 0,-1 0 48 0,0-1 16 0,0 1 0 15,-1-1-272-15,1-3-48 0,1 1-16 0,-1-3 0 16,0 2-176-16,-1-2-32 0,2-4-16 0,0-3 0 15,0-7-32-15,0-10 0 0,0 0 0 0,0 0 0 16,0 0-128-16,0 0 192 0,0 0-192 0,7-10 192 16,-4-8 0-16,1-5 0 0,-1-1 0 0,-1 0 0 15,1-4 1040-15,-1 0 224 0,1-3 32 0,-1 0 16 32,1 0-1696-32,-2 2-352 0,2-3-64 0,1 2-16 0,1-1 624 0,1 0 0 0,2 1 144 0,3 6-16 15,1-2-128-15,0 7 0 0,2 7 0 0,2-1 0 16,-1 1 0-16,0 7-160 0,-1 4 160 0,4 2-160 0,1 4 160 15,0 6-128-15,-3-1 128 0,0 3-128 0,-1 1-64 0,-2 1-16 16,-4-1 0-16,-2 0 0 16,0 2-672-16,-2 2-128 0,-2 0-16 0,0-2-11872 15</inkml:trace>
  <inkml:trace contextRef="#ctx0" brushRef="#br1" timeOffset="109449.84">13581 6158 1839 0,'0'0'160'0,"0"0"-160"0,0 0 0 0,0 0 0 15,0 0 3520-15,0 0 656 0,4 12 144 0,-4-12 32 16,2 11-2944-16,1 0-592 0,-3-11-112 0,0 13-32 15,-3-3-32-15,-1 4 0 0,0-1 0 0,-2-2 0 16,-3 3 48-16,-1 0 0 0,-3-1 0 0,4-2 0 16,-1 2 144-16,0 0 48 0,-1-5 0 0,0 3 0 15,1-5-240-15,0 0-32 0,-1-1-16 0,0-1 0 0,1 3-320 0,1-1-64 16,1-2-16-16,8-4 0 0,-12 0-192 0,12 0 0 16,-11-3 0-16,3-1 0 0,8 4 0 0,0 0-240 15,0 0 32-15,-5-10 0 16,2-1-752-16,3 2-128 0,2-1-48 0,-2 10 0 15,6-8-1664-15,0 1-336 0</inkml:trace>
  <inkml:trace contextRef="#ctx0" brushRef="#br1" timeOffset="109760.06">13766 6078 12895 0,'0'0'1152'0,"0"0"-928"0,-4 14-224 0,2 0 0 15,-2 2 2048-15,4 2 384 0,-1 0 64 0,0 0 0 16,-2-2-1664-16,0 2-320 0,2 0-80 0,-1-2-16 16,-1-2 144-16,-1-2 16 0,2 0 16 0,-1-4 0 15,3-8 16-15,0 0 0 0,0 0 0 0,0 0 0 16,0 0 0-16,0 0 0 0,0 0 0 0,0 0 0 16,0 0-160-16,-1-8-16 0,1-4-16 0,3 0 0 15,-1-2-64-15,-1-1-16 0,3-3 0 0,0 0 0 16,1-1 0-16,0 1 0 0,0 2 0 0,2-2 0 15,-1 2-192-15,3 0-144 0,0 4 192 0,1 1-192 16,1 1 0-16,1 3 0 0,-2 3 0 0,0-2 0 16,0 3 0-16,2 2 0 0,-12 1 0 0,14 2-144 15,-3 5-496-15,1-2-112 0,-12-5-16 0,12 5-8816 16,-2 4-1760-16</inkml:trace>
  <inkml:trace contextRef="#ctx0" brushRef="#br1" timeOffset="110079.93">14056 6032 25631 0,'-14'0'1136'0,"6"2"224"0,-2 4-1088 0,4 1-272 16,-2-1 0-16,-1 6 0 0,-2-2 560 0,0 4 48 16,-1 1 16-16,2 1 0 0,1 0 32 0,3 1 16 0,1-3 0 0,1 0 0 15,3-2-304-15,1 2-64 0,2-4-16 0,-2-10 0 16,8 12-288-16,1-3 0 0,-1 0 0 0,3-5 0 15,0-1 0-15,2 1 0 0,1-4 0 0,-1-2 0 16,2-1 0-16,-1 1 0 0,0-2 128 0,0 0-128 16,-2-2 144-16,0 0-16 0,-2 4-128 0,0-2 192 15,-1-1 80-15,-9 5 16 0,9-6 0 0,-3 1 0 16,1-6-32-16,-7 11-16 0,4-10 0 0,-2-1 0 16,-1 1-112-16,-1 1 0 0,0-4-128 0,-1 4 192 15,0-2-192-15,0 2 0 0,-2-3 0 0,0 3 0 16,3 9-576-1,-5-8-16-15,5 8 0 0,-5-6 0 16,5 6-1952-16,0 0-384 0</inkml:trace>
  <inkml:trace contextRef="#ctx0" brushRef="#br1" timeOffset="110299.12">14281 5972 5519 0,'0'0'496'0,"0"0"-496"16,0 0 0-16,-4 8 0 0,4-8 4288 0,-4 14 752 15,4-3 144-15,3 3 48 0,1 1-3808 0,2 3-752 16,1 1-160-16,1-1-16 0,4 0-64 0,1 1-16 16,1 0 0-16,1 0 0 0,-1-1-224 0,-1-2-32 15,0-2-16-15,0 0 0 0,-1-2-144 0,-2 1 0 16,0-1 0-16,-2-4-176 16,-8-8-464-16,0 0-80 0,7 10-32 0,-7-10 0 15,0 0-208-15,0 0-64 0,0 0 0 0,0 0-5824 0,0 0-1152 0</inkml:trace>
  <inkml:trace contextRef="#ctx0" brushRef="#br1" timeOffset="110493.21">14340 5934 24191 0,'-9'23'1072'0,"2"-5"208"0,1 3-1024 0,-2 3-256 0,2 6 0 0,1 3 0 16,-1 0 640-16,2-3 64 0,-3 0 0 0,2-1 16 15,0-4-400-15,1 3-96 0,-1-2-16 0,1-4 0 16,3-2-208-16,-3-3 0 0,1-3 0 0,0 0 0 16,2-4 0-16,1-10-320 0,0 0 64 0,0 0-7776 15,9 7-1552-15</inkml:trace>
  <inkml:trace contextRef="#ctx0" brushRef="#br1" timeOffset="110827.33">15078 5428 23951 0,'0'0'2128'0,"0"0"-1696"0,0 0-432 0,4 12 0 15,-4-12 512-15,0 14 32 0,-1 0 0 0,-2 5 0 16,-1 5 272-16,-1 1 48 0,-1 7 16 0,-2 4 0 16,2 2-128-16,-1 0-32 0,0 0 0 0,-1 4 0 15,1 1-160-15,-2 5-48 0,0 2 0 0,0-3 0 16,0 0-512-16,1-4 0 0,1 2 0 0,2-7 0 31,0-6-464-31,0-7-208 0,3-5-32 0,1-3-16 16,1-3 96-16,0-14 32 0,0 0 0 0,0 0 0 15,0 0-480-15,0 0-80 0,10-3-32 0,-1-3-10432 0</inkml:trace>
  <inkml:trace contextRef="#ctx0" brushRef="#br1" timeOffset="111163.03">14843 5943 3679 0,'0'0'320'0,"0"0"-320"15,0 0 0-15,0 0 0 0,11 0 4560 0,0 0 848 16,1 0 160-16,2 0 48 0,0 0-4256 0,1-1-848 15,1-1-160-15,2 2-32 0,-1 0 128 0,4 0 16 16,-6 2 16-16,1 1 0 0,-2 3-80 0,2 4-16 16,-1-1 0-16,-1 2 0 0,-1 3-112 0,-1 0-16 15,0 0-16-15,-1 4 0 0,-1 0 96 0,1-1 32 16,-1 0 0-16,1-2 0 0,2-1 16 0,2-2 16 16,2-5 0-16,2 1 0 0,-2-2 112 0,1-3 32 15,0-5 0-15,1 0 0 0,1-4-128 0,1-2-32 16,0-5 0-16,0 2 0 0,-3-4-32 0,-2-2-16 0,1-2 0 15,-5-1 0-15,-3-5 32 0,-2 4 0 0,-5-2 0 0,-2 1 0 16,-2 2 144-16,-3 5 16 0,-3 0 16 0,-1 1 0 16,-2 2-160-16,-1 4-48 0,-3 0 0 0,0 2 0 15,-1 4-336-15,1 3 144 0,0 2-144 0,-3 1 0 16,2 2 0-16,2-2-224 0,-3 1 16 0,0 4 0 31,2 0-2016-31,0 3-400 0,0 0-64 0</inkml:trace>
  <inkml:trace contextRef="#ctx0" brushRef="#br1" timeOffset="111889.73">13351 7002 21359 0,'0'0'944'0,"0"0"208"0,0 0-928 0,0 0-224 16,0 0 0-16,0 0 0 0,6 12 512 0,-2 2 48 16,0 0 16-16,-2 7 0 0,1-1 240 0,-2 4 48 15,2 5 16-15,-1 2 0 0,1 1-144 0,0 1-32 16,-3 1 0-16,2 2 0 0,-2 3-112 0,-2 2-16 0,0 2-16 0,-1-4 0 15,1 0-304-15,1-5-48 0,-1-2-16 0,1-6 0 16,0 1-192-16,-1-7 0 0,1-3 0 0,1-3 0 16,0-14-256-16,0 0 16 0,-1 7 0 0,1-7 0 31,0 0-544-31,0 0-112 0,0 0-32 0,0 0-11872 0</inkml:trace>
  <inkml:trace contextRef="#ctx0" brushRef="#br1" timeOffset="112296.7">13225 7440 26031 0,'0'0'1152'0,"0"0"240"0,0 0-1120 0,0 0-272 0,12-6 0 0,4 2 0 16,0 2 320-16,2-1 16 0,1-5 0 0,1 1 0 0,3 0 112 0,2-4 32 15,-1-2 0-15,0 3 0 0,0-3-160 0,0 2-48 16,2 1 0-16,-2-4 0 0,-3 2-272 0,2 3 128 15,-5-2-128-15,-2 5 0 0,-2 1 128 0,-1 1-128 16,-1 2 0-16,-2 4 0 0,-10-2 224 0,10 9-16 16,-4 0 0-16,1 2 0 0,-2 4 176 0,-1 3 48 15,-3 2 0-15,-1 6 0 0,0 2-160 0,-3 4-16 16,-2-3-16-16,1-1 0 0,-1-5-112 0,3-3 0 16,1-2-128-16,-2-3 192 0,0-2-16 0,2-2-16 15,1-11 0-15,0 0 0 0,0 0 144 0,0 0 16 16,0 0 16-16,0 0 0 0,0 0-16 0,0 0 0 15,8-13 0-15,-1-2 0 0,1 0 0 0,0-3-16 0,-2 0 0 0,2-2 0 16,-1 0-160-16,1-2-16 0,1-1-128 16,0 3 192-16,1-1-192 0,1 4 0 0,-1 1 0 0,2 4 0 15,-1-2 0-15,2 1 0 0,-2 4 0 0,3 3 0 16,-3 2 0-16,-1 3 0 0,-10 1 0 0,13-2 0 31,-3 0-768-31,-10 2-32 0,10-1-16 0,-10 1-9952 0,10 1-2000 0</inkml:trace>
  <inkml:trace contextRef="#ctx0" brushRef="#br1" timeOffset="112670.05">14170 7199 15663 0,'0'0'1392'0,"0"0"-1120"16,-5-5-272-16,5 5 0 0,0 0 1920 0,0 0 320 15,0 0 64-15,0 0 0 0,0 0-1840 0,0 0-464 16,-2 9 0-16,-1 2 0 0,2 2 400 0,0-1-16 16,-2 4 0-16,2 1 0 0,1 1 144 0,1 1 32 15,2 0 0-15,-1 4 0 0,1 1-160 0,1 4-16 16,2-5-16-16,-1-1 0 0,0-3-64 0,2-3-16 16,-1 0 0-16,0-5 0 0,1-2 160 0,2 0 16 15,-2-5 16-15,-7-4 0 0,12-4 288 0,-1-5 64 16,0-2 16-16,2-1 0 0,0-4-208 0,0-2-32 15,-1-8-16-15,2 1 0 0,-1-2-176 0,-2-2-32 0,0 2-16 16,-2 2 0-16,-2 1-192 0,0-3-48 16,-2 3 0-16,-3-3 0 0,1 2-128 0,-1-1 128 0,-1 6-128 0,1 1 128 15,-2 0-128-15,0 5 0 0,0 3 0 0,0-1 0 16,0 12-144-16,0 0-16 0,0 0 0 0,0 0 0 31,0 0-1760-31,0 0-336 0,0 0-80 0,0 0-7520 0,0 0-1520 0</inkml:trace>
  <inkml:trace contextRef="#ctx0" brushRef="#br1" timeOffset="113095.8">14612 7172 21183 0,'0'0'1888'0,"0"0"-1504"0,0 10-384 0,0-10 0 0,5 12 592 0,1-2 48 15,2-1 16-15,1-4 0 0,1 1-352 0,1-2-80 16,2-1-16-16,1-3 0 0,0-4 48 0,0-1 0 16,0-2 0-16,0 1 0 0,1-3 176 0,-2 1 32 15,-1-2 16-15,2 4 0 0,0-2-48 0,0 1-16 16,-1 0 0-16,1-4 0 0,1 2 96 0,-2-3 32 16,-2 4 0-16,0 0 0 0,-2 3-32 0,-3-3 0 15,-6 8 0-15,8-6 0 0,-6-4-32 0,-2 10-16 16,0-8 0-16,0 8 0 0,-10-6-128 0,1 2-16 15,-2 4-16-15,-5 5 0 0,1 0-80 0,-3 3-16 16,-1 2 0-16,1 1 0 0,-2 3-48 0,0 4-16 0,-2 1 0 0,2 4 0 16,-1-1 0-16,4 1 0 0,0-2 0 0,4 2 0 15,3-1-16-15,4-2-128 0,3 0 192 0,3-1-64 16,3 0 48-16,3-1 0 0,4-3 0 0,4 1 0 16,4-2 16-16,4-4 0 0,5 0 0 0,3-6 0 15,6-2-64-15,6-3-128 0,6-3 192 0,5 2-64 16,6-2-416-16,6-4-96 0,4-2 0 0,-1-4-16 31,-3-4-2320-31,-4 2-464 0</inkml:trace>
  <inkml:trace contextRef="#ctx0" brushRef="#br1" timeOffset="115697.98">12560 7181 1839 0,'0'0'0'0,"0"0"160"0,0 0-160 0,0 0 0 0,0 0 0 0,0 0 0 0,0 0 3040 0,0 0 576 16,0 0 112-16,0 0 32 0,0 0-2144 0,0 0-416 16,0 0-96-16,8 10-16 0,-1-2-176 0,3 2-32 15,2-2-16-15,1 2 0 0,-1-1-224 0,2 2-64 16,0-1 0-16,0 4 0 0,0 3-384 0,1-1-64 16,1-1-128-16,-2 3 176 0,-2-2-176 0,2-2 192 0,2-3-192 0,-1-1 192 15,-2-5-464-15,-1 4-96 0,0-3-16 0,-1-3 0 31,-11-3-1856-31,10-1-368 0</inkml:trace>
  <inkml:trace contextRef="#ctx0" brushRef="#br1" timeOffset="115908.96">12944 6970 19343 0,'0'0'1728'0,"0"0"-1392"0,0 0-336 0,-3 13 0 16,2 1 512-16,2-2 48 0,2-1 0 0,-1 2 0 16,2 4-96-16,1 2-16 0,3 1 0 0,1 1 0 0,0-1-192 0,0 0-32 15,0 1-16-15,1-2 0 0,-1-1-80 0,-1-4-128 16,0 1 176-16,1 0-176 0,-1 0 0 0,2 1-224 16,0-1 16-16</inkml:trace>
  <inkml:trace contextRef="#ctx0" brushRef="#br1" timeOffset="117031.11">14928 6726 12319 0,'0'0'544'0,"0"0"112"0,-1-12-528 0,1 4-128 15,0-4 0-15,1 3 0 0,0 0 768 0,2 0 112 16,-1 2 16-16,0 2 16 0,-2 5-464 0,4-9-80 15,-4 9-32-15,0 0 0 0,0 0-208 0,0 0-128 0,0 0 160 16,0 0-160-16,0 0 192 0,0 0-64 0,0 0-128 0,0 0 192 16,2 13 432-16,-2 3 80 0,-1 1 0 0,-2 0 16 15,-1 2-16-15,-1 4-16 0,-1 5 0 0,0 3 0 16,-2 2-160-16,-2 6-16 0,-3 6-16 0,0 3 0 16,2-2-192-16,-2 2-48 0,1 0 0 0,-2-4 0 15,0-4-80-15,2-2-32 0,2-3 0 0,1-4 0 16,1 0 48-16,3-7 16 0,2 0 0 0,0-3 0 15,3-2 48-15,1-1 16 0,2-6 0 0,1 1 0 16,-4-13 96-16,10 11 16 0,1-6 0 0,3-1 0 16,0-4-64-16,3-2-16 0,2-2 0 0,1 0 0 15,2-4-304-15,-1 1 0 0,0-1 0 0,2 1 0 32,-3 0-496-32,0-2 0 0,-2 3 0 0,0-4-8048 0,-3 2-1616 0</inkml:trace>
  <inkml:trace contextRef="#ctx0" brushRef="#br1" timeOffset="117276.26">14652 7111 27647 0,'-15'-8'1216'0,"7"5"256"0,8 3-1168 0,0 0-304 16,0 0 0-16,0 0 0 0,11-5 224 0,-1 2-16 0,5 3 0 0,3-1 0 15,2-3-208-15,6 0 0 0,-2-4 0 0,1 3 0 16,2 2 0-16,2-4 0 0,2 1 0 0,0 1 0 16,1-3 0-16,-1 3 128 0,-1 2-128 0,1 1 0 31,0-2-448-31,0 2-144 0,-2 4-32 0,0-2 0 16,-1-2-1680-16,-1-1-352 0</inkml:trace>
  <inkml:trace contextRef="#ctx0" brushRef="#br1" timeOffset="117731.87">15506 6381 9215 0,'0'0'816'16,"0"0"-656"-16,-2 12-160 0,-1 4 0 0,0 5 960 0,-1 0 176 15,0 5 16-15,-1-1 16 0,0 6-320 0,0 2-64 16,-2 2-16-16,1 3 0 0,-3-1 48 0,-1 7 0 16,-3 5 0-16,0-1 0 0,-1-4-208 0,2 3-32 15,-1-2-16-15,2 2 0 0,-1-1-320 0,3-6-64 16,2-5-16-16,2-7 0 0,-1-2 160 0,3-7 16 0,-1-4 16 0,3-2 0 15,1-4 400-15,0-9 80 0,0 0 0 0,0 0 16 16,0 0 16-16,11-2 0 16,-1-5 0-16,0-2 0 0,1-3-464 0,-1 0-80 0,0-4-32 0,1 1 0 15,2-1-288-15,-2 0 0 0,0 2 0 0,-2 3 0 16,2-1 0-16,-2 6 0 0,-9 6-192 0,10-2 192 16,-10 2-144-16,11 6 144 0,-2 3-128 0,-2 3 128 15,-1 2-144-15,-1 3 144 0,0 1-160 0,-1 1 160 16,-1 0 0-16,-1 1 0 0,2 1-128 0,-3-1 128 15,1 2 0-15,-2-2 0 0,0 0 0 0,2-1 0 32,-1-1-512-32,2 0-64 0,-1-4-16 0,2-5-7728 0,-4-9-1536 0</inkml:trace>
  <inkml:trace contextRef="#ctx0" brushRef="#br1" timeOffset="118010.03">15904 6229 21071 0,'0'0'928'0,"0"0"208"0,-1 13-912 0,1-1-224 0,-3 5 0 15,1 2 0-15,-1 0 0 0,0 0 176 16,-2 1-176-16,-1-1 160 0,1 2 80 0,0-1 16 0,1 4 0 16,-3 2 0-16,0-3-256 0,4-2 176 0,-4 0-176 0,5-2 160 31,-1-2-464-31,2-1-80 0,-2-1-32 0</inkml:trace>
  <inkml:trace contextRef="#ctx0" brushRef="#br1" timeOffset="118205.34">16037 6261 21183 0,'0'0'1888'0,"-6"9"-1504"0,0 5-384 0,1 2 0 16,2 3 208-16,1 3-16 0,-2 3-16 0,2 1 0 15,-1 3 176-15,-1-2 32 0,0 2 16 0,-1-1 0 0,0 1-240 0,0 0-160 16,0-3 192-16,-1-1-192 15,-3 0 0-15,1-4-144 0,2-2-16 0</inkml:trace>
  <inkml:trace contextRef="#ctx0" brushRef="#br1" timeOffset="160311.81">1372 2567 20271 0,'-9'-6'896'0,"9"6"192"0,-8-2-880 0,8 2-208 0,0 0 0 0,0 0 0 16,0 0 0-16,0 0-208 16,-10 4 32-16,10-4 16 0,0 0 160 0,0 0 0 0,0 0 0 0,0 0 0 15,0 0 0-15,0 0 0 0,0 0 0 0,0 0 0 16,0 0 0-16,7 8 0 0,-7-8 0 0,11 7-128 15,0-2 128-15,-1-1 0 0,0 0 0 0,2 0 0 16,1-2 0-16,1 1 0 0,-2-2 0 0,4 2 0 16,0-1 0-16,2 3 192 0,0-2-32 0,1 2-16 15,0 1 304-15,0 2 48 0,-3-2 16 0,2 3 0 16,1-2 112-16,3 0 16 0,1 1 16 0,2-2 0 16,2 4-96-16,2-4-32 0,3-3 0 0,1 4 0 15,5-2-144-15,1 0-48 0,3-1 0 0,2-1 0 16,0-1-48-16,1 0-16 0,-3 0 0 0,1-1 0 15,-1-1-96-15,2-1-32 0,3 1 0 0,3-3 0 16,-2 0-144-16,4 0 128 0,2 0-128 0,-2 1 128 0,-3-4-128 0,1-1 192 16,-1 1-192-16,1 0 192 0,1-2-192 0,1 2 160 15,0 3-160-15,1-1 160 0,2-1-160 0,0 2 0 16,-3-1 144-16,0 1-144 0,-1 0 0 0,0-1 144 16,0 3-144-16,1 0 0 0,0-1 128 0,2 2-128 15,5-1 0-15,-6 1 0 0,1 0 0 0,-3 0 0 16,-2-1 128-16,1 1-128 0,-3 0 0 0,4 0 0 15,-3-1 0-15,1 1 0 0,0 1 0 0,-1-1 0 16,0 0 0-16,-2 0 0 0,-4-1 0 0,-1 1 0 16,-2-2 0-16,1 1 0 0,-1 1 128 0,0-1-128 15,-1 0 0-15,2-1 0 0,-1 0 0 0,-1 0 0 16,1 0 0-16,-4-1 0 0,-1 1 0 0,-3 2 0 16,-3 0 128-16,-3-1-128 0,-2-2 0 0,-2 2 0 0,1-1 0 15,-2 0 0-15,-4 1 144 0,-1-1-144 0,-1 2 0 0,-1-1 144 16,-3 0-144-16,0-2 0 0,-10 3 144 0,0 0-144 15,11-1 128-15,-11 1-128 0,0 0 128 0,0 0-128 16,0 0 336-16,0 0 0 0,0 0 0 0,-8-5 0 16,-2-1-80-16,-2 2 0 0,-2 1-16 0,0 2 0 15,-3-2-240-15,-3 3 0 0,-1 0 128 0,-5 0-128 16,0 0 0-16,-6 0 128 0,-6 0-128 0,-3 2 0 16,-1-1 0-16,-2 0 0 0,-2 0 0 0,-1 2 0 15,-3 1 0-15,-1 2 0 0,2-1 0 0,-4 2 0 16,-5 0 0-16,-3-2 0 0,-4 2 0 0,1 2 0 15,-1-3 128-15,1 3-128 0,3-4 0 0,-2 5 144 16,-3-1-144-16,-2 1 0 0,-5-5 0 0,1 2 0 0,2-1 144 0,2-2-144 16,-1 1 160-16,-2-1-160 0,-4 1 160 0,1-3-160 15,-2 0 160-15,2 0-160 0,3 2 192 0,0-2-64 16,0-2-128-16,-3 2 192 0,-1 0-192 0,0 0 176 16,-1-4-176-16,6 0 160 0,2-1-160 0,2 2 0 15,0 0 144-15,-2-2-144 0,-2-1 0 0,2 0 0 16,3-1 0-16,4 3 0 0,4-1 0 0,3 1 0 15,1-1 0-15,0 1 0 0,0-2 0 0,1 0 0 16,1-1 0-16,5 2 0 0,3 0 0 0,3-1 0 16,3-1 0-16,4 2 0 0,3-1 0 0,3 2 0 15,3-2 0-15,4 1 0 0,3 0 0 0,3 1 0 16,4 2 0-16,2-1 0 0,8 1 0 0,0 0 0 16,0 0 0-16,0 0 0 0,0 0-144 0,0 0 144 0,0 0-160 15,12 6 160-15,1 2-176 0,6-3 176 0,5 7-192 0,5-5 192 16,5 3-144-16,8-2 144 0,7 0 0 0,9 1-144 15,9 1 144-15,3-1 0 0,0-3 0 0,5 3 0 16,7-1 0-16,5 2-160 0,7-1 160 0,2 2 0 16,-1-5 0-16,3 5-128 0,1-1 128 0,4 1 0 15,4 2 0-15,-3-4 0 0,-4 1 0 0,7 0 0 16,4 4 0-16,-4-1 0 0,-6-2 0 0,1 1 0 16,0 2-128-16,1 2 128 0,0-1 0 0,-3 3 0 31,-5 1-480-31,3 0 16 0,1 2 0 0,-1-1-14080 0</inkml:trace>
  <inkml:trace contextRef="#ctx0" brushRef="#br1" timeOffset="163380.71">5826 16115 1839 0,'0'0'160'0,"0"0"-160"15,0 0 0-15,0 0 0 0,0 0 2336 0,0 0 432 16,0 0 96-16,0 0 16 0,0 0-1280 0,0 0-256 15,0 0-64-15,0 0 0 0,0 0-64 0,0 0 0 16,-8 0-16-16,8 0 0 0,-10-5-16 0,2-1 0 0,2-1 0 0,-2 2 0 16,-1-1-208-16,-1 0-32 0,0 1-16 0,-2-3 0 15,1 2-224-15,-2-3-32 0,-2 1-16 0,-1 3 0 16,-2-4-224-16,0 4-48 0,-2-4-16 0,2 4 0 16,-1 1-64-16,1 0-16 0,1-2 0 0,0 5 0 15,0 0-96-15,1 1 0 0,-2 1-16 0,1 4 0 16,3 0-48-16,-1 0-128 0,-1 4 192 0,0 1-64 15,2 3-128-15,0 0 160 0,0-1-160 0,2 5 160 16,-1 1-160-16,3-1 0 0,0 0 144 0,1 1-144 16,0 1 0-16,2-1 128 0,5-1-128 0,-2 4 0 15,2-4 0-15,0 3 128 0,2 0-128 0,3 0 0 16,2-1 0-16,-1 2 0 0,2-2 0 0,2 0 0 16,1-3 0-16,2 2 0 0,2-3 0 0,1-1 0 15,0-2 0-15,1 0 0 0,1-3 0 0,1 0 0 0,-3-1 160 0,4 0-32 16,0-5-128-16,-1 2 192 0,1 0-48 0,2-2-16 15,0-3 0-15,-1-1 0 0,-3-3 48 0,1 1 0 16,0 0 0-16,-1-2 0 0,2-4 96 0,-1 1 32 16,-3-3 0-16,-1-1 0 0,0-1-80 0,-2-2-16 15,-1 0 0-15,0-2 0 0,-1 1-48 0,-1-2-16 16,-2-1 0-16,1 0 0 0,-5-1-144 0,0-2 160 16,-4-3-160-16,0 2 160 0,-2 1-160 0,-2 2 192 15,-2-1-192-15,-2 0 192 0,0 0-192 0,-3 2 160 16,-4 3-160-16,0 1 160 0,-3-3-160 0,0 6 192 15,-1 0-192-15,-2 4 192 0,-3 0-192 0,2 5 128 16,-1 1-128-16,1 5 128 0,1 1-128 0,0 3 0 0,2 2 144 0,1 3-144 16,0 3 0-16,2 1 128 0,1 3-128 0,2 1 0 15,0-1 0-15,2 1 0 0,2 3 0 0,2 2 0 16,-3 1 0-16,4 2 0 0,-1-2 0 0,2 5 0 16,3-4 0-16,2 0 0 0,1 0 0 0,3 0 0 15,1 0 0-15,4-1-160 0,2-3 160 0,1 1 0 16,3-2-144-16,1-3 144 0,1-3 0 0,3-4-144 15,3-2 144-15,0-2 0 0,1-2 0 0,1-3 0 16,1-3 0-16,1-2 0 0,1 0 0 0,0-5 0 16,0 0 0-16,0-7 0 0,1-3 128 0,-1 0-128 15,-2-1 144-15,-1-1-144 0,-2-3 192 0,0 2-192 16,-2-4 192-16,-3-1-192 0,-2 1 192 0,-2-5-192 16,-5 0 192-16,1 1-192 0,-4-4 192 0,-2 2-192 15,-2-1 160-15,-1-1-160 0,-2 2 128 0,-3 2-128 0,-5-3 144 0,-1 7-144 16,-2 0 160-16,0 5-160 15,-1 4 128-15,-2 4-128 0,-4 0 0 0,0 7 0 0,1 0 128 0,-2 4-128 16,1 3 0-16,-2 5 0 0,-2 4 0 0,-1 5 0 16,1 2 0-16,1 4 0 0,-1 3 0 0,4 0 0 15,-1 4 0-15,6-2 0 0,-5 2 0 0,6 1 0 16,0 0 0-16,3-2 0 0,3 0 0 0,4-5 0 16,3-2 0-16,2-3 0 0,4-2 0 0,2-2-128 15,3-1 128-15,6-3 0 0,2-3-128 0,2 1 128 16,0-3 0-16,4-2 0 0,2-3 0 0,3 1 0 15,3-2 0-15,-1-2 0 0,2 0 0 0,-2-1 0 16,0-6 0-16,-1 2 0 0,-5-3 0 0,-1-1 0 16,-3-3 0-16,-1-1 0 0,-1-3 0 0,-4 2 128 15,-3-1-128-15,-3 3 0 0,-4-2 144 0,-2-1-144 0,-4 2 128 0,-1 0-128 16,-4 1 192-16,-3 2-64 0,-6 0 0 0,-1 0 0 16,-4 5 80-16,-2 1 16 0,-1 3 0 0,-1 3 0 15,-2 1-48-15,2 5-16 0,-1 3 0 0,2 3 0 16,1 3-160-16,0 1 0 0,2 5 0 0,2-1 0 15,2 2 128-15,4 1-128 0,2-3 0 0,3-2 128 16,1-3-128-16,4-1-256 0,6-1 64 0,1-4 16 31,-4-9-1488-31,11 6-320 0,9-6-48 0,3-6-15424 0</inkml:trace>
  <inkml:trace contextRef="#ctx0" brushRef="#br1" timeOffset="164681.26">7121 13989 11055 0,'-7'12'976'0,"4"-4"-784"0,-2 4-192 0,2-4 0 15,1 3 544-15,-1-2 64 0,-1 2 16 0,0 0 0 0,-1-3 208 0,-1 5 64 16,0-6 0-16,-2 4 0 0,-1-5 816 0,0 3 160 16,-1-3 48-16,0 2 0 0,-2 2-320 0,0-4-64 15,-2 3-16-15,0-4 0 0,0 2-384 0,0-1-80 16,0-3-16-16,0-1 0 0,-2-2-48 0,1-2-16 16,0 0 0-16,1-3 0 0,0-5-128 0,1 2-16 15,1-3-16-15,0-2 0 0,2-5-256 0,2-1-48 16,5 0-16-16,1 0 0 0,4-1-288 0,4 1-48 15,3-2-16-15,2 2 0 0,3 2-144 0,3-1 0 16,-2 1 0-16,3 2 128 0,1-1-128 0,1 3 0 16,3 3 0-16,0-1 0 0,-1 5 0 0,-1 1 0 15,2 3-144-15,0 0 144 0,2 5 0 0,1 3 0 16,-2 0-128-16,0 8 128 0,-1 0 0 0,-1 6 0 0,-5 1-128 0,4 3 128 16,-6 6 0-16,-2 3 0 0,-4 3 0 15,-4 1 0-15,-4-1 0 0,-4 1 0 0,-2-8 0 0,-4-2 0 16,-2-1 0-16,-4-1 0 0,-3-8 0 0,-2 1 0 15,0-1 144-15,-1-3-16 0,-2-6 0 0,-2 0 0 16,2-4 160-16,-1-4 32 0,1-4 0 0,-1-4 0 16,-3 1-32-16,1-6 0 0,4-2 0 0,1-2 0 15,5-2-64-15,2 0-16 0,1-1 0 0,7-3 0 16,1-2-208-16,3 2 128 0,4-1-128 0,3-1 0 16,1 1 0-16,7 3 0 0,1-2 0 0,2 2 0 15,2 1 0-15,2 1-160 0,2 3 160 0,2 3-128 16,-1 3 128-16,2 1 0 0,2 2 0 0,0 6-128 15,-1-1 128-15,2 4-128 0,2 3 128 0,-4 5-128 0,2 1 128 0,-2 5-128 16,-2 4 128-16,-4 7-128 0,-2 2 128 16,-7 2-192-16,-3 3 192 0,-4 2-192 0,-7-2 192 0,-3-1 0 15,-5-1 0-15,-6-2-128 0,-3 2 128 0,-4-1 0 16,-6-5 0-16,1 0 0 0,0-7 0 0,-2 0 176 16,1-4-176-16,1-3 192 0,-1-2 144 0,4-4 48 15,0-2 0-15,3-4 0 0,2-5-48 0,2-1 0 16,1-7 0-16,5-2 0 0,4-5-80 0,2-2 0 15,3-3-16-15,4-5 0 0,2-2-240 0,3-1 0 16,4-2 0-16,3-2 0 0,3 0 0 0,3 3-192 16,3 0 192-16,4 6-208 0,-1 2 48 0,2 3 16 15,1 3 0-15,1 4 0 0,1 9 144 0,1-1-128 16,3 4 128-16,0 4-128 0,-4 5 128 0,-1 6-128 16,1 2 128-16,-5 4-128 0,-3 2 128 0,-5 4-128 0,-4 7 128 0,-1 2-128 15,-5 8 128-15,-3-2-128 0,-6 0 128 0,-3-1-128 16,-5-2 128-16,-5 0 0 0,-7-4-144 0,-2-4 144 15,-3-1 0-15,-1-6 0 0,-2-2 0 0,2-7 0 16,1-1 288-16,1-6-32 0,1-3 0 0,2-3 0 16,1-4 64-16,2-7 16 0,4-2 0 0,1-5 0 15,1-1-80-15,4-7-32 0,2-1 0 0,4-6 0 16,1-4-224-16,4-4 128 0,5-2-128 0,5-3 0 16,-1-3 0-16,6 3 0 0,3 2 0 0,5 2 0 15,2 4 0-15,5 6-208 0,-1 1 64 0,5 6 16 16,2 8 128-16,1 4-192 0,-2 5 192 0,-1 6-192 15,-3 4 192-15,1 6-160 0,-4 3 160 0,-3 6-160 0,-3 2 160 16,-4 2-128-16,-1 1 128 0,-5 8-128 0,-6 4 128 0,-3 1 0 16,-8 0 0-16,-4 0 0 0,-1 1 0 0,-6-6 0 15,-3-1 0-15,-1-4-128 0,0 0 128 0,-3-2 0 16,-3-7 0-16,1-2 0 0,1-7 0 0,-3-1 0 16,2-7 0-16,0-4 0 15,3-7-1792-15,2-4-320 0,4-5-64 0,3-8-10368 16,3-5-2096-16</inkml:trace>
  <inkml:trace contextRef="#ctx0" brushRef="#br1" timeOffset="165948.67">8645 11825 23039 0,'-15'7'2048'0,"-3"-1"-1648"0,0-2-400 0,2-2 0 15,0 2 640-15,4-1 64 0,0-3 0 0,2 0 0 16,0-4 416-16,2-1 96 0,3-6 0 0,0-1 16 15,2-2-128-15,2-5-16 0,2-6-16 0,2-1 0 16,3-1-176-16,3 1-48 0,1 2 0 0,4-4 0 16,3-2-400-16,2 5-96 0,0 5-16 0,1 2 0 15,2 1-208-15,2 1-128 0,0 1 128 0,3 4-128 16,-2 0 144-16,1 5-144 0,1 1 192 0,-2 6-192 16,-1 5 192-16,-2 1-192 0,-2 4 192 0,-1 2-192 15,-2 4 0-15,-2 4 0 0,-5 0 0 0,-1 2 0 16,-4 5 128-16,-2 0-128 0,-5 4 0 0,-3 2 0 15,-4-2 0-15,-2 0 0 0,-6 1 128 0,1-4-128 16,-3-6 0-16,-3-3 160 0,-3-3-160 0,-3-3 128 0,2 0 144 16,-2-4 32-16,0 0 0 0,0-5 0 15,1-2-64-15,0-3-16 0,0-7 0 0,3 0 0 0,1-6 64 0,3-3 16 16,2-1 0-16,4-3 0 0,3-3 0 0,3-4 0 16,4-1 0-16,4-2 0 0,3-2-304 0,3 0 0 15,5-2 0-15,5 2 0 0,0 0 0 0,5 2 0 16,3 4 0-16,4 1 0 0,2 0 0 0,5 3-144 15,0 0 144-15,3 8-128 0,5 2 128 0,-1 3 0 16,4 1-144-16,-4 4 144 0,-2 4 0 0,-5 3-176 16,-1 4 176-16,-2 5-128 0,-4 4 128 0,-2 6-128 15,-5 6 128-15,-4 2-128 0,-6 5 0 0,-6 2 0 16,-5 3 0-16,-4 1 0 0,-4 2-16 0,-6-3 0 16,-7-9 0-16,-3 0 0 0,-4-1 144 0,-2-5 0 0,-2-5 0 15,-4-2 0-15,1-3 144 0,-6-1 16 0,-2-6 0 0,1-3 0 16,2-5 96-16,4-5 32 0,0-3 0 0,5-5 0 15,6-2-32-15,2-3 0 0,2-2 0 0,3-3 0 16,1 0-16-16,10-6-16 0,1-5 0 0,6-2 0 16,4-2-224-16,5 1 0 0,6-1 0 0,8 1 0 15,1 3 0-15,8 2-128 0,4 4 128 0,5 5-160 16,3 3 160-16,3 4-160 0,1 4 160 0,-1 4-160 16,-1 6 160-16,-1 3-128 0,-2 3 128 0,-2 6-128 15,-5 1 128-15,-1 7-160 0,-4 4 160 0,-1 2-160 16,-7 1 160-16,-4 7 0 0,-5 6-144 0,-7 2 144 15,-4 0 0-15,-6 0 0 0,-3-4 0 0,-4-1 0 16,-2-5 0-16,-5-6 0 0,-6-1 0 0,-2-4 0 16,1-2 160-16,-4-3 48 0,-2-1 16 0,-1-8 0 0,1 0-32 15,-2-5 0-15,-1-4 0 0,-3-1 0 0,-2-7 0 0,0 0-16 16,0-4 0-16,4-3 0 0,3-3 80 0,5-1 32 16,1-2 0-16,4-4 0 0,4 0-288 0,6 0 160 15,3-3-160-15,4 0 128 0,4 2-128 0,5 3 0 16,4 5 0-16,3 2 0 0,2 2 0 0,2 4 0 15,3 4 0-15,4 5 0 0,3 5-192 0,0 4 192 16,0 3-192-16,0 4 192 0,-1 1-160 0,-5 6 160 16,-2 1 0-16,-2 4-144 0,0 3 144 0,-8-2 0 15,-1 1 0-15,-3 1 0 0,-4-5 0 0,-2 1 0 16,-5-3 0-16,-2-4 0 0,-4-2 0 0,-2-4-128 16,-3 0 128-16,-2-3 0 15,-2-1-448-15,-1-2-16 0,-2-6 0 0,1-6 0 16,1 0-2464-16,1-7-480 0,1-8-112 0,0-3 0 0</inkml:trace>
  <inkml:trace contextRef="#ctx0" brushRef="#br1" timeOffset="166982.84">10422 9360 11967 0,'-19'1'528'0,"6"1"112"0,-2 1-512 0,1 1-128 0,1-2 0 0,2 0 0 16,1-2 3808-16,-1 0 736 0,3 0 128 0,-3-3 48 16,4-5-2752-16,0 1-560 0,2-6-96 0,1-1-32 15,3-4-384-15,1-2-64 0,3-4-32 0,2-3 0 16,1 0-288-16,3-3-48 0,3-1-16 0,-1 3 0 16,7-1-448-16,2 5 128 0,3 1-128 0,1 2 0 15,0 3 0-15,2 5 0 0,-1 0 0 0,1 6 0 16,-4-2 0-16,1 6 0 0,-1 3 0 0,0 3 0 15,-5 8 0-15,1 4 0 0,-3 5 0 0,-1 2 0 16,-1 3 0-16,-1 5 0 0,-4 4 0 0,-2 3 0 16,-6-1 144-16,-6 2-144 0,-2 0 128 0,-5 0-128 15,-1-2 176-15,0-4-48 0,-3-4-128 0,3-3 192 16,-2-3-16-16,-1-5-16 0,0-4 0 0,0-1 0 16,-1-7 128-16,2-2 32 0,2-3 0 0,1-2 0 0,3-2-16 0,3-4 0 15,2-2 0-15,3-6 0 0,2-6-80 16,4-3-16-16,-1-1 0 0,9 0 0 0,1 0-208 0,3 0 0 15,2-2 0-15,2 1 0 0,1 5 0 0,1 3 0 16,3 1 0-16,0 6 0 0,2 3 0 0,-3 4 0 16,1 2-160-16,1 10 160 0,-2 0-160 0,-1 6 160 15,-2 3-192-15,0 3 192 0,-2 3-144 0,-3 1 144 16,-3 4 0-16,-3 2-144 0,-3 4 144 0,-4 1 0 16,-5 1 0-16,-5-1 0 0,-1 1 0 0,-8-3 0 15,0-3 0-15,-3-4 128 0,-4-4 96 0,-1 0 32 16,-6-1 0-16,5-2 0 0,-3-6 128 0,3 1 16 0,-2-5 16 15,2-2 0-15,-1-3-176 0,2-6-48 0,0-5 0 0,2 1 0 16,2-6-32-16,2-2-16 0,2-2 0 0,3-3 0 16,3-2 0-16,3-4 0 0,3-1 0 0,4-1 0 15,3 0-144-15,2-5 0 0,1 0 0 0,6-1 128 16,2 2-128-16,4 3 0 0,5-3 0 0,2 6 0 16,2 1 0-16,1 6-176 0,2 6 176 0,-1 6-128 15,2-2 128-15,-1 7-160 0,-2 6 160 0,0 3-160 16,2 0 160-16,-2 6 0 0,-2 4 0 0,-2 0 0 15,-1 1 0-15,-4 4 0 0,-2 3-192 0,-6-1 64 16,-3 3 128-16,-6 0 0 0,-5-1 0 0,-4 1 0 16,-4-5 0-16,-4 1 0 0,-6 1 0 0,-2-4 0 15,-2-2 0-15,0-2 0 0,-2 0 0 0,-1-5 0 16,-3-1 272-16,0-1-16 0,-2-3 0 0,-3-3 0 16,0-2 16-16,-2-2 0 0,-2-3 0 0,-1-3 0 0,0-2-64 0,3-4-16 15,4-1 0-15,-2-3 0 0,4 0-192 0,3-1 176 16,1-2-176-16,3-2 160 0,1 0-160 0,2-4 0 15,4-1 0-15,3-4 0 16,1 2-528-16,4 0-48 0,1-5 0 0,4-1 0 16,4-2-2016-16,1-2-416 0</inkml:trace>
  <inkml:trace contextRef="#ctx0" brushRef="#br1" timeOffset="167970.61">12796 1883 21423 0,'0'0'944'0,"0"0"208"0,0 0-928 0,8-4-224 15,2-1 0-15,2 3 0 0,2 0 288 0,2 1 16 16,2 1 0-16,2 0 0 0,2-1 64 0,3 0 16 0,6 1 0 0,2 0 0 16,2 0-128-16,4-2-32 0,-3-1 0 0,4-3 0 15,-1 3-224-15,1-1 176 0,-1 1-176 0,0 1 160 16,1 0-160-16,1 2 0 0,-2 0 144 0,3 2-144 16,0-1 0-16,-3-1-288 0,-1 0 48 0,-3 0 16 31,-3 0-1840-31,-5 0-368 0</inkml:trace>
  <inkml:trace contextRef="#ctx0" brushRef="#br1" timeOffset="168300.81">12910 2264 23151 0,'0'0'1024'0,"0"0"208"0,0 0-976 0,0 0-256 16,0 0 0-16,12 4 0 0,0 1 208 0,0-2 0 15,1-2 0-15,2 0 0 0,4 2 432 0,2 0 96 16,-1-3 16-16,3 0 0 0,1-2-48 0,3 1 0 15,1 0 0-15,4-1 0 0,-4 0-368 0,3-2-80 16,2-1 0-16,0 1-16 0,0 2-112 0,1-1-128 0,0 1 176 0,3 0-176 16,1 2 144-16,-1 0-144 0,1 2 0 0,0-4 144 15,1-3-144-15,-2 1 0 0,-2 3 0 0,-2 0 0 16,-3-3 0-16,4 1 128 0,-3 0-128 0,-3 1 0 31,-4 1-960-31,-2 1-256 0,-3 0-64 0</inkml:trace>
  <inkml:trace contextRef="#ctx0" brushRef="#br1" timeOffset="169617.98">15430 851 11807 0,'0'0'512'0,"0"0"128"0,0 0-512 0,0 0-128 0,0 0 0 0,0 0 0 16,0 0 496-16,0 0 80 0,0 0 0 0,0 0 16 0,0 0 208 0,-7 1 32 15,7-1 16-15,-8 8 0 0,3-2-272 0,0 2-48 16,-2 2-16-16,2 3 0 0,0-2-160 0,1 2-32 16,-2 2-16-16,1 4 0 0,0 0-112 0,-1 3 0 15,-2 2-16-15,0 1 0 0,1 6 112 0,0 1 32 16,1 1 0-16,-2 1 0 0,1 3-80 0,-1 4-16 16,0 1 0-16,-3 2 0 0,-2 8-224 0,-1 0 176 15,2 0-176-15,-2 2 160 0,1-1-160 0,-1-1 0 16,0-1 144-16,1-5-144 0,2-2 0 0,-1 0 144 15,0-2-144-15,-1-3 0 0,0-1 208 0,1-1-64 16,-1-4-16-16,0-1 0 0,2-7 96 0,-1 4 16 16,2-4 0-16,-3-3 0 0,3 0 16 0,0-3 0 0,0-1 0 15,0-2 0-15,-1-3-96 0,1 0-16 0,1 0 0 0,1-2 0 16,-1 0-144-16,0 3 160 0,4-3-160 0,-2-1 160 16,-2-1-160-16,2 0 0 0,-1-3 144 0,8-6-144 15,-5 9 0-15,5-9 144 0,-5 7-144 0,5-7 0 16,0 0 208-16,0 0-64 0,0 0-16 0,0 0 0 15,0 0 128-15,14-1 32 0,0 0 0 0,0-2 0 16,1 1-144-16,3-1-16 0,0-1-128 0,2 4 192 16,2 0-192-16,2 4 0 0,1-1 128 0,1-1-128 15,0 3 0-15,2 2 0 0,0-3 0 0,0-1 0 16,0 3 0-16,-1 1 0 0,-2 0 0 0,0 1 0 16,-3-1 0-16,4-1 0 0,-1 4 0 0,-1-5 0 15,-2-1 0-15,-2 1 0 0,-2 0 0 0,2-1 0 16,0-1 0-16,-3-1 128 0,0 2-128 0,1 0 0 15,-4-3 0-15,1 2 128 0,-1-3-128 0,-1 1 0 0,-1 0 0 0,0 2 176 16,-12-3-176-16,11 1 160 16,-11-1-672-16,12 0-128 0,-12 0-16 0,0 0-11600 15</inkml:trace>
  <inkml:trace contextRef="#ctx0" brushRef="#br1" timeOffset="170273.47">15940 1938 13583 0,'0'0'592'0,"0"0"144"0,0 0-592 0,0 0-144 0,0 0 0 0,0 10 0 15,1 0 640-15,3 2 80 0,2-4 32 0,1 1 0 16,-7-9-128-16,9 7-32 0,1-2 0 0,0 0 0 16,1-5-16-16,0 0 0 0,4 0 0 0,-1 1 0 15,0-1-288-15,1-1-64 0,-2-4-16 0,5 1 0 16,-1 1-208-16,4-2 176 0,-2-4-176 0,0 3 160 15,1-3-160-15,-1 2 0 0,-1-4 144 0,1 1-144 16,1-2 0-16,1 1 128 0,-3 1-128 0,-1 0 0 0,-1 0 0 0,-2-3 128 16,-2 2-128-16,0-1 0 0,-5-3 0 0,1 2 0 15,-2 2 0-15,-1-1 128 0,-2 0-128 0,-1 2 128 16,-2-3-128-16,-1 0 128 0,-1 5-128 0,-2-2 176 16,-2 3-176-16,-2-2 192 0,-1 2 32 0,-2 2 16 15,-2-2 0-15,-2 3 0 0,-3 1-64 0,-1 1-16 16,0 1 0-16,-2 2 0 0,1 3-160 0,1-2 0 15,-4 1 0-15,0 3 0 0,0 0 0 0,2 1 0 16,-2 3 0-16,0-1 0 0,-1 1 0 0,1 3 0 16,1 1 0-16,1 4 0 0,-1 3 128 0,3 2-128 15,0-1 0-15,2 2 128 0,2 1-128 0,4 1 0 16,2 3 0-16,1-2 0 0,1-1 0 0,3-2 0 0,2-1 0 16,2-1 0-16,2-2 0 0,0 2 0 0,2-1 0 0,1 4 0 15,2-5 128-15,-1-1-128 0,1-4 192 0,1 0-64 16,2-1 0-16,2 3 0 0,0 0 0 0,1 0 0 15,0 1-128-15,1-1 192 0,0-2-192 0,2-1 192 16,2-3-192-16,0 1 160 0,1-1-160 0,1-3 160 16,2 1-160-16,5-4 192 0,-1-3-192 0,2 1 192 15,-2-2-32-15,2 0 0 0,2 1 0 0,-1-4 0 32,-2 0-1616-32,0-1-320 0,-2 1-64 0</inkml:trace>
  <inkml:trace contextRef="#ctx0" brushRef="#br1" timeOffset="170856.31">17153 1874 14335 0,'-3'-10'640'0,"3"10"128"0,-3-10-624 16,2 2-144-16,0-2 0 0,-2 2 0 0,-2-2 320 0,0 4 48 16,-1-2 0-16,-3 2 0 0,0 0 48 0,-2-2 16 15,-2 2 0-15,-1 3 0 0,-1 1-48 0,-3 2-16 16,-1 1 0-16,0 1 0 0,-2 2-176 0,1 6-16 0,0 0-16 0,-1 3 0 16,1 1-160-16,0-1 0 0,-3 2 144 0,3 2-144 15,-1 0 160-15,3 6-32 0,3 5-128 0,1 4 192 16,1-3-192-16,3 2 0 0,0-2 128 0,2 0-128 15,3 1 0-15,2 0 128 0,1-2-128 0,4-1 0 16,1-7 352-16,2 0-32 0,-1-1 0 0,4-3 0 16,1-1 192-16,2-2 48 0,1-6 0 0,0 3 0 15,2-3-112-15,4-1 0 0,3-3-16 0,-2-1 0 16,-2-4-16-16,2-2 0 0,0-2 0 0,-1-6 0 16,0 2-208-16,1-3-32 0,0 1-16 0,0 0 0 15,-2-1-160-15,-1-1 160 0,-2 0-160 0,0-1 160 16,0 0-160-16,-1 0 160 0,-3-2-160 0,3-1 160 15,-3 1-160-15,0-1 0 0,-2 0 144 0,-2 1-144 16,1 0 0-16,-2 1 0 0,0 2 0 0,-1 4 0 0,-1 1 0 16,-3 9 0-16,0 0 0 0,0 0 0 15,0 0 0-15,0 0 0 0,0 0-160 0,7 12 160 0,-2-2-176 0,-1 4 176 16,-2 0-160-16,2 2 160 0,1-2 0 0,1 2 0 16,1-1 0-16,2 0 0 0,2 0 0 0,1 1 0 15,-1 0 0-15,2-2 0 0,1-2 0 0,1-1 0 16,0-2 0-16,3 0 0 0,0-5 0 0,-2 1 0 15,0 1 0-15,-1-3 0 0,0-3-336 0,2-2 16 16,-1 0 16-16,2-3 0 16,0 0-592-16,2 1-128 0,2-3-32 0</inkml:trace>
  <inkml:trace contextRef="#ctx0" brushRef="#br1" timeOffset="171388.15">18250 1804 14975 0,'0'0'656'0,"1"-6"144"0,-1 6-640 0,0 0-160 0,-5-8 0 0,0 2 0 15,5 6 384-15,-9-5 32 0,-1 1 16 0,-2 0 0 16,-1-2 16-16,-2 2 16 0,-1 2 0 0,-3-1 0 16,-2 0 64-16,-2 3 16 0,-2 0 0 0,0 4 0 0,-1 3-400 0,2 3-144 15,0-4 0-15,1 4 144 0,0-2-144 0,1 2 0 16,1-2 0-16,2 2 0 0,2-2 0 0,5 0 0 16,1-1 0-16,5-2 0 0,6-5 0 0,-4 11 0 15,4-11 0-15,1 10 0 0,5 1 368 0,1 1-16 16,3 0 0-16,4 2 0 0,4 1-48 0,1 2-16 15,2-1 0-15,-1 3 0 0,0 1-96 0,1 1 0 16,-1-2-16-16,0 0 0 0,1 0-176 0,-1 3 160 16,0-1-160-16,-1 1 160 0,-1 2 32 0,-1-1 0 15,-3-3 0-15,-2 1 0 0,-2-2-192 0,-2 2 192 16,-3 1-192-16,-2 1 192 0,-3-4 0 0,-2 0 16 16,-1 0 0-16,-4 0 0 0,-3-1 320 0,-3 1 64 15,-2-1 16-15,-4-2 0 0,-4-1-176 0,-1-2-48 0,0-1 0 0,-2-1 0 16,0-6-240-16,-5 0-144 0,-2 0 160 0,1-2-160 15,2-3 144-15,1-1-144 0,-1-5 128 0,4 1-128 16,2 0 176-16,2-4-48 0,2 3-128 0,3-4 192 16,3 0-464-16,3-3-112 0,1 2 0 0,3 0-16 31,3 2-448-31,3 1-96 0,1-1-16 0,5 0-6896 0,3 0-1376 0</inkml:trace>
  <inkml:trace contextRef="#ctx0" brushRef="#br1" timeOffset="172003.39">18968 922 1839 0,'0'0'0'0,"-2"14"160"0,2-14-160 0,-1 17 0 0,1-3 0 0,0 3 0 16,-1 1 2528-16,0-2 480 0,-2 1 80 0,3 2 32 15,-4 2-1728-15,2-1-352 0,-2 3-64 0,0 2-16 16,0 2-256-16,-2 0-48 0,0 2-16 0,-2 4 0 16,0 1-192-16,1 1-64 0,-2 2 0 0,0 3 0 15,-1 7-128-15,2-4-48 0,-3-2 0 0,2 1 0 16,0-1-64-16,0-2-16 0,-1-3 0 0,1-1 0 15,0 2 80-15,0-3 16 0,0 1 0 0,2-1 0 16,-1-1 0-16,0 3 0 0,-1-2 0 0,2-1 0 16,0-5-48-16,2 0-16 0,0-6 0 0,1-1 0 15,2 1-32-15,1 1-128 0,-2-2 192 0,3-2-64 0,0-2-128 0,1-2 192 16,-1-2-192-16,3 0 192 0,-3-13-192 0,2 14 192 16,1 0-192-16,1-3 192 0,1-1-64 0,0 3 0 15,0-4 0-15,-5-9 0 0,9 10 0 0,0-4-128 16,1 1 192-16,0-1-64 0,0-3-128 0,2-2-144 15,-1 1 144-15,1-2-208 16,-2-1-192-16,1-1-48 0,-1 0 0 0,3 0 0 16,-3-1-176-16,2-2-32 0,-1 1-16 0,1 1 0 15,-2-3-512-15,1 0-96 0,-3 1-32 0</inkml:trace>
  <inkml:trace contextRef="#ctx0" brushRef="#br1" timeOffset="172503.64">18267 1569 13823 0,'0'0'608'0,"0"0"128"15,0 0-592-15,0 0-144 0,0 0 0 0,0 0 0 0,0 0 816 0,0 0 128 16,12 7 16-16,-1-2 16 0,1-3-128 0,0 1-16 16,4-1-16-16,0-1 0 0,3-1-48 0,4 0-16 15,0 0 0-15,1-1 0 0,2-1-224 0,-2 0-32 16,0 2-16-16,3-2 0 0,2 1 16 0,-1-2 0 16,0 1 0-16,2 0 0 0,1 0-176 0,0 0-16 15,4 0-16-15,-1-1 0 0,-1 1-96 0,3-1-32 0,2-3 0 16,-2 1 0-16,-1 1 16 0,-3-2 0 0,-2-2 0 15,1 4 0-15,-1-1-176 0,0 0 192 0,-4 1-192 0,0 0 192 16,-3 2-192-16,0-1 0 0,-6 2 144 0,1-1-144 16,0 0 0-16,-4 2-208 0,0 0 16 0,-3 2-8368 15,-1 1-1680 1</inkml:trace>
  <inkml:trace contextRef="#ctx0" brushRef="#br1" timeOffset="173636.81">21399 1414 5519 0,'0'0'496'0,"0"0"-496"0,0 0 0 0,11-5 0 16,-11 5 1152-16,8-3 144 0,3 0 32 0,-11 3 0 15,10-4-400-15,-1-1-80 0,-9 5-16 0,7-5 0 16,-7 5-256-16,0 0-48 0,0 0-16 0,0 0 0 16,0 0-192-16,0 0-32 0,-10 0-16 0,-6 2 0 15,-3 3-128-15,-6 0-16 0,3-1-128 0,-5 6 192 16,-2-2-64-16,-4 3 0 0,-3 0-128 0,-1 0 192 15,-4 2-32-15,-1-2-16 0,-3 2 0 0,0 1 0 16,2-3 48-16,2 2 0 0,-1 0 0 0,6-1 0 16,2-3 0-16,5 3 0 0,4-2 0 0,2 1 0 15,4 0-64-15,4-1-128 0,3 0 192 0,6-2-64 16,2 2 96-16,4-10 16 0,5 7 0 0,4 5 0 16,4-1 32-16,3 1 16 0,3-5 0 0,4 3 0 0,4-2-288 15,1 4 0-15,0 0 128 0,4 0-128 0,2-2 0 0,-1 1 0 16,0-3 128-16,-1 3-128 0,-3-2 160 0,-4 4-32 15,2-3 0-15,-3 3 0 0,-1 1 96 0,-4 1 16 16,-5 2 0-16,-2-1 0 0,-3-1-112 0,-6 3-128 16,-1 2 176-16,-4 0-176 0,-1 0 448 0,-6-1-32 15,-7-1 0-15,-1 0 0 0,-4-2 224 0,-3 1 64 16,-4 0 0-16,-4 2 0 0,-5-2-192 0,-2-1-16 16,-3-2-16-16,0 0 0 0,-2-1-48 0,-1 0-16 15,-1-5 0-15,2-1 0 0,1 1-160 0,0-4-48 16,1 1 0-16,-2-2 0 0,1-1-208 0,1-4 144 15,2-1-144-15,1 0 128 0,3 2-128 0,2 0 0 16,4-2 144-16,5 2-144 0,-1-2 0 0,7 2-160 16,3 0 16-16,5-2 0 15,4 1-1456-15,7 2-272 0,1-8-64 0,8-2-16 0</inkml:trace>
  <inkml:trace contextRef="#ctx0" brushRef="#br1" timeOffset="174355.48">22850 1452 6447 0,'0'0'576'0,"0"0"-576"16,-9 0 0-16,0 0 0 0,-1-1 672 0,1 0 32 15,0-2 0-15,0 3 0 0,0-1 256 0,0 0 48 16,0-2 16-16,-2 2 0 0,0 0-80 0,0-1-16 15,0 1 0-15,-1 0 0 0,-2-1-320 0,0 1-64 16,-1 1-16-16,-1-1 0 0,-2 1 0 0,-2 0 0 0,-3 0 0 0,-1 1 0 16,-2 2 32-16,-2 1 0 0,-4 2 0 0,-2 4 0 15,0 3-240-15,-2 1-32 16,-1 1-16-16,2 3 0 0,-1 0-32 0,2-1-16 0,1 2 0 0,2 0 0 16,-1 3 64-16,4 1 16 0,-1-1 0 0,3 0 0 15,1 3-144-15,4-6-32 0,2-2 0 0,3 0 0 16,4-2-128-16,0-1 128 0,2 0-128 0,5 0 128 15,3 0-128-15,2-4 128 0,0-10-128 0,3 12 128 16,-3-12-128-16,11 6 160 0,-1 1-160 0,2-5 160 16,4-2-16-16,3-2 0 0,0-5 0 0,4 0 0 15,2-6-144-15,2-1 192 0,-2-3-192 0,3 0 192 16,1-1-192-16,1-1 160 0,0-2-160 0,1 1 160 16,-1 0-160-16,-1 2 160 0,-2-1-160 0,0 2 160 15,-4 3-160-15,1 2 0 0,-4 1 0 0,-2 1 0 16,-4 4 128-16,-3 5-128 0,-11 1 192 0,0 0-64 0,8 5-128 15,-3 7 0-15,-4 2 0 0,-2 4 0 0,-4 4 0 0,-5 1 0 16,-4 5 0-16,-4 1 0 0,-1 0 0 0,-3 8 0 16,-1 5 0-16,-2 5 128 0,-3 5-128 0,-1 0 192 15,0-2-192-15,-2 2 192 0,1 2-192 0,0 0 0 16,2-3 144-16,0-2-144 0,3 0 0 0,0-1 144 16,2-5-144-16,2-1 0 0,5-1 144 0,3-4-144 15,3-7 0-15,4-2 144 0,2-3-144 0,3 0 0 16,1-5 144-16,3-2-144 0,2 0 128 0,3-4-128 15,2-3 128-15,3-1-128 0,-2-5-176 0,5-1-96 16,3 0-32-16,0-4-8144 16,0-4-1648-16</inkml:trace>
  <inkml:trace contextRef="#ctx0" brushRef="#br1" timeOffset="174821.83">23152 1422 21183 0,'-20'0'944'0,"8"4"192"0,2 3-912 0,-1 3-224 16,-2 7 0-16,0 3 0 0,1 4-176 0,-1-1-80 16,2 3 0-16,-2 2-16 0,3-2 448 0,1 5 80 15,0 2 32-15,1 1 0 0,1 3-32 0,4 0-16 16,-1 2 0-16,3-1 0 0,1 1-240 0,4-4 176 16,2-1-176-16,3-3 160 0,1-3-32 0,2-5 0 15,-1-5 0-15,2-3 0 0,1-4 320 0,1-1 48 16,2-4 16-16,2-1 0 0,0-3 256 0,0-2 64 15,1-2 16-15,-3-5 0 0,4 0-192 0,-2-5-32 16,0 0-16-16,2-1 0 0,0-4-96 0,0-3 0 16,-1-5-16-16,0-1 0 0,-1-3-144 0,-1 1-32 15,-4-4 0-15,0-2 0 0,-2-2-16 0,-2 3-16 0,-4 1 0 16,1 4 0-16,-2-3-144 0,-2 3-16 0,-1 4-128 0,-2 4 192 16,0 1-192-16,0 5 0 0,0 2 0 0,0 3 0 31,0 9-256-31,2-10-128 0,-2 10-48 0,0 0 0 15,0 0-2512-15,0 0-496 0</inkml:trace>
  <inkml:trace contextRef="#ctx0" brushRef="#br1" timeOffset="175288.51">24346 1438 12895 0,'0'0'1152'16,"0"0"-928"-16,-3-6-224 0,-1 1 0 0,4 5 1136 0,0 0 176 15,-8-3 32-15,-1 1 16 0,-3 2-688 0,1 1-144 16,-2 2-16-16,2 3-16 0,-5 0-64 0,-1 3-16 16,-4 4 0-16,-2 2 0 0,-2 3 32 0,-3 1 0 15,0 1 0-15,-1 2 0 0,0 2-64 0,1-1 0 16,0 2 0-16,2 1 0 0,3-1-64 0,4 2 0 15,3-4-16-15,4-2 0 0,5-2-304 0,3-1 160 16,4-3-160-16,2-2 128 0,5-1 16 0,2-6 0 16,1-3 0-16,3-2 0 0,-1-2 240 0,2-2 64 0,3-2 0 15,1-3 0-15,1-1-48 0,0-3 0 0,4-1 0 16,-3 0 0-16,0-2-176 0,-1 0-32 0,0-4-16 0,0 0 0 16,-1 0-176-16,0-3 0 0,-1 2 0 0,-3 1 0 15,-2 1 128-15,1 2-128 0,-2 4 0 0,0-1 128 16,-1 7-128-16,-10 6 0 0,6-5 0 0,-6 5 0 15,0 0 0-15,10 10 0 0,-5 4-192 0,0 2 192 16,1 3-176-16,-4 2 176 0,1 0-128 0,0 3 128 16,1 2 0-16,1-2 0 0,0 3 0 0,0-3 0 15,3 0 0-15,0-1 0 0,-2-4 0 0,2-1 0 32,1-4-528-32,1 0-80 0,0-3-16 0,0-6-7696 0,2 3-1536 0</inkml:trace>
  <inkml:trace contextRef="#ctx0" brushRef="#br1" timeOffset="175672.39">24904 1314 19343 0,'-13'11'1728'0,"7"-5"-1392"16,1 3-336-16,1 2 0 0,1 1 176 0,0 3-48 15,-1 5 0-15,-1 4 0 0,1 7-128 0,-1 3-144 16,-3-3 144-16,2 4-208 0,-1 0 784 0,2 3 176 16,0-2 16-16,0-2 16 0,0-1-208 0,1-2-64 15,0-2 0-15,2-4 0 0,1-3-32 0,-1-4-16 16,1-3 0-16,0-2 0 0,1-13-16 0,0 9 0 0,0-9 0 0,0 0 0 16,0 0 48-16,0 0 0 0,0 0 0 0,7-7 0 15,0-4 208-15,-1-2 32 0,2-5 16 0,-3-3 0 16,0-1-272-16,0 2-48 0,0-2-16 0,3-4 0 15,2-1-144-15,-1-4-16 0,-2 1-16 0,4 1 0 16,1-2-112-16,2 2 0 0,3 2-128 0,1-1 192 16,1 2-192-16,1 4 0 0,-1 4 0 0,4 4 0 15,2 1-128-15,0 6 128 0,-4-2 0 0,1 4 0 16,-2 2-336-16,-2 2 32 0,0-2 16 0,0 5 0 31,-1 2-2016-31,-1-2-416 0,-2 3-80 0</inkml:trace>
  <inkml:trace contextRef="#ctx0" brushRef="#br1" timeOffset="176080.42">25795 1767 18431 0,'0'0'1632'0,"0"0"-1312"15,0 0-320-15,0 0 0 0,2 12 592 0,-2-12 48 16,0 0 16-16,11 10 0 0,-11-10-288 0,14 0-64 16,0-6-16-16,0-1 0 0,0-5 96 0,2 1 32 15,2-1 0-15,1-5 0 0,0-3-128 0,0 1-32 0,0-2 0 0,-1 1 0 16,-3 2-256-16,-2 1 0 0,0 0 0 0,-6-1 0 16,0-2 0-16,-4 2 0 15,-3 3 0-15,-2-3 0 0,-3 0 256 0,-2 0 0 0,-4 4 0 0,-2 3 0 16,-1 6 192-16,-2 1 16 0,-3 5 16 0,-2 6 0 15,-1 8-160-15,-4 3-16 0,-3 6-16 0,-2 3 0 16,-3-1-112-16,0 4-32 0,-1 1 0 0,0 1 0 16,-2 2-144-16,3 1 192 0,2-2-192 0,1-1 192 15,6-1 0-15,2-3 0 0,4 2 0 0,4-4 0 16,1 1-64-16,5-3 0 0,4 2 0 0,1-6 0 16,6-2-128-16,4-3 128 0,1-2-128 0,6-2 128 15,3 1-128-15,7-5 0 0,5 0 144 0,4-2-144 16,4-5-192-16,0-3-128 0,6-3 0 0,0 1-16 15,2-7-1744 1,-2 2-352-16</inkml:trace>
  <inkml:trace contextRef="#ctx0" brushRef="#br1" timeOffset="176506.12">26864 1445 12895 0,'-13'-17'576'0,"4"9"112"16,-2 3-560-16,-2-1-128 0,-1 2 0 0,-1 2 0 0,1 2 2112 0,-3 0 400 15,0 0 80-15,-2 2 16 0,-2 1-1584 0,1 1-320 16,0 1-64-16,1 0-16 0,1 1-16 0,2 4 0 16,0 2 0-16,4-2 0 0,2 3-368 0,1-3-80 0,3 2-16 0,2 2 0 15,3 0-144-15,2-2 0 0,4 1 0 0,3 1 0 16,2-2 0-16,8 1 160 0,0 3-160 0,7 2 160 15,6 1-160-15,-1 0 128 0,2 2-128 0,1 2 128 16,1-3-128-16,-1-1 192 0,-2 0-192 0,-2 1 192 16,-3 2-64-16,-1 1 0 0,-1-1 0 0,0-2 0 15,-5 0 64-15,0 1 16 0,-2-2 0 0,-3 0 0 16,-3 0 176-16,-3-1 16 0,-2-2 16 0,-3-2 0 16,-3 0 144-16,-4-1 16 0,-5-2 16 0,-5 2 0 15,-2 0 48-15,-6-3 0 0,-3 1 0 0,-5 2 0 16,-3-4-192-16,-5 2-48 0,-5-3 0 0,-5 1 0 15,-6-5-176-15,-3 1-32 0,-3 0-16 0,1 1 0 16,0-3-176-16,6 0 160 0,3 3-160 0,3-1 160 0,4-4-416 0,0-1-96 16,-1 0-16-16,6 0 0 15,5-3-2320-15,4 2-480 0</inkml:trace>
  <inkml:trace contextRef="#ctx0" brushRef="#br1" timeOffset="177924.77">28206 2186 16575 0,'0'0'736'0,"0"0"160"0,0 0-720 0,0 0-176 0,0 0 0 0,0 0 0 0,16-5 576 0,1-2 64 16,2 1 32-16,4-7 0 0,4-2 0 0,1-4 0 15,2-3 0-15,3-2 0 0,3-5-128 0,3-7-32 16,6-3 0-16,3-6 0 0,6 2-240 0,3-5-48 15,3-3-16-15,2-4 0 0,-4-2-64 0,0-6-16 16,-3-6 0-16,0-4 0 0,-4-4-128 0,0-1 128 16,-2 1-128-16,-3-3 128 0,-3 1-128 0,-4 5 160 15,-5 6-160-15,-6 3 160 0,-5 8-160 0,-7 4 0 16,-3 8 144-16,-7 8-144 0,-1 8 416 0,-5 4 16 16,-5 8 0-16,-1 7 0 0,-6-1 80 0,0 8 0 15,-5 3 16-15,-2 6 0 0,-5 7-336 0,-5 7-192 16,-6 5 192-16,0 5-192 0,-1 4 0 0,2 9 0 0,-2 4 0 0,1 8 0 15,-3 7-128-15,-2 3 128 0,1 4 0 0,1 0-144 16,-2 1 144-16,6-2 0 0,1-6 0 0,2 2 0 16,2-3 0-16,9-5 0 0,3-7 0 0,1-1 0 15,4-4 0-15,1-2 0 0,1-7 0 0,2-3 128 16,3 0-336-16,1-3-64 0,2-5-16 0,-1 0 0 31,3-9-1536-31,3 1-304 0,-3 0-64 0,0-16-16 0</inkml:trace>
  <inkml:trace contextRef="#ctx0" brushRef="#br1" timeOffset="178223.76">29335 1460 22047 0,'0'0'976'0,"-9"15"208"0,0 4-944 0,-1 3-240 15,-3 2 0-15,1 0 0 0,-4 5 560 0,1 2 64 16,-1 1 16-16,-1 1 0 0,-1 0 80 0,-2 0 32 16,0 4 0-16,-1-2 0 0,1 2-272 0,0 0-48 15,-2-2-16-15,2 1 0 0,1-3-240 0,2-5-48 16,2-2-128-16,5-6 192 15,-1-1-576-15,3-5-112 0,2-3-16 0,0 0-16 16,6-11-1712-16,0 0-320 0</inkml:trace>
  <inkml:trace contextRef="#ctx0" brushRef="#br1" timeOffset="178624.94">29638 1551 15663 0,'-7'12'1392'0,"-2"3"-1120"0,-7 4-272 0,2 5 0 15,0 9 1888-15,0 2 320 0,-3-1 64 0,2 2 16 0,-1-1-1232 0,-1-1-240 16,-1-2-48-16,-1 0-16 16,0 1-208-16,3-1-32 0,-1-5-16 0,4-2 0 0,2-6-272 0,-1-1-48 15,1-4-16-15,5-5 0 0,6-9-32 0,0 0 0 16,0 0 0-16,0 0 0 0,0 0 112 0,0 0 16 15,0 0 0-15,5-14 0 0,0-4-128 0,4-1-128 16,2-3 176-16,1 1-176 0,-2-4 144 0,2 0-144 16,0 2 0-16,3-4 144 0,0 2-144 0,2 1 160 15,-2 0-160-15,4 1 160 0,0 3-160 0,3 0 0 16,1 3 0-16,0 0 128 0,-3 2-128 0,2 5 0 16,-1 3 144-16,0 5-144 0,0 3 288 0,-3 5-16 15,-1 5 0-15,-5 1 0 0,-2 5-64 0,-2 2-16 16,-2 1 0-16,-1 1 0 0,-1 0-192 0,-2 5 144 15,-4-2-144-15,0 2 128 0,-2 1-128 0,0 1 0 0,-4 1 0 16,2 2 0 0,0-4-416-16,1 1-64 0,1-9-16 0,3 0 0 15,-1-2-656-15,5 0-144 0,1-8-32 0,-4-9-7200 0,11 8-1456 0</inkml:trace>
  <inkml:trace contextRef="#ctx0" brushRef="#br1" timeOffset="178991.59">30400 1850 16575 0,'0'0'1472'0,"14"-2"-1168"0,1-2-304 0,6 0 0 0,4 1 2432 0,2-2 416 15,1-1 96-15,2-4 0 0,3-3-1984 0,3 0-384 16,1-2-96-16,1-1-16 0,0-1-48 0,-1-2-16 15,0-1 0-15,-3-3 0 0,-2 0-192 0,-2 0-32 16,-3 1-16-16,-4-4 0 0,-4 0-160 0,-2-3 192 16,-5 1-192-16,-4-1 192 0,-7 6-192 0,-3 4 192 15,-7 5-192-15,-3 4 192 0,-4 3 16 0,-4 6 16 16,-6 4 0-16,-3 8 0 0,-4 7-32 0,-2 6 0 16,2 1 0-16,2 6 0 0,0 2-192 0,3 1 0 15,5 1 0-15,3 0 0 0,3 1 0 0,7-2 0 16,6-2 0-16,4 1 0 0,7-1 0 0,3-2 0 15,1-6 0-15,7-1 0 0,4-4 0 0,2-2 0 0,4-4 0 0,4-2-160 32,3-6-352-32,2-2-80 0,-3-6-16 0,1-3-8768 0,-3-7-1760 0</inkml:trace>
  <inkml:trace contextRef="#ctx0" brushRef="#br1" timeOffset="179151.11">30314 901 31327 0,'-24'-12'2784'0,"12"8"-2224"0,3 3-560 0,9 1 0 15,0 0 288-15,0 0-48 0,-2 11-16 0,-1-3 0 16,3-8-224-16,0 0-192 0,-2 13 48 0</inkml:trace>
  <inkml:trace contextRef="#ctx0" brushRef="#br1" timeOffset="179825.83">22729 2922 21711 0,'-10'-18'960'0,"3"8"192"0,4 1-912 15,-2-1-240-15,-2 3 0 0,1 1 0 0,-2-2 816 0,1 6 112 16,7 2 32-16,-13 5 0 0,1 2-160 0,1 4-32 15,-3 4 0-15,-3 5 0 0,-2 6-384 0,-2 4-96 16,-2 11-16-16,-1 2 0 0,-3 8-80 0,0 2-32 16,-1 3 0-16,2 4 0 0,-1 3-160 0,3-2 160 0,1 3-160 0,4-7 160 15,-1-2-160-15,6-6 0 0,3 0 144 16,5-9-144-16,4-1 128 0,-1-3-128 0,3-4 128 0,3 0-128 16,3-4 0-16,5-1 0 0,0-6-160 0,4 0 160 31,3-5-608-31,3-2-16 0,2-5 0 0,6-1 0 15,3-6-1504-15,1-4-304 0</inkml:trace>
  <inkml:trace contextRef="#ctx0" brushRef="#br1" timeOffset="180175.94">23156 3424 23039 0,'-20'0'2048'0,"7"1"-1648"0,-2 0-400 0,0 2 0 0,-1 4 384 0,-2 4-16 16,-1 3 0-16,-1 5 0 0,-2 3 112 0,0 3 32 15,1-4 0-15,3 3 0 0,3 2-32 0,2-5 0 16,6 0 0-16,3-1 0 0,4 2-288 0,4-2-48 16,3-5-16-16,6-1 0 0,2-1-128 0,5-4 192 15,4-2-192-15,1-5 192 0,-1-2 0 0,2-3 16 16,-1-6 0-16,-1 0 0 0,-1-6-80 0,-1-1-128 15,-3-2 176-15,-1 0-176 0,-3 0 208 0,-4-1-64 16,2-1-16-16,-3 0 0 0,-2 0 128 0,-6 0 32 0,-2 0 0 16,-2 1 0-16,-3 1 16 0,-3 0 0 0,-2 0 0 0,-2 3 0 15,-2 2-144-15,3-1-32 0,-2 2 0 16,-1 3 0-16,0-1-128 0,-1 6-144 0,2-1 144 0,2 3-208 31,1 2-1584-31,10 0-304 0,-9 3-64 0,9-3-10096 0</inkml:trace>
  <inkml:trace contextRef="#ctx0" brushRef="#br1" timeOffset="180442.34">23581 3351 18431 0,'1'17'1632'0,"-1"-3"-1312"0,-1 5-320 0,-1 2 0 16,1 2 544-16,0 6 32 0,-3 2 16 0,0 0 0 15,-1 0 480-15,0 1 80 0,-1-5 32 0,1 2 0 16,-3-2-160-16,0-1-16 0,3 0-16 0,0-3 0 0,0-6-368 0,5-4-80 15,0-3-16-15,0-10 0 0,0 0-128 0,0 0-16 16,0 0-16-16,13-2 0 0,1-10 32 0,0-3 16 16,-2-5 0-16,6-3 0 0,-1-4-192 0,-1 2-32 15,1-6-16-15,-1 2 0 0,2-4-176 0,0 0 192 16,1 1-192-16,1 2 192 0,3 2-192 0,0-2 0 16,1 6 0-16,3 3 0 0,2 3 0 0,2 4 0 15,-2 2 0-15,0 7 0 0,-1 4-128 0,1 2-64 16,-4 3-16-16,-3 6-9776 15,-1-1-1936-15</inkml:trace>
  <inkml:trace contextRef="#ctx0" brushRef="#br1" timeOffset="181009.33">25397 2842 7359 0,'3'-14'656'0,"-1"2"-528"0,1 1-128 0,-1 3 0 16,0-2 1792-16,-2 10 320 0,2-8 64 0,-2 8 0 0,0 0-832 0,0 0-192 16,0 0-16-16,0 0-16 0,0 0-96 0,0 0 0 15,-2 15-16-15,-1 6 0 0,-1 6 96 0,-1 6 32 16,-4 3 0-16,-1 8 0 0,-4 3-496 0,0 3-80 16,0 4-32-16,-1 2 0 0,1 4-256 0,-4-3-48 15,-2 2-16-15,1 3 0 0,-2-4-80 0,3-5-128 16,2-3 176-16,1-9-176 0,2-6 192 0,2-8-192 15,2-4 192-15,2-5-192 0,2-6 160 0,1 0-160 16,4-12 128-16,0 0-128 0,0 0 256 0,0 0-48 16,0 0 0-16,8-12 0 0,1-6 0 0,1-1 0 15,0-1 0-15,2-2 0 0,2 1-208 0,-2-3 0 0,1 1 0 16,0 2 0-16,0 2 0 0,-2 4 0 0,-1 5 0 0,2 2 0 16,-12 8 0-16,11-1-160 0,-11 1 32 0,9 12 0 15,0-2-16-15,-3 6 0 0,2 3 0 0,-2 3 0 16,1 1 144-16,-1-2-128 0,0-2 128 0,1 4-128 15,0 1 128-15,0-1 0 0,-1-4-144 0,0 2 144 16,1-2-352-16,-1-1 0 0,2-2 0 0,2-1 0 31,-1-1-384-31,1-2-80 0,0-2-16 0,-1-1-7376 0,2-1-1488 0</inkml:trace>
  <inkml:trace contextRef="#ctx0" brushRef="#br1" timeOffset="181297.09">25862 3294 22111 0,'0'0'1968'0,"-4"6"-1584"15,-1 7-384-15,0-1 0 0,0 1 464 0,1 4 16 16,1 2 0-16,-1 0 0 0,0 1 112 0,1 3 32 16,0 0 0-16,1 5 0 0,2-1-224 0,2 5-32 15,-1-1-16-15,3-1 0 0,1 0-352 0,1-3 144 16,1 0-144-16,0-3 0 0,2-1 128 0,0-4-128 0,1-5 0 0,0-2 0 31,-1 0-960-31,-1-6-256 0,-8-6-64 0,0 0-9696 0</inkml:trace>
  <inkml:trace contextRef="#ctx0" brushRef="#br1" timeOffset="181520.5">26072 3373 22975 0,'0'0'1024'0,"-6"9"192"0,-1 0-960 0,0 5-256 0,-2 3 0 0,-3 2 0 16,-2 2 736-16,-1 4 96 0,1 3 32 0,-1 4 0 15,-2 2-112-15,1-1-32 0,1 2 0 0,-1 1 0 16,0 4-368-16,-1 1-80 0,2 4-16 0,-1-3 0 0,-1 1-256 0,0 2 128 16,0-3-128-16,-1 1 0 0,0-2 0 0,3-4 0 15,-2-6 0-15,3-5-144 16,0-1-1632-16,5-7-320 0,1-6-64 0</inkml:trace>
  <inkml:trace contextRef="#ctx0" brushRef="#br1" timeOffset="181960.79">26452 3300 21359 0,'0'0'944'0,"-1"12"208"0,-2 3-928 0,-1 7-224 0,-1 3 0 0,-4 6 0 15,-1 0 320-15,0 4 0 0,-1 2 16 0,1 1 0 16,-2 1 192-16,1 4 48 0,-1 4 0 0,0 2 0 16,1-5-128-16,-3 3 0 0,0-2-16 0,-1-2 0 15,0-5-256-15,1-5-48 0,1-5-128 0,2-1 192 16,3-8 176-16,-1-5 16 0,2-5 16 0,7-9 0 16,0 0 368-16,0 0 64 0,0 0 0 0,1-11 16 15,5-6-176-15,1-6-32 0,1-3-16 0,4-2 0 16,2-2-432-16,0-3-192 0,1-3 160 0,-1-1-160 15,-1-1 0-15,1-1 128 0,1 1-128 0,3-3 0 16,-3-1 0-16,5-2 0 0,0 3 0 0,1 3 0 0,3 2 0 0,0 4-240 16,1 8 80-16,-1 3 16 0,-3 7 144 0,2 2-160 15,-4 8 160-15,-1 3-160 0,-1 4 160 0,-2 3-208 16,-6 7 80-16,0 1 128 0,-4-2-336 0,-3 4 48 16,-3 0 16-16,-4 5 0 0,-7 4-112 0,-4 2 0 15,-3 2-16-15,-5 3 0 16,-4-2-496-16,-1 1-80 0,-2-2-32 0,2-2 0 15,1 1-736-15,4-7-160 0,3-2-16 0,2-5-4736 16,3-6-960-16</inkml:trace>
  <inkml:trace contextRef="#ctx0" brushRef="#br1" timeOffset="182310.7">26805 3505 4607 0,'0'0'400'0,"12"4"-400"0,-2-2 0 0,2 1 0 16,-2-1 3184-16,1-2 544 0,4-1 112 0,-1-3 32 15,0-1-2112-15,3-2-416 0,2 2-96 0,-1-6-16 16,-2 1-400-16,1-2-64 0,1 0-32 0,-1 2 0 16,-1-4-416-16,-2 1-64 0,-3 2-32 0,-2-3 0 15,0 0-224-15,-3 0 176 0,-3 1-176 0,-3 0 160 16,0 5-16-16,-3-1 0 0,-3 4 0 0,-3-3 0 15,1 4 304-15,-3 3 48 0,-2 1 16 0,-1 4 0 16,0 5-96-16,0 1-16 0,0 4 0 0,0 2 0 16,-1 3-400-16,0 3 0 0,1-1 0 0,1 5 0 0,0-2 0 15,2 5 0-15,2-3 0 0,4 2 0 0,1-3 0 0,4 2 0 16,3-6 0-16,0 2 0 16,4-1-496-16,0-2-16 0,4-6-16 0,0 1 0 15,3-2-1616-15,1-6-320 0,3-1-64 0,1-6-16 0</inkml:trace>
  <inkml:trace contextRef="#ctx0" brushRef="#br1" timeOffset="182610.7">27296 3514 12895 0,'-13'13'1152'0,"5"-4"-928"0,-3 3-224 0,2 5 0 16,-3 2 848-16,0 1 128 0,1-1 32 0,-1-1 0 15,2-1 176-15,1-2 32 0,2 0 16 0,3-5 0 16,-1-1 96-16,5-9 16 0,0 0 0 0,0 0 0 16,0 0-320-16,0 0-48 0,0 0-16 0,0 0 0 15,9-11-176-15,1-3-32 0,1-2-16 0,3-4 0 16,2-4-464-16,-1 0-80 0,1-4-32 0,1 2 0 16,-1-3-160-16,2 4 0 0,1-1 144 0,-2 5-144 15,-2-1 0-15,0 3 0 0,1 1 0 0,1 2 0 16,0-1 0-16,1 4 0 0,1 6 0 0,1-2 0 15,-2 3 0-15,0 3-160 0,1 2 160 0,0 1 0 16,0 0-1280-16,-3 0-128 16,2 2-48-16,0 0-11456 0</inkml:trace>
  <inkml:trace contextRef="#ctx0" brushRef="#br1" timeOffset="183294.4">28027 3202 20271 0,'0'0'1792'0,"0"0"-1424"0,-3 12-368 0,-2 1 0 0,0 2 224 0,0 0-32 16,-1 3 0-16,-2 2 0 0,2 2 528 0,0 6 112 16,-2-1 0-16,0 4 16 0,2 0-224 0,-2 1-48 15,-2 3-16-15,0 2 0 0,-1 2-192 0,-1-3-48 16,-2-4 0-16,-1-2 0 0,0-3-16 0,2-4-16 15,0-4 0-15,3-3 0 0,1-5 0 0,4-4 0 16,5-7 0-16,0 0 0 0,0 0 160 0,0 0 48 16,3-16 0-16,5-2 0 0,3-6-80 0,5-4-16 15,3-3 0-15,3-2 0 0,1-2-400 0,1-2 128 16,1-1-128-16,2 1 0 0,0 0 0 0,2 1 0 16,3 2 0-16,2 5 0 0,-1 0 0 0,1 4 0 15,5 1 0-15,-4 7 0 0,-2 4 0 0,-1 3-144 0,-4 3 144 16,-4 3 0-16,-4 4-160 0,-4 6 160 15,-4 0-128-15,-4 7 128 0,-3 2 0 0,-5 4-160 0,-2 0 160 0,-6 1 0 16,-4 4 0-16,-4 3 0 0,-6-1 0 0,-3 0 0 16,-6-3 144-16,-4 0-144 0,-3 1 128 0,1-5-128 15,0-2 160-15,3-6-160 0,1 2 192 0,3-5-192 16,6-2 0-16,3-4-304 0,2-3 48 0,3-4 0 31,4-1-1664-31,4-4-336 0,4-7-64 0,4-1-9456 0</inkml:trace>
  <inkml:trace contextRef="#ctx0" brushRef="#br1" timeOffset="183660.81">28884 2680 14735 0,'-8'-11'640'0,"8"11"160"0,-2-12-640 0,-1 7-160 15,3 5 0-15,0 0 0 0,0 0 832 0,0 0 128 16,0 0 16-16,0 0 16 0,0 0-304 0,-5 9-64 16,0 1-16-16,1 5 0 0,2 2 96 0,-1 2 32 15,0 1 0-15,1 1 0 0,-2 3-192 0,0 4-32 16,0 6-16-16,1 2 0 0,-4 1 112 0,0 5 32 16,-2 7 0-16,-4 3 0 0,-2 2-16 0,-2 2 0 15,-1 1 0-15,1 0 0 0,-2 0-160 0,2-3-16 16,1-6-16-16,0-2 0 0,2-4-256 0,3-7-48 0,1-3-128 0,1-4 192 15,1-7-192-15,2 0 176 0,-1-3-176 0,2-4 160 16,2-4-32-16,-1 0-128 0,4-10 192 0,0 0-64 16,0 0-128-16,0 0-256 0,0 0 64 0,0 0 16 31,0 0-432-31,-1-12-96 0,-1 1 0 0,2 0-16 16,-1-1-2048-16,2 5-416 0,1-10-80 0,-2 17 0 0</inkml:trace>
  <inkml:trace contextRef="#ctx0" brushRef="#br1" timeOffset="184112.49">29212 3159 17503 0,'0'0'1552'16,"0"0"-1232"-16,0 0-320 0,0 0 0 0,0 0 2496 0,0 0 432 15,0 0 80-15,-5 12 32 0,-3-3-1968 0,-2 1-400 16,-4 1-80-16,-1-2-16 0,-1 4 0 0,0-4 0 16,-2 2 0-16,-2 4 0 0,-3-2-160 0,2 5-32 15,1 4-16-15,0-2 0 0,3 1 0 0,-1 1 0 16,3 0 0-16,1 1 0 0,0-3-48 0,4 0 0 16,-1 1 0-16,4-2 0 0,5-2-96 0,2-1-32 15,2-2 0-15,2-4 0 0,-4-10 16 0,10 9 0 16,2-3 0-16,0-3 0 0,4-6 16 0,-2-1 0 0,1-2 0 15,1-6 0-15,1-1-80 0,1-3-16 0,0-2 0 0,-2 1 0 16,-2-2-128-16,-1 0 160 0,2-1-160 0,-2 3 160 16,-1 0-160-16,-1 4 0 0,-4 2 0 0,0 1 0 15,-7 10 0-15,0 0 0 0,0 0 0 0,0 0 0 16,0 0 0-16,6 10 0 0,-1 4-160 0,-2 1 160 16,-2 3 0-16,1 1-144 0,1 0 144 0,1 1 0 15,1 1 0-15,2-1 0 0,2-1 0 0,2 0 0 16,1-1 0-16,1-1 0 0,0-3 0 0,2-2-128 31,3-7-336-31,1-1-64 0,0-1-16 0,0-5 0 0,0-1-480 0,1-4-80 0,2-5-32 16,-2-2 0-16,-1-3-1696 0,0-1-352 0,0 1-64 0</inkml:trace>
  <inkml:trace contextRef="#ctx0" brushRef="#br1" timeOffset="184829.54">29748 3260 10127 0,'-5'16'896'0,"0"-4"-704"16,-1 3-192-16,-1 3 0 0,-2 1 2032 0,0 1 368 15,-1 3 80-15,0-1 16 0,0-2-544 0,-1 0-96 16,-1-2-32-16,2 0 0 0,1-2-544 0,0 0-96 16,-1-4-32-16,2-4 0 0,8-8-512 0,-6 8-96 15,6-8-32-15,0 0 0 0,0 0-80 0,0 0-32 16,0 0 0-16,-6-12 0 0,3-1 64 0,3-1 16 15,3 0 0-15,2-2 0 0,0-3-192 0,2 0-32 16,1-2-16-16,2 1 0 0,2-1-240 0,2 1 0 0,1 1 128 0,3 2-128 16,-2-1 0-16,1 1 0 0,1 3 0 0,-5 4 0 15,1-1 0-15,2 7 0 0,-2 1 0 0,0 3-160 16,-5 3 160-16,1 1 0 0,-1 5-144 0,-3 1 144 16,0 4 0-16,-2 2-144 0,-1 0 144 0,-2 1 0 15,-1 1 0-15,0 0 0 0,-1 0 192 0,1 1-48 16,0-3-144-16,0-2 0 0,0-2 0 0,1 2 0 15,2-2 128-15,0 0-128 0,1 1 0 0,0-2 128 16,0-2-128-16,2 1 0 0,2-4 0 0,-1 1 0 16,-7-7 0-16,16 6 0 0,-2-2 0 0,0-3 0 15,1-1 128-15,1-1-128 0,1 0 128 0,1-3-128 16,0-5 144-16,1 1-144 0,1-3 160 0,2-1-160 16,0 2 128-16,0-2-128 0,1-1 0 0,-2 0 144 0,2-2-144 0,-1-2 0 15,0 1 0-15,0-2 128 0,4 0-128 16,-1-1 0-16,-1 1 0 0,-1-3 128 0,0-3-128 0,-2-2 0 15,-2 1 0-15,-2-3 128 0,0 5-128 0,-2 0 0 16,-1 1 0-16,-2 3 0 0,-3 0 0 0,-3 3 128 16,-1 1-128-16,-1 3 0 0,-2 1 0 0,-2 3 0 15,0-1 0-15,0 9 0 0,-6-4 0 0,-3 3 0 16,-4 1 0-16,-1 3 0 0,-1 3-176 0,-1 4 176 16,-2 0-128-16,-1 4 128 0,-3 3 0 0,-1 1-160 15,-1 1 160-15,2 2 0 0,2 3 0 0,2-2-128 16,1 2 128-16,1-1 0 0,6-4 0 0,1 0 0 15,3-1 0-15,3 0 0 0,3 0 0 0,4-1 0 0,3 0 0 16,3-3 0-16,2-4 144 0,5 2 48 0,-2-5 0 0,6 2 0 16,1-4 48-16,4-2 16 0,2-1 0 15,1-1 0-15,3-1-96 0,0-1-16 0,-1-3 0 0,2-1 0 16,2-4-144-16,2 3 0 0,1-4 0 0,0 2 0 16,0-3-208-16,1 2-80 0,1-3-16 0,-2 5 0 31,0-3-576-31,-1 2-112 0,1-5-32 0,-5 1 0 15,-2-2-2240-15,-3 0-464 0</inkml:trace>
  <inkml:trace contextRef="#ctx0" brushRef="#br1" timeOffset="185178.46">31112 2362 29199 0,'-1'-14'1280'0,"1"14"288"0,0 0-1248 0,0 0-320 16,0 0 0-16,10 3 0 0,0 3 192 0,-1 4 0 16,0 4-16-16,2 2 0 0,2 4 592 0,2 4 112 15,3 9 16-15,-1 4 16 0,3 4-16 0,2 4 0 16,0 1 0-16,3 8 0 0,3 2-432 0,0 5-80 15,-3 0-32-15,-1 5 0 0,-2 4-128 0,-10-1-32 16,-4 3 0-16,-7-5 0 0,-4-1 32 0,-6 0 0 0,-4-4 0 0,-1 1 0 16,-3-6 32-16,1-2 0 0,-2-6 0 0,0-6 0 15,-2 1-256-15,0-6 176 0,-2-3-176 0,2-2 160 16,-1 0-160-16,1-5 0 0,-2-1 0 0,3-7 128 31,-2-2-1360-31,0-6-288 0,0-3-48 0,-3-4-14816 0</inkml:trace>
  <inkml:trace contextRef="#ctx0" brushRef="#br1" timeOffset="193571.6">3138 14226 15087 0,'0'0'656'0,"0"0"160"0,0 0-656 0,0 0-160 16,0 0 0-16,9-2 0 0,3 1 928 0,-1-1 160 15,3 1 16-15,3 0 16 0,2-2-96 0,5 1-32 16,6-2 0-16,5 0 0 0,4 0-160 0,-15 4-16 16,6-1-16-16,4 0 0 0,4 0-224 0,4-1-64 15,1-2 0-15,2 2 0 0,-1 1-224 0,37-3-48 16,-12 0-16-16,-9 3 0 0,-5 2-224 0,-3 2 128 16,-2-2-128-16,-1 0 0 0,-6-1 0 0,-5 0-256 15,-6 1 16-15,-7 1-12160 0</inkml:trace>
  <inkml:trace contextRef="#ctx0" brushRef="#br1" timeOffset="194168.9">2088 13948 17503 0,'-15'-8'1552'0,"8"6"-1232"15,-4-2-320-15,4 3 0 0,7 1 608 0,0 0 64 16,-10 0 16-16,10 0 0 0,-8 5-176 0,2 4-16 16,-2 0-16-16,2 5 0 0,1 0-256 0,2 5-48 15,2 2-16-15,2 2 0 0,2 0 32 0,2-1 0 16,1-2 0-16,3 0 0 0,1 3-192 0,4-2 0 0,3-5 0 0,-1-4 0 15,-1-5 176-15,2 1-48 0,-2-7-128 0,2-1 192 16,-1-1 192-16,1-7 16 0,-1-1 16 0,2-2 0 16,1-2-176-16,0-3-48 0,-2-2 0 0,-1 1 0 15,-1 1-192-15,-1-1 176 0,0-1-176 0,-1 3 160 16,-1 1-160-16,-2 4 0 0,-1-1 0 0,-2 3 128 16,-2-1-128-16,-5 9 0 0,0 0 0 0,0 0 0 15,8 13 0-15,-3 2 0 0,-1 7 0 0,-2 4 0 16,-2 7 224-16,-1 6 112 0,-1 5 32 0,-3 2 0 15,-3 5-16-15,-1 3 0 0,-2 7 0 0,-3-3 0 16,-3 0-32-16,1 2 0 0,-2-2 0 0,-3-3 0 16,-5-7 192-16,0-3 16 0,1-5 16 0,-2-3 0 0,0-5 32 0,0-2 16 15,-3-5 0-15,1-4 0 0,1-3-336 0,1-3-80 16,1-2-16-16,4-7 0 16,4-4-1568-16,4-6-304 0,4-5-64 15</inkml:trace>
  <inkml:trace contextRef="#ctx0" brushRef="#br1" timeOffset="194418.2">2658 14487 25791 0,'0'0'2304'0,"6"9"-1856"0,-1 2-448 0,0 6 0 16,1 1 400-16,-1 2-16 0,0 3 0 0,-3 2 0 15,-4-1 192-15,2 6 48 0,-4 3 0 0,-4-1 0 16,-2 3 128-16,-4 5 16 0,-4 1 16 0,2-1 0 16,-2-3-192-16,3-3-32 0,1-2-16 0,4-5 0 15,2-1-272-15,4-4-48 0,3-2-16 0,5-3 0 16,1-3-208-16,4-7-192 0,3 1 48 0,7-8 0 31,6-8-1600-31,1-4-320 0,4-11-64 0,4-3-16 0</inkml:trace>
  <inkml:trace contextRef="#ctx0" brushRef="#br1" timeOffset="-211828.48">11035 15377 4607 0,'0'0'192'0,"0"0"64"0,0 0-256 0,0 0 0 16,0 0 0-16,0 0 0 0,0 0 2528 0,0 0 464 15,15-1 80-15,-15 1 32 0,0 0-1856 0,0 0-368 16,0 0-80-16,0 0-16 0,0 0 48 0,0 0 16 0,0 0 0 0,13-9 0 16,-13 9 192-16,7-9 48 0,-7 9 0 0,4-12 0 15,-4 0-208-15,3 3-48 0,-6-3 0 0,2 3 0 16,-2-2-384-16,1-1-96 0,-5 2-16 0,1-1 0 16,-3 2-192-16,-2-4-144 0,0 1 192 0,0-1-192 15,0 3 128-15,-3-2-128 0,0 5 0 0,-3-5 0 16,-1 1 0-16,1-1 0 0,0 3 128 0,2 2-128 15,-1-1 0-15,1 2 0 0,1 1 0 0,0 3 0 16,0 1 192-16,-1 2-64 0,1 1 0 0,0 3-128 16,-1 5 192-16,1 0-192 0,-1 3 192 0,-3 3-192 15,-3 3 144-15,2 2-144 0,2 2 0 0,-2 2 144 16,-1-1 16-16,3 7 0 0,-1-1 0 0,1 5 0 0,0 0 32 0,1 2 16 16,2 0 0-16,3 1 0 0,1 0 32 0,1 0 0 15,1-1 0-15,3 0 0 0,1-3 96 0,3 2 32 16,1-2 0-16,3 0 0 0,0 2-144 0,4-2-32 15,0 1 0-15,2-3 0 0,-1-2-192 0,1-1 176 16,1-1-176-16,0-1 160 0,0-2-160 0,0 2 160 16,1-4-160-16,-1 0 160 0,-1-3-160 0,0-2 0 15,-3 0 0-15,2-4 128 0,-2 0-128 0,0-2 0 16,-2-3 0-16,-4-9-176 16,5 10-320-16,-5-10-64 0,0 0-16 0,0 0-9728 15,0 0-1936-15</inkml:trace>
  <inkml:trace contextRef="#ctx0" brushRef="#br1" timeOffset="-211630.79">10099 15969 33167 0,'0'0'2944'0,"0"0"-2352"0,0 0-464 0,0 0-128 16,0 0 192-16,0 0 32 0,15-1 0 0,3-2 0 15,2-1-224-15,5 1 0 0,0-1-192 0,3-1 192 16,1-3 0-16,3 3 224 0,2-1-16 0,2-3 0 15,1 2 176-15,2 1 48 0,1 2 0 0,-2 0 0 16,-3-4-304-16,1 1-128 0,1 3 128 0,-3-4-128 31,-1 0-1680-31,-1-4-432 0,-2 4-64 0</inkml:trace>
  <inkml:trace contextRef="#ctx0" brushRef="#br1" timeOffset="-211294.35">11677 15140 20271 0,'0'0'1792'0,"-6"-7"-1424"16,1-1-368-16,-2 0 0 0,0 5 1264 0,0-1 176 16,-2 1 32-16,-3 1 16 0,-2 2-96 0,-3 6-32 15,-2 3 0-15,-3 2 0 0,-5-2-208 0,-1 5-64 16,-2 4 0-16,-2 5 0 0,0 5-256 0,2 4-48 15,-1 2-16-15,5 3 0 0,-1 2-112 0,0 7-16 0,2 0-16 0,1 3 0 16,2 2-208-16,3 1-32 0,2 2-16 0,5-2 0 16,2-5-224-16,-1 1-144 0,6-5 192 0,3 1-192 15,0-6 0-15,4-3 0 0,0-3 0 0,2-3 0 16,5 1 0-16,1-2 0 0,0-3 0 0,2-5 0 16,0 1 0-16,5-1 0 0,1-2-160 0,1-2 160 31,2-3-656-31,1-2-16 0,0-2 0 0,1-2 0 15,-1-2-2288-15,3-5-464 0</inkml:trace>
  <inkml:trace contextRef="#ctx0" brushRef="#br1" timeOffset="-211052.86">11777 15579 23951 0,'0'0'2128'0,"0"0"-1696"15,0 0-432-15,0 0 0 0,3 9 1712 0,2 4 256 16,1 0 48-16,4 3 16 0,-1-1-1280 0,2 3-256 16,1 3-48-16,2 1-16 0,-1 1 288 0,1 1 64 15,-2-4 16-15,5 2 0 0,2 1-528 0,0 2-96 16,0-2-32-16,0 3 0 0,1 0-144 0,-1 0 0 16,-2-3 144-16,0-2-144 0,-1-2-128 0,-1 0-112 15,-2-2-16-15,-2-2 0 16,0-3-624-16,-2-5-128 0,-9-7-16 0,0 0-8864 15,10-1-1760-15</inkml:trace>
  <inkml:trace contextRef="#ctx0" brushRef="#br1" timeOffset="-210827.91">12116 15597 28447 0,'-12'15'1264'0,"1"-1"256"0,-1 6-1216 0,-2 1-304 0,1-1 0 0,-2 5 0 15,0 3 528-15,-6 3 48 0,0-3 16 0,-1 2 0 16,0 3 528-16,1 0 96 0,0-2 32 0,1 1 0 16,0-1-96-16,2 0-32 0,1-2 0 0,3 2 0 15,3 0-704-15,1-5-144 0,2-1-16 0,3-1-16 16,3-1-400-16,0-4-80 0,2-3-16 0,4-2 0 31,1-9-1888-31,4-1-384 0,3-4-80 0</inkml:trace>
  <inkml:trace contextRef="#ctx0" brushRef="#br1" timeOffset="-210260.39">12310 14646 16815 0,'0'0'736'0,"0"0"160"0,0 0-704 0,0 0-192 0,0 0 0 0,0 0 0 16,0 0 800-16,0 0 128 0,0 0 32 0,6 9 0 16,-6-9 368-16,13 9 80 0,1 0 0 0,2 1 16 15,3-3-224-15,4 6-48 0,5 1-16 0,4 3 0 16,5-3-256-16,3 3-48 0,4 8-16 0,-4 3 0 15,1 5-224-15,1 6-32 0,-1 4-16 0,-2 4 0 0,-1 4-288 0,-5 4-48 16,-4 3-16-16,-2 2 0 0,-5 1-64 0,-2 0-128 16,-5-4 176-16,-3 4-176 0,-6 1 288 0,0-2-48 15,-2 2-16-15,-2-4 0 0,-5 0 112 0,-2 3 32 16,-3-1 0-16,2-3 0 0,-3-2 144 0,-1 2 48 16,-2 3 0-16,0-4 0 0,-1-4-176 0,-2 0-16 15,-2-4-16-15,1-1 0 0,-2-5-96 0,-1-1 0 16,-2-6-16-16,2-3 0 0,-1 0-80 0,2 0-16 15,0-6 0-15,2-1 0 0,-1-6-144 0,1-3 0 16,2-4 0-16,0-4 0 16,1-8-1344-16,2-3-256 0,-2-11-64 0</inkml:trace>
  <inkml:trace contextRef="#ctx0" brushRef="#br1" timeOffset="-209004.84">1194 2886 24063 0,'-9'-14'1072'0,"9"14"208"0,-5-10-1024 0,3-2-256 15,2 12 0-15,3-10 0 0,-3 10 192 0,5-7-32 16,3 5 0-16,0-1 0 0,1-3 48 0,3 4 16 0,2 2 0 0,4 1 0 16,2 2 160-16,4 2 16 15,3-1 16-15,5 2 0 0,3 4-416 0,6-2 128 0,6-1-128 0,0 0 0 16,1-1 0-16,2 3 128 0,1-3-128 0,3 3 0 15,6-1 0-15,5 2 0 0,5-2 0 0,1 3 0 16,-1-1 0-16,2 0 0 0,2-2 0 0,5 2 0 16,5 3 0-16,2-4 0 0,1 1 0 0,-1-5 0 15,-2-1 128-15,2-2-128 0,5-2 128 0,0-1-128 16,1-1 256-16,-1-3-16 0,-1-3-16 0,4-1 0 16,2-4 48-16,-2 2 16 0,-4-3 0 0,-1-3 0 15,-2 0 0-15,-1-1 0 0,2 0 0 0,-6-2 0 16,1-4-96-16,-6 1-32 0,-3 1 0 0,-1 0 0 15,-2 2-32-15,-4-2-128 0,1 2 192 0,-9 1-64 16,-1 0-128-16,-6 2 0 0,-8 3 0 0,-2 3 0 16,-5 0 0-16,-1 2 0 0,-3-1 0 0,-7 4 0 0,-4 0 0 0,-4 1 0 15,-3 1 0-15,-2 4 0 0,-13 0 0 0,0 0 128 16,0 0-128-16,0 0 128 0,0 0 160 0,0 0 32 16,-12 12 0-16,-3-2 0 0,-5 4 48 0,-3 1 16 15,-6 2 0-15,-3 2 0 0,-5 1-224 0,-4 0-32 16,-5 2-128-16,-2 0 192 0,-9-1 0 0,1-1-16 15,-5 1 0-15,-4-1 0 0,-3 4-48 0,-1 0 0 16,-4-3 0-16,-5 0 0 0,-4 2 48 0,1 1 0 16,1-2 0-16,0 0 0 0,1-3-16 0,-4-4 0 15,-3 0 0-15,-1-3 0 0,1-3 32 0,2 1 16 16,1-5 0-16,-3-3 0 0,-5-2-16 0,2-1 0 16,2 0 0-16,3-3 0 0,-2-1-32 0,-3 0-16 0,-3-2 0 0,2-1 0 15,1 0-16-15,3-2-128 0,2 2 192 0,1-1-64 16,-1 2-128-16,5 0 0 0,3 0 144 0,6 3-144 15,5 1 0-15,4-3 0 0,2 0 0 0,3 2 0 16,2 2 0-16,3 1 0 0,4-1 0 0,5-2 0 31,4 3-1712-31,5 2-352 0,3 3-80 0</inkml:trace>
  <inkml:trace contextRef="#ctx0" brushRef="#br1" timeOffset="-207841.32">13335 15599 20271 0,'0'0'1792'0,"-10"9"-1424"0,1-1-368 0,0-1 0 16,2 1 1392-16,7-8 208 0,0 0 32 0,0 0 16 15,6 9-624-15,3-1-128 0,1-6-32 0,4-1 0 16,4-2-272-16,4 0-48 0,2-3-16 0,4-2 0 16,2-1-64-16,2-2-16 0,5 2 0 0,0 2 0 15,-3-4-240-15,0 4-48 0,-4-4-16 0,-4 5 0 32,-4 3-1200-32,-2 1-240 0,-5 0-48 0,-4 1-12128 0</inkml:trace>
  <inkml:trace contextRef="#ctx0" brushRef="#br1" timeOffset="-207687.49">13368 15890 30111 0,'0'0'1344'0,"0"0"256"0,0 0-1280 0,0 0-320 0,9 8 0 0,5-4 0 0,5-2 192 0,4 0-16 16,3-4-16-16,5-2 0 0,6-1-160 0,3-5 192 16,2-1-192-16,-3 1 192 0,-1-6-64 0,0 2-128 15,2 3 192-15,0-1-9440 16,-3 1-1888-16</inkml:trace>
  <inkml:trace contextRef="#ctx0" brushRef="#br1" timeOffset="-206825.32">14413 15341 14623 0,'0'0'640'0,"-2"-10"144"0,0-1-624 0,1 2-160 16,1 9 0-16,1-12 0 0,1 1 960 0,-2 1 176 15,0 10 16-15,0 0 16 0,0-9-112 0,0 9-32 16,-2-8 0-16,2 8 0 0,0 0 112 0,0 0 16 15,0 0 0-15,-3 14 0 0,-1 4-464 0,0 4-96 16,0 5-16-16,2 7 0 0,-2-1-256 0,0 7-48 16,-1 3-16-16,-1 6 0 0,-3 0 0 0,0 5 0 15,-1 0 0-15,-2 1 0 0,-2 0-96 0,2-3-32 16,0-4 0-16,2-3 0 0,2-9 128 0,1-3 0 16,2-8 16-16,1-5 0 0,1-3 416 0,3-5 80 15,0-12 0-15,0 0 16 0,0 0-80 0,0 0 0 16,7-16-16-16,1-3 0 0,1-3-240 0,2-6-64 0,-1-4 0 0,2 1 0 15,1-3-240-15,2 0-144 0,-2-3 160 16,0 0-160-16,-2-2 0 0,2 5 0 0,2 1 0 0,2 2 0 16,-1 3 0-16,2 3-128 0,-1 4 128 0,0 5 0 15,1 3 0-15,-1 7 0 0,-3 1 0 0,0 1 0 16,-2 9-224-16,2 3 64 0,-1 7 16 0,-2 3 0 16,-3 1 144-16,-2 2 0 0,0 5 0 0,-4-1 0 15,-2 4-192-15,-2-2 32 0,-4 2 16 0,-1-3 0 16,-1 0 144-16,-1-4 0 0,2-4 0 0,-1-3 0 15,0-7 0-15,8-8 0 0,-7 6 0 0,7-6 128 16,0 0 48-16,-3-11 16 0,3-2 0 0,4-4 0 16,2 0 96-16,3-4 32 0,3-2 0 0,2 1 0 15,4-8-320-15,2 2 0 0,2 0 0 0,2-1 0 16,-1 2 0-16,-2 1 0 0,2 4 0 0,-3 3 0 16,2 0 0-16,0 3 0 0,0 7 0 0,0 2 0 0,0 5-160 0,-2 3 160 15,-2 5-160-15,-2 6 160 0,0 4 0 0,-4 5-144 16,-3 3 144-16,-2 2 0 0,-2 6 0 0,-5 1 0 15,0 0 0-15,-4 7 0 0,-1-2 0 0,-3 0 0 16,-1-1 0-16,0 0 0 0,0-3 0 0,2-3 0 16,-1-6 0-16,3-1 0 0,0-1 0 0,0-3 0 15,4-2 0-15,-1-1 0 16,4-5-448-16,-2 0-128 0,1-1 0 0,1-4-16 16,-2-7-1648-16,0 0-336 0,9 5-64 0,0-4-16 0</inkml:trace>
  <inkml:trace contextRef="#ctx0" brushRef="#br1" timeOffset="-206524.51">15349 15336 11967 0,'0'0'1072'0,"0"0"-864"0,0 0-208 0,0 0 0 15,0 0 2752-15,0 0 512 0,0 9 112 0,1-1 16 16,2 4-2080-16,0 4-416 0,1 1-64 0,3 2-32 16,-4 3 176-16,8 1 48 0,-1 2 0 0,0 2 0 15,4 6-256-15,-1 3-32 0,1-1-16 0,-2 5 0 16,5 2-144-16,-2-3-16 0,2 2-16 0,-2-3 0 16,-1-1-288-16,0-2-48 0,0-2-16 0,0-1 0 0,-3-4-192 0,1-4 128 15,-1-5-128-15,-1 0 0 0,0 0 0 0,-1-1 0 16,-1-3 0-16,0-3 0 15,-5-6-496-15,-3-6-80 0,0 0-32 0,0 0 0 16,0 0-1760-16,0 0-336 0,3-12-80 0</inkml:trace>
  <inkml:trace contextRef="#ctx0" brushRef="#br1" timeOffset="-206273.61">15757 15365 12895 0,'0'0'576'0,"-8"-2"112"16,-1-2-560-16,0 0-128 0,9 4 0 0,-8 4 0 0,0 0 3760 0,0 2 720 0,-1 7 128 0,-2 1 48 16,1 6-2912-16,-4 2-576 0,-4 2-112 0,0 5-32 15,0 4 128-15,1 3 32 0,-2 1 0 0,-2 2 0 16,1 4-160-16,0 2-48 0,2 4 0 0,0-2 0 16,0 0-448-16,2 0-80 0,-1-6-32 0,3 1 0 15,1-4-288-15,2-5-128 0,1-4 128 0,2-3-128 16,6-2 0-16,-3-5 0 0,2-2 0 0,0-6 0 31,2-1-480-31,1-10-32 0,0 0 0 0,0 0 0 16,8-6-2064-16,1-6-432 0,1-5-64 0</inkml:trace>
  <inkml:trace contextRef="#ctx0" brushRef="#br1" timeOffset="-206015.47">16225 15326 15663 0,'0'0'1392'0,"-12"5"-1120"15,2 5-272-15,0 2 0 0,0 3 3280 0,0 7 608 16,-2 5 112-16,2 0 32 0,-2 2-2448 0,1 6-496 16,1 4-80-16,-2-1-32 0,0-1 96 0,0 3 16 15,1-1 0-15,1 2 0 0,-1 4-384 0,3-3-80 16,0-2-16-16,0-1 0 0,2 1-608 0,1-4 0 15,1-4 0-15,2-1 0 16,-1-3-400-16,3-8-112 0,-1-2 0 0,1-7-16 16,0-11-1520-16,0 0-288 0,0 0-64 0</inkml:trace>
  <inkml:trace contextRef="#ctx0" brushRef="#br1" timeOffset="-205829.01">15973 15710 14735 0,'0'0'640'0,"0"0"160"0,0 0-640 0,0 0-160 0,0 0 0 0,14 5 0 16,0-4 4144-16,2 2 784 0,1-2 176 0,2 0 16 16,1-1-3824-16,2 0-768 0,1 0-144 0,1-2-48 15,1-5 32-15,0 4 0 0,-3-1 0 0,4 1 0 16,-5-4-368-16,1 1 0 0,0 1 0 0,-2 0 128 31,0-6-1536-31,1 5-288 0,-1-3-64 0,2 1-12384 0</inkml:trace>
  <inkml:trace contextRef="#ctx0" brushRef="#br1" timeOffset="-205290.35">17078 14629 16575 0,'-11'-25'1472'0,"6"14"-1168"15,-1-2-304-15,1 4 0 0,1-3 2496 0,2 4 432 0,2 8 80 0,0 0 32 16,0 0-1760-16,0 0-336 0,-9 8-80 0,0 6-16 16,-3 2-144-16,1 4-48 15,-2 3 0-15,2 7 0 0,-1 2-16 0,2 8-16 0,-3 0 0 0,2 9 0 16,-1 4-208-16,0 2-32 0,-2-1-16 0,1 4 0 16,0 4-176-16,1 0-48 0,-2-6 0 0,1-4 0 15,2-4-144-15,2-7 0 0,4-5 0 0,2-6 0 16,2-8 192-16,1-3-64 0,2-3 0 0,3-2 0 15,-1-3 144-15,4-1 32 0,-2-5 0 0,-6-5 0 16,10 4-48-16,2-3 0 0,-1-6 0 0,2 0 0 16,-2-4-64-16,6 0-32 0,1-4 0 0,1 3 0 15,1-1-160-15,3-3 192 0,1 2-192 0,2 3 192 16,0-1-192-16,3 2 0 0,2 3 0 0,2 0 0 16,0 3 0-16,0 3 160 0,-1 4-160 0,0 3 160 15,-1 3-160-15,-3 1 160 0,-3 2-160 0,-4 1 160 0,-3 3-160 16,0-1 128-16,-3 1-128 0,-2 3 128 0,-3-1-128 0,-1 3 128 15,-3 1-128-15,-2-1 128 0,-1 4 80 0,-1-3 16 16,-3-3 0-16,-3 1 0 0,-4 1 160 0,-1-3 48 16,-2 0 0-16,-6-1 0 0,-2-1 144 0,-3-1 16 15,-5-1 16-15,-2 0 0 0,-2-5-64 0,-1 0-16 16,-1 1 0-16,1-6 0 0,-3 2 16 0,2-3 0 16,1-4 0-16,2-2 0 0,0-4-224 0,2 0-32 15,3-3-16-15,1-5 0 0,2-1-272 0,3-1 128 16,1 3-128-16,3-5 0 15,2 0-976-15,2 0-304 0,2-2-64 0,5 0-12992 16,3-2-2576-16</inkml:trace>
  <inkml:trace contextRef="#ctx0" brushRef="#br1" timeOffset="-199585.75">11688 18543 17727 0,'0'0'784'0,"0"0"176"0,0 0-768 0,-4 8-192 0,4-8 0 0,0 0 0 16,0 0 816-16,0 0 128 0,0 0 16 0,0 0 16 15,0 0 288-15,12 3 48 0,-1-3 16 0,2-3 0 16,-3-6-192-16,3-3-48 0,1 1 0 0,2-2 0 16,2-3-368-16,1-2-80 0,1-1 0 0,2 0-16 15,1 0-304-15,-2 1-48 0,4-2-16 0,-4 4 0 16,0 1-80-16,-2 1-32 0,-4 3 0 0,-2 4 0 16,-3 2-144-16,0 5 0 0,-1 0 0 0,0 4 128 15,-9-4-128-15,7 13 0 0,0 2 0 0,-2 5 128 16,-1 2-128-16,-2 3 0 0,-2 7 0 0,-1 2 0 15,0 2 0-15,-1 0 0 0,1 2 0 0,0 1 0 0,-4 1-192 16,0 0-64-16,0 0 0 0,-2-5-16 16,1-3-480-16,1-8-80 0,0-4-32 0,0-3 0 15,-1-3-368-15,0-8-80 0,6-6-16 0</inkml:trace>
  <inkml:trace contextRef="#ctx0" brushRef="#br1" timeOffset="-199368.84">11842 18618 26719 0,'0'0'2368'0,"-8"9"-1888"15,2 1-480-15,1 4 0 0,2 1 624 0,1 3 16 0,0 0 16 0,1 4 0 16,-1 0-528-16,-1 6-128 0,0 0 0 0,0 3 0 16,-4 1 192-16,1 1 0 0,-3 0 0 0,3 5 0 15,1-5 144-15,1 1 48 0,3 1 0 0,2-1 0 16,5 1 688-16,-1-3 144 0,5-1 16 0,4-5 16 31,3 2-1824-31,2-3-352 0,4-1-80 0,4-3-16 0,2-2 640 0,3-2 112 0,2-2 16 0,0-3 16 31,2-2-208-31,-2-4-64 0,0 0 0 0,-2 0 0 0,-3-3-1792 16,1-3-384-16</inkml:trace>
  <inkml:trace contextRef="#ctx0" brushRef="#br1" timeOffset="-198969.5">12874 19208 17503 0,'0'0'1552'0,"0"0"-1232"16,0 0-320-16,0 0 0 0,0 0 1280 0,0 0 192 15,0 0 32-15,0 0 16 0,0 0-1152 0,-8 5-240 16,2 1-128-16,-2 1 160 0,-1 0 288 0,-1 3 64 0,0 3 16 0,-3-1 0 16,-2 3 240-16,1 4 32 0,-1 5 16 0,0 0 0 15,-1 0 0-15,0 3 0 0,4-4 0 0,1 1 0 16,2-1-16-16,4-1 0 0,1-3 0 0,4 0 0 15,1 0-432-15,3-3-96 0,3-1-16 0,3-2 0 16,1-3-256-16,3 2 0 0,1-6 0 0,5 2 0 16,0-3-240-16,3-4-48 0,2 2-16 0,-1-3 0 31,3-2-336-31,-2 1-64 0,2-3 0 0,0-2-16 0,1-2-1584 16,0 2-320-16</inkml:trace>
  <inkml:trace contextRef="#ctx0" brushRef="#br1" timeOffset="-198618.54">13351 19199 18431 0,'-7'10'1632'0,"-2"2"-1312"15,-1-2-320-15,-1 5 0 0,1 4 2144 0,-3 1 352 16,3 3 80-16,-2 1 16 0,1-1-1696 0,1 0-352 15,-1 1-64-15,1-3-16 0,0 0 336 0,3 0 64 16,1-6 16-16,4-1 0 0,2-2-432 0,4-3-64 16,2 0-32-16,4-4 0 0,2-2-160 0,2-3-48 15,2-3 0-15,3 1 0 0,2-5-16 0,0-1-128 16,2-4 192-16,-1 2-64 0,-2-4 48 0,-1 0 0 0,-2-1 0 0,-3 2 0 16,-3 0 0-16,-2 1 0 0,-3 1 0 0,-4-1 0 15,-2 2 144-15,-4 1 48 0,-3-4 0 0,-3 0 0 16,-1 2-48-16,-4-2-16 0,-3 2 0 0,0 2 0 15,0 0-304-15,2 3 160 0,2 0-160 0,1 3 128 32,0 0-448-32,3 2-112 0,2 0-16 0,8 1 0 15,0 0-2592-15,0 0-528 0,0 0-96 0,0 0-32 0</inkml:trace>
  <inkml:trace contextRef="#ctx0" brushRef="#br1" timeOffset="-198286.42">13687 19423 26607 0,'-14'22'1168'0,"6"-5"256"0,-3 2-1136 0,1 0-288 16,1-1 0-16,0 0 0 0,1 0 832 0,1-3 128 16,1-1 0-16,1-7 16 0,5-7-160 0,0 0-48 15,0 0 0-15,0 0 0 0,0 0-176 0,6-9-32 16,3-7-16-16,2 1 0 0,3-3-192 0,2 0-32 15,-1-3-16-15,1 0 0 0,1 2 48 0,-2 0 16 16,-2-1 0-16,2 4 0 0,2 2-176 0,-2 0-48 16,-2 2 0-16,2 3 0 0,-1 1-16 0,-1 6-128 15,-2 2 192-15,1 6-64 0,-2 2 0 0,-1 7-128 16,-2-1 192-16,1 5-64 0,-2 3-128 0,-2 0 0 0,-1 5 0 16,-3-1 0-16,-2 0 0 0,1-2 0 0,-4 2 0 0,1-1 0 15,-1-3 0-15,1 0 0 0,0-2 0 0,2-2 0 31,-1-4-944-31,2-2-208 0,1-3-64 0,0-9-14720 0</inkml:trace>
  <inkml:trace contextRef="#ctx0" brushRef="#br1" timeOffset="-198001.28">14451 18791 28447 0,'0'0'1264'0,"0"0"256"0,0 0-1216 0,0 0-304 16,0 0 0-16,-2 13 0 0,-1 2 432 0,1 5 16 16,-2 4 16-16,1 6 0 0,0 4 208 0,0 5 32 15,1 6 16-15,-1 4 0 0,0 3-256 0,1-1-48 16,-2 0-16-16,2-3 0 0,-2 2-16 0,0-7-16 15,0 2 0-15,0-7 0 0,4-4-368 0,-1-3 0 16,0-2 0-16,1-5-128 16,-2-2-1664-16,4-6-320 0,-4-3-64 0,1-2-11296 0</inkml:trace>
  <inkml:trace contextRef="#ctx0" brushRef="#br1" timeOffset="-197813.01">14277 19414 23039 0,'0'0'2048'0,"12"-3"-1648"0,-1-2-400 0,4 3 0 16,3-1 1280-16,3-2 192 0,-1 1 16 0,1 0 16 15,1 2-672-15,0-2-144 0,-1-2-32 0,2 0 0 16,-1 3-240-16,-1-4-48 0,2 0-16 0,-1 3 0 16,-2 0-544-16,-1-1-96 0,-2 0-32 0,-3 2 0 31,-3 1-1824-31,1 1-368 0,-2 1-80 0,-10 0-5008 0,10 0-992 0</inkml:trace>
  <inkml:trace contextRef="#ctx0" brushRef="#br1" timeOffset="-197659.35">14767 19444 15663 0,'1'14'1392'0,"-1"1"-1120"0,0 1-272 0,0 1 0 0,-1 3 1760 0,-1 0 288 16,1 0 64-16,-1 1 16 0,-1-2-688 0,-2 0-144 15,0-1-16-15,1-2-16 0,-2-2-496 0,1 0-112 16,0-5-16-16,-1 1 0 0,3-4-480 0,3-6-160 15,0 0 0-15,0 0-8896 16,0 0-1856-16</inkml:trace>
  <inkml:trace contextRef="#ctx0" brushRef="#br1" timeOffset="-197265.72">15137 19383 16575 0,'-8'12'1472'0,"2"-1"-1168"0,-5 3-304 0,1 0 0 16,0-1 2608-16,0 5 464 0,0 1 80 0,1 0 32 16,-3-2-1776-16,2 1-368 0,0 0-64 0,2-3-16 15,1-2 128-15,2 0 0 0,5-13 16 0,-4 9 0 16,4-9-528-16,0 0-96 0,0 0-32 0,0 0 0 15,0 0-112-15,0 0-16 0,0 0-16 0,10-3 0 16,2-1 64-16,-2-6 16 0,2-1 0 0,4-3 0 16,0-3-384-16,2 1 128 0,-2 2-128 0,2 0 0 0,0 1 128 0,0 0-128 15,-3 3 128-15,2 1-128 0,-1 4 0 0,-1 0 0 16,-1 2 0-16,0 5 0 0,-2 4 0 0,-2 0 0 16,-1 6 0-16,0 1 0 0,0 4 0 0,-2 5 0 15,0 2 0-15,-1-1-128 0,0-1 128 0,1 1 0 16,-2-2 0-16,1-2 0 0,1 0 0 0,-1-2 0 15,2-2 0-15,0-4 0 0,-1 0 0 0,3-5-192 16,0 0 192-16,2-3-192 16,-2-3-2224-16,0-3-448 0</inkml:trace>
  <inkml:trace contextRef="#ctx0" brushRef="#br1" timeOffset="-196851.27">15838 19402 27231 0,'0'0'1216'0,"0"0"240"0,0 0-1168 0,0 0-288 0,0 0 0 0,0 0 0 16,0 0 832-16,0 0 96 0,0 0 32 0,-6 9 0 16,-2 3-64-16,2 2-16 0,0-3 0 0,3 6 0 15,-1 3-304-15,2 0-48 0,-1-2-16 0,2 1 0 16,2 0-64-16,2-1 0 0,0-5-16 0,3 1 0 0,-1-2-64 0,1 1-16 16,0-5 0-16,-6-8 0 0,10 6 80 0,1-1 16 15,-1-5 0-15,0-4 0 0,0-2 16 0,2-4 16 16,-1-2 0-16,2-2 0 0,-1-3-176 0,0 0-48 15,-2 1 0-15,-2-1 0 0,-2-1-112 0,-1 0-16 16,-1 1-128-16,-2-1 192 0,0 0-192 0,-2 2 0 16,0 0 128-16,0 2-128 0,0 2-240 0,0 0-80 15,0 2-32-15,1-1 0 16,2 3-1936-16,-1-1-384 0,2 1-80 0</inkml:trace>
  <inkml:trace contextRef="#ctx0" brushRef="#br1" timeOffset="-196367.69">16310 19381 23039 0,'0'0'2048'0,"0"0"-1648"15,0 0-400-15,0 0 0 0,0 0 1584 16,0 0 224-16,0 0 48 0,10-5 16 0,-1 1-1168 0,1 0-224 15,-1 0-48-15,2-3-16 0,0 0 32 0,-1-2 0 16,1 0 0-16,-1 3 0 0,0-4-256 0,1 0-64 16,-6 1 0-16,0 2 0 0,0 0 96 0,-3 0 16 15,-2-4 0-15,0 5 0 0,0 6-16 0,-6-8 0 16,-3 2 0-16,0 6 0 0,-2 5-32 0,-3 2 0 16,0 0 0-16,-1 5 0 0,-2 4-192 0,-1 0 144 15,-1 2-144-15,0 1 128 0,1 0 0 0,3 1 0 16,1 0 0-16,5 0 0 0,2-2 112 0,0 1 16 0,6-1 0 0,4-2 0 15,2-1-112-15,2-1-16 0,2-2 0 0,6-1 0 16,2-3-128-16,1-1-272 0,0-4 64 0,1-3 16 31,0-3-1824-31,0 0-352 0,1-8-80 0</inkml:trace>
  <inkml:trace contextRef="#ctx0" brushRef="#br1" timeOffset="-196083.84">16968 19222 26719 0,'0'0'2368'0,"-10"4"-1888"0,-1-1-480 0,-1 2 0 15,-1 3 1792-15,-1-2 272 0,-2 5 48 0,-3-4 16 0,-1 3-1040 0,1-3-224 16,2-2-32-16,4 1-16 0,3 1-112 0,4 0-32 16,6-7 0-16,0 0 0 0,0 10-304 0,4 3-64 15,2-4-16-15,4 1 0 0,2 3-32 0,-1-3-16 16,4 3 0-16,-1 1 0 0,0-3-112 0,-1 3 0 15,-2 3-128-15,-1-1 192 0,-3 2-192 0,-3-1 0 16,-3-2 128-16,-1 3-128 0,-1-2 160 0,-4 1-16 16,-3-3 0-16,-2 0 0 0,-2 0 192 0,-3 0 48 15,-5-4 0-15,-3 1 0 0,-1-3-192 0,-2-1-16 16,0-4-16-16,-1-3 0 0,-1-3-336 0,1-4-64 16,1-2-16-16,0-4-12800 15,1-1-2576-15</inkml:trace>
  <inkml:trace contextRef="#ctx0" brushRef="#br1" timeOffset="-191547.68">12386 17137 19631 0,'0'0'864'0,"0"0"192"0,0 0-848 0,0 0-208 0,0 0 0 0,0 0 0 16,0 0 1168-16,0 0 192 0,-7-9 48 0,5-1 0 15,2 10 0-15,-5-7 0 0,-1-5 0 0,-1 2 0 16,1 1-112-16,-1-2-16 0,1 0 0 0,-3 1 0 16,-1-2-368-16,-1 1-80 0,0-1 0 0,0 4-16 15,-3-1-320-15,-3 4-64 0,2 1-16 0,0 4 0 16,-2 4-128-16,0 2-32 0,-1 6 0 0,-1 3 0 15,-3 0-64-15,-1 8-32 0,0 6 0 0,2 3 0 16,-1 3-160-16,3 3 192 0,1 4-192 0,3-2 192 16,4 4-192-16,3 0 0 0,4 1 144 0,4-1-144 0,4 0 0 15,2 0 0-15,2-5 0 0,1-1 0 0,0-2 0 0,-2-2 0 16,4-1 0-16,-4-2 0 0,1-7 0 0,-2-3-160 16,-1-3 160-16,4-3-160 15,-4 2-256-15,0-8-48 0,-5-9-16 0,0 0 0 16,9 6-1680-16,-9-6-336 0,0 0-64 0,4-15-12064 0</inkml:trace>
  <inkml:trace contextRef="#ctx0" brushRef="#br1" timeOffset="-191373.61">11767 17521 24879 0,'0'0'2208'0,"0"0"-1760"16,0 0-448-16,0 0 0 0,0 0 1904 0,0 0 288 15,9 6 64-15,3-4 16 0,4 2-1344 0,1-4-272 0,4-3-48 0,3 2-16 16,3-1-16-16,2 1 0 0,1-3 0 0,3-3 0 15,2 0-16-15,-2-2-16 0,-1 2 0 0,-2 0 0 16,-2-3-352-16,-1 4-64 0,-4-3 0 0,-3 3-128 31,0-3-1264-31,-2 2-352 0,-4 2-80 0,-1-4-14208 0</inkml:trace>
  <inkml:trace contextRef="#ctx0" brushRef="#br1" timeOffset="-191167.92">12752 17235 35007 0,'0'0'3120'0,"0"0"-2496"16,0 0-496-16,0 0-128 16,0 0 688-16,0 0 112 0,2-8 32 0,-2 8 0 0,0 0-832 0,0-7-272 15,0-1 0-15,0 8 0 16,0 0-480-16,0-6-80 0,0 6-32 0,0 0 0 15,0 0-1728-15,0 0-352 0,0 0-64 0</inkml:trace>
  <inkml:trace contextRef="#ctx0" brushRef="#br1" timeOffset="-191028.63">12770 17582 18431 0,'0'0'1632'0,"-9"6"-1312"15,2 2-320-15,7-8 0 0,-6 6 3456 0,6-6 640 16,0 0 112-16,0 0 16 0,0 0-3136 0,-6 6-624 15,6-6-128-15,0 0-16 16,0 0-1536-16,0 0-288 0,0 0-64 0,0 0-12320 0</inkml:trace>
  <inkml:trace contextRef="#ctx0" brushRef="#br1" timeOffset="-190680.27">13352 17137 26543 0,'-13'-6'1168'0,"7"2"256"0,-2 0-1136 0,8 4-288 16,0 0 0-16,0 0 0 0,-7 4 1248 0,7-4 192 15,-9 8 32-15,5 4 16 0,0 1-400 0,3 5-64 16,0 5-32-16,1 2 0 0,1 8-128 0,1 4-32 16,2 3 0-16,-1 3 0 0,-1-3-384 0,-1 2-96 15,-1 2-16-15,0-4 0 0,-1 3-112 0,-1 1-32 16,-1-4 0-16,3 2 0 0,-1 0-192 0,0-5 0 16,-1-5 0-16,1-4 0 15,1-3-576-15,3-6-16 0,-1-6 0 0,-2-13 0 16,0 0-1792-16,0 0-368 0,0 0-64 0,12-10-11264 0</inkml:trace>
  <inkml:trace contextRef="#ctx0" brushRef="#br1" timeOffset="-190440.27">13668 17109 26719 0,'0'0'2368'0,"-5"10"-1888"0,0 3-480 0,1 2 0 16,1 4 1648-16,0 6 224 0,2 5 48 0,-2 2 16 15,-2 0-1136-15,1 2-224 0,-3 2-64 0,-2 4 0 16,-1 2-32-16,-4 3-16 0,-2-1 0 0,0 1 0 16,-2 3-224-16,0 3-48 0,2-5-16 0,1-3 0 15,2-5-176-15,3-4-224 0,2-2 48 0,4-7 16 16,0-3-256-16,3-5-48 0,1-5-16 16,3-4 0-16,-3-8-352 0,0 0-64 0,7-5 0 0,3-3-9088 15,2-5-1824-15</inkml:trace>
  <inkml:trace contextRef="#ctx0" brushRef="#br1" timeOffset="-190080.34">13365 17222 29087 0,'-4'-17'1280'0,"3"1"272"0,1-1-1232 0,5-3-320 16,4 1 0-16,3 2 0 0,3-4 752 0,5 3 80 15,2 2 32-15,5-1 0 0,4 2-544 0,2 0-96 16,2 1-32-16,1 4 0 0,-1-2 256 0,1 6 64 0,-2 1 0 0,1 2 0 15,-1 3-128-15,-1 5 0 0,-1 1-16 0,-3 8 0 16,-1 3-192-16,-6 2-48 0,-3 0 0 0,-5 6 0 16,-4 4-128-16,-4 1 128 0,-3 1-128 0,-6 2 128 15,-4-1-128-15,-4-2 0 0,-3-1 0 0,-3 3 0 16,-5-3 0-16,-3-3 0 0,-3 2 0 0,-2-7 0 16,0 0 0-16,1 0 0 0,1-4 0 0,2-1 0 15,2-2 176-15,4-3 0 0,1-3 0 0,5-1 0 16,5 0-48-16,9-7-128 0,0 0 192 0,0 0-64 15,0 0-128-15,2 13 0 0,6 0 0 0,3 1 0 16,2 2 0-16,4 2 0 0,0 1 0 0,3 0 0 16,0 2 0-16,0 0 0 0,2 2 128 0,1 0-128 15,2-1 0-15,-1 0 128 0,-2 3-128 0,-1-3 128 16,-1 0-128-16,-3-2-144 0,1 0 144 0,-1 1-208 16,-1 1-2016-16,-1-3-400 0,2-4-64 15,2-7-32-15</inkml:trace>
  <inkml:trace contextRef="#ctx0" brushRef="#br1" timeOffset="-189662.5">14258 17558 19295 0,'0'0'848'0,"-9"0"176"0,9 0-816 0,0 0-208 0,0 0 0 0,0 0 0 16,0 0 736-16,0 0 96 0,0 0 32 0,0 0 0 15,0 0-112-15,0 0-32 0,9-9 0 0,3 5 0 16,0 0 416-16,4-2 80 0,3 0 0 0,5 1 16 16,3-4-272-16,3 2-64 0,2-2-16 0,3 2 0 15,5 0-416-15,3-1-80 0,4 1 0 0,0 0-16 16,-1 0-208-16,-2 2-32 0,-2-2-128 0,-1 1 192 16,-2 4-192-16,-2-2 0 0,-2 0 0 0,-4 2 0 0,0-2 0 0,-3 1 0 15,-3 0 0-15,-2 0 0 16,-3-1-384-16,0 2-192 0,-4-1-16 0,-3 1-14080 15</inkml:trace>
  <inkml:trace contextRef="#ctx0" brushRef="#br1" timeOffset="-189362.19">14865 17196 18431 0,'0'0'1632'0,"0"0"-1312"0,0 0-320 0,15-4 0 16,3 3 2112-16,1-1 336 16,0 1 80-16,6 0 16 0,1 1-1648 0,3 0-320 0,1 2-64 0,7 1 0 15,6-1-128-15,2 4 0 0,-1 0-16 0,-2 1 0 16,0 4 16-16,-2 1 0 0,-2-1 0 0,-4 4 0 16,-3 5-112-16,-5-1-16 0,-2-1 0 0,-3 1 0 15,-6 3-256-15,-4 1 160 0,-3-1-160 0,-4 3 128 16,-5 0 80-16,-6-2 16 0,-4 2 0 0,-3-2 0 15,-3-4-16-15,-3 3 0 0,-4-2 0 0,-2 1 0 16,-2-4-80-16,3 4 0 0,2-7-128 0,0 0 192 16,4 0-192-16,-1-2 0 0,5-5 128 0,-2-1-128 15,3-3-1408-15,3-3-336 16,1-2-64-16,10 2-12064 0</inkml:trace>
  <inkml:trace contextRef="#ctx0" brushRef="#br1" timeOffset="-187645.17">11881 19090 11055 0,'0'0'976'0,"-2"10"-784"0,-3-5-192 0,5-5 0 16,-6 9 1872-16,6-9 336 0,-7 5 64 0,7-5 16 16,0 0-784-16,0 0-160 0,0 0-16 0,0 0-16 15,0 0-176-15,0 0-48 0,-5-10 0 0,1 1 0 16,4-5-192-16,0-3-64 0,3-3 0 0,2 0 0 15,1-2-80-15,2-3-32 0,0-1 0 0,4-2 0 16,-1 1-192-16,3-3-32 0,3-1-16 0,1 5 0 16,1-5-160-16,1 2-16 0,0-4-16 0,3 2 0 15,3 6-112-15,-1 0-32 0,-1 2 0 0,3 0 0 16,2-3-16-16,3 4 0 0,2-1 0 0,3 1 0 16,3-1-128-16,2 4 128 0,3 1-128 0,5 3 128 15,2 4-128-15,0 2 0 0,-1 5 0 0,0 3 128 16,-3 1-128-16,3 3 0 0,-3 9 0 0,1-3 128 0,-1 1-128 15,0 0 0-15,2 4 0 0,-2 1 0 0,-5-6 0 0,-3 3 0 16,-6-1 0-16,-2-2 0 0,-2-1 0 0,-1-3 0 16,-1-3 0-16,-2 0 0 0,-1-4 0 0,-2 0 0 15,-2-2 0-15,-2-5 0 0,0 0 128 0,-2-5-128 16,1 0 128-16,-4-2-128 0,-1-2 128 0,-2 1-128 16,0 1 0-16,-4-2 128 0,0 0-128 0,-4 2 128 15,0-3-128-15,-2 0 128 0,-1 2-128 0,1 6 0 16,-2-3 0-16,0 2 128 0,-3 2-128 0,0 0-176 15,4 10 48-15,-6-8 0 16,1-1-1104-16,-2 3-224 0,7 6-32 0,-8-5-8880 16,1-3-1792-16</inkml:trace>
  <inkml:trace contextRef="#ctx0" brushRef="#br1" timeOffset="-187377.38">13269 18279 29375 0,'0'0'1296'0,"0"0"272"0,0 0-1248 0,10-3-320 0,4 2 0 0,2-2 0 16,-1-2 320-16,3 1 16 0,-2 2 0 0,2 1 0 15,0-1-16-15,1 4 0 0,0-1 0 0,3 3 0 16,-3 1 256-16,4 2 64 0,-1 4 0 0,1 0 0 16,-2 3-176-16,-2 2-16 0,-2 4-16 0,-3-1 0 15,-2-2-80-15,-3 6-16 0,-8 4 0 0,-1-4 0 16,-1-2 80-16,-4 1 16 0,-5 1 0 0,-3-3 0 15,-4-2-48-15,-2 0 0 0,-1 0 0 0,0-3 0 16,-3-4-192-16,4 1-64 0,0-1 0 0,-1-3 0 16,3-2-992-16,0 1-208 0,1-5-32 15,0-2-10144-15,1 0-2016 0</inkml:trace>
  <inkml:trace contextRef="#ctx0" brushRef="#br1" timeOffset="-186710.8">12705 18600 6447 0,'0'0'576'0,"0"0"-576"0,-10 3 0 0,10-3 0 16,0 0 3888-16,0 0 656 0,0 0 144 0,0 0 32 15,0 0-3392-15,0 0-688 0,0 0-128 0,0 0-16 16,11-5 64-16,2-3 16 0,2 4 0 0,3-1 0 15,5-2 48-15,-2 1 16 0,1 3 0 0,3 0 0 16,2 1-32-16,2 0 0 0,2 2 0 0,2 3 0 16,4-1-64-16,1 1-16 0,3-1 0 0,-6 1 0 15,-2 5-80-15,0-5 0 0,-1 1-16 0,1 1 0 16,0 2-160-16,1-4-16 0,1 3-16 0,0 2 0 16,1-1-240-16,2 3 128 0,0-1-128 0,0 4 0 15,2-2 0-15,-2 0 128 0,0 3-128 0,0 3 0 16,-5-2 0-16,4-1 0 0,1-2 0 0,2 0 0 15,-1-4 0-15,2 2 0 0,-1-1 128 0,6 1-128 16,4-2 0-16,1-2 0 0,-4-3 0 0,-2-1 0 0,-3 0 272 16,0-2-32-16,-1-2-16 0,-2 2 0 0,1 3 96 0,0-1 0 15,-1 0 16-15,3-2 0 0,2 1-16 0,-1-1-16 16,2-3 0-16,-1 2 0 0,-4-1-144 0,-4-2-32 16,0-4 0-16,1 2 0 0,2 2-128 0,1-2 0 15,-1-3 0-15,2 1 128 0,2-3-128 0,-1 0 0 16,4 3 144-16,-2-9-144 0,-2-1 0 0,-1 0 128 15,-4 1-128-15,-2-1 0 0,0 0 128 0,-1 2-128 16,-1 0 160-16,-1 2-160 0,-2 2 128 0,0-2-128 16,0 1 0-16,-1-1 0 0,0 1 144 0,-1-1-144 15,0 4 128-15,-3 0-128 0,-1-4 0 0,0 1 128 16,1 2-128-16,-3-3 0 0,-2-1 0 0,2 1 128 16,-4-3-128-16,1 1 0 0,0 0 0 0,1 0 0 0,0-2 128 0,1 1-128 15,-3 2 0-15,-2 0 0 0,2 2 0 0,-4 4 0 16,-3-2 192-16,2 3-64 0,-4-2 0 0,-1 2 0 15,-3 0-128-15,-5 8 0 0,0 0 0 0,0 0 0 16,1-8 0-16,-1 8 0 0,0-9 0 0,0 9 0 16,0 0 0-16,0 0-192 0,0 0 32 0,-6-5 16 31,-1 2-480-31,7 3-80 0,0 0-32 0,-9-2 0 16,2-1-2192-16,7 3-432 0,0 0-96 0,0 0 0 0</inkml:trace>
  <inkml:trace contextRef="#ctx0" brushRef="#br1" timeOffset="-186427.16">15646 18363 18431 0,'0'0'816'0,"0"0"160"0,0 0-784 0,0 0-192 16,0-12 0-16,7 2 0 0,4 1 2640 0,4 0 496 15,3 0 80-15,2-1 32 0,2-1-2560 0,2-3-512 16,0-2-176-16,1 1 0 0,1-1 304 0,1 2-48 15,1 1-16-15,0-1 0 0,1 3 96 0,2 2 32 16,-3-2 0-16,1 5 0 0,-3 5 304 0,1 0 64 16,0-1 16-16,-4 5 0 0,0 3-144 0,-3 6-32 15,-2 4 0-15,-4 3 0 0,-3 4-320 0,-3 4-80 16,-3-1-16-16,-4 6 0 0,-3 4 16 0,-3-1 0 0,-4 4 0 16,-3 0 0-16,-4-1-48 0,0-2 0 0,1-5 0 0,2 1 0 15,-1-5-128-15,4 1 0 0,1 0 0 0,7-3-11504 16,2-3-2320-16</inkml:trace>
  <inkml:trace contextRef="#ctx0" brushRef="#br1" timeOffset="-139772.21">3550 7017 18431 0,'0'0'1632'0,"0"0"-1312"16,0 0-320-16,0 0 0 0,-7 5 224 0,7-5-32 15,0 0 0-15,0 0 0 0,-7 8 352 0,7-8 64 16,0 0 16-16,-6 5 0 0,6-5 144 0,0 0 16 16,-5 7 16-16,5-7 0 0,0 0-304 0,-4 11-64 15,4-11-16-15,-1 11 0 0,1-11-416 0,0 0 0 16,-2 10 128-16,2 2-128 0,0-12 0 0,2 9 0 0,-2-9 0 0,2 11 0 15,-2-11 0-15,2 14 0 0,-1-5 0 0,-1-9 128 16,0 0-128-16,1 11 0 0,-1-11 0 0,4 10 0 16,-4-10 0-16,5 12 0 0,-5-12 0 0,6 13 0 15,-1-5 0-15,-5-8 0 0,4 11 0 0,-4-11 0 16,5 12 0-16,-1-1 0 0,0 0 0 0,-1-3 0 16,-3-8 0-16,5 12 0 0,-3 2 0 0,1-2 0 15,0-1 0-15,1 4 0 0,0 1 0 0,2 0 128 16,2 2 32-16,0 1 0 0,-1 1 0 0,1-1 0 15,-2 2-160-15,1-1 0 0,0 2 144 0,2 2-144 16,0-1 0-16,-1 1 128 0,-1 3-128 0,0-5 0 16,-1 5 0-16,2-3 0 0,1 0 0 0,-1 2 0 15,0-2 176-15,1 0-48 0,0 2 0 0,0-2 0 0,1 4 64 16,0-2 0-16,-1 4 0 0,1-4 0 0,-1 2-192 0,1 4 128 16,-2-1-128-16,1 2 128 0,0 1-128 0,0 0 0 15,-2 3 144-15,0 1-144 0,-2 3 0 0,0 0 128 16,0-1-128-16,-1 4 0 0,-2-1 0 0,1 4 0 15,-1-1 0-15,1 1 0 0,1-4 0 0,-3 3 144 16,1-3-144-16,1 3 0 0,1-3 272 0,0 4-48 16,1-1-16-16,0-1 0 0,1 2-16 0,1-1-16 15,-2 4 0-15,1-2 0 0,-1-1-176 0,1 4 160 16,-2 0-160-16,1 1 160 0,0 1-160 0,2 2 160 16,-3-1-160-16,1 2 160 0,-3 4-160 0,2 1 0 15,0-2 0-15,-2 4 0 0,0-1 0 0,-1 5 128 0,-1-6-128 16,0 3 0-16,-1-1 0 0,-1 0 0 0,1 2 0 15,0 0 0-15,-2 2 0 0,1-1 0 0,-2-1 0 0,0 0 0 16,0-3 0-16,-2 3 0 0,1 0 0 0,-3 1 0 16,2 3 0-16,-1-2 0 0,1-6 0 0,1 3 0 15,-1 2 0-15,-1-2 0 0,1 0 0 0,0 0 0 16,2 2 0-16,0-1 0 0,-2-6 0 0,1 5 0 16,1-2 0-16,0-2 0 0,-1-2 0 0,2 1 0 15,-1 3 0-15,1 2 0 0,-2-5 0 0,2 1 0 16,1-1 0-16,-1-2 0 0,0 1 0 0,2 2 0 15,0-4 0-15,0 0 0 0,-1 1 128 0,0 0-128 16,-1 0 0-16,1-2 0 0,0 0 0 0,0-1 128 16,-2 0-128-16,-1 3 0 0,0-1 0 0,0 2 128 15,-2 2-128-15,1-1 160 0,2-183-160 0,-1 366 160 0,0-184-160 0,1-1 0 16,1 2 144-16,0 1-144 16,0-2 160-16,1-2-32 0,-1 0-128 0,0-3 192 0,3 1-192 0,0-2 144 15,0 0-144-15,0 0 128 0,2 0-128 0,-1 0 0 16,1 0 0-16,-1 2 0 0,0-6 0 0,0 3 128 15,2 0-128-15,-2 1 0 0,-1-1 0 0,2-4 0 16,-1 0 0-16,-1 2 0 0,0 2 128 0,0-2-128 16,-1-1 0-16,1 1 128 0,0 1-128 0,-2-2 0 15,2 2 0-15,0-1 0 0,-1-3 0 0,0 1 0 16,-2 3 0-16,2-4 0 0,0-1 0 0,-1 4 0 16,-1-6 0-16,1 5 0 0,-2-2 0 0,1 1 0 15,-1 1 0-15,0-2 0 0,0 2 0 0,-1-2 0 0,-3 2 0 16,2 3 0-16,0 0 0 0,-1-1 0 0,2-3 0 0,-1 1 0 15,0 3 0-15,-3-5 0 0,4 1 128 0,-2 2-128 16,0 1 144-16,-1-3 0 0,2 2 0 16,1-2 0-16,0-1 0 0,1 1 0 0,-1-5 0 0,1 3 0 15,0-6-16-15,-1-1 0 0,2 3 0 0,2 2 0 16,1-4-128-16,0-2 0 0,-1 0 144 0,1-1-144 16,-1-1 0-16,-1 1 0 0,-2-2 0 0,3 0 0 15,2-2 0-15,1 0 0 0,-2 0 0 0,1-2 128 16,-1-4-128-16,0 2 0 0,1-2 0 0,-1 2 0 15,-1-2 0-15,1 0 0 0,1-3 0 0,-1 4 0 16,-1-4 0-16,1-1-128 0,3-1 128 0,-2-1 0 16,-1 0 0-16,1 0 0 0,0-5 0 0,1 2 0 15,-2-1 0-15,0 1 0 0,0-1 0 0,0-1 0 16,0 2 0-16,0 0 0 0,0-1 0 0,-2 1 0 0,1-3 0 0,-1 2 0 16,-1-2 0-16,2 0 0 0,-1 1 0 0,1 1 0 15,0-2 0-15,0 1 0 0,-2 0 0 0,2-1 0 16,0 1 0-16,1-3 0 0,0-1 0 0,-2 2 0 15,2-3 0-15,-1 1 0 0,1-11 0 0,0 12 0 16,3-4 0-16,-3-8-128 0,2 8 128 0,-2-8-160 16,4 7 160-16,-4-7-160 0,0 0 16 0,8 7 0 15,-8-7 0-15,10 9 0 0,0-5 144 0,0 0-208 16,-1-3 80-16,1 2 128 0,-10-3-128 0,13 5 128 16,-13-5 0-16,10 4 0 0,0-1 0 0,-10-3 0 15,0 0 0-15,12 3 0 0,-2 0 0 0,-10-3 0 16,0 0 0-16,12 3 0 0,-12-3-160 0,0 0 160 0,13 3 0 0,-13-3-144 15,0 0 144-15,0 0 0 0,0 0 0 0,0 0 0 16,0 0 0-16,0 0 0 0,0 0 0 0,0 0 0 16,0 0 0-16,0 0 0 0,0 0 128 0,0 0-128 15,0 0 128-15,0 0-128 0,13-9 128 0,-13 9-128 16,0 0 0-16,8-11 144 0,-1-2-144 0,0 0 0 16,-4 0 192-16,1-1-192 0,-1-2 192 0,-2-2-192 15,1-1 272-15,0-1-48 0,-2-3-16 0,0 0 0 16,-2-1 64-16,1-4 16 0,0 0 0 0,-2-3 0 15,1 0-64-15,-1-2-16 0,2-2 0 0,0 0 0 16,-3-1-208-16,1-1 176 0,2-1-176 0,0-1 160 16,0-1-160-16,1-3 192 0,0 0-192 0,0 1 192 15,1-5-64-15,1 1 0 0,1 2 0 0,0-2 0 16,-1 1-128-16,-1-3 128 0,-2-3-128 0,2 3 128 0,-1-2-128 0,0 0 0 16,0-1 0-16,0 0 0 0,0-1 0 15,0 1 192-15,0 0-192 0,-1-1 192 0,1-4-48 0,0-1 0 16,1 0 0-16,-1-2 0 0,0 2-144 0,4-4 192 15,-1 0-192-15,-1 1 192 0,-1-3-192 0,1 2 128 16,0-3-128-16,0 3 128 0,-1-3-128 0,0 3 0 16,2-1 0-16,-2 2 0 0,-1 1 0 0,0-4 0 15,0 2 0-15,1-2 0 0,-1 3 0 0,0-3 0 16,0 2 128-16,0-3-128 0,0 0 0 0,0-2 0 16,-1 0 0-16,1 3 0 0,0-3 0 0,1 5 0 15,0-3 0-15,1 3 0 0,-1-3 0 0,0 3 0 16,-1-2 0-16,2 2 0 0,0-1 0 0,1 2 0 0,-2 1 0 15,3 0 0-15,-2 0 0 0,1 1 0 0,1-6 0 0,-2 6 0 16,1 1 128-16,-3 1-128 0,2-2 0 0,0 2 128 16,-1-1-128-16,0 0 0 0,0-1 144 0,1-1-144 15,-1 2 128-15,1 0-128 0,1 1 128 0,0-1-128 16,0-2 0-16,0 4 0 0,-1 1 0 0,1-2 128 16,-1-3-128-16,2 0 0 0,-1 0 0 0,-1 1 0 15,1-7 0-15,-1 4 144 0,0-5-144 0,-2 1 0 16,-2-5 0-16,0-1 0 0,-2 0 0 0,-1-2 0 15,-1-2 128-15,-1-1-128 0,1-2 0 0,0 0 0 16,-3 0 0-16,4 2 0 0,-2-4 0 0,1 7 0 16,2 5 0-16,0 2 0 0,0-3 0 0,2 4 0 15,1 5 128-15,-2 1-128 0,3-2 144 0,0 2-144 16,0-1 0-16,3-1 128 0,-1 2-128 0,2-6 0 16,0 1 0-16,1-3 0 0,0 0 0 0,0-1 0 0,0 1 0 0,0-4 0 15,-1 1 0-15,1 1 0 0,-1 2 0 0,-1 2 0 16,2 1 0-16,-2 2 0 0,0 2 0 0,-3 4 0 15,0-2 128-15,1 1-128 0,0 2 0 0,1-1 0 16,-2-1-144-16,0 1 144 0,0 1 0 0,-2 2 0 16,0 0-128-16,-1-1 128 0,0 3 0 0,0-1 0 15,-1 1 0-15,2 2 0 0,-2-2 0 0,0-1 0 16,0 1 0-16,2 3 0 0,-1-1 0 0,2 2 0 16,-2-1 0-16,2 4 0 0,0-3 0 0,0 5 0 15,-1-3 0-15,1 3 0 0,-2 2 0 0,1-1 0 16,-1 1 0-16,1 1 0 0,-1 4 0 0,1-1 0 15,0 0 0-15,1-1 0 0,-1 2 0 0,-1-1 0 16,3 1 0-16,0-1 0 0,0 1 144 0,0-2-144 0,5-1 0 0,-2-1 144 16,-1 3-144-16,0-3 0 0,-1 3 0 0,-1-1 0 15,0 0 0-15,-1 0 128 0,-2-1-128 0,2 3 0 16,1 2 0-16,-2-1 0 0,-4-1 128 0,2 3-128 16,-2 0 0-16,-2-1 0 0,2 1 0 0,-2-1 0 15,2 3 0-15,0-1 0 0,-1 1 128 0,0 3-128 16,-1-2 0-16,0 2 0 0,1-1 0 0,0 4 0 15,1 0 0-15,1 0 0 0,1-1 0 0,2 0 0 16,-2 2 0-16,1 0 0 0,1-3 0 0,0 3 0 16,4-3 0-16,-2 5 0 0,0-2 0 0,2 1 0 15,1-5 0-15,1 3 0 0,-2 3 0 0,2-3 0 16,0-1 0-16,0 1 0 0,-1 0 0 0,-1 2 0 16,0 2 0-16,1 1 0 0,-1 0 0 0,2 2 0 15,1 0 0-15,-4 3 0 0,2-2 0 0,0 5 0 0,-3-2 0 0,0 4 0 16,0 1 0-16,0 8 0 0,0-6-192 0,0 6 48 15,0 0 0-15,0 0 0 16,0 0-1440-16,0 0-272 0,0 0-64 0,0 0-14016 16</inkml:trace>
  <inkml:trace contextRef="#ctx0" brushRef="#br1" timeOffset="-97431.46">16548 19308 5519 0,'0'0'240'0,"0"0"64"0,0 0-304 0,0 0 0 0,0 0 0 0,0 0 0 16,0 0 3712-16,0 0 672 0,0 0 144 0,-4-7 16 16,4 7-2640-16,0 0-544 0,-4-7-96 0,4 7-32 15,0 0-464-15,0-10-80 0,0 10-32 0,0 0 0 16,0 0-80-16,0 0-32 0,0 0 0 0,0 0 0 15,0 0-80-15,0 0-16 0,0 0 0 0,0 0 0 16,-3 10-64-16,0 0 0 0,-4 4-16 0,1 3 0 16,-1 1-112-16,4 2 0 0,-6 0-16 0,2 3 0 15,1 0-112-15,1-3-128 0,1 1 176 0,3-1-176 0,1-1 304 0,2-1-48 16,2-1-16-16,1-2 0 0,2-1-48 0,0-3 0 16,2-2 0-16,0 0 0 0,3-3 0 0,-1-2 0 15,0-1 0-15,2-3 0 0,-1-2 144 0,3 0 32 16,-4-2 0-16,1-5 0 0,-2 2 80 0,0-6 0 15,-1-2 16-15,0 1 0 0,-2-2 64 0,1 0 16 16,-5-1 0-16,-2 0 0 0,-1-1-112 0,-3 0-32 16,-2 0 0-16,-1 2 0 0,-2 3 0 0,-2 1 0 15,-1 0 0-15,-1 0 0 0,1 6-144 0,-1-2-48 16,0 2 0-16,-1 2 0 0,1 0-208 0,1 3 0 16,-2 1 128-16,2 3-128 0,1-1 0 0,1-2-192 15,-1 1 48-15,2 2 0 16,8-3-1344-16,0 0-272 0,0 0-48 0,0 0-16496 0</inkml:trace>
  <inkml:trace contextRef="#ctx0" brushRef="#br1" timeOffset="-85340.18">3642 16021 5519 0,'-3'7'496'0,"1"4"-496"16,-2-2 0-16,3 2 0 0,-2 0 2048 0,1 0 320 15,0 3 64-15,-2 0 16 0,-2-1-1008 0,1 1-208 16,-1 1-32-16,-1-2-16 0,-2-2 96 0,0 0 0 16,-2-4 16-16,-2 2 0 0,2-5 272 0,-1 1 48 15,2-3 16-15,3 1 0 0,-2-3-384 0,2-4-80 16,0 0-16-16,-1 0 0 0,3-6-384 0,1 1-64 0,-1-5-32 0,3 0 0 15,0-4-192-15,5 1-32 0,1-2-16 0,0-2 0 16,4 2-224-16,1 1-32 0,4 1-16 0,4 0 0 16,2 3-160-16,1 0 128 0,0-1-128 0,2 1 128 15,2 2-128-15,0 5 0 0,-2-2 0 0,-4 4 0 16,1 2 0-16,-2 3 0 0,0 2 128 0,-6 3-128 16,-2 2 0-16,-1 2 128 0,-4 4-128 0,-3 3 128 15,-3 1 80-15,-5 2 16 0,-3 0 0 0,-3 0 0 16,-2 0-16-16,-3 0 0 0,-1 0 0 0,-1-2 0 15,-4-3 160-15,0-5 16 0,-2 0 16 0,4-6 0 16,1 0 128-16,2-2 32 0,1-2 0 0,4-3 0 16,1 0-240-16,6-3-64 0,-1-1 0 0,3-1 0 15,2 0-256-15,2-1 128 0,4 0-128 0,1-3 0 16,1 1-704-16,4-2-240 0,1-4-48 0,1-1-11600 16,7-4-2320-16</inkml:trace>
  <inkml:trace contextRef="#ctx0" brushRef="#br1" timeOffset="-84873.13">3921 14360 19343 0,'-12'8'1728'0,"-1"2"-1392"0,0-4-336 0,3 4 0 16,0-5 1792-16,1 0 304 0,9-5 48 0,-8 7 16 15,8-7-512-15,0 0-112 0,0 0 0 0,0 0-16 16,0 0-368-16,0 0-64 0,0 0 0 0,0 0-16 16,-5-9-304-16,5 9-48 0,7-6-16 0,0-3 0 15,3 1-320-15,2-1-64 0,1 3 0 0,-2 2-16 16,3 0-96-16,1 2-16 0,1 5 0 0,-1 2 0 15,-5 2-192-15,0 6 128 0,-1 3-128 0,-1 2 0 16,-3 2 128-16,-3 3-128 0,-2 1 0 0,-3-2 144 16,-5-3-16-16,-4 3-128 0,-3-1 192 0,-5-2-64 15,-4-5 64-15,-2-1 0 0,1-2 0 0,-2-4 0 16,0 0 192-16,2-5 64 0,3-8 0 0,3 3 0 0,2-2 160 0,1-7 32 16,4-3 16-16,3-3 0 15,0 0-272-15,2-2-64 0,2 0-16 0,3-2 0 0,-3-2-304 0,3 4 128 16,5-1-128-16,1 2 0 0,1 1 0 0,0 4 0 15,0 2 0-15,1 1 0 0,0 5 0 0,-6 6 0 16,6-8 0-16,-6 8 0 16,0 0-1200-16,10-2-144 0,-10 2-16 0,10-1-16 15,-10 1-1824-15,9-7-352 0</inkml:trace>
  <inkml:trace contextRef="#ctx0" brushRef="#br1" timeOffset="-84289.06">3806 12841 14735 0,'-22'9'1312'0,"8"-1"-1056"16,-2-5-256-16,0 2 0 0,2 2 2032 0,0-3 336 16,-3-2 80-16,3-2 16 0,2 0-560 0,2-2-112 15,0-6-32-15,2 0 0 0,-1-4-224 0,4 0-64 16,1-2 0-16,4-2 0 0,0-6-512 0,4 3-128 16,4 2 0-16,0 0-16 0,0-1-336 0,4 1-64 15,2 2-16-15,-3 0 0 0,2 0-224 0,0 3-48 16,-1 1-128-16,1 4 192 0,-1 2-192 0,-1 5 0 15,-1 5 0-15,0 2 0 0,0 2 0 0,-2 3 0 16,-3 5 0-16,-2 3 0 0,-3 3 128 0,-4 3-128 0,-2-4 176 0,-2-1-176 16,-1-3 192-16,-1-2-64 0,-3-2 0 0,0-1-128 15,1-4 448-15,0 0 0 0,1-6-16 0,-1 1 0 16,1-3 64-16,1-2 16 0,0-3 0 0,2-1 0 16,0-5-208-16,3 1-48 0,0-2 0 0,3-4 0 15,-1-3-256-15,2 1-224 0,1 1 32 0,2-2 16 31,2-2-1680-31,0-2-352 0,1 0-64 0,1-3-15200 0</inkml:trace>
  <inkml:trace contextRef="#ctx0" brushRef="#br1" timeOffset="-83655.4">3844 11164 19343 0,'-22'2'848'0,"8"-1"192"0,-1 0-832 0,0-1-208 16,-2-1 0-16,3 1 0 0,0-1 1504 0,-1-2 256 16,-3 2 48-16,2-4 16 0,0-4-512 0,2-2-96 15,-1-3-32-15,1-4 0 0,4-4-112 0,1-1-32 0,2-2 0 0,1-6 0 16,3 0-416-16,1 0-96 0,4 2-16 0,1-2 0 16,4 3-192-16,2 0-64 0,3 4 0 0,0-2 0 15,2 1-80-15,2 8-32 0,1-1 0 0,-3 5 0 16,2 7-16-16,-2 4-128 0,3 5 192 0,-2 6-64 15,0 5-128-15,-1 6 0 0,-2 6 0 0,-3 2 128 16,-5 5-128-16,-4 3 0 0,-8 4 0 0,-2 1 0 16,-2-3 128-16,-2-3-128 0,-2-3 192 0,-2-3-64 15,-4-1-128-15,2-5 160 0,0-4-160 0,1-2 160 16,1-5 144-16,4-4 16 0,2-2 16 0,4-2 0 16,0-6-16-16,8 2 0 0,-4-10 0 0,5-2 0 15,4-2 0-15,6-4-16 0,3-3 0 0,3 0 0 0,5 1-144 0,0-2-32 16,2 2 0-16,1 4 0 0,2 0-128 0,-2 5-176 15,3 2 48-15,-2 5 0 0,3-1 128 0,-2 8 0 16,-3 3 0-16,-4 2 0 0,-3 3 0 0,-5 3 0 16,-3-3 0-16,-5 3 0 0,-5 6 0 0,-4 0 0 15,-7 1 0-15,-3-3 0 0,-5-4 0 0,-3 1 0 16,-1 1 160-16,-2-5-160 0,0-6 192 0,0-1-64 16,6 0-128-16,2-5 192 0,0-4-192 0,4-1 176 15,0-4-176-15,3 0 160 0,2-4-160 0,4-2-256 16,1-2 64-16,3 0 16 15,2-5-1824-15,2-5-368 0,2 1-80 0,0-7-13856 0</inkml:trace>
  <inkml:trace contextRef="#ctx0" brushRef="#br1" timeOffset="-83021.08">3804 9342 2751 0,'-14'12'128'0,"4"-5"16"0,1 3-144 0,-2-1 0 16,-2 0 0-16,1-2 0 0,-1 5 3888 0,-1-5 736 16,0 1 160-16,-1-3 16 0,-1-1-2704 0,4-3-560 15,2-3-96-15,10 2-32 0,-7-12 272 0,5 1 48 0,3-4 16 0,3-2 0 16,1-2-688-16,5 1-144 0,3 2-16 0,3-1-16 16,2 2-528-16,2 0-96 0,2-2-32 0,2 3 0 15,0 0-224-15,2 3 0 0,0 3 128 0,1 0-128 16,1 3 0-16,-1 4 0 0,-2 2 0 0,-1 4 0 15,-2 6 0-15,-2 1 0 0,-3 5 0 0,-5 1 0 16,-3-1 144-16,-4 3-144 0,-5 0 128 0,-3 0-128 16,-5 4 192-16,-2-2-64 0,-4 0 0 0,-4-3 0 15,-4-3 192-15,-2 1 16 0,0-5 16 0,0 1 0 16,0-1 160-16,2-5 48 0,2 2 0 0,2-4 0 16,0-5-176-16,4-2-48 0,4-5 0 0,0 0 0 15,-1-4-16-15,5 3-16 0,3-4 0 0,0 2 0 16,2-3-304-16,3-3 0 0,1-1 128 0,2-1-128 0,3-2 0 15,1 1 0-15,-1-1 0 0,3-1 0 16,0-2-1792-16,2 1-320 0,-1-1-64 0</inkml:trace>
  <inkml:trace contextRef="#ctx0" brushRef="#br1" timeOffset="-82501.61">3715 7726 19343 0,'-13'-7'848'0,"6"3"192"0,1 0-832 0,6 4-208 0,-5-8 0 0,5 8 0 16,0 0 2448-16,0 0 448 0,0 0 96 0,0 0 16 15,-5-5-2000-15,5 5-400 0,-4-5-80 0,-1-4-16 16,1 2-128-16,1-6-16 0,2 4-16 0,1-5 0 16,0-2 0-16,4 0 0 0,2 1 0 0,3 0 0 15,3 2-192-15,0-2-32 0,2-2-128 0,3-1 192 16,3 2-192-16,3 1 0 0,2 2 0 0,3 3 0 15,0-2 0-15,4 6 0 0,3-2 0 0,0 7 0 0,2 6-160 0,-3 0 160 16,-1 3-128-16,-2 3 128 0,-3 5 0 0,-4-1-128 16,-4 0 128-16,-6-1 0 0,-4 1 0 0,-4 3 0 15,-5 1 0-15,-4 0 0 0,-1-2 208 0,-6-2 32 16,-1-1 0-16,-2 1 0 0,-2-3 144 0,-2 0 16 16,1 0 16-16,-3-7 0 0,-2 3-48 0,1-3-16 15,0-3 0-15,3-3 0 0,1-3 0 0,2-2 0 16,0-1 0-16,1-1 0 0,3-1-96 0,1 0 0 15,1 0-16-15,3-1 0 0,-1-2-240 0,2-2 0 16,0 0 128-16,3 0-128 0,0 3 0 0,1-3-240 16,2 1 48-16,2 4 16 15,1-1-2336-15,2 5-480 0</inkml:trace>
  <inkml:trace contextRef="#ctx0" brushRef="#br1" timeOffset="-80920.51">15859 18689 5519 0,'0'0'496'0,"0"0"-496"16,-9-4 0-16,-2 2 0 0,4-2 2032 0,7 4 304 16,-10-6 64-16,3 2 16 0,1-4-720 0,6 8-144 0,0 0-16 0,-4-7-16 15,0-4-240-15,3 4-64 0,1 7 0 0,0 0 0 16,6-9-320-16,5 1-64 0,1 2 0 0,5-2-16 15,2 3-432-15,6 0-64 0,6-6-32 0,6 4 0 16,5-2-112-16,7 2-32 0,8-5 0 0,4 3 0 16,4-3-16-16,1-2-128 0,2 1 192 0,0 3-64 15,4-3 16-15,0 4 0 0,8-3 0 0,-2 3 0 16,-6 2 208-16,-1 4 32 0,-2 0 16 0,-3-2 0 16,-2-1-112-16,-2 3-32 0,-2 3 0 0,-6 0 0 15,-3 1-64-15,-6 1 0 0,-7-1-16 0,-8-1 0 16,-4 0-16-16,-6 0 0 0,-5 0 0 0,-5 0 0 15,-10 0-160-15,0 0 160 0,0 0-160 0,0 0 160 16,-8-4 0-16,-5 1 0 0,-5 2 0 0,-4 0 0 16,-6 1-160-16,-6 0 0 0,-7 1 0 0,-4 2 0 0,-9-2 0 15,1 3 0-15,0 3 144 0,-2 0-144 0,-2-1 256 0,-3 1 0 16,-4-4-16-16,0 1 0 0,-4 1 80 0,1 4 0 16,1-1 16-16,2 1 0 0,3-4 48 0,1 4 0 15,4-3 0-15,3-2 0 0,1 0 64 0,5-1 0 16,4 0 16-16,6-2 0 0,6 2-208 0,8-2-32 15,6 2-16-15,4-1 0 0,13-2-208 0,0 0 144 16,0 0-144-16,15 4 128 0,4 1-128 0,10-2 0 16,10-1 0-16,8 2 0 0,6-2 0 0,7 0 0 15,6 0 0-15,3 1 0 0,2-1 0 0,4 0 0 16,4 0 0-16,-4 1 0 0,-6-1 0 0,-1 2 0 16,-2-3 0-16,-6 2 0 0,-6-1 0 0,-4 0 0 15,-6 2 0-15,-6-2 0 0,-11-2 0 0,-5 0 0 0,-8 0 0 0,-14 0 0 16,0 0 0-16,0 0 0 0,-13-2-176 0,-9-1 176 15,-11 0-192-15,-7 2 64 0,-6-3 0 0,-6 1 0 16,-5 0 128-16,-6 2 0 0,-5-1-144 0,-3 1 144 16,-3-1 0-16,0 0 0 0,2 2 160 0,-1 0-160 15,3 0 240-15,-2 0-64 0,-2 0-16 0,5 0 0 16,7-1 0-16,9 1 0 0,8-1 0 0,11 1 0 16,9 0 80-16,5 0 16 0,8 0 0 0,12 0 0 15,0 0-256-15,0 0 176 0,14 0-176 0,12 0 160 16,9 0-160-16,11-1 0 0,9-1 0 0,5 0 0 15,6 2-128-15,3-2 128 0,5 0 0 0,-3 1 0 16,1-1 0-16,1 2 0 0,-2 0 0 0,-5 0 0 16,-6-1 0-16,-7 1 0 0,-6 1 0 0,-6 1 0 0,-8-1 0 15,-6 0 0-15,-8 0 0 0,-8 1 0 0,-11-2 0 0,0 0 192 16,0 0-64-16,-18 2 0 0,-8-2-128 0,-7 2 0 16,-8-1 0-16,-7 1 0 0,-8-2 0 0,-7 3 0 15,-5 1 0-15,0-2-176 0,1 0 176 0,2 0 0 16,0-1 0-16,3 2 0 0,-1-1 0 0,5-2 144 15,5 0-144-15,8 0 160 0,10 2-160 0,7-2 128 16,6 0-128-16,8-2 128 0,5 1-128 0,9 1 0 16,0 0 144-16,12-1-144 0,4-2 0 0,11 0-192 15,9 0 32-15,7 0 0 0,4 0 160 0,2 0-192 16,4-3 192-16,1 1-192 0,5 0 64 0,-1 2 0 16,4 0 0-16,-1-2 0 0,2 2-64 0,-7-1-16 0,-7 1 0 15,-4-3 0 1,-7 1-1776-16,-5 1-368 0,-1-2-64 0,-4-3-16 0</inkml:trace>
  <inkml:trace contextRef="#ctx0" brushRef="#br1" timeOffset="-19506.25">16321 16794 10127 0,'0'0'896'0,"0"-9"-704"16,-1 0-192-16,1-1 0 0,0 10 1936 0,1-9 368 15,-1 9 64-15,3-13 0 0,-2 6-1040 0,-1 7-224 16,0 0-32-16,0 0-16 0,1-13-432 0,-1 13-96 15,0 0-16-15,0 0 0 0,0 0 16 0,0 0 0 16,0 0 0-16,0 0 0 0,-1 13-160 0,0-2-48 16,0 6 0-16,1 3 0 0,0 6 48 0,-2 2 0 15,1 6 0-15,1 8 0 0,-1 1-96 0,-1 8-16 16,2 5 0-16,-2 1 0 0,-2 3 32 0,-2-2 0 16,-2-1 0-16,0 3 0 0,1 1 0 0,-1-5 0 15,1-3 0-15,-1 1 0 0,3-5-32 0,-1-4-16 16,-3-2 0-16,1-5 0 0,-1-5-112 0,0-5-128 0,0 0 176 0,2-2-176 15,-1 0 192-15,2-4-192 0,1-4 192 0,1-3-192 16,1-2-160-16,1-1-144 0,2-12-16 0,0 0-16 31,0 0-2544-31,0 0-512 0</inkml:trace>
  <inkml:trace contextRef="#ctx0" brushRef="#br1" timeOffset="-19143.41">16555 16762 9215 0,'0'0'400'0,"0"0"96"0,-10 2-496 0,10-2 0 16,-5 7 0-16,-1-2 0 0,-1 2 2576 0,1 4 432 15,-1 6 64-15,1 2 32 0,0 0-1824 0,1 4-384 16,1 1-64-16,1 1 0 0,1 6-160 0,-1 3-32 16,2 4 0-16,0 4 0 0,-2 5-160 0,1 5-32 15,-1 5-16-15,1 3 0 0,-1 5-192 0,-1-4-48 16,-2 0 0-16,-2-3 0 0,2 0-192 0,-1-5 128 16,-4-3-128-16,1-2 0 0,1-5 320 0,0-1-16 15,0 0-16-15,2-4 0 0,-1-6-32 0,3-5-16 16,2-1 0-16,1-4 0 0,0-3-112 0,2-4-128 0,2-3 176 15,0-1-176 1,0 2-432-16,-2-13-192 0,0 0-32 0,0 0-7920 0,0 0-1568 16</inkml:trace>
  <inkml:trace contextRef="#ctx0" brushRef="#br1" timeOffset="-18474.34">16279 16879 9215 0,'-4'-11'816'0,"2"-1"-656"15,1 1-160-15,2-4 0 0,1 1 2048 0,5-3 384 16,0 1 80-16,4-2 16 0,0-1-1344 0,3 1-272 16,0 0-48-16,4-1-16 0,1-1-144 0,4 1-48 15,2 0 0-15,3 1 0 0,1 0-144 0,3 1-16 16,0-2-16-16,4 4 0 0,-2 1-160 0,3 4-48 16,1-1 0-16,-3 4 0 0,2-2-112 0,-4 6-32 15,0 1 0-15,-2 2 0 0,-2 2-128 0,-1 3 0 16,0 4 0-16,-1 1 128 0,-3 2-128 0,-2 5 0 15,-2 1 0-15,-1 3 0 0,-3 5 0 0,0-2 0 0,-2 0 0 0,-3 4 0 16,-1-3 0-16,-2 5 0 0,-4-4 0 0,0 4 0 16,-4 0 160-16,-4-3 0 0,-3 1 0 0,-1-3 0 15,-4 3 288-15,-2-2 48 0,-2-1 16 0,-2-2 0 16,-1 1-32-16,1 1 0 0,-1-4 0 0,0-2 0 16,-2-1-176-16,1-1-48 0,0 0 0 0,-2-2 0 15,4-6-128-15,-1 3-128 0,-1-4 192 0,0 1-192 16,-1-2 144-16,2-2-144 0,0 0 0 0,1-1 144 15,1-2-144-15,0-2 0 0,3-2 0 0,4 0 128 16,-2 1-128-16,12 1 128 0,0 0-128 0,0 0 128 16,-8-1 16-16,8 1 0 0,0 0 0 0,0 0 0 15,0 0-144-15,8 7 0 0,4 6 0 0,1 1 0 16,3 3 0-16,4 3 0 0,5 2-144 0,0 4 144 0,3 9 0 16,1 2-128-16,0 2 128 0,3 2 0 0,1-2-144 0,3 0 144 15,-1 2 0-15,4-5-144 0,0-5 304 0,2 4 64 16,-1-2 16-16,5-1 0 0,-2-6 320 0,-1 1 64 15,-1-3 16-15,-2 3 0 0,-1-4-112 0,0 2-16 16,0-1 0-16,-2-3 0 0,1 0-256 0,0 0-64 16,-2-1-16-16,1-2 0 0,0-3-48 0,-1-1-128 15,-1-1 192-15,-3-3-64 0,2 1-128 0,-6-2-256 16,-4-3 64-16,-3-3-11232 16,-2 0-2256-16</inkml:trace>
  <inkml:trace contextRef="#ctx0" brushRef="#br2" timeOffset="48437.28">22746 15059 8287 0,'0'0'368'0,"0"0"80"0,0 0-448 0,0 0 0 0,-4-5 0 0,4 5 0 16,0 0 1152-16,0 0 128 0,-5-6 48 0,5 6 0 15,0 0-752-15,0 0-160 0,0 0-32 0,0 0 0 16,-11-2 256-16,11 2 64 0,0 0 0 0,0 0 0 16,-10-2 208-16,10 2 48 0,-7-1 16 0,7 1 0 15,0 0-80-15,-9 0-32 0,9 0 0 0,0 0 0 16,-9-2-176-16,9 2-48 0,0 0 0 0,-9 2 0 15,9-2-64-15,0 0 0 0,-9 0-16 0,9 0 0 16,0 0-32-16,0 0 0 0,0 0 0 0,0 0 0 16,-8 5-96-16,8-5-32 0,0 0 0 0,0 0 0 15,-3 8-16-15,3-8 0 0,-3 7 0 0,3-7 0 16,0 0-80-16,8 13-32 0,-1-5 0 0,2 4 0 16,1-3-16-16,3 0 0 0,2-3 0 0,1 5 0 15,0 1-64-15,2-1 0 0,-2 5-16 0,4 0 0 0,-1 1-48 0,1-1-128 16,0 1 192-16,3-1-64 0,-3-2 144 0,7 3 32 15,0 1 0-15,2-1 0 0,0 2-176 0,1-1-128 16,-1-1 192-16,1 1-192 0,0 1 192 0,0 1-192 16,-2-5 192-16,-3 2-192 0,-2-2 144 0,1 0-144 15,1 0 0-15,-2 1 144 0,-1-4-144 0,-1 2 0 16,-1 0 144-16,-1 2-144 0,-1-4 0 0,-3-1 128 16,-1-1-128-16,0-4 0 0,0 4 128 0,-4-3-128 15,-10-7 160-15,10 7-160 0,-1 1 0 0,-1-6 128 16,-8-2-128-16,0 0 0 0,0 0 0 0,0 0 144 15,0 0-144-15,0 0 128 0,0 0-128 0,0 0 128 0,0 0-128 16,0 0 128-16,0 0-128 0,0 0 0 0,0 0 144 0,0 0-144 16,0 0 0-16,0 0 144 0,0 0-144 0,-9-6 0 15,-1-4 128-15,-2 2-128 0,2-3 0 0,-1 1 0 16,-2 1 144-16,-3-4-144 0,-2 2 0 0,-1-2 144 16,1-1-144-16,-5 1 0 0,-1 0 0 0,-3-1 0 15,2 2 0-15,-3-2 128 0,0-2-128 0,-3-1 0 16,-2-1 128-16,-1 1-128 0,1 1 128 0,-3-2-128 15,-2 0 144-15,5 0-144 0,1 1 160 0,2-1-160 16,2 0 128-16,0 0-128 0,3 0 0 0,-1 1 144 16,2 0-144-16,2 1 0 0,2-2 144 0,1 1-144 15,0 2 0-15,1 0 0 0,3 0 0 0,1 1 128 16,-1-3-128-16,-1 2 0 0,4 2 0 0,0 3 0 16,2-1 0-16,2 0 0 0,2 1 0 0,1 0 128 0,0 5-128 15,5 5 0-15,-3-9 0 0,3 9 0 0,0 0 0 0,0 0 0 16,0 0 0-16,0 0 0 0,11-3 0 0,0 3 0 15,3 7 0-15,0-2-128 0,4 6 128 0,2 1-160 16,2 1 160-16,4 4-160 0,5 2 160 0,3 2 0 16,3-2 0-16,4 5 0 0,3 1 0 0,5 2 0 15,1-2 0-15,0 1 0 0,-2-1 0 0,-2 1 128 16,-5 4-128-16,-1-3 128 0,-4-2-128 0,-3-1 0 16,-2 3 0-16,-2-4 128 0,-4 0-128 0,-2-1 128 15,-3-1-128-15,-2-3 128 0,-3-3-128 0,-2 0 128 16,-3-3-128-16,-2-1 128 0,-3-4-128 0,-5-7 144 15,0 0-144-15,0 11 160 0,0-11 16 0,0 0 0 16,-9 4 0-16,0-3 0 0,-2-2 0 0,-2-2 0 0,-2-4 0 0,0 0 0 16,-2-4 32-16,-1 1 16 0,-1-3 0 0,-2-2 0 15,-4-2-80-15,1 0-16 0,-1-3 0 0,-3-1 0 16,-3-3-128-16,0-3 0 0,-4 4 144 0,1-2-144 16,0-1 0-16,1 2 128 0,-6-3-128 0,6 6 0 15,-1-2 0-15,2 0 0 0,2 4 0 0,1 0 0 16,-3-1 0-16,4 2 0 0,2 1 0 0,2 2 0 15,5-1 0-15,0 3 0 0,1-2 0 0,1 3 0 16,0 4 0-16,0 0 0 0,5 0 0 0,0 0 0 16,3 3 0-16,9 5 0 0,0 0 0 0,0 0-128 15,0 0 128-15,0 0-128 0,0 0 128 0,13 10-128 16,1-2 128-16,3 5-128 0,2-4 128 0,2 5-128 16,3 2 128-16,4 2 0 0,3 1 0 0,2 1 0 15,3 2 0-15,0 1 0 0,3-3 0 0,-1-1 0 0,1 2 0 0,-3-1 0 16,1-1 0-16,-4 0 0 0,-3-1 0 0,-4-2 0 15,-4-2 0-15,-1 0 0 0,-5-3 0 0,-2 1 0 16,0 0 0-16,-4-5 0 0,-3 2 0 0,-7-9 0 16,5 5 128-16,-5-5-128 0,0 0 144 0,0 0-144 15,0 0 192-15,0 0-192 0,-10 0 224 0,-3-2-64 16,-1-5-16-16,-3 1 0 0,0-2-144 0,0-2 128 16,-6 1-128-16,0-5 128 0,1-3-128 0,-4-1 0 15,-4 1 144-15,-2-1-144 0,1-2 0 0,1 1 144 16,-1 0-144-16,2-1 0 0,0 1 0 0,1-1 0 15,1 1 0-15,3 4 0 0,4 6 0 0,3-1 0 16,3 2 0-16,1 3 0 0,6 4 0 0,7 1 0 0,0 0 0 16,0 0 0-16,0 0-160 0,0 0 160 0,4 9-160 0,3 4 160 15,5-4 0-15,4 3-144 0,5 1 144 0,1 0 0 16,3-1 0-16,3 2 0 0,-2 2 0 0,3-4-128 16,3 1-128-16,1 1 0 0,-2-1-16 0,-2-3 0 31,-2 0-2496-31,-2-5-496 0,-7 2-112 0</inkml:trace>
  <inkml:trace contextRef="#ctx0" brushRef="#br2" timeOffset="48936.92">22804 15508 20671 0,'0'0'912'0,"0"0"192"0,0 0-880 16,0 0-224-16,0 0 0 0,0 0 0 0,0 0 1328 0,0 0 208 15,0 0 64-15,0 0 0 0,0 0-256 0,-6 7-32 0,-2 1-16 0,-1-2 0 16,-1 3-288-16,1 0-64 0,-2 3-16 0,-2 2 0 16,-2 1-96-16,-1 1 0 0,-1 2-16 0,-1 1 0 15,-1 3-160-15,-3 1-16 0,-2 2-16 0,-1 2 0 16,-1-4-176-16,-2 1-16 0,0 2-16 0,-1-4 0 15,2 5-64-15,4-4-16 0,-1-4 0 0,3 1 0 16,0 0-112-16,5-1-32 0,-2-3 0 0,4-2 0 16,1 0-192-16,4-4 176 0,-2 1-176 0,5-3 160 15,-2 0-160-15,8-8 0 0,0 0 0 0,0 0 128 16,0 0-128-16,0 0-272 0,0 0 64 0,0 0 16 16,0 0-1216-16,0 0-256 0,9-11-32 0,-2 2-16 15,2-4-656-15,-4-1-144 16,2-2-32-16,-1 0-11168 0</inkml:trace>
  <inkml:trace contextRef="#ctx0" brushRef="#br2" timeOffset="49138.05">22129 15562 29135 0,'0'0'1280'0,"0"0"288"0,0 0-1248 0,0 0-320 15,1 8 0-15,6 1 0 0,3 2 1104 0,1-2 176 16,4 4 16-16,6-2 16 0,4 2-160 0,3 1-16 15,3 1-16-15,3 1 0 0,4 0-224 0,3 2-32 16,6 1-16-16,0-1 0 0,-1-3-432 0,-3 2-96 16,-4-1 0-16,-2 1-16 0,-5-3-304 0,-3 1 0 0,-2-1 0 0,-4-3 0 31,-4 1-1408-31,-3 0-400 0,-4-1-80 0</inkml:trace>
  <inkml:trace contextRef="#ctx0" brushRef="#br2" timeOffset="50473.47">23253 16010 11055 0,'0'0'480'0,"0"0"112"0,0 0-464 0,0 0-128 0,0 0 0 0,0 0 0 0,-7-4 1520 0,7 4 272 16,-5-8 64-16,5 8 16 0,-5-5-512 0,5 5-96 15,0 0-32-15,0 0 0 0,-5-4-272 16,5 4-48-16,0 0-16 0,0 0 0 0,0 0-32 0,0 0-16 16,0 0 0-16,0 0 0 0,0 0-48 0,0 0-16 15,0 0 0-15,0 0 0 0,0 0-80 0,0 0-32 16,10 6 0-16,2 4 0 0,0 0-32 0,5 4-16 15,3 2 0-15,3 3 0 0,3 3-176 0,3 2-16 16,3-1-16-16,-1 3 0 0,4 0-32 0,0-2 0 16,2 3 0-16,1-2 0 0,0 2-32 0,-2 1-16 15,-4 3 0-15,0-1 0 0,-3-3-96 0,0 3-32 0,0-2 0 0,0 0 0 16,-1 1-64-16,0-2-16 0,-1 2 0 0,0-3 0 16,1 1 32-16,-2-3 0 0,0-3 0 0,-1 5 0 15,-2-3-160-15,-1-4 192 0,-2 0-192 0,-1-3 192 16,-2 1-192-16,-2-5 0 0,-2-1 144 0,-1 1-144 15,-3-5 160-15,0 2-32 0,-4-4-128 0,0 0 192 16,-5-5-64-16,0 0 0 0,0 0-128 0,0 0 192 16,0 0-192-16,0 0 176 0,0 0-176 0,0 0 160 15,0 0-160-15,0 0 160 0,0 0-160 0,0 0 160 16,0 0-160-16,-5-8 160 0,-2-3-160 0,-2 2 160 16,-1-3-160-16,-3 1 0 0,-2 1 0 0,-2-5 128 15,-3-1-128-15,-3 0 0 0,-4-3 0 0,-1 0 0 16,-1-2 0-16,-2 0 0 0,0-3 0 0,-2-1 0 0,-3 2 0 0,0-1 0 15,1 1 0-15,-1 1 0 0,-1-6 0 0,-1 1 0 16,-1-1 0-16,-3 4 0 0,-4-3 0 0,4 2 0 16,0-2 0-16,5 0 0 0,2-2 0 0,2 2 0 15,0-2 0-15,3 5 0 0,4 1 0 0,2 0 0 16,1 2 0-16,4 2 0 0,1-1 0 0,3 5 0 16,1 0 0-16,4 5 0 0,1 0-144 0,2 3 144 15,2-3 0-15,5 5 0 0,0 5-144 0,0 0 144 16,0 0 0-16,8-4-144 0,1 2 144 0,2 2 0 15,2 1-144-15,2 3 144 0,2 0 0 0,3 6 0 16,4 1 0-16,3 6 0 0,1 2 0 0,4 5 0 16,2 0 0-16,4 2 0 0,4 3 0 0,0 3 0 15,-3-5-160-15,1 4 160 0,-2 1 0 0,-4-3 0 16,-5 3 0-16,-1-2 0 0,-1 0 0 0,-3-4 0 0,-3 2 128 16,-2-2-128-16,-2-2 0 0,1 0 0 0,-1-4 0 0,-3-2 0 15,-3 2 192-15,-1-4-192 0,-2-2 192 0,-2-4-192 16,-1 1 240-16,-5-11-64 0,0 0-16 0,0 0 0 15,0 0-160-15,0 0 192 0,-6 5-192 0,6-5 192 16,-10 3-32-16,-2-4 0 0,1-5 0 0,-2 1 0 16,-5-2 32-16,-1-3 0 0,0-6 0 0,-1-1 0 15,-2-3-16-15,0 0 0 0,-4-3 0 0,-2-1 0 16,-1-1-176-16,0-3 128 0,-2 2-128 0,-1 0 128 16,1 3-128-16,0-1 0 0,6 3 0 0,1 5 0 15,3 4 0-15,1 1 0 0,5 3 0 0,-1-1 0 16,4 4 0-16,0 4 0 0,2 1 0 0,1 1-176 15,9-1-176-15,-9 3-32 0,2 2-16 0,1 4 0 16,6-9-1616-16,0 0-320 0,-2 10-64 0</inkml:trace>
  <inkml:trace contextRef="#ctx0" brushRef="#br2" timeOffset="51672.4">25434 13207 5519 0,'0'0'496'0,"-1"-6"-496"0,1 6 0 0,-3-10 0 16,-1 1 1824-16,2 1 272 0,2 8 48 0,-7-6 16 16,1-2-1008-16,0-1-208 0,1 3-48 0,0-2 0 15,-2 1 208-15,1 1 48 0,2-1 0 0,-2 2 0 16,1-2 96-16,-1 1 32 0,6 6 0 0,-6-5 0 15,1-1-64-15,5 6 0 0,0 0 0 0,-6-5 0 16,6 5-352-16,0 0-80 0,-7-3-16 0,7 3 0 16,0 0-288-16,0 0-64 0,0 0-16 0,0 0 0 15,0 0-16-15,0 0-16 0,3 13 0 0,2-3 0 0,3 1 16 0,3 2 0 16,0-2 0-16,6 2 0 0,3 2 0 0,4 2 16 16,1 1 0-16,1 0 0 0,4-1-80 0,0 1-32 15,3 0 0-15,-1 0 0 0,-2-1-96 0,0 1 0 16,-5-1-16-16,-1-1 0 0,-1 1-32 0,-3-4 0 15,-3-1 0-15,-3 1 0 0,-1-4-144 0,-6 1 192 16,-7-10-192-16,0 0 192 0,7 8-192 0,-7-8 192 16,0 0-192-16,0 0 192 0,0 0 0 0,-11 6 0 15,0-3 0-15,-3-2 0 0,-2-5-48 0,-2-2 0 16,-1-2 0-16,-4-2 0 0,0 1 0 0,-4-5 0 16,-3-3 0-16,-1 1 0 0,1-1-144 0,0 0 192 0,-3-4-192 0,0 1 192 15,-1 0-192-15,2-2 0 0,3-1 0 0,0 3 128 16,5-2-128-16,-1 2 0 0,4 0 144 0,1 2-144 15,0 0 0-15,4 1 128 0,3 2-128 0,3 2 0 16,2 5 128-16,3-1-128 0,2 2 128 0,3 7-128 16,0 0 0-16,0 0 0 0,0 0 0 0,11 3 0 15,2-1 0-15,2 2 0 0,3 5 0 0,1 0-128 16,1 2 128-16,3 3 0 0,2 0 0 0,2 4 0 16,1 1 0-16,1 0 0 0,-1-1 0 0,0 1 0 15,1 2 0-15,-1-4 0 0,0 2 0 0,-1-1 0 16,0-1 0-16,-4-1 0 0,-4-4 0 0,-4 0 0 15,-1 1 128-15,-4-4-128 0,-10-9 128 0,8 10-128 16,-8-10 176-16,0 0-48 0,0 0 0 0,0 0 0 16,0 0 16-16,0 0 0 0,0 0 0 0,0 0 0 15,-12-1-16-15,2-3-128 0,0-4 192 0,-3 3-64 0,1-6-128 16,-2 1-272-16,-3-6 64 0,3 1 16 16,1 1-1600-16,2 0-304 0,0 2-64 0,2-4-15392 15</inkml:trace>
  <inkml:trace contextRef="#ctx0" brushRef="#br2" timeOffset="52139.33">26245 12563 15775 0,'6'-9'704'0,"-6"9"128"0,8-9-656 0,1 4-176 0,1-2 0 0,-1-1 0 15,-2 0 512-15,0 0 64 0,-2 3 0 0,0-1 16 16,0-2 368-16,-1 4 80 0,-2-1 16 0,0-1 0 16,-2 6 192-16,0 0 32 0,0 0 16 0,0 0 0 15,-4-6-112-15,4 6-32 0,0 0 0 0,-9-2 0 16,0 1-384-16,0 1-64 0,0 0-32 0,-1 1 0 15,-1 3-176-15,-1 5-48 0,0-3 0 0,-2 8 0 16,-2 3 48-16,0 2 0 0,-2 0 0 0,-1 1 0 16,0 1-48-16,0 5-16 0,0 2 0 0,0 4 0 15,0 0-32-15,0-2 0 0,-3 3 0 0,4-2 0 0,-2-1 16 16,-1-3 0-16,0 1 0 0,-1-2 0 0,1 3-64 0,-2-5-16 16,2 3 0-16,0-4 0 0,-1-4-144 0,-1 1-16 15,4-2-16-15,-1-2 0 0,0-2-160 0,0-2 192 16,3-2-192-16,0 0 192 0,-1-2-192 0,4-2 160 15,2 0-160-15,2-2 160 0,2-1-160 0,8-3 128 16,0 0-128-16,0 0 128 0,0 0-400 0,0 0-96 16,0 0-16-16,4-14 0 15,2-3-1728-15,3 3-368 0,0-1-64 0,1 0-13600 0</inkml:trace>
  <inkml:trace contextRef="#ctx0" brushRef="#br2" timeOffset="52389.31">25497 12771 25791 0,'-8'-5'2304'0,"1"0"-1856"0,7 5-448 0,0 0 0 15,0 0 1328-15,0 0 160 0,0 0 48 0,0 0 0 16,0 0-608-16,10 8-112 0,2-5-32 0,1 2 0 16,2-1 400-16,4 3 80 0,2-4 16 0,6 4 0 15,4 3-192-15,3-1-16 0,0 4-16 0,2 1 0 16,-2 0-384-16,2-3-80 0,-1 0-16 0,2 2 0 15,1-1-256-15,-3 0-64 0,-1 0-16 0,-1-3 0 16,0 3-240-16,-4-3 0 0,-2 0 0 0,-1 1 0 16,-2-2 0-16,-4-3 0 0,-5 4 0 0,-1-5 0 15,-2-2-1920-15,-12-2-256 0,0 0-64 0</inkml:trace>
  <inkml:trace contextRef="#ctx0" brushRef="#br2" timeOffset="54189.89">27564 8199 6447 0,'0'0'272'0,"0"0"80"0,0 0-352 0,0 0 0 15,-10 0 0-15,10 0 0 0,-9-2 1984 0,9 2 336 16,0 0 64-16,0 0 16 0,-10-2-1248 0,10 2-240 15,-9-2-48-15,9 2-16 0,0 0-144 0,0 0-48 16,0 0 0-16,0 0 0 0,0 0 112 0,0 0 0 16,0 0 16-16,0 0 0 0,0 0 16 0,0 0 0 15,10 2 0-15,2 2 0 0,-1 0-96 0,3 2-32 16,1 1 0-16,5 1 0 0,0 0-112 0,4 4-32 16,3-4 0-16,2 4 0 0,3-2-64 0,2 1-16 15,-1 5 0-15,0-2 0 0,0 0-80 0,0 0-32 16,-1 0 0-16,-1 1 0 0,2 3-96 0,-2 0-32 15,1-2 0-15,0 1 0 0,0 0 0 0,-1 1 0 16,1 0 0-16,0 1 0 0,-1-1-208 0,0 0 144 0,-1-1-144 0,-2-4 128 16,-3 0 0-16,-1 1 0 0,-2 0 0 0,-2 2 0 15,-3 0 0-15,0-2-128 0,-1-2 192 0,-2 0-64 16,-3-3-128-16,0 2 192 0,0-5-192 0,0 3 192 16,-2-4-48-16,-9-5 0 0,0 0 0 0,0 0 0 15,6 7-16-15,-6-7 0 0,0 0 0 0,0 0 0 16,0 0-128-16,0 0 192 0,0 0-192 0,0 0 192 15,-7 1-64-15,7-1-128 0,-12-3 192 0,2 0-64 16,0-1-128-16,0-4 160 0,-2 2-160 0,2-4 160 16,-1 1-160-16,-1-5 0 0,0 0 144 0,0 2-144 15,-3 0 0-15,0-2 0 0,1 0 0 0,0 1 128 16,-4-2-128-16,1-2 0 0,1 1 0 0,-1 0 128 0,-3 2-128 16,1 2 0-16,-1-4 0 0,0 0 0 15,-1-2 0-15,-1-1 0 0,1-1 0 0,-1 2 0 0,-1 3 0 0,2-1 0 16,-1-1 0-16,-1 0 0 0,-1 2 0 0,-1 0 0 15,-1-1 0-15,1 4 0 0,-2-4 0 0,0 2 0 16,-2-1 0-16,0 2 0 0,0-2 0 0,-2 3 0 16,1 1 0-16,0 0 0 0,2-4 0 0,4 4 0 15,-1 5 0-15,2 1 0 0,3-4 0 0,0 4 0 16,4 0 0-16,3-1-128 0,3-1 128 0,4 3 0 16,6 4 0-16,-7-5 0 0,7 5 0 0,0 0-128 15,0 0 128-15,0 0 0 0,0 0 0 0,0 0-160 16,0 0 160-16,11-2 0 0,1 3 0 0,0 4-128 15,4 0 128-15,3 3 0 0,3 1 0 0,2 1 0 16,4 4 0-16,1 1 144 0,0 0-144 0,1 2 128 0,-1 1-128 0,1 0 128 16,1-2-128-16,-1 2 0 0,0-2 144 0,-1 2-144 15,0-1 144-15,-1-2-144 0,3 3 192 0,-5 0-192 16,1-2 224-16,-2 1-64 0,1-1-16 0,-3 1 0 16,-4 0-144-16,1-1 0 0,1-1 144 0,-4-1-144 15,-1-3 0-15,-1 2 144 0,-4 1-144 0,1-5 0 16,0 1 128-16,-1-3-128 0,-3 3 0 0,0-5 0 15,-8-5 176-15,0 0-176 0,5 7 160 0,-5-7-160 16,0 0 192-16,0 0-64 0,0 0-128 0,0 0 192 16,0 0-48-16,0 0-16 0,0 0 0 0,-9-5 0 15,-3 0 0-15,-1 0-128 0,-5-5 192 0,0 0-64 16,-2-2-128-16,0-4 128 0,-3-1-128 0,-1 2 128 16,-4-1-128-16,-2-1 0 0,1 0 0 0,-1 0 0 0,-1-4 0 0,-1 1 128 15,1 0-128-15,-2 1 0 0,-2 2 0 0,1-1 0 16,-2 3 0-16,1 0 0 0,-3-3 0 0,2 1 0 15,2 3 0-15,3-1 0 0,2 1 0 0,2 3 0 16,3 2 0-16,4-1 0 0,2 2 0 0,3-2 0 16,-2 1 0-16,6-1 0 0,3 6 0 0,0 0 0 15,8 4 0-15,0 0 0 0,-3-7-144 0,3 7 144 16,0 0 0-16,0 0 0 0,12 2-192 0,5 5 192 16,1-1-192-16,2 7 192 0,4-1-144 0,3 1 144 15,2 1 0-15,7 4-144 0,4 3 144 0,2 4 0 16,0-3 0-16,1 0 0 0,-3 2 0 0,-2 2 0 15,-1-2 0-15,0 1 0 0,0-2 0 0,-2 2 0 16,-1 3 0-16,0-5 0 0,-3 1 128 0,-1-3-128 0,-4-3 160 0,0-4-160 16,-3 3 128-16,-3 0-128 0,-2-3 0 0,-3-1 0 15,-4-7 128-15,0 2-128 0,-4-3 0 0,-7-5 144 16,0 0-432-16,0 0-96 0,0 0 0 0,0 0-16 31,0 0-1552-31,0 0-304 0,-2-5-64 0,-5-3-16 16,-3 3-1008-16,-5 0-208 0</inkml:trace>
  <inkml:trace contextRef="#ctx0" brushRef="#br2" timeOffset="55024.57">27839 8666 12895 0,'0'0'576'0,"0"0"112"0,0 0-560 0,0 0-128 0,0 0 0 0,0 0 0 16,0 0 2720-16,0 0 512 0,0 0 96 0,0 0 32 15,0 0-1920-15,0 0-384 0,-8 8-80 0,2-2-16 16,6-6-160-16,-9 7-32 0,3 2-16 0,-5 0 0 16,4 1-176-16,-6 2-48 0,0-2 0 0,-2 4 0 15,-1 1 0-15,-2 1 0 0,0 2 0 0,-1 3 0 16,-3-1-16-16,0 4 0 0,-3 2 0 0,4-4 0 16,-3 3-48-16,-1 1-16 0,1-2 0 0,1 2 0 15,1-3-64-15,0 1-32 0,0 0 0 0,1-4 0 0,0-2-64 16,2-4-16-16,0-2 0 0,3 0 0 0,2 2-64 15,2-5-16-15,3 0 0 0,9-9 0 0,0 0-192 0,0 0 176 16,0 0-176-16,0 0 160 0,0 0-160 0,9-10 128 16,3 2-128-16,2-6 128 0,2-2-128 0,3-3 0 15,2 0 0-15,2 0 128 0,-2-3-128 0,6-1 0 16,0 1 0-16,2 1 0 0,0-2 0 0,4-2 0 16,-2-1 0-16,3 1 0 0,1 1 0 0,1 2 0 15,-2 0 0-15,-1-3 0 0,-2 2 0 0,-1 0 0 16,-2 0 0-16,-2 2 0 0,-6 0 0 0,2 4 0 15,-4 0 0-15,-4 4 0 0,-3 4 0 0,-5 2 0 16,-6 7 0-16,0 0 0 0,0 0 0 0,0 0 0 16,0 0 0-16,0 0 0 0,-7 9 0 0,-5 3 0 15,-2 1 0-15,-2 2 0 0,-3 1 0 0,-5 3 0 0,-2 4 0 16,-2 1 0-16,-1-1 0 0,-2 2 0 0,-3 0 128 0,0 3-128 16,1 0 0-16,-2 0 0 0,1-4 144 0,2 2-144 15,2 2 192-15,2-4-16 0,2-4-16 0,4 1 0 16,2-2-16-16,3-7 0 0,3 1 0 0,2 0 0 15,2-3-144-15,2 1 160 0,3-3-160 0,5-8 160 16,0 0-160-16,0 0 0 0,0 0 0 0,0 0 0 16,0 0-128-16,0 0-128 0,0 0 0 0,0 0-16 31,7-8-1344-31,-1 2-272 0,0-3-48 0,2 3-16 0,1-4-1024 16,1 1-208-16,0-3-32 0</inkml:trace>
  <inkml:trace contextRef="#ctx0" brushRef="#br2" timeOffset="55608.14">27161 8634 16575 0,'-11'4'1472'0,"11"-4"-1168"0,-9 1-304 0,9-1 0 0,0 0 2112 0,0 0 352 16,-6 2 80-16,6-2 16 0,0 0-1408 0,1 9-256 16,3 1-64-16,2-2-16 0,6-2 16 0,2-2 0 0,1 1 0 0,4 3 0 15,1-2-176-15,4 6-16 16,2-2-16-16,2 4 0 0,2 2-176 0,2 0-16 0,1-1-16 0,0 1 0 16,7 0-160-16,-4 2-16 0,3 1-16 0,-1 1 0 15,-1 2 32-15,-1-1 16 0,0 2 0 0,-3 0 0 16,-2-3-112-16,-2-1-32 0,-4 0 0 0,-1-2 0 15,-1-3 0-15,-1-1 0 0,-6-2 0 0,0 0 0 16,-4-4 0-16,0 2 0 0,-3 0 0 0,-4-4 0 16,-5-5 0-16,0 0-128 0,0 0 192 0,0 0-64 15,0 0 32-15,0 0 0 0,-9 2 0 0,-4-2 0 16,-1-2-32-16,-4-3-128 0,-5-6 192 0,-3 4-64 16,-3-5-128-16,-6 2 0 0,-5-4 0 0,-4-4 128 15,2-1-128-15,-5 0 0 0,2 1 0 0,3 1 0 16,-2-1 0-16,4 0 0 0,0 2 0 0,4-1 0 15,1 1 0-15,3 2 0 0,2 2 0 0,4 2 0 16,6 4 0-16,2-1 0 0,3 3 0 0,4 2 0 0,3-1 0 0,8 3 0 16,0 0 0-16,0 0 0 15,0 0 0-15,15 3 0 0,6 1 0 0,1 1 0 0,4 1-144 0,3-2 144 16,4 1-192-16,0 4 192 0,0-1 0 0,4 2 0 16,1-3 0-16,0 4 144 0,-1-5-16 0,0 7 0 15,0-3 0-15,0 0 0 0,-2-2 0 0,-1-1-128 16,-3-3 192-16,-4 2-64 0,-4-1-128 0,-3-2 0 15,-5-2 0-15,-1-1 128 16,-1 0-512-16,-3-2-96 0,-1-2-32 0,-1-4 0 16,-2 1-3104-16,-1-5-624 0</inkml:trace>
  <inkml:trace contextRef="#ctx0" brushRef="#br2" timeOffset="56909.1">27642 8129 15663 0,'-18'-6'1392'0,"5"1"-1120"0,2-3-272 0,-2 3 0 0,1-4 1328 0,0 3 208 16,2 3 32-16,1-2 16 0,1 0-224 0,8 5-32 15,0 0-16-15,0 0 0 0,0 0-224 0,0 0-64 16,0 0 0-16,0 0 0 0,0 0 448 0,0 0 64 16,0 0 32-16,0 0 0 15,0 0-1712-15,9 14-352 0,1 1-64 0,3 2-16 0,1-3 832 0,4 4 144 16,2 1 48-16,4 2 0 0,4 5-128 0,4 2 0 15,2-3-16-15,3 7 0 0,3 6 32 0,0-2 16 16,-1-2 0-16,-1 1 0 0,-1 0-96 0,-2-1 0 16,3 2-16-16,-2 1 0 0,-3-2-80 0,0 1-16 15,0-1 0-15,-1-2 0 0,-2-2-144 0,-3-6 128 16,-3 2-128-16,0 0 128 0,-1-1-128 0,-1 1 0 0,-4-4 0 16,-3-1 128-16,-2-5-128 0,-1 0 128 0,-2-2-128 0,-1-1 128 15,-1 0-128-15,-2-2 160 0,-1 0-160 0,-2-2 160 16,-3-10-32-16,0 0-128 0,0 0 192 0,0 0-64 15,0 0 16-15,0 0 0 0,0 0 0 0,-13-6 0 16,3-2 32-16,-5-3 0 0,-2-2 0 0,1-3 0 16,-3-2-176-16,-3-1 160 0,-3-4-160 0,-3-1 160 15,0-4-160-15,-2 1 0 0,0-1 144 0,-1 3-144 16,-2-6 0-16,2 6 0 0,-1-4 0 0,1 2 0 16,2-4 0-16,1 0 0 0,3 3 0 0,1-3 0 15,-2-2 0-15,3 3 0 0,-1 3 0 0,1-4 0 16,-2 0 0-16,1 1 0 0,-2 1 0 0,3 5 0 15,4 5 0-15,2 1 0 0,-1 2 0 0,2 0-128 0,4 2 128 16,2 4 0-16,2 0 0 0,3 5-128 0,1 0 128 0,4 5 0 16,0 0 0-16,0 0 128 0,0 0-256 0,0 0-64 15,15 9 0-15,3 6 0 0,2 2 192 0,5 2-208 16,1 1 80-16,4 2 128 0,-1 1-144 0,3 2 144 16,1-2 0-16,-2 3 0 0,4 0 0 0,-2 3 0 15,-1-1 0-15,1 1 0 0,-2-4 144 0,1 1-16 16,0-2 0-16,-2 2 0 0,1-1 64 0,-2-2 0 15,-2 2 0-15,-3-3 0 0,-1-2-192 0,0-2 160 16,-4-1-160-16,-3-3 160 0,-3-3-32 0,-1 1-128 16,-2 0 192-16,-3-4-64 0,-7-8 0 0,5 8-128 15,-5-8 192-15,0 0-64 0,7 7-128 0,-7-7 160 16,0 0-160-16,0 0 160 0,-9-1 0 0,-1-5 0 0,-3-2 0 16,0 0 0-16,-1-4-32 0,-4-5-128 0,-3 1 192 15,-3-4-64-15,-2-1-128 0,-2-5 128 0,-2 1-128 0,-1-3 128 16,0 0-128-16,-1-2 0 0,-1-1 0 0,1 3 0 15,0-1 0-15,5 3 0 0,1-1 0 0,0 0 0 16,-2-4 0-16,5 6 0 0,-1-1 0 0,1 5 0 16,1-1 0-16,0 3 0 0,4 3 0 0,2 0 0 15,-1 2 0-15,3 4-176 0,3 1 176 0,1 6-128 16,1-3 128-16,2 3-128 0,7 3 128 0,0 0-128 16,0 0 128-16,0 0-160 0,0 0 160 0,8 9-160 15,3-1 32-15,3 5 0 0,3 2 0 0,2 3 0 16,5 1 128-16,4 4-192 0,3 1 192 0,0 0-192 15,2 6 192-15,3-2 0 0,0 1 0 0,2-2-128 16,-3 2 128-16,1-5 0 0,-1 3 0 0,1-4 0 0,-5-1 0 0,0 3 0 16,-1-3 0-16,-4-2 0 0,0-1 0 0,-2 0 0 15,-4-3 128-15,-2-1-128 0,-1 1 128 0,-4-6-128 16,-1 0 128-16,-4-1-128 0,-8-9 128 0,0 0-128 16,0 0 128-16,0 0-128 0,0 0 176 0,0 0-48 15,0 0 0-15,-12-1 0 0,-3-4 0 0,-2-3-128 16,0-5 192-16,-5-2-64 0,-3 0-128 0,-2-2 128 15,-4-1-128-15,0-3 128 0,-4-3-128 0,0-3 0 16,-1 0 0-16,0-2 128 0,1 2-128 0,-1-1 0 16,2 4 0-16,-2-1 0 0,-1 1 0 0,2 2 0 15,-1 2 0-15,3 4 0 0,3 5-256 0,2 3-48 16,2-4 0-16,7 5 0 0,1-2 144 0,5 6 32 0,1 0 0 0,12 3 0 16,0 0 128-16,0 0-128 0,0 0 128 0,5 9-128 15,5 4 128-15,7-1-160 0,4 1 160 0,6 5-160 16,7 6 160-16,6-1-128 0,-2 1 128 15,3 3-128-15,1-4 128 0,0 3 0 0,0-3 0 0,1 1 0 16,-1 6 0-16,0-5 0 0,0-1 0 0,-3-1 0 16,-1-1 0-16,-4-1 0 0,-1-3 0 0,-5-3 0 15,-1-2 0-15,-4 0 128 0,-5-4-128 0,-3 1 0 32,-1-5-704-32,-5 0-192 0,-1-1-64 0,-8-4-10944 0,0 0-2176 0</inkml:trace>
  <inkml:trace contextRef="#ctx0" brushRef="#br2" timeOffset="58528.7">25308 13127 8287 0,'0'0'368'0,"-9"6"80"0,-1 2-448 0,0-2 0 16,0-2 0-16,0 1 0 0,-3 2 3584 0,-1-4 640 15,-3 4 128-15,5-2 32 0,-6-6-2784 0,0-2-544 16,-1 2-112-16,0-3-32 0,0-1-16 0,-4-5-16 16,3-2 0-16,2 0 0 0,0 0-240 0,0 1-32 15,3-6-16-15,2 1 0 0,2-2 176 0,-1-1 16 16,5-5 16-16,2-2 0 0,2 3-96 0,3-3 0 0,4 0-16 0,2-1 0 15,4 3-304-15,3 3-64 0,1-3-16 0,3 5 0 16,2-1-176-16,1 5-128 0,2 2 192 0,2 0-192 16,1 2 256-16,-2 4-48 0,3 4-16 0,-2 1 0 15,-3-1-64-15,2 7 0 0,-2 0-128 0,-4 5 192 16,0 3-192-16,-3 4 0 0,-3 3 0 0,-1 1 0 16,-1 2 0-16,-4 3 0 0,-3-1 0 0,-2 5 0 15,-2 3 0-15,0-3 144 0,-6 2-144 0,-2-1 128 16,-3-2-128-16,-2 2 192 0,-1-4-192 0,-3 2 192 15,-7-6 48-15,1-3 16 0,-3-3 0 0,-2 0 0 16,1-5 112-16,3-3 16 0,-1-2 16 0,4-5 0 16,4-3 48-16,2-4 0 0,5-3 0 0,0-3 0 15,5-6-64-15,2-3 0 0,2-3 0 0,4-1 0 0,4-5-384 16,4-1 0-16,1 1 0 0,7-2 0 16,3 4 0-16,4 0 0 0,3 0 0 0,2 4 0 0,1 4-160 0,0 1 160 15,1 2 0-15,-2 6-144 0,-2 3 144 0,-1 3 0 16,1 8-144-16,0 2 144 0,-1 1 0 0,-2 7-144 15,-4 1 144-15,-4 4 0 0,-3 2-144 0,-4 1 144 16,-6 6 0-16,-5 1-144 0,-3 4 16 0,-5 2 0 16,-6-1 0-16,-3 2 0 0,-4-4 128 0,-2 1 0 15,-3 0 0-15,-1-3 0 0,-4-5 0 0,-3-1 0 16,-2-1 0-16,0-3 0 0,0-4 192 0,2-3 0 16,3-7 16-16,4-4 0 0,3-5 112 0,5-2 32 15,2-7 0-15,5-3 0 0,2-6-96 0,4-2 0 16,5-5-16-16,3-5 0 0,3 1-240 0,7-2 0 15,2-2 0-15,6 3 0 0,3 1 0 0,3 3 0 0,2 0 0 0,5 1 0 16,2 3 0-16,-3 7 0 0,1 1 0 0,-1 7-160 16,-2 5 160-16,-2 3 0 0,-5 6-144 0,0 3 144 15,-3 5-144-15,-3 6 144 0,-8 1-192 0,-1 1 192 16,-4 5-160-16,-4 3 160 0,-5-1-128 0,-3 4 128 16,-4 3 0-16,-4-4 0 0,-8 1 0 0,-5 1 0 15,-3-5 0-15,-3 1 0 0,-4-5 128 0,0-1-128 16,2-2 336-16,2-3 0 0,2-2 0 0,3-8 0 15,1-2 0-15,6-4 0 0,3-4 0 0,8-2 0 16,0-7-144-16,3 3-48 0,2-7 0 0,5-2 0 16,0-2-144-16,4-4 0 0,4 1 0 0,4-4-176 15,2 0-720-15,3 0-128 0,-1 4-48 16,4 0 0-16,0 1-1520 0,3 5-304 0,2 4-64 0,-1 4-14592 16</inkml:trace>
  <inkml:trace contextRef="#ctx0" brushRef="#br2" timeOffset="59928.24">23155 16225 30751 0,'-17'11'1360'0,"6"-6"288"0,-3 0-1328 0,1 2-320 0,0-2 0 0,2 0 0 15,1 1 0-15,0-2 0 0,1-2 0 0,0-2 0 16,1 0 640-16,8 0 224 0,-9-2 32 0,4-4 16 16,5 6-368-16,-4-9-80 0,2-2-16 0,-1 1 0 0,5-5-64 0,1-3 0 15,1-1-16-15,4-1 0 0,-2-4 80 0,4-2 32 16,4-3 0-16,-2 1 0 0,2-2-192 0,2 3-32 15,2-1-16-15,0 4 0 0,-2-2 16 0,1 6 0 16,0 2 0-16,-1 3 0 0,-1 1-128 0,3 5 0 16,0 3-128-16,0 3 192 0,-4 6-64 0,-2 3-128 15,1 3 176-15,-1 6-176 0,-4 3 128 0,-1 5-128 16,-6 1 0-16,-2 1 0 0,-3 7 128 0,-2 3-128 16,-5 0 144-16,0-1-144 0,-3 0 192 0,0-5-48 15,-3-1-16-15,1 2 0 0,-1-4 64 0,1-1 16 16,2-3 0-16,-1-3 0 0,2-4 48 0,2-5 0 15,-2-1 0-15,1-6 0 0,1-3 0 0,2-5 16 16,-1-6 0-16,2-1 0 0,2-7-80 0,2-4 0 0,2-1-16 0,2-7 0 16,3-5-176-16,5 0 0 0,1-5 0 0,4-1 128 15,1 1-128-15,3 4 0 0,-3 2 0 0,3 3 0 16,1 0 0-16,1 6 0 0,0 0-144 0,0 7 144 16,-1 6 0-16,3 2-128 0,0 7 128 0,-4 5 0 15,1 5-176-15,-4 5 176 0,-1 3-160 0,-3 4 160 16,-2 3 0-16,-3 3 0 0,-5 6-128 0,-3-1 128 15,-2 4 0-15,-4 1 0 0,-3 2 0 0,-4-3 160 16,0 0-160-16,-2-2 192 0,-2-4-192 0,-2 3 192 16,0-5-32-16,0-1 0 0,0-3 0 0,2-5 0 15,1-4 112-15,-2-2 32 0,0-6 0 0,0-6 0 16,1 0 80-16,2-11 0 0,0-2 16 0,2-4 0 16,-1-4-240-16,7-4-160 0,1-2 192 0,4-4-192 15,3-4 0-15,4 0 0 0,3-1 0 0,4 1 0 0,1 3 0 0,4 1 0 16,4 0 0-16,1 5 0 0,1 1 0 0,2 7-144 15,0 2 144-15,-1 4 0 0,2 6-192 0,1 3 32 16,0 5 16-16,1 5 0 0,-4 2-48 0,1 5 0 16,-2 2 0-16,-2 4 0 0,-4 4 192 0,-3 1-128 15,-2 2 128-15,-4 3-128 0,-2-3 128 0,-6 5 0 16,-2 1 0-16,-2-1 0 0,-4 0 0 0,-1-1 0 16,-3-3 160-16,-2-1-160 0,-1-3 240 0,-1-3-48 15,1-4-16-15,-1-5 0 0,-1-1 144 0,1-5 16 16,2-1 16-16,1-7 0 0,-1-3-48 0,2-4-16 15,0-7 0-15,2-1 0 0,3-7-288 0,1-1 160 16,1-5-160-16,5 0 128 0,3-2-128 0,2 3 0 0,3 1 0 16,4 2 0-16,3 1 0 0,0 6 0 0,1 0 0 15,0 4 0-15,-1 1-192 0,-1 5 192 0,-1 6-192 16,-10 5 192 0,12 0-512-16,-1 4 0 0,-4 2 16 0,-2 4 0 15,-2 4-848-15,-3-1-160 0,-1 2-32 0,-2-1-11728 0,-2 0-2352 0</inkml:trace>
  <inkml:trace contextRef="#ctx0" brushRef="#br2" timeOffset="61529.1">28589 8906 27583 0,'0'0'1216'0,"-6"7"256"0,-3 2-1168 0,0-1-304 0,-3 3 0 0,2 0 0 16,-1 3 672-16,-2 1 80 0,-1-1 16 0,1-4 0 15,-3 1 464-15,-1-3 112 0,2 0 0 0,-3-3 16 16,-2 2-384-16,-1 0-80 0,1-5 0 0,1-2-16 16,-4-2-368-16,4-2-64 0,0-2 0 0,3-2-16 15,2-6-64-15,3 0-16 0,2-1 0 0,4 1 0 16,2-2-80-16,1-1-16 0,4-4 0 0,3-2 0 15,4 1-128-15,1-3-128 0,0-4 144 0,1 0-144 0,2-2 160 0,5 0-160 16,0-1 160-16,2 5-160 0,4 0 0 0,0 6 128 16,0 1-128-16,1 2 0 0,-1 0 0 0,0 3-128 15,0 3 128-15,0 8-208 0,0 7 208 0,1 5 0 16,-4-1 0-16,-1 7-144 0,0 0 144 0,-4 5 0 16,-2 4 0-16,-3 6-128 0,-7 1 128 0,0 3 0 15,-4 1 0-15,-4 3-128 0,-5 1 128 0,-2-1 0 16,-3-3 0-16,-3-2 0 0,-3 0 128 0,-2-4 0 15,-4 1 0-15,-1 0 0 0,-1-6 208 0,0-3 48 16,0-1 16-16,0-2 0 0,-1-3-80 0,0-4 0 16,0-2-16-16,2-6 0 0,0-2 0 0,4-2 0 15,0-7 0-15,4 0 0 0,4-8 80 0,2 0 0 0,3-1 16 0,4-5 0 16,2-8-176-16,4-2-32 0,3 0-16 0,0 0 0 16,4-1-176-16,2 1 0 0,3 0 0 0,2 0 0 15,3 1 0-15,2 2 0 0,3-1 0 0,3 6 0 16,0 6-144-16,2 3 144 0,-2 5 0 0,1 1 0 15,-2 5-144-15,-4 3 144 0,-1 5 0 0,-1 3-144 16,-5 6 144-16,2 3-192 0,-2 3 192 0,-3 2-192 16,-4 3 192-16,-3 5-128 0,-4 0 128 0,-3 4-128 15,-4 2 128-15,-2 0 0 0,-4 1 0 0,-2 0 0 16,-3-1 0-16,-3 0 0 0,-3-6 0 0,-3 1 0 16,-4-6 0-16,-1 0 0 0,-3-2 0 0,-1-2 0 15,0 0 128-15,2-2-128 0,-1-7 160 0,3-2-160 16,3-6 176-16,0-3-176 0,4-7 192 0,0 1-192 15,2-7 208-15,3-4-64 0,5-3-16 0,2 1 0 16,3-7-128-16,2 1 160 0,3-6-160 0,2-4 160 0,3-2-160 0,2-1 0 16,4-4 0-16,3 2 0 0,2 3-128 0,5 2 128 15,3 1-160-15,3 4 160 0,5 2-176 0,2 3 176 16,1 5-192-16,3 6 192 0,1 3-160 0,2 7 160 16,2 4-128-16,0 5 128 0,-3 2-144 0,-1 2 144 15,-3 2-160-15,-5 6 160 0,-5 7-128 0,-3 1 128 16,-4 4 0-16,-4-1-144 0,-6 3 144 0,-4 5 0 15,-4-1-144-15,-4 0 144 0,-4 1 0 0,-4-1 0 16,-7-2 0-16,-4-3 0 0,-7-5 0 0,0 0 0 16,-3-2 0-16,-1-3 0 0,5-1 192 0,0-2-64 15,2-3 0-15,3-8 0 0,3-4 0 0,5-3-128 16,3-7 192-16,6 0-64 0,2-7 128 0,4-2 0 0,3-4 16 16,5-4 0-16,3-9-80 0,5 1-32 0,1-2 0 0,7 1 0 15,6 0-160-15,3 4 0 0,1-2 0 0,5 3 0 16,1 6 0-16,3 3 0 0,3 1 0 0,-2 5 0 15,0 4 0-15,-4 8 0 0,-1 3 0 0,-2 5 0 16,-6 7-176-16,-1 2 176 0,-5 2-128 0,-1 2 128 16,-6 1-160-16,-6 1 160 0,0 1-192 0,-4 2 192 31,-5 3-1040-31,-3 4-112 0,-4 3 0 0,-3 0-16 0,-4-3-2256 16,-1-2-448-16</inkml:trace>
  <inkml:trace contextRef="#ctx0" brushRef="#br2" timeOffset="62413.46">25149 13136 14735 0,'0'0'1312'0,"-6"11"-1056"16,1-3-256-16,1 2 0 0,0-2 1472 0,4-8 256 15,-4 10 32-15,4-10 16 0,-3 6-1008 0,3-6-208 16,-7 8-48-16,7-8 0 0,-6 5 512 0,6-5 80 15,-12 5 32-15,3-2 0 0,1 0-272 0,-3-1-48 16,0-2-16-16,0-2 0 0,-1-3 240 0,-1 0 48 16,1 0 16-16,-1-6 0 0,-2 1-80 0,2-4 0 15,0-3-16-15,2-1 0 0,-1-3-240 0,2-6-64 16,1 0 0-16,4-3 0 0,1-1-240 0,6 2-48 0,2-3-16 16,6 3 0-16,4 4-272 0,2-1-128 0,3 2 128 0,2 4-128 15,4 1 144-15,2 2-144 0,3 1 160 16,2 0-160-16,1 5 208 0,-1 5-48 0,-3 2-16 0,-2 2 0 15,-1 4-144-15,-3 3 0 0,-2 6 0 0,-2 1 0 16,-3 2 0-16,-2 5 0 0,-2 1 0 0,-5 5 0 16,-4 0 0-16,-6 5 0 0,-2 1 0 0,-4 0 0 15,-3 4 128-15,-2-1-128 0,-4-1 128 0,-5 0-128 16,-2-2 128-16,-5-5-128 0,-3 0 128 0,-2-6-128 16,-2-3 384-16,1-6-16 0,4-3 0 0,2-7 0 15,3-4 240-15,2-4 48 0,2-2 16 0,4-6 0 16,4-7-128-16,3-2-32 0,3 0 0 0,5-4 0 15,3 1-304-15,4-3-64 0,4 2-16 0,6-3 0 16,2 2-128-16,3 5 0 0,4 0 0 0,-1 1 0 16,5 4-128-16,2 2 128 0,2 2 0 0,-2 5 0 0,-4-2-144 15,-1 7 144-15,-2 1-192 0,-5 6 192 16,-4-1-640-16,0 3-32 0,-3 5 0 0,-5-2 0 16,-4-7-1824-16,-4 17-384 0,-2 1-64 0</inkml:trace>
  <inkml:trace contextRef="#ctx0" brushRef="#br2" timeOffset="63647.3">23437 15503 13823 0,'-8'11'608'0,"3"-1"128"0,-4-3-592 0,2 3-144 0,0-3 0 0,1 5 0 15,1-3 3200-15,0 2 624 0,1 1 112 0,0-5 32 16,4-7-3072-16,-4 10-592 0,4-10-128 0,0 0-32 16,-3 9 320-16,3-9 64 0,-4 9 16 0,4-9 0 15,0 0-64-15,0 0-16 0,0 0 0 0,0 0 0 16,0 0 192-16,0 0 48 0,4-11 0 0,2-1 0 15,-2 1 0-15,2-3 16 0,2-4 0 0,1 2 0 16,1-2-336-16,1 1-80 0,3 1-16 0,2 0 0 16,1 0-288-16,2 2 160 0,2 1-160 0,0 2 128 15,0 3 48-15,0 3 0 0,2 0 0 0,-1 4 0 16,-1 3-176-16,-2 5 192 0,-2 0-192 0,-3 6 192 0,-3 1-192 16,-3 2 0-16,-2 1 0 0,-3 5 0 0,-4-1 144 0,-3 5-144 15,-5 0 160-15,-3 1-160 0,-3 0 256 0,-3-3-64 16,-6 1 0-16,-1-2 0 0,-4-1 96 0,-1-3 16 15,0-3 0-15,1-2 0 0,1-5 112 0,2-1 32 16,3-6 0-16,3-2 0 0,2-2 32 0,3-6 16 16,2-2 0-16,4-5 0 0,0-4-176 0,6-2-16 15,1 1-16-15,6-4 0 0,3 1-288 0,4-5 128 16,3-1-128-16,4-2 0 0,1 2 0 0,5 4 0 16,0 1 0-16,4-1 0 0,4 5 0 0,0 5 0 15,-2 5 0-15,2 1 0 0,-3 6-128 0,-1 3 128 16,-1 3 0-16,-3 4-144 0,-2 2 144 0,-3 5-128 0,-3 4 128 0,-3 0-128 15,-3 0 128-15,-4 5 0 0,-3 3 0 0,-6 0 0 16,-3 3 0-16,-2-2 0 0,-2 1 0 0,-2-2 0 16,-5 1 128-16,2-4-128 0,-3 0 128 0,-1-3-128 15,-3-2 176-15,2-3-48 0,-2-4 0 0,1-4 0 16,-1-5 112-16,3-3 16 0,1-5 0 0,1-6 0 16,3 1 48-16,2-7 16 0,2-2 0 0,4-7 0 15,0-1-192-15,6-2-128 0,0-5 192 0,6 0-192 16,4-3 0-16,2 1 0 0,4 1 0 0,1 3 0 15,4 0 0-15,3 6 0 0,0-1 0 0,0 9 0 16,0 1-128-16,2 5 128 0,-1 4 0 0,-1 4-144 16,1 8 144-16,0 5-208 0,-1 8 80 0,-2 2 128 15,-3 3-240-15,-3 3 80 0,-3 2 16 0,-7 4 0 0,-2 0 144 0,-5 3 0 16,-4 2 0-16,-5-1 0 16,-6-2 0-16,-1-2 0 0,-1-1 0 0,-2 2 128 0,-2-6 16 0,0 1 16 15,1-5 0-15,0-4 0 0,-2-6 160 0,2-1 16 16,-1-8 16-16,2-4 0 0,0-1 0 0,2-7 0 15,-4-3 0-15,4-2 0 0,2-7-160 0,2-2-16 16,1-2-16-16,4-3 0 0,2-3-160 0,3-1 0 16,4-2 0-16,1-1 0 0,2 2-448 0,2 2 48 15,1 0 0-15,3-1 0 16,1 3-1760-16,0 4-336 0,-2 0-80 0</inkml:trace>
  <inkml:trace contextRef="#ctx0" brushRef="#br2" timeOffset="65566.06">5721 16092 16575 0,'0'0'1472'0,"0"0"-1168"15,0 0-304-15,0 0 0 0,0 0 496 0,12 0 32 16,-12 0 16-16,0 0 0 0,0 0 64 0,9-7 16 16,-4 0 0-16,-1-1 0 0,-4-1 400 0,-2-3 64 15,0 3 32-15,-1-2 0 0,1 2-176 0,-2-4-48 16,-5 2 0-16,0 1 0 0,0-3-352 0,-1 1-80 15,-4 4-16-15,-4-4 0 0,-3 5-144 0,-1-2-48 16,2 5 0-16,-2 1 0 0,-1 3 176 0,-1 2 16 16,-1 3 16-16,2 2 0 0,1 0 48 0,2 5 0 0,1 2 0 0,0 4 0 15,-2 1-304-15,4 3-48 0,1 1-16 0,0 3 0 16,3 1-144-16,2 2 128 0,0-1-128 0,3 3 128 16,-1 3-128-16,1-1 0 0,0 1 0 0,3 2 128 15,3-2-128-15,2-3 0 0,-2-1 0 0,4 0 0 16,2-5 0-16,2 3 0 0,2-4 0 0,2 4 0 15,1-4-128-15,3-2 128 0,1-1 0 0,3-1 0 16,1-3 0-16,3 0 0 0,-2-6 0 0,2 1 0 16,3-6 176-16,2-1 0 0,0-5 0 0,1-1 0 15,0-3 320-15,1-2 64 0,1-6 16 0,2-4 0 16,-4-3-80-16,1-4-16 0,-1-1 0 0,0-2 0 16,-4-2-224-16,0 0-64 0,-1-5 0 0,2 1 0 15,-1 1-16-15,-3-1-16 0,-3-2 0 0,0-1 0 0,-3 1 128 0,0 2 32 16,-2 3 0-16,-3 2 0 0,-2 1-16 0,-3 0 0 15,-5 3 0-15,0-1 0 0,-6 1-48 0,-6 3-16 16,-2 1 0-16,-4 1 0 0,-2 3-48 0,-5 1-16 16,-2 2 0-16,-2 2 0 0,-3 4-48 0,-1-1 0 15,-4 5 0-15,0 3 0 0,-1 4-128 0,0 0 0 16,0-1 0-16,2 3 0 0,2 1 0 0,3-1-224 16,5 0 48-16,3-1 16 15,5-1-1696-15,7 0-352 0,4-4-64 0,7-1-9440 16,-2-6-1904-16</inkml:trace>
  <inkml:trace contextRef="#ctx0" brushRef="#br2" timeOffset="66349.97">7294 13773 16927 0,'-12'-2'752'0,"12"2"144"0,-11-2-704 0,-1 1-192 16,1 1 0-16,1-2 0 0,1-1 864 0,0 0 144 15,-2 0 16-15,-3 1 16 0,1-1-48 0,-4-3-16 16,0 1 0-16,-1 1 0 0,-1-1-64 0,-4-1-16 0,2 2 0 0,1 1 0 16,1 3-16-16,-1 3-16 0,-2 1 0 0,0 3 0 15,2 0-304-15,0 5-64 0,-1 2-16 0,1 0 0 16,-3 3-304-16,0 1-176 0,3 2 192 0,-2 4-192 15,1-1 176-15,0 2-176 0,2 2 160 0,3 2-160 16,-1 3 128-16,5 2-128 0,1 0 0 0,5 1 144 16,2 2-144-16,4-1 0 0,2-3 0 0,4 1 0 15,4-1 0-15,4 0 0 0,3-2 0 0,2-1 0 16,1-2-128-16,4-5 128 0,3-4 0 0,1-4 0 16,0-3 0-16,4-2 0 0,2-4 0 0,1-1 0 15,-1-3 144-15,4-8 0 0,0 1 0 0,4 0 0 16,0-5 0-16,2 0 0 0,1-5 0 0,-3-6 0 0,-3-3 64 15,-1-3 16-15,-1-2 0 0,-1 1 0 0,-3-3 192 0,-3-3 32 16,-2-1 16-16,-2 2 0 0,-4 4 240 0,-4-3 64 16,-5-3 0-16,-4 0 0 0,-4-1 16 0,-3 3 16 15,-7 0 0-15,-4 1 0 0,-4 3-272 0,-7-1-48 16,0 0-16-16,-4 6 0 0,-4 4-160 0,-4 2-48 16,-1 3 0-16,-4 5 0 0,-3 0-128 0,-1 5-128 15,2-2 192-15,0 3-192 0,1 1 0 0,3 1 0 16,0 0 0-16,2 0 0 0,3 1-192 0,4 1-128 15,5 0-48-15,2 1 0 16,1 1-1648-16,6-2-336 0,6 0-64 0,6 0-9072 16,0 0-1824-16</inkml:trace>
  <inkml:trace contextRef="#ctx0" brushRef="#br2" timeOffset="67233.28">9047 11205 15663 0,'0'0'1392'0,"0"0"-1120"0,0 0-272 0,0 0 0 16,-8-4 1216-16,8 4 192 0,0 0 48 0,-10-3 0 15,0-5-688-15,1 2-144 0,1 2-32 0,-3-1 0 16,-2 0-80-16,-2 1 0 0,-4 1-16 0,0 1 0 16,-2 0 128-16,0 1 16 0,-2 1 16 0,-1 3 0 15,-2-1-176-15,1 2-32 0,-1 4-16 0,1 1 0 16,-1 1-256-16,0 1-48 0,-1 4-128 0,0 2 192 15,1-2-192-15,0 4 176 0,1 4-176 0,1 1 160 0,1-1-160 0,1 1 0 16,4 7 0-16,8-2 0 0,0 0 0 0,2 3 0 16,5 2 0-16,1 1 0 0,2-2 0 0,4-1 0 15,3-2 0-15,3 2 0 0,2 1 0 0,5-4 128 16,2-2-128-16,3-3 0 0,0-4 192 16,4-2-32-16,2-5-16 0,4-1 0 0,1-4 352 0,5 0 64 15,3-3 16-15,0-1 0 0,0-4-32 0,2-2 0 16,3-1 0-16,0-3 0 0,-2-4-96 0,1-1 0 15,-3-3-16-15,0-3 0 0,0 0-80 0,-2 0-16 16,1-1 0-16,-3-1 0 0,-2-5-64 0,-3 2-16 16,-3 1 0-16,-2-2 0 0,-4-1 192 0,-7 2 48 15,-6-1 0-15,-4 0 0 0,-5-1 128 0,-4 1 16 16,-6-5 16-16,-5 3 0 0,-6-2-160 0,-6 2-48 0,-4-1 0 16,-6-2 0-16,-4 3-224 0,-2 1-48 0,-1 2-16 0,2 5 0 15,-1 0-160-15,2 2 0 0,3-3 0 0,0 5 0 16,5 2 0-16,1-1-224 0,4 5 48 0,2-2 16 31,1 1-480-31,4 4-112 0,5-3-16 0,5 3 0 16,9 4-2224-16,0 0-448 0,6-8-80 0</inkml:trace>
  <inkml:trace contextRef="#ctx0" brushRef="#br2" timeOffset="68086.42">11087 9004 8287 0,'0'0'736'0,"0"0"-592"0,0 0-144 0,0 0 0 16,0 0 1280-16,0 11 240 0,0-11 32 0,0 0 16 15,-3 9-464-15,3-9-80 0,0 0-32 0,-10 10 0 16,4-7-304-16,6-3-64 0,-12 4-16 0,5-2 0 16,-1-2-272-16,8 0-48 0,-10 1-16 0,0-1 0 15,3-1 64-15,0-1 16 0,-2-2 0 0,0 1 0 16,0-2 96-16,0-1 0 0,-2 1 16 0,-1 0 0 15,1-4 48-15,-3 1 0 0,-3-3 0 0,1-1 0 16,0 2 80-16,0-3 32 0,-2 3 0 0,0-3 0 16,1-2 80-16,-3 1 0 0,-1 0 16 0,-2 4 0 15,-1-1-304-15,0 3-64 0,-2-2-16 0,0 3 0 0,-4 5-144 0,-3 1-48 16,-2-1 0-16,-3 5 0 0,-6-1-144 0,2 5 128 16,-1 0-128-16,1 1 128 15,0 3-128-15,2 1 0 0,1 2 0 0,4 2 0 0,1 2 0 0,3 3 0 16,4 3 0-16,2 2 0 0,0 6 0 0,3 1 0 15,4 4 0-15,4 2 0 0,3 3 0 0,4 3 0 16,5-2 0-16,4 3 0 0,2-2 0 0,5 1 0 16,2-4 0-16,5-1 0 0,2 2 0 0,3-4 0 15,1-2 144-15,6-3-144 0,0-3 0 0,2-2 0 16,2-3 0-16,1-4 0 0,5 1 0 0,2-6 144 16,2-3-144-16,1-2 0 0,2-5 192 0,1-3-192 0,-1 0 192 0,-1-7-192 15,2-2 416-15,-2-4-32 0,1-3 0 0,-1-2 0 16,2-2-32-16,0-2-16 0,-2-4 0 0,0-1 0 15,-1 0-144-15,-2 0-48 0,-5-3 0 0,-3-2 0 16,-3-3 144-16,-7-1 32 0,-6-1 0 0,-1-2 0 16,-5-1 288-16,-5-1 64 0,-7 0 16 0,-3-3 0 15,-5 1-112-15,-3 1-32 0,-9 1 0 0,-3 3 0 16,-6 2-192-16,-5 5-32 0,-3 2-16 0,-4 5 0 16,-1 0-112-16,-4 5-32 0,0 2 0 0,-1 4 0 15,-2 2-160-15,-1 4 0 0,-1 3 0 0,-2 3 0 31,-1 2-400-31,-2 1-16 0,0 3 0 0,3-2 0 0,3 4-2064 0,6 2-400 0</inkml:trace>
  <inkml:trace contextRef="#ctx0" brushRef="#br2" timeOffset="69667.88">23094 16156 10127 0,'0'0'896'0,"0"0"-704"0,0 0-192 0,-7-5 0 16,2 0 1584-16,0-3 272 0,1 1 64 0,1-2 16 16,-2 4-336-16,-1-1-80 0,3-4-16 0,1 4 0 15,2 6-224-15,0-10-64 0,-2 2 0 0,2 8 0 16,-1-10-192-16,1 10-64 0,0 0 0 0,0 0 0 16,0 0-240-16,0 0-48 0,0 0-16 0,0 0 0 15,11 1-160-15,0 2-48 0,-11-3 0 0,17 7 0 16,-2 2-32-16,3 3-16 0,0 4 0 0,2-2 0 15,-1-1 80-15,4 4 16 0,1 0 0 0,5 5 0 16,5 0-192-16,1-1-48 0,1 2 0 0,2 2 0 16,3 1-32-16,0 1-16 0,5-3 0 0,-3 1 0 15,3 2-80-15,-4-3 0 0,-2 3-128 0,0-3 192 16,1 0-192-16,0 1 0 0,1 0 0 0,-2-4 0 0,1-2 176 16,0-1-176-16,-2-1 192 0,-1-1-192 0,-1-1 0 0,-4-1 0 15,-5-2 0-15,-4-5 0 0,-2 0 176 0,-4-1-176 16,-4-1 160-16,-3-1-160 0,-1-3 192 0,-10-1-64 15,0 0-128-15,0 0 192 0,0 0 64 0,0 0 16 16,0 0 0-16,0 0 0 0,0 0-16 0,-10-7-16 16,-3-4 0-16,-2 4 0 0,-4-1-112 0,0 1 0 15,-3-4-128-15,-2 2 192 0,-5-5-32 0,0 2-16 16,-4 0 0-16,-2-3 0 0,1-1 128 0,1-1 32 16,2-1 0-16,-4 0 0 0,-1 1-176 0,2-1-128 15,1-1 144-15,-1-2-144 0,-2 0 160 0,0-2-160 0,-1 0 160 0,1 1-160 16,-4 1 176-16,2-2-176 15,2 1 192-15,6 1-192 0,1 2 176 0,3 1-176 0,2 0 160 0,3 4-160 16,0 4 0-16,3-1 128 0,2 3-128 0,3 0 0 16,3 4 0-16,10 4 0 0,0 0 0 0,0 0 0 15,0 0 0-15,0 0-192 0,0 0 192 0,0 0-160 16,0 0 160-16,14 14-160 0,5-1 160 0,5 4-160 16,4 2 160-16,5 1 0 0,3 2 0 0,5-1-128 15,2 2 128-15,-1 3 0 0,1-2 0 0,-5 1 0 16,-2 1 0-16,-3-2 0 0,-2 2 0 0,1-1 0 15,0 1 0-15,0-2 0 0,-3-1 0 0,0 0 0 16,0-1 0-16,-2-4 0 0,-1-4 0 0,-2-2 0 16,-1 1 0-16,-2-5 0 0,-2-2 0 0,-5-2 128 15,0-4-128-15,-4-3 0 0,-10 3 0 0,7-12 0 16,-6-1-1280-16,-3-4-160 0,-4-2-32 0,-4-4-16 16,-5-1-1904-16,-4-5-384 0</inkml:trace>
  <inkml:trace contextRef="#ctx0" brushRef="#br2" timeOffset="70302.42">22623 15226 12959 0,'-2'-13'576'0,"2"13"112"0,2-10-560 0,1-1-128 0,0 3 0 0,-1-4 0 31,1 2-464-31,-1-1-128 0,1 0-32 0,-1 2 0 16,1-3-80-16,-3 2-32 0,0-3 0 0,-3 1 0 0,3 6 1120 0,-2-4 240 0,-3 1 32 0,0-1 16 15,-2 4 432-15,0 0 96 0,-1-1 16 0,-1 2 0 16,-2-2-240-16,0 0-32 0,3 5-16 0,-3 0 0 15,-1-2 192-15,-1-1 32 0,-1 2 16 0,-3 1 0 16,2-1 48-16,1 2 0 0,3 1 0 0,1-1 0 16,-1 0-224-16,11 1-32 0,0 0-16 0,0 0 0 15,0 0-144-15,0 0-32 0,0 0 0 0,0 0 0 16,0 0-240-16,16 5-48 0,3 0-16 0,2 2 0 16,2 1 112-16,4 3 32 0,1-2 0 0,0 4 0 15,0 6-192-15,1 0-32 0,3 3-16 0,1-1 0 0,2-2-32 0,4 3 0 16,0 6 0-16,3 0 0 0,1 0 0 0,0-4 0 15,1-1 0-15,-2 2 0 0,-2 1-128 0,-3 2-16 16,-4-4-16-16,-5-2 0 0,-4-2-48 0,2-1-128 16,-5 0 192-16,-2-2-64 0,-2-2-128 0,-3-1 128 15,-4 0-128-15,-1-5 128 0,-3 0 80 0,-6-9 16 16,0 0 0-16,0 0 0 0,0 0 64 0,0 0 16 16,0 0 0-16,-9 0 0 0,-2-2-112 0,-2-3-32 15,-1-4 0-15,0-2 0 0,-1-1-32 0,-1-2-128 16,-2 2 192-16,0-4-64 0,-2-1-128 0,-3-1 0 15,-3-1 0-15,0 1 128 0,-2-4-128 0,-2 1 0 16,-1-5 144-16,-1 2-144 0,1 3 0 0,3-2 0 0,2 0 0 0,3 5 128 16,2 3-128-16,6 3 0 0,1 2 0 0,4 4 0 15,2 0 0-15,8 6-160 0,0 0 160 0,0 0-160 32,0 0-208-32,0 0-32 0,0 0-16 0,0 0 0 15,16 2-864-15,1 2-192 0,3 1-16 0,0 3-16208 0</inkml:trace>
  <inkml:trace contextRef="#ctx0" brushRef="#br2" timeOffset="71075.2">22963 15260 14735 0,'-9'1'1312'0,"5"3"-1056"0,-2 4-256 0,2-5 0 16,4-3 1344-16,0 0 192 0,0 0 64 0,0 0 0 16,0 0-448-16,0 0-96 0,0 0-16 0,0 0 0 15,0 0 64-15,14-1 16 0,0-1 0 0,1-6 0 0,-1-1-48 0,1-4-16 16,2-1 0-16,-2 3 0 0,3-2-240 0,-1-3-48 15,-1-2-16-15,1 1 0 0,0 1-176 0,0 1-16 16,-2-3-16-16,-3-1 0 0,0-3-176 0,1 1-48 16,-2 4 0-16,0-1 0 0,-4-1-128 15,3 3-48-15,-1-1 0 0,-1 3 0 0,-2 1-144 0,-1 1 0 16,3 1 0-16,-2 5 128 0,-6 6-128 0,0 0 0 16,0 0 144-16,0 0-144 0,0 0 0 0,0 0 0 15,0 0 0-15,0 0 0 0,0 0 0 0,8 12 0 16,-8-12 0-16,4 12 0 0,-3 4 0 0,2-1 0 15,-1-1 0-15,2 0-128 0,1-2 128 0,0 4 0 16,0 2 0-16,2-1 0 0,0 0 0 0,3-1 0 16,-1 1 0-16,3-1-128 0,-1 0 128 0,3 0 0 0,0 1 0 0,1-2 0 15,1 1 0-15,1 1 0 0,1-2 0 0,1 1 128 16,0 0-128-16,0-3 0 0,0-2 0 0,-1 2-128 16,0-5 128-16,-1-1 0 0,-3-4 0 0,-2 1 128 15,-2-3-128-15,-10-1 0 0,0 0 0 0,9-3 0 31,-9 3-1568-31,0 0-224 0,0-9-64 0</inkml:trace>
  <inkml:trace contextRef="#ctx0" brushRef="#br2" timeOffset="72354.25">25275 13182 6447 0,'-22'-8'272'0,"7"4"80"0,-1-1-352 0,-1 0 0 0,3-4 0 0,0 2 0 15,1-4 3744-15,2 2 672 0,1-3 144 0,2 0 32 16,2-3-2288-16,2 1-448 0,2-2-80 0,2-1-32 16,1 1-480-16,4-2-112 0,4 0 0 0,2 0-16 15,2 3-288-15,5 1-48 0,-2 4-16 0,3-2 0 16,3 1-352-16,-2 3-80 0,-1 3-16 0,2-1 0 16,-1 3-112-16,-1 3-32 0,-4 1 0 0,2 6 0 15,1-2 0-15,-3 6-16 0,-4 2 0 0,-2 4 0 16,-2 3-176-16,-6 5 0 0,-5 0 0 0,-2 1 128 15,-4-2-128-15,-4 7 128 0,0-3-128 0,-6 0 128 0,-1-5-128 0,-3-2 128 16,-2 0-128-16,-2-5 128 0,-5-4 16 16,0-2 0-16,-1-4 0 0,1-2 0 0,2-2 336 0,5-2 64 15,2-2 16-15,3-2 0 0,5-6-32 0,4 1 0 16,3-5 0-16,4-1 0 0,3-4-176 0,4 0-32 16,-1 0-16-16,5 0 0 0,-1 1-304 0,1 0 128 15,2 3-128-15,2 1 0 0,-1 1 128 0,1 0-128 16,-1 3 0-16,1 5 0 0,0 3 0 0,0 2 0 15,-10 0 0-15,13 6 0 0,-3 3 144 0,-2 1-144 16,-3 6 0-16,-1 0 144 0,-2-1-144 0,-3 3 0 16,-4 1 0-16,-3 0 0 0,-1-1 0 0,-1-3 0 15,-1 0 0-15,-1-3 0 0,0-2 128 0,0 0-128 0,2-4 0 16,0-2 128-16,-3 0 64 0,3 0 16 0,0-3 0 0,1-2 0 16,0-4 112-16,3-2 0 0,1-3 16 0,1 1 0 15,1-3-112-15,3-2-32 0,3-6 0 16,2 3 0-16,0 0-64 0,6 1 0 0,1 0-128 0,3 1 192 15,0 1-192-15,6 0 0 0,-2 1 0 0,2 5 0 16,1-3 0-16,0 4 0 0,-1 3 0 0,-3 3 0 16,-2 3 0-16,0 2-128 0,-2 2 128 0,-4 5 0 15,-4 1-160-15,-3 2 160 0,-5 2-128 0,-1 1 128 16,-5 1 0-16,-3 2-160 0,-6 1 160 0,-3-3 0 16,-7-6-160-16,0 1 160 0,-1 0-128 0,2-4 128 15,-1 1 0-15,4-5 0 0,3-1 0 0,3 1 0 16,3-3 0-16,3-3 0 0,1-4 0 0,3-1 0 15,5-5-1024-15,2 1-192 0,2-2-16 0,6-2-16 16,2-3-2016-16,3 2-416 0,8-11-80 0,10 7-16 0</inkml:trace>
  <inkml:trace contextRef="#ctx0" brushRef="#br2" timeOffset="73187.53">25178 13128 13823 0,'0'0'1216'0,"0"0"-960"0,0 0-256 0,0 0 0 16,0 0 1088-16,12 2 192 0,-12-2 16 0,0 0 16 15,0 0-352-15,10-2-80 0,-10 2-16 0,0 0 0 16,0 0 352-16,10 0 80 0,-10 0 16 0,12 2 0 16,-3 1-288-16,-1 1-48 0,-8-4-16 0,14 5 0 15,-3 0-80-15,-1 0-32 0,0 2 0 0,1-1 0 16,2 6-192-16,0-2-32 0,0 4-16 0,0-2 0 16,3 2-48-16,0 3-16 0,2-1 0 0,0 2 0 15,2 1 0-15,2 0 0 0,-1-2 0 0,2-1 0 16,4 1-112-16,0-2-32 0,-1 2 0 0,4-3 0 15,-1-3-48-15,-1 2-16 0,-3 1 0 0,-2-5 0 16,-3 1-176-16,-2-4-32 0,-2 3-128 0,-4-4 192 0,-2 2-64 16,-1-1-128-16,-9-6 176 0,0 0-176 0,0 0 256 0,9 4-64 15,-9-4-16-15,0 0 0 0,0 0 16 0,0 0 0 16,0 0 0-16,0 0 0 0,-13-1-192 0,-1-1 0 16,-2-2 0-16,-4-1 0 0,-5-2 144 0,-2-3 0 15,-7-2 0-15,1-1 0 0,0 1 176 0,0-1 16 16,0-2 16-16,0-1 0 0,0-1-144 0,0-2-16 15,4-3-16-15,1-1 0 0,1 5-48 0,6-1-128 16,-1 0 192-16,4 3-64 0,2 3-128 0,3 2 0 16,3-1 0-16,3 6 128 0,7 6-128 0,0 0 0 15,0 0 0-15,0 0 0 0,11-7-176 0,0 4 176 16,0 3-128-16,6 5 128 0,1 0 0 0,2 2-160 16,0 4 160-16,5 1 0 0,3 5-128 0,1-1 128 0,1 2 0 0,3 2 0 15,3-2-128-15,1 1 128 16,1 2 0-16,-1-1 0 0,-3-1 0 0,-1 0 0 0,-1-1 0 0,-4-2 0 15,-4-2 0-15,-2-2 0 0,-3-1 0 0,-3 2 0 16,-3-5 0-16,-3 0 0 0,-2-2 0 0,-8-6 0 16,0 0 0-16,0 0 0 0,0 0 0 0,0 0 0 15,0 0 0-15,-12-2 176 0,-2 1-176 0,-2-3 160 16,-3-5-16-16,-3-1 0 0,-4-3 0 0,-2-2 0 16,-4 1-144-16,-3-2 0 0,-1-3 0 0,-1-2 0 15,0 1 0-15,1-4 0 0,2-4 0 0,1 2 0 16,1-2 0-16,3 6 0 0,2 0 0 0,4 2 0 15,4 4 0-15,4 2 0 0,5 3 0 0,1 5 0 16,9 6 0-16,0 0 0 0,0 0-176 0,0 0 176 0,0 0-192 16,14 11 64-16,4 4 0 0,2 3 0 0,4 1 128 0,3 4 0 15,2 0-144-15,7-1 144 0,3 0 0 0,3 3 0 16,4-4-144-16,-4-1 144 0,-2 1-320 0,-1-3 0 16,-4-3 0-16,-4-1 0 15,-3-5-2368-15,-3-2-464 0,-3-4-112 0</inkml:trace>
  <inkml:trace contextRef="#ctx0" brushRef="#br2" timeOffset="74254.36">27693 8321 12895 0,'-13'-2'1152'0,"0"-1"-928"0,-1-1-224 0,0 2 0 16,0-1 1552-16,0 1 272 0,0-1 48 0,0 2 16 16,2-1-736-16,-4 1-160 0,0-3-32 0,1 2 0 15,-1 1-448-15,4-1-112 0,0 0-16 0,1 0 0 16,-2 1 32-16,2 1 0 0,0-1 0 0,4 0 0 15,7 1 80-15,-8 0 16 0,8 0 0 0,0 0 0 16,0 0 0-16,0 0 16 0,0 0 0 0,0 0 0 16,9 3-144-16,5 4-16 0,1 2-16 0,6-2 0 15,3 5-32-15,4 1-16 0,2-1 0 0,6 5 0 0,2 1-32 0,4 1 0 16,2 1 0-16,2 3 0 0,-1-2-80 0,-2 4 0 16,-4-6-16-16,2 0 0 0,-3 0-16 0,2 2 0 15,-1 1 0-15,2-3 0 0,-2 0-16 0,3 1 0 16,0 1 0-16,0-2 0 0,-5-1-144 0,1-1 192 15,-4 0-192-15,-2-2 192 0,-5-1-192 0,-2-1 160 16,-3-5-160-16,-3 0 160 0,-3-1-32 0,-2-3 0 16,-1-1 0-16,0 0 0 0,-13-3 16 0,10 3 0 15,-10-3 0-15,0 0 0 0,0 0 0 0,0 0 0 16,0 0 0-16,-4-12 0 0,-4 2 48 0,-2-2 16 16,0-3 0-16,-4-3 0 0,-4 1-16 0,-3-2-16 15,-3-4 0-15,-4-1 0 0,-4 1-48 0,-1 0-128 0,-2-1 192 16,-1-1-64-16,-1 1-128 0,1-1 0 0,4 2 0 0,3 1 0 15,0 2 0-15,3 2 0 0,5 0 0 0,-1 5 0 16,3 0 0-16,4 5 0 0,2-1 0 0,2 5 0 16,2 1 0-16,9 3 0 0,0 0 0 0,0 0 0 15,0 0 0-15,0 0 0 0,0 0 0 0,5 10 0 16,1 3 0-16,6-1 0 0,3-2 0 0,3 4-176 16,2 3 176-16,4 2 0 0,2 1 0 0,2 1 0 15,1 0 0-15,0 1 0 0,3-2 0 0,-2-1 128 16,0 0-128-16,-1-1 144 0,-4-1-144 0,-2 0 160 15,-2-3-160-15,-5-2 128 0,-2-2-128 0,-2-2 128 16,-1-1-128-16,-11-7 0 0,0 0 144 0,8 5-144 16,-8-5-304-16,0 0-128 0,0 0-16 0,0 0-16 15,0 0-2624-15,0 0-528 0</inkml:trace>
  <inkml:trace contextRef="#ctx0" brushRef="#br2" timeOffset="75090.28">28326 8948 8175 0,'-10'12'352'0,"4"-6"96"0,-4-1-448 0,0 2 0 0,1-3 0 0,0-1 0 16,9-3 1328-16,-9 2 176 0,1-1 32 0,8-1 16 16,0 0 112-16,0 0 0 0,0 0 16 0,-9-3 0 15,2-1-272-15,7 4-48 0,0 0-16 0,-5-9 0 16,1 0-384-16,2-2-96 0,-1 2-16 0,2-3 0 15,-1 1-192-15,-1-1-32 0,3-4-16 0,3-1 0 16,-1-3-96-16,2 0-32 0,1-6 0 0,5 2 0 16,2-4 144-16,5 3 16 0,1-3 16 0,2 2 0 15,2 3-304-15,0-1-64 0,-1 5-16 0,1 4 0 0,0 3-272 0,-1 2 0 16,1 3 128-16,-3 0-128 16,1 4 0-16,0 3 0 0,2 2 0 0,0 6 0 0,-1-1 0 0,0 6 0 15,-4 2 0-15,0 4 0 0,-3 2 0 0,-1-1 0 16,-3 2 0-16,-1 2-144 0,-4-3 144 0,-1 0 0 15,-4 0 0-15,-3 3 0 0,-3-2 0 0,-4 0 0 16,-3 3 0-16,-4-1 0 0,-3-3 0 0,-3-2 0 16,-2-2 0-16,-1 1 0 0,1-3 128 0,-1-1 64 15,1-3 16-15,-3 0 0 0,-1-5 288 0,-2 2 48 16,1-7 16-16,1-2 0 0,-2-4-48 0,4-1-16 16,6-3 0-16,2-1 0 0,3-4 80 0,5-2 0 15,2 0 16-15,4-1 0 0,2-4-240 0,5-1-48 16,3-5-16-16,1 1 0 0,6-4-288 0,3 5 0 15,5-4 0-15,4 5 0 0,3 2 0 0,2-1 0 0,-2 8 0 0,2 2 0 16,2 2-144-16,-2 6 144 0,-1 0-128 0,-1 1 128 16,-3 1-144-16,0 10 144 0,-2 0-160 0,-2 6 160 15,-2-2 0-15,-4 5 0 0,-3 0-128 0,-6 3 128 16,-2 2 0-16,-5 1 0 0,-3 0 0 0,-5 2 0 16,-5 3 0-16,-4 0 0 0,-4 1 0 0,-2-4 0 15,-3-3 0-15,-2 2 0 0,1-3 0 0,-3-3 0 16,-2-6 0-16,0 0 0 0,-2-4 128 0,2 0-128 15,2-5 240-15,3-2-16 0,3-2 0 0,5-5 0 16,2 0 96-16,5-2 32 0,2-1 0 0,5-3 0 16,2-1-112-16,2 0-32 0,3-4 0 0,4 0 0 15,2-2-208-15,4 1 0 0,3-1 128 0,1 0-128 16,4 3 0-16,2-1 0 0,4 3 0 0,0 3 0 0,3 1 0 16,0 4-192-16,-6 0 48 0,1 3 0 0,-4 3-80 0,0 2-16 15,-6 3 0-15,0 3 0 16,-3 1-368-16,-3 3-80 0,-6-11-16 0,5 14 0 15,-1-2-1792-15,-1 1-384 0,-1-1-64 0</inkml:trace>
  <inkml:trace contextRef="#ctx0" brushRef="#br2" timeOffset="78976.81">26760 14118 28559 0,'-9'-8'1264'0,"2"-3"272"0,1 1-1232 0,1-3-304 0,1 8 0 0,4 5 0 16,0 0 752-16,0 0 80 0,0 0 32 0,0 0 0 16,0 0 16-16,-7 5 0 0,-2 3 0 0,1 5 0 15,0 6 16-15,1 8 16 0,0 2 0 0,-1 6 0 16,-1 5-368-16,0 6-80 0,0 6-16 0,0 2 0 15,-2 5 64-15,2 4 16 0,-2 1 0 0,0 3 0 16,0 2-64-16,-2 2-16 0,0 0 0 0,0 0 0 16,2-1-96-16,0-1-32 0,-1-3 0 0,1 0 0 0,2-1-64 0,0-3-32 15,1-1 0-15,3-1 0 0,-1-1 0 16,-1-6 0-16,1-4 0 0,1 1 0 0,0-4 16 0,0 1 0 16,1-6 0-16,0-3 0 0,0-5-240 0,2-2 144 15,-1-5-144-15,3-2 128 0,-1-4-128 0,1-4 0 16,-1-6 0-16,1-10 0 15,0 0-672-15,0 0-16 0,0 0 0 0,1-13 0 16,0-7-1536-16,2-4-304 0,-1-6-64 0,1 0-9008 16,2-11-1808-16</inkml:trace>
  <inkml:trace contextRef="#ctx0" brushRef="#br2" timeOffset="79426.42">26556 14380 12895 0,'-15'-11'1152'0,"5"4"-928"0,0-4-224 0,5 5 0 16,5 6 3920-16,-4-12 752 0,1 3 128 0,3 9 48 16,4-14-3600-16,2 3-720 0,3 2-144 0,2-4-16 15,4-1 272-15,3 2 48 0,2-4 16 0,7-1 0 16,4-4 80-16,4 0 32 0,2 0 0 0,2 2 0 15,-1-1-224-15,3 1-32 0,2 1-16 0,3 2 0 16,2-1-48-16,5 6-16 0,5-1 0 0,0 3 0 16,6 2-48-16,-3 5-16 0,-4 4 0 0,-1 8 0 0,-2 1-208 0,0 6-32 15,-2 3-16-15,-4 9 0 0,-2 4-32 16,-5 4-128-16,-4-1 192 0,-7 2-64 0,-2 9-128 0,-10-1 0 16,-7 3 0-16,-4 1 0 0,-7-3 0 0,-5 1 0 15,-6 2 0-15,-5-7 0 0,-4-4 272 0,-6 1 32 16,-7-7 0-16,-4 0 0 0,-3-4 224 0,-4 0 48 15,-3-2 16-15,-2-3 0 0,-5-2-16 0,-2-4 0 16,-1-3 0-16,-3-1 0 0,-4-3-112 0,1-4-16 16,4-1-16-16,3-1 0 0,4-5-240 0,3-2-32 15,2-5-16-15,3-2 0 0,2-2-144 0,1-1-192 16,4 0 32-16,7-2 16 16,4 4-336-16,9-3-64 0,6-4-16 0,9 3 0 15,7 2-1104-15,10 1-240 0,11-1-32 0,10 3-11136 0,8-1-2224 0</inkml:trace>
  <inkml:trace contextRef="#ctx0" brushRef="#br2" timeOffset="79841.82">29062 14318 26719 0,'0'0'2368'0,"1"-9"-1888"0,2 0-480 0,-3 0 0 15,0-2 320-15,-2 1-16 0,0-3-16 0,-2 3 0 0,-2 1 624 0,-5 0 128 16,0 0 32-16,-3 4 0 0,-4-3 80 0,-3 6 0 16,-5 1 16-16,-4 2 0 0,-5 3-304 0,-4 5-64 15,-7 1-16-15,0 4 0 0,-1 1-304 0,0 4-64 16,0 3-16-16,0 2 0 0,1-1-16 0,-1 5-16 15,-2 3 0-15,-3 2 0 0,-3 4-80 0,-2 8-16 16,4 1 0-16,0 3 0 0,4 5-272 0,4-1 160 16,8-1-160-16,4 0 128 0,7-2-128 0,5-5 192 15,7-3-192-15,6 0 192 0,5-3 0 0,6-1 0 16,3-4 0-16,5-1 0 0,6-5-192 0,6 0 0 16,2 1 0-16,9-5 128 0,0-2-128 0,2-2 0 15,5 1 0-15,4-5 0 0,2-3 0 0,0 0 0 16,-2-5 0-16,-1 3 0 0,-4-6-384 0,0 0 32 0,-2-3 16 0,1-4 0 31,1-3-1536-31,0-3-304 0,1-5-64 0</inkml:trace>
  <inkml:trace contextRef="#ctx0" brushRef="#br2" timeOffset="80394.42">29442 15555 31903 0,'-19'9'1408'0,"7"-4"304"0,2 1-1376 0,2-2-336 15,8-4 0-15,-6 4 0 0,6-4 0 0,0 0 0 16,0 0 0-16,0 0 0 0,0 0 0 0,-1-14 192 15,1-4-64-15,5-1 0 0,3-4 304 0,2 0 64 16,2-5 16-16,4 0 0 0,-1-1 304 0,1-2 64 16,1-3 16-16,2-3 0 0,3-5-192 0,-1-3-16 15,0-2-16-15,2-6 0 0,-1-4-176 0,5-5-48 16,0-2 0-16,5-4 0 0,-1-5-128 0,4-3-48 16,0-2 0-16,2 1 0 0,-1-4-16 0,-1 6 0 15,0 6 0-15,-4 8 0 0,-3 4-128 0,-1 8-128 16,-4 9 144-16,-3 5-144 0,1 8 176 0,-2 5-176 0,-2 3 192 0,1 4-192 15,-2 2 160-15,-3 7-160 0,0 3 128 0,0 0-128 16,-3 2 0-16,-10 1 0 0,13 7 128 0,-3 4-128 16,3 0 0-16,-2 7 0 0,-3 1-160 0,2 8 160 15,-4 6-160-15,1 6 160 0,-2 1-160 0,1 8 160 16,2 3-128-16,-1 6 128 0,1 4 0 0,2 7-144 16,0 3 144-16,-1 0 0 0,-1 4 0 0,2-1-128 15,3-3 128-15,-2-3 0 0,1-3 0 0,-1-4 0 16,2 2 0-16,-2-5 0 0,1-6 0 0,-2-5 0 15,-3-1 0-15,1-5 0 0,-2-5 0 0,1-1 0 16,0-1 0-16,0-2 0 0,-3-7 0 0,-1-1 128 16,1-3-272-16,-1-6-48 0,-3-15-16 0,1 10 0 15,-1-10-1104-15,0 0-224 16,0 0-32-16,0 0-16 0,-14-5-1264 0,-1-5-256 0</inkml:trace>
  <inkml:trace contextRef="#ctx0" brushRef="#br2" timeOffset="80608.89">29667 14975 32255 0,'0'0'1424'0,"0"0"304"0,16-4-1392 0,6 3-336 16,5 1 0-16,7 1 0 0,7 3 1488 0,3 1 240 16,4 2 32-16,1-2 16 0,-1 0-944 0,2 0-192 15,2-4-48-15,4 0 0 0,3 2-272 0,2-2-64 16,0-2-16-16,-3 1 0 0,-5-3-240 0,-7 0 0 0,-6-4 0 15,-1 1-160 1,-5-4-1440-16,-4 1-272 0,-4-3-64 0,-6 2-9168 0,-5-3-1824 0</inkml:trace>
  <inkml:trace contextRef="#ctx0" brushRef="#br2" timeOffset="81709.7">25314 13084 4607 0,'0'0'400'0,"0"0"-400"0,-7 4 0 0,-3-4 0 0,10 0 3072 0,-11 1 512 16,11-1 128-16,-10 0 0 0,1 0-1696 0,9 0-352 15,0 0-64-15,-10 1 0 16,0-1-128-16,10 0-32 0,-9-2 0 0,9 2 0 0,0 0-272 0,0 0-48 16,0 0-16-16,0 0 0 0,0 0-400 0,0 0-64 15,10 5-32-15,3-3 0 0,-2 3 32 0,3 3 0 16,2-3 0-16,3 5 0 0,2 0-176 0,2 4-16 16,1 2-16-16,4 1 0 0,3 1-128 0,5 3-32 15,2 3 0-15,1 2 0 0,3 0-32 0,-1 3-16 16,-4-1 0-16,-2 0 0 0,-1-1-32 0,-2-1 0 15,-3 0 0-15,-2 0 0 0,0-4-64 0,-4 0-128 16,-2-1 176-16,0 0-176 0,-4-9 160 0,-1 1-160 0,-4-2 128 0,0-3-128 16,-5 1 128-16,0-3-128 0,-1 1 128 0,-6-7-128 15,0 0 176-15,0 0-48 0,0 0-128 0,0 0 192 16,0 0 16-16,-10-7 0 0,-3-2 0 0,3-1 0 16,-3-5 0-16,-2 0 0 0,-4 0 0 0,-1-5 0 15,-2 0-64-15,-2-1-16 0,-1-1 0 0,-6-2 0 16,-4 0-128-16,-1-1 128 0,-2-3-128 0,-3 3 128 15,-2-3-128-15,1 1 0 0,0-2 0 0,4 6 128 16,4 0-128-16,3 3 0 0,3 1 0 0,3 2 0 16,2 2 0-16,4 5 0 0,2-1 0 0,4 6 128 15,3-1-128-15,3 3 0 0,7 3 0 0,0 0 0 16,0 0 0-16,0 0 0 0,0 0 0 0,0 0 0 16,6 11-160-16,4 3 160 0,4 0 0 0,4 0-144 15,4 4 144-15,3 3 0 0,0 1 0 0,7 0-128 0,3 1 128 0,1-1 0 16,1 0 0-16,1 0 0 0,-1 1 0 0,-1 1 0 15,-3-4 128-15,-4 0-128 0,-3-2 128 0,-5 0-128 16,-3 0 160-16,-4-3-160 0,-4-5 192 0,-2 0-64 16,-8-10-128-16,4 9 192 0,-4-9 96 0,0 0 16 15,-4 9 0-15,-5-3 0 0,-3 2-48 0,-4-8-16 16,-4-5 0-16,-3 0 0 0,-3-1-112 0,-3-5-128 16,-3 0 176-16,-2-3-176 0,2-1 0 0,2-3 0 15,-1 0-192-15,7 0 48 16,0-1-496-16,3-1-80 0,4 0-32 0,1-2 0 15,4-1-1488-15,2 1-320 0,7 2-48 0,2 0-14608 0</inkml:trace>
  <inkml:trace contextRef="#ctx0" brushRef="#br2" timeOffset="82812.7">28387 8133 6447 0,'-17'-4'576'0,"7"3"-576"0,-3-2 0 0,-1 2 0 16,-1 1 944-16,0-1 80 0,-3 0 0 0,3 1 16 15,0-2-784-15,1 1-256 0,0 0 128 0,3 1-128 16,1-3 0-16,10 3-224 0,0 0 32 0,0 0 16 31,0 0-544-31,0 0-112 0,0 0-32 0,0 0 0 16,0 0 352-16,-1 10 80 0,1-10 16 0,3 11 0 0,-3-11 256 0,0 0 160 0,7 6-192 0,0 0 192 15,-7-6 0-15,0 0 0 0,0 0 128 0,0 0-128 16,6 9 880-16,-6-9 80 0,0 0 0 0,0 0 16 16,-4 10-16-16,-1-1 0 0,-1-4 0 0,-1 0 0 15,1 2-512-15,-2-5-128 0,-1 3 0 0,0-1-16 16,-1 1-304-16,0-1 0 0,0-1 0 0,0 0 0 0,-2 2 0 0,3-2 0 15,-2-2-208-15,2 2 80 0,-1-2 128 16,1 2 144-16,0-1-16 0,-1 3-128 0,-1-1 624 0,0-1 16 16,2 2 0-16,-1 0 0 0,0 1 176 0,3-2 32 15,-4 1 16-15,4 1 0 0,-3-2 64 0,10-4 16 16,-8 5 0-16,2 3 0 0,6-8-64 0,-7 5-16 16,7-5 0-16,0 0 0 0,-7 4-192 0,7-4-32 15,-5 9-16-15,5-9 0 0,0 0-112 0,0 0-32 16,0 0 0-16,0 0 0 0,0 0 80 0,0 0 16 15,1-10 0-15,-1 10 0 0,5-11 0 0,1 1 16 16,2-4 0-16,1 2 0 0,1-2-144 0,-1-2-16 16,1 1-16-16,0-1 0 0,2-1-192 0,0 0-32 15,2-2-16-15,-1 0 0 0,-3 0-48 0,0-1-128 0,-1 0 192 16,3-2-64-16,-2 2 32 0,3 1 0 0,-1 0 0 0,-2-2 0 16,2 5-160-16,-2-1 0 0,0 3 144 0,-1 3-144 15,-1-5 0-15,1 6 0 0,-2 3 0 0,0 3 0 16,-7 4 0-16,6-7 0 0,3 2 0 0,-9 5 0 15,0 0 0-15,0 0 0 0,0 0 0 0,9 9 0 16,-3-2 0-16,-1 2 0 0,-1-1 0 0,-1 1 0 16,2 0 0-16,0 3 0 0,1-1 0 0,2 2 0 15,2-2 0-15,0 1 0 0,1 2 0 0,0 2 0 16,4 2 0-16,0 0 144 0,2 2-144 0,-2-2 160 16,1 0-160-16,0 2 0 0,0 3 144 0,1 1-144 15,-1-4 240-15,2 0-32 0,0 0 0 0,1 0 0 16,0-1 32-16,0-1 0 0,-1-1 0 0,0 0 0 0,-1 0-80 0,0-1-16 15,0 0 0-15,-2-2 0 0,-1-2 96 0,0 0 16 16,-3-1 0-16,-1-4 0 0,-2-1-256 0,-8-6 0 16,8 9 0-16,-3-4-160 0,-5-5 160 0,0 0 128 15,0 0-128-15,0 0 176 0,0 0-176 0,0 0 160 16,0 0-160-16,0 0 160 0,0 0-160 0,0 0 0 16,-9-5 0-16,2-2 0 15,-1-3-400-15,0 4-64 0,-1-3-16 0,0 1 0 16,0-4-2720-16,-1 0-528 0</inkml:trace>
  <inkml:trace contextRef="#ctx0" brushRef="#br2" timeOffset="103842.39">22531 17558 2751 0,'0'0'256'0,"-3"9"-256"0,-1 2 0 0,1-3 0 0,3-8 896 0,-6 13 144 15,3-4 32-15,-1 1 0 0,4-10-496 0,-4 10-80 16,4-10-32-16,0 0 0 0,-4 9 144 0,4-9 32 16,0 0 0-16,0 0 0 0,-4 10-64 0,4-10 0 15,0 0 0-15,0 0 0 0,0 0-32 0,0 0-16 16,0 0 0-16,0 0 0 0,8-9-192 0,0 1-32 15,-2-2-16-15,-1 1 0 0,3-3 80 0,-2-2 16 16,-1 1 0-16,1 0 0 0,2-1 96 0,0-2 32 16,-1-1 0-16,0 2 0 0,-1 0-64 0,2 1-16 15,1-3 0-15,-1-1 0 0,1-2-32 0,2 0 0 0,0 1 0 0,0 0 0 16,0-3-64-16,1 2-16 16,4 1 0-16,-2-2 0 0,0 2-80 0,-2 0-32 0,1-3 0 0,1 2 0 15,1 0 0-15,0-1 0 0,2 2 0 0,-4-1 0 16,-2-2 48-16,2 1 16 0,-2 1 0 0,2 0 0 15,0 1 128-15,2 0 32 0,1 0 0 0,2-1 0 16,0 1-112-16,0-1 0 0,0-3-16 0,-1 2 0 16,1 0-96-16,3 0-16 0,-1-2 0 0,-2-1 0 15,-3 1-192-15,0 2 176 0,0-3-176 0,1 1 160 16,-1 2-160-16,2-1 0 0,-1-4 144 0,1 3-144 16,-2 4 0-16,0-1 144 0,3 0-144 0,0 0 0 15,-1 0 144-15,1 2-144 0,-1-1 0 0,-1 3 144 16,0-2-144-16,-1 3 128 0,0-3-128 0,0 0 128 15,2 0-128-15,1 2 0 0,-1-1 0 0,-1 1 128 16,1-3-128-16,0 2 192 0,1-1-192 0,0 1 192 0,-3-1-32 16,1 0 0-16,1-2 0 0,1 1 0 0,-4 0 16 0,0-2 0 15,-2 1 0-15,0 0 0 0,-2-1-176 0,0 1 128 16,0 1-128-16,0 1 128 0,1-1 0 0,-1 2-128 16,0 1 192-16,-1 1-64 0,1 1 0 0,-2 1 0 15,1-2 0-15,-1-2 0 0,3-1-128 0,-1-1 128 16,0 1-128-16,0 2 128 0,0-1-128 0,2 0 160 15,-1-1-160-15,2 0 160 0,0 0-160 0,-2 0 192 16,1 1-192-16,0 0 192 0,1-1-192 0,2 1 160 16,0-3-160-16,2 3 160 0,-1-2-160 0,0 0 0 15,-2 1 144-15,-2 0-144 0,1 0 0 0,-1 2 0 16,-1-1 0-16,0 3 0 0,1 0 0 0,-2 0 0 16,0-2 0-16,0-1 128 0,-1-1-128 0,3 2 0 0,-2-1 128 0,-1 1-128 15,0-1 128-15,0 1-128 0,-2-2 128 16,3-1-128-16,1-3 0 0,-1 2 144 0,-1 0-144 0,1-3 0 15,0 1 160-15,1 0-160 0,1-4 128 0,1 2-128 16,-3-1 128-16,2 0-128 0,0 1 0 0,1 0 128 16,-1 0-128-16,1 2 0 0,-2 0 0 0,1 1 0 15,1-2 0-15,-2 1 0 0,-1 1 128 0,0-2-128 16,1 4 0-16,0-3 0 0,-1-1 0 0,0 4 128 16,2 1-128-16,-1 1 160 0,1-4-160 0,0 2 160 15,2-2-32-15,2-1 0 0,-4 2 0 0,4-3 0 16,-4-1-128-16,2-2 192 0,2 3-192 0,0-1 192 15,-1-1-192-15,-1 2 0 0,3-4 144 0,-3 3-144 16,0 1 0-16,-2-2 0 0,0-1 0 0,-1 5 128 16,1-3-128-16,-3 2 0 0,1 0 0 0,0 3 0 15,-1-4 0-15,2 2 128 0,1 2-128 0,-1 0 0 16,-1-2 128-16,1 0-128 0,-2-1 160 0,1-1-160 0,0 3 160 0,0 0-160 16,1-1 160-16,1 1-160 0,-2 0 176 0,2 0-176 15,-1 1 192-15,0-1-192 0,2 2 176 0,-1 0-176 16,-1-1 160-16,0 2-160 0,1 1 128 0,-1 1-128 15,-1 1 0-15,1-2 144 0,0 0-144 0,-1 2 0 16,0 4 0-16,-1-3 0 0,0 1 0 0,0 0 0 16,0 0 0-16,-1 0 0 0,-3 2 0 0,1-3 0 15,3 2 128-15,-3 1-128 0,3-3 0 0,-1 0 0 16,1 3 0-16,-2-3 0 0,0 4 0 0,-1-2 0 16,0 2 0-16,1-1 0 0,-1 2 0 0,1 1 0 15,-2 0 0-15,-5 7 0 0,6-6 0 0,-6 6 0 0,5-8 0 0,-5 8 0 16,4-5 0-16,0-2 0 0,-2 0 0 0,-2 7 0 15,1-6-144-15,-1 6 144 0,3-10 0 0,-2 3 0 16,2 0 0-16,-2 2 0 0,-1-2 0 0,0-2 0 16,0 9 0-16,3-6 0 0,-1-3 0 0,-2 9 0 15,3-7 0-15,-1-2 0 0,1 2 0 0,-1-4 0 16,3 3 0-16,-2-2 0 0,1 2 0 0,1 0 0 16,1-1 0-16,-2-5 0 0,0 2 0 0,2 2 0 15,1-3 0-15,-1 3 0 0,0-1 0 0,2 1 0 16,0-2 0-16,0-1 0 0,1 2 0 0,-1 2 0 15,0-2 0-15,-1 1 0 0,-3-4 0 0,1 1 0 16,4 4 0-16,-3-3 128 0,2 4-128 0,1-5 0 16,0-1 0-16,1 1 0 0,0 2 0 0,0-4 0 15,0-1 0-15,1 1 0 0,-1-2 0 0,0 2 0 0,0 1 0 0,0 0 144 16,3-1-144-16,-2 0 128 0,3-2 16 0,-3 2 0 16,1 2 0-16,1-1 0 0,1-2-16 0,-1-2-128 15,-1 0 192-15,2 2-64 0,-1-1-128 0,0 1 160 16,1-2-160-16,1 0 160 0,-2 0-160 0,-1 0 0 15,1-1 144-15,0-1-144 0,0 1 0 0,-2 1 144 16,1-2-144-16,1-2 0 0,0-2 128 0,-1 1-128 16,-1 0 0-16,2-1 0 0,0 0 160 0,0 1-160 15,1-4 128-15,-1 2-128 0,-1-3 176 0,0 4-48 16,1-4-128-16,0 4 192 0,1-3-192 0,0 3 144 16,1 0-144-16,-1-2 128 0,-1 2-128 0,1 3 128 15,0-1-128-15,-2-2 128 0,1 0-128 0,1-3 0 0,-3 2 0 0,2 2 128 16,0-3-128-16,0 2 0 0,-2-3 0 0,0 2 128 15,1 1-128-15,1-3 0 0,-3 3 144 0,0-1-144 16,1 0 0-16,1 4 128 0,2-1-128 0,-3-2 0 16,1 0 0-16,0-1 128 0,-3 2-128 0,4 0 0 15,-3-1 0-15,2-3 0 0,-1 3 0 0,2-3 128 16,0 3-128-16,4-4 0 0,0 1 0 0,-1 1 128 16,1 0-128-16,-1 1 0 0,2-2 0 0,0-1 128 15,0 3-128-15,1 0 0 0,0 0 0 0,1 1 0 16,-1-5 0-16,-1 2 0 0,-1-4 0 0,0 6 128 15,1-2-128-15,-1 2 0 0,-2-3 0 0,-1 1 0 16,1-1 0-16,-1 3 128 0,-2-3-128 0,0 3 0 16,2-3 0-16,2 2 0 0,-4-2 0 0,1 5 128 15,0 2-128-15,-1-2 0 0,1 1 0 0,0 2 128 16,1 1-128-16,-1-3 0 0,-1-3 0 0,1 2 0 0,0 4 0 0,5 0 0 16,-3 1 0-16,0 0 0 0,-2-5 0 0,1 0 128 15,2 2-128-15,-1-1 0 0,1 1 0 0,-1-2 0 16,0 2 0-16,1 1 128 0,-3-2-128 0,3 1 0 15,-2-5 0-15,2 4 0 0,1 0 0 0,-1 2 0 16,2-1 0-16,0-3 128 0,-4 1-128 0,2-1 0 16,1-1 0-16,1 3 0 0,-4 0 0 0,1-2 0 15,1 0 0-15,0 3 128 0,-2 0-128 0,-3 1 0 16,3-3 0-16,-2 1 0 0,-2-1 0 0,2-1 0 16,0 1 0-16,2 2 0 0,-1 2 0 0,1-3 128 15,-2-1-128-15,0 0 0 0,-3 1 144 0,0-1-144 0,1-2 192 16,1 4-192-16,2 1 0 0,0-1 0 0,-2-2 0 15,2 3 0-15,-1 1 0 0,1 0 0 0,0 0 0 0,0 0 0 16,-1-2 0-16,1 4 0 0,0-2 0 0,1-1 0 16,0 4 0-16,0-1 0 0,-2 0 0 0,5-1 0 15,-2-3 0-15,2 2 0 0,-1 2 0 0,2-1 0 16,-2-3 0-16,2 1 0 0,0 1 0 0,0 0 0 16,-2 0 0-16,3 1 0 0,-1 0 0 0,-1-3 0 15,-1-1 128-15,2-1-128 0,2 0 0 0,-2 3 0 16,0 0 0-16,-1-1 0 0,0-4 0 0,1 3 0 15,0 1 0-15,0 0 0 0,-2-1 0 0,1-3 0 16,-1 1 128-16,2 0-128 0,1-1 0 0,0 1 0 16,2-4 128-16,-2 3-128 0,-3-1 0 0,2 0 0 15,-1 0 0-15,2-2 0 0,-3-3 0 0,2 3 0 0,0-1 0 16,-2 0 0-16,-1-1 0 0,-2-1 0 0,1 0 0 16,0 2 0-16,0-2 0 0,-1 1 0 0,-2 1 0 0,1-1 0 15,0-1 0-15,0 4 0 0,-3-1 0 0,3 5 0 16,-3-2 0-16,-1 2 0 0,-2 0 0 0,3 0 0 15,-2-1 0-15,3 4 0 0,-1-1 0 0,0 2 0 16,-2-1 0-16,2 0 0 0,-1-5 0 0,-1 5 0 16,2 0 0-16,-1 2 0 0,0-1 0 0,-1 1 0 15,-1 0 0-15,2 0 0 0,-2 1 0 0,1-1 0 16,0 3 0-16,0-1 0 0,0 0 0 0,0 3 0 16,-2 0 0-16,1-2 0 0,-1 1 0 0,0 3 0 15,2-2 0-15,-1 0-144 0,0 3 144 0,0-1 0 16,-3-1 0-16,1 3 0 0,-1-3 0 0,2 3 0 0,-1-3 0 0,-1 3 0 15,-3 9 0-15,6-6-128 0,-6 6 128 0,6-8 0 16,-1-2 0-16,-1 3 0 0,0-4 0 0,-4 11-128 16,0 0 128-16,0 0 0 0,5-5 0 0,-5 5 0 15,3-7 0-15,-3 7 0 0,0 0 0 0,0 0-128 16,0 0 128-16,0 0 0 0,0 0 0 0,0 0 0 16,0 0 0-16,0 0-160 0,0 0 160 0,0 0 0 15,0 0-128-15,0 0 128 0,0 0 0 0,0 0 0 16,0 0 0-16,0 0-128 0,4-7 128 0,-4 7 0 15,0 0 0-15,0 0 0 0,5 7 0 0,-5-7 0 16,0 0 0-16,0 0 0 0,0 0 0 0,0 0 0 16,0 0-128-16,3 10 128 0,-3-10 0 0,0 0 0 15,-1 13-176-15,1-13 176 0,0 0-160 0,-3 11 160 16,-2 2-144-16,0 1 144 0,0-3-128 0,-2 1 128 0,-1 0 0 0,-3 0-160 16,0 2 160-16,0-2 0 0,-2 5-128 15,-2 1 128-15,-1 1 0 0,0 1 0 0,1 2-224 0,-5 3 64 16,-1-2 16-16,-1 3 0 0,-1 3-16 0,-2 4 0 15,-2 1 0-15,-3 0 0 0,2 2-144 0,-1 1-16 16,1 1-16-16,-2-2 0 0,0 1 32 0,1-3 16 16,1 0 0-16,-3-1 0 0,2 2 288 0,-2-2 0 15,2 0-128-15,0 1 128 0,-2-1 0 0,5 1 0 16,-2 2 0-16,-1-2 0 0,-3 2 0 0,1 1 0 16,1 1 0-16,1 2 0 0,-3 1 0 0,-1 1 0 15,-3 3 0-15,-1 2 0 0,-1 3 0 0,-1 4 0 16,-2-1 0-16,2 2 0 0,-1 0 0 0,3 3 0 15,3 4 0-15,1-2 0 0,1-3-336 0,4-2 32 0,4-4 16 0,-1-2 0 16,-2-2 144-16,3-3 144 0,-3-1-208 0,0 0 80 16,-1-4 128-16,0 2 0 0,-1 0 0 0,0-2 128 15,1-1 0-15,0 3 0 0,0 1 0 0,3-3 0 16,1-1 0-16,-1 4 0 0,-1 2 0 0,2-1 0 16,2 4-128-16,0 0 0 0,1 0 128 0,-1 2-128 15,1-2 0-15,0 2 128 0,0-1-128 0,-1-1 0 16,0 4 0-16,1 0 0 0,-2 0 0 0,-1 1 128 15,0-4-128-15,-1-1 0 0,3 1 0 0,0-2 0 16,2 0 0-16,-1 0 0 0,1-4 0 0,0 2 128 16,0 1-128-16,4-1 0 0,-1 1 0 0,2-2 0 15,-1 3 0-15,-2-3 0 0,1 4 0 0,2-4 0 16,1 4 0-16,1 0 0 0,-1 0 0 0,0 1 0 16,-1-4 0-16,-1 1 128 0,-1-4-128 0,-1 2 0 0,3-1 0 15,-1-2 128-15,-2 0-128 0,0 1 0 0,1-2 0 0,0-1 144 16,-5 1-144-16,2-3 0 0,1 0 128 0,0 0-128 15,-2-1 0-15,0 1 0 0,-2-1 128 0,1 1-128 16,2-2 0-16,-2 2 0 0,3-2 0 0,1 2 0 16,-1-2 128-16,1 2-128 0,1-1 0 0,0 1 0 15,1-1 0-15,-1 0 0 0,-1-2 128 0,-2 1-128 16,-2-5 0-16,1 3 0 0,-1 1 144 0,-1-1-144 16,0-1 0-16,-1-1 144 0,1 1-144 0,0-2 0 15,-1 1 0-15,1 3 0 0,1-1 0 0,-1-3 0 16,-3 1 128-16,3-1-128 0,2 0 0 0,0 2 0 15,-1 2 0-15,1-4 0 0,2 1 0 0,0 2 0 16,1-4 0-16,0 4 0 0,2-2 0 0,-2 2 0 0,-1-4 0 0,-1 4 0 16,1 0 0-16,-2-1 0 0,0 0 128 0,-1 1-128 15,-2-2 0-15,1 2 0 0,-2-3 0 0,1 3 0 16,-1 2 0-16,1 1 0 0,-1-2 0 0,1-2 0 16,1 3 0-16,-1 1 0 0,2 2 0 0,-1 0 0 15,2 1 0-15,0-1 0 0,2-2 0 0,1 2 0 16,1 1 0-16,-3-1 0 0,-1-1 0 0,0 1 0 15,0-3 0-15,2 0 0 0,-2 1 0 0,0 3 0 16,-1 0 0-16,2-2 0 0,0-3 0 0,-1 0 0 16,0 2 0-16,0 0 0 0,0-4 0 0,2 1 0 15,1 1 0-15,-1 0 0 0,0 0 0 0,1-1 0 16,0 0 0-16,2 2 0 0,-3-1 0 0,-1 1 0 16,4 2 0-16,1 0 0 0,-2-3 0 0,2 0 0 15,0 0 0-15,-2 0 0 0,-2 1 0 0,-1 0 0 0,-2 1 0 0,0-1 0 16,1 2 0-16,-1-3 128 0,-1 0-128 0,1 1 0 15,0 2 0-15,0-2 0 0,-1 2 0 0,3-1 0 16,0-2 0-16,-1 0 0 0,-1-1 0 0,0 2 0 16,3 2 0-16,-1 1 0 0,-3-2 0 0,1 1 0 15,2-3 128-15,1 1-128 0,-2 2 0 0,2 2 0 16,-1 2 0-16,-2-2 0 0,-1-3 0 0,-1 1 0 16,-1 1 0-16,-6-2 0 0,2 0 0 0,-3 1 0 15,4 3 0-15,2-1 0 0,0-1 0 0,1-2 0 16,1 1 128-16,-1 2-128 0,3 0 0 0,-1-1 0 15,1-3 0-15,0-2 0 0,2 1 0 0,1-1 0 0,1 1 0 16,1-1 0-16,-1-3 128 0,-1 1-128 0,0 1 0 16,-2-3 128-16,0 0-128 0,-1 0 0 0,0 0 144 0,1 4-144 15,-2-1 0-15,0 1 144 0,-1 0-144 0,1 0 0 16,1-2 0-16,1-2 0 0,-1 3 0 0,2-1 0 16,-2-2 0-16,2 3 0 0,2-3 0 0,0 1 0 15,-1 0 128-15,1-2-128 0,1-1 0 0,-1-1 0 16,3-1 0-16,2 0 0 0,0-1 0 0,0-2 0 15,-1 1 0-15,4 1 0 0,-1-2 0 0,-1 0 0 16,0-1 128-16,-1 0-128 0,-1 3 0 0,3-4 0 16,0 0 0-16,0-1 0 0,1 0 0 0,0-1 0 15,2 0 0-15,2-3 0 0,-1 0 0 0,3 2 0 16,1-1 128-16,-1-2-128 0,0-2 0 0,4 0 0 16,-1-3 0-16,-2 2 0 0,3-10 0 0,0 8 0 15,0-8 0-15,3 10 0 0,-3-10 0 0,0 0-144 0,0 0-144 0,0 0-32 16,0 0 0-16,0 0 0 15,0 0-1648-15,14-11-336 0,-3-6-64 0,4-6-12864 16</inkml:trace>
  <inkml:trace contextRef="#ctx0" brushRef="#br2" timeOffset="104776.32">25491 12455 5519 0,'0'0'496'0,"-9"3"-496"0,-1-3 0 0,0 0 0 0,0 2 1200 0,10-2 144 16,-12 0 16-16,2 0 16 0,0-2-400 0,10 2-80 15,-10 0 0-15,10 0-16 0,0 0-240 0,0 0-32 16,-9-1-16-16,9 1 0 0,-10-1-256 0,10 1-48 16,0 0-16-16,0 0 0 0,0 0-272 0,-5-6 160 15,1-5-160-15,4 11 128 0,0 0-128 0,2-9 0 16,2-1 0-16,3 3 0 0,3-4-160 0,2 4-16 15,1-5 0-15,5 4 0 16,2-4-336-16,-1 3-80 0,-1-2-16 0,1 2 0 0,0 2 208 0,2 4 32 16,0 0 16-16,0 1 0 0,-4-1 160 0,2 6 48 0,-2-1 0 0,-3 2 0 15,-3 0-80-15,0 3-16 0,-4 0 0 0,-1 2-3264 16,1 0-656-16</inkml:trace>
  <inkml:trace contextRef="#ctx0" brushRef="#br2" timeOffset="104846.45">25536 12601 5519 0,'-13'5'240'0,"5"-1"64"0,-1-1-304 0</inkml:trace>
  <inkml:trace contextRef="#ctx0" brushRef="#br2" timeOffset="104976.04">25494 12619 12895 0,'0'0'1152'0,"0"0"-928"15,0 0-224-15,0 0 0 16,5 10-1104-16,0-4-272 0,-1 2-48 0</inkml:trace>
  <inkml:trace contextRef="#ctx0" brushRef="#br2" timeOffset="105360.42">25438 12841 11967 0,'0'0'528'0,"-12"3"112"0,2-3-512 0,0-2-128 16,-1 1 0-16,-1-2 0 0,-1-2 1648 0,3 2 288 15,0-1 64-15,2 1 16 0,0-3-1200 0,1-2-240 16,2 2-64-16,1-7 0 0,2 0-192 0,2 2-64 16,1-2 0-16,4-1 0 0,0 0-128 0,2 2-128 15,1-5 144-15,3 1-144 0,3-3 0 0,0 2 0 0,0 0 0 0,2 3 0 16,2 3 0-16,0 1-128 0,-1-2 128 0,1 5-208 16,-1-1-32-16,1 4 0 0,-1 2 0 0,1 2 0 31,-1-1-192-31,-1 1-32 0,1 0-16 0,-2 3 0 15,-1 5-528-15,-3-2-96 0,0-1-32 0,-4 7 0 16,-3-2-416-16,-4 3-96 0,-3 1-16 0,-3 1 0 16,-5 0 512-16,-3-1 112 0,-4 1 16 0,-1-1 0 0,-2 0 1168 0,1-3 240 0,-1-1 64 0,-1-1 0 15,-1-2 1360-15,3-2 288 0,-1 3 48 0,1-4 16 16,4-4-752-16,0 0-160 0,1-4-32 0,2 0 0 16,3 2-416-16,2-3-96 0,3-1 0 0,5 6-16 15,-6-11-432-15,5 0-96 0,5 0-16 0,1-3 0 16,1-1-144-16,5 0-272 0,3 1 64 0,2 0 16 31,-1 0-368-31,3 3-64 0,1 0-16 0,1 3 0 0,1 4-384 0,-1 2-96 0,-1 2-16 0,-1 2-3872 16,0-1-784-16</inkml:trace>
  <inkml:trace contextRef="#ctx0" brushRef="#br2" timeOffset="105476.38">25511 12875 4607 0,'-12'3'400'0,"4"-2"-400"16,-2 0 0-16,0-1 0 0,2 0 1824 0,8 0 288 15,-9-2 48-15,3-3 16 0,1-2-1984 0,1 2-400 16,1-4-80-16,2 2-4944 0</inkml:trace>
  <inkml:trace contextRef="#ctx0" brushRef="#br2" timeOffset="106043.36">25419 12878 4607 0,'0'0'192'0,"-7"-8"64"0,4-1-256 0,0 0 0 0,2 1 0 0,-1-4 0 15,0 2 1840-15,-1-4 320 0,2-1 64 0,-1-1 16 16,2 5-1424-16,2-2-288 0,-4-2-48 0,4 1-16 16,2 0-208-16,1 4-32 0,1-2-16 0,1 4 0 15,-1-4-208-15,2 5 0 0,-1-4 0 0,-7 11 0 16,8-3 0-16,1-1 0 0,-9 4 0 0,9-3 0 15,-9 3 128-15,11 4-128 0,-11-4 0 0,10 5 0 16,-10-5 272-16,8 9-32 0,-8-9-16 0,6 9 0 0,-2 1-224 0,-4-10 0 16,4 8 128-16,-4-8-128 0,-4 10 416 0,4-10 32 15,-8 5 16-15,0 0 0 0,-4-1 288 0,1 0 48 16,-3-4 16-16,0 0 0 0,-2-3-128 0,4 1-32 16,0-1 0-16,1-1 0 0,-2-1-64 0,3-3-16 15,2 2 0-15,8 6 0 0,-6-11-240 0,3 1-48 16,2-4-16-16,2 0 0 0,3 3-272 0,3 0 128 15,3 0-128-15,1 3 0 0,1-1 0 0,2 4 0 16,1 2 0-16,1 1 0 0,1 1 0 0,0 3 0 16,-1 2 0-16,2 7-144 0,-3 0 144 0,5 1-160 15,-6 5 160-15,0-1-160 0,-2 0 160 0,-1 0 0 0,1-2 0 16,-3 1 0-16,-6-1 0 0,1 0 0 16,-4-2 0-16,-1-1 0 0,1-11 0 0,-5 12 0 0,-1-6 0 0,6-6 0 15,-9 4 0-15,9-4 144 0,-9-3-16 0,2 1-128 16,7 2 288-16,-6-5-48 0,1-6-16 0,0 4 0 15,0-6-224-15,2 2 144 0,-2-1-144 0,3-2 128 16,0 1-128-16,2 3 0 0,0-1 0 0,0 11 0 16,3-9 0-16,-3 9 0 0,0 0 0 0,0 0 0 15,0 0 0-15,0 0-224 0,0 0 32 0,-3 14 0 32,0 2-432-32,-1 0-80 0,0-1 0 0,0 4-10416 0</inkml:trace>
  <inkml:trace contextRef="#ctx0" brushRef="#br2" timeOffset="120886.74">14479 3191 15663 0,'-34'-16'688'0,"15"8"144"0,1-1-656 0,2 5-176 15,3-1 0-15,2-1 0 0,2 1 2784 0,2 0 528 16,7 5 96-16,0 0 32 0,-4-11-2320 0,4 11-464 16,-2-7-80-16,6-2-32 0,1 3-176 0,1-3-48 15,1 2 0-15,1 2 0 0,4-2-128 0,2 1-16 16,1 3-16-16,7-4 0 0,1 2-160 0,3 1 0 0,6 1 0 0,2 0 0 15,3-1 0-15,3 3 0 0,2 0 0 0,0 1 0 16,-2 1 0-16,3 0 0 0,2 3 0 0,2-3 0 16,1 1 0-16,6 0 0 0,3-1 144 0,3 2-144 15,2 1 240-15,0 1-32 0,-2-1 0 0,1-1 0 16,1 3 48-16,4 1 0 0,4 0 0 0,3 1 0 16,0-1-64-16,1 0-16 0,-1 1 0 0,0-3 0 15,2 0-16-15,5 2 0 0,6-4 0 0,-4 2 0 16,-3-1-32-16,0 1 0 0,-2-1 0 0,5 0 0 15,3 0-128-15,-1 1 192 0,-3-3-192 0,2 0 192 16,-2-1-64-16,4-1 0 0,3 1 0 0,-2-1 0 16,0-1-128-16,-3 1 192 0,0-3-192 0,1 3 192 15,2 2-192-15,0-2 0 0,-3 0 144 0,1-2-144 0,-1 1 128 16,0 0-128-16,0-3 128 0,4 2-128 0,2-4 0 16,-1 1 144-16,-3-2-144 0,1 0 0 0,1 2 128 0,-2-2-128 15,3 0 0-15,-3-3 0 0,-4 0 144 0,2 0-144 16,1 2 0-16,1-3 144 0,1-1-144 0,-1 3 0 15,-2 3 0-15,0-4 128 0,-1 0-128 0,5 0 0 16,3 1 0-16,-2 1 128 0,-3 2-128 0,-1-3 0 16,-2 1 0-16,3 1 0 0,3 1 0 0,-4 1 0 15,-4-2 0-15,-2 0 0 0,-3-2 0 0,2 2 0 16,5-1 0-16,-4-2 0 0,-3 2 0 0,-1-2 0 16,-1 3 128-16,-2-1-128 0,0 4 0 0,1 0 0 15,3-3 0-15,-2 0 0 0,-6-5 0 0,2 4 0 16,-1 0 0-16,4 3 128 0,-1 2-128 0,0-5 0 0,0 0 0 0,-5 1 0 15,0-4 0-15,-2 6 0 0,1-2 0 0,1 0 0 16,1 2 0-16,1-2 0 0,-2-1 0 0,-4-2 0 16,-4 1 0-16,1-1 0 0,2 1 0 0,0-1 0 15,0 3 0-15,1-3 0 0,2 0 128 0,-3-1-128 16,-3 0 0-16,-1 0 0 0,-1-4 0 0,0 1 0 16,0 0 0-16,3 2 0 0,4-2 0 0,-3 3 0 15,-1-2 0-15,-5 2 0 0,-2-1 0 0,2 3 0 16,-1-3 0-16,2 4 128 0,1 1-128 0,0 1 0 15,0 4 176-15,-1-2-48 0,0-1-128 0,-4 2 192 16,-4 1-64-16,0 1-128 0,3-1 176 0,-2 2-176 16,3-3 176-16,1-1-176 0,1 2 160 0,-1 1-160 15,-2-1 160-15,-2-1-160 0,-6 1 160 0,1 2-160 16,1-2 176-16,0 1-176 0,-1 1 192 0,2 0-192 16,2-1 160-16,0 2-160 0,-1 2 128 0,-2-3-128 0,-1 0 0 0,-3 0 0 15,-3 2 128-15,-3 1-128 0,-1-2 0 0,1 0 0 16,-1 0 0-16,-1-1 0 0,2 0 0 0,-2 4 0 15,0-2 128-15,1 0-128 0,1-1 0 0,-1 1 0 16,-3 0 0-16,0 1 0 0,1-1 0 0,-3 2 0 16,-2-1 0-16,-2-1 0 0,-2-1 160 0,-2 2-160 15,-1 0 192-15,2 0-192 0,-1 2 0 0,1-1 0 16,-4-3 0-16,0 3-144 0,-1 0 144 0,-2 2 0 16,3-4 0-16,-3-1 0 0,-3 0 0 0,-1 3 128 15,1-1-128-15,-11-3 0 0,11 3 0 0,-11-3 0 16,8 4 0-16,-8-4 128 0,0 0-128 0,0 0 0 15,0 0 0-15,3 8 0 0,-3-8 0 0,0 0 0 0,-3 11 0 0,-4-2 0 16,-2 0 0-16,-1-4 0 0,-2 3 0 0,-2-2-128 16,-4-2 128-16,-3 1 0 0,-1 1 0 0,-3-2-128 15,0 1 128-15,-2 2 0 0,-3-3 0 0,-2-1 0 16,-6 4 0-16,-5 0-128 0,-9-3 128 0,2 5 0 16,-2 0 0-16,-2 1 0 0,0-4 0 0,2 2 0 15,-2 1 0-15,-4 0 0 0,-7 0 0 0,-4-2-128 16,-1 2 128-16,1-2 0 0,-1 2 0 0,0-2 0 15,4 3 0-15,-8-3-128 0,-5-3 128 0,0-1 0 16,3 2 0-16,-3-1 0 0,3 0 0 0,-7 4 0 16,-6-3 0-16,0-3 0 0,0-2 0 0,4 2 0 15,-3 1 0-15,-4 2-160 0,-5-2 160 0,0 0 0 16,5-2-192-16,4 0 192 0,3 2-192 0,0 0 192 16,-3 1-144-16,7-1 144 0,-1-2 0 0,7 2-144 0,3 2 144 0,-1 2 0 15,0 1-144-15,-4-3 144 0,-3-1-128 0,1-2 128 16,4 2-160-16,2 0 160 0,0 1 0 15,-3 1-144-15,-5-3 144 0,2 0 0 0,3 0 0 0,1 4 0 16,1-2 0-16,-2-3-128 0,-3 1 128 0,1-3 0 16,2 0 0-16,1 0 0 0,1 0 0 0,2 1 0 15,-1 2 0-15,-3-1 0 0,-1-2 0 0,2-2 0 16,2 0 0-16,2 2 0 0,0 4 0 0,-3-1 0 16,-4-2 0-16,1 0 0 0,-1-2 0 0,3 1 0 15,2 0 0-15,0 1 0 0,2 1 0 0,-4-2 0 16,-3 1 0-16,2 0 0 0,2-2 0 0,3 3 0 15,0 2 0-15,-3 0 0 0,-3-1 0 0,1-1 0 0,-1-1 0 0,4 2 0 16,-1 1 0-16,1 1 0 0,2-1 0 0,-2-2 0 16,-5 3 0-16,2 2 0 0,2-2 0 0,3 0 0 15,1 0 0-15,-3 2 0 0,-2-3 0 0,-1 4 0 16,1 0 0-16,4-1 0 0,2 0 0 0,3-4 0 16,3 1 0-16,-2 0 0 0,-4 1 0 0,3-2 0 15,1-2 0-15,4 0 0 0,4 0 0 0,1-1 0 16,0 2 0-16,3-1 0 0,1 0 0 0,0 2 128 15,-4-2-128-15,2 0 0 0,2-1 0 0,1 0 0 16,2 0 0-16,2 0 0 0,-2 0 0 0,4 3 0 16,0-2 0-16,-2 2 0 0,-4-2 0 0,0-1 0 15,2 0 0-15,1 0 0 0,-1-1 0 0,5 1 0 16,1 1 0-16,1 0 0 0,0-2 0 0,1 1 0 16,3 1 0-16,-4-1 0 0,-1-1 0 0,-1 0 0 0,1-2 0 0,0-1 0 15,0 2 0-15,2 0 128 0,0 2-128 0,2 2 0 16,-2-1 0-16,3 3 0 0,1-2 0 0,-1 1 0 15,-1-2 0-15,-2 2 0 0,-1 1 0 0,-2 1 0 16,-2-2 0-16,4 0 0 0,-1 1 0 0,2 0 0 16,2 2 0-16,-1-2 0 0,2 0 0 0,0-1 0 15,0 4 0-15,0-3 0 0,-2 1 0 0,0 4 0 16,-2-6 0-16,4 4 0 0,1-1 0 0,1-2-128 16,1-2 128-16,2 4 0 0,1 1 0 0,-1 0 0 15,2 1 0-15,2-1 0 0,0-3 0 0,2 1 0 16,2 1 0-16,-2-2 0 0,0 1 0 0,-1 1 0 15,3-1 0-15,1-1 0 0,0 0 0 0,2 1 0 16,0-1 0-16,2-2 0 0,3 1 0 0,3 0 0 0,0-1 0 0,4 2 0 16,1-2 0-16,9-2 0 0,-8 3 0 0,8-3 128 15,0 0-128-15,0 0 0 0,0 0 128 0,0 0-128 16,0 0 0-16,0 0 0 0,0 0 0 0,0 0 128 16,0 0-128-16,12 8 0 0,1-2 0 0,2-2 0 15,3-3 0-15,2 3 0 0,2 0 0 0,2 1 0 16,0-4 0-16,4-1 0 0,3 0 0 0,1 0 0 15,-2 0 0-15,3 0 0 0,1-3 0 0,2 3 0 16,1 2 0-16,2-1 0 0,3-1 0 0,5 0 0 16,3 0 0-16,2 0 0 0,3-1 0 0,-2-4 0 15,-1-2 0-15,1 3 0 0,5-2 0 0,0 4 0 16,2 0 0-16,3 1 0 0,5-3 0 0,-2 0 0 16,-4-6 0-16,3 5 0 0,1 0 0 0,3-3 0 0,2 2 0 15,4-3 0-15,-1 3 0 0,-2 1 0 0,-2-3 0 0,0 3 0 16,0 1 0-16,0-2-128 0,7 0 128 0,1 0 0 15,-1-1 0-15,1 2 0 0,-3 2 0 16,6-1 0-16,1-2 0 0,2 1 0 0,1 1 0 0,-4-4 0 16,0 1 0-16,1 3 0 0,-1 0 0 0,3-1 0 15,2 1 0-15,-2 1 0 0,-4-5 0 0,3 3 0 16,-3 1 0-16,4 0 0 0,2-1 0 0,1 1 0 16,-3 0 0-16,-3 2 0 0,-1-3 0 0,3-2 0 15,1 2 0-15,-2 3 0 0,-2-4 0 0,-1-1 0 16,3 0 144-16,0-2-144 0,1 2 0 0,1-3 0 15,0 2 0-15,-2 0-144 0,0 1 144 0,0 2 0 16,3-2 0-16,1 0 0 0,-3 1 0 0,1-3 0 0,-4 4 0 0,2-3 0 16,0 2 0-16,1 1 0 15,0-3 0-15,-3 2 0 0,-1-4 0 0,-1 2 0 0,-3-2 0 0,4 2 0 16,4-2 0-16,-3 2 0 0,-5-3 0 0,0 2 0 16,0-2 0-16,2 3 0 0,3 0 0 0,-1 2 0 15,-2-4 0-15,-4 2 0 0,5-2 0 0,-2 2 0 16,2 2 0-16,0-3 0 0,2 0 0 0,-3-2 0 15,-5 1 0-15,1 1 0 0,-1 0 0 0,3 0 0 16,3 0 0-16,-3 0 0 0,-4 0 0 0,0 2 0 16,-4 0 0-16,2 0 0 0,1 2 0 0,2 0 0 15,2-1 0-15,-3 4 0 0,-2-2 0 0,0 3 0 16,-1-2 0-16,3 2 0 0,1-2 0 0,0 0 0 16,0 1 0-16,-2 0 0 0,-6-1 0 0,2 1 0 15,-1-2 0-15,5-1 0 0,0 2 0 0,0 1 0 0,-2-1 0 0,-2-2 0 16,-2-3 0-16,-1 5 0 0,2 1 0 0,3 0 0 15,2-1 0-15,-1 0 0 0,0 0 0 0,-3 2 0 16,-2-2 0-16,-2 2 0 0,0 1 0 0,2 0 0 16,1 1 0-16,0 0 0 0,-2 1 0 0,-4 0 0 15,-6-2 0-15,-1 4 0 0,0-1 0 0,-1 0 0 16,2 1 0-16,2 1 0 0,2 3 0 0,2-3 0 16,-2 3 0-16,-4-2 0 0,-4-1 0 0,0 3 0 15,0-3 0-15,-2-1 128 0,-2 3-128 0,-1 0 0 16,-3-2 0-16,-2-2 0 0,-4 3 0 0,0-4 0 15,-6-1 0-15,-3-1 0 0,-3 0 0 0,-2 0 0 16,-5-1 0-16,-3 0-128 0,-3-2-128 0,-10 3-32 16,0 0 0-16,6-7 0 15,-6 7-1168-15,2-8-224 0,-2 8-48 0,-4-9-8432 0,-4 3-1680 0</inkml:trace>
  <inkml:trace contextRef="#ctx0" brushRef="#br2" timeOffset="128977.19">26479 16579 6447 0,'0'0'576'0,"-9"0"-576"0,1 0 0 0,8 0 0 15,-9 0 2432-15,2-1 384 0,-2-2 80 0,9 3 16 16,-10-2-1664-16,1-2-336 0,0 0-64 0,0 0-16 16,0 3-320-16,0-1-80 0,9 2-16 0,-10-7 0 15,0 2-48-15,1 3-16 0,9 2 0 0,-11-4 0 16,0-1-176-16,11 5-48 0,-11-3 0 0,1 2 0 15,-2 0 128-15,2 1 32 0,10 0 0 0,-9 0 0 0,9 0 304 0,0 0 64 16,-10 1 16-16,10-1 0 0,0 0 128 0,0 0 32 16,0 0 0-16,0 0 0 0,0 0-256 0,12 1-32 15,0-2-16-15,3 0 0 0,5-1-96 0,1 0-32 16,5-1 0-16,4 1 0 0,3-3-80 0,7 2 0 16,3-1-16-16,8 2 0 0,3-2-176 0,1-2-128 15,1-1 192-15,0 5-192 0,-2-6 288 0,5 3-48 16,2 1-16-16,4-3 0 0,3 1-48 0,2 3-16 15,1-2 0-15,2-3 0 0,-3 3-160 0,2-1 0 16,5-2 144-16,4 2-144 0,4-2 0 0,-2 0 0 16,-4 2 0-16,1-3 128 0,1 3-128 0,4-2 0 15,4 3 0-15,-4 2 0 0,-2 0 0 0,-4-1 0 16,1 0 0-16,5 0 0 0,0 2 0 0,-2 0 0 0,-6 0 0 0,0-2 0 16,-1 3 0-16,0-1 128 0,2 1-128 0,-1 1 128 15,1-1-128-15,-5 0 0 0,-5-2 128 0,-1 2-128 16,2 0 0-16,2-1 128 0,3 0-128 0,-2-2 0 15,-1 0 224-15,-3-1-32 0,-3 1 0 0,-2-3 0 16,1 2 0-16,-1 2-16 0,-1 0 0 0,-1-2 0 16,1-1-176-16,-5 1 128 0,-6-3-128 0,-2 3 128 15,1 0-128-15,-1-3 128 0,2 3-128 0,-1 3 128 16,-2 1-128-16,-1-1 0 0,-2 1 0 0,-6 0 0 16,0-1 0-16,-6 0 128 0,-5-1-128 0,-2 1 0 15,-3-1 128-15,-2 2-128 0,-3-1 0 0,-3-1 128 16,1 2 48-16,-2-2 0 0,-3 2 0 0,-11 1 0 15,10 1-32-15,-10-1 0 0,0 0 0 0,0 0 0 0,0 0 16 0,0 0 0 16,0 0 0-16,0 0 0 0,0 0-160 0,-7 9 192 16,-5-4-192-16,1 3 192 0,-5-3-192 0,-1-3 0 15,-4 3 0-15,-3 2 128 0,-4-2-128 0,-4 0 0 16,-2 1 0-16,-7-2 128 0,-3-3-128 0,-3 3 0 16,-1 0 144-16,-3 1-144 0,-1-1 0 0,-1 0 128 15,-2 2-128-15,-5 2 0 0,-5-6 0 0,-4 1 128 16,-2 1-128-16,0 1 0 0,0-1 0 0,-2-2 0 15,-2 1 0-15,-2-1 128 0,-6 1-128 0,1-2 0 16,-1 5 128-16,0-3-128 0,2-1 0 0,-6 0 0 16,-5 0 0-16,-1 3 0 0,1-1 0 0,1-1 0 15,-2-3 0-15,-2 2 128 0,-6-1-128 0,5-1 0 16,3 0 0-16,-2 0 0 0,-3 0 0 0,0 2 0 0,-3 0 0 0,7 0 0 16,4-4 0-16,-1 2 0 0,-5-1 0 0,1 1 0 15,1 1 0-15,4 1 0 0,3-2 0 0,1 0 128 16,-3 0-128-16,5 2 0 0,0 1 0 0,8-2 0 15,6 0 0-15,4 0 0 0,1 2 0 0,1 0 0 16,1-2 0-16,2 1 0 0,5 5 0 0,5-3 0 16,5 1 0-16,6 0 0 0,3-3 0 0,6 1 0 15,6-2 0-15,3 2 0 0,3-1 0 0,4-1 0 16,2 1 0-16,3-1 0 0,2 3 0 0,8-4 0 16,0 0 0-16,0 0 0 0,0 0 0 0,8 4 0 15,-8-4 0-15,15 5 0 0,3-3 0 0,5 3-128 16,1-1 128-16,7-1 0 0,3-1 0 0,7 1 0 15,6-1 0-15,5 2 0 0,5-1 0 0,-1-2 0 16,2-1 0-16,2-1 0 0,-2-2 0 0,7-1 0 0,6 0 0 0,4 1 0 16,2-1 0-16,2-1 0 0,-2 0 0 15,4 1 0-15,5 1 0 0,3 0 0 0,6-4 0 0,-2 6 0 16,-3 0 0-16,3-1 0 0,2 1 0 0,3 1 0 16,1 0 0-16,0 1 0 0,-3-2 0 0,4 1 0 15,6-1 0-15,-1 1 0 0,-3 0 0 0,1 1 0 16,-3-1 0-16,3 0 0 0,1-1 0 0,-5 2 0 15,-5-1 0-15,-3 0 0 0,-2 0 0 0,0 0 0 16,0 0 0-16,-7 0 0 0,-8 0 0 0,0 0 0 16,-2 0 0-16,3-1 0 0,-2 0 0 0,-3-1 0 15,-3 1 0-15,-6 0 0 0,-5-2 0 0,-1 1 0 16,-3-1 0-16,-3-1 0 0,-2 2 0 0,-2-2 0 16,-5-1 0-16,-3 2 0 0,-2 1 0 0,-7 0 0 0,-4-1 0 0,-4-2 0 15,-3 1 0-15,-5 1 0 0,-3 1 0 0,-9 2 0 16,0 0 0-16,0 0 0 0,0 0 0 0,0 0 0 15,-14-9 0-15,0 1 0 0,-6 3 0 16,-8 0 0-16,-3 2 0 0,-4 1 0 0,-3-1 0 0,-3 1 0 16,-3 1 0-16,-3-1 0 0,-2 1 0 0,-4 0 0 15,-6-2 0-15,-5 3 0 0,-6-1 0 0,-4 1 0 16,-1 0 0-16,-5 4 0 0,0-2 0 0,-9 1 0 16,-8-3 0-16,-1 2 0 0,-1 2 0 0,-3 3 0 15,-4-4 0-15,-4 1 0 0,0 4 0 0,2 1 0 16,-2-4 0-16,-3 4 0 0,-6-2 0 0,1 5 0 15,3-5 0-15,-6 4 0 0,-4-4 0 0,0 5 128 0,7-2-128 16,-6 0 0-16,-6 0 0 0,4-2 0 0,5 4 0 16,-2-1 0-16,-2-1 0 0,4-3 0 0,7 4 0 0,5-4 0 15,3 2 0-15,3-3 0 0,1 2 0 0,8 0 0 16,12 2 0-16,9-4 0 0,10-2 0 0,7 1 144 16,5 3-144-16,8-6 0 0,7 0 144 0,8-2-144 15,7 0 0-15,7 0 144 0,5 1-144 0,9-1 0 16,0 0 0-16,0 0 0 0,18-4 0 0,7 0-144 15,8-3 144-15,6 0-160 0,3-3 160 0,9 1 0 16,4-5-144-16,10 1 144 0,11 3 0 0,8-4 0 16,7 2 0-16,3-1 0 0,0-2 0 0,11 1 0 15,7-2 0-15,2 2 0 0,2-1 0 0,7 1 0 16,8-1 0-16,0 0 0 0,-3 5 0 0,6 1 0 16,5-3 0-16,-3 5 0 0,-3-6 0 0,1 4 0 15,6-1 0-15,-2 3 0 0,-8-1 0 0,5 2 0 0,2 3 0 0,-6-4 0 16,-4 2 0-16,-3 3 0 0,5 4 0 0,-5-2 0 31,-5 0-416-31,-3 3-16 0,-2 1 0 0,-4 2-11648 0,-6-4-2320 0</inkml:trace>
  <inkml:trace contextRef="#ctx0" brushRef="#br2" timeOffset="133846.44">14394 2853 3679 0,'0'0'160'0,"0"0"32"0,0 0-192 0,0 0 0 0,-9-3 0 0,2-2 0 15,7 5 2480-15,-9-3 448 0,2-1 80 0,7 4 32 16,0 0-1616-16,0 0-320 0,-8-5-64 0,8 5-16 15,0 0-256-15,0 0-64 0,0 0-16 0,0 0 0 0,0 0-240 0,0 0-32 16,0 0-16-16,0 0 0 0,1 12-16 0,5-5 0 16,3-2 0-16,3 1 0 0,1-2 0 0,5-3 0 15,6 2 0-15,1-3 0 0,4-2-32 0,3 2-16 16,7 0 0-16,4-1 0 0,4-1-192 0,2-6-144 16,0 0 192-16,1 3-192 0,1-2 256 0,2 3-64 15,3 1-16-15,6 0 0 0,4-1 16 0,3 0 0 16,1 0 0-16,0 2 0 0,0-2-32 0,2 2 0 15,3 2 0-15,4-2 0 0,4 1 16 0,-2-3 0 16,-2-1 0-16,2 2 0 0,2 3-16 0,4 1 0 16,5 1 0-16,-2-2 0 0,-3 0 16 0,0 1 0 15,1 3 0-15,3 1 0 0,4-1-48 0,-3 0-128 16,0-2 192-16,1 3-64 0,-1 5-128 0,4-5 128 0,-1-1-128 0,0 3 128 16,-2-2-128-16,3 1 0 0,3 3 144 0,4-4-144 15,-2-1 0-15,2 1 144 0,-1-1-144 0,6-2 0 16,4 2 144-16,-1 0-144 0,-3 0 0 0,5 0 144 15,2-2-144-15,-1 2 0 0,-4-3 0 0,-1 4 0 16,2-1 0-16,1-1 128 0,-2-1-128 0,2 1 0 16,-1 3 0-16,2-1 0 0,4-1 128 0,-1 0-128 15,-5-2 0-15,8 3 0 0,5-1 144 0,0-3-144 16,-6-1 0-16,5-1 0 0,7-1 0 0,-4-2 128 16,-1-1-128-16,6 0 0 0,3 0 128 0,-2-6-128 15,-4 2 128-15,3-2-128 0,4 5 160 0,-5-4-160 16,-4-2 0-16,1 3 0 0,5 0 0 0,-5 0 0 15,-5-5 0-15,3 6 0 0,3-1 0 0,0 0 0 16,-4-4 0-16,3 4 0 0,5 4 0 0,-5 0 0 0,0-4 0 0,-4 5 0 16,10 2 0-16,-7-1 0 0,-7-2 128 0,3 1 16 15,0 2 16-15,-2 2 0 0,-4-3-32 0,0 2-128 16,-5 0 192-16,1 1-64 0,2 0-128 0,-8 0 192 16,-10-2-192-16,-1 2 192 0,0 3-192 0,-4-1 128 15,-5 1-128-15,-9-2 128 0,-11-1 16 0,-6 4 0 16,-6 0 0-16,-4 0 0 0,-6 1-144 0,-7 2 0 15,-9 0 0-15,-8 3 0 16,-7-1-1392-16,-10 4-352 0,-8-1-80 0</inkml:trace>
  <inkml:trace contextRef="#ctx0" brushRef="#br2" timeOffset="135465.34">10657 7925 5519 0,'1'-16'496'0,"-1"16"-496"0,0-12 0 0,2 1 0 16,-2-1 1136-16,0 0 128 0,0 1 16 0,1-1 16 15,-1 2-448-15,1 1-80 0,-1-1-32 0,3 2 0 16,-1-2-112-16,-2 10-32 0,5-7 0 0,0-3 0 16,1 2-288-16,-4-1-64 0,-2 9-16 0,5-8 0 15,-1 3-224-15,-4 5 0 0,3-9 128 0,-3 9-128 16,0 0 0-16,0 0 0 0,0 0 128 0,0 0-128 0,0 0 0 0,0 0 128 16,-9 4-128-16,1 4 0 0,-1-2 192 0,3 6-64 15,-3-2-128-15,2 5 192 0,0 4 64 0,-1 3 0 16,1-1 0-16,0 2 0 0,0 5-32 0,0 0 0 15,2 3 0-15,0 0 0 0,0-4-224 0,0 5 144 16,0-2-144-16,1 2 128 0,0 1-128 0,3 3 0 16,0 1 0-16,2 0 0 0,-1-1 192 0,1 0-64 15,2 2 0-15,-1-2 0 0,1-5 16 0,1 3 0 16,1-1 0-16,-1 0 0 0,1 0 64 0,1-4 16 16,0 1 0-16,-1 2 0 0,3-5-16 0,-2 1 0 15,0-4 0-15,1 3 0 0,-1-7-16 0,1-1 0 16,-1 0 0-16,-1 0 0 0,-1 0-192 0,-1-1 176 0,-1-3-176 0,-1 2 160 15,-1 1-160-15,-1-1 0 0,0-3 144 0,0-1-144 16,-2 0 0-16,1 0 128 0,-1-5-128 0,2 4 0 16,-4-2 0-16,1-1 144 0,0 1-144 0,4-10 0 15,0 0 160-15,-5 5-160 0,-4-1 128 0,9-4-128 16,0 0 128-16,-9-3-128 0,-1-2 0 0,2-2 128 16,2 0-128-16,0-4 192 0,1 0-192 0,-1-3 192 15,0-3-32-15,1-1 0 0,1 0 0 0,-1-3 0 16,0-5 96-16,0 2 32 0,0 0 0 0,1-5 0 15,-1 0-80-15,1-2-16 0,2-2 0 0,-1 0 0 16,2 1-64-16,0 0 0 0,2 2-128 0,-2-3 192 16,-2-1-192-16,2-2 0 0,-1-1 0 0,1 2 0 15,2-1 0-15,1 2 0 0,-1-2 0 0,0 4 0 16,2 1 0-16,-2 0 0 0,-1-2 0 0,0 0 0 0,3 5 0 0,-3 3 0 16,0 2 0-16,2-1 0 0,-2-3 0 15,-2 4 0-15,4 1 0 0,-2 5 0 0,-2-3 0 0,2 3 0 16,0-1-128-16,0 6 128 0,-2 1 0 0,2 11-160 15,0-9 160-15,0 9-128 0,0 0-32 0,0 0 0 16,0 0 0-16,0 0 0 0,0 0 16 0,0 0 0 16,-5 6 0-16,1 3 0 0,1 2 16 0,-1 3 0 15,0 2 0-15,0 4 0 0,2 2 128 0,-2 6-128 16,-1-3 128-16,0 10-128 0,0 0 128 0,-2 5 0 16,5 5-144-16,-3 1 144 0,-3 1 0 0,2 4 0 15,-1 2 0-15,0 1 0 0,2 0 0 0,-1 1 0 16,-1 0 0-16,3-1 0 0,-2 2 0 0,2 0 0 0,3 0 0 15,1 3 0-15,-3 0-128 0,2-4-64 16,1-3-16-16</inkml:trace>
  <inkml:trace contextRef="#ctx0" brushRef="#br2" timeOffset="136382.32">8970 11663 13695 0,'0'0'608'0,"-6"-8"128"0,1 0-592 0,5 8-144 0,0 0 0 0,-8-5 0 16,8 5 576-16,0 0 64 0,0 0 32 0,0 0 0 16,0 0-176-16,0 0-48 0,-7-5 0 0,7 5 0 15,0 0-256-15,-8 9-64 0,3-1-128 0,1 3 192 16,2 5-64-16,-1-1 0 0,2 3-128 0,-1 2 192 16,2 3 48-16,0 5 0 0,0 1 0 0,0 0 0 0,-1 2 48 0,1-1 16 15,-1 3 0-15,1 2 0 16,1 0-48-16,-1 1-16 0,0-2 0 0,-1 2 0 0,-2-3-32 0,2-1 0 15,-4-3 0-15,2 0 0 0,1-5 64 0,-1 0 16 16,2-3 0-16,0-2 0 0,0-4 80 0,1-2 16 16,0-2 0-16,0-11 0 0,0 12-192 0,0-12-16 15,-4 8-16-15,4-8 0 0,0 0-160 0,0 0 160 16,0 0-160-16,0 0 160 0,0 0-160 0,0 0 192 16,-5-5-192-16,1-6 192 0,0-2-192 0,2-3 192 15,-1-6-192-15,0 0 192 0,0 0-192 0,0-5 0 16,1 1 0-16,-1-2 128 0,-1-1-128 0,3-5 0 15,0-2 0-15,-2 2 0 0,-1-2 0 0,-1 3 0 0,0 0 0 0,1 4 0 16,1 2 0-16,-1 3 0 0,-3-1 0 0,4 5 0 16,1 2 160-16,1 2 0 0,0 5 0 0,-1-2 0 15,-1 7 0-15,3 6 0 0,-2-8 0 0,2 8 0 16,0 0-160-16,0 0 0 0,0 0 0 0,5 17 0 16,-1 2 0-16,0 4-176 0,1 1 176 0,-1 4-128 15,-1 5 128-15,-2 4-128 0,0 2 128 0,0 3-128 16,2 1 128-16,-3 3 0 0,-1-1 0 0,-2 3 0 15,-1 3 0-15,2 0 0 0,-3 1 0 0,2 0 0 16,-2-3 0-16,1 1 0 0,2-2-144 0,-2-6 144 16,4-5-144-16,0-3 144 0,0-1-192 0,-1 1 192 31,-1-8-1824-31,1 2-256 0</inkml:trace>
  <inkml:trace contextRef="#ctx0" brushRef="#br2" timeOffset="137381.99">6940 14682 14559 0,'-10'-21'640'0,"5"8"144"0,0-3-624 0,1-1-160 15,0 0 0-15,1 0 0 0,3 1 480 0,0-2 64 16,0-1 16-16,0 1 0 0,0 1-112 0,5 2 0 16,-2 1-16-16,1-1 0 0,0 1-256 0,1-1-48 15,0 1-128-15,0 4 192 0,-1-1-192 0,1 6 0 16,-5 5 0-16,8-5 0 0,-8 5 0 0,11-4 0 16,-11 4 0-16,10-1 0 0,-10 1 144 0,0 0-144 15,0 0 128-15,13 10-128 0,-3 3 0 0,-2 2 0 16,1 6 128-16,-3 3-128 0,2 1 0 0,-1 7 0 15,0 5 0-15,0 2 128 0,-1 2-128 0,1-2 128 16,1 3-128-16,1 4 128 0,0-3-128 0,0 5 0 0,-1 0 0 16,0-1 0-16,1 3 0 0,1 4 0 0,-1-1 0 0,1 3 0 15,-1-1 0-15,0-1 0 0,0 0 0 0,1-1 0 16,0 1 0-16,0-1 0 0,3 0 0 0,-1 1 0 16,-5-3 0-16,-1-1 0 0,-4-6 0 0,2 0 0 15,-1-5 0-15,0-3 0 0,-3-4 0 0,0-3 0 16,0-1 288-16,1-3-32 0,2 1 0 0,-3-6 0 15,-3 2 224-15,-1-3 32 0,1-1 16 0,-1-3 0 16,2 1-192-16,2-3-32 0,-2-4-16 0,2-9 0 16,-3 10-96-16,3-10 0 0,0 0-16 0,0 0 0 15,0 0 336-15,0 0 64 0,-7-12 0 0,2-4 16 16,2-1-96-16,2-6-32 0,0-4 0 0,-1-2 0 16,-1-7-192-16,1-1-32 0,1-3-16 0,1-2 0 15,1-3-224-15,2-3 0 0,-2-6 0 0,0-3 0 0,2-8 0 0,-2-1 0 16,3-1 0-16,0-4 0 0,-2-2-144 0,2-5 144 15,-1-9 0-15,0 3-144 0,3 0 144 0,-1 0 0 16,0 2-144-16,0-2 144 0,-1 0-144 0,-2 6 144 16,-2 7-192-16,3 9 192 0,3 5 0 0,-2 12 0 15,0 8 0-15,-2 7 0 0,0 8-144 0,-1 6 144 16,-1 3 0-16,0 13-144 0,0 0 144 0,0 0 0 16,0 0 0-16,-1 18 0 0,1 7-256 0,1 5 0 15,0 3-16-15,0 6 0 0,2 6 80 0,-3 0 0 16,0 7 16-16,-3 6 0 0,2 6-160 0,-1 4-48 15,-2-1 0-15,0 2 0 16,0 2-64-16,-1 5 0 0,-1 2-16 0,-1 1 0 16,0-2-320-16,0-2-64 0,-2-2-16 0,4 0 0 15,2 0-1472-15,-1-2-288 0</inkml:trace>
  <inkml:trace contextRef="#ctx0" brushRef="#br2" timeOffset="138216.25">5163 14270 1839 0,'7'-10'160'0,"-2"1"-160"0,0-2 0 0,1 4 0 15,1-3 2080-15,-1 2 384 0,0-2 80 0,3 2 16 16,-1-1-1440-16,2 3-288 0,1-2-48 0,-2 3-16 16,-9 5-400-16,9-4-96 0,-1-3-16 0,-8 7 0 15,11-1-256-15,-1 1 160 0,-10 0-160 0,12 1 128 16,-12-1-128-16,0 0 0 0,9 7 0 0,-9-7 0 15,9 7 0-15,-4 3 0 0,-1 0 0 0,-2 2 0 16,-1 0 320-16,1 1 48 0,-2 2 0 0,0 4 0 16,0 0 176-16,1 8 32 0,1 2 16 0,1 4 0 15,-2 7-192-15,2 4-32 0,1 7-16 0,-1 5 0 16,1 4 160-16,-1 6 16 0,1 4 16 0,-1 4 0 16,1 4-144-16,0 1-16 0,0-3-16 0,0 4 0 15,-1-2-240-15,1 0-128 0,-1-1 160 0,1-3-160 16,-1-2 0-16,1-3 128 0,-1-7-128 0,1-2 0 15,-1-9 0-15,0-4 0 0,0-8 128 0,-3-6-128 0,-2-5 0 0,1-7 176 16,1-6-176-16,0-15 160 0,0 0 16 0,0 0 0 16,0 0 0-16,0 0 0 0,-1-12 176 0,1-4 32 15,0-5 16-15,0-9 0 0,0-4-400 0,1-7-144 16,0-6 0-16,1 0 0 0,-4-6-96 0,5-3-16 16,-1-7 0-16,1 2 0 0,1-5 256 0,1 0 0 15,0-1 0-15,-1-2-144 0,1-1 144 0,1 0 0 16,0 2 0-16,2 2 0 0,0 2 0 0,-2 0 0 15,2 3 0-15,-1 3 0 0,0 7 0 0,-2 5 0 16,-1 7 0-16,-2 10 0 0,2 7 160 0,-3 7 64 16,-2 6 16-16,1 9 0 0,0 0 48 0,0 0 16 0,0 0 0 15,0 18 0-15,0 3-304 0,0 11 0 16,1 6 0-16,0 6 0 0,1 5-160 0,-1 6 160 0,-1 6-160 0,1 4 160 16,2 6-128-16,-1 4 128 0,0 4 0 0,-1 1-144 15,-1 4-96-15,0 2-16 0,0-1 0 0,2-2 0 16,2 2-96-16,-1-6-32 0,1 0 0 0,-1-6 0 31,1-2-432-31,1-1-80 0</inkml:trace>
  <inkml:trace contextRef="#ctx0" brushRef="#br2" timeOffset="142035.57">22385 15180 6447 0,'0'0'272'0,"2"-9"80"0,-2 9-352 0,3-8 0 15,-3 8 0-15,1-9 0 0,-1 9 960 0,0 0 128 16,0 0 32-16,0 0 0 0,0 0-384 0,0 0-80 15,0 0-16-15,-5 13 0 0,0 2 128 0,0 6 0 0,-2 0 16 0,2 10 0 16,0 3-48-16,-1 8-16 0,-1 9 0 0,1 5 0 16,0 5-368-16,-1 2-80 0,1 5-16 0,1-1 0 15,1-2-256-15,0 2 0 0,2-4 128 0,0-1-128 16,1 5-240-16,1-6-96 0</inkml:trace>
  <inkml:trace contextRef="#ctx0" brushRef="#br2" timeOffset="143386.38">26912 17244 4607 0,'0'0'192'0,"0"0"64"0,-7 1-256 0,7-1 0 15,-11 4 0-15,11-4 0 0,-8 6 3584 0,8-6 688 16,-8 7 128-16,8-7 16 0,-3 12-2992 0,2-4-592 15,1-8-128-15,4 9-32 0,5-4-96 0,2 1 0 16,2 0-16-16,2-4 0 0,3-1 192 0,5-1 32 16,4 0 16-16,2-1 0 0,1-1-256 0,2-2-48 15,1 0-16-15,1-1 0 0,1 1-304 0,-1-2-176 0,0-2 192 16,-2-3-192-16,-3-1 192 0,-2-1-192 0,0-1 192 0,-2 2-192 16,-2 0 272-16,-1-2-48 0,-2 2-16 0,-1 0 0 15,-1-2-32-15,-2-1-16 0,-3 1 0 0,-1-3 0 16,-5 3 112-16,-2-1 32 0,-3 0 0 0,-2-2 0 15,-4 3 144-15,-3-1 16 0,-3 2 16 0,-1 2 0 16,-2 2-32-16,-5 5-16 0,-3 4 0 0,-2 7 0 16,-4 0-240-16,-5 7-64 0,-3 2 0 0,-5 4 0 15,-4 3-128-15,-2 7 0 0,-1 3 0 0,0 0 0 16,0 3 0-16,5 3 0 0,4 2 0 0,5-3 0 16,1 0 0-16,7-2 0 0,3-4 0 0,7-1 0 15,2-4 256-15,7 1-16 0,2-5-16 0,4 0 0 16,4-2-96-16,2-3 0 0,3-2-128 0,5-2 192 0,4-2-192 0,2-3 128 15,3 0-128-15,5-4 0 0,2-1 128 16,4 0-128-16,1-4 0 0,3 1 144 0,2-2-144 0,-1-4-224 16,-2 0 48-16,-1 2 16 15,-1 0-1664-15,-3 1-336 0,-4-3-64 0,-1 1-12192 16</inkml:trace>
  <inkml:trace contextRef="#ctx0" brushRef="#br2" timeOffset="143659.35">27902 17838 21183 0,'0'0'1888'0,"0"0"-1504"0,-6 8-384 0,6-8 0 16,0 0 2448-16,0 0 432 0,0 0 64 0,0 0 32 15,0 0-1584-15,0 0-320 0,0 0-64 0,0 0-16 16,6-12-336-16,1-1-64 0,-1 0-16 0,2-1 0 16,-3-2-320-16,0 1-80 0,-1-2-16 0,0 3 0 15,-2 4-160-15,-1-2 0 0,1 5 0 0,-2-3 0 32,0 10-1264-32,0 0-176 0,0 0-32 0,-5-7-13952 0</inkml:trace>
  <inkml:trace contextRef="#ctx0" brushRef="#br2" timeOffset="144104.34">28389 17173 26719 0,'0'0'2368'0,"-7"10"-1888"15,-3-4-480-15,2 7 0 0,2 2 576 0,0 4 32 0,3 2 0 0,0 2 0 16,-3 3-336-16,3 2-64 0,2 5-16 0,0 4 0 16,2 1-192-16,1 2 0 0,1 0 0 0,2 1 0 15,1 2 0-15,3-1 0 0,0-6 0 0,0-6 0 16,1-2 0-16,0-2 144 0,-3-1-144 0,-1-5 128 15,1-4 304-15,-1-6 48 0,0 0 16 0,-6-10 0 16,0 0 400-16,13 0 64 0,-2-3 32 0,0-5 0 16,-1-3-144-16,1-5-16 0,1-6-16 0,-1-2 0 15,-1 0-320-15,2-3-64 0,-1 1-16 0,-1-4 0 16,-2 0-176-16,0-3-48 0,2-2 0 0,-3 0 0 16,3-3-192-16,-1 1 128 0,2-2-128 0,-1 7 0 15,-3 1 0-15,4 3 0 0,-1 3 0 0,0 6 0 16,0 1 0-16,1 3 0 0,-2 3-128 0,2 5 128 15,-4-2-1488-15,-7 9-192 0,10-4-48 0,0 1-9120 16,1 2-1824-16</inkml:trace>
  <inkml:trace contextRef="#ctx0" brushRef="#br2" timeOffset="145006.01">29491 17295 19519 0,'0'0'864'0,"0"0"176"0,-3-13-832 0,-1 4-208 0,-1-1 0 0,0 2 0 16,-2 0 1200-16,-2 2 192 0,-3 0 32 0,-2 1 16 16,-3 2-560-16,-2 3-112 0,-4 3-32 0,-2 2 0 15,-5 0-272-15,1 3-48 0,-1 5-16 0,-2 3 0 16,0 2-240-16,2 0-160 0,4 2 192 0,0 3-192 16,3 2 304-16,1-2-48 0,4 0-16 0,3 1 0 15,4-1 160-15,3-1 48 0,3-3 0 0,4-1 0 16,3-3-80-16,3 0-16 0,2-1 0 0,1-4 0 15,1 2 96-15,7-6 32 0,-2 2 0 0,3-5 0 0,4-3-112 0,0-1-32 16,5-1 0-16,0-5 0 0,0 0-96 16,1-2-32-16,-2 0 0 0,-1-1 0 0,-2 1-80 0,-3-3 0 15,-4 3-128-15,-2-1 192 0,-4 1-64 0,-3-1 0 16,-6 10-128-16,0 0 192 0,0 0 16 0,0 0 0 16,0 0 0-16,0 0 0 0,0 0-208 0,0 0 176 15,-5 12-176-15,4-1 160 0,-2 3-160 0,1 3 0 16,-1 2 0-16,2-2 0 0,1 1 0 0,2 0 0 15,3 0 0-15,1 0 0 0,-1-3 0 0,1 1-176 16,2-2 176-16,2-3-128 16,1-1-272-16,2-3-48 0,1 2-16 0,0-5 0 15,0 1-672-15,-1-5-128 0,-1-2-16 0,1-2-13616 0</inkml:trace>
  <inkml:trace contextRef="#ctx0" brushRef="#br2" timeOffset="145287.25">29898 16819 24879 0,'0'0'2208'0,"0"0"-1760"0,0 0-448 0,0 0 0 16,0 0 1152-16,-1 13 128 0,0 1 48 0,-1 3 0 15,-2 2-608-15,1 2-112 0,-2 5-32 0,-2 2 0 16,0 4-192-16,-4 3-64 0,-1 3 0 0,-1 0 0 15,0 4-160-15,-1 3-32 0,-1-3-128 0,1 2 192 16,0-2-192-16,0 3 128 0,0-3-128 0,3-3 0 0,-2 0 0 16,3-2 0-16,2-2-128 0,1-4 128 15,1-1-512-15,3-6 16 0,0-3 0 0,3 0 0 16,0-6-160-16,3 0-48 0,0 0 0 0,3-1-8144 16,-1-5-1648-16</inkml:trace>
  <inkml:trace contextRef="#ctx0" brushRef="#br2" timeOffset="145643.24">30028 17568 18431 0,'-5'8'1632'0,"-2"-2"-1312"0,2 4-320 0,3-1 0 15,-3 3 2064-15,2-2 352 0,2 1 64 0,0 3 16 16,2-2-1632-16,1-2-320 0,-2-10-64 0,0 0-16 16,11 6-80-16,-1-1-32 0,0-1 0 0,1-4 0 15,3-2 16-15,0-4 0 0,0 1 0 0,3-1 0 16,1-4 144-16,1 1 16 0,-2-5 16 0,2 0 0 16,1 1-32-16,-1 1 0 0,0-2 0 0,-2-3 0 15,1 3-48-15,-4-1-16 0,-2-3 0 0,-1 0 0 16,1-1-128-16,-4-1-16 0,-2-1-16 0,-1 1 0 15,-2-3-144-15,0 2-16 0,-4 2-128 0,-1 2 192 16,1 4-16-16,0-1-16 0,-3 0 0 0,0 5 0 16,-1 2-352-16,5 7-64 0,0 0 0 0,0 0-16 15,-7-4-448-15,7 4-96 0,0 0-16 0,0 0 0 16,-8 5-2352-16,8-5-464 0</inkml:trace>
  <inkml:trace contextRef="#ctx0" brushRef="#br2" timeOffset="145960.76">30667 17348 3679 0,'0'0'320'0,"0"0"-320"16,9-2 0-16,1-1 0 0,3-1 5344 0,2 1 992 16,2-3 208-16,2 0 48 0,1-3-4320 0,0 3-864 0,0-4-160 0,1 1-32 15,-2-4-688-15,0-1-128 0,-2 1-16 0,-3 2-16 16,-2-4-144-16,-1 1-32 0,-4 0 0 0,-3 2 0 15,-4-2 64-15,-4 4 16 0,-2 0 0 0,-4 2 0 16,-6 4 112-16,-3 4 0 0,-2 4 16 0,-3 4 0 16,-3 0-224-16,-1 3-48 0,0 4-128 0,3 2 192 15,2 1-192-15,1 1 0 0,2 1 0 0,5 0 0 16,4-1 0-16,5 0 0 0,2-2 144 0,4 1-144 16,4-2 0-16,4 1 0 0,4-1 0 0,2-2 0 15,0-4 0-15,3 3 0 0,2-4-224 0,3 0 80 31,0-3-448-31,5 1-96 0,0-5-16 0,3 0 0 0,2-2-2080 0,0-3-416 0</inkml:trace>
  <inkml:trace contextRef="#ctx0" brushRef="#br2" timeOffset="146272.04">31511 17027 22111 0,'0'0'1968'0,"0"0"-1584"15,-9-5-384-15,-1-1 0 0,-1 4 2000 0,-1 2 320 16,0 1 64-16,-2 4 16 0,-3-1-1376 0,0 1-256 16,0 4-64-16,0-3-16 0,1 3-400 0,3 2-80 15,3 0-16-15,1-2 0 0,3 4-48 0,2-3-16 16,2 1 0-16,5 1 0 0,1-4 128 0,2 4 32 16,3-3 0-16,1 2 0 0,5 3-96 0,-1-1-32 15,2 3 0-15,-1 0 0 0,1-1 0 0,0 2 0 16,-6 0 0-16,0 0 0 0,-2-1-32 0,-6 1-128 0,-2 1 192 0,-4-1-64 15,-2 1 32-15,-5 0 0 0,-5-1 0 0,-3-3 0 16,-4 1 144-16,1-1 16 0,-6 0 16 0,-2 0 0 16,-1-4-144-16,-2 0-48 0,-1 0 0 0,1 0 0 31,2-4-1408-31,0 1-272 0,-4-2-64 0</inkml:trace>
  <inkml:trace contextRef="#ctx0" brushRef="#br2" timeOffset="146823.14">29931 18565 19119 0,'0'0'832'0,"0"0"192"0,0 0-816 0,0 11-208 0,0-11 0 0,8 9 0 15,2 1 1536-15,3-6 256 0,1-4 48 0,1-1 16 16,-1-2-480-16,2-2-96 0,3 0 0 0,3-1-16 16,2-6-176-16,-1-1-16 0,0-1-16 0,4-1 0 15,-1-1-304-15,4-1-64 0,-2-2-16 0,0 0 0 16,-2 1-336-16,0 2-64 0,-1-1-16 0,-5 1 0 16,0-1-128-16,-4 3-128 0,-5-2 144 0,-2-2-144 15,-2-1 224-15,-3 0-48 0,-4 1-16 0,-4 3 0 16,-5 1 112-16,-4 1 32 0,-3-1 0 0,-3 6 0 15,-3 6-128-15,-4 6-32 0,-3 1 0 0,-4 9 0 16,-1 4-144-16,-2 3 0 0,-1 5 0 0,1 5 128 16,0 5-128-16,3 3 0 0,0 2 0 0,2-2 0 15,2-3 0-15,4 2 0 0,2-1 0 0,5-1 0 0,3-1 0 16,5-1 0-16,2-2 0 0,7-4 0 0,3 0 0 0,3-4 0 16,3 0 0-16,3-3 0 0,3-5 0 0,7-3 0 15,4 1 0-15,-1-4 0 0,2-6-336 0,3 0 0 16,3-2 0-16,5-3-11312 15,1-4-2240-15</inkml:trace>
  <inkml:trace contextRef="#ctx0" brushRef="#br2" timeOffset="147124.24">30497 19058 19343 0,'0'0'1728'0,"0"0"-1392"0,0 0-336 0,0 0 0 15,6-9 3312-15,1 4 592 0,-1-3 112 0,-1 1 16 16,1 0-2368-16,-2-3-464 0,1 0-112 0,0 1 0 15,0-2-720-15,0 2-144 0,1-3-32 0,-3 6 0 16,-3 6-192-16,4-10-128 0,-1 2 128 0,-3 8-208 31,4-9-1472-31,-4 9-304 0,0 0-48 0,-2-6-12832 0</inkml:trace>
  <inkml:trace contextRef="#ctx0" brushRef="#br2" timeOffset="147539.21">30938 18296 14735 0,'0'0'1312'0,"0"0"-1056"16,-9-3-256-16,9 3 0 0,0 0 3696 0,0 0 672 0,-5 10 144 0,1 3 32 15,0 3-3264-15,2 2-640 0,-1 0-128 0,1 3-16 16,-2 6-112-16,1 2-32 0,-2 4 0 0,3 3 0 16,-2-1-352-16,0 1 128 0,2 1-128 0,-5 0 0 15,2-2 0-15,0-3 0 0,0-3 0 0,2-3 0 16,2-5 0-16,2-3 0 0,2-3 0 0,1-1 0 16,-3-6 192-16,-1-8-48 0,6 8 0 0,5-5 0 15,-3-3 624-15,6-1 112 0,0-6 16 0,0-4 16 16,2-4-256-16,0-3-48 0,2-1-16 0,0-4 0 15,1-5-192-15,-1 0-32 0,-2-3-16 0,-1-2 0 16,1-3-176-16,-2 0-48 0,2 0 0 0,-1-3 0 16,3 4-128-16,0 1 0 0,-3-1 0 0,0 2 128 15,1 8-288-15,-1-1-64 0,0 5-16 0,-1 2 0 16,1 2-1232-16,-1 3-240 0,-2 4-48 0,-1-1-9360 16,1 2-1872-16</inkml:trace>
  <inkml:trace contextRef="#ctx0" brushRef="#br2" timeOffset="147874">31328 18609 30751 0,'-4'18'1360'0,"4"-5"288"0,3 1-1328 0,-1 0-320 16,5 1 0-16,0-2 0 0,4-1 704 0,0 0 80 15,2-7 16-15,-3-1 0 0,0-1-400 0,0-4-80 16,0-4 0-16,1-1-16 0,-1-7-80 0,-3 0-16 16,-2-5 0-16,1 2 0 0,-5-1-80 0,-1 1-128 0,-1 1 176 0,-5-1-176 15,1 2 160-15,-1-1-160 0,-3 1 128 0,-1 3-128 16,-3-3 240-16,-2 5-48 0,-2 4 0 0,1 4 0 16,-1 2 48-16,0 6 0 0,-2 2 0 0,-2 7 0 15,1-1-240-15,1 4 0 0,0 2 0 0,2 5 0 16,3 2 0-16,3 2 0 0,1-4 0 0,2 2-160 15,5-4 160-15,1 3 0 0,2-6 0 0,2 0-128 16,4-1-80-16,-1-1-16 0,0-1 0 0,2-3 0 31,0-2-1568-31,0-2-304 0,2-2-64 0,1-4-7328 0,2-1-1472 0</inkml:trace>
  <inkml:trace contextRef="#ctx0" brushRef="#br2" timeOffset="148172.61">31692 18730 33695 0,'-14'0'1488'0,"5"0"304"0,0-3-1424 0,0 5-368 16,1 3 0-16,1 4 0 0,-5-4 896 0,2 5 96 16,0-3 32-16,-1 6 0 0,-2 1-608 0,0 3-112 15,-2 0-32-15,0 3 0 0,-1-1-272 0,4 0 0 16,1-2 128-16,3 1-128 0,-1 1 0 0,5-2 0 15,5-3 0-15,3 0 0 0,1 1 0 0,1-2 0 0,7-2 0 0,1-3 0 16,3-2 0-16,0-1 0 0,0-2 0 0,2-4 0 16,1-5 144-16,3-1-144 0,1-3 0 15,2 0 144-15,-2-4-144 0,1-2 0 0,1-2-192 0,-1-1 192 32,1-2-1776-32,-2 0-224 0,-3 0-48 0</inkml:trace>
  <inkml:trace contextRef="#ctx0" brushRef="#br2" timeOffset="148923.37">32243 18172 11055 0,'2'-23'480'0,"-2"9"112"0,-2-1-464 0,0 2-128 0,-2 4 0 0,-1 0 0 15,-4 4 2672-15,0 3 512 0,-1-1 96 0,-1 4 32 16,-2 3-2032-16,-1 5-416 0,-1 0-80 0,-3 6-16 16,-1 3-256-16,-3 6-48 0,-1 4-16 0,0 5 0 0,-1 4-48 0,0 2-16 15,1 3 0-15,-1 5 0 16,2 2-48-16,5 0-16 0,0 3 0 0,1 1 0 0,-1-4 144 0,3 3 32 15,3-5 0-15,0-1 0 0,3 0-288 0,0-6-48 16,2-4-16-16,0-3 0 0,1-5-144 0,2-3-272 16,-1-3 64-16,1-2 16 15,1-3-432-15,0-2-80 0,2-15 0 0,0 0-16 16,3 4-592-16,1-8-112 0,1-10-32 0,-1 0 0 16,2-2-400-16,-1-3-96 0,-1-3-16 0,-2 0 0 15,1-4 1056-15,-3 0 208 0,-4-2 32 0,-1 2 16 0,0 3 1136 0,-1 4 224 16,1 1 64-16,1 3 0 0,-1-1 176 0,1 4 32 15,3 3 16-15,2-1 0 0,1 2 128 0,1-3 32 16,3 3 0-16,1-1 0 0,5 5-192 0,1-5-48 16,1 0 0-16,4-1 0 0,2 3-288 0,1-4-64 0,0 4-16 0,1-5 0 15,-1 6-32-15,-2-3-16 0,2 1 0 0,-2 3 0 16,-3-2-48-16,-2 3-16 0,-2 1 0 0,-12 3 0 16,0 0-96-16,0 0-16 0,0 0 0 0,5 13 0 15,-3 0 80-15,-4 5 16 0,-5 3 0 0,0 1 0 16,-2-1-160-16,-1 4-16 0,0 0-16 0,1-2 0 15,-3 1-224-15,6 0 0 0,-2-3 0 0,4-4 0 16,2 2 144-16,3-3-144 16,3-2 128-16,2-3-128 0,2 2 208 0,2-4-32 0,3 0-16 0,1-4 0 15,0-2 32-15,0 1 16 0,0-4 0 0,0-1 0 16,-1-3-80-16,-2 0 0 0,-1 1-128 0,-1-2 192 16,0-3-48-16,-3 2-16 0,-1-6 0 0,0 3 0 15,-2-4 0-15,0 2-128 0,-2 1 192 0,-1-4-64 0,-1 0-128 0,1 2 0 16,0 0 0-16,0 0 128 0,0 12-128 0,2-9 0 15,-1-2 0-15,3 3 0 0,3-1 0 0,0 4 0 16,1-1 0-16,3 0 0 0,2 1 0 0,-4 5 0 16,1 0-176-16,1 0 176 0,2 0 0 0,2 2-128 15,1 3 128-15,0 2 0 0,2-2 0 0,12 9 0 16,-5-3 0-16,-5 2 0 0,-4 1 0 0,-3-2 0 16,-5 1 0-16,-2 2-128 0,-2 3 128 0,-1 0 0 15,-2 0 0-15,-1 0 0 0,-3-2 272 0,1 2-16 16,-1-2 0-16,1 1 0 0,0-2 0 0,0-1 0 15,-1-1 0-15,3 0 0 0,2 1-80 0,1-5-32 16,-3-9 0-16,7 11 0 0,0-2-144 0,-7-9 128 0,11 9-128 0,0-7 128 16,0 0-128-16,1-4 0 0,-12 2-160 15,13-4 160 1,-5-3-1232-16,1-1-160 0,-2-2-16 0,-2 1-16 16,-1-4-1200-16,-2 5-224 0,1-5-48 0,-2 1-16 0</inkml:trace>
  <inkml:trace contextRef="#ctx0" brushRef="#br2" timeOffset="149491.07">32759 18834 20271 0,'6'-5'1792'0,"0"-4"-1424"16,0 1-368-16,1 0 0 0,0 0 2224 0,0-1 368 16,-1 3 80-16,-6 6 16 0,4-3-1184 0,0-1-224 0,-4 4-64 0,0 0 0 15,0 0-416-15,0 0-96 0,0 0 0 0,-6-1-16 16,-1 1-176-16,-2 3-16 0,-4-1-16 0,-1 5 0 16,-2 3-128-16,-2-1-32 0,0 2 0 0,-12 9 0 15,4-1-320-15,6-1 128 0,6-3-128 0,5 2 0 16,5-3 192-16,3 1-16 0,2-1-16 0,4 3 0 15,4-1-16-15,3 1 0 0,0-2 0 0,4 2 0 16,1 0-16-16,4 1-128 0,-1-1 192 0,2 0-64 16,1 1-128-16,-8-9 0 0,0 3 0 0,0 2 0 15,-1-2 0-15,0 2 0 0,-1 0 128 0,-4 2-128 16,0-2 0-16,2 8 128 0,-6-5-128 0,-2-2 128 16,-7-3 160-16,-4-1 32 0,-2-1 0 0,3-5 0 15,-5 0 64-15,-2 3 0 0,-2-3 16 0,-3-1 0 16,-2 0-224-16,0 1-48 0,-4-1-128 0,-20-1 192 15,4 1-192-15,0-1 0 0,-2-2 0 0,1 0 0 0,2-1-304 0,-1 0-48 16,4 0-16-16,18 3 0 16,-1-3-1952-16,0 1-400 0,1-1-80 0</inkml:trace>
  <inkml:trace contextRef="#ctx0" brushRef="#br1" timeOffset="166234.93">28195 13424 11967 0,'-12'-1'1072'0,"1"-4"-864"0,-2-1-208 0,3-4 0 15,4 1 3392-15,2-3 640 0,1 0 128 0,3-4 32 16,3-2-2464-16,2-4-512 0,5-3-80 0,2-4-32 16,0 1-592-16,4-2-128 0,3-5-32 0,2 2 0 15,0 0-224-15,4 0-128 0,0 0 160 0,1 3-160 16,-2 0 0-16,0 6 0 0,-4 3 0 0,1 2 0 31,-3 2-640-31,-2 4-64 0,-2 6 0 0,-1 0-16 16,-2 6-1712-16,-1 6-352 0,-1 5-64 0,-4 7-16 0</inkml:trace>
  <inkml:trace contextRef="#ctx0" brushRef="#br1" timeOffset="166394.07">28443 13558 3679 0,'0'0'320'0,"0"0"-320"0,0 0 0 0,0 0 0 16,0 0 5536-16,7-9 1040 0,3 1 208 0,2-3 32 15,1-7-4448-15,3-2-880 0,3-6-176 0,0-3-32 0,0-1-592 0,3-3-112 16,2-6-32-16,4 0 0 0,-2-3-128 0,1 0-32 16,-4-5 0-16,1 6 0 0,-2 0-240 0,-3 2-144 15,-2 5 160-15,-2 6-160 16,-2 3-1168-16,-2 3-336 0,-1 3-64 0</inkml:trace>
  <inkml:trace contextRef="#ctx0" brushRef="#br1" timeOffset="167121.01">28824 11283 3679 0,'0'0'160'0,"0"0"32"0,0 0-192 0,0 0 0 0,0 0 0 0,0 0 0 0,-9-7 3536 0,3 5 672 16,6 2 128-16,-9 4 16 0,0 2-2416 0,1 3-480 15,2 5-112-15,2 5 0 0,3 3-480 0,0 5-96 16,1 9 0-16,2 1-16 0,2 0-368 0,1 3-80 15,0 4-16-15,-1-4 0 0,-4 2-160 0,0 2-128 16,-3-4 192-16,0-2-192 0,-2-1 176 0,-3-3-176 16,-1 0 160-16,-1-8-160 0,-2 0 176 0,0-6-176 15,2-2 192-15,-1-3-192 0,0-6 384 0,2-1-16 16,1-5-16-16,8-3 0 0,-9-6 496 0,2-5 112 16,1-6 0-16,0-3 16 0,1-10-400 0,2 1-64 0,0-5-32 0,2-4 0 15,1-7-160-15,1 1-16 0,0-4-16 0,2-2 0 16,2-1-96-16,-1-2 0 0,0-3-16 0,3 2 0 15,2 1-176-15,2 3 160 0,0 5-160 0,4 1 160 16,3 9-160-16,2 4 0 0,0 2 0 0,1 9 0 16,-2 5 0-16,-1 7 0 0,-1 0 0 0,4 7 0 15,-7 2 0-15,0 7 0 0,0 2 0 0,-2 5 0 16,-3 4 0-16,-1 3 0 0,-6 5 0 0,1-1 0 16,-3 6 0-16,-1 1 0 0,-3 2 0 0,-2-5 0 15,-3-3 0-15,-2 2 0 0,-1-4 0 0,-4 1 0 16,0-6 0-16,-2-1 0 0,-3-1 0 0,-2-3 0 15,0-3 0-15,0-1 0 0,-3-6 0 0,5 2 0 16,2-5-704-16,0-3 0 0,0-7-16 16,2 2-9872-16,6-7-1968 0</inkml:trace>
  <inkml:trace contextRef="#ctx0" brushRef="#br1" timeOffset="167452.74">29109 11129 21183 0,'0'0'944'0,"9"-5"192"0,0-8-912 0,3 2-224 16,4 0 0-16,1-3 0 0,2 1 960 0,2-3 128 16,-1-2 48-16,0 1 0 0,1-2-448 0,-2 0-96 15,-3-1-16-15,-2 3 0 0,-2-1-64 0,-2 1 0 0,-2 1-16 0,-3 2 0 16,-4 0 80-16,-2 0 32 0,-3 2 0 0,1 5 0 15,3 7-144-15,-10-1-16 0,-4 2-16 0,-2 5 0 16,0 4-48-16,-3 4-16 0,-2 5 0 0,-1 3 0 16,0 2-208-16,1 4-32 0,0-2-128 0,4 1 192 15,1-2-192-15,5 1 0 0,3-4 0 0,5-2 0 16,0-3 0-16,4-3 0 0,-1-14 0 0,8 11 0 16,2-1-128-16,3-3 128 0,2-2 0 0,3-5 0 15,1-4-448 1,1-1 32-16,2-1 0 0,1-6 0 0,2-2-2432 0,1-1-480 0</inkml:trace>
  <inkml:trace contextRef="#ctx0" brushRef="#br1" timeOffset="167753.57">29541 10720 7359 0,'-5'10'656'0,"0"0"-528"16,0 4-128-16,0 4 0 0,0 1 2192 0,1 2 416 15,0 5 80-15,0-2 0 0,2 3-1184 0,0-2-240 16,1 4-48-16,0-5-16 0,1-1-304 0,0-2-64 16,0-1-16-16,0-6 0 0,1 0-32 0,0-1 0 15,-1-13 0-15,0 0 0 0,0 0 240 0,0 0 32 16,0 0 16-16,8-9 0 0,-4 0-16 0,1-6 0 16,0-3 0-16,0-1 0 0,0-5-352 0,1-4-64 15,1-2 0-15,-1 2-16 0,0-1-336 0,1 4-64 16,2-3-16-16,1 4 0 0,-1-2-208 0,0 6 0 0,-2 2 0 0,1 0 0 15,1 2 0-15,1 3 0 0,0 0 0 0,-1 3 0 16,3 4-192-16,0 3-144 0,1 0-32 0,1 1 0 31,-3 2-2144-31,2 0-432 0,1 2-96 0</inkml:trace>
  <inkml:trace contextRef="#ctx0" brushRef="#br1" timeOffset="168037.03">30063 9662 25279 0,'0'0'1120'0,"3"-13"224"0,-1 2-1072 0,1-1-272 0,-3 12 0 0,0 0 0 0,0 0 944 0,10 2 128 16,-1 0 16-16,-1 7 16 0,-2-2-208 0,2 7-32 15,-1 1-16-15,1 4 0 0,-3 4-160 0,1 6-48 16,-2 0 0-16,0 6 0 0,0 0-320 0,0 8-80 16,-2 2-16-16,-1 8 0 0,1 9-224 0,-1 1 176 15,-1 4-176-15,-1 2 160 0,-1-2-432 0,1-1-96 16,0-1-16-16,1-8 0 16,1-2-1312-16,0-8-272 0,-1-8-48 0,0-6-6944 15,-1-7-1376-15</inkml:trace>
  <inkml:trace contextRef="#ctx0" brushRef="#br1" timeOffset="168255.46">30052 10381 11055 0,'0'0'480'0,"0"0"112"0,5-6-464 0,3-3-128 0,3 2 0 0,3-4 0 16,1 4 2960-16,3-3 576 0,0 1 112 0,2-3 32 15,3 3-2656-15,1-2-512 0,0 2-128 0,1-2 0 16,-1-1-384-16,1 2 128 0,1-4-128 0,-2 4 0 16,-4 1 0-16,-1 0 0 0,-1 3 0 0,-2 1 0 15,0-4-624-15,-2 2-80 0,-2-2-32 0</inkml:trace>
  <inkml:trace contextRef="#ctx0" brushRef="#br1" timeOffset="168622.07">30550 10173 11055 0,'0'0'480'0,"0"0"112"0,-5 6-464 0,-1 3-128 15,3 1 0-15,2 3 0 0,1-13 2896 0,0 0 560 16,2 12 128-16,2-1 0 0,-4-11-2048 0,7 11-400 0,-7-11-96 0,7 8-16 15,-7-8-256-15,0 0-64 0,12 6-16 0,-12-6 0 16,11 7-176-16,-11-7-16 0,12 2-16 0,-2 0 0 16,-10-2-160-16,11 0-16 0,-11 0-16 0,10-4 0 15,3-3-48-15,-4 2-16 0,0-1 0 0,-1-4 0 16,-1 0 256-16,1-4 48 0,-2-3 16 0,-1-1 0 16,3-2-32-16,-1 1 0 0,1 1 0 0,0-1 0 15,-1-2-192-15,0-1-64 0,-2 0 0 0,-1 1 0 16,1-5-128-16,0 3-128 0,-1 1 192 0,-1 0-192 15,4 0 144-15,-2 4-144 0,-1 5 0 0,1 0 144 16,0-1-144-16,0 6 0 0,-1-2 0 0,-4 10 0 16,5-5-1088-16,-5 5-192 0,0 0-32 0,0 0-9424 15,2-10-1872-15</inkml:trace>
  <inkml:trace contextRef="#ctx0" brushRef="#br1" timeOffset="168953.8">30923 9825 11967 0,'-8'14'1072'0,"0"1"-864"15,3 2-208-15,-1 2 0 0,1 2 1952 0,1-2 352 16,-1 0 64-16,1 0 0 0,0 0-1184 0,2-2-240 16,1-2-48-16,2-3-16 0,-1-12 288 0,0 0 64 15,0 0 16-15,0 0 0 0,10 5 32 0,0-4 0 16,-10-1 0-16,12-5 0 0,-1-6-336 0,0-3-64 0,1-3-16 0,-4-1 0 15,-1-1-272-15,2 0-48 0,1-1-16 0,-1-1 0 16,0 2-240-16,0-1-48 0,0-3-16 0,0 2 0 16,0-1-96-16,1 0-128 0,-3-2 176 0,5 3-176 15,-3 0 128-15,1 3-128 0,0 2 0 0,2 3 0 16,-1 3 0-16,0 0 0 0,2 2 0 0,-1 3 0 16,-2 1 0-16,-1 7 0 0,1 2-160 0,-1-3 160 31,-9-2-512-31,0 0-16 0,0 0-16 0,7 12 0 15,0-3-1888-15,-2 1-368 0,-1-1-80 0</inkml:trace>
  <inkml:trace contextRef="#ctx0" brushRef="#br1" timeOffset="169896.71">31469 8857 22111 0,'0'0'976'0,"0"0"208"0,0 0-944 0,0 0-240 16,0 0 0-16,0 0 0 0,0 0 176 0,-5 12-16 16,1-3 0-16,1 5 0 0,-1 0 112 0,0 2 32 15,-1 2 0-15,0 2 0 0,0 2 144 0,0 5 48 16,-2 2 0-16,1 5 0 0,-1 6-176 0,1 3-48 15,-4-1 0-15,2 1 0 0,2-2-96 0,1-1-32 0,0 0 0 16,0-2 0-16,0-5-144 0,1-1 0 0,1-7 144 0,2 2-144 16,-3-3 336-16,4 1 0 0,0-4 0 0,0-3 0 15,0-3 208-15,0-1 32 0,0 0 16 0,3 0 0 16,-3-14-64-16,4 14-16 0,-2-3 0 0,1-1 0 16,-3-10-64-16,0 0-32 0,0 0 0 0,0 0 0 15,0 0-96-15,0 0-32 0,0 0 0 0,11-3 0 16,-1-6 112-16,-1 1 32 0,-2-3 0 0,0-1 0 15,-2-1-112-15,3-2-32 0,-1 2 0 0,1-3 0 16,1-2-96-16,0 0-32 0,1-1 0 0,0 2 0 16,-1-1-160-16,1 4 160 0,2 1-160 0,0-3 160 15,1-2-160-15,1 2 0 0,0 1 0 0,0 2 0 16,-1 3 0-16,2-1 0 0,-1 3 0 0,1-2 0 16,-1 1 0-16,2-1 0 0,-4 2 128 0,1-2-128 0,0 5 0 15,-1-2 0-15,0 0 0 0,-2 2 0 0,0-1 0 0,0-1 0 16,-1 2 128-16,-1-1-128 0,-8 6 0 0,9-5 0 15,-9 5 0-15,0 0 0 0,0 0 0 0,0 0 0 16,0 0 0-16,0 0 0 0,0 0 0 0,0 0 0 16,0 0 0-16,4 13 0 0,-4-13 0 0,1 8 0 15,-1-8 0-15,0 0 0 0,-1 12 0 0,1-12-144 16,0 11 144-16,0-11-160 0,0 0 160 0,0 0 128 16,0 9-128-16,0 3 176 0,0-12-176 0,0 9 0 15,0-9 0-15,0 0 0 0,1 11-144 0,-1-11 144 16,0 0-192-16,0 0 192 0,2 13 0 0,-2-13 0 15,3 7 0-15,-3-7 0 0,0 0 0 0,0 0 144 0,4 12-144 0,-2-5 192 16,-2-7-192-16,2 14-176 0,-2 0 48 0,-2-3 0 16,2-1 128-16,-1-3 0 0,1-7 0 0,-4 13 0 15,0 2 0-15,1-1 0 0,-1-2 0 0,1 0 0 16,-1-4 0-16,2 2 0 0,-1-1 0 0,1 0 0 16,2-9 0-16,-4 11 128 0,0-2-128 0,4-9 176 15,0 0-176-15,-5 11 0 0,5-11 0 0,0 0-176 16,-2 10 176-16,-2 1 0 0,1-3 128 0,3-8-128 15,-6 7 0-15,6-7 0 0,-5 4 0 0,5-4-128 16,-8 12 128-16,3-5 0 0,0 1 160 0,5-8-160 16,0 0 0-16,0 0 0 0,0 0 0 0,0 0 0 15,-8 8 0-15,8-8 0 0,-5 5 0 0,5-5 0 16,0 0 0-16,0 0 0 0,0 0 0 0,0 0 0 16,-7 5 0-16,7-5 0 0,-8 6 0 0,8-6 0 15,-10 3 0-15,1-1 0 0,0-2 0 0,-1 1 0 0,0 1 0 0,-1 0 0 16,3-1 0-16,-3-1 0 0,0-1 0 0,0 0 0 15,-3 0 0-15,1-1 0 0,0 2 0 0,0 2 0 16,5-1 0-16,-1-1 0 0,0-4 0 0,1 2 0 16,2-1 0-16,6 3 0 0,0 0 0 0,0 0 0 15,-8-1 0-15,8 1 0 0,0 0-160 0,0 0-80 16,0 0-16-16,0 0-11008 16,0 0-2192-16</inkml:trace>
  <inkml:trace contextRef="#ctx0" brushRef="#br1" timeOffset="171357.37">29563 11892 18431 0,'0'0'1632'0,"0"0"-1312"15,-8-7-320-15,-1 2 0 0,-1 3 608 0,1-2 48 16,0-1 16-16,-1 2 0 0,-2 2 384 0,0 1 80 16,-4 2 16-16,-1 3 0 0,0 1-256 0,-1 0-32 15,-2 5-16-15,-2 3 0 0,1 5-288 0,-1 2-64 16,1 0-16-16,3 2 0 0,1 1-160 0,5-1-48 15,0 1 0-15,3 1 0 0,4-4-128 0,3-2-16 16,0-2-128-16,5 1 192 0,3-4 64 0,2-6 0 16,1 1 0-16,3-4 0 0,6-3 192 0,0-2 64 15,0-2 0-15,2-4 0 0,1-7 0 0,-1 1 16 0,-1-2 0 0,0-4 0 16,-1-4-208-16,-2 1-32 0,-2 0-16 0,-5 2 0 16,0 3-144-16,-4-1-128 0,0-2 144 0,0 3-144 15,-2 3 128-15,-1 4-128 0,-2 9 0 0,0 0 144 16,3-9-144-16,-3 9 0 0,0 0 0 0,0 0 0 15,0 0-160-15,5 14-16 0,-1 1 0 0,1-1 0 16,0-2 176-16,0-1-192 0,1 1 192 0,2-6-192 16,0-1 192-16,2-1 0 0,3-2 0 0,-1-4 0 15,0 1 0-15,2-4 0 0,1-3 0 0,3-5 0 16,1-1 0-16,1-2 144 0,-1-5 0 0,0 1 0 16,0 0-144-16,-2-2 192 0,-6-2-192 0,6 1 192 15,1 1-192-15,-4-3 0 0,-3 2 144 0,-2-1-144 16,0-7 0-16,0 1 128 0,-2-3-128 0,-1-4 0 0,-3-5 128 0,-1-2-128 15,0-6 128-15,-2 0-128 0,-2 5 0 0,-1 4 0 16,-1 3 0-16,2 6 128 0,-2 5-128 0,-1 7 0 16,1 6 0-16,-1 4 0 0,0 4-192 0,-4 6 64 15,-3 3 0-15,0 9 0 0,-1 3 0 0,0 4 0 16,-2 1 0-16,1 3 0 0,0 7 128 0,1 0-160 16,1 3 160-16,0 4-160 0,6 2 160 0,0 1 0 15,2-1-144-15,4-3 144 0,2-3 0 0,3-5-144 16,3 0 144-16,5-7 0 0,-1-2 0 0,5-2 0 15,2-4 0-15,1-7 0 0,2 0 0 0,2-4 0 16,2-6 128-16,-1-4-128 0,0-3 256 0,0 1-64 0,-1-3 0 0,0 0 0 16,-1-3-32-16,-4 0-16 15,1 1 0-15,-1 0 0 0,-2-4-144 0,-1 0 128 0,-2-2-128 0,1 2 128 16,-4 2-128-16,-1-5 0 0,0-1 0 0,-2 0 128 16,2-3-128-16,-3 0 0 0,0-6 144 0,0-1-144 15,1-2 0-15,-2-3 0 0,1-4 0 0,-2-4 128 16,0 0-128-16,0 2 0 0,1 3 0 0,-2 4 128 15,-1 3-128-15,-1 5 0 0,-1 4 0 0,-1 8 0 16,-1 5 0-16,1 12 0 0,-4-6 0 0,4 6-128 16,-8 5 128-16,-1 8-128 0,-2 4 128 0,1 6-128 15,-1 5 128-15,-1 1-160 0,5 8 160 0,-3 4-160 16,3 1 160-16,1 4 0 0,0-4 0 0,2 7-128 16,0 0 128-16,1-2 0 0,3 0 0 0,2-7 0 15,3-2 0-15,0-2 0 0,0-2 0 0,1-2 0 16,3-8 0-16,1-2 0 0,2-1 0 0,-1-1 128 15,2-7-128-15,0 0 0 0,-1-5 128 0,4-4-128 16,-1-6-1760-16,3-4-416 0,-1-2-96 0</inkml:trace>
  <inkml:trace contextRef="#ctx0" brushRef="#br1" timeOffset="171906.92">30925 11110 12895 0,'-2'-13'576'0,"0"5"112"0,2-2-560 0,0 1-128 0,-1-5 0 0,1 4 0 0,0 10 2368 0,0-9 448 16,0 9 96-16,0 0 16 0,-2-6-1360 0,2 6-272 15,-7-4-48-15,7 4-16 0,-9 10-272 0,-1 3-64 16,-3 1-16-16,2 4 0 0,0 5-400 0,0 1-80 16,0 5-16-16,0-1 0 0,0 3-128 0,1-2-16 15,0-1-16-15,5 2 0 0,0-4-48 0,2-1-16 16,2-3 0-16,2-3 0 0,3-1-160 0,4-3 0 15,2-5 0-15,4 0 128 0,2-2 96 0,6-2 16 16,1-3 0-16,2-5 0 0,-2-4-32 0,1 0 0 16,-1-1 0-16,3-4 0 0,-2-2-400 0,-3 2-96 15,2-3-16-15,-2-1 0 16,-1-1-2192-16,0 0-448 0</inkml:trace>
  <inkml:trace contextRef="#ctx0" brushRef="#br1" timeOffset="172223.33">31266 10953 16575 0,'0'0'1472'0,"0"0"-1168"0,-8 8-304 0,1-2 0 16,-1 6 1120-16,0 1 160 0,1-1 48 0,-2 5 0 16,-1 3-160-16,-2 2-16 0,1 2-16 0,1-2 0 15,-1-3-16-15,4 1 0 0,2 0 0 0,1-1 0 16,1-1-160-16,3-1-16 0,2-5-16 0,3 1 0 15,0-3-320-15,2 0-64 0,4-4-16 0,1-1 0 16,-2 0-96-16,2-3-32 0,-1-2 0 0,2-2 0 0,0-3 48 0,-2 0 0 16,3 2 0-16,-1-3 0 0,-2-6-96 0,0 1-16 15,-4-2 0-15,0-1 0 0,-4-1-96 0,0-2-32 16,-4 1 0-16,-2 0 0 0,-2 0-80 0,-3-2 0 16,-1 2-128-16,-2-1 192 0,-3 2-192 0,3 2 144 15,-3 0-144-15,1 6 128 0,1-2-128 0,0 4 0 16,-2 4 0-16,2 1 0 0,3 0-256 0,9 0-16 15,-8 1-16-15,-1 3 0 16,9-4-1872-16,0 0-368 0,0 0-80 0</inkml:trace>
  <inkml:trace contextRef="#ctx0" brushRef="#br1" timeOffset="172923.68">31487 10840 4607 0,'0'0'400'0,"0"0"-400"16,0 0 0-16,0 0 0 0,0 0 1856 0,0 0 272 15,0 0 64-15,0 0 16 0,0 0-992 0,0 0-208 16,5-9-48-16,-5 9 0 0,0 0-64 0,0 0-32 16,0 0 0-16,0 0 0 0,0 0 64 0,0 0 16 15,0 0 0-15,0 0 0 0,0 0 144 0,0 0 16 16,0 0 16-16,0 0 0 0,-4 13-224 0,2 1-32 15,-2-1-16-15,1 1 0 0,1 2-128 0,-1 2-16 16,0 0-16-16,0 1 0 0,0-1-144 0,2 0-32 16,-1-1 0-16,2 0 0 0,0-1-176 0,0 1-32 15,-2-2-16-15,1 2 0 0,2-5-112 0,1 0-32 0,-1-1 0 16,-1-11 0-16,4 9 96 0,-4-9 16 16,2 10 0-16,-2-10 0 0,0 0-16 0,0 0 0 15,0 0 0-15,0 0 0 0,0 0-48 0,0 0-16 0,0 0 0 0,0 0 0 16,7-6-176-16,-7 6 160 0,6-11-160 0,-4 2 160 15,-2 9-160-15,3-9 128 0,-3 9-128 0,5-10 128 16,0 1-128-16,-5 9 0 0,0 0 0 0,0 0 0 16,8-10 0-16,-1 3 0 0,-7 7 0 0,8-5 0 15,-2-2 0-15,-6 7 0 0,11-6-144 0,-4 3 144 16,-7 3 0-16,10-3 0 0,-10 3 0 0,13-8 0 16,-4 1 0-16,-1-1 0 0,1 2 0 0,-9 6 0 15,8-8 0-15,0-2 128 0,-2 0-128 0,1 1 0 16,-2 0 144-16,-1 0-144 0,-2-5 128 0,-3 5-128 15,0 0 128-15,-2 2-128 0,1-5 128 0,-5 3-128 16,0-2 128-16,-4 1-128 0,0 1 0 0,-2-3 128 16,-2 4-128-16,1-3 0 0,-2 5 144 0,2-2-144 0,2 3 0 0,1 3 0 15,-2-1 0-15,3 2 0 16,0 1 0-16,1 1-128 0,0 2 0 0,9-3 0 16,-9 4-640-16,9-4-112 0,0 0-16 0,0 0-16 15,0 0-2608-15,0 0-528 0</inkml:trace>
  <inkml:trace contextRef="#ctx0" brushRef="#br1" timeOffset="173240.41">31744 10720 10127 0,'0'0'448'0,"0"0"96"0,-8 3-544 0,1 2 0 0,0 1 0 0,2-1 0 16,0 6 2816-16,0-1 448 0,-1 4 80 0,-1 3 32 15,2 2-1824-15,-2-1-352 0,0 1-80 0,3 0-16 16,-2 1 32-16,2 0 0 0,2 0 0 0,0-4 0 15,2-2-304-15,0-1-48 0,0 1-16 0,0-5 0 16,0-9-192-16,0 0-32 0,2 8-16 0,-2-8 0 16,0 0 128-16,0 0 32 0,0 0 0 0,0 0 0 15,0 0-80-15,7-11-16 0,1-3 0 0,-2 1 0 16,-1-1-144-16,0-1-48 0,0 0 0 0,3 0 0 16,2-2-208-16,2 2-64 0,-2-2 0 0,-1 2 0 15,-2 0-128-15,4 3 0 0,0 5 0 0,0-3 0 16,0 2 0-16,3 0 0 0,-3 3 0 0,3 1 0 15,0 3 0-15,3-3 0 0,-3 4-144 0,0 0 144 16,-1 2-1168-16,0 0-176 0,-1-2-48 0,-2 0 0 16,0 1-1120-16,-10-1-240 0,0 0-32 0</inkml:trace>
  <inkml:trace contextRef="#ctx0" brushRef="#br1" timeOffset="173807.94">32008 10685 20559 0,'0'0'896'0,"0"0"208"0,0 0-880 0,0 0-224 15,0 0 0-15,0 0 0 0,0 0 1024 0,0 0 144 16,-9-2 48-16,9 2 0 0,-11 5 0 0,-2 5 0 16,-1 4 0-16,0-1 0 0,3-1-320 0,-1 4-48 15,1 0-16-15,-1 2 0 0,4-2-176 0,-1-2-32 16,4-1-16-16,-1 0 0 0,3-2-160 0,3-11-16 16,0 10-16-16,0-10 0 0,0 0 80 0,0 0 16 15,0 0 0-15,9 7 0 0,-9-7 64 0,12-4 0 0,1-2 16 0,1-4 0 16,0 1-96-16,1-5-32 0,-1-4 0 0,0 0 0 15,0 0-128-15,-1-2-16 0,-3-2-16 0,1-3 0 16,1 1-80-16,-1 0-16 0,-4-3 0 0,0-2 0 16,0-4-80-16,-2-2-128 0,0 0 176 0,-1 2-176 15,-2 2 176-15,1 7-176 0,-2 4 160 0,0 4-160 16,1 2 0-16,-2 14 0 0,0 0 0 0,0 0 0 16,0 0 0-16,0 0-128 0,-9 14 128 0,0 4-160 15,0 3 160-15,2-1-192 0,0 0 192 0,2 6-192 16,0-2 192-16,1 2 0 0,0-1-144 0,2-1 144 15,2-1 0-15,0-4 0 0,0-1 0 0,0-2 0 16,1-2 0-16,1 1 0 0,1 1 0 0,1-2 0 16,0-7 0-16,-4-7 0 0,0 0 0 0,10 8 0 15,0-6 0-15,-10-2 0 0,13-1 0 0,-2-3 0 0,-1-3 144 0,-1-1-144 16,-1-5 160-16,-1 3-160 0,1-3 144 0,1-1-144 16,-2 2 128-16,0 0-128 0,2-3 0 0,-2 1 128 15,1 3-128-15,-2 3 0 0,-6 8 0 0,8-5 0 16,-8 5 0-16,0 0 0 15,0 0 0-15,0 0 0 0,10 4 0 0,-10-4 0 0,8 9 0 0,-4 3 0 16,1 5 0-16,0-2 0 0,-1 0-144 0,-1 3 144 16,0 1 0-16,-1-1 0 0,1 0 0 0,0 0 0 15,0-1 0-15,1 1 0 0,-1-1 0 0,1-2 0 16,-1 0 0-16,1 0 0 0,0-1 0 0,0 2 0 16,-2-2 0-16,0-7 0 15,-1 5-880-15,0-2-112 0,-1 3-32 0</inkml:trace>
  <inkml:trace contextRef="#ctx0" brushRef="#br1" timeOffset="174540.79">29603 12605 13583 0,'0'0'592'0,"0"0"144"0,0 0-592 0,0 0-144 0,0 0 0 0,0 0 0 16,4-12 1328-16,-4 12 224 0,3-11 48 0,-3 11 16 16,0 0-112-16,0 0-32 0,-2-12 0 0,2 12 0 15,0 0-128-15,0 0-16 0,0 0-16 0,0 0 0 16,-9-5-416-16,1 5-96 0,-3 5-16 0,0 3 0 16,-1 3-288-16,0 2-64 0,-2 4-16 0,-1 2 0 0,-2 2-16 15,0 3 0-15,-4 2 0 0,2 2 0 0,1 2-80 16,1 1 0-16,1 1-16 0,5-1 0 0,0-1-48 0,4-4 0 15,2 4 0-15,3-5 0 0,5 3-128 0,1-6-128 16,0-3 192-16,2-2-192 0,3 4 160 0,0-2-160 16,0-5 128-16,3-2-128 0,2 0 0 0,2-1 0 15,0-4 128-15,1-1-128 16,-1-3-320-16,-1-2-80 0,3-2-32 0,0-3 0 16,1-4-2240-16,-1 2-448 0,2-8-80 0</inkml:trace>
  <inkml:trace contextRef="#ctx0" brushRef="#br1" timeOffset="174818.29">29906 12592 14735 0,'0'0'640'0,"0"0"160"0,0 0-640 0,0 0-160 0,0 0 0 0,0 0 0 16,5 10 2064-16,0 1 384 0,0 1 80 0,1-1 16 16,1 3-1040-16,0 2-208 0,2 1-32 0,1 1-16 15,3 0-384-15,-1 2-80 0,-1 4-16 0,2-1 0 16,-4-5-496-16,1 1-96 0,-3 0-32 0,2-1 0 0,-4-3-144 0,2-3 192 16,-1-1-192-16,-6-11 192 0,5 14-192 0,-5-14-224 15,4 9 48-15,-4-9 16 16,0 0-1968-16,0 0-400 0,0 0-80 0</inkml:trace>
  <inkml:trace contextRef="#ctx0" brushRef="#br1" timeOffset="175032.7">30145 12530 20271 0,'0'0'1792'0,"-4"10"-1424"16,-1-4-368-16,0 6 0 0,-2-1 1504 0,1 0 224 15,-2 6 64-15,1 2 0 0,-3-2-416 0,-1 2-80 0,0 1-16 0,0 2 0 16,-1-2-352-16,2 2-80 0,0 2-16 0,1-3 0 16,0 0-336-16,1-1-80 0,1 0-16 0,3-1 0 15,-2-1-272-15,2 0-128 0,-1-4 0 0,2-1 128 32,-2 1-1280-32,2-2-272 0,3-12-48 0,0 0-8288 0,0 9-1648 0</inkml:trace>
  <inkml:trace contextRef="#ctx0" brushRef="#br1" timeOffset="175220.42">30301 12873 20271 0,'-10'11'1792'0,"5"1"-1424"0,-2-3-368 0,1 5 0 0,-2 2 880 0,2 2 96 16,-4 1 32-16,2 1 0 15,1-1-32-15,0-1 0 0,0-1 0 0,0-5 0 0,2 1-400 0,0-3-64 16,4 3-32-16,-2 0 0 0,3-13-320 0,0 0-160 15,0 10 160-15,0-10-160 16,4 11-1952-16,-4-11-480 0</inkml:trace>
  <inkml:trace contextRef="#ctx0" brushRef="#br1" timeOffset="175624.98">30583 12588 6447 0,'0'0'272'0,"0"0"80"0,0 0-352 0,0 0 0 0,-5 8 0 0,0 2 0 15,-1-1 3456-15,-1 3 608 0,2-3 128 0,0 7 32 16,0 3-2576-16,0 0-512 0,1-3-112 0,0 2 0 16,1 1-96-16,1-1-16 0,0-2 0 0,2 0 0 15,2-1-176-15,2-2-32 0,1-4-16 0,2-1 0 16,-7-8-144-16,0 0-32 0,12 6 0 0,0-6 0 15,-2-2 176-15,1-2 16 0,2-3 16 0,-2 0 0 16,0-4-80-16,0 1 0 0,-3-3-16 0,2-1 0 16,-4-4-272-16,2 3-48 0,0 2-16 0,0 2 0 15,-1 1-160-15,-1 3-128 0,-6 7 144 0,0 0-144 16,0 0 0-16,9 6 0 0,0 6 0 0,-3 6 0 16,-1 6 0-16,0 4 0 0,1 5 0 0,-3 2 0 0,-1 3 0 0,-2 0 0 15,0 5-160-15,-3-1 160 16,-2-4 0-16,-1 1 0 0,-2 1 0 0,-1-3 0 0,-4-2-128 0,2-3 0 15,-2-3 0-15,3-8 0 16,1-5-592-16,3-6-112 0,-1-1-32 0,7-9 0 16,0 0-2176-16,-8-10-432 0</inkml:trace>
  <inkml:trace contextRef="#ctx0" brushRef="#br1" timeOffset="176095.29">30784 12266 9215 0,'0'0'816'0,"0"0"-656"0,0 0-160 0,0 0 0 16,0 0 1376-16,0 0 240 0,0 0 48 0,0 0 16 15,0 0-336-15,0 0-64 0,0 0 0 0,0 0-16 16,6-10-64-16,-6 10-16 0,8-9 0 0,1 3 0 0,1 5 64 0,0 2 16 15,0 3 0-15,3 2 0 0,0-1-144 0,2 5-32 16,3 1 0-16,1 3 0 0,0 3-544 0,0 4-112 16,0 4-32-16,2-1 0 0,-2 2 0 0,-2 2 0 15,-3 4 0-15,2 2 0 0,-5 4-96 0,1 0-32 16,-7-1 0-16,-2 0 0 0,-3 2-64 0,-2 1-16 16,-3-1 0-16,-4-1 0 0,-4-2 64 0,0-1 16 15,-2-2 0-15,0-5 0 0,-2 0-64 0,-2-2-16 16,-2-3 0-16,-1-2 0 0,1-2-192 0,0-1 0 15,1-4 0-15,3-1 0 16,3-2-1328-16,3-3-352 0,2-2-80 0</inkml:trace>
  <inkml:trace contextRef="#ctx0" brushRef="#br1" timeOffset="176646.42">31284 12802 12895 0,'0'0'576'0,"-8"2"112"0,8-2-560 0,0 0-128 0,0 0 0 0,0 0 0 16,0 0 2368-16,0 0 448 0,0 0 96 0,0 0 16 15,10 0-1392-15,3 1-288 0,0-1-48 0,4 0-16 16,5-1-208-16,2 0-32 0,4 0-16 0,-1-3 0 15,1 0-432-15,0 3-96 0,0 1-16 0,-2 0 0 16,-1 0-192-16,-4 2-32 0,-2 2-16 0,-1 0 0 16,-1-2-144-16,-3 1 0 0,-3-3 0 0,-1 3 0 31,-10-3-576-31,0 0-80 0,0 0-32 0,0 0 0 0,0 0-720 16,0 0-128-16,0 0-48 0</inkml:trace>
  <inkml:trace contextRef="#ctx0" brushRef="#br1" timeOffset="176962.52">31640 12645 23551 0,'0'0'1040'0,"0"0"224"0,0 0-1008 0,0 0-256 16,0 0 0-16,11 2 0 0,-1 0 1168 0,0 2 192 15,2 2 48-15,0-1 0 0,2 3-400 0,2 2-80 16,2 4-16-16,-3 3 0 0,0 2-336 0,-1 1-64 16,0 0 0-16,-3 2-16 0,2 0-112 0,-3 3-32 15,-1-1 0-15,-2 2 0 0,-4-2-112 0,-1 1-32 0,-4 1 0 0,-1-4 0 16,-4 4 32-16,-2-3 0 0,-1-4 0 0,-3 0 0 16,-1-3 64-16,-1 0 16 0,-1-4 0 0,-1 4 0 15,-1-4-160-15,2-3-32 0,2 0 0 0,1-4 0 16,-1 4-320-16,3-5-64 0,1-4 0 0,-2 0-16 31,3-1-2192-31,9 1-432 0,-10-8-96 0</inkml:trace>
  <inkml:trace contextRef="#ctx0" brushRef="#br1" timeOffset="178660.68">31168 13611 15375 0,'0'0'672'0,"0"0"160"0,4-10-672 0,-4 10-160 0,0 0 0 0,0 0 0 15,4-9 960-15,-4 9 144 0,2-10 48 0,-2 10 0 16,0 0-192-16,0 0-16 0,0 0-16 0,0 0 0 16,0 0-96-16,0 0 0 0,-11 0-16 0,-1 6 0 15,1 1-112-15,-2 2 0 0,0 3-16 0,-1 5 0 16,-1 2 16-16,-1 3 16 0,-5 3 0 0,1-1 0 16,-2 3-32-16,-1 1-16 0,-1 5 0 0,1 0 0 15,1 4-160-15,0 0-16 0,2 1-16 0,3-1 0 16,2-1-224-16,3-1-64 0,2-1 0 0,5-2 0 15,1-2 32-15,4-4 0 0,3-2 0 0,3 0 0 16,3-2-16-16,1-4 0 0,6-2 0 0,3-3 0 16,3-6-208-16,3 0 0 0,-1-1 128 0,1-3-128 0,2-5-160 15,-2 0-80-15,-3-3-16 0,-2 0 0 16,-1-4-1424-16,0 0-304 0,-1 2-48 0,-3-4-7536 16,1-2-1504-16</inkml:trace>
  <inkml:trace contextRef="#ctx0" brushRef="#br1" timeOffset="178946">31272 13841 5519 0,'0'0'496'0,"0"0"-496"0,-2-11 0 15,0 3 0-15,2 8 4176 0,0 0 752 16,0 0 128-16,0 0 48 0,0 0-2928 0,0 0-576 0,0 0-112 0,0 0-16 15,0 0-192-15,4 12-48 0,0 3 0 0,1-1 0 16,0 4-496-16,2 0-96 0,1 1-32 0,3 1 0 16,-1 2-368-16,0 2-80 0,-1-1-16 0,0 1 0 15,0-1-144-15,0-1 0 0,-6 0 144 0,2 0-144 16,-1-6 0-16,1-1 0 0,-3 1 0 0,-1-1 0 16,0-5-368-16,2 2 16 0,-3-12 0 0,0 0 0 31,4 10-1376-31,-4-10-256 0,0 0-64 0,0 0-11456 0</inkml:trace>
  <inkml:trace contextRef="#ctx0" brushRef="#br1" timeOffset="179205.59">31575 13774 15663 0,'0'0'1392'0,"0"0"-1120"16,0 0-272-16,0 0 0 0,0 0 2032 0,0 0 336 15,0 0 80-15,-8 10 16 0,-1-2-1056 0,-1 4-224 16,-3 0-32-16,1 3-16 0,-2 0-96 0,-2 4-16 16,-1 2 0-16,-1 3 0 0,-1-2-224 0,1 0-48 15,-2 5-16-15,1-3 0 0,1 2-80 0,0 3-16 16,-1 3 0-16,1-4 0 0,0 1-320 0,3-4-64 16,2 0 0-16,1-4-16 0,-1-1-240 0,3 1 0 15,1-3 0-15,1-2 0 0,3-3-160 0,5-13-80 0,-6 6-16 0,6-6 0 31,0 0-1360-31,0 0-288 0,0 0-48 0,0 0-12624 0</inkml:trace>
  <inkml:trace contextRef="#ctx0" brushRef="#br1" timeOffset="179516.62">31801 13555 19343 0,'0'0'1728'0,"0"0"-1392"16,0 0-336-16,0 0 0 16,0 0 752-16,-3 7 80 0,3-7 0 0,-3 12 16 0,-2 0 480 0,-2 2 80 15,0 5 32-15,0 0 0 0,1 3-80 0,-2-2-16 16,-1-1 0-16,2 0 0 0,-1 0-368 0,2-1-80 15,-2 1 0-15,3-3-16 0,1 1-336 0,0-6-64 16,1 0-16-16,-1 0 0 0,1-3-288 0,3-8-176 16,-2 9 192-16,2-9-192 0,0 0 128 0,0 0-128 15,0 0 0-15,0 0 0 16,0 0-1680-16,0 0-448 0,0 0-96 0</inkml:trace>
  <inkml:trace contextRef="#ctx0" brushRef="#br1" timeOffset="179957.8">31750 14378 24703 0,'0'0'1088'0,"0"0"240"0,0 0-1072 0,0 0-256 16,0 0 0-16,0 0 0 0,0 0 1264 0,5 11 192 16,-2 3 32-16,-3 0 16 0,-1 0-544 0,-2-1-128 15,-1 1 0-15,-2 1-16 0,-3 0-128 0,-1 2-32 16,0-3 0-16,-1-1 0 0,1 6-240 0,0-4-48 16,1-1-16-16,0 1 0 0,-1 0-224 0,1-3-128 15,3-1 128-15,1-3-128 0,5-8 0 0,-8 6-320 16,8-6 64-16,0 0 16 15,0 0-1488-15,0 0-320 0,-2-10-48 0,0 0-11808 0</inkml:trace>
  <inkml:trace contextRef="#ctx0" brushRef="#br1" timeOffset="180378.59">32037 14181 12895 0,'0'0'576'0,"-8"2"112"0,-3 2-560 0,4 6-128 0,-1 0 0 0,2 3 0 16,2 1 3712-16,-4 1 704 0,-1 3 128 0,3-3 48 15,1 2-2976-15,0 1-592 0,0 1-112 0,1-4-16 16,3-1-64-16,-1 1-16 0,2-2 0 0,3-2 0 0,1 1-320 0,2-2-64 16,2-1-16-16,2-5 0 0,1-2 0 0,2 0 0 15,1-4 0-15,0-2 0 0,1 1 16 0,-1-8 0 16,3 1 0-16,-2-2 0 0,0-1-176 0,-1-2-48 15,-1-1 0-15,1-3 0 0,-3-2-80 0,0 0-128 16,-1 0 176-16,0 2-176 0,-4 0 128 0,1 2-128 16,-1 2 0-16,-1 3 0 0,-2 4 0 0,-3 8 0 15,0 0 0-15,0 0 0 0,0 0 0 0,-4 16 0 16,0 3-128-16,-1 4 128 0,-1 8-128 0,-2 2 128 16,0 3 0-16,-1 1-144 0,-1 3 144 0,-1 4 0 15,-2 2 0-15,-1 0 128 0,-1-4-128 0,0 1 0 16,-2 3 0-16,2-6-128 0,0-4 128 0,-1-3 0 0,2-1 0 0,3-6 0 15,1 0 0-15,2-7 0 0,3 1 0 0,2-5 0 16,3-15-304-16,0 0-80 0,0 0 0 0,0 0-16 31,12-10-2000-31,-2-2-400 0,2-7-80 0,2-6 0 0</inkml:trace>
  <inkml:trace contextRef="#ctx0" brushRef="#br1" timeOffset="180707.58">32494 13784 6447 0,'0'0'576'0,"0"0"-576"16,0 0 0-16,0 0 0 0,0 0 4288 0,0 0 736 15,0 0 160-15,0 12 16 0,-3 0-3072 0,1 2-608 16,-3-1-128-16,-2 4-32 0,-2 2 0 0,0 3 0 16,-1 1 0-16,-1 1 0 0,2 2-400 0,-1-3-64 15,0-2-32-15,1 0 0 0,0-3-368 0,2-4-80 16,1-2-16-16,1-3 0 0,-1 1-240 0,6-10-160 16,0 0 192-16,0 0-192 0,0 0 192 0,0 0-64 15,0 0 0-15,0 0-128 0,0 0 0 0,0 0 0 16,12-7 0-16,0-2-144 15,-2 1-1200-15,0-3-224 0,-1-2-48 0</inkml:trace>
  <inkml:trace contextRef="#ctx0" brushRef="#br1" timeOffset="181063.19">32640 13309 23039 0,'0'0'2048'15,"0"0"-1648"-15,0 0-400 0,8 7 0 0,-1 4 1232 0,1 3 176 16,-1 1 16-16,2 5 16 0,0 2-160 0,4 8-48 15,-2 6 0-15,1 5 0 0,1 4-352 0,-1 4-80 16,1-2-16-16,-4 0 0 0,0 2-144 0,-4 11-48 16,-3 3 0-16,-4 6 0 0,-6-2 96 0,-2-5 16 15,-3-5 0-15,-3-5 0 0,-3-4-256 0,-3-1-64 16,-1-1 0-16,-1 1 0 0,0-4-128 0,-1-2-16 16,-7-6-16-16,1-3 0 0,-1-5-480 0,-1-6-112 15,-2-3-16-15,3-5 0 16,-1-5-2624-16,15-6-512 0</inkml:trace>
  <inkml:trace contextRef="#ctx0" brushRef="#br1" timeOffset="182347.39">26197 13367 10127 0,'0'0'896'0,"0"-7"-704"0,0-4-192 0,3 3 0 16,1-4 1136-16,-1 4 192 0,-1-3 32 0,1 5 16 16,-1-4-688-16,-2 10-144 0,4-12-32 0,-4 2 0 15,-2 0 576-15,-1 1 128 0,-1-3 0 0,1 3 16 16,-3-3 128-16,4 7 32 0,-2-3 0 0,-1 2 0 15,-1-4-400-15,-3 2-80 0,0-2-16 0,-4 2 0 16,0-2-320-16,-9-1-80 0,2-3-16 0,1 7 0 16,-1 2-128-16,0 3-32 0,1-1 0 0,-2 6 0 15,4 2-16-15,-4 4-16 0,0 3 0 0,0 0 0 16,2 0-80-16,1 4-16 0,-1 0 0 0,2 3 0 16,0-1-32-16,-1 1-16 0,0 4 0 0,2-1 0 15,-1 2-144-15,2-1 0 0,0 0 0 0,2 1 128 0,2-3-128 16,1 2 0-16,1 4 0 0,2-3 0 0,2 1 0 15,3 2 0-15,2-1 0 0,3 3 128 0,3-5-128 0,4 3 192 16,0-3-192-16,3 1 192 0,1-3-64 0,3-2 0 16,1-3 0-16,1-1 0 0,-1-1 64 0,2-3 16 15,3-1 0-15,-1-4 0 0,2-4 80 0,3-3 16 16,-1-3 0-16,5-2 0 0,1-1-16 0,1-5 0 16,2-2 0-16,5 2 0 0,-1-3-288 0,1 0 0 15,-2 1 0-15,-3-2 0 0,-3-5 128 0,0 1-128 16,-2-1 192-16,1 3-192 0,-2-1 128 0,-2 0-128 15,-3 2 0-15,-1-2 0 0,-2-3 160 0,0 1-160 16,-3 0 128-16,-3 1-128 0,-4 0 160 0,-2-2-160 16,-5-2 192-16,0 3-192 0,-4-2 256 0,-4 2-48 15,-2 1-16-15,-3 0 0 0,-3 0 192 0,-3 1 16 0,-3 0 16 16,-2 2 0-16,-4-1-32 0,0 3-16 0,-2 4 0 0,-1-1 0 16,1 4-368-16,-2 0 144 0,0 3-144 0,-1 0 0 15,-3-1 0-15,1 2 0 0,0 2 0 0,0 0 0 16,3 0-256-16,3 1-128 0,6 1 0 0,2 0-16 31,3-1-1648-31,4 0-320 0,10 0-64 0,0 0-13728 0</inkml:trace>
  <inkml:trace contextRef="#ctx0" brushRef="#br1" timeOffset="183365.81">25271 12915 6447 0,'0'0'272'0,"0"0"80"0,0 0-352 0,0 0 0 16,7-7 0-16,-7 7 0 0,0 0 2112 0,5-9 336 15,-5 9 80-15,2-7 16 0,-2-3-1072 0,0 10-192 16,0 0-64-16,-1-9 0 0,0-3-64 0,-1 3-32 15,0 2 0-15,-1 2 0 0,3 5-192 0,-2-9-32 16,-3 4-16-16,1 0 0 0,4 5-240 0,-6-7-64 16,6 7 0-16,-9-3 0 0,2 0-208 0,0 2-48 15,-4 1-16-15,1 1 0 0,-2-1-64 0,-1 1-16 16,0 2 0-16,-2-1 0 0,0 3-48 0,-3-1-16 16,-1-1 0-16,1-1 0 0,-2 3-16 0,2 3 0 0,3-2 0 0,-3 5 0 15,3-3-16-15,1 4-128 0,-2-2 192 0,1 1-64 16,1 3-128-16,1 0 160 0,2 3-160 0,0 2 160 15,2 3-16-15,0-3 0 0,1 1 0 0,2 2 0 16,1 3-144-16,2-1 160 0,4 5-160 0,1-3 160 16,-1 2-160-16,4-3 0 0,0 3 0 0,0-5 128 15,0 0-128-15,2-3 0 0,2-1 0 0,-1 3 0 16,1-4 128-16,4-4 0 0,0-2 0 0,1 0 0 16,2-4 112-16,-1-1 16 0,3-4 0 0,3-1 0 15,-2 0 112-15,1-4 16 0,2-2 16 0,-1-1 0 16,2-2-128-16,0-3-16 0,0 1-16 0,0-4 0 15,0 0-112-15,-2 2-128 0,-3-3 176 0,1-1-176 16,0-3 160-16,-1 0-160 0,0-2 128 0,1-1-128 0,1 4 208 0,-1-4-32 16,0 0-16-16,-1-4 0 0,-1 3 32 0,-2 0 0 15,-1-2 0-15,-3 0 0 0,-3-1-64 0,-3-1-128 16,-4-1 192-16,-1 0-64 0,-2 5 96 0,-3 0 16 16,-4-1 0-16,-4 3 0 0,-2 3 144 0,-3 3 48 15,-5 1 0-15,-1 2 0 0,-1 3-176 0,-2 1-48 16,-2 2 0-16,-4 3 0 0,-3 5-208 0,-2 1 0 15,-2 0 0-15,0 1 0 0,-3 1-288 0,2 4-48 16,1-1-16-16,5 3-12144 16,2 3-2432-16</inkml:trace>
  <inkml:trace contextRef="#ctx0" brushRef="#br3" timeOffset="197073.9">6415 7556 3679 0,'0'0'320'0,"0"0"-320"0,0 0 0 0,0 0 0 16,0 0 2096-16,-9 0 336 0,1 2 80 0,-3 1 16 15,1 1-1584-15,-1 0-320 0,-2-3-64 0,-3 3-16 16,-2 0-32-16,-1 3-16 0,-2 2 0 0,1 1 0 16,0-2-48-16,-1 2 0 0,0-1 0 0,-1 4 0 15,1 2 112-15,0 3 16 0,1-1 0 0,1 1 0 16,1 1-128-16,1 3-32 0,2 3 0 0,1-1 0 15,3 1-32-15,1 0-16 0,1-2 0 0,2 1 0 16,2 3-176-16,1-2-48 0,2 3 0 0,2-4 0 16,2 2-144-16,1-2 128 0,1-4-128 0,1 2 128 15,3 1 0-15,0-3-128 0,3-1 192 0,-1-1-64 16,4 0-128-16,-2-3 0 0,2-2 144 0,3-1-144 16,1 2 128-16,1-5-128 0,1 1 160 0,2-1-160 15,-1 0 128-15,4-2-128 0,-1-1 0 0,2-2 144 16,2-3-528-16,-2-1-96 0,-1 0-32 0</inkml:trace>
  <inkml:trace contextRef="#ctx0" brushRef="#br3" timeOffset="197458.76">6670 7691 12895 0,'0'0'576'0,"0"0"112"0,0 0-560 0,0 0-128 0,0 0 0 0,0 0 0 16,0 0 528-16,0 0 80 0,6 5 16 0,-1 2 0 15,-5-7-176-15,5 12-48 0,0 0 0 0,0 0 0 16,0-1 288-16,2 3 48 0,-1 2 16 0,3 3 0 16,4 1-176-16,1-1-16 0,-2 0-16 0,2 3 0 15,0 3-288-15,2-2-48 0,-2-4-16 0,0 1 0 16,1 0-192-16,-4-1 128 0,-1-2-128 0,1 0 0 16,-3-1 192-16,0 0-64 0,-2 0-128 0,0-3 192 15,1-4-192-15,0 4 0 0,-7-13 0 0,7 8 0 0,-7-8 160 0,9 9-160 16,-9-9 160-16,12 3-160 15,-2-3-352-15,-1 0-160 0,-9 0-48 0</inkml:trace>
  <inkml:trace contextRef="#ctx0" brushRef="#br3" timeOffset="197735.24">7085 7722 13823 0,'0'0'608'0,"0"0"128"0,0 0-592 0,0 0-144 0,-9 7 0 0,2-2 0 16,-2 5 720-16,0 1 112 0,-1 5 32 0,-2 3 0 15,1 1-64-15,-4 2-16 0,-1 1 0 0,4-3 0 16,-2 2 240-16,0-2 32 0,-3 5 16 0,2-2 0 16,-2 1-288-16,1-1-48 0,-2-1-16 0,2-3 0 15,-1-1-400-15,2 1-64 0,0 1-32 0,2-2 0 16,1-4-48-16,3 0-16 0,3-3 0 0,2 1 0 15,4-12-160-15,-1 11 0 0,1-11 0 0,0 0 0 32,0 0-624-32,14 4 0 0,1-5 0 0,2-6-10944 0</inkml:trace>
  <inkml:trace contextRef="#ctx0" brushRef="#br3" timeOffset="197943.48">7301 8047 21135 0,'-6'12'928'0,"6"-12"208"0,-4 14-912 0,0 4-224 16,1 2 0-16,-3 2 0 0,0 3 464 0,-3-4 48 15,0-1 16-15,-2-1 0 0,-6-1-256 0,1-2-48 16,-1 0-16-16,1-2 0 0,4-4-16 0,1 0 0 16,1-1 0-16,1 1 0 0,2 3-192 0,2-7 144 15,5-6-144-15,0 0 128 0,0 0-128 0,0 0-272 16,0 0 64-16,0 0-10592 0</inkml:trace>
  <inkml:trace contextRef="#ctx0" brushRef="#br3" timeOffset="198342.58">7629 7815 19343 0,'0'0'848'0,"0"0"192"0,0 0-832 0,0 0-208 0,0 10 0 0,-1 3 0 15,-2 2 304-15,1-3 16 0,-2 2 0 0,0 1 0 16,0 3-160-16,1 0-32 0,-1-2 0 0,0 2 0 16,2 0 0-16,0-2 0 0,1-3 0 0,2-3 0 15,2 3 128-15,2-6 32 0,2 4 0 0,-7-11 0 16,12 2 96-16,1-3 0 0,-1-3 16 0,2-1 0 16,2 2 16-16,0-2 0 0,2-1 0 0,0-4 0 15,0-2-160-15,-2 0-16 0,-2-5-16 0,0 1 0 16,-1 2-224-16,1 3 128 0,-2 0-128 0,1-2 0 15,-3-1 0-15,0 3 128 0,-1-1-128 0,-1 6 0 0,-8 6 0 0,0 0 0 16,0 0 0-16,0 0 0 0,8 5 0 0,-3 7 0 16,-4-2 0-16,-2 9-160 0,-3 9 160 0,-2 2 0 15,-2 1-144-15,-1 2 144 0,0 4 0 0,-4 0 0 16,2 3 0-16,0-3 128 0,-2-5 144 0,0 0 32 16,0-2 0-16,1-2 0 0,-2 0-16 0,-2-4 0 15,1-2 0-15,1-3 0 0,4-1-144 0,0-2-16 16,2-2-128-16,3-2 192 0,5-12-192 0,0 0 0 15,0 0 128-15,0 0-128 16,0 0-1696-16,0 0-384 0,0 0-80 0</inkml:trace>
  <inkml:trace contextRef="#ctx0" brushRef="#br3" timeOffset="198658.08">8135 7565 21183 0,'0'0'1888'0,"0"0"-1504"0,0 0-384 0,13-1 0 16,1-2-192-16,1 7-128 0,0 1 0 0,2 3-16 15,-1 3 832-15,4 4 160 0,0 3 48 0,0 2 0 16,-2 4 48-16,0 4 16 0,-2 4 0 0,0 4 0 0,-2 2-64 0,-2 0-16 15,0-1 0-15,-2 6 0 0,-1 8-208 0,-4 2-32 16,-1 3-16-16,-3-2 0 0,-4-2-208 0,1-3-32 16,1 0-16-16,-5-5 0 0,0-2-48 0,-1-2-128 15,-2-2 192-15,-3-4-64 0,-1-6-400 0,-1-1-96 16,-1-2-16-16,-3-1-12720 16</inkml:trace>
  <inkml:trace contextRef="#ctx0" brushRef="#br3" timeOffset="199108.54">7453 8732 9215 0,'2'-13'816'0,"1"8"-656"0,-1-4-160 0,0 1 0 15,-1 3 1424-15,-1-4 256 0,4 3 48 0,-4 6 16 0,0 0-240 0,0 0-48 16,0 0-16-16,0 0 0 0,0 0-368 0,0 0-80 16,2 13-16-16,-1 2 0 0,-2 5 0 0,1 3 0 15,1 0 0-15,1 5 0 0,-1 0-336 0,1 2-80 16,1 2-16-16,-2 1 0 0,-1 4-96 0,-1 1-32 16,0 0 0-16,-1 2 0 0,0-1-176 0,-1-2-48 15,0-3 0-15,-1-4 0 0,0-4-192 0,0-2 176 16,0-4-176-16,1-3 160 0,-1 0-160 0,1-3 160 15,2-4-160-15,1 0 160 0,0-10-160 0,0 0 0 16,0 0 0-16,0 0 0 16,0 0-1680-16,0 0-432 0,0 0-64 0</inkml:trace>
  <inkml:trace contextRef="#ctx0" brushRef="#br3" timeOffset="199425.31">7234 9075 21183 0,'0'0'1888'0,"-8"11"-1504"0,2 1-384 0,1 0 0 31,1 4-448-31,2 1-144 0,0 5-48 0,1 1 0 0,0 4 1280 0,3-4 240 0,2 1 48 0,2 0 16 16,2 3 16-16,2 2 0 0,2 4 0 0,-1-7 0 15,-1 0-288-15,3-3-48 0,4 0-16 0,0 0 0 16,4-3-224-16,-1-2-32 0,-2-4-16 0,0-5 0 15,-1-3 128-15,-1-1 32 0,-1-4 0 0,1-2 0 0,2-2 80 0,0-2 32 16,0-2 0-16,2-7 0 0,-1-3-80 0,0-1-16 16,-1-1 0-16,0 2 0 0,-2-1-240 0,0-3-48 15,-2 1-16-15,0-4 0 0,-2 1-208 0,1 3 0 16,-2 1 0-16,0 2 0 0,-1 1-160 0,-1 0 160 16,0 4-128-16,-2-1 128 15,0 0-2096-15,-2 6-336 0</inkml:trace>
  <inkml:trace contextRef="#ctx0" brushRef="#br3" timeOffset="199910.02">6515 9680 14735 0,'-8'-6'640'0,"8"6"160"0,-5-8-640 0,5 8-160 16,0 0 0-16,-10 1 0 0,-1 3 1008 0,-3 4 160 16,0-1 48-16,-1 6 0 0,-1 2-544 0,-2 3-96 15,-1 2-32-15,-1 4 0 0,-3 2 368 0,0 2 80 16,0 5 16-16,0 5 0 0,0 3 16 0,4 1 0 15,-4 0 0-15,5 2 0 0,2-1-464 0,3 6-96 16,3-4-16-16,2 0 0 0,2-6-256 0,3 1-64 16,2 2-128-16,2-6 192 0,1-3-192 0,2 2 0 15,2-1 128-15,3-1-128 0,0-4 0 0,2-4-256 16,2-5 48-16,3-2 16 16,2-2-1664-16,5-2-320 0</inkml:trace>
  <inkml:trace contextRef="#ctx0" brushRef="#br3" timeOffset="200264.56">6601 10073 10127 0,'-8'-16'896'0,"5"9"-704"15,-1-3-192-15,4 10 0 0,0 0 2048 0,0 0 384 16,0 0 80-16,0 0 16 0,0 0-1488 0,-2 12-288 16,4 2-64-16,2 2-16 0,1 1-112 0,2 5-32 15,2 0 0-15,1 2 0 0,2 4 112 0,2-2 0 16,1 4 16-16,1-2 0 0,-3-2-224 0,2 3-48 15,1-3-16-15,-1 3 0 0,-1 2-240 0,-1-3-128 16,-1-6 160-16,1 4-160 0,-3-5 128 0,0 0-128 16,-1-3 0-16,0 1 144 0,0-4-336 0,-1-5-64 15,-2-1 0-15,-6-9-16 16,4 9-2032-16,-4-9-416 0</inkml:trace>
  <inkml:trace contextRef="#ctx0" brushRef="#br3" timeOffset="200542.61">6937 9946 19343 0,'-16'2'848'0,"7"2"192"0,0 0-832 0,1 5-208 0,-1 3 0 0,-1 4 0 16,-2 5 912-16,-2 5 144 0,-2 5 32 0,-4 1 0 15,-1 0 64-15,-2 2 32 0,-1 3 0 0,-2-1 0 16,0-1 32-16,-1 1 16 0,0-1 0 0,1 0 0 0,-1-2-448 0,4 0-80 16,-1 0-32-16,2-4 0 15,3 0-480-15,1-1-192 0,1-5 128 0,3 3-128 0,1 0 0 0,2-4 0 16,2-2 0-16,2-2-176 16,0-3-2064-16,3-1-432 0,1-1-80 0,3-13 0 0</inkml:trace>
  <inkml:trace contextRef="#ctx0" brushRef="#br3" timeOffset="200905.3">7088 10571 13823 0,'0'0'1216'0,"0"0"-960"0,0 0-256 0,0 11 0 16,0 6 1664-16,0 6 304 0,0 1 48 0,0 4 16 15,-1-4-496-15,-2 3-112 0,-2 1-16 0,-3 1 0 16,-1-2-144-16,0 2-48 0,-2 0 0 0,1-1 0 16,-2-3-416-16,0 1-96 0,-1-6 0 0,2 1-16 15,-2-2-448-15,1-4-96 0,2-4-16 0,0-2 0 0,0 1-128 0,4-3 0 16,6-7 0-16,0 0-14848 16</inkml:trace>
  <inkml:trace contextRef="#ctx0" brushRef="#br3" timeOffset="201577.77">7623 10108 16575 0,'-10'-5'1472'0,"10"5"-1168"0,0 0-304 0,0 0 0 16,0 0 656-16,0 0 80 0,-10 5 16 0,2 0 0 16,0 4 48-16,1 1 16 0,-1 4 0 0,2 2 0 15,-2 1 96-15,2 1 32 0,-2 1 0 0,4 3 0 16,0 3-176-16,-2-1-48 0,1 1 0 0,1 1 0 16,2 0-304-16,2 0-64 0,2-3-16 0,1-1 0 15,-2-3-208-15,3-3-128 0,3 0 128 0,0-2-128 16,0-7 304-16,4 2-16 0,0-5 0 0,3-3 0 15,1-3 256-15,1-3 48 0,0 0 16 0,2-3 0 16,0-2-224-16,2 0-32 0,2-6-16 0,-2-1 0 16,-2-1-160-16,0-3-48 0,-4 1 0 0,0 1 0 15,0 1-128-15,0 0 0 0,-4-2 144 0,0 1-144 16,-1-1 0-16,-2-1 128 0,0 2-128 0,-1 3 0 0,2 2 0 0,-1 5 0 16,0 1 0-16,-7 8 0 0,0 0 0 0,0 0 0 15,0 0 0-15,0 0 0 0,0 17 0 0,0 6-128 16,-3-2 128-16,-1 1-192 0,1 1 192 0,-4 5 0 15,1 2 0-15,-2 3 0 0,-1 5 0 0,-2 4 192 16,-3 4-32-16,-3 4-16 0,-2 1 16 0,-2 4 0 16,-3 5 0-16,2-1 0 0,0-3-160 0,1-3 128 15,-2-1-128-15,2-2 128 0,0-3-128 0,-1 0 0 16,1-4 0-16,0 0 0 0,-2-5 128 0,4-2-128 16,0-4 128-16,1-6-128 0,1-1 144 0,1-8-144 15,1-4 160-15,6-2-160 0,-2-4 256 0,2-2-64 0,9-5 0 0,-10-5 0 16,1-2 224-16,3-5 32 0,0-3 16 0,4-5 0 15,1-2-144-15,3-6-16 0,5 0-16 0,0-2 0 16,2 4-288-16,1-4 160 0,0 3-160 0,6 1 128 16,-1 4-128-16,3 1 0 0,2-2 0 0,0 4 0 15,-2 1 0-15,2 3 0 0,3 2 0 0,2-1 0 16,-1 1 0-16,0 3 0 0,-1 0 0 0,0 3 0 16,-1-2 0-16,0 5 0 0,-3 1 0 0,-1 2 0 15,-3 1 0-15,-1 0 0 0,-4-1 0 0,2-1 0 31,1 6-800-31,-2-2-32 0,2-1-16 0,-1-1-10432 0,1-1-2096 0</inkml:trace>
  <inkml:trace contextRef="#ctx0" brushRef="#br3" timeOffset="202210.58">8326 9831 17439 0,'4'-14'768'0,"-4"14"176"0,7-10-752 0,1 6-192 16,-8 4 0-16,0 0 0 0,0 0 1024 0,0 0 192 16,0 0 16-16,0 0 16 0,5 10-320 0,-4 4-64 15,-3 4-16-15,-3 2 0 0,-3 5 192 0,-2-4 48 16,-3 0 0-16,0 0 0 0,1 3-144 0,-1 0-32 15,-1 3 0-15,0 0 0 0,-1-4-432 0,2 1-96 16,2-3 0-16,2 0-16 0,0-2-80 0,3-3-16 0,2-2 0 0,4-14 0 16,0 0-32-16,0 0-16 0,0 0 0 0,0 0 0 15,0 0 224-15,0 0 32 0,6-9 16 0,2-2 0 16,-1-5-160-16,1-2-16 0,-3 0-16 0,4 0 0 16,-1-3-176-16,0 0-128 0,0 1 144 0,-2 0-144 15,-2 0 0-15,0 1 128 0,-1 0-128 0,-1 3 0 16,-1 1 0-16,3 6 0 0,-4 9 0 0,0 0 0 15,0 0 0-15,0 0 0 0,0 0 0 0,0 0 0 16,-7 10 0-16,0 4-192 0,0 1 192 0,-1 2-160 16,-2 2 160-16,2 0 0 0,-2-2 0 0,0 3-128 15,0 2 128-15,0 4 0 0,-1-2 0 0,4-5 0 16,-1-2 0-16,2-2 0 0,-1-4 0 0,2-1 0 0,5-10 288 16,0 0-16-16,0 0 0 0,0 0 0 0,0 0 48 0,0 0 0 15,0 0 0-15,9-10 0 0,4-2-64 0,-3-2-16 16,2-2 0-16,-1 2 0 0,0 2-240 0,1-2 144 15,-1-2-144-15,1 2 128 0,-3 0-128 0,-1 3 0 16,-1-3 0-16,-2 8 0 0,-5 6 0 0,0 0 0 16,0 0 0-16,0 0 0 0,0 0 0 0,0 0 0 15,-6 12 0-15,-2 4 0 0,-3-1 0 0,0 1 0 16,0 2 0-16,-2 1 0 0,-1 0 0 0,2 2 0 16,-2 0 0-16,1 1 0 0,1-4 0 0,2-6 0 15,1 0 0-15,3-1 0 0,6-11 0 0,-5 7 0 16,5-7 0-16,0 0 0 15,0 0-640-15,0 0-96 0,11-9-32 0,2-1-11008 0,1-4-2192 0</inkml:trace>
  <inkml:trace contextRef="#ctx0" brushRef="#br3" timeOffset="202778.11">8487 9625 7359 0,'0'0'656'0,"-6"-6"-528"16,0-2-128-16,-2 3 0 0,-1 0 1648 0,0-1 288 16,0 2 64-16,2 1 16 0,-2 0-768 0,1-1-160 15,8 4-16-15,0 0-16 0,-8-3-32 0,8 3 0 16,0 0 0-16,0 0 0 0,0 0-240 0,0 0-48 16,0 0-16-16,0 0 0 0,0 0-80 0,0 0-32 15,0 0 0-15,8 9 0 0,-8-9-32 0,12 9-16 16,-2 1 0-16,1 0 0 0,2 4-80 0,1 3-16 15,1 3 0-15,2 0 0 0,0 3-16 0,2 0 0 16,1 4 0-16,-1 3 0 0,0 3-192 0,-2 2-32 0,1-2-16 0,-1 2 0 16,-3 2-16-16,-1 1-16 0,-1 6 0 0,-2 1 0 15,-2-1-176-15,-2 1 192 0,-2 1-192 0,-1-1 192 16,-5-3 176-16,0 2 32 0,-4-3 16 0,-3 3 0 16,-2-2-48-16,0 1-16 0,-4 2 0 0,-2-3 0 15,-1 2 16-15,-1-2 0 0,-1 0 0 0,-3-4 0 16,2-2-144-16,-2 0-32 0,-1 3 0 0,-1-3 0 15,-1-2 0-15,-2-2 0 0,-1-1 0 0,1 1 0 16,2-4-64-16,1 0 0 0,-2 0-128 0,3-4 192 16,1 0-192-16,4-1 128 0,1-4-128 0,4-2 0 15,3-4 0-15,2-2 0 0,2-2 0 0,7-9 0 16,0 0-2272-16,0 0-496 0</inkml:trace>
  <inkml:trace contextRef="#ctx0" brushRef="#br3" timeOffset="205180.33">8842 9827 12831 0,'-13'12'576'0,"4"-7"112"0,-1-1-560 0,-1 3-128 16,2 2 0-16,0 1 0 0,1-7 640 0,1 3 112 15,-1 1 16-15,8-7 0 0,0 0-224 0,-9 5-32 16,2-2-16-16,7-3 0 0,0 0 352 0,0 0 80 16,-8 7 16-16,8-7 0 0,0 0-48 0,0 0 0 0,0 0 0 0,0 0 0 15,0 0-64-15,0 0-32 0,0 0 0 0,15 0 0 16,0 1-96-16,3-5-32 0,1-2 0 0,2-2 0 15,-1-3-96-15,3 3-32 0,2-3 0 0,-1-2 0 16,-1 3-144-16,0-3-16 0,1 2-16 0,2 1 0 16,0-3-32-16,1 3 0 0,-1 1 0 0,2-1 0 15,-2 2-64-15,6-2-16 0,-2 2 0 0,1-1 0 16,-1 2-48-16,1 0-16 0,0 0 0 0,-2 0 0 16,0 2-16-16,-1-1-16 0,0 1 0 0,-3 1 0 15,-3-2 32-15,0 2 0 0,-2 0 0 0,-1 0 0 16,0-2-32-16,-1 2 0 0,-2 0 0 0,0 3 0 15,-2-2-16-15,-3 1 0 0,3-3 0 0,-3 2 0 16,0 1-144-16,0-1 0 0,-11 3 0 0,0 0 128 16,10-2-128-16,-10 2 0 0,0 0 0 0,0 0 128 0,0 0-128 0,8-7 0 15,-8 7 0-15,0 0 0 16,0 0-400-16,9-6-16 0,-9 6 0 0,0 0 0 16,0 0-1200-16,0 0-240 0,4-6-64 0,-4 6-7712 15,2-13-1552-15</inkml:trace>
  <inkml:trace contextRef="#ctx0" brushRef="#br3" timeOffset="205530.04">9536 9410 6447 0,'0'0'576'0,"-8"0"-576"0,1-3 0 16,7 3 0-16,0 0 2496 0,0 0 400 0,-10-7 80 0,10 7 16 15,0 0-1456-15,0 0-304 0,0 0-48 0,0 0-16 16,0 0-32-16,0 0-16 0,0 0 0 0,11 0 0 16,0 0-208-16,2 0-32 0,2 0-16 0,3 3 0 15,1 2-240-15,3-3-48 0,2 1-16 0,3-1 0 16,-1 2-112-16,4 0-32 0,-2-1 0 0,2 0 0 16,1 4-80-16,-1 0-16 0,-1-3 0 0,-1 3 0 15,-4-2-64-15,-3 0 0 0,-1 0-16 0,-5 2 0 16,-2 0-32-16,-5-2 0 0,-3 3 0 0,-5-8 0 15,0 0 48-15,-3 11 0 0,-3 2 0 0,-6 2 0 16,-1 0 48-16,-7 2 16 0,-5-5 0 0,0 1 0 0,-6 0-192 16,1 1-128-16,-2-1 192 0,3-1-192 0,2 0 0 0,0-3 0 15,2 0-240-15,1-2 80 16,6 3-1344-16,-1-3-272 0,0-1-48 0,2-3-16 0</inkml:trace>
  <inkml:trace contextRef="#ctx0" brushRef="#br3" timeOffset="206388.36">8525 8068 15135 0,'0'0'672'0,"0"0"144"0,0 0-656 0,0 0-160 0,0 0 0 0,0 0 0 16,0 0 624-16,0 0 80 0,2 9 32 0,-2-9 0 16,0 0-48-16,7 10-16 0,2-5 0 0,1-1 0 15,2-3 352-15,2-1 64 0,1-1 0 0,5-1 16 16,3-2-208-16,3 1-32 0,2-1-16 0,2-1 0 15,3 1-288-15,3 1-64 0,1 0-16 0,1-1 0 16,-1-1-96-16,-2 0 0 0,-2 0-16 0,3-1 0 16,1 1-48-16,-2 1 0 0,0-1 0 0,-1 1 0 0,0 3-112 0,2-1-16 15,1 1-16-15,0 0 0 0,1-3-176 0,0 1 128 16,1-4-128-16,-2 2 128 0,-6 0-128 0,-2-4 192 16,-2 1-192-16,-1-1 192 0,1 3-192 0,-3 1 128 15,-2-3-128-15,-1 3 128 0,0 3-128 0,-2-1 128 16,-1 0-128-16,-2 0 128 0,-2-2-128 0,1 2 0 15,-3-1 0-15,-1 2 0 0,-11 2 0 0,13-5 0 16,-7 1 0-16,-6 4 0 0,12-1 0 0,-12 1 0 16,0 0-160-16,0 0 160 15,0 0-736-15,0 0-48 0,0 0-16 0,0 0 0 16,0 0-1632-16,0 0-336 0,0 0-64 0</inkml:trace>
  <inkml:trace contextRef="#ctx0" brushRef="#br3" timeOffset="206747.81">9530 7773 14735 0,'0'0'640'0,"0"0"160"0,0 0-640 0,0 0-160 0,0 0 0 0,11-4 0 15,1 2 624-15,0 1 80 0,3-2 32 0,2 2 0 16,2 1 560-16,3 0 112 0,2 1 32 0,3 2 0 15,2-1-272-15,1 3-48 0,5 3-16 0,3 1 0 16,0 2-384-16,1-1-80 0,-1 2 0 0,-2 2-16 16,-4-7-160-16,-2 5-16 0,-1-5-16 0,1 4 0 15,-5-4 32-15,-2 3 16 0,-4-2 0 0,-2 2 0 0,-3 3-64 0,-4-3-16 16,-3 3 0-16,-3 1 0 16,-4-3 48-16,-2 3 16 0,-5 0 0 0,-3 3 0 0,-5-3 80 0,-4 0 16 15,-4 4 0-15,-2-2 0 0,-7-2-64 0,-4 3-16 16,-6 0 0-16,-1 1 0 0,-3-1-304 0,2-1-176 15,-5 2 192-15,1 0-192 0,1 0 0 0,-1 1 0 16,-2 0 0-16,1 1 0 16,2 2-2112-16,-2 2-368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977" units="cm"/>
          <inkml:channel name="Y" type="integer" max="17318" units="cm"/>
          <inkml:channel name="F" type="integer" max="65535" units="dev"/>
          <inkml:channel name="T" type="integer" max="2.14748E9" units="dev"/>
        </inkml:traceFormat>
        <inkml:channelProperties>
          <inkml:channelProperty channel="X" name="resolution" value="1000.26953" units="1/cm"/>
          <inkml:channelProperty channel="Y" name="resolution" value="1000.46216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4-21T18:04:10.834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11724 17041 9215 0,'0'0'400'0,"-8"6"96"0,0 0-496 0,2 2 0 0,6-8 0 0,0 0 0 15,0 0 2000-15,0 0 304 0,-8 4 64 0,8-4 16 16,0 0-1104-16,0 0-240 0,0 0-32 0,0 0-16 16,0 0-288-16,0 0-64 0,0 0-16 0,0 0 0 15,0 0 32-15,0 0 16 0,11-7 0 0,-3-1 0 16,0 0-48-16,0-2-16 0,2 2 0 0,0-3 0 16,0 2-48-16,0-3-16 0,2 1 0 0,-1-1 0 15,3-2-160-15,0-1-16 0,0 0-16 0,3 0 0 16,-3-3-64-16,2 0-16 0,3-2 0 0,0-1 0 15,2 1 16-15,-1 1 0 0,0-8 0 0,2 3 0 16,1 3 48-16,-2-6 16 0,0 0 0 0,-1-3 0 16,0 2-32-16,2-4-16 0,1 0 0 0,0 3 0 15,-2 2-112-15,4-3-32 0,-3 2 0 0,3-3 0 16,0-2-160-16,0 1 0 0,2 2 144 0,0-2-144 0,1 2 128 0,1 2-128 16,0-3 128-16,-1-1-128 0,0 2 128 0,0 2-128 15,-4-3 160-15,0 2-160 0,-1 1 144 0,2-1-144 16,0 2 128-16,-1-2-128 0,-2-3 0 0,1 3 0 15,-1-3 128-15,4-1-128 0,-3 1 0 0,2 2 0 16,-3-2 0-16,2-1 128 0,1 3-128 0,1 0 0 16,0 0 0-16,2-1 0 0,0 3 0 0,0-2 0 15,3-1 0-15,-3 3 0 0,-3-2 0 0,1 1 0 16,-1 1 0-16,2-4 0 0,0 0 0 0,0 0 0 16,1 3 0-16,2-1 0 0,1 2 0 0,0-2 0 15,-2-1 0-15,2 0 0 0,0 5 0 0,0-4 0 0,-2 4 0 0,0-4 0 16,3 4 128-16,-3-4-128 15,-2 4 0-15,0-4 128 0,-2 4 0 0,2-1-128 0,-2-2 192 0,1 3-64 16,-3-2 0-16,2 3-128 0,1 0 192 0,-1-1-64 16,0 3 0-16,1-2-128 0,-2-1 192 0,1 4-64 15,3-3-128-15,-1 3 160 0,0-1-160 0,-1-3 160 16,1 2-160-16,0 3 0 0,0-4 144 0,-3 2-144 16,0 2 128-16,-3-3-128 0,0 0 128 0,0 5-128 15,1 2 0-15,-2-1 144 0,2-3-144 0,-2 2 0 16,1 1 144-16,-1 1-144 0,-1 6 0 0,1-1 144 15,-1-3-144-15,-1-3 0 0,0 0 0 0,-1 3 0 16,-1 0 0-16,-1 1 128 0,1 1-128 0,-1-1 0 16,-2-2 0-16,3 3 0 0,-1 2 128 0,-1-2-128 15,0-4 0-15,0 3 0 0,2-2 0 0,-1 3 128 0,-3-1-128 16,1 1 0-16,-1 5 0 0,-2-5 0 0,1 0 0 0,-2 0 0 16,1 5 0-16,2 0 0 0,-2-4 0 0,0 4 0 15,-1-1 128-15,2-1-128 0,-2 2 0 0,3 2 0 16,-3-2 0-16,-2 3 0 0,1-3 0 0,0 1 0 15,-2-1 0-15,0 2 0 0,-1 2 0 0,-5 4 0 16,9-4 0-16,-9 4 0 0,8-4 0 0,-8 4 0 16,0 0 0-16,0 0 0 0,0 0 0 0,0 0 0 15,0 0 128-15,0 0-128 0,0 0 0 0,0 0 0 16,0 0 0-16,-9 7 128 0,0-1-128 0,1 5 0 16,0 1 0-16,-1-1 0 0,-4 1 0 0,0 2 0 15,-2 2 0-15,0 3 0 0,-2 0 0 0,2 2 0 16,-2 0 128-16,0 2-128 0,-5 1 0 0,0-1 0 0,-2 0 0 0,-1 4 0 15,-3-2 0-15,0 3 0 0,-3-1 0 0,1 2 0 16,-2-2 0-16,-1 3 0 0,-1 2 128 0,-1 2-128 16,1 3 0-16,0 1 0 0,-1-1 0 0,2 1 0 15,-2-1 0-15,-1 1 0 0,-3 0 0 0,1 3 0 16,0-3 0-16,3-1 0 0,0-1 0 0,0-1 0 16,1 1 0-16,2 1 0 0,2-2 0 0,-1 0 0 15,-2-1 0-15,3-2 128 0,0-2-128 0,5 1 0 16,-2-2 0-16,1-1 0 0,-2 2 128 0,1-2-128 15,2 2 0-15,-2-1 0 0,-1-5 0 0,2 5 0 16,2 0 0-16,0 1 0 0,0-4 0 0,0 2 0 16,0 3 0-16,1-4 0 0,1 2 0 0,1-2 0 15,-1 0 0-15,-1 0 0 0,3 1 0 0,-1 3 0 16,2-3 0-16,0 2 0 0,1-4 0 0,-2 1 0 0,-3 3 0 0,0-4 0 16,0 2 0-16,1-3 0 0,0-3 0 0,-3 4 0 15,0-3 0-15,1 0 0 0,0 1 0 0,1-3 0 16,0 0 128-16,0 0-128 0,-1 0 0 0,3-1 160 15,-2 2-160-15,3 0 160 0,-1 0-160 0,1 1 0 16,-2 0 144-16,1-2-144 0,-1 1 0 0,2 1 0 16,-1 0 0-16,1 0 128 0,-2-4-128 0,1 2 0 15,-2 1 0-15,1 0 0 0,2-2 0 0,-2 0 0 16,-1 2 0-16,3-3 128 0,2 0-128 0,1 0 0 16,-3 1 128-16,1 1-128 0,-1-3 0 0,1-1 128 15,0 2-128-15,1 0 0 0,0 1 0 0,-1 0 0 16,0-2 0-16,0 2 128 0,-1-1-128 0,-1 0 0 15,4-1 0-15,-2-2 0 0,1 0 0 0,-1 1 0 0,-2 0 0 0,0 0 128 16,-2-2-128-16,3-1 0 0,-2 2 0 0,-1 0 0 16,-1-2 0-16,1 1 0 0,0 0 0 0,0 2 128 15,-2 0-128-15,3 1 0 0,-1-3 0 0,0 3 0 16,-1 0 0-16,0 0 0 0,3-2 0 0,-1 1 0 16,-3 1 0-16,2-1 176 0,2 1-176 0,4 0 192 15,-1-4-192-15,1 3 0 0,1 0-192 0,-2 0 192 16,-1-1 0-16,1-3 0 0,0-3 0 0,4 3 192 15,0-2-192-15,2 2 0 0,-5 0-192 0,3 0 192 16,0-6 0-16,0 3 0 0,3-3 0 0,0 0 0 16,3 1 0-16,-1-4 0 0,-3 1 0 0,7 1 0 15,-1-1-128-15,6-5 128 0,-7 4 0 0,7-4 0 16,-5 4 0-16,5-4 0 0,0 0 0 0,0 0 0 16,0 0 0-16,0 0 0 0,0 0 0 0,0 0 0 0,0 0-128 0,0 0 128 15,0 0 0-15,0 0 0 0,5-9 0 0,3 0 0 16,0 1-144-16,2-2 144 0,0 1 0 0,5-2 0 15,-1 0 0-15,2-2 0 0,0 0 0 0,2-1-128 16,1-2 128-16,3-1 0 0,0-6 0 0,0 2 0 16,1-2 0-16,1-3 0 0,0 1 0 0,3 1 0 15,2-3 0-15,0 2 0 0,2-5 0 0,1 2 0 16,-1 0 0-16,2-3 0 0,3-1 0 0,0 3 0 16,2-2 0-16,0 1 0 0,1-1 0 0,-1-2 0 15,-2-3 0-15,-3 1 0 0,1-1 0 0,1 1 0 16,-1 0 0-16,0 1 0 0,-1-2 0 0,2 2 0 15,-1 0 0-15,2 0 0 0,-1 2 0 0,1 0 0 0,-2-2 0 16,0-1 0-16,0 0 0 0,-3-1 0 0,0 1 128 0,1 0-128 16,-2 1 0-16,1 1 0 0,-3-1 0 0,1 1 0 15,0 1 0-15,0-1 0 0,-1 0 0 0,0 2 0 16,0 3 0-16,1-1 0 0,1 0 0 0,-2 1 0 16,0-4 0-16,-2 1 0 0,1 5 0 0,0-5 0 15,-2 2 0-15,2 0 0 0,-2-2 0 0,2 1 0 16,1-2 0-16,0 0 0 0,0-1 0 0,4 1 0 15,1 1 0-15,1 0 0 0,0-1 0 0,1 2 0 16,-1-1 0-16,0 0 0 0,-2-2 0 0,-1 1 0 16,-4 1 0-16,0 2 0 0,0-4 0 0,-2 2 0 15,-1 2 0-15,-1-1 0 0,3-1 0 0,-2 3 0 16,0-2 0-16,0 2 0 0,0 1 0 0,0 0 0 16,2 1 0-16,1-2 0 0,-5 1 0 0,4-3 0 15,1-1 0-15,1 2 0 0,-3-4 0 0,2 0 0 0,1 1 0 0,-2 3 0 16,2-1 0-16,-2 4 0 0,-3-2 0 0,1 2 0 15,1-2 0-15,-1 4 0 0,-3-2 0 0,0 4 0 16,2 3 0-16,-2 1 0 0,0-1 0 0,-1 1 0 16,0 0 0-16,-3 2 0 0,1 1 0 0,1-1 0 15,0 0 0-15,0 1 0 0,0 1 0 0,2 0 0 16,-1-3 0-16,-1 3 0 0,3-1 0 0,-3 2 0 16,0-1 0-16,0 0 0 0,-3 0 0 0,1 3 0 15,0-2 0-15,-1-1 0 0,-1 1 0 0,-1 2 0 16,0-3 0-16,0 1 0 0,0 4 0 0,-2-1 0 15,-5 1 0-15,1-1 0 0,0 1 0 0,-1 0 0 16,1 4 0-16,-2-4 0 0,0 2 0 0,1 0 0 0,-7 7 0 16,6-7-160-16,-1 2 160 0,-5 5 0 0,0 0 0 0,0 0 0 15,0 0 0-15,0 0 0 0,0 0 0 0,0 0 0 16,0 0 0-16,0 0-128 0,0 0 128 0,0 0 0 16,0 0 0-16,0 0 0 0,-4 12 0 0,-2-1-128 15,-2 1 128-15,-2-2 0 0,1 2-144 0,-1 2 144 16,1 4 0-16,-3 1-176 0,-5 0 176 0,1 2-128 15,-2 0 128-15,0 5 0 0,0 1 0 0,-3 2 0 16,-5 2 0-16,-2-1 0 0,0 5 0 0,-4-1-128 16,-2 0 128-16,-1 2 0 0,-2-2 0 0,-1 6 0 15,-3 2 0-15,0 0 0 0,1-2 0 0,0 2 0 16,-1-1 0-16,-2-2 0 0,0 3 0 0,-3 0 0 16,1-3 0-16,0 0 0 0,2-1 0 0,-2-1 0 15,2-3 0-15,1 3 0 0,0 0 0 0,3 0 0 0,1-1 0 0,2 0 0 16,-1-2 0-16,2 1 0 0,0-4 0 0,0 2 0 15,-1-1 0-15,3-3 0 0,-1 1 0 0,1 0 0 16,0-1 0-16,3 1 0 0,-1-2 0 0,1 1 0 16,0 3 0-16,3-4 0 0,0-2 0 0,3 1 0 15,0 1 0-15,0 1 0 0,-1-2 0 0,0 2 0 16,1-3 0-16,1 1 0 0,1-2 0 0,-3 1 0 16,0-2 0-16,1 1 0 0,1 0 0 0,1-2 0 15,1 1 0-15,0 2 0 0,0-4 0 0,0 4 0 16,2 0 0-16,0-3 0 0,4 2 0 0,-3-3 0 15,-5 0 0-15,3 0 0 0,1 2 0 0,0-1 0 16,1 3 0-16,2 0 0 0,-3-6 0 0,-2 3 0 0,0 1 0 0,-4-1 0 16,4-1 0-16,-1-1 0 0,-2 0 0 0,1 1 0 15,0 0 0-15,0 1 0 0,1 1 0 0,-1-1 0 16,0 0 0-16,-1 1 0 0,-1 3 0 0,3-4 0 16,0 2 0-16,-2-2 0 0,-4 1 0 0,2 1 0 15,2-2 0-15,-1 0 0 0,2 1 0 0,-1-1 0 16,0 0 0-16,0-1 0 0,-3-1 0 0,0 0 0 15,0-4 0-15,2 1 128 0,0 1-128 0,0 0 0 16,3 0 0-16,-1-1 0 0,-3 1 0 0,3 0 128 16,1 2-128-16,0-2 0 0,2 0 0 0,-1-1 0 15,-2-2 0-15,3 1 0 0,1-1 0 0,1 1 0 16,-1-1 0-16,1 2 0 0,2-1 0 0,1-2 0 16,-1 0 0-16,2 0 0 0,-1-1 0 0,2 0 0 15,1 2 0-15,0-4 0 0,-1-3 0 0,2 3 0 16,3-5 0-16,2 2 0 0,0-3 0 0,-1 1 0 0,7-7 0 15,-6 7 0-15,6-7 0 0,0 0 0 0,0 0 0 0,0 0 0 16,0 0 0-16,0 0 0 0,0 0 0 0,0 0 0 16,0 0 0-16,0 0 0 0,11-5 0 0,0-1 0 15,-1 0 0-15,2-5 0 0,1 4 0 0,5-6 0 16,-2-2 0-16,2-2 0 0,3 0 0 0,-2-2 0 16,1-1 0-16,3 0 0 0,1 1 0 0,1-1 0 15,1-2 0-15,3-2-128 0,0 0 128 0,3-2 0 16,2-2 0-16,5-1 0 0,1 2 0 0,1-3 0 15,-2-1 0-15,1 1 0 0,-1-3 0 0,-1-1 0 16,2-3 0-16,0 0 128 0,0 1-128 0,2-1 0 16,1-1 0-16,3-1 0 0,-1-1 0 0,2 1 128 0,2 1-128 0,-5 0 0 15,-2 1 0-15,0 0 0 0,1-1 0 0,1 0 0 16,-2-2 0-16,0 2 0 0,1 1 0 16,1-2 0-16,1-2 0 0,-1 2 128 0,-3 1-128 0,2 0 0 15,-1 0 0-15,0-2 0 0,-5 1 0 0,1-1 0 16,-1 1 0-16,2 1 128 0,2-2-128 0,0 1 0 15,-2 1 0-15,0 1 0 0,3 1 0 0,-4 2 0 16,3 0 0-16,-4 2 0 0,-4-2 0 0,-2 1 0 16,-2 0 0-16,1 2 0 0,1 2 0 0,-2-3 128 15,-1 3-128-15,0 0 0 0,-1-2 0 0,2 3 0 16,-1 1 0-16,2-3 0 0,-2 1 0 0,4-2 0 16,1 1 128-16,2 2-128 0,0-1 128 0,2-2-128 15,-4 2 0-15,3-2 0 0,-3-1 0 0,1 5-128 0,-2-3 128 16,1-1 0-16,1 3 0 0,0-2 0 0,1 2 0 0,-2 2 0 15,-1-4 0-15,-1 4 0 0,1-5 0 0,0 5 0 16,0-2 0-16,-2 2 0 0,-4-3 0 16,-1 1 0-16,0-1 0 0,1-2 0 0,-2 6 0 0,0-3 0 15,-1-3 0-15,1 5 0 0,-1-4 0 0,4 4 0 16,-2-4 0-16,1 4 0 0,-1-3 0 0,2 1 0 16,-1 2 0-16,0 3 0 0,-1-1 0 0,1 3 0 15,-1 1 0-15,-1 3 0 0,-2 0 0 0,-4 1 0 16,0-2 0-16,-1 0 0 0,-3 1 0 0,0 5 0 15,0-1 0-15,0 0 0 0,-2 1 0 0,-1 3 0 16,-1-1 0-16,-1 2 0 0,-1 2 0 0,-1-2 0 16,-1 2 128-16,-3-2-128 0,-3 8 0 0,0 0 0 0,0 0 0 0,0 0 0 15,0 0 0-15,0 0-128 16,0 0 0-16,0 0 0 0,0 0 128 0,0 0 0 0,0 0 0 0,0 0 0 16,0 0 0-16,0 0-160 0,-9 13 160 0,1 1-160 15,-4-4 160-15,1 3 0 0,-2 1-144 0,0 0 144 16,-3 1 0-16,-1 3 0 0,-1 1 0 0,-4 1 0 15,-1 0-128-15,-3-1 128 0,-2 4 0 0,-2 3 0 16,-2-2 0-16,-1 5 0 0,-3-2 0 0,-2 6 0 16,0 1 0-16,-1 0 0 0,-3 2 0 0,1 2 0 15,-2 4-128-15,-3 4 128 0,-4-2 0 0,1 3 0 16,-4 3 0-16,-1 0 0 0,-2 2 0 0,3 1 0 16,-1-1 0-16,4-1 0 0,0-1 0 0,-3-1 0 15,0-3 0-15,0-2 0 0,2-4 0 0,0 0 0 16,-1 4 0-16,5-5 0 0,3-1 0 0,-1 0 0 15,3 0 0-15,2-1 0 0,0-1 0 0,1 0 0 0,1-5 0 16,-2 1 0-16,1 0 0 0,1-3 0 0,1 0 0 0,1 3 0 16,1-1 0-16,2 0 0 0,1 0 0 0,0-1 0 15,-1 1 0-15,3 1 0 0,0-1 0 0,0 4 0 16,-1-2 0-16,1-3 0 0,1 1 0 0,-2-1 0 16,-2-2 0-16,1 2 0 0,2 0 0 0,-1-2 0 15,-1 2 0-15,2 0 0 0,2-4 0 0,-1 4 0 16,1-5 0-16,0 3 0 0,-1-3 0 0,1 5 0 15,1-2 0-15,0 1 0 0,-1 1 0 0,2-3 0 16,-5 1 0-16,2-3 0 0,1 3 0 0,-1-2 0 16,-2 2 0-16,2-3 0 0,1 6 0 0,-1-3 0 15,-1 1 0-15,2 1 0 0,1-3 0 0,-3 4 0 0,1-1 0 0,0 1 0 16,0 0 0-16,-2 1 0 0,2 3 0 0,-2-6 0 16,0 0 0-16,-1 2 0 0,-4-5 0 0,3 3 0 15,1 1 0-15,3-2 0 0,0 0 0 0,1-3 0 16,0 2 0-16,1-3 0 0,4-3 128 0,2 2-128 15,-5 0 0-15,6-1 128 0,2-3-128 0,2 1 128 16,0 1-128-16,2-2 0 0,3-3 144 0,0-1-144 16,-2 1 0-16,4-1 0 0,0-5 0 0,1 0 128 15,2-2-128-15,0 1 0 0,1-3 0 0,5-6 0 16,0 0 0-16,-3 8 0 0,3-8 0 0,0 0 0 16,0 0-192-16,0 0-48 0,0 0-16 0,0 0 0 15,0 0-2144-15,0 0-432 0,0 0-96 0</inkml:trace>
  <inkml:trace contextRef="#ctx0" brushRef="#br0" timeOffset="6026.56">18889 13868 5519 0,'0'0'240'0,"0"0"64"0,0 0-304 0,0 0 0 0,0 0 0 0,0 0 0 16,0 0 2752-16,0 0 480 0,0 0 96 0,0 0 32 15,0 0-1984-15,0 0-400 0,-9-4-80 0,9 4 0 16,0 0-112-16,0 0-16 0,0 0 0 0,0 0 0 16,-9-1-16-16,9 1-16 0,0 0 0 0,0 0 0 15,0 0-16-15,0 0 0 0,0 0 0 0,0 0 0 16,0 0-80-16,0 0 0 0,0 0-16 0,0 0 0 15,13 1-80-15,1-1-16 0,-1 0 0 0,1 1 0 16,-4 2-96-16,1 1-32 0,-1 2 0 0,2-2 0 16,-1 2-16-16,-1 3-16 0,1-1 0 0,0 3 0 15,0-2-16-15,2 1 0 0,2 2 0 0,1-2 0 16,-1 3-32-16,1 1-16 0,1-3 0 0,2 3 0 16,1 0 16-16,-1 1 0 0,2-1 0 0,-3 0 0 0,-1 3 0 0,2-2 16 15,0-1 0-15,1 1 0 0,-1 3-144 0,0 0-48 16,0-3 0-16,-2 0 0 0,0 2 16 0,0-1 0 15,0 1 0-15,-1 1 0 0,0-3-16 0,-2 3 0 16,1 1 0-16,-1-1 0 0,-1-2 32 0,0 2 0 16,-1 1 0-16,1 0 0 0,0-1-48 0,0 1-128 15,-1 0 192-15,0 1-64 0,-1 2-128 0,1-2 128 16,-2 1-128-16,3-1 128 0,-2-2-128 0,0 1 0 16,0 1 0-16,0-1 0 0,0-1 128 0,1 1-128 15,-1 4 128-15,-2-1-128 0,1-3 144 0,1 1-144 16,-3-1 160-16,3 1-160 0,-1 0 128 0,-1-1-128 15,0-3 0-15,1 2 144 0,0 0-144 0,0-1 0 0,0 1 0 0,2 0 0 16,-1-1 0-16,1-1 0 0,-2 2 0 0,0 0 0 16,1 1 0-16,0 0 0 0,-1-3 0 0,-1 2 0 15,1 1 0-15,0-1 0 0,0-3 0 0,0 1 0 16,0 0 0-16,2-2 0 0,-3-1 0 0,0 1 0 16,0 1 0-16,1 0 0 0,0-2 0 0,-1-2 0 15,0 2 0-15,2 2 0 0,-1 1 0 0,0-5 0 16,2 0 0-16,1 2 0 0,-1-1 0 0,2 0 0 15,-2 2 0-15,-1-2 0 0,4-2 0 0,-1 1 0 16,0 0 0-16,2 1 0 0,-4 0 0 0,5-2 0 16,-2 3 0-16,2-5 0 0,-3 3 0 0,3 1 0 15,1 0 0-15,1 1 0 0,-1 0 0 0,1-1 0 16,-1 1 0-16,0 2 0 0,0-1 0 0,1-1 0 0,-2 1 0 0,0-2 0 16,-2 4 0-16,-1-2 0 0,0-3 0 15,1 2 0-15,-1 1 0 0,0-3 0 0,0 3 0 0,3 0 0 16,-4 1 0-16,2-3 0 0,0 0 0 0,0 2 0 15,2-1 0-15,-1-1 0 0,1 0 0 0,-2 2 0 16,3-4 0-16,0 2 0 0,0 2 0 0,-2-3 0 16,1-1 0-16,-1 3 0 0,2-3-128 0,1 3 128 15,1 0 0-15,1-1 0 0,-2 2 0 0,1 2 0 16,0 0 0-16,1 1 0 0,-2-3 0 0,-1 1 0 16,-1 2 0-16,-1-1 0 0,-1 1 0 0,-1-1 0 15,-1-1 0-15,1 1 0 0,-2-2 0 0,4-2 0 16,0 4 0-16,-1-2 128 0,-1 1-128 0,2-1 0 15,-1 0 0-15,0 1 0 0,0 0 0 0,1 1 0 16,-1 0 0-16,0-1 128 0,-1 2-128 0,0-3 0 0,-1 0-160 0,2 2 160 16,-1 1 0-16,1-1 0 0,2 0 0 0,-1-2 0 15,1 0 0-15,1 1 0 0,-2 1 0 0,2 1 0 16,1-2 0-16,1 3 0 0,-1-2 0 0,1 0 0 16,-3-4 0-16,0 2 0 0,-2-1 0 0,2 0 0 15,0-3 0-15,0 3 0 0,-2 2 0 0,0-4 0 16,1 1 0-16,-1 2 0 0,0 0 0 0,0-3 0 15,1 1 0-15,-1 2 0 0,-1-2 0 0,0 2 0 16,0 0 0-16,-1 2 0 0,1-4 0 0,0 0 0 16,-2 0 128-16,1 2-128 0,2-5 0 0,1 3 0 15,-1-3 0-15,1 1 0 0,1 0 0 0,-1 1 0 16,1 2 0-16,-1-5 0 0,1-1 0 0,1 1 0 16,-4 2 0-16,1-2 0 0,0 2 0 0,-2-2 0 0,-2 2 0 0,1-1 0 15,-1 0 0-15,-1-2 0 0,1 2 0 0,-1-1 0 16,-1-1 0-16,-2 2 0 0,1-2 0 0,0 1 0 15,-1 0 0-15,1 1 0 0,-8-9 128 0,10 6-128 16,-5 3 0-16,-5-9 0 0,8 7 0 0,-8-7 0 16,0 0 0-16,5 9 0 0,-5-9 128 0,0 0-128 15,0 0 0-15,0 0 0 0,0 0 0 0,0 0 0 16,0 0 128-16,0 0-128 0,0 0 0 0,-9-2 0 16,0 0 0-16,-1-3 0 0,0 0 128 0,-2-3-128 15,1 0 0-15,-2-3 0 0,2 2 0 0,-2-4 0 16,-2 2 0-16,-2-1 0 0,-1 0 0 0,-1-4-144 15,-4 1 144-15,0 4-128 0,1-2 128 0,-4-1 0 16,-2-1-144-16,2 1 144 0,-1 1 0 0,1-2 0 0,-2 1-144 16,0-1 144-16,1-2 0 0,0 3 0 0,-1-1 0 0,1 0 0 15,-1-2 0-15,0-1 0 0,0 2 0 0,-1-2 0 16,-1-1 0-16,-4 0 0 0,3-2 0 0,-4-1 0 16,1-1 0-16,1 0 0 0,3-3 0 0,-2 2 0 15,1-1 0-15,2-2 0 0,1 3 0 0,-1-3 0 16,-2 3 0-16,2 1 0 0,2-2 0 0,2 1 0 15,-1 0 0-15,0-3 0 0,-3-4 0 0,1 5 0 16,-2 1 0-16,4-4 0 0,-2 0 0 0,1 0 0 16,2-2 0-16,0 2 0 0,1 1 0 0,0-1 0 15,1 2 0-15,0-1 0 0,2 4 0 0,-2-3 0 16,0 3 0-16,1-1 0 0,2 1 0 0,0 1 0 16,-1-3 0-16,2 3 0 0,-2 2 0 0,0-2 0 15,0-1 0-15,-1 1 0 0,-1-1-128 0,0-2 128 16,-2 2 0-16,2-1 0 0,0 1 128 0,2 2-128 0,0-3 0 0,1 2 0 15,-3 0 0-15,4 3 0 0,0-2 0 0,0 0 0 16,-1 2 0-16,0 0 0 0,3-1 0 0,-2 1 0 16,-2 1 0-16,2-1 0 0,0-5 0 0,1 5 0 15,3 2 0-15,-1 0-160 0,-1-1 160 0,-1 0 0 16,3 0 0-16,-3 0 0 0,-2 0 0 0,1 0 0 16,2 0 0-16,-1 0 0 0,1-1 0 0,0 2 0 15,-1 0 0-15,2 3 0 0,-2-3 0 0,1-2 0 16,1-1 128-16,1 2-128 0,1 1 0 0,-3 2 0 15,2-2 0-15,0 0 128 0,-1 1-128 0,4-1 0 16,-2 0 0-16,0 0 0 0,1 2 0 0,0 0 0 16,1 0-176-16,-1-1 176 0,0 1 0 0,2 1 0 0,2-1-128 0,-3 0 128 15,5-2 0-15,-2 1 0 0,0 2 0 0,0 0 0 16,-1-5 0-16,2 2 0 0,-2-1 0 0,0 2 0 16,-3 2 0-16,1-2 0 0,-1 1 0 0,0-2 0 15,-1-1 0-15,0 1 0 0,0 2 0 0,0-1 0 16,1-1 0-16,1 2 0 0,-1-2 0 0,2 2 0 15,0-3 0-15,0 1 0 0,0 0 0 0,-1-1 0 16,5-3 0-16,0 3 0 0,1 1 0 0,-1 2 0 16,1-2 0-16,-2 0 0 0,3 0 0 0,0 1 0 15,-1-1 0-15,1 1 0 0,0 1 0 0,0-1 160 16,0 3-160-16,0 0 0 0,-1 2 0 0,0-2 0 16,2 0 0-16,2 1 0 0,-5 2 0 0,2-3 0 15,3 2 0-15,-2 2-144 0,0-2 144 0,0 4-160 16,0-4 160-16,2 2 0 0,2 10 0 0,-3-10 0 0,2-2 0 0,1 12 0 15,-4-9 0-15,4 9 0 16,-2-10 0-16,2 10 0 0,0 0 0 0,-3-7-128 0,3 7 128 0,0 0 0 16,0 0 0-16,0 0 0 0,0 0 0 0,0 0 0 15,0 0 0-15,0 0-128 0,0 0 128 0,0 0 0 16,0 0 0-16,9 5-128 0,-3 0 128 0,3 2 0 16,-1 2 0-16,1 2 0 0,1-1 0 0,2 1 0 15,-5 1 0-15,3-2-128 0,2 4 128 0,0 2 0 16,2 1 0-16,2-1 0 0,0 0 0 0,1 1 0 15,1 2 0-15,-1 0 0 0,2-1 0 0,-1 1 0 16,3 0 0-16,-2 0 0 0,0 3 0 0,-2-2 0 16,0 2 0-16,1 1 0 0,-2-1 0 0,2 2 0 0,0 0 0 0,-3 0 0 15,3 0 0-15,0 2 0 0,1-4 0 16,-1 3 0-16,2 0 0 0,-1-1 0 0,0 3 0 0,0-2 0 16,0 2 144-16,-1-2-144 0,1 1 192 0,3 2-192 15,1 4 0-15,-1-4 0 0,1-1 0 0,-1-1 0 16,0 3 0-16,-1-3 0 0,1 2 0 0,-2-3-144 15,0 4 144-15,0-1 0 0,-3-4 0 0,1 3 0 16,0 1 0-16,0 1 0 0,-1-1 0 0,1 3 0 16,0-3 0-16,1 2 0 0,0 2 0 0,0-3 0 15,0-2 0-15,0 1 0 0,2-3 128 0,-1 3-128 16,0-1 0-16,1 1 0 0,-1-4 0 0,2 1-128 16,1 0 128-16,-1-4 0 0,1 3 0 0,0 2 0 15,1-5 0-15,-1 3 0 0,-1 2 0 0,1-3 0 0,-4 0 0 16,1 2 0-16,0-2 0 0,2 0 0 0,4 1 0 15,-4-1 0-15,-1-2 0 0,-1 2 0 0,4 4 0 0,-1-3 0 16,0 0 128-16,0-1-128 0,1-1 0 0,0 2 0 16,2 1 0-16,-2-2 0 0,0-1 0 0,1 2 0 15,1-1 0-15,-2 1 128 0,-1 0 0 0,-2-1 0 16,1 1 0-16,-2 2 0 0,-1-3-128 0,0-1-160 16,2 1 160-16,-1-1-208 0,2-2 208 0,-2 1 0 15,0 1 0-15,1 3 0 0,-2-4 0 0,1 3 0 16,-1 1 0-16,2-1 0 0,-2-1 0 0,0 1 0 15,0-4 0-15,1 2 0 0,0-1 0 0,1 2 160 16,-2-1-160-16,1 1 192 0,1-2-192 0,1 2 0 16,0 1 0-16,-2-2 0 0,-2 1 0 0,1-2 0 0,-1 1-160 0,1-3 160 15,-1-2 0-15,0 0 0 0,-1 5 0 0,1-3 0 16,-1-2 0-16,1 0 0 0,-2 1 0 0,1 0 0 16,-2-2 0-16,0 2 0 0,0-5 0 0,-1 0 0 15,-1-1 0-15,1 1 0 0,0-3 0 0,-1 4 0 16,-2-2 0-16,1-2 0 0,-2 1 0 0,0-2 0 15,0 3 128-15,-1-6-128 0,-9-6 0 0,9 11 0 16,-3-3 0-16,-6-8 0 0,0 0 128 0,0 0-128 16,8 10 128-16,-8-10-128 0,0 0 144 0,0 0-144 15,0 0 0-15,0 0 128 0,0 0-128 0,0 0 0 16,0 0 0-16,0 0 0 0,-9-11 0 0,1 2 0 16,0-4 0-16,-3 2 0 0,1-1 0 0,-3-2 0 15,1 0 0-15,-1 3 0 0,-1-3 0 0,-1-1 0 0,0-1 0 16,-1-1 0-16,0-2 0 0,-2 1 0 0,0-1-144 15,-1-2 144-15,-1-4 0 0,-2 2-144 0,1 1 144 0,-2 2 0 16,0-1 0-16,-1-4-128 0,-3 1 128 0,-4-1 0 16,0-1 0-16,-2 2 0 0,-3-4 0 0,0 3 0 15,1-3 0-15,1 5 0 0,-1-2 0 0,1 0-160 16,0 1 160-16,-1-4-160 0,0 2 160 0,0-4 0 16,1 1 0-16,-2 2 0 0,-3-3 0 0,-2 1 0 15,-1-4 144-15,-1-2-144 0,1 1 0 0,2-3 0 16,-1 0 0-16,1 3 0 0,1 0-128 0,1-2 128 15,0 0 0-15,1 1-144 0,1 1 144 0,-3-2 0 16,-4-1 0-16,1-1 0 0,-1 0 0 0,2-3 0 16,0 1 0-16,4 0 128 0,-1 2-128 0,3 0 0 15,-1 0 0-15,0 0 0 0,5 1 0 0,-1 2 0 0,0 2 0 0,-2 2-128 16,-4-2 128-16,-2 1 144 0,2-3-16 16,1 2-128-16,2 5 0 0,-2-3 0 0,2-1 0 0,2 3 0 15,0-2 0-15,0 2 0 0,0 1-160 0,0-3 160 16,5 1 0-16,-1 2 0 0,-1-5 0 0,-1 2 0 15,-1 2 0-15,-1-1 0 0,-2-3 144 0,3 1-16 16,3 3-128-16,1-3 0 0,1 0 0 0,3 5 0 16,0-2 0-16,-1 2 0 0,3 1-176 0,0 3 176 15,0-3 0-15,2 4 0 0,1-1 0 0,1-1 0 16,2 1 0-16,0 2 0 0,2 1 0 0,2 1 0 16,-4 0 0-16,2 1 0 0,-1 0-128 0,1 0 128 15,2 1 0-15,-5 0 0 0,3 1 0 0,1-1 0 16,1-1 0-16,-2 0 0 0,1 6-128 0,0 2 128 0,3-3 0 0,1 0 0 15,0 4 0-15,0-3 0 0,0 1 0 0,3 3 0 16,1-1 0-16,0 1-144 0,0 3 144 16,5 5 0-16,0 0 0 0,-5-6 0 0,5 6 0 0,0 0 0 15,0 0 0-15,0 0-128 0,0 0 128 0,0 0 0 16,0 0 0-16,0 0 0 0,0 0 0 0,0 0 0 16,0 0 0-16,0 0 0 0,2 14 0 0,3 0 0 15,2 1-176-15,0-1 176 0,3-3-128 0,2 2 128 16,-1 3 0-16,3 1-144 0,2-1 144 0,-1 5 0 15,1-2 0-15,1 0 0 0,1-1 0 0,0 0 0 16,-1 2 0-16,1 1 0 0,-3 2 0 0,2-2 0 16,1-2 0-16,-1 1-128 0,4 2 128 0,-1 1 0 15,0-2 0-15,3 2 0 0,0 0 0 0,1 4 0 16,1-3 128-16,0 4-128 0,-1-3 0 0,3 4 0 0,2-3 0 0,2 4 0 16,-1 0 0-16,2 1 0 0,1 1 0 0,0 1 0 15,-4-5 0-15,0 3 0 0,-1 0 0 0,2 0 0 16,-1-2 0-16,3 3 0 0,-3 1 0 0,1 3 0 15,1 0 0-15,2 0 0 0,3-3 0 0,-1 1 0 16,2 2 0-16,1 0 0 0,-1-1 0 0,-1-2 128 16,-2 2-128-16,0-1 0 0,1 1 0 0,0 2 0 15,-1 3 0-15,2-1 0 0,2-1 0 0,-1 2 0 16,1-1 160-16,3 2-32 0,1-3-128 0,1-1 192 16,0-2-192-16,-3 1 0 0,-1-2-192 0,2 1 192 15,-1 0 0-15,0-2 0 0,-3 1 0 0,2 1 0 16,0 0 0-16,1 0 0 0,-1-2 0 0,2 1 0 15,1-1 144-15,-3 0 48 0,-2-2 0 0,-1-2 0 16,-2 0-192-16,-2-1 128 0,0 3-128 0,-1-6 128 0,-1 2 0 0,-2-3 0 16,0 1 0-16,-2-1 0 0,0-1-128 0,-2 1 192 15,0-1-192-15,0-4 192 0,2-1-192 0,-5 0 192 16,1 0-192-16,-2-2 192 0,-1-4-192 0,0 0 0 16,-1 2 144-16,-1-2-144 0,-3-2 0 0,0 2 0 15,-3-5 0-15,0 3 0 0,0-5 0 0,-4 2 0 16,-7-7 0-16,8 9 128 0,-2-4-128 0,-6-5 0 15,7 6 0-15,-7-6 0 0,0 0 0 0,0 0 0 16,5 6 0-16,-5-6 0 0,0 0 0 0,0 0 128 16,0 0-128-16,0 0 0 0,0 0 0 0,0 0 0 15,0 0 0-15,0 0 0 0,0 0 0 0,0 0 0 0,0 0 0 0,-11-1-128 16,3-1-32-16,8 2 0 16,-12-3 0-16,1-1 0 0,-2 2-96 0,0-2 0 0,1 0-16 0,-1 0 0 31,-1-1-928-31,-4 0-176 0,2-1-32 0,-7-3-10832 0,-2-1-2160 0</inkml:trace>
  <inkml:trace contextRef="#ctx0" brushRef="#br0" timeOffset="8296.29">11638 17062 6447 0,'-3'14'272'0,"3"-14"80"0,-7 10-352 0,3 2 0 0,-1-3 0 0,2 0 0 15,-3 0 1728-15,6-9 288 0,0 0 48 0,-5 10 16 16,5-10-816-16,0 0-176 0,0 0-16 0,0 0-16 15,0 0 192-15,0 0 32 0,0 0 16 0,0 0 0 16,0 0-352-16,8-8-80 0,0-5-16 0,-1-1 0 16,3 0-16-16,3-1-16 0,2-3 0 0,-2-1 0 15,1 0-16-15,3 0 0 0,0-2 0 0,2-1 0 16,2-2-208-16,3 0-32 0,-2-2-16 0,3 0 0 0,2 0-224 0,-1-2-64 16,2 1 0-16,3-2 0 0,-1 0-64 0,0 1-32 15,-1-3 0-15,-2 1 0 0,-3 1 32 0,1-2 0 16,-1 3 0-16,2-1 0 0,3 1 64 0,0 1 32 15,-1-3 0-15,4 2 0 0,3-4 80 0,2 0 16 16,1-1 0-16,2 4 0 0,2-3-96 0,-3-1-16 16,1 1 0-16,-5 1 0 0,-3 0-128 0,-1-1-16 15,0 1-128-15,0 0 192 0,-3 2-192 0,0-2 0 16,0 1 128-16,2 2-128 0,-2-5 128 0,3 2 0 16,-2 2-128-16,1-1 192 0,2-1 0 0,0 2-16 15,1-4 0-15,-2 0 0 0,-1-2-176 0,-1 1 0 16,0 1 144-16,2 0-144 0,2-3 0 0,-1 2 128 0,-3 1-128 15,3-1 0-15,0-1 0 0,1 2 0 0,1-1 0 0,2 4 0 16,0 0 0-16,0 0 0 0,-3-3 0 0,1 4 128 16,-3 1-128-16,-2-2 0 0,-2 4 0 0,0-2 0 15,-2 2 0-15,-1-2 0 0,0 2 0 0,-1-2 128 16,0 4-128-16,0-3 0 0,0 1 0 0,1-2 128 16,0 4-128-16,2 1 144 0,0-5-144 0,-2 4 160 15,3-2-160-15,0 0 160 0,-1-4-160 0,1 3 160 16,1-4-160-16,-1 2 0 0,-4 3 0 0,-2-2 0 15,1 3 0-15,-1-1 128 0,1-1-128 0,2 4 0 16,-2-2 0-16,1 2 0 0,-2-5 0 0,4 4 0 16,0 2 0-16,0 1 0 0,2-4 128 0,0 3-128 15,2 1 0-15,0 0 0 0,0-2 0 0,-1 1 0 16,0-1 0-16,-2 0 0 0,-1-1 0 0,-2 5 0 0,-3 1 0 16,-2 2 0-16,1-2 0 0,0 0 0 0,0 2 0 0,2 0 0 15,-3 2 0-15,-1-1 0 0,1-1 0 0,0-1 0 16,0 2 0-16,0 1 0 0,-1 1 0 15,0-1 0-15,-3 2 0 0,-1 3 0 0,-2-3 0 0,0 6 0 16,-3-3 0-16,-2 5 0 0,1-1 0 0,-7 5 0 16,0 0 0-16,0 0 128 0,5-6-128 0,-5 6 160 15,0 0-160-15,0 0 160 0,0 0-16 0,0 0 0 16,0 0 0-16,0 0 0 0,0 0-144 0,0 0 128 16,0 0-128-16,0 0 128 0,0 0-128 0,0 0 0 15,0 0 0-15,0 0 0 0,0 0 0 0,-12 6 0 16,12-6 0-16,-10 5 0 0,10-5 0 0,-10 5-192 15,1 4 32-15,9-9 16 16,-7 8-1424-16,7-8-288 0,-11 14-48 0,4-3-15008 0</inkml:trace>
  <inkml:trace contextRef="#ctx0" brushRef="#br0" timeOffset="13381.24">15687 17765 6447 0,'0'0'576'0,"0"0"-576"16,0 0 0-16,0 0 0 0,0 0 2832 0,0 0 464 16,0 0 96-16,0 0 0 0,-9-1-1472 0,9 1-320 15,0 0-48-15,0 0-16 0,-8-3-208 0,8 3-48 0,-10-1-16 0,10 1 0 16,-7-5-288-16,-4-1-48 0,4-1-16 0,-2 3 0 15,0-2-80-15,1 1-32 0,1 0 0 0,-1-3 0 16,1 3-224-16,-2 1-64 0,-2-3 0 0,1-1 0 16,-1 2-112-16,-1-3-16 0,0 1-16 0,-2-2 0 15,-4 1 48-15,3-1 16 0,-3 2 0 0,-2-3 0 16,-5 0-48-16,0 2 0 0,0-3 0 0,-2 5 0 16,-4-5-128-16,-2 3-16 0,-4-2-16 0,-1 2 0 15,-1-1 32-15,-1 0 0 0,4-1 0 0,-4 0 0 16,2 2-32-16,0-4 0 0,-1 6 0 0,0-3 0 15,1 2-80-15,-2-2-16 0,-2 0 0 0,0-1 0 16,-3 1-128-16,-1 1 0 0,-1 0 0 0,4 2 128 0,-1-2-128 0,0 1 160 16,0 3-160-16,1 0 160 0,1 0-160 15,0 1 0-15,-3 0 0 0,0-1 0 0,-4 2 0 0,4-1 0 16,-1 0 0-16,3 0 0 0,1 0 0 0,1 3 0 16,2-3 0-16,0 2 0 0,1 2 0 0,1 0 0 15,2-2 0-15,-1 1 0 0,-1 0 0 0,-5 0 0 16,1-3 0-16,1 1 0 0,1-1 0 0,2 2 0 15,-1 1 144-15,0-3-144 0,-1-1 128 0,3 3-128 16,0 1 160-16,0-1-160 0,0 2 0 0,-3-2 0 16,0 2 0-16,-3 0 0 0,-1-1 0 0,1 1 0 15,1 0 0-15,3 0 0 0,0 1 0 0,1-1 0 16,0 0 0-16,2 0 144 0,2 3-144 0,0-1 0 16,-1 0 0-16,0-2-176 0,-1 0 176 0,-2 1 0 0,-1 1 0 0,2 1 128 15,3-2-128-15,0 2 0 0,0-2 0 0,1 2 0 16,2-1 0-16,2 3 0 0,-3-1 0 0,3 0 0 15,3 1 0-15,-1 3 0 0,1-3 0 0,-1 1 0 16,-2 2 0-16,0-2 0 0,-1 3 0 0,0-3 0 16,0 1 0-16,-2 0 0 0,3 1 0 0,2 3 0 15,0-2 0-15,1 3 0 0,1-3 0 0,1 2 0 16,2 2 0-16,2-3 0 0,2 3 0 0,-4 1 0 16,1 0 0-16,1-2 0 0,1 2 0 0,0 0 0 15,2 1 0-15,0 1 0 0,1 0 0 0,0 0 0 16,0 0 0-16,3-1 0 0,1-1 0 0,-2 2 0 15,3 0 0-15,-2-1 0 0,2-3 0 0,1-1 0 16,0 6 0-16,3-3 0 0,1-3 0 0,1 3 0 16,2 0 0-16,-1-2 0 0,3 0 0 0,0 2 0 15,0-2 0-15,4-2 0 0,0 3 0 0,1-3 0 0,0 0 0 0,0 3 0 16,3-2 0-16,1 2-128 0,1-1 128 0,2 0 0 16,1-1 0-16,0 2 0 0,1-3 0 0,0 2 0 15,1 0 0-15,0-1 0 0,2 0 0 0,2-2 0 16,0 1 0-16,1 1 0 0,1-2 0 0,0 4 0 15,2-3 0-15,0 2-128 0,2 3 128 0,2-1 0 16,1-3 0-16,3 3 0 0,0 2 0 0,2 0 0 16,2-1 0-16,0-3 0 0,-2-1 0 0,2 2 0 15,-2-3 0-15,1 2 0 0,0 0 0 0,2-3 0 16,0 3 0-16,2-3 0 0,1 2 0 0,2-2 0 16,2 1 0-16,0 1 0 0,0-3 0 0,1 0 0 15,-2 1 0-15,0-4 0 0,0 2 0 0,-1-2 0 0,1 2 0 0,2 0 0 16,0-3 0-16,2-3 0 0,3 3 0 0,4-1 0 15,-1 1 0-15,-1-2 0 0,-3 1 0 0,0-2 0 16,0-1 0-16,2 0 144 0,1 0-144 0,2-1 160 16,2-1-160-16,0 1 0 0,-1-1 0 0,0-1-176 15,-5 6 176-15,1-6 0 0,-2-1 0 0,0 3 0 16,1-2 0-16,0 2 0 0,2 0 0 0,1-2 0 16,2-2 0-16,-2 1 0 0,1 1 0 0,-3 1 0 15,-1-1 0-15,1-2 0 0,-1-2 0 0,2 3 0 16,0-1 0-16,1-1 0 0,-1 1 0 0,0-2 0 15,0-1 0-15,-2 1 0 0,1-4 0 0,-2 2 0 16,-1-4 0-16,0 3 0 0,-1 2 128 0,1-2-128 16,3 1 0-16,-2-3 0 0,0-1-160 0,-3 3 160 15,-2-4 0-15,-2 1-128 0,2 0 128 0,-5 1 0 0,-1-2 0 0,0 1 0 16,0 0 0-16,1-1 0 0,1 3-160 0,0 1 160 16,1-4-128-16,-1 1 128 0,-1-1-128 0,-1 1 128 15,-4-1-128-15,0-1 128 0,0 1-144 0,-2 3 144 16,-1-3-160-16,0 1 160 0,-2-1 0 0,-2 2 0 15,0-2-128-15,-2 2 128 0,-1 0 0 0,0 0 0 16,0 0 0-16,-1 2 0 0,-1-3 0 0,-2 3 0 16,-1 0 0-16,-3-3 0 0,-1 1 0 0,-1 0 0 15,-1-1 0-15,-2 1 0 0,-2 2 0 0,-2-3 0 16,0-1 0-16,-3 2 0 0,-1 0 0 0,-2 0 128 16,-3 0-128-16,1-2 0 0,-5-2 128 0,-2 4-128 15,-1 1 0-15,-1-3 0 0,-2-1 0 0,-2 0 0 0,-4 1 0 16,-2 1 0-16,-2-1 0 0,-1-2 0 0,-1-2 128 0,-4 3-128 15,-1-1 0-15,1 4 0 0,-3-2 0 0,-2-2 0 16,-4 1 128-16,-1 1-128 0,-3 3 0 0,-4-2 0 16,-4 2 0-16,-2 2 0 0,-4-4 0 0,0 3 0 15,0-2 176-15,-1 2-176 0,-3 3 160 0,-2 2-160 16,-3-3 0-16,-5 3 0 0,-1 0-208 0,-1 0 64 31,-2 1-240-31,2 3-32 0,0 3-16 0,-5 1 0 16,-7 0-1936-16,1 0-400 0,2 1-80 0</inkml:trace>
  <inkml:trace contextRef="#ctx0" brushRef="#br0" timeOffset="18635.03">19733 8605 5519 0,'0'0'496'0,"0"0"-496"0,0 0 0 0,0 0 0 16,0 0 1712-16,0 0 240 0,11 1 48 0,-11-1 16 16,0 0-800-16,0 0-176 0,0 0-16 0,0 0-16 15,9-4-176-15,-9 4-16 0,0 0-16 0,0 0 0 0,0 0-208 0,0 0-32 16,0 0-16-16,0 0 0 0,-4-10-272 0,4 10-48 16,-11-4-16-16,0 3 0 0,-3-3-208 0,0-1 176 15,-3 1-176-15,-1 1 160 0,-1 2-160 0,0 1 160 16,0-4-160-16,-1-1 160 0,-2 2 240 0,1-3 48 15,-1 3 16-15,-3-5 0 0,-6 2 32 0,-1-3 0 16,-1 0 0-16,-2 0 0 0,-2 0-128 0,0-4-32 16,0 2 0-16,0-1 0 0,0 7-128 0,-1-2-16 15,-4 2-16-15,4-2 0 0,-1 0-32 0,-5 0 0 16,-4-3 0-16,-1 3 0 0,-2-5 48 0,2 4 16 16,1-2 0-16,0 4 0 0,-3-3 48 0,3 3 0 15,1 2 0-15,-3-4 0 0,-3 2-256 0,-2 0 144 0,-2-2-144 0,0 4 128 16,2-1-128-16,0 0 0 0,1 1 0 0,0 2 0 15,0 3 0-15,-4 3 0 0,-5 3 0 0,-1-2 0 16,2 0 0-16,1 4 0 0,5 0 0 0,0 1 0 16,-1-3 0-16,1 3 0 0,0-2 0 0,-2 4 0 15,-2 2 0-15,1-4 0 0,3 1 0 0,2-4 0 16,0 3 0-16,5-1 0 0,2 1 128 0,-2 3-128 16,1 0 0-16,-3 1 0 0,-1 0 0 0,4 0 128 15,2-1-128-15,3 2 128 0,2 0-128 0,4 3 128 16,2 0-128-16,4 3 192 0,1 3-192 0,3-1 192 15,2-4-192-15,3 4 0 0,-1 3 0 0,2-5 0 16,0 2 0-16,2 4 128 0,0 1-128 0,3 4 0 16,-1-1 0-16,1-1 0 0,-2-1 128 0,1 4-128 15,2 2 0-15,2 2 0 0,1-2 0 0,3 0 0 0,2 0 0 0,3-2 0 16,4-2 0-16,3 1 0 0,1-1 0 0,3 2 0 16,5 0 0-16,2-4 128 0,1 0-128 0,3-3 0 15,1 2 144-15,0-3-144 0,1 2 128 0,3-3-128 16,1 3 128-16,1-5-128 0,-1-3 160 0,1 2-32 15,2-1-128-15,3 0 192 0,1 0-64 0,3-4-128 16,3-1 176-16,4 1-176 0,2-1 128 0,3-2-128 16,2-3 0-16,3 1 0 0,-4-3 144 0,1 2-144 15,0-4 0-15,3 3 144 0,1-1-144 0,3 2 0 16,2-2 0-16,2 1 0 0,1-3 0 0,-1 1 0 16,-4 2 0-16,1-1 0 0,0-2 0 0,0-2 0 0,-2 1 0 0,5 4 0 15,2-1 0-15,0 3 0 0,0-6 0 0,-5 0 0 16,-3-2 0-16,1 2 0 0,0-2 0 0,1 0 0 15,0 1 0-15,2 3 0 0,1-2 0 0,1-2 0 16,-6-1 0-16,0 0 0 0,-2 5 0 0,0-5 0 16,0-2 0-16,1 0 0 0,0 0 0 0,3 0 0 15,3-1 0-15,0 1 0 0,-6-1 0 0,-1-4 0 16,-2-3 0-16,1 3 0 0,-2-2 0 0,-1 4 0 16,0-4 0-16,1 0 0 0,3 0 0 0,-1 4 0 15,-2-1 0-15,-2-3 0 0,-3 1 0 0,-1 0 0 16,0-3 0-16,0 2 0 0,0-3 0 0,2 1 0 15,-2 0 0-15,3 3 128 0,-1-4-128 0,1 2 0 16,-2-1 0-16,-1 3 0 0,-4-3 0 0,3 0 0 16,-2-1 0-16,1 1 0 0,-2-4 128 0,0 5-128 15,0-5 0-15,1 1 0 0,2 1 0 0,-2-3 0 16,-2-1 0-16,-1 1 0 0,-3-2 0 0,-3-1 128 0,-4-2-128 16,-3 0 0-16,-2-4 0 0,-3 0 128 0,-3-6-128 0,1-1 192 15,-4 1-192-15,0-4 192 0,-1-1 64 0,-1 1 32 16,-2 0 0-16,-4-3 0 0,1-1 64 0,-4 0 16 15,-1 3 0-15,-2 3 0 0,-5-2 272 0,-2 2 64 16,-2 1 16-16,0 4 0 0,-6-5-208 0,-1 5-32 16,-3-2-16-16,-5 2 0 0,-3-3-208 0,-5 4-32 15,-3-1-16-15,-4 2 0 0,-2-5-208 0,-2 3 0 16,1-2 0-16,-1 4 0 0,0-3 0 0,1 5-240 16,4 0 48-16,-2 0 16 15,1 1-512-15,4 7-96 0,2 0-32 0,2 0-10672 16,2 1-2144-16</inkml:trace>
  <inkml:trace contextRef="#ctx0" brushRef="#br0" timeOffset="19401.82">18879 8022 11967 0,'0'0'1072'0,"6"-7"-864"0,-2-5-208 0,0 2 0 15,0 1 1360-15,-1 2 240 0,1-4 32 0,-4 11 16 16,0 0-576-16,0 0-112 0,0 0-32 0,0 0 0 15,7-5-288-15,-7 5-48 0,0 0-16 0,0 0 0 16,0 0 16-16,6 8 0 0,-2 5 0 0,-3 3 0 16,-2 2-16-16,-2 1 0 0,-2 4 0 0,-1 1 0 15,-2 0-384-15,0-1-64 0,1 6-128 0,0-1 176 16,1 2-176-16,-3-2 0 0,4-6 144 0,1 1-144 16,1-2 0-16,0-4 0 0,2-3 0 0,3 2 0 0,1 1 0 0,2-3 0 15,-5-14 0-15,7 9 128 0,2 3 224 0,0-6 48 16,0 2 16-16,1-6 0 0,2-8 96 0,1 1 0 15,-1 0 16-15,2-7 0 0,0 1-112 0,3-4-32 16,1-3 0-16,1 0 0 0,0 0-192 0,1-2-64 16,0-4 0-16,2 1 0 0,0 0-128 0,0-2 0 15,1-1 144-15,3 1-144 0,-5 3 0 0,1 1 128 16,2 0-128-16,0 2 0 0,3-1 0 0,-4 3 0 16,-2 2 0-16,-2 0 0 15,-1 2-448-15,-1 3 0 0,-1-3 0 0,-4 4 0 16,-2 0-544-16,-1 7-112 0,-9 2-32 0,9-3-7616 15,-9 3-1520-15</inkml:trace>
  <inkml:trace contextRef="#ctx0" brushRef="#br0" timeOffset="19835.5">19011 8261 8287 0,'0'0'736'16,"0"0"-592"-16,0 0-144 0,0 0 0 0,0 0 1376 15,0 0 240-15,0 0 48 0,0 0 16 0,0 0-768 16,4-9-144-16,2 2-48 0,-1-3 0 0,-1 2 16 0,4-3 0 15,-2 4 0-15,4-4 0 0,2-2 80 0,0 2 16 16,1-5 0-16,1 0 0 0,0-3-32 0,4 0 0 16,3-3 0-16,1-2 0 0,1 0-96 0,2-2-32 15,-1 1 0-15,6 0 0 0,1-6-160 0,1 2-16 16,0-2-16-16,1 2 0 0,0 0-128 0,3 2-32 16,-3-3 0-16,1 3 0 0,0-1 0 0,2 3-16 15,0-3 0-15,0 5 0 0,3 1-112 0,0 2 0 16,0 5-16-16,1 1 0 0,0-2 0 0,-1 5 0 15,-4 3 0-15,-2-2 0 0,-1 1-176 0,0-1 128 0,0 4-128 16,-3-2 128-16,-2 4-128 0,-1 2 128 0,1 0-128 0,-2 0 128 16,-2 1-128-16,1-1 0 0,-1 5-160 0,-2-3 160 31,-2-3-1440-31,-2 1-192 0,0-1-32 0</inkml:trace>
  <inkml:trace contextRef="#ctx0" brushRef="#br0" timeOffset="21403.98">21000 7122 8287 0,'0'0'736'0,"0"0"-592"16,0 0-144-16,0 0 0 0,0 0 688 0,0 0 96 16,0 0 32-16,0 0 0 0,0 0 16 0,0 0 0 15,0 0 0-15,10-1 0 0,-10 1 0 0,12 1 0 16,-2 2 0-16,1 2 0 0,0 4-160 0,-1-3-32 15,-1 6 0-15,1-2 0 0,-1 1-256 0,1 2-48 16,-1-3-16-16,0 2 0 0,0-1-96 0,1-1-32 16,-1 4 0-16,-2-1 0 0,0-4-192 0,0 2 176 15,1-2-176-15,0 3 160 0,-2 3-160 0,0-4 0 16,2 1 0-16,0 1 0 0,-3-5 0 0,0 3 128 0,0-3-128 0,0 3 0 16,-5-11 128-16,5 11-128 0,-1-3 0 0,-4-8 128 15,0 0-416-15,0 0-96 0,0 0 0 0,0 0-9008 16</inkml:trace>
  <inkml:trace contextRef="#ctx0" brushRef="#br0" timeOffset="21973.33">20751 7157 5519 0,'0'0'496'0,"0"0"-496"0,0 0 0 0,0 0 0 15,0 0 1744-15,0 0 256 0,0 0 48 0,0 0 16 16,0 0-848-16,0 0-192 0,0 0-16 0,12-1-16 16,0-1 96-16,4-3 0 0,1 1 16 0,4-1 0 15,3 1-208-15,2-1-32 0,0 0-16 0,1 1 0 16,2-1-256-16,3 0-48 0,2 0-16 0,2 0 0 16,0-4-160-16,3 3-48 0,1 0 0 0,1-3 0 15,0 1-32-15,-2-2-16 0,0 3 0 0,-3 0 0 16,-4 2-112-16,-3 1-32 0,-4-4 0 0,0 3 0 15,-4 3-128-15,-1-1 128 0,1 2-128 0,-3 0 128 16,-6-3-128-16,-3 3 0 0,-9 1 0 0,0 0 128 16,0 0-640-16,0 0-144 0,0 0-32 0,0 0-11248 15</inkml:trace>
  <inkml:trace contextRef="#ctx0" brushRef="#br0" timeOffset="22222.41">21238 7065 5519 0,'0'0'496'0,"0"0"-496"16,0 0 0-16,0 0 0 0,0 0 1920 0,0 0 272 15,0 0 64-15,-5 8 16 0,5-8-1088 0,-5 13-224 0,0-4-32 0,2 2-16 16,1 2 192-16,0-2 48 0,1 2 0 0,1 2 0 16,1 2-272-16,2-1-48 0,1 2-16 0,-2 1 0 15,1 0-384-15,-2 0-80 0,4 0-16 0,-1 1 0 16,0 2-160-16,0 1-48 0,-3-3 0 0,3-1 0 15,-2-1-128-15,-1-1 160 0,-1 1-160 0,0-2 160 16,0-3-160-16,-1 1 192 0,0 0-192 0,-2 0 192 16,0-5-192-16,-3 2 0 0,0-5 144 0,0 5-144 15,-1-3-128-15,0 1-112 0,-2-4-16 0,0 1 0 32,-1-1-1712-32,1-2-336 0,-3-1-80 0</inkml:trace>
  <inkml:trace contextRef="#ctx0" brushRef="#br0" timeOffset="22438.47">20709 7625 8287 0,'0'0'368'0,"0"0"80"0,0 0-448 0,0 0 0 0,0 0 0 0,0 0 0 0,12-6 2576 0,0 1 432 16,4 2 96-16,1-1 16 0,4-1-1840 0,3-2-352 16,3 1-80-16,2 2-16 0,3-2 0 0,1-1-16 15,2 4 0-15,2-2 0 0,0-3-224 0,0 4-32 16,0 3-16-16,-3-3 0 0,0-4-288 0,-2 5-48 15,-1 1-16-15,-3 0 0 0,-2-1-192 0,-2-1 176 16,-2 2-176-16,-2 1 160 0,1-1-160 0,-2 1-272 16,-1-2 64-16,-2 2-8096 15,-1 0-1616-15</inkml:trace>
  <inkml:trace contextRef="#ctx0" brushRef="#br0" timeOffset="22770.44">22050 7091 12095 0,'0'0'528'0,"0"-13"112"0,-1 2-512 0,-3-3-128 0,-1 0 0 0,0 5 0 16,-1-1 1024-16,-2 3 160 0,-2 0 32 0,1 0 16 15,-1 2-256-15,0 3-48 0,-6 2-16 0,2 1 0 16,2 1-336-16,-2 2-80 0,-2 3-16 0,1 3 0 15,1 2-160-15,-1 0-48 0,-2 2 0 0,2 2 0 16,2 3-128-16,1 3-16 0,-1 1-128 0,0 1 192 16,4-1 0-16,2 2 0 0,-2 0 0 0,1-1 0 0,1 2 16 0,0-2 0 15,2 3 0-15,1-4 0 0,1 0-64 0,0-3-16 16,2 2 0-16,1-6 0 0,2 0-128 0,3-2 192 16,2-2-192-16,-1 0 192 0,0-1-32 0,1 1 0 15,0-5 0-15,1 2 0 0,-8-9-288 0,8 5-64 16,-8-5-16-16,7 7-7296 15,-7-7-1456-15</inkml:trace>
  <inkml:trace contextRef="#ctx0" brushRef="#br0" timeOffset="22950.71">21558 7394 21647 0,'-11'-5'960'0,"11"5"192"0,0 0-912 0,0 0-240 0,0 0 0 0,0 0 0 15,11 0 576-15,3-1 64 0,0 0 0 0,7 1 16 16,0 0-144-16,5 0-16 0,5 0-16 0,2-1 0 15,3-3 96-15,2 2 0 0,0 1 16 0,2 4 0 16,-2 3-320-16,0-2-64 0,-5 1-16 0,-1 1 0 31,0-2-480-31,-2-3-96 0,-2 2-32 0,0-2-7792 0,-1 1-1568 0</inkml:trace>
  <inkml:trace contextRef="#ctx0" brushRef="#br0" timeOffset="33262.72">22983 7163 4607 0,'0'0'192'0,"9"-5"64"0,-3 0-256 0,-6 5 0 15,11-8 0-15,-11 8 0 0,7-5 2272 0,-7 5 416 16,12-1 64-16,-12 1 32 0,0 0-1344 0,11 1-272 16,-11-1-48-16,12 7-16 0,-2 4-80 0,1-1 0 15,-2 4-16-15,4 1 0 0,1 2-240 0,0 1-32 16,0 2-16-16,0 7 0 0,0-1-144 0,0 6-16 15,-2-1-16-15,1-1 0 0,0 2-224 0,0 2-64 16,-2 2 0-16,2-2 0 0,-1-3-80 0,0-5-32 16,-2 2 0-16,-1-3 0 0,0-4 0 0,0-2 0 15,0-1 0-15,-2-3 0 0,0-1 16 0,-1 0 0 0,-1-4 0 0,1 2 0 16,-1-6-32-16,1 3 0 16,-1-2 0-16,-5-7 0 0,0 0-352 0,0 0-80 0,7 3-16 0,-7-3-8304 15,0 0-1664-15</inkml:trace>
  <inkml:trace contextRef="#ctx0" brushRef="#br0" timeOffset="33562.25">23675 7134 8287 0,'0'0'368'0,"0"0"80"0,0 0-448 0,0 0 0 0,0 0 0 0,0 0 0 16,0 0 1920-16,-13 1 288 0,0 3 64 0,-2 2 16 0,-2 8-976 0,-3 2-192 15,-4 0-32-15,-3 3-16 0,-3 2 224 0,-2 5 48 16,-2 6 16-16,-2 2 0 0,-1-1-112 0,0 5-32 16,-1 4 0-16,3 4 0 0,2 2-448 0,0-3-80 15,0-1-32-15,2-4 0 0,4-6-336 0,4-5-80 16,4-2-16-16,5-3 0 0,0 0-16 0,6-2 0 15,1-5 0-15,5-3 0 0,2-6-80 0,5 4-128 16,4-5 176-16,3 1-176 0,6-8-128 0,6-5-144 16,5-1-32-16,5-6-14480 0</inkml:trace>
  <inkml:trace contextRef="#ctx0" brushRef="#br0" timeOffset="34030.65">25190 7298 11967 0,'0'0'1072'0,"0"0"-864"16,0 0-208-16,0 0 0 0,0 0 1776 0,-1 9 304 15,-1 5 64-15,0 2 16 0,-3 2-1360 0,2 0-272 0,-1 2-48 0,1 1-16 16,-1-4-16-16,0 2-16 16,-2 2 0-16,-2 0 0 0,0 0-112 0,-1-1-32 0,1-1 0 0,-1-1 0 15,0 3-160-15,1 0-128 0,3-7 192 0,-1 1-192 16,3-3 0-16,3-4 0 0,0-8-192 0,0 0-10528 15</inkml:trace>
  <inkml:trace contextRef="#ctx0" brushRef="#br0" timeOffset="34413.93">25523 7272 17503 0,'0'0'1552'0,"-6"13"-1232"0,0 0-320 0,3 3 0 0,0 3 0 0,2 2 0 15,-2-2 0-15,1 0 0 0,-1 0 320 0,1-2 48 16,-1-1 16-16,1-1 0 0,-3-5 400 0,2 1 96 16,3-11 16-16,-4 9 0 0,4-9 128 0,0 0 48 15,0 0 0-15,0 0 0 0,0 0-144 0,0 0-32 16,0 0 0-16,12-2 0 0,0-3-240 0,4 0-48 15,0-4-16-15,3 3 0 0,4-8-336 0,0 5-64 16,1-2 0-16,0 3-16 0,-2-4-176 0,-1 2 128 16,1 1-128-16,-3 0 128 0,-2 4-128 0,-2 3 0 15,0-1 0-15,-1 3-176 0,-1 3 176 0,-2 6 0 16,-1 2-144-16,-2 4 144 0,-2 1-128 0,0 4 128 16,-3 3-160-16,0 2 160 0,-2-2-160 0,0 0 160 15,1 4-160-15,-2-4 160 0,0-2 0 0,2 0 0 0,2-4 0 0,0-1 0 16,-2-2 0-16,3 0 0 0,2-8 0 0,-1 0 0 31,2 1-1456-31,2-5-400 0,3-2-64 0</inkml:trace>
  <inkml:trace contextRef="#ctx0" brushRef="#br0" timeOffset="35146.83">26678 7353 6447 0,'8'-9'576'0,"0"1"-576"0,-1-5 0 0,-3 3 0 0,1-1 1536 0,-2-2 192 16,-3 3 32-16,0-2 16 0,0 5-560 0,0 7-128 15,-8-9 0-15,-1 6-16 0,-1 2-48 0,-1 2 0 16,-3 2 0-16,-3 6 0 0,-2 1-496 0,-1 5-96 15,-3 4-32-15,1 2 0 0,-1-1 16 0,0 4 0 16,2-1 0-16,2 1 0 0,1 2-144 0,5-5-16 16,4-1-16-16,4 0 0 0,3-3 192 0,4 1 32 15,3 0 16-15,5-4 0 0,4-5 240 0,4-2 48 16,1-4 16-16,5-1 0 0,4-2-192 0,5-2-32 16,6-3-16-16,-1-3 0 0,0 2-544 0,1-4 0 15,-1 2 0-15,-3-1-192 16,-2 0-816-16,-5-2-144 0,-3 2-48 0,-1-4-7072 0,-2 1-1424 15</inkml:trace>
  <inkml:trace contextRef="#ctx0" brushRef="#br0" timeOffset="35463.44">27126 7158 26719 0,'0'0'2368'0,"0"0"-1888"0,-4 8-480 0,1 3 0 31,3 4-656-31,0 3-240 0,-1 3-32 0,1 4-16 0,0 3 944 0,0-3 128 0,-1 3 48 0,0-4 16 16,-2 2-192-16,1-3 0 0,-2 0 144 0,-1-2-144 16,0 1 0-16,1-3 144 0,0-3-144 0,1-2 0 15,2-1 144-15,1 1-144 0,1-5 0 0,-1-9 144 16,7 9 304-16,-7-9 48 0,10 2 16 0,3-2 0 0,-1-2 240 0,5-4 48 16,-1-6 16-16,3-1 0 0,3 4-240 0,-4-5-64 15,0-3 0-15,1-1 0 0,0 3-272 0,0-3-64 16,0-1-16-16,0-2 0 0,0 0-160 0,0-3 0 15,-1 1 0-15,1 2 128 0,0 1-128 0,-1 2 0 16,-3 3 0-16,3 4 0 0,1 2 0 0,-1 0 0 16,-3 3 0-16,-1 3 0 15,-1 0-1200-15,-2 3-160 0,-11 0-48 0,12 2-11280 0</inkml:trace>
  <inkml:trace contextRef="#ctx0" brushRef="#br0" timeOffset="35797.04">27792 7378 18431 0,'0'0'816'0,"0"0"160"0,0 0-784 0,11 0-192 0,2 1 0 0,4-2 0 16,3 0 1024-16,1-3 144 0,2-1 48 0,4-3 0 16,-2 2-800-16,1-4-160 0,-2-2-16 0,-1-1-16 15,-3-1-48-15,-1 2-16 0,-1 0 0 0,-1-2 0 16,-3 3 288-16,-2 1 48 0,-1-3 16 0,-5 4 0 15,-1-1 64-15,-5 2 32 0,-3-3 0 0,-2 5 0 16,-2-2-16-16,-5 3 0 0,-4 4 0 0,-3 1 0 16,-3 0-336-16,-2 2-80 0,-1 4-16 0,-2 6 0 15,-1-1-160-15,1 1 0 0,0 2 0 0,2 2 128 0,2 1-128 0,4 1 0 16,3-2 0-16,4 3 0 0,2 0 0 16,5-1 0-16,1-3 0 0,4-1 0 0,4-1 0 0,2 1 0 15,2 1 0-15,5-2 0 0,2-3 0 0,3 3 0 16,2-4 0-16,3-2 0 15,0-5-752-15,1 0-16 0,0-1-16 0,1-2-7904 16,1-1-1568-16</inkml:trace>
  <inkml:trace contextRef="#ctx0" brushRef="#br0" timeOffset="36180.47">28539 7100 17503 0,'-14'-9'1552'0,"4"9"-1232"15,-1 2-320-15,-2 5 0 0,-2-1 768 0,-3 7 80 0,-1-1 32 16,-1 5 0-16,-3-1-96 0,1 2-16 0,2-1 0 0,1-1 0 16,1 0 64-16,1 0 0 0,5-1 0 0,3 1 0 15,2-2-192-15,5 1-48 0,3-3 0 0,4 2 0 16,3-3-80-16,2 0-32 0,3-6 0 0,1 2 0 16,2-1-64-16,3-4-16 0,3 0 0 0,1-4 0 15,0 0-128-15,-1-1-16 0,1 0-16 0,-2-4 0 16,-3 2-240-16,1-4 176 0,1 2-176 0,-2-1 160 15,-3-4-160-15,-1 2 0 0,-3 1 144 0,0-2-144 16,-3 2 128-16,0-2-128 0,-2 2 160 0,-2-3-160 16,-1 2 0-16,-2 3 0 0,-1 7 0 0,-1-11 0 15,-2 4 0-15,3 7 0 0,-6-2 0 0,-2 4 0 16,-2 0 0-16,2 5-128 0,2 2-16 0,-2 2 0 0,0 0 144 16,0 3-128-16,0 3 128 0,1 1-128 0,-1-1 128 0,2 3 0 15,1-1 0-15,0-2-128 0,2 0 128 16,2-1 0-16,2-3 0 0,2-1 0 15,-1-1-592-15,6-2-48 0,4-3 0 0,5-2 0 16,1-3-864-16,5-1-176 0,3-2-48 0,6-2 0 0</inkml:trace>
  <inkml:trace contextRef="#ctx0" brushRef="#br0" timeOffset="36564.18">29560 6962 2751 0,'-9'-5'256'0,"-1"-2"-256"0,0 3 0 0,-2 3 0 16,1-2 4736-16,-6 4 912 0,-2 3 176 0,-2 0 48 15,-2-2-4400-15,-3 2-864 0,-3-1-176 0,-1 1-48 16,-3 3 64-16,1 2 0 0,1 3 0 0,6-2 0 16,2 4 80-16,4-2 32 0,2 1 0 0,6 2 0 15,2 3-304-15,5 0-48 0,3 0-16 0,5 0 0 16,5-1-64-16,0 0 0 0,2-2-128 0,4 2 192 15,4-1 48-15,2 1 0 0,-1-5 0 0,4 2 0 16,2 2-240-16,-1 0 144 0,-3 1-144 0,-2-1 128 16,2-2-128-16,-3-1 0 0,-2 0 0 0,0-1 0 15,-3-4 0-15,-3 1 128 0,-11-9-128 0,9 9 0 16,-9-9 128-16,3 12-128 0,-3-12 0 0,-8 9 128 0,-3 0 96 16,-3-4 16-16,-3 0 0 0,-3-1 0 0,-5-5 80 15,-5-2 0-15,-4 1 16 0,0-1 0 0,-1 0-192 16,2 0-144-16,3 0 192 0,1 1-192 0,-1-3 144 0,6 2-144 15,4-1 0-15,2 3 144 0,1 0-416 0,5 0-96 16,2-2-16-16,10 3 0 16,-7-6-2384-16,7 6-496 0</inkml:trace>
  <inkml:trace contextRef="#ctx0" brushRef="#br0" timeOffset="37151.65">29979 7095 18431 0,'-20'0'1632'0,"10"1"-1312"0,10-1-320 0,-8 6 0 16,8-6 592-16,-6 6 48 0,6-6 16 0,0 12 0 16,0-12 240-16,6 6 64 0,5 2 0 0,2-4 0 15,3-4-48-15,2 0 0 0,1 0 0 0,1-2 0 16,4 0-368-16,-1-2-80 0,2 0-16 0,1 0 0 16,1 2-128-16,0-2-16 0,1 0-16 0,3 0 0 15,-1 1-96-15,0-1 0 0,-2-1-16 0,-3-2 0 0,-2 0-48 0,-4-3 0 16,-5-2 0-16,0 3 0 0,-4 3-128 15,-3-4 0-15,-5 0 0 0,-3 1 0 0,-2-4 224 0,-3 4 112 16,-4-2 32-16,-4 3 0 0,-7-3-48 0,-1 4 0 16,-4 1 0-16,-2 3 0 0,-2 6-160 0,-1 2-32 15,2-1-128-15,0 2 192 0,-2 7-192 0,2 2 0 16,0 0 0-16,2 1 0 0,2 1-128 0,2 4 128 16,2-1 0-16,5 0 0 0,4-1 0 0,5-1 0 15,3 1 0-15,3-1 144 0,3-1-144 0,6-2 0 16,3-4 0-16,5 1 0 0,0 3 128 0,4-5 0 15,5 0 0-15,1 1 0 0,2-4 16 0,1 1 0 16,2-1 0-16,2-3 0 0,6 0 0 0,3-1 0 0,4 0 0 0,-3-3 0 16,1-1-144-16,-1-4 128 0,0-1-128 0,-1-1 128 15,-5 0-128-15,-2 0 0 0,-2-3 144 0,-1 4-144 16,-4-4-256-16,-1 3-112 0,-4 1-16 0,-4-3-16 31,-3 4-400-31,-3-1-80 0,-3 2-16 0,-1 0 0 16,-9 4-32-16,0 0-16 0,0 0 0 0,0 0 0 15,0 0 112-15,0 0 32 0,0 0 0 0,0 0-6976 0,0 0-1392 0</inkml:trace>
  <inkml:trace contextRef="#ctx0" brushRef="#br0" timeOffset="37681.1">31298 6850 13823 0,'11'-24'1216'0,"-3"10"-960"15,1-3-256-15,1 1 0 0,0 2 1536 0,0 4 256 16,-1 2 48-16,-1 0 16 0,-8 8-1232 0,6-8-240 16,-6 8-64-16,0 0 0 0,-4-10-16 0,-2 3-16 0,-4 5 0 0,-3-1 0 15,-4 2 176-15,0 4 48 0,-2-1 0 0,-1 3 0 16,1 3-160-16,2 0-32 0,0 5 0 0,3-1 0 16,1-3-64-16,3 4 0 0,1-2-16 0,6 3 0 15,-3 0-16-15,6 1 0 0,6-5 0 0,1 4 0 16,3 3 208-16,3 1 32 0,2-2 16 0,2 1 0 15,-2 2-80-15,3 2-16 0,1 6 0 0,1-3 0 16,1 0-128-16,0 2-16 0,3-3-16 0,1 2 0 16,0-1 112-16,-3 0 32 0,-2-2 0 0,-1 1 0 15,-3-3-192-15,1 1-48 0,-3-2 0 0,-1 1 0 16,-1-1 0-16,-1-1-128 0,-5 0 192 0,-1-4-64 16,-2-2 160-16,-3-2 32 0,-3 3 0 0,-2 0 0 15,-4-4 0-15,-2 2 16 0,-3-1 0 0,-4 2 0 16,-5-1-96-16,-4-3-32 0,-3-3 0 0,-2 3 0 0,-1-3-32 15,-3 4-16-15,-1-3 0 0,-2 0 0 16,-4 1-608-16,-4-2-128 16,-4 1-32-16,-9 3-10032 0,-7-4-2016 0</inkml:trace>
  <inkml:trace contextRef="#ctx0" brushRef="#br0" timeOffset="38398.86">21238 8514 14735 0,'-9'3'1312'0,"9"-3"-1056"0,0 0-256 0,0 0 0 16,0 0 832-16,0 0 96 0,0 0 32 0,0 0 0 15,11 6 128-15,5 1 48 0,4-4 0 0,4 0 0 16,4-1 48-16,7 2 16 0,3-1 0 0,6 2 0 16,7-3-400-16,4 2-80 0,3 1-16 0,4 2 0 15,3-5-256-15,5 3-48 0,3 3-16 0,-2-3 0 16,-1-1-192-16,-3 0-32 0,2 1-16 0,-4-1 0 16,-1-1-144-16,-3 2 160 0,-1 1-160 0,-4-4 160 15,-6-2-160-15,-6 1 0 0,-6-2 0 0,-5 2 0 16,-5 1-1632-16,-6-2-304 0,-4-3-64 0</inkml:trace>
  <inkml:trace contextRef="#ctx0" brushRef="#br0" timeOffset="38665.24">21615 8781 11055 0,'-38'4'480'0,"17"0"112"0,-2 0-464 0,5 1-128 15,7-1 0-15,3 1 0 0,8-5 2288 0,0 0 432 16,0 0 96-16,10 9 0 0,5-4-1408 0,6-4-304 16,3-2-48-16,4 1-16 0,2-2-192 0,6 0-32 15,2-5-16-15,8 2 0 0,3 2-288 0,6-1-64 16,5 2-16-16,1-3 0 0,1-1-176 0,2 0-48 16,-2-3 0-16,2 2 0 0,-2 0-208 0,1 3 176 15,2 1-176-15,-3 0 160 0,-3-5-160 0,-7 2 0 0,-7 2 0 0,-6-4 0 31,-5 2-1904-31,-2 1-256 0,-5-3-48 0,-6 1-16 0</inkml:trace>
  <inkml:trace contextRef="#ctx0" brushRef="#br0" timeOffset="38949.21">22067 8368 23951 0,'-14'-8'2128'0,"14"8"-1696"0,0 0-432 0,0 0 0 0,0 0 144 0,15 6-144 16,4 1 160-16,4 0-160 16,2 0 256-16,7-2-64 0,6 0 0 0,7 3 0 0,4 2 320 15,7 3 64-15,8 2 16 0,1 0 0 0,-1-2 176 0,3 4 48 16,-1 0 0-16,0 4 0 0,-3 3-240 0,0-1-32 16,-2 2-16-16,-7 3 0 0,-5 4-288 0,-10-4-64 15,-6 0-16-15,-6-3 0 0,-8-1-160 0,-4-1 192 16,-7 1-192-16,-3 1 192 0,-8-4-64 0,-6 2 0 15,-6-1 0-15,-8-1 0 0,-6-3-128 0,-7-3-144 16,-6 1 144-16,0-1-208 16,2 1-416-16,-1 0-80 0,0-2 0 0,1-3-13200 0</inkml:trace>
  <inkml:trace contextRef="#ctx0" brushRef="#br0" timeOffset="41133.74">23754 8547 15375 0,'0'0'672'0,"-4"11"160"0,0-1-672 0,3-1-160 15,3 2 0-15,1 2 0 0,3-4 688 0,2 1 96 0,2-5 32 0,1 0 0 16,5-4-160-16,1-1-16 15,2-2-16-15,3-2 0 0,2-2 272 0,3-2 48 0,1 2 16 0,4-5 0 16,3 1-416-16,1-1-80 0,-2 1-16 0,-2-2 0 16,1-4-224-16,-5-1-48 0,-3 1-16 0,-4 0 0 15,-4 2-160-15,-3 2 128 0,-3-2-128 0,-5 0 128 16,-4 3-128-16,-2 0 0 0,-1-2 0 0,-4 7 128 16,-4-2-128-16,-3 6 0 0,-5 4 0 0,-3 3 0 15,-6-2 208-15,-2 2-32 0,-2 5-16 0,-5 0 0 16,-1 3 80-16,-1 5 16 0,1 2 0 0,3 2 0 15,3 2 272-15,4 0 64 0,3 4 16 0,4-4 0 16,3-1-96-16,4-1-32 0,5-1 0 0,4 0 0 16,3-3-112-16,5-3-32 0,2-3 0 0,4 2 0 15,2 0-32-15,4-1-16 0,4-7 0 0,3 2 0 16,3 0-64-16,4-4-16 0,4-2 0 0,2 1 0 16,1-2-208-16,0-1-240 0,3 0 48 0,-3-3 16 15,-4 0-1520-15,0-1-304 16,-2-1-64-16,0-3-11136 0</inkml:trace>
  <inkml:trace contextRef="#ctx0" brushRef="#br0" timeOffset="41372.5">24564 8285 19695 0,'0'0'864'0,"0"0"192"0,-2 16-848 0,4-2-208 0,6-2 0 0,2 8 0 15,2 2 608-15,-1 1 80 16,2 1 16-16,1 2 0 0,-3-5-160 0,5 4-32 0,-1-1 0 0,3-1 0 16,-1-3-16-16,1 2-16 0,-1-1 0 0,-1 2 0 15,1-1-288-15,1-3-48 0,-1 0-16 0,1-1 0 16,0-3-128-16,-2 0 0 0,1-6 0 0,-2 1 0 31,1-5-992-31,-4-1-176 0,3-3-48 0,-15-1 0 0</inkml:trace>
  <inkml:trace contextRef="#ctx0" brushRef="#br0" timeOffset="41601.18">24891 8275 13823 0,'0'0'1216'0,"0"0"-960"16,-7 9-256-16,-1 0 0 0,2 4 1248 0,-2 3 208 15,0 6 32-15,-1 3 16 0,-2-2-400 0,1 6-80 16,-3-2 0-16,0 2-16 0,-1 1 112 0,0 3 32 15,-3 2 0-15,-1 1 0 0,0 1-240 0,-2 0-32 16,2-1-16-16,0 1 0 0,3-4-512 0,0-1-96 16,-1 0-32-16,5-7 0 0,2 0-96 0,1-6-128 15,3-5 176-15,5 0-176 16,4-2-496-16,4-3-208 0,2-1-32 0,4-7-12416 0</inkml:trace>
  <inkml:trace contextRef="#ctx0" brushRef="#br0" timeOffset="42001.48">25453 8472 13823 0,'-8'13'608'0,"1"1"128"0,-3 3-592 0,-2 2-144 0,1 0 0 0,1 4 0 15,1 5 1744-15,-2-1 320 0,-3 5 64 0,-1 0 16 16,-1 1-928-16,-2-4-176 0,0 2-32 0,-4 1-16 15,-2 3 128-15,0 0 32 0,0-6 0 0,0-3 0 16,1-3-512-16,3-4-80 0,1-2-32 0,5-3 0 16,3-1-48-16,4-8-16 0,7-5 0 0,0 0 0 15,0 0 128-15,0 0 32 0,6-13 0 0,6-4 0 16,2-2-208-16,2-2-32 0,2-1-16 0,2-5 0 0,1-2-368 16,0-3 144-16,1 2-144 0,1-1 0 0,0-2 128 15,1-1-128-15,0-1 0 0,0 0 0 0,0 2 128 0,0 5-128 16,0 1 0-16,1 6 0 0,-1 2 0 0,-3 5-224 15,1 2 16-15,-3 9 0 0,-4 3 208 0,-2 3-176 16,-3 6 176-16,-5 0-160 0,-3 3 16 0,-5 2 0 16,-3 2 0-16,-3 4 0 0,-4 2 144 0,-2 2-208 15,-3 0 80-15,-2-1 128 0,-2-1-128 0,-2-1 128 16,1-1 0-16,1-3 0 0,3-1 0 0,3-4 0 16,2 1 0-16,5-8 0 15,1 0-512-15,8-5-16 0,0 0-16 0,0 0-9440 16,0 0-1872-16</inkml:trace>
  <inkml:trace contextRef="#ctx0" brushRef="#br0" timeOffset="42302.06">25728 8681 21183 0,'0'0'944'0,"0"0"192"0,0 0-912 0,8-4-224 0,4 1 0 0,1 1 0 16,1-3 688-16,-2 0 80 0,4 0 32 0,-2-3 0 15,-2 2-496-15,2-1-112 0,-4-3 0 0,1 0-16 16,-1 1 64-16,-1-1 16 0,-2 1 0 0,0 0 0 16,-4 0-48-16,-3 9 0 0,3-11 0 0,-3 11 0 15,0 0-208-15,0 0 128 0,-13-1-128 0,-1 3 0 16,-1 3 240-16,-3 0-48 0,-3 4-16 0,-2 1 0 16,-1 2 96-16,-1-1 32 0,3 4 0 0,-1 2 0 15,-1 1 288-15,4-2 64 0,3 1 16 0,4-2 0 0,4-2-224 0,4-1-32 16,2 1-16-16,3-3 0 0,4 0-208 0,6-2-64 15,2-2 0-15,6-2 0 0,2 1-128 0,4-2-176 16,3-3 48-16,1-3-9472 16,2 0-1872-16</inkml:trace>
  <inkml:trace contextRef="#ctx0" brushRef="#br0" timeOffset="42801.6">26315 8447 5519 0,'0'0'496'0,"1"-5"-496"0,-1 5 0 0,0 0 0 16,3-12 2288-16,-1 6 352 0,-1-2 80 0,-1 8 16 16,0 0-1712-16,0 0-352 0,-1-6-64 0,1 6-16 15,0 0-224-15,0 0-48 0,0 0-16 0,0 0 0 16,0 0-304-16,0 0 0 0,0 0 128 0,0 0-128 16,-9 1 0-16,9-1 0 0,-7-1 0 0,7 1 0 0,0 0 272 0,-8 6 0 15,8-6 0-15,-10 8 0 0,1-3 288 0,0 3 48 16,-1 1 16-16,1 0 0 0,-1 1 64 0,0 4 16 15,-2 2 0-15,1 1 0 0,-3-5-96 16,0 5-16-16,0 2 0 0,0 1 0 16,2 2-144-16,2 0-16 0,0-3-16 0,5 1 0 0,2-2-64 0,1 1-16 15,2-1 0-15,2-2 0 0,2-2 48 0,4-4 16 16,2 0 0-16,1-2 0 0,2 0 144 0,2-4 32 16,1-1 0-16,2 0 0 0,-1 1-240 0,4-4-32 15,0-2-16-15,2-1 0 0,0-1-160 0,0 0-128 16,-2-2 192-16,1-3-192 0,-2 1-192 0,1-2-160 15,-1 1-32-15,0-2 0 16,0-2-1888-16,-3-1-384 0,4-10-80 0,-2 2-16 0</inkml:trace>
  <inkml:trace contextRef="#ctx0" brushRef="#br0" timeOffset="43017.68">26850 8036 21183 0,'-11'-5'1888'0,"11"5"-1504"0,-11 3-384 0,2 2 0 15,2 5 1040-15,-1 5 144 0,-1 1 32 0,-1 5 0 16,0 3-768-16,-1 7-128 0,-3-1-48 0,-3 3 0 16,-1-1 400-16,-1 4 80 0,-1-1 16 0,2 0 0 15,2-4 48-15,0 2 16 0,4 3 0 0,-1 1 0 16,0 0-560-16,2 1-96 0,1 0-32 0,-1-5 0 16,1-6 288-16,1 0 48 0,0-8 16 0,0-3 0 15,1-2-3392-15,-3-5-688 0,-1-3-128 0,-1-2-16 16</inkml:trace>
  <inkml:trace contextRef="#ctx0" brushRef="#br0" timeOffset="43151.27">26292 8579 21183 0,'-1'-13'1888'0,"2"-4"-1504"16,3-2-384-16,3 1 0 0,4 2 1904 0,1 3 304 15,4 1 64-15,1 4 16 0,1-4-1072 0,5 3-192 16,4 1-64-16,2 3 0 0,1 4-320 0,5-2-80 16,0-1-16-16,9 4 0 0,1 2-224 0,1 0-32 15,0 2-16-15,-4 0 0 16,1 0-736-16,-5 1-160 0,0-3-16 0,-2-2-14640 0</inkml:trace>
  <inkml:trace contextRef="#ctx0" brushRef="#br0" timeOffset="43918.47">28158 8232 17503 0,'2'-14'1552'0,"4"0"-1232"0,0 3-320 0,2-1 0 16,-2 6 656-16,-6 6 80 0,9-4 16 0,-9 4 0 15,0 0-96-15,10 9-16 0,-1 6 0 0,-4 3 0 16,-1 0 128-16,-2 5 32 0,-2 2 0 0,2 3 0 15,1 4-416-15,1-2-96 0,-1-3-16 0,2 4 0 16,2-1-64-16,2-4-16 0,2-2 0 0,1-3 0 16,2-5-32-16,4-2-16 0,-1-2 0 0,3-2 0 15,4-3 544-15,1-5 96 0,2-2 32 0,1-4 0 16,0-7-176-16,1-2-48 0,1-1 0 0,-2-1 0 16,-1-1-400-16,-2-2-192 0,-4-1 160 0,-2 0-160 15,-2 1 0-15,-3 1-256 0,-3 0 16 0,1-1 16 16,-3 0 224-16,-2 3 0 0,-2 5 0 0,-5 10-144 15,0 0 144-15,0 0-208 0,0 0 80 0,-11 12 128 0,-4 6-368 0,-2 5 48 16,-2 1 16-16,-1 1 0 0,-2 7 304 0,-1 4 224 16,-1-1-32-16,-3 1-16 0,2 2 224 0,-3 2 48 15,-3 1 16-15,0-1 0 0,-2-2 64 0,0 0 16 16,0-1 0-16,-3-1 0 0,-1-3-96 0,3-4-32 16,2-2 0-16,3-1 0 0,3-2-224 0,3-3-32 15,3-2-16-15,5 0 0 0,5-3-144 0,3-2 0 16,2-6 0-16,5-8 0 15,0 0-1824-15,0 0-352 0,14-6-64 0,5-4-11840 0</inkml:trace>
  <inkml:trace contextRef="#ctx0" brushRef="#br0" timeOffset="44202.37">29765 8083 21183 0,'0'0'944'0,"-7"9"192"0,-3 5-912 0,0 4-224 0,0 1 0 0,-2 7 0 15,1 3 640-15,-3 4 96 0,1-1 16 0,-1 3 0 16,-1 1-304-16,0 1-48 0,-1 0-16 0,1-1 0 15,-1 3 128-15,-1-1 32 0,2-3 0 0,0 2 0 0,1 0-288 0,0-1-64 16,2-3-16-16,3-3 0 16,2-10-560-16,2-2-96 0,2-1-32 15,1-8-7424-15,2-9-1504 0</inkml:trace>
  <inkml:trace contextRef="#ctx0" brushRef="#br0" timeOffset="44552.15">29434 8508 22399 0,'4'-13'992'0,"2"4"208"0,4 4-960 0,4-4-240 16,3 0 0-16,1 3 0 0,1-3 240 0,2 3 0 16,1-2 0-16,2 2 0 0,0-1-240 0,6 1 128 15,-2 1-128-15,0 3 0 0,-3-1 368 0,-1 2-32 16,-2 2 0-16,-3 4 0 0,-4 1-80 0,-2 6-32 16,-1-1 0-16,-6 2 0 0,-4 1 256 0,-1 5 48 0,-1 3 16 15,-1 2 0-15,-1-3-128 0,-1 4-32 0,0-1 0 0,0-3 0 16,3-3-224-16,3-1-160 0,4-6 192 0,3 2-192 15,7-2 448-15,2-2 0 0,1-1-16 0,4-3 0 16,2-3 320-16,1 0 64 0,5-4 16 0,-1 0 0 16,-1 1-384-16,0-5-80 0,-3-1-16 0,-2-1 0 15,-6-4-224-15,-3-1-128 0,-2 0 160 0,-4-3-160 16,-3-2 272-16,-6 0-32 0,-1-1-16 0,-5 1 0 16,-4-2 400-16,-4 3 80 0,-3-3 0 0,-3 2 16 15,-3 3-480-15,-1 3-112 0,-2 2 0 0,-2 3-128 16,0 0 0-16,2 2-192 0,1 1 0 0,3 3 0 15,2 1-1344-15,3 0-272 0,3-1-48 16,3 1-13328-16</inkml:trace>
  <inkml:trace contextRef="#ctx0" brushRef="#br0" timeOffset="44833.49">30953 8462 21183 0,'0'0'1888'0,"-10"1"-1504"0,1-1-384 0,9 0 0 16,-9 8 704-16,2 2 64 0,-2 3 0 0,0-2 16 15,-1 2 48-15,-1 2 16 0,0 1 0 0,0-4 0 16,0 5 176-16,1 1 48 0,-1 1 0 0,1 0 0 15,-1 1-144-15,0-2-32 0,3-3 0 0,2 3 0 16,1-2-576-16,0 1-112 0,1-2-16 0,1-1-16 16,2-1-176-16,1-4-144 0,0-9 144 0,5 11-208 31,-5-11-1760-31,12 4-336 0,2-4-80 0</inkml:trace>
  <inkml:trace contextRef="#ctx0" brushRef="#br0" timeOffset="45223.38">31168 8372 14735 0,'0'0'1312'0,"-9"9"-1056"16,0 2-256-16,2 5 0 16,-1 1 1984-16,0 4 352 0,1 0 64 0,-1 1 16 0,-1-1-1456 0,2-1-272 15,-1-1-64-15,-1 1-16 0,0-1 288 0,0 0 64 16,-1-1 16-16,1-2 0 0,0 2-80 0,2-3-32 15,4-3 0-15,-1-1 0 0,2 1-224 0,-1-5-32 16,3-7-16-16,0 0 0 0,0 0-80 0,0 0 0 16,8 7-16-16,2-3 0 0,1-6 16 0,1-2 0 15,1-2 0-15,1 0 0 0,1-4-240 0,0 1-32 16,2-3-16-16,-1-2 0 0,-1 2-224 0,2 0 144 16,1-3-144-16,-2 0 128 0,-1-2-128 0,-1 4 0 0,3 3 0 0,-2 0 0 15,-1 2 0-15,0 3 0 0,-2-1 0 0,0 5 0 16,-2 5 0-16,-2 3 0 0,-8-7 0 0,8 14 0 15,-2 4-128-15,-2 1 128 0,-2-1-160 0,1 1 160 16,0 1 0-16,-3-1-144 0,1 2 144 0,-1-1 0 16,-1 0 0-16,-2-1 0 0,0-2 0 0,2-1 0 31,-1 1-528-31,0-3-80 0,1 0-16 0,1-4 0 16,1 0-1568-16,-1-10-320 0,0 0-64 0</inkml:trace>
  <inkml:trace contextRef="#ctx0" brushRef="#br0" timeOffset="45520.32">31774 8483 27583 0,'0'0'1216'0,"-11"-4"256"0,-4 1-1168 0,1 3-304 16,0 3 0-16,-3 3 0 0,-3 7 256 0,-2-1-16 15,-2 1 0-15,-1 1 0 0,-3 1 144 0,2-2 48 16,3-1 0-16,3 0 0 0,0 2 336 0,3-2 64 16,3 0 0-16,4 4 16 0,1 0-304 0,7-1-64 15,4-3-16-15,3 2 0 0,2 0-240 0,0 0-48 16,5-5-16-16,0 1 0 0,2-4 16 0,2-1 0 0,0 0 0 0,3-1 0 16,1-3-176-16,1 1 0 0,-3-2 0 0,-1-3 0 31,0 1-2016-31,1-5-288 0,-2 0-48 0</inkml:trace>
  <inkml:trace contextRef="#ctx0" brushRef="#br0" timeOffset="46220.7">32011 8435 18431 0,'-14'2'1632'0,"5"2"-1312"0,-1-2-320 0,0 2 0 15,1 2 1456-15,-2 6 208 0,0 3 64 0,-2 0 0 16,-1-5-1312-16,2 3-256 0,-2 2-160 0,2-3 192 16,1-1 224-16,1 2 48 0,1-3 16 0,1 3 0 15,-1 2 272-15,3 0 48 0,-1 1 16 0,6-4 0 16,0 2-384-16,1-1-80 0,-1-3-16 0,3 0 0 0,-2-10 0 0,7 12 0 16,-7-12 0-16,8 5 0 0,3-1 304 0,0-3 48 15,-1-1 16-15,3-1 0 0,0-3-192 0,3 0-48 16,-1-4 0-16,2 2 0 0,-1-5-144 0,2 2-48 15,-1-4 0-15,-1 0 0 0,0-1-112 0,-1-1-32 16,1 0 0-16,0-3 0 0,1 1 0 0,1 2-128 16,0 0 192-16,-2 4-64 0,0-2-128 0,-1 6 0 15,0 0 0-15,-2 3 0 0,-2 4 0 0,0 0-176 16,-11 0 176-16,10 6-128 0,-10-6 128 0,7 12-128 16,0 2 128-16,-3-3-128 0,-4 1 128 0,0 2 0 0,1-2 0 15,-1 2 0-15,-1-1 0 0,1 0 0 0,0-13 0 16,1 12 0-16,-1 1 0 0,2-1 0 0,-2-12 0 0,4 9 0 15,-4-9 0-15,10 7 0 0,0-2 0 0,-3-5 0 16,0 0 0-16,2 0 0 0,0-2 128 0,1-2-128 16,2-1 0-16,-2 0 128 0,3 0-128 0,6-9 0 15,-4 2 0-15,-1 3 128 0,-4-2-128 0,0 2 0 16,-2-2 0-16,1 0 128 0,-1 1-128 0,-2-1 0 16,0 1 0-16,-1-3 0 0,-1 0 0 0,0 3 0 15,-1 0 0-15,-1 2 0 0,-1-2 0 0,-2 5 0 16,-1-3 0-16,2 8 0 0,-7-3 0 0,-3 0 0 15,-4 2 128-15,-4 3-128 0,-3 2 128 0,-2 2-128 16,-1 0 0-16,11-3 144 0,-4 6-144 0,3 0 0 16,0 4 128-16,3 3-128 0,-2 0 0 0,3 0 0 0,1-1 128 15,-4 15-128-15,7-4 0 0,4-5 0 0,2-6 176 0,1-1-176 16,4-3 160-16,1 1-160 0,1-6 0 16,3 0 0-16,2 0 0 0,-4-5 0 0,2 0 176 0,2 0-16 15,-1-1 0-15,2 0 0 0,0-1-160 0,-1 0 0 16,1 0 0-16,9-1 0 0,-7 2 0 0,-2 2 0 15,-13-2 0-15,0 0 0 0,7 5 0 0,-7-5 0 16,3 14 0-16,-3-3 0 0,-3 2 0 0,-2-1 0 16,-4-3 0-16,3 3 0 0,-3 2-192 0,-1-3 192 15,-2 1-160-15,0 0 160 16,-2-1-2000-16,4-3-304 0,-4 0-64 0,-4 4-16 0</inkml:trace>
  <inkml:trace contextRef="#ctx0" brushRef="#br0" timeOffset="47404.63">11755 16969 15663 0,'-17'13'1392'0,"6"-4"-1120"16,1-3-272-16,1 3 0 0,0-2 1040 0,9-7 160 15,0 0 16-15,0 0 16 0,0 0-656 0,0 0-128 16,0-13-16-16,4-2-16 0,5-7-112 0,4-2-32 16,2-4 0-16,4-1 0 0,3-6 112 0,3 0 0 15,4-2 16-15,6-1 0 0,2 0-32 0,3-4-16 16,2-1 0-16,-1-2 0 0,0 1 224 0,-1-3 64 15,6 0 0-15,1-3 0 0,0-2-16 0,3-2 0 0,2 2 0 0,2-1 0 16,5-2-80-16,-1-1-16 0,0 0 0 0,0-2 0 16,1-3-128-16,0 4-16 0,2 1-16 0,3 0 0 15,2-1-16-15,0 1 0 0,-1 0 0 0,0 0 0 16,-3 0 48-16,4 0 16 0,4 0 0 0,2 0 0 16,1 5-48-16,1-1-16 0,-3-1 0 0,-3-2 0 15,2 2-96-15,2-1-32 0,4-1 0 0,-2-1 0 16,2 2-16-16,-5 5 0 0,-1-1 0 0,-4 0 0 15,-8 1-208-15,1 2 0 0,-2-1 0 0,-2 2 0 16,-2 0 0-16,-3 0 0 0,-4 3 0 0,-3-1 0 16,-4 0 208-16,2 5-48 0,-2-3-16 0,1 3 0 15,-2 3-16-15,-1 2 0 0,-3 3 0 0,0 1 0 16,-2-3-128-16,0 3 128 0,-3 2-128 0,0-1 128 16,-2 5-128-16,0 0 0 0,-3-4 0 0,-3 8 128 15,-3 1-128-15,-1 0 0 0,-2 1 144 0,-2 1-144 0,-3 1 0 0,-1 2 144 16,0 2-144-16,-4 3 0 0,-1-2 128 0,-1 5-128 15,-3 6 0-15,3-6 0 0,-3 6 0 0,0 0 0 16,0 0 0-16,0 0 0 0,0 0 144 0,0 0-144 16,0 0 0-16,0 0 144 0,0 0-144 0,0 0 0 15,0 0 0-15,0 0 0 0,0 0 0 0,0 0 0 16,0 0 128-16,0 0-128 0,0 0 0 0,-9 9 0 16,9-9 0-16,-9 11 0 0,9-11 0 0,0 0 0 15,-6 10 0-15,6-10-176 16,-5 12-336-16,5-12-64 0,-2 16 0 0,-1-4-16 15,1 0-2816-15,2-12-560 0</inkml:trace>
  <inkml:trace contextRef="#ctx0" brushRef="#br1" timeOffset="54110.3">18445 10506 28447 0,'-4'-16'1264'0,"4"7"256"0,-2-4-1216 0,1 4-304 0,1 1 0 0,0 3 0 0,0-5 528 15,-2 4 48-15,-1 1 16 0,-3-3 0 16,-1 2 80-16,-3-3 16 0,-3 2 0 0,-4 2 0 15,0-4-240-15,-4 2-64 0,-2-5 0 0,-2 5 0 0,-3-5-192 16,-1 5-32-16,0-3-16 0,-2 1 0 0,-2-4-144 0,-3-1 0 16,0 1 0-16,-4 3 128 0,-2-5-128 0,-4 1 0 15,-4-1 0-15,-2-2 0 0,-2 4 0 0,1-1 0 16,1-2 0-16,-1-1 0 0,0 0 0 0,1 0 0 16,0 2 0-16,-4 2 0 0,-4-3 128 0,0 0 0 15,-3 1 0-15,-1 1 0 0,1 0 64 0,-1 5 0 16,-1 0 0-16,-3 3 0 0,-6 2-64 0,0-4 0 15,2 1 0-15,-2 4 0 0,3 1-128 0,-1 0 160 16,-2 2-160-16,-1-3 160 0,-3-4-32 0,3 4-128 16,4-4 192-16,-3 5-64 0,3 0-128 0,1 1 192 0,-3 0-192 0,1 1 192 15,2-1-192-15,1 1 192 0,0 0-192 0,3 0 192 16,1 0-192-16,1 1 128 0,-3 0-128 0,0 0 128 16,1-1-128-16,1 3 0 0,2 1 0 0,2-2 128 15,3 1-128-15,-2-1 160 0,-1 2-160 0,0 4 160 16,-2-2-160-16,0 4 192 0,4-2-192 0,0 5 192 15,1-2-32-15,3 6 0 0,3 2 0 0,1 0 0 16,1-3 0-16,3 6 0 0,0-2 0 0,7 3 0 16,3 8-160-16,1-5 128 0,4 5-128 0,3-1 128 15,1 1-128-15,4 2 0 0,1-1 0 0,3 3 0 16,1 1 0-16,4-1 0 0,3-2 0 0,5 0 0 16,1-2 0-16,4 1 0 0,1 0 0 0,4-1 0 15,4 0 0-15,0 2 0 0,4 0 0 0,4 0 0 0,4 0 0 16,1-4-144-16,3 2 144 0,4 2 0 0,2 2 0 0,5 1-128 15,6-3 128-15,3 1 0 0,2-2 0 0,5 0 0 16,4-2 0-16,-1 3 0 0,2-1 0 0,1-3 0 16,5 1 0-16,2-5 0 0,6 3 0 0,2-4 0 15,2 2 0-15,3-2 0 0,-2-3 0 0,4 5 0 16,4-1 0-16,2-2 0 0,2-4 0 0,2-1 0 16,-2-1 128-16,2-1-128 0,2-1 0 0,2 1 0 15,0-8 0-15,3 1 0 0,-1 0 0 0,5-1 128 16,4-6-128-16,0 1 0 0,-2-4 0 0,1-1 144 15,-3 1-144-15,4-1 128 0,3-6-128 0,-3 2 0 16,-2 1 0-16,2-4 0 0,-1 2 0 0,0-4 0 0,-4-1 0 0,-3-2 0 16,-1-1 0-16,1-3 128 0,2-3-128 0,-4-3 0 15,-7-2 0-15,-3 2 128 0,-3-4-128 0,-1-1 0 16,-2-2 224-16,-1-3-32 0,-2-3-16 0,-4-1 0 16,-6-4 112-16,-3-1 32 0,-5-3 0 0,-3 3 0 15,-4-3-48-15,-3 3 0 0,-4-3 0 0,-5 4 0 16,-4-4 96-16,-5 6 16 0,-1 0 0 0,-6 5 0 15,-4-2 0-15,-3 3 0 0,-4 3 0 0,-2 3 0 16,-7-2-128-16,-1 2 0 0,-1 2-16 0,-8 3 0 16,-3-5-96-16,-5 6-16 0,-9-4 0 0,-4 2 0 15,-9 2-288-15,-4-3-64 0,-8-2-16 0,-5 4 0 16,-7-2-1296 0,-6 2-272-16,-6 3-48 0,-6 1-10944 0,-5 2-2176 0</inkml:trace>
  <inkml:trace contextRef="#ctx0" brushRef="#br1" timeOffset="55360.55">17869 11162 20271 0,'-10'-3'1792'0,"3"1"-1424"15,-2-2-368-15,2 3 0 0,2 1 480 0,0 0 32 16,3 0 0-16,2 0 0 0,0 0-144 0,0 0-32 15,0 0 0-15,0 0 0 0,0 0-160 0,12 9-48 16,0-4 0-16,2 4 0 0,-1-3 32 0,1 2 0 16,-2-1 0-16,4 1 0 0,-4 5-160 0,3-2 0 15,2 0 0-15,1 2 128 0,2 2-128 0,0 2 0 0,-2 1 0 0,4 0 0 16,-1-1 0-16,2 1 0 0,3 0 0 0,2 0 0 16,1 1 0-16,5-1 0 0,2-1 0 0,2 1 0 15,3 3 0-15,-1-4 0 0,-1-1 0 0,0-4 0 16,2 2 0-16,2 0 128 0,-3 0-128 0,4-2 128 15,-4-1 96-15,6 1 16 0,2-4 0 0,1 4 0 16,-2-5 32-16,2 1 16 0,-4-4 0 0,-1-2 0 16,1 1-128-16,1 1-32 0,-2 1 0 0,4-1 0 15,2-3-128-15,2 0 192 0,3-1-192 0,-1-1 192 16,0-2-192-16,-2-3 0 0,0 0 144 0,0 2-144 16,2 0 176-16,0-4-48 0,0 1 0 0,1-2 0 15,4 3-128-15,-4-1 0 0,-6-2 144 0,-1 3-144 16,0-3 0-16,-1 3 0 0,-2 2 0 0,1-1 128 15,-1 1-128-15,-1 3 0 0,-1 1 0 0,-1 0 128 16,-1-2-128-16,-3 2 0 0,-4-1 128 0,-2 1-128 0,-1 0 0 0,-1 3 0 16,-1 1 0-16,-3 2 128 0,-3-2-128 0,-2 3 0 15,1 4 0-15,-2-3 0 0,2 4 0 0,-3 1 0 16,-1-5 0-16,-1 5 128 0,0 2-128 0,1-3 0 16,0 2 128-16,-1 2-128 0,1 2 128 0,-1 1-128 15,1 0 128-15,-3 4-128 0,0-1 192 0,2-2-48 16,-2 2 0-16,-1-1 0 0,0 4-144 0,0-3 160 15,0 5-160-15,-3 0 160 0,-1-1-160 0,1 2 0 16,-3 2 144-16,4-2-144 0,-3 2 0 0,1 3 0 16,-1 0 0-16,0 0 128 0,-2 2-128 0,-2 0 0 15,2 2 0-15,-1 1 128 0,-1-6-128 0,-1 5 0 0,-1 2 0 16,-1-1 0-16,-1-2 128 0,-1 2-128 16,-1 0 128-16,0 5-128 0,0 2 128 0,-1-1-128 0,-2 1 160 0,1-1-160 15,0 5 144-15,1-1-144 0,-1-1 128 0,3 1-128 16,-1 1 0-16,0-2 0 0,-1-2 128 0,1 1-128 15,-2-3 0-15,1 2 0 0,1 1 0 0,-3 2 128 16,-1-2 0-16,0 1 0 0,0-2 0 0,-4 4 0 16,1-1 32-16,-1 0 0 0,0-1 0 0,0 2 0 15,0 0 0-15,2-3 0 0,-2 1 0 0,0-4 0 16,0 2 48-16,0-6 16 0,0 2 0 0,2-2 0 16,-2 1 32-16,0-3 0 0,0-3 0 0,0 0 0 15,1 2-64-15,1 1 0 0,-2-2 0 0,1-3 0 16,1-2-32-16,-1 2-16 0,0 1 0 0,2-3 0 15,0-4 48-15,1-3 0 0,1-3 0 0,1-2 0 0,1-4 0 0,0 0 16 16,2-14 0-16,2 10 0 0,-2-10-16 0,6 9-16 16,-6-9 0-16,12 3 0 0,-2-4-176 0,-10 1 0 15,11-2 0-15,-1-2 128 0,-2-6-256 0,-2 3-64 16,-1-4-16-16,-5 11 0 16,3-12-1776-16,-3-1-336 0,-5-2-80 0</inkml:trace>
  <inkml:trace contextRef="#ctx0" brushRef="#br1" timeOffset="55695.89">20548 14486 32303 0,'0'0'1424'0,"-9"6"304"0,0 3-1376 0,4-3-352 0,5-6 0 0,-1 17 0 16,1 1 320-16,2 2 0 0,2 0 0 0,1 2 0 15,1 1-48-15,2 1-16 0,1 4 0 0,2 0 0 16,1 0 0-16,-2 1 0 0,1 3 0 0,2 1 0 16,1 1-112-16,0-2-16 0,1-4-128 0,-1 0 192 15,3-5-192-15,1-3 0 0,-2-2 128 0,3-5-128 16,2-6 288-16,1-2 16 0,4-5 0 0,4-6 0 15,6-4 144-15,3-8 48 0,5-6 0 0,1-5 0 0,0-8-496 0,6-4 128 16,1 1-128-16,2-1 0 16,4-2-528-16,8-1-160 0,6 1-16 0,-3-5-15808 15</inkml:trace>
  <inkml:trace contextRef="#ctx0" brushRef="#br1" timeOffset="57265.86">22021 11931 3679 0,'0'0'320'0,"0"0"-320"0,0 0 0 0,-1-9 0 15,1 9 2528-15,0 0 432 0,0 0 96 0,0-9 16 16,0 9-1344-16,0 0-256 0,0 0-48 0,7-5-16 16,1-3 64-16,-8 8 0 0,10-5 0 0,3 3 0 15,2-1-256-15,2-1-32 0,0 1-16 0,2-2 0 16,3 2-96-16,3-5-32 0,5 1 0 0,3 0 0 0,2-4-352 0,6 2-80 16,2 0-16-16,7-1 0 0,1 1-400 0,-2-1-192 15,0 4 160-15,-7-3-160 16,-4 0-1808-16,-5-1-464 15,-5 2-96-15</inkml:trace>
  <inkml:trace contextRef="#ctx0" brushRef="#br1" timeOffset="57511.78">22344 11902 25391 0,'-17'4'1120'0,"8"2"240"0,2-1-1088 0,0 5-272 0,2-1 0 0,3 5 0 15,-2 4 912-15,0 0 128 0,0-1 32 16,2 4 0-16,-1-1-48 0,1 4-16 0,0 0 0 0,1 2 0 16,1-1-432-16,1 1-64 0,1 3-32 0,0-2 0 15,0 2-288-15,1-3-48 0,-1 4-16 0,0 0 0 16,1-3-128-16,1 2 0 0,1-3 144 0,1 0-144 16,0-4 0-16,2-1 0 0,-3 1 0 0,0-2 0 31,3-2-1248-31,-6-4-272 0,1 0-48 0,-3 0-12496 0</inkml:trace>
  <inkml:trace contextRef="#ctx0" brushRef="#br1" timeOffset="57695.06">22087 12582 31727 0,'-11'-5'1408'0,"11"5"288"0,0 0-1360 0,0 0-336 0,0 0 0 0,14-2 0 0,0-1 416 0,1-3 16 15,1 1 0-15,3 2 0 0,3-1 336 0,7-4 80 16,3 0 16-16,5 0 0 0,4 0-192 0,3 2-32 15,6-5-16-15,-1 1 0 0,1 1-624 0,-2-3 0 16,-3 3 0-16,-5-4 0 16,0 2-2816-16,-2-1-496 0</inkml:trace>
  <inkml:trace contextRef="#ctx0" brushRef="#br1" timeOffset="57947.55">23723 11683 27647 0,'-17'-2'2448'0,"-3"-4"-1952"0,-3-1-496 0,0 3 0 15,-1 4 656-15,-1 1 48 0,-7 3 0 0,2 5 0 16,-2 0 176-16,-1 6 32 0,1 5 16 0,0 5 0 16,0-1-16-16,4 6 0 0,2 1 0 0,3 2 0 15,2 1-320-15,6 4-64 0,4 0-16 0,3 3 0 16,3 0-256-16,3 1-64 0,0 1-16 0,4-4 0 15,0 1-176-15,4-3 0 0,0-3 0 0,0-2 0 16,3-7 0-16,0 1-224 0,-3-5 32 0,3-2 0 16,0-2-592-1,-2-2-112-15,0-5-32 0,-1 0-9968 0,-6-10-2000 0</inkml:trace>
  <inkml:trace contextRef="#ctx0" brushRef="#br1" timeOffset="58074.73">23161 12338 23039 0,'-21'-16'1024'0,"10"6"192"0,2 1-960 0,4-2-256 16,4 2 0-16,5-1 0 0,5 3 3200 0,4 1 576 15,3 2 128-15,3 3 32 0,1 0-2672 0,8-3-544 16,2-2-96-16,1 1-32 0,9 2-336 0,2 0-64 16,4 0 0-16,3-1-16 15,3 8-960-15,-1-1-192 0,-3 0-48 0</inkml:trace>
  <inkml:trace contextRef="#ctx0" brushRef="#br1">19261 17006 4607 0,'-20'2'192'0,"9"-1"64"0,-2-1-256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977" units="cm"/>
          <inkml:channel name="Y" type="integer" max="17318" units="cm"/>
          <inkml:channel name="F" type="integer" max="65535" units="dev"/>
          <inkml:channel name="T" type="integer" max="2.14748E9" units="dev"/>
        </inkml:traceFormat>
        <inkml:channelProperties>
          <inkml:channelProperty channel="X" name="resolution" value="1000.26953" units="1/cm"/>
          <inkml:channelProperty channel="Y" name="resolution" value="1000.46216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4-21T18:06:57.222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4286 10477 11055 0,'0'0'976'0,"0"0"-784"0,0 0-192 0,0 0 0 16,-7 5 384-16,7-5 16 0,-8 4 16 0,8-4 0 15,-6 10-32-15,6-10 0 0,0 0 0 0,0 0 0 16,-9 5 64-16,2 3 16 0,2 0 0 0,5-8 0 16,-6 7 144-16,1 2 32 0,5-9 0 0,-7 10 0 15,1 1-304-15,1-4-48 0,5-7-16 0,-4 11 0 0,4-11-80 0,-6 8 0 16,6-8-16-16,0 0 0 0,-4 10 176 0,4-10 32 16,0 0 16-16,0 0 0 0,0 0 128 0,0 0 32 15,0 0 0-15,0 0 0 0,0 0-64 0,0 0-16 16,12-1 0-16,-1-2 0 0,0-1-96 0,1 1 0 15,1-3-16-15,1 0 0 0,0-5-64 0,2 2-16 16,3 2 0-16,3 0 0 0,1-5 32 0,2 2 0 16,2 0 0-16,2-1 0 0,1-1-32 0,6-2 0 15,0-4 0-15,0 2 0 0,4 2-64 0,1-1-16 16,-1-6 0-16,3 1 0 0,2 1-32 0,2 0-16 16,1-2 0-16,3-3 0 0,1 3-160 0,2-2 192 15,0 1-192-15,1-3 192 0,-2 3 0 0,-1-1 0 0,-1-5 0 16,3 4 0-16,-1-1-192 0,3 2 0 0,0 1 0 15,2 1 128-15,5-6 32 0,-5 3 0 0,-2 1 0 0,0-3 0 16,-1 2-16-16,-1-1 0 0,4 2 0 0,-1 1 0 16,0 1-16-16,1-3-128 0,1-2 192 0,-3 5-64 15,-3-2-128-15,-1 1 160 0,0-1-160 0,2 3 160 16,0-2-32-16,1 1 0 0,-1 2 0 0,1 0 0 16,1-4 64-16,-1 2 16 0,-3 0 0 0,0-1 0 15,-1-1-16-15,0 3 0 0,0 1 0 0,1 0 0 16,-1 1 16-16,1 0 0 0,1-1 0 0,-1 0 0 15,1 0-32-15,-4 0-16 0,-1 0 0 0,1-1 0 16,2-1-160-16,1 0 192 0,0 0-192 0,1 1 192 16,1 0-192-16,-2-2 128 0,-2 2-128 0,1-2 128 15,-1 0-128-15,1 3 0 0,0 0 144 0,-1 0-144 16,3 1 0-16,-1-1 0 0,1-2 0 0,-2 2 128 0,-7-2-128 0,1 2 0 16,-1 0 128-16,0 1-128 0,0-1 144 0,-2 0-144 15,-1 0 192-15,1 1-192 0,1 1 208 0,1-1-64 16,0 0-16-16,-1 0 0 0,0 0 0 0,-1 1-128 15,0-4 192-15,0 1-64 0,0 1-128 0,0-1 0 16,1 1 0-16,0-1 128 0,0 1-128 0,-1 2 0 16,2-1 0-16,-4 0 0 0,0 1 128 0,0 0-128 15,-3-5 0-15,1 3 128 0,0 2-128 0,1 1 0 16,-1-1 144-16,1 2-144 0,1 1 0 0,0 0 128 16,-2-4-128-16,2 3 0 0,-1-1 0 0,1 0 128 15,-2 1-128-15,0 0 0 0,-1-2 0 0,-2 1 128 16,-2-3-128-16,0 1 0 0,0-1 128 0,2 1-128 0,0 2 128 0,0-2-128 15,0 0 0-15,1 3 128 0,-1-2-128 0,2 1 0 16,-1-2 0-16,-1 0 144 0,0 0-144 0,2 2 0 16,-2 1 128-16,1-2-128 0,-2 0 0 0,0 4 0 15,1-3 0-15,-1 2 0 0,-1-1 0 0,2 2 0 16,-2 2 0-16,-2-2 0 0,0 0 0 0,-1 2 0 16,1-4 0-16,2 0 0 0,-4 1 0 0,0 0 0 15,2 0 0-15,-2 1 0 0,-2-2 0 0,1-1 0 16,0-1 0-16,0 0 0 0,0-1 0 0,3 6 0 15,0-2 0-15,-1 0 0 0,-2 2 0 0,-1 2 0 16,0-4 0-16,0 0 0 0,0-1 0 0,-1 2 0 16,-3-1 0-16,0 0 0 0,-2 1 0 0,0 4 0 15,-1-1 0-15,-2 3 0 0,-2-4 0 0,1 4 0 16,-1-3 0-16,0 2 0 0,-5 3 0 0,2-3 0 0,-1 2 0 16,0-2 0-16,-1 3 0 0,-1 1 0 15,1-1 0-15,-1-1 0 0,-3 1 0 0,1 2 0 0,1 1 0 0,0-1 0 16,-9 3 0-16,7-5 0 0,1 0 0 0,-8 5 0 15,6-2 0-15,-6 2 0 0,7-4 0 0,-7 4 0 16,0 0 0-16,0 0 0 0,0 0 0 0,0 0 0 16,0 0-128-16,0 0 128 0,0 0 0 0,0 0 0 15,-12-1 0-15,-2 1 0 0,0 3 0 0,-1 1 0 16,0 3 0-16,-3 1-144 0,-2-1 144 0,-2 4 0 16,1-1 0-16,-7 4 0 0,-2 0 0 0,-1 3 0 15,-4-2 0-15,0 3 0 0,-5 2 0 0,0-1 0 16,-6 2 0-16,-1-1 0 0,-2 0 0 0,-1 3 0 0,1 0 0 15,0-1 0-15,0 1 0 0,-1 2 0 16,-5-2 0-16,0 4 0 0,1-5 0 0,-2 0 0 0,-1-2 0 0,-1 5 0 16,0-1 0-16,-2 2 0 0,-1 2 0 0,0 2 0 15,-1-5-128-15,-2 3 128 0,1-3-128 0,-2 5 128 16,0-4 0-16,0 5-128 0,0 2 128 0,2-4 0 16,-3 3-144-16,0 0 144 0,0-1-160 0,-1-3 160 15,6 2 0-15,2 0-144 0,1-1 144 0,1 2 0 16,-1-1 0-16,-2-3-128 0,3 0 128 0,1-3 0 15,1 1 0-15,3 2 0 0,1 0 0 0,3-1 0 16,-2 0 0-16,0 2 0 0,-3-2 0 0,3 1 0 16,-1-5 0-16,-1-1 0 0,-2 2 0 0,2-1 0 15,1-2 0-15,2-1 0 0,-1 2 0 0,-2 2 0 16,-1-2 0-16,-1-1 0 0,1-2 0 0,1 0 0 16,0 0 0-16,2 0 0 0,2-1 0 0,1 4 0 0,0-1 0 0,-2 2 0 15,1-2 0-15,0 3 0 0,0-3 0 0,-3 1 0 16,0 0 0-16,1 1 0 0,2 1 0 0,0-2 0 15,-1 0 0-15,2 0 0 0,0 1 0 0,-1-1 0 16,-2-1 0-16,2 0 0 0,-1 0 0 0,0-1 0 16,1 2 0-16,1-2 0 0,1-2 0 0,2 3 0 15,-1 0 0-15,-1 1 0 0,1 0 0 0,-2-1 0 16,1-1 0-16,-1-1 0 0,1 0 0 0,0 0 0 16,2 3 0-16,-1 0 0 0,2-2 0 0,1-2 0 15,0 1 0-15,2 0 0 0,-2 1 0 0,2-1 0 16,2 0 0-16,2-2 0 0,2-2 0 0,0 1 0 15,1-2 0-15,0-1 0 0,-2 0 0 0,2 2 0 0,3-4 0 16,-1 3 0-16,-2 2 0 0,1-2 0 0,2-3 0 0,-1 3 0 16,1 0 0-16,-1-2 0 0,0 2 0 0,-1 0 0 15,0-3 0-15,-1 2 0 0,1 1 0 0,2-1 0 16,-1 0 0-16,1 2 0 0,-3-2 0 0,3 0 0 16,1 2 0-16,0 0 0 0,-3 2 0 0,0-4 0 15,-2 1 0-15,0 1 0 0,-1-3 0 0,0 3 0 16,-1 0 0-16,2 2 0 0,2-5 0 0,-2 2 0 15,0 0 0-15,-1-3 0 0,3 1 0 0,-1 2 128 16,-2-3-128-16,3 3 0 0,2 1 0 0,0-4 0 16,1 0 0-16,0 2 0 0,-5-5 0 0,4 5 0 15,-3-2 0-15,1 1 0 0,1-3 0 0,0 2 0 16,1-4 0-16,-1 5 0 0,1-1 0 0,3 0 0 0,3 1 0 16,-3-3 0-16,-1 1 0 0,1 0 0 15,3 3 0-15,1-1 0 0,-1 1 0 0,1 1 0 0,-1-3 0 0,1 3 0 16,2 1 0-16,-1-4 0 0,1 0 0 0,-1 2 0 15,0-3 0-15,2 2 0 0,2-2 0 0,2 2 0 16,-1-2 0-16,2 3 0 0,0 0 0 0,1-3 0 16,0 3 0-16,1-3 0 0,0 1 0 0,2-1 0 15,-2 0 0-15,3-3 0 0,1 3 0 0,0-3 0 16,0-1 0-16,4 2 0 0,5-7 0 0,-5 3 0 16,5-3 0-16,0 0 0 0,0 0 0 0,0 0 0 15,0 0 0-15,0 0 0 0,0 0 0 0,0 0 0 16,0 0 0-16,0 0 128 0,0 0-128 0,0 0 0 15,15-2 0-15,1-4 128 0,-2-2-128 0,2 2 0 0,2-3 0 16,1 1 0-16,0-5 0 0,1 1 0 0,-1 0 0 0,6-2 0 16,0 1 0-16,2-1 0 0,1 2 0 0,2-3 0 15,1-2 0-15,0-1 0 0,2 0 0 0,2 1 128 16,2-4-128-16,3 2 0 0,2 3 0 0,3-3 0 16,-1-3 0-16,3-3 0 0,-1 2 0 0,2 0 0 15,1-1 0-15,4 1 0 0,0 0 0 0,0-2 0 16,-4 0 0-16,-1 0 0 0,3 1 0 0,-1 1 0 15,-2-3 0-15,2 4 0 0,1 0 0 0,-3 0 0 16,-2-3 0-16,1 1 0 0,1 0 0 0,3 0 0 16,1 3 0-16,-1 1 0 0,-3 1 0 0,0-3 0 15,2-2 0-15,1 2 0 0,-2 1 0 0,1-2 0 16,1-2 0-16,-3 2 0 0,2 1 0 0,-2-1 0 16,2 2 0-16,-2-2 0 0,-1 1 0 0,0-1 0 15,-3 2 0-15,0-1 0 0,-2 2 0 0,-2-1 0 0,0 0 0 0,-1-1 0 16,0 4 0-16,0 0 0 0,-4 1 0 15,3-1 0-15,0 0-144 0,1 0 144 0,-3 0 0 0,3 1 0 16,-1-2 0-16,0 1 0 0,0 0-128 0,3 0 128 16,-3-1 0-16,2 1 0 0,4 1 0 0,-5 0 0 15,0 1 0-15,1 0 0 0,1-2 0 0,-2 3 0 16,0 0 0-16,1 0 0 0,-2 1 0 0,-1 0 0 16,-2 1 0-16,1-2 0 0,-2-2 0 0,2 3 0 15,1 3 0-15,1-3 0 0,0-1 0 0,0 1 0 16,0 1 0-16,2 0 0 0,2-2 0 0,0-2 0 15,0 1 0-15,-2-1 0 0,0 1-128 0,0-1 128 16,0 0 0-16,-1 1 0 0,0 2 0 0,1 0 0 16,-3-1 0-16,-2 2 0 0,1 2 0 0,0-3 0 0,0-3 0 0,3 1 0 15,-1-1 0-15,0 1 0 0,0-1 0 0,0 0 0 16,0-1 0-16,2-1 0 0,0-2 0 0,1 5 0 16,1 1 0-16,-3 1 0 0,2 1 0 0,0-4 0 15,-1 0 0-15,2-1 0 0,3 1 0 0,-3-1 0 16,0 3 0-16,0 0 0 0,0 3 0 0,0 1 0 15,-3-3 0-15,0 0 0 0,1 0 0 0,-1 0 0 16,-1-1 0-16,2 1 0 0,-2-1 0 0,0-1 0 16,1 1 0-16,1-3 0 0,-3 1 0 0,1 0 0 15,1-1 0-15,1 0 0 0,-2-2 0 0,0 2 0 16,0 3 0-16,1 0 0 0,1-2 0 0,-3-1 0 16,1 2 0-16,-3-1 0 0,1 1 0 0,-4 1 0 15,-2-1 0-15,2 4 0 0,0-1 0 0,0-1 0 16,-2-3 0-16,1 3 0 0,0 3 0 0,-3-2 0 0,0 2 0 0,0-3 0 15,1-1 128-15,-1-3-128 0,-1 1 0 0,4 1 0 16,-2-2 144-16,1-1-144 0,1 0 0 0,-1 0 0 16,0 1 0-16,1-1 0 0,-1-1 0 0,1-3 0 15,-1 2 0-15,0 2 128 0,2-1-128 0,0 0 0 16,-2 2 0-16,2-1 0 0,0 2 0 0,0-1 0 16,1 2 0-16,-2-1 0 0,1 0 0 0,0-1 0 15,-2 0 0-15,2 3 0 0,0 2 0 0,0 0 0 16,0-1 0-16,-1 0 0 0,4-3 0 0,-4 0 0 15,0-1 0-15,-1 2 0 0,2 1 0 0,0-2 0 16,1-1 0-16,-2 2 0 0,-3-2 0 0,-2 1 0 0,1 1 0 0,-3-1 0 16,-4 1 0-16,1 1 0 0,-2-2 0 15,1 2 0-15,-1 2 0 0,-1-2 0 0,0 0 0 0,-3 2 0 16,2 3 0-16,-3-2 0 16,-2 3 0-16,-2-1 0 0,2 3 0 0,-3-1 0 0,-3 4 0 0,-1-1 0 15,2-3 0-15,-7 8 0 0,0 0 0 0,0 0 0 16,0 0 0-16,0 0 0 0,0 0-144 0,0 0 144 15,0 0 0-15,0 0-144 0,-14 0 144 0,1 3 0 16,0 2-144-16,0 0 144 0,-3 1 0 0,-2 6-144 16,-1 3 144-16,-3 0 0 0,2 2 0 0,-4 1-128 15,-4 2 128-15,-2 2 0 0,-4 2-144 0,-4 3 144 16,-4-1 0-16,-3 3 0 0,-2-2-144 0,-7 5 144 16,-4 1 0-16,-5 1 0 0,2 1 0 0,-1 0 0 15,-3 1-144-15,2-3 144 0,-1-5 0 0,-1 2-144 16,-2 2 144-16,1-3 0 0,-1 1 0 0,-2 1 0 0,-4 1 0 15,0-4 0-15,-1 0 0 0,0-1 0 0,1 3 0 0,-1-2 0 16,0 1 0-16,0 1 0 0,-2-5 0 0,1 3 0 16,-1-1 0-16,6 3 0 0,0-2 0 0,0 4 0 15,0-2 0-15,2 4 0 0,-1-1 0 0,-1-3 0 16,1 1 0-16,3 2 0 0,1 0 0 0,1 0 0 16,4-3 0-16,1 1 0 0,1-1 0 0,-3-4 0 15,2 2 0-15,2-3 0 0,1-2 0 0,3 4 0 16,-3 1 0-16,0 1 0 0,-1 0 0 0,1-2 0 15,3-1 0-15,0-1 0 0,1-1 0 0,1 2 0 16,2-3 0-16,-3 5 128 0,1-1-128 0,0 2 0 16,2-2 0-16,0 1 0 0,2-7 0 0,0 1 0 0,-2 1 0 15,2-3 128-15,-2 1-128 0,1-2 0 16,-2 2 0-16,2 3 0 0,0-1 0 0,-3-1 0 0,-2 0 0 0,2-1 0 16,0 2 0-16,1-1 0 0,-1-1 0 0,3 2 0 15,1 0 0-15,-2-1 0 0,-2 0 0 0,-1 4 0 16,-3-3 0-16,1 0 128 0,0-3-128 0,0 3 0 15,-1 0 0-15,0 0 0 0,0 3 0 0,1 0 0 16,-1 3 0-16,-1-2 0 0,-1 2 0 0,2-2 0 16,4 1 0-16,-1-2 0 0,0 2 0 0,4-4 0 15,2 2 0-15,0-2 0 0,0-2 0 0,2 0 0 16,-2 0 0-16,0-2 0 0,-1-2 0 0,0 1 128 16,3-1-128-16,-3 1 0 0,-1-1 0 0,-2 0 0 15,2 1 0-15,2 0 0 0,1 0 0 0,0 1 128 16,-4-1-128-16,2 2 0 0,0 0 0 0,0 0 0 0,4 0 0 0,-1 0 0 15,0-4 0-15,4 1 0 16,-1 0 0-16,2-2 0 0,2 1 0 0,1-1 0 0,1 1 0 0,-1 0 0 16,-1-1 0-16,1 1 128 0,1-2-128 0,-1 3 0 15,-2-4 0-15,1 3 0 0,0 1 0 0,2 0 0 16,-1 0 0-16,2 2 0 0,1 4 0 0,1-3 0 16,3 0 0-16,0 0 0 0,-3-2 0 0,4-2 0 15,1 0 0-15,3-1 0 0,1 1 0 0,0 0 0 16,-1-2 0-16,3 0 0 0,1-4 0 0,1 2 0 15,-1-1 0-15,-2-2 0 0,3 1 0 0,2 1 0 16,-1-6 0-16,0 2 0 0,1 1 0 0,3-4 0 16,1 0 0-16,2 1 0 0,1-3 0 0,-1 0 0 15,-1 1 0-15,2 1 0 0,2-2 0 0,2-2 0 0,-1-1 0 0,7 0 128 16,0 0-128-16,0 0 0 0,0 0 0 0,0 0 0 16,0 0 0-16,0 0 0 0,0 0 0 0,7-9 0 15,2 2 0-15,2-2 0 0,1 0 0 0,1 0 0 16,-1 0 0-16,4-2 0 0,0 2 0 0,3-4 0 15,4 0 0-15,1 1 0 0,2-4 0 0,0 0 0 16,2 1 0-16,2-1 0 0,3 1 0 0,2-3 0 16,3-2 0-16,3 0 0 0,-2-1 0 0,5 0 0 15,3-6 0-15,2 3 0 0,5 1 0 0,2-3 0 16,2 4 0-16,2-3 0 0,1-4 0 0,5 0 0 16,-3 0 0-16,5-2 0 0,3-1 0 0,1 1 0 15,1-1 0-15,-1-1 0 0,1 0 0 0,-2 1 0 16,-2 2 0-16,1 2 0 0,-1-2 0 0,-2 6 0 15,0-1 0-15,-4-1 0 0,-2 1 0 0,-2-2 0 16,-2 4 0-16,2 0 0 0,-2-1 0 0,-1 1 0 0,-4 1 0 0,0-3 0 16,-1 1 0-16,0 4 0 0,1-2 0 0,-3-2 0 15,3 0 0-15,1 1 0 0,-1-1 128 0,0 4-128 16,-1-2 160-16,0 2-160 0,-1-2 144 0,2 0-144 16,1 2 128-16,-3 0-128 0,1-1 128 0,0 1-128 15,0 1 0-15,1 1 128 0,-1 2-128 0,0-1 128 16,1-1-128-16,1 1 128 0,2-2-128 0,0-1 0 15,1 1 0-15,-1 0 0 0,3 2 0 0,0-5 0 16,-1 0 128-16,2-1-128 0,2 1 0 0,1-3 0 16,2 3 0-16,-2-1 0 0,-1-4 0 0,0 3 0 15,-1 0 0-15,-2 0 0 0,-1 1 0 0,1 0 0 0,-2-4 128 0,-1 2-128 16,0-1 0-16,-2 2 0 0,1 0 0 0,-2-1 0 16,0 2 0-16,-4-4 0 0,1 0 144 0,2-1-144 15,1 2 0-15,-1-2 0 0,-2 2 0 0,1 0 0 16,1 0 0-16,-1 3 0 0,1-2 0 0,1 3 0 15,-5 2 0-15,3-3 0 0,1-4 0 0,1 2 128 16,-1-3-128-16,-2 2 0 0,0-1 0 0,-1 1 0 16,-1-1 0-16,0 2 0 0,-1-2 0 0,1 2 0 15,1 1 0-15,-2-2 0 0,1 2 0 0,-3-1 0 16,-2 2 0-16,0 1 0 0,0 3 0 0,1 0 0 16,-1 1 0-16,-1 3 0 0,-2 0 0 0,0 0 0 15,-3-3 0-15,3 1 0 0,-1-1 0 0,-1 2 0 16,-3 2 0-16,1 0 0 0,1-1 0 0,-3 1 0 15,-1 0 0-15,1 1 0 0,-3-1 0 0,3-1 0 16,-2 1 0-16,0 1 0 0,-2-1 0 0,1-2 0 16,2-5 0-16,0 2 0 0,-3 1 0 0,2 3 0 0,-5 0 0 0,2 1 0 15,-4 1 0-15,2 2 0 0,-1-3 0 0,1 1 0 16,-2 2 0-16,1-1 0 0,-1 5 0 0,-1-2 128 16,-1 4-128-16,-2-3 0 0,-1-1 0 0,-1 1 144 15,4 0-144-15,-6 5 0 0,-2 0 128 0,-1-2-128 16,-2 2 0-16,-2-1 0 0,0 2 128 0,-9 2-128 15,6-5 0-15,-6 5 0 0,7-3 0 0,-7 3 0 16,0 0 128-16,0 0-128 0,6-6 0 0,-6 6 0 16,0 0 128-16,0 0-128 0,0 0 0 0,0 0 0 15,0 0 128-15,0 0-128 0,0 0 0 0,0 0 0 16,0 0 0-16,0 0 0 0,0 0 0 0,0 0-144 0,0 0 16 0,0 0 0 31,-10 2-1216-31,-1-4-256 0,-3 2-32 0,-3 2-9568 0,-6-2-1920 0</inkml:trace>
  <inkml:trace contextRef="#ctx0" brushRef="#br0" timeOffset="1485.78">6175 9956 5519 0,'0'0'240'0,"0"0"64"0,0 0-304 0,0 0 0 15,0 0 0-15,0 0 0 0,0 0 992 0,0 0 144 16,0 0 16-16,0 0 16 0,-4-9-448 0,4 9-80 16,0 0-32-16,-2-5 0 0,2 5 32 0,0 0 0 15,0 0 0-15,0 0 0 0,0 0-64 0,0 0 0 16,0 0 0-16,0 0 0 0,0 0-128 0,0 0-16 0,0 0-16 0,0 0 0 15,0 0-96-15,0 0 0 0,0 0-16 0,0 0 0 16,9 5 272-16,-2 0 64 0,3-1 16 0,3 1 0 16,1-3-80-16,1 0 0 0,2-2-16 0,2 0 0 15,1 0-240-15,2 0-32 0,-2-2-16 0,-1 1 0 16,4-2-16-16,3-2-16 0,0 0 0 0,2 3 0 16,2-2 16-16,0-1 0 0,-1-1 0 0,3 3 0 15,2 0 16-15,3 2 16 0,1-1 0 0,2-3 0 16,0-1-16-16,-1 3 0 0,-1-1 0 0,0-1 0 15,-1 0-96-15,0 3-32 0,-1-3 0 0,1 1 0 16,0 2-144-16,-1 1 0 0,-1-2 144 0,2 3-144 16,1 1 0-16,2-1 144 0,-2-1-144 0,-1-1 0 15,-2 0 128-15,-2 1-128 0,-1 1 0 0,0 0 0 16,0 0 0-16,-2 0 0 0,-2 0 128 0,0 0-128 0,-1 0 0 0,-2-1 0 16,-1 0 0-16,1-1 0 15,3 4 128-15,-3 0-128 0,0-3 0 0,0 1 0 0,-1-1 0 0,-3 1 0 16,2 1 0-16,0-1 0 0,-4-1 128 0,-1-1-128 15,-3 2 0-15,0-2 0 0,1-1 0 0,-2 2 0 16,-3 0 0-16,-1 1 0 0,-1 1 0 0,-9-1 0 16,10 0 128-16,-10 0-128 0,12 2 0 0,-3 2 0 15,-9-4 0-15,0 0 0 0,0 0 128 0,0 0-128 16,9 2 0-16,-9-2 0 0,0 0 0 0,0 0-256 16,0 0 32-16,0 0 0 15,0 0-1600-15,0 0-320 0,0 0-64 0,0 0-16 0</inkml:trace>
  <inkml:trace contextRef="#ctx0" brushRef="#br0" timeOffset="1825.33">7863 9757 7359 0,'0'0'320'0,"0"0"80"0,0 0-400 0,0 0 0 0,13-1 0 0,-4 0 0 15,-9 1 1632-15,11-1 240 0,-11 1 48 0,13 0 16 16,-2 0-880-16,2 1-176 0,0 1-48 0,2 3 0 16,-1-1-112-16,1-1-16 0,1 1-16 0,1 1 0 15,1 1-64-15,0-2-16 0,0 1 0 0,0 0 0 16,-2-1 16-16,-1 0 0 0,-1 1 0 0,0 1 0 16,-2-1-112-16,-1 3 0 0,-2 1-16 0,-1-3 0 0,-2 7-16 0,-1-4 0 15,-1 1 0-15,-2 1 0 0,-3-2 96 0,-3 3 32 16,-3-2 0-16,-2 0 0 0,-1-2 64 0,-6 1 16 15,-1-3 0-15,-2 4 0 0,-3-2-176 0,0 2-48 16,-1-4 0-16,2 4 0 0,2-2-256 0,1 2-48 16,1-2-16-16,3-2 0 0,2-1-144 0,2-2 0 15,10-3 0-15,0 0 128 16,0 0-1280-16,0 0-256 0,0 0-48 0</inkml:trace>
  <inkml:trace contextRef="#ctx0" brushRef="#br0" timeOffset="2681.26">8401 9817 8287 0,'0'0'736'0,"0"0"-592"0,0 0-144 0,0 0 0 15,-6 5 1248-15,6-5 224 0,-11 5 32 0,11-5 16 16,-7 3-656-16,7-3-128 0,-10 5-32 0,10-5 0 15,-8 2 112-15,8-2 16 0,-12-1 0 0,12 1 0 16,-8 1-112-16,8-1-16 0,-8-1 0 0,8 1 0 16,-10-5-16-16,10 5-16 0,0 0 0 0,-7-6 0 15,1-1-144-15,1-1-16 0,1 1-16 0,0-3 0 16,1 2-96-16,0-4-16 0,-1-1 0 0,4 0 0 16,-1-1-32-16,0-2-16 0,-1-1 0 0,1 2 0 0,-1-2-80 15,2 2-32-15,0 0 0 0,-2 0 0 0,1-2-64 0,1 1-16 16,0-2 0-16,-1-1 0 0,-3 0-144 0,0 0 0 15,2-2 144-15,-1 1-144 0,-1 1 0 0,0-1 144 16,1-2-144-16,0 2 0 0,1-3 128 0,-2 4-128 16,2 1 0-16,1 0 0 0,-1 0 144 0,0 2-144 15,0-1 0-15,2 3 144 0,0-1-144 0,0 2 0 16,0 4 0-16,0-2 0 0,-1 2 0 0,-1 0 0 16,0 4 0-16,0-4 0 0,1 0 0 0,0 3 192 15,-2-4-192-15,3 10 192 0,0 0-192 0,0 0 192 16,0 0-192-16,0 0 192 0,0 0-192 0,0 0 0 0,0 0 0 15,0 0 0-15,0 0 0 0,0 0 0 0,0 0 0 16,0 0 0-16,0 0-224 0,0 0-80 16,0 0-16-16,0 0 0 15,0 0-1392-15,0 0-272 0,0 0-64 0</inkml:trace>
  <inkml:trace contextRef="#ctx0" brushRef="#br0" timeOffset="3309.98">7994 9429 8287 0,'0'0'368'0,"0"0"80"0,0 0-448 0,-8 6 0 0,8-6 0 0,0 0 0 0,-6 7 1488 0,6-7 224 16,-6 5 32-16,6-5 16 0,0 0-480 0,0 0-112 16,-10 5-16-16,10-5 0 0,0 0-416 0,0 0-96 15,0 0 0-15,0 0-16 0,0 0-32 0,0 0 0 16,0 0 0-16,0 0 0 0,0 0-16 0,0 0-16 16,0 0 0-16,0 0 0 0,0-10-48 0,0-1 0 15,0 11 0-15,0-13 0 0,3 3-176 0,0-3-32 16,-1 2-16-16,2 1 0 0,1-4-32 0,2 1-16 15,-2 0 0-15,0 0 0 0,0 1-80 0,3 0-16 16,2-3 0-16,0 1 0 0,0-2 16 0,-1 2 0 0,-1-2 0 0,-1 0 0 16,1-2-160-16,0 0 192 0,-1 3-192 0,1-2 192 15,-1 1-64-15,1 1 0 0,0-1 0 0,1 4 0 16,-1 3-128-16,1-3 0 0,-1 3 0 0,1 1 0 16,-1 2 0-16,2 0 0 0,-3-2 0 0,2 5 0 15,-9 3 0-15,10-2 0 0,-2 0 0 0,-8 2 0 16,11-1 0-16,-11 1 0 0,0 0 0 0,12 0 0 15,-1 2 0-15,-1 1 0 0,-10-3 0 0,9 7 0 16,-9-7 0-16,12 10 0 0,-3 2 0 0,0-5 128 16,-9-7 32-16,9 13 0 0,-3-3 0 0,0 3 0 15,1 1 80-15,-2-2 16 0,0 0 0 0,-1 2 0 16,-1 3 16-16,1 1 16 0,0-1 0 0,-1 1 0 16,-2 1 16-16,1-1 0 0,2 0 0 0,-1-3 0 15,-1-2-80-15,1 1-16 0,-3 0 0 0,1 2 0 16,2-2-48-16,-1-2-16 0,-2-2 0 0,0 3 0 0,0-2-16 0,3 0-128 15,-3-11 192-15,0 11-64 0,0-11-128 0,0 10 128 16,0-10-128-16,0 0 128 0,0 0-128 0,0 0 128 16,0 0-128-16,0 0 128 0,0 0-336 0,0 0-80 15,0 0-16-15</inkml:trace>
  <inkml:trace contextRef="#ctx0" brushRef="#br0" timeOffset="9672.85">4300 10571 4607 0,'-20'8'192'0,"5"2"64"0,-3 0-256 0,-3 1 0 16,1-3 0-16,-1 1 0 0,0-2 2240 0,0 1 384 15,2-4 96-15,1 1 16 0,-1 1-1520 0,2-2-288 16,1-1-64-16,3 0-16 0,0 1-432 0,3 1-96 16,1-1 0-16,0 0-16 0,3 0-112 0,1 2 0 0,5-6-16 0,0 0 0 15,0 0 80-15,0 0 32 0,0 0 0 0,0 0 0 16,0 0 224-16,0 0 32 0,0 0 16 0,16 0 0 16,3-5-64-16,2 0-16 0,-1-1 0 0,3-3 0 15,2 1 96-15,3-5 32 0,3-1 0 0,1 2 0 16,-1-5-176-16,4 1-48 0,2-2 0 0,3-1 0 15,3 0-64-15,2 0-32 0,3-3 0 0,3 0 0 16,2-2-80-16,2-2-16 0,1 0 0 0,0-2 0 16,-3 2 0-16,3-4 0 0,3 5 0 0,1-4 0 15,-1 1-64-15,0 0-128 0,-2 4 176 0,-4-2-176 16,-3 2 128-16,-1-3-128 0,1 1 0 0,1 1 0 16,0-1 0-16,2 3 0 0,3-3 128 0,-3 2-128 0,2 1 240 15,0-2-16-15,-3 0 0 0,3 0 0 16,0-1-16-16,3 2 0 0,-2-3 0 0,2 3 0 0,4-3-64 0,-2 2-16 15,-4 2 0-15,0-1 0 0,1 1-128 0,-1 1 0 16,-1-5 0-16,1 6 128 0,0 0-128 0,1 2 0 16,-1-1 144-16,0-2-144 0,-2-3 0 0,0 2 128 15,-3 0-128-15,2-1 0 0,-1 0 0 0,0 2 144 16,-1-2-144-16,1 1 0 0,2-1 128 0,-1-1-128 16,-1 2 0-16,-1 0 0 0,0-5 128 0,-2 5-128 15,2 0 0-15,1 0 0 0,0 3 208 0,0 0-16 16,1-1 0-16,-1 1 0 0,2-2 32 0,-2-2 0 15,1 1 0-15,-1 3 0 0,1-1 32 0,1-4 16 16,-1 2 0-16,3 1 0 0,1-1 0 0,-1-1 0 16,0-2 0-16,-1-1 0 0,-2 5-48 0,2-5-16 0,2 1 0 0,-1-2 0 15,0 3-48-15,1-2-16 0,0 2 0 0,-2 0 0 16,-3-5-16-16,1 5 0 0,2-3 0 0,-2 5 0 16,1-2 0-16,-1 2 0 0,-1 1 0 0,0 2 0 15,0-2 0-15,-1 2-128 0,-2-2 192 0,-1 2-64 16,-4 1 0-16,2 1-128 0,-1 0 192 0,0 2-64 15,1-3-128-15,1 1 0 0,0 0 0 0,-2 0 0 16,0-1 0-16,-1 1 128 0,-1-2-128 0,-1 1 0 16,0-3 0-16,0 5 0 0,0 3 0 0,1-2 0 15,0 0 0-15,-1-1 0 0,0 3 128 0,-1-1-128 16,1-1 0-16,-3 2 0 0,-1-3 0 0,2 2 0 16,-4-2 0-16,1-1 0 0,0 3 0 0,0 1 0 15,0 4 0-15,0-4 0 0,-2 0 0 0,2 0 0 0,-1 1 0 16,1-1 0-16,1 0 0 0,-4 2 0 0,4-1 0 0,-2-2 0 15,-3-2 0-15,1 2 0 0,-2 0 0 0,0 0 0 16,-2 1 128-16,1-2-128 0,-2 2 0 16,0 2 0-16,0-2 0 0,2 2 0 0,-2-2 0 0,-1 1 0 15,-1-2 0-15,-2 3 0 0,2-4 128 0,-4 4-128 16,0-2 0-16,-2 1 128 0,0-1-128 0,0-3 0 16,0 1 0-16,-1 1 0 0,0 1 0 0,1 2 0 15,-2-2 128-15,0 1-128 0,-1 1 0 0,-1 0 0 16,1 0 0-16,0 1 0 0,0-1 192 0,0 2-64 15,-2-1 0-15,-1 0 0 0,1 1-128 0,-1-2 0 16,3 3 0-16,-2 1-176 0,-1 0 176 0,-2-4 0 16,-1 2 0-16,-1 3 0 0,0 3 0 0,0-2 0 0,-1 0 0 15,1 4 0-15,-3-2 0 0,-1 2 0 0,1-4 0 0,-8 6 0 16,8-2 0-16,-8 2 0 0,0 0 0 16,9-1 0-16,-9 1 0 0,0 0 0 0,0 0 0 0,0 0 0 15,0 0 0-15,0 0 0 0,8 0 0 0,-8 0 128 16,0 0-128-16,0 0 0 0,0 0-128 0,0 0 128 31,0 0-1424-31,0 0-208 0,0 0-32 0,0 0-16 16,-5 14-1072-16,-3-4-192 0,-5 1-64 0</inkml:trace>
  <inkml:trace contextRef="#ctx0" brushRef="#br0" timeOffset="10975.13">4074 10580 4607 0,'-27'7'400'0,"11"-2"-400"0,0 3 0 0,0 0 0 0,-2-7 1280 0,2 4 160 0,0 3 32 0,2-3 16 0,0 0-656 0,3 3-144 16,0-3-32-16,2-3 0 0,-3-1 128 0,3 2 32 16,2-1 0-16,7-2 0 0,-7 3-64 0,7-3-16 15,0 0 0-15,0 0 0 0,0 0-96 0,0 0 0 16,-3-6-16-16,3 6 0 0,0 0-192 0,0 0-48 16,5-9 0-16,1-1 0 0,3 2 80 0,2-2 16 15,2 2 0-15,1-3 0 0,3-1 32 0,2 1 16 16,3-4 0-16,4-1 0 0,3 0 0 0,3-2 0 15,2-1 0-15,4-3 0 0,3 1-80 0,2-5 0 16,3 2-16-16,2-2 0 0,4-1-96 0,3-1-16 16,1 1 0-16,4-3 0 0,2-1-128 0,0 3-16 0,-1-4-16 15,4 2 0-15,0-1-160 0,1 0 0 16,3-2 144-16,2 2-144 0,0 2 0 0,2-4 0 0,-2-2 0 0,2 2 0 16,0 2 0-16,1 0 0 0,1-2 0 15,1 0 128-15,0-1-128 0,2-1 0 0,-5 0 0 0,2 2 0 16,3 4 0-16,-1-2 0 0,1-1 0 0,-4 2 128 15,-6 1-128-15,0-2 0 0,-2 0 0 0,1 4 0 16,-1-1 0-16,2 1 0 0,-1-2 0 0,-2 2 0 16,-4-2 0-16,0 1 0 0,-1 0 0 0,-2-1 0 15,1 3 0-15,-1 1 0 0,3 1 0 0,-1-1 0 16,-2-3 0-16,1 3 128 0,-6 0-128 0,4 0 128 16,-1 4-128-16,0-2 192 0,-1 1-64 0,0 2 0 15,-2-2-128-15,-1 3 176 0,-2-1-176 0,-1 0 192 16,0-3-192-16,-2 2 192 0,-3 4-192 0,2-4 192 15,0 2-192-15,-1 0 0 0,0 1 0 0,1 2 128 0,-1-2-128 16,-1 2 0-16,-4-2 0 0,1 1 0 0,-2 2 0 0,1 0 0 16,-1-1 0-16,1 1 128 0,-1-1-128 0,2 0 0 15,-3 2 0-15,1-1 0 0,2-1 0 0,-1-1 128 16,0-1-128-16,-2 1 0 0,-2-2 0 0,0 1 0 16,3 0 128-16,-1 0-128 0,-1 0 0 0,3 1 0 15,0-4 0-15,0 1 0 0,2-2 0 0,-1 3 0 16,2-1 0-16,0 1 128 0,1 0-128 0,-2-3 0 15,0 0 0-15,-2 2 0 0,0 1 0 0,2 3 0 16,0-2 0-16,-2 1 0 0,2 1 0 0,-4-1 0 16,2-1 0-16,2 1 0 0,-3-1 128 0,2 0-128 15,-4-2 128-15,-1-1-128 0,0 2 160 0,1 0-160 16,-3 0 192-16,2 1-192 0,-1 1 208 0,2-1-64 0,1-3-16 0,2 1 0 16,-1-4 0-16,2 4 0 0,2-1 0 0,-1 2 0 15,0-1-128-15,-1-3 128 0,-2 1-128 0,2 1 128 16,-2-1-128-16,1 2 128 0,-4 2-128 0,3 2 128 15,-3-1 48-15,0 2 0 0,-3 3 0 0,-2 1 0 16,-2-3 80-16,-1-1 32 0,-3 1 0 0,1 1 0 16,-4 0 64-16,1-1 16 0,-1 0 0 0,0 4 0 15,-2 0-48-15,-1 1-16 0,0-1 0 0,0 3 0 16,-1-1-176-16,1 1-128 0,0-3 144 0,1 4-144 16,-1-3 128-16,-1 1-128 0,-1 2 0 0,1-3 0 15,-1 1 128-15,1-1-128 0,-4 3 0 0,-1 1 144 16,0-3-16-16,-5 3-128 0,1 0 192 0,-2 1-64 15,0 2-128-15,-7 2 128 0,8-4-128 0,-8 4 128 16,9-3-128-16,-9 3 0 0,7-1 0 0,-7 1 0 0,6-5 0 0,-6 5 0 16,0 0 128-16,0 0-128 0,0 0 0 0,0 0 0 15,0 0 0-15,0 0 0 16,0 0-512-16,0 0-64 0,0 0-32 0,-16 6 0 16,-1 0-2320-16,-3 2-464 0,-16 0-80 0,-1 2-32 0</inkml:trace>
  <inkml:trace contextRef="#ctx0" brushRef="#br0" timeOffset="12327.58">6068 10048 6447 0,'0'0'576'0,"-7"0"-576"0,7 0 0 0,0 0 0 16,-10-2 1520-16,10 2 192 0,0 0 32 0,0 0 16 15,0 0-544-15,0 0-96 0,0 0-32 0,10-9 0 16,-3 5-288-16,6-2-64 0,0 2-16 0,2 2 0 0,3 0 32 0,2 1 0 16,0-2 0-16,6 1 0 15,2-2-80-15,4 2-16 0,1-4 0 0,0 3 0 0,2-6 80 0,3 4 16 16,1 2 0-16,0-3 0 0,-1-1-256 0,2 4-48 16,-1 3-16-16,0 0 0 0,1-2-208 0,-1 1-32 15,2 1-16-15,-2 0 0 0,1 0 16 0,-1 0 0 16,0 0 0-16,1 1 0 0,-1 1-64 0,-2 0-128 15,0 2 192-15,2 2-64 0,0-2-128 0,-1-1 0 16,0 0 144-16,0 0-144 0,0-3 208 0,-2-1-16 16,-3-2-16-16,-1 2 0 0,-2 1 80 0,2 0 0 15,0 0 16-15,-2 0 0 0,-1-1 0 0,-1 1 0 16,-2 1 0-16,-1-2 0 0,-2 1-128 0,0-2-16 16,-3 2-128-16,-1-1 192 0,-1 0 0 0,-1 0 0 15,-1-1 0-15,-2 0 0 0,-1 0-32 0,-2 1-16 16,1 0 0-16,-3 1 0 0,0 0-144 0,-9 0 160 0,10 4-160 0,-10-4 160 15,10-2-160-15,-10 2 0 0,0 0 0 0,0 0 0 16,9 2 128-16,-9-2-128 0,0 0 0 0,0 0 128 16,9 0-400-16,-9 0-96 0,7-3-16 0,-7 3 0 31,8-4-1408-31,-8 4-304 0,8-5-48 0,-2-2-6592 0,0-2-1312 0</inkml:trace>
  <inkml:trace contextRef="#ctx0" brushRef="#br0" timeOffset="12643.14">7628 9808 6447 0,'-17'-4'272'0,"9"3"80"15,-1-3-352-15,9 4 0 0,-9-7 0 0,9 7 0 0,0 0 2144 0,0 0 352 16,0 0 80-16,0 0 16 0,0 0-1424 0,0 0-272 16,0-9-64-16,0 9-16 0,0 0 288 0,11-1 64 15,1-1 16-15,2 2 0 0,2 3-240 0,2 1-48 16,1 2-16-16,1 3 0 0,2-4-272 0,1 1-48 15,-2 3-16-15,2-1 0 0,0 2-64 0,0 1-16 16,3 0 0-16,-5 3 0 0,-3 0-80 0,0 1-32 16,-3-2 0-16,-1 1 0 0,-3 2-160 0,0-1-16 15,-1-1-16-15,-3-2 0 0,-2 0-160 0,1 1 160 16,-3-3-160-16,-1 2 160 0,-2-12 48 0,-2 9 16 16,0 1 0-16,2-10 0 0,-5 9 0 0,-2-2 0 15,0-4 0-15,7-3 0 0,-10 4-96 0,10-4 0 0,-8 0-128 0,8 0 192 31,0 0-544-31,0 0-112 0,-3-8-32 0,3-5-9248 0,3 2-1856 16</inkml:trace>
  <inkml:trace contextRef="#ctx0" brushRef="#br0" timeOffset="13159.51">8144 9892 6447 0,'0'0'576'0,"0"0"-576"16,0 0 0-16,0 10 0 0,0 0 2096 0,0-10 304 15,0 0 64-15,0 0 16 0,0 0-816 0,0 0-144 16,0 11-48-16,0-11 0 0,0 0-320 0,0 0-80 15,0 0-16-15,0 0 0 0,-6 6-352 0,6-6-64 16,0 0 0-16,0 0-16 0,0 0-48 0,0 0-16 16,-8-3 0-16,8 3 0 0,0 0-16 0,-4-7 0 15,4 7 0-15,0-12 0 0,0-2-16 0,0-1 0 16,0 0 0-16,4 0 0 0,0-2-48 0,1-2-16 16,0-4 0-16,0 2 0 0,2-5-160 0,-1-1-48 15,-1-4 0-15,1-1 0 0,1 0 16 0,-1-2 0 16,-1-3 0-16,0 0 0 0,0-1-16 0,0 0-16 15,0-3 0-15,1 3 0 0,-3-1-80 0,1 0-16 0,-1 0 0 0,-1 3 0 16,1 5-144-16,3-2 160 0,1 2-160 0,-2 7 160 16,0 0-160-16,-2 6 128 0,1 2-128 0,0 4 128 15,-3 1-128-15,3 4 0 0,-4 7 0 0,0 0 0 16,0 0 0-16,0 0 0 0,0 0 0 0,0 0 0 16,0 0 0-16,0 0 0 0,0 0-128 0,10 7 128 15,-6 3-192-15,0-1 48 0,-4 2 0 0,0-11 0 31,1 10-384-31,2 0-80 0,-3-10-16 0,2 12 0 0,-2-12-464 16,0 0-80-16,5 10-32 0,-5-10-8464 0,0 0-1712 0</inkml:trace>
  <inkml:trace contextRef="#ctx0" brushRef="#br0" timeOffset="13543.07">7868 9410 12783 0,'-9'9'560'0,"9"-9"128"0,-7 9-560 0,0-2-128 15,7-7 0-15,0 0 0 0,0 0 1024 0,0 0 160 16,0 0 32-16,0 0 16 0,0 0 112 0,0 0 0 16,0 0 16-16,13-7 0 0,0-4-400 0,1-1-96 15,1-2-16-15,2-1 0 0,-1 1-176 0,2-1-32 16,0-3-16-16,1 0 0 0,1 0-48 0,0 1 0 15,1-1 0-15,-1 0 0 0,-1 0-64 0,2-1 0 0,-1-2-16 0,0 2 0 16,-1 1-96-16,0 4-16 0,-1 4 0 0,-3-1 0 16,2 5-80-16,-1-2-32 0,-2 3 0 0,2 3 0 15,-4 2-32-15,-1 2-16 0,-11-2 0 0,11 11 0 16,-3-1-64-16,-2 4-16 0,-1 6 0 0,0 3 0 16,-1 4 16-16,-2-3 0 0,1 4 0 0,0-3 0 15,-1 4 32-15,2-2 0 0,-3 2 0 0,2-2 0 16,-1-2-192-16,1-3 160 0,-1 0-160 0,0-2 160 15,-2-2-160-15,2 0 128 0,1-2-128 0,1-1 128 16,-1-1-128-16,4 2 0 0,-1-4-192 0,2 0-16064 16</inkml:trace>
  <inkml:trace contextRef="#ctx0" brushRef="#br0" timeOffset="19147.93">13119 9029 7359 0,'0'0'656'0,"0"0"-528"16,0 0-128-16,-9 4 0 0,2-2 1232 0,7-2 224 15,0 0 32-15,-7 3 16 0,7-3-480 0,0 0-112 16,0 0-16-16,0 0 0 0,-7 6-320 0,7-6-64 15,0 0 0-15,0 0-16 0,0 0 144 0,14 5 48 16,1-3 0-16,3-4 0 0,1-3 80 0,2 0 32 16,4 0 0-16,1-2 0 0,1-2-272 0,4 0-48 15,0 0-16-15,5-3 0 0,2 5-208 0,4-2-32 16,2 3-16-16,3-2 0 0,1-5-16 0,1-1-16 0,2 0 0 0,1-1 0 16,-1-3-16-16,2 3 0 0,3-2 0 15,0 3 0-15,4 0-32 0,1 0 0 0,1 0 0 0,0 0 0 16,-2-1 0-16,-1 1 0 0,-2-1 0 0,0 0 0 15,0 2-128-15,-1-1 128 0,-1 0-128 0,0 1 128 16,-2 2-128-16,0-3 160 0,-2 1-160 0,-3 2 160 16,-1-2 32-16,-1-1 16 0,0 1 0 0,1 3 0 15,3 0-48-15,-3 2-16 0,1 0 0 0,-2-1 0 16,-1-3-144-16,1 2 192 0,-3-1-192 0,2 2 192 16,1-3-192-16,-1 3 0 0,2 0 0 0,2 4 128 15,-2-2-128-15,2-1 0 0,1-5 144 0,-2 4-144 16,-2-1 176-16,1 3-48 0,1-2 0 0,1 2 0 15,-1-1 16-15,0 1 0 0,2 0 0 0,-6-1 0 16,1-2-16-16,-4 1-128 0,0 3 192 0,-1-3-64 0,-3 1-128 0,1-1 128 16,-1 1-128-16,-2 0 128 0,0 1 0 0,-6 3-128 15,3-2 192-15,1 1-64 0,1 0 80 0,0-3 16 16,2 2 0-16,0 1 0 0,0-3-32 0,3 2 0 16,0-4 0-16,-1 2 0 0,-1-1-192 0,0 2 144 15,0-1-144-15,2-2 128 0,-1 2-128 0,3-1 128 16,-2 2-128-16,1-4 128 0,-3 3-128 0,1-3 160 15,-1 6-160-15,1-4 160 0,-3-1-160 0,1 1 192 16,-2 5-192-16,0-1 192 0,2-4-48 0,-3 3 0 16,3-3 0-16,1 3 0 0,-2 1-144 0,3-3 192 15,-2 3-192-15,2 1 192 0,4-3-192 0,0 2 0 16,-1 1 144-16,1-3-144 0,-2 1 0 0,-2 2 144 0,2 0-144 0,-1 1 0 16,-1-1 0-16,2 1 0 0,-2-1 0 0,0 3 0 15,0-1 128-15,2-1-128 0,3-1 0 0,-1 0 0 16,-4 1 128-16,1-1-128 0,2-1 144 0,-2 2-144 15,1-1 0-15,-3 2 0 0,-1 2 0 0,3-1 0 16,-1-2 128-16,0 0-128 0,-4-2 0 0,3 3 0 16,0-1 128-16,1 1-128 0,-4-2 0 0,1 0 0 15,-1 2 0-15,-1 2 0 0,0 0 0 0,1 0 0 16,2-3 0-16,-2 2 0 0,2 1 0 0,-3-1 0 16,0-1 0-16,1 1 128 0,3-2-128 0,-1 1 0 15,-1-2 0-15,0 2 0 0,-1-4 0 0,0 5 0 16,1-1 0-16,-2 2 0 0,0 1 128 0,2-2-128 15,-3-2 0-15,1-1 0 0,1 3 0 0,0 0 0 16,-3-2 0-16,0 1 0 0,4 0 0 0,-3 0 0 0,-3-1 0 0,-1-1 0 16,-1 1 0-16,-2-1 0 0,0 1 0 0,-5 1 0 15,-1 1 0-15,-1-2 0 0,0 0 0 0,-3 2 128 16,1 0-128-16,-2 0 0 0,3-2 128 0,-3 2-128 16,0-2 176-16,0 1-176 0,1-1 0 0,-2 2 0 15,-2-2 0-15,1 1 0 0,-1 1 0 0,1 1 0 16,-2 0 0-16,0-2 0 0,0 1 0 0,-10 1 0 15,8 0 0-15,-8 0 0 0,7-3 0 0,-7 3 0 16,0 0 0-16,0 0 0 0,8-5 0 0,-8 5 0 16,0 0 0-16,0 0 0 0,0 0 0 0,0 0 160 15,0 0-160-15,0 0 128 0,0 0-128 0,-10-1 0 16,0 0 0-16,-3 0 0 0,-2 1 0 0,-2 0 0 0,-1 0 0 0,-1 1 0 16,-5 0 0-16,-1 0 0 0,-2 3 0 15,-2-1 0-15,-3-1 0 0,-4 3 0 0,-2 3 0 0,-5-2 0 16,-4 1 0-16,-1-1 0 0,-3-2 0 0,0-3 0 15,-2-1 0-15,-1 0 0 0,-2 3 0 0,-1 2 0 16,0 4 0-16,-2-4 0 0,-2 1 0 0,2-2 0 16,-4-2 0-16,4 2 0 0,-4 0 0 0,1 2 0 15,-5 1 0-15,-1 3 0 0,0-2 0 0,-1 0 0 16,-2-2 0-16,0-1 0 0,-2 4 0 0,1-2 0 16,-4 3 0-16,-1-2 0 0,2 0 0 0,0 1 0 15,4 2 0-15,2-2 0 0,0 2 0 0,-1-1 0 16,0 3 0-16,2 0 0 0,4-3 0 0,3 1 0 15,1 1 0-15,3-2 0 0,1 3 0 0,0-3 0 16,-1 1 0-16,1 2 0 0,1-3 0 0,-1 2 0 0,0 2 0 16,-4-5 0-16,2 2 0 0,-1 0 0 0,1 1 0 0,-2 1 0 15,-1-3-144-15,0 0 144 0,0 0 0 0,3-1-192 16,-2 2 192-16,3 0-160 0,0 0 160 16,3 3 0-16,1-4 0 0,-1 3 0 0,1 2 0 0,-2-5 0 15,1-1 0-15,0-2 0 0,1 3 0 0,1-1 0 16,0 2 0-16,1 2 0 0,1-3 0 0,-2 1 0 15,1 3 0-15,0-3-128 0,1 0 128 0,-1-3 0 16,1-1 0-16,3 2 0 0,3 3 0 0,0-2 0 16,2-1 0-16,3 2 0 0,0-2 0 0,2 2 0 15,1-2 0-15,4 2 0 0,2-6 0 0,2 4 0 16,-1-3 0-16,1 0 0 0,1 2 0 0,-1-3 0 16,0 1 0-16,-1 2 0 0,0-3 0 0,1 1 0 0,-2 3 0 0,0-2 0 15,-3 0 0-15,0 0 0 0,-1 1 0 16,-1-1 0-16,1 0 0 0,-2 1 0 0,3-3 0 0,-1 2 0 15,-2-1 0-15,-1-1 0 0,1 1 0 0,0 3 0 16,-2-2 0-16,1 1 0 0,-2-1 0 0,-2 3 0 16,-1-1 0-16,0 2 0 0,0 0 0 0,-1-1 0 15,0-3 0-15,-1 2 128 0,1 4-128 0,0-4 0 16,0 2 0-16,1-2 0 0,-1 3 0 0,-2-2 0 16,1 2 0-16,0 2 0 0,2-2 0 0,-1-2 0 15,0 3 0-15,0-3 0 0,-2 1 0 0,3 1 0 16,0-5 0-16,2 4 0 0,-2-4 0 0,4 3 0 15,-2-3 0-15,3 2 0 0,-2-3 0 0,1-1 0 16,0 1 0-16,0 0 0 0,-1-4 0 0,0 4 0 16,2 5 0-16,-1-4 0 0,2 3 0 0,2-2 0 0,0 0 0 0,1-3 0 15,0 2 0-15,1 1 0 0,-1-3 0 0,2 3 0 16,2-3 0-16,2-1 0 0,3-1 0 0,0 2 0 16,0-1 0-16,4 0 0 0,1 1 0 0,0 2 0 15,1-4 0-15,1 1 0 0,1 0 0 0,3 1 0 16,2-2 0-16,2-1-128 0,1-1 128 0,8-1 0 15,-8 2 0-15,8-2-128 0,0 0 128 0,0 0 0 16,0 0 0-16,0 0-128 0,0 0 128 0,0 0-128 16,0 0 128-16,16 1-128 0,-1-2 128 0,1 1 0 15,0-2-144-15,3 2 144 0,2-2 0 0,5-1 0 16,-5 0 0-16,7-1 0 0,4-1 0 0,5 0 0 16,2-4 0-16,2 2 0 0,0-2 0 0,3 2 0 15,3-3 0-15,3 1 0 0,3-3 0 0,2 3 0 0,-2-2 0 0,3 3 0 16,1-3 0-16,1 1 0 0,-4 1 0 0,6-1 0 15,1 1 0-15,0-1 0 0,-1 2 0 0,2-3 0 16,5-1 0-16,0-1 0 0,0-3 0 0,0-1 0 16,4 2 0-16,3 1 0 0,-1 1 128 0,2-3-128 15,2-4 0-15,-1-1 0 0,1 3 0 0,-1 6 0 16,0-4 0-16,-1 2 0 0,2 0 0 0,-2 2 128 16,0-2-128-16,0 1 0 0,0 3 0 0,1-2 0 15,0 2 0-15,2 1 0 0,-1-2 0 0,-1 2 0 16,-1-4 0-16,0 2 0 0,2-1 0 0,-2 0 0 15,1 2 0-15,-1 1 0 0,0-4 0 0,1 3 0 16,2-3 0-16,-1 4 0 0,2 0 0 0,-3 3 0 16,-1-3 0-16,-1 3 0 0,-1-2 0 0,-1 2 0 15,-1-1 0-15,5-2 0 0,-1 3 0 0,-2-3 0 16,-2 2 0-16,-1-2 0 0,-1 2 0 0,-2 2 0 0,-1-2 0 16,1 0 0-16,0 1 0 0,-3-4 0 0,-1 2 0 0,-2-1 0 15,-3 4 0-15,1-3 0 0,-1 1 0 0,2 0 0 16,1-1 0-16,1-1 0 0,-1-5 0 0,0-2 0 15,-2 2 128-15,2 2-128 0,1 0 0 0,0-3 0 16,2-1 0-16,1 0 0 0,1 1 0 0,0 2 0 16,-3-1 0-16,1 0 0 0,2 0 0 0,-1 2 128 15,-2-1-128-15,3-1 0 0,1 1 0 0,-4 2 0 16,-1-3 0-16,3 1 0 0,3 3 0 0,0 0 0 16,1 2 0-16,1-3 0 0,0-2 0 0,-3 3 0 15,-2-3 0-15,-3 2 0 0,2 2 0 0,-6 1 0 0,-2-1 0 0,-1 0 0 16,-3 1 0-16,-2-1 0 0,-2-2 0 0,-5 5 0 15,-4-2 0-15,-3 3 0 0,0-2 0 0,-3 3 0 16,-2 0 0-16,1 3 0 0,-1-2 0 0,-5-1 0 16,-1-2 0-16,-3 1 0 0,1 1 128 0,-1-2-128 15,-2 0 0-15,-1 2 0 0,-3-3 0 0,-2 2 0 16,0 1 0-16,-3-1 0 0,-1-2 0 0,-2 3 0 16,-8 4 0-16,7-3 0 0,-7 3-176 0,0 0 176 15,8-7-224-15,-8 7 32 0,0 0 16 0,0 0 0 16,0 0 176-16,0 0-208 0,0 0 80 0,-9-7 128 15,-1 5-192-15,-1-1 192 0,-2 2-192 0,-4 1 192 16,-3 3-144-16,0-2 144 0,-2 4 0 0,-3-1 0 16,-5-2 0-16,0 1 0 0,-3 1 0 0,-4-2 0 15,-2 1-160-15,-6 1 160 0,-2 1-128 0,-3-2 128 16,-5 3 0-16,-3 0 0 0,0-2 0 0,-4-3 0 0,-5 0 0 0,0 3 0 16,-4 1 0-16,-4 3 0 0,-4-2 0 0,-4 3 0 15,1-4 0-15,1 3 0 0,-1-3 0 0,-3 1 0 16,-5 4 0-16,-1-1 0 0,0 1 0 0,2 1 0 15,0 3 0-15,-3 1 0 0,-2 0 0 0,0 2-128 16,2-3 128-16,1 1 0 0,2 0 0 0,-1-1 0 16,-3 1 0-16,2 1 0 0,-1-4 0 0,1 4 128 15,-1-1-128-15,2 0 128 0,-3 2-128 0,2-3 0 16,0-4-128-16,1 2 128 0,1 4 0 0,0-4 0 16,0 1 0-16,2 1 0 0,0 1 0 0,2 1 0 15,2 0 0-15,1-1 128 0,-1-2-128 0,0 1 0 16,0-1-128-16,1-2 128 0,3 3 0 0,2 3 0 0,-1-1 0 0,3-1 0 15,0-3 0-15,3 2 0 0,-2 0 0 0,3 2 0 16,0 0 0-16,1-4 0 0,-4 1 0 0,3 1 0 16,0 1 0-16,6 1 0 0,1-4 0 0,1 1 0 15,-2-2 0-15,1-2 0 0,1 4 0 0,-2 0 0 16,-1-2 0-16,0 1 0 0,-2 0 0 0,1 0 0 16,-2 2 0-16,0 1 0 0,-3-1 0 0,0-4 0 15,1 2 0-15,2 0 0 0,3 0 0 0,0 2 0 16,4 1 0-16,-2-2 0 0,4-4 0 0,2 1 0 15,2-3 0-15,3 2 0 0,0-2 0 0,3 2 0 16,3 1 0-16,3 2 0 0,1 0 0 0,4-2 0 16,-2-2 0-16,2 2 0 0,2-1 0 0,-1 0 0 15,2-2 0-15,3 2 0 0,0-2 0 0,2 3 0 16,1-3 0-16,4 3-128 0,2-4 128 0,4 2 0 16,0 0-128-16,1 0 128 0,1 1-128 0,4-3 128 0,0 2 0 0,2-3 0 15,0 1 0-15,3 2-128 0,-1-3 128 0,-1 1 0 16,5 2-144-16,1-4 144 0,5-4-128 0,0 0 128 15,-5 6-160-15,5-6 160 0,0 0-176 0,0 0 176 16,0 0-192-16,0 0 192 0,0 0-144 0,10 8 144 16,3-5 0-16,1 1-144 0,0-4 144 0,2 0-128 15,3-2 128-15,2-1-128 0,3-1 128 0,5-2 0 16,5 0 0-16,3-1 0 0,5-2 0 0,4 0 0 16,5-3 0-16,2-2 0 0,2-2 0 0,5 4 0 15,2-2 128-15,7-3-128 0,4 1 160 0,4-2-32 16,1-1-128-16,2-2 192 0,-1 0-64 0,6 1-128 15,3 0 176-15,4-1-176 0,2-1 176 0,1-1-176 16,0-1 160-16,2 4-160 0,2 1 0 0,3-2 128 0,1 1-128 0,0-1 0 16,-3-2 0-16,4 2 128 0,4 1-128 0,2 0 0 15,-1-4 0-15,-3 1 0 0,3 4 0 0,0 1 0 16,0-1 128-16,2 3-128 0,1 5 0 0,-4-3 0 16,-3-1 0-16,-2 2 0 0,-2 3 0 0,-3 0 0 15,-2 0 0-15,2-4 128 0,-1-2-128 0,-2 4 0 16,-2 3 0-16,-3-4 0 0,-1 2 0 0,0-1 0 15,0-3 128-15,-4 2-128 0,-3 2 0 0,-2-2 0 16,-1 2 0-16,-1 2 128 0,2-3-128 0,-3 3 0 16,-5-1 0-16,-2 4 128 0,-4-2-128 0,0 2 0 15,2 1 0-15,-1-4 0 0,2 3 0 0,-3-2 0 16,-3 2 128-16,0 0-128 0,-5 0 0 0,1 0 0 16,-4 1 128-16,1-4-128 0,2 1 0 0,-1-2 0 0,-3 1 128 0,1-1-128 15,1 1 0-15,0-2 0 0,0-2 160 16,1 3-160-16,-1-2 160 0,2 3-160 0,5-2 0 0,-3-3 0 15,-3 4 0-15,0-3 0 0,-1 2 0 0,0 2 0 16,-3-1 0-16,-3 3 0 0,-3-2 0 0,0 2 0 16,-1 0 0-16,-3 0 0 0,-3 0 160 0,0 1-16 15,-3 2 0-15,-3 0 0 0,-6 3-16 0,0 0 0 16,-5 0 0-16,-3-1 0 0,-2 1 32 0,-4 1 0 16,-4 1 0-16,-10-1 0 0,0 0 32 0,0 0 16 15,0 0 0-15,0 0 0 0,0 0-208 0,0 0 144 16,-14 3-144-16,-2-2 128 15,-3 2-608-15,-6-2-128 0,-3 0-32 0,-3 0-10320 0,-4 1-2080 16</inkml:trace>
  <inkml:trace contextRef="#ctx0" brushRef="#br0" timeOffset="28318.75">14948 8866 9375 0,'0'0'416'0,"0"0"96"0,0 0-512 0,0 0 0 0,0 0 0 0,0 0 0 16,-1-6 704-16,1 6 32 0,0 0 16 0,0 0 0 16,1-9-432-16,-1 9-96 0,0 0-16 0,0 0 0 15,2-8-80-15,-2 8-128 0,0 0 176 0,0 0-176 16,0 0 0-16,0 0 0 0,0 0 0 0,0 0 0 15,0 0 0-15,0 0 0 0,0 0 0 0,-9 0 0 16,9 0 320-16,-8 0 48 0,8 0 16 0,0 0 0 16,-9 2 240-16,9-2 48 0,0 0 16 0,-7 4 0 15,7-4-64-15,0 0-16 0,0 0 0 0,0 0 0 0,0 0-272 0,0 0-48 16,0 0-16-16,0 0 0 0,0 0 144 0,0 0 32 16,9 6 0-16,1-4 0 0,-10-2-48 0,15 2 0 15,0-2 0-15,0 0 0 0,2 0-48 0,0 0-16 16,2 0 0-16,2 0 0 0,5 0-64 0,0-2-16 15,0 1 0-15,3 1 0 0,0-1-16 0,0 0-16 16,1-2 0-16,-2-1 0 0,-2 2-32 0,2-1 0 16,3 1 0-16,-1 0 0 0,1 0-16 0,-1-1-16 15,3-2 0-15,2 4 0 0,-1 1-160 0,3 0 192 16,0 0-192-16,0 0 192 0,-1-3-192 0,0 3 0 0,-3 0 144 0,-1 0-144 16,-2-1 0-16,1 1 0 0,-1-1 0 0,-2 1 0 15,-1 0 0-15,-2 1 0 0,1 0 0 0,-2-1 128 16,0 0-128-16,0 2 0 15,1-1 0-15,0 0 128 0,3-1-128 0,0 0 0 0,0-1 0 0,-1 0 0 16,0-1 0-16,0 2 0 0,-3-1 0 0,3 1 0 16,-4-1 0-16,1 0 0 0,1-1 128 0,1 0-128 15,1 1 0-15,-2 1 0 0,-1-3 0 0,0 3 0 16,2 0 0-16,-1 3 0 0,2-3 0 0,0 2 0 16,-1-3 0-16,1 1 0 0,0 0 0 0,-1 0 0 15,1 0 0-15,1 0 0 0,-3 0 0 0,0 0 0 16,-1-1 0-16,-1 1 0 0,-3 0 0 0,5 0 0 15,1-3 0-15,-1 3 0 0,1 0 0 0,-1 0 0 16,2 0 0-16,1 0 0 0,-3 0 0 0,1 0 0 16,3 0 0-16,-3 0 0 0,-1 0 0 0,0 0 0 0,0 0 0 0,1 0 0 15,-2 0 0-15,-1 0 0 0,-1 0 0 0,-2 0 0 16,0 0 0-16,-1 0 128 0,-1 0-128 0,1 0 0 16,3 0 0-16,-2 3 128 0,-2-2-128 0,-2 0 0 15,1-1 0-15,1 0 0 0,1 0 0 0,0 1 0 16,1-1 0-16,1 0 0 0,-1 0 0 0,1 0 0 15,-1 0 128-15,2 0-128 0,-1 0 144 0,0 0-144 16,0-1 192-16,-1 1-192 0,2 0 160 0,-3 0-160 16,0 0 128-16,-1 0-128 0,-2 0 128 0,-1-1-128 15,2-3 0-15,-2 3 128 0,-1 1 0 0,3 1 0 16,0-2 0-16,0 1 0 0,-3 0-128 0,0 0 192 16,0 0-192-16,0 0 192 0,-1 1-192 0,2-1 0 0,-1 0 0 0,0 0 0 15,-1 3 128-15,1-3-128 0,-2-4 0 0,1 4 128 16,0 1-128-16,-1 2 128 0,2-6-128 0,0 3 128 15,0-3 16-15,-2 2 0 0,0 0 0 0,1 1 0 16,0-1-144-16,-2 1 192 0,1-2-192 0,0 2 192 16,-1-1-192-16,1 1 0 0,1-1 144 0,-1 1-144 15,-2-1 0-15,-10 1 128 0,11-2-128 0,-1 2 0 16,0-1 0-16,1 1 144 0,-11 0-144 0,11 0 0 16,-11 0 144-16,12 0-144 0,-12 0 0 0,11 0 144 15,-1 0-144-15,-10 0 0 0,10-1 0 0,-10 1 0 16,0 0 128-16,10 1-128 0,-10-1 128 0,9 0-128 15,-9 0 0-15,9 0 0 0,-9 0 128 0,10 0-128 16,-10 0 0-16,12 0 0 0,-12 0 144 0,9 0-144 16,-9 0 144-16,0 0-144 0,0 0 192 0,11 0-192 15,-11 0 224-15,0 0-64 0,0 0-16 0,0 0 0 0,0 0 0 16,0 0 0-16,0 0 0 0,0 0 0 0,0 0-16 0,0 0-128 16,0 0 192-16,0 0-64 0,0 0-128 0,0 0 0 15,0 0 0-15,0 0 0 0,0 0 0 0,0 0 128 16,0 0-128-16,0 0 0 0,0 0 0 0,0 0 0 15,0 0 0-15,0 0 0 0,0 0 0 0,0 0 128 16,0 0-128-16,0 0 0 0,0 0 0 0,0 0 0 16,0 0-224-16,0 0 80 15,0 0-1392-15,-11 0-288 0,11 0-48 0,-10-3-16 0</inkml:trace>
  <inkml:trace contextRef="#ctx0" brushRef="#br0" timeOffset="29773.03">18504 8784 12431 0,'0'0'544'0,"0"0"128"0,0 0-544 0,0 0-128 0,0 0 0 0,0 0 0 15,-8 1 912-15,8-1 160 0,0 0 16 0,0 0 16 16,0 0 0-16,0 0 0 0,0 0 0 0,0 0 0 16,0 0-240-16,0 0-48 0,-2-10-16 0,2 10 0 15,0 0-224-15,0-8-32 0,0-2-16 0,0 10 0 16,3-8-80-16,-3 8 0 0,5-8-16 0,-5 8 0 15,7-9-128-15,-2 2-32 0,0-2 0 0,-1 4 0 16,-4 5-96-16,4-9-32 0,-4 9 0 0,5-7 0 16,-1-5-144-16,-2 2 192 0,1-3-192 0,-1 2 192 15,-1 2-64-15,1-2-128 0,-1 1 192 0,-1-2-64 16,3-1 48-16,-1 2 0 0,-1-2 0 0,1-2 0 0,-1-2-48 16,0 1-128-16,0-1 192 0,2 1-64 0,0-1-128 0,-2 3 160 15,3-1-160-15,-3 0 160 0,-1 1-160 0,1 0 0 16,2 1 0-16,-2 0 0 0,-1-2 0 0,1 1 0 15,0 4 128-15,1-3-128 0,-2 3 0 0,1 0 0 16,2 0 0-16,-1 2 128 0,-2 8-128 0,3-7 0 16,-3 7 144-16,3-9-144 0,-3 9 0 0,0 0 144 15,0 0-144-15,0 0 0 0,4-9 0 0,-4 9 0 16,0 0 0-16,0 0 0 0,0 0 0 0,0 0 0 16,0 0 0-16,0 0 0 0,0 0 128 0,0 0-128 15,0 0 0-15,0 0 0 0,0 0 0 0,3 14 0 0,-2 0 0 16,-1 1 0-16,0-1 0 0,-1 0 0 15,0 0 0-15,-1 2 0 0,2 2 0 0,-1-1 0 0,0-2 160 0,-1 3-160 16,0 0 160-16,1-1-160 0,-1 0 192 0,1 1-192 16,-3 1 208-16,2-1-64 0,-1-1-16 0,2 1 0 15,0 0 16-15,-2 1 0 0,1-1 0 0,-2 0 0 16,4-1-16-16,0 1 0 0,0-2 0 0,0-1 0 16,-1-3-128-16,1 4 192 0,0-4-192 0,0 1 192 15,0-5-192-15,0-8 160 0,0 11-160 0,1-4 160 16,-1-7-160-16,0 0 192 0,2 10-192 0,-2-10 192 15,0 0 0-15,0 0 0 0,0 0 0 0,0 0 0 16,0 0 96-16,0 0 32 0,0 0 0 0,0 0 0 16,0 0 0-16,0 0 16 0,3-13 0 0,-1-1 0 15,-2 1-64-15,2 2-16 0,-2-3 0 0,1 2 0 16,1 0-64-16,1-2 0 0,0-3-16 0,-1-1 0 0,1-1-48 0,0 0 0 16,0 0 0-16,0 1 0 0,-2 2-128 15,1-1 0-15,1 2 144 0,-1-1-144 0,0-2 0 0,-1 0 0 16,2 2 0-16,-1 2 0 0,-1 1 0 0,1-1 0 15,-2 2 0-15,0 4 0 0,0-5 0 0,0 4 0 16,0-3 0-16,0 12 0 0,0-6 0 0,0 6 0 16,0 0 0-16,0 0 0 0,-2-9 0 0,2 9 0 15,0 0 0-15,0 0 0 0,0 0 0 0,0 0 0 16,0 0 0-16,-2 12 0 0,-2-3 0 0,1 2 0 16,3-11-144-16,-2 17 144 0,-1-1 0 0,1 2 0 15,1 0 0-15,-1 2 0 0,0-1 0 0,-2 3 0 16,-2-2 0-16,2 4 0 0,-3-1 0 0,2-1-144 0,0-1 144 0,0 0 0 15,0-4 0-15,0 0 0 0,4-2 0 0,-2-2 0 16,2 0 0-16,0-5 0 0,1 4 0 0,0-12 0 16,0 0 0-16,0 0 0 0,0 10 0 0,0-10 0 15,0 0 0-15,0 0 128 0,0 0-128 0,0 0 192 16,0 0 48-16,0 0 0 0,9-9 0 0,-2-2 0 16,1 2 80-16,-1-4 0 0,1 0 16 0,-2-2 0 15,-1-3-80-15,1-1 0 0,0-1-16 0,-1 0 0 16,0-2-80-16,0 0-16 0,0-4 0 0,-1 3 0 15,-1 2-144-15,0 4 0 0,0-2 0 0,1 3 0 16,-2 1 0-16,1 4 0 0,-2 3 0 0,-1 8 0 16,0 0 0-16,0 0 0 0,0 0 0 0,0 0 0 15,0 0 0-15,0 0 0 0,0 0 0 0,-1 15 0 16,-2 3-144-16,1 2 144 0,-2 5 0 0,0 1 0 0,0 0 0 16,1 4-128-16,-1 1 128 0,-3-2 0 0,2 1 0 0,1-3 0 15,2 0 0-15,-2-3 0 0,2-4-176 0,2 1 176 16,-2-6-160-16,2-1 160 15,0-1-1168-15,4-4-144 0,-4-9-32 0,9 8-10240 16,0-5-2064-16</inkml:trace>
  <inkml:trace contextRef="#ctx0" brushRef="#br0" timeOffset="36342.18">5948 10032 7935 0,'0'0'352'0,"-7"-8"80"0,1 3-432 0,0-1 0 0,0-2 0 0,6 8 0 16,0 0 816-16,0 0 80 0,0 0 0 0,-8-4 16 16,2-2 48-16,6 6 16 0,0 0 0 0,0 0 0 0,0 0-80 0,-5-9 0 15,5 9-16-15,0 0 0 0,0 0-304 0,0 0-64 16,0 0-16-16,0 0 0 0,9-2-48 0,1-1-16 15,-1 1 0-15,4 0 0 0,-13 2 96 0,13-2 32 16,3 2 0-16,3 0 0 0,3 0 0 0,2 0 0 16,0-2 0-16,5 2 0 0,6 2-64 0,3 0-16 15,1-4 0-15,3 0 0 0,0 0-32 0,3-1-16 16,-2 2 0-16,1-1 0 0,2 0 0 0,1 0 0 16,2 0 0-16,3 2 0 0,1 0-128 0,2 0-32 15,-1 0 0-15,0-2 0 0,-2-1-48 0,-1 1-16 16,-2-1 0-16,1 2 0 0,-2 1 16 0,2 0 0 15,-1 0 0-15,1 1 0 0,-2-2-32 0,-2 0 0 16,-4 1 0-16,0-3 0 0,-4 1 0 0,1-2-16 0,-3 1 0 0,-2 2 0 16,2 0-32-16,-6 0 0 0,1-2 0 15,-1 0 0-15,0 2 16 0,-4 0 0 0,0 0 0 0,-5-3 0 16,-3 0 80-16,-3 0 16 0,-1 2 0 0,-2-1 0 16,-2-1-48-16,-10 4 0 0,0 0 0 0,0 0 0 15,0 0-16-15,0 0-16 0,0 0 0 0,0 0 0 16,0 0 0-16,0 0 0 0,-13-1 0 0,-3-2 0 15,-1 1-48-15,-1-1-128 0,-2 0 192 0,-3-3-64 16,-2 4-128-16,-2-1 128 0,-2 1-128 0,-2 1 128 16,-2-1-128-16,-1 1 0 0,-3-1 144 0,-1 2-144 15,-5 0 0-15,-6 0 144 0,-4-4-144 0,-3 2 0 16,-1 1 128-16,-2 1-128 0,0 0 0 0,-2 0 0 0,-2-2 0 0,0 0 0 16,-4 0 0-16,0 2 0 0,1 0 0 0,5 0 0 15,3 0 0-15,3 2-144 16,3 1 144-16,4 1 0 0,3 1 160 0,1-1-160 0,-3-3 0 0,6 1 0 15,3 0-128-15,2-1 128 0,5 0 0 0,3-1-128 16,3 0 128-16,6 1 0 0,4 3 0 0,6-1-128 16,0-3 128-16,9 0 0 0,0 0-160 0,0 0 160 15,0 0-128-15,13 2 128 0,4 0-192 0,4-1 32 16,5 0 16-16,4 0 0 0,6 1 144 0,3-2-128 16,3 0 128-16,5-2-128 0,3 0 128 0,2-1 0 15,1 2-144-15,4 1 144 0,6 1 0 0,4 2 0 16,3-2-144-16,1-1 144 0,-4 0 0 0,1 1 0 15,-1 2 0-15,2-2 0 0,1 2 0 0,0-3 0 16,-2-3 0-16,-3 3 0 0,-4-1 0 0,-1-2 0 0,-4 0 0 0,-3 1 0 16,-1-1 0-16,-2 0 0 0,-3-2 0 0,-4 2 144 15,-2 0-144-15,-6 1 0 0,-4 1 0 0,-3-1 128 16,-6-7-128-16,-5 5 0 0,-4 0 144 0,-2 3-144 16,0-1 128-16,-11 2-128 0,0 0 128 0,0 0-128 15,0 0 128-15,0 0-128 0,-11-2 160 0,-4 4-160 16,-4 1 144-16,-5 1-144 0,-4 0 128 0,-5-1-128 15,-6-1 128-15,-5 0-128 0,-3-2 0 0,0 3 128 16,-1 1-128-16,0-2 0 0,-3 2 0 0,1 2 0 16,2-1 0-16,0-1 0 0,-1-3 0 0,5 1 0 15,2-1 0-15,5 3 0 0,5-2 0 0,6 0 0 16,3-4 0-16,6 4 0 0,4 0 0 0,5-1 0 16,8-1 0-16,0 0 0 0,0 0 0 0,11 0 0 15,4 3-160-15,8-2 160 0,6-2 0 0,8 0-144 16,5-1 144-16,4 1 0 0,1-4-144 0,4-3 144 15,-2 2 0-15,1-2 0 0,1 5 0 0,2-2 0 0,-1-2 176 0,-2-2-48 16,-3 2-128-16,1-2 192 0,-2 4-16 0,-3 0-16 16,-5-3 0-16,-2 3 0 0,-4-3-160 0,0 3 0 15,-6 1 0-15,-2 1 128 16,-2-2-1120-16,-2 1-224 0,-6 0-64 0,-1 1-14976 0</inkml:trace>
  <inkml:trace contextRef="#ctx0" brushRef="#br0" timeOffset="37325.36">8150 9928 6447 0,'0'0'272'0,"0"10"80"0,0-10-352 0,0 0 0 0,-2 11 0 0,2-11 0 16,-1 14 1824-16,-1-5 288 0,2-9 64 0,0 0 16 15,0 0-752-15,-1 12-160 0,1-12-16 0,0 0-16 0,0 0-16 0,0 11 0 16,0-11 0-16,0 0 0 0,0 0-128 15,0 0-16-15,0 0-16 0,0 0 0 0,0 0-48 0,0 0 0 16,0 0 0-16,-6-8 0 0,6 8-128 0,-4-8-16 16,0-5-16-16,2 1 0 0,0 1-208 0,0-3-32 15,-1-3-16-15,1 0 0 0,-1-2-160 0,2-3-16 16,0-2-16-16,-1-2 0 0,1-2-96 0,1-2-32 16,0-6 0-16,0 0 0 0,0-5-160 0,1 0-128 15,2-2 144-15,-1 0-144 0,0 2 0 0,0 3 0 16,1-1 0-16,-1 2 0 0,1 1 0 0,1 2 0 15,-2 1 0-15,1 0 0 0,-1 1 0 0,2 6-128 16,-4 1 128-16,1 5 0 0,2 2 0 0,-2 4 0 16,-1 5-128-16,0 0 128 0,0 9 0 0,0 0-160 0,0 0 160 15,0 0-128-15,0 0 128 0,0 0-160 0,5 13 160 0,0 1-160 16,-1-1 160-16,0 2 0 0,0 5 0 0,0 2 0 16,1-1-176-16,-3 5 176 0,2 0-208 0,0 4 80 15,1-1 128-15,-1 5 0 0,0 6 0 0,-2-2 0 16,-1 1 0-16,1-1 0 0,-2 0 0 0,1 2 0 15,-1-1 0-15,1-2-160 0,0-3 160 0,1-3 0 16,-1-3 0-16,-1-5 0 0,0-4 0 0,0-4 0 16,3-1 0-16,-3-2 0 0,0-1 0 0,-3-3 0 15,3-8 0-15,-3 11 0 0,3-11 0 0,0 0 0 16,0 0 160-16,0 0-160 0,-7 4 160 0,7-4-160 16,-10-1 256-16,2-2-64 0,2-3 0 0,1-5 0 15,-2 1 80-15,2 0 16 0,0-6 0 0,0-2 0 0,-3-1-64 0,1-3-16 16,0-3 0-16,2-4 0 15,-2-8-64-15,2-3-16 0,0-2 0 0,1 4 0 0,0 1-128 0,0-1 0 16,2-3 144-16,-1 5-144 0,2 0 0 0,1 4 0 16,-3 0 0-16,3 2 0 0,3 5 0 0,-2-2 0 15,0 4 0-15,1 3 0 0,0 2 0 0,1 4 0 16,-1 2 0-16,1 5 0 0,1-3 0 0,-4 10 0 16,1-5 0-16,-1 5-128 0,0 0 128 0,0 0-192 15,6 12 192-15,-1 4-192 0,0 1 192 0,-2 5-192 16,-1 1 192-16,2 6-192 0,0 4 192 0,-1 4-128 15,-1 4 128-15,-2 3-128 0,0 7-16 0,-4 5 0 16,0 5 0-16,-1-4 0 0,0-1-176 0,1-4-16 16,1-5-16-16,1-7 0 0,1-5 192 0,0-3 160 0,0-4-208 15,-1-4 80-15,1-10 128 0,0 0 0 0,0 0 0 0,-2-5 0 16,3-9 0-16,0 0 0 0,0 0 0 0,0 0 128 16,0 0 192-16,0 0 32 0,0 0 16 0,0 0 0 15,-5-9 112-15,1-1 32 0,0 0 0 0,2-6 0 16,2-3-240-16,-3 0-32 0,2-1-16 0,1-3 0 15,0-1-80-15,4-4-16 0,-3-3 0 0,3-4 0 16,0-6-128-16,1-2 0 0,0 1 144 0,0-2-144 16,1 2 0-16,1 1-320 0,-2 1 64 0,0 10 16 31,1 3-1264-31,-3 7-256 0,0 2-48 0,0 5-9392 0,0 3-1888 0</inkml:trace>
  <inkml:trace contextRef="#ctx0" brushRef="#br0" timeOffset="38009.01">5838 10041 11567 0,'-11'-5'512'0,"11"5"112"0,0 0-496 0,0 0-128 0,0 0 0 0,0 0 0 16,-5-5 688-16,5 5 112 0,-2-10 32 0,2 10 0 15,0 0-384-15,8-8-64 0,0-1 0 0,1 4-16 16,0-1 208-16,-1-1 64 0,1 1 0 0,1-1 0 0,1 5 0 0,1-1 0 16,4 1 0-16,0 1 0 0,2 1-192 0,2 2-16 15,3 2-16-15,4 2 0 0,3-1-80 0,5-1-16 16,4-1 0-16,4 3 0 0,2 0 16 16,-1 0 0-16,1-3 0 0,2 4 0 0,1-6 160 0,2 2 16 15,-1 0 16-15,2 5 0 0,4-6 16 0,2 2 0 16,1 3 0-16,1-4 0 0,-2-5-48 0,0 1-16 15,1-2 0-15,-1 3 0 0,0 3-144 0,1 2-16 16,5-1-16-16,-2-3 0 0,-2-1-304 0,-1 1 160 16,-4 0-160-16,-4 1 128 0,-3-1-128 0,-3 3 0 15,-2 1 144-15,-1-1-144 0,-3 1 0 0,-2 1 144 0,-4-1-144 16,-5 0 0-16,-1 0 160 0,-4 2-160 16,-3-4 128-16,-3 1-128 0,-4-1 144 0,-2-2-144 0,-10-1 160 0,0 0-160 15,0 0 0-15,0 0 0 0,0 0 0 0,0 0 0 31,0 0-1744-31,0 0-352 0,-12-8-64 0</inkml:trace>
  <inkml:trace contextRef="#ctx0" brushRef="#br0" timeOffset="38397.18">7542 9557 13823 0,'-12'-9'1216'0,"6"4"-960"0,-2 2-256 0,8 3 0 0,-7-3 416 0,7 3 32 15,0 0 16-15,0 0 0 0,0 0 272 0,0 0 48 16,0 0 16-16,6 14 0 0,2-5-32 0,2 3 0 16,0-3 0-16,3 2 0 0,3 2 192 0,2 1 48 15,3-1 0-15,4 1 0 0,-1-2-304 0,4 1-48 16,2 5-16-16,-3 2 0 0,-3 0-192 0,0 1-64 15,-1-3 0-15,-1 1 0 0,-2 1-64 0,-2 0-32 16,0-1 0-16,-6-1 0 0,-1 0 96 0,-4 0 0 16,0 0 16-16,-2 1 0 0,-3-4 64 0,-1 1 16 15,-1 2 0-15,-2-1 0 0,-3-1-32 0,-2-1-16 16,-1 2 0-16,-3 1 0 0,0 2-64 0,-2-2-16 0,-1 0 0 0,-1-3 0 16,0-4-112-16,0 2-32 0,-1 0 0 0,1-2 0 15,0 2-80-15,1-2-128 0,0-4 176 0,1-1-176 16,2 1 0-16,-1-6 0 0,5 0 0 0,7-1 0 31,0 0-1600-31,0 0-320 0,0 0-64 0</inkml:trace>
  <inkml:trace contextRef="#ctx0" brushRef="#br0" timeOffset="39143.37">8180 10073 5519 0,'0'0'240'0,"0"0"64"0,0 0-304 0,0 0 0 0,0 0 0 0,2 11 0 16,-2-11 1920-16,3 10 336 0,-3-10 64 0,0 0 16 16,0 0-800-16,0 0-144 0,0 0-48 0,0 0 0 15,0 0-384-15,0 0-96 0,0 0-16 0,0 0 0 16,0 0-32-16,0 0-16 0,0 0 0 0,0 0 0 15,0 0-112-15,0 0-32 0,0 0 0 0,5-7 0 16,-1-7-64-16,-2 1-16 0,2 3 0 0,-1-3 0 16,-2 0 16-16,0 2 0 0,-1-2 0 0,0-2 0 15,0-3-64-15,1-3-16 0,-1-9 0 0,2 5 0 0,-2-3-64 0,0 0-32 16,0-5 0-16,1-3 0 0,-1-2-128 0,1-1-32 16,0-1 0-16,-1 0 0 0,-1-1-80 0,0 3-32 15,-2 0 0-15,1 2 0 0,-2 1 112 0,-1 3 0 16,-1 1 16-16,1 7 0 0,1-1-48 0,-1 4-16 15,0 1 0-15,-1 4 0 0,1 0-208 0,2 4 128 16,-3 1-128-16,3 0 0 0,0 2 0 0,-1-2 0 16,3 4 0-16,0-2 0 0,1 9 0 0,0 0 0 15,-2-6 0-15,2 6 0 0,0-10 0 0,0 10 0 16,0 0 0-16,0 0 0 0,3-8 0 0,-3 8 0 0,5-7 0 0,-5 7 0 16,0 0 0-16,0 0-160 0,0 0 160 15,0 0-192 1,0 0-320-16,9 3-80 0,-9-3-16 0,10 5 0 15,-2 2-1568-15,-8-7-304 0,9 10-64 0,-2-4-10576 0</inkml:trace>
  <inkml:trace contextRef="#ctx0" brushRef="#br0" timeOffset="39593.86">7928 9633 5519 0,'0'0'496'0,"-8"7"-496"0,-2 0 0 0,0 2 0 16,0-3 1552-16,1 2 224 0,-1-1 32 0,1-3 16 0,1 0-256 15,8-4-48-15,-9 4-16 0,9-4 0 16,0 0-112-16,0 0-32 0,0 0 0 0,0 0 0 0,-5-9-128 0,5 0-16 16,0-1-16-16,2-2 0 0,1 2-240 0,4-4-32 15,0 1-16-15,2-3 0 0,0-4-272 0,1-2-48 16,0-5-16-16,2 1 0 0,-1-1-224 0,1 0-48 15,-2-2-16-15,1 0 0 0,2-4 0 0,0 0 0 16,0 1 0-16,-1 3 0 0,1-1-32 0,2 2 0 16,-1 1 0-16,1-3 0 0,1 2-96 0,-1 0-32 15,-1 3 0-15,1 0 0 0,2 3-128 0,-1 4 128 16,1 2-128-16,-2 3 128 0,-1 1-128 0,0 4 0 16,0 2 0-16,-1 4 0 0,-2-4 0 0,-1 3 0 0,-10 3 0 0,10 5 0 15,-1 3-128-15,-2 4 128 0,-2 1 0 0,-1 4 0 16,-2 2 0-16,1 4 0 0,-2-1-144 0,2 8 144 15,-3 2 0-15,2 2-128 0,1-1 128 0,0-1 0 16,3 1 0-16,-1-5 0 0,0-2 0 0,1 0 0 16,-1 4 0-16,0-4 0 0,2-5 0 0,-1 0 0 15,2-2 0-15,-1 0 0 0,2-3 128 0,-1 0-128 16,-2-5 0-16,2 2 128 0,-1 2-128 0,0-2-10512 16,-1-4-2160-16</inkml:trace>
  <inkml:trace contextRef="#ctx0" brushRef="#br0" timeOffset="44340.98">14989 8852 8063 0,'0'0'352'0,"0"0"80"0,0 0-432 0,0 0 0 0,0 0 0 0,0 0 0 16,0 0 128-16,0 0-128 0,0 0 0 0,0 0 128 16,-6 7-128-16,6-7 0 0,-5 11 0 0,-2-4 0 15,7-7 0-15,0 0 0 0,-9 6 128 0,9-6-128 16,-8 6 672-16,8-6 48 0,0 0 16 0,0 0 0 0,0 0 48 0,0 0 16 15,0 0 0-15,0 0 0 0,0 0-112 0,0 0-32 16,0 0 0-16,0 0 0 0,0 0 0 0,0 0 0 16,0 0 0-16,12-1 0 0,0-3-240 0,-1 3-48 15,-1 0-16-15,3-1 0 0,2 1-16 0,0 0 0 16,6-2 0-16,-2 3 0 0,1 0-16 0,2 0 0 16,-2 0 0-16,2-1 0 0,2 0 48 0,1-2 0 15,0-3 0-15,1 2 0 0,1 1-32 0,0 2 0 16,2-4 0-16,-2 0 0 0,4 4 16 0,2-1 0 15,2 0 0-15,2-1 0 0,2 2 32 0,3 0 0 16,0 1 0-16,2-1 0 0,3-3-208 0,-1 0-48 16,-3-1 0-16,2 2 0 0,2 1 0 0,1 1 0 0,0 1 0 0,3-3 0 15,1 2 0-15,2 1-128 0,0 1 192 0,0-1-64 16,-3-3-128-16,-2 1 192 0,1 1-192 0,1-1 192 16,-2 1-48-16,5 0 0 0,2 1 0 0,1 0 0 15,1-1-144-15,-2-1 0 0,-4 0 144 0,2 0-144 16,-1 0 0-16,2 2 144 0,-3 2-144 0,3-2 0 15,3-2 192-15,0 1-192 0,0-1 192 0,-5 1-192 16,-2 1 192-16,-2 0-64 0,2-1 0 0,-4 1-128 16,-1 0 224-16,-1 0-64 0,2-1-16 0,-2 1 0 15,-1 1-144-15,0 0 0 0,-3-1 0 0,-2 0 0 16,-1-1 0-16,-2 0 160 0,-2-1-16 0,1 2 0 16,-4 0 16-16,1-1 0 0,-1 1 0 0,-1 0 0 15,2 0 16-15,-2 0 0 0,1 0 0 0,-1 0 0 16,1-1-48-16,-3-1-128 0,1 1 192 0,-1 1-64 0,-3 0-128 15,0 0 128-15,-2-1-128 0,-4 0 128 0,-2-2-128 0,1 3 0 16,0 0 144-16,0 0-144 0,-4 0 0 0,-2 0 144 16,1 0-144-16,-3 3 0 0,-10-3 128 0,11 3-128 15,-11-3 0-15,8 3 0 0,-8-3 144 0,0 0-144 16,0 0 0-16,0 0 144 0,0 0 48 0,0 0 0 16,0 0 0-16,0 0 0 0,0 0-192 0,0 0 0 15,0 0 144-15,0 0-144 0,-12 1 128 0,-4 2-128 16,1-2 128-16,-1 0-128 0,0 1 0 0,0-1 144 15,-2 3-144-15,-2-3 0 0,-3-1 0 0,-1 1 0 16,-4 1 0-16,-3-2 0 0,-1-2 0 0,-3 2 0 16,-3-1 0-16,-2 0 0 0,2 1 0 0,-2 0 0 15,-1-2 0-15,-4 2 0 0,-4 0 0 0,-5 0 0 0,-3 0-144 16,-3 0 144-16,-2-2 0 0,0 1-128 0,1-1 128 16,-1 1 0-16,-2 1 0 0,-3 0-160 0,-5 0 160 0,-3 0 0 15,-2 0-192-15,-2 0 64 0,3 0 128 0,-2 3-208 16,0 0 64-16,-4-1 16 0,-3-2 0 0,4 0 0 15,3 0 128-15,3 0 0 0,4 0 0 0,-3 0 0 16,-2 1 0-16,1-1 0 0,1-3 0 0,4 3 0 16,3 0 0-16,5 2-128 0,3 0 128 0,2 0 0 15,-1-2 0-15,2 1 0 0,1-1 0 0,7 0 0 16,1 0 0-16,6 2 0 0,2 1 0 0,3 1 0 16,3-3 0-16,4 3 0 0,4-3 0 0,6 2 0 15,-1-1 0-15,6 2 0 0,3-3 0 0,3 2 0 16,-1 2 0-16,9-5 0 0,0 0 0 0,0 0 0 15,0 0 0-15,0 0 0 0,0 0 0 0,9 5 0 16,1 0 0-16,3 0 128 0,2-1-128 0,6-3 128 0,3-1 0 0,4-1 16 16,2-2 0-16,6 2 0 0,3-1-16 0,4 0-128 15,4 0 192-15,5-1-64 0,3 1-128 0,2 0 160 16,2 1-160-16,2-3 160 0,-4-2-160 0,7 2 0 16,4 2 0-16,2 0 128 0,0-1-128 0,0-3 0 15,-1 3 0-15,1 1 0 0,-2 2 0 0,3 0 0 16,3 0 128-16,-3-1-128 0,-1 0 0 0,1-2 0 15,-3 1 0-15,-2 2 0 0,0-2 0 0,0 2 0 16,-2 2 0-16,-2-4 0 0,-2-1 0 0,-3-1 128 16,-4 0-128-16,-3-1 0 0,-2 0 0 0,-5 4 0 15,-2-1 0-15,0 1 0 0,-3 0 0 0,0-1 0 16,-3 1 128-16,-3 1-128 0,0-1 0 0,-4 0 0 0,-4 1 0 16,-1-2 0-16,-3 0 0 0,-2-1 0 0,-4 2 0 0,-1 1 0 15,-4 0 0-15,-9 0 0 0,12-1 0 0,-12 1 0 16,0 0 0-16,0 0 128 0,0 0-128 0,0 0 0 15,0 0 0-15,0 0 0 0,0 0 128 0,0 0-128 16,0 0 0-16,0 0 0 0,-8-3 0 0,-3 2 0 16,0 1 0-16,0 0 0 0,-2 0 0 0,-2 0 0 15,-2 0-192-15,-2 0 192 0,-3 0-160 0,-1 0 160 16,2 0-144-16,-7 1 144 0,-1 1-128 0,-1-2 128 16,-1-2-272-16,-1 1 16 0,-2 0 16 0,-3-1 0 15,-5 2 32-15,-1 2 0 0,-1-1 0 0,-4 0 0 16,-4-1-32-16,-4 0 0 0,-5 0 0 0,2 0 0 15,1 0 16-15,0 2 0 0,-3-1 0 0,-2 1 0 16,0 2 48-16,-5-1 16 0,-2-1 0 0,2-2 0 0,2 1 16 16,0 1 0-16,1-1 0 0,-4 2 0 0,-1 2 144 0,0-2-128 15,-1 0 128-15,2-3-128 0,5 1 128 0,1 2 0 16,7 1 0-16,2 1-128 0,0-3 128 0,2 1 0 16,0-3 0-16,1 0 0 0,2 1 0 0,4 2 0 15,5-2 0-15,1 1 0 0,6 0 0 0,2-1 0 16,0 2 0-16,4-2 0 0,3 0 0 0,3 2 0 15,3 2 0-15,0-1 0 0,4-3 0 0,3 1 0 16,2 0 0-16,9-2 0 0,-9 0 0 0,9 0 0 16,0 0 0-16,0 0 0 0,0 0 0 0,0 0 0 15,0 0 0-15,0 0 0 0,0 0 0 0,11 1 0 16,-1 0 0-16,1 0 0 0,0-1 0 0,2 0-128 16,1 0 128-16,2 0 0 0,3 2 0 0,2-2 0 0,0-2 0 15,3 2 0-15,6 3 0 0,3-1 0 0,5 1 0 0,4-2 0 16,4-1 128-16,3 0-128 0,5 0 160 0,1-1-160 15,3 0 192-15,0-1-64 0,1 1-128 0,4 1 192 16,5 1 64-16,0-1 0 0,2-1 0 0,-1 0 0 16,-2-2-256-16,-3 2 0 0,0-1 0 0,5-2 0 15,2 3 192-15,2-2-64 0,0 0-128 0,0 1 192 16,-2-1-192-16,0 1 144 0,2 1-144 0,0 1 128 16,2 0-128-16,-2 0 0 0,-4-4 144 0,-2 2-144 15,-2 1 0-15,-2 0 0 0,0-2 0 0,1 2 128 16,-1 0-128-16,-4 1 0 0,-3-3 0 0,-2 1 0 15,-5-3 0-15,-2 2 0 0,-1 1 0 0,-4 0 0 16,-3 2 0-16,0 0 0 0,-3 0 0 0,-2 0 0 16,-4 0 128-16,-2 0 0 0,-1-1 0 0,-3 1 0 0,-5 0-128 15,-4 1-192-15,-3 1 64 0,-12-2 0 16,0 0-448-16,0 0-64 0,0 0-32 0,0 0-8736 16,0 0-1760-16</inkml:trace>
  <inkml:trace contextRef="#ctx0" brushRef="#br0" timeOffset="45163.98">14759 8846 4607 0,'0'0'400'0,"0"0"-400"16,0 0 0-16,0 0 0 0,0 0 1248 0,0 0 160 15,10 1 48-15,-10-1 0 0,12 0-256 0,2 0-48 16,-2-1-16-16,2 1 0 0,0 1-368 0,4 1-64 16,2-2 0-16,5 3-16 0,1 0-48 0,4-1-16 15,1 4 0-15,6 0 0 0,4-2-304 0,1-2-64 16,4 0-16-16,1 0 0 0,1 1 32 0,1-2 16 16,0-1 0-16,2 0 0 0,1 5 16 0,5 0 0 0,3-1 0 15,2-2 0-15,1-2 16 0,-1-1 0 0,-4-1 0 16,3-1 0-16,3 2 16 0,3 0 16 0,2 2 0 15,2-1 0-15,0-1-80 0,-1-3-16 0,-4-3 0 0,1 4 0 16,-1 3-64-16,1 0 0 0,1 0-16 0,3 0 0 16,1-2-176-16,-3 1 160 0,-1-4-160 0,-2 1 160 15,1 4-160-15,-1 4 160 0,4 0-160 0,-1-2 160 16,0-3-160-16,-5 0 128 0,-1-2-128 0,-5 3 128 16,2 4-128-16,-4-1 0 0,2 0 144 0,1 0-144 15,0 1 160-15,-3-4-32 0,-3 0-128 0,-4 0 192 16,-1-3 64-16,-1 6 0 0,-3-1 0 0,-1 0 0 15,1-1 16-15,-2 0 16 0,-1-1 0 0,-2 3 0 16,1-1-16-16,-3-1 0 0,-3-1 0 0,-4-1 0 16,-3 0 32-16,-3 0 0 0,-2-1 0 0,0 2 0 15,-1 0 32-15,-2 2 16 0,-4-1 0 0,-1-1 0 16,-2 0-48-16,-1 0-16 0,-11 0 0 0,12 2 0 0,-2 1-80 16,-10-3-16-16,10 6 0 0,0-3 0 15,-10-3-64-15,10 0-128 0,-1 0 176 0,-9 0-176 0,9 2 128 0,-9-2-128 16,9 5 0-16,-1 1 0 0,-8-6 0 0,0 0 0 15,0 0 0-15,0 0 0 0,0 0-176 0,0 0-32 16,0 0-16-16,0 0-9824 16,-7-7-1984-16</inkml:trace>
  <inkml:trace contextRef="#ctx0" brushRef="#br0" timeOffset="45982.86">18539 8968 6447 0,'0'0'576'0,"0"0"-576"15,0 0 0-15,0 0 0 0,0 0 1664 0,0 0 240 0,0 0 32 0,0 0 16 16,0 0-672-16,0 0-128 0,0 0-16 0,0 0-16 16,0 0-352-16,0 0-80 0,0 0-16 0,0 0 0 15,0 0-144-15,0 0-16 0,0 0-16 0,0 0 0 16,0 0-80-16,-1-8-16 0,0 1 0 0,1 7 0 16,0 0-16-16,1-7-16 0,-1 7 0 0,0 0 0 15,1-8 0-15,-1 8 0 0,0 0 0 0,0 0 0 16,2-12 48-16,-1-1 16 0,0 2 0 0,-1 2 0 15,0-2 80-15,1 2 0 0,-1-4 16 0,2 2 0 16,-2-1-16-16,0-3-16 0,0 3 0 0,1 1 0 16,-1-4-96-16,3-2-16 0,-3-1 0 0,2-1 0 15,1 2-64-15,-1-4-32 0,-1-4 0 0,3 1 0 16,1-3-80-16,0 0-16 0,-1-2 0 0,1 2 0 16,-1-2-192-16,0 4 144 0,-2-3-144 0,1 5 128 0,0 3-128 15,-1 2 0-15,2 0 0 0,-3 0 128 0,0 2-128 0,-1 0 160 16,0 4-160-16,0 3 160 0,0 1-160 0,0 8 0 15,0 0 144-15,0 0-144 0,0 0 0 0,0 0 0 16,0 0 0-16,0 0 0 0,0 0 0 0,0 0 0 16,0 0 0-16,0 0 0 0,0 0 0 0,0 0-192 15,0 0 192-15,0 0-192 0,0 0 48 0,0 0 0 16,0 0 0-16,0 0 0 16,0 0-1392-16,-1 10-256 0,1-10-64 0,0 0-11392 0</inkml:trace>
  <inkml:trace contextRef="#ctx0" brushRef="#br0" timeOffset="46401.16">18261 8705 6447 0,'0'0'576'0,"0"0"-576"0,0 0 0 0,-9 6 0 16,9-6 1728-16,0 0 224 0,0 0 48 0,0 0 16 15,0 0-464-15,0 0-80 0,0 0-32 0,0 0 0 16,0 0-144-16,0 0-16 0,4-12-16 0,1-1 0 16,3 0-400-16,-1-2-80 0,2-2-16 0,1 2 0 15,2 1-112-15,-1-1-16 0,2-2-16 0,0-2 0 0,1-5 16 0,1-1 0 16,3-6 0-16,-2 1 0 0,1 4-176 0,0-5-16 15,-1-3-16-15,0 3 0 0,0 3-256 16,-3 0-48-16,1 4-128 0,2 2 192 0,-1-1-192 0,3 5 0 16,-4 4 128-16,-2 2-128 0,1-1 0 0,0 5 176 15,-2 1-176-15,-1 3 160 0,-10 4-32 0,11 1 0 16,-11-1 0-16,9 9 0 0,-2-3 0 0,0 7 0 16,-2-1 0-16,-2 3 0 0,3 3-128 0,-3 1 0 15,0 2 0-15,1 1 0 0,0 1 0 0,1 2 0 16,0 2 0-16,0 0 0 0,1-1 0 0,2 0 0 15,-1 0 0-15,1-1 0 0,2 1-144 0,0-3 144 16,1-1-192-16</inkml:trace>
  <inkml:trace contextRef="#ctx0" brushRef="#br0" timeOffset="50786.88">22548 9821 10127 0,'0'0'448'0,"0"0"96"0,0 0-544 0,0 0 0 0,0 0 0 0,0 0 0 15,0 0 704-15,0 0 48 0,0 0 0 0,0 0 0 16,0 0-304-16,0 0-48 0,0 0-16 0,0 0 0 15,0 0 192-15,0 0 16 0,7 8 16 0,-7-8 0 16,10 6 0-16,1-4 0 0,0 1 0 0,1-3 0 16,2 0-128-16,2-1-32 0,0-1 0 0,2 1 0 0,2-1-192 15,3-2-32-15,4 0-16 0,1 0 0 0,0 0-208 0,2-2 176 16,3 1-176-16,5 1 160 0,4 0 32 0,3-1 16 16,1 0 0-16,-1 1 0 0,1-1 160 0,1 0 16 15,1-1 16-15,2 2 0 0,1-4-208 0,2 5-64 16,6 0 0-16,3-1 0 0,2-1-128 0,-1 3 0 15,-4-1 144-15,-1 1-144 0,-1 0 128 0,7 0-128 16,1-2 160-16,2 0-160 0,0 2 0 0,-2-1 0 16,-5 0 0-16,-2 1 0 0,1-1 0 0,2 0 0 15,2-3 0-15,4 1 0 0,0 2 0 0,0-4 0 16,-3 2 0-16,-2 0 0 0,-2-4 0 0,1 3 0 0,2 2 0 0,5-4 0 16,3 1 0-16,-2-2 0 0,-7 1 0 0,-1 2 0 15,-4-3 0-15,2 4 0 0,2-3 0 0,3 3 0 16,4 1 0-16,-2-3 0 0,-4-1 0 0,-3 2 0 15,-1-2 128-15,-3 3-128 0,-2 0 0 0,4 0 0 16,6 1 0-16,-1 1 0 0,0 1 0 0,-3-2 0 16,-3-3 0-16,1 1 0 0,0 3 0 0,3-2 0 15,-2 3 0-15,7 1 0 0,1 0 0 0,-2-1 0 16,-3 2 0-16,-3-1 0 0,-1-1 0 0,-2 0 0 16,-1 0 0-16,0 2 0 0,0 2 0 0,0-2 0 15,3-3 0-15,-2-4 0 0,-5 1 0 0,-2 1 0 16,0-4 0-16,-2 5 128 0,-1-1-128 0,-1 1 0 15,0 2 0-15,2 0 0 0,0 2 128 0,0-1-128 16,0-1 0-16,-3 0 0 0,-4 0 0 0,-1-1 0 0,-1-2 0 0,-3 3 0 16,1 0 0-16,-1 1 0 0,-1 1 0 0,-1 0 0 15,-3 0 0-15,-1-1 0 0,0 1 0 0,0 0 0 16,1 0 0-16,-3 0 0 0,-2 0 0 0,-1 0 0 16,-2 0 0-16,0 0 0 0,-1-3 0 0,-2 2 0 15,-3 0 0-15,-1-1 0 0,0-1 0 0,1 0 0 16,1 0 0-16,-2 3 0 0,1 2 128 0,0-4-128 15,2-1 0-15,-3 1 0 0,1 4 128 0,-1 0-128 16,-1 1 0-16,0-3 0 0,-1-3 0 0,-1 2 0 16,-2 1 0-16,-9 0 0 0,0 0 144 0,9-3-144 15,-1 0 128-15,-8 3-128 0,0 0 0 0,0 0 0 16,0 0 0-16,0 0 0 0,0 0 0 0,0 0 0 16,0 0 0-16,-12 1 128 0,1-2-128 0,-2-1 0 0,0 2 0 15,-2 0 0-15,-3 0 0 0,2 0 0 0,-1 0 0 0,-2 4 0 16,-5 1 0-16,1 2 0 0,-3-1 0 0,-5-4 0 15,-3 1 0-15,-7 1 0 0,-6 1 0 0,1-3 0 16,1-2 128-16,-4 3-128 0,0 0 0 0,-3 4 128 16,1 2 0-16,-3 4 0 0,-4-3 0 0,-3 1 0 15,-5-3-128-15,2 2 0 0,2-1 144 0,2 1-144 16,0-1 0-16,1 0 144 0,-4-3-144 0,-1-1 0 16,-5-2 128-16,0 0-128 0,3-3 0 0,1 1 0 15,3 3 144-15,-3-1-144 0,-5 1 0 0,-3-1 144 16,-5-3-144-16,1 1 0 0,3 0 0 0,3 1 128 15,3 1-128-15,-5 1 0 0,-6 0 0 0,1-3 0 16,4 3 176-16,1 0-48 0,5 2-128 0,0 1 192 16,-2-5-192-16,-3 1-128 0,-3 2 128 0,4 1-208 15,-2-2 208-15,7-3 0 0,3 2 0 0,0 1 0 0,-3 1 0 16,-3 0 0-16,-4 1 0 0,4 2 0 0,4-4 0 0,0 1 0 16,5 0 0-16,-1 1 0 0,-5-3 0 0,1-1 0 15,-3 1 0-15,4 1 0 0,4 2 0 0,1-2 0 16,2 1 0-16,-2 1 0 0,0-1 0 0,-2-1 0 15,-1 1 0-15,-1 1 0 0,2-3 0 0,3 1 0 16,1 3 0-16,2 0 0 0,-1-1 0 0,-2 2 0 16,-4-4 160-16,-4 1-160 0,5 1 0 0,1-1 0 15,3 0 0-15,2 4 0 0,2-3 0 0,0 0 0 16,-3-4 0-16,-1 3 0 0,0-1 0 0,-2 1 0 16,3 1 0-16,4 1 0 0,2-2 0 0,2 4 0 15,4-4 0-15,-2 1 0 0,-2 1 0 0,1-2 0 16,-3-3 0-16,3 3 0 0,-2 3 0 0,6-3 0 0,-1-1 0 15,5 3 0-15,1 0 0 0,3 2 0 0,4-3 0 0,0-1 0 16,4-1 0-16,0 0 0 0,1-2 0 0,2 1 0 16,1-1 0-16,2-2 0 0,2-1 0 0,1 1 0 15,0 0 0-15,1 0 0 0,3-1 0 0,1 0 0 16,1 1 0-16,-1-2 0 0,3 0 0 0,-1 2 0 16,2 0-176-16,1 1 176 0,-2-1-128 0,4 0 128 15,0 0 0-15,0 0-128 0,7 0 128 0,0 0 0 16,0 0 0-16,0 0 0 0,-4-5 0 0,4 5-128 15,0 0 128-15,13-3 0 0,-1 0 0 0,5-1-128 16,4 1 128-16,4-2 0 0,3 1 0 0,4-1 0 16,2-2 0-16,4-2 0 0,-1 0 0 0,4-1 0 15,1 3 0-15,2-3 0 0,3 3 0 0,7-4 0 16,2 5 0-16,5-2-128 0,2 2 128 0,1-3 0 16,-2 0 0-16,3-2 0 0,1 3 0 0,8-2 0 0,5 1 0 15,3-2 0-15,1 2 144 0,1-3-144 0,-2 2 176 0,9 1-176 16,4-1 160-16,0 2-160 0,1 0 128 0,-2 0-128 15,0 2 0-15,4-5 144 0,5 0-144 0,-6 1 0 16,-1 1 0-16,-2 1 128 0,-4 1-128 0,7-2 0 16,2 4 0-16,-4-4 128 0,-6 1-128 0,4 1 0 15,5 3 0-15,0 0 0 0,-3 0 0 0,-5-2 0 16,2-1 0-16,1 5 0 0,4 1 0 0,-1-2 0 16,-6-3 0-16,-1 2 0 0,-3 0 0 0,5 1 0 15,4 0 0-15,-2-4 0 0,-4 2 0 0,-1 0 0 16,-1-2 0-16,2 3 0 0,3 1 0 0,-3-4 0 15,-5-1 128-15,-3 3-128 0,-1-3 0 0,-1 4 0 0,1 2 0 0,0 1 0 16,-4-2 0-16,-5 0 0 0,-4-2 0 0,-4 3 0 16,-3 1 0-16,1 2 128 0,1 1-128 0,-1 1 128 15,-2-1-128-15,-5-4 0 0,-5-1 0 0,-4 1 0 16,-1-1 0-16,-5 2 0 0,-1 0 0 0,0 0 0 16,-5 1 0-16,-1 0-176 0,-4 1 176 0,-1 0-128 15,1-1 0-15,-4 0 0 0,-4 1 0 0,1 1 0 16,0 1-96-16,0 4-16 0,-1-6 0 0,-4 2 0 15,0-2-224 1,-4 0-48-16,1-1-16 0,-4 0-6800 0,-9 0-1360 0</inkml:trace>
  <inkml:trace contextRef="#ctx0" brushRef="#br0" timeOffset="53495.36">22304 9695 5519 0,'-10'-2'240'0,"4"0"64"0,1 2-304 0,5 0 0 0,-5-2 0 0,5 2 0 16,0 0 1712-16,0 0 272 0,0 0 64 0,0 0 16 0,0 0-1088 0,0 0-208 15,15-4-64-15,2 1 0 0,2 1 128 0,1 2 0 16,4-1 16-16,8 1 0 0,1-2-160 0,6 0-48 15,5-2 0-15,0 3 0 0,0-3-128 0,6 3-16 16,1 1-16-16,7-2 0 0,6-4 48 0,5-2 16 16,2 5 0-16,1 0 0 0,-1-3-160 0,2-1-16 15,-1 2-16-15,8 1 0 0,2 2 32 0,2-2 0 16,1 1 0-16,-4 1 0 0,2-4-64 0,4 1-16 16,8 3 0-16,-3 0 0 0,-1-1-112 0,-1 1 0 15,-1-2-16-15,5 3 0 0,5 1-176 0,-2 0 192 16,-3-2-192-16,1 2 192 0,2 2-192 0,3 0 128 15,3-1-128-15,-5-1 128 0,-7-2-128 0,7 1 0 0,5 1 144 16,-4 0-144-16,-5-2 128 0,-3 0-128 0,-4-1 160 0,4 1-160 16,3-2 144-16,-5 0-144 0,-5-2 128 0,-2-1-128 15,-3 1 0-15,1 0 128 0,1 2-128 0,0 2 0 16,-1 0 0-16,-5-3 0 0,-5-3 128 0,1 3-128 16,2-2 0-16,0 1 0 0,3 3 144 0,0 0-144 15,-4-5 0-15,-4 1 0 0,-3-2 0 0,-3 5 128 16,-2 3-128-16,0 2 0 0,-3 3 0 0,-4-2 128 15,-4-4-128-15,-5 1 0 0,-3-1 0 0,-3 1 0 16,-5 0 0-16,-2 1 0 0,-7-1 0 0,1 1 0 16,-2-2 0-16,-4 1 0 0,-2 0 0 0,-2-2-128 15,-2 2 128-15,2 0 0 0,-5-3 0 0,1 1-128 16,1 0 128-16,-2 1 0 0,0 0 0 0,-2-1 0 16,-2-2 0-16,-6 5 0 0,7-5 0 0,-7 5 0 0,0 0 0 0,0 0 0 15,2-6 0-15,-2 6 0 0,0 0 0 0,0 0 0 16,0 0 0-16,0 0 0 0,-7-5 0 0,-2 2-160 15,9 3 160-15,-14 3 0 0,0 0-144 0,1 0 144 16,-4-1 0-16,0 2-144 0,-2 0 144 0,-4 1 0 16,-3-2 0-16,-2 2 0 0,-2 5 0 0,-6-2-128 15,-7 0 128-15,-5-1 0 0,-8-5 0 0,0 3 0 16,-3 2 0-16,0 0 0 0,-1 6 0 0,-5 0 0 16,-4-2 0-16,-3 1 0 0,-8-6-176 0,1 3 176 15,-1-4-208-15,0 3 80 0,-4 1-160 0,-6-4-32 16,-7-1 0-16,-1 1 0 0,3-2 96 0,-3 0 16 15,-2-2 0-15,-3 0 0 0,-3-1 208 0,6 0 0 0,8 2 0 16,-7-1-144-16,-5-2 144 0,5 3 0 0,5 2 0 0,3-1 0 16,2-2 0-16,-3 0 0 0,-8-1 0 0,5 3 0 15,2 1-256-15,2 1 16 0,-2-2 16 0,-2 0 0 16,-6 0 224-16,7-2-176 0,3 0 176 0,0 2-160 16,1-2 160-16,-1 4 0 0,-3-1 0 0,6-4 0 15,8-1 0-15,1-2 256 0,1 2-64 0,2 1-16 16,-5 2 16-16,5 1 0 0,6-2 0 0,5-1 0 15,3-2-192-15,-1-1 192 0,0-1-192 0,-1 3 192 16,1 1-192-16,-1 4 0 0,3 1 0 0,3-4 128 16,2-2-128-16,1 1 0 0,2 0 0 0,-1 0 0 15,1 0 0-15,-1 0 0 0,1 0 0 0,2 0 0 16,4 0 0-16,4 0 0 0,2-3 0 0,6 2 0 16,2 0 0-16,3-2 0 0,4 2 0 0,2 0 0 0,1 1 0 15,4-2 0-15,1 0 0 0,5 1 0 0,4 1 0 16,9 0 0-16,0 0 0 0,0 0 0 0,0 0 144 0,14 0-144 15,5 0 160-15,5 0-160 0,4 0 128 0,7 1-128 16,7 1 0-16,8-2 144 0,10-3-144 0,9 0 0 16,6-1 0-16,4-1 0 0,1 1 0 0,5 0 0 15,3 2 0-15,7-2 0 0,5-1 0 0,2 0-144 16,0 0 144-16,6 1 0 0,7 4 0 0,1-4 0 16,-1-1 0-16,4 3 0 0,9 2 0 0,-4-2 0 15,-1 0 192-15,4 1-48 0,7 1 16 0,-2-2 0 16,-5-2 0-16,9 4 0 0,6 4 16 0,-4-1 0 15,-8-2 0-15,6 2 0 0,4-2-176 0,-4 0 128 16,-7-1-128-16,2 3 128 0,1-1-128 0,-4 2 0 16,-6-3 144-16,0 2-144 0,0-1 0 0,-6 0 144 15,-8-2-144-15,-2 1 0 0,-4 1 128 0,4 1-128 0,-1 2 0 16,-5-4 0-16,-9-3 0 0,-1-2 160 0,-1 4-160 0,-1-1 128 16,-1-1-128-16,-10 0 0 0,-7-3 0 0,-4-3 128 15,-5 3-128-15,-2 3 192 0,-5 2-192 0,0-2 192 16,-5-1-192-16,1-1 0 0,-6 2 0 0,-2 1 0 15,-7-1 0-15,-5 0 0 0,-5 2 0 0,-3 0 0 16,-4 0 0-16,-4 0 0 0,-4 0 0 0,-10 0-176 16,0 0-80-16,0 0-32 0,0 0 0 0,0 0 0 15,0 0 96-15,0 0 32 0,0 0 0 0,0 0 0 16,-13-3-64-16,3 0-16 0,-3 0 0 0,1 3 0 16,-2 2-32-16,-3 0-16 0,-1 0 0 0,-2-1 0 15,-4 1 96-15,-2 0 0 0,-4-1 16 0,-1 0 0 0,-4-2 176 16,-1 1-192-16,-2 0 192 0,-3 2-192 0,-2 4 192 0,0-1 0 15,-4-2 0-15,-5 3-128 0,-7-1 128 16,-5-2 0-16,-5 2 0 0,0-1 0 0,1 0 144 0,-2-1 64 16,0-2 16-16,-6 0 0 0,-8 3 16 0,-1 1 0 15,-1 1 0-15,2-3 0 0,-3-3-80 0,-10 0-16 16,-7 0 0-16,0 3 0 0,1-1-144 0,-4 1 0 16,-6-2 144-16,0 3-144 0,0 0 0 0,1-2 144 15,1-1-144-15,-2 3 0 0,-5 4 0 0,6-4 0 16,8 1 0-16,-3-2 0 0,-8 3-208 0,5-4 0 15,4 1 0-15,3 0 0 0,-1-3 48 0,-1 2 16 16,-6 0 0-16,8 2 0 0,5-1 144 0,-6-1 0 16,-8-1 0-16,2 2-128 0,3 1 128 0,-1-2 0 0,-3 2-144 15,1-1 144-15,-5-1 0 0,5 3 0 0,2 2 160 0,1-1-160 16,1-2 336-16,6 3-32 0,12 0-16 0,6-1 0 16,7 4-96-16,3-2 0 0,4 0-16 0,5-3 0 15,6 0-176-15,5 1 128 0,4-2-128 0,6 0 128 16,5 1-128-16,5 1 0 0,3-2 0 0,4 0 128 15,2 0-128-15,1 1 0 0,2-4 0 0,-1 3 0 16,5 1 0-16,3 1 0 0,4-2 0 0,9-4 0 16,0 0 0-16,0 0-144 0,0 0 144 0,12 0 0 15,3-1-192-15,5-2 64 0,4-3 128 0,9 1-208 16,4-5 64-16,10 2 16 0,8-2 0 0,9 2 0 16,7-2 128-16,4 1-128 0,0-7 128 0,5 2-128 15,4-2 128-15,6 4-160 0,9-2 160 0,0 1-160 16,-1 0 160-16,8 1 0 0,6-1 0 0,2 0 0 15,-1-1 0-15,5 1 0 0,4-1 192 0,3 2-64 0,1 2 32 16,5-2 16-16,3 5 0 0,2-4 0 0,-2 2 16 0,7-1 16 16,5 5 0-16,-2-4 0 0,-4 0-80 15,5 1-128-15,7 2 176 0,-5 1-176 0,-10-5 144 0,7 5-144 16,0-1 0-16,-2 1 144 0,-9-2-144 0,3 3 0 16,-2 2 0-16,-3 1 128 0,-6-2-128 0,3 4 0 15,3 6 0-15,-4-5 0 0,-6-3 0 0,1 2 0 16,-1 2 0-16,-6 1 0 0,-8-1 128 0,-9 3-128 15,-8-3 128-15,-6 0-128 0,-4-1 128 0,-6 0-128 16,-9-1 0-16,-10-1 128 0,-8-3-128 0,-7 1 160 16,-3 1-160-16,-8 1 160 0,-4-3-160 0,-8 1 128 15,-4 0-128-15,-4-3 128 0,-4-1-128 0,-5 1 0 0,0 5 0 0,-8-9 0 16,-2 4 0-16,-5-3 0 0,-4-1 144 0,-5 4-144 16,-2-2 0-16,-4 0 0 0,-2-3 0 0,-7 4 128 15,-5 3-128-15,-3-1 0 0,-5-1 0 0,-1 1 0 16,0-1 0-16,-3 2 0 0,-2 0 0 0,-3 7-128 15,-5 0 128-15,-7 1 0 0,-9-3-144 0,0 3 144 16,-2 0-128-16,-5 2 128 0,-5 2-160 0,-7-3 160 16,-6 4 0-16,1 0 0 0,-1 6-128 0,-8-1 128 15,-12-4 0-15,0 3 0 0,1 5-160 0,-7 2 160 16,-9-2-208-16,2 0 16 0,5 0 16 0,-4-1 0 16,-4-3-16-16,3-2 0 0,5-2 0 0,2 1 0 15,-2-6 192-15,4-1 0 0,4 1 0 0,-1-1 0 16,-3-2 0-16,5-1 0 0,8 1 0 0,-3 0 128 0,-5-1-128 15,7 1 0-15,5-2 0 0,0-1 0 0,-3-3 0 16,5 3 0-16,7 0 0 0,6 0 0 0,5 2 0 0,2-2 0 16,0 1 0-16,6-2 0 0,7 1 0 0,8 0 0 15,6 0 0-15,4 1 0 0,1-1 0 0,6-1 0 16,-1-2-144-16,3 3 144 0,6 0-128 0,6 0 128 16,5 0-160-16,5 1 160 0,2 1-144 0,4 0 144 15,5 1-128-15,3-1 128 0,2 1-192 0,4-1 32 16,4 2 16-16,6-4 0 0,0 0-160 0,0 0-16 15,0 0-16-15,13 4 0 16,2-3-80-16,6-1-16 0,4 0 0 0,8-2 0 0,6-2 208 16,11-2 32-16,7 0 16 0,5-2 0 0,3 0 176 0,5 2-192 15,4-5 192-15,9 0-192 0,13 0 192 0,3-6 0 16,5 2 0-16,9 2-128 0,11 3 128 0,3-3 224 0,6 0-48 16,4 3-16-16,6-1 64 0,-2-2 16 0,4-1 0 0,2 3 0 15,11 6 16-15,-2 0 16 0,-2 2 0 16,2 2 0-16,3-3 0 0,5 4 0 0,4 2 0 0,-4 2 0 15,-5 1-32-15,2 0-16 0,3 3 0 0,3-2 0 16,-4-3-96-16,-10-2-128 0,-1-1 176 0,-10 1-176 16,-5 5 192-16,-10 0-192 0,-6-4 192 0,-8 0-192 15,-6-4 160-15,-5 2-160 0,-3 3 128 0,-9-2-128 16,-7-1 0-16,-7 0 128 0,-6 0-128 0,-3 2 0 16,-7-1 128-16,-3 0-128 0,-5 0 128 0,-8-1-128 15,-9-1-160-15,-8 0-112 0,-9 0-32 0,-18 1-12656 16</inkml:trace>
  <inkml:trace contextRef="#ctx0" brushRef="#br0" timeOffset="60025.32">23986 14191 14335 0,'0'0'640'0,"0"0"128"0,-5-6-624 0,5 6-144 16,-5-7 0-16,5 7 0 0,-4-7 1040 0,4 7 176 16,0 0 48-16,0 0 0 0,0 0-368 0,0 0-64 15,0 0 0-15,0 0-16 0,0 0-64 0,0 0-16 16,-4 5 0-16,2 4 0 0,-5 2-48 0,2 3-16 15,0 5 0-15,0 6 0 0,-2 3-208 0,0 3-32 16,-8 31-16-16,1-7 0 0,1-3-96 0,-1-6 0 16,0-3-16-16,-1-2 0 0,4-3 16 0,0-4 16 15,4-6 0-15,-1-3 0 0,1-5 256 0,0-5 48 0,1-5 16 0,2-1 0 16,4-9 48-16,0 0 0 0,0 0 0 0,0 0 0 16,5-10-96-16,1-1-16 0,2-5 0 0,2-4 0 15,0-8-240-15,3-2-48 0,1 1-16 0,3-3 0 16,2 2-160-16,1-1-128 0,0-2 144 15,2 2-144-15,1 1 0 0,0 5 0 0,-2 1 0 0,0 1 0 16,0 4 0-16,0 2 0 0,-2 5 0 0,0 1 0 16,-1 8 0-16,-2 3 0 0,1 3 0 0,-3 8 0 15,-5-1-176-15,-1 5 176 0,-1 4-160 0,-1 3 160 16,-1 1 0-16,0-1 0 0,-1 1-128 0,-1 4 128 16,-1-2 0-16,-1 3 0 0,2-2 0 0,-3 2 0 15,-3-3 0-15,3 1-192 0,0-2 192 0,3-4-192 16,-3-2-448-16,4 0-96 0,2-2-16 0,2-3 0 15,-2-4-2080-15,3-3-432 0,-9-6-64 0,23 0-32 0</inkml:trace>
  <inkml:trace contextRef="#ctx0" brushRef="#br0" timeOffset="60342.25">24777 14365 19343 0,'-14'17'1728'0,"-3"0"-1392"16,-2 2-336-16,-1 4 0 0,-2 5 768 0,2-1 96 15,-2 2 16-15,4 2 0 0,1-7 192 0,1 3 32 16,5-3 16-16,2-4 0 0,7-1-176 0,2-4-48 16,2-1 0-16,7-4 0 0,4 1-32 0,1-5-16 0,3-3 0 0,4-3 0 15,-1-4 96-15,1-1 16 0,-2-4 0 0,0 0 0 16,-3-8-48-16,-2 1 0 0,-1-1 0 0,-3 1 0 15,-2-1-112-15,-3 1-32 0,-4-3 0 0,-4 0 0 16,-3 1-160-16,-3 0-32 0,-1-1-16 0,-1 2 0 16,-7 3-320-16,0 4-64 0,-2-2-16 0,-1 3 0 15,1-2-160-15,1 5 0 0,0-2 0 0,1 2-176 32,2 2-1872-32,3-3-384 0,4 2-80 0</inkml:trace>
  <inkml:trace contextRef="#ctx0" brushRef="#br0" timeOffset="60995.21">26071 14257 5519 0,'-12'-4'496'0,"6"2"-496"0,-2-3 0 0,-1 3 0 16,1 4 3296-16,0 3 560 0,0 0 112 0,1 1 32 16,-2 6-2480-16,-3 3-496 0,2 0-112 0,0 3-16 0,0 0-96 0,1 2-32 15,1 0 0-15,1 3 0 0,-2 0-96 16,0 2-32-16,-1-3 0 0,1 5 0 0,1-2-192 0,3 3-32 16,1-5-16-16,0-3 0 0,1-1-32 0,1-1-16 15,1-1 0-15,1-1 0 0,0-7 144 0,0-9 16 16,6 9 16-16,-6-9 0 0,0 0 48 0,13-2 16 15,0-6 0-15,-3-1 0 0,0-5 32 0,2-3 0 16,0-2 0-16,2-1 0 0,0-2-240 0,0 0-32 16,3-1-16-16,-2 0 0 0,0-5-208 0,-1 1-128 15,0-3 160-15,0 4-160 0,0-2 0 0,3 5 128 16,-1 3-128-16,1 2 0 0,-3 3 0 0,0 2 0 16,0 4 0-16,0-1 0 0,0 4-256 0,0 1-64 0,2 1 0 0,0 1 0 31,1 1-2000-31,-1 2-416 0,-1 0-80 0</inkml:trace>
  <inkml:trace contextRef="#ctx0" brushRef="#br0" timeOffset="61325.7">26452 14436 14735 0,'0'0'1312'0,"0"0"-1056"0,0 0-256 0,0 0 0 0,0 0 1600 0,12 4 272 0,0-3 48 0,5-1 16 15,2 0-464-15,0-4-80 0,-1-1-32 0,2-6 0 16,2 3-464-16,-3-4-80 0,1-1-32 0,0 1 0 16,-2 0-336-16,-3 0-64 0,-2 1 0 0,-3-2-16 0,-2 3-48 0,-3 2 0 15,-5 8 0-15,0 0 0 0,0 0 0 0,-6-5 0 16,-6 3 0-16,-4 4 0 0,-3 3-64 0,-2 7 0 16,-2-1-16-16,-1 4 0 0,-1 3-48 0,-1 1-16 15,2 3 0-15,3 0 0 0,3-2-48 0,3-1-128 16,1 0 192-16,3-1-64 0,6 0-128 0,3-3 0 15,2-4 0-15,2 1 0 0,2 0 0 0,5-1 0 16,4 0 0-16,3-6 0 0,5-1 0 0,2 1 0 16,2-1 0-16,3-4 0 15,2-5-1488-15,5-4-176 0,-2 4-48 0,1-8-12048 0</inkml:trace>
  <inkml:trace contextRef="#ctx0" brushRef="#br0" timeOffset="61559.52">27385 13718 23951 0,'0'0'1056'0,"0"0"224"0,0 0-1024 0,0 0-256 0,-6 10 0 0,-1 4 0 16,-1 4 1040-16,-1 4 160 0,-3 2 16 0,2 2 16 16,-4 6-208-16,-1 5-64 0,0 1 0 0,-1 5 0 15,-2-2-112-15,1 6-16 0,-4-1-16 0,4 2 0 16,-1-3-272-16,4 2-48 0,-3 1-16 0,5-4 0 15,1 4-288-15,2-5-64 0,1 0-128 0,4-5 192 16,1-5-336-16,1-5-80 0,0 0-16 0,2-8 0 16,2-4-1296-16,1-5-272 15,3-1-48-15,-6-10-7712 0,11 0-1536 0</inkml:trace>
  <inkml:trace contextRef="#ctx0" brushRef="#br0" timeOffset="61880.18">27590 14262 23903 0,'-13'5'1056'0,"0"-1"224"0,-1 0-1024 0,0 3-256 16,-1 2 0-16,0 4 0 0,-5 0 864 0,0 1 128 15,0 0 32-15,0 2 0 0,-1 2-256 0,1 0-64 16,0 0 0-16,1-1 0 0,0 2 64 0,2-1 0 16,6-1 0-16,4-3 0 0,4-4-240 0,5 3-32 0,4-4-16 0,3 1 0 15,3-5-128-15,2 1-32 16,1-1 0-16,2-4 0 0,0-1-160 0,2-2-32 15,0-4-128-15,2 1 192 0,-1 1 0 0,-1-3-16 0,-2-2 0 0,-2 3 0 16,-2-3-176-16,-2 4 0 0,-2 1 0 0,-9 4 128 16,0 0 48-16,0 0 0 0,0 0 0 0,0 0 0 15,0 0 0-15,0 0 0 0,0 0 0 0,0 0 0 16,4 12-176-16,0-1 0 0,-4-11 144 0,5 13-144 16,-5-13 0-16,10 8-128 0,0-1 0 0,3-4 0 31,1-6-448-31,4-3-96 0,2-1-16 0,7-1 0 0,2 0-1600 15,3-2-320-15,1-3-64 0</inkml:trace>
  <inkml:trace contextRef="#ctx0" brushRef="#br0" timeOffset="62110.25">28299 13743 20271 0,'-9'-6'1792'0,"9"6"-1424"0,0 0-368 0,-7 0 0 0,-1 3 1472 0,0 6 240 16,-1 1 32-16,-1 5 16 0,-1 4-528 0,-2 4-96 15,-2 5-32-15,-2 5 0 0,1 3-16 0,-2 3 0 16,-2 9 0-16,1-3 0 0,-1 0-432 0,4 3-80 16,2 2-32-16,1 1 0 0,1 0-192 0,1-3-32 15,2-1-16-15,2 3 0 0,-1 1-304 0,3-7-144 16,3-3 16-16,0-4 0 16,2-5-1920-16,0-3-368 0,2-6-80 0,0-7-11472 0</inkml:trace>
  <inkml:trace contextRef="#ctx0" brushRef="#br0" timeOffset="62325.92">28002 14309 28559 0,'0'0'2544'0,"0"0"-2032"0,0 0-512 0,11-4 0 16,0-1 448-16,1 3-16 0,3-1 0 0,3 2 0 16,1 0 16-16,1-1 0 0,1 0 0 0,0-1 0 15,0-2 80-15,2 4 32 0,2-3 0 0,0 3 0 16,0 1-368-16,-4 0-64 0,1 0 0 0,-3 2-128 15,1 1 0-15,-3 3-272 0,-3-1 16 0,-3 7 16 32,-3 0-800-32,-4 6-176 0,-4 3-16 0,-3 0-16 0,-2 2-448 0,-4-1-96 0,-1-1 0 0,-2 2-16 31,1-2-464-31,2-2-96 0,-2-3 0 0,2 1-5168 0</inkml:trace>
  <inkml:trace contextRef="#ctx0" brushRef="#br0" timeOffset="62997.97">28791 14333 17503 0,'-18'7'1552'0,"8"-2"-1232"15,-1 2-320-15,-1 5 0 0,-1 3 2144 0,1 2 368 0,-2 0 80 16,0 2 16-16,-2-1-1232 0,1 1-240 15,-1 0-48-15,-1 0-16 0,2-1-448 0,3 0-96 0,2 1-16 0,3-4 0 16,-3 1-288-16,4-5-64 0,5 0-16 0,2 1 0 16,-1-12 64-16,7 6 16 0,-7-6 0 0,14 7 0 15,2-4-80-15,3-3-16 0,2-2 0 0,3-2 0 16,0-2-128-16,1 1 0 0,0-4 144 0,-1 2-144 16,0-4 0-16,-1 3 0 0,-2-4 0 0,-2 0 128 15,-3 2-128-15,-2-3 0 0,-2 1 0 0,1 1 128 16,1-3-128-16,-5 2 0 0,0 0 0 0,-4 0 0 15,0-1 128-15,-1 1-128 0,0-2 160 0,-4-1-160 16,-3 1 320-16,1 1-48 0,-3 3 0 0,-2-4 0 16,-2 2 0-16,0 1 0 0,0 0 0 0,-1 3 0 15,-2-1-272-15,1 4 160 0,1 0-160 0,3 3 128 16,7 2-128-16,0 0 0 0,0 0 0 0,0 0 0 16,0 0 0-16,0 0 0 0,0 0-176 0,9-5 176 0,2 1 0 0,4 1 0 15,3-1 0-15,0-1-128 0,0 0 128 0,1 2 0 16,2-3 0-16,0 0 0 0,-1 1 0 0,2 2 0 15,-2 1 0-15,0-1 0 0,1 0 0 0,-4 4 0 16,4 4 0-16,-6 0 0 0,0 1 0 0,-1 6 0 16,-4 4 0-16,-2 0 128 0,-3 1-128 0,-1 2 0 15,-4 0 128-15,-3 2-128 0,0 0 128 0,-1 0-128 16,-3-3 128-16,1-3-128 0,0-2 224 0,-1-5-32 16,2 4 0-16,5-12 0 0,0 0 176 0,0 0 16 15,0 0 16-15,0 0 0 0,12 4 176 0,3-6 16 16,3-3 16-16,5-4 0 0,3 2-288 0,1-3-48 15,-2-1-16-15,5-3 0 0,-2 0-256 0,-2 2 0 0,0-2 128 16,-2 1-128-16,-1 4 0 0,1 0 0 0,-3 5 0 16,2 3 0-16,0 2 0 0,-2 5 0 0,-4 2 0 0,1 4 0 15,-3 6 0-15,-1 2 0 0,0 3 0 0,-3 1-144 16,0 0 144-16,-1 3 0 0,-1-3 0 0,1 1 0 16,-2-3-208-16,0-3 32 0,-1 0 16 0,1 0 0 31,-1 0-1904-31,1-2-384 0,-2-6-80 0</inkml:trace>
  <inkml:trace contextRef="#ctx0" brushRef="#br0" timeOffset="63164.28">29195 13684 38751 0,'-20'-14'1728'0,"8"9"336"0,2 0-1648 0,10 5-416 0,-6-6 0 0,6 6 0 0,0 0 384 16,0 0-16-16,0 0 0 0,-6 7 0 0,6-7-368 0,-7 5-208 15,1 3 16-15,-1 2 16 16,-1-1-2784-16,-4 3-560 0</inkml:trace>
  <inkml:trace contextRef="#ctx0" brushRef="#br0" timeOffset="63721.49">24384 15402 22575 0,'0'0'992'0,"0"-14"224"0,3-2-976 0,-1-1-240 0,2-1 0 0,1 6 0 16,0-2 928-16,3 4 144 0,-2 2 16 0,-6 8 16 15,8-6-384-15,-8 6-80 0,0 0 0 0,11 2-16 16,-3 3 0-16,-2 9 0 0,-1 3 0 0,0 3 0 15,-2 2-160-15,-3 4-16 0,-1 2-16 0,-3 4 0 0,-4-1-112 0,-1-1 0 16,-4 3-16-16,-1-1 0 0,-1 0-48 0,1-7 0 16,3-2 0-16,2-3 0 0,1-6-64 0,7-1 0 15,1-2-16-15,0-11 0 0,0 0 112 0,14 2 32 16,1-2 0-16,3-7 0 0,4-2 0 0,2-1 0 16,-3 1 0-16,5-2 0 0,1 3-192 0,-2 2-128 15,-1 3 144-15,0 1-144 0,-2 2 0 0,-2 4 0 16,-5 6 0-16,-2-3 0 0,-5 2 0 0,-3 2 144 15,-1 1-144-15,-4 4 128 0,-4-2-128 0,-5-2 0 16,-5 2 0-16,-3 0 0 0,-2 0 128 0,-2-2 0 16,-3-2 0-16,1 0 0 0,0-5 48 0,3-4 0 0,0-1 0 15,4-2 0-15,3-7-416 0,3 0-80 0,1-5 0 0,5-1-16 32,4-4-1424-32,5-3-288 0,2-1-48 0,4-2-12624 0</inkml:trace>
  <inkml:trace contextRef="#ctx0" brushRef="#br0" timeOffset="63938.28">25227 15072 17503 0,'0'0'768'0,"-7"11"176"0,-3 2-752 0,0 0-192 0,0 1 0 0,0 7 0 16,-2 2 3136-16,0 4 576 0,-2 2 128 0,-3 3 32 15,-2-4-2496-15,0 6-496 0,-1 3-112 0,1 0 0 16,1 1-144-16,1-3-32 0,-1-3 0 0,4 1 0 15,3 0-336-15,2-1-64 0,1-4 0 0,5 0-16 16,0 1-176-16,3-5-192 0,3-2 32 0,0-3 16 16,3-2-1632-16,0-3-320 0,2-5-64 15,-8-9-11840-15</inkml:trace>
  <inkml:trace contextRef="#ctx0" brushRef="#br0" timeOffset="64651.71">24955 15650 15663 0,'0'0'688'0,"0"0"144"0,0 0-656 0,0 0-176 16,10-5 0-16,5-4 0 0,4 3 3104 0,3-3 592 15,3 1 112-15,3-3 32 0,-1 1-2848 0,-2-3-560 0,-1 0-112 0,-1 3-32 16,-1-3-288-16,-2 3 128 16,1 1-128-16,-4-1 0 0,1 4 0 0,-4 4 0 0,0 2 0 0,-1 3 0 15,0 2 0-15,-4 7 0 0,-1 4 0 0,-1 2 0 16,0 1 0-16,-2 4 0 0,-3 3 0 0,0 0 0 15,1 3 0-15,-2-3 0 0,-1-1 128 16,0-3-128-16,1-3 304 0,3-2 0 0,0-3 0 16,-1-3 0-16,0 0 304 0,1-5 64 15,-4-6 16-15,0 0 0 0,13 3-128 0,1-4-32 0,0-3 0 0,1-1 0 16,2-7-48-16,-2 2-16 0,0-4 0 0,-1-1 0 16,-1 0-240-16,0-1-48 0,-1 0-16 0,-2 2 0 15,-1 1-160-15,0 2 128 0,-2 3-128 0,-7 8 128 16,6-9-128-16,-6 9 0 0,0 0 0 0,0 0 0 15,9 8 0-15,-4 2 0 0,0 3-192 0,0 3 192 16,-1 2-176-16,2 0 176 0,-1-2-128 0,2 0 128 0,-2-4 0 0,1 2 0 16,0 0 0-16,2-6 0 0,1-3 0 15,-3-1 0-15,-6-4 0 0,11 0 0 0,-3-4 0 0,1-2 0 16,-1-1 0-16,0-2 176 0,-2 0-176 0,0-2 128 16,1-2-128-16,-4-2 128 0,0-1-128 0,-3-1 0 15,-1-1 144-15,-1-1-144 0,0-1 0 0,2-3 144 16,-3 0-144-16,2 0 0 0,1-2 128 0,1 2-128 15,2 3 0-15,1 1 0 0,2 5 0 0,0 3 0 16,1 1 0-16,-1 5 0 0,1-3 0 0,3 5-144 16,-10 3 144-16,14 0-128 0,0 0 128 0,0 2-128 15,1 1 128-15,1 1-128 0,1-1 128 0,-3 1 0 0,0 3 0 0,2 0-128 16,-2 0 128-16,2 1 0 0,-2 0 0 0,1 3 0 16,0 0 0-16,-1 0 0 0,1 3 0 0,1-1 0 15,-1 2 0-15,-1 2 128 0,-3-1-128 0,2-1 128 16,-3 1 0-16,-2-1 0 0,-1 0 0 0,0-2 0 15,-2-2 112-15,1 1 16 0,-6-12 16 0,3 9 0 16,1-2 112-16,-4-7 32 0,0 0 0 0,0 0 0 16,7 5-80-16,2-2-16 0,1-3 0 0,-1-4 0 15,0-4-96-15,0 2-32 0,-1 2 0 0,1-1 0 16,1 3-192-16,-1-1 0 0,-9 3 128 0,10-2-128 16,-3 2 0-16,1 2 0 0,1 2 0 0,0 2 0 15,0-1 0-15,-2 3-128 0,1 1 128 0,0-3-160 16,-2 4-1376-16,5-5-288 15,-2 2-48-15,1-2-15440 0</inkml:trace>
  <inkml:trace contextRef="#ctx0" brushRef="#br0" timeOffset="65116.25">27128 15269 18431 0,'0'0'1632'0,"-1"-10"-1312"0,0 4-320 0,1 6 0 16,0 0 1472-16,0 0 208 0,0 0 48 0,0 0 16 15,11-1-336-15,1 4-64 0,-1 1 0 0,2 8-16 16,1 1-128-16,1 9-32 0,0 2 0 0,3 6 0 0,2 1-384 0,3 4-80 15,-1 1 0-15,0 6-16 16,-2 0-288-16,-1 4-48 0,-1-6-16 0,0 1 0 0,-2-2-192 0,1 2-144 16,0-2 192-16,-1-2-192 0,-4-1 128 0,-1-2-128 15,-3-2 0-15,0-5 0 0,-2-2 0 0,-1-5-144 16,1-2 16-16,-1-4 0 16,-3-1-560-16,-2-13-96 0,0 0-32 0,0 0 0 15,0 0-2288-15,0 0-464 0,-2-19-80 0,2-1-32 0</inkml:trace>
  <inkml:trace contextRef="#ctx0" brushRef="#br0" timeOffset="65336.57">27463 15275 26207 0,'0'0'1152'0,"0"0"256"0,0 0-1136 0,0 0-272 16,0 0 0-16,0 0 0 0,7 9 1136 0,-3 4 160 0,-1 6 48 15,-5 6 0-15,-1-1-256 0,-5 7-32 0,-2-1-16 0,-2 8 0 16,-2 2-112-16,-1 1-32 0,-1 2 0 0,-2 1 0 15,-3 3-224-15,1-1-48 0,2-1-16 0,0-4 0 16,2 0-320-16,3 1-64 0,-1-5-16 0,4-3 0 16,1-4-208-16,4-3 0 0,1-4 0 0,3-4-160 31,1-3-1248-31,4-4-240 0,-4-12-48 0,14 3-16 16,4-6-896-16,2-7-176 0</inkml:trace>
  <inkml:trace contextRef="#ctx0" brushRef="#br0" timeOffset="66031.05">28566 15584 20271 0,'-8'-5'1792'0,"2"2"-1424"0,-3 0-368 0,-2-3 0 16,-2 4 1440-16,-1-1 224 15,0 2 32-15,-3 0 16 0,0 0-688 0,-2 1-144 0,-2 1-32 0,-2 1 0 16,-2 3-144-16,0 6-16 0,-2-1-16 0,0 3 0 16,2 0-192-16,3 4-32 0,4 0-16 0,6 0 0 15,0 0-176-15,8-2-48 0,2-2 0 0,3 0 0 16,3-1-48-16,2-3-16 0,3 0 0 0,4-5 0 16,2 0 160-16,0-2 16 0,2-1 16 0,-2-2 0 15,2-3 80-15,-2 1 16 0,-1-5 0 0,1 2 0 16,-2-2-160-16,-3-1-16 0,-2 4-16 0,-8 5 0 15,0 0-112-15,0 0 0 0,6-8-128 0,-6 8 192 16,0 0-192-16,0 0 144 0,-3 12-144 0,0 3 128 16,-1 2-128-16,1-1 0 0,1 2 0 0,-1 0 0 0,2-3 0 15,2-1 0-15,3 1 0 0,4-2 0 0,-3-2 0 16,5-4 0-16,3-2 0 0,1-4 0 0,1-5 0 0,3-1 0 16,-1-5 0-16,5 0 0 0,2-5 144 0,0-3-144 15,-2-1 160-15,1-2-160 0,0 0 128 0,-2 0-128 16,-2 2 0-16,-1 2 144 0,-1 1-144 0,-3 5 0 15,-3-1 0-15,-3 7 0 0,2 2-128 0,-10 3 128 16,0 0-160-16,0 0 160 0,4 8-192 0,-2 6 192 16,-3 0-208-16,0 0 80 0,-2 4 128 0,-1 0-128 15,-3-2 128-15,3 2-128 0,-2 0 128 0,2 0 0 16,1-3 0-16,-1 0 0 0,2 2 0 0,1-3 0 16,-1-4 0-16,1 1 0 0,1-11 0 0,0 0 0 0,-1 12 128 0,1-12-128 15,0 0 0-15,0 0 0 16,0 0 0-16,11 6 0 15,1-4-640-15,-12-2-64 0,10-2 0 0,1 1 0 16,1-2-1888-16,-2 1-384 0,-1-4-80 0</inkml:trace>
  <inkml:trace contextRef="#ctx0" brushRef="#br0" timeOffset="66766.9">29222 15397 13823 0,'0'0'1216'0,"-9"0"-960"16,0 0-256-16,1 3 0 0,8-3 2512 0,0 0 464 15,-10 5 96-15,3 2 0 0,7-7-1968 0,-8 5-400 16,2 3-64-16,6-8-32 0,-8 9-144 0,2-3-16 16,1 3-16-16,0-2 0 0,-2 3 96 0,2-1 32 15,1 2 0-15,0-1 0 0,2 3 32 0,-1 2 16 16,0-1 0-16,3-1 0 0,-3 0-144 0,2 2-16 16,-2-2-16-16,2-3 0 0,0 0-160 0,1-10-16 15,-2 10-16-15,1 0 0 0,1-10-240 0,-2 7 176 16,2-7-176-16,0 0 160 0,0 0-160 0,0 0 128 0,0 0-128 0,-4 9 128 15,-1-6-128-15,5-3 128 0,-9 7-128 0,1-1 128 16,-1-2-128-16,2 1 0 0,-2 1 0 0,0 1 0 16,0-4 0-16,1 1 0 0,-1 0 144 0,1 0-144 15,-1 1 0-15,0 0 0 0,-1 1 0 0,1 0-128 16,0 1 128-16,-1 3 0 0,-2 4-144 0,2-2 144 16,-1 0-144-16,0 2 144 0,0 2-192 0,-1-4 192 15,4 2 0-15,-1 2-128 0,-1-1 128 0,-1 0 0 16,5-5 0-16,-2 3 0 0,-2 0 0 0,1-3 0 15,2 0 176-15,0-1-16 0,1 0 0 0,0-3 0 16,-2 1-160-16,8-7 128 0,0 0-128 0,0 0 128 16,-8 3 0-16,8-3 0 0,0 0 0 0,0 0 0 15,0 0 128-15,-1-9 32 0,2 1 0 0,3-5 0 0,3 0-32 16,1 0 0-16,4-3 0 0,-1-2 0 0,1 0 0 16,2-1 0-16,0 0 0 0,2 0 0 0,2 1-128 0,1-2-128 15,-1 1 144-15,0 1-144 0,-2 4 0 0,1 1 128 16,-1 1-128-16,0 5 0 0,-4 2 0 0,2 1 0 15,0 3 0-15,0 1 0 0,-2 1 128 0,-1 6-128 16,-1-1 176-16,-1 7-176 0,-3-4 128 0,0 4-128 16,-1 2 0-16,-3 3 0 0,-3 1 144 0,0 4-144 15,-2 2 0-15,1-1 144 0,-4 2-144 0,1 1 128 16,0-1-128-16,0-1 128 0,0-3-128 0,1 0 160 16,1-2-160-16,-1 0 160 0,-1 1-160 0,2-6 0 15,3-1 0-15,0-2 128 0,3 2-128 0,0-6 0 16,-3-8 0-16,11 8-176 15,-11-8-1472-15,16 2-288 0,3-3-64 0,2-5-14240 0</inkml:trace>
  <inkml:trace contextRef="#ctx0" brushRef="#br0" timeOffset="67191.95">29821 15709 26607 0,'-4'-16'1168'0,"1"6"256"0,1-5-1136 0,-1-3-288 0,-2 4 0 0,1 4 0 16,-1-2 832-16,-1 7 128 0,-3-2 0 0,-1 6 16 15,-2 4-384-15,-2 4-80 0,-2 3 0 0,-3 3-16 16,-5 2 16-16,3 4 16 0,0 4 0 0,0 3 0 0,0-4-96 0,3 2-32 16,4 2 0-16,2-4 0 0,2-1-144 0,6-1-48 15,1 1 0-15,3-4 0 0,0-3-80 0,3-1 0 16,-3-13-128-16,13 6 192 0,1-2 320 0,1-5 64 15,1-5 16-15,3-5 0 0,2-1-96 0,5-6-32 16,2-5 0-16,1 0 0 0,1 0-176 0,2-3-32 16,-3-2-16-16,-2-5 0 0,-1-1-112 0,-4-2-128 15,0-5 176-15,0-5-176 0,-1 0 336 0,-2-6-32 16,3-7-16-16,-2-4 0 0,1-3-32 0,0 3-16 16,1 0 0-16,-4 13 0 0,-4 6-240 0,-2 11 176 0,0 8-176 15,-3 7 160-15,-4 4-160 0,-5 14 160 16,0 0-160-16,0 0 160 0,0 0-160 0,-5 23 160 0,-4 9-160 15,-3 3 160-15,-2 1-160 0,2 5 0 0,-1 7 0 0,0 4 0 16,1 3 0-16,0 1 0 0,2 1-160 0,2 2 160 31,5 0-1584-31,-1-3-208 0,5-3-64 0,3-4-10032 0,2-6-2000 0</inkml:trace>
  <inkml:trace contextRef="#ctx0" brushRef="#br0" timeOffset="67792.07">30857 15096 28559 0,'-11'2'2544'0,"1"1"-2032"16,0-2-512-16,1 6 0 0,2-1 736 0,0 7 48 15,0-1 16-15,0 6 0 0,2 3-464 0,0-2-80 16,1 1-32-16,2 0 0 0,-1-1-224 0,4-1 144 15,2 0-144-15,2 0 128 0,3-1 96 0,2 0 16 0,1-7 0 0,3 0 0 16,1-3 272-16,5-1 48 0,0-2 16 0,3-4 0 16,1-3-128-16,0-3-32 0,0-2 0 0,0 1 0 15,1-5-160-15,-4-4-16 0,-2-2-16 0,2 1 0 16,-2-3-80-16,-2 1-16 0,0-4 0 0,1-1 0 16,0 1-128-16,-3 0 160 0,-1-2-160 0,0 1 160 15,0 0 0-15,-2-1 0 0,4 3 0 0,-2-1 0 16,-2 0-160-16,0 6 192 0,1 5-192 0,-5-1 192 15,-1 6-48-15,-7 7 0 0,0 0 0 0,0 0 0 16,0 0 160-16,0 0 16 0,-3 13 16 0,-2 6 0 16,-4 7-16-16,-2 4 0 0,-1 3 0 0,-3 9 0 15,-3 4-128-15,-2 7-48 0,-3 11 0 0,-4 2 0 0,-3 3 112 16,1 2 0-16,-2 1 16 0,-2-1 0 0,0-3-16 16,0-3 0-16,0-10 0 0,1-1 0 0,0-5-112 15,6-7-16-15,0-3-128 0,5-5 192 0,2-1-368 16,3-3-80-16,1-5 0 0,2-5-16 15,1-2-2448-15,0-4-480 0,-3-2-112 0,15-12-16 0</inkml:trace>
  <inkml:trace contextRef="#ctx0" brushRef="#br0" timeOffset="68565.25">29255 16775 8287 0,'0'-15'736'0,"0"7"-592"0,-1-3-144 0,-2 2 0 15,1 0 2368-15,-1 3 448 0,0-2 96 0,0 2 16 16,-4-1-1344-16,2 3-272 0,-1 2-48 0,0 1-16 16,-3 2-64-16,-2 3-16 0,1 3 0 0,-4 1 0 15,0 6-224-15,-1 2-48 0,0 5-16 0,-2 4 0 16,1 6-272-16,3 4-48 0,-2 5-16 0,1 3 0 16,0-1-176-16,2 6-48 0,4-1 0 0,0 1 0 0,3 2-320 15,4-4 0-15,1-2 0 0,3-3 0 0,2-3 0 0,4-5 0 16,3-2 0-16,0-7 128 0,1-4-128 0,8-3 144 15,0-5-144-15,5 1 160 0,0-7-160 0,3-2-176 16,2-5 48-16,1-2 0 16,1-3-1904-16,-1-7-368 0</inkml:trace>
  <inkml:trace contextRef="#ctx0" brushRef="#br0" timeOffset="69123.25">29613 16920 23039 0,'0'0'1024'0,"-7"2"192"0,-5 0-960 0,3 0-256 0,9-2 0 0,-7 9 0 15,-1 0 896-15,2 4 144 16,1 2 32-16,0 3 0 0,-2 1-560 0,3-1-128 0,-1 1 0 0,2 2-16 16,-1 5 144-16,0-2 16 0,0 3 16 0,3-3 0 15,0-4-96-15,1 0-32 0,0 1 0 0,1-5 0 16,3-2 80-16,-2-2 16 0,-2-12 0 0,4 7 0 15,-4-7 80-15,0 0 32 0,0 0 0 0,11-1 0 16,1-4 16-16,-2-6 16 0,0-3 0 0,-2-2 0 16,-2-2-272-16,1 1-64 0,3-1-16 0,-3-1 0 15,2-2-160-15,-1 1-16 0,1 0-128 0,0-2 192 16,0-3-192-16,0 4 128 0,-1 2-128 0,1 3 0 16,1 2 0-16,2 4 0 0,-4 0 0 0,-8 10 0 0,0 0 0 15,0 0-128-15,10 6 128 0,-3 3-160 0,-2 6 160 16,1 0-160-16,-5 2 160 0,-1 3-160 0,-1 2 160 15,-3 2 0-15,0 0-144 0,-1-4 144 0,-3 1 0 0,2-3 0 16,-1-3 0-16,1-1 0 0,1-8 0 0,5-6 0 16,-4 10 0-16,4-10 0 0,0 0 304 0,0 0 16 15,0 0 16-15,9-10 0 0,1 0 16 0,2-1 0 16,-1-5 0-16,2 2 0 0,0 0-208 0,3-1-144 16,2-5 192-16,0 1-192 0,-3 0 128 0,3 1-128 15,0 0 0-15,-3 1 0 0,-1 1 0 0,-2 6 0 16,1 0 0-16,0 5 0 0,-3 3 0 0,0 4 0 15,-10-2 0-15,8 12 0 0,-2 3 0 0,-1 1-144 0,0 2 144 16,-2 3-128-16,-3 2 128 0,0 1 0 0,0 4 0 16,0-2 0-16,-3-1 0 0,0-2 0 0,-3 1 0 0,1-1 0 15,2-5 0-15,-2-4-160 0,-1 0 160 0,4-3 0 16,2-11-144-16,-1 9 144 0,1-9 0 0,0 0-144 31,0 0-576-31,0 0-112 0,14-3-32 0,-2-2 0 16,2-6-1568-16,-1 1-304 0,0-4-64 0</inkml:trace>
  <inkml:trace contextRef="#ctx0" brushRef="#br0" timeOffset="69473.72">30325 16922 18431 0,'0'0'1632'0,"0"0"-1312"0,-5-7-320 0,0-3 0 16,3 5 2032-16,2 5 336 0,0 0 64 0,0 0 0 15,0 0-960-15,-12 1-208 0,3 1-48 0,0 3 0 0,0 3-416 0,-1 1-96 16,0 4 0-16,-1-1-16 15,-1 1-80-15,-1 4-16 0,1-1 0 0,0 1 0 0,2-1-128 0,1 1-16 16,2-1-16-16,4 1 0 0,1-5-224 0,2-1-32 16,2 0-16-16,-2-11 0 0,8 8-160 0,1-2 192 15,-9-6-192-15,14 1 192 0,0-2 160 0,0-4 32 16,0-1 16-16,1-1 0 0,0-3-96 0,0 2-32 16,-1-3 0-16,2-2 0 0,-4 3-128 0,2-1-16 15,-1 3-128-15,-2-1 192 0,1 4-192 0,-3-1 0 16,-9 6 0-16,0 0 0 0,10-2 0 0,-10 2 0 15,6 7 0-15,2 2 0 0,-2 3 0 0,-2 4 0 16,0 0-128-16,-2-1 128 0,1-1 0 0,1 2 0 16,1-1 0-16,-1-1 0 0,-1-5-192 0,1 1 32 0,1-4 0 15,-5-6 0 1,11 7-704-16,-3-7-144 0,-8 0-16 0,14-8-16 16,-1 2-1632-16,-1-6-320 0,-1 0-64 0,-1-1-10304 0</inkml:trace>
  <inkml:trace contextRef="#ctx0" brushRef="#br0" timeOffset="69675.56">30640 16846 11967 0,'0'0'528'0,"0"0"112"0,0 0-512 0,0 0-128 0,-3 10 0 0,0 2 0 15,1-1 3968-15,-1-1 752 0,0 3 144 0,1 2 48 16,-1-1-3136-16,1 2-624 0,-1 0-128 0,1 2-32 16,-1 1-144-16,1 3-16 0,0-2-16 0,2 0 0 15,0-2-240-15,0 2-32 0,0 1-16 0,2-2 0 16,0 0-352-16,1-4-176 0,-1-2 160 0,0 0-160 0,1-3-192 0,-3-10-128 15,7 9-16-15,-7-9-16 16,9 2-848-16,-9-2-160 0,11-4-48 0,1-5-8736 16,-4-2-1760-16</inkml:trace>
  <inkml:trace contextRef="#ctx0" brushRef="#br0" timeOffset="69904.8">30808 16865 22111 0,'-15'7'976'0,"6"1"208"0,-1 1-944 0,0 4-240 16,0 5 0-16,2 0 0 0,-2 1 1872 0,-2 4 336 16,1 2 64-16,-2-1 16 0,-1 4-880 0,3-2-192 15,-1 3-16-15,1 1-16 0,-3 2-112 0,1 2-32 0,2 2 0 0,-1 1 0 16,1-2-448-16,1 1-80 0,-2-3-32 0,2 1 0 16,1-3-304-16,2-6-176 0,0-2 192 0,2-2-192 15,1-5 0-15,2-2 0 0,-1-1 0 0,3-13-144 31,0 0-384-31,0 0-80 0,0 0-16 0,0 0 0 16,12-10-1440-16,-1 1-304 0,-1-5-48 0,2 0-11984 0</inkml:trace>
  <inkml:trace contextRef="#ctx0" brushRef="#br0" timeOffset="70351.1">31219 16344 11967 0,'0'0'1072'0,"0"0"-864"0,0 0-208 0,0 0 0 0,0 0 3168 0,-5 13 592 16,0 2 112-16,0 2 32 0,1 0-2400 0,-4 5-480 16,-2 3-80-16,0 1-32 0,0 3-112 0,1 2-32 15,-1 4 0-15,-2 2 0 0,1 0-96 0,-1 2-32 16,1-3 0-16,-1 2 0 0,1-1 64 0,3-3 0 15,-1-1 0-15,2-5 0 0,-1-1-256 0,3-6-64 16,1-1 0-16,2-5 0 0,-1-1 32 0,3-7 0 16,0-7 0-16,0 0 0 0,7 7 112 0,-7-7 32 15,12-2 0-15,0-4 0 0,-1 0-208 0,3-4-32 16,1 1-16-16,-1-3 0 0,3 5-176 0,1-4-128 0,-2 5 144 16,-2 0-144-16,-1 2 0 0,-3 3 0 0,-10 1 0 0,11 5 0 15,-11-5 0-15,11 9 0 0,-6 3 0 0,-1 0 0 16,-4 2 0-16,-2 0 0 0,-2-2 0 0,-1 0 0 15,-2 1 0-15,-1-1 0 0,-3-1 0 0,-1-1 0 16,-3-4 0-16,0 3 0 0,-1-3 144 0,0 1-144 16,-1-2 0-16,3-1 0 0,2-3 128 0,-1-1-128 15,2 0 0-15,0-4-256 0,3-4 64 0,1 2 16 32,3 0-1680-32,3-4-320 0,4-1-80 0,3 2-9040 0,2-3-1808 0</inkml:trace>
  <inkml:trace contextRef="#ctx0" brushRef="#br0" timeOffset="70709.36">31412 16883 30687 0,'0'0'1360'16,"0"0"288"-16,0 0-1328 0,0 0-320 0,9 10 0 0,0-2 0 0,2-4 800 0,5-2 96 15,-4-2 0-15,3-4 16 0,1-1-176 0,-2-2-32 16,-2 0-16-16,2 1 0 0,-1-6-272 0,-1 2-48 15,-4 1-16-15,-1-3 0 0,-1 2 0 0,-2-2 0 16,-4 12 0-16,0-11 0 0,0 11 32 0,-3-9 16 16,-2 0 0-16,-2 5 0 0,-3 3 0 0,-3 3 0 15,-1 2 0-15,-3 4 0 0,-2-1-208 0,-1 5-32 16,-2-1-16-16,1 2 0 0,-3 1-144 0,3 4 128 16,2 1-128-16,4 0 128 0,2-4 16 0,4 2 0 0,3-3 0 0,6-2 0 15,2 2-144-15,6-1 0 0,2-2 0 0,6-2 128 16,4 0 0-16,3-2 0 0,2-4 0 0,1 1 0 15,0-4-304-15,1-1-64 0,0-2-16 0,-3 0 0 32,-1-2-1504-32,-2-3-304 0,1 0-64 0,0-2-9264 0,-2 3-1856 0</inkml:trace>
  <inkml:trace contextRef="#ctx0" brushRef="#br0" timeOffset="71139.69">31853 15791 12895 0,'-9'-11'1152'0,"4"6"-928"16,-1-3-224-16,1 2 0 0,5 6 2000 0,-8-4 368 16,8 4 64-16,0 0 0 0,0 0-592 0,-9 4-128 15,9-4-32-15,-5 9 0 0,3-2-272 0,3 7-48 16,3 4-16-16,3 1 0 0,3 0-400 0,3 7-96 0,4 1-16 0,0 8 0 16,4 2-208-16,2 6-48 0,1 4-16 0,1 6 0 15,2 6-64-15,1 6-16 16,0 3 0-16,-3 5 0 0,-1 2-208 0,-3 3-32 0,-3 3-16 0,-6-4 0 15,-4 2-32-15,-6-5-16 0,-4-7 0 0,-4-2 0 16,-3-2 208-16,-4-4 32 0,-2-6 16 16,-3-2 0-16,-4-5 80 0,-3 0 32 0,-3-6 0 0,-4 0 0 15,0-3-64-15,-6-3-16 0,-1-1 0 0,-1-1 0 16,0-3-256-16,-3-2-48 0,-2-1-16 0,-1-4 0 16,0-2-144-16,1-2 160 0,-1 0-160 0,3-3 160 15,1-2-160-15,6-3 0 0,4-4-160 16,8 1 160-16,6-6-1376 0,5-2-176 15,2-6-48-15,11 7-11200 0,-2-9-2256 0</inkml:trace>
  <inkml:trace contextRef="#ctx0" brushRef="#br0" timeOffset="72008.03">22498 9482 11967 0,'-25'0'1072'0,"0"-2"-864"0,0 1-208 0,0 1 0 16,0 1 0-16,1-1 0 0,1 0 128 0,0 3-128 0,0-2 384 0,4 0 16 16,1 1 16-16,3 0 0 0,1 1-224 0,1-1-64 15,2 0 0-15,1-2 0 0,1 0-128 0,9 0-224 16,-9 2 48-16,9-2-5904 0</inkml:trace>
  <inkml:trace contextRef="#ctx0" brushRef="#br0" timeOffset="72518.14">22097 9524 2751 0,'0'0'256'0,"0"0"-256"16,-7 0 0-16,7 0 0 0,-9 1 2880 0,9-1 512 15,0 0 128-15,0 0 0 0,-9 0-2032 0,9 0-400 16,0 0-96-16,0 0-16 0,0 0-512 0,0 0-96 16,0 0-32-16,0 0 0 0,0 0 160 0,10-5 16 15,-1 2 16-15,1-1 0 0,1 1-16 0,2 0-16 16,0 0 0-16,2 2 0 0,0 0-240 0,2 1-32 0,1-1-16 0,1 2 0 15,5 3-208-15,1 0 128 0,2-1-128 0,1 1 0 16,1 1 128-16,6 4-128 0,0-1 0 0,2 2 0 16,2-5 0-16,2 3 0 0,2-1 0 15,1-3 0-15,-1 0 144 0,3 2-144 0,2 1 128 0,4-4-128 16,5 1 416-16,3 0 0 0,3 0 0 0,6-2 0 16,0-2-64-16,3 2-16 0,1-2 0 0,5 0 0 15,6 0 16-15,2 0 0 0,0 1 0 0,2 3 0 16,-1-3-64-16,7 4-16 0,6 0 0 0,-1 0 0 15,-1 4-144-15,1-1-128 0,1 2 144 0,4-4-144 16,1-1 128-16,-2 3-128 0,-6-3 0 0,5 1 0 16,4 0 160-16,-3-3-160 0,-5 0 160 0,-1 1-160 15,-4-2 0-15,5 2 0 0,5 0 0 0,-3-2 0 0,-3-3 0 0,1 1 0 16,1 0 0-16,3 0 0 0,-1-1 256 16,1 0 0-16,-3-1 0 0,4-1 0 0,3-3 16 0,-1 1 16 15,-2 3 0-15,0-5 0 0,-1 2-96 0,2 2 0 16,3-5-16-16,-4 3 0 0,-4 0-176 0,0 2 0 15,2-2 0-15,-5 1 128 0,-1 3-128 0,-4 0 0 16,-5 0 0-16,-1-1 0 0,-1 2 128 0,-4 2-128 16,-6 1 0-16,-8-1 128 0,-6-2-128 0,-5 0 0 15,-5 2 144-15,-3 2-144 0,-5-1 160 0,-2-2-32 16,-2 0-128-16,-1 2 192 0,-5-1-48 0,-5 2-16 16,-1 2 0-16,-4-2 0 0,-5 2-128 0,-1 2 128 0,-4-4-128 15,-2 4 128 1,-2-1-1424-16,-8-7-304 0,-4 9-48 0,-3 1-16 0</inkml:trace>
  <inkml:trace contextRef="#ctx0" brushRef="#br0" timeOffset="73902.77">29146 17356 10943 0,'-21'9'480'0,"7"-5"96"0,-5-1-448 0,3 2-128 15,-1 1 0-15,3-5 0 0,1 0 912 0,3 0 176 0,0-1 16 0,4 0 16 16,1 0 176-16,5 0 48 0,0 0 0 0,0 0 0 16,0 0-128-16,0 0-32 0,0 0 0 0,0 0 0 15,15 2-96-15,4-4 0 0,1 0-16 0,6-1 0 16,2-3-80-16,9-2-16 0,7 1 0 0,12-6 0 16,10-4-128-16,3 0-16 0,6-5-16 0,6-5 0 15,9 1-64-15,10-4-16 0,9 0 0 0,5-1 0 16,4-3-128-16,10 2-32 0,8 4 0 0,2 2 0 15,2 3-128-15,5 0-48 0,2 5 0 0,-1 4 0 16,2-1-48-16,-2 2-16 0,-2 6 0 0,-2-4 0 16,0 4-32-16,-68 2-16 15,8 0 0-15,4 1 0 0,4-3-160 0,-2 2-128 0,-5 1 144 0,-5 2-144 16,-5-2 144-16,-6-1-144 0,-6 3 128 0,-7-1-128 0,-10 2 0 0,-6-1 0 16,-7 2 0-16,-6 0 0 0,-7 0-288 0,2-1-32 15,-10 1-16-15,-10 0 0 16,0 0-816-16,-7 1-144 0,-5-1-48 0,-2 3 0 15,-3 0-2032-15,-4-2-400 0,-37 1-96 0,12 3-16 0</inkml:trace>
  <inkml:trace contextRef="#ctx0" brushRef="#br0" timeOffset="74825.06">24473 18046 23951 0,'-9'-5'2128'0,"9"5"-1696"16,-5-10-432-16,1 3 0 0,4 7 992 0,0 0 112 16,0 0 32-16,0 0 0 0,0 0-352 0,0 0-64 15,0 0-16-15,0 0 0 0,4 11 0 0,-1 3 0 16,-3 1 0-16,0 4 0 0,0 1-240 0,-3 3-48 15,0 1-16-15,0-2 0 0,0-3-208 0,2-1-32 16,-3-2-16-16,3 1 0 0,-1-3-144 0,1-3 0 0,0-1 0 0,1-10 0 31,0 0-576-31,0 0-112 0,0 0-16 0,9 0 0 16,0-7-1792-16,2-3-384 0,2-7-64 0</inkml:trace>
  <inkml:trace contextRef="#ctx0" brushRef="#br0" timeOffset="75113.92">24858 17943 26079 0,'-5'20'1152'0,"0"-6"256"0,-3 0-1136 0,5 4-272 0,-1 1 0 0,-1 3 0 15,-2-1 640-15,2 4 80 0,1-4 16 0,1 0 0 16,-3-4-16-16,3 0 0 0,-2-1 0 0,1-2 0 16,1-3 112-16,-1-1 32 0,4-10 0 0,0 0 0 15,0 0-224-15,0 0-32 0,11 0-16 0,0-5 0 0,-1-7-304 0,4-1-64 16,1-2-16-16,2-1 0 0,-1-5-48 0,2 1-16 15,1 0 0-15,2 2 0 0,-1 3-144 0,0 4 160 16,-1 0-160-16,0 7 160 0,1 3-160 0,-1 3 0 16,-2 4 144-16,0 8-144 0,-1 2 0 0,-3 4 0 15,-3 5 0-15,-1 3 0 0,-1-3 0 0,-3 3 0 16,-4-4 0-16,-1 3 0 0,0-4 0 0,0 0-160 16,-5-4 16-16,3-4 0 15,-1-1-1280-15,0-3-256 0,3-11-48 0</inkml:trace>
  <inkml:trace contextRef="#ctx0" brushRef="#br0" timeOffset="75452.78">26324 17858 22111 0,'0'0'976'0,"0"0"208"0,-5-8-944 0,2 3-240 0,1-2 0 0,2 7 0 16,-2-6 1600-16,2 6 288 0,0 0 48 0,0 0 16 16,-6 11-864-16,1-1-160 0,-4 4-32 0,-1 4-16 15,2 2-64-15,1 8-16 0,-2 1 0 0,0 4 0 16,0 5-352-16,-1 6-80 0,1-1-16 0,0 5 0 0,-1-3-160 15,-2 2-48-15,1-3 0 0,1 1 0 0,-1-6-144 0,3-1 0 16,0-5 0-16,3 0 0 16,2-7-512-1,2-4-176-15,0-6-32 0,0-4-16 0,1-12-2272 0,0 0-448 0,0 0-80 16,0 0-32-16</inkml:trace>
  <inkml:trace contextRef="#ctx0" brushRef="#br0" timeOffset="75862.75">26025 18221 24879 0,'0'0'2208'0,"13"-2"-1760"16,1-6-448-16,3 3 0 0,4-5 1024 0,6 1 128 15,3-5 32-15,3-1 0 0,1-3-352 0,-1-1-64 0,-1-3 0 0,-3 2-16 16,-1-4-368-16,-1 1-80 0,-3 0-16 0,2 2 0 16,-1 0-128-16,-1-4-32 0,-2 1 0 0,-3-3 0 15,3 3 240-15,-6 0 32 0,-2-2 16 0,-2 6 0 16,-5 3-32-16,1 6-16 0,-8 11 0 0,0 0 0 15,0 0-48-15,0 0-16 0,-8 9 0 0,1 7 0 16,-4 5-16-16,0 8 0 0,-2 1 0 0,-1 5 0 16,-1 0-288-16,1 2 0 0,-1 1 128 0,-1 3-128 15,1 0 0-15,1-1 0 0,2 1 0 0,0-3 0 16,2 2 256-16,0-7-64 0,1-8-16 0,2 0 0 16,4-4 304-16,0-3 64 0,2-7 16 0,1-1 0 15,0-10-80-15,5 8-16 0,-5-8 0 0,10-1 0 16,0-6-208-16,3 1-64 0,0-6 0 0,1 2 0 0,0 0-192 15,0 0 128-15,0 6-128 0,-3 3 0 0,1 1 0 16,-1 5 0-16,2 6 0 0,-2 3 0 0,-1 4 0 0,0 4 0 16,-1 1 0-16,-2 2 0 0,-2-5 0 0,-3 2-160 15,0-3 160-15,-1 0-128 0,-1-1-128 0,0-2 0 16,0 0-16-16,0-5 0 16,0-1-944-16,0-10-192 0,0 0-48 0,0 0 0 15,0 0-1280-15,5-7-256 0</inkml:trace>
  <inkml:trace contextRef="#ctx0" brushRef="#br0" timeOffset="76066.86">26922 18332 36975 0,'-11'14'1632'0,"2"-5"352"0,0 4-1600 0,-1 1-384 0,2 5 0 0,2 1 0 16,0 4 352-16,1-1-16 0,0-4 0 0,1-1 0 15,0-2-128-15,1-3-16 0,1-1-16 0,2 0 0 16,0-3-176-16,0-9 0 0,0 0 0 0,0 0 0 31,7 10-1264-31,-7-10-128 0,0 0-16 0,13 0-9200 0,-3-5-1824 0</inkml:trace>
  <inkml:trace contextRef="#ctx0" brushRef="#br0" timeOffset="76221.97">26853 18143 24879 0,'0'0'1088'0,"-8"3"256"0,0-3-1088 0,8 0-256 0,0 0 0 0,0 0 0 0,0 0 2944 0,0 0 544 15,0 0 96-15,0 0 32 0,0 0-3152 0,0 0-624 16,10-6-128-16,-1 2-32 16,0 2-2240-16,0-2-464 0</inkml:trace>
  <inkml:trace contextRef="#ctx0" brushRef="#br0" timeOffset="76590.45">27404 18295 4607 0,'-9'4'400'0,"-3"2"-400"0,-1-1 0 0,0-1 0 16,-1 0 4656-16,4 4 848 0,0-2 160 0,2 2 32 16,2 1-4016-16,1-3-800 0,-2 5-176 0,4-3-16 15,3-8 16-15,2 11 16 0,1 2 0 0,3-4 0 16,3 2 80-16,4-2 16 0,-1 3 0 0,4-1 0 16,-1-1-128-16,0 3-32 0,2-4 0 0,-1 1 0 15,2 2-192-15,-2-2-32 0,0 3-16 0,-1-2 0 16,0 4-176-16,-2-1-48 0,-3 0 0 0,-5 1 0 15,-4 1 160-15,-2-2 32 0,-1 0 0 0,-7 0 0 0,0 1 240 16,-5 0 48-16,-1-1 16 0,-2 0 0 16,-2-1-272-16,-1-2-48 0,-4-1-16 0,1 1 0 0,-5-6-352 15,0-2 0-15,-1-3 0 0,2-1 0 16,0-3-1024-16,3-2-256 0,4-5-64 16,4-2-10528-16,5 1-2096 0</inkml:trace>
  <inkml:trace contextRef="#ctx0" brushRef="#br0" timeOffset="77305.43">28288 18609 23727 0,'0'0'1040'0,"0"0"240"0,0 12-1024 0,0-12-256 16,10 11 0-16,5-6 0 0,2 0 592 0,3 0 80 15,4-2 16-15,1-3 0 0,-2-3 48 0,4-4 16 16,1-4 0-16,3-1 0 0,2-4 64 0,1 3 16 16,1-3 0-16,1 0 0 0,0 0-256 0,-2 0-64 0,-1-1 0 0,-4 1 0 15,-5-1-256-15,-5 0-64 0,-3 1-16 0,-6 4 0 16,-5 0-16-16,-2 1 0 0,-6-1 0 0,-2 3 0 15,-4 1 16-15,-4 1 0 0,-5 3 0 0,-2 4 0 16,-3 0 64-16,-3 4 16 0,0 6 0 0,-1 0 0 16,-2 4-128-16,5 3 0 0,-3 1-128 0,2 2 192 15,0 2-192-15,3 2 0 0,4-1 128 0,3 0-128 16,2 2 0-16,4-1 0 0,4-2 0 0,1 3 0 16,7-2 0-16,1-4 0 0,2-1 0 0,4 0 0 15,2-4 160-15,2-2-160 0,0 0 160 0,2 1-160 16,3-6 128-16,2 1-128 0,0-4 0 0,5-3 0 15,-1 2 0-15,0-3 0 0,2-3 0 0,4 0-160 16,-1-3-1264-16,3-2-256 0,-5 2-48 0,-1-7-13072 16</inkml:trace>
  <inkml:trace contextRef="#ctx0" brushRef="#br0" timeOffset="77529.43">29135 18379 23951 0,'0'0'2128'0,"0"0"-1696"16,0 0-432-16,-5 8 0 0,2 3 1488 0,0 1 224 15,3 4 32-15,3 1 16 0,0 0-928 0,2 2-192 16,1-1-48-16,1 4 0 0,1 2-64 0,2-1-16 16,0 1 0-16,2 1 0 0,-2-3-320 0,0 2-192 15,1 0 192-15,0-3-192 0,-1-3 0 0,1-2 0 0,2-1 0 0,0-1 0 31,-2 0-224-31,2-1-160 0,-4-7-16 0,1 1-16 16,-3-2-1216-16,-7-5-240 0,0 0-48 0</inkml:trace>
  <inkml:trace contextRef="#ctx0" brushRef="#br0" timeOffset="77753.63">29441 18407 10127 0,'0'0'448'0,"0"0"96"0,-12-3-544 0,2 3 0 0,1 2 0 0,1 0 0 16,8-2 5056-16,-11 9 912 0,-3 0 176 0,0 4 48 16,-1 3-4384-16,-2 2-864 0,-2 1-176 0,-1 3-48 0,3 2 48 15,-4 1 0-15,-1-2 0 0,2 4 0 0,1-3-192 0,1 2-16 16,1-1-16-16,5-5 0 0,1-1-304 0,3-1-64 16,-1 0-16-16,2-2 0 15,2 1-480-15,1-4-80 0,4-4-32 0,0-9 0 16,0 10-1872-16,0-10-384 0,0 0-80 0</inkml:trace>
  <inkml:trace contextRef="#ctx0" brushRef="#br0" timeOffset="78137.61">29682 18445 23951 0,'0'0'2128'0,"-5"-6"-1696"0,-1 1-432 16,6 5 0-16,-7-5 1456 0,7 5 208 15,0 0 32-15,-9 7 16 0,-1 1-768 0,0 5-160 0,-1-1-16 0,-1 5-16 16,1 1-224-16,-1 2-32 0,1 2-16 0,1 0 0 16,-1 4-16-16,4-2 0 0,2-5 0 0,1 1 0 15,3-2 48-15,2-3 16 0,3 1 0 0,2-9 0 16,2 1-208-16,1-4-64 0,-9-4 0 0,12 0 0 16,4-1 16-16,-2-5 0 0,-3-5 0 0,2 0 0 15,1-5-32-15,0 2-16 0,-2-2 0 0,-1-1 0 16,0 1-48-16,-2-1-16 0,-3 5 0 0,2 0 0 15,-2-1-160-15,1 3 0 0,-4 3 0 0,-3 7 0 16,0 0 0-16,0 0 0 0,0 0 0 0,0 0 0 16,3 10 0-16,0 4 0 0,-3 1 0 0,0 3 0 15,0 2 0-15,0-1 0 0,0-1 0 0,0 0 0 0,1-2 0 16,1-2 0-16,2 0 0 0,1-6 0 0,-5-8 0 0,9 6-144 16,1-3 144-16,0-4 0 0,2-5-352 0,-1 0 32 15,3 0 16-15,2-7 0 16,-1 2-1600-16,3-1-320 0,-1-4-64 0,1-1-13200 15</inkml:trace>
  <inkml:trace contextRef="#ctx0" brushRef="#br0" timeOffset="78657.56">30288 18349 31679 0,'-11'5'1408'0,"5"2"272"0,-1 0-1344 0,0 5-336 0,-1 5 0 0,0 2 0 16,1 1 512-16,-1 1 16 0,-1-1 16 0,0 2 0 16,-1-3-32-16,1 0 0 0,2-3 0 0,-2-1 0 15,0-1 16-15,4-1 0 0,5-13 0 0,0 0 0 16,0 0 0-16,0 0 0 0,-2 10 0 0,2-10 0 16,0 0-64-16,11-2-16 0,0-1 0 0,0-6 0 15,2-1-32-15,2-4-16 0,1-1 0 0,0 0 0 16,2-1-224-16,0 0-48 0,-2-2-128 0,2 0 192 15,0-1-192-15,0 3 0 0,1 2 0 0,0 1 0 16,-1 3 0-16,-3 1 0 0,-2 5 0 0,-2 2 0 16,-1 2 0-16,-10 0 0 0,8 7 0 0,-2 6 0 15,-1 2 0-15,-2 3 0 0,-4 1 0 0,-2 1 0 16,-1-1-144-16,-1 2 144 0,-2-2-208 0,-2-1 80 0,0-4 128 16,0-2-192-16,1-5 192 0,8-7-192 0,0 0 192 0,0 0 0 15,0 0 0-15,0 0 0 0,0 0 128 0,12-3-128 16,-1-4 160-16,3-4-160 0,1-5 192 0,2 1-64 15,-1-2-128-15,0-1 192 0,0-2-192 0,-2 0 128 16,0 1-128-16,1-1 0 0,-1 3 0 0,2 1 0 16,0 4 0-16,-3 2 0 0,0 2 0 0,-2 4 0 15,-11 4 0-15,10 1 0 0,-10-1 0 0,9 13 0 16,-3 2 0-16,-1 4 0 0,-2 0 0 0,0 1 0 16,-1-1 0-16,-2 1 0 0,-1 2 0 0,0-2 0 15,-2 1 0-15,3-3 0 0,0-5-192 0,0 1 0 16,4 0 16-16,0-4 0 15,-4-10-432-15,7 9-96 0,2-6 0 0,1-1-16 16,2-4-1712-16,2-2-352 0,1-6-64 0</inkml:trace>
  <inkml:trace contextRef="#ctx0" brushRef="#br0" timeOffset="79089.78">31186 18188 3679 0,'0'0'320'0,"0"0"-320"0,-9 2 0 0,9-2 0 16,-10 6 6416-16,3 4 1216 0,2-1 240 0,0 4 64 16,-1 3-6208-16,-1 1-1248 0,1 1-240 0,-2 1-48 15,0 1 320-15,-1 2 80 0,-1 3 16 0,1-1 0 16,-2 4 112-16,1-4 32 0,0 0 0 0,1 3 0 16,0-1-192-16,0-1-48 0,1-5 0 0,0 2 0 0,2-3-336 0,0-2-176 15,0-2 160-15,1-6-160 0,4 1 304 16,1-10-48-16,0 0 0 0,0 0 0 0,0 0 96 0,11 1 16 15,1-3 0-15,0-9 0 0,1-1-112 0,1-4-32 16,0 1 0-16,0-3 0 0,0-1-224 0,0 2 176 16,1-4-176-16,2-3 160 0,-2-3-160 0,3 1 0 15,2-1 0-15,-1 0 0 0,-1 2 0 0,2 5 0 16,1 0 0-16,-2 5 0 0,-3 3 0 0,1 5 0 16,-2 0 0-16,-1 4 0 0,-4 4 0 0,-1 6 0 15,-3-1 0-15,-2 8 0 0,-4 0 0 0,-2 2 0 16,-3 4 0-16,-3-1 0 0,0 0 0 0,-2 0 0 0,-3 0 0 15,0 0 0-15,-3-1 0 0,1-2 0 0,-2-2 0 16,1-2 0-16,-1-2 0 0,2-3 0 0,0 0 0 0,2-3 0 16,4-4 0-16,0-2 0 0,9 2-224 0,-6-9 80 31,4 1-1392-31,-1-4-288 0,3-2-48 0,5 0-9696 0,4-4-1936 0</inkml:trace>
  <inkml:trace contextRef="#ctx0" brushRef="#br0" timeOffset="79330.72">31842 17836 28559 0,'0'0'2544'0,"0"0"-2032"0,0 0-512 0,-9-1 0 16,9 1 1472-16,0 0 192 0,-9 4 32 0,3 2 16 16,-2 2-912-16,-1 3-176 0,-1 1-48 0,0-1 0 0,-1 4 192 0,1 2 48 15,-5 2 0-15,0 1 0 0,0 4 0 0,1 3 0 16,2-1 0-16,1 3 0 0,1 1-464 0,1 2-96 15,1 1 0-15,3 0-16 0,0-1-240 0,1-2 0 16,0-3 0-16,2 1 0 16,0-4-352-16,2-1-112 0,0-2-32 0,0 0 0 15,0-3-1296-15,0 0-272 0,2 1-48 0,0-7-16 16,1 0-704-16,-3-12-144 0,0 0-32 0</inkml:trace>
  <inkml:trace contextRef="#ctx0" brushRef="#br0" timeOffset="79677.85">31838 18316 25791 0,'0'0'2304'0,"0"0"-1856"0,0 0-448 0,10-2 0 16,3 2 1616-16,5 0 240 0,2-2 32 0,5-5 16 15,3 0-1104-15,1-1-224 0,1-3-32 0,-1-1-16 16,-1-3 176-16,-1 0 16 0,-3-2 16 0,-3 1 0 15,0-2 64-15,-2 3 16 0,-3-3 0 0,0 3 0 16,-2 2-64-16,-6 4-16 0,1-1 0 0,-6 3 0 16,-3 7-96-16,0 0-32 0,-9 2 0 0,0 4 0 15,-1 4-96-15,-3 4-32 0,-1 5 0 0,2 2 0 16,-2 3-192-16,1 4-32 0,1-2-16 0,3 4 0 16,6 0-112-16,0-3-128 0,3 1 176 0,4-4-176 15,1-2 128-15,8 0-128 0,1 0 0 0,4-2 0 0,3-4 0 16,-7-9 0-16,5 2-208 15,5-4 80-15,4 2-864 0,3-2-160 16,2-3-48-16</inkml:trace>
  <inkml:trace contextRef="#ctx0" brushRef="#br0" timeOffset="80533.25">24010 19140 6447 0,'8'-5'576'0,"-2"-4"-576"0,1 1 0 0,-2 2 0 15,4-1 3248-15,-4 2 528 0,-5 5 128 0,7-8 0 16,1 1-1664-16,-2 1-352 0,-2-2-64 0,-3 1-16 15,-1 7-208-15,-5-6-64 0,1-4 0 0,-3 6 0 16,-3 1-480-16,-2 2-96 0,-3 1-32 0,-3 3 0 16,-1 0-432-16,-4 5-96 0,-2 3-16 0,-3 2 0 15,-3-1-256-15,1 3-128 0,-1 1 128 0,2 3-128 16,1 2 0-16,4-1 0 0,0 2 128 0,2-2-128 16,2 0 0-16,3-1 0 0,7-2 0 0,1 0 0 15,4-2 0-15,5-3-176 0,4 1 176 0,4 0-128 0,3-4 128 16,3 0-128-16,1-6 128 0,3 4-128 0,2 0 128 15,3 1 0-15,1 4 0 0,2-4 0 0,1 3 0 0,-1 1 0 16,0 0 0-16,-3 0 0 0,-2 2 0 0,-3-2 0 16,-4 1 0-16,-5 1 0 0,-4 0 0 0,-1 1 128 15,-8 0-128-15,-1 3 176 0,-4-3 208 0,-5-1 64 16,-3 0 0-16,-2-4 0 0,-2 4-96 0,-5-1-16 16,0 0 0-16,-1-6 0 0,0-2-128 0,-1 0-16 15,0-2-16-15,-2-3 0 0,1-5-176 0,2-3 0 16,0 1 0-16,1-6 128 15,1 2-448-15,6 0-80 0,4-3-32 0,5 2 0 16,2 0-2240-16,7-3-448 0,2-2-80 0</inkml:trace>
  <inkml:trace contextRef="#ctx0" brushRef="#br0" timeOffset="80808.22">24313 19292 3679 0,'-9'12'320'0,"-1"1"-320"0,-3 1 0 0,-1 3 0 16,-1 2 5888-16,-2 1 1088 0,-2 3 240 0,1 5 32 16,-2-1-5200-16,5 1-1056 0,0-6-208 0,4 1-32 15,5 0 64-15,6-5 16 0,4-5 0 0,6-1 0 16,4 0-112-16,5-6-16 0,4-1 0 0,2-1 0 16,1-8-256-16,2-1-48 0,0-1-16 0,1-6 0 15,1-3 144-15,0-1 32 0,-2-3 0 0,-2-1 0 0,-1 0-80 16,-4 0-16-16,-3 1 0 0,-4 0 0 0,-4 1 80 15,-4 1 16-15,-3 0 0 0,-4 1 0 0,-4 1-352 0,-3 0-64 16,-3 1-16-16,-2 0 0 0,-2 0-416 0,-1 4-96 16,0 1 0-16,-1 5-12880 15,2-1-2576-15</inkml:trace>
  <inkml:trace contextRef="#ctx0" brushRef="#br0" timeOffset="81296.64">25560 19240 13823 0,'0'0'1216'0,"0"0"-960"15,0 0-256-15,0 0 0 0,0 0 3568 0,4 10 656 16,-1 1 144-16,2 7 32 0,2 4-3248 0,3 4-656 16,1 0-128-16,5 5-32 0,3 1-48 0,1 1-16 15,2 5 0-15,-1-2 0 0,-3 0-272 0,2-1 0 16,0 1 0-16,-1-4 0 0,-3-2 0 0,1-1 0 15,-6-5 0-15,2 1 0 0,-2-6 0 0,-2-4-224 16,-3-4 16-16,1 1 0 16,-7-12-2320-16,0 0-464 0</inkml:trace>
  <inkml:trace contextRef="#ctx0" brushRef="#br0" timeOffset="81518.42">25922 19207 30399 0,'0'0'2704'16,"-5"6"-2160"-16,2 5-544 0,-3-1 0 0,0 3 1088 0,-2 5 96 0,-1 2 32 0,-1 3 0 15,-3-1-624-15,2 1-112 0,-2 1-32 0,0 1 0 16,-1-3-32-16,-2 2-16 0,-2 3 0 0,-1-3 0 16,0 4-128-16,-1-4-16 0,-1-1-16 0,1 0 0 15,1-2-240-15,1-3 128 0,3-1-128 0,3-3 0 31,4-3-1040-31,1 1-304 0,7-12-64 0,-2 8-9264 0,2-8-1840 0</inkml:trace>
  <inkml:trace contextRef="#ctx0" brushRef="#br0" timeOffset="82009.48">27163 19449 13823 0,'0'0'1216'0,"0"0"-960"0,7-9-256 0,1 1 0 15,-8 8 1600-15,9-8 288 0,-9 8 48 0,5-8 16 16,-5 8-272-16,0 0-48 0,0 0-16 0,-6-11 0 16,-3 4-80-16,0 2 0 0,0 2-16 0,-1 3 0 15,-3 2-544-15,-1 4-96 0,-1 1-32 0,-2 6 0 16,-2-1-272-16,0 6-48 0,0 1-16 0,-1 4 0 15,-2-1-192-15,3 3-32 0,0 3-16 0,2 1 0 16,1-3-144-16,4-1-128 0,4 0 192 0,1-5-192 0,3-1 144 16,4-2-144-16,4-1 0 0,3-5 144 0,0-1-144 0,6-2 0 15,3-2-192-15,3-2 192 0,3-4-432 0,2 0 48 16,2-1 0-16,2-2 0 16,2-6-1328-16,3 2-256 0,3-5-48 0,2 3-7664 15,3-3-1536-15</inkml:trace>
  <inkml:trace contextRef="#ctx0" brushRef="#br0" timeOffset="82344.25">27691 19439 26255 0,'0'0'1152'0,"0"0"256"0,-6-7-1120 0,-2 0-288 0,0 1 0 0,-1 1 0 15,0 3 848-15,0 2 112 0,-4 0 32 0,2 6 0 16,-3-1-160-16,0 2-48 0,-3 5 0 0,-2 3 0 15,-2 1-352-15,0 4-80 0,1-1-16 0,3 2 0 16,2 5 32-16,2-4 0 0,4-2 0 0,3-1 0 16,4-3-16-16,2 1 0 0,2-6 0 0,3 2 0 15,2-4 32-15,1-4 0 0,3 0 0 0,0-1 0 16,3-4-128-16,-2 0 0 0,1-2-16 0,1 0 0 16,0-4-48-16,-2 0 0 0,-1-4 0 0,2 3 0 15,-4-4-16-15,0 4-16 0,-4-5 0 0,0 5 0 16,-1-3 32-16,-2 2 0 0,-2 8 0 0,0-10 0 15,0 10-16-15,0 0 0 0,0 0 0 0,0 0 0 16,0 0-176-16,0 0 0 0,0 0 0 0,0 13 0 0,4-3 0 0,0 1-224 16,1 2 48-16,0-4 16 0,4 1-160 15,3-2-48-15,0 2 0 0,3-6 0 16,3-3-688-16,3-1-144 16,-1-1-16-16,5-3-9728 0,1-5-1920 0</inkml:trace>
  <inkml:trace contextRef="#ctx0" brushRef="#br0" timeOffset="82712.73">28078 19414 17503 0,'0'0'1552'0,"0"0"-1232"16,0 0-320-16,-6 11 0 0,-1 2 2368 0,2 1 432 0,-1 1 80 0,-2 3 0 15,-1 0-1472-15,0 6-288 0,-1 0-64 0,1 3-16 16,2-3 80-16,-1 1 16 0,0 2 0 0,2-3 0 15,0 0-240-15,1-2-64 0,1-3 0 0,1-4 0 16,2-3-368-16,1-2-80 0,0-10 0 0,0 0-16 16,0 0-144-16,0 0-32 0,10 2 0 0,0-4 0 15,-1-8 48-15,3-1 0 0,-1-4 0 0,3 0 0 16,1-3-64-16,-1-1-16 0,2 0 0 0,-1 0 0 16,-1 1-32-16,1 0 0 0,0 1 0 0,-2-1 0 15,1 1-128-15,0 5 0 0,0 1 0 0,-1 1 128 16,-2 6-128-16,1-1 0 0,-2 4 0 0,0 4 0 15,-10-3 0-15,13 12 0 0,-1 6 0 0,-3 4 0 16,-4-1 0-16,-1 2-176 0,-1 5 176 0,-2-1-192 0,-1 3 192 16,-1-3-128-16,-3 1 128 0,1-8-128 0,2 1-80 15,0-1-16-15,-2-2 0 0,6-3 0 16,1-4-1632-16,1-4-320 0,0 2-64 16,2-7-13888-16</inkml:trace>
  <inkml:trace contextRef="#ctx0" brushRef="#br0" timeOffset="83210.73">28720 19623 13823 0,'0'0'1216'0,"0"-7"-960"0,0-3-256 0,0 1 0 16,-1-3 1536-16,-1 5 272 0,-2-2 48 0,4 9 16 15,0 0-272-15,0 0-64 0,0 0-16 0,-8 0 0 16,8 0-128-16,-11 10-32 0,2 0 0 0,1 4 0 15,-1 5-416-15,-3 3-96 0,2 4-16 0,0 1 0 16,0 2-304-16,-2-2-64 0,0 2-16 0,1 1 0 16,1-5 32-16,3 0 0 0,-1-3 0 0,4-4 0 15,0-3-208-15,4-5-32 0,3-1-16 0,-3-9 0 0,0 0 128 16,11 0 32-16,1-4 0 0,2-3 0 0,2-6-80 0,3-1-16 16,2-1 0-16,0-4 0 0,2-3-160 0,-1 2-128 15,1 1 192-15,-2-3-192 0,1-1 128 0,-1 3-128 16,1 2 0-16,-2 2 0 0,0-2 0 0,-4 4 0 15,2 4 0-15,0 3 0 0,-3 5 0 0,-1 2 0 16,-1 2 0-16,-1 10 0 0,0 0-400 0,-2 9 16 16,-1 4 0-16,-2-1 0 15,0 4-320-15,-3-2-48 0,1 3-16 0,-3-5 0 16,-1 3-896-16,1-4-176 0,0-1-32 0,1-2-7840 16,-2-4-1552-16</inkml:trace>
  <inkml:trace contextRef="#ctx0" brushRef="#br0" timeOffset="83563.95">29369 19650 13823 0,'0'0'1216'0,"0"0"-960"0,-10 3-256 0,1-2 0 15,9-1 3024-15,-11 6 560 0,-2 6 128 0,0 2 0 16,-2-2-2768-16,0 5-560 0,1 6-128 0,0-2 0 15,-1 0 336-15,2 3 80 0,2 0 16 0,0-1 0 16,4-3-112-16,2 2 0 0,2-6-16 0,3 0 0 16,3-1-64-16,2-1-16 0,2-4 0 0,5-2 0 15,2-4-32-15,0-2 0 0,0-1 0 0,4-2 0 0,1 0 64 0,-2-3 16 16,-3-5 0-16,3 1 0 0,-3-2 128 0,-1 1 32 16,-4-2 0-16,-4 0 0 0,-2 0-224 15,-1 0-32-15,-4-1-16 0,-3 0 0 0,-4-3-80 0,-2 2-16 16,2 0 0-16,-5 0 0 0,-4-1-320 0,2 4 0 15,1-1 0-15,1 1 0 16,0 1-432-16,2 1-96 0,2 4-32 0,5 0 0 16,5 4-2288-16,0 0-464 0,1-7-80 0,5-3-32 0</inkml:trace>
  <inkml:trace contextRef="#ctx0" brushRef="#br0" timeOffset="83781.86">29875 19138 5519 0,'-5'15'496'0,"-1"-9"-496"0,-2 3 0 0,-2 4 0 16,4 10 5408-16,-5 0 992 0,-1 2 192 0,-1 6 32 16,0 6-4800-16,1 2-960 0,-1 4-192 0,1-1-32 15,1 4 0-15,1-2 0 0,0 5 0 0,2-1 0 16,2-2-176-16,2 1-16 0,-1-6-16 0,2-3 0 31,3-3-1248-31,2-4-240 0,0-5-48 0,2-3-8752 0,-2-5-1760 0</inkml:trace>
  <inkml:trace contextRef="#ctx0" brushRef="#br0" timeOffset="83946.05">29543 19636 30399 0,'0'0'2704'0,"11"-2"-2160"0,1-5-544 0,7 5 0 0,4-1 1024 0,3 1 112 16,-1 2 16-16,3-2 0 0,1-1-1152 0,3-4 0 16,1 0-272-16,3-2 48 15,1 0-2048-15,-1 0-416 0</inkml:trace>
  <inkml:trace contextRef="#ctx0" brushRef="#br0" timeOffset="84809.92">31082 19226 4607 0,'0'0'400'0,"-3"-13"-400"0,-1-1 0 0,2 2 0 0,0 1 5504 0,1 5 1008 0,0-2 208 0,1 8 32 15,0 0-4864-15,0 0-976 0,0 0-192 0,0 0-32 16,-5 19-240-16,-2 5-32 0,0 0-16 0,-2 7 0 16,1 1 16-16,-1 2 0 0,-1 0 0 0,0 6 0 0,0 0-96 15,-2 1 0-15,1 1-16 0,-3-3 0 0,-3 0-80 0,2-4-16 16,1 1 0-16,5-6 0 0,0-4 96 0,6-5 16 15,1-3 0-15,5-5 0 0,1-2 368 0,6-4 80 16,5-5 0-16,3-1 16 0,1-4-192 0,6-4-32 16,1-4-16-16,1-6 0 0,-1 1-240 0,1-2-48 15,-3 0-16-15,0 0 0 0,-1 1-240 0,-1 1 176 16,-1 0-176-16,-2 6 160 0,-3-2-160 0,-2 7 0 16,-3 0 0-16,-1 1 128 0,-10 4 0 0,0 0-128 15,0 0 192-15,0 0-64 0,0 12-128 0,-4 0 160 16,-3 1-160-16,-3 4 160 0,-4-1-160 0,-3 1 0 0,-2-1 0 15,-1 1 0-15,-1-1 0 0,1-2-192 0,0-1 64 16,-1 0 128 0,-2-2-560-16,3-2 16 0,1-1 0 0,3-5 0 15,3 0-1824-15,1-1-352 0,2-3-80 0</inkml:trace>
  <inkml:trace contextRef="#ctx0" brushRef="#br0" timeOffset="85184.4">31364 19606 18431 0,'0'0'816'0,"7"7"160"0,7-2-784 0,0 2-192 0,5 0 0 0,4 0 0 16,4 0 1984-16,1 1 368 0,0-3 64 0,1-2 16 16,0-3-1072-16,-1-2-208 0,0-2-32 0,2 1-16 0,0-5-256 15,-1 0-48-15,-2 1-16 0,-4-5 0 0,0 2 112 16,-3 0 32-16,-2-5 0 0,-4 1 0 0,-3 0-224 0,-3 1-64 15,-4 0 0-15,-4-1 0 0,-3 0-64 0,-3 4 0 16,-6-1-16-16,-2 3 0 0,-3-2-176 0,-4 6-16 16,-4 3-16-16,1 2 0 0,-4 3-208 0,1 6-144 15,0 0 192-15,1 4-192 0,-1 3 0 0,2 3 0 16,0 7 0-16,4-2 0 0,3 6 0 0,4-2 0 16,4 3 0-16,5 1 0 0,6 0 0 0,5-3 0 15,3 1 0-15,5-2-144 0,4 0-48 0,1-4 0 16,1-4 0-16,3 1 0 15,0 2-352-15,1-4-80 0,1 1-16 0,0-4-11504 16,0-1-2304-16</inkml:trace>
  <inkml:trace contextRef="#ctx0" brushRef="#br0" timeOffset="85910.65">25303 20513 23951 0,'0'0'2128'0,"0"0"-1696"0,-1-10-432 0,-1 1 0 15,2 9 1152-15,0 0 160 0,0 0 32 0,0 0 0 16,0 0-496-16,0 0-80 0,-3 8-32 0,-1 6 0 16,0 0-192-16,-1 5-32 0,2 0-16 0,1 5 0 15,-1 3-192-15,3-3-48 0,0 4 0 0,3-3 0 0,-1 6-128 0,3-5-128 16,1 1 144-16,0-7-144 0,3 1 240 0,-2-3-48 15,4-3-16-15,-2-1 0 0,2-8 352 0,2-2 80 16,-1-4 16-16,4-4 0 0,-1-3 144 0,1-6 16 16,2-1 16-16,0-3 0 0,0-3-240 0,-2-2-48 15,-2 1-16-15,0-5 0 0,-2 1-112 0,-3 1-32 16,-3 0 0-16,-1 1 0 0,-1 1-192 0,-4-2-32 16,-1 1-128-16,-2 3 192 0,1-1-32 0,-2 4-16 15,0 0 0-15,0 6 0 0,2 3-400 0,2 8-96 16,0 0-16-16,0 0 0 15,0 0-1264-15,0 0-256 0,0 0-48 0,11 9-16 16,4 2-576-16,-1 3-112 0,4-3-32 0</inkml:trace>
  <inkml:trace contextRef="#ctx0" brushRef="#br0" timeOffset="86228.59">26078 20495 29247 0,'0'0'1296'0,"0"0"272"0,0 0-1248 0,-5-5-320 0,-1-2 0 0,-2 3 0 15,-1 1 896-15,-1 2 112 0,0-3 16 0,-1 0 16 16,-2 3-160-16,1 2-48 0,1 3 0 0,0 1 0 16,-1 0-448-16,1 6-112 0,-2-1-16 0,4 4 0 15,3 1-256-15,1 2 0 0,1-2 0 0,3 1 0 16,1-2 0-16,3 2 0 0,5-1 0 0,2 0 0 16,0 0 0-16,4 3 0 0,2 0 0 0,1 1 0 15,4-1 0-15,-1 1 0 16,-1 0 0-16,-1 0 0 0,-2 0 0 0,-3-1 0 0,-3 0 0 0,-3-1 0 0,-5 1 160 15,-3-1-160-15,-4-2 128 0,-4 1-128 0,-2 0 272 0,-5-5-16 16,-1 1-16-16,-1-1 0 0,0-2-48 0,-2-1 0 16,-2-6 0-16,2-2 0 0,-1-1-192 0,4-6 0 15,-1 0-144-15,2-6 144 16,1-2-1152-16,5-2-128 0,2-2-16 0,6-1-16 16,2-2-1760-16,5 2-336 0</inkml:trace>
  <inkml:trace contextRef="#ctx0" brushRef="#br0" timeOffset="86527.63">26354 20717 30751 0,'0'0'1360'0,"0"0"288"0,0 0-1328 0,12 3-320 0,-1 0 0 0,2-2 0 16,2-1 816-16,3-2 80 0,2-5 32 0,1 1 0 15,-1-6-112-15,-1 4-32 0,1-5 0 0,-1 1 0 16,-1 2-272-16,-4-1-48 0,-1 2-16 0,-3-3 0 15,-4 1-32-15,-2 2-16 0,-4 9 0 0,0-10 0 16,0 10 48-16,-5-9 0 0,-5 0 0 0,0 4 0 16,-3 3-192-16,-2 4-16 0,-2 3-16 0,-1 5 0 15,-1-1-224-15,-1 5 0 0,0 4 0 0,1 2 0 16,1-1 0-16,3 6 0 0,2-3 0 0,3 3-160 16,1-1 160-16,4-3 0 0,1 1-144 0,4 0 144 15,2-3-320-15,5-3 16 0,3-3 0 0,3 0 0 16,3-6-448-16,2 1-80 15,4-6-32-15,2-3 0 0,0-4-1584 0,3-1-320 0,-1-2-64 0</inkml:trace>
  <inkml:trace contextRef="#ctx0" brushRef="#br0" timeOffset="86929.77">27072 20620 22111 0,'0'0'1968'0,"-11"-1"-1584"0,0-1-384 0,2 2 0 0,-3 0 2224 0,2 3 352 16,-1-1 80-16,-1 4 16 0,1 2-1792 0,-1 1-368 16,2 3-64-16,-1 4 0 0,-2 1-64 0,2 3-16 0,-1 3 0 0,2 3 0 15,0-4 128-15,5 3 16 0,0-1 16 0,2-3 0 16,2-2-144-16,5-1-48 0,2-4 0 0,4-4 0 16,2-1 0-16,2-4 0 0,1-2 0 0,4-3 0 15,2-4 16-15,4-2 0 0,0-6 0 0,2-3 0 16,1-4-32-16,1-1-16 0,-1-1 0 0,1-3 0 15,0 0-96-15,-3 1-16 0,-5-2 0 0,-2 2 0 16,-2 1 192-16,-3-2 16 0,-3-3 16 0,-2 3 0 16,-2-5-64-16,-4 0-16 0,0-2 0 0,-2-2 0 15,-2 0-176-15,-2 1-32 0,0 3-128 0,-5 0 192 16,0 5-48-16,1 5-16 0,0 5 0 0,1 3 0 16,-2 6-128-16,1 5 0 0,-3 3 0 0,-1 7 128 15,0 4-128-15,1 9-144 0,0 2 144 0,0 7-208 16,1 2 208-16,1 5 0 0,3 5-160 0,2 4 160 15,1 2-288-15,2 3 16 0,2 1 0 16,3 2 0-16,1 1-176 0,2-2-48 0,4-3 0 16,-6-26 0-16,6 0-2144 0,-1 2-432 0,4-4-96 15</inkml:trace>
  <inkml:trace contextRef="#ctx0" brushRef="#br0" timeOffset="87365.75">28763 20423 29087 0,'-9'-17'1280'0,"5"7"272"0,0-1-1232 0,1-2-320 0,0 4 0 0,3 9 0 15,0 0 1184-15,0 0 176 0,0 0 48 0,0 0 0 16,-8 8-608-16,1 7-112 0,-2 4-32 0,1 4 0 15,1 8-160-15,-1 4-48 0,0 3 0 0,0 2 0 16,1 2-144-16,2-2-48 0,0 1 0 0,1 2 0 16,-1-2-256-16,4-2 160 0,-3 2-160 0,3-3 128 0,-2 0-128 0,2-6-176 15,-2-4 48-15,2-13 0 16,0-2-544-16,0 0-96 0,-1-1-32 0,2-4 0 16,0-8-1952-16,0 0-400 0,0 0-80 0</inkml:trace>
  <inkml:trace contextRef="#ctx0" brushRef="#br0" timeOffset="87683.32">28642 20912 16575 0,'0'0'1472'0,"0"0"-1168"15,14-5-304-15,1 3 0 0,3-2 1536 0,3-1 256 0,1-2 64 16,6 2 0-16,3-4-1072 0,3 2-208 0,-2-7-32 0,0 0-16 16,-3 0 112-16,-2 2 0 15,-3 0 16-15,-4-1 0 0,-3 3 368 0,-1 0 64 0,-4 5 0 0,-12 5 16 16,0 0-432-16,0 0-96 0,0 0 0 0,0 15-16 15,-4 1-208-15,-2 6-32 0,-3 0-16 0,-3 4 0 16,0-2-160-16,-1 1-16 0,0 0-128 0,2-3 192 16,1-2-192-16,3-2 176 0,7-18-176 15,0 19 160-15,0-19 256 0,9 16 48 0,2-4 16 0,3-7 0 16,2-1 96-16,2-4 32 0,1-5 0 0,1-2 0 16,2-3 64-16,-1 0 16 0,-1-2 0 0,0-3 0 15,-4-1 32-15,-2-1 16 0,-3-1 0 0,-4 1 0 16,-2 0-128-16,-4 1-32 0,-3 0 0 0,-3 4 0 15,-3-1-272-15,-3 3-64 0,-3 2-16 0,-3 3 0 16,-2-1-416-16,0 3-96 0,0 2-16 0,1 1 0 16,-1 1-1648-16,2 0-336 15,3-1-64-15</inkml:trace>
  <inkml:trace contextRef="#ctx0" brushRef="#br0" timeOffset="88545.39">30034 20853 11967 0,'0'0'528'0,"0"0"112"15,-5-7-512-15,5 7-128 0,0 0 0 0,0 0 0 0,0 0 3792 0,0 0 736 0,0 0 144 0,-6 8 16 16,1 7-3344-16,0 2-688 0,1 2-128 0,0 0-16 16,-1-1-144-16,0 2-32 0,-2 1 0 0,2 2 0 15,0-1 32-15,1-11 0 0,3 2 0 0,-3 1 0 16,0 0 64-16,-1-2 16 0,2 0 0 0,-1 0 0 16,3-6 176-16,1-6 32 0,0 0 16 0,0 0 0 15,0 0 176-15,1-1 48 0,5-4 0 0,-2-4 0 16,1-1-256-16,1-4-64 0,2-4 0 0,1-1 0 15,1-2-384-15,2 0-64 0,-1-1-128 0,11-17 176 0,-5 6-176 16,1 2 0-16,-1 2 0 0,2 2 0 0,0 4 0 16,-1 4 0-16,-2 2 0 0,2 4 0 0,-3 4 0 0,2 0 0 15,-3 4 0-15,-4 4 0 0,-10 1 0 0,10 12 0 16,-10-12-128-16,5 21 128 0,-5-1-192 0,-5 0 48 16,-4 1 0-16,-4-1 0 0,-3-1 144 0,-3-1-160 15,-4 0 160-15,-1 0-160 0,0-3-192 0,1-2-32 16,2-2-16-16,4-5 0 15,0-3-208-15,4-3-32 0,2-3-16 0,2 0 0 16,0-6-1904-16,5 0-368 0,3-5-80 0</inkml:trace>
  <inkml:trace contextRef="#ctx0" brushRef="#br0" timeOffset="88880.58">30459 20727 12895 0,'0'0'576'0,"0"0"112"16,0 0-560-16,2 14-128 0,2-3 0 0,2-1 0 0,2-1 3904 0,1-1 768 0,1-4 128 0,3-1 48 16,0 0-2832-16,0-3-560 0,0-3-112 0,1 1-32 15,3-1-208-15,-3-2-32 0,0-6-16 0,0 3 0 16,-2-3-352-16,1 1-64 0,-3-1 0 0,-2-1-16 16,-2 2-304-16,-2-2-48 0,-1 2-16 0,-3 1 0 15,-3-1 128-15,-1 2 32 0,-2-2 0 0,-2 4 0 16,-1 1-224-16,-1 1-64 0,-1 3 0 0,-1 2 0 15,0 4-128-15,-1 1 0 0,-1 7 0 0,0-2-176 16,-4 5 176-16,2 3-160 0,-2 4 160 0,3 0-160 16,1-2 160-16,2 3 0 0,1 2-144 0,3-5 144 15,3 1 0-15,4-3 0 0,5-2 0 0,1-4 0 0,5 1-192 16,1-3 16-16,2-2 16 0,2-3 0 16,2-4-336-16,-1-2-64 0,-1-2-16 0,1-4 0 15,-1-3-1360-15,2-2-288 0,0-4-48 0</inkml:trace>
  <inkml:trace contextRef="#ctx0" brushRef="#br0" timeOffset="89428.39">30902 20714 18191 0,'0'0'800'0,"0"13"176"0,-4-4-784 16,2 3-192-16,-2 2 0 0,-1 3 0 0,0-2 1072 0,0 2 160 0,-1-2 48 0,-1 3 0 15,0 2-80-15,-1-1-16 0,0-1 0 0,2-2 0 16,0-2 32-16,1 0 0 0,-2 0 0 0,3-5 0 16,4-9-176-16,-5 10-16 0,5-10-16 0,0 0 0 15,0 0-304-15,0 0-64 0,0 0-16 0,0 0 0 16,0 0-80-16,9-2-16 0,-1-3 0 0,-1-4 0 15,1-3-16-15,1 1 0 0,0-4 0 0,1-1 0 16,0 0-176-16,2-2-32 0,0-1-16 0,2 1 0 16,-1 1-128-16,1 1-32 0,1-2 0 0,-1 3 0 15,3 3-128-15,-1-2 0 0,0 1 0 0,-2 4 0 0,-2-3 0 16,0 4 0-16,-2-4 0 0,-3 6 0 0,0-2-208 16,-7 8 16-16,6-6 16 0,-6 6 0 15,0 0-352-15,0 0-80 0,0 0-16 0,0 0 0 16,0 0 112-16,0 0 32 0,-4-8 0 0,4 8 0 15,-6-5 256-15,6 5 48 0,0 0 16 0,0 0 0 0,0 0 160 0,-8-2 0 16,8 2 0-16,0 0 0 0,0 0 0 0,0 0-128 16,0 0 128-16,0 0 0 0,0 0 0 0,0 0 0 15,0 0 0-15,0 0 0 0,0 0 0 0,0 0 0 16,0 0 128-16,0 0-128 0,0 0 0 0,0 0 128 16,-3-9-128-16,3 9 0 0,0 0 0 0,0 0 0 15,0 0 0-15,0 0 128 0,0 0-128 0,0 0 0 16,0 0 0-16,0 0 0 0,0 0-144 0,0 0 0 0,0 0 0 0,-9-2 0 31,0 2-1840-31,9 0-352 0,-10 4-80 0</inkml:trace>
  <inkml:trace contextRef="#ctx0" brushRef="#br0" timeOffset="89881.25">30704 20687 2751 0,'0'0'128'0,"-5"-10"16"0,0 1-144 0,0-2 0 0,1 3 0 0,-1 1 0 0,5 7 5696 0,-8-4 1088 16,8 4 240-16,-9-2 32 0,0 4-5040 0,2 2-1008 15,-1 1-208-15,3 4-32 0,-3 3 64 0,3 2 0 16,0 7 16-16,1 0 0 0,1 2-288 0,0 2-64 16,1 1-16-16,0 1 0 0,1 1 32 0,0-2 0 15,0 1 0-15,1-4 0 0,0-3-80 0,1-1-16 16,0-1 0-16,2-3 0 0,-1-2 48 0,1 0 16 16,0-6 0-16,-3-7 0 0,0 0-32 0,0 0 0 15,0 0 0-15,0 0 0 0,0 0 112 0,12-5 16 16,-2-6 0-16,-4 1 0 0,1-3-112 0,-1-5-16 0,1 0 0 15,-1-1 0-15,0 0-192 0,-1-1-32 0,0-4-16 0,2 2 0 16,2 2-208-16,-3-2 176 0,2-2-176 16,-1 1 160-16,2 2-160 0,3 0 0 0,-1 3 0 15,2 2 128-15,1-1-128 0,1 6 0 0,-1 2 0 0,3-1 0 16,0 3 0-16,1 2-176 0,0 2 176 0,1 1-128 31,1 2-832-31,2 3-144 0,-6 2-48 0,2-1 0 16,-5-2-1024-16,-2 3-224 0,0 3-32 0</inkml:trace>
  <inkml:trace contextRef="#ctx0" brushRef="#br0" timeOffset="90306.92">31036 20766 15663 0,'-10'5'1392'16,"1"2"-1120"-1,0-2 1680-15,2 1 336 0,0 2 64 0,2-2 16 0,0 3-896 0,1-1-160 16,-1 0-32-16,2-1-16 0,3-7-96 0,0 11-16 16,5-4 0-16,0-1 0 0,3 0-320 0,2-2-64 15,0-3 0-15,3 1-16 0,2-4-96 0,1 2-16 0,-2-3 0 16,1-4 0-16,-1 1-128 0,0-1-48 0,0-3 0 0,-2 3 0 15,0-3-80-15,-2 3-32 0,-1-3 0 16,-1 4 0-16,-3-3-64 0,-5 9-16 0,2-9 0 0,-2-1 0 16,0 10-16-16,-4-8 0 0,-3 0 0 0,-3 5 0 15,-3 1-256-15,-1 5 160 0,-3 3-160 0,0 2 128 16,-2 3-128-16,-2 1 0 0,-2 2 0 0,2 2 0 16,-1 2-144-16,2 1 144 0,-1 1 0 15,6 2 0-15,2 0 0 0,5-3-128 0,2-1 128 0,4-2 0 16,3-2 0-16,4 0-128 0,5-1 128 0,3-4 0 15,1 0-240-15,4-6 64 0,0 0 16 0,1-3 0 16,2-3-368 0,1 0-80-16,0-6-16 0,-2 0 0 0,0-1-2320 15,2 1-480-15</inkml:trace>
  <inkml:trace contextRef="#ctx0" brushRef="#br0" timeOffset="90715.09">31385 20759 28559 0,'-7'3'2544'0,"-2"4"-2032"15,-1 3-512-15,-2 0 0 0,3 3 832 0,-1 2 64 16,-1 3 0-16,2 0 16 0,0-1-752 0,3 1-160 16,0 0 0-16,4-3 0 0,1-3 0 0,3-1 0 15,2 1 144-15,-4-12-144 0,10 5 272 0,2-2-32 16,0-3-16-16,2-1 0 0,0-1 400 0,3-3 80 15,2-8 0-15,1 0 16 0,1 2 32 0,0-5 0 0,3-3 0 16,-5 0 0-16,-1 0-368 0,0-2-64 0,-3-2 0 0,2 1-16 16,-3 1 80-16,-2-4 0 0,-1 1 16 0,-1 1 0 15,-3-1-96-15,1 0-32 0,-2-1 0 0,1-6 0 16,-6-3-80-16,0-3-32 0,-1-1 0 0,-1 1 0 16,0 3 96-16,-4 4 0 0,1 9 16 0,0 3 0 15,-1 7-144-15,-1 5-128 0,6 6 144 0,-11 3-144 16,1 5 0-16,-1 3 128 0,-2 7-128 0,0 6 0 15,-1 0 0-15,0 8 0 0,3 0 0 0,0 6 0 16,2 0-128-16,0 1 128 0,0 3 0 0,1 3 0 16,4-5 0-16,2 2 0 0,2 0 0 0,1-5 0 15,3-4-336-15,0-5 32 0,1-1 16 0,1-7 0 16,3-3-1680 0,-1-3-336-16,1-5-64 0</inkml:trace>
  <inkml:trace contextRef="#ctx0" brushRef="#br0" timeOffset="90913.73">31718 20689 23039 0,'0'0'1024'0,"-7"7"192"16,-1 6-960-16,2-2-256 0,-1 1 0 0,1 2 0 15,0 2 2128-15,-1 3 384 0,1 2 80 0,0-2 16 0,1-3-1760 0,1 2-336 16,1 0-80-16,1-3-16 0,0-3 32 0,2-4 0 15,2 3 0-15,-2-11 0 16,3 9-1424-16,-3-9-288 0,0 0-48 0</inkml:trace>
  <inkml:trace contextRef="#ctx0" brushRef="#br0" timeOffset="91177.35">31904 20676 31839 0,'0'0'1408'0,"-9"-3"304"0,9 3-1376 15,-11-1-336-15,2 2 0 0,-1 3 0 0,-1 4 208 0,0-1-16 0,-2 6-16 0,3-1 0 16,-4 2 272-16,3 0 64 16,0 2 16-16,1 1 0 0,0-1-64 0,4 2-16 0,1-2 0 0,1-2 0 0,3 0-64 15,3 0 0-15,2-5-16 0,2 0 0 0,2-2-192 0,1-1-48 16,5-4 0-16,-1-2 0 0,1-1-128 0,-2-1 0 15,5-5 0-15,-2 2-176 16,0-4-320-16,1 2-64 0,-1-1-16 0,1-3 0 16,2-1-1776-16,-1 2-352 15,-1-4-80-15</inkml:trace>
  <inkml:trace contextRef="#ctx0" brushRef="#br0" timeOffset="91403.36">32175 20226 26719 0,'0'0'2368'0,"-5"10"-1888"15,0 3-480-15,-1 3 0 0,-1 6 1664 0,0 5 224 0,-4-2 48 0,1 6 16 16,-5-1-1440-16,1 1-272 0,0 3-64 0,0-1-16 16,1 0 320-16,2 3 64 0,0-2 16 0,2-1 0 15,2-3-368-15,2 1-192 0,2-2 192 0,2-3-192 31,1-1-1168-31,1-3-352 0,2-3-64 0,1-2-16 16,-1-3-1344-16,1-5-256 0,-4-9-64 0,0 0-16 0</inkml:trace>
  <inkml:trace contextRef="#ctx0" brushRef="#br0" timeOffset="91570.93">31851 20600 36975 0,'0'0'1632'0,"10"-3"352"0,2-1-1600 0,2 3-384 0,3 1 0 0,3-1 0 0,4 1 0 0,3-2 0 16,-3 0 0-16,3-1 0 0,0 0 0 0,-3-5 0 16,-3 3 0-16,1 1 0 0,-4-4-144 0,-2 2-112 15,-2-2-32-15</inkml:trace>
  <inkml:trace contextRef="#ctx0" brushRef="#br0" timeOffset="91990.51">32391 20448 16575 0,'0'0'736'0,"0"0"160"16,-8 7-720-16,2 0-176 0,-1 6 0 0,1 2 0 0,-3 3 3952 0,0 4 752 0,0 1 160 0,2-1 16 15,-1 5-3296-15,3-3-672 0,3 0-128 0,-1-2-16 16,3-4-224-16,4-3-32 15,2-3-16-15,3-1 0 0,1-1-496 0,0-6 128 0,1-3-128 0,0-2 0 16,0-7 192-16,3 1-16 0,0-9 0 0,0 0 0 16,0-3 160-16,-1 0 48 0,-1-2 0 0,-1-1 0 15,-5-4-144-15,2 5-32 0,-2-1 0 0,-2 2 0 16,-1-2 16-16,-1 4 0 0,1 2 0 0,-2 4 0 16,-1 1-224-16,0 6 0 0,-1 1 0 0,1 3 0 15,0 1 0-15,0 0 0 0,0 0-160 0,0 0 160 16,-5 23 0-16,1 1-160 0,0 4 160 0,3 3 0 0,-2 2 0 0,1 7 0 15,-2-1 160-15,0 3-32 0,-1 7-128 0,-3-4 0 16,-2 1 0-16,-1 2 0 0,-3-2 176 0,-2 4 16 16,-1 2 0-16,0 1 0 0,1-1 192 0,2-3 32 15,0-7 16-15,0-4 0 0,0-5 192 16,1-9 32-16,0-5 16 0,2-5 0 0,-1-4-320 0,1-5-64 16,0-5-16-16,0-5 0 15,0-5-1040-15,1-4-224 0,0-5-32 0</inkml:trace>
  <inkml:trace contextRef="#ctx0" brushRef="#br0" timeOffset="93740.84">12143 12092 27583 0,'-20'-10'1216'0,"6"5"256"0,-3 0-1168 0,1-3-304 16,-1 1 0-16,-3 2 0 0,-2-8 288 0,-2 3 0 16,-1 1 0-16,-2-5 0 0,0-1-288 0,-2-1 0 15,0 2 128-15,-2-1-128 0,-2 1 0 0,0-1 0 16,0 1 0-16,-1 1 0 0,-3-2 0 0,-5 0 0 15,-4-1 0-15,-2 1 0 0,-4-1 0 0,1-1 0 16,0 4 0-16,0-1 0 0,-1-2 256 0,-1-1 160 16,-3 0 32-16,-6-1 0 0,-6 1 64 0,0-2 32 15,-1-2 0-15,-2-3 0 0,-3 4-176 0,-5 3-48 16,-6-2 0-16,-4-4 0 0,-2-1-80 0,-1-4-32 0,0 5 0 0,-4-3 0 16,-7 1-208-16,1 1 176 0,6-3-176 0,-2 3 160 15,-1-4-160-15,-2 2 160 0,-3-5-160 0,2 8 160 16,4 1-160-16,-2 7 0 0,-3 2 0 0,-1 2 0 15,-3 3 0-15,-1 4 0 0,-3 4 0 0,0 2 0 16,-5 0 0-16,1 2 0 0,4 1-128 0,-8 4 128 16,-6-1-192-16,1 2 48 0,5 4 0 0,-3-3 0 31,-9-1-384-31,5 6-80 0,5-1-16 0,0 1 0 16,-6 2-96-16,4-3-32 0,5 5 0 0,-2 4 0 15,0 0 256-15,-2 4 48 0,2 0 16 0,3 5 0 0,0 4 240 0,-1 1 64 0,-2 1 0 0,5 3 0 16,3 4 128-16,0 3 0 0,-4 4 0 0,7 3-128 15,9 1 128-15,3 2 0 0,6 0 160 0,5-2-160 16,6-2 256-16,13-1-64 0,10 1 0 0,10-2 0 0,7 3-48 16,8-1-16-16,6-2 0 0,7 3 0 0,6 2-128 0,4 0 0 15,9 6 0-15,4-3 0 0,4 1 0 0,4 0 0 16,5 6 0-16,7-1 0 0,3-5-240 0,10 4 80 16,6-2 16-16,8 2 0 0,5 1 16 0,5-4 0 15,2-1 0-15,8-1 0 0,7 4 128 0,8-6 0 16,6-1-144-16,1-2 144 0,2-6 0 0,3 0 0 15,6-2 128-15,5-7-128 0,3-4 240 0,5-2-48 16,0-4 0-16,6-4 0 0,8-5-16 0,-1-2-16 16,-2-4 0-16,6-6 0 0,7 0 16 0,-3-6 0 15,2-1 0-15,3-1 0 0,5-2-16 0,4 0 0 16,-1-2 0-16,0-3 0 0,-1-7-32 0,5 1 0 16,5-2 0-16,3-5 0 0,-2-5-128 0,3-6 128 0,3-3-128 15,6-2 128-15,4-4-128 0,-6-4 128 0,-2-9-128 0,-2 0 128 16,1-2-128-16,-2 0 160 0,1-3-160 0,-10-3 160 15,-9-8-160-15,3 1 0 0,0-3 144 0,-8 0-144 16,-11-2 0-16,-1-1 128 0,0-4-128 0,-11-1 0 16,-10-2 256-16,-6-4 0 0,-5-6-16 0,-7-4 0 15,-10-6 208-15,-13 0 64 0,-15-4 0 0,-12-3 0 16,-10 2-128-16,-13 1 0 0,-7 2-16 0,-10 5 0 16,-9 4-368-16,-10 12-240 0,-8 10 48 0,-15 7-10128 15,-13 6-2032-15</inkml:trace>
  <inkml:trace contextRef="#ctx0" brushRef="#br0" timeOffset="94453.69">5428 14613 13823 0,'0'0'608'0,"0"0"128"0,0 0-592 0,0 0-144 15,2-10 0-15,2 2 0 0,0 2 2272 0,3-4 416 16,0 2 96-16,2-5 16 0,1-3-816 0,3-3-176 15,-2-3-16-15,7-1-16 0,1 0-512 0,6-1-112 16,2-6 0-16,4 0-16 0,2 1-464 0,3-1-96 16,3 0 0-16,-3 4-16 0,0-1-368 0,-2 3-64 15,-1 2 0-15,-1 1-128 0,-1 3 0 0,-3 3 0 16,-2 2 0-16,0 5 0 0,-5 2 0 0,0 5 0 16,-2 2 0-16,-3 7 0 0,-2 3 0 0,-1 6 0 15,-2 3 0-15,-2 4 0 0,-4-1 0 0,-2 5 0 0,-6 0 0 16,0 4 0-16,-2 2 0 0,-2 0 0 0,-2 1 0 0,-1-5 0 15,-1-1 0-15,-2-1 0 0,-2-5 0 0,1-1 0 16,0-3 0-16,0-3-192 0,0-2 48 0,0-2 16 31,2-5-384-31,1 1-80 0,1 1-16 0,-2-5-9760 0,0-2-1968 0</inkml:trace>
  <inkml:trace contextRef="#ctx0" brushRef="#br0" timeOffset="94628.6">5892 14521 14735 0,'0'0'1312'0,"0"0"-1056"0,0 0-256 0,0 0 0 16,0 0 3440-16,0 0 624 0,-5 9 128 0,1 3 32 16,0 2-2912-16,0-3-576 0,-1 2-112 0,0 2-32 15,-1-1-352-15,-2 1-80 0,-1 2-16 0,-2 1 0 16,-2 2 48-16,-2-2 0 0,-1 0 0 0,0-3 0 16,-2 0-192-16,2 0 192 0,0-1-192 0,2 4 192 31,0-3-544-31,4 1-96 0,-1-4-32 0,-2 0-13984 0</inkml:trace>
  <inkml:trace contextRef="#ctx0" brushRef="#br0" timeOffset="95183.75">2404 14948 19343 0,'0'0'1728'0,"0"0"-1392"16,0 0-336-16,0 0 0 0,4-10 1536 0,-4 10 224 15,0 0 48-15,0 0 16 0,0 0-608 0,8 5-112 16,0 4-16-16,1 7-16 0,1 3-512 0,2 6-112 16,-1 8 0-16,2 4-16 0,1-2-128 0,-2 4-32 15,0 0 0-15,-1 4 0 0,1 0-16 0,0 3 0 16,-1-4 0-16,-3 0 0 0,1-6-256 0,-1-5 0 15,0 0 128-15,-2-3-128 0,0-5 0 0,-1-4-224 16,2-5 32-16,-2-4 16 16,0 1-592-16,0-5-112 0,-5-6-16 0,0 0-12736 0</inkml:trace>
  <inkml:trace contextRef="#ctx0" brushRef="#br0" timeOffset="95436.23">2922 14835 26719 0,'0'0'2368'0,"0"0"-1888"0,-7 5-480 0,0 0 0 15,1 1 752-15,1 6 48 0,-1 6 16 0,-2 5 0 16,-2 6 144-16,-2 4 48 0,-3 4 0 0,-3 3 0 16,-1 3-192-16,-2 4-48 0,-7 5 0 0,-3 1 0 15,-2 2-64-15,-4 1-32 0,-2 0 0 0,-4 0 0 16,-3 0-336-16,3-6-64 0,1-3-16 0,2 1 0 0,2-7-256 0,9-2 0 15,2-3 0-15,7-4 0 16,3-8-1632-16,6-5-336 0,5-5-64 16</inkml:trace>
  <inkml:trace contextRef="#ctx0" brushRef="#br0" timeOffset="96350.83">3658 15411 14735 0,'2'-11'1312'0,"0"-1"-1056"16,2 1-256-16,-2-4 0 0,2-1 1904 0,1 2 320 16,2 4 64-16,-1-1 16 0,0 2-640 0,1 2-128 15,-7 7-32-15,7-5 0 0,-7 5-400 0,0 0-80 16,0 0 0-16,8 7-16 0,-2 7-464 0,-1 5-96 15,-1 1 0-15,-1 7-16 0,-3-2-240 0,0 4-32 16,0-1-16-16,-1 2 0 0,-3 1-144 0,1-1 160 16,-2 1-160-16,1 2 160 0,0-3-160 0,1-4 0 15,1 2 0-15,0-5 128 0,-1-5-384 0,1 0-64 16,1-8-32-16,1-1 0 16,0-9-1808-16,0 0-352 0</inkml:trace>
  <inkml:trace contextRef="#ctx0" brushRef="#br0" timeOffset="96587.43">3587 14893 13823 0,'-27'-7'1216'0,"11"5"-960"0,-1-1-256 0,2-1 0 0,5 2 2768 0,0-3 512 0,2 2 112 0,1 3 0 15,7 0-1552-15,-8 3-320 0,0-1-64 0,8-2-16 16,-9 4-352-16,3 0-80 0,6-4-16 0,-6 4 0 16,6-4-448-16,0 0-96 0,0 0 0 0,0 0-16 15,0 0-432-15,0 0 0 0,0 0-192 0,0 0 192 16,16 3-2336-16,2 0-352 0</inkml:trace>
  <inkml:trace contextRef="#ctx0" brushRef="#br0" timeOffset="97034.48">4396 15191 19343 0,'0'0'848'0,"-12"-6"192"0,-2 0-832 0,3-2-208 0,1 4 0 0,-1 0 0 16,1-1 1984-16,-1 5 336 0,1 5 80 0,-3 2 16 16,1 3-1552-16,-4 0-304 0,-2 3-64 0,-1 3-16 15,-1-1-208-15,1 2-32 0,1-2-16 0,1 2 0 16,7-2 64-16,3 2 16 0,7 0 0 0,2-3 0 15,6 0-160-15,4-2-16 0,6 3-128 0,1-1 192 16,0 0-192-16,3-3 0 0,0 1 0 0,0-1 0 0,-1-2 128 0,2 1-128 16,0-5 176-16,-3 3-176 0,-4 0 256 0,-2-1-48 15,-2 1-16-15,-3-2 0 0,-9-6 128 16,4 13 0-16,-6-3 16 0,-3 3 0 0,-4-2-16 0,-5-1 0 16,-5 3 0-16,-5 0 0 0,-1-5-128 0,-3 0-16 15,-4-3-16-15,0-1 0 0,-1 0-160 0,3-5 0 16,0-4 144-16,5-3-144 0,3-3-160 0,4-2-96 15,3-1-32-15,9 0-10272 16,6-4-2064-16</inkml:trace>
  <inkml:trace contextRef="#ctx0" brushRef="#br0" timeOffset="97425.81">5256 15238 21999 0,'-15'0'960'0,"5"0"224"0,-3 0-944 0,-2 0-240 0,-3 0 0 0,0 3 0 15,-1 4 1088-15,1 2 192 0,0 0 16 0,1 1 16 16,-4 7-352-16,2 1-64 0,1 1 0 0,2 1-16 15,-2 2-32-15,5 1 0 0,1-2 0 0,7 0 0 16,0-1-112-16,3 0-32 0,4-5 0 0,5 1 0 16,5 0-400-16,0-6-96 0,2-3-16 0,3-3 0 15,1-2-32-15,-1-2-16 0,0-4 0 0,1-1 0 0,0-5 240 0,-2-1 64 16,-1-1 0-16,-1-4 0 0,-2-1 0 16,-2 1 0-16,-4-1 0 0,1 2 0 0,-4 2-256 0,0 2-64 15,-2 1 0-15,-1 2 0 0,0 8-128 0,0 0 0 16,0 0 0-16,0 0 128 0,0 0-128 0,0 0 0 15,5 9 0-15,4 2 0 0,0-1-128 0,6-1 128 16,3 4-160-16,1-4 160 16,0 1-1472-16,3-5-192 0,2 1-32 0</inkml:trace>
  <inkml:trace contextRef="#ctx0" brushRef="#br0" timeOffset="97970.33">6220 15251 20847 0,'-12'-9'912'0,"6"4"208"0,-1-5-896 0,-3 0-224 0,0-2 0 0,-3 1 0 0,1-1 1136 0,-2-2 176 16,-2 2 32-16,0 1 16 0,-2 0-400 0,-1 3-96 16,-1-1-16-16,1 8 0 0,-2 5-272 0,2 5-64 15,1 0-16-15,2 6 0 0,-1 4-272 0,2 3-48 16,4 2-16-16,1-1 0 0,2 1 160 0,3 1 48 15,2-3 0-15,6 0 0 0,2-2-128 0,5-1-32 16,2-4 0-16,2-3 0 0,0-3-64 0,2-2-16 16,-2-4 0-16,3-3 0 0,-1-2 128 0,1-1 32 15,-2-5 0-15,0 2 0 0,0-6 32 0,-1 2 0 16,0-4 0-16,-2 1 0 0,-2-1-64 0,-2 3-16 16,-2-3 0-16,-2 3 0 0,-2 0-112 0,-2 11-128 15,-1-9 176-15,1 9-176 0,0 0 176 0,0 0-176 16,-6 9 160-16,-5 3-160 0,1 6 0 0,-1 3 0 15,-2 0 0-15,0 0 0 0,-2 7 144 0,1-2-144 16,-1 1 128-16,1 0-128 0,1 5 0 0,1-4 0 0,0 0 0 0,-1-3 0 16,-2 3 0-16,1-5 0 15,1 1 0-15,3-2 0 0,1-7-144 0,3-5-16 0,6-10 0 16,0 0 0 0,0 0-1696-16,0 0-320 0,11-7-80 0,1-6-16 0</inkml:trace>
  <inkml:trace contextRef="#ctx0" brushRef="#br0" timeOffset="98331.76">6840 15077 13823 0,'-22'16'1216'0,"6"-7"-960"0,-3-1-256 0,-2 2 0 0,0 5 3680 0,-2 4 688 15,-1 2 144-15,1 2 32 0,0-3-3200 0,1 2-624 16,1 2-128-16,2 0-16 0,0-3-112 0,3-2-16 15,4-1 0-15,1-1 0 0,5-3-240 0,2-3-48 16,4-11-16-16,3 12 0 0,-3-12-144 0,11 7 0 16,2-3 0-16,4-6 0 0,3-4 176 0,1 0-48 15,1-5-128-15,4-2 192 0,1-5-48 0,1 0-16 16,-2 1 0-16,-2 1 0 0,-1 0-128 0,-4-1 128 16,-4-1-128-16,-5 2 128 0,-2-1-128 0,-4 2 128 15,-4-1-128-15,-4-1 128 0,-5 2 0 0,-2 3 0 16,-3 1 0-16,-4 5 0 0,-1-3-128 0,-1 4 0 15,-2 3 0-15,2 2 0 0,0 2 0 0,4-1-224 16,2 1 32-16,4 1 0 16,10-3-1136-16,0 0-208 0,-7 8-64 0,7-8-12592 0</inkml:trace>
  <inkml:trace contextRef="#ctx0" brushRef="#br0" timeOffset="98623.27">7212 15025 14735 0,'-2'9'1312'0,"-1"2"-1056"0,-1 3-256 0,1 1 0 16,-2 2 2192-16,2 1 384 0,-3 1 80 0,1 0 16 15,-1 0-1392-15,-1 0-288 0,-2 0-48 0,0-1-16 16,0-2 48-16,3 1 16 0,-1-6 0 0,2 1 0 0,5-12-16 16,0 0 0-16,0 0 0 0,0 0 0 0,11 9-336 0,-1-6-64 15,0-3 0-15,0-2-16 0,1-6-176 0,2 3-48 16,1 0 0-16,0-5 0 0,-7-2-144 0,0 2-48 15,-2-1 0-15,-1 3 0 0,0-3-16 0,-5 1-128 16,-4-3 192-16,-6 0-64 0,0 4 96 0,-3-2 16 16,-1 2 0-16,-2-3 0 0,1 2-80 0,-1 3-16 15,1-2 0-15,0 2 0 0,0 0-144 0,4-2 0 16,1 3 0-16,2-1 0 16,1 2-1120-16,5 1-160 0,0-5-16 0,3 9-9840 15,0 0-1952-15</inkml:trace>
  <inkml:trace contextRef="#ctx0" brushRef="#br0" timeOffset="99013.39">7665 14899 20271 0,'-8'0'1792'0,"-2"1"-1424"0,0-1-368 0,0 3 0 15,0 0 2048-15,1 5 320 0,-4 1 80 0,0 2 16 16,-1 0-1648-16,0 1-336 15,-4 5-64-15,-2 2-16 0,-1 3 32 0,1 4 0 0,1-3 0 0,2 3 0 16,0-2 256-16,4 0 48 0,6 1 16 0,0-3 0 16,4-4-352-16,3-1-64 0,2-1-16 0,6-7 0 15,-1 1-16-15,5-6-16 0,1-3 0 0,2-4 0 16,3-3 208-16,3-7 32 0,3-5 16 0,2-3 0 16,-1-5-112-16,2-2-32 0,0-5 0 0,-2-1 0 0,2 1-224 15,-4-1-48-15,-2-2-128 0,-3 1 192 16,-1-4-192-16,-5 3 176 0,-2-1-176 0,-1 1 160 15,-1-3 160-15,-6-3 16 0,0 1 16 0,-4 2 0 0,-3-1-96 0,-2 3-32 16,-3 2 0-16,1 6 0 0,0 7 0 16,4 5 0-16,-2 5 0 0,1 7 0 0,2 2-96 0,4 3 0 15,-10 9-128-15,1 6 192 0,0 4-192 0,2 4 0 16,-1 4 0-16,4 7-160 0,2 3 160 16,0 5-192-16,1 3 192 0,1-1-192 15,3 7-240-15,2 0-48 0,2 2-16 0,5-5 0 16,3-3-2896-16,5 2-592 0</inkml:trace>
  <inkml:trace contextRef="#ctx0" brushRef="#br0" timeOffset="99912.25">8642 14871 13823 0,'-1'-8'1216'0,"-1"-3"-960"0,0 2-256 0,2 9 0 15,0 0 1664-15,0 0 304 0,0 0 48 0,0 0 16 16,0 0-608-16,0 0-112 0,-2 15-32 0,-1 6 0 0,1 1-496 15,-1 10-96-15,-1 1-32 0,0 5 0 16,-1 1-112-16,-2 5-32 0,-3 0 0 0,-2 1 0 0,-2-2 192 0,-1-2 16 16,0 5 16-16,1-6 0 0,0-3-384 0,0-4-80 15,1-9-16-15,2-2 0 0,-1-3 128 0,3-6 0 16,3-6 16-16,6-7 0 0,0 0 96 0,0 0 16 16,0 0 0-16,-3-14 0 0,3-3-176 0,3-6-16 15,1-5-16-15,1 0 0 0,2 0-304 0,2-4 160 16,0-1-160-16,1 0 128 0,1-1-128 0,0-2 0 15,3-1 0-15,1 0 0 0,2-1 0 0,1 3 0 16,2 0 0-16,1 7 0 0,2 2 0 0,-1 5 0 16,0 5 0-16,-3 6 0 0,-2 3 0 0,-1 6-176 15,-4 2 176-15,-1 7-128 0,-5 2 128 0,-2 3 0 16,-3 1 0-16,-2 2 0 0,-2 3 0 0,-4 2 0 0,-5-1 192 0,-3 3-64 16,-3 0-128-16,0 0 0 15,-6-3-176-15,1 0 176 0,-1-4 0 0,0-1 0 16,4-2 0-16,2-6 160 0,1-3-304 0,5-4-64 0,4-3-16 0,3 0 0 31,4-9-1952-31,4 2-384 0,4-3-64 0</inkml:trace>
  <inkml:trace contextRef="#ctx0" brushRef="#br0" timeOffset="100240.96">9022 14976 28623 0,'0'0'1264'0,"-3"11"272"0,3-11-1232 0,-4 14-304 0,3 0 0 0,-2 7 0 0,0 2 496 0,1-3 32 15,-2 1 16-15,-5-1 0 0,2 0-16 16,-2 2 0-16,-1-3 0 0,-1-1 0 0,0-2 144 0,2-3 32 16,4 0 0-16,-3-3 0 0,2-5-144 0,6-5-32 15,0 0 0-15,0 0 0 0,0 0-96 0,0 0-32 16,0 0 0-16,6-11 0 0,2-1-48 0,0-3-16 15,2-4 0-15,1-1 0 0,1 2-160 0,0-4-48 16,-3 2 0-16,3-1 0 0,-1 1-128 16,-2-2 0-16,1-2 0 0,0 4 128 0,-1 1-128 0,5 0 0 15,3 0 0-15,-1 2 0 0,-2 1 0 0,1 4 0 16,1 1 0-16,2 1 0 0,-3 2 0 0,3 3 0 16,-2-4 0-16,2 4 0 15,0-3-1424-15,3 5-176 0,1 0-16 0,3 2-9248 16,2-1-1840-16</inkml:trace>
  <inkml:trace contextRef="#ctx0" brushRef="#br0" timeOffset="100631.01">9553 15043 26783 0,'0'0'1184'0,"0"0"240"0,0 0-1136 0,0 0-288 0,0 0 0 0,0 0 0 0,12-3 720 0,1-1 96 16,-2-3 16-16,3 1 0 0,2-2-256 0,-1 0-64 15,-1-2 0-15,-1 1 0 0,-1-1-128 0,-2 2-16 16,-2-1-16-16,-3 2 0 0,-1-2 48 0,-3 1 16 16,-1 8 0-16,-5-10 0 0,-2 2-96 0,-4 6 0 15,-1 0-16-15,-6 4 0 0,-4 5-304 0,2 3 160 16,-2 1-160-16,-1 3 128 0,2 2 16 0,2 3 0 15,-2 2 0-15,4 0 0 0,1-1 0 0,1 1 0 16,5-2 0-16,4-1 0 0,-1-3-144 0,7-5 0 16,0-10 144-16,10 12-144 0,3 2 0 0,4-8 0 15,3-6 0-15,2-1 0 16,2-2-1024-16,2-1-256 0,2-7-64 0,2-2-16 0</inkml:trace>
  <inkml:trace contextRef="#ctx0" brushRef="#br0" timeOffset="101027.04">10254 14881 18431 0,'-14'3'1632'0,"-5"0"-1312"0,-4 5-320 0,2 0 0 16,-5 6 2512-16,1 0 432 0,-2 0 96 0,-2 2 16 15,-2 3-1536-15,-2 2-304 0,3-2-64 0,1 0-16 16,2 0 16-16,4 0 16 0,5 0 0 0,5-4 0 15,5-3-432-15,4-1-96 0,4 0 0 0,4-2-16 16,2 0-336-16,4-4-64 0,4 3-16 0,3-5 0 16,2-9-32-16,2 1-16 0,3-1 0 0,-1-4 0 15,1-2-32-15,-1 1 0 0,-1-4 0 0,-2-3 0 0,-2 0-128 0,0 0 0 16,-2-2 0-16,0 0 128 16,-2-3-128-16,-2 0 160 0,0 0-160 0,-2-4 160 0,-1 2-160 0,0-6 0 15,-2 0 0-15,1 0 128 0,0-1-128 0,1-2 192 16,-1-2-192-16,1-2 192 0,-1 0-192 0,1-4 128 15,0 2-128-15,-3 3 128 0,2 2-128 0,-2 7 0 16,-1 3 0-16,-1 7 0 0,-1 8 0 0,-3 10 0 16,0 0 0-16,0 0 0 0,-3 10 0 0,-1 7 0 15,0 3 0-15,-2 8 0 0,2 6 0 0,-2 6 0 16,1 0 0-16,-4 9 0 0,1 2 0 0,-1 4-176 16,0 3 176-16,1-1-192 0,0-3-16 0,3-1-16 15,4-5 0-15,1-4 0 16,1-3-800-16,5-7-144 0,1-4-48 0,1-2 0 15,3-9-1152-15,0-3-224 0,2-7-48 0</inkml:trace>
  <inkml:trace contextRef="#ctx0" brushRef="#br0" timeOffset="101232.12">10562 14797 16575 0,'0'0'1472'0,"-7"13"-1168"0,0 0-304 0,-1 4 0 0,-1 4 3008 15,-2 3 528-15,1 3 112 0,-3-3 32 0,0 2-2176 0,-2 2-432 16,0 4-96-16,-2-3-16 0,1 1 112 0,2-2 16 16,1-3 0-16,2 3 0 0,-1-1-560 15,4 1-96-15,6-4-32 0,-2-3 0 16,2 1-592-16,2-4-128 0,3-4-32 0,4-2 0 16,-7-12-2336-16,11 6-480 0,10-6-96 0,3-6 0 0</inkml:trace>
  <inkml:trace contextRef="#ctx0" brushRef="#br0" timeOffset="101515.45">10906 14890 11055 0,'-12'-4'976'0,"0"3"-784"15,-2-2-192-15,-4 5 0 0,3 3 2880 0,-3 4 512 0,-2 1 128 0,-3 4 0 16,-2 4-1920-16,-2 2-400 15,-2 3-80-15,2-2-16 0,2 1 432 0,2 1 96 0,2 1 16 0,5-2 0 16,2-3-368-16,5 0-64 0,3-3 0 0,3 1-16 16,3-3-688-16,3-2-128 0,3-1-16 0,0-4-16 15,3 1-208-15,3-6-144 0,2-2 192 0,1-2-192 16,1-4 176-16,3 2-176 0,3-1 160 0,0-3-160 16,-3-1 0-16,0 2-128 0,0-2-16 0,1 2 0 15,-2-2-560 1,2 3-96-16,-2-4-32 0,0 3-10336 0,0-3-2080 0</inkml:trace>
  <inkml:trace contextRef="#ctx0" brushRef="#br0" timeOffset="101774.58">11283 14251 17503 0,'0'0'768'0,"0"0"176"16,-4-12-752-16,4 12-192 0,0 0 0 0,0 0 0 0,-8 13 2720 0,2 5 512 16,-3 5 96-16,0 6 32 0,-1 1-1888 0,-2 6-368 15,1 2-80-15,2 5 0 0,0 2-160 0,1 2-32 16,3 4 0-16,-2-1 0 0,2 3-192 0,0 0-32 16,1 0-16-16,0-2 0 0,3 1-384 0,-2-2-80 15,1-2 0-15,0-3-128 16,2 0-448-16,3-4-192 0,1-2-32 0,1-4-16 15,0-5-1104-15,0-7-240 0,1-5-32 0,1-5-7440 16,-7-13-1488-16</inkml:trace>
  <inkml:trace contextRef="#ctx0" brushRef="#br0" timeOffset="102313.9">11166 14854 28559 0,'1'-19'1264'0,"3"10"272"0,-1-1-1232 0,4 3-304 16,3-2 0-16,1 1 0 0,1 2 448 0,1-3 48 0,-1 2 0 0,2-3 0 15,0 3-208-15,0-3-32 0,0 3-16 0,0 0 0 16,0 0 432-16,0 2 96 0,-1-3 0 16,-3 5 16-16,4 1-240 0,-4 5-48 0,-10-3-16 0,7 9 0 15,-2 0-160-15,-2 5-48 0,-3 4 0 0,0-1 0 16,-1 4 112-16,1 2 0 0,-4 4 16 0,2 0 0 0,-1 2-208 0,2-1-64 16,2-5 0-16,3-1 0 0,1-2 0 0,3-2 0 15,2-5 0-15,1-1 0 0,3 0 128 0,2-3 32 16,0-5 0-16,2-1 0 0,1-3-32 0,-1-3 0 15,0-4 0-15,-1-4 0 0,1 1-96 0,-1-2-32 16,-2-3 0-16,-2-2 0 0,-3 5-128 0,-1-4 0 16,-3 1 144-16,-1-1-144 0,-2-1 0 0,-2-1 144 15,-2-2-144-15,-2-2 0 0,-2 3 0 0,-2 2 0 16,-4-1 0-16,0 1 0 0,-1 4 0 0,1 0 0 16,0-1 0-16,0 3 0 0,3 0-160 0,2 5 160 15,3-1-160-15,3 7 160 0,0 0 0 0,0 0-144 16,0 0 144-16,0 0 0 0,11-5 0 0,0 3-128 15,0-2 128-15,1 0 0 0,0 3 0 0,-1-1 0 16,3 2 0-16,-1 0 0 0,-2 0 0 0,2 4 0 0,0 4 0 0,-2-2 0 16,2 3 0-16,0-1 0 0,2 4 0 15,-1 2 0-15,-3-2 0 0,1 4 0 0,-2 5 0 0,0 0 0 16,0 0 160-16,0 0-32 0,-1 0-128 0,3 1 192 16,1 5 0-16,0-4-16 0,1 0 0 0,0 0 0 15,4-3-176-15,3 1 0 0,1-2 0 0,3-2 0 16,-1-1 0-16,-1-6 0 0,-3 0 0 0,0-5 0 0,-1 0-384 15,-1-4-16-15,-4-2 0 0,-5-3-11872 16,-9 4-2368-16</inkml:trace>
  <inkml:trace contextRef="#ctx0" brushRef="#br0" timeOffset="102470">10805 14270 40543 0,'-31'-9'1792'0,"15"4"384"0,2-4-1744 0,5 4-432 16,9 5 0-16,0 0 0 0,0 0 1072 0,0 0 128 16,0 0 16-16,0 0 16 0,0 0-976 0,0 0-256 15,0 0 0-15,0 0 0 16,0 0-848-16,0 0-272 0,0 0-48 0,0 0-17664 0</inkml:trace>
  <inkml:trace contextRef="#ctx0" brushRef="#br0" timeOffset="103340.85">7906 15789 14735 0,'-17'1'1312'0,"5"1"-1056"16,-2 0-256-16,-2 3 0 0,-3 2 2096 0,-2 0 352 16,1 4 80-16,-3 3 16 0,0 4-1184 0,2 4-224 15,1-2-48-15,4 2-16 0,-1 3-448 0,3 2-96 0,2-2-16 0,2 3 0 16,2-3 160-16,4 2 32 0,4-5 0 0,4-2 0 15,5-2-256-15,4-3-32 0,1-2-16 0,3-6 0 16,2 1-80-16,6-5-32 0,1-5 0 0,0-1 0 16,-3-6 128-16,-2-1 32 0,-1-1 0 0,-3-3 0 15,-3-2-192-15,-4-1-16 0,-5 1-16 0,-2 1 0 16,-4 1-224-16,-3-2 144 0,-5 2-144 0,-1 3 128 16,-3 2-128-16,-1-2 0 0,-1 2 0 0,-2-4 0 0,2 1 0 0,-2 4 0 15,3-3 0-15,6 5-176 0,2-4 48 0,3 4 0 16,3 6 0-16,5-8 0 0,4-2-64 0,3 0-16 15,2-1 0-15,5-4 0 0,6-1 208 0,-1-2 0 16,5-3 0-16,-1-1 0 0,1-1 0 0,0-1 208 16,1-3-32-16,-1-2-16 0,0-1 32 0,-2 4 0 15,-2-3 0-15,-1 7 0 0,-5-1-48 0,-2 5 0 16,-4 2 0-16,-3 3 0 0,-3 5 0 0,-7 8 0 16,0 0 0-16,0 0 0 0,0 0 160 0,-1 18 16 15,-1 5 16-15,-3 2 0 0,-3 5-144 0,0 5-16 16,2 5-16-16,1 8 0 0,-2 3-160 0,4 2 128 15,-2 2-128-15,1 3 128 0,0 7-128 0,-2 0 128 16,-2 1-128-16,0 3 128 0,-1-1-128 0,1-4 0 16,-1-6 0-16,-2-6 128 0,1-4-128 0,0-5 0 15,-1-4-192-15,1-10 192 16,1-3-656-16,1-10-16 0,3-6 0 0,-1-2-10816 16,6-8-2160-16</inkml:trace>
  <inkml:trace contextRef="#ctx0" brushRef="#br0" timeOffset="103504.05">7763 16326 25791 0,'0'0'2304'0,"0"0"-1856"0,16-5-448 0,3 0 0 15,3 0 1856-15,3-5 288 0,6 2 48 0,-1-1 16 16,3-1-1168-16,3-5-224 0,2-2-48 0,2 1-16 16,0 1-480-16,1 2-80 0,0 1-32 0,1 1 0 15,1 0-1008-15,-1-2-208 0,0 1-32 0,-4 2-14272 16</inkml:trace>
  <inkml:trace contextRef="#ctx0" brushRef="#br0" timeOffset="104049.72">9372 15789 26719 0,'-10'-16'1184'0,"5"5"240"0,1 2-1136 0,4 9-288 16,0 0 0-16,0 0 0 0,0 0 1376 0,0 0 224 16,-10 5 32-16,0 8 16 0,-2 0-1008 0,1 8-192 15,-2 3-32-15,0 6-16 0,-1-4 48 0,2 5 16 0,-1-3 0 0,3 0 0 16,0-2 272-16,4 0 48 0,5-6 16 0,4-1 0 16,2-4-512-16,4-2-96 0,5-7-32 0,0-4 0 15,2-4 0-15,6-8 0 0,3-2 0 0,4-6 0 16,3-5 176-16,1-1 48 0,3-3 0 0,-6-2 0 15,-2 1-256-15,-2 1-128 0,-5-5 128 0,1 6-128 16,0-2 0-16,-3 6 144 0,-4 4-144 0,-1 2 0 16,-3 1 0-16,0 7 0 0,-11 8 0 0,0 0 0 15,10 5 0-15,-4 4 0 0,-2 6 0 0,-2 9 0 0,2 4 0 0,-1 7 0 16,-3 3-128-16,-2 8 128 0,-3 1 0 0,0 5 0 16,-2 4 0-16,-2 5 0 0,-3-2 0 0,-3 5 0 15,-4-2 0-15,-3 0 0 0,5-3 0 0,-4-1 128 16,0-2-128-16,-2-1 0 0,-4-5 176 0,-1-7-176 15,-1-6 160-15,-4-9-160 0,0-6 352 0,4-6-32 16,2-6 0-16,3-4 0 0,2-2-176 0,2-6-144 16,1-5 192-16,1-2-192 0,0-5 160 0,3-5-160 15,3-7 128-15,4-2-128 0,2-4 128 0,6-3-128 16,6-1 128-16,4-1-128 0,6 2 0 0,8 0 0 16,6 1 0-16,5 2 0 0,7 3 0 0,3-1 0 15,0 6 0-15,6-1 0 0,-2 2 0 0,1 4 0 0,4-2 0 16,3 4 0-16,1 1 0 0,5 0 0 15,-1 1 0-15,-2 2 0 0,-6 3-160 0,-1 0 160 16,-5 2 0-16,-2-2-144 16,-3 2-2224-16,-1-3-432 0</inkml:trace>
  <inkml:trace contextRef="#ctx0" brushRef="#br0" timeOffset="109793.93">17195 14139 5519 0,'0'0'240'0,"0"0"64"0,0 0-304 0,0 0 0 0,0 0 0 0,0 0 0 15,0 0 1952-15,0 0 336 0,0 0 64 0,0 0 16 16,0 0-1520-16,0 0-288 0,0 0-64 0,0 0-16 16,0 0-112-16,0 0-32 0,-4-9 0 0,4 9 0 15,0 0 80-15,0 0 16 0,-7-8 0 0,7 8 0 16,-7-5 64-16,7 5 16 0,0 0 0 0,-12-4 0 15,2 2-128-15,0 1-32 0,0 1 0 0,0 2 0 16,-2-2-112-16,2 4-32 0,-1 0 0 0,-1 3 0 0,-1 0 144 0,1 5 32 16,-1 2 0-16,2 2 0 15,-1 1-112-15,1 5-16 0,0 0 0 0,3 1 0 0,-1 3-112 0,2-3-16 16,4 0-128-16,1-1 192 0,4-1-192 0,4-3 0 16,0-4 0-16,2 0 0 0,-1 0 256 0,5-3 16 15,2-2 0-15,1-2 0 0,3-2 112 0,1-3 32 16,1 0 0-16,2-4 0 0,2-2-80 0,3-2-16 15,2 0 0-15,0-1 0 0,-1-2-64 0,-1 2 0 16,0-6-16-16,-2 2 0 0,-3-1-112 0,-3 0-128 16,-1 0 176-16,-4 2-176 0,-4-3 208 0,-1 1-64 15,-3 0-16-15,-1-2 0 0,-5 1 192 0,-1 2 48 0,-3-2 0 0,-2-1 0 16,-3 2-48-16,-1 1 0 16,-2-1 0-16,-2 3 0 0,-2-3-144 0,-2 3-48 0,-1 1 0 0,0 2 0 15,0-4-128-15,2 6 0 0,1 1 144 0,0-4-144 16,2 1 0-16,3 1-240 0,1 1 48 0,1 3 0 31,9 1-1424-31,-8-3-288 0,3 1-48 0,5 2-6592 0,0 0-1312 0</inkml:trace>
  <inkml:trace contextRef="#ctx0" brushRef="#br0" timeOffset="110193.99">17686 14007 17503 0,'0'0'1552'0,"-3"-6"-1232"16,-1-1-320-16,4 7 0 0,0 0 512 0,0 0 64 16,0 0 0-16,0 0 0 0,-8 11 192 0,3 3 32 15,-1 2 16-15,-1 1 0 0,4 1-208 0,-1 4-32 16,0 3-16-16,0 4 0 0,-1-3-112 0,1 3-32 15,0 2 0-15,1-3 0 0,-2 3-80 0,1 0-16 16,1-2 0-16,1 0 0 0,0-3-192 0,2-2-128 16,0-4 128-16,2-5-128 0,-2-3 176 0,0-12-48 15,2 11 0-15,-2-11 0 0,0 0 608 0,10 0 112 16,0-5 32-16,2-4 0 0,-1-1-32 0,5-4 0 0,-2-4 0 0,1-2 0 16,3-3-528-16,-1 2-128 0,0-1 0 15,0 2-16-15,-1-2-176 0,1 0 0 0,0 3 0 0,2 0 128 16,0-1-128-16,1 2 0 0,-1 3 0 0,-3 0 0 15,1 1 0-15,-1 1 0 0,1 3 0 0,-2 3 0 16,0 4 0-16,0 0-144 0,-1 3 144 0,0 3 0 31,-2-2-640-31,-1 1-32 0,1 5 0 0,-5 0-9168 0,-7-7-1824 0</inkml:trace>
  <inkml:trace contextRef="#ctx0" brushRef="#br0" timeOffset="110419.87">17803 14303 22111 0,'-10'-4'1968'15,"1"3"-1584"-15,9 1-384 0,0 0 0 0,0 0 848 0,0 0 96 16,-9 5 16-16,9-5 0 0,0 0-96 0,0 0-16 16,0 0 0-16,7 6 0 0,2 2 0 0,5-1 0 15,3-2 0-15,5 4 0 0,1-2-272 0,2 0-64 16,2 3-16-16,4-3 0 0,3 2-256 0,1-3-48 15,0 4-16-15,0-2 0 0,2 2-176 0,-1-4 0 16,-2 2 0-16,-1 0-176 16,-2-3-1728-16,-3 0-336 0,-4 1-80 0</inkml:trace>
  <inkml:trace contextRef="#ctx0" brushRef="#br0" timeOffset="110647.03">18439 14154 20847 0,'0'0'912'0,"0"0"208"0,0 0-896 0,4 14-224 0,-2 3 0 0,1-2 0 15,-2 1 848-15,2 2 128 0,-2-1 32 0,-1 3 0 16,-1 4-352-16,-1 3-64 0,0-6-16 0,1 2 0 16,-2 1-160-16,0 2-32 0,1-6-16 0,1 2 0 15,-1-1-240-15,2 1-128 0,-1 0 128 0,1-6-128 16,1-4 0-16,1-2 0 0,-2-10 0 0,0 0-128 31,0 0-1280-31,0 0-240 0,0 0-48 0</inkml:trace>
  <inkml:trace contextRef="#ctx0" brushRef="#br0" timeOffset="110831.93">18307 13921 27071 0,'-17'-5'1200'0,"10"3"240"0,7 2-1152 0,0 0-288 16,0 0 0-16,0 0 0 0,-9 0 208 0,9 0-16 16,0 0 0-16,0 0 0 0,0 0-192 0,0 0-256 15,0 0 48-15,14-4 16 16,1 0-720-16,4 2-144 0,3-1-32 0</inkml:trace>
  <inkml:trace contextRef="#ctx0" brushRef="#br0" timeOffset="111128.8">18806 14010 15663 0,'-26'-3'1392'0,"12"1"-1120"0,-4 4-272 0,0 1 0 15,-1 5 1536-15,0-2 240 0,-1 2 48 0,-2 3 16 16,-1 5-944-16,0-4-192 0,-1 0-48 0,5-1 0 16,4 3 208-16,3-4 32 0,3 2 16 0,6-2 0 15,3-10-32-15,5 13-16 0,4 1 0 0,5-2 0 16,5 0-464-16,2-1-80 0,2 1-32 0,2-2 0 15,0 3-288-15,-1-3 160 0,-1 1-160 0,-3 2 128 16,-3-3-128-16,-5 3 0 0,0 2 0 0,-6-1 128 16,-5-4-128-16,-3 2 0 0,-5 0 144 0,-3-1-144 15,-2 0 224-15,-5-3-32 0,-2 1 0 0,-4-3 0 0,-2 0 128 16,-3 1 0-16,-3-5 16 0,3 1 0 16,-1-2-336-16,6-1 0 0,3 0 0 0,3-1 0 0,3-2-160 0,3 1 160 15,3-2-192-15,8 4 192 16,0 0-2240-16,-1-10-352 0,2 3-64 0</inkml:trace>
  <inkml:trace contextRef="#ctx0" brushRef="#br0" timeOffset="111530.56">18992 13782 25215 0,'0'0'1120'0,"-6"-5"224"0,6 5-1072 0,0 0-272 0,-11 0 0 0,2 3 0 16,1 6 1216-16,-3 4 176 0,0 0 32 0,1 6 16 15,0 4-544-15,1-2-128 0,-3 0 0 0,6 3-16 16,-3 2 112-16,4-1 32 0,1 1 0 0,2 0 0 16,-2 0-336-16,4-2-64 0,0-2-16 0,4-3 0 15,-1-2-304-15,2-2-176 0,1 0 192 0,2-3-192 16,5-3 368-16,1-7-48 0,-1-2 0 0,1 0 0 15,2 0 16-15,1-2 0 0,-2-4 0 0,2-2 0 16,0-1-32-16,1-3-16 0,0 6 0 0,-1-6 0 16,-2 2-288-16,0 0 0 0,-1 1 0 0,-1 0 0 15,-2 0 0-15,1 0 0 0,-1-2 0 0,-1 5 0 16,-10 6 0-16,12-4 0 0,-2-1 0 0,-10 5 0 0,0 0 0 0,11-1 0 16,-11 1 0-16,10 1 0 0,-10-1-256 0,0 0-64 15,12-1-16-15,-12 1 0 16,14 1-592-16,-3-1-112 0,-11 0-32 0,12-1 0 15,-12 1-1744-15,0 0-368 0,0 0-64 16,0 0-16-16</inkml:trace>
  <inkml:trace contextRef="#ctx0" brushRef="#br0" timeOffset="111686.46">19040 14070 26655 0,'0'0'1184'0,"0"0"240"0,0 0-1136 0,0 0-288 15,8 10 0-15,5 3 0 0,2-2 1216 0,1 3 192 16,1-1 48-16,2 4 0 0,2-1-576 0,5 1-112 15,-2-1-32-15,7 1 0 0,4-3-192 0,5 0-32 16,3-2-16-16,1-1 0 0,3-2-496 0,-1-2 128 16,1 1-128-16,-2-6 0 15,0 3-2016-15,0-1-448 0</inkml:trace>
  <inkml:trace contextRef="#ctx0" brushRef="#br0" timeOffset="115364.09">2502 15257 9215 0,'0'0'816'0,"-9"-1"-656"16,1-2-160-16,0-2 0 0,0-1 1744 0,0 1 320 0,0-3 64 0,1 3 16 15,-1 1-560-15,3-4-112 16,0-4-32-16,1 2 0 0,0 4-336 0,0-5-64 0,3 3-16 0,1-3 0 16,0 4-240-16,3-3-48 0,0 2-16 0,1-1 0 15,-4 9-208-15,0 0-64 0,0 0 0 0,0 0 0 16,0 0-112-16,0 0-16 0,0 0-16 0,0 0 0 15,0 0-80-15,10 1-16 0,-10-1 0 0,12 7 0 16,-12-7 0-16,13 7 0 0,-2 7 0 0,1 2 0 16,-5-1 128-16,-1 4 32 0,3 1 0 0,0 4 0 15,-1 7 0-15,2 1 0 0,-2-1 0 0,1 5 0 16,-3 2-16-16,2 0 0 0,0 0 0 0,-1-1 0 16,-3 1-48-16,1-1-16 0,1-2 0 0,0-1 0 15,1-1-32-15,0-5-16 0,0-1 0 0,-1-3 0 16,0 1 64-16,1-3 16 0,-2-2 0 0,1-2 0 15,1 0-96-15,-1-4-16 0,-2-3 0 0,0 1 0 0,-4-12-80 16,3 11 0-16,-3-11-128 0,0 0 192 0,0 0 32 0,0 0 0 16,0 0 0-16,0 0 0 0,0 0-16 0,0 0 0 15,3-10 0-15,-3 1 0 0,0-4-208 0,-1-1 0 16,-1 2 0-16,2-1 0 16,0-4-1984-16,0 1-352 0,0 0-64 0,-2 0-13920 0</inkml:trace>
  <inkml:trace contextRef="#ctx0" brushRef="#br0" timeOffset="115731.18">2223 15974 13823 0,'0'0'608'0,"0"0"128"0,0 0-592 0,-7-2-144 0,7 2 0 0,-4-7 0 16,-1-2 1152-16,5 2 192 0,3-5 32 0,1 0 16 15,0-4-16-15,2-1 0 0,3-4 0 0,3-2 0 16,-1 0-160-16,6-3-16 0,2-1-16 0,5-5 0 15,-1 1-160-15,4-3-16 0,1-1-16 0,5-2 0 16,2-2-288-16,1-1-48 0,1 0-16 0,-2-2 0 0,0 1-224 0,-1 3-48 16,-1-7-16-16,-1 6 0 15,-3 2-160-15,-1 3-16 0,1-1-16 0,-2 7 0 0,-4 0-160 0,-2 7 128 16,-2 3-128-16,-2 0 128 0,-4 3-304 0,-3 4-64 16,-1 4-16-16,-9 7-10240 15,0 0-2064-15</inkml:trace>
  <inkml:trace contextRef="#ctx0" brushRef="#br0" timeOffset="148237.9">5110 4378 8287 0,'0'0'736'0,"0"0"-592"16,0 0-144-16,0 0 0 0,0 0 1408 0,0 0 240 16,0 0 48-16,0 0 16 0,2-6-624 0,0 1-128 15,-1-2-32-15,-1 7 0 0,0 0-320 0,0 0-64 16,-3-5-16-16,3 5 0 0,0 0-112 0,0 0-32 15,0 0 0-15,0 0 0 0,0 0-256 0,-2 8-128 16,1 1 0-16,1 4 128 0,-2-2-128 0,2 6 160 16,2 2-160-16,3 2 160 0,-1 1-32 0,2 1-128 15,2 3 192-15,-1-1-64 0,2-1-128 0,2 0 0 0,3-4 0 0,0-1 0 16,0-5 0-16,2-4 128 16,-1 2-128-16,-1-6 0 0,4-1 144 0,0 0-144 0,-2-3 160 0,1-2-160 15,0-4 432-15,1-1-16 0,0-3 0 0,0 0 0 16,1-2-160-16,0-1-48 0,-1-2 0 0,-2-2 0 15,-1 0-80-15,-1-2-128 0,0-2 176 0,-1 1-176 16,-1 2 144-16,-1 0-144 0,0 0 0 0,1-1 144 16,-2 3-144-16,0 2 0 0,-1-3 0 0,1-1 0 15,0 4 0-15,-1 1 0 0,0 1 0 0,-1 5 0 16,0 1 0-16,3 3 0 0,-11 1 0 0,6 5 0 16,1 4 0-16,-2 2-192 0,0 5 64 0,-1 2 128 0,-2 1 0 15,-2 6 0-15,-1 5 0 0,0 5 0 0,-2 2 128 0,-1 5 32 16,-2 2 16-16,0 2 0 0,-5 3 0 0,-1 2 0 15,-4 0 0-15,0 3 0 0,-1-1-176 0,0 0 0 16,-2-2 0-16,-9 20 128 0,3-11 16 0,1-7 0 16,3-3 0-16,5-21 0 0,-1 2 160 0,-1-1 16 15,0-3 16-15,0 0 0 0,0-6 48 0,4 0 0 16,-3-2 0-16,0-3 0 0,2-2-80 0,1-6-16 16,0-1 0-16,0-4 0 0,5-4 112 0,0-4 32 15,4-6 0-15,1 0 0 0,2-3 48 0,2-6 16 16,2-3 0-16,6-1 0 0,1-4-240 0,1 0-32 0,4-5-16 0,0 0 0 15,1 0-208-15,2 1 0 16,0 5 0-16,3 0 0 0,0 6 0 0,1 2 0 16,1 1 0-16,1 4 0 0,0 4 0 0,0 1 0 15,-2 3 0-15,0 4 0 0,-2 1 0 0,6 4 0 0,-3 0 0 0,-10 2 0 32,1 2-1440-32,-1-2-384 0,-2 4-80 0,-1-2-16 0</inkml:trace>
  <inkml:trace contextRef="#ctx0" brushRef="#br0" timeOffset="148556.19">6195 4549 11967 0,'-15'3'528'0,"9"-1"112"0,-2-2-512 0,8 0-128 16,0 0 0-16,0 0 0 0,0 0 1664 0,0 0 288 15,0 0 64-15,8 2 16 0,2-1-1040 0,3-1-208 16,1-1-32-16,6-1-16 0,4-3-224 0,3-1-64 15,1-4 0-15,1 1 0 0,2-2-176 0,0 1-32 16,1 1-16-16,0-1 0 0,0 3-224 0,-2 1-256 16,-1 0 48-16,-1 1-10432 0</inkml:trace>
  <inkml:trace contextRef="#ctx0" brushRef="#br0" timeOffset="148740.63">6511 4580 16575 0,'0'0'1472'0,"0"0"-1168"16,4-5-304-16,-4 5 0 0,6-5 1456 0,-6 5 224 0,7-2 48 0,1 0 16 16,0 2-1056-16,-1-1-224 0,4 0-32 0,-1 0-16 15,2-1-256-15,1 1-160 0,1-2 192 0,4 2-192 16,2-1 128-16,4-1-128 0,2 3 0 0,2-1 0 16,0 0 128-16,2 1-128 0,-3 0 0 0,-2 0-7296 15,1 1-1552-15</inkml:trace>
  <inkml:trace contextRef="#ctx0" brushRef="#br0" timeOffset="149756.51">6334 4561 5519 0,'-6'2'496'0,"-5"-2"-496"0,0-2 0 0,-2-2 0 15,2 2 1792-15,-2-1 272 16,3 1 48-16,2 1 16 0,2-2-976 0,0 0-208 15,-1 0-48-15,2 1 0 0,5 2-64 0,0 0-32 16,0 0 0-16,0 0 0 0,0 0-48 0,0 0-16 0,0 0 0 0,0 0 0 16,4-3-112-16,4-1-32 0,3 1 0 0,4-1 0 15,3-1-176-15,5 3-32 0,2-1-16 0,3 2 0 16,5-2-48-16,3 1-16 0,1-3 0 0,5 0 0 16,2 1-160-16,24-5-16 0,-11 3-128 0,-19 2 192 15,0-4 0-15,2 2-16 0,-2 1 0 0,-1-4 0 16,-2 3 16-16,-2-2 0 0,0 3 0 0,-5 1 0 15,-4 0-64-15,-2-2 0 0,-4 2 0 0,-3 1 0 0,-2 2-128 0,-4 1 0 16,-9 0 0-16,0 0 0 0,0 0 256 16,0 0-48-16,0 0 0 0,-7 8 0 0,-3 1 80 0,-3-3 16 15,-1 3 0-15,-6-3 0 0,-4 3-144 0,-3-2-32 16,-4 1 0-16,-5 1 0 0,-6 3-128 0,-1-2 128 16,-4 4-128-16,-2 0 128 0,-1-3-128 0,-1 1 0 15,0 1 144-15,1-2-144 0,5 2 0 0,0 1 144 16,2 0-144-16,3-4 0 0,5 1 0 0,4-3 0 0,6 1 0 15,5-3 0-15,6 0 0 0,3 0 0 16,11-6 0-16,0 0 0 0,0 0 0 0,13 2 0 0,7-2 160 0,6 0-160 16,4-2 272-16,6-4-16 15,3 3-16-15,6-4 0 0,4 2-240 0,2-2 0 0,4 2 0 0,28-7 0 16,-7 4 0-16,-29 1 128 0,-3 0-128 16,1 2 0-16,-3-1 0 0,-4 1 0 0,-5 1-144 0,-4 2 144 31,-3-2-784-31,-3-1-64 0,-4 3-16 0,-5 2 0 15,-2 0-1632-15,-4 2-336 0</inkml:trace>
  <inkml:trace contextRef="#ctx0" brushRef="#br0" timeOffset="150105.31">6281 4979 5519 0,'-27'4'496'0,"15"-1"-496"16,1-3 0-16,-2 4 0 0,3-1 2432 0,3 1 384 16,1 1 64-16,-1-2 32 0,7-3-1264 0,0 0-256 15,0 0-48-15,0 0-16 0,9 2 0 0,3-2 0 16,6-2 0-16,15-2 0 0,3-2-400 0,-9-2-80 15,4 0-16-15,7 2 0 0,2-3-384 0,3 3-96 16,3-4-16-16,1 3 0 0,1 0-128 0,1-1-16 16,0 0-16-16,-6 0 0 0,-2 0 16 0,-4-1 0 15,-4 4 0-15,-4 0 0 0,-3-3-192 0,-2 3 192 16,-7 3-192-16,1-1 192 0,-6-1-192 0,-2 2-272 16,-1-1 64-16,-9 3-13584 0</inkml:trace>
  <inkml:trace contextRef="#ctx0" brushRef="#br0" timeOffset="151056.62">7451 4857 12831 0,'0'0'576'0,"0"0"112"0,0 0-560 0,0 0-128 0,5-3 0 0,1 0 0 16,-3-2 1024-16,2-3 192 0,2 2 16 0,-1-4 16 15,2 0-320-15,2-4-64 0,-2-3-16 0,4-4 0 16,1-2-336-16,1 1-64 0,0-2 0 0,1 2-16 16,0-2-224-16,2 0-32 0,-1 1-16 0,0-1 0 15,0 4-32-15,7-5 0 0,-3 6 0 0,-7 7 0 31,-3 3-128-31,-2 23-144 16,1 34 144-16,-5 3-208 0,-6-9 464 0,-3 2 80 16,-5-4 32-16,-1-1 0 0,-1-3-224 0,0-3-144 15,-2-3 192-15,-4 7-192 0,4-9 368 0,5-13-48 16,1-2 0-16,2-3 0 0,0-2 384 0,2-3 64 16,4-5 0-16,0 0 16 0,0 0-96 0,0 0-32 15,1-8 0-15,3-4 0 0,3-4-64 0,0 0-16 16,0-2 0-16,2 0 0 0,3-1-320 0,1 0-80 15,-2-1-16-15,3-1 0 0,1-4-160 0,0 1 0 16,1 2 0-16,-1 1 0 0,0-2 0 0,2 4 0 16,-1 1 128-16,0 5-128 0,-3 1-160 0,0 1-64 15,0 6-16-15,-2 4 0 0,0 4 240 0,-1 4 208 16,-5 1-32-16,0 5-16 0,-3 0-160 0,0 8 0 16,-4 2 0-16,-3 0-176 0,-2 5 176 0,-2-3-192 15,0 3 192-15,-4-4-192 0,3-1 192 0,0-1 0 16,0-7-144-16,1-1 144 0,1-4 0 0,3-4 0 0,5-6 0 0,0 0 0 15,0 0 0-15,0 0 0 0,0 0 128 0,0 0-128 16,8-7 224-16,2-6-32 0,1 2-16 16,2-2 0-16,2-5-48 0,2 0-128 0,-1-1 192 0,1-1-64 15,1-2-128-15,1 2 0 0,1 0 144 0,2 2-144 16,-2 3 0-16,3 3 0 0,-2 3 0 0,1 5 0 16,-2 2 0-16,-1 3 0 0,-1 4 0 0,-2 8 0 15,-4 0 0-15,0 4-160 0,-5 2 160 0,0 4 0 16,-2 0 0-16,-1 5 0 0,-3-1 0 0,-1 5 0 15,-3-2-160-15,2-2 160 0,0 3-128 0,-2-6 128 16,3-3-640-16,0-1-32 0,0-3-16 0,3-4-8736 16,-1-1-1760-16</inkml:trace>
  <inkml:trace contextRef="#ctx0" brushRef="#br0" timeOffset="151539.5">8612 4599 9215 0,'0'0'816'0,"0"0"-656"0,0 0-160 0,0 0 0 15,0 0 1696-15,0 0 304 0,0 0 64 0,7 0 16 0,-7 0-944 0,8 3-192 16,-3 1-48-16,2 3 0 15,0 0-160-15,1 2-32 0,2 3-16 0,1 4 0 0,2 0-240 0,0 4-64 16,2 5 0-16,-2 3 0 0,2-3-112 0,0 3-16 16,1 2-16-16,-2-3 0 0,-2 1-112 0,0-4-128 15,-1 0 176-15,-1 2-176 0,-1-5 176 0,0 0-176 16,0-2 160-16,0 0-160 0,0-3 128 0,-2 0-128 16,0-2 0-16,-1-4 144 0,2 0-432 0,-2-2-96 15,0-1 0-15,-6-7-16 16,0 0-672-16,0 0-128 0,0 0-16 0</inkml:trace>
  <inkml:trace contextRef="#ctx0" brushRef="#br0" timeOffset="151788.34">8978 4447 21359 0,'0'0'944'0,"0"0"208"0,0 0-928 0,0 0-224 15,0 0 0-15,-1 10 0 0,-3-1 944 0,-1 5 144 16,-2 5 16-16,-3 1 16 0,-2 4-64 0,-1 1-16 16,0 0 0-16,-3 3 0 0,-1 1-272 0,-2 0-64 0,-3 3-16 0,0 3 0 15,-4-2-192-15,1 1-48 0,-2 0 0 0,2 2 0 16,-2-2-256-16,3-2-48 0,-3-2-16 0,4 0 0 16,2-6 48-16,0-1 0 0,3 0 0 0,1-4 0 15,3-3-176-15,2-3 0 0,2-2 0 0,2 2 0 16,3-7-128-16,3 1 128 0,2-7-160 0,0 0 160 15,7 1-1872-15,4-2-288 16,1-3-48-16,4-2-10656 0</inkml:trace>
  <inkml:trace contextRef="#ctx0" brushRef="#br0" timeOffset="152129.07">9525 4557 11055 0,'0'0'976'0,"0"0"-784"15,0 0-192-15,0 0 0 0,0 0 1984 0,0 0 368 16,0 0 64-16,0 0 16 0,3 8-1120 0,-1 1-224 16,-4 4-32-16,-1 2-16 0,-1 3-80 0,-3 1-32 0,2 1 0 0,0 3 0 15,1 4-480-15,-2-2-80 16,0 4-32-16,-1 1 0 0,1-4-208 0,1 4-128 16,0-4 160-16,0 1-160 0,1-4 0 0,0 0 0 0,2-2 0 0,-2 1 0 15,1-3-208-15,2-3-144 0,1-2-32 0,1 0 0 31,0-1-1920-31,-1-4-384 0</inkml:trace>
  <inkml:trace contextRef="#ctx0" brushRef="#br0" timeOffset="152338.12">9258 4946 13823 0,'0'0'1216'0,"0"0"-960"0,0 0-256 0,8 8 0 0,3-3 1408 0,0 1 224 16,2 2 48-16,1-4 16 0,0 0-480 0,1 1-80 15,3 1-32-15,2-2 0 0,4-3-176 0,2 1-32 16,0-1-16-16,2-1 0 0,-1-3-448 0,2 1-96 16,2-3-16-16,-2-3 0 0,-1 2-176 0,0-3-144 15,-3 1 192-15,0 0-192 0,-5 0 0 0,-1-1 0 16,-2 0 0-16,-2 1 0 16,-3-2-2240-16,1 2-464 0</inkml:trace>
  <inkml:trace contextRef="#ctx0" brushRef="#br0" timeOffset="152783.51">10302 4176 23039 0,'2'-6'2048'0,"2"-4"-1648"0,-2 2-400 0,2-1 0 15,1 3 256-15,-5 6-48 0,0 0 0 0,0 0 0 16,0 0 416-16,-3 6 80 0,-3 2 0 0,-2 1 16 15,1 6-16-15,-1 3 0 0,2 3 0 0,-3 6 0 16,-1 1-272-16,-2 6-64 0,-2 8-16 0,0 1 0 0,-5 17-80 0,0-4-16 16,1-3 0-16,2-3 0 0,2-4-128 0,1-7-128 15,2-3 192-15,2-7-192 0,1-5 288 0,2-5-48 16,1-1-16-16,2-1 0 0,2-9 432 0,1 1 96 16,0-9 16-16,0 0 0 0,8 2-48 0,1-2 0 15,1-3 0-15,4-5 0 0,1 1-272 0,0-3-64 16,2-1-16-16,2-1 0 0,1-2-368 0,3 0 144 15,1 0-144-15,4 0 0 0,3 1 0 0,0 4 0 16,4-2 0-16,-3 4 0 0,1 4 0 0,-2 3 0 16,-1 3 0-16,-4 5 0 0,-3 5 0 0,-4 5 0 15,-4 1 0-15,-3 4 0 0,-6 3 0 0,-3 2 0 16,-6 4 0-16,-3 1 0 0,-7 0 240 0,-6-1-64 16,-5-3-16-16,-4 2 0 0,-4-5 16 0,0 0 0 15,-4-7 0-15,-1-1 0 0,-1-3-32 0,1-1 0 16,-1-4 0-16,1 0 0 0,1-4-144 0,1 1 0 15,0-2 0-15,-13-1 0 16,5-4-2112-16,2-3-368 0,2-4-64 0</inkml:trace>
  <inkml:trace contextRef="#ctx0" brushRef="#br0" timeOffset="158210.41">26118 1260 5519 0,'4'-12'496'0,"-3"3"-496"0,-2-5 0 0,-1 2 0 16,1 3 1824-16,0-1 272 0,0 3 48 0,-2-2 16 16,0 2-944-16,3 7-192 0,-6-2-48 0,6 2 0 15,-10 0-224-15,0 1-48 0,10-1-16 0,-12 6 0 16,3 2-160-16,1 1-16 0,-1 4-16 0,0 4 0 15,4 1 96-15,0 5 32 0,-1 5 0 0,4 3 0 0,1 7-208 0,-1 5-32 16,1 8-16-16,1 2 0 0,1 1 16 16,2 4 16-16,-1 8 0 0,1 3 0 0,0 3-112 0,-1 3-32 15,1 0 0-15,-1 1 0 0,-1 1-112 0,1-1-16 16,0 0-128-16,1-2 192 0,-1-4-16 0,1-3-16 16,-2-4 0-16,-1-1 0 0,0-5 240 0,0 3 48 15,-1 2 16-15,0-2 0 0,-1-2 0 0,2-1 0 16,-2-1 0-16,-1 5 0 0,-1 2-208 0,1-2-64 15,-2 2 0-15,-1-1 0 0,0 5-192 0,0-3 144 16,-2-4-144-16,3 1 128 0,-3-2-128 0,2-2 128 16,1-1-128-16,0 1 128 0,1 7-128 0,-2-5 128 0,-2 0-128 15,2 2 128-15,2-4-128 0,0 0 192 0,-2 2-192 16,1 2 192-16,-2 0-64 0,1 1-128 0,1-1 192 0,1-3-64 16,0 0 0-16,2-1-128 0,-2 0 192 0,0 0-64 15,0-2-128-15,0 1 0 0,1 0 0 0,-1 0 128 16,-3-2-128-16,2-2 0 0,0-2 0 0,0 0 128 15,0 0-128-15,0 0 0 0,1-2 0 0,-1-2 128 16,1-3-128-16,1-2 0 0,-1-4 144 0,2-2-144 16,-3-4 0-16,3-2 0 0,-1 0 0 15,2-7 128-15,1-2-272 0,1-3-48 16,1-2-16-16,-2-15 0 16,0 0-2384-16,0 0-480 0</inkml:trace>
  <inkml:trace contextRef="#ctx0" brushRef="#br0" timeOffset="159044.7">24240 4329 8287 0,'-14'5'368'0,"7"1"80"0,-1 2-448 0,-1-3 0 0,-1 0 0 0,0 3 0 16,-2-1 1792-16,5-1 288 0,-2 1 48 0,9-7 16 16,0 0-1072-16,0 0-224 0,0 0-32 0,0 0-16 15,0 0-336-15,0 0-64 0,13 6-16 0,1-2 0 16,1-4-16-16,0-1-16 0,2-2 0 0,2-2 0 15,1-3 96-15,4 1 32 0,2 2 0 0,4-2 0 0,3 2-32 0,4 2-16 16,4-3 0-16,6 1 0 16,6 4-32-16,1 1 0 0,-2 0 0 0,-2-1 0 0,-1-3-144 0,3 3-16 15,1-2-16-15,8 1 0 0,8-2-80 0,2 0-16 16,0 0 0-16,-2 2 0 0,-6-2-128 0,5-1 0 16,3-2 144-16,7 2-144 0,5-4 0 0,-2 3 0 15,-5-3 0-15,-2 2 128 0,-2 0-128 0,4-3 0 16,6 0 0-16,-1 0 0 0,0-3 0 0,-3 5 176 15,-6-1-176-15,3 3 192 0,2-3-64 0,4 2 0 16,7 1 0-16,-10-2 0 0,-4 1-128 0,1-2 0 16,1 3 144-16,7 1-144 0,6-4 128 0,-3 4-128 15,-3-3 128-15,2 2-128 0,0 0 0 0,7-2 144 16,3 2-144-16,-3-1 0 0,-6-2 0 0,-3 2 0 16,2-3 0-16,5 2 0 0,6-1 128 0,-9 4-128 0,-5-1 0 0,-4-1 0 15,-1 2 0-15,4 1 0 0,0-3 0 0,-3 2 0 16,-3 1 0-16,-6-3 0 15,-7 1 0-15,-2 4 0 0,1 0 128 0,0 1-128 0,1 0 0 0,2 1 0 16,-2 0 0-16,-4 0 0 16,-4 0 128-16,-5 0-128 0,0-3 0 0,-2 3 0 15,3 3 0-15,1-1 0 0,3-2 128 0,-1 0-128 0,-1 0 0 0,-2 0 0 16,-3 2 128-16,-3-2-128 0,-3-3 0 0,-2 2 0 16,2 1 0-16,0 0 0 0,-2 1 128 0,2-1-128 15,-2 0 0-15,1-1 0 0,0-2 0 0,-2 1 0 16,-2 0 128-16,-4 2-128 0,-7-2 0 0,-1 1 0 15,-3-1 0-15,-6 1 0 0,-4 0 0 0,0 1 0 16,-11 0-256-16,0 0-176 0,0 0-16 0,0 0-8144 16,0 0-1632-16</inkml:trace>
  <inkml:trace contextRef="#ctx0" brushRef="#br0" timeOffset="160614.14">26530 3689 11967 0,'0'0'528'0,"0"0"112"0,0 0-512 0,0 0-128 15,0 0 0-15,0 0 0 0,0 0 2496 0,0 0 448 0,0 0 112 0,0 0 16 16,0 0-1296-16,0 0-256 0,0 0-48 0,9-2-16 16,1-5-592-16,-3 1-112 0,5 1-32 0,0-4 0 15,0 4-432-15,1-1-96 0,-3-5 0 0,0 6-16 0,0-2-176 0,0 0 128 16,0 4-128-16,1-5 128 16,-2 2-128-16,-1 2-256 0,0-4 64 0,-8 8 16 15,10-5-1648-15,-10 5-336 0,8-6-64 0</inkml:trace>
  <inkml:trace contextRef="#ctx0" brushRef="#br0" timeOffset="160811.72">26896 3398 14735 0,'0'0'1312'0,"0"0"-1056"15,0 0-256-15,0 0 0 0,0 0 2560 0,0 0 464 16,0 0 96-16,0 0 16 0,0 0-1872 0,0 0-368 15,0-7-80-15,4 0-16 0,-2-4-592 0,2 2-208 16,2-4 144-16,2-3-144 16,0 3-1440-16,-1 3-368 0,2-2-80 0,-1 6-9168 0</inkml:trace>
  <inkml:trace contextRef="#ctx0" brushRef="#br0" timeOffset="160981.97">27210 3046 17503 0,'0'0'768'0,"0"0"176"0,0 0-752 0,0 0-192 0,0 0 0 0,-2-5 0 16,4-1 2080-16,-2-1 384 0,1 2 80 0,2-6 16 15,0 2-1536-15,2 0-288 0,0 1-64 0,2-2-16 16,-1 4-656-16,3-2 0 0,1 1 0 0,0-1 0 16,1 3-1664-16,0 2-352 0,-2-2-80 0,1-1-8656 15</inkml:trace>
  <inkml:trace contextRef="#ctx0" brushRef="#br0" timeOffset="161146.67">27541 2698 18191 0,'0'0'800'0,"0"0"176"0,0 0-784 0,0 0-192 16,0-4 0-16,0 0 0 0,0 0 704 0,0-2 80 16,0 1 32-16,3-1 0 0,-3 6-432 0,5-11-96 15,0 5-16-15,2-3 0 16,-2 2-560-16,2 2-112 0,1-3-32 0,1 3 0 15,1-2-1840-15,-1 0-368 0</inkml:trace>
  <inkml:trace contextRef="#ctx0" brushRef="#br0" timeOffset="161284.31">27874 2386 15263 0,'0'0'672'0,"0"0"144"0,7-7-656 0,-1-3-160 15,1 2 0-15,-1-2 0 0,-1 0 288 0,1 1 32 0,1-3 0 0,-2 2-7424 16</inkml:trace>
  <inkml:trace contextRef="#ctx0" brushRef="#br0" timeOffset="161541.13">28269 1975 12031 0,'20'-16'528'0,"-10"11"112"0,3-5-512 0,-2 2-128 16,1-3 0-16,-1 2 0 0,-1-2 544 0,0 3 80 16,-1-1 16-16,-1 3 0 0,-3-3-16 0,-1 3 0 15,0-5 0-15,-1 5 0 0,-3 6-176 0,2-6-48 16,-1-3 0-16,-1 2 0 0,0 0-400 0,0 0 128 16,0 2-128-16,1-4 0 0,-1 3 0 0,3-3 0 15,-1 2 0-15,2 0 0 0,1-2 128 0,-2 3-128 16,2-4 0-16,1 2 128 0,1-4-128 0,-1 1 160 15,2 1-160-15,-2-1 160 0,2 2-160 0,-1-3-144 16,1 1 144-16,1 1-8256 0</inkml:trace>
  <inkml:trace contextRef="#ctx0" brushRef="#br0" timeOffset="161727.03">28837 1226 10127 0,'7'-9'448'0,"0"3"96"0,-7 6-544 0,6-4 0 0,2-1 0 0,-2-3 0 16,0 2 576-16,1-3 16 0,-1 1 0 0,2 2 0 16,-1-3-464-16,1 1-128 0,-2-2 0 0</inkml:trace>
  <inkml:trace contextRef="#ctx0" brushRef="#br0" timeOffset="161934.12">29209 834 8287 0,'5'-8'736'0,"-5"8"-592"0,0 0-144 0,5-7 0 0,2 1 1744 0,-1 2 320 15,-1-2 64-15,0-1 16 0,2 2-1696 0,-1-2-448 16,0 0 0-16,4 1 128 16,1 0-448-16,-1 0-64 0,1 1-32 0,-2-1 0 0</inkml:trace>
  <inkml:trace contextRef="#ctx0" brushRef="#br0" timeOffset="162166.26">29556 522 7359 0,'0'0'656'0,"0"0"-528"15,0 0-128-15,0 0 0 0,0 0 2896 0,3-7 560 0,-2 2 96 0,-1 5 32 16,3-3-1792-16,-1-4-336 0,-2 7-80 0,4-6-16 16,0 1-672-16,-2-3-144 15,1 3-32-15,3 0 0 0,-1-3-352 0,2 2-160 0,-1 1 128 0,0-4-128 0,-1 4 0 16,4 0 128-16,-2-3-128 0,-1 3 0 0,0 3 0 15,1-1 0-15,-7 3 0 0,0 0 0 16,0 0-1360-16,0 0-368 0,0 0-64 0</inkml:trace>
  <inkml:trace contextRef="#ctx0" brushRef="#br0" timeOffset="162572.64">28677 1415 3679 0,'0'0'160'0,"0"0"32"0,0 0-192 0,-9 5 0 0,0 1 0 0,2 1 0 16,0-2 4928-16,-1 3 928 0,-1 2 192 0,0 1 32 15,-1-3-3904-15,0 4-768 0,0-5-176 0,0 3-16 16,0 1-832-16,-1 0-176 0,2-2-16 0,1 2-16 16,-1 3-176-16,0-2-144 0,0 0 144 0,-1 4-208 15,0 0-1904-15,-1 2-384 16,0 1-80-16</inkml:trace>
  <inkml:trace contextRef="#ctx0" brushRef="#br0" timeOffset="162775.53">27977 2225 11919 0,'-8'9'512'0,"4"-1"128"0,0-2-512 0,-1 4-128 16,-2-1 0-16,1 2 0 0,-1 1 0 0,-2 1 160 15,-3 1-160-15,3 1 160 0,-2-2-160 0,-1-2-256 16,0 3 64-16,-2 1 16 0,-3 2 176 0,1-2-192 15,-2-1 192-15,-6 8-3456 16,0-3-592-16</inkml:trace>
  <inkml:trace contextRef="#ctx0" brushRef="#br0" timeOffset="163109.26">26737 3429 15887 0,'-23'12'704'0,"10"-1"144"0,-5-5-672 0,1 3-176 16,-1 0 0-16,0 0 0 0,4 1 352 0,0 0 32 15,-1-4 16-15,1 2 0 0,0 1-128 0,2-1-16 16,2 2-16-16,0-3 0 0,1 2-240 0,3-4 0 16,-1 3 128-16,2 0-128 0,5-8-256 0,-6 7-80 15,6-7-32-15</inkml:trace>
  <inkml:trace contextRef="#ctx0" brushRef="#br0" timeOffset="163271.41">26339 3771 14447 0,'0'0'640'0,"-6"9"128"0,-1-2-608 0,1 3-160 16,1-1 0-16,0 0 0 0,5-9 528 0,0 0 80 15,0 0 16-15,0 0 0 0,0 0-304 0,0 0-48 16,0 0-16-16,0 0 0 0,0 0-256 0,0 0-304 0,10-9 64 0,-1 3-4848 15,-3 1-976-15</inkml:trace>
  <inkml:trace contextRef="#ctx0" brushRef="#br0" timeOffset="163937.81">28088 1891 3679 0,'13'-16'320'0,"2"3"-320"0,2-3 0 0,0 0 0 16,2-2 3344-16,2 1 608 0,-1 1 112 0,3 2 32 15,1-4-2272-15,2-2-448 16,1 1-96-16,-2 1 0 0,-1 1-384 0,-1 2-64 0,-2 0 0 0,1 1-16 16,-2-1-416-16,-1-1-80 0,-1-1 0 0,0-1-16 15,-2 1-304-15,2 1-224 0,0-1 32 0,0 1 16 32,-3-1-368-32,-1 2-80 0,1 1-16 0,-1-1 0 0,3-2-144 15,-2 1-48-15,-1-2 0 0,0-1 0 0,1 2 128 0,-1-1 0 16,1 1 16-16,1-2 0 0,-2 1 400 0,2 0 80 0,1-1 16 0,-3 1 0 15,0 2 192-15,0-1 0 0,-2 3-160 0,1 0 160 0,-3 0 0 16,0 0 0-16,1-1 0 0,-1 3 0 16,1 1 0-16,1-3 0 0,-2 0-144 0,1 0 144 0,2 1 0 15,-2-3-160-15,2 1 160 0,0-2-128 0,0 2 128 0,1 0 0 16,1-1 0-16,1 4 0 0,1-2-128 0,1 0 128 16,-2 1-128-16,1 2 128 0,1-5-320 0,-1 4 0 15,0 0 16-15,1-1 0 16,1-2-176-16,1 1-32 0,-1 0-16 0,0 4 0 15,0-1 304-15,2 2 64 0,-1-4 16 0,-1 0 0 0,-2-1 304 0,-2-1 64 16,3-2 16-16,-3 2 0 0,-1 0 160 0,0 1 48 16,0-3 0-16,0 1 0 0,-2 1-448 0,1-2 128 15,-3 1-128-15,1-2 0 0,-1-2 0 0,-7 8 128 16,3-1-128-16,-1 1 0 0,1-4 0 0,0 1 0 16,1-1 0-16,0-1 0 0,1 3 0 0,7-10 0 0,-2 4 0 0,-2 4 0 15,2 2 128-15,-3 3-128 0,-1 1 128 16,0 0-128-16,-1 3 608 0,1 3 32 15,-2 2 16-15,0-3 0 0,1-2-96 0,-8 7-32 16,12-2 0-16,-4-1 0 0,-8 3-272 0,11-3-64 0,-11 3-16 0,10-3 0 16,-10 3-176-16,0 0 0 15,0 0 0-15,0 0 0 0</inkml:trace>
  <inkml:trace contextRef="#ctx0" brushRef="#br0" timeOffset="169121.12">17628 1039 19343 0,'-1'-6'1728'0,"1"6"-1392"0,0 0-336 0,0 0 0 16,0 0 0-16,0 0-128 0,0 0 0 0,0 0 0 15,0 0 256-15,0 0 48 0,3 15 16 0,0-1 0 0,0 0 16 0,-3-1 16 16,2-1 0-16,-1 4 0 0,-1 1-32 0,2 1 0 15,-2 3 0-15,1 3 0 0,0 2-64 0,0 5-128 16,-1 1 176-16,2 1-176 0,-1 0 176 0,0 5-176 16,1 5 160-16,-1-1-160 0,-1 1 256 0,0 4-32 15,-1 3-16-15,-2-1 0 0,0 0-208 0,1 4 0 16,-4 2 0-16,0 7 0 0,0 3 0 0,-1 0 0 16,-1 0 0-16,0-2 0 0,1 3 0 0,-1 4 0 15,0-1 0-15,1 1 0 16,2 1-1472-16,-3 0-384 0</inkml:trace>
  <inkml:trace contextRef="#ctx0" brushRef="#br0" timeOffset="169435.25">17248 3824 6447 0,'-20'42'576'0,"6"-15"-576"0,-3 3 0 0,2 6 0 16,0-1 2048-16,1 3 288 0,3 2 64 0,1-2 16 15,1-2-1456-15,2 0-272 0,2 4-64 0,1-3-16 16,0 0-160-16,0-2-48 0,4 1 0 0,0-1 0 15,0 0-128-15,4 2-16 0,-1-1-16 0,0 3 0 16,1-4 16-16,0-1 16 0,-1 0 0 0,0-4 0 16,0-2-144-16,-1 4-128 0,1-3 192 0,-1 1-192 15,0 1 144-15,2 1-144 0,-2-4 0 0,1 1 144 16,-2-5-16-16,1 4 0 0,0-5 0 0,-1 2 0 16,0 2-128-16,1-4 0 0,-2 0 0 0,0 1-176 15,0-2 176-15,0-1-128 0,0 0 128 0,-4 3-128 0,1-4-208 0,1 0-48 16,-2 3 0-16,-1 4 0 15,1 0-96-15,-2 2-32 0,-2-5 0 16,2 4 0-16,-2-1 320 0,0 1 48 0,-1-3 16 0,1 3 0 16,-1-5-528-16,0 1-112 0,0 0 0 0</inkml:trace>
  <inkml:trace contextRef="#ctx0" brushRef="#br0" timeOffset="169819.08">15526 5112 13823 0,'0'0'1216'0,"0"0"-960"0,3-8-256 0,-3 8 0 15,8-8 2288-15,5 2 400 0,4 2 96 0,5 3 16 16,3-2-2368-16,6 0-432 0,3-3-176 0,3 3 16 0,3 0 160 0,3-2 0 15,1-3 0-15,5 3 0 0,3 2-144 0,4-3 0 16,3 3 0-16,7-1 0 16,7 3-688-16,-3-3-128 0,-3-1-16 0,2 1-16 15,-2 0-112-15,4 1-32 0,7 0 0 0,2-4-6288 16</inkml:trace>
  <inkml:trace contextRef="#ctx0" brushRef="#br0" timeOffset="170052.05">18532 4981 11055 0,'37'2'976'0,"5"1"-784"16,1 2-192-16,5-1 0 0,4-3 1264 0,3 2 208 15,-1-3 32-15,0 0 16 0,-6-2-672 0,-1 2-128 0,3-1-16 0,-2 1-16 16,0-1-384-16,5-1-80 0,0 0-16 0,3-2 0 16,1 3-80-16,-2-3-128 0,-3 0 176 0,-3 2-176 15,1-2 144-15,-2 0-144 0,1 3 0 0,0 1 144 16,-2-2-144-16,4 2 0 0,2-1 0 0,-3 0 0 15,-3-2 0-15,-1 1 0 0,0-1 0 0,-3-3 0 16,-1 1-160-16,-2 1-64 0</inkml:trace>
  <inkml:trace contextRef="#ctx0" brushRef="#br0" timeOffset="170788.36">17887 4246 12319 0,'0'0'544'0,"-7"6"112"0,7-6-528 0,-8 9-128 0,0-4 0 0,8-5 0 15,0 0 0-15,-5 9 192 0,5-9-192 0,-6 5 192 16,6-5-192-16,0 0-176 0,0 0 48 0,0 0 0 31,0 0-432-31,0 0-80 0,0 0 0 0,0 0-16 16,0 0-352-16,0 0-64 0</inkml:trace>
  <inkml:trace contextRef="#ctx0" brushRef="#br0" timeOffset="171653.73">17825 4092 15263 0,'-13'8'672'0,"13"-8"144"0,-9 7-656 0,0 4-160 0,1-5 0 0,2 2 0 15,-1-3 448-15,7-5 48 0,-9 7 16 0,3 1 0 16,6-8 208-16,0 0 48 0,0 0 16 0,0 0 0 15,0 0-96-15,0 0-32 0,0 0 0 0,0 0 0 16,0 0-208-16,0 0-32 0,0 0-16 0,0 0 0 16,14-1-144-16,1-4-48 0,0 0 0 0,0-1 0 15,2-5-16-15,1 1 0 0,-1-3 0 0,1-3 0 16,-1-1 0-16,3-2-16 0,0-1 0 0,3-2 0 16,3-2-48-16,-1 1 0 0,1 0 0 0,2-5 0 15,2 0 96-15,1-2 16 0,0-3 0 0,5 1 0 16,3 1-240-16,1 0 176 0,2-2-176 0,-2-3 160 15,-1 0-160-15,-1 0 192 0,0-1-192 0,1-1 192 0,-1-1-192 16,2-1 0-16,0 0 144 0,4 1-144 0,0-2 0 16,2-1 0-16,0 0 0 0,1 2 0 0,0-5 0 0,-3 3 0 15,1-4 0-15,0 2 0 0,2-4 0 0,2 1 128 16,0 2-128-16,3-2 0 0,2 1 0 0,1-2 0 16,-2 4 0-16,0-3 0 0,-2-4 0 0,-1 0 0 15,-2 4 0-15,0-1 0 0,1 2 0 0,0 4 0 16,1 4 0-16,2-3 0 0,-1-3 0 0,-3 3 0 15,-2 3 0-15,-2-3 0 0,1-2 0 0,1 1 0 16,1-3 0-16,2 6 0 0,2 2 0 0,1-1 0 16,3 0 0-16,-2-4 0 0,-1-1 0 0,-1 0 0 15,-1 3 0-15,1 2 128 0,-1 0-128 0,2 1 0 16,1-1 0-16,1 2 0 0,5 1 0 0,-7-1 0 16,0 1 0-16,-2 0 128 0,-2 1-128 0,0 2 0 0,-3 0 0 15,-2 3 0-15,-1-3 0 0,0 3 0 0,1 1 0 0,-2-2 0 16,-3 4 0-16,-1-2 128 0,-2 3-128 0,-3-1 0 15,-4 4 0-15,-3 1 0 0,-2 1 0 0,-2-3 128 16,-2 1-128-16,0 2 0 0,-3 0 0 0,-2 1 0 16,0 1 0-16,-1 1 0 0,-2 1 0 0,1 1 128 15,-1 1-128-15,-2 2 0 0,-1-1 128 0,-1 2-128 16,0 2 0-16,-2-2 0 0,0 3 0 0,-5 8 0 16,0 0 0-16,0 0 0 0,4-10 0 0,-4 10 0 15,0 0 0-15,0 0 0 0,0 0 0 0,-12 5-192 16,0 1-192-1,-2 2-32-15,0 2-16 0,-3 4 0 0,1-3-1680 16,-2 2-352-16</inkml:trace>
  <inkml:trace contextRef="#ctx0" brushRef="#br0" timeOffset="172579.04">18074 3153 29087 0,'0'0'1280'0,"0"0"272"0,0 0-1232 0,0 0-320 16,0 0 0-16,0 0 0 0,0 0-208 0,0 0-112 16,0 0 0-16,0 0-16 0,0 0 336 0,0 0-144 15,0 0 144-15,12 1 0 16,-2-1-1664-16,0-2-240 0</inkml:trace>
  <inkml:trace contextRef="#ctx0" brushRef="#br0" timeOffset="172754.1">18258 3355 34095 0,'-10'11'1504'0,"8"0"320"0,-1 6-1456 0,3 1-368 0,4 0 0 0,-1 0 0 31,-1-2-1232-31,2 0-320 0,1-1-64 0,1 1-16 16,2 0 672-16,1-5 144 0,1-1 32 0,1 2-10992 0</inkml:trace>
  <inkml:trace contextRef="#ctx0" brushRef="#br0" timeOffset="172913.51">18686 3870 23039 0,'0'0'2048'0,"0"0"-1648"15,2 15-400-15,2-1 0 0,2 0 128 0,-1-1-128 16,-1-2 0-16,-4-11 128 15,5 9-464-15,-5-9-112 0,0 0 0 0,7 10-16 16,-7-10-32-16,6 9 0 0,-1 0 0 0,-5-9-8592 0</inkml:trace>
  <inkml:trace contextRef="#ctx0" brushRef="#br0" timeOffset="173038.55">18823 4010 20847 0,'0'0'912'0,"0"0"208"0,0 0-896 0,0 0-224 15,0 0 0-15,0 0 0 0,0 0 960 0,0 0 128 0,10 2 48 16,0 1 0-16,-10-3-672 0,13-3-128 0,2-2-16 15,-3-3-16 1,2 1-800-16,1-3-144 0,1 1-48 0</inkml:trace>
  <inkml:trace contextRef="#ctx0" brushRef="#br0" timeOffset="173217.23">19190 3230 10127 0,'-10'-22'896'0,"5"8"-704"0,-4-2-192 0,3 4 0 16,1-1 3392-16,2-1 656 0,-1 0 128 0,0 1 32 16,1-3-3552-16,-1 2-656 0,-1-2-224 0,0 2 0 15,0 1 224-15,-1 0 0 0,1-2 0 0,0 2 0 16,3 4 0-16,-2-4-192 0,0 2 48 0,0 1-10640 16</inkml:trace>
  <inkml:trace contextRef="#ctx0" brushRef="#br0" timeOffset="173374.09">19116 2519 20271 0,'-8'-14'1792'0,"8"14"-1424"0,-8-12-368 0,2 2 0 0,-1 1 576 0,2-1 32 16,0 2 16-16,0 1 0 0,-1-2-624 0,2 4-192 16,-1-5 0-16,0 2 0 0,0-3-160 0,1 2-32 15,-1-3-16-15,2-1-5824 16,1 3-1168-16</inkml:trace>
  <inkml:trace contextRef="#ctx0" brushRef="#br0" timeOffset="173514.42">18987 2206 2751 0,'0'0'256'0,"0"0"-256"0,-7-1 0 0,7 1 0 16,-7 1 3776-16,7-1 704 0,-10 3 128 0,10-3 48 16,0 0-3376-16,0 0-656 0,-8 0-144 0,8 0-32 15,0 0-128-15,0 0-48 0,0 0 0 0,0 0 0 31,0 0-560-31,0 0-112 0,0-7-32 0,0 7 0 0</inkml:trace>
  <inkml:trace contextRef="#ctx0" brushRef="#br0" timeOffset="173628.71">19113 2203 14735 0,'0'0'1312'0,"0"0"-1056"0,0 0-256 0,0 0-4304 16,6 13-928-16</inkml:trace>
  <inkml:trace contextRef="#ctx0" brushRef="#br0" timeOffset="173769.71">19441 2423 23951 0,'0'0'2128'0,"0"0"-1696"16,-2 13-432-16,4-3 0 0,0 2 1392 0,4 2 192 15,2-3 32-15,1 0 16 0,-1 1-1360 0,2-4-272 16,3 0 0-16,-2-1 0 15,3-3-1424-15,2-1-192 0,2 1-48 0</inkml:trace>
  <inkml:trace contextRef="#ctx0" brushRef="#br0" timeOffset="173916.14">19995 2751 28559 0,'0'0'1264'0,"0"0"272"16,-3 12-1232-16,5 2-304 0,3-3 0 0,2 2 0 0,2 1 1024 0,0 0 160 0,1-5 32 0,2 0 0 31,-1-7-1376-31,3-2-272 0,1-1-48 0,1-2-16 16,0 0-1344-16,2-1-272 0,-2 0-48 0</inkml:trace>
  <inkml:trace contextRef="#ctx0" brushRef="#br0" timeOffset="174059.87">20355 2859 31503 0,'0'0'1392'0,"0"0"288"0,0 0-1344 0,-7 9-336 0,7-9 0 0,-2 9 0 0,2-9 144 0,0 0-144 15,0 0 192-15,0 0-192 0,0 0 128 0,0 0-128 16,0 0 0-16,0 0 0 16,6-6-608-16,0-6-176 0,2 0-48 0</inkml:trace>
  <inkml:trace contextRef="#ctx0" brushRef="#br0" timeOffset="174200.86">20304 2206 32303 0,'-26'-15'1424'0,"14"8"304"0,-1 0-1376 0,1 0-352 16,2 4 0-16,1-5 0 15,0-1-720-15,1-2-224 0,-1 2-32 0,1-4-16 16,0-5-1744-16,2 0-336 0,0-1-80 0</inkml:trace>
  <inkml:trace contextRef="#ctx0" brushRef="#br0" timeOffset="174342.86">20053 1672 31103 0,'-11'-15'1376'0,"6"10"288"0,5 5-1344 0,0 0-320 0,-7-8 0 0,4 2 0 15,3 6-128-15,0 0-112 0,-3-8-16 0,3 8 0 16,0-11-1408 0,1 3-304-16,1-2-48 0</inkml:trace>
  <inkml:trace contextRef="#ctx0" brushRef="#br0" timeOffset="174475.87">20089 1563 14735 0,'0'0'640'0,"0"0"160"0,0 0-640 0,0 0-160 0,0 0 0 0,0 0 0 0,0 0 3488 0,0 0 672 16,0 0 128-16,0 0 16 16,0 0-4048-16,10 0-832 0,-2-4-144 0,-1-4-11968 0</inkml:trace>
  <inkml:trace contextRef="#ctx0" brushRef="#br0" timeOffset="174623.87">20365 1493 24879 0,'0'0'2208'0,"0"0"-1760"0,9 6-448 0,2 4 0 16,2-1 688-16,2 1 48 0,2 2 16 0,0-6 0 31,1 1-1712-31,2 0-352 0,3-4-64 0</inkml:trace>
  <inkml:trace contextRef="#ctx0" brushRef="#br0" timeOffset="174752.37">20876 1915 29823 0,'0'0'1328'0,"1"11"272"0,3 3-1280 0,1 2-320 0,2-1 0 0,1-2 0 15,0-1-512-15,1 0-176 0,1-6-16 0,0 2-7712 16,0-5-1536-16</inkml:trace>
  <inkml:trace contextRef="#ctx0" brushRef="#br0" timeOffset="174884.37">21150 2149 30687 0,'0'0'1360'0,"0"0"288"0,-2 9-1328 0,2-9-320 0,2 12 0 0,-2-12 0 16,4 11-704-16,-4-11-192 0,0 0-64 0,0 0-7552 15,10-2-1536-15</inkml:trace>
  <inkml:trace contextRef="#ctx0" brushRef="#br0" timeOffset="175108.79">21108 1518 4607 0,'-7'-24'192'0,"2"6"64"0,-2-2-256 0,2 0 0 0,0-4 0 0,1-1 0 16,2 0 3312-16,-1-3 608 0,-1 1 128 0,2-1 32 16,1 4-3264-16,-1-2-656 0,2 3-160 0,0 1 0 15,-1-2 0-15,-2 5 0 0,2 0 0 0,0 1 0 32,-2-1-688-32,1 1-16 0,-1 2 0 0,1-1 0 15,-2-1 240-15,-1 2 32 0,0 0 16 0</inkml:trace>
  <inkml:trace contextRef="#ctx0" brushRef="#br0" timeOffset="175264.51">20929 529 30575 0,'0'0'1344'0,"-9"-1"304"0,9 1-1328 16,0 0-320-16,0 0 0 0,0 0 0 0,0 0 0 0,0 0-192 15,0 0 32-15,0 0 0 0,0 0-160 0,0 0-16 16,0 0-16-16</inkml:trace>
  <inkml:trace contextRef="#ctx0" brushRef="#br0" timeOffset="175424.61">20990 667 36863 0,'1'7'3264'15,"3"6"-2608"-15,4 1-528 0,3-1-128 16,4 2-896-16,2-2-224 0,1 1-32 0,1-5-16 16,1-1 96-16,2-1 32 0,-1-2 0 0</inkml:trace>
  <inkml:trace contextRef="#ctx0" brushRef="#br0" timeOffset="175585.75">21717 1154 35935 0,'0'0'1600'0,"4"11"320"0,2-1-1536 0,3 3-384 0,1 1 0 0,2 1 0 16,2 4-784-16,-3-1-240 0,5-2-32 0,-1-4-16 15,0 1-80-15,2-7 0 0,-1 0-16 0,1-1 0 16,-2-1-1664-16,1 0-336 0</inkml:trace>
  <inkml:trace contextRef="#ctx0" brushRef="#br0" timeOffset="175730.99">22181 1452 25791 0,'0'0'1152'0,"0"0"224"0,0 0-1104 0,8 7-272 16,-8-7 0-16,11 10 0 0,-1-4 240 0,1-1-16 15,-11-5 0-15,11 5 0 16,0-3-544-16,0-4-128 0,-11 2 0 0,10-4-16 16,-10 4-1616-16,7-5-320 0</inkml:trace>
  <inkml:trace contextRef="#ctx0" brushRef="#br0" timeOffset="175926.66">21741 795 11055 0,'-12'-13'976'0,"-4"-1"-784"0,1 0-192 0,-1-3 0 16,-1-6 1344-16,2 2 240 0,0 0 32 0,1 0 16 15,-3-3-416-15,3 3-64 0,-4-1-32 0,2 0 0 0,0 2-352 16,9 6-64-16,-2-2 0 0,0-2-16 16,-1 0-1360-16,0-2-272 0</inkml:trace>
  <inkml:trace contextRef="#ctx0" brushRef="#br0" timeOffset="176094.33">21174 168 34095 0,'0'0'3024'0,"0"0"-2416"0,0 0-480 0,0 0-128 31,0 0-1088-31,0 0-256 0,-2 9-32 0,2-9-16 16,0 0-656-16</inkml:trace>
  <inkml:trace contextRef="#ctx0" brushRef="#br0" timeOffset="176271.54">21401 306 34095 0,'0'0'3024'0,"0"0"-2416"0,9 7-480 0,1 5-128 32,4-3-528-32,3 2-128 0,3-2-32 0,1 1 0 15,2-3 32-15,1 1 0 0,0-2 0 0,-1-3 0 16,3 1-112-16,-2 3 0 0,0-2-16 0,-1 6 0 15,1-2-1136-15,-11 0-208 0,1-2-48 0</inkml:trace>
  <inkml:trace contextRef="#ctx0" brushRef="#br0" timeOffset="176414.69">22079 693 11055 0,'23'13'976'0,"-7"-1"-784"0,-1-2-192 0,1 2 0 0,2 4 1632 0,0 0 288 16,0-3 48-16,1 1 16 0,0 1-1040 0,0 2-208 16,-1 0-32-16,1-1-16 0,0-2-160 0,1 0-16 15,-1 2-16-15,3 2 0 16,-2-3-864-16,2-1-160 0,1 0-48 0</inkml:trace>
  <inkml:trace contextRef="#ctx0" brushRef="#br0" timeOffset="176548.62">22420 1381 23039 0,'0'0'1024'0,"0"0"192"0,6 11-960 16,1 1-256-16,0-1 0 0,1-3 0 16,1 2-576-16,1-3-144 0,0 0-48 0</inkml:trace>
  <inkml:trace contextRef="#ctx0" brushRef="#br0" timeOffset="176846.63">20356 1066 33119 0,'-17'-9'1472'0,"11"3"288"0,6 6-1408 0,0 0-352 16,-5-7 0-16,5 7 0 15,-5-10-1456-15,2 0-352 0,2-4-80 0</inkml:trace>
  <inkml:trace contextRef="#ctx0" brushRef="#br0" timeOffset="177021.09">20076 1089 35935 0,'0'0'1600'0,"-7"7"320"0,1 3-1536 15,5 3-384-15,2 2 0 0,5-1 0 16,-4-2-448-16,4 1-144 0,1 1-48 0,2-2 0 0,2-3-2064 15,-2 3-432-15</inkml:trace>
  <inkml:trace contextRef="#ctx0" brushRef="#br0" timeOffset="177176.7">20413 2095 29423 0,'17'22'1296'0,"-1"-4"288"0,7 3-1264 0,1 4-320 15,0 0 0-15,-1-2 0 16,-3 0-1136-16,1 1-272 0,-1-3-64 0,-1 1-16 16,2-3 400-16,-4 0 64 0,0 0 32 0</inkml:trace>
  <inkml:trace contextRef="#ctx0" brushRef="#br0" timeOffset="177365.99">20674 2868 23039 0,'0'0'2048'0,"0"0"-1648"0,-3 13-400 0,3-13 0 31,0 0-448-31,0 10-160 0,0-10-32 0,0 0-16 16,-1 12 64-16,1-12 16 0,0 0 0 0,0 0-5216 0,0 0-1040 0</inkml:trace>
  <inkml:trace contextRef="#ctx0" brushRef="#br0" timeOffset="177520.78">20065 2374 32255 0,'-23'-21'2864'0,"10"11"-2288"0,0-1-576 0,2 1 0 15,1-1-256-15,1-1-176 0,-1 3-16 0,1-4-16 0,-1-2 48 0,1 1 16 16,-1 0 0-16,-1 0 0 15,4 0-1008-15,-1-3-208 0</inkml:trace>
  <inkml:trace contextRef="#ctx0" brushRef="#br0" timeOffset="177676.33">19566 1950 28559 0,'-15'-3'2544'0,"5"3"-2032"0,1 3-512 0,9-3 0 15,0 0 1248-15,-5 7 160 0,5-7 16 16,0 0 16 0,-4 7-2224-16,4-7-448 0,0 0-96 0</inkml:trace>
  <inkml:trace contextRef="#ctx0" brushRef="#br0" timeOffset="177817.52">19664 2059 30399 0,'0'0'2704'0,"0"0"-2160"0,0 11-544 0,5 4 0 16,6 2 1312-16,0 1 160 0,6-1 16 0,0 1-11408 15,2 2-2272-15</inkml:trace>
  <inkml:trace contextRef="#ctx0" brushRef="#br0" timeOffset="185229.25">9420 12994 10127 0,'0'0'448'0,"0"0"96"0,-10-7-544 0,0 3 0 0,-3-2 0 0,2 1 0 15,1 1 2832-15,-4-1 464 0,-4-1 96 0,0 1 0 16,0 1-1904-16,-1-4-384 0,-1 1-80 0,0 0 0 16,-1-2-320-16,0 3-64 0,-1-3-16 0,-1 1 0 15,-4-3-192-15,5-2-48 0,-1 2 0 0,0-3 0 16,-1 1 64-16,-1 3 0 0,1-3 0 0,-5 2 0 0,-1 1-48 0,-3-3 0 16,-2 4 0-16,0-1 0 0,-1 2-48 15,3-1-16-15,-1 3 0 0,-2 0 0 0,0 2-112 0,-2 0-32 16,-2 0 0-16,-1 2 0 0,-1-1-192 0,-2 3 0 15,-3 3 128-15,-3-2-128 0,-1-1 0 0,4-1 0 16,3 2 0-16,3 1 0 0,0 0 128 0,4-1-128 16,0 3 0-16,3 0 144 0,1-1-144 0,1 1 0 15,-1-1 0-15,-1 2 128 0,-2 1-128 0,1 2 0 16,-2 3 0-16,1-2 128 0,1 3-128 0,-1-3 0 16,-1 3 0-16,0 5 0 0,-1 1 0 0,3-1 0 15,-3 1 0-15,1 0 0 0,-1 0 0 0,-1 0 0 16,0-1 0-16,1 1 0 0,1 0 0 0,3 0 0 0,2-2 0 0,3-1 0 15,1-2 0-15,1 1 128 0,2 0-128 0,2 0 128 16,0-1-128-16,0 2 160 0,0 3-160 0,1-2 160 16,-2-2-160-16,3 3 0 0,0-3 0 0,0 1 0 15,-2 0 128-15,-1 3-128 0,2 1 0 0,4 2 128 16,3-4 0-16,2 2 0 0,2 1 0 0,2-1 0 16,4 0-128-16,1-2 160 0,3 0-160 0,1 2 160 15,2 0-160-15,4 1 0 0,0 2 0 0,4 2 128 16,1-1-128-16,2 1 0 0,0-2 0 0,2 3 0 15,5-1 0-15,1 4 0 0,-1-6 0 0,2 1 0 16,2 1 0-16,3-1 0 0,4 0 0 0,2 1 0 16,0-4 0-16,4 1 0 0,1-2 0 0,4 0 0 15,3-1 0-15,2-3 0 0,3-1 0 0,-2-4 0 16,-4 3 0-16,1-6 0 0,-1 1 144 0,3-3-144 0,0 3 128 16,3-2-128-16,2-3 160 0,1-3-160 0,2 0 192 15,-2 0-48-15,-3-2-16 0,-2 0 0 0,-1-3-128 0,3 2 192 16,-3 1-192-16,1-1 192 0,-2 2-192 0,2-2 0 15,2-3 0-15,0 2 0 0,-1 1 128 0,-1 1-128 16,-3-2 0-16,-1-2 128 0,2-1-128 0,0 1 0 16,-2-3 0-16,2 3 0 0,1-4 128 0,0 1-128 15,0-4 0-15,-1 2 128 0,0-1-128 0,-3 1 0 16,0-1 0-16,-1 1 128 0,-1-4-128 0,2 1 0 16,0 2 0-16,2-2 0 0,-1-1 128 0,1 1-128 15,-2 5 0-15,-2-4 128 0,1-2-128 0,-6-1 0 16,-4-2 0-16,-3 0 0 0,-2 1 0 0,0 0 0 0,-2-1 128 15,-1 0-128-15,-2-1 208 0,-2-3-32 16,-1 2-16-16,-2 1 0 0,-2 0-160 0,-2 1 192 0,-2 0-192 0,-3-2 192 16,0-4-192-16,-3 3 160 0,-3 2-160 0,-1-2 160 15,-2-6-160-15,-1 3 160 0,-5 2-160 0,-2-3 160 16,-1 2 64-16,0 0 16 0,-5-2 0 0,-2 1 0 16,0 1 16-16,-3 0 0 0,-2 3 0 0,-1-3 0 15,0-2-256-15,0 0 0 0,1 1 0 0,-3 2 0 16,-1-2 0-16,-1 3 0 0,-4-1 0 0,-5-1 0 15,1-2 0-15,-1 6 0 0,-4 3 0 0,0 0 0 16,-1-3 0-16,0 2 0 0,-4 4 0 0,1 2 0 16,-1 1 0-16,-2 1 0 0,-4 3 0 0,0-3 0 15,-2 2 0-15,2-2 0 0,3 3 0 0,1 2 0 16,1-1 0-16,3 1 0 0,1 3 0 0,1 1 0 16,2 1 0-16,-3 2 0 0,-3 2 0 0,1-2 0 0,-2-5-128 0,0 5 128 15,1-1 0-15,0 3 0 0,2 1-144 0,-2-1 144 16,0-2 0-16,-2 3-144 0,-2 0 144 0,0 0 0 15,-5 2 0-15,3 1 0 0,1 3-128 0,3-1 0 16,1 1 0-16,3 0 0 0,2-3 128 0,3 6 0 16,1 0 0-16,0 2 0 0,0 1 0 0,0-2 0 15,0 1 0-15,2-2 0 0,-1 1 0 0,2 1 0 16,0-2 0-16,1 2-128 0,0 0 128 0,2 3 0 16,3 0 0-16,-2 0 0 0,-1 2 0 0,3 1 0 15,1 2 0-15,3 1 0 0,1-5 0 0,2 2 0 16,-1-1 0-16,3 2-128 0,-1-3 128 0,2 1 0 0,1 0 0 0,5 0 0 15,0 1 0-15,3-1-160 0,3 0 160 0,1 0 0 16,0-1-128-16,2-1 128 0,2 3 0 0,2 2 0 16,2-2 0-16,2 1-128 0,1 2 128 0,1-3 0 15,0 0 0-15,3 1 0 0,1-3 0 0,3 0 0 16,2 0-144-16,2 5 144 0,1-2 0 0,1-1-144 16,2 1 144-16,3 0 0 0,5-4 0 0,1 1 0 15,2-2 0-15,4-1 0 0,0-2 0 0,6-1 0 16,6 1 0-16,3-6 0 0,2 0 0 0,1 0 0 15,-2-2 0-15,6-2 0 0,1 0 0 0,2-3 0 16,7-3 0-16,2 1 0 0,1 1 0 0,-2-2 0 16,-5-2 0-16,2 0 0 0,-2-2 0 0,1 0 0 15,2 3 0-15,0-2 0 0,2-2 0 0,-2-2 0 16,-5 2 0-16,-1-1 0 0,-1-4 0 0,3 1 0 16,2-6 0-16,-4 0 0 0,-1-3 0 0,0 0 0 15,-6-3 0-15,-3 2 0 0,0-3 0 0,-1-2 128 0,-1 0-128 0,-1-3 0 16,0 2 0-16,-2 0 128 0,-2 0 0 0,-3 0 0 15,-5-3 0-15,-4 2 0 0,-6-2 80 0,-4 0 32 16,-3-1 0-16,-3 4 0 0,-5-2 48 0,-1 2 16 16,-3-5 0-16,-2 1 0 0,-6 1-48 0,-2-2-16 15,-3 2 0-15,-1 0 0 0,-4 3-240 0,-4 1 128 16,-4 4-128-16,-4 0 0 16,-7-1-288-16,-5 4-160 0,-9-1-16 0,-2 2-12368 15,-3 1-2464-15</inkml:trace>
  <inkml:trace contextRef="#ctx0" brushRef="#br0" timeOffset="198370.58">26462 3750 6447 0,'0'0'272'0,"0"0"80"0,0 0-352 0,0 0 0 0,0 0 0 0,-5 9 0 15,0-2 2464-15,5-7 416 0,0 0 96 0,0 0 16 16,-8 7-1584-16,8-7-320 0,-7 5-64 0,7-5-16 16,0 0-240-16,0 0-32 0,-9-1-16 0,9 1 0 15,-10 3 16-15,1-3 0 0,9 0 0 0,-10 0 0 16,0-2-32-16,1 1-16 0,-2-2 0 0,4-2 0 16,-3-1-208-16,0 1-32 0,4-3-16 0,0 1 0 15,0-5-96-15,-1 3-16 0,1-3 0 0,1 0 0 16,5 2-32-16,0-1-16 0,-1 3 0 0,1 8 0 15,3-11-128-15,3 3-16 0,0-1-128 0,2 5 192 0,0 0-192 16,4 2 0-16,-1-1 0 0,3 7 0 0,0 1 128 0,2 0-128 16,-2 3 0-16,-1-2 0 0,0 6 160 0,0-2-160 15,0 3 160-15,-4-1-160 0,-1 1 240 0,-2 0-48 16,-1-1-16-16,-3-1 0 0,-1 0 48 0,-2 0 16 16,1-11 0-16,-7 11 0 0,-2 1 112 0,-2-3 32 15,0 0 0-15,1-4 0 0,-4 0-80 0,2 0-16 16,0-3 0-16,-1-4 0 0,0-4-96 0,3 0-32 15,0-2 0-15,2-2 0 0,2 1 0 0,1-2 0 16,2-5 0-16,2 5 0 0,2 2-160 0,2-1 0 16,-1 2 0-16,3 2 0 0,3-2 0 0,1 4 0 15,1 3 0-15,2 0 0 0,-2 0 0 0,1 1-144 0,-11 0 144 16,12 3 0 0,-1 1-592-16,-11-4-16 0,10 3 0 0,0 3 0 15,-2-1-2576-15,0 2-512 0,-8-7-96 0,0 0-32 0</inkml:trace>
  <inkml:trace contextRef="#ctx0" brushRef="#br0" timeOffset="198955.68">26906 3298 4607 0,'0'0'400'0,"-4"7"-400"15,4-7 0-15,-4 12 0 0,-1-2 1680 0,5-10 256 16,-5 9 48-16,1 1 16 0,4-10-976 0,0 0-208 15,-6 8-48-15,6-8 0 0,0 0 288 0,0 0 48 16,-6 6 16-16,6-6 0 0,0 0-368 0,0 0-80 16,0 0-16-16,0 0 0 0,0 0 32 0,-12 0 0 15,12 0 0-15,0 0 0 0,-7-2 96 0,7 2 32 16,0 0 0-16,0 0 0 0,-8-7-112 0,8 7-32 16,-5-9 0-16,5 9 0 0,-3-9-176 0,3 9-48 0,-1-11 0 0,2 3 0 15,2-2-160-15,-1 1-32 0,5-1-16 0,-2 4 0 16,-5 6-96-16,9-8-16 0,-2 2 0 0,-7 6 0 15,13-4-128-15,-2 4 160 0,-11 0-160 0,12 4 160 16,-2 0-160-16,-2 3 128 0,-2 1-128 0,-2 3 128 16,-4-1 32-16,0 2 0 0,0-1 0 0,-3 1 0 15,-3 2 64-15,0 1 16 0,-1-2 0 0,0-2 0 16,-4 1 48-16,3-1 16 0,-1-3 0 0,0-1 0 16,-1 1-16-16,1-4 0 0,9-4 0 0,-9 2 0 15,9-2-80-15,0 0-16 0,0 0 0 0,-8-7 0 16,4-5 0-16,3-1 0 0,2 0 0 0,3-1 0 15,3-2-192-15,1 2 0 0,3 0 0 0,1 2 0 0,1-4 0 0,0 1 0 16,5 2 0-16,-3 4 0 0,-3 2 0 16,1 2 0-16,-3 2-128 0,2 2 128 15,-1 1-384-15,-11 0-32 0,12 2 0 0,-12-2 0 16,0 0-1712-16,0 0-352 0,0 0-64 0</inkml:trace>
  <inkml:trace contextRef="#ctx0" brushRef="#br0" timeOffset="199591.23">27430 2794 14047 0,'-13'9'624'0,"4"0"128"0,-2-1-608 0,2 3-144 0,-2-3 0 0,1 3 0 16,-1 3 864-16,1-2 144 0,-2-2 16 0,1-1 16 15,-1 0 304-15,3-4 48 0,9-5 16 0,-7 10 0 16,-2-5-416-16,9-5-80 0,-11 5-16 0,0 0 0 0,11-5-336 0,0 0-80 16,-9 3-16-16,9-3 0 0,0 0 16 0,-10-4 0 15,10 4 0-15,-5-8 0 16,3 1 32-16,2-3 0 0,2 2 0 0,2-5 0 0,2-2-256 0,2-2-32 16,1 1-16-16,1 5 0 0,2-1-16 0,-1 1-16 15,2-1 0-15,-2-2 0 0,-1 3-16 0,-1 2 0 16,3-3 0-16,-2 7 0 0,0 0-32 0,-10 5 0 15,0 0 0-15,11 4 0 0,-11-4-128 0,0 0 192 16,9 10-192-16,-2 4 192 0,-5 1-192 0,-2 2 192 16,-2-3-192-16,-3 1 192 0,-4-1-32 0,0 1 0 15,0 2 0-15,0-2 0 0,-2-1 0 0,-2-2 0 16,-2-2 0-16,2 1 0 0,-2-4 112 0,2-1 32 0,-2-1 0 0,2-4 0 16,3-2 0-16,0 0 0 0,1-6 0 0,2 1 0 15,2-7-48-15,3 3-16 0,-1-1 0 0,3-3 0 16,3 0-240-16,2 2 0 0,1 1 128 0,3 2-128 15,-1-2 0-15,2 0 0 0,1 6 0 0,1 3 0 16,-2-3 0-16,1 1-128 0,1 3 128 0,-2 1 0 16,-10 0 0-16,0 0 0 0,13 3 0 0,-13-3 0 15,0 0 0-15,0 0 0 0,0 0 0 0,0 0 0 32,5 11-1024-32,-5-11-240 0,0 12-48 0,-2-3-9344 0,2-9-1872 0</inkml:trace>
  <inkml:trace contextRef="#ctx0" brushRef="#br0" timeOffset="200189.21">28014 2247 15775 0,'-10'9'704'0,"3"-4"128"0,-4 2-656 0,2 3-176 0,-2-1 0 0,0 1 0 15,-1 1 1024-15,2-2 192 0,-1 1 16 0,0-3 16 16,1 5 96-16,3-5 0 0,-2 1 16 0,0-2 0 16,9-6-288-16,-12 5-64 0,3-1-16 0,9-4 0 15,-12 4-432-15,12-4-96 0,0 0-16 0,0 0 0 16,0 0-48-16,0 0-16 0,-8-10 0 0,8 10 0 16,3-14-128-16,2 4-48 0,1-3 0 0,3 3 0 15,1 1-80-15,3-1-128 0,0 2 176 0,1-1-176 16,-2 0 128-16,4 4-128 0,3 0 0 0,-2 3 0 15,-3-1 0-15,-1 2 0 0,1 0 0 0,-1 3 0 16,-2 5 128-16,-2 0-128 0,-9-7 0 0,6 10 0 16,-3 3 192-16,-4 1-64 0,-4-1 0 0,-4-1-128 0,-3 1 224 15,-2 1-64-15,0-4-16 0,-1 2 0 0,-1 0-16 0,-2-1 0 16,0 0 0-16,0-3 0 0,0-1 80 0,3-2 16 16,0 0 0-16,1-1 0 0,1-4-16 0,0-2 0 15,2 0 0-15,11 2 0 0,-9-6-64 0,9 6-16 16,-5-11 0-16,5 2 0 0,0 9-128 0,4-10 0 15,2 2 0-15,2 2 128 0,2-5-128 0,1 6 0 16,2-1 0-16,-1 1 0 16,0 2-1216-16,1-3-160 0,-3-5-32 0,2 4-13376 0</inkml:trace>
  <inkml:trace contextRef="#ctx0" brushRef="#br0" timeOffset="200824.11">28523 1742 10127 0,'-12'5'448'0,"6"3"96"0,-4-3-544 0,2 4 0 15,-1 0 0-15,0 2 0 0,-1-1 1712 0,1 3 224 16,0-3 48-16,1 0 16 0,-1 0-464 0,0-3-112 16,0-1-16-16,2 2 0 0,7-8 0 0,-10 4-16 15,10-4 0-15,0 0 0 0,-7 0-448 0,7 0-96 16,0 0-16-16,-3-12 0 0,3 2-304 0,4-4-64 16,0 1-16-16,2-1 0 0,0 2-176 0,2-2-32 15,0-4-16-15,2 1 0 0,0 1-64 0,1 1-16 16,1-1 0-16,-1 2 0 0,3 0 16 0,0 2 0 0,-1 3 0 15,-4 1 0-15,-9 8-160 0,0 0 128 0,0 0-128 0,0 0 128 16,10 8-128-16,-4 2 0 0,-3 4 144 0,-3 4-144 16,-5 1 0-16,-1 1 0 0,-5 2 0 0,0 3 128 15,-4-1-128-15,-1 2 0 0,1-5 128 0,1-2-128 16,-1-2 128-16,0-4-128 0,-1-2 160 0,4-1-160 16,-1-3 400-16,3-5-16 0,-2-2 0 0,12 0 0 15,-8-5 0-15,2-5 0 0,3 0 0 0,0-6 0 16,2-1-128-16,2-1-16 0,2-3-16 0,0 2 0 15,3 2-224-15,1-2 0 0,1-1 128 0,1 3-128 16,0 3 0-16,-1 0 0 0,0 2 0 0,1 3 0 16,0 2 0-16,-9 7-192 0,9-5 192 0,-9 5-208 15,0 0-1264-15,11 3-256 0,-11-3-64 16,10 7-13328-16</inkml:trace>
  <inkml:trace contextRef="#ctx0" brushRef="#br0" timeOffset="201423.81">28874 1190 15663 0,'-12'13'1392'0,"5"-7"-1120"0,-4 3-272 0,4-1 0 15,-3 3 1232-15,2-3 192 0,-2 1 48 0,-2-3 0 16,0 4-560-16,0-3-96 0,1-1-32 0,-1-1 0 15,0-3 400-15,4-2 80 0,8 0 16 0,0 0 0 16,-8-2-432-16,8 2-80 0,0 0 0 0,-2-9-16 16,2 9-224-16,0-11-32 0,4 2-16 0,1-4 0 15,0 2-80-15,1-1-16 0,0 0 0 0,2 3 0 16,1-3-64-16,1 5 0 0,-1-2-16 0,0 4 0 0,1-3-96 0,-2 3-16 16,-8 5 0-16,12-4 0 0,-1 4-64 0,-1 0 0 15,-10 0-128-15,10 7 192 0,-1 4-64 0,-3 2 0 16,-1 1-128-16,0 1 192 0,-2 2-192 0,-3 0 176 15,-1 1-176-15,-1 0 160 0,0 1-160 0,-3-3 0 16,0-2 144-16,-5 0-144 0,-1-1 128 0,1-1-128 16,1-2 160-16,-1-4-160 0,0 0 176 0,0 1-176 15,0-3 192-15,1-3-192 0,1 0 288 0,8-1-48 16,-9-2-16-16,9 2 0 0,-5-11 48 0,1 1 16 16,2-2 0-16,2 0 0 0,2 1-288 0,2-3 128 15,1 1-128-15,2 0 0 0,0-1 0 0,2 0 0 16,-1 3 0-16,1 2 0 0,1-2 0 0,0 2 0 15,-2-1 0-15,0 4-144 16,-8 6-336-16,9-3-64 0,2 0-16 0,-11 3 0 16,11-2-2208-16,0-1-448 0,1 0-96 0</inkml:trace>
  <inkml:trace contextRef="#ctx0" brushRef="#br0" timeOffset="202008.6">29385 814 11967 0,'-11'12'1072'0,"5"-6"-864"16,-2 2-208-16,2 0 0 0,1 1 2304 0,0 0 400 16,0 0 96-16,0 0 16 0,-2-1-1488 0,7-8-304 15,-5 9-48-15,5-9-16 0,0 0 112 0,0 0 16 16,0 0 0-16,0 0 0 0,0 0-384 0,0 0-64 15,-1-9 0-15,1 1-16 0,0-2-288 0,3 1-48 16,0-4-16-16,1 4 0 0,0-2-48 0,1-1-16 0,0 2 0 16,3-4 0-16,-2 2-48 0,1 3-16 15,0-1 0-15,1 2 0 0,2-1 48 0,0 3 16 0,0-1 0 0,0 2 0 16,-10 5-32-16,13 2-16 0,-13-2 0 0,14 7 0 16,-2 2-16-16,-2 2 0 0,-1 3 0 0,-2 2 0 15,0-2 48-15,-4 2 0 0,0 1 0 0,-2 1 0 16,-1-1-64-16,-1 0 0 0,-2-2 0 0,1-1 0 15,-1-5-128-15,3-9 192 0,-3 11-192 0,3-11 192 16,0 0-192-16,0 0 160 0,0 0-160 0,0 0 160 16,0 0 112-16,0 0 32 0,5-14 0 0,-2-2 0 15,0-3 16-15,0-1 16 0,-1 0 0 0,-1-1 0 16,2-5-208-16,-3 4-128 0,0 0 160 0,1 3-160 0,-1 2 0 16,0 2 0-16,1 2 0 0,-1 4 0 15,0 9-256-15,0 0-128 0,0 0-48 0,0 0 0 16,0 0-2304-16,0 0-464 0,0 0-80 0</inkml:trace>
  <inkml:trace contextRef="#ctx0" brushRef="#br0" timeOffset="202424.12">29566 468 17615 0,'0'0'768'0,"0"0"192"0,0 0-768 15,0 0-192-15,0 0 0 0,0 0 0 0,-10 4 1152 0,10-4 208 0,0 0 48 0,0 0 0 16,0 0-16-16,-4-5 0 0,2-1 0 0,2-1 0 15,0-1-368-15,2-1-80 0,2-4-16 0,0 4 0 16,4-2-288-16,2-6-48 0,3 4-16 0,-1 4 0 16,-2 3-256-16,-1 1-64 0,-9 5-16 0,9 1 0 15,-9-1-48-15,0 0-16 0,8 9 0 0,-4 0 0 16,-4 3 32-16,0 3 16 0,-5-1 0 0,2-7 0 16,-1 6-224-16,-1-1 128 0,-1-1-128 0,-1 2 0 15,1-3 128-15,1 0-128 0,-1-4 0 0,-1 7 144 0,2-5 0 0,5-8 0 16,0 0 0-16,0 0 0 0,0 0 48 0,0 0 0 15,0 0 0-15,-7-7 0 0,7 7-192 16,-4-7 160-16,4 7-160 0,-3-12 160 16,3 12-1424-16,-1-4-272 0</inkml:trace>
  <inkml:trace contextRef="#ctx0" brushRef="#br0" timeOffset="204678.74">17975 3305 14447 0,'0'0'640'0,"0"0"128"0,0 0-608 0,-4 7-160 15,-1-5 0-15,0 3 0 0,0 1 1072 0,5-6 176 16,-6 2 32-16,-1-1 16 0,1 1-272 0,6-2-48 15,-7-3-16-15,1-5 0 0,0 0-368 0,1-6-80 16,1-2 0-16,-1 0-16 0,2-3-16 0,2 0 0 0,1 0 0 0,0-2 0 16,3 1-256-16,0 1-48 15,1 1-16-15,1 2 0 0,0 0-160 0,2 2 192 16,-1 3-192-16,4-1 192 0,-1 1-48 0,-4 8 0 16,-5 3 0-16,9 2 0 0,-1 3 176 0,-2 5 16 0,-1 3 16 0,0 8 0 15,-2 0-160-15,-1 4-48 0,-2 2 0 0,0-1 0 16,0 5-144-16,-2 2 192 0,0-1-192 0,1-6 192 15,0-4-192-15,2-12 0 0,0 2 0 16,1-5 128-16,0 0-128 0,1-1 0 0,1-2 144 0,-4-4-144 16,6 0-224-16,4-3-112 0,-1-7-32 0</inkml:trace>
  <inkml:trace contextRef="#ctx0" brushRef="#br0" timeOffset="205313.83">18366 3903 8287 0,'0'0'736'0,"0"0"-592"16,-7 6-144-16,0 2 0 16,7-8 1280-16,-7 4 240 0,7-4 32 0,-8 2 16 0,-1 1-704 0,9-3-144 15,0 0-16-15,-10 1-16 0,0-2 112 0,2-2 32 16,1 2 0-16,7 1 0 0,-8-8 16 0,2 1 16 15,2 0 0-15,4 7 0 0,-4-9-144 0,2 3-16 16,0-3-16-16,2 9 0 0,3-9-96 0,1-3-16 16,0-2 0-16,2-3 0 0,1-1 0 0,1 3-16 15,0-3 0-15,2-2 0 0,-5-4-160 0,3 3-16 16,-1 1-16-16,1 1 0 0,-1 1-160 0,0 3-16 16,4 0-16-16,-3 4 0 0,-2 3-176 0,2 1 0 15,0 0 0-15,-8 7 0 0,0 0 0 0,11 0 0 16,-11 0 0-16,9 5 0 0,-9-5 0 0,0 0 0 0,7 11-192 0,-1 2 192 31,-4-3-592-31,-1 1 0 0,1 1 0 0,-1-3 0 16,-1 4-624-16,0-1-128 0,0 0-32 0</inkml:trace>
  <inkml:trace contextRef="#ctx0" brushRef="#br0" timeOffset="205777.67">18747 4067 8287 0,'-6'5'736'0,"6"-5"-592"0,-5 8-144 0,0-5 0 15,5-3 1856-15,0 0 352 0,-4 0 64 0,2 0 16 16,-2-2-576-16,3-2-112 0,1-4-32 0,0 1 0 0,1-3-144 0,3-4-16 16,0 0-16-16,1-3 0 0,0-1-432 0,0 0-64 15,6-1-32-15,-2-1 0 0,-1 2-432 0,0 0-96 16,3 3-16-16,-2 0 0 0,-1-2-144 0,-2 2-48 15,2 2 0-15,-2 5 0 0,-1-3-128 0,-5 11 0 16,5-6 0-16,-5 6 128 0,0 0-128 0,0 0 0 16,-2 15 0-16,-2-1 0 0,-1 0 0 0,2-4 0 0,-2-1 0 0,-1 2 0 15,-2 1 0-15,0-3 0 16,-1 1 0-16,1-3 0 0,4 0 176 0,-6 3 0 0,10-10 0 0,0 0 0 16,0 0 144-16,0 0 48 0,0 0 0 0,-4-1 0 15,1-3-224-15,2-3-144 0,0-1 192 16,1-3-192-16,1 1-128 0,0-4-144 0,2 0-32 0,1-16 0 31,-1 2-1648-31,3-2-336 0,-3 3-64 0</inkml:trace>
  <inkml:trace contextRef="#ctx0" brushRef="#br0" timeOffset="206241.7">18631 2838 12831 0,'0'0'576'0,"-5"-3"112"0,0 1-560 0,0 0-128 0,0-1 0 16,1-1 0-16,0 1 1104 0,-2 1 192 16,2-1 48-16,-3-2 0 0,7 5-112 0,-5-9-16 0,1 0 0 0,2-1 0 15,2 10-176-15,-1-9-32 16,1-2-16-16,1 1 0 0,1-2-256 0,4-3-48 15,-1 0-16-15,2-1 0 0,2 0-224 0,1 3-32 16,1 0-16-16,-3-1 0 0,4 4-208 0,-1-1-64 16,-1 2 0-16,1 1 0 0,-1 3-128 0,0 0 0 15,-1 4 0-15,-9 1 0 0,0 0 128 0,10 7-128 16,-2 1 0-16,-8-8 128 0,5 13-128 0,-3-2 0 0,-3-1 0 0,-2 4 0 16,1 2-368-16,-2-1 48 0,0-2 16 0,0 2 0 15,1 0-1360-15,0-1-288 0,2 0-48 16</inkml:trace>
  <inkml:trace contextRef="#ctx0" brushRef="#br0" timeOffset="206665.78">19059 3105 3679 0,'0'0'320'0,"0"14"-320"0,0-14 0 0,-2 7 0 15,2 3 2128-15,0-2 368 0,0 2 64 0,0-10 0 16,0 0-1024-16,0 0-224 0,0 0-32 0,0 0-16 16,0 0 176-16,0 0 32 0,0 0 16 0,0 0 0 15,0 0-448-15,4-9-80 0,-1 0-32 0,1-5 0 16,1-1-336-16,0-3-64 0,-1-1-16 0,0 0 0 16,1-1-192-16,0 1-64 0,0 0 0 0,3 2 0 15,-2 2-256-15,1 1 0 0,-1 3 0 0,0-2 0 16,1 5 0-16,-1-1 0 0,0 4 0 0,1 3-144 0,-1 2-176 0,3 4-48 15,-9-4 0-15,8 12 0 16,-2 1-1808-16,-1 1-384 0,0 8-64 16,-1-2 0-16</inkml:trace>
  <inkml:trace contextRef="#ctx0" brushRef="#br0" timeOffset="207146.8">19228 2189 29087 0,'-15'-3'1280'0,"6"-2"272"0,0 2-1232 0,9 3-320 16,-6-8 0-16,6 8 0 0,0 0 0 0,0 0 0 16,0 0 0-16,0 0 0 0,0 0 0 0,0 0 0 15,0 0 0-15,5-7 160 0,-5 7-160 0,9-7-224 16,-1 4 48-16,0-1 16 15,4 1-2032-15,-2 1-416 0,-10 2-80 0,19-8 0 0</inkml:trace>
  <inkml:trace contextRef="#ctx0" brushRef="#br0" timeOffset="207473.03">19793 2648 12895 0,'0'0'576'0,"2"13"112"0,3 1-560 0,-1 0-128 0,2-1 0 0,2-4 0 0,0-1 1920 0,-1-1 368 16,1 0 64-16,-8-7 16 0,8 9-880 15,1-2-160-15,-2 0-48 0,-7-7 0 16,9 3-416-16,-9-3-96 0,11 2 0 0,0 0-16 0,-11-2-416 0,10-3-80 16,3 1 0-16,-3-5-16 0,-3 1-240 0,2 1 144 15,3-2-144-15,-2 1 128 0,0 0-304 0,0-3-64 16,0 4-16-16,-2-4 0 16,0 1-1648-16,-1 2-336 0,0-3-64 0</inkml:trace>
  <inkml:trace contextRef="#ctx0" brushRef="#br0" timeOffset="207833.31">20107 1587 35935 0,'-14'-6'3200'0,"14"6"-2560"0,0 0-512 0,0 0-128 15,0 0-1152-15,0 0-240 0,0 0-48 0,11 5-16 16,-11-5 432-16,12 6 96 0,-12-6 16 0</inkml:trace>
  <inkml:trace contextRef="#ctx0" brushRef="#br0" timeOffset="209884.05">17796 4246 8287 0,'0'0'368'0,"0"0"80"0,-2-8-448 0,0 0 0 16,-1 2 0-16,3 6 0 0,0 0 1056 0,-1-7 128 15,1 7 32-15,0 0 0 0,-1-7-976 0,1 7-240 16,0 0 0-16,-1-5 0 0,1 5-144 0,-3-10-80 16,0 4-16-16,1-2 0 15,2 8-656-15,0 0-144 0,-5-7-32 0,-1 1 0 16,-1 1 48-16,1 3 16 0,6 2 0 0,-8 0 0 0,2 1 752 0,-1-1 256 0,-1 3-144 0,8-3 144 16,-8 5 1344-16,8-5 336 0,-10 4 80 0,5 1 16 15,5-5-512-15,-7 6-112 0,7-6 0 0,-6 6-16 16,6-6-368-16,0 0-80 0,0 0-16 0,0 0 0 15,0 0 32-15,0 0 16 0,0 0 0 0,0 0 0 16,0 0 16-16,0 0 0 0,0 0 0 0,15-2 0 16,0-5-96-16,2 1 0 0,1 0-16 0,0-6 0 15,1 1-288-15,1-3-48 0,3-4-16 0,-3-1 0 16,2-4-80-16,1 2 0 0,-3-1-16 0,3-1 0 16,1-4 64-16,3 1 16 0,1-5 0 0,2 1 0 15,3 2 0-15,3-3 0 0,-3-1 0 0,6-1 0 16,5-3-96-16,1 0-16 0,2-1 0 0,0 0 0 0,-3-2-144 15,0-1 0-15,1-3 144 0,0 1-144 0,1 0 0 16,2-2 0-16,1 1 0 0,2-3 0 0,-1 0 0 0,3-1-192 16,-4 4 64-16,-3-4 0 0,-3-3-128 0,-1 4-32 15,2-1 0-15,1 4 0 0,1-3 80 0,3 1 16 16,2 0 0-16,3-1 0 0,-1 5 192 0,-2 0-176 16,-3-2 176-16,0 1-160 0,2 0 160 0,1 1 0 15,1 3 0-15,3 1 0 0,2 0 0 0,-1 0 0 16,0 0 0-16,-3 1 0 0,-3-3 0 0,-1 3 0 15,1 1 0-15,1 1 0 0,-1-2 0 0,3 1 0 16,1-1 0-16,1 1 0 0,0-1 0 0,-2-1 0 16,-6-2 0-16,-1 2 0 0,-2 1 0 0,1 2 0 15,-3 2 0-15,2-1 0 0,-2 0 0 0,1 1 0 0,1 2 0 16,-1-3 0-16,-1 1 0 0,-4-1 0 0,-4 0 0 16,-2 2 0-16,-2 0 0 0,1-1 176 0,-1-1-48 0,1 4 0 15,-3-2 160-15,1 3 32 0,0-1 0 0,2 0 0 16,-3 2-128-16,2-2-32 0,2 3 0 0,0-3 0 15,-3 5-160-15,2-3 0 0,-1 4 0 0,-3-2 128 16,0 0-128-16,-3 3 0 0,-1 0 0 0,-1-1 0 16,0 2 0-16,0 2 0 0,1 0-160 0,-3 2 160 15,2 1-144-15,-3 0 144 0,0 2-128 0,-2 2 128 16,1-4 0-16,0-1-160 0,-3 1 160 0,1 4 0 16,-1 1 0-16,0-1 0 0,0-1 0 0,2 0 0 15,-1 1 0-15,0-2 0 0,-4 1 0 0,1 3 0 16,0-3 0-16,-2 5 0 0,-1 0 0 0,-1 1 0 0,-1-2 0 15,-2 3 0-15,-6 6 0 0,5-4 0 16,-5 4 0-16,0 0 0 0,0 0 0 0,0 0 0 0,0 0 0 0,0 0 0 16,-10-2 0-16,0 3 0 0,-3 1 0 0,-2 2 0 15,-3 1 0-15,-2 3 0 0,-3 0 0 0,-1 2 0 16,1 0 0-16,-1 4 0 0,0 2 0 0,-4 2 0 16,0 0 0-16,-2 4 0 0,0 3 0 0,1 2 128 15,-2 1-128-15,-2-2 0 0,-2 4 0 0,-4-2 128 16,-1 1-128-16,-3 3 0 0,-3-1 0 0,0 4 0 15,2 0 128-15,-1 1-128 0,1-3 0 0,0 2 0 16,4 1 0-16,-4 6 0 0,-1 0 0 0,-2 4 0 16,-2-6 0-16,2 0 0 0,-1 0 0 0,0 5 0 15,2-3 0-15,1 0 0 0,1-3 0 0,3 1 0 16,-1 2 0-16,0 3 0 0,-2-3 0 0,-3 2 0 0,-1-5 0 16,1 0 0-16,1 1 0 0,1 3 0 0,0-1 0 15,0-3 0-15,4-3 0 0,2 1 128 0,1 5-128 0,0-3 0 16,-5-1 128-16,-1 0-128 0,0-2 0 0,1 0 144 15,-1-1-144-15,2 2 0 0,0 1 0 0,2 0 0 16,0-1 0-16,2-1 128 0,0-1-128 0,0 0 0 16,0-2 0-16,-3 0 0 0,-2 1 0 0,-3 0 0 15,-1 2 0-15,1-3 0 0,2-2 0 0,1 0-176 16,1 0 176-16,1 3-128 0,0-1 128 0,5-1-128 16,-1 0 128-16,-1-2 0 0,-3-3 0 0,-1 2 0 15,-3 3 0-15,3 0 0 0,2-1 0 0,0 0 0 16,1-2 0-16,1-1 0 0,2 3 128 0,2 0-128 15,0-1 0-15,2 0 144 0,1 2-144 0,-3-2 0 16,-3-2 128-16,0 3-128 0,2-3 0 0,-3 1 0 0,5-2 0 0,-1-3 0 16,3 3 0-16,-1 1 0 0,0 2 0 15,2-1 0-15,0 1 0 0,4-1 0 0,-4-4 0 0,2 3 0 16,3-2 0-16,-2-2 0 0,3 1 128 0,-4-3-128 16,-1-1 0-16,1 1 0 0,1-4 0 0,2 0 0 15,1-1 0-15,1 1 0 0,3-1 0 0,1-3 0 16,-2 0 0-16,6-4 0 0,0 1 0 0,1 2 0 15,2-4 0-15,1 0 0 0,2-4 0 0,1 0 128 16,8-5-128-16,0 0 0 0,0 0 176 0,0 0-176 16,0 0 160-16,0 0-160 0,0 0 0 0,0 0 128 15,0 0-128-15,10-6 0 0,2-2 0 0,-1-1 176 16,2 1-176-16,0-2 160 0,3 1-160 0,2-3 0 16,0-5 144-16,3 1-144 0,2 0 128 0,4-3-128 0,-2-2 128 0,3-1-128 15,4-2 0-15,-3 1 144 0,1-1-144 0,-1-5 0 16,1-4 128-16,2 0-128 0,1 1 0 15,3 0 0-15,-1-1 160 0,5 1-160 0,2 0 128 0,1 1-128 16,2-5 128-16,0 1-128 0,2-2 0 0,-3 0 128 16,-1-1-128-16,2 1 0 0,0-1 144 0,1 0-144 15,-1-1 0-15,5 0 0 0,1 0 0 0,1-2 0 16,1 3 0-16,0-2 144 0,-8-4-144 0,2 1 0 16,2-1 128-16,-1-1-128 0,2 1 0 0,0 0 0 15,2 2 0-15,3-2 0 0,2 0 0 0,-3-3 0 16,-5 4 128-16,1-5-128 0,-1-2 0 0,1 1 0 15,2-3 128-15,2 1-128 0,0 0 0 0,3 1 0 16,3 1 0-16,-3 2 0 0,-2-2 0 0,-2 4 0 0,1-5 0 0,0 0 0 16,1 2 128-16,4 4-128 0,-1-2 0 15,0 1 0-15,1-3 0 0,-4 1 0 0,-5 1 0 16,1-2 0-16,0 1 0 0,0-1 0 0,1-4 256 0,1 3-48 16,3 4-16-16,-1-2 0 0,-2 0 64 0,-3 2 0 15,-3 1 0-15,0 0 0 0,0 4-32 0,0-4 0 16,0 2 0-16,0 4 0 0,4-1-224 0,-1 2 176 15,-1 3-176-15,0-1 160 0,-6 0-160 0,-3 1 0 16,-3-1 0-16,-1 1 0 0,-2 2 0 0,-2 4 0 16,-2-1 0-16,0 6 0 0,-2-1-240 0,-3 4 80 15,-1-1 16-15,-1 2 0 0,-1 0-112 0,-12 10-32 16,0-1 0-16,-1 0 0 0,-1 1 16 0,-2-1 0 0,-2 3 0 16,-3-1 0-1,-2 0-112-15,-7 0-32 0,-2 1 0 0,-3 4 0 16,-2 2-416-16,-2 3-96 0,-2 2-16 0</inkml:trace>
  <inkml:trace contextRef="#ctx0" brushRef="#br0" timeOffset="-210216.11">17842 3266 11919 0,'0'0'512'0,"0"0"128"0,0 0-512 0,0 0-128 16,0 0 0-16,0 0 0 0,0 0 256 0,0 0 32 16,0 0 0-16,0 0 0 0,7 9 416 0,-7-9 96 15,0 0 16-15,0 0 0 0,0 0-160 0,0 0-16 16,0 0-16-16,0 0 0 0,0 0-112 0,0 0 0 16,0 0-16-16,0 0 0 0,0 0 128 0,0 0 16 15,0 0 16-15,0 0 0 0,0 0 176 0,0-6 48 16,3 0 0-16,-1 1 0 0,2-3-160 0,1 0-16 15,1-4-16-15,2 4 0 0,0-4-304 0,7-7-48 16,-1 3-16-16,0 3 0 0,-3 3-192 0,2-3-128 0,-1 5 128 0,-1-1-128 16,-1 4 0-16,0 0 0 0,-10 5 0 0,0 0 0 15,12 0 0-15,-12 0 0 0,10 5 0 0,-10-5 0 16,5 10 0-16,-2 3 176 0,-3 1-176 0,-2 1 192 16,-2 1-192-16,-1 0 0 0,-1-1 144 0,-2 1-144 15,-1-1 0-15,2-1 0 0,-2-5 0 0,4 1 128 16,-1-1-128-16,-1-1 176 0,7-8-176 0,0 0 192 15,0 0 208-15,0 0 48 0,0 0 16 0,0 0 0 16,3-11 32-16,1 2 0 0,-1-2 0 0,2 0 0 16,2-3-320-16,0-2-176 0,0-1 192 0,2 3-192 15,-2 3 0-15,2 0 0 0,1 2 0 0,-1 3 0 16,-9 6 0-16,0 0 0 0,0 0 0 0,0 0 0 16,0 0 0-16,9 9 0 0,-4 0 0 0,-2 6 0 15,-3 1 144-15,0 2-144 0,-1-1 0 0,-2 0 144 0,-1 1-144 0,0 1 0 16,1-2 0-16,0-4 0 15,0-3-1280-15,3 0-304 0,0-10-48 0</inkml:trace>
  <inkml:trace contextRef="#ctx0" brushRef="#br0" timeOffset="-209156.96">18832 3624 13823 0,'0'0'608'0,"0"0"128"0,0 0-592 0,0 0-144 0,0 0 0 0,0 0 0 16,0 0 704-16,0 0 96 0,0 0 32 0,-7 2 0 16,7-2-48-16,-7 1 0 0,7-1 0 0,0 0 0 15,0 0-208-15,-9 1-32 0,2 2-16 0,7-3 0 16,0 0-208-16,0 0-32 0,0 0-16 0,0 0 0 15,0 0-80-15,0 0 0 0,0 0-16 0,0 0 0 16,0 0 16-16,0 0 16 0,7-8 0 0,-7 8 0 16,9-5-32-16,0-3-16 0,1 3 0 0,0 2 0 15,-1-1-160-15,-9 4 192 0,15-3-192 0,-3 1 192 16,-1 0-64-16,-1 2 0 0,-10 0 0 0,12 4 0 16,-12-4-128-16,9 7 0 0,-9-7 0 0,6 8 0 15,-2 3 288-15,-3 0 32 0,-1-11 0 0,-3 13 0 16,-2 2 16-16,-1 0 16 0,-2 1 0 0,1-1 0 0,-5-4-112 0,2 2-32 15,1 1 0-15,-1-6 0 0,0-2 144 0,1-2 32 16,0-3 0-16,9-1 0 0,-8 4 80 0,8-4 32 16,0 0 0-16,0 0 0 0,0 0-160 0,0 0-16 15,-1-10-16-15,4-2 0 0,1 2-176 0,2 0-128 16,2-3 192-16,0 3-192 0,3-1 0 0,-3 2 0 16,4 1-160-16,-1 3 160 0,0-1-160 0,0 2 160 15,-1 1 0-15,-10 3-144 0,0 0 144 0,10 5 0 16,-10-5 0-16,5 12 0 0,0-3 0 0,-2 2 0 15,-3 4 0-15,-1-1 0 0,-1-1 0 0,0 1 128 16,-4-1-128-16,-1 2 0 0,0-1 128 0,2-3-128 16,-4 0 128-16,2-5-128 0,7-6 224 0,-7 5-32 0,7-5 0 0,0 0 0 15,-8 5 96-15,8-5 16 0,0 0 0 0,0 0 0 16,0 0-80-16,0 0-16 0,0-13 0 0,3 2 0 16,-1 1-208-16,3-2 0 0,0 3 128 0,2-2-128 15,2-2 0-15,-3 4 0 0,0-2 0 0,1 5 0 16,-2-2-128-16,-5 8 128 0,0 0 0 0,0 0 0 15,0 0-128-15,0 0 128 0,0 0 0 0,2 11 0 16,-3 3 0-16,-2-2 0 0,-2-2 0 0,-1 3 0 16,-2-3 0-16,1 1 0 0,-1-4 0 0,2 2 0 15,-1-4 0-15,7-5 0 0,0 0 0 0,-7 7 0 16,0 1-160-16,7-8-32 0,0 0 0 0,0 0-15296 16</inkml:trace>
  <inkml:trace contextRef="#ctx0" brushRef="#br0" timeOffset="-205173.9">6590 773 15663 0,'0'0'688'0,"0"0"144"0,-3-10-656 0,3 10-176 0,0 0 0 0,0 0 0 16,0 0 224-16,0 0 16 0,0 0 0 0,0 0 0 15,0 0-112-15,0 0 0 0,10 5-128 0,-10-5 192 16,8 11-192-16,1 3 176 0,-3 1-176 0,0-1 160 15,-1 2-160-15,1 2 160 0,-3 1-160 0,5 5 160 16,-3 0 48-16,-1 8 16 0,1 4 0 0,0 2 0 16,3 4 96-16,-3 4 0 0,-3 3 16 0,1 0 0 15,-1-1 80-15,3 1 16 0,1 1 0 0,0-3 0 16,-1 1-32-16,1 1 0 0,2-7 0 0,1 2 0 16,0-1 320-16,-3 0 64 0,-1 1 16 0,0-2 0 15,0 2-208-15,0-2-32 0,-5 0-16 0,2 2 0 0,-2-3-96 16,1 1 0-16,-1-1-16 0,-1-4 0 0,-1-2-144 0,-4 1-32 15,-2 1 0-15,2-2 0 0,1 1-80 0,0-2-32 16,0-3 0-16,0-1 0 0,1 1-144 0,0-6 0 16,-1 3 144-16,0-8-144 15,0-1-1056-15,1-2-288 0,3-2-48 0,-2-6-10768 0</inkml:trace>
  <inkml:trace contextRef="#ctx0" brushRef="#br0" timeOffset="-204656.9">5693 1980 22111 0,'-12'-5'976'0,"12"5"208"0,0 0-944 0,0 0-240 15,0 0 0-15,0 0 0 0,0 0 144 0,0 0-16 16,12 0 0-16,2 0 0 0,2 0 0 0,1 1-128 15,4 0 192-15,0 0-64 0,1 1 0 0,2 0 0 16,4 2 0-16,0-1 0 0,3-1-128 0,3 1 0 16,3 1 0-16,3 3 0 0,2-3 0 0,5-2 0 15,4 2 0-15,1 0 0 0,0 0 0 0,-1-2 0 16,0 1 0-16,1-2 0 0,3 2 0 0,2 1 0 16,3 1 144-16,5-1-16 0,3-3 144 0,0 1 48 15,-5 1 0-15,3-1 0 0,2 0 48 0,4 0 16 16,3-2 0-16,4 0 0 0,0-2-96 0,-2-1-16 15,0-1 0-15,3 2 0 0,4-3-64 0,-1-3-16 16,4 3 0-16,-6 1 0 0,-1-2-192 0,-1 1 144 0,0 0-144 16,1-2 128-16,1 2-128 0,-1 1 0 0,-6-2 144 0,-1-2-144 15,-2 3 0-15,0-2-256 0,-1 3 32 0,-3-1-8032 16,-1 1-1616 0</inkml:trace>
  <inkml:trace contextRef="#ctx0" brushRef="#br0" timeOffset="-202178.45">6933 1741 6159 0,'0'0'256'0,"0"0"80"0,0 0-336 0,0 0 0 0,0 0 0 0,0 0 0 16,0 0 592-16,0 0 48 0,0 0 16 16,0 0 0-16,0 0 16 0,11 1 0 0,-11-1 0 0,12 1 0 15,-12-1-16-15,11 0 0 0,-11 0 0 0,13 0 0 16,-2 0 80-16,-1 0 16 0,-10 0 0 0,13-1 0 15,-1 0 0-15,0-2 0 0,3-2 0 0,-2 0 0 16,1 0-144-16,1-4-32 0,2 1 0 0,-1 0 0 16,2 2-64-16,3 1-32 0,0-5 0 0,3 3 0 15,4-5-320-15,0 2-160 0,0-3 160 0,0 2-160 16,0-1 208-16,-1 0-48 0,0 0-16 0,-1 1 0 16,1-4 16-16,2-1 0 0,2 2 0 0,-2 0 0 15,3 0-160-15,-1-2 0 0,0 2 0 0,3-1 0 16,1 1 0-16,0 1 0 0,1 0 0 0,-1-2 0 15,1 1 0-15,-2-1 0 0,-2-2 0 0,-1 3 0 16,-1 0 0-16,1 1 0 0,-1 5 0 0,-1-4 0 0,-1 1 0 0,0 2 0 16,-2 0 144-16,2 1-144 0,2 2 0 0,2-4 128 15,1 1-128-15,1 0 0 0,1 4 128 0,-2-3-128 16,-2 1 160-16,0-2-160 0,-3 0 128 0,1 2-128 16,3 1 0-16,-3 1 144 0,0-4-144 0,1 3 0 15,-1 2 0-15,1-4 0 0,1 5 0 0,1-1 0 16,1 1 0-16,0-2 0 0,0-3 0 0,1 3 0 15,0 0 0-15,-2-2 0 0,-2 0 0 0,-4-2 0 16,0 4 0-16,3 0 0 0,-1-2 0 0,-1-1 0 16,-1 3 0-16,0-3 0 0,0 2 144 0,-3-3-144 15,1 1 160-15,1 0-160 0,-4 0 160 0,2 0-160 0,0-2 160 0,-3 4-160 16,2-3 160-16,-3 2-160 0,1 0 160 0,-1 1-160 16,2-1 128-16,-5 0-128 0,-1 1 0 0,-1 3 144 15,-1-5-144-15,-1 2 0 0,-1 2 0 0,-1-1 0 16,0 1 0-16,-1 1 0 0,-9 3 0 0,10-2 0 15,-1 1 0-15,-9 1 0 0,9-6 0 0,-1 1 0 16,-8 5 0-16,9-2 0 0,-9 2 0 0,11-3 0 16,-11 3 0-16,0 0 0 0,9-1 0 0,-9 1 0 15,0 0 0-15,0 0 0 0,0 0 0 0,0 0 0 16,0 0 0-16,0 0 0 0,0 0 0 0,0 0 0 16,0 0 0-16,0 0 192 0,0 0-192 0,0 0 192 15,0 0-192-15,0 0 0 0,-11 1-160 0,2 3 160 16,9-4 0-16,-12 6 0 0,1-2 0 0,-1-1 0 15,0 1 0-15,-1 1 0 0,-1 1 0 0,-1-2 0 0,-3 1 0 16,-2 4 0-16,-5-1 0 0,0-1 0 16,0-2 0-16,-1 0 0 0,-3 2 0 0,4 0 0 0,-1 3 0 15,1-1 0-15,-2 2 0 0,0-3 0 0,-1 5 0 0,-1-4 0 16,-1 1 0-16,0 0 0 0,1-1 0 0,-1 3 0 16,-1-3 0-16,-4 2 0 0,-1-1 0 0,-6 3 0 15,0-2 0-15,1 0 0 0,3 1 0 0,0 0 0 16,-1-2 176-16,-1 4-48 0,1-3-128 0,1 1 0 15,0 0-176-15,-2 1 176 0,1 1 0 0,-3 0 0 16,-3-1 0-16,2-2 0 0,1-4 0 0,2-2 0 16,-1 2 0-16,3 1 0 0,1 3 0 0,1-2 0 15,1 3 128-15,2-2-128 0,1 0 0 0,0 1 0 16,-1-2 0-16,1 3 0 0,-2-5 0 0,1 4 0 16,-1-2 0-16,0 2 0 0,1-2 128 0,0 2-128 0,3 2 0 15,-1-3 0-15,2 2 0 0,0-3 160 0,0 1-160 0,2 2 128 16,0-1-128-16,3 0 0 0,0 0-160 0,0-3 160 15,0-2 0-15,0 2 0 0,-1-2 0 0,1 2 0 16,0-2 0-16,0-2 0 0,0 1 0 0,1 3 0 16,4-3 0-16,0 1 0 0,-2-1 0 0,4-1 0 15,0 0 0-15,1 1 0 0,0 0 0 0,2-1 0 16,0 1 0-16,3-1 0 0,-1 2-128 0,2-2 128 16,0 1 0-16,3 0 0 0,7-5 144 0,-8 5-144 15,-1-3 0-15,9-2 0 0,0 0 0 0,0 0 0 16,-9 6 0-16,9-6 0 0,-6 9 0 0,6-9 0 15,0 0 0-15,0 0 0 0,0 0 0 0,0 0 0 16,0 0 0-16,0 0 0 0,0 0 128 0,0 0-128 16,0 0 128-16,0 0-128 0,0 0 176 0,11 0-176 0,-1-3 208 0,1-2-64 15,-1 0-16-15,1 1 0 0,1-1 0 0,0 0-128 16,1 0 192-16,1 0-64 0,2-4 48 0,1 2 0 16,2-4 0-16,1 4 0 0,3-2-48 0,3 0-128 15,2-3 192-15,2 5-64 0,2-3-128 0,0 1 0 16,-2-5 0-16,2 1 128 0,0 2-128 0,2-2 0 15,2-2 0-15,2-1 0 0,0 1 0 0,3 0 0 16,2 1 0-16,3 0 0 0,1-1 0 0,1 1 0 16,-1-2 0-16,-1 4 0 0,-2-3 0 0,1-1 0 15,1 1 0-15,1 1 0 0,1 0 0 0,3 1 0 16,1-1 0-16,1 3 0 0,3 1 0 0,-8-6 0 16,-1 3 0-16,2-1 0 0,-1 1 0 0,0-1 0 0,1 0 0 15,2 0 0-15,2 4 0 0,-1-3 0 0,1 0 0 0,-2 3 0 16,-2-3 0-16,-1 5 0 0,0-4 0 0,-1 3 0 15,-1-1 0-15,1 0 0 0,0 1 0 0,1-1 0 16,1 2 0-16,-1-2 0 0,0 1 0 0,1-2 0 16,-6 3 0-16,-1 0 0 0,0 3 0 0,-2 1 0 15,-2-3 0-15,2-1 0 0,-1 2 0 0,2-2 0 16,-3 3 0-16,1 0 0 0,1-3 0 0,-3 5 0 16,-3-2 0-16,-3-2 0 0,-3 2 0 0,-4 1 0 15,-4 0 0-15,-2 1 128 0,-2 0-128 0,0 1 0 16,-1-1 0-16,-4 2 0 0,-2 1 128 0,-9 0-128 15,0 0 0-15,10-1 0 0,-10 1 0 0,0 0 128 16,0 0-128-16,0 0 0 0,0 0-160 0,0 0 160 16,0 0-304-16,0 0 48 0,0 0 0 0,0 0 0 15,-12 2-1744-15,-1 1-352 0</inkml:trace>
  <inkml:trace contextRef="#ctx0" brushRef="#br0" timeOffset="-201425.4">7417 1532 5519 0,'0'0'496'0,"0"0"-496"0,-8 7 0 0,8-7 0 0,-9 6 1088 0,9-6 112 15,-10 5 16-15,1 1 16 0,-1 0-672 0,0-3-144 16,0 1-32-16,-2 3 0 0,1-4 176 0,-2 0 16 15,2 4 16-15,-4 1 0 0,-1-5-144 0,2 2-16 16,0 2-16-16,-1-2 0 0,-3 3-192 0,6 1-32 16,-1-4-16-16,1 0 0 0,2-1 368 0,10-4 80 15,-9 3 16-15,9-3 0 0,-8 1 64 0,8-1 32 16,0 0 0-16,0 0 0 0,0 0 48 0,0 0 16 16,7-13 0-16,1 3 0 0,1-2-416 0,1 4-64 15,0-3-32-15,3 1 0 0,2 3-128 0,-1-4-32 16,0 4 0-16,-1-2 0 0,-1 3-128 0,1 2 0 15,-5 0 0-15,-8 4 0 0,11-1 0 0,-11 1 0 16,12 3 0-16,-12-3 0 0,7 7 192 0,-4 3 0 0,-3-10 0 0,-3 13 0 16,1 2-64-16,-6 0 0 0,-1 0 0 0,-1 2 0 15,-3-2-128-15,1-3 0 0,0-1 0 0,1 2 128 16,-2-4-128-16,2 0 128 0,-1-4-128 0,2 0 128 16,1-3 48-16,9-2 0 0,-9-2 0 0,1-1 0 15,8 3 160-15,-6-4 48 0,6 4 0 0,-4-11 0 16,2 2-16-16,2-2 0 0,2 2 0 0,1-1 0 15,-1 2-208-15,1-1-32 0,1 3-128 0,-4 6 192 16,0 0-192-16,10-8 0 0,-10 8 0 0,8-4 0 16,-8 4 0-16,0 0 0 0,0 0 0 0,14 2 0 15,-14-2-1488-15,11 6-192 16,-11-6-48-16</inkml:trace>
  <inkml:trace contextRef="#ctx0" brushRef="#br0" timeOffset="-200866.81">7829 1527 15663 0,'0'0'1392'0,"0"0"-1120"0,0 0-272 0,0 0 0 0,0 0 224 0,0 0-16 0,0 12 0 0,0-12 0 16,-5 6-208-16,5-6 0 0,-8 6 128 0,8-6-128 15,-7 8 0-15,0-4 176 0,0 1-176 0,-1-1 160 16,-1 1 32-16,0-3 0 0,-1 0 0 0,0 0 0 16,10-2 112-16,0 0 16 0,0 0 16 0,-8 3 0 15,1-5 448-15,7 2 96 0,-8-2 16 0,8 2 0 16,-5-4-144-16,5 4-32 0,-4-9 0 0,0 2 0 15,3-4-208-15,1 2-32 0,0-2-16 0,1 2 0 16,3-2-144-16,0 3-16 0,0-2-16 0,1 4 0 16,1-3-160-16,0 4-128 0,1-3 192 0,-7 8-192 15,10-6 0-15,-2 3 0 0,-8 3 0 0,0 0 0 16,11-1 0-16,-11 1 0 0,0 0 0 0,0 0 0 0,0 0 0 16,6 10 0-16,-2 1 0 0,-5 3 0 0,-3-1 0 0,-2 0 0 15,-4 1 0-15,-2 1 0 0,1-4 144 0,-2 0-144 16,3 1 0-16,-2-5 144 0,2 0-144 0,0-3 160 15,1-3-160-15,2 2 160 0,7-3 160 0,-9 1 16 16,9-1 16-16,0 0 0 0,0 0 0 0,-7-5 0 16,7 5 0-16,-2-11 0 0,0 1-80 0,5-3-16 15,1-1 0-15,1 0 0 0,0 1-256 0,3 0 0 16,0-1 128-16,1 6-128 0,3-4 0 0,-1 4-144 16,1 3 16-16,-2 2 0 15,-10 3-272-15,9-3-48 0,-9 3-16 0,11 1 0 16,-11-1-2096-16,13 3-400 0</inkml:trace>
  <inkml:trace contextRef="#ctx0" brushRef="#br0" timeOffset="-200672.1">8405 1381 4607 0,'0'0'192'0,"0"0"64"0,0 0-256 0,0 0 0 0,0 0 0 0,0 0 0 16,0 0 2976-16,10-3 544 0,-10 3 128 0,0 0 0 16,0 0-3392-1,0 0-704-15,0 0-128 0,0 0-16 16,0 0-544-16,0 0-96 0,0 0-32 0</inkml:trace>
  <inkml:trace contextRef="#ctx0" brushRef="#br0" timeOffset="-200338.99">8321 1405 3679 0,'-10'4'320'0,"2"1"-320"0,-1-2 0 0,0-2 0 0,0 0 2624 16,0 0 448-16,0-1 80 0,1 0 32 0,8 0-1520 0,-8 0-288 15,-2 0-64-15,10 0-16 0,-8 0-480 0,8 0-112 16,-7-3 0-16,7 3-16 0,-7-7-304 16,2 2-48-16,5 5-16 0,-4-9 0 0,2-2-48 0,-1-1-16 15,3 2 0-15,3-2 0 0,-1-1-64 0,2 1 0 16,1-2-16-16,2 2 0 0,0 2-176 0,1-2 0 16,-1 4 144-16,2 0-144 0,0 0 0 0,1 0 0 15,-1 4 0-15,-9 4 0 0,12-2 0 0,-12 2 0 16,0 0 0-16,10 1 0 0,-10-1 0 0,5 8 0 15,0 2 0-15,-4 1 0 0,-1 1 208 0,-1 1-16 16,-4-1-16-16,0 0 0 0,-4 2-16 0,-1 1 0 16,-2-2 0-16,2-4 0 0,0-3-160 0,0-1 192 0,1-1-192 0,0-3 192 15,-1 2 0-15,10-3 0 0,-9 0 0 0,9 0 0 16,-9-3 32-16,9 3 16 0,-6-5 0 0,2-3 0 16,4 8-240-16,-1-10 128 0,-2-1-128 0,6 2 0 15,-1-4 0-15,2 0-160 0,1 2 0 0,0 0 0 31,2 2-416-31,-1 2-64 0,2 4-32 0,2-1 0 16,0-1-1376-16,1 1-288 0</inkml:trace>
  <inkml:trace contextRef="#ctx0" brushRef="#br0" timeOffset="-199861.78">8998 1181 9215 0,'0'0'816'15,"0"0"-656"-15,-5 11-160 0,0 0 0 0,1-3 896 0,-2 1 128 16,0-4 48-16,1 2 0 0,-6 2-832 0,4-1-240 16,-5-1 0-16,2 0 128 0,0-2 128 0,0 0 16 15,1-2 16-15,0-2 0 0,1 0 352 0,8-1 64 16,-9 1 0-16,9-1 16 0,0 0-32 0,-8-2-16 15,0-2 0-15,3-2 0 0,5 6 80 0,-4-8 16 16,1-1 0-16,2 0 0 0,2-5-128 0,3 2-32 0,1 0 0 0,-1-1 0 16,4 2-288-16,-2 0-48 0,2-5-16 0,-1 2 0 15,-1 4-256-15,0 0 128 0,1 5-128 0,-7 5 0 16,0 0 128-16,0 0-128 0,0 0 0 0,0 0 0 16,0 0 0-16,0 0 0 0,6 10 0 0,-6 3 0 15,-4 1 192-15,-1 0-64 0,-2-2 0 0,-3 4-128 16,-1-2 160-16,-1 1-160 0,0-5 128 0,-1 0-128 15,0-5 272-15,3 2-16 0,0-5-16 0,1 1 0 16,-1-2 224-16,10-1 48 0,0 0 16 0,-9-4 0 16,4-5-224-16,1 2-48 0,3-5-16 0,1 0 0 15,2-1-240-15,-2-1 0 0,4-3 128 0,0 2-128 16,1-3-224-16,0 3-96 0,3 0 0 0,-2 3-16 16,-2-2-288-1,2 4-48-15,-1 3-16 0,-5 7 0 0,10-3-1360 0,-10 3-256 16,12-1-64-16</inkml:trace>
  <inkml:trace contextRef="#ctx0" brushRef="#br0" timeOffset="-199351.41">9456 1044 14111 0,'0'0'624'0,"0"0"128"0,-12 1-608 0,0 3-144 0,0 0 0 0,2 1 0 16,1-1 400-16,0-1 48 0,-1 0 16 0,0 0 0 15,-1 1 464-15,-1-3 96 0,2-1 0 0,10 0 16 16,0 0-48-16,0 0-16 0,-8-5 0 0,8 5 0 15,0 0-352-15,5-9-80 0,3-2-16 0,1 2 0 16,1-4-272-16,2 0-64 0,2 2-16 0,1-3 0 16,0 2-176-16,3 3 0 0,0-4 0 0,-1 2 0 15,-1 2 0-15,-1 4 0 0,-2-1 0 0,1 3 0 16,-3 1 0-16,1 3 0 0,-2 3 0 0,-3 5 0 16,1 0 0-16,-3 2 0 0,-5-11 0 0,1 14 0 15,1-1 0-15,-4 2 240 0,0 0-48 0,-3-1 0 16,-3 2-192-16,0-6 0 0,0 0 0 0,-1-1 0 15,0 0 144-15,1-4-144 0,8-5 128 0,-9 4-128 0,9-4 160 16,-10-2-160-16,1 0 192 0,3-3-192 16,6 5 208-16,-7-8-64 0,2-1-16 0,2 0 0 0,-1 0-128 0,1 2 160 15,3-5-160-15,0 2 160 0,0 1-160 0,1-2 0 16,1 2 0-16,-1-2 0 0,2 4-320 16,-1-2 0-16,3 3 0 0</inkml:trace>
  <inkml:trace contextRef="#ctx0" brushRef="#br0" timeOffset="-198912.4">10067 857 15663 0,'0'0'688'0,"0"0"144"16,0 0-656-16,3 12-176 0,-1 1 0 0,-2-13 0 0,3 11 1248 0,-2 0 224 15,-1 2 32-15,0-13 16 0,-1 10-1168 0,1-10-224 16,-4 12-128-16,4-12 128 16,0 0 320-16,0 0 64 0,0 0 0 0,0 0 16 0,0 0-48 0,0 0-16 0,0 0 0 15,0 0 0-15,-6-4-80 0,6 4-32 0,-3-9 0 16,3 9 0-16,-1-8-96 0,1-2-32 0,0 10 0 0,1-7 0 15,-1 7-48-15,3-9-16 0,-3 9 0 0,2-8 0 16,1 2-160-16,-3 6 160 0,0 0-160 0,0 0 160 16,0 0-160-16,0 0 0 0,0 0 0 0,0 0 0 0,0 0 0 0,0 0 0 15,1 9 0-15,-1 2 0 0,0-11-160 0,-4 13 160 16,-1-1 0-16,0 1-144 0,0-3 144 0,5-10 0 16,-6 8 0-16,6-8 0 0,0 0 0 0,0 0 0 15,0 0 0-15,0 0 0 0,0 0 0 0,0 0 0 16,0 0 0-16,0 0 128 0,0 0 176 0,0 0 32 15,0 0 16-15,0 0 0 0,9-9-32 0,-2 1 0 16,1-2 0-16,-2 4 0 0,-6 6-192 0,8-4-128 16,1 0 128-16,-9 4-128 0,0 0 0 0,10-5 0 15,-10 5 0-15,0 0 0 16,0 0-1968-16,0 0-400 0,0 0-96 0,-5 18-16 0</inkml:trace>
  <inkml:trace contextRef="#ctx0" brushRef="#br0" timeOffset="-197810.15">10451 935 1839 0,'0'0'160'0,"0"0"-160"16,0 0 0-16,-11 2 0 0</inkml:trace>
  <inkml:trace contextRef="#ctx0" brushRef="#br0" timeOffset="-197096.69">7064 1595 1839 0,'0'0'160'16,"0"0"-160"-16,0 0 0 0,0 0 0 0,0 0 1728 0,0 0 320 15,0 0 64-15,2 10 16 0,-2 1-992 0,-1-1-208 16,1-10-32-16,-3 11-16 0,3-11-224 0,-3 11-32 16,-3-3-16-16,1 0 0 0,0-1 384 0,-1-2 80 15,0 1 16-15,6-6 0 0,0 0-256 0,-11 3-64 16,3-3 0-16,-1 0 0 0,9 0-192 0,-9-1-32 16,9 1-16-16,-8-7 0 0,8 7-144 0,-4-7-48 15,0-4 0-15,3 3 0 0,1-5-96 0,3 1-32 16,1 2 0-16,1-1 0 0,-2 1-208 0,5-3 0 15,-3 0 0-15,2 2 0 0,-1-2 0 0,2 2 0 16,-1 4 0-16,-1 2 0 0,-6 5 0 0,0 0 0 0,0 0 0 16,0 0-160-16,8 8 160 0,-2 6 0 15,-6 1 0-15,0 3 0 0,-2 1 0 0,-3 1 0 16,-3 7 0-16,1 1 0 0,-2-1 0 0,-3 1 144 0,-2 1-144 0,2-3 0 16,0 2 144-16,2-6-144 0,1-2 0 0,0-3 144 15,0-3 48-15,0-4 16 0,4-1 0 0,5-9 0 16,0 0-16-16,0 0-16 0,0 0 0 0,0 0 0 15,0 0-496-15,0 0-80 0,4-13-32 16</inkml:trace>
  <inkml:trace contextRef="#ctx0" brushRef="#br0" timeOffset="-196614.7">7592 1532 3679 0,'0'0'320'0,"0"0"-320"16,0 0 0-16,-8 8 0 0,8-8 2368 0,-9 5 416 0,9-5 80 0,-9 3 16 15,1 0-1248-15,8-3-240 16,0 0-48-16,-9 3-16 0,9-3-240 0,-9 0-64 0,9 0 0 0,-9-3 0 16,9 3-384-16,-7-3-64 0,7 3-32 0,-4-7 0 15,3-2-224-15,1 3-64 0,1-4 0 0,3 2 0 16,1-2-80-16,2 4-32 0,-1-5 0 0,1 4 0 16,3 2-144-16,3-3 0 0,-3 3 0 0,2 1 0 0,-1 2 0 15,-1 2 0-15,-10 0 0 0,12 6 0 0,-2 0 0 0,-2 6-144 16,-3-1 144-16,0 2 0 15,-3 2 0-15,0 2 0 0,-2-2 0 0,-2 2 0 0,-2-3 0 16,1-3 0-16,-1 2 0 0,-1-4 0 0,0-2 0 0,5-7 0 16,-7 7 160-16,7-7-32 0,-9 2 112 0,9-2 16 15,-7-4 16-15,7 4 0 0,-5-7-16 0,1-5-16 16,1 2 0-16,2-3 0 0,0-2-240 0,0 0 0 16,1-3 0-16,1 2 0 15,1 0-448-15,2 2-192 0,0-1-48 0,0 1 0 16,1 0-768-16,2 5-144 0,-1-1-48 0</inkml:trace>
  <inkml:trace contextRef="#ctx0" brushRef="#br0" timeOffset="-196127.87">8264 1326 3679 0,'0'0'320'0,"0"0"-320"0,0 0 0 0,-9 4 0 16,9-4 416-16,-9 3 16 0,1-2 0 0,8-1 0 0,-9 3-144 0,0 0-32 15,0 0 0-15,9-3 0 0,-8 1 896 0,8-1 160 16,-9 3 32-16,9-3 16 0,-10 1-176 0,10-1-32 16,-9 0-16-16,9 0 0 0,0 0-80 0,-8-4-16 15,4-2 0-15,4 6 0 0,0-9-240 0,1-1-48 16,1 3-16-16,2-3 0 0,1 0-352 0,1-1-80 16,0 2-16-16,1-1 0 0,-1 2-288 0,-6 8 160 15,6-9-160-15,-6 9 128 0,7-5-128 0,-7 5 0 16,0 0 0-16,0 0 0 0,0 0 0 0,0 0 0 15,-4 13-144-15,-2-1 144 0,-3 1 0 0,-1 2 0 16,-3 1 0-16,-1-2 0 0,-1 0 0 0,-1 0 128 16,1 0-128-16,1-6 0 0,1 1 128 0,2-5-128 15,1 0 0-15,2-2 144 0,8-2-144 0,0 0 160 16,-10-2-160-16,10 2 160 0,0 0-160 0,-1-10 0 0,3-4 0 0,3 1 0 31,2-1-704-31,2 1-32 0,1-1 0 0,1 2-5680 16,2 0-1136-16</inkml:trace>
  <inkml:trace contextRef="#ctx0" brushRef="#br0" timeOffset="-195644.08">8720 1218 11967 0,'-6'-10'528'0,"6"10"112"0,-3-5-512 0,2-3-128 15,1 1 0-15,0 7 0 0,-2-5 1376 0,2-3 240 16,0 3 48-16,2-4 16 0,0 2-880 0,2-1-176 0,-3-2-48 0,2 3 0 15,1-2-160-15,-4 9-32 16,2-6-16-16,-2 6 0 0,8-8-240 0,-8 8-128 0,0 0 160 0,0 0-160 16,0 0 0-16,0 0 0 15,0 0 0-15,0 0 0 0,5 13 0 0,-1 1 0 16,-2 0 0-16,-2-1 0 0,-1-2 0 0,0 3 0 0,-2-4 0 0,1 2 0 31,-1 2-512-31,2-3 16 0,-3 1 0 0</inkml:trace>
  <inkml:trace contextRef="#ctx0" brushRef="#br0" timeOffset="-195149.37">9406 1051 13823 0,'0'0'608'0,"0"0"128"0,0 0-592 0,0 0-144 0,0 0 0 0,0 0 0 16,0 0 208-16,0 0 16 15,0 0 0-15,0 0 0 0,0 0 160 0,0 0 48 0,10-3 0 0,2-1 0 16,3 3-208-16,-2-3-32 0,0-2-16 0,-2 2 0 15,-2 0-176-15,0 0 0 0,0-1 144 0,-9 5-144 16,0 0 0-16,0 0 0 0,0 0 0 0,0 0 0 16,0 0 0-16,2 10 0 0,-3 2 0 0,-2-3 0 15,1 2 0-15,-4-2 0 0,-3 1 0 0,0-1 0 16,-1 1 0-16,1-3 0 0,1 2 0 0,8-9 0 0,-5 7-192 0,5-7 32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EAAC91-AEBC-44AB-9ECB-6ED71ABA3947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68388" y="1143000"/>
            <a:ext cx="472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B86135-8356-4C6B-918A-2B09B3672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655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1540" y="1272011"/>
            <a:ext cx="10104120" cy="2705947"/>
          </a:xfrm>
        </p:spPr>
        <p:txBody>
          <a:bodyPr anchor="b"/>
          <a:lstStyle>
            <a:lvl1pPr algn="ctr">
              <a:defRPr sz="6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4082310"/>
            <a:ext cx="8915400" cy="1876530"/>
          </a:xfrm>
        </p:spPr>
        <p:txBody>
          <a:bodyPr/>
          <a:lstStyle>
            <a:lvl1pPr marL="0" indent="0" algn="ctr">
              <a:buNone/>
              <a:defRPr sz="2720"/>
            </a:lvl1pPr>
            <a:lvl2pPr marL="518145" indent="0" algn="ctr">
              <a:buNone/>
              <a:defRPr sz="2267"/>
            </a:lvl2pPr>
            <a:lvl3pPr marL="1036290" indent="0" algn="ctr">
              <a:buNone/>
              <a:defRPr sz="2040"/>
            </a:lvl3pPr>
            <a:lvl4pPr marL="1554434" indent="0" algn="ctr">
              <a:buNone/>
              <a:defRPr sz="1813"/>
            </a:lvl4pPr>
            <a:lvl5pPr marL="2072579" indent="0" algn="ctr">
              <a:buNone/>
              <a:defRPr sz="1813"/>
            </a:lvl5pPr>
            <a:lvl6pPr marL="2590724" indent="0" algn="ctr">
              <a:buNone/>
              <a:defRPr sz="1813"/>
            </a:lvl6pPr>
            <a:lvl7pPr marL="3108869" indent="0" algn="ctr">
              <a:buNone/>
              <a:defRPr sz="1813"/>
            </a:lvl7pPr>
            <a:lvl8pPr marL="3627013" indent="0" algn="ctr">
              <a:buNone/>
              <a:defRPr sz="1813"/>
            </a:lvl8pPr>
            <a:lvl9pPr marL="4145158" indent="0" algn="ctr">
              <a:buNone/>
              <a:defRPr sz="181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41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675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06778" y="413808"/>
            <a:ext cx="2563178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7245" y="413808"/>
            <a:ext cx="7540943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131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973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054" y="1937705"/>
            <a:ext cx="10252710" cy="3233102"/>
          </a:xfrm>
        </p:spPr>
        <p:txBody>
          <a:bodyPr anchor="b"/>
          <a:lstStyle>
            <a:lvl1pPr>
              <a:defRPr sz="6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1054" y="5201393"/>
            <a:ext cx="10252710" cy="1700212"/>
          </a:xfrm>
        </p:spPr>
        <p:txBody>
          <a:bodyPr/>
          <a:lstStyle>
            <a:lvl1pPr marL="0" indent="0">
              <a:buNone/>
              <a:defRPr sz="2720">
                <a:solidFill>
                  <a:schemeClr val="tx1"/>
                </a:solidFill>
              </a:defRPr>
            </a:lvl1pPr>
            <a:lvl2pPr marL="518145" indent="0">
              <a:buNone/>
              <a:defRPr sz="2267">
                <a:solidFill>
                  <a:schemeClr val="tx1">
                    <a:tint val="75000"/>
                  </a:schemeClr>
                </a:solidFill>
              </a:defRPr>
            </a:lvl2pPr>
            <a:lvl3pPr marL="1036290" indent="0">
              <a:buNone/>
              <a:defRPr sz="2040">
                <a:solidFill>
                  <a:schemeClr val="tx1">
                    <a:tint val="75000"/>
                  </a:schemeClr>
                </a:solidFill>
              </a:defRPr>
            </a:lvl3pPr>
            <a:lvl4pPr marL="1554434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4pPr>
            <a:lvl5pPr marL="2072579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5pPr>
            <a:lvl6pPr marL="2590724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6pPr>
            <a:lvl7pPr marL="3108869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7pPr>
            <a:lvl8pPr marL="3627013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8pPr>
            <a:lvl9pPr marL="4145158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309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7245" y="2069042"/>
            <a:ext cx="505206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7895" y="2069042"/>
            <a:ext cx="505206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232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93" y="413810"/>
            <a:ext cx="1025271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8795" y="1905318"/>
            <a:ext cx="5028842" cy="933767"/>
          </a:xfrm>
        </p:spPr>
        <p:txBody>
          <a:bodyPr anchor="b"/>
          <a:lstStyle>
            <a:lvl1pPr marL="0" indent="0">
              <a:buNone/>
              <a:defRPr sz="2720" b="1"/>
            </a:lvl1pPr>
            <a:lvl2pPr marL="518145" indent="0">
              <a:buNone/>
              <a:defRPr sz="2267" b="1"/>
            </a:lvl2pPr>
            <a:lvl3pPr marL="1036290" indent="0">
              <a:buNone/>
              <a:defRPr sz="2040" b="1"/>
            </a:lvl3pPr>
            <a:lvl4pPr marL="1554434" indent="0">
              <a:buNone/>
              <a:defRPr sz="1813" b="1"/>
            </a:lvl4pPr>
            <a:lvl5pPr marL="2072579" indent="0">
              <a:buNone/>
              <a:defRPr sz="1813" b="1"/>
            </a:lvl5pPr>
            <a:lvl6pPr marL="2590724" indent="0">
              <a:buNone/>
              <a:defRPr sz="1813" b="1"/>
            </a:lvl6pPr>
            <a:lvl7pPr marL="3108869" indent="0">
              <a:buNone/>
              <a:defRPr sz="1813" b="1"/>
            </a:lvl7pPr>
            <a:lvl8pPr marL="3627013" indent="0">
              <a:buNone/>
              <a:defRPr sz="1813" b="1"/>
            </a:lvl8pPr>
            <a:lvl9pPr marL="4145158" indent="0">
              <a:buNone/>
              <a:defRPr sz="181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8795" y="2839085"/>
            <a:ext cx="5028842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17896" y="1905318"/>
            <a:ext cx="5053608" cy="933767"/>
          </a:xfrm>
        </p:spPr>
        <p:txBody>
          <a:bodyPr anchor="b"/>
          <a:lstStyle>
            <a:lvl1pPr marL="0" indent="0">
              <a:buNone/>
              <a:defRPr sz="2720" b="1"/>
            </a:lvl1pPr>
            <a:lvl2pPr marL="518145" indent="0">
              <a:buNone/>
              <a:defRPr sz="2267" b="1"/>
            </a:lvl2pPr>
            <a:lvl3pPr marL="1036290" indent="0">
              <a:buNone/>
              <a:defRPr sz="2040" b="1"/>
            </a:lvl3pPr>
            <a:lvl4pPr marL="1554434" indent="0">
              <a:buNone/>
              <a:defRPr sz="1813" b="1"/>
            </a:lvl4pPr>
            <a:lvl5pPr marL="2072579" indent="0">
              <a:buNone/>
              <a:defRPr sz="1813" b="1"/>
            </a:lvl5pPr>
            <a:lvl6pPr marL="2590724" indent="0">
              <a:buNone/>
              <a:defRPr sz="1813" b="1"/>
            </a:lvl6pPr>
            <a:lvl7pPr marL="3108869" indent="0">
              <a:buNone/>
              <a:defRPr sz="1813" b="1"/>
            </a:lvl7pPr>
            <a:lvl8pPr marL="3627013" indent="0">
              <a:buNone/>
              <a:defRPr sz="1813" b="1"/>
            </a:lvl8pPr>
            <a:lvl9pPr marL="4145158" indent="0">
              <a:buNone/>
              <a:defRPr sz="181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17896" y="2839085"/>
            <a:ext cx="5053608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113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791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94" y="518160"/>
            <a:ext cx="3833931" cy="1813560"/>
          </a:xfrm>
        </p:spPr>
        <p:txBody>
          <a:bodyPr anchor="b"/>
          <a:lstStyle>
            <a:lvl1pPr>
              <a:defRPr sz="36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3608" y="1119083"/>
            <a:ext cx="6017895" cy="5523442"/>
          </a:xfrm>
        </p:spPr>
        <p:txBody>
          <a:bodyPr/>
          <a:lstStyle>
            <a:lvl1pPr>
              <a:defRPr sz="3627"/>
            </a:lvl1pPr>
            <a:lvl2pPr>
              <a:defRPr sz="3173"/>
            </a:lvl2pPr>
            <a:lvl3pPr>
              <a:defRPr sz="2720"/>
            </a:lvl3pPr>
            <a:lvl4pPr>
              <a:defRPr sz="2267"/>
            </a:lvl4pPr>
            <a:lvl5pPr>
              <a:defRPr sz="2267"/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794" y="2331720"/>
            <a:ext cx="3833931" cy="4319800"/>
          </a:xfrm>
        </p:spPr>
        <p:txBody>
          <a:bodyPr/>
          <a:lstStyle>
            <a:lvl1pPr marL="0" indent="0">
              <a:buNone/>
              <a:defRPr sz="1813"/>
            </a:lvl1pPr>
            <a:lvl2pPr marL="518145" indent="0">
              <a:buNone/>
              <a:defRPr sz="1587"/>
            </a:lvl2pPr>
            <a:lvl3pPr marL="1036290" indent="0">
              <a:buNone/>
              <a:defRPr sz="1360"/>
            </a:lvl3pPr>
            <a:lvl4pPr marL="1554434" indent="0">
              <a:buNone/>
              <a:defRPr sz="1133"/>
            </a:lvl4pPr>
            <a:lvl5pPr marL="2072579" indent="0">
              <a:buNone/>
              <a:defRPr sz="1133"/>
            </a:lvl5pPr>
            <a:lvl6pPr marL="2590724" indent="0">
              <a:buNone/>
              <a:defRPr sz="1133"/>
            </a:lvl6pPr>
            <a:lvl7pPr marL="3108869" indent="0">
              <a:buNone/>
              <a:defRPr sz="1133"/>
            </a:lvl7pPr>
            <a:lvl8pPr marL="3627013" indent="0">
              <a:buNone/>
              <a:defRPr sz="1133"/>
            </a:lvl8pPr>
            <a:lvl9pPr marL="4145158" indent="0">
              <a:buNone/>
              <a:defRPr sz="11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356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94" y="518160"/>
            <a:ext cx="3833931" cy="1813560"/>
          </a:xfrm>
        </p:spPr>
        <p:txBody>
          <a:bodyPr anchor="b"/>
          <a:lstStyle>
            <a:lvl1pPr>
              <a:defRPr sz="36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53608" y="1119083"/>
            <a:ext cx="6017895" cy="5523442"/>
          </a:xfrm>
        </p:spPr>
        <p:txBody>
          <a:bodyPr anchor="t"/>
          <a:lstStyle>
            <a:lvl1pPr marL="0" indent="0">
              <a:buNone/>
              <a:defRPr sz="3627"/>
            </a:lvl1pPr>
            <a:lvl2pPr marL="518145" indent="0">
              <a:buNone/>
              <a:defRPr sz="3173"/>
            </a:lvl2pPr>
            <a:lvl3pPr marL="1036290" indent="0">
              <a:buNone/>
              <a:defRPr sz="2720"/>
            </a:lvl3pPr>
            <a:lvl4pPr marL="1554434" indent="0">
              <a:buNone/>
              <a:defRPr sz="2267"/>
            </a:lvl4pPr>
            <a:lvl5pPr marL="2072579" indent="0">
              <a:buNone/>
              <a:defRPr sz="2267"/>
            </a:lvl5pPr>
            <a:lvl6pPr marL="2590724" indent="0">
              <a:buNone/>
              <a:defRPr sz="2267"/>
            </a:lvl6pPr>
            <a:lvl7pPr marL="3108869" indent="0">
              <a:buNone/>
              <a:defRPr sz="2267"/>
            </a:lvl7pPr>
            <a:lvl8pPr marL="3627013" indent="0">
              <a:buNone/>
              <a:defRPr sz="2267"/>
            </a:lvl8pPr>
            <a:lvl9pPr marL="4145158" indent="0">
              <a:buNone/>
              <a:defRPr sz="22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794" y="2331720"/>
            <a:ext cx="3833931" cy="4319800"/>
          </a:xfrm>
        </p:spPr>
        <p:txBody>
          <a:bodyPr/>
          <a:lstStyle>
            <a:lvl1pPr marL="0" indent="0">
              <a:buNone/>
              <a:defRPr sz="1813"/>
            </a:lvl1pPr>
            <a:lvl2pPr marL="518145" indent="0">
              <a:buNone/>
              <a:defRPr sz="1587"/>
            </a:lvl2pPr>
            <a:lvl3pPr marL="1036290" indent="0">
              <a:buNone/>
              <a:defRPr sz="1360"/>
            </a:lvl3pPr>
            <a:lvl4pPr marL="1554434" indent="0">
              <a:buNone/>
              <a:defRPr sz="1133"/>
            </a:lvl4pPr>
            <a:lvl5pPr marL="2072579" indent="0">
              <a:buNone/>
              <a:defRPr sz="1133"/>
            </a:lvl5pPr>
            <a:lvl6pPr marL="2590724" indent="0">
              <a:buNone/>
              <a:defRPr sz="1133"/>
            </a:lvl6pPr>
            <a:lvl7pPr marL="3108869" indent="0">
              <a:buNone/>
              <a:defRPr sz="1133"/>
            </a:lvl7pPr>
            <a:lvl8pPr marL="3627013" indent="0">
              <a:buNone/>
              <a:defRPr sz="1133"/>
            </a:lvl8pPr>
            <a:lvl9pPr marL="4145158" indent="0">
              <a:buNone/>
              <a:defRPr sz="11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887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7245" y="413810"/>
            <a:ext cx="1025271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7245" y="2069042"/>
            <a:ext cx="1025271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7245" y="7203865"/>
            <a:ext cx="267462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64C68-6F9B-40C9-8A3A-0FA7AAD92F70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37635" y="7203865"/>
            <a:ext cx="401193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95335" y="7203865"/>
            <a:ext cx="267462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032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1036290" rtl="0" eaLnBrk="1" latinLnBrk="0" hangingPunct="1">
        <a:lnSpc>
          <a:spcPct val="90000"/>
        </a:lnSpc>
        <a:spcBef>
          <a:spcPct val="0"/>
        </a:spcBef>
        <a:buNone/>
        <a:defRPr sz="498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9072" indent="-259072" algn="l" defTabSz="103629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3173" kern="1200">
          <a:solidFill>
            <a:schemeClr val="tx1"/>
          </a:solidFill>
          <a:latin typeface="+mn-lt"/>
          <a:ea typeface="+mn-ea"/>
          <a:cs typeface="+mn-cs"/>
        </a:defRPr>
      </a:lvl1pPr>
      <a:lvl2pPr marL="77721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720" kern="1200">
          <a:solidFill>
            <a:schemeClr val="tx1"/>
          </a:solidFill>
          <a:latin typeface="+mn-lt"/>
          <a:ea typeface="+mn-ea"/>
          <a:cs typeface="+mn-cs"/>
        </a:defRPr>
      </a:lvl2pPr>
      <a:lvl3pPr marL="1295362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267" kern="1200">
          <a:solidFill>
            <a:schemeClr val="tx1"/>
          </a:solidFill>
          <a:latin typeface="+mn-lt"/>
          <a:ea typeface="+mn-ea"/>
          <a:cs typeface="+mn-cs"/>
        </a:defRPr>
      </a:lvl3pPr>
      <a:lvl4pPr marL="181350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33165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84979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36794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88608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404230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1pPr>
      <a:lvl2pPr marL="518145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103629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3pPr>
      <a:lvl4pPr marL="155443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07257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59072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10886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627013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145158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4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0.xml"/><Relationship Id="rId5" Type="http://schemas.openxmlformats.org/officeDocument/2006/relationships/hyperlink" Target="https://emunix.emich.edu/~schu/MATH_170/Fall09_170/Evening%20session/Unit%203.ppt" TargetMode="External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customXml" Target="../ink/ink11.xml"/><Relationship Id="rId4" Type="http://schemas.openxmlformats.org/officeDocument/2006/relationships/hyperlink" Target="https://emunix.emich.edu/~schu/MATH_170/Fall09_170/Evening%20session/Unit%203.ppt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Linear_regression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7.png"/><Relationship Id="rId4" Type="http://schemas.openxmlformats.org/officeDocument/2006/relationships/customXml" Target="../ink/ink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customXml" Target="../ink/ink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hyperlink" Target="http://clt.astate.edu/crbrown/statchapter12a.ppt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e.buffalo.edu/faculty/azhang/data-mining/pca.ppt" TargetMode="External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customXml" Target="../ink/ink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e.buffalo.edu/faculty/azhang/data-mining/pca.ppt" TargetMode="External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2.png"/><Relationship Id="rId4" Type="http://schemas.openxmlformats.org/officeDocument/2006/relationships/customXml" Target="../ink/ink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Linear_regression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customXml" Target="../ink/ink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munix.emich.edu/~schu/MATH_170/Fall09_170/Evening%20session/Unit%203.ppt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customXml" Target="../ink/ink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2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9.xml"/><Relationship Id="rId5" Type="http://schemas.openxmlformats.org/officeDocument/2006/relationships/hyperlink" Target="https://emunix.emich.edu/~schu/MATH_170/Fall09_170/Evening%20session/Unit%203.ppt" TargetMode="Externa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AC81D62-5B5C-418A-A1AA-D317AA3B74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7636"/>
            <a:ext cx="11887200" cy="6457127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9E3E53C-E702-4976-9ED8-1B2A3602B08D}"/>
                  </a:ext>
                </a:extLst>
              </p14:cNvPr>
              <p14:cNvContentPartPr/>
              <p14:nvPr/>
            </p14:nvContentPartPr>
            <p14:xfrm>
              <a:off x="0" y="452160"/>
              <a:ext cx="11563560" cy="31935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9E3E53C-E702-4976-9ED8-1B2A3602B08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9360" y="442800"/>
                <a:ext cx="11582280" cy="3212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76224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9F5E08CB-3D26-4C49-BFC7-3E02E63E16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533"/>
              <a:t>Negative Correlation Coefficients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23DA2D85-AD30-4BB9-BBBF-10F2E85A3A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</p:txBody>
      </p:sp>
      <p:grpSp>
        <p:nvGrpSpPr>
          <p:cNvPr id="30724" name="Group 4">
            <a:extLst>
              <a:ext uri="{FF2B5EF4-FFF2-40B4-BE49-F238E27FC236}">
                <a16:creationId xmlns:a16="http://schemas.microsoft.com/office/drawing/2014/main" id="{16448D74-5DC3-4860-A1FD-DBDCFD01C391}"/>
              </a:ext>
            </a:extLst>
          </p:cNvPr>
          <p:cNvGrpSpPr>
            <a:grpSpLocks/>
          </p:cNvGrpSpPr>
          <p:nvPr/>
        </p:nvGrpSpPr>
        <p:grpSpPr bwMode="auto">
          <a:xfrm>
            <a:off x="1452881" y="2331721"/>
            <a:ext cx="3076575" cy="2689754"/>
            <a:chOff x="384" y="1296"/>
            <a:chExt cx="1710" cy="1495"/>
          </a:xfrm>
        </p:grpSpPr>
        <p:sp>
          <p:nvSpPr>
            <p:cNvPr id="30725" name="Text Box 5">
              <a:extLst>
                <a:ext uri="{FF2B5EF4-FFF2-40B4-BE49-F238E27FC236}">
                  <a16:creationId xmlns:a16="http://schemas.microsoft.com/office/drawing/2014/main" id="{7D03539F-80E6-452F-BC21-BD0D8996E6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7" y="2352"/>
              <a:ext cx="1144" cy="4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267"/>
                <a:t>Strong Negative</a:t>
              </a:r>
            </a:p>
            <a:p>
              <a:pPr algn="ctr"/>
              <a:r>
                <a:rPr lang="en-US" altLang="en-US" sz="2267" i="1"/>
                <a:t>r</a:t>
              </a:r>
              <a:r>
                <a:rPr lang="en-US" altLang="en-US" sz="2267"/>
                <a:t> = –.8</a:t>
              </a:r>
            </a:p>
          </p:txBody>
        </p:sp>
        <p:pic>
          <p:nvPicPr>
            <p:cNvPr id="30726" name="Picture 6">
              <a:extLst>
                <a:ext uri="{FF2B5EF4-FFF2-40B4-BE49-F238E27FC236}">
                  <a16:creationId xmlns:a16="http://schemas.microsoft.com/office/drawing/2014/main" id="{45F94ADD-716D-45E0-A450-E5BCFC0AE1C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" y="1296"/>
              <a:ext cx="1710" cy="1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0727" name="Group 7">
            <a:extLst>
              <a:ext uri="{FF2B5EF4-FFF2-40B4-BE49-F238E27FC236}">
                <a16:creationId xmlns:a16="http://schemas.microsoft.com/office/drawing/2014/main" id="{7EB2DD6A-AABC-40D7-B9CB-6CB7D651DADE}"/>
              </a:ext>
            </a:extLst>
          </p:cNvPr>
          <p:cNvGrpSpPr>
            <a:grpSpLocks/>
          </p:cNvGrpSpPr>
          <p:nvPr/>
        </p:nvGrpSpPr>
        <p:grpSpPr bwMode="auto">
          <a:xfrm>
            <a:off x="4648201" y="2331721"/>
            <a:ext cx="3076575" cy="2689754"/>
            <a:chOff x="2160" y="1296"/>
            <a:chExt cx="1710" cy="1495"/>
          </a:xfrm>
        </p:grpSpPr>
        <p:sp>
          <p:nvSpPr>
            <p:cNvPr id="30728" name="Text Box 8">
              <a:extLst>
                <a:ext uri="{FF2B5EF4-FFF2-40B4-BE49-F238E27FC236}">
                  <a16:creationId xmlns:a16="http://schemas.microsoft.com/office/drawing/2014/main" id="{30F1C72F-93D7-4C21-B3AF-DA66A00800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20" y="2352"/>
              <a:ext cx="1366" cy="4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267"/>
                <a:t>Moderate Negative</a:t>
              </a:r>
            </a:p>
            <a:p>
              <a:pPr algn="ctr"/>
              <a:r>
                <a:rPr lang="en-US" altLang="en-US" sz="2267" i="1"/>
                <a:t>r</a:t>
              </a:r>
              <a:r>
                <a:rPr lang="en-US" altLang="en-US" sz="2267"/>
                <a:t> = </a:t>
              </a:r>
              <a:r>
                <a:rPr lang="en-US" altLang="en-US" sz="2040"/>
                <a:t>–</a:t>
              </a:r>
              <a:r>
                <a:rPr lang="en-US" altLang="en-US" sz="2267"/>
                <a:t>.5</a:t>
              </a:r>
            </a:p>
          </p:txBody>
        </p:sp>
        <p:pic>
          <p:nvPicPr>
            <p:cNvPr id="30729" name="Picture 9">
              <a:extLst>
                <a:ext uri="{FF2B5EF4-FFF2-40B4-BE49-F238E27FC236}">
                  <a16:creationId xmlns:a16="http://schemas.microsoft.com/office/drawing/2014/main" id="{2AF2DAE1-9881-41FE-A2E9-93D1197A83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0" y="1296"/>
              <a:ext cx="1710" cy="1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0730" name="Group 10">
            <a:extLst>
              <a:ext uri="{FF2B5EF4-FFF2-40B4-BE49-F238E27FC236}">
                <a16:creationId xmlns:a16="http://schemas.microsoft.com/office/drawing/2014/main" id="{FAFB6837-DA1C-408C-A62E-CCA75D89699D}"/>
              </a:ext>
            </a:extLst>
          </p:cNvPr>
          <p:cNvGrpSpPr>
            <a:grpSpLocks/>
          </p:cNvGrpSpPr>
          <p:nvPr/>
        </p:nvGrpSpPr>
        <p:grpSpPr bwMode="auto">
          <a:xfrm>
            <a:off x="7843521" y="2331721"/>
            <a:ext cx="3076575" cy="2689754"/>
            <a:chOff x="3936" y="1296"/>
            <a:chExt cx="1710" cy="1495"/>
          </a:xfrm>
        </p:grpSpPr>
        <p:sp>
          <p:nvSpPr>
            <p:cNvPr id="30731" name="Text Box 11">
              <a:extLst>
                <a:ext uri="{FF2B5EF4-FFF2-40B4-BE49-F238E27FC236}">
                  <a16:creationId xmlns:a16="http://schemas.microsoft.com/office/drawing/2014/main" id="{9759BA28-BB09-4274-98E8-7DCEB93AF3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16" y="2352"/>
              <a:ext cx="801" cy="4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267"/>
                <a:t>Very Weak</a:t>
              </a:r>
            </a:p>
            <a:p>
              <a:pPr algn="ctr"/>
              <a:r>
                <a:rPr lang="en-US" altLang="en-US" sz="2267" i="1"/>
                <a:t>r</a:t>
              </a:r>
              <a:r>
                <a:rPr lang="en-US" altLang="en-US" sz="2267"/>
                <a:t> = </a:t>
              </a:r>
              <a:r>
                <a:rPr lang="en-US" altLang="en-US" sz="2040"/>
                <a:t>–</a:t>
              </a:r>
              <a:r>
                <a:rPr lang="en-US" altLang="en-US" sz="2267"/>
                <a:t>.1</a:t>
              </a:r>
            </a:p>
          </p:txBody>
        </p:sp>
        <p:pic>
          <p:nvPicPr>
            <p:cNvPr id="30732" name="Picture 12">
              <a:extLst>
                <a:ext uri="{FF2B5EF4-FFF2-40B4-BE49-F238E27FC236}">
                  <a16:creationId xmlns:a16="http://schemas.microsoft.com/office/drawing/2014/main" id="{5335B1D8-F0F9-43A9-B298-5024232DA85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36" y="1296"/>
              <a:ext cx="1710" cy="1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0733" name="Rectangle 13">
            <a:extLst>
              <a:ext uri="{FF2B5EF4-FFF2-40B4-BE49-F238E27FC236}">
                <a16:creationId xmlns:a16="http://schemas.microsoft.com/office/drawing/2014/main" id="{6E630FA1-F032-4D3F-AC81-8C64837575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1080" y="1468120"/>
            <a:ext cx="9326880" cy="5302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627"/>
              <a:t>Examples of negative correlation</a:t>
            </a:r>
          </a:p>
          <a:p>
            <a:endParaRPr lang="en-US" altLang="en-US" sz="3627"/>
          </a:p>
          <a:p>
            <a:endParaRPr lang="en-US" altLang="en-US" sz="3627"/>
          </a:p>
          <a:p>
            <a:endParaRPr lang="en-US" altLang="en-US" sz="3627"/>
          </a:p>
          <a:p>
            <a:endParaRPr lang="en-US" altLang="en-US" sz="3627"/>
          </a:p>
          <a:p>
            <a:endParaRPr lang="en-US" altLang="en-US" sz="3627"/>
          </a:p>
          <a:p>
            <a:r>
              <a:rPr lang="en-US" altLang="en-US" sz="3627"/>
              <a:t>In general, if the correlation is visible to the eye, then it is likely to be strong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543E7C6-35DA-4274-8314-1439A2B79A09}"/>
              </a:ext>
            </a:extLst>
          </p:cNvPr>
          <p:cNvSpPr txBox="1"/>
          <p:nvPr/>
        </p:nvSpPr>
        <p:spPr>
          <a:xfrm>
            <a:off x="-46972" y="7403068"/>
            <a:ext cx="8915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5"/>
              </a:rPr>
              <a:t>https://emunix.emich.edu/~schu/MATH_170/Fall09_170/Evening%20session/Unit%203.ppt</a:t>
            </a:r>
            <a:r>
              <a:rPr lang="en-US" dirty="0"/>
              <a:t>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8BF4B24-2F05-406E-ADC7-58381E518CE9}"/>
                  </a:ext>
                </a:extLst>
              </p14:cNvPr>
              <p14:cNvContentPartPr/>
              <p14:nvPr/>
            </p14:nvContentPartPr>
            <p14:xfrm>
              <a:off x="1963080" y="2604240"/>
              <a:ext cx="9863640" cy="5040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8BF4B24-2F05-406E-ADC7-58381E518CE9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953720" y="2594880"/>
                <a:ext cx="9882360" cy="5059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A3003573-F1E2-494E-A317-716F1459DF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Nonlinear versus No Correlation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10B5E89C-469D-4D92-96C6-845980C8DF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</p:txBody>
      </p:sp>
      <p:grpSp>
        <p:nvGrpSpPr>
          <p:cNvPr id="31748" name="Group 4">
            <a:extLst>
              <a:ext uri="{FF2B5EF4-FFF2-40B4-BE49-F238E27FC236}">
                <a16:creationId xmlns:a16="http://schemas.microsoft.com/office/drawing/2014/main" id="{4DBA1C13-2DBB-4484-B10B-D4C344465436}"/>
              </a:ext>
            </a:extLst>
          </p:cNvPr>
          <p:cNvGrpSpPr>
            <a:grpSpLocks/>
          </p:cNvGrpSpPr>
          <p:nvPr/>
        </p:nvGrpSpPr>
        <p:grpSpPr bwMode="auto">
          <a:xfrm>
            <a:off x="2143761" y="2245361"/>
            <a:ext cx="3076575" cy="2427076"/>
            <a:chOff x="930" y="1296"/>
            <a:chExt cx="1710" cy="1349"/>
          </a:xfrm>
        </p:grpSpPr>
        <p:sp>
          <p:nvSpPr>
            <p:cNvPr id="31749" name="Text Box 5">
              <a:extLst>
                <a:ext uri="{FF2B5EF4-FFF2-40B4-BE49-F238E27FC236}">
                  <a16:creationId xmlns:a16="http://schemas.microsoft.com/office/drawing/2014/main" id="{F50861B6-B3D8-4E2F-B4BE-5792A79856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28" y="2400"/>
              <a:ext cx="1327" cy="2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267"/>
                <a:t>Nonlinear Relation</a:t>
              </a:r>
            </a:p>
          </p:txBody>
        </p:sp>
        <p:pic>
          <p:nvPicPr>
            <p:cNvPr id="31750" name="Picture 6">
              <a:extLst>
                <a:ext uri="{FF2B5EF4-FFF2-40B4-BE49-F238E27FC236}">
                  <a16:creationId xmlns:a16="http://schemas.microsoft.com/office/drawing/2014/main" id="{72B06B28-130C-49E3-997D-28D6200ABD8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0" y="1296"/>
              <a:ext cx="1710" cy="1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1751" name="Group 7">
            <a:extLst>
              <a:ext uri="{FF2B5EF4-FFF2-40B4-BE49-F238E27FC236}">
                <a16:creationId xmlns:a16="http://schemas.microsoft.com/office/drawing/2014/main" id="{F2718FCC-D87C-4AC1-A807-4AFCF1E00731}"/>
              </a:ext>
            </a:extLst>
          </p:cNvPr>
          <p:cNvGrpSpPr>
            <a:grpSpLocks/>
          </p:cNvGrpSpPr>
          <p:nvPr/>
        </p:nvGrpSpPr>
        <p:grpSpPr bwMode="auto">
          <a:xfrm>
            <a:off x="6321426" y="2331721"/>
            <a:ext cx="3076575" cy="2427076"/>
            <a:chOff x="3090" y="1296"/>
            <a:chExt cx="1710" cy="1349"/>
          </a:xfrm>
        </p:grpSpPr>
        <p:sp>
          <p:nvSpPr>
            <p:cNvPr id="31752" name="Text Box 8">
              <a:extLst>
                <a:ext uri="{FF2B5EF4-FFF2-40B4-BE49-F238E27FC236}">
                  <a16:creationId xmlns:a16="http://schemas.microsoft.com/office/drawing/2014/main" id="{18ADB2F1-62A9-44B9-BB2B-F3A5307614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23" y="2400"/>
              <a:ext cx="869" cy="2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267"/>
                <a:t>No Relation</a:t>
              </a:r>
            </a:p>
          </p:txBody>
        </p:sp>
        <p:pic>
          <p:nvPicPr>
            <p:cNvPr id="31753" name="Picture 9">
              <a:extLst>
                <a:ext uri="{FF2B5EF4-FFF2-40B4-BE49-F238E27FC236}">
                  <a16:creationId xmlns:a16="http://schemas.microsoft.com/office/drawing/2014/main" id="{2360B1E0-CB35-4F2E-9570-D87FC924725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90" y="1296"/>
              <a:ext cx="1710" cy="1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1754" name="Rectangle 10">
            <a:extLst>
              <a:ext uri="{FF2B5EF4-FFF2-40B4-BE49-F238E27FC236}">
                <a16:creationId xmlns:a16="http://schemas.microsoft.com/office/drawing/2014/main" id="{8EFF8B0B-8804-4A39-BDCE-33361E744D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3800" y="1640840"/>
            <a:ext cx="9326880" cy="5302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627"/>
              <a:t>Nonlinear correlation and no correlation</a:t>
            </a:r>
          </a:p>
          <a:p>
            <a:endParaRPr lang="en-US" altLang="en-US" sz="3627"/>
          </a:p>
          <a:p>
            <a:endParaRPr lang="en-US" altLang="en-US" sz="3627"/>
          </a:p>
          <a:p>
            <a:endParaRPr lang="en-US" altLang="en-US" sz="3627"/>
          </a:p>
          <a:p>
            <a:endParaRPr lang="en-US" altLang="en-US" sz="3627"/>
          </a:p>
          <a:p>
            <a:r>
              <a:rPr lang="en-US" altLang="en-US" sz="3627"/>
              <a:t>Both sets of variables have </a:t>
            </a:r>
            <a:r>
              <a:rPr lang="en-US" altLang="en-US" sz="3627" i="1"/>
              <a:t>r</a:t>
            </a:r>
            <a:r>
              <a:rPr lang="en-US" altLang="en-US" sz="3627"/>
              <a:t> = 0.1, but the difference is that the nonlinear relation shows a clear pattern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E6166CE-0CCC-4865-8E16-1D9959487A4E}"/>
              </a:ext>
            </a:extLst>
          </p:cNvPr>
          <p:cNvSpPr txBox="1"/>
          <p:nvPr/>
        </p:nvSpPr>
        <p:spPr>
          <a:xfrm>
            <a:off x="-46972" y="7403068"/>
            <a:ext cx="8915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https://emunix.emich.edu/~schu/MATH_170/Fall09_170/Evening%20session/Unit%203.ppt</a:t>
            </a:r>
            <a:r>
              <a:rPr lang="en-US" dirty="0"/>
              <a:t>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79F9FD5-C9B8-4336-A389-3330988CA5CF}"/>
                  </a:ext>
                </a:extLst>
              </p14:cNvPr>
              <p14:cNvContentPartPr/>
              <p14:nvPr/>
            </p14:nvContentPartPr>
            <p14:xfrm>
              <a:off x="973440" y="1469880"/>
              <a:ext cx="10885680" cy="61052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79F9FD5-C9B8-4336-A389-3330988CA5CF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64080" y="1460520"/>
                <a:ext cx="10904400" cy="6123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DAC39BD-9B09-4ABA-A2A2-24D91EB28839}"/>
              </a:ext>
            </a:extLst>
          </p:cNvPr>
          <p:cNvGrpSpPr/>
          <p:nvPr/>
        </p:nvGrpSpPr>
        <p:grpSpPr>
          <a:xfrm>
            <a:off x="7033364" y="2698511"/>
            <a:ext cx="4647157" cy="5029955"/>
            <a:chOff x="7033364" y="2698511"/>
            <a:chExt cx="4647157" cy="5029955"/>
          </a:xfrm>
        </p:grpSpPr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34E04597-A250-4319-9D7D-4B0A78CAC88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33364" y="2698511"/>
              <a:ext cx="3615586" cy="45523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EB16FC3D-5000-41C9-9AB3-9E1AD5A9C825}"/>
                </a:ext>
              </a:extLst>
            </p:cNvPr>
            <p:cNvSpPr txBox="1"/>
            <p:nvPr/>
          </p:nvSpPr>
          <p:spPr>
            <a:xfrm>
              <a:off x="7033364" y="7359134"/>
              <a:ext cx="4647157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>
                  <a:hlinkClick r:id="rId3"/>
                </a:rPr>
                <a:t>https://en.wikipedia.org/wiki/Linear_regression</a:t>
              </a:r>
              <a:r>
                <a:rPr lang="en-US"/>
                <a:t> </a:t>
              </a:r>
              <a:endParaRPr lang="en-US" dirty="0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A95B9B6B-6E77-4619-845F-F09A16DFE4A2}"/>
              </a:ext>
            </a:extLst>
          </p:cNvPr>
          <p:cNvSpPr txBox="1"/>
          <p:nvPr/>
        </p:nvSpPr>
        <p:spPr>
          <a:xfrm>
            <a:off x="391439" y="388400"/>
            <a:ext cx="59436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4000" b="0" i="0" dirty="0">
                <a:solidFill>
                  <a:srgbClr val="000000"/>
                </a:solidFill>
                <a:effectLst/>
                <a:latin typeface="Linux Libertine"/>
              </a:rPr>
              <a:t>Linear regression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3AF657D7-5F57-4849-BF1D-6FD1C4CE06D8}"/>
                  </a:ext>
                </a:extLst>
              </p14:cNvPr>
              <p14:cNvContentPartPr/>
              <p14:nvPr/>
            </p14:nvContentPartPr>
            <p14:xfrm>
              <a:off x="100080" y="140400"/>
              <a:ext cx="11702520" cy="67762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3AF657D7-5F57-4849-BF1D-6FD1C4CE06D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0720" y="131040"/>
                <a:ext cx="11721240" cy="6795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91760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D1DFA80-C7F6-4EB5-ABF2-3F4B2C11F2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8473" y="1179476"/>
            <a:ext cx="8516634" cy="678375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9EB26EB-8FD9-45FC-BB98-CBE7E430BF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81543" y="0"/>
            <a:ext cx="11382375" cy="128587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7D7D59FD-95DB-4B77-900A-A3C7B0E467B8}"/>
                  </a:ext>
                </a:extLst>
              </p14:cNvPr>
              <p14:cNvContentPartPr/>
              <p14:nvPr/>
            </p14:nvContentPartPr>
            <p14:xfrm>
              <a:off x="77760" y="538200"/>
              <a:ext cx="9054000" cy="716544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7D7D59FD-95DB-4B77-900A-A3C7B0E467B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8400" y="528840"/>
                <a:ext cx="9072720" cy="7184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06898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7E7759E-E631-4B66-95AE-496ED0AD68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86097"/>
            <a:ext cx="11887200" cy="6000206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D2C586D-EA80-48A3-9F0F-54C2E0067786}"/>
                  </a:ext>
                </a:extLst>
              </p14:cNvPr>
              <p14:cNvContentPartPr/>
              <p14:nvPr/>
            </p14:nvContentPartPr>
            <p14:xfrm>
              <a:off x="131400" y="284760"/>
              <a:ext cx="11730600" cy="66578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D2C586D-EA80-48A3-9F0F-54C2E006778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2040" y="275400"/>
                <a:ext cx="11749320" cy="6676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90642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7E41590-58B4-429E-856D-0FE288AC5653}"/>
              </a:ext>
            </a:extLst>
          </p:cNvPr>
          <p:cNvSpPr txBox="1"/>
          <p:nvPr/>
        </p:nvSpPr>
        <p:spPr>
          <a:xfrm>
            <a:off x="46973" y="7359134"/>
            <a:ext cx="5943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http://clt.astate.edu/crbrown/statchapter12a.ppt</a:t>
            </a:r>
            <a:r>
              <a:rPr lang="en-US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774B91-3BFE-42C3-B204-BF30B9A0D6F2}"/>
              </a:ext>
            </a:extLst>
          </p:cNvPr>
          <p:cNvSpPr txBox="1"/>
          <p:nvPr/>
        </p:nvSpPr>
        <p:spPr>
          <a:xfrm>
            <a:off x="450936" y="350729"/>
            <a:ext cx="10853803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u="sng" dirty="0"/>
              <a:t>HW 2:   Partial draft of paper  (due Friday 4/30)</a:t>
            </a:r>
          </a:p>
          <a:p>
            <a:endParaRPr lang="en-US" sz="2800" dirty="0"/>
          </a:p>
          <a:p>
            <a:r>
              <a:rPr lang="en-US" sz="2800" b="1" dirty="0"/>
              <a:t>Data description:</a:t>
            </a:r>
          </a:p>
          <a:p>
            <a:r>
              <a:rPr lang="en-US" sz="2800" dirty="0"/>
              <a:t>Describe data including number of data points and dimension.  Consider using statistics, graphical representations (</a:t>
            </a:r>
            <a:r>
              <a:rPr lang="en-US" sz="2800" dirty="0" err="1"/>
              <a:t>eg</a:t>
            </a:r>
            <a:r>
              <a:rPr lang="en-US" sz="2800" dirty="0"/>
              <a:t> PCA), clustering to also describe data.</a:t>
            </a:r>
          </a:p>
          <a:p>
            <a:endParaRPr lang="en-US" sz="2800" dirty="0"/>
          </a:p>
          <a:p>
            <a:r>
              <a:rPr lang="en-US" sz="2800" b="1" dirty="0"/>
              <a:t>Appendix (or part of main paper, depending on results):</a:t>
            </a:r>
          </a:p>
          <a:p>
            <a:r>
              <a:rPr lang="en-US" sz="2800" dirty="0"/>
              <a:t>Analyze your data using some of the techniques covered in class/labs.  Include a 1+  paragraph description of the results.  </a:t>
            </a:r>
          </a:p>
          <a:p>
            <a:endParaRPr lang="en-US" sz="2800" dirty="0"/>
          </a:p>
          <a:p>
            <a:r>
              <a:rPr lang="en-US" sz="2800" dirty="0"/>
              <a:t>Not all techniques are good for all data.  Explaining why a technique is not good for your data should be included in your paper.</a:t>
            </a:r>
          </a:p>
          <a:p>
            <a:endParaRPr lang="en-US" sz="2800" dirty="0"/>
          </a:p>
          <a:p>
            <a:r>
              <a:rPr lang="en-US" sz="2800" i="1" u="sng" dirty="0"/>
              <a:t>HW 3 (due Friday May 7): </a:t>
            </a:r>
            <a:r>
              <a:rPr lang="en-US" sz="2800" dirty="0"/>
              <a:t>  Create an artificial data set to illustrate something covered in class that I can use in a review. </a:t>
            </a:r>
          </a:p>
          <a:p>
            <a:endParaRPr lang="en-US" sz="2800" dirty="0"/>
          </a:p>
          <a:p>
            <a:endParaRPr lang="en-US" sz="28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F9BA5BB-3EA4-4A3D-9E75-DB39C055A750}"/>
                  </a:ext>
                </a:extLst>
              </p14:cNvPr>
              <p14:cNvContentPartPr/>
              <p14:nvPr/>
            </p14:nvContentPartPr>
            <p14:xfrm>
              <a:off x="0" y="208080"/>
              <a:ext cx="11598840" cy="70588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F9BA5BB-3EA4-4A3D-9E75-DB39C055A75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9360" y="198720"/>
                <a:ext cx="11617560" cy="7077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5258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A31C21C-C2C0-47F9-B3FA-6CCA25380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D236A-634D-4FD8-8810-B8769E810523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D9055FA7-66C1-47AF-9AC4-F19722D281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39240" y="259080"/>
            <a:ext cx="8808720" cy="1295400"/>
          </a:xfrm>
        </p:spPr>
        <p:txBody>
          <a:bodyPr/>
          <a:lstStyle/>
          <a:p>
            <a:r>
              <a:rPr lang="da-DK" altLang="en-US" sz="4533"/>
              <a:t>PCA on all Genes</a:t>
            </a:r>
            <a:br>
              <a:rPr lang="da-DK" altLang="en-US" sz="4533"/>
            </a:br>
            <a:r>
              <a:rPr lang="da-DK" altLang="en-US" sz="3853"/>
              <a:t>Leukemia data, precursor B and T</a:t>
            </a:r>
          </a:p>
        </p:txBody>
      </p:sp>
      <p:grpSp>
        <p:nvGrpSpPr>
          <p:cNvPr id="24579" name="Group 3">
            <a:extLst>
              <a:ext uri="{FF2B5EF4-FFF2-40B4-BE49-F238E27FC236}">
                <a16:creationId xmlns:a16="http://schemas.microsoft.com/office/drawing/2014/main" id="{E92C3DF6-E8FD-47EB-B16F-C14358248D71}"/>
              </a:ext>
            </a:extLst>
          </p:cNvPr>
          <p:cNvGrpSpPr>
            <a:grpSpLocks/>
          </p:cNvGrpSpPr>
          <p:nvPr/>
        </p:nvGrpSpPr>
        <p:grpSpPr bwMode="auto">
          <a:xfrm>
            <a:off x="2802255" y="2335319"/>
            <a:ext cx="6649720" cy="5019675"/>
            <a:chOff x="1066" y="907"/>
            <a:chExt cx="3810" cy="2954"/>
          </a:xfrm>
        </p:grpSpPr>
        <p:sp>
          <p:nvSpPr>
            <p:cNvPr id="24580" name="Rectangle 4">
              <a:extLst>
                <a:ext uri="{FF2B5EF4-FFF2-40B4-BE49-F238E27FC236}">
                  <a16:creationId xmlns:a16="http://schemas.microsoft.com/office/drawing/2014/main" id="{B25330EE-549A-49E7-8320-15A7F28DF0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4" y="958"/>
              <a:ext cx="3742" cy="2903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FFFF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40"/>
            </a:p>
          </p:txBody>
        </p:sp>
        <p:pic>
          <p:nvPicPr>
            <p:cNvPr id="24581" name="Picture 5">
              <a:extLst>
                <a:ext uri="{FF2B5EF4-FFF2-40B4-BE49-F238E27FC236}">
                  <a16:creationId xmlns:a16="http://schemas.microsoft.com/office/drawing/2014/main" id="{226A8526-105B-4704-AB16-4D924FF293B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6" y="907"/>
              <a:ext cx="3787" cy="29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24582" name="Rectangle 6">
            <a:extLst>
              <a:ext uri="{FF2B5EF4-FFF2-40B4-BE49-F238E27FC236}">
                <a16:creationId xmlns:a16="http://schemas.microsoft.com/office/drawing/2014/main" id="{A09F50EC-B4F3-4B94-A4CB-5EAA908109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3760" y="1554480"/>
            <a:ext cx="7916333" cy="527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da-DK" altLang="en-US" sz="3173"/>
              <a:t>Plot of 34 patients, dimension of 8973 genes reduced to 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03C1825-894D-4584-90B6-90D471A57696}"/>
              </a:ext>
            </a:extLst>
          </p:cNvPr>
          <p:cNvSpPr txBox="1"/>
          <p:nvPr/>
        </p:nvSpPr>
        <p:spPr>
          <a:xfrm>
            <a:off x="24913" y="7407933"/>
            <a:ext cx="10104120" cy="4062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40" dirty="0">
                <a:hlinkClick r:id="rId3"/>
              </a:rPr>
              <a:t>www.cse.buffalo.edu/faculty/azhang/data-mining/pca.ppt</a:t>
            </a:r>
            <a:r>
              <a:rPr lang="en-US" sz="2040" dirty="0"/>
              <a:t>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86ADC69-5758-4028-A149-3DD9924183BB}"/>
                  </a:ext>
                </a:extLst>
              </p14:cNvPr>
              <p14:cNvContentPartPr/>
              <p14:nvPr/>
            </p14:nvContentPartPr>
            <p14:xfrm>
              <a:off x="216360" y="2100960"/>
              <a:ext cx="8778600" cy="53020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86ADC69-5758-4028-A149-3DD9924183B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7000" y="2091600"/>
                <a:ext cx="8797320" cy="5320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767D138B-58C3-46BC-8C55-9E452A677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94ED8-F278-45FB-974F-8369D29663A5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C336AA21-628C-4224-9209-06F5D4F3C0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52880" y="0"/>
            <a:ext cx="8808720" cy="1295400"/>
          </a:xfrm>
        </p:spPr>
        <p:txBody>
          <a:bodyPr/>
          <a:lstStyle/>
          <a:p>
            <a:r>
              <a:rPr lang="da-DK" altLang="en-US" sz="4307"/>
              <a:t>PCA on 100 top significant genes </a:t>
            </a:r>
            <a:br>
              <a:rPr lang="da-DK" altLang="en-US" sz="4307"/>
            </a:br>
            <a:r>
              <a:rPr lang="da-DK" altLang="en-US" sz="4307"/>
              <a:t> </a:t>
            </a:r>
            <a:r>
              <a:rPr lang="da-DK" altLang="en-US" sz="3853"/>
              <a:t>Leukemia data, precursor B and T</a:t>
            </a:r>
          </a:p>
        </p:txBody>
      </p:sp>
      <p:grpSp>
        <p:nvGrpSpPr>
          <p:cNvPr id="25603" name="Group 3">
            <a:extLst>
              <a:ext uri="{FF2B5EF4-FFF2-40B4-BE49-F238E27FC236}">
                <a16:creationId xmlns:a16="http://schemas.microsoft.com/office/drawing/2014/main" id="{24435AA3-79A3-4383-AA70-A2CA6D0E9D87}"/>
              </a:ext>
            </a:extLst>
          </p:cNvPr>
          <p:cNvGrpSpPr>
            <a:grpSpLocks/>
          </p:cNvGrpSpPr>
          <p:nvPr/>
        </p:nvGrpSpPr>
        <p:grpSpPr bwMode="auto">
          <a:xfrm>
            <a:off x="2312882" y="2212976"/>
            <a:ext cx="7713028" cy="5222981"/>
            <a:chOff x="884" y="958"/>
            <a:chExt cx="4287" cy="2903"/>
          </a:xfrm>
        </p:grpSpPr>
        <p:sp>
          <p:nvSpPr>
            <p:cNvPr id="25604" name="Rectangle 4">
              <a:extLst>
                <a:ext uri="{FF2B5EF4-FFF2-40B4-BE49-F238E27FC236}">
                  <a16:creationId xmlns:a16="http://schemas.microsoft.com/office/drawing/2014/main" id="{E2358B8A-9AA7-4651-B6B9-0D5B2B6C7E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4" y="958"/>
              <a:ext cx="4287" cy="2903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FFFF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40"/>
            </a:p>
          </p:txBody>
        </p:sp>
        <p:pic>
          <p:nvPicPr>
            <p:cNvPr id="25605" name="Picture 5">
              <a:extLst>
                <a:ext uri="{FF2B5EF4-FFF2-40B4-BE49-F238E27FC236}">
                  <a16:creationId xmlns:a16="http://schemas.microsoft.com/office/drawing/2014/main" id="{90561E63-C1AD-4DD6-BFC9-EC427FDF09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4" y="958"/>
              <a:ext cx="4287" cy="2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25606" name="Rectangle 6">
            <a:extLst>
              <a:ext uri="{FF2B5EF4-FFF2-40B4-BE49-F238E27FC236}">
                <a16:creationId xmlns:a16="http://schemas.microsoft.com/office/drawing/2014/main" id="{EE772766-839F-40CC-A5C1-C1EF6BF9DF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0120" y="1468120"/>
            <a:ext cx="8484870" cy="527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da-DK" altLang="en-US" sz="3173"/>
              <a:t>Plot of 34 patients, dimension of 100 genes reduced to 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B7B260-E874-49A9-8C7F-018EAD054B41}"/>
              </a:ext>
            </a:extLst>
          </p:cNvPr>
          <p:cNvSpPr txBox="1"/>
          <p:nvPr/>
        </p:nvSpPr>
        <p:spPr>
          <a:xfrm>
            <a:off x="24913" y="7407933"/>
            <a:ext cx="10104120" cy="4062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40" dirty="0">
                <a:hlinkClick r:id="rId3"/>
              </a:rPr>
              <a:t>www.cse.buffalo.edu/faculty/azhang/data-mining/pca.ppt</a:t>
            </a:r>
            <a:r>
              <a:rPr lang="en-US" sz="2040" dirty="0"/>
              <a:t>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676D6EA-461C-4184-8F22-C63806F6C637}"/>
                  </a:ext>
                </a:extLst>
              </p14:cNvPr>
              <p14:cNvContentPartPr/>
              <p14:nvPr/>
            </p14:nvContentPartPr>
            <p14:xfrm>
              <a:off x="2659680" y="580320"/>
              <a:ext cx="6345360" cy="67186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676D6EA-461C-4184-8F22-C63806F6C63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650320" y="570960"/>
                <a:ext cx="6364080" cy="6737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34E04597-A250-4319-9D7D-4B0A78CAC8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364" y="2698511"/>
            <a:ext cx="3615586" cy="4552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B16FC3D-5000-41C9-9AB3-9E1AD5A9C825}"/>
              </a:ext>
            </a:extLst>
          </p:cNvPr>
          <p:cNvSpPr txBox="1"/>
          <p:nvPr/>
        </p:nvSpPr>
        <p:spPr>
          <a:xfrm>
            <a:off x="7033364" y="7359134"/>
            <a:ext cx="46471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>
                <a:hlinkClick r:id="rId3"/>
              </a:rPr>
              <a:t>https://en.wikipedia.org/wiki/Linear_regression</a:t>
            </a:r>
            <a:r>
              <a:rPr lang="en-US"/>
              <a:t> 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95B9B6B-6E77-4619-845F-F09A16DFE4A2}"/>
              </a:ext>
            </a:extLst>
          </p:cNvPr>
          <p:cNvSpPr txBox="1"/>
          <p:nvPr/>
        </p:nvSpPr>
        <p:spPr>
          <a:xfrm>
            <a:off x="391439" y="388400"/>
            <a:ext cx="59436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4000" b="0" i="0" dirty="0">
                <a:solidFill>
                  <a:srgbClr val="000000"/>
                </a:solidFill>
                <a:effectLst/>
                <a:latin typeface="Linux Libertine"/>
              </a:rPr>
              <a:t>Linear regression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5B2B34D3-1987-46D4-ABED-1341C3ACF0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435" y="2493920"/>
            <a:ext cx="3615586" cy="4552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85D5C8D-1BC3-4FC1-8417-1B4855B26AAA}"/>
                  </a:ext>
                </a:extLst>
              </p14:cNvPr>
              <p14:cNvContentPartPr/>
              <p14:nvPr/>
            </p14:nvContentPartPr>
            <p14:xfrm>
              <a:off x="195840" y="209520"/>
              <a:ext cx="11644200" cy="68983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85D5C8D-1BC3-4FC1-8417-1B4855B26AA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86480" y="200160"/>
                <a:ext cx="11662920" cy="6917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31388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F7DEE2BB-43D5-402C-A550-6AC7F76BC3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Linear Correlations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CE0AA796-91EC-4216-89ED-9EF9B73DC8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Linear relations or </a:t>
            </a:r>
            <a:r>
              <a:rPr lang="en-US" altLang="en-US">
                <a:solidFill>
                  <a:srgbClr val="FF0000"/>
                </a:solidFill>
              </a:rPr>
              <a:t>linear correlations</a:t>
            </a:r>
            <a:r>
              <a:rPr lang="en-US" altLang="en-US"/>
              <a:t> have points that cluster around </a:t>
            </a:r>
            <a:r>
              <a:rPr lang="en-US" altLang="en-US" u="sng"/>
              <a:t>a line</a:t>
            </a:r>
          </a:p>
          <a:p>
            <a:r>
              <a:rPr lang="en-US" altLang="en-US"/>
              <a:t>Linear relations can be either </a:t>
            </a:r>
            <a:r>
              <a:rPr lang="en-US" altLang="en-US" u="sng">
                <a:solidFill>
                  <a:srgbClr val="FF0000"/>
                </a:solidFill>
              </a:rPr>
              <a:t>positive</a:t>
            </a:r>
            <a:r>
              <a:rPr lang="en-US" altLang="en-US"/>
              <a:t> (the points slants upwards to the right) or </a:t>
            </a:r>
            <a:r>
              <a:rPr lang="en-US" altLang="en-US" u="sng">
                <a:solidFill>
                  <a:srgbClr val="FF0000"/>
                </a:solidFill>
              </a:rPr>
              <a:t>negative</a:t>
            </a:r>
            <a:r>
              <a:rPr lang="en-US" altLang="en-US">
                <a:solidFill>
                  <a:srgbClr val="FF0000"/>
                </a:solidFill>
              </a:rPr>
              <a:t> </a:t>
            </a:r>
            <a:r>
              <a:rPr lang="en-US" altLang="en-US"/>
              <a:t>(the points slant downwards to the right)</a:t>
            </a:r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</p:txBody>
      </p:sp>
      <p:pic>
        <p:nvPicPr>
          <p:cNvPr id="18436" name="Picture 4">
            <a:extLst>
              <a:ext uri="{FF2B5EF4-FFF2-40B4-BE49-F238E27FC236}">
                <a16:creationId xmlns:a16="http://schemas.microsoft.com/office/drawing/2014/main" id="{F6AF6221-CC32-49FA-A260-045C5B6774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3720" y="4641851"/>
            <a:ext cx="5181600" cy="2200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0B1768A-4C7F-40A8-8084-61194AF7F685}"/>
              </a:ext>
            </a:extLst>
          </p:cNvPr>
          <p:cNvSpPr txBox="1"/>
          <p:nvPr/>
        </p:nvSpPr>
        <p:spPr>
          <a:xfrm>
            <a:off x="-46972" y="7403068"/>
            <a:ext cx="8915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https://emunix.emich.edu/~schu/MATH_170/Fall09_170/Evening%20session/Unit%203.ppt</a:t>
            </a:r>
            <a:r>
              <a:rPr lang="en-US" dirty="0"/>
              <a:t>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B5BE0A5-1FAC-497D-89E6-BD63AB063C33}"/>
                  </a:ext>
                </a:extLst>
              </p14:cNvPr>
              <p14:cNvContentPartPr/>
              <p14:nvPr/>
            </p14:nvContentPartPr>
            <p14:xfrm>
              <a:off x="4074840" y="2414880"/>
              <a:ext cx="7614000" cy="42170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B5BE0A5-1FAC-497D-89E6-BD63AB063C3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065480" y="2405520"/>
                <a:ext cx="7632720" cy="4235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D9BE22F5-FB4B-4842-96B7-9C738266D5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Positive Correlation Coefficients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63A672D0-E6F0-4546-9814-F408ADE710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pPr>
              <a:buFontTx/>
              <a:buNone/>
            </a:pPr>
            <a:endParaRPr lang="en-US" altLang="en-US"/>
          </a:p>
        </p:txBody>
      </p:sp>
      <p:grpSp>
        <p:nvGrpSpPr>
          <p:cNvPr id="29700" name="Group 4">
            <a:extLst>
              <a:ext uri="{FF2B5EF4-FFF2-40B4-BE49-F238E27FC236}">
                <a16:creationId xmlns:a16="http://schemas.microsoft.com/office/drawing/2014/main" id="{A321564F-8FAA-4627-891A-13B84888B343}"/>
              </a:ext>
            </a:extLst>
          </p:cNvPr>
          <p:cNvGrpSpPr>
            <a:grpSpLocks/>
          </p:cNvGrpSpPr>
          <p:nvPr/>
        </p:nvGrpSpPr>
        <p:grpSpPr bwMode="auto">
          <a:xfrm>
            <a:off x="1452881" y="2331721"/>
            <a:ext cx="3076575" cy="2689754"/>
            <a:chOff x="384" y="1296"/>
            <a:chExt cx="1710" cy="1495"/>
          </a:xfrm>
        </p:grpSpPr>
        <p:sp>
          <p:nvSpPr>
            <p:cNvPr id="29701" name="Text Box 5">
              <a:extLst>
                <a:ext uri="{FF2B5EF4-FFF2-40B4-BE49-F238E27FC236}">
                  <a16:creationId xmlns:a16="http://schemas.microsoft.com/office/drawing/2014/main" id="{1E39B861-2B44-4667-B5F9-B79B17B6BD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0" y="2352"/>
              <a:ext cx="1077" cy="4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267"/>
                <a:t>Strong Positive</a:t>
              </a:r>
            </a:p>
            <a:p>
              <a:pPr algn="ctr"/>
              <a:r>
                <a:rPr lang="en-US" altLang="en-US" sz="2267" i="1"/>
                <a:t>r</a:t>
              </a:r>
              <a:r>
                <a:rPr lang="en-US" altLang="en-US" sz="2267"/>
                <a:t> = .8</a:t>
              </a:r>
            </a:p>
          </p:txBody>
        </p:sp>
        <p:pic>
          <p:nvPicPr>
            <p:cNvPr id="29702" name="Picture 6">
              <a:extLst>
                <a:ext uri="{FF2B5EF4-FFF2-40B4-BE49-F238E27FC236}">
                  <a16:creationId xmlns:a16="http://schemas.microsoft.com/office/drawing/2014/main" id="{13DBAEAD-34C4-4B90-BF38-2EAE4799BA6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" y="1296"/>
              <a:ext cx="1710" cy="1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9703" name="Group 7">
            <a:extLst>
              <a:ext uri="{FF2B5EF4-FFF2-40B4-BE49-F238E27FC236}">
                <a16:creationId xmlns:a16="http://schemas.microsoft.com/office/drawing/2014/main" id="{1BEB9DE9-5D51-4BE5-86BF-E2DB85FCAFEE}"/>
              </a:ext>
            </a:extLst>
          </p:cNvPr>
          <p:cNvGrpSpPr>
            <a:grpSpLocks/>
          </p:cNvGrpSpPr>
          <p:nvPr/>
        </p:nvGrpSpPr>
        <p:grpSpPr bwMode="auto">
          <a:xfrm>
            <a:off x="4648201" y="2331721"/>
            <a:ext cx="3076575" cy="2689754"/>
            <a:chOff x="2160" y="1296"/>
            <a:chExt cx="1710" cy="1495"/>
          </a:xfrm>
        </p:grpSpPr>
        <p:sp>
          <p:nvSpPr>
            <p:cNvPr id="29704" name="Text Box 8">
              <a:extLst>
                <a:ext uri="{FF2B5EF4-FFF2-40B4-BE49-F238E27FC236}">
                  <a16:creationId xmlns:a16="http://schemas.microsoft.com/office/drawing/2014/main" id="{1A634468-D0A8-49D7-A9C1-076FC96055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3" y="2352"/>
              <a:ext cx="1299" cy="4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267"/>
                <a:t>Moderate Positive</a:t>
              </a:r>
            </a:p>
            <a:p>
              <a:pPr algn="ctr"/>
              <a:r>
                <a:rPr lang="en-US" altLang="en-US" sz="2267" i="1"/>
                <a:t>r</a:t>
              </a:r>
              <a:r>
                <a:rPr lang="en-US" altLang="en-US" sz="2267"/>
                <a:t> = .5</a:t>
              </a:r>
            </a:p>
          </p:txBody>
        </p:sp>
        <p:pic>
          <p:nvPicPr>
            <p:cNvPr id="29705" name="Picture 9">
              <a:extLst>
                <a:ext uri="{FF2B5EF4-FFF2-40B4-BE49-F238E27FC236}">
                  <a16:creationId xmlns:a16="http://schemas.microsoft.com/office/drawing/2014/main" id="{BA93A9B3-4CB2-4B82-8987-F313098948F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0" y="1296"/>
              <a:ext cx="1710" cy="1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9706" name="Group 10">
            <a:extLst>
              <a:ext uri="{FF2B5EF4-FFF2-40B4-BE49-F238E27FC236}">
                <a16:creationId xmlns:a16="http://schemas.microsoft.com/office/drawing/2014/main" id="{77679BAF-3008-4327-A72E-7FAA774C8EEF}"/>
              </a:ext>
            </a:extLst>
          </p:cNvPr>
          <p:cNvGrpSpPr>
            <a:grpSpLocks/>
          </p:cNvGrpSpPr>
          <p:nvPr/>
        </p:nvGrpSpPr>
        <p:grpSpPr bwMode="auto">
          <a:xfrm>
            <a:off x="7757161" y="2331721"/>
            <a:ext cx="3076575" cy="2689754"/>
            <a:chOff x="3936" y="1296"/>
            <a:chExt cx="1710" cy="1495"/>
          </a:xfrm>
        </p:grpSpPr>
        <p:sp>
          <p:nvSpPr>
            <p:cNvPr id="29707" name="Text Box 11">
              <a:extLst>
                <a:ext uri="{FF2B5EF4-FFF2-40B4-BE49-F238E27FC236}">
                  <a16:creationId xmlns:a16="http://schemas.microsoft.com/office/drawing/2014/main" id="{43BE51D6-739B-4A8F-B4D3-305DCBF9F4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16" y="2352"/>
              <a:ext cx="801" cy="4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267"/>
                <a:t>Very Weak</a:t>
              </a:r>
            </a:p>
            <a:p>
              <a:pPr algn="ctr"/>
              <a:r>
                <a:rPr lang="en-US" altLang="en-US" sz="2267" i="1"/>
                <a:t>r</a:t>
              </a:r>
              <a:r>
                <a:rPr lang="en-US" altLang="en-US" sz="2267"/>
                <a:t> = .1</a:t>
              </a:r>
            </a:p>
          </p:txBody>
        </p:sp>
        <p:pic>
          <p:nvPicPr>
            <p:cNvPr id="29708" name="Picture 12">
              <a:extLst>
                <a:ext uri="{FF2B5EF4-FFF2-40B4-BE49-F238E27FC236}">
                  <a16:creationId xmlns:a16="http://schemas.microsoft.com/office/drawing/2014/main" id="{89F08CBA-8B37-4CDA-A6FE-58DEAB9473B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36" y="1296"/>
              <a:ext cx="1710" cy="1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9709" name="Rectangle 13">
            <a:extLst>
              <a:ext uri="{FF2B5EF4-FFF2-40B4-BE49-F238E27FC236}">
                <a16:creationId xmlns:a16="http://schemas.microsoft.com/office/drawing/2014/main" id="{50131E92-69AF-4F6D-8CB8-10ABE8BE7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7440" y="1813560"/>
            <a:ext cx="9326880" cy="5302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173"/>
              <a:t>Examples of positive correlation</a:t>
            </a:r>
          </a:p>
          <a:p>
            <a:endParaRPr lang="en-US" altLang="en-US" sz="3627"/>
          </a:p>
          <a:p>
            <a:endParaRPr lang="en-US" altLang="en-US" sz="3627"/>
          </a:p>
          <a:p>
            <a:endParaRPr lang="en-US" altLang="en-US" sz="3627"/>
          </a:p>
          <a:p>
            <a:endParaRPr lang="en-US" altLang="en-US" sz="3627"/>
          </a:p>
          <a:p>
            <a:endParaRPr lang="en-US" altLang="en-US" sz="3627"/>
          </a:p>
          <a:p>
            <a:r>
              <a:rPr lang="en-US" altLang="en-US" sz="3627"/>
              <a:t>In general, if the correlation is visible to the eye, then it is likely to be strong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2A05A01-65A1-44CB-A33B-CC442CE6FBF2}"/>
              </a:ext>
            </a:extLst>
          </p:cNvPr>
          <p:cNvSpPr txBox="1"/>
          <p:nvPr/>
        </p:nvSpPr>
        <p:spPr>
          <a:xfrm>
            <a:off x="-46972" y="7403068"/>
            <a:ext cx="8915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5"/>
              </a:rPr>
              <a:t>https://emunix.emich.edu/~schu/MATH_170/Fall09_170/Evening%20session/Unit%203.ppt</a:t>
            </a:r>
            <a:r>
              <a:rPr lang="en-US" dirty="0"/>
              <a:t>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FB3CBEA-139B-44C4-A698-17CBCEBF4149}"/>
                  </a:ext>
                </a:extLst>
              </p14:cNvPr>
              <p14:cNvContentPartPr/>
              <p14:nvPr/>
            </p14:nvContentPartPr>
            <p14:xfrm>
              <a:off x="794520" y="60480"/>
              <a:ext cx="11010960" cy="76334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FB3CBEA-139B-44C4-A698-17CBCEBF4149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85160" y="51120"/>
                <a:ext cx="11029680" cy="7652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9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20264</TotalTime>
  <Words>522</Words>
  <Application>Microsoft Office PowerPoint</Application>
  <PresentationFormat>Custom</PresentationFormat>
  <Paragraphs>83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Linux Libertine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PCA on all Genes Leukemia data, precursor B and T</vt:lpstr>
      <vt:lpstr>PCA on 100 top significant genes   Leukemia data, precursor B and T</vt:lpstr>
      <vt:lpstr>PowerPoint Presentation</vt:lpstr>
      <vt:lpstr>Linear Correlations</vt:lpstr>
      <vt:lpstr>Positive Correlation Coefficients</vt:lpstr>
      <vt:lpstr>Negative Correlation Coefficients</vt:lpstr>
      <vt:lpstr>Nonlinear versus No Correlation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proto</dc:creator>
  <cp:lastModifiedBy>Darcy, Isabel K</cp:lastModifiedBy>
  <cp:revision>296</cp:revision>
  <dcterms:created xsi:type="dcterms:W3CDTF">2020-09-07T00:11:40Z</dcterms:created>
  <dcterms:modified xsi:type="dcterms:W3CDTF">2021-04-23T09:03:41Z</dcterms:modified>
</cp:coreProperties>
</file>