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.xml" ContentType="application/vnd.openxmlformats-officedocument.presentationml.notesSlide+xml"/>
  <Override PartName="/ppt/ink/ink18.xml" ContentType="application/inkml+xml"/>
  <Override PartName="/ppt/notesSlides/notesSlide2.xml" ContentType="application/vnd.openxmlformats-officedocument.presentationml.notesSlide+xml"/>
  <Override PartName="/ppt/ink/ink19.xml" ContentType="application/inkml+xml"/>
  <Override PartName="/ppt/notesSlides/notesSlide3.xml" ContentType="application/vnd.openxmlformats-officedocument.presentationml.notesSlide+xml"/>
  <Override PartName="/ppt/ink/ink20.xml" ContentType="application/inkml+xml"/>
  <Override PartName="/ppt/notesSlides/notesSlide4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73" r:id="rId2"/>
    <p:sldId id="274" r:id="rId3"/>
    <p:sldId id="372" r:id="rId4"/>
    <p:sldId id="299" r:id="rId5"/>
    <p:sldId id="268" r:id="rId6"/>
    <p:sldId id="269" r:id="rId7"/>
    <p:sldId id="388" r:id="rId8"/>
    <p:sldId id="661" r:id="rId9"/>
    <p:sldId id="663" r:id="rId10"/>
    <p:sldId id="662" r:id="rId11"/>
    <p:sldId id="822" r:id="rId12"/>
    <p:sldId id="851" r:id="rId13"/>
    <p:sldId id="850" r:id="rId14"/>
    <p:sldId id="848" r:id="rId15"/>
    <p:sldId id="847" r:id="rId16"/>
    <p:sldId id="275" r:id="rId17"/>
    <p:sldId id="276" r:id="rId18"/>
    <p:sldId id="306" r:id="rId19"/>
    <p:sldId id="307" r:id="rId20"/>
    <p:sldId id="308" r:id="rId21"/>
    <p:sldId id="312" r:id="rId22"/>
    <p:sldId id="309" r:id="rId23"/>
    <p:sldId id="310" r:id="rId24"/>
    <p:sldId id="311" r:id="rId25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8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9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1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Sheet1!$B$3:$B$30</c:f>
              <c:numCache>
                <c:formatCode>General</c:formatCode>
                <c:ptCount val="28"/>
                <c:pt idx="0">
                  <c:v>68</c:v>
                </c:pt>
                <c:pt idx="1">
                  <c:v>15</c:v>
                </c:pt>
                <c:pt idx="2">
                  <c:v>12</c:v>
                </c:pt>
                <c:pt idx="3">
                  <c:v>33</c:v>
                </c:pt>
                <c:pt idx="4">
                  <c:v>56</c:v>
                </c:pt>
                <c:pt idx="5">
                  <c:v>37</c:v>
                </c:pt>
                <c:pt idx="6">
                  <c:v>29</c:v>
                </c:pt>
                <c:pt idx="7">
                  <c:v>45</c:v>
                </c:pt>
                <c:pt idx="8">
                  <c:v>10</c:v>
                </c:pt>
                <c:pt idx="9">
                  <c:v>47</c:v>
                </c:pt>
                <c:pt idx="10">
                  <c:v>98</c:v>
                </c:pt>
                <c:pt idx="11">
                  <c:v>63</c:v>
                </c:pt>
                <c:pt idx="12">
                  <c:v>33</c:v>
                </c:pt>
                <c:pt idx="13">
                  <c:v>63</c:v>
                </c:pt>
                <c:pt idx="14">
                  <c:v>66</c:v>
                </c:pt>
                <c:pt idx="15">
                  <c:v>17</c:v>
                </c:pt>
                <c:pt idx="16">
                  <c:v>57</c:v>
                </c:pt>
                <c:pt idx="17">
                  <c:v>53</c:v>
                </c:pt>
                <c:pt idx="18">
                  <c:v>1</c:v>
                </c:pt>
                <c:pt idx="19">
                  <c:v>61</c:v>
                </c:pt>
                <c:pt idx="20">
                  <c:v>96</c:v>
                </c:pt>
                <c:pt idx="21">
                  <c:v>68</c:v>
                </c:pt>
                <c:pt idx="22">
                  <c:v>50</c:v>
                </c:pt>
                <c:pt idx="23">
                  <c:v>18</c:v>
                </c:pt>
                <c:pt idx="24">
                  <c:v>66</c:v>
                </c:pt>
                <c:pt idx="25">
                  <c:v>32</c:v>
                </c:pt>
                <c:pt idx="26">
                  <c:v>58</c:v>
                </c:pt>
                <c:pt idx="27">
                  <c:v>5</c:v>
                </c:pt>
              </c:numCache>
            </c:numRef>
          </c:xVal>
          <c:yVal>
            <c:numRef>
              <c:f>Sheet1!$C$3:$C$30</c:f>
              <c:numCache>
                <c:formatCode>General</c:formatCode>
                <c:ptCount val="28"/>
                <c:pt idx="0">
                  <c:v>76</c:v>
                </c:pt>
                <c:pt idx="1">
                  <c:v>91</c:v>
                </c:pt>
                <c:pt idx="2">
                  <c:v>89</c:v>
                </c:pt>
                <c:pt idx="3">
                  <c:v>42</c:v>
                </c:pt>
                <c:pt idx="4">
                  <c:v>27</c:v>
                </c:pt>
                <c:pt idx="5">
                  <c:v>64</c:v>
                </c:pt>
                <c:pt idx="6">
                  <c:v>38</c:v>
                </c:pt>
                <c:pt idx="7">
                  <c:v>53</c:v>
                </c:pt>
                <c:pt idx="8">
                  <c:v>31</c:v>
                </c:pt>
                <c:pt idx="9">
                  <c:v>90</c:v>
                </c:pt>
                <c:pt idx="10">
                  <c:v>51</c:v>
                </c:pt>
                <c:pt idx="11">
                  <c:v>64</c:v>
                </c:pt>
                <c:pt idx="12">
                  <c:v>35</c:v>
                </c:pt>
                <c:pt idx="13">
                  <c:v>34</c:v>
                </c:pt>
                <c:pt idx="14">
                  <c:v>7</c:v>
                </c:pt>
                <c:pt idx="15">
                  <c:v>56</c:v>
                </c:pt>
                <c:pt idx="16">
                  <c:v>41</c:v>
                </c:pt>
                <c:pt idx="17">
                  <c:v>7</c:v>
                </c:pt>
                <c:pt idx="18">
                  <c:v>37</c:v>
                </c:pt>
                <c:pt idx="19">
                  <c:v>26</c:v>
                </c:pt>
                <c:pt idx="20">
                  <c:v>13</c:v>
                </c:pt>
                <c:pt idx="21">
                  <c:v>6</c:v>
                </c:pt>
                <c:pt idx="22">
                  <c:v>66</c:v>
                </c:pt>
                <c:pt idx="23">
                  <c:v>79</c:v>
                </c:pt>
                <c:pt idx="24">
                  <c:v>34</c:v>
                </c:pt>
                <c:pt idx="25">
                  <c:v>63</c:v>
                </c:pt>
                <c:pt idx="26">
                  <c:v>57</c:v>
                </c:pt>
                <c:pt idx="27">
                  <c:v>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E5-4B49-94FD-A7821A6CE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513432"/>
        <c:axId val="133494216"/>
      </c:scatterChart>
      <c:valAx>
        <c:axId val="133513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94216"/>
        <c:crosses val="autoZero"/>
        <c:crossBetween val="midCat"/>
      </c:valAx>
      <c:valAx>
        <c:axId val="133494216"/>
        <c:scaling>
          <c:orientation val="minMax"/>
          <c:max val="1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13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'Uni Outlier Obv'!$C$2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'Uni Outlier Obv'!$B$3:$B$30</c:f>
              <c:numCache>
                <c:formatCode>General</c:formatCode>
                <c:ptCount val="28"/>
                <c:pt idx="0">
                  <c:v>68</c:v>
                </c:pt>
                <c:pt idx="1">
                  <c:v>15</c:v>
                </c:pt>
                <c:pt idx="2">
                  <c:v>12</c:v>
                </c:pt>
                <c:pt idx="3">
                  <c:v>33</c:v>
                </c:pt>
                <c:pt idx="4">
                  <c:v>56</c:v>
                </c:pt>
                <c:pt idx="5">
                  <c:v>37</c:v>
                </c:pt>
                <c:pt idx="6">
                  <c:v>29</c:v>
                </c:pt>
                <c:pt idx="7">
                  <c:v>45</c:v>
                </c:pt>
                <c:pt idx="8">
                  <c:v>10</c:v>
                </c:pt>
                <c:pt idx="9">
                  <c:v>47</c:v>
                </c:pt>
                <c:pt idx="10">
                  <c:v>98</c:v>
                </c:pt>
                <c:pt idx="11">
                  <c:v>63</c:v>
                </c:pt>
                <c:pt idx="12">
                  <c:v>33</c:v>
                </c:pt>
                <c:pt idx="13">
                  <c:v>63</c:v>
                </c:pt>
                <c:pt idx="14">
                  <c:v>66</c:v>
                </c:pt>
                <c:pt idx="15">
                  <c:v>17</c:v>
                </c:pt>
                <c:pt idx="16">
                  <c:v>57</c:v>
                </c:pt>
                <c:pt idx="17">
                  <c:v>53</c:v>
                </c:pt>
                <c:pt idx="18">
                  <c:v>1</c:v>
                </c:pt>
                <c:pt idx="19">
                  <c:v>61</c:v>
                </c:pt>
                <c:pt idx="20">
                  <c:v>96</c:v>
                </c:pt>
                <c:pt idx="21">
                  <c:v>68</c:v>
                </c:pt>
                <c:pt idx="22">
                  <c:v>50</c:v>
                </c:pt>
                <c:pt idx="23">
                  <c:v>18</c:v>
                </c:pt>
                <c:pt idx="24">
                  <c:v>66</c:v>
                </c:pt>
                <c:pt idx="25">
                  <c:v>32</c:v>
                </c:pt>
                <c:pt idx="26">
                  <c:v>58</c:v>
                </c:pt>
                <c:pt idx="27">
                  <c:v>5</c:v>
                </c:pt>
              </c:numCache>
            </c:numRef>
          </c:xVal>
          <c:yVal>
            <c:numRef>
              <c:f>'Uni Outlier Obv'!$C$3:$C$30</c:f>
              <c:numCache>
                <c:formatCode>General</c:formatCode>
                <c:ptCount val="28"/>
                <c:pt idx="0">
                  <c:v>76</c:v>
                </c:pt>
                <c:pt idx="1">
                  <c:v>91</c:v>
                </c:pt>
                <c:pt idx="2">
                  <c:v>89</c:v>
                </c:pt>
                <c:pt idx="3">
                  <c:v>42</c:v>
                </c:pt>
                <c:pt idx="4">
                  <c:v>27</c:v>
                </c:pt>
                <c:pt idx="5">
                  <c:v>64</c:v>
                </c:pt>
                <c:pt idx="6">
                  <c:v>38</c:v>
                </c:pt>
                <c:pt idx="7">
                  <c:v>53</c:v>
                </c:pt>
                <c:pt idx="8">
                  <c:v>31</c:v>
                </c:pt>
                <c:pt idx="9">
                  <c:v>90</c:v>
                </c:pt>
                <c:pt idx="10">
                  <c:v>51</c:v>
                </c:pt>
                <c:pt idx="11">
                  <c:v>64</c:v>
                </c:pt>
                <c:pt idx="12">
                  <c:v>35</c:v>
                </c:pt>
                <c:pt idx="13">
                  <c:v>34</c:v>
                </c:pt>
                <c:pt idx="14">
                  <c:v>7</c:v>
                </c:pt>
                <c:pt idx="15">
                  <c:v>56</c:v>
                </c:pt>
                <c:pt idx="16">
                  <c:v>41</c:v>
                </c:pt>
                <c:pt idx="17">
                  <c:v>7</c:v>
                </c:pt>
                <c:pt idx="18">
                  <c:v>150</c:v>
                </c:pt>
                <c:pt idx="19">
                  <c:v>26</c:v>
                </c:pt>
                <c:pt idx="20">
                  <c:v>13</c:v>
                </c:pt>
                <c:pt idx="21">
                  <c:v>6</c:v>
                </c:pt>
                <c:pt idx="22">
                  <c:v>66</c:v>
                </c:pt>
                <c:pt idx="23">
                  <c:v>79</c:v>
                </c:pt>
                <c:pt idx="24">
                  <c:v>34</c:v>
                </c:pt>
                <c:pt idx="25">
                  <c:v>63</c:v>
                </c:pt>
                <c:pt idx="26">
                  <c:v>57</c:v>
                </c:pt>
                <c:pt idx="27">
                  <c:v>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7EA-4E72-8F86-C58BDC396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7168"/>
        <c:axId val="136974752"/>
      </c:scatterChart>
      <c:valAx>
        <c:axId val="200537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74752"/>
        <c:crosses val="autoZero"/>
        <c:crossBetween val="midCat"/>
      </c:valAx>
      <c:valAx>
        <c:axId val="13697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37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7:35:01.9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21642 1626 9215 0,'1'-20'400'0,"1"9"96"0,0-5-496 0,2 0 0 16,1-2 0-16,0 1 0 0,0 0 2640 0,2-1 432 16,0-1 96-16,0 1 16 0,-1 0-1664 0,2 3-336 15,-1 0-64-15,0 3-16 0,-2 1-192 0,0-1-32 16,1 5-16-16,-2 2 0 0,-4 5-224 0,0 0-32 16,8-5-16-16,-8 5 0 0,10 5-144 0,-3 0-16 0,0 4-16 0,-1 2 0 15,-1 4 32-15,0 3 16 0,0 5 0 0,0 6 0 16,-1 3-32-16,0 1-16 0,-1 7 0 0,-1 0 0 15,1 5-16-15,-1 2 0 0,-1 5 0 0,-1 1 0 16,2 2-16-16,-2 5 0 0,-2 3 0 0,1-3 0 16,-1 0 80-16,-2-1 16 0,-2 1 0 0,-1 6 0 15,1 5-208-15,-1 1-32 0,1-3-16 0,1 4 0 16,-1-3 48-16,-1 0 16 0,1-3 0 0,1 0 0 16,1 1-80-16,0-1-16 0,2-3 0 0,-1 1 0 15,1-3-16-15,0 3-16 0,1 2 0 0,0 0 0 16,0-3-32-16,-3 3-128 0,-1-1 192 0,0 1-64 15,-1-1-128-15,0 1 160 0,1-2-160 0,-1 2 160 16,-1 1-160-16,1 0 160 0,0 1-160 0,-1-1 160 0,2-1-160 0,-1 0 0 16,-2 0 0-16,1-1 128 15,-1-1-128-15,3 4 0 0,-2 2 0 0,1-4 0 0,-2-2 0 16,0 0 128-16,-3-3-128 0,3 2 0 0,-4 2 0 0,1 1 0 16,2 3 128-16,-1-2-128 0,-2-2 0 0,2-5 0 15,0 1 0-15,-2-1 128 0,0-1 0 0,-1 2 0 16,0-1 0-16,3-1 0 0,0-4-128 0,0-2 192 15,-3 0-192-15,0 0 192 0,2 1-192 0,2-3 160 16,-4-2-160-16,2-1 160 0,1 1-160 0,-1-2 128 16,0-6-128-16,1 1 128 0,0-6-128 0,1-2 0 15,0-5 0-15,1 2 128 0,-1 1-128 0,2-3 0 16,-2-4 0-16,2-1 0 0,0 1 0 0,2-6 0 16,0 0 0-16,1-1 0 0,0-1 0 0,3-1 0 0,0-2 0 15,1 0 0-15,1-1 0 0,1-4 0 0,1 3 0 0,1-4 0 16,0 1 0-16,2 2 0 15,1-5 0-15,4 3 0 0,-2-2 0 0,3 1 0 0,2-4-144 0,3-1 144 16,-2 1 0-16,7 1 0 0,-1-2 0 0,5 0 0 16,2-2 0-16,5 1 0 0,2 1 0 0,2-4 0 15,-1-3 0-15,2 3 0 0,3-1 0 0,3-2 0 16,3 0 0-16,1 0 0 0,4 3 0 0,4 0 0 16,4-2 0-16,-1 2 0 0,-2-2 0 0,1 4-160 15,1 0 160-15,3 2 0 0,4 0 0 0,4 2 0 16,5-2 0-16,-2 3 0 0,-5 4 0 0,0-4 0 15,0 3 0-15,6 4 0 0,5-1 0 0,2 0-128 16,0-2 128-16,1-2 0 0,-2 3 0 0,6-2 0 16,6 3 0-16,2 0 0 0,-1 0 0 0,2-4 0 15,-1 1 0-15,6-1 0 0,7 4 0 0,-3-2 0 16,-4-1 0-16,4 4 0 0,3-1 0 0,1-3 0 0,1 3 0 0,2-3 0 16,-1-1 0-16,6 0 0 0,5 4 0 0,-4-1 0 15,-7-1 0-15,7 0 0 0,9 0 0 0,-7 1 0 16,-7 2 0-16,6 0 0 0,7-1 0 0,0-3 0 15,-5 2 0-15,5 1 0 0,3-1 0 0,-2 2 0 16,-1 0 0-16,1-2 0 0,3-4 0 0,1 0 0 16,-3-2 0-16,4 0 0 0,1 4 0 0,-1-3-128 15,-3-1 128-15,3 3-128 0,3-5 128 0,-5 0 0 16,-3-2 128-16,4 3-128 0,1 0 0 0,-3 0 0 16,-2 1 0-16,0-3-128 0,1-1 128 0,-1 0 0 15,-2-1 0-15,0 2 0 0,-2 0 0 0,1 0 0 0,2-1 0 0,-5-2 0 16,-3 0 0-16,2 0 0 0,5 0 0 0,-6-2 0 15,-4-3 0-15,1 3 0 0,3 0 0 0,-4 1 0 16,-9-4 0-16,1-3 0 0,-2 1 0 0,1 2 0 16,1 0 0-16,-6 1 0 0,-4 0 0 0,-2 0 0 15,1-3 0-15,-44 3 0 16,6 1 128-16,4 2-128 0,3-2 0 0,2-2-192 0,0 2 32 0,1-3 0 31,0 1-464-31,52-7-80 0,-29 3-32 0,-18 0 0 16,-12 0-2176-16,-24 5-432 0</inkml:trace>
  <inkml:trace contextRef="#ctx0" brushRef="#br0" timeOffset="3718.85">23370 1351 16575 0,'0'0'1472'0,"-9"-3"-1168"16,0-1-304-16,1-1 0 0,1 0 352 0,7 5 16 0,-9-4 0 0,0-1 0 15,1-3 256-15,-1 3 48 0,3 2 16 0,0-4 0 16,6 7-304-16,-11-4-48 0,1 1-16 0,-1 1 0 16,-1 0-192-16,2 3-128 0,-3 2 160 0,2 0-160 15,-2 5 0-15,1 0 0 0,-2 3 0 0,2 2 0 16,-4 1 128-16,-1 1-128 0,-2 3 0 0,1 0 0 15,0-1 128-15,1 5-128 0,-1 1 0 0,1 2 144 16,3 0 80-16,3 1 16 0,1-3 0 0,2-1 0 16,4-2 112-16,4-1 32 0,3-4 0 0,3 2 0 15,3-2-112-15,3-2-16 0,0-6 0 0,5 2 0 16,1-4-256-16,1-1 0 0,1-4 128 0,2-2-128 16,-2-2 128-16,-1-5-128 0,0 1 192 0,0-4-192 15,0-2 192-15,3 0-192 0,-1-3 192 0,0-1-192 16,-3-1 208-16,1-2-64 0,-2-1-16 0,2-1 0 15,1-7-128-15,-4 4 0 0,-2-2 0 0,0 4 0 16,-1-3 0-16,-3 2 0 0,-4 1 0 0,-1-3 0 0,-1 3 0 0,-3-4 0 16,-1 3 0-16,-1-3 0 0,1 2 128 0,-2 2-128 15,-1 3 0-15,-1 3 128 0,-1 6-128 0,1 1 0 16,1 1 0-16,-1 5 128 0,4 5-128 0,0 0 0 16,-7-3 144-16,7 3-144 0,0 0 128 0,-6 12-128 15,0-1 160-15,1 5-160 0,1 4 0 0,-1 4 128 16,1 0-128-16,3 8 0 0,-1 2 0 0,2 3 0 15,-1 1 128-15,1 0-128 0,0 1 0 0,1-2 0 16,2-2 0-16,-1-4 0 0,2 0 0 0,1-8 0 16,0-4 0-16,0-1 0 0,1-2 0 0,-3-1 0 15,1-3 0-15,1-2 0 0,-5-10 0 0,8 8 0 0,0-2-176 0,-8-6 176 32,10 3-1888-32,0-3-256 0</inkml:trace>
  <inkml:trace contextRef="#ctx0" brushRef="#br0" timeOffset="4152.51">23921 1370 10127 0,'0'0'896'0,"0"0"-704"0,0 0-192 0,0 0 0 16,0 0 1312-16,0 0 224 0,0 0 64 0,0 0 0 15,0 0-480-15,0 0-96 0,0 0 0 0,0 0-16 0,0 0-240 0,0 0-32 16,-7 5-16-16,-2 4 0 16,-1-1-448-16,-2 4-80 0,-2 3-32 0,1 4 0 0,1 2 16 0,-1 3 0 15,-2 1 0-15,0-2 0 0,-1-1 192 0,6-1 32 16,0-2 16-16,2-1 0 0,3-3-48 0,1-1-16 16,2-2 0-16,2-3 0 0,0-9-144 0,0 0-16 15,0 0-16-15,0 0 0 0,10 1 16 0,1-4 0 16,1-3 0-16,-1-3 0 0,1-1-16 0,-1-3 0 15,-1-1 0-15,2 0 0 0,-2-2-176 0,0-1 192 16,0 2-192-16,-1 1 192 0,-1 0-192 0,0 4 0 16,-3-2 144-16,0 5-144 0,-5 7 160 0,0 0-32 15,0 0-128-15,0 0 192 0,0 0-192 0,0 0 0 16,5 10 0-16,0 3-160 0,-1 2 160 0,-2-1 144 16,1 0-16-16,-1 1-128 0,2-1 128 0,1 0-128 0,-2-2 0 0,2-1 0 15,0 0 0-15,1-3 0 0,3 1 0 0,1-4 0 16,0 0-192-16,2-2-160 0,-1-2-32 0,3-1-8048 15,2-3-1616-15</inkml:trace>
  <inkml:trace contextRef="#ctx0" brushRef="#br0" timeOffset="4419">24529 882 22111 0,'0'0'976'0,"0"0"208"0,-5 7-944 0,1 6-240 15,1 0 0-15,0 1 0 0,-1 6 816 0,-1 3 112 16,-3 1 32-16,0 5 0 0,3 0 0 0,-2 3 16 16,2 1 0-16,0 3 0 0,0 2-464 0,-2 1-80 15,1 5-32-15,2-3 0 0,-1 3-400 0,0-2 0 16,1 1 0-16,1-4 0 15,2-7-576-15,1-4-192 0,0-5-32 0,4-3-16 16,-3 1-560-16,2-4-112 0,-2-1-32 0,2-5-9232 0</inkml:trace>
  <inkml:trace contextRef="#ctx0" brushRef="#br0" timeOffset="4954.47">24357 1394 11967 0,'0'0'1072'0,"0"0"-864"0,0 0-208 0,0 0 0 15,16 4 2256-15,0-3 416 0,2-1 80 0,1-3 0 16,4-3-1424-16,0 0-304 0,2-3-48 0,6 0-16 16,2-1-512-16,0 1-96 0,-2-3-32 0,3 3 0 15,-5-1-320-15,-3 4 0 0,-3-2 0 0,0 3 0 16,1 1-256-16,1 1-112 0,-1-1-16 0,-3 1-16 15,-2-1 400-15,-2 2 0 0,1 1 0 0,-3-1 0 16,-1 2 0-16,-4 0 0 0,-10 0 0 0,0 0 0 16,0 0 0-16,0 0 192 0,0 0 0 0,0 0-16 0,8 8 208 0,-8-8 64 15,-3 11 0-15,-2-2 0 0,-1 3-128 0,-3 0-32 16,-3-1 0-16,2 1 0 0,-1 2-112 0,1 1-32 16,2 1 0-16,-1 2 0 0,-2-1 208 0,-1 4 32 15,1 0 16-15,2-2 0 0,4-1-272 0,-2-1-128 16,5-2 128-16,2-4-128 0,1 1 0 0,-1-12 128 15,8 11-128-15,2-4 0 0,1-2 128 0,2-2-128 16,2 0 128-16,3-6-128 0,3 0 1024 0,1-2 128 16,3-4 32-16,1 0 0 15,-2-4-1632-15,2 3-336 0,-2-3-64 0,-2 3-16 0,-3 0 864 0,-3-2 0 16,-3 5 208-16,-4-1-32 0,-9 8 80 0,0 0 0 16,0 0 16-16,0 0 0 0,0 0 144 0,0 0 32 0,0 0 0 0,-5 12 0 15,-3-1-240-15,-2 2-32 0,-2 3-16 0,1 2 0 16,1 0-160-16,2 1 128 0,-1-1-128 0,4 2 128 15,3-1-128-15,2 1 0 0,2-2 0 0,5 0 0 16,4 0 0-16,4-4 0 0,4-3 0 0,0-1 0 16,0-3-176-16,3-3 48 0,2-1 0 0,-1-3 0 31,-1-2-400-31,-1-3-80 0,1-2-16 0,1-1-9504 0,1 0-1904 0</inkml:trace>
  <inkml:trace contextRef="#ctx0" brushRef="#br0" timeOffset="5487.91">26031 1403 4607 0,'0'0'192'0,"-9"2"64"0,9-2-256 0,-7 5 0 0,7-5 0 0,0 0 0 16,0 0 2976-16,0 0 544 0,0 0 128 0,0 0 0 15,0 0-2016-15,0 0-416 0,0 0-64 0,10 7-32 16,3-4-224-16,3-1-64 0,3 0 0 0,5 0 0 15,6-2-176-15,1 0-32 0,4 0-16 0,2 1 0 16,-2 1-144-16,2-2-16 0,1-1-16 0,3 0 0 16,2 0-224-16,4-2-32 0,3 0-16 0,2 1 0 0,3-2-160 15,0-2 0-15,-4 1 144 0,-4 0-144 0,-5-2-160 0,-1 2-96 16,0 1-32-16,-3-2-8224 16,-3 1-1664-16</inkml:trace>
  <inkml:trace contextRef="#ctx0" brushRef="#br0" timeOffset="6320.33">27909 1323 2751 0,'0'0'256'0,"0"0"-256"0,0 0 0 0,0 0 0 0,0 0 3904 16,0 0 720-16,0 0 160 0,0 0 16 0,0 0-3072 0,-1-11-608 15,2 3-128-15,4-4-32 0,1-4-272 0,4-4-64 16,2-1-16-16,1-2 0 0,1 3-384 0,0-1-80 15,2 2-16-15,1-1 0 0,-2 3-128 0,1 3 0 16,1 2 0-16,-2 2 0 0,-2-1 0 0,0 8 0 16,-2 1 0-16,0 5 0 0,-11-3 0 0,12 10 0 15,-2 1 0-15,-4 6 0 0,2 2 128 0,-5 5 0 16,-1-1 0-16,-2 4 0 0,-2-1 0 0,-1 1-128 16,-1 0 192-16,-1 0-64 0,0-1 48 0,0-3 0 15,0-3 0-15,1-3 0 0,0-4 256 0,2-1 48 16,2-12 16-16,-3 9 0 0,3-9-32 0,0 0 0 0,0 0 0 0,0 0 0 15,0 0-16-15,13-4-16 0,0-4 0 0,1-3 0 16,0-5-128-16,2-2-32 0,1-1 0 0,0 0 0 16,1 0-272-16,0 1 128 0,2 2-128 0,-1-1 0 15,-5 0 0-15,0 5 0 0,-1 3 0 0,-1 1 0 16,-1 4 0-16,-1 4 0 0,-10 0 0 0,10 9 0 16,-2 2 0-16,-2 2 0 0,-2 4-160 0,-1 2 160 15,-1 3 0-15,-2 1 0 0,-1 1 0 0,-2-3 128 16,1 3-128-16,-2-1 0 0,1-2 144 0,0-4-144 15,0-3 0-15,2-3 144 0,1-11-144 0,1 10 0 16,-1-10 128-16,0 0-128 0,0 0 0 0,12-7 0 16,0 0 0-16,-2-6 160 0,2-2-160 0,-1-3 128 15,1-2-128-15,0-1 0 0,1 0 144 0,0-1-144 16,0 1 0-16,1 4 0 0,0 2 0 0,1 1 0 16,-4 4 0-16,1 3 0 0,-1 5 0 0,1 0-128 0,0 1 128 15,-3 5 0-15,1 2 0 0,-1 7 0 0,-1 4 0 0,0 0 0 16,2 2 0-16,-5 3 0 0,0 0 0 0,0 2 144 15,0-3-16-15,0 1-128 0,0 1 128 0,0-1-128 16,2-6 0-16,0-2 0 0,1-1 0 0,-2-2 0 16,1-3-160-16,4-1 160 15,2-1-1728-15,-2-5-240 0,2-1-32 0</inkml:trace>
  <inkml:trace contextRef="#ctx0" brushRef="#br0" timeOffset="6606.61">29202 1203 25791 0,'0'0'1152'0,"0"0"224"0,0 0-1104 0,7 6-272 0,0 3 0 0,-4 2 0 15,0 2 1120-15,-1 4 160 0,-2-2 48 0,0 3 0 16,-1 0-288-16,0 2-48 0,-3 1-16 0,2 0 0 16,-2 1-576-16,0 1-112 0,0 1-32 0,0-3 0 15,2-2-256-15,-2-1 0 0,0-2 0 0,2-3 0 16,0 1-944-16,2-5-80 0,0-9-32 0,0 0 0 16,0 11-1968-16,0-11-400 0,0 0-80 0,0 0-16 0</inkml:trace>
  <inkml:trace contextRef="#ctx0" brushRef="#br0" timeOffset="7020.82">29622 1184 17503 0,'0'0'1552'0,"0"0"-1232"15,4 11-320-15,-1 2 0 0,-1 1 1616 0,1 1 272 16,-2 2 48-16,2 1 16 0,-1 1-496 0,1 1-112 15,-3-1 0-15,0 2-16 0,0-1-464 0,0 0-96 0,0 1 0 0,0-5-16 16,0-2-432-16,0-1-64 16,0-4-32-16,0 1 0 0,0-10-224 0,0 0 176 0,0 0-176 0,0 0 160 15,0 0-32-15,0 0 0 0,11-7 0 0,-1-3 0 16,0-1 32-16,1 2 0 0,-1-5 0 0,0 0 0 16,-1-1 176-16,1 1 48 0,0-3 0 0,0 2 0 15,-1-2 0-15,3 2 0 0,0 0 0 0,0 4 0 16,-3-2-128-16,2 1 0 0,3 6-16 0,0 0 0 15,-1-2-64-15,0 4-16 0,-1 3 0 0,1 1 0 16,-2 1-160-16,3 2 192 0,-1 3-192 0,0 3 192 16,0 0-192-16,-1 4 0 0,2 3 0 0,-1 1 0 15,0 0 0-15,-1 3 0 0,1-1 0 0,2 0 0 16,-3-3 0-16,0 2 0 0,1-1 0 0,1-1 0 16,0 2 0-16,0-2 0 0,-1-2 0 0,0-2 0 0,-1-1-160 15,1-2-16-15,-2 0 0 0,1-3 0 16,-2 1-416-16,-10-7-96 0,11 4-16 0,-11-4-10128 15,11-3-2032-15</inkml:trace>
  <inkml:trace contextRef="#ctx0" brushRef="#br0" timeOffset="7207.93">29378 630 43311 0,'-20'-9'1920'0,"20"9"384"0,0 0-1840 0,0 0-464 16,0 0 0-16,0 0 0 15,5 11-368-15,3-4-160 0,-8-7-48 0,10 7 0 16,4-2-368-16,-4-2-80 0,-10-3 0 0</inkml:trace>
  <inkml:trace contextRef="#ctx0" brushRef="#br0" timeOffset="8288.04">22559 2045 8287 0,'0'0'368'0,"-9"5"80"0,0 0-448 0,4 1 0 16,5-6 0-16,-8 5 0 0,2 2 1952 0,6-7 304 15,-7 7 64-15,7-7 16 0,0 0-1232 0,0 0-240 16,3 9-48-16,-3-9-16 0,0 0-400 0,10 10-80 15,0-3 0-15,3-1-16 0,1-2-16 0,3-3 0 16,0 2 0-16,4-3 0 0,0-3 224 0,5 2 32 0,2-2 16 0,3 1 0 16,2-3-128-16,9 1-32 15,5 1 0-15,7-1 0 0,3 2-192 0,0-2-32 0,3 3-16 0,0-1 0 16,-2 2 48-16,6 3 16 0,4 2 0 0,5 0 0 16,4-1-32-16,0 4-16 0,-2-3 0 0,0 0 0 15,0-3-176-15,3 1 192 0,11-3-192 0,-3 0 192 16,-5 0 192-16,0-1 32 0,-1-2 16 0,7 1 0 15,6-1-112-15,-3 0-32 0,-4 0 0 0,-1-1 0 16,1 0-96-16,5 1-32 0,8 2 0 0,-6-1 0 16,-5-1-160-16,-2-1 128 0,1 3-128 0,4 2 128 15,7 2-128-15,-5-1 0 0,-5 0 0 0,-1 0 128 16,1-1-128-16,5 3 128 0,3 3-128 0,-2-4 128 16,-6-1-128-16,2-1 0 0,2-1 0 0,5 3 0 15,2 2 0-15,-5 1 0 0,-8-2 0 0,1-2 0 16,2 1 224-16,2-1 16 0,4 2 0 0,-2-4 0 0,-8 0 112 0,2-2 32 15,2-1 0-15,1 2 0 0,2 0 0 0,-5-2 16 16,-5 2 0-16,-1-3 0 0,3-1-192 0,4 1-32 16,4 0-16-16,-1 2 0 0,-7-2-16 0,2-1 0 15,4 1 0-15,3 1 0 0,2 2-144 0,-3-3 128 16,-4-3-128-16,2 0 128 0,4 2-128 0,0-2 0 16,0 2 0-16,-2-2 128 0,-9 2-128 0,1 0 0 15,2 0 144-15,-4-1-144 0,1 1 0 0,-10-1 0 16,-6-1 0-16,-5 0 0 0,-2 2-192 0,-4-2 0 15,-6 3 0-15,-1 0 0 16,-1-1-1584-16,-6-1-320 0,-5 1-64 0</inkml:trace>
  <inkml:trace contextRef="#ctx0" brushRef="#br0" timeOffset="9262.66">22958 2655 14735 0,'0'0'1312'0,"0"0"-1056"0,0 0-256 0,0 0 0 16,0 0 768-16,0 0 80 0,0 0 32 0,0 0 0 16,0 0 192-16,0 0 32 0,0 0 16 0,0 0 0 15,0 0-400-15,0 0-80 0,0 0 0 0,2 12-16 16,1 1-320-16,-3 5-64 0,2 3-16 0,-2 2 0 0,-2 4 64 0,-1 2 16 15,1 4 0-15,-1-2 0 16,-2-2 0-16,0 0 0 0,0-3 0 0,1 0 0 0,0-4 224 0,2-2 48 16,-1-3 16-16,3-3 0 0,0-5 16 0,0-9 0 15,0 0 0-15,0 0 0 0,0 0-288 0,12 5-48 16,-2-8-16-16,1-1 0 0,1-3 32 0,0-7 0 16,1-4 0-16,2-1 0 0,2 0-288 0,1 1 160 15,0-1-160-15,1-3 128 0,0-3-128 0,-2 2 0 16,0 0 0-16,-2 4 0 0,-1 4 0 0,0 1 0 15,-1 4 0-15,-2 2 0 0,1 3 0 0,-2 1 0 16,-10 4 0-16,11 7 0 0,0-1 0 0,-3 8 0 16,0 3 0-16,-2 2 0 0,1 0 0 0,-5 2 128 0,1 1-128 0,-3 3 0 15,-1-2 0-15,-2 0 128 16,-1-1-128-16,0-3 0 0,-1-3 176 0,3-3-48 0,-2-2-128 16,4-11 192-16,0 0-64 0,0 0 0 0,0 0-128 0,0 0 192 15,0 0-192-15,11 0 144 0,1-8-144 0,1-4 128 16,-1-6-128-16,5-2 160 0,2-4-160 0,4 0 160 15,0-1-160-15,1 0 0 0,0 2 0 0,1 4 128 16,2-1-128-16,-1 3 0 0,-2 3 0 0,-1 8 0 16,-2 1 0-16,2 9 0 0,-3 2 0 0,-2 5 0 15,0 3 0-15,-5 9 192 0,-1 0-192 0,-1 4 192 16,-3 2-192-16,1 2 0 0,-2-3 144 0,-1 1-144 16,-2-5 128-16,2 0-128 0,-2-2 128 0,0-4-128 15,0-3 0-15,1-4 128 0,-1-1-128 0,-4-10 0 16,5 8 0-16,-5-8-320 0,0 0 64 0,0 0-10352 15,11-1-2064-15</inkml:trace>
  <inkml:trace contextRef="#ctx0" brushRef="#br0" timeOffset="9689.99">24478 2850 23263 0,'0'0'1024'0,"0"0"224"0,0 0-992 0,0 0-256 15,0 0 0-15,0 0 0 0,0 0 784 0,0 0 112 0,0 0 32 0,0 0 0 16,-8-2 48-16,0 1 16 16,-3 1 0-16,0 3 0 0,-1 1-624 0,0 5-128 0,-2 0-32 0,1 5 0 15,2 3 640-15,-1 2 128 0,-3 1 32 0,1 2 0 31,1-2-1648-31,2 1-336 0,1 0-64 0,3-2-16 0,2-5 928 0,3-3 128 0,-1 1 128 0,3-12-128 16,0 0 272-16,0 0-32 0,0 0-16 0,12 1 0 16,-2-2 224-16,1-4 32 0,1-4 16 0,-1 0 0 15,-2-4-208-15,0-1-32 0,0 0-16 0,-3 3 0 16,3-3-240-16,-3 5 144 0,-1 1-144 0,-5 8 128 16,0 0 16-16,0 0 0 0,0 0 0 0,0 0 0 15,9 10 176-15,-2 2 16 0,-1 2 16 0,-1 4 0 16,0-1-224-16,0 2-128 0,2 1 128 0,0-3-128 15,2-1 0-15,0-1 0 0,1-6 0 0,2 2 0 16,2-4-320-16,0 1-16 0,1-4-16 0,1-1 0 16,1-6-672-16,1-1-144 0,1-3-32 15,-1 0-8576-15,-3 1-1712 0</inkml:trace>
  <inkml:trace contextRef="#ctx0" brushRef="#br0" timeOffset="9949.94">25069 2755 18431 0,'0'0'1632'0,"0"0"-1312"0,0 0-320 0,3 9 0 16,0 4 2208-16,1 1 368 0,0 0 80 0,1 1 16 15,0 0-1280-15,2 0-256 0,-2 3-48 0,1 0-16 16,2 0-368-16,-1 0-80 0,3-3-16 0,2 0 0 15,1-2-432-15,-1 0-176 0,1 0 128 0,1-2-128 16,1 0-144-16,1 2-112 0,-1-6-32 0,-1 1 0 31,1-4-864-31,-1-2-160 0,0 1-32 0,-1-1-16 16,1-2-1712-16,-2 0-352 0</inkml:trace>
  <inkml:trace contextRef="#ctx0" brushRef="#br0" timeOffset="10186.59">25420 2624 35071 0,'-14'17'1552'0,"5"-2"320"0,-1 7-1488 0,1 5-384 0,-1 3 0 0,-2 5 0 0,0 6 816 0,-4-2 80 16,0 0 32-16,-1 1 0 0,0 0-224 0,-2-2-64 15,-2-6 0-15,1-1 0 0,-2 0-448 0,2-7-192 16,0-1 128-16,0-4-128 16,3-1-432-16,1-4-160 0,5-3-48 0,1-5 0 15,10-6-2304-15,0 0-480 0</inkml:trace>
  <inkml:trace contextRef="#ctx0" brushRef="#br0" timeOffset="10722.61">26340 2944 19343 0,'0'0'1728'0,"0"0"-1392"0,0 0-336 0,0 0 0 15,0 0 1152-15,0 0 144 0,0 0 48 0,8 13 0 16,-1-6-32-16,4 0 0 0,0-3 0 0,7 0 0 16,2 0-288-16,6-1-64 0,2-1-16 0,3-4 0 15,4-3-496-15,3 2-112 0,4 0-16 0,1-1 0 16,0-2-320-16,-5 1-160 0,-1 0 16 0,-2-6-9696 16,-4 4-1936-16</inkml:trace>
  <inkml:trace contextRef="#ctx0" brushRef="#br0" timeOffset="11841.61">27655 2877 15663 0,'0'0'1392'0,"0"0"-1120"15,0 0-272-15,0 0 0 0,0 0 1328 0,0 0 208 0,0 0 32 0,0 0 16 16,0 0-448-16,6-11-96 0,4-5-16 0,2 4 0 15,5 0-128-15,4-3-48 0,0-3 0 0,2 0 0 16,-1-1-592-16,1-4-128 0,1 2-128 0,-1 3 176 16,-4 3-176-16,-1 5 0 0,-3-2 0 0,-1 6 0 15,-1-2 0-15,-2 6 0 0,-11 2 0 0,11 6 0 16,-3 4 0-16,-2 7 0 0,-1 4 0 0,-2 7 128 16,-4 0 0-16,-1 4-128 0,-1 1 192 0,-2 1-64 15,-3 2-128-15,-2 0 160 0,1-2-160 0,0-6 160 16,1-1 64-16,-2-5 16 0,3-3 0 0,0-3 0 15,1-2 272-15,2-7 64 0,4-7 16 0,0 0 0 16,0 0-208-16,0 0-32 0,0 0-16 0,4-12 0 16,1-6-112-16,3-4-32 0,-1-2 0 0,3 0 0 15,2-1-192-15,-1 0 128 0,1-1-128 0,-1 2 0 0,1-1 0 0,0 3 0 16,1 2 0-16,0 3 0 0,-1 4 0 16,1 1 0-16,-1 6 0 0,-1 1 0 0,-1 5 320 0,-10 0-48 15,12 8 0-15,-5 1 0 0,-2 3-80 0,-1 5 0 16,-3 2-16-16,-2 1 0 0,-1 2-176 0,-2 1 0 15,-1-3 0-15,0-1 0 0,-1-1 0 0,1-3 0 16,3-2 0-16,-3 0 0 0,2-3 0 0,3-10 0 16,0 0 0-16,0 0 0 0,0 0 0 0,0 0 0 15,9 0 0-15,1-5 0 0,2-4-176 0,0-3 176 16,2-3-128-16,2 1 128 0,-1-2 0 0,1-1 0 16,2 1 0-16,0-1 0 0,-1 4 0 0,0 3 0 15,1 0 0-15,-1 6 0 0,-2 2 0 0,1 0 144 16,-3 6-16-16,1 2-128 0,0 6 320 0,-1 1-64 0,-2 1 0 0,1 2 0 15,-2 2-256-15,0 0 0 0,-2 0 0 0,-2 2 0 16,-1-1 0-16,0-1 0 0,-1-3 0 0,0-1 0 16,-2 1-160-16,2-2-96 0,0-3 0 0,-1 2-16 31,-3-12-496-31,5 8-112 0,-5-8-16 0,0 0-9216 0,0 0-1840 0</inkml:trace>
  <inkml:trace contextRef="#ctx0" brushRef="#br0" timeOffset="12085.57">28936 2778 20271 0,'-4'14'1792'0,"3"2"-1424"15,1 2-368-15,-1 4 0 0,1 1 2624 0,-3 1 448 16,-1 1 80-16,0-1 32 0,1 3-2016 0,-1-5-400 16,-1-1-64-16,1-2-32 0,-1-3-480 0,1-2-192 15,0-4 176-15,2 0-176 16,2-10-384-16,0 0-192 0,0 0-16 0,0 0-14112 0</inkml:trace>
  <inkml:trace contextRef="#ctx0" brushRef="#br0" timeOffset="12524.65">29285 2758 25791 0,'-3'17'2304'0,"1"-5"-1856"0,2 2-448 0,3 5 0 15,1 5 960-15,-3-2 80 0,-4-2 32 0,1-1 0 16,1 0-448-16,-2-2-96 0,-1-2-16 0,2-2 0 16,2-3 32-16,-2-1 0 0,2-9 0 0,0 0 0 15,0 0-336-15,0 0-64 0,0 0-16 0,0 0 0 16,0 0-128-16,9 0-144 0,0-5 144 0,1-2-208 0,1-3 208 0,0 1-176 16,0-5 176-16,2 0-160 0,2 0 160 0,1-1 176 15,-1-2-48-15,1 1 0 0,1-2 192 0,0 2 48 16,-1-2 0-16,-1 1 0 0,-1 5 16 0,2 1 16 15,-2 0 0-15,-1 5 0 0,1-1-64 0,-2 5-16 16,1 2 0-16,-1 6 0 0,1 3-16 0,-2 6-16 16,1 4 0-16,-2 3 0 0,-1 3-288 0,0-2 0 15,-4 3 0-15,3 0 0 0,-3-2 0 0,0 2 0 16,1-3 0-16,-1-2-144 0,-1 0 144 0,1-4-192 16,-1-3 192-16,1 0-192 0,-1-3-16 0,-4-11-16 15,6 10 0-15,-6-10 0 16,0 0-288-16,9 5-48 0,-9-5-16 0,0 0 0 15,12-3-1456-15,-5 0-288 0,0-8-64 0</inkml:trace>
  <inkml:trace contextRef="#ctx0" brushRef="#br0" timeOffset="12718.54">29123 2451 42271 0,'-17'5'1872'0,"10"0"384"0,7-5-1808 0,-5 12-448 0,2 2 0 0,2-1 0 16,-1 2 0-16,2-2 0 0,0-13-176 0,0 0 176 15,0 0-240-15,0 0 80 0,0 0 16 0,0 0 0 16,-3-8-1296-16,0-1-256 0,2-6-48 0,0-2-14880 16</inkml:trace>
  <inkml:trace contextRef="#ctx0" brushRef="#br1" timeOffset="20047.18">30581 2815 19583 0,'0'0'864'0,"1"-10"176"0,3-1-832 0,0-1-208 0,-1 3 0 0,3-1 0 15,-5 3 512-15,1-3 64 0,0 3 16 0,-1-2 0 16,0 2 16-16,0-2 0 0,-1 0 0 0,0 2 0 16,0 7-304-16,0 0-64 0,-1-9-16 0,0 3 0 15,0-2-224-15,1 8 144 0,0 0-144 0,-4-8 128 16,0-4 0-16,-1 4 0 0,0-1 0 0,0 3 0 15,0-4-128-15,0 3 128 0,-2-2-128 0,1 3 128 16,-1 0 0-16,1-1 0 0,-4 2 0 0,2 1 0 16,-2-2 192-16,-1 0 48 0,-2 3 0 0,0-1 0 15,-1 1 48-15,0 0 16 0,0 0 0 0,-1 1 0 16,-1-1 0-16,-2 2 0 0,-1-1 0 0,1-2 0 16,1 1-112-16,-2 1 0 0,0-1-16 0,0 1 0 15,0-6-144-15,-2 3-32 0,-1 1 0 0,-1-2 0 0,-2-5-128 0,2 5 0 16,-1-1 144-16,1 1-144 0,-3 1 0 0,1-1 144 15,-3 1-144-15,0 1 0 0,-5-5 144 0,0 4-144 16,0 3 0-16,0-4 144 0,-2-1-144 0,2 3 128 16,0 2-128-16,-1-1 128 0,0-2-128 0,1 1 0 15,0 2 0-15,1-1 128 0,0 3-128 0,-1 0 160 16,-1-4-160-16,-2-1 160 0,-2 1-32 0,0 0-128 16,-2 1 192-16,2-4-64 0,1 2-128 0,1 1 160 15,0 1-160-15,-1-3 160 0,-1 1-160 0,2 3 128 16,2 1-128-16,-2-1 128 0,-2-1-128 0,0-1 0 15,-3 1 144-15,1-1-144 0,-2-1 0 0,0 3 128 16,0-2-128-16,0 1 0 0,1 0 0 0,2 1 144 0,1 4-144 16,0 0 0-16,0-1 128 0,-4 1-128 0,1-2 0 0,-2 0 0 15,-4 0 128-15,-2-2-128 0,7 1 0 0,-1 0 0 16,0 1 0-16,0 0 0 0,2 0 0 0,-2 0 0 16,1 2 0-16,-1-2 0 0,-3-1 0 0,-1 0 0 15,-3 0 0-15,2-1 0 0,0 1 0 0,1 1 0 16,0 0 0-16,1 0 0 0,3 1 0 0,-1-1 0 15,0 0 0-15,-2-1 0 0,-2-2 0 0,0 0 0 16,-2-4 128-16,2 3-128 0,1 3 0 0,0-3 0 16,1-2 128-16,1 1-128 0,2 2 0 0,-1 2 0 15,-3 0 0-15,-3-2 0 0,-2 0 0 0,0 0 0 16,1-1 0-16,0 0 0 0,0-1 0 0,3 1 0 16,1 3 0-16,1 2 0 0,-2 3 0 0,-2-4 0 15,-2-6 128-15,0 2-128 0,1 3 0 0,2-2 0 16,0-3 128-16,2 2-128 0,2 3 0 0,1 1 0 0,1 0 128 0,-3 2-128 15,-2 3 0-15,-4-5 0 0,0-3 0 0,1 1 0 16,1 1 0-16,3 1 0 0,-1 0 0 0,4-1 0 16,2 1 0-16,-2 1 0 0,0 2 128 0,-2-3-128 15,-1-2 0-15,0 1 0 0,-1 0 0 0,0 0 128 16,1 1-128-16,1-2 0 0,3 1 128 0,1-2-128 16,2 1 0-16,1 1 0 0,-3 1 208 0,-1 0-64 15,-3-3-16-15,0 2 0 0,0-2-128 0,1 2 0 16,0 1 144-16,1-1-144 0,0-2 0 0,2 3 0 15,0 2 0-15,2-1 128 0,-3 0-128 0,-3 2 0 16,-1-1 0-16,0-2 0 0,-2-1 0 0,2 1 0 16,2 0 0-16,0 1 0 0,1-2 0 0,2 2 0 0,1 3 0 15,2-2 0-15,-3 1 0 0,0 0 0 0,-5 0 0 16,1 0 0-16,-2-3 128 0,1 2-128 0,0 0 128 0,1 0-128 16,3 1 0-16,1-1 0 0,2 2 0 0,1 1-128 15,-2-1 128-15,-1-1 0 0,0 0 0 0,-2 0 0 16,1-3 0-16,1 0 0 0,1 0 0 0,0 3 0 15,2 4 0-15,2 0 0 0,1 1 0 0,3 0 0 16,0 1 0-16,0-1 0 0,-2 2 0 0,-1-3 0 16,1 5 0-16,-1-5 0 0,0 1 0 0,2 0 0 15,1 3 0-15,-1-2 0 0,3 4 0 0,1-4 0 16,-2 1 0-16,3-1 0 0,1 2 0 0,2 3 0 16,2-4 0-16,0 4 0 0,-3 0 0 0,4 3 0 15,-2-3 0-15,2-3 0 0,0 4 0 0,2 1-128 16,0 0 128-16,1-1 0 0,0-1 0 0,2-2-128 0,1 2 128 15,1 2 0-15,0 1 0 0,5-2 0 0,1-2 0 16,1 2 0-16,1 3 0 0,3-2 0 0,1-2 0 0,2 2 0 16,1-2 0-16,2 0 0 0,1 2 0 0,2 1 0 15,0-2 0-15,4 3-128 0,1 1 128 0,1 0 0 16,2-1 0-16,5 1 0 0,2 0 0 0,1-1 0 16,1 2 0-16,-1 2 0 0,3-2 0 0,2 0 0 15,2 2 0-15,1-3 0 0,0-1 0 0,1-2 0 16,2 1 0-16,2 1 0 0,2 1 0 0,2 0 0 15,1 0 0-15,4 0 0 0,2 0 0 0,4-1 0 16,1-1 0-16,0-1 0 0,-4-2 0 0,4 1 0 0,0-1 0 0,2-1 0 16,1 1 0-16,3 1 128 0,1 3-128 15,4-2 0-15,1-3 0 0,-2 0 0 0,-3-1 0 0,3 4 0 16,-1-2 0-16,5-2 0 0,0 1 0 0,4 0 128 16,3-2-128-16,0 1 176 0,-5 0-176 0,3-2 192 15,3 1-192-15,2 0 0 0,2-2 0 0,2 2-176 16,-2-4 176-16,1 2 0 0,-4-3 0 0,3-1 0 15,4 3 0-15,3-3 0 0,-1 2 0 0,-1 2 0 16,-6-4 0-16,2 3 0 0,3-2 0 0,3 2 128 16,4 0-128-16,-4-5 0 0,-2 0 0 0,0 1 0 15,2 2 0-15,3-1 0 0,3 5 0 0,-3-6 0 16,-5-4 0-16,1 1 0 0,1 1 0 0,1 2 0 16,5 1 0-16,-1 1 0 0,-5-2 0 0,1 0 0 15,-1-2 0-15,2 2 0 0,2 0 0 0,0-2 0 16,0 2 0-16,0-3 0 0,-6-1 0 0,2 2 0 0,1 3 0 15,3-3 0-15,2-2-160 0,-4 2 160 16,-4-4-144-16,1 0 144 0,2-2 0 0,1 4-144 0,1 4 144 0,-4-4 0 16,-6-4 0-16,3 1 0 0,-1 1 0 0,2 1 0 15,1 1 0-15,-2-2 0 0,-2 2 0 0,-2 0 0 16,-4 2 0-16,1-2 0 0,1-2 0 0,2 2 128 16,0 2-128-16,-4-2 176 0,-4-2-176 0,-1 2 0 15,-2-1 0-15,3 0-176 0,2 1 176 0,-1 0 0 16,-1-1 0-16,-4-2 0 0,-3-2 0 0,-2 1 0 15,-1-1 128-15,1-1-128 0,2 2 0 0,-2 0 0 16,1 1 0-16,0-2 0 0,-4-3 0 0,-2 1 0 16,-3-3 0-16,-2 4 176 0,0-2-176 0,0 0 0 15,0 3 0-15,1-4-176 0,2 2 176 0,-2-3 0 0,0 1 0 0,-1-3 0 16,-1 2 0-16,-3 0 0 0,-3-4 0 16,-2 1 128-16,-3 2-128 0,0-2 0 0,-2 0 0 0,-1-2 128 15,-3 0-128-15,-1-2 144 0,-3 2-144 0,-1-1 160 16,1 0 16-16,-4 1 0 0,1 0 0 0,-2-2 0 15,-2-2 64-15,0 1 16 0,-1-2 0 0,0-2 0 16,-2 0-80-16,-1-4-16 0,-1 1 0 0,-2 2 0 16,-2-3-160-16,0 4 192 0,-2 1-192 0,-2-3 192 15,-3 0-192-15,-2 1 192 0,-2-2-192 0,-1 0 192 16,-3-2-32-16,-4 2 0 0,-3 4 0 0,-1 0 0 16,-1 1-160-16,-3 1 0 0,-1-1 0 0,-3 1 0 15,-2 1 0-15,-3 0 0 0,-2-1 0 0,0 1 0 16,0 0 0-16,-1 3-224 0,0 1 48 0,-1 0 16 15,1 1-288-15,-1 5-64 0,2-3-16 0,0 5 0 16,-2-3-2096-16,-2 3-432 0,-19-7-80 0,8 8 0 0</inkml:trace>
  <inkml:trace contextRef="#ctx0" brushRef="#br1" timeOffset="54340.57">22050 3663 3679 0,'0'0'320'0,"0"0"-320"16,-5-8 0-16,3-1 0 0,2 9 1360 0,-3-9 208 16,-1 0 32-16,3 2 16 0,1 7-592 0,-3-11-112 15,2 3-16-15,1 8-16 0,0-9-128 0,0 9-32 0,1-9 0 0,-1 9 0 16,3-9-96-16,-3 9-32 0,0 0 0 0,0 0 0 16,2-8 48-16,-2 8 0 0,0 0 0 0,0 0 0 15,0 0-144-15,0 0-32 0,0 0 0 0,12 5 0 16,-3 3-176-16,-3 1-32 0,-1 4-16 0,0 2 0 15,2-1-16-15,-2 1 0 0,-4 5 0 0,4 2 0 16,-1 1-32-16,0 5 0 0,-2-3 0 0,3 5 0 16,-2-3-48-16,1 3-16 0,0 0 0 0,-1-3 0 15,1 1-128-15,1-3 192 0,2 5-192 0,-1-4 192 16,2 2-192-16,2-2 0 0,1 2 0 0,1-4 128 16,0 0-128-16,2 0 160 0,3-4-160 0,1 2 160 15,1 0-160-15,2 0 192 0,0-1-192 0,3-2 192 16,0 0-16-16,1-1 0 0,2 1 0 0,2-1 0 15,3-2-32-15,1-1 0 0,-4 1 0 0,2-4 0 0,-2 1-144 0,-1 2 192 16,-4-5-192-16,4 2 192 0,0 1-64 0,0-3-128 16,1 1 192-16,3 1-64 0,1-3-128 0,2 1 192 15,0-5-192-15,3 1 192 0,5 1-192 0,-1-4 128 16,-2 0-128-16,-2-1 128 0,-1 0-128 0,-2-1 0 16,-2-1 144-16,2 0-144 0,-1 0 0 0,3 0 128 15,0-1-128-15,1-1 0 0,-2 0 0 0,3 1 0 16,0-1 0-16,1 2 128 0,-2-1-128 0,0 1 0 15,-5 1 0-15,-1-1 0 0,0-1 0 0,1 0 0 16,1-6 0-16,-1 2 0 0,3 0 0 0,3-2 0 16,2-2 0-16,1 2 128 0,5 0-128 0,-2 2 0 0,1-4 0 15,-3 2 0-15,-2 1 0 0,-1-3 0 16,-1 2 0-16,-1-4 0 0,-1 2 0 0,0-1 128 0,0 3-128 16,5-2 0-16,0 4 0 0,1-3 0 0,-1 2 0 0,0 1 0 15,-3-6 0-15,-1 4 0 0,-2-3 0 0,-3 2 0 16,5-3 0-16,-4 3 0 0,2-1 0 0,3 3 0 15,-1 1 0-15,3-4 0 0,4 2 0 0,-2-1 0 16,0 1 0-16,-1-3 0 0,-1 1 0 0,-3-1 0 16,-3 2 0-16,1-2 0 0,-2 2 0 0,2 0 0 15,1 0 0-15,0-1 0 0,-1 1 0 0,4 5 0 16,1-1 0-16,-1-1 0 0,-2 1 0 0,-1 1 0 16,-2 0 0-16,-2-3 128 0,-2 3-128 0,0-1 0 15,-1 1 0-15,1 1 0 0,-1 0 0 0,2 1 0 16,0 1 0-16,1 1 0 0,0-1 0 0,1 4 0 0,5 0 0 15,-4 1 0-15,-2-1 0 0,0 0-128 16,2 0 128-16,-4 1 0 0,-3 2 0 0,0-2 0 0,-2 2 0 16,0 3 0-16,0-2 0 0,-1 2 0 0,1 1 0 15,-1 1 0-15,-1 0 0 0,0 2 0 0,2-2 0 0,-2 0 0 16,0 4 0-16,3-4 0 0,-1 1 0 0,1 1 0 16,0 0 0-16,1 1 0 0,-3-3 0 0,-1 2 0 15,-2 0 0-15,-2-2 0 0,1-1 0 0,-2 1 0 16,0 2 0-16,-1-2 0 0,-3 0 0 0,3 4 0 15,-3 0 0-15,-1 1 0 0,-3-6 0 0,2 2 0 16,-3 1 0-16,0-1 0 0,-1-2 0 0,-1 2 0 16,-2 0 0-16,1-3 0 0,-2 1 0 0,0-2 0 15,-5-9 0-15,4 13 0 0,-2-1 0 0,-1-1 0 0,-1-11 0 0,0 11 128 16,0 0-128-16,0-11 0 0,0 11 0 0,-1-1 128 16,1-10-128-16,0 0 0 0,0 0 128 0,0 0-128 15,0 0 0-15,0 0 144 0,0 0-144 0,0 0 0 16,0 0 128-16,0 0-128 0,0 0 0 0,0 0 0 15,0 0 0-15,0 0 0 0,8-7 128 0,1 1-128 16,0 1 0-16,1-1 0 0,-1 1 0 0,2 1 0 16,2-1 0-16,1-3 0 0,1 3 0 0,2-1 0 15,0-5 128-15,2 4-128 0,2-3 0 0,0 3 0 16,6-3 0-16,-4 1 0 0,1-3 0 0,2 0 0 16,-2 2 0-16,1-2 0 0,0 5 0 0,2-5 0 15,2 0 0-15,2 2 0 0,-1-2 0 0,2 3 0 16,1-1 0-16,2 2 0 0,0-1 0 0,2 6 0 15,-1-2 0-15,0-2 0 0,0 2 0 0,0-1 0 16,-2-2 0-16,-1 3 0 0,0-4 0 0,0 2 0 0,3 1 0 0,2 0 0 16,-1 2 0-16,2 2 0 0,2-3 144 0,1 0-144 15,2 0 0-15,-1 1 144 0,-2 2-144 0,-3 0 0 16,-1-2 0-16,0 3 0 0,0 2 0 0,0 3 0 16,1 0 0-16,3 0 0 0,-1-2 0 0,2 2 0 15,1 1 0-15,3-1 0 0,-3-3 0 0,-1 2 0 16,-2-2 0-16,-2 0 0 0,-3 0 0 0,2 3 0 15,1-1 0-15,1 1 0 0,1-3 0 0,2 3 0 16,3 2 0-16,-3-1 0 0,2-2 0 0,1 0 0 16,-2 1 0-16,-3 1 0 0,-1-1 0 0,-1 0 0 15,-1 0 0-15,1 2 0 0,1-2 0 0,1 1 0 16,3-1 0-16,1 2 0 0,5-3 0 0,0 3 0 0,-2 2 0 0,-2-3 0 16,-3 1 0-16,1 2 0 0,0-3 0 0,2 1 0 15,-1 1 0-15,1-5 0 0,-2 1 0 0,4 0 0 16,2 3 0-16,1-3 0 0,-3 0 0 0,-3-3 0 15,0 0 0-15,-2 0 128 0,0 0-128 0,1 0 0 16,-1-1 0-16,1-2 0 0,1-2 128 0,2 2-128 16,1 1 0-16,0-1 0 0,-1 2 0 0,-3-1 128 15,-2-1-128-15,0-1 0 0,-1 0 0 0,2 2 0 16,-1-4 0-16,1-1 0 0,0 2 0 0,4 1 0 16,-2-1 0-16,1-1 0 0,-1 1 0 0,-2 1 0 15,-5-4 0-15,2 3 0 0,-2 0 0 0,0-1 0 16,0-1 0-16,0 2 0 0,-3-4 0 0,0 4 0 15,1-1 0-15,1-3 0 0,1 1 0 0,-1-3 0 16,-4 0 0-16,-2 0 128 0,-1-4-128 0,-1 0 0 0,0-2 0 0,-12 10 0 16,1-5 128-1,3 2-128-15,0-3 0 0,0-1 0 0,2 1 0 0,-1 0 0 0,1-2 0 0,16-16 0 16,-7 3 0-16,-5 1 0 0,-3 1 0 0,0-1 0 16,-4 3 0-16,-1-3 128 0,0 3-128 0,0 0 0 15,-1 1 144-15,0 1-144 0,-2 3 0 0,-2 0 0 16,0 0 0-16,-1 3 0 0,-2 0 0 0,1 1 0 15,-1 0 0-15,-1 0 0 0,0-2 0 0,-1 2 0 16,0-3 0-16,0 2 0 0,-1-1 0 0,-2 2 0 16,2 3 0-16,-2 3 0 0,0-2-240 0,-5 11 48 15,1-8 0-15,-1 8 0 16,0 0-224-16,0 0-32 0,0 0-16 0,0 0 0 16,0 0-496-16,0 0-80 0,0 0-32 0</inkml:trace>
  <inkml:trace contextRef="#ctx0" brushRef="#br1" timeOffset="80065.89">23531 7874 18431 0,'-10'0'1632'0,"0"-2"-1312"0,-2 2-320 0,12 0 0 15,-9-5 320-15,0 0-16 0,-1 4 0 0,1 0 0 16,-2-2-304-16,0 1 128 0,-3-2-128 0,1 3 0 16,-1 1 224-16,0 0-64 0,0 0-16 0,1 3 0 15,-2 1-16-15,-2 6 0 0,0 0 0 0,0 3 0 16,3-3 0-16,-1 7 0 0,1 2 0 0,1 5 0 16,2-1-128-16,-1 0 0 0,5 0 0 0,0 0 128 15,2-4-128-15,3-2 0 0,-1-3 0 0,6-1 0 16,0 1 0-16,3-1 0 0,1-6 0 0,3 1 0 0,2-5 176 0,3-3 96 15,3 0 32-15,1-4 0 0,1-5-48 0,2 1 0 16,-1-4 0-16,2-1 0 0,0 0-128 0,0-1-128 16,-1-1 144-16,-2 2-144 0,0 6 128 0,-1-4-128 15,-1 6 0-15,-2 3 144 0,-4-1 192 0,-2 3 48 16,-10 0 0-16,9 5 0 0,-9-5 80 0,4 18 32 16,-5 2 0-16,-3 6 0 0,-2-1 80 0,-6 7 0 15,-3 0 16-15,-3-2 0 0,0 5-208 0,-2 2-32 16,-2 2-16-16,3 0 0 0,-2-2-160 0,2-1-48 15,0-1 0-15,2-2 0 0,2-7 0 0,1-1 0 16,1 2 0-16,3-7 0 0,1-2-128 0,4-3 0 16,1-4 0-16,4-11 128 15,0 0-1376-15,0 0-288 0,0 0-48 0,0 0-10656 0</inkml:trace>
  <inkml:trace contextRef="#ctx0" brushRef="#br1" timeOffset="80471.8">23962 8035 27519 0,'0'0'1216'0,"0"0"256"0,0 0-1168 0,5 13-304 0,5 0 0 0,3-3 0 15,1-1 0-15,4-2-144 0,2-4 16 0,2-3 0 0,-1-2 128 0,1-3 0 16,1-2 0-16,0-1 0 0,-2-5 0 0,1-1-128 16,-2 2 0-16,-2-2 0 0,-3-3-16 0,0 2 0 15,2-3 0-15,-3 2 0 0,-1-1 144 0,-6 3 0 16,-2 3-144-16,1-3 144 0,-3 0 0 0,0 4 0 16,-4-3 0-16,-3 3 0 0,-3 6 0 0,-1 0 256 15,-4 3-32-15,-2 0-16 0,0 4 48 0,-2 5 16 16,-3 3 0-16,-2 3 0 0,-5-1-16 0,0 1-16 15,1 1 0-15,-1 3 0 0,0 2-48 0,3 2-16 16,4-3 0-16,6-1 0 0,4-3-176 0,4 2 0 16,4-1 0-16,2-3 0 0,7-3 0 0,4-4 0 15,3 2 0-15,6 0 0 0,-1-6-144 0,2 0-112 0,2-1-32 0,1 0 0 32,1-2-1648-32,-1-2-336 0</inkml:trace>
  <inkml:trace contextRef="#ctx0" brushRef="#br1" timeOffset="80805.78">24655 7952 23615 0,'-7'18'1040'0,"2"-4"224"0,1 3-1008 0,1 1-256 0,-1 1 0 0,0 2 0 15,-1 0 704-15,1 0 80 0,0-3 32 0,2 0 0 16,-1-2-288-16,1-6-48 0,-2 2-16 0,4-12 0 15,0 0-80-15,0 0-32 0,0 0 0 0,0 0 0 0,0 0 112 0,14-9 32 16,1-2 0-16,2-5 0 0,-1 1-256 0,1-1-48 16,-1 0-16-16,2 0 0 0,0-1-176 15,0 1 0-15,-4 6 0 0,2-4 128 0,-1 1-128 0,-1 4 0 16,-2 1 0-16,-1 6 0 0,1 2 0 0,-1 4 0 16,1 2 0-16,-2 2 0 0,-3 3 256 0,0 3-16 15,-2 4-16-15,-1 3 0 0,-3 0-32 0,-1 0 0 16,0 1 0-16,-3 1 0 0,1-4-64 0,-1-1-128 15,-1-3 176-15,3-2-176 0,0 1 128 0,3-2-128 16,-2-12 0-16,6 9 0 16,-6-9-1440-16,10 9-400 0,2-6-80 0</inkml:trace>
  <inkml:trace contextRef="#ctx0" brushRef="#br1" timeOffset="81138.87">25433 8141 21183 0,'-17'-2'1888'0,"8"5"-1504"0,9-3-384 0,0 0 0 15,-9 1 656-15,9-1 64 0,0 0 16 0,-3 12 0 16,3-12-304-16,0 0-64 0,0 0-16 0,0 0 0 16,0 0-32-16,11 0-16 0,-1-6 0 0,3 0 0 15,1-4-112-15,1 1-32 0,2-4 0 0,0 2 0 16,1-3-160-16,0 0 0 0,0 1 0 0,-3 1 128 15,-1-2-128-15,-3 0 0 0,0 2 0 0,-5 3 128 16,-6 9 16-16,1-9 0 0,-1 9 0 0,-6-6 0 16,-6 3 560-16,-3 5 96 0,-4 2 32 0,-4 4 0 0,-5 0 0 0,2 6 16 15,-5 0 0-15,-1 4 0 0,4 3-272 0,-1 0-48 16,1 0-16-16,3 1 0 0,2 0-256 0,3-3-64 16,2-2-16-16,5 0 0 0,3-4-176 0,3-1 0 15,6 0 144-15,1-12-144 0,8 7-256 0,5-1-112 16,4-3-16-16,6-6-10112 15,0-5-2032-15</inkml:trace>
  <inkml:trace contextRef="#ctx0" brushRef="#br1" timeOffset="81723.82">27010 8077 25791 0,'0'0'1152'0,"-9"9"224"0,2-3-1104 0,7-6-272 16,-3 14 0-16,3-14 0 0,3 16 192 0,2-5 0 15,1 0-16-15,5-4 0 0,3-2 96 0,6-5 32 16,1-3 0-16,6-3 0 0,2 0-112 0,4-6-32 16,4 5 0-16,1-5 0 0,0-1-160 0,-1 2 160 15,-5-3-160-15,-4-1 160 0,-4-3-384 0,-4 1-80 16,-2 0-16-16,-3 1 0 0,-6 6 32 0,-2-1 0 0,-7 11 0 0,0 0 0 16,-5-9 288-16,-4 2 0 15,-3 5 176-15,-4 2-176 0,-5 4 320 0,-5 5-32 0,-7 0-16 0,-6 2 0 16,-4 3 64-16,-2 1 16 0,-3 2 0 0,5 2 0 15,1 4-48-15,3-2-16 0,2 2 0 0,5 3 0 16,3-6-96-16,4-1-32 0,2 0 0 0,7-1 0 16,4 0-32-16,3-2 0 0,4-1 0 0,2-4 0 15,3-11-128-15,7 10 0 0,1-3 0 0,4 0 0 32,6-6-1904-32,2-1-256 0,4-3-48 0,2-4-16 0</inkml:trace>
  <inkml:trace contextRef="#ctx0" brushRef="#br1" timeOffset="81952.28">27559 7980 30863 0,'0'0'1360'0,"0"16"304"0,3 1-1344 0,2 1-320 15,5 3 0-15,0 0 0 0,4 7 0 0,3-1 0 16,-1 1 0-16,5-4-192 0,0 0 192 0,3 0 0 16,2-3 0-16,-2-2 0 15,0 1-464-15,-2-2-64 0,-1-3-16 0,1 0 0 16,-3-3-1744-16,0-3-336 0,-1-6-80 0</inkml:trace>
  <inkml:trace contextRef="#ctx0" brushRef="#br1" timeOffset="82192.87">28003 8102 28559 0,'-17'12'2544'0,"7"-1"-2032"0,-1 5-512 0,-1 3 0 16,2 4 1152-16,-1 2 128 0,-1 2 16 0,0 3 16 15,-4-2-1056-15,1 3-256 0,-3 0 0 0,-1-3 0 16,0-1 0-16,-3-3 128 0,1 2-128 0,2-7 0 16,2-3-160-16,5-4-144 0,0-2-16 0,6-4-16 15,6-6-1904-15,0 0-368 0,0 0-80 0</inkml:trace>
  <inkml:trace contextRef="#ctx0" brushRef="#br1" timeOffset="82607.09">28482 8202 26719 0,'-10'15'2368'0,"1"3"-1888"16,0 3-480-16,-1 7 0 0,1 3 288 0,-2 1-32 15,2 3-16-15,-1 1 0 0,-3-2-80 0,0-1-16 0,-1 0 0 16,3-2 0-16,-1-6-144 0,2-1 0 0,1-2 144 0,3-8-144 15,1-2 176-15,1 0-48 0,4-12 0 0,0 0 0 16,0 0 64-16,0 0 16 0,0 0 0 0,11-1 0 16,1-6 240-16,3-3 32 0,0-5 16 0,3-4 0 15,2-3-176-15,-2-4-16 0,0-2-16 0,1-4 0 16,-1-4-160-16,1-1-128 0,0-2 144 0,3 0-144 16,1 0 0-16,2 4 128 0,0 2-128 0,2 4 0 15,1 2 0-15,1 5 0 0,1 4 0 0,-3 4 0 16,0 6 192-16,1 4 0 0,-5 0 0 0,-3 8 0 15,-2 1-64-15,-4 0-128 0,-2 6 176 0,-4 5-176 16,-2 3 0-16,-4 1 0 0,-4 0 0 0,-2 2 0 0,-4 0 0 16,-2 0 0-16,-5 0-160 0,-3 1 160 15,-4-1-416-15,-1-1 32 0,1-1 16 0,1-4 0 0,0-6 48 0,3 1 0 16,3-4 0-16,1-2 0 16,0-1-768-16,5-4-128 0,0-4-48 0,4-5 0 0</inkml:trace>
  <inkml:trace contextRef="#ctx0" brushRef="#br1" timeOffset="82941.48">29299 8022 24879 0,'-2'13'2208'0,"-1"-4"-1760"0,0 4-448 0,0 1 0 16,2 3 384-16,-1 3-16 0,0 4 0 0,-2 4 0 15,0-2-96-15,-5 5-16 0,2-1 0 0,-1 2 0 16,2-3-32-16,-2 1-16 0,-2-5 0 0,2 0 0 16,1-3 144-16,2-4 32 0,2-2 0 0,1-7 0 15,2-9 64-15,0 0 0 0,0 0 16 0,0 0 0 16,0 0 0-16,10-4 0 0,0-3 0 0,1-7 0 16,1-5-32-16,0-3-16 0,1-5 0 0,2 5 0 15,2 0-272-15,-1-3-144 0,1 0 160 0,0-1-160 16,0 0 0-16,1 5 128 0,0 0-128 0,0 4 0 15,1 0 0-15,0 4 0 0,-3 7 0 0,0 0 0 16,-1 1 0-16,0 3-128 0,-1 2 128 0,-1 3-160 16,-3 3-544-16,1 3-96 15,-4-1-32-15,-7-8-13488 0</inkml:trace>
  <inkml:trace contextRef="#ctx0" brushRef="#br1" timeOffset="83274.17">29871 8186 23951 0,'0'0'2128'0,"0"0"-1696"16,11-7-432-16,1 2 0 0,2-3 928 0,2 2 96 16,0 1 32-16,1-6 0 0,0 3-608 0,0-4-128 15,-6-2-32-15,1 0 0 0,-3-2-160 0,-2 0-128 16,-2 1 192-16,-1 1-192 0,-4 3 176 0,0 11-176 15,0 0 160-15,-6-4-160 0,-3 1 192 0,-2 7-64 0,-5 5-128 0,-2 2 192 16,-2 6-32-16,-4 2-16 0,1 4 0 0,0 1 0 16,2 0-144-16,2 2 128 0,2-5-128 0,4 1 128 15,3-1 0-15,5-1-128 0,5 1 192 0,4-3-64 16,1-5-128-16,6-1 0 0,6 1 0 0,3-5 128 16,3-1-128-16,3-3 192 0,2-3-192 0,-1-3 192 15,1-4-192-15,0-2-144 0,-1-1 144 0,-3-1-208 31,-2-4-624-31,-2 1-112 0,3 0-16 0,-1-1-7664 0,-2-2-1520 0</inkml:trace>
  <inkml:trace contextRef="#ctx0" brushRef="#br1" timeOffset="83624.84">30793 7907 15663 0,'0'0'1392'0,"0"0"-1120"16,0 0-272-16,0 0 0 0,0 0 2976 0,0 0 544 16,-10 0 96-16,-3 2 32 0,-1 2-2576 0,-2 4-512 15,-2-2-112-15,-1 2 0 0,-2 1-192 0,1-3-16 16,1 4-16-16,2-1 0 0,3 4-224 0,2 1 128 16,2-4-128-16,2 0 0 0,3 0 0 0,2 0 0 15,2 3 0-15,2-1 0 0,2-1 0 0,2 3 0 16,3-3 0-16,2 2 0 0,1 0 0 0,2 0 0 0,1-2 0 0,2 2 0 15,2 1 0-15,-4-2 144 0,0 2-144 16,-4-1 128-16,-1 0 16 0,-2-3 0 0,-5 3 0 0,-2-3 0 16,-4-1 272-16,-2 3 48 0,-3-1 16 0,-4 0 0 15,-3-1 48-15,-4 0 16 0,-6 2 0 0,-1-2 0 16,1 3-288-16,-4-4-48 0,-1-1-16 0,-1-1 0 16,-2-2-192-16,4-4 0 0,0-1 0 0,4-1 0 31,6-3-1568-31,5 2-352 0,3-1-80 0,6-1-12160 0</inkml:trace>
  <inkml:trace contextRef="#ctx0" brushRef="#br1" timeOffset="83990.9">31373 7996 29663 0,'0'0'1312'0,"0"0"272"0,0 0-1264 0,-9 2-320 16,1 1 0-16,-2 3 0 0,-3 3 160 0,1-3-32 16,-4 2 0-16,1 0 0 0,-2 6 80 0,1-4 16 15,-1 1 0-15,0 2 0 0,1-4-224 0,2 2 128 16,3 2-128-16,2-3 0 0,1 3 0 0,5 0 0 16,1-2 0-16,4 0 0 0,0 2 0 0,2-4 0 15,1 4 0-15,3-3 0 0,1 0 0 0,1 3 0 16,0-3 0-16,-1 1 0 0,-3 0 0 0,-1 0 0 15,-1 2 0-15,-1-4 0 0,-2 2 304 0,-1-3-48 16,-3 2 0-16,-2-1 0 0,-4 1 288 0,-2 3 48 0,-3-1 16 0,-3 1 0 16,0-1-128-16,-2-4-32 0,-2 4 0 0,-2-3 0 15,-5 1-256-15,0 1-48 0,2-6-16 0,-4 2 0 16,1-1-128-16,3-1 0 0,0-2-160 0,6-3 160 31,3-1-2368-31,5-3-384 0</inkml:trace>
  <inkml:trace contextRef="#ctx0" brushRef="#br1" timeOffset="84217.76">31745 8106 35007 0,'-6'8'3120'0,"-1"6"-2496"15,1 4-496-15,0 5-128 0,-1 3 0 0,1 6 0 16,-7 2 0-16,1 2 0 0,-2 1 0 0,0 0 128 16,-3 0-128-16,0 1 128 0,-3-3-128 0,-1 1 0 15,-4-3 0-15,1-4 0 16,-1-3-592-16,-1-5-192 0,1 1-48 0,2-3 0 16,4-1-1600-16,3-4-320 0,2-3-64 0</inkml:trace>
  <inkml:trace contextRef="#ctx0" brushRef="#br1" timeOffset="84743.51">31945 8374 19343 0,'-5'13'1728'0,"-1"1"-1392"0,1 3-336 0,3 0 0 15,1 3 1312-15,1 0 192 0,1-1 32 0,1-1 16 16,1-8-1232-16,1 0-320 0,0-4 0 0,2 3 0 16,-6-9 256-16,13 4-64 0,-1-3-16 0,1-1 0 15,0-5-48-15,-2-2 0 0,1 0 0 0,-2-4 0 16,0 2-128-16,-1-4 192 0,-3 1-192 0,1-1 192 16,-1-5-64-16,-1-2 0 0,-2 1 0 0,-1 1 0 0,1 4 256 0,2 0 32 15,-3 0 16-15,1 3 0 0,1 2-240 0,-1 0-32 16,4 1-16-16,-2 4 0 0,-5 4-144 0,0 0 0 15,6-5 0-15,-6 5 0 0,0 0 0 0,12-1 0 16,-12 1 0-16,11 5 0 0,-1 0-160 0,-1-1 160 16,-9-4 0-16,12 10-144 0,-1-4 144 0,-1 3 0 15,-10-9 0-15,12 7 0 0,-3-4-192 0,-9-3 64 16,10 6 0-16,-10-6 0 0,0 0 128 0,10 7 0 16,-4-3 0-16,-6-4 0 0,0 0 0 0,12 1 0 15,-12-1 0-15,11 3 0 0,-11-3 0 0,6 2 0 16,1 2 0-16,-2-1 0 0,0-1-256 0,1 0 16 15,1 0 16-15,-2 2 0 16,1 2-320-16,6 4-64 0,-2 2-16 0,-1-3 0 0,0-2 224 0,-1-4 32 0,-8-3 16 16,11 4 0-16,-1 2 16 0,-3-2 0 0,-7-4 0 0,11 1 0 15,-11-1 208-15,11-2 128 0,-11 2-160 0,10-7 160 16,-10 7 0-16,0 0 0 0,0 0 0 0,8-6 0 16,-8 6 0-16,5-12 0 0,0 1 0 0,-5 11 0 15,0 0 0-15,3-13-192 0,-2 2 192 0</inkml:trace>
  <inkml:trace contextRef="#ctx0" brushRef="#br1" timeOffset="84894.22">32393 8148 31727 0,'0'0'1408'0,"0"0"288"0,0 0-1360 15,-6 8-336-15,6-8 0 0,0 0 0 0,-3 10 0 0,3-10-240 16,0 0 48-16,0 0 0 15,0 0-2288-15,12 3-448 0</inkml:trace>
  <inkml:trace contextRef="#ctx0" brushRef="#br1" timeOffset="85665.27">24224 8452 20271 0,'0'0'1792'0,"0"0"-1424"0,0 0-368 0,0 0 0 15,0 0 448-15,0 0 0 0,0 0 16 0,0 0 0 16,0 0-80-16,0 0 0 0,0 0-16 0,2 14 0 16,1 3 48-16,-3 0 16 0,-1 1 0 0,-2-1 0 15,1 0 16-15,-2-1 0 0,-1-1 0 0,-2 0 0 16,0 3-240-16,0 2-32 0,2-1-16 0,0-2 0 0,0-6-160 0,0 2 0 15,0-4 0-15,1 1 0 16,4-10-880 0,-4 10-96-16,4-10-32 0</inkml:trace>
  <inkml:trace contextRef="#ctx0" brushRef="#br1" timeOffset="85871.91">24497 8415 11967 0,'0'0'1072'0,"0"0"-864"16,0 0-208-16,0 0 0 0,0 0 2832 0,3 14 528 16,-1 1 96-16,-2-1 32 0,-2-1-2032 0,-1 4-416 15,1 2-80-15,-2 4 0 0,-1-2-512 0,-2 1-112 0,1 1-16 0,0 1 0 16,-1-1-128-16,2-4-48 0,-1 0 0 0,1-1 0 16,0-3-144-16,0 0 0 0,-2-5-160 0,3 2 160 31,-1-1-2048-31,0-3-304 0</inkml:trace>
  <inkml:trace contextRef="#ctx0" brushRef="#br1" timeOffset="86244.93">23738 9041 5471 0,'0'0'240'0,"2"-6"48"0,-2 6-288 0,1-6 0 16,-1-4 0-16,0 4 0 0,-1-5 560 0,-1 5 48 15,2-2 16-15,0 8 0 0,0 0 1200 0,0 0 240 16,0 0 48-16,0 0 16 0,0 0-352 0,0 0-80 15,-6 5-16-15,0 3 0 0,0 6-400 0,1 3-96 16,0 3-16-16,-1-1 0 0,0 3-272 0,-3-1-64 16,1 2-16-16,0 1 0 0,1 2-224 0,-1 2-32 15,-1-2-16-15,2 1 0 0,-1-3-304 0,0 0-64 16,1-3-16-16,-1-1 0 0,3-1-160 0,0-1 192 0,-1-2-192 0,2-5 192 16,-4-3-192-16,8-8-144 0,-1 9 144 0,1-9-208 31,0 0-1584-31,0 0-320 0,0 0-64 0</inkml:trace>
  <inkml:trace contextRef="#ctx0" brushRef="#br1" timeOffset="86609.91">23513 9011 26255 0,'0'0'1152'0,"0"0"256"0,0 0-1120 0,7-9-288 0,2 2 0 0,4-1 0 15,4 3 656-15,3 1 80 0,6-1 16 0,-1 0 0 16,1 0-336-16,-1 1-64 0,-1-2-16 0,2 3 0 16,0 3-208-16,2 4-128 0,0 2 128 0,1-2-128 0,1 1 0 0,-2 5 128 15,0 1-128-15,-2 4 0 0,1 3 0 0,-3 1 0 16,-1 0 0-16,-4 2 0 0,-5 1 0 0,-4 3 144 16,-2 7-144-16,-7-3 0 0,-3-2 448 0,-7 4 0 15,-7-3-16-15,-1 1 0 0,-4 0 160 0,-3-2 48 16,-4 1 0-16,0-3 0 0,0 2-64 0,-1-3-16 15,1-2 0-15,1 1 0 0,2-1-160 0,1-1-16 16,0-5-16-16,5-6 0 0,3-1-208 0,-1-6-32 16,-1-3-128-16,0-1 192 15,4-4-480-15,1-7-96 0,2-2-32 0,3-4 0 16,3-2-752-16,4-2-160 0,1-1-16 0,4-1-16 16,1 4-384-16,4 0-80 0,2 1-16 0,2 3-6512 0,0 5-1312 0</inkml:trace>
  <inkml:trace contextRef="#ctx0" brushRef="#br1" timeOffset="87070.75">24308 9541 7359 0,'-4'14'656'0,"3"-2"-528"0,-1-2-128 0,2 3 0 16,-1 1 2688-16,1-3 496 0,0 2 96 0,0-2 32 15,0-11-1632-15,0 0-320 0,0 0-64 0,0 0-16 16,0 0-352-16,0 0-80 0,0 0-16 0,0 0 0 16,4-7-48-16,4-4-16 0,-2-5 0 0,3-3 0 0,2-2-176 0,1-3-32 15,0 0-16-15,1-4 0 0,0 0-224 0,0-2-32 16,0 2-16-16,4 0 0 0,1 0-112 0,0 2-32 16,-1 5 0-16,1 0 0 0,0 1-128 0,-3 7 0 15,0 1 144-15,1 4-144 0,-2 0 128 0,-2 5-128 16,-12 3 128-16,13 2-128 0,-1 2 128 0,-5 6-128 15,0 3 128-15,-4 2-128 0,0 5 0 0,-2 2 144 16,-1 1-144-16,-1 1 0 0,-3 0 128 0,0-1-128 16,-2 0 0-16,1 1 0 0,1-3 0 0,0-2 0 15,0-2 0-15,3-3 0 0,1-3 0 0,0-11 0 16,0 0 0-16,3 10 0 0,-3-10 160 0,10 3-160 16,0-4 128-16,0-3-128 0,0-6 480 0,1 3 16 0,-1-5 0 15,0-2 0-15,0-4-176 0,0-3-48 0,0-2 0 0,-1-3 0 16,0 2-128-16,-1 0-16 0,-3-1-128 0,1 1 192 15,1-1-192-15,-1 1 144 0,-1 4-144 0,1 2 128 16,-2 3-128-16,0 3-224 0,0 1 48 0,-4 11 16 31,0 0-416-31,0 0-96 0,0 0-16 0,0 0 0 16,0 0-1856-16,0 0-368 0,0 0-80 0</inkml:trace>
  <inkml:trace contextRef="#ctx0" brushRef="#br1" timeOffset="87410.47">24965 9587 23263 0,'0'0'1024'0,"5"12"224"0,0-2-992 16,0 0-256-16,-5-10 0 0,9 9 0 0,-9-9 976 0,14 9 160 16,-4-4 16-16,3-4 16 0,0-5-288 0,2-2-64 15,1-2-16-15,3-3 0 0,2-1-32 0,0-3 0 16,1-3 0-16,0-6 0 0,-2-3-224 0,0-3-48 15,-2-2-16-15,2 2 0 0,-2-3 32 0,0 1 0 16,0-3 0-16,0 4 0 0,-1 1-144 0,-1 0-32 16,-2 5 0-16,2 0 0 0,1 4-208 0,-3 6-128 15,-4 4 128-15,-1 1-128 0,1 4 0 0,-1 0 0 16,-2 0 0-16,-7 6 0 0,0 0 0 0,0 0 0 16,9 12 0-16,-4-2 0 0,-1 4-160 0,-2 3-96 0,0 0-32 15,-2 0 0 1,0 2-272-16,-2 1-48 0,2 1-16 0,-2 1 0 15,2 0-1232-15,0 1-256 0,-1 4-64 0,1-3 0 16,0 0-976-16,0-2-208 0,-1 7-32 0,1-8-16 0</inkml:trace>
  <inkml:trace contextRef="#ctx0" brushRef="#br1" timeOffset="87640.91">25228 9518 31839 0,'0'0'1408'0,"0"0"304"0,0 0-1376 0,14 3-336 0,1 0 0 0,3 0 0 16,1 2 432-16,3-2 16 0,2-2 0 0,1-1 0 0,3-5 96 0,3 0 32 16,4 0 0-16,6 2 0 0,4 1-192 0,3 1-16 15,1 1-16-15,0-3 0 0,-6-3-192 0,0 1-32 16,-5 0-128-16,-2-2 192 15,-3 3-1824-15,-1 2-368 0,-4-2-80 0</inkml:trace>
  <inkml:trace contextRef="#ctx0" brushRef="#br1" timeOffset="88361.78">24857 9900 28911 0,'0'0'1280'0,"0"0"256"0,0-9-1216 0,0 9-320 0,0 0 0 0,0 0 0 15,6-9 0-15,-6 9 0 0,0 0 0 0,12-1 0 16,-2 1 176-16,-3 6-32 0,-7-6 0 0,8 11 0 16,-2 3 224-16,0 4 32 0,0 4 16 0,-1 5 0 15,0 2 32-15,0 6 16 0,0 9 0 0,2 0 0 16,0 6-144-16,1 2-48 0,-1-1 0 0,1 1 0 16,0 4-144-16,-1-2-128 0,-2 0 192 0,0-1-192 15,1 3 352-15,-3-3-32 0,0 0-16 0,1-4 0 16,-2-4 208-16,1 0 32 0,-2 0 16 0,0-6 0 15,1-3-144-15,-2-2-32 0,0-2 0 0,0 0 0 16,2-4-192-16,1 0-32 0,-2-3-16 0,3-2 0 16,1-4-144-16,0-1 0 0,0 0 0 0,1-2 128 15,2-6-464 1,0 2-112-16,-1-6 0 0,1 0-16 0,-8-6-496 0,11 4-112 0,1-5-16 0,-12 1 0 16,7-10-1408-16,0 0-304 0,-1-4-48 0</inkml:trace>
  <inkml:trace contextRef="#ctx0" brushRef="#br1" timeOffset="88711.59">24730 10862 29487 0,'0'0'2624'0,"-4"15"-2112"0,3 2-512 0,2 2 0 15,4 4 384-15,1 3-16 0,2 1-16 0,2 4 0 16,3-1 96-16,2 2 32 0,3 2 0 0,1 0 0 16,1 0-224-16,3 1-32 0,0-1-16 0,1-1 0 15,0-3-208-15,2-4 144 0,-1-1-144 0,4-1 128 16,2-4-128-16,1 0 160 0,1-3-160 0,0-2 160 16,0-3 224-16,-3-2 32 0,-3-5 16 0,1-1 0 15,0-7 96-15,-3-1 32 0,1-1 0 0,3-6 0 16,2-6-32-16,-1-2 0 0,3-2 0 0,0-4 0 15,2-3-144-15,-1-2-16 0,0-6-16 0,-1 1 0 16,-1-1-192-16,-8 1-32 0,-4 0-128 0,-2 4 192 16,-2-1-192-16,-4 3 144 0,-2 4-144 0,-2 5 128 15,-3 1-432-15,0 2-80 0,-1 2-32 0,-3 6 0 16,-1 3-2272-16,0 6-464 0</inkml:trace>
  <inkml:trace contextRef="#ctx0" brushRef="#br1" timeOffset="89280">24856 12125 29775 0,'0'0'1312'0,"0"0"288"0,0 0-1280 0,0 0-320 0,0 0 0 0,0 0 0 0,1 11 0 0,0 3 0 15,-1 3 0-15,3 4 0 0,-3 4 1328 0,0 2 144 16,-3 5 48-16,3 2 0 15,0 1-1520-15,0 4-512 0,-2 4 0 0,-1 4 0 0,0 2 512 0,1 1 224 16,-1 3-16-16,1-2 0 0,-2 1-208 0,0-3 144 16,0-6-144-16,1-1 128 0,-1-5-128 0,-3-3 0 15,4-5 0-15,-1-1 128 0,0-1-128 0,4-4 0 16,-3-5 0-16,3-6 0 0,0 0-208 0,0-12-128 16,3 9-32-16,-3-9 0 15,0 0-656-15,0 0-144 0,6-11-32 0,2-5-7952 16,0-4-1584-16</inkml:trace>
  <inkml:trace contextRef="#ctx0" brushRef="#br1" timeOffset="89712.97">24901 12176 20271 0,'0'0'1792'0,"5"-10"-1424"0,1-1-368 0,5 0 0 16,2-3 1600-16,3 2 240 0,3 2 48 0,3-3 16 16,2 1-1184-16,3 2-224 0,1-1-48 0,1 3-16 15,-1-1-112-15,0 4 0 0,-1 3-16 0,-3 2 0 16,-1 2-304-16,-3 5 128 0,0 1-128 0,-2 1 0 16,-3 4 128-16,-1 5-128 0,0 3 0 0,-4 6 0 15,-2-4 0-15,-4 5 128 0,-4-3-128 0,-1 5 0 16,-3-5 240-16,-3 2-64 0,-3-4-16 0,-1-3 0 0,-1-1 96 0,-2-2 0 15,-2-1 16-15,-2-2 0 0,-1-2-80 0,-3-1-32 16,-2 0 0-16,-1-3 0 0,-2-3-160 0,0 0 0 16,-1-3 0-16,3-2 128 0,2 0-320 0,4 0-64 15,0 0 0-15,4 1-16 0,3 1 16 0,3 0 16 16,9-2 0-16,0 0 0 0,0 0 240 0,-2 14-176 16,7-3 176-16,5 3-160 0,4 1 160 0,6 3-192 15,7 2 192-15,7 1-192 0,5 2 192 0,0-1 0 16,-2 3-144-16,-2 0 144 0,-1-3 0 0,-1-2 0 15,0 2 0-15,-4-2 0 0,0 3 0 0,-1-3 160 0,0-1-16 16,-1 0 0-16,1-1 64 0,-3-1 16 16,-2-2 0-16,-3-1 0 0,-2 0-96 0,0-1 0 0,0 1-128 15,-3-3 192 1,0 0-1280-16,-3 1-272 0,0-6-48 0,-1-1-11184 0</inkml:trace>
  <inkml:trace contextRef="#ctx0" brushRef="#br1" timeOffset="90262.29">25963 13090 27647 0,'0'0'1216'0,"-9"4"256"0,-1 0-1168 0,10-4-304 15,0 0 0-15,0 0 0 0,0 0 880 0,0 0 112 16,-4-8 32-16,4-5 0 0,2-3-448 0,2-4-64 16,1-3-32-16,3-5 0 0,0-3-128 0,4 1-32 15,2-6 0-15,1-5 0 0,2-2-128 0,1-5-48 16,0-5 0-16,-1-2 0 0,1-4 80 0,1 1 16 15,0-7 0-15,0 5 0 0,2-1-48 0,-1 12-16 16,0 4 0-16,-1 10 0 0,-1 3-176 0,-2 9 128 16,-2 5-128-16,-3 9 128 0,-3 3 0 0,-8 6 0 0,8 9 0 0,-1 2 0 15,-2 10-128-15,-1 5 0 0,1 9 0 0,-1 2 0 16,-1 3-192-16,0 6 192 0,-2 1-160 0,1 4 160 16,3 1-320-16,-2 3 48 0,0 1 0 0,2-6 0 15,-1-3-80-15,1-8-16 0,1-4 0 0,3-4 0 16,1-6 368-16,1-5 0 0,-1-4 0 0,4-4 0 15,2-5 192-15,2-5 96 0,0-4 32 0,2-5 0 16,2-7 192-16,3-5 64 0,1-5 0 0,0-5 0 16,1-4-144-16,1-1-32 0,2-2 0 0,-4-3 0 15,-3-3-64-15,0-5-16 0,-6-3 0 0,0 0 0 16,-1 2-32-16,0 0-16 0,-2 5 0 0,-2 2 0 16,-1 4-272-16,-1 7 0 0,-5 0 128 0,0 8-128 15,-1 2 0-15,-2 5-224 0,-2 0 32 0,0 5 16 16,0 10-528-16,0 0-128 0,0 0 0 0,0 0-10640 15,-9-5-2128-15</inkml:trace>
  <inkml:trace contextRef="#ctx0" brushRef="#br1" timeOffset="90713.96">27117 12767 23039 0,'-6'18'2048'0,"0"0"-1648"0,0-4-400 0,0 1 0 15,3 0 1792-15,2-1 288 0,0 0 48 0,1-5 16 16,0-9-1440-16,0 0-304 0,0 0-48 0,0 0-16 16,0 0 256-16,10-5 48 0,-1-8 16 0,1-6 0 15,0-2-192-15,2-3-32 0,-1-6-16 0,2-3 0 16,1-1-240-16,0-3-48 0,-2-2-128 0,1-6 192 15,2-1 32-15,-1-4 0 0,2-1 0 0,-1-4 0 16,0-2 32-16,3 0 16 0,-3-2 0 0,3 5 0 16,0 3 48-16,-1 4 16 0,1 6 0 0,0 5 0 15,-1 5-336-15,-1 4 0 0,-2 5 0 0,3 5 128 16,-1 0-128-16,-2 7 0 0,-1 0 0 0,-2 6 0 16,1 1 0-16,-12 3 0 0,12 3-160 0,0 6 160 15,-1 5-432-15,-1 5 32 0,-1 6 0 0,0 5 0 16,0 5-208-16,0 8-32 0,-4 1-16 0,3 3 0 15,-2-2-176-15,2 4-48 0,-1 2 0 0,0-3 0 16,-2-2 112-16,0-1 32 0,0-1 0 0,-2 1 0 0,-1-1 464 0,1 0 80 16,-1-2 32-16,2-5 0 0,0-2 0 0,-2 0 0 15,5-4 0-15,-2-6 0 16,1-4-304-16,0-2-64 0,1-3-16 0,0-4-7488 16,1-5-1504-16</inkml:trace>
  <inkml:trace contextRef="#ctx0" brushRef="#br1" timeOffset="90928.84">27155 12538 32255 0,'0'0'2864'0,"0"0"-2288"0,0 0-576 0,0 0 0 15,13-1 1040-15,5-1 112 0,4-3 0 0,8 1 16 16,-1 0-864-16,6-5-176 0,4 0-128 0,1-4 144 15,1-1 32-15,3 2 0 0,3-3 0 0,3 1 0 32,2 1-1200-32,3 3-224 0,2-3-48 0,-4 5-14000 0</inkml:trace>
  <inkml:trace contextRef="#ctx0" brushRef="#br1" timeOffset="91488.9">26235 13442 6447 0,'0'0'576'0,"0"0"-576"0,0 0 0 0,0 0 0 15,0 0 6176-15,0 0 1120 0,0 0 240 0,10 9 32 16,-2-1-6016-16,0 4-1200 0,-1 4-352 0,0 5 144 16,2 10 80-16,0 2 16 0,1 1 0 0,-2 6 0 15,-2 2-32-15,3 7 0 0,0 4 0 0,0 3 0 16,-1 2-208-16,2 1 0 0,-3 1 0 0,4-1 0 15,-5 2 128-15,2-4-128 0,-1-3 0 0,0-3 0 0,-2-2 128 0,0-5-128 16,0-6 0-16,0 0 0 0,1 0 128 0,-2-2-128 16,-1-2 0-16,0-1 144 0,0-3-144 0,1-6 0 15,-2 0 0-15,2-1 0 0,0-4 0 0,0-4 0 16,0-5-224-16,-3 3 80 16,1-3-480-16,1-2-80 0,-3-8-32 0,0 0 0 15,0 0-2400-15,0 0-464 0</inkml:trace>
  <inkml:trace contextRef="#ctx0" brushRef="#br1" timeOffset="91863.18">25932 14256 24879 0,'-14'7'2208'0,"7"0"-1760"0,-1-2-448 0,2 2 0 15,-1 2 1424-15,2 4 208 0,3 5 32 0,2 1 16 16,0 1-1088-16,3 2-208 0,5 3-64 0,0 2 0 15,-1 0 64-15,6 2 16 0,4 3 0 0,0 1 0 16,1 1-144-16,1 2-16 0,3 0-16 0,1 1 0 16,0-4-96-16,2-3 0 0,2-2-128 0,3-3 192 15,2 0-192-15,-1-2 176 0,-4-4-176 0,0 0 160 16,0-2-160-16,-2-2 160 0,-1-5-160 0,-2-1 160 16,0-2 176-16,-1-4 48 0,1 0 0 0,1-3 0 15,0-5 192-15,0-3 32 0,-1-2 16 0,1-1 0 16,0-5-192-16,-1 0-48 0,-3-4 0 0,1-6 0 15,1-1-128-15,-1-4-16 0,-1-2-16 0,1-2 0 0,-2 0-16 0,0-2 0 16,-3-3 0-16,-1 2 0 0,-1-2-208 0,-3-4 144 16,3 4-144-16,-2 0 128 0,-1 2-128 0,0 4 0 15,-1 2 0-15,-1 4 128 0,-2 4-288 0,1 2-64 16,-2 1-16-16,0-2 0 16,0 4-1248-16,0 1-256 0,-1 3-48 0,0 2-9376 15,-2-1-1872-15</inkml:trace>
  <inkml:trace contextRef="#ctx0" brushRef="#br1" timeOffset="92649.34">26108 15747 15663 0,'0'0'1392'0,"-2"-8"-1120"0,1-1-272 0,1 3 0 15,1 1 1616-15,-1 5 272 0,0-8 48 0,0 8 16 16,0 0-928-16,0 0-176 0,0 0-32 0,0 0-16 16,0 0-112-16,0 0-32 0,5 10 0 0,-1 4 0 15,0 0-176-15,0 7-32 0,-2-1-16 0,2 5 0 16,-1 7-176-16,1 2-16 0,-1 3-16 0,1 0 0 15,0 3-224-15,-1 5 176 0,-1 1-176 0,1 1 160 16,-1-2-160-16,-1 0 0 0,-2-3 144 0,0 1-144 0,-2-4 0 0,1-4 144 16,-2-3-144-16,-1-5 0 0,0 1 240 0,-1-5-64 15,-2-3-16-15,2 0 0 0,0-1-160 0,1-2 0 16,0-5 0-16,1 2 0 16,4-14-1456-16,0 0-320 0,-3 8-64 0,3-8-16 0</inkml:trace>
  <inkml:trace contextRef="#ctx0" brushRef="#br1" timeOffset="93030.5">26050 15883 27647 0,'-8'-12'2448'0,"2"3"-1952"0,1-7-496 0,2-3 0 31,0-3-640-31,3-5-208 0,3-3-48 0,2 2-16 0,2-3 912 0,3 5 400 0,1-2-16 0,4 1-16 16,3-2 48-16,5 2 16 0,1 2 0 0,1 4 0 15,3 0-16-15,1 2 0 0,-1 0 0 0,0 2 0 16,-1 2-48-16,0 2-16 0,2 7 0 0,-2 0 0 15,2 3-224-15,-1 4-128 0,-2 6 160 0,0 1-160 16,-3 6 0-16,2 6 0 0,-3 2 0 0,-3 5 0 0,-4-1 0 16,-3 5 0-16,-4 2 0 0,-2 0 0 0,-4-1 144 0,-4 0-144 15,-4 0 128-15,-1-3-128 0,-5-5 384 0,-3-1 0 16,-3 1 0-16,-1-4 0 0,0 0 96 0,0-5 16 16,-1-2 0-16,-1-3 0 0,0-3-496 0,0 0 128 15,2-7-128-15,0-3 0 16,2-6-448-16,0 0-144 0,1-5-32 0,4-2 0 15,1-2-336-15,2 0-64 0,1-1 0 0,7 0-7680 16,2 0-1536-16</inkml:trace>
  <inkml:trace contextRef="#ctx0" brushRef="#br1" timeOffset="93364.83">26977 15434 27359 0,'0'0'1216'0,"0"0"240"0,0 0-1168 0,-1 13-288 0,0 1 0 0,1 2 0 16,0 3 368-16,0 5 16 0,1 2 0 0,-1 4 0 15,0 3-144-15,-1-2-32 0,1 1 0 0,-3 1 0 16,0-3 240-16,0-3 32 0,1 0 16 0,1-5 0 16,0-2 208-16,1-4 64 0,0-2 0 0,0-14 0 15,0 8 0-15,0-8 0 0,0 0 0 0,0 0 0 16,0 0-176-16,9-9-16 0,-2-8-16 0,2-1 0 15,0-4-160-15,0-1-16 0,-4 0-16 0,3-4 0 16,2 0-240-16,0-3-128 0,2-2 128 0,-1 3-128 0,2-2 0 0,3 7 0 16,2 0 0-16,0 5 0 0,0 0 0 0,2 4 0 15,0 2 0-15,1 0 0 0,-2 6 0 0,0-2-128 16,-3 5 128-16,0 1-192 16,0 2-432-16,-3 4-80 0,1-1-32 0,0 3 0 15,-3 2-2768-15,1-2-544 0</inkml:trace>
  <inkml:trace contextRef="#ctx0" brushRef="#br1" timeOffset="93681.87">27700 15382 22111 0,'0'0'976'0,"0"0"208"0,0 0-944 0,0 0-240 0,0 0 0 0,8 8 0 15,-8-8 1456-15,3 13 240 0,-3 3 48 0,-3 0 16 16,-2 2-992-16,-3 1-192 0,-1 1-32 0,0 2-16 15,1 1-160-15,0-1-48 0,-1-2 0 0,4 0 0 16,1-1-48-16,2-5-16 0,0-1 0 0,2-13 0 16,5 10 160-16,2-1 32 0,2-4 0 0,0-2 0 15,-9-3 64-15,14-2 0 0,1 0 16 0,-1-2 0 16,0-5 112-16,1 0 0 0,2-5 16 0,-3 2 0 16,-4 1-64-16,0-1-16 0,-3-5 0 0,1 4 0 15,-2 3-176-15,-2-2-32 0,-4-1-16 0,-2 3 0 16,-2-3-176-16,-2 3-48 0,-2 0 0 0,-1 1 0 15,-2 2-128-15,-3 2 0 0,-4-1 0 0,-1 2-176 16,1 0-1200-16,1 2-240 0,0 2-48 0,3 0-9728 16,1 1-1952-16</inkml:trace>
  <inkml:trace contextRef="#ctx0" brushRef="#br1" timeOffset="93948.07">28294 14758 24815 0,'16'-8'1088'0,"-7"3"256"0,3 1-1088 0,-1 3-256 15,2 4 0-15,-3 0 0 0,-10-3 1024 0,12 11 128 16,-2 1 48-16,-1 1 0 0,-2 3-144 0,1 7-32 16,-2 1 0-16,1 6 0 0,-1 0-288 0,0 5-64 15,1 0-16-15,-1 6 0 0,-1 3-336 0,0 6-80 0,-1 1-16 0,0-4 0 16,-2 1-224-16,1-5 144 0,-1 2-144 0,-2-5 128 15,-1-4-128-15,0-3 0 0,-2-9 0 0,2 2 0 16,-3-5-192-16,2-2-128 0,-2-1-32 0,1-3 0 31,0-4-1264-31,3-1-256 0,0-10-48 0,0 0-7296 0,0 0-1472 0</inkml:trace>
  <inkml:trace contextRef="#ctx0" brushRef="#br1" timeOffset="94151.93">28098 15102 27647 0,'0'0'2448'0,"0"12"-1952"0,1-6-496 0,3 3 0 15,-4-9 1040-15,13 4 112 0,2 6 32 0,3-5 0 0,1-4-384 0,8-1-80 16,3 0-16-16,3-1 0 0,2-2 0 0,3-2 0 16,0 0 0-16,-2-1 0 0,-5-4-464 0,1 3-112 15,-3-1 0-15,2 0-128 16,-2-4-320-16,0 5-160 0,-1-3-32 0,0 2-16 15,-1-5-2288-15,-2 4-464 0,8-5-96 0,-5 0-16 0</inkml:trace>
  <inkml:trace contextRef="#ctx0" brushRef="#br1" timeOffset="94515.62">29104 15026 15663 0,'-10'17'1392'0,"4"-10"-1120"0,6-7-272 0,-3 12 0 16,1 0 3872-16,4-3 720 0,1 1 144 0,4-6 16 16,-7-4-3248-16,14 4-656 0,-3-3-128 0,-1-1-16 15,4-5-176-15,0-1-16 0,-1-6-16 0,0 1 0 16,1 1-112-16,-2-4-32 0,0 0 0 0,-1 2 0 16,-2 0-192-16,-1-1-32 0,-3 0-128 0,-3 3 192 15,-2-3-48-15,-2 4-16 0,-3 1 0 0,-3 2 0 16,-1 4 160-16,-2-1 32 0,-3 3 0 0,-3 4 0 15,0-1-160-15,-2 8-32 0,-1 1 0 0,-2 4 0 16,3 4-128-16,-3 6 0 0,3-2 0 0,1 3 0 16,2-2 0-16,2 3 0 0,2-1 0 0,3 3 0 15,3-4 0-15,2-1 0 0,3-3 0 0,2-2 0 0,3-1-224 16,1-1 80-16,1-4 16 0,4-4 0 16,2 0-240-16,-1-3-32 0,2-1-16 0,1-7 0 15,1-6-224-15,2 1-32 0,1-5-16 0,-1-3 0 16,1-2-2288-16,0-1-464 0,1-8-80 0</inkml:trace>
  <inkml:trace contextRef="#ctx0" brushRef="#br1" timeOffset="94815.87">29630 14861 25791 0,'0'0'2304'0,"0"0"-1856"0,0 0-448 0,-1 16 0 16,-2 2 1216-16,2 1 160 15,0 1 32-15,-2 0 0 0,-2 1-512 0,0 2-80 0,1 4-32 0,-1-1 0 16,1 4-336-16,2-1-80 0,0-4-16 0,1 2 0 16,1-5-208-16,0-3-144 0,0-2 192 0,1 1-192 15,3-5 0-15,0-4 0 0,-4-9 0 0,0 0 0 16,9 6 0-16,-9-6-224 0,11-1 16 0,1-2 0 16,-2-2-64-16,0-1-16 0,0-4 0 0,0-2 0 15,1 0-16-15,1-4 0 0,-2 0 0 0,2-2 0 16,-1-1-80-16,0-1 0 0,-4-3-16 0,3 1 0 15,0 2-112 1,1 1 0-16,-1 0-16 0,0 2 0 0,-1 2-528 0,1 1-96 16,1 3-32-16,-2-3 0 15,-1 2-1408-15,3 2-288 0</inkml:trace>
  <inkml:trace contextRef="#ctx0" brushRef="#br1" timeOffset="95350.43">29991 14844 21183 0,'0'0'1888'0,"0"0"-1504"0,0 0-384 0,0 0 0 15,-8 13 1488-15,3-2 240 0,1 2 32 0,1 0 16 16,-1-2-976-16,0 2-192 0,0 1-32 0,0 1-16 16,-1-1 112-16,1 0 32 0,1 0 0 0,-2 1 0 15,-1 1-192-15,3-5-16 0,-1 1-16 0,1 0 0 16,1-2-224-16,-1 1-32 0,3-11-16 0,0 0 0 15,-2 11-208-15,0-2 144 0,2-9-144 0,0 0 128 16,0 0 128-16,0 0 0 0,0 0 16 0,0 0 0 16,4-9 112-16,3-1 0 0,1-5 16 0,3-2 0 15,-1 2-128-15,4 0-16 0,0 1-16 0,0-4 0 16,0 0-112-16,-3 0-128 0,3 0 176 0,0 2-176 16,0-2 128-16,-2 3-128 0,0 0 0 0,1 3 0 0,-3 1 0 15,2-1 0-15,-2 5 0 0,0 0 0 0,-10 7 0 0,11-4 0 16,0 3 0-16,-11 1 0 0,0 0 0 0,8 8 0 15,-1 1 0-15,-2 3 0 0,-3 0-208 16,3 2 48-16,-2 2 16 0,-3 2 0 0,-1-1-32 0,1 0 0 16,-2 1 0-16,1 0 0 15,-3 1-304-15,4-1-64 0,-2 0-16 0,1 0 0 16,-3-1-656-16,-1-1-144 0,0-1-32 0,-2-2 0 16,-2-3-80-16,2-1 0 0,0-2-16 0</inkml:trace>
  <inkml:trace contextRef="#ctx0" brushRef="#br1" timeOffset="95937.53">29604 14613 35007 0,'-6'4'3120'0,"6"-4"-2496"0,0 0-496 0,0 0-128 16,0 0 960-16,0 0 192 0,0 0 16 0,0 0 16 15,0 0-640-15,0 0-128 0,0 0-32 0,0 0 0 16,0 0-208-16,0 0-48 0,0 0-128 0,0 0 192 16,0 0-384-16,0 0-96 0,5-10-16 0,-1 1-11680 15,-4 9-2352-15</inkml:trace>
  <inkml:trace contextRef="#ctx0" brushRef="#br1" timeOffset="97535.79">29160 11555 26719 0,'-5'-17'1184'0,"2"8"240"0,3 9-1136 0,0 0-288 0,-5-9 0 0,-1 4 0 15,-2-4-176-15,-2 6-80 0,-3-6-32 0,-2 1 0 16,-3 0 288-16,-1-2-160 0,-4 3 160 0,-6-2-128 16,-3 4 128-16,-5-4 0 0,-5 1 0 0,-4-2 128 15,-2 2-128-15,-3-1 144 0,-1 2-144 0,-2 3 160 0,-4-2-32 0,-3 3 0 16,-4 1 0-16,-6-1 0 15,-6 2-128-15,-3-1 128 0,2 2-128 0,-1 2 128 0,-2-1 64 0,-5 2 0 16,-6-1 0-16,0 1 0 0,1 2 0 0,-1 0 16 16,-4-1 0-16,-1 1 0 0,-3 0-80 0,3-1 0 15,3 1-128-15,-2 2 192 0,-7-2-192 0,0 2 128 16,-3 0-128-16,4 1 0 0,2 3 128 0,-5-3-128 16,-2 1 0-16,1 0 0 0,6 5 0 0,-4 1 128 15,-7-2-128-15,3-3 0 0,1 1 0 0,4 3 0 16,5 2 0-16,-1-1 0 0,-4-2 0 0,7 2 0 15,3 0 0-15,4 2 0 0,0-3 0 0,0 3 0 16,-1 1 0-16,4 1 0 0,8 4 0 0,1-1 0 16,5 2 0-16,-1 1 0 0,0-2 0 0,2 1 0 15,2-1 0-15,4 1 0 0,3-1 0 0,3 3-128 0,5-3 128 0,-1-1 0 16,-1 3 0-16,1-4 0 0,1-2 0 16,0 2 0-16,7 1 0 0,4 1 0 0,1 0 0 0,5 0 0 15,2 1 0-15,3 3 0 0,3 0 0 0,2 2 0 16,2 1 128-16,0-2-128 0,5 2 0 0,1 3 144 15,0 0-144-15,2-3 0 0,5-2 0 0,0 4 0 16,3-3 0-16,3 2 0 0,1-1 0 0,4-3 0 16,3 1 0-16,2 0 0 0,5 2-144 0,1 2 144 15,4-4 0-15,3 1 0 0,2 1 0 0,2-4 0 16,2 2 0-16,1-1 0 0,3 1 0 0,4-3 0 16,3 2 0-16,4-3 0 0,3 0 0 0,4 4 0 15,6 0 0-15,3-4 0 0,4-1 144 0,-3-1-144 16,1-1 160-16,2 0-160 0,3-1 192 0,7-1-192 15,3 3 144-15,4-1-144 0,1 4 0 0,-2-4 144 0,-2-2-144 16,4 0 0-16,6 2 144 0,4-2-144 0,5 0 0 0,-4-1 128 16,-2-2-128-16,3-1 0 0,7 1 0 0,2-1 144 15,0-4-144-15,-2-1 0 0,-3-2 128 0,4 1-128 16,5 0 0-16,-2 0 0 0,-4-3 0 0,0 0 128 16,-1 0-128-16,4-1 0 0,4 2 240 0,-4 0-64 15,-4-4-16-15,0 4 0 0,1-3 32 0,4-1 16 16,2 1 0-16,-3 0 0 0,-7-4-80 0,5 0-128 15,1 3 176-15,1-6-176 0,0-1 192 0,-1-1-192 16,-2 0 192-16,3-3-192 0,1 3 0 0,-3-1 0 16,-5-5 0-16,1-2 0 0,-1-1 0 0,2 1 0 15,1-3 128-15,-3-5-128 0,-8-2 0 0,0 2 0 0,-3-2 0 0,2 1 0 16,2-3 0-16,-4 1 0 0,-3-4 0 0,-2-1 0 16,-7-5 128-16,2 0-128 0,-2 4 0 0,2-5 0 15,-1-2 160-15,0-3-160 0,-4 0 128 0,-5-4-128 16,-4-2 176-16,-3-1-48 0,-2 1-128 0,-3-2 192 15,-3-4 128-15,-1 4 0 0,1 1 16 0,-7-2 0 16,-7 2 16-16,-3 0 0 0,-3-4 0 0,-5 1 0 16,-4-1-80-16,-4 1-16 0,-4 1 0 0,-5 0 0 15,-3 1-32-15,-3 0-16 0,-5 1 0 0,-5-3 0 16,-5 2 48-16,-3 1 16 0,-2-3 0 0,-8 3 0 16,-5-1-272-16,-3 2 128 0,1 5-128 0,-2 2 0 15,-5 0 128-15,-2 7-128 0,-1 1 0 0,-4 5 0 16,-6 0 0-16,-4 2 0 0,-5-3 0 0,-2 5-144 15,1-1-112-15,-2 5 0 0,-2 1-16 0,-5 5 0 16,-10 3-1584-16,-2 1-320 0,-2 4-64 0</inkml:trace>
  <inkml:trace contextRef="#ctx0" brushRef="#br1" timeOffset="100170.06">31590 14341 13823 0,'1'-10'1216'0,"2"2"-960"0,-1-2-256 0,0 4 0 16,-2 6 640-16,3-11 96 0,-3 11 16 0,2-9 0 15,-4 1-368-15,2 8-64 0,-1-8 0 0,1 8-16 16,-4-10 112-16,-1 5 32 0,-1 1 0 0,-2-1 0 16,-1 1-48-16,-1 1 0 0,-4 1 0 0,2 1 0 15,-2-2-208-15,-3 2-64 0,-1 1 0 0,-2 0 0 0,-3-1 16 0,4-2 0 16,-3 2 0-16,2 1 0 0,-3-2 144 0,0 2 32 16,-1 0 0-16,0 2 0 0,-3-1 16 0,2 3 16 15,-2 0 0-15,-3-2 0 0,-2 2-96 0,-4 4 0 16,-4-3-16-16,-4-3 0 0,-3 1-96 0,0 1-16 15,2 2 0-15,-4-2 0 0,2 0-128 0,0 2 192 16,0-2-192-16,-2 1 192 0,-5 4-192 0,-6-2 0 16,-3 1 144-16,-1 1-144 0,2 0 128 0,-2 0-128 15,0 2 128-15,-2-2-128 0,-3 4 0 0,-6-2 0 16,-3 2 0-16,2 1 128 0,1-4-128 0,0 3 0 16,4 1-176-16,-4 0 176 0,-5 1 0 0,1-4 0 15,0 2 0-15,4 2 160 0,1 2-160 0,1 2 0 0,-3 3-160 0,-2-3 160 16,-1-4 0-16,2 3 0 0,0 1 0 0,6 1 160 15,4-2-160-15,-1-3 0 0,1 3-160 0,0-4 160 16,2-3 0-16,4 2 0 0,5-2 0 0,3 0 160 16,2 0-160-16,2 3 0 0,2-2 0 0,2 0 0 15,-4 1 0-15,0-3 0 0,-2 2 0 0,-1 2 0 16,3-4 0-16,2 2 0 0,0 2 0 0,2-2 0 16,1 1 0-16,1-1 0 0,-3 1 128 0,-1-2-128 15,-2 2 272-15,1 0-16 0,-2-3-16 0,2 1 0 16,-1-2-112-16,5 4-128 0,-2 0 176 0,3-2-176 15,1 3 176-15,-4 0-176 0,-3 0 160 0,-5 0-160 16,-2-4 176-16,0 2-176 0,2-3 192 0,0 2-192 16,1 6 144-16,1-2-144 0,0-2 0 0,-2 2 144 15,-3 0-144-15,-1-1 0 0,-2-4 0 0,4 2 0 0,1 2 0 16,4-4 0-16,2 0 0 0,3 1 0 0,3 1 0 0,-2 1 128 16,0 1-128-16,-4 1 0 0,-2-1 0 0,2 1 0 15,2 2 0-15,0 0 0 0,4 1 0 0,2 1 0 16,2 2 0-16,3 3 0 0,2-3 0 0,1 1 0 15,1 1 0-15,-3 2 0 0,2-2 0 0,2 0 0 16,0 1 0-16,3-2 0 0,0-1 0 0,4 2 128 16,1 0-128-16,2-1 192 0,2 3-192 0,1 3 0 15,-1 1 144-15,3 2-144 0,2-1 0 0,3 3 128 16,1-2-128-16,2-1 0 0,2 3 0 0,2 0 0 16,-1-1 0-16,4-1 128 0,1 2-128 0,2-1 0 15,1-1 0-15,2-3 0 0,1 3 0 0,3-2 0 16,0-2 0-16,0 2 0 0,6-2 0 0,2 1 0 0,2-4 0 0,4 4 128 15,-1-2-128-15,6 2 0 0,3-3 0 0,1 3 0 16,3-3 0-16,2 3 0 0,0-5 0 0,0 1 0 16,0 1 0-16,3-4 0 0,2-2 0 0,4 1 0 15,2 0 0-15,5 2 0 0,5-4 0 0,-1-2 0 16,-2 1 0-16,-2-2 128 0,3-2-128 0,1 0 0 16,3-5 128-16,4 4-128 0,2-4 128 0,5 0-128 15,0-4 144-15,0 1-144 0,1 2 192 0,0-5-192 16,4-2 176-16,4 0-176 0,3 0 160 0,-3-1-160 15,-6-4 144-15,2 1-144 0,0 0 128 0,4 0-128 16,4-3 128-16,-1 2-128 0,-3 1 128 0,-2-2-128 16,2-1 960-16,0 1 128 0,2-4 0 0,2 2 16 15,-1-3-1680 1,-3 2-320-16,-4-4-80 0,4 4-16 0,-1-1 816 0,4-3 176 0,2 1 0 0,-1-1 0 0,-7-5 0 0,1 3 0 16,1-2 0-16,2 1 0 0,4-1 128 0,-3-1-128 15,-5-2 0-15,-1 2 0 0,2-3 0 0,2-2 128 16,0 1-128-16,-1 1 0 0,-2-1 0 0,-2-3 128 15,-1 2-128-15,1 1 0 0,4-1 176 0,0-2-176 16,1-1 192-16,-4 0-192 0,-5 1 176 0,2-2-176 16,-1 0 160-16,3-1-160 0,3 1 192 0,-2-3-64 15,-4-2-128-15,1 0 192 0,-2-3-64 0,2-1 0 16,0 0-128-16,5 1 192 0,2-2-192 0,-4-1 128 16,-6-2-128-16,0 2 0 0,1 0 0 0,2 2 0 15,-1 0 0-15,-1-1 0 0,-2-1 0 0,-4-3 128 16,-4 2-128-16,-3-1 0 0,-2 2 0 0,-4-1 144 15,-2-3-144-15,-1 2 128 0,0 1 0 0,-5 1-128 0,-2 1 192 0,-4 0-64 16,-3-2 48-16,-6-1 0 0,-4-2 0 0,-3 3 0 16,-4-2-176-16,-2 3 0 0,-1 0 0 0,-2 0 128 15,-1 0-128-15,-6 1 0 0,-1-3 0 0,1-2 0 16,-6 3 0-16,0 1 0 0,-5 1 0 0,0 1 0 16,-2-2 0-16,-4 1 0 0,0 2-160 0,-3-1 160 15,-3-1 0-15,-4 1-144 0,-2 0 144 0,-5 0 0 16,-5 1-160-16,-5 2 160 0,-4 0-192 0,-3 1 192 15,0 0-256-15,-2 3 48 0,-2 0 16 0,0 3 0 32,-1 1-256-32,1 3-64 0,-5 3 0 0,-3 1-9040 0,-4 2-1824 0</inkml:trace>
  <inkml:trace contextRef="#ctx0" brushRef="#br1" timeOffset="106423.99">22339 7988 10127 0,'0'0'896'0,"0"0"-704"0,0 0-192 0,0 0 0 16,0 0 1136-16,0 0 192 0,-10 6 32 0,10-6 16 15,-8 6-416-15,2 0-96 0,-1 1-16 0,2-1 0 16,5-6-16-16,-10 2 0 0,2 3 0 0,8-5 0 15,-10 7-416-15,3-5-96 0,-2 1 0 0,9-3-16 16,0 0 208-16,0 0 64 0,-8 1 0 0,8-1 0 16,0 0-48-16,0 0 0 0,0 0 0 0,0 0 0 15,-1-9-128-15,2-2-16 0,3-1-16 0,1 2 0 16,3-4-64-16,0 1-16 0,3 1 0 0,0-1 0 16,3 0-64-16,0 3-16 0,1-3 0 0,3 1 0 15,1 3 32-15,3-2 0 0,-3 5 0 0,0 2 0 0,0 0-80 0,-1 2-16 16,-3 1 0-16,0 2 0 0,1 1-144 0,-4 5 0 15,0-1 0-15,-3 6 0 0,-2-3 0 0,-2 5 0 16,-2 2 0-16,-3 3 0 0,-3 3 0 0,-2 1 192 16,-2 2-192-16,-5-1 192 0,1 0-64 0,-2-2 0 15,0 0 0-15,-2-1 0 0,-2-2 48 0,1 0 0 16,-2 0 0-16,3-2 0 0,2-3 144 0,2-1 48 16,-1-5 0-16,2 0 0 0,1-5-240 0,9-3-128 15,-9 1 128-15,9-1-128 0,-7-4 176 0,2-6-48 16,2 0 0-16,1-3 0 0,0-1-128 0,4-2 160 15,0-2-160-15,2 0 160 0,1 1-160 0,0 2 0 0,1 1 0 0,2 0 128 16,1-1-128-16,0 4 0 0,2 3 0 0,2-4 0 16,1 5 0-16,0-2 0 0,3 3 0 0,-4 3 0 15,0 3-176-15,-1 3 176 0,-3 0-128 0,-2 5 128 16,1 0 0-16,-3 6-160 0,-1-2 160 0,-3 0 0 16,-2 0 0-16,-1 5 0 0,-3 0 0 0,-1-1 0 15,-3-1 0-15,0-2 0 0,-6 1 0 0,0 1 0 16,-2-2 0-16,1-3 0 0,-1 2 0 0,2-6 0 15,0 3 0-15,1-5 0 0,0-3 0 0,2-2 0 16,2-2 128-16,1-3-128 0,1-2 0 0,2-2 144 16,0 0-144-16,1-5 0 0,2-3 144 0,1-1-144 15,2 0 0-15,2-2 0 0,-1 1 0 0,3 0 0 16,1 2 0-16,3 0 0 0,-2 3 0 0,1 1 0 16,-1 0 0-16,0 4 0 0,-6 10 0 0,8-7-128 0,-8 7 128 0,0 0 0 15,0 0-144-15,10 0 144 0,-10 0 0 0,7 9-176 16,-2 0 176-16,-3 2-128 0,-2-2 128 0,0 3 0 15,0-12 0-15,-1 13 0 0,0-3 0 0,1-10-160 16,1 11 160-16,-1-11-10064 16,0 0-1952-16</inkml:trace>
  <inkml:trace contextRef="#ctx0" brushRef="#br1" timeOffset="110743.48">26369 11647 13407 0,'0'0'592'0,"0"0"128"0,0 0-576 0,0 0-144 0,0 0 0 0,0 0 0 15,0 0 1088-15,0 0 192 0,0 0 48 0,0 0 0 16,-2-6-320-16,-3-3-64 0,5 9-16 0,-9-7 0 16,1-2-288-16,-1 2-48 0,1 4-16 0,-3-1 0 15,0 2-128-15,-1 4-16 0,-1 2-16 0,-5-1 0 16,-3 2-96-16,0 7 0 0,-3-5-16 0,-2 6 0 15,-2-4-64-15,3 5-16 0,1 0 0 0,-1 3 0 16,3 0-48-16,4-1-16 0,4-5 0 0,1-1 0 16,5-2-160-16,2-1 192 0,6-7-192 0,0 0 192 15,0 0-192-15,0 0 0 0,0 0 0 0,12 3 128 0,2-3-128 0,2-1 192 16,3-4-192-16,1-5 192 0,2-3-64 0,2 1-128 16,2-2 192-16,-1 2-64 0,-2 2-128 0,0-2 0 15,-4-1 0-15,-1 4 128 0,-3-1-128 0,-1 5 0 16,-4 0 0-16,0 1 0 0,-10 4 0 0,0 0 0 15,8 0 0-15,-8 0 0 0,8 10 0 0,-3 3 0 16,-3 0 0-16,-1 3 0 0,1 2 0 0,-2 1 0 16,0 3 0-16,2-3 0 0,1-1 0 0,-1-3 0 15,2-2 0-15,1-1 0 0,2 1 0 0,0-5 0 16,2 1 0-16,0-4 0 0,-9-5-224 0,13 0-80 16,-1 0-16-16,0 0 0 15,-2-3-512-15,1-1-128 0,1-3 0 0,-1-1-10416 0</inkml:trace>
  <inkml:trace contextRef="#ctx0" brushRef="#br1" timeOffset="111199.21">26758 11645 18191 0,'0'0'800'0,"-6"5"176"0,0 4-784 0,1 0-192 0,1 4 0 0,-3-1 0 16,2 0 880-16,0 2 128 0,-1 1 16 0,0-2 16 15,-1-3-336-15,3 1-64 0,4-11 0 0,-3 10-16 16,3-10-304-16,0 0-48 0,-4 11-16 0,4-11 0 16,0 0 16-16,0 0 0 0,0 0 0 0,0 0 0 15,0 0 192-15,13-6 48 0,-2-1 0 0,0-1 0 0,1-6-224 0,1 3-32 16,-1 1-16-16,1-3 0 0,-2 1-112 0,1 4-128 16,1-3 176-16,-1 4-176 0,-2 2 128 0,-1 0-128 15,-9 5 0-15,12-3 0 0,-12 3 128 0,10 1-128 16,-10-1 0-16,9 9 0 0,-9-9 0 0,5 10 0 15,-1 1 128-15,-3 1-128 0,0-2 0 0,-1 3 0 16,-1-1 0-16,1-12 0 0,-5 9 128 0,5-9-128 16,0 0 0-16,0 0 0 0,0 0 144 0,0 0-144 15,0 0 0-15,0 0 144 0,0 0-144 0,0 0 0 16,14-12 144-16,-1 2-144 0,1-2 0 0,1 2 144 16,0-2-144-16,-1 1 0 0,-2 3 0 0,0-3 0 15,-2 4 0-15,3-1 0 0,0 3 0 0,-3 2 0 16,0 5 0-16,-1 2 0 0,-9-4 0 0,10 10 0 0,-2-3 0 15,-3 5 0-15,0 2 0 0,-1-3 0 0,-2 3 0 16,1 0-144-16,-2 0 144 0,-1-2 0 0,0-1 0 0,0-11 0 16,3 13-192-16,-3-13-16 0,4 9 0 0,-4-9 0 31,0 0-1664-31,10 3-336 0</inkml:trace>
  <inkml:trace contextRef="#ctx0" brushRef="#br1" timeOffset="111527.11">27595 11609 22111 0,'0'0'976'0,"-12"0"208"0,2 0-944 0,10 0-240 0,0 0 0 0,-9 4 0 0,4 1 1440 0,5-5 240 16,-7 9 48-16,7-9 16 0,-7 8-1360 0,1 3-256 15,1-3-128-15,0 2 0 0,0-4 128 0,5-6-128 16,-8 12 0-16,3-5 144 0,5-7-144 0,-4 11 0 15,4-11 0-15,0 0 0 0,0 8 0 0,0-8 0 16,0 0 0-16,12 8 0 0,-1-5 0 0,2-1 0 16,-1-2 0-16,2-2 0 0,2-2 0 0,-2-3 0 15,-2 2 0-15,2 2 0 0,-3-4 0 0,-4 1 0 16,1 1 0-16,-8 5 0 0,0 0 0 0,1-10 0 16,-1 10 144-16,-5-8-144 0,-1 3 144 0,-3 0-144 15,-3 2 192-15,0 3-192 0,-1 0 128 0,-2 2-128 16,1 0 0-16,1 2 0 15,1 0-448-15,1-2-192 0,1 1-32 0,2-1-7616 0,8-2-1520 0</inkml:trace>
  <inkml:trace contextRef="#ctx0" brushRef="#br1" timeOffset="111850.56">27977 11633 18431 0,'0'0'1632'0,"-5"9"-1312"0,0 0-320 0,0 4 0 15,-1-2 1024-15,-1 0 128 0,1 0 16 0,1-2 16 16,-1 1-288-16,1-2-48 0,1 1-16 0,4-9 0 16,-4 9-496-16,4-9-96 0,-4 10-32 0,4-10 0 15,0 0-80-15,0 0-128 0,0 0 176 0,0 0-176 16,0 0 256-16,0 0-64 0,0 0-16 0,12-4 0 0,-2-2 32 0,-1 2 16 16,0 0 0-16,-2-1 0 0,-7 5-48 0,12-7-16 15,-2 4 0-15,-1 0 0 16,-9 3 16-16,10-4 0 0,0-1 0 0,-10 5 0 0,0 0-176 0,0 0 128 15,0 0-128-15,0 0 128 0,0 0-128 0,11-1 128 16,-11 1-128-16,0 0 128 0,0 0-128 0,9 1 0 16,-9-1 0-16,0 0 0 0,0 0 0 0,0 0 0 15,0 0 0-15,9 7-176 16,-9-7-432-16,0 0-96 0,0 0 0 0,0 0-16 16,0 0-1168-16,0 0-224 0,12-2-64 0,-12 2 0 0</inkml:trace>
  <inkml:trace contextRef="#ctx0" brushRef="#br1" timeOffset="112313.26">28608 11534 11967 0,'0'0'1072'0,"0"0"-864"0,0 0-208 0,-6 9 0 15,0 3 2176-15,3-2 400 0,0 0 80 0,1 1 16 16,-1-2-1824-16,2 3-352 0,1-12-80 0,-1 10-16 16,1-10-256-16,-3 13-144 0,2-1 160 0,-3-3-160 15,4-9 144-15,-4 13-144 0,-1-2 128 0,2-2-128 16,3-9 432-16,-2 14 0 0,-2-5 0 0,4-9 0 0,-4 10-16 0,4-10 0 16,0 0 0-16,-4 8 0 0,4-8-32 0,0 0 0 15,0 0 0-15,0 0 0 0,0 0-128 0,0 0-48 16,0 0 0-16,0 0 0 0,0 0 32 0,0 0 0 15,4-9 0-15,0-2 0 0,-4 11-240 0,4-8 128 16,-4 8-128-16,5-10 0 0,-1 5 0 0,-4 5 0 16,0 0 0-16,0 0 0 0,9-5 0 0,-9 5 0 15,0 0 0-15,0 0 0 0,9 4 0 0,-9-4 0 16,10 7 0-16,-10-7-160 0,9 12 160 0,-2-1 0 16,-7-11 0-16,5 10 0 0,2 0 0 0,-7-10 0 15,7 9 0-15,1 0 0 0,-8-9 0 0,11 5 0 16,1 0 0-16,-2-2 0 0,1-1 0 0,2 0 0 15,0-2 0-15,1 0 0 0,-1-2 0 0,4 0 0 0,5-1 0 0,-3 0 128 16,0 0-128-16,1-1-160 0,1-3 160 0,0 0-208 31,2 1-1520-31,-2-3-320 0,-2 3-48 0</inkml:trace>
  <inkml:trace contextRef="#ctx0" brushRef="#br1" timeOffset="112517.95">29287 11372 26719 0,'-26'-3'1184'0,"12"7"240"0,-1 1-1136 0,1 1-288 0,0 6 0 0,1 2 0 16,1 4 592-16,-1 1 64 0,0 1 16 0,3-1 0 16,0 0-288-16,1 4-48 0,3 2-16 0,1 0 0 0,1-1-96 0,2 1-32 15,2 2 0-15,3 1 0 0,0-3-192 0,3 2 0 16,0-4-144-16,3 2-9008 15,0-1-1792-15</inkml:trace>
  <inkml:trace contextRef="#ctx0" brushRef="#br1" timeOffset="112677.27">29094 11686 27647 0,'7'-5'2448'0,"5"-3"-1952"16,5 2-496-16,5 2 0 0,5 0 752 0,6-1 48 15,4 2 16-15,5-1 0 0,5-1-368 0,0-2-64 16,0-1 0-16,0-2-16 16,0 1-1232-16,-2-1-240 0,22-7-48 0,-6 6-16 0</inkml:trace>
  <inkml:trace contextRef="#ctx0" brushRef="#br1" timeOffset="113330.93">30358 11450 20271 0,'-9'-5'896'0,"9"5"192"0,-9-5-880 0,2 3-208 16,-1 2 0-16,-2 2 0 0,-3 3 1152 0,-3 2 192 16,-1 5 48-16,-3 2 0 0,-4 2-784 0,0 4-160 15,-1 2-16-15,-1 0-16 0,0 3-96 0,4 1 0 16,2-5-16-16,4 0 0 0,2 0-160 0,6-2-16 15,1 1-128-15,4-6 192 0,3 0-192 0,4-3 176 16,2-2-176-16,3-2 160 0,3-5 64 0,3-3 16 16,-1-4 0-16,2-3 0 0,1-4 16 0,1 0 0 15,0-3 0-15,1 0 0 0,-2-3-64 0,0 1-16 0,-3 1 0 0,-1-3 0 16,-1 0-176-16,-2 1 0 0,-2 3 0 0,-2-3 128 16,1 0-128-16,-2 0 0 0,-1 2 144 0,0 2-144 15,1 2 0-15,-2 0 0 0,-1 3 0 0,2 0 0 16,-4 9-128-16,7-5 0 0,1-3 0 0,1 3 0 15,2 0 128-15,3-3-160 0,3 2 160 0,3 0-160 16,3-6 160-16,4-1 0 0,0-2 0 0,4 0-128 16,-1-5 128-16,1-1 0 0,0 0 128 0,-1-1-128 15,-1-6 160-15,-1 1-32 0,-1-2-128 0,-2 2 192 16,-3 1-16-16,-2 2-16 0,-1-3 0 0,-1 1 0 16,-4 1 16-16,-4 3 0 0,-1 6 0 0,-2 4 0 15,-5 1 160-15,-2 11 48 0,-2-5 0 0,2 5 0 0,-11 9-80 0,-1 5-16 16,-5 5 0-16,-3 8 0 0,-3 4-288 0,-1 10 128 15,-4 5-128-15,1 7 0 0,-2 3 128 0,0 6-128 16,-1 4 0-16,4 2 0 0,-2 0 0 0,0 4 0 16,0-2 0-16,1-2 0 15,0 0-768-15,2-7-192 0,1-4-64 0,2-6 0 16,1-6-1584-16,0-8-320 0,1-5-64 0</inkml:trace>
  <inkml:trace contextRef="#ctx0" brushRef="#br1" timeOffset="113479.12">30207 11883 26719 0,'14'-3'2368'0,"8"-1"-1888"16,4-2-480-16,6 1 0 0,4 1 1408 0,6 1 176 0,3-2 32 0,2-1 16 15,-1 0-608-15,2 1-128 0,3-2-32 0,1 3 0 16,2 3-608-16,2 0-128 0,-2 1-128 0,-1 1 176 31,-6 0-1808-31,-4 2-352 0</inkml:trace>
  <inkml:trace contextRef="#ctx0" brushRef="#br1" timeOffset="114896.95">27533 14830 14735 0,'0'0'640'0,"0"0"160"0,0 0-640 0,0 0-160 16,0 0 0-16,0 0 0 0,0 0 1392 0,0 0 240 0,0 0 48 16,0 0 16-16,0 0-736 0,0 0-160 0,-7-2-32 0,7 2 0 15,-6-5-256-15,6 5-64 0,-8-7-16 0,-1 3 0 16,0 2-112-16,1-2 0 0,-1-1-16 0,-2 4 0 15,-1 5 48-15,-1-1 16 0,-1 2 0 0,1 6 0 16,-1-1-32-16,2 4 0 0,-1 2 0 0,-1 1 0 16,4 1-112-16,0-3-32 0,1-2 0 0,5-1 0 15,3 1-48-15,2-4-16 0,-1-9 0 0,5 10 0 16,1-1 0-16,1 1 0 0,-7-10 0 0,9 5 0 16,0-1 96-16,-1 0 16 0,-8-4 0 0,12-1 0 15,-2-3-32-15,-1 1 0 0,0-2 0 0,1 1 0 16,-2-2-16-16,-1-2-16 0,2-1 0 0,-1-1 0 15,-1-4 16-15,0 3 0 0,0 1 0 0,1-4 0 16,0 4-32-16,-3-2 0 0,-3 3 0 0,1 2 0 16,-3 7 0-16,0 0 0 0,0 0 0 0,0 0 0 0,0 0-160 0,0 0 0 15,7 12 0-15,0 1 128 0,-1 2-128 0,2 2 0 16,-2-2 0-16,3 2 0 0,1-1 0 0,2-1 0 16,0-5 0-16,2 2 0 0,3-1 0 0,1-4 0 15,2-2-128-15,0-3 128 16,2-3-400-16,0-3-16 0,0-1 0 0,1-4 0 15,-4 2-1904-15,3-6-384 0,0 0-80 0</inkml:trace>
  <inkml:trace contextRef="#ctx0" brushRef="#br1" timeOffset="115380.56">27951 14712 11967 0,'0'0'1072'0,"-7"5"-864"0,0-1-208 0,-1 1 0 16,8-5 1344-16,-9 10 208 0,0-2 48 0,3 3 16 15,-2-2-912-15,3 3-176 0,-2 0-32 0,0 0-16 16,1 2 320-16,2 0 64 0,0 0 16 0,1-3 0 16,-1 2 16-16,1 0 0 0,3-13 0 0,0 10 0 15,0-10-432-15,0 0-80 0,0 0 0 0,0 0-16 16,0 0-80-16,9 7-16 0,-9-7 0 0,11-2 0 16,-2-6 240-16,2 1 64 0,-3-5 0 0,3-1 0 15,-1-1-240-15,-1-3-32 0,1 0-16 0,1 1 0 16,1-1-96-16,-1 1-32 0,2-1 0 0,-2 2 0 15,0-1-160-15,-1 4 0 0,0-1 0 0,1 3 128 16,-2 1-128-16,1 3 0 0,-10 6 0 0,12-3 0 16,-12 3 0-16,0 0 0 0,12 8 0 0,-1-1 0 0,-11-7 0 0,3 16 0 15,0 0 0-15,0 1 0 0,-2-3 0 0,-2-2 0 16,-2 2 0-16,0-1 0 0,0-3 0 0,-1-1 0 16,4-9 0-16,-5 9 0 0,5-9 0 0,0 0 0 15,0 0 0-15,0 0 0 0,0 0 0 0,9-6 160 16,-2-3-160-16,3-3 160 0,1-2 0 0,0 0 0 15,3-2 0-15,-1 1 0 0,1-2-32 0,1 2 0 16,0 0 0-16,2 2 0 0,-1 1-128 0,0 3 0 16,-4 4 0-16,2 2 128 0,-1-1 0 0,1 3 0 15,-4 2 0-15,0 6 0 0,-3 0-128 0,-1 4 128 16,2-2-128-16,-2 4 128 0,-2 2-128 0,1 2 0 16,-4-2 0-16,-1-1 0 0,-1 0 0 0,1 0-272 15,-4-2 64-15,3-3 16 16,1-9-624-16,0 13-112 0,0-13-32 0,0 0-12944 0</inkml:trace>
  <inkml:trace contextRef="#ctx0" brushRef="#br1" timeOffset="115713.78">28760 14471 23951 0,'0'0'2128'0,"-10"0"-1696"0,1-2-432 0,9 2 0 16,-7 3 1392-16,-1 3 192 0,1 3 32 0,0-1 16 16,0 3-1136-16,-2 2-240 0,0 0-32 0,0 2-16 15,0 4-208-15,0-1 0 0,-1-2 128 0,4-1-128 0,0 1 0 0,4-1 0 16,2-2 0-16,4 1 0 0,2-3 0 0,3-1 0 16,4 0 0-16,-2-3 0 0,3-3 0 0,3-2 0 15,0 1 0-15,1-5 0 0,1-4 0 0,-1 0 192 16,-1-2-16-16,-1-2-16 0,-1 2 304 0,-2-4 64 15,-4-1 16-15,-1-1 0 0,-1 1-48 0,-2-1-16 16,-2 1 0-16,-4 2 0 0,-2-4-176 0,-1 1-48 16,-1 2 0-16,-1 5 0 0,-3-2-256 0,0 1 0 15,0-2 0-15,-1 2 0 16,0 5-1312-16,2-1-272 0,-2 0-48 0,2 3-12592 0</inkml:trace>
  <inkml:trace contextRef="#ctx0" brushRef="#br1" timeOffset="116016.64">29105 14426 21183 0,'0'0'1888'0,"0"0"-1504"0,0 0-384 0,-1 13 0 16,-1-2 1424-16,2-1 224 0,0 2 32 0,0 1 16 15,0-5-784-15,3 4-144 0,-1-2-48 0,2 0 0 16,1-2-240-16,0 2-48 0,1-2-16 0,0 0 0 15,-6-8-272-15,10 7-144 0,-1-1 160 0,0-3-160 16,-9-3 368-16,11 0-32 0,3-2 0 0,-4-3 0 16,2-4 208-16,-2-1 32 0,-1 1 16 0,0-2 0 15,-2 2-32-15,0-4-16 0,-3-1 0 0,-1 3 0 0,1 0-32 0,-1-2-16 16,-3 1 0-16,0 1 0 0,0-6-240 16,0 5-64-16,0 2 0 0,0-1 0 0,0 4-192 0,0 7 0 15,-1-10 0-15,1 10 0 16,-2-8-512-16,2 8-32 0,-2-9-16 0,2 9 0 15,0 0-2528-15,0 0-512 0</inkml:trace>
  <inkml:trace contextRef="#ctx0" brushRef="#br1" timeOffset="116398.07">29546 14436 20271 0,'-10'13'896'0,"5"-5"192"16,0 3-880-16,0 3-208 0,1 4 0 0,0 0 0 0,0-4 1520 0,3 0 256 0,-2-1 48 0,2-1 16 16,-1-4-1136-16,2-8-208 0,0 0-48 0,0 0-16 15,0 0-96-15,0 0-16 0,0 0 0 0,0 0 0 16,0 0 160-16,0 0 32 0,0 0 0 0,3-12 0 16,1-1-80-16,0 1-16 0,0-1 0 0,1 3 0 15,0-3-128-15,1-1-32 0,1 1 0 0,0 5 0 16,1-3-256-16,0 4 160 0,0-3-160 0,1 3 128 15,-4 2-128-15,-5 5 0 0,11-2 0 0,-11 2 0 16,0 0 0-16,0 0 0 0,8 10 0 0,-1 4 0 16,-2 0 0-16,-1 1 0 0,-2-1 0 0,1 5 0 15,-2 1 0-15,0-2 0 0,-1-3 0 0,2 1 0 16,-1-2 0-16,0 0 0 0,3-4 0 0,-1-1 0 16,-3-9 0-16,0 0 0 0,8 10 0 0,0-3 0 0,0-1-208 0,2-4 80 15,1-3 128-15,2 0-208 16,-2-1-432-16,2 0-64 0,0-2-32 0,1-2 0 15,0-3-1872-15,1 0-368 0</inkml:trace>
  <inkml:trace contextRef="#ctx0" brushRef="#br1" timeOffset="116664.04">30438 13727 28559 0,'0'0'2544'0,"-10"6"-2032"0,0-1-512 0,2 8 0 15,3 2 624-15,0 8 16 0,3 5 16 0,-1 5 0 16,-1 3-304-16,4 3-64 0,3 4-16 0,2 1 0 16,-1 0-96-16,1-2-32 0,1 4 0 0,2-3 0 15,1-1-16-15,0 1-128 0,0-2 192 0,-1 0-64 16,1-2-128-16,1-2 128 0,2-2-128 0,-2 0 128 31,-1-6-448-31,1 1-112 0,-3 0-16 0,-1-6 0 0,-1-5-2432 0,-1-3-480 0</inkml:trace>
  <inkml:trace contextRef="#ctx0" brushRef="#br1" timeOffset="116838.17">30132 14154 26719 0,'0'0'2368'0,"11"-8"-1888"16,5 1-480-16,8 2 0 0,6 1 2944 0,8 3 512 16,6-2 80-16,4-2 32 0,4 0-2256 0,4 1-448 15,3 0-96-15,3-2 0 0,3 0-528 0,6 4-112 16,4 2 0-16,1 0-19040 0</inkml:trace>
  <inkml:trace contextRef="#ctx0" brushRef="#br1" timeOffset="117968.81">31783 14054 18431 0,'-15'-2'816'0,"5"-1"160"0,-2-1-784 0,1 1-192 15,1 3 0-15,0 0 0 0,-1 1 1680 0,0 5 304 16,0 0 48-16,0 0 16 0,-1 3-1216 0,1-1-256 16,-1-1-32-16,0 4-16 0,1 4-304 0,-1 0-64 15,1-1-16-15,1 3 0 0,1 2-144 0,3-2 0 16,2-1 0-16,1-4 0 0,2 0 0 0,1-12 0 15,5 10 0-15,1 0 0 0,-6-10 0 0,9 5 128 16,1 0-128-16,1 2 0 0,-11-7 256 0,12 4-48 0,0-4 0 0,-1 0 0 16,-1 0 16-16,-10 0 0 0,11 0 0 0,0-2 0 15,-11 2-96-15,11-4 0 0,-3-1-128 0,-8 5 192 16,10-3-192-16,-1-1 144 0,-3-3-144 0,0 0 128 16,-6 7-128-16,7-9 0 0,2-3 144 0,3 1-144 15,-2-2 960-15,2 1 112 0,4-1 16 0,1-2 16 31,1-4-1648-31,1 1-336 0,0 0-64 0,2 0-16 0,2-1 960 0,1 0 0 0,-3-3 0 0,0 3 176 16,0 0-176-16,0 1 0 0,-1 1 144 0,0-4-144 16,-1-3 0-16,0 3 144 0,-1-2-144 0,0 1 0 15,-1-5 128-15,-2 4-128 0,-1-1 0 0,-1 0 0 16,-2 1 128-16,-1 6-128 0,-2-1 192 0,-2 2-192 16,-1 4 320-16,-2 4-64 0,-3 8 0 0,0 0 0 0,0 0-64 15,0 0 0-15,0 0-16 0,-10 12 0 0,-3 2-176 0,0 8 128 16,-1 4-128-16,-1 6 128 0,-2 2-128 0,0 5 0 15,-2 6 144-15,-2 6-144 0,0 3 0 0,-2 4 144 16,-3-3-144-16,1 1 0 0,-2 0 144 0,2-1-144 16,2 1 0-16,1-5 144 0,-1-3-144 0,3-6 128 15,2 1-128-15,0-3 128 0,4-5-288 0,-1 0-64 16,1-4-16-16,0 2 0 16,2-3-2000-16,-1-9-416 0,-1-3-80 0</inkml:trace>
  <inkml:trace contextRef="#ctx0" brushRef="#br1" timeOffset="118134.72">31562 14501 33167 0,'11'-6'2944'0,"6"1"-2352"0,5 2-464 0,4-1-128 16,9 3 1600-16,5-3 320 0,7 0 48 0,5 2 16 16,8 1-1024-16,1 1-208 15,0-2-48-15,0 0 0 0,0-3-464 0,-25 3-112 0,6 1 0 0,4-3-128 31,2-1-1280-31,3-2-384 0,0-1-64 0</inkml:trace>
  <inkml:trace contextRef="#ctx0" brushRef="#br2" timeOffset="139647.94">23534 5719 15663 0,'-7'-5'1392'0,"1"0"-1120"15,-2-3-272-15,3 1 0 0,0-1 624 0,1-2 64 16,0 0 16-16,-1 1 0 15,0 0 192-15,-1 1 64 0,-3 3 0 0,0-2 0 0,0 0-304 0,-1 2-48 16,-1 0-16-16,-2 3 0 0,-1 0-112 0,-1 4-32 16,-1 0 0-16,1 6 0 0,-3-2-160 0,1 7-32 15,-6 0-16-15,1 4 0 0,0 4-80 0,1 2-16 16,-1 5 0-16,4 1 0 0,-1 3-16 0,2 3-128 16,3-1 192-16,2 0-64 0,5-1-128 0,0-4 0 15,5-3 144-15,3-4-144 0,4-4 0 0,4 0 0 16,2-2 0-16,2-4 0 0,0-5 224 0,1-3-32 15,1-3 0-15,3-2 0 0,1-3 352 0,2-3 64 16,4-4 16-16,-4-3 0 0,1-1-192 0,-2-1-48 0,1-3 0 0,-2-2 0 16,-2 0-128-16,-1 0-48 0,-4-3 0 15,-1 0 0-15,-4 1 48 0,-4-1 0 0,-2 1 0 0,-2 0 0 16,-4 0 176-16,-2-1 32 0,0 4 16 0,-2 1 0 16,-1 0-224-16,-2 4-64 0,2 2 0 0,1 3 0 15,0-2-192-15,2 6 0 0,0-2 0 0,0 3 0 31,7 5-432-31,0 0-80 0,-7-4 0 0,7 4-9760 0,0 0-1952 0</inkml:trace>
  <inkml:trace contextRef="#ctx0" brushRef="#br2" timeOffset="140080.63">23865 5714 12895 0,'-10'14'576'16,"4"0"112"-16,1 5-560 0,-2 1-128 0,2 1 0 0,3 3 0 0,-1 1 2608 0,1 1 480 15,-2 4 112-15,0-6 0 0,0 1-2304 0,0-5-480 16,1-2-96-16,-1-2 0 0,-1 0 112 0,1-5 16 16,0 0 16-16,0-3 0 0,4-8-112 0,-5 9-32 15,5-9 0-15,0 0 0 0,0 0-80 0,0 0-32 16,0 0 0-16,5-14 0 0,4-1 64 0,0-3 16 15,1-2 0-15,2-1 0 0,0-4-288 0,1-1 160 0,1 2-160 16,1-2 128-16,2 0-128 0,1-1 0 0,2 3 0 0,3 1 128 16,1 1-128-16,3 4 128 0,1 1-128 0,-2 6 128 15,0-1 0-15,-3 6-128 0,-3 2 192 0,-2 4-64 16,-3 4-128-16,-2 1 0 0,-3 6 0 0,-2 1 128 16,-3 4-128-16,-3 5 0 0,-2 2 0 0,-4 2 0 15,-3 6 128-15,-2-2-128 0,-3 1 0 0,0 1 128 16,-1-6-128-16,0 1 128 0,-1-5-128 0,3 0 128 15,-1-2 32-15,2-2 0 0,1 1 0 0,3-2 0 16,2-1-160-16,3-5 192 0,1-10-192 0,0 0 192 16,6 10-192-16,7-4-224 0,0 1 48 0,2-5 16 15,1-2-608-15,4-1-112 16,0-1-16-16,2-4-8064 0,-1 1-1616 0</inkml:trace>
  <inkml:trace contextRef="#ctx0" brushRef="#br2" timeOffset="140431">24411 5812 20271 0,'0'0'1792'0,"0"0"-1424"16,-7 6-368-16,7-6 0 0,0 14 416 0,3-4 16 15,1 2 0-15,5-3 0 0,2 0-112 0,3-2-32 16,4 1 0-16,3-4 0 0,2 0 224 0,5-3 64 15,5-2 0-15,3-3 0 0,1 0 160 0,0-5 32 16,-3 3 16-16,-1-4 0 0,0 2-288 0,-2-4-64 16,-5 1-16-16,-3-3 0 0,-1 3-256 0,-4 0-160 15,-6-1 192-15,-3 2-192 0,-4 1 320 0,-4-1-32 0,-4 2-16 0,-4 2 0 16,-3-1 496-16,-3 3 112 0,-3 2 16 0,-3 2 0 16,-4 1-272-16,-1 2-48 0,-2 2-16 0,0 5 0 15,-4 4-112-15,2-1-32 0,2 2 0 0,0 3 0 16,2-3-272-16,4 0-144 0,3 0 160 0,7-3-160 15,5-1 0-15,8 1 0 0,3-2 0 0,7 1 0 16,6-2 0-16,2 0-208 0,5-3 32 0,2 0 16 31,2-6-1504-31,2-3-288 0,0 2-64 0</inkml:trace>
  <inkml:trace contextRef="#ctx0" brushRef="#br2" timeOffset="141006.34">25978 5639 25743 0,'-14'4'1136'0,"4"1"240"0,-3 4-1104 0,2 4-272 0,-1 4 0 0,1 4 0 16,-3 2 256-16,2 3-16 0,1 0 0 0,2 4 0 16,-2-1 64-16,2 1 16 0,2-1 0 15,2-2 0-15,1-3-80 0,4-3-16 0,0-3 0 0,3-4 0 16,1 0-96-16,1-1 0 0,-5-13-128 0,10 8 192 15,1-1 80-15,2-6 16 0,1-2 0 0,1-4 0 16,1 1 64-16,0-2 16 0,1-4 0 0,1 1 0 16,-1-5-48-16,-1 2-16 0,-2-2 0 0,0-1 0 15,-4-3 16-15,1 2 0 0,-4 1 0 0,-2 4 0 16,0 3 64-16,-5 8 0 0,0 0 16 0,0 0 0 16,0 0-256-16,0 0-144 0,0 0 160 0,3 11-160 15,-1 2 0-15,0 3 0 0,1 2 0 0,-1 0 0 16,1-3 0-16,3 0 0 0,2-2 0 0,5-3 0 0,2 0 0 0,4-6 0 15,4 0 0-15,2-3 0 0,1-2 0 0,0-3 0 16,1-2 0-16,1-6 0 0,-4 0 0 0,-1-5 0 16,-3-1 0-16,-1-2 0 0,-3-3 176 0,-2 3-16 15,-3-2 0-15,-1-1 0 0,-3 0 160 0,-2 2 16 16,-3-3 16-16,1 2 0 0,-6 3-96 0,2 1-32 16,0 2 0-16,-1 3 0 0,1-1-224 0,0 4 0 15,-2 5 128-15,3 5-128 16,0 0-352-16,0 0-112 0,0 0-32 0,0 0-10464 15,0 0-2096-15</inkml:trace>
  <inkml:trace contextRef="#ctx0" brushRef="#br2" timeOffset="141381.82">26914 5717 20271 0,'0'0'896'0,"0"0"192"0,0 0-880 0,0 0-208 0,0 0 0 0,0 0 0 15,-7 11 1376-15,1 1 224 0,-3-6 64 0,-1 5 0 16,0 0-976-16,-4 2-192 0,-3 3-48 0,-1 0 0 16,-1 2-64-16,-2 0 0 0,-4 2-16 0,4-1 0 15,3 0-208-15,2-1-32 0,3 0-128 0,6-3 192 16,5-5-192-16,4 1 0 0,4 0 0 0,4-5 0 16,4-1 160-16,1-3-16 0,0-5 0 0,3-1 0 15,1-1 144-15,0-5 32 0,0-3 0 0,-1 2 0 16,0-4 144-16,-3-2 48 0,-2-1 0 0,-2 1 0 0,-1 3-48 15,-2 0 0-15,-2 1 0 0,-1 0 0 0,-1 3 48 16,-1 4 16-16,-3 6 0 0,0 0 0 0,0 0-192 0,0 0-32 16,0 0-16-16,0 0 0 0,-4 14-288 0,0 0 0 15,2-2 0-15,-1 4 0 0,3 1 0 0,0 1 0 16,1 0 0-16,3 0 0 0,1-2 0 0,3 0-272 16,2-1 48-16,3-5 16 15,1 0-1392-15,0-5-256 0,1 2-64 0,1-4-7872 16,2-1-1584-16</inkml:trace>
  <inkml:trace contextRef="#ctx0" brushRef="#br2" timeOffset="141589.43">27557 5656 28271 0,'0'0'1248'0,"0"0"272"0,0 0-1216 0,0 12-304 0,0 1 0 0,0 1 0 16,-2 3 432-16,1-1 16 0,0 2 16 0,1 4 0 15,0 2 112-15,0 1 32 0,0 3 0 0,1 0 0 16,4 3-288-16,-2-2-48 0,1 3-16 0,2-2 0 16,0-3-256-16,3-1 0 0,1-3 0 0,1-2 0 31,-1-5-1584-31,0-2-368 0,1-2-80 0,1-6-16 16,-1-2-768-16,1-2-144 0</inkml:trace>
  <inkml:trace contextRef="#ctx0" brushRef="#br2" timeOffset="141798.25">27904 5902 11967 0,'7'-29'528'0,"0"11"112"0,0-1-512 0,1 3-128 16,-2 4 0-16,2 3 0 0,-2 2 2688 0,-6 7 496 16,0 0 96-16,0 0 32 0,0 0-1728 0,0 0-352 15,5 12-64-15,-3 6-16 0,-5 5-160 0,-3 4-32 16,-3 5-16-16,-3 2 0 0,-3 3-192 0,-3 3-48 16,-2 7 0-16,-2 0 0 0,0 4-128 0,-4 4-16 15,-4 2-16-15,0 2 0 0,4-3-240 0,2-3-48 16,-2 0-16-16,5-4 0 0,0-5-240 0,3-7 0 15,7-1-192-15,1-7 192 16,2-5-1936-16,4-4-288 0,3-5-48 0,5-2-11648 0</inkml:trace>
  <inkml:trace contextRef="#ctx0" brushRef="#br2" timeOffset="142115.73">29284 5192 25791 0,'0'0'2304'0,"0"0"-1856"0,0 0-448 0,0 0 0 15,0 0 1008-15,5 9 96 0,-2 6 32 0,-7 4 0 16,-5 8-176-16,-2 2-16 0,-2 6-16 0,-2 6 0 0,-3 2-288 0,0 7-48 16,0 3-16-16,2 3 0 0,-1 1-352 0,1 4-80 15,-2-1-16-15,1 2 0 0,2 1-128 0,2-5 0 16,3-4 0-16,1-6 0 16,0-5-864-16,3-5-160 0,1-5-16 0,0-3-16 15,1-9-1856-15,2-3-368 0</inkml:trace>
  <inkml:trace contextRef="#ctx0" brushRef="#br2" timeOffset="142482.29">29080 5850 25567 0,'0'0'1136'0,"0"0"224"0,14 0-1088 0,1 0-272 0,0 1 0 0,4 1 0 15,1-1 528-15,1-1 48 0,2 0 16 0,0 0 0 16,1 0 112-16,0-1 0 0,0-2 16 0,-1 4 0 15,-3 2-368-15,-2 3-80 0,-3 2-16 0,-3 0 0 16,-3 4-256-16,-4 2 0 0,-4 0 0 0,-1 4 0 16,-3 4 0-16,0-2 0 0,-4 0 176 0,2-1-48 15,1-1 256-15,2-1 64 0,4 0 16 0,2-1 0 16,2-1 144-16,5-2 32 0,0-2 0 0,6-2 0 16,3-3-96-16,2-3-16 0,-1-3 0 0,3-4 0 15,2-5-80-15,0 0-32 0,2-3 0 0,-1-4 0 16,-4-3-128-16,0 0-32 0,-4-1 0 0,-3 0 0 15,-3-5 224-15,-4 3 32 0,-4-1 16 0,-4-3 0 0,-3 3 80 16,-3 3 16-16,-3 1 0 0,-2 4 0 0,-5 2-320 16,-1 4-64-16,0 0-16 0,-2 5 0 0,-1 1-224 0,1 3 0 15,1 0 0-15,0 2 0 16,2 2-1280-16,2 4-128 0,2-3-48 0,2 5 0 16,-3-4-2000-16,3 2-416 0</inkml:trace>
  <inkml:trace contextRef="#ctx0" brushRef="#br2" timeOffset="143116.84">28019 6826 23951 0,'5'-10'2128'16,"-1"-3"-1696"-16,3 5-432 0,0-3 0 0,-3 4 352 0,-4 7-16 16,8-9 0-16,-8 9 0 0,0 0 416 0,0 0 80 15,0 0 0-15,0 0 16 0,0 0-128 0,0 19-16 16,-4 4-16-16,-2 3 0 0,-2 5-112 0,-1 2-32 15,-1 8 0-15,0-2 0 0,0-3-224 0,-1 2-32 16,2-4-16-16,1 0 0 0,2-3-144 0,1-7-128 16,2-2 192-16,-1-4-192 0,2-4 160 0,2-14-160 15,-1 11 128-15,1-11-128 0,0 0 368 0,0 0-16 16,9-6 0-16,1-3 0 0,2-7 128 0,0-3 32 16,1-2 0-16,4-6 0 0,-1-1-256 0,1-1-32 15,-2 2-16-15,1-1 0 0,0-5-64 0,-1 5-16 0,0 2 0 0,-2 3 0 16,1 1-128-16,-1 7 128 0,-1 1-128 0,0 2 128 15,-1 7-128-15,-1 3 0 0,-10 2 0 0,13 4 0 16,-3 7 128-16,-2 2-128 0,0 3 0 0,-2 2 128 16,-2 1-128-16,0 4 0 0,-2 0 0 0,2 0 0 15,0 0-224-15,-2 1 80 0,1-1 16 0,1-2 0 32,1 2-304-32,0-4-48 0,1-1-16 0,0-5 0 15,1-1-1568-15,0 0-320 0,2-6-64 0,2-1-11344 0</inkml:trace>
  <inkml:trace contextRef="#ctx0" brushRef="#br2" timeOffset="143433.07">28785 6798 31839 0,'0'0'1408'0,"-12"0"304"0,5 4-1376 0,-4 4-336 15,2 1 0-15,-3 6 0 0,-2 1 144 0,-3 2-144 16,-1 1 192-16,-2 2-192 0,0 0 416 0,1 2-32 15,1 1 0-15,3-5 0 0,2-1-80 0,4-1-32 16,4-5 0-16,5 1 0 0,4 0-272 0,5-6 128 16,1 2-128-16,5-6 0 0,2-1 0 0,2-2 0 15,2 0 0-15,3-2 0 0,3-7 256 0,-1 1-48 16,3 1-16-16,0-5 0 0,0-2 192 0,-2 0 16 16,-3 0 16-16,-2-1 0 0,-2-1 224 0,-2 0 32 0,-4 0 16 15,-3 2 0-15,-3 2-80 0,-2 0-16 0,-1 0 0 0,-2 3 0 16,-3-1-224-16,-1 4-48 0,-3-2-16 0,-1 3 0 15,-2 1-304-15,0-1 0 0,-2-2 0 0,-1 1 0 32,-2 4-1312-32,2-6-368 0,-4 1-80 0,3 0-9824 0,-2-2-1952 0</inkml:trace>
  <inkml:trace contextRef="#ctx0" brushRef="#br2" timeOffset="143752.54">29317 6791 31839 0,'-5'23'1408'0,"3"-6"304"0,2 6-1376 0,-3 3-336 0,-1 2 0 0,0 0 0 0,1 0 352 0,-2-3 0 16,-1-1 0-16,4-4 0 0,-1 0-128 0,2-4-32 16,0-2 0-16,0-4 0 0,-1 0-192 0,2-10 128 15,0 0-128-15,0 0 0 0,0 0 384 0,0 0 0 16,0 0-16-16,9-5 0 0,-9 5 80 0,12-11 0 15,-1-1 16-15,0 0 0 0,1-4-16 0,-1 1-16 16,1-1 0-16,-2-3 0 0,3-4 0 0,-2-1 0 16,1 2 0-16,0 3 0 0,1 1-192 0,0 2-48 15,1-1 0-15,0 4 0 0,0 3-192 0,0 0 0 16,-2 1 0-16,1 2 0 0,-2 3 0 0,1 1 0 16,-2 2 0-16,-1-2 0 15,1 0-1264-15,-2-1-192 0,1 0-32 0,-2 0-9648 0,1 3-1936 16</inkml:trace>
  <inkml:trace contextRef="#ctx0" brushRef="#br2" timeOffset="144320.01">30029 6749 28047 0,'0'0'1232'0,"0"0"272"0,0 0-1200 0,3 15-304 0,-2-2 0 0,-2-1 0 16,-2 4 576-16,1 3 48 0,-5 2 16 0,1 2 0 15,-2-1 176-15,-1-2 32 0,-2 4 16 0,-1 2 0 16,1-6-224-16,1 0-64 0,0 0 0 0,-1-4 0 0,1-1-16 0,1-1-16 16,3-4 0-16,1 1 0 0,5-11-224 0,-5 6-64 15,5-6 0-15,0 0 0 0,0 0 96 0,0 0 16 16,0 0 0-16,0 0 0 0,11-5 48 0,3-1 16 15,2-8 0-15,-1-2 0 0,0 1-176 0,2-3-48 16,-1-2 0-16,-1 0 0 0,-1-2-80 0,0 0-128 16,0 2 176-16,-1 0-176 0,0 2 144 0,-2 5-144 15,1 4 0-15,-1 0 144 0,-1 3-144 0,0 2 0 16,-1 2 0-16,-9 2 0 0,0 0 0 0,8 7 0 16,-3 5 0-16,-2-1 0 0,-3 4 0 0,-3 2 0 15,-2 1-144-15,0 2 144 0,-2-1 0 0,1 0-128 0,0-1 128 16,-1-3 0-16,2-2-128 0,0 0 128 0,5-4 0 0,0-9 0 15,0 0 0-15,0 0 0 0,0 0 0 0,9 2 0 16,0-2 0-16,4-4 0 0,1 0 0 0,2-8 0 16,2-5 0-16,0-1 144 0,0 1-144 0,2 0 128 15,2 3-128-15,-1-1 0 0,1 0 144 0,-1 1-144 16,1 5 0-16,0 0 144 0,-1 5-144 0,0 3 0 16,-4 2 128-16,-1 7-128 0,-4 3 0 0,0 4 0 15,-2 1 0-15,-1 1 160 0,-2 2-160 0,1 2 128 16,0-1-128-16,-1 2 0 0,0-1 0 0,-2 2 128 15,1-4-128-15,-2-3 0 0,1-5 0 0,1 0 0 16,1 1-128-16,0-6 128 0,1 1-160 0,-8-7 160 16,9 2-1360-1,-9-2-176-15,11-4-48 0,-1-1 0 0,1-1-1184 16,0-4-240-16,-2 0-64 0</inkml:trace>
  <inkml:trace contextRef="#ctx0" brushRef="#br2" timeOffset="145584.96">31136 6866 29999 0,'-10'9'1328'0,"4"-3"272"0,-3 2-1280 0,-1 0-320 15,-2 4 0-15,-3 4 0 0,-4 0 224 0,-1 0-32 16,-1 1 0-16,0 1 0 0,-2 2 240 0,2-1 32 0,2-1 16 0,4 1 0 15,4-4-48-15,2 0-16 0,2-3 0 0,5 0 0 16,2 2-32-16,4-3 0 0,2 0 0 0,3-5 0 16,2-2-112-16,2 1-16 0,0-2-16 0,-1-2 0 15,2-2 112-15,-1-2 32 0,0-2 0 0,0 0 0 16,-1 0 16-16,1-3 16 0,-2 1 0 0,-2 2 0 16,-9 5-160-16,8-7-48 0,-8 7 0 0,0 0 0 15,0 0-16-15,0 0 0 0,5 14 0 0,-1 0 0 16,-2 2-192-16,2-1 0 0,0-1 0 0,1 1 0 15,1-2 0-15,3-2 0 0,2-4 0 0,1-1 0 16,2-1 0-16,4-2 0 0,2-5 0 0,2-3 0 16,0 0 0-16,0-3 0 0,5-4 0 0,0-1 0 15,5-2 0-15,-1-4 0 0,2-4 192 0,0 1-48 16,1 2-144-16,1-2 192 0,-3-2-192 0,-2-1 192 16,-2-7 0-16,0-2 16 0,-2-4 0 0,-1-3 0 0,-1-7-64 0,0-2-16 15,2-3 0-15,-1-5 0 0,-2-1-128 0,1-6 128 16,-1 4-128-16,-1 0 128 0,-2 4-128 0,-1 2 0 15,-2 7 0-15,-1 3 0 0,0 1 0 0,-5 7 128 16,-1 5-128-16,-1 7 0 0,-3 6 0 0,-2 6 128 16,-4 4-128-16,0 9 0 0,-2-8 0 0,2 8 0 15,0 0 0-15,-14 8 0 0,-2 0 0 0,0 7 0 16,-3 4 0-16,-3 8 0 0,-1-2 0 0,-1 8 0 16,0 3 0-16,-1 3 0 0,-1 8-128 0,2 1 128 15,0 3 0-15,2 1 0 0,3-1 0 0,3 0 0 16,-1-1 0-16,3-5 0 0,1-4 0 0,2 0 0 0,0-3 0 0,3-1 0 15,-2-2 0-15,5 0 0 0,0-2 0 16,1-7 0-16,0 0 0 0,4-5 0 0,0-3 0 0,4-1 0 16,-2-2 0-16,2-4 0 0,3 0 0 0,-7-11 0 15,0 0 0-15,10 2 128 0,-1-2-128 0,2-1 0 16,-1-7 0-16,0 3 128 0,2-1-128 0,1-3 0 16,-3 2 0-16,1-4 0 0,-1 0 0 0,2-2 0 15,-2 4 0-15,1 0 0 0,1-4 0 0,-2 3 0 16,0-1 0-16,0 1 0 0,2-1 0 0,-1 1 0 15,1 0 0-15,0-3 0 0,-1 2 0 0,0 1 0 16,0-3 0-16,0 3 0 0,-3-2 0 0,1 4 0 16,2 0 128-16,-1 2-128 0,-1-6 128 0,-2 7-128 15,1-3 0-15,1 3 0 0,-4 2 0 0,1-1-176 16,1-3 176-16,-2 4 0 0,-5 3 0 0,7-4 0 0,-2-3 0 16,-5 7 0-16,0 0 0 0,0 0 0 15,0 0 0-15,0 0 0 0,0 0 0 0,0 0 0 0,0 0 0 0,0 0 0 16,0 0 0-16,-5 14-128 0,0-1 128 0,0 0 0 15,-1-4 0-15,1 3 0 0,0 1 0 0,1-1 0 16,-4 0 0-16,3 5 0 0,1-3 0 0,0-3 0 16,2 1 0-16,1-2 0 0,1 1 0 0,1 1 0 15,0-3 0-15,3-1 0 0,-4-8 0 0,6 7 0 16,-6-7 0-16,12 4 0 0,-1-4 0 0,3-2 144 16,1 0-16-16,1-1-128 0,-1-1 128 0,3-3-128 15,1-1 0-15,-1-3 0 0,-3 2 144 0,0-4-16 16,0-1-128-16,-1 4 192 0,-1 0-64 0,0 4 0 15,1-3-128-15,-2 2 192 0,1 1-192 0,0 0 0 0,0 3 0 0,-2 3 0 16,-1 0 0-16,-10 0 0 0,12 3 0 0,-3 0 0 16,-9-3 0-16,7 9 0 0,-7-9 0 0,5 14 0 15,-1-1 0-15,-1 1 0 0,-1-3 0 0,-2-2 0 16,1 1 0-16,-1-10 0 0,2 13-144 0,0-4 144 16,1 1 0-16,-3-10 0 0,0 0 0 0,2 9 0 15,1 1 0-15,-3-10 0 0,0 0 0 0,0 0 160 16,6 7-160-16,-6-7 0 0,5 3 0 0,0 3 0 15,2-3 0-15,-3 1 0 0,-1 3 0 0,2 1 0 16,1-1 0-16,-1 3 0 0,1 5 0 0,-1 2 0 16,0 1 0-16,-1-1 0 0,-2 2-176 0,-2-1 176 15,0 4 0-15,-1-3 0 0,-1 2 0 0,-2 0 0 16,-1-2 0-16,0-1 0 0,-2-2 0 0,4-6 0 16,-3-1 0-16,-1 3 0 0,-2-1 0 0,-1-1 0 15,0 3 0-15,-2 0 0 0,-1-2 0 0,-9 15 0 0,-1-7 0 0,4-2 0 16,1 0 0-16,1-4 0 0,1 1 0 0,2 0 0 15,0-5 0-15,2-2-128 0,2-4 0 0,10-3 0 16,-10 0 0-16,10 0 0 16,-10-7-336-16,6-4-64 0,-1-3-16 0,1-3 0 15,0-2-1248-15,2-1-240 0,1 0-48 0,-1-2-16 16,1-1-512-16,0 3-96 0,1-2-32 0</inkml:trace>
  <inkml:trace contextRef="#ctx0" brushRef="#br2" timeOffset="145766.22">32161 6586 40543 0,'0'0'3600'16,"0"0"-2880"-16,0 0-576 0,0 0-144 0,0 0 912 0,0 0 160 0,0 0 16 0,0 0 16 16,0 0-464-16,0 0-80 0,0 0-32 0,0 0 0 15,0 0-304-15,0 0-64 0,-3-9-16 0,1 0 0 31,-2 3-1344-31,-1-3-272 0,-2 3-48 0</inkml:trace>
  <inkml:trace contextRef="#ctx0" brushRef="#br2" timeOffset="149220.51">6631 15979 1839 0,'-11'2'160'0,"2"0"-160"0,-1-1 0 0,2 2 0 16,-2-4 2080-16,1 2 384 0,9-1 80 0,-10 1 16 15,2-1-1408-15,8 0-288 0,-7-1-48 0,7 1-16 16,0 0-224-16,0 0-64 0,-9 0 0 0,9 0 0 15,0 0-144-15,0 0-48 0,0 0 0 0,0 0 0 16,0 0-192-16,0 0-128 0,0 0 160 0,0 0-160 16,0 0 192-16,0 0-64 0,14-1-128 0,0-4 192 15,0-1 272-15,1 1 48 0,-1-5 16 0,4 1 0 0,4-5-64 16,0 2-16-16,3-4 0 0,3 4 0 0,1-6-64 0,1 1-32 16,1 1 0-16,-2-2 0 0,-1 0-32 0,2 0 0 15,0 1 0-15,1-1 0 0,-1 0-64 0,0 0-32 16,2 0 0-16,0 1 0 0,3 0-32 0,1 1-16 15,5-2 0-15,-2-1 0 0,2-2-176 0,-3 2 0 16,-4-2 0-16,2-2 128 0,1 0-128 0,-2 1 0 16,1-1 0-16,-1-2 0 0,2 3 0 0,3 0 128 15,-3-5-128-15,2 4 0 0,4 0 0 0,-1-1 128 16,1 1-128-16,-1 3 0 0,-2-6 0 0,-1 1 0 16,-1 0 0-16,-1-2 0 0,-1 4 0 0,-1-2 0 0,0-1 0 15,1-1 0-15,4 3 0 0,1 1 0 0,0-5 0 0,0 4 0 16,-3-4 0-16,-2 3 0 0,-2-6 128 0,-1 3-128 15,0-1 0-15,-2 1 0 0,1 0 144 0,-3-2-144 16,1-2 176-16,0 1-48 0,0 0 0 0,1-4 0 16,0 1 64-16,0 1 0 0,-1 0 0 0,2-3 0 15,1 5-64-15,0-5-128 0,-4-1 192 0,1-1-64 16,-5 1-128-16,3 0 0 0,-2-3 144 0,-1-1-144 16,-2-4 0-16,1 3 0 0,0-2 0 0,0 0 128 15,0-1-128-15,-1 1 0 0,1-1 0 0,2 3 128 16,1 3-128-16,1 1 0 0,-2-2 0 0,0-1 0 15,-2 2 0-15,0 0 128 0,-1-2-128 0,1 0 128 16,-4 3 0-16,-2 1 0 0,1-1 0 0,-1 1 0 16,-1 0 0-16,0 1 16 0,0 0 0 0,1 0 0 15,-1 2-144-15,1 0 128 0,0 2-128 0,2-1 128 0,-1-1-128 0,0 2 0 16,-1 0 0-16,1-2 128 0,0 1-128 0,2-2 0 16,-1 1 0-16,2 4 0 0,-1-2 0 0,1-1 0 15,-2 4 0-15,2 1 0 0,-1-2 0 0,0 5 0 16,0-6 0-16,1 2 0 0,-3 1 0 0,0 0 0 15,0 4 0-15,0-1 0 0,-1 1 0 0,1 1 0 16,2-3 0-16,-1 3 0 0,3 0 0 0,0 1 0 16,-1-3 0-16,1 5 0 0,0 2 0 0,1 1 0 15,1 1 0-15,0 5 0 0,3-2-144 0,-4 0 144 16,2 5 0-16,0-4 0 0,-2 6 0 0,-1-4-128 16,-1 2 128-16,-2 2 0 0,1 2 0 0,-1 0-128 15,0 1 128-15,1 1 0 0,0 2-144 0,-2 2 144 16,0 1 0-16,2 1-144 0,-2 1 144 0,0 2-160 0,0-3 160 0,1 4-160 15,2 1 16-15,1 2 0 0,-2-1 0 0,3 4 0 16,1-1 144-16,0 1-128 0,0 3 128 0,1 2-128 16,-1 2 128-16,-1 1 0 0,-1-1 0 0,-2 4-128 15,-2 0 128-15,0-1 0 0,1 4 0 0,-1 0 0 16,-1 1 0-16,0 3 0 0,0-3 0 0,1 4 0 16,-2 0 0-16,1 2 0 0,0-1 0 0,1 2 0 15,-1 2 0-15,2 1 0 0,-2 4 128 0,0-1-128 16,0 4 0-16,1-1 0 0,0 4 0 0,1-4-192 15,-1 0 192-15,0-3 0 0,-1 0 0 0,0 0 0 16,0 3 0-16,1 1 0 0,0-3 0 0,1 3 0 16,-3-3 0-16,-1 1 0 0,1-3 0 0,0 6 0 0,1-6 0 0,0 2 0 15,1 1 0-15,0 3 0 16,-1 0 0-16,0 2 0 0,0 0 0 0,1 0 0 0,2-1 0 0,-2 3 0 16,-1 1 0-16,-1-1 0 0,-1-4 0 0,3 5 0 15,0 1 0-15,4 2 0 0,0-2 0 0,1 2 0 16,2 3 0-16,-1-8 0 0,0-4 0 0,2-2 0 15,-3-1 0-15,-1-1 0 0,0 3 0 0,2-2 0 16,3 3 0-16,0-4 128 0,-5 1-128 0,1 1 0 16,2-2 0-16,2 3 0 0,-3-4 0 0,3 0 0 15,0 3 0-15,1-4 0 0,-1 2 0 0,4 3 0 16,2-5 0-16,1 1 0 0,0 0 0 0,-2-3 0 16,2-2 0-16,2-3 0 0,-1-4 0 0,6 0 0 0,0 2 128 15,3-5-128-15,2 2 192 0,4-5-48 0,1 0 0 0,-1-3 0 16,-2 2 48-16,1-2 0 0,-2 1 0 0,2-4 0 15,1-1-64-15,2-1-128 0,0-2 192 0,5 1-64 16,0-2 16-16,-1-3 0 0,0 1 0 0,-3-3 0 16,-2-1-144-16,1-1 0 0,3-2 144 0,1-1-144 15,3-2 0-15,0 0-256 0,0 3 32 0,-3-1 16 32,-5 2-1904-32,-2-3-368 0</inkml:trace>
  <inkml:trace contextRef="#ctx0" brushRef="#br2" timeOffset="152322.26">10595 1429 8287 0,'0'0'736'0,"0"0"-592"0,0 0-144 0,-1-6 0 15,1 6 1216-15,0 0 224 0,-4-6 32 0,4 6 16 16,0 0-368-16,0 0-80 0,0 0-16 0,0 0 0 15,0 0-320-15,0 0-80 0,0 0-16 0,-2 10 0 16,0 4 64-16,-1 4 16 0,1 1 0 0,1 4 0 16,-2 3-176-16,2 3-16 0,-3 1-16 0,1 7 0 15,-2 4-160-15,0 1-48 0,-1 0 0 0,-2 2 0 16,-1-4-16-16,0 0-16 0,2-1 0 0,-1-5 0 16,1-3-16-16,1-3 0 0,1-7 0 0,3-3 0 15,-2-4 192-15,0-4 32 0,4-10 16 0,0 0 0 16,0 0-48-16,0 0-16 0,0 0 0 0,0 0 0 0,4-14 48 0,0-5 0 15,0-5 0-15,1-2 0 0,0-4-256 0,1-1-32 16,2-1-16-16,-1 3 0 0,0-6-144 0,0 0 0 16,1-2 0-16,2 2 0 0,0 2 0 0,3 3 0 15,1 6 0-15,1 0 0 0,3 3 0 0,0 3 0 16,1 2 128-16,1 3-128 0,-1 2 0 0,2 7-176 16,-1 1 48-16,0 6 0 0,-1 3 128 0,-1 6-192 15,-2 4 192-15,-2 5-192 0,-2 3 192 0,-2 6-128 16,-2 6 128-16,-2 2-128 0,-2 3 128 0,-1 3 0 15,-5-1 0-15,0 4 0 0,-2-1 0 0,2-1 0 0,-2-7 0 0,1-5 128 16,2-4-128-16,1-6 128 16,0-4-128-16,4-4 128 0,-2-3-128 0,3-2-208 15,-5-10 48-15,8 2-13536 0</inkml:trace>
  <inkml:trace contextRef="#ctx0" brushRef="#br2" timeOffset="152772.62">11729 1651 8287 0,'0'0'736'0,"0"0"-592"16,0-7-144-16,0 7 0 0,0 0 1584 0,-2-5 272 15,2 5 64-15,0 0 16 0,-7-2-144 0,-1 3-16 16,8-1-16-16,-7 4 0 0,-1 3-512 0,-5 5-96 0,0 2-32 16,1 3 0-16,-2 4-400 0,4-6-80 15,-2 3 0-15,-6 14-16 0,-1 2-176 0,2-1-48 0,0 1 0 0,7-10 0 16,-2 8-208-16,3-1-32 15,2 1-16-15,2-2 0 0,2-7-144 0,3 7 0 0,3-8 144 0,3-5-144 16,0-3 128-16,3-11-128 16,0-1 160-16,7-2-160 0,-1-3 288 0,0-1-32 0,-1-5-16 0,0 0 0 15,0-6 48-15,0-1 16 16,0-3 0-16,-1 1 0 0,-3-3-160 0,0-3-16 0,-1 1-128 0,-3 2 192 16,-1 2-192-16,0-3 128 0,-1-2-128 0,-1 1 0 15,-3 2 128-15,0 0-128 0,0 2 0 0,0 3 0 16,-4 2-176-16,1 1-128 0,3 13-16 0,0 0-16 15,0 0-2256-15,0 0-448 16</inkml:trace>
  <inkml:trace contextRef="#ctx0" brushRef="#br2" timeOffset="153156.9">12280 1743 13823 0,'0'0'1216'16,"0"0"-960"-16,0 0-256 0,-2 12 0 0,-1-2 1376 0,2 3 224 16,-5 2 64-16,1 1 0 0,-2 1-128 0,-2 7 0 0,2-1-16 15,-1 2 0-15,2-3-608 0,1 3-112 16,0 2-32-16,-1-3 0 0,1-1-256 0,0-1-64 0,1-4-16 0,2-7 0 15,-1 0-144-15,3-11-32 16,0 0 0-16,0 0 0 0,0 0 176 0,0 0 16 0,0 0 16 0,5-11 0 16,-1-4 304-16,4-6 48 15,-2-3 16-15,1 6 0 0,0-1-368 0,3-4-64 0,-2-2-16 0,2 2 0 16,-2-4-128-16,2 3-16 16,-2 1-16-16,2 2 0 0,0 1-224 0,1 6 128 0,3 0-128 15,-1 1 0-15,0 4 0 0,1 0 0 0,-2 4 0 0,4 1 0 16,-2 3 0-16,1 1-128 0,-1 2 128 0,1 1 0 31,0 1-1840-31,2 2-256 0,-3 3-48 0</inkml:trace>
  <inkml:trace contextRef="#ctx0" brushRef="#br2" timeOffset="153857.1">13170 1753 19743 0,'0'0'880'0,"0"0"176"0,0 0-848 0,0 0-208 16,4-8 0-16,-4 8 0 0,0 0 144 0,0 0-16 16,0 0 0-16,0 0 0 0,0 0 416 0,1 14 80 0,-1-2 16 0,-2 2 0 15,-2 4 32-15,0 4 16 0,-1-2 0 0,-1 2 0 16,-2 2 16-16,0 2 16 0,-1 1 0 0,1 0 0 15,-1-2-336-15,1 1-80 0,2-5-16 0,1-2 0 16,-2-3-160-16,2-4-128 0,0-2 192 0,5-10-192 16,0 0 400-16,0 0-16 0,0 0-16 0,0 0 0 15,0 0 176-15,5-6 32 0,1-7 16 0,3-4 0 16,0-2-176-16,3-4-32 0,-1-4-16 0,1 3 0 16,-1-3-208-16,0 3-32 0,2 1-128 0,-1-2 192 0,-2 2-192 15,1 1 0-15,1-1 0 0,-1 4 0 0,2 3 0 0,-2 3 0 16,3 0 0-16,-1 7 0 0,0 0 0 0,-4 4 0 15,-2 4 0-15,1 3-160 0,-2 1 160 0,1 3-208 16,-2 4 80-16,-3 3 128 0,-1 4-128 0,-2 12 128 16,-3 0 0-16,-2-3 0 0,-3-1 0 0,-2-2 0 15,2-1 0-15,0-6 0 0,0-4 0 0,4-4 0 16,5-11 0-16,0 0 0 0,0 0 144 0,0 0-144 16,0 0 160-16,5-7-160 0,3-4 192 0,1-4-48 15,1-1-16-15,2-4 0 0,1-2-128 0,1 1 0 16,0-1 144-16,3-1-144 0,0 2 0 0,1 4 0 15,0 4 0-15,0 1 128 0,0 5-128 0,-1 0 176 16,2 4-176-16,-1 4 192 0,-1 3-192 0,-2 5 160 16,-2 0-160-16,-3 5 160 0,0 3-160 0,-4-1 128 15,-1 4-128-15,-1 3 128 0,-1 3-128 0,-3-3 0 16,1 1 0-16,2 0 128 16,-1-4-1536-16,3-1-320 0,4-2-64 0,0-4-12224 0</inkml:trace>
  <inkml:trace contextRef="#ctx0" brushRef="#br2" timeOffset="154574.1">14600 1733 14975 0,'-11'-9'656'0,"7"5"144"0,-2-2-640 0,0 0-160 15,-1-1 0-15,-1-2 0 0,-1 4 1168 0,0-4 208 16,0 4 32-16,-1 3 16 0,-1 2-160 0,-1 0-48 16,0 1 0-16,-1 4 0 0,-4 3-320 0,2-1-64 15,-1 6 0-15,-10 5-16 0,2 1-176 0,3 1-16 16,1 3-16-16,4 1 0 0,1-2-272 0,2 1-48 15,0 0-16-15,3 0 0 0,2-3-144 0,3-1-128 16,2-1 144-16,0-2-144 0,2-5 144 0,1-11-144 16,2 10 128-16,-2-10-128 0,0 0 256 0,9 6-16 15,-9-6-16-15,12 1 0 0,-2-2 96 0,0-3 0 16,0-1 16-16,0-2 0 0,-1 0-112 0,0 3-32 16,3-1 0-16,-6 1 0 0,2 3-192 0,-1 4 0 15,1 4 0-15,-1 0 0 0,1 3 0 0,0-1-128 0,-2 2 128 0,0 3-160 16,1-2 160-16,-1 0 0 15,2 1 0-15,1-3 0 0,-2 0 0 0,3-5 0 16,2 2 128-16,1-5-128 0,2-3 128 0,0-4-128 0,5-1 160 0,1-4-160 16,3-3 144-16,1-5-144 0,2-2 128 0,0-4-128 15,-1 1 0-15,0-2 128 0,-3-1-128 0,-2 2 0 16,1-7 0-16,0 1 0 0,-2 0 0 0,0-3 0 16,2-4 0-16,-1-2 0 0,-2-4 128 0,1-3-128 15,-3-2 0-15,1-3 0 0,-1 0-160 0,-1 0 160 16,-1 2-432-16,1 0 16 0,-2 1 0 0,-2 4 0 0,-1-1 224 0,-3 4 32 15,0 5 16-15,-2 3 0 0,0 6 144 0,-1 1 0 16,-4 7-144-16,0 4 144 0,-1 1 0 0,-1 5-144 16,0 4 144-16,-6 1 0 0,1 4 0 0,-3 7-128 15,-4 0 128-15,-1 7 0 0,-1 5 0 0,-1 4 0 16,-1 5 0-16,-1 4 0 0,0 6-144 0,-1 4 144 16,-1 8 0-16,0 3-144 0,1 4 144 0,2 3 0 15,4 1 0-15,3-4 0 0,3-1 0 0,1-3 0 16,4-4 0-16,2-6 128 0,2 0-128 0,2-5 0 15,1-5 0-15,0-5 128 0,1-1-128 0,0-5 0 16,2-1 128-16,0 0-128 0,1-5 128 0,0-2-128 16,0-1 128-16,0-6-128 0,0-1 0 0,1-3 0 15,0-4-192-15,2-5-9280 16,-1-2-1856-16</inkml:trace>
  <inkml:trace contextRef="#ctx0" brushRef="#br2" timeOffset="154935.93">15676 1642 19343 0,'0'0'1728'0,"0"0"-1392"16,0 0-336-16,0 0 0 0,0 0 848 0,0 0 112 16,0 0 0-16,0 0 16 0,-4 15 16 0,-3 3 0 15,0 1 0-15,2-3 0 0,-3 3-48 0,0 5-16 16,1 1 0-16,-1 4 0 0,0-1-416 0,1 5-64 15,-1 2-32-15,1 2 0 0,0-1-240 0,1-2-48 16,1-3-128-16,1-6 192 0,1-1-352 0,2-2-80 16,0-4-16-16,1-6 0 15,2-1-2128-15,-2-11-432 0</inkml:trace>
  <inkml:trace contextRef="#ctx0" brushRef="#br2" timeOffset="155391.17">16085 1606 21359 0,'0'0'944'0,"9"-3"208"0,2 0-928 0,3 0-224 0,3-1 0 0,0 0 0 16,1 2 384-16,0-1 16 0,5 1 16 0,0-1 0 15,0 0 608-15,1-1 112 0,0 1 16 0,0 2 16 16,-1 0-128-16,0 2-16 0,0 1-16 0,0 5 0 0,-6-1-304 0,1 7-64 16,-2 0-16-16,-4 4 0 0,-2 6-144 0,-2-1-32 15,-4 3 0-15,-4 3 0 0,-4 4-48 0,-2 1-16 16,-3-1 0-16,-4 3 0 0,-1 2-128 0,-1-2-16 16,-3-4-16-16,-1 1 0 0,-1-5 48 0,-3 1 16 15,1-4 0-15,1-1 0 0,-1-3 128 0,0-1 32 16,2-1 0-16,1-3 0 0,1-3-208 0,3 2-48 15,3-2 0-15,6-4 0 0,0 0-192 0,6-8 144 16,0 0-144-16,6 3 128 0,3 0 0 0,2-2-128 16,5-1 192-16,0 0-64 0,6-1 48 0,2 1 0 15,1 0 0-15,2-1 0 0,0 1-32 0,5-2 0 16,1 1 0-16,2-1 0 0,2-3-144 0,0 2 0 16,2-1 144-16,1 2-144 0,-1-6 0 0,-1 2 0 15,-2 1 0-15,-4-3 0 16,-3 0-672-16,-4 1-48 0,-2-1-16 0,-3 0 0 15,-3-2-2128-15,-4 3-416 0,-4-3-96 0</inkml:trace>
  <inkml:trace contextRef="#ctx0" brushRef="#br2" timeOffset="155624.57">16235 1865 29311 0,'0'0'1296'0,"0"0"272"15,10 2-1248-15,4 0-320 0,2 1 0 0,2-1 0 0,0 1 272 0,4-1 0 16,2-2 0-16,5 0 0 0,4 0 608 0,3 0 112 16,2-2 32-16,1 2 0 0,4 2-576 0,4 0-128 15,4-2 0-15,1-2-16 0,2 0-304 0,-5 0 0 16,1 0 0-16,-3-1 0 16,-2 0-688-16,-4 0-192 0,-5-1-32 0,-2-1-16 15,-2 3-688-15,-1-1-144 0,-5 2-32 0,14-2-10512 0</inkml:trace>
  <inkml:trace contextRef="#ctx0" brushRef="#br2" timeOffset="155991.56">17333 1836 27935 0,'0'0'1232'0,"0"0"256"0,6 4-1184 0,5 1-304 16,0 0 0-16,2-1 0 0,-2-2 368 0,6 2 16 15,-1-2 0-15,3-4 0 0,0-2 432 0,6 1 80 16,0-1 32-16,2-3 0 0,2-1-304 0,1 0-64 0,1-4-16 0,-1 1 0 16,3 1-32-16,0-3 0 0,2-1 0 0,-1-1 0 15,-3-3-96-15,-3 0-32 0,-3 1 0 0,-2 1 0 16,-4 1-64-16,-4 0 0 0,-2 1-16 0,-4-1 0 16,-3 3-64-16,-3-1-16 0,-6-2 0 0,-1 2 0 15,-5 3-16-15,-3-1 0 0,-5 3 0 0,-4 2 0 16,-4 5-64-16,-2 6-16 0,-4 1 0 0,-2 7 0 15,-3-1-128-15,3 6 0 0,-1 3 144 0,1 3-144 0,0 1 0 0,4 3 0 16,3-2 0-16,5 3 0 16,3-4 0-16,3 4 0 0,3-3 0 0,3 1 0 0,3-6-128 0,2 2 128 15,3-3-128-15,2 1 128 16,2-4-448-16,-1-1-16 0,5-2 0 0,-1-3 0 16,1-4-1184-16,2-1-224 0,0-4-48 0,3-3-13504 15</inkml:trace>
  <inkml:trace contextRef="#ctx0" brushRef="#br2" timeOffset="156227.96">15725 1179 41471 0,'-9'-6'1840'0,"9"6"368"0,0 0-1760 0,0 0-448 0,0 0 0 0,0 0 0 31,7 12-256-31,0-3-144 0,-2 1-32 0,0-2 0 0,3 1 432 0,-8-9-160 0,6 5 160 0,-6-5 0 31,9 9-2176-31,-9-9-336 0</inkml:trace>
  <inkml:trace contextRef="#ctx0" brushRef="#br2" timeOffset="185078.94">19129 1795 1839 0,'0'0'160'0,"0"0"-160"0,13-3 0 0,-3-2 0 15,-10 5 1280-15,10-4 208 0,-1 0 48 0,-1 1 16 0,-1-2-96 0,0-2-32 16,-2 2 0-16,-5 5 0 0,5-11-240 0,-1 4-48 16,-4 7-16-16,4-12 0 15,-4 5-144-15,0 0-16 0,-3 2-16 0,0 0 0 0,0-2-240 0,-1 0-64 16,-1 1 0-16,-2-4 0 0,1 2-144 0,-8-11-48 16,0 0 0-16,1 5 0 0,2 2-208 0,-2 5-48 15,-3-3-16-15,-1 5 0 0,1 0 80 0,2 3 32 16,-3 4 0-16,-2 1 0 0,-1 1-32 0,-3 8-16 15,-1 0 0-15,-3 6 0 0,-2 4-240 0,-3 1 0 16,0 1 128-16,0 1-128 0,8 2 0 0,0 2 128 16,2-1-128-16,1 3 0 0,3 0 192 0,4 1-64 15,1-1-128-15,4-1 192 0,4 1-192 0,4-6 0 16,2-2 0-16,4-3 0 0,4-6 0 0,4-2 0 16,1-5 0-16,5 0 0 0,4-5 176 0,5-2 32 15,4-2 16-15,3-10 0 0,1-3 224 0,2-4 32 16,-1-4 16-16,-3-5 0 0,1-2-192 0,-2-6-48 15,0-1 0-15,0-2 0 0,-1 1-128 0,-2-4-128 16,-1-3 144-16,0 1-144 0,-2-7 144 0,-1-3-144 16,-2-3 128-16,-4-3-128 0,-5-1 160 0,-2 3-160 15,-3-2 192-15,-1 4-192 0,-4 8 128 0,-1 7-128 0,-1 11 0 16,-1 6 0-16,-1 7 192 0,-1 10-32 0,0 7 0 0,0 0 0 16,-11 14-160-16,-4 6 0 0,-2 9 0 0,-2 8 0 15,-4 5 128-15,2 7-128 0,-2 7 0 0,0 7 128 16,3 8-128-16,-5 4 192 0,2 0-192 0,3 0 192 15,0 0-192-15,3 1 0 0,3 0 0 0,5-10 0 16,2-7 0-16,4-9 0 0,4-3 0 0,3-18-176 16,1-5-400-16,6-1-64 0,0-3-32 0,0-5 0 15,3-2-2016-15,2-5-384 0</inkml:trace>
  <inkml:trace contextRef="#ctx0" brushRef="#br2" timeOffset="185463.01">19691 1783 18431 0,'0'0'816'0,"0"0"160"0,-6 6-784 0,-2 0-192 16,-1 1 0-16,-1 4 0 0,-1 2 2064 0,-2 1 368 16,-2 2 80-16,-2 3 16 0,2 3-1216 0,-2 1-240 15,1 0-48-15,0 4-16 0,2-3-624 0,2 0-112 16,0-1-16-16,3-4-16 0,3-3-240 0,2-2 0 15,4-1 128-15,3-2-128 0,1-4 0 0,2-2 0 16,3 0 0-16,2-4 0 0,3-2 0 0,3-2 128 16,1-2-128-16,1-1 192 0,0 0 144 0,0-6 32 15,-1-1 0-15,2 0 0 0,-2-1-80 0,-3-4-16 0,-1-4 0 0,-1 3 0 16,-2 3 32-16,-1 3 0 0,-2 0 0 0,-2 2 0 16,-1 3 144-16,-1 4 16 0,-4 4 16 0,0 0 0 15,0 0-96-15,0 0-32 0,-2 12 0 0,-2 3 0 16,0 1-352-16,0 2 0 0,0-1 0 0,2-1 0 15,-1 1 0-15,3-1 0 0,2 0 0 0,0-5 0 16,3 0 0-16,3 1-160 0,1-6 160 0,2 1-208 16,4-2-400-16,3-4-80 0,4-2-16 0,11-7 0 15,0-2-384-15,0-5-96 0,0-3-16 0,-10 3 0 16,1-3-1536-16,1-5-304 0,1-4-64 0</inkml:trace>
  <inkml:trace contextRef="#ctx0" brushRef="#br2" timeOffset="185663.2">20601 1075 15663 0,'0'0'1392'16,"0"0"-1120"-16,0 0-272 0,-4 6 0 0,-1 6 2016 0,-2 0 352 15,-4 6 64-15,-1 7 0 0,-4 2-864 0,-1 7-176 16,-5 5-48-16,-2 6 0 0,-2 2-80 0,0 5-32 16,-2 6 0-16,1 0 0 0,2-1-592 0,1 2-128 15,1 1-32-15,2-2 0 0,4 0-480 0,-1 2 128 16,2-3-128-16,5-4 0 15,2-10-1488-15,3-5-352 0,2-5-64 0,3-4-16 16,-1-6 128-16,2-5 32 0,2-3 0 0</inkml:trace>
  <inkml:trace contextRef="#ctx0" brushRef="#br2" timeOffset="186097.43">20219 1720 24015 0,'13'2'1056'0,"-4"0"224"0,4 1-1024 0,2 1-256 0,2 1 0 0,4-2 0 16,4 0 416-16,0 0 32 0,2-1 0 0,1-1 0 16,1-1-240-16,-1-2-32 0,-1-2-16 0,-1 0 0 15,1-2-160-15,1 1 0 0,0 0 144 0,-1-4-144 16,-1 1 0-16,-3-2-128 0,0 2 0 0,-1-1 0 16,-2 4 128-16,-2 3-160 0,-3-1 160 0,-2 2-160 0,-3 1 160 0,-10 0 0 15,6 4 160-15,-2 5-160 0,-5 3 768 0,-3 4 64 16,-4 0 16-16,0 5 0 0,-5 1-80 0,-2 5 0 15,-3 0-16-15,-1 3 0 0,-2 2-208 0,4 0-32 16,0 0-16-16,4-1 0 0,-1 0-64 0,4-6-16 16,3 1 0-16,3-6 0 0,4-2 0 0,1-3 0 15,3-3 0-15,5-2 0 0,3-4-16 0,5-3 0 16,3-5 0-16,3-1 0 0,3-4-16 0,2-4-16 16,1-3 0-16,1-3 0 0,1-2 80 0,-2 0 0 15,-1 0 16-15,-3 1 0 0,-2 2 112 0,-2 3 0 16,0 2 16-16,-4 6 0 0,-3-1-80 0,-2 6 0 15,0 6-16-15,-2 0 0 0,-1 7-208 0,0-1-32 16,0 4-16-16,0 1 0 0,0 2-240 0,1 3 176 16,0-2-176-16,3 1 160 0,3-2-160 0,-1 0 0 15,3 0 0-15,3 0-176 16,-2 0-1200-16,3 0-240 0,3-1-48 0,0-3-10880 0,0 0-2176 16</inkml:trace>
  <inkml:trace contextRef="#ctx0" brushRef="#br2" timeOffset="186864.83">11506 3260 20559 0,'0'0'896'0,"0"0"208"0,0 0-880 0,0 0-224 16,7-4 0-16,1 0 0 0,3 3 736 0,3 0 96 16,2-1 32-16,3 1 0 0,4-4 256 0,4-3 48 15,3 2 16-15,6 1 0 0,5-3-304 0,3 2-64 16,7 1-16-16,4-2 0 0,2 2-192 0,0 2-32 15,-4-3-16-15,-1 1 0 0,-1 2-256 0,-2 0-48 16,-4 2-16-16,0-1 0 0,-3 2-112 0,-3 3-128 16,-3-2 176-16,8 3-176 15,-7 0-1024-15,-8 2-304 0,-8 1-64 0,-6 1-12320 0</inkml:trace>
  <inkml:trace contextRef="#ctx0" brushRef="#br2" timeOffset="187030.95">11679 3569 22111 0,'0'0'1968'0,"0"0"-1584"0,5 11-384 0,3-5 0 16,6 1 1248-16,4-1 160 0,1-3 48 0,7-1 0 15,7-2-160-15,8-2-16 0,7 0-16 0,6-5 0 16,3-1-96-16,3 0-16 0,-2-2 0 0,-15 5 0 0,6-5-448 0,5 1-80 16,7-4-32-16,0 3 0 0,2 1-336 0,-1-1-80 15,-6 3-16-15,-4-2 0 0,-5 0-352 0,-4 2-64 16,-3 0 0-16,-5 2-16 15,-4-4-1904-15,-5 2-368 0,-3 1-80 0,-4-3-11520 16</inkml:trace>
  <inkml:trace contextRef="#ctx0" brushRef="#br2" timeOffset="187363.39">12538 2444 28959 0,'0'0'1280'0,"0"0"272"0,0 0-1232 0,2 16-320 16,-2 6 0-16,-5 6 0 0,-4 4 544 0,-4 6 48 15,-5 4 16-15,-3 8 0 0,-4 9 720 0,-1 12 144 16,-4 12 16-16,1 4 16 0,-1 6-320 0,-1 8-64 0,2 2-16 0,0 5 0 15,-2 5-400-15,3-6-96 0,3-8-16 16,1-3 0-16,-2-5-320 0,5-11-64 0,-1-5-16 0,4-11 0 16,3-5-64-16,1-6 0 0,3-7-128 0,0-5 192 15,4-2-192-15,3-6 0 0,1-1 0 0,3-9 0 16,-1-8-160-16,1-2-128 0,0-13-32 0,0 0 0 16,0 0-2800-16,9-8-560 0,1-12-112 15,-1-3-32-15</inkml:trace>
  <inkml:trace contextRef="#ctx0" brushRef="#br2" timeOffset="188614.53">9405 687 4607 0,'0'0'400'0,"6"-6"-400"0,-6 6 0 0,12-5 0 0,1 3 3952 0,-2 6 704 16,0 0 144-16,1 2 16 0,-2 7-3856 0,0 2-768 16,-1 3-192-16,0 2 0 0,0 2 0 0,0 2 144 15,-3 7-144-15,1 3 128 0,-1 3 32 0,2 7 0 16,0 7 0-16,-1 4 0 0,-2 6 144 0,0 2 16 16,0 6 16-16,0 6 0 0,-2 8-64 0,2 1-16 15,0-1 0-15,-1 1 0 0,-1 0-48 0,3 3-16 0,-1 3 0 16,0-1 0-16,-4-3 240 0,0 7 32 0,-1 4 16 0,0 3 0 15,4-2-32-15,-3 6-16 0,-1-3 0 0,0-1 0 16,0 3-112-16,-1 0 0 0,0-3-16 0,1 2 0 16,2 2-160-16,0-3-16 0,0-1-128 0,1 2 192 15,-1-7-192-15,1 3 128 0,-2-1-128 0,3-7 0 16,0-2 0-16,1-3 0 0,2-6 0 0,2 3 0 16,1-1 0-16,3 1 0 0,1-7 0 0,1-3 0 15,3-2 128-15,1 0-128 0,2-4 0 0,0-1 144 16,3-1-144-16,2-5 0 0,2-2 0 0,2-2 128 15,2-4-128-15,0-3 0 0,-2-2 144 0,3 0-144 16,-3-4 160-16,4-2-32 0,3-3-128 0,3-2 192 16,2-5-48-16,4-1-16 0,4 1 0 0,2-6 0 15,2-1 112-15,0-2 16 0,-1 1 0 0,2-6 0 0,1-2 0 16,1-1 16-16,4 0 0 0,3-4 0 0,4 2-48 16,0-2-16-16,-5 0 0 0,1 0 0 0,1-2-48 0,2-1-16 15,3 0 0-15,4-1 0 0,2-3-144 0,-1-2 192 16,-5 0-192-16,1 0 192 0,3 0-192 0,3 2 0 15,5-2 144-15,-2 0-144 0,-3-2 0 0,-1 2 144 16,-1-1-144-16,3 0 0 0,0 1 128 0,0 1-128 16,2 0 0-16,-1-1 0 0,-4-2 0 0,1-1 0 15,-2 1 128-15,2 1-128 0,3 1 0 0,1 0 0 16,-3-2 0-16,-1 2 0 0,0 0 0 0,3 0 0 16,4 2 0-16,-2-2 0 0,-2 0 0 0,-2 0 0 15,0-2 0-15,0 2 0 0,2 0 128 0,5 0-128 16,4 2 0-16,-1-4 0 0,-3 1 0 0,1 0 0 0,2 0 128 15,3-1-128-15,3 0 0 0,-3 0 0 0,-2 0 0 0,1 1 0 16,2 1 128-16,3 0-128 0,2 0 0 0,-2 0 0 16,-4-2 0-16,3 4 0 0,3 0 128 0,-2 1-128 15,-2-2 0-15,-1 3 0 0,1 0 0 0,-1 3 0 16,4 0 0-16,-4 1 0 0,-5 0 0 0,0 4 0 16,-2 0 0-16,1 2 0 0,1 1 0 0,-2 2 0 15,-3 1 0-15,-2 2 0 0,-3 2 0 0,-1 4 0 16,0 0 0-16,2 3 0 0,-4 3 0 0,-3 2 0 15,-5 3 0-15,-3 2 0 0,-2 1 0 0,-3 2 0 16,-2 2 0-16,-2 6 0 0,-2-1-128 0,-1 4 128 16,-3-4 0-16,-4 6 0 0,-2 1 0 0,-4 2 0 15,-3-1 0-15,0-2 0 0,2 0 0 0,0-1 0 0,-2 5 0 0,3 2 0 16,0-4 0-16,3-2 0 16,5-2 0-16,3 0 0 0,3-3 0 0,0-6 0 0,0 1 0 0,6-4 0 15,3-1 0-15,6 0 0 0,6-3 0 0,6-4 0 16,3-4 128-16,5-4-128 0,2-1 352 0,9-7 16 15,7-7 0-15,5 0 0 0,4-5-144 0,6-3-32 16,4-6 0-16,5-1 0 0,2-4 32 0,7 0 0 16,8-4 0-16,0-3 0 0,-1-3 80 0,4 0 16 15,5-3 0-15,-2-3 0 0,-2-1-176 0,1-6-16 16,-3-2-128-16,-6-2 192 16,-1-2-896-16,-11-1-192 0,-5-6-48 0,-13 1-10576 15,-12-6-2112-15</inkml:trace>
  <inkml:trace contextRef="#ctx0" brushRef="#br2" timeOffset="189315.76">14753 3380 6447 0,'-2'-12'576'0,"4"4"-576"0,-2 8 0 0,-2-9 0 16,0-4 2960-16,-1 5 496 15,-2-4 80-15,-2 3 32 0,-4-3-2144 0,0 0-416 16,-2 3-96-16,-3-1-16 0,-1 2-64 0,-3 2 0 0,0 2-16 0,-3 3 0 16,-4 1-304-16,0 4-64 0,-2 6-16 0,-4 4 0 15,1 5-112-15,-2 4-32 0,-2 7 0 0,5 1 0 16,1 4-64-16,5 5-16 0,3 1 0 0,3-2 0 16,4-1-208-16,6-1 128 0,7-4-128 0,4-1 0 15,4-3 128-15,6-6-128 0,4-4 0 0,5-4 144 16,0-3 192-16,7-2 48 0,4-3 0 0,4 1 0 15,2-4-144-15,4 0-32 0,2-2 0 0,-1-4 0 16,-3-3-416-16,-3-3-96 0,-2-3-16 0,-3-3 0 16,-5 1-1552-16,-6-1-320 15,0-4-64-15,-3-1-8864 0</inkml:trace>
  <inkml:trace contextRef="#ctx0" brushRef="#br2" timeOffset="189598.84">15027 3386 15135 0,'0'0'672'0,"0"0"144"0,12 6-656 0,-2 4-160 15,-4 0 0-15,2 3 0 0,-4 2 1168 0,-1 3 208 16,0 1 32-16,-2 3 16 0,-1 4-208 0,-1-2-32 16,-2 4-16-16,1-1 0 0,-2 1-208 0,0-2-32 15,-1 1-16-15,0-4 0 0,0-1-208 0,1-3-32 16,0-5-16-16,1-1 0 0,-1-4-208 0,4-9-64 16,-3 9 0-16,3-9 0 0,0 0 448 0,0 0 64 15,0 0 32-15,8-13 0 0,2-1 0 0,-2-5 0 16,2-3 0-16,1-2 0 0,3-3-608 0,2 2-112 15,-3-6-16-15,3 0-16 0,-1-4-176 0,3 5 128 16,0-1-128-16,1 3 128 0,0 4-128 0,-3 9 0 0,1-2 0 0,1 1 0 16,-1-1 0-16,2 6 0 0,-1-1 0 0,0 6 0 15,-1 0-336-15,-1 3 0 0,-1 3 0 0,-1 3 0 32,-2 2-2848-32,-1 0-560 0</inkml:trace>
  <inkml:trace contextRef="#ctx0" brushRef="#br2" timeOffset="189916.04">15679 3626 16575 0,'10'6'1472'16,"4"-2"-1168"-16,4-2-304 0,0 2 0 0,1-1 1312 0,-1 1 208 16,0-4 32-16,-2-4 16 0,1-1-288 0,-6 2-64 15,1-2-16-15,-2-3 0 0,-1 2-480 0,0-4-80 16,0 0-32-16,-2-3 0 0,-2 0-160 0,-1 3-16 15,-3-3-16-15,-1 5 0 0,-1-4 48 0,-4 3 16 16,0 2 0-16,-5 2 0 0,-3-1-96 0,0 9-32 16,-1 1 0-16,-2 2 0 0,-5 7-208 0,1 3-144 15,-2 5 192-15,2-1-192 0,1 2 0 0,1 2 0 16,0-3 0-16,5 2 0 0,1 4 0 0,4-3 0 16,5-1 0-16,3-3 0 0,2-2 0 0,5-1 0 15,1-2-192-15,5 0 48 0,5 0 144 0,4-4 0 16,2-1 0-16,1-4 0 0,2-5-128 0,-7-1 0 15,2-3 0-15,2-2 0 16,1-1-1776-16,1-2-336 0,0 0-80 0,10-9-9856 0</inkml:trace>
  <inkml:trace contextRef="#ctx0" brushRef="#br2" timeOffset="190166.02">16366 3513 6447 0,'0'0'576'0,"0"0"-576"0,-3 6 0 0,-2 3 0 16,-1-1 3200-16,-2 3 544 0,0 4 96 0,-3 2 32 15,-2 1-1984-15,1 2-400 0,-1 1-80 0,0 1 0 0,2 0-384 0,1 1-80 16,2-2-16-16,3 0 0 16,0-1-304-16,2-1-64 0,3-1-16 0,4-1 0 0,0-3-96 0,4-1 0 15,2-4-16-15,2-1 0 0,2-6-16 0,3-2 0 16,1-2 0-16,1-5 0 0,2 0-112 0,1-3-32 16,1-1 0-16,-3-3 0 0,1 2-112 0,-2 0-32 15,-2 0 0-15,0-2 0 0,-3 1-128 0,-3 3 0 16,1-3 0-16,-2 3 0 15,1-2-304-15,-2 2-144 0,-1 3-16 0,-2-2-16 16,1 1-1856-16,-2 3-368 0,-1-5-80 0</inkml:trace>
  <inkml:trace contextRef="#ctx0" brushRef="#br2" timeOffset="190748.65">17027 2875 18431 0,'0'0'1632'0,"0"0"-1312"15,4-7-320-15,-4 7 0 0,0 0 736 0,0 0 80 16,0 0 16-16,0 0 0 0,0 0 112 0,0 0 16 0,-2 9 16 0,-4 8 0 15,0 7-32-15,-2 4-16 16,-2 5 0-16,-2 6 0 0,1 4-224 0,-3 3-64 16,2 6 0-16,0 3 0 0,-1 1-48 0,2 4-16 15,-1-2 0-15,3 2 0 0,0-6-256 0,7-1-48 0,-2-3-16 0,3-4 0 16,1-6-256-16,0-5 0 0,0-2-128 0,2-6 128 16,0-2-288-16,-1-4 32 0,0-4 16 0,0-5 0 31,-1-3-1936-31,0-9-384 0</inkml:trace>
  <inkml:trace contextRef="#ctx0" brushRef="#br2" timeOffset="190904.39">16650 3467 25567 0,'14'4'1136'0,"-3"-3"224"0,4-1-1088 0,3-1-272 0,3-3 0 0,3 3 0 0,3 1 576 0,1-2 64 15,1-1 16-15,1 0 0 0,1-3-256 0,0-1-48 16,-1 2-16-16,1 0 0 0,-1-5-528 0,0 2-128 15,-2-2 0-15,10-4-12304 16</inkml:trace>
  <inkml:trace contextRef="#ctx0" brushRef="#br2" timeOffset="191067.82">17393 3251 11967 0,'0'0'1072'0,"0"7"-864"16,0 0-208-16,0 4 0 0,0-1 2384 0,-1 6 432 15,-2 3 96-15,-1 5 16 0,-2 0-1024 0,-6 3-208 16,1 4-32-16,-3 4-16 0,-1 2-464 0,-1-3-96 15,2-2 0-15,-2 2-16 0,2-1-544 0,3-2-96 16,-1-2-32-16,2-1 0 0,2-4-400 0,2-6 0 16,2 0 0-16,2-4-176 15,0-4-592-15,4 0-112 0,1-5-16 0,6-5-8480 16,-2-4-1696-16</inkml:trace>
  <inkml:trace contextRef="#ctx0" brushRef="#br2" timeOffset="191432.92">17595 3322 21183 0,'0'0'1888'0,"-4"9"-1504"0,0 1-384 0,0 4 0 0,-1 1 832 0,0 4 112 16,-2 3 16-16,-1 1 0 16,-1-3 288-16,-1 0 64 0,1 0 16 0,-2-3 0 0,0 1-560 0,3-1-96 15,0-2-32-15,0-4 0 0,2 0-384 0,1-4-64 16,5-7-32-16,0 0 0 0,0 0 384 0,0 0 80 15,0 0 16-15,0 0 0 0,6-7 128 0,4-4 16 16,4 0 16-16,0-3 0 0,0 0-512 0,0-3-96 16,2-2-32-16,-1 0 0 0,1-1-160 0,1 2 0 15,-2 0 0-15,0 4 128 0,2 2-128 0,-2 3 0 16,-1 2 0-16,0 2 0 0,0 3 0 0,-2 3 0 16,0 3 0-16,-2 4 0 0,-1 0 0 0,-1 5 0 15,0 2 0-15,-2 3 0 0,-1 0 0 0,0 4 0 16,1 0 0-16,1 4 0 0,-1-2 0 0,3-1 0 15,-1-1 0-15,2-3 0 0,1-3-160 0,2-2 160 16,1-1 0-16,1 0-144 0,-1-5-96 0,2 1-16 16,0-4 0-16,3-2 0 15,0-6-1680-15,1 0-352 0,2-4-64 0</inkml:trace>
  <inkml:trace contextRef="#ctx0" brushRef="#br2" timeOffset="191799.61">18514 3369 25791 0,'0'0'2304'0,"-5"-3"-1856"0,-2 1-448 0,1 1 0 15,0-2 560-15,-2 3 16 0,-2 3 0 0,-4 0 0 16,0 1-64-16,-3 3-16 0,-2 2 0 0,2-4 0 0,-1 2-240 0,1 0-32 16,1 0-16-16,2 2 0 0,1-1-208 0,3 1 0 15,2-3 128-15,3-1-128 0,5-5 304 0,0 0 16 16,0 0 0-16,0 0 0 0,9 6 224 0,4-3 48 15,3-2 16-15,3-2 0 0,2-3-288 0,0-3-48 16,0 0-16-16,-2 1 0 0,-3-2-128 0,0 4-128 16,-2 1 144-16,0 1-144 0,-2 1 128 0,-2 4-128 15,3 0 0-15,-3 6 144 0,-1 7 0 0,-1 6 0 16,-2 3 0-16,-1 4 0 0,-2 0 240 0,-3 3 32 16,0 2 16-16,0 2 0 0,0-2-112 0,-3-1-32 15,-1-2 0-15,-1-2 0 0,-1 1-128 0,1-6-32 16,-1 1 0-16,-1-2 0 0,0-4 0 0,-1-3 0 15,0-4 0-15,-1-1 0 16,-2-2-1104-16,0-1-240 0,-2-6-32 0,-10-3-14944 0</inkml:trace>
  <inkml:trace contextRef="#ctx0" brushRef="#br2" timeOffset="191939.59">17531 3027 34095 0,'0'0'3024'0,"0"0"-2416"0,0 0-480 0,0 0-128 16,0 0 1792-16,0 0 352 0,8 3 64 0,-8-3 16 31,10 2-2912-31,0-1-576 0,0-2-112 0,1-3-15920 0</inkml:trace>
  <inkml:trace contextRef="#ctx0" brushRef="#br2" timeOffset="192450.15">19676 3314 12895 0,'0'0'576'0,"-3"-5"112"0,2-6-560 0,-2 1-128 15,1 1 0-15,-1 4 0 0,3 5 2896 0,0 0 560 16,-5-5 96-16,-1 3 32 0,-3 2-2128 0,-1 3-432 0,0 2-64 0,-2 3-32 15,-1 4-416-15,1 4-96 0,-2 3-16 0,0 1 0 16,0 0-80-16,1 2 0 0,2-2-16 0,2 4 0 16,1-2-144-16,3 0-32 0,4-5 0 0,2 0 0 15,3-2 128-15,2-2 0 0,2-6 16 0,2-1 0 16,3-5 416-16,2-2 80 0,4-5 0 0,1 0 16 16,2-5-80-16,0-2-32 0,0-4 0 0,0 2 0 15,0-1-240-15,-2 0-48 0,-1 2-16 0,-1 4 0 0,-2 3-112 0,1 3 0 16,-1 1-16-16,0 3 0 0,-2 3-240 0,-2 1 144 15,4 2-144-15,-2 4 128 0,0 2-128 0,2 0 0 16,3 5 0-16,2 2 0 0,-1-3 0 0,2 1 0 16,-1-2-144-16,2-1 144 15,2-4-2608-15,1-1-400 0,1-4-96 0</inkml:trace>
  <inkml:trace contextRef="#ctx0" brushRef="#br2" timeOffset="193217.96">14514 4458 15087 0,'0'0'656'0,"0"0"160"0,6-5-656 0,-2-1-160 15,-2 1 0-15,-2 5 0 0,0 0 1152 0,0 0 192 0,-6-4 32 0,-2-2 16 16,-2 2-240-16,-1 3-64 0,-6 1 0 0,-2 3 0 15,-5 4-256-15,0-1-64 0,-3 5-16 0,-12 6 0 16,2-4-176-16,1 3-48 0,1 3 0 0,13-5 0 16,1 2-272-16,0-1-48 0,3-1-16 0,3-2 0 15,4 2-64-15,3-1-128 0,3-4 176 0,2 1-176 16,5-3 224-16,0 0-64 0,6-2-16 0,2 0 0 16,7 0 176-16,4 2 16 0,1-3 16 0,2 1 0 15,1 1-160-15,2-1-16 0,-1 2-16 0,0 3 0 0,-3-1-160 0,-1 2 128 16,-4 6-128-16,-1-3 128 0,-4-2-128 0,-3 2 192 15,-3 1-192-15,-5 2 192 0,-3 1 48 0,-4 1 16 16,-4 0 0-16,-4 0 0 0,-3-1 16 0,-3-2 16 16,-3 1 0-16,2-1 0 0,-3 0-112 0,-1-6-32 15,-2 0 0-15,2-6 0 0,0-2-336 0,2-2-64 16,3-3 0-16,-4-9-15072 16</inkml:trace>
  <inkml:trace contextRef="#ctx0" brushRef="#br2" timeOffset="193433.69">15037 4082 17503 0,'0'0'1552'0,"0"0"-1232"16,0 0-320-16,-5 6 0 0,0 6 1968 0,-4 2 336 15,0 0 64-15,-3 7 0 0,-4 4-992 0,0 0-208 16,-1 4-32-16,0 6-16 0,-1 0-336 0,-1 7-64 15,0 4-16-15,0 1 0 0,-2 2-464 0,2 2-112 0,0 0 0 0,1-3-128 32,3-3-1584-32,1-4-416 0,1-7-96 0,3-1-6416 15,0-3-1296-15</inkml:trace>
  <inkml:trace contextRef="#ctx0" brushRef="#br2" timeOffset="193817.9">14806 4607 13823 0,'28'-8'608'0,"-11"5"128"0,4-4-592 0,6 2-144 16,2-1 0-16,2-1 0 0,-1 2 1616 0,2 2 304 15,0-3 48-15,-3 1 16 0,-4 2-880 0,-2-1-160 16,-2 1-48-16,-5 1 0 0,-3 0-176 0,-3 2-32 16,-10 0-16-16,0 0 0 0,0 0 144 0,0 11 16 15,-4-3 16-15,0 5 0 0,-3 1-192 0,-2 3-32 16,-3-1-16-16,0-1 0 0,-4-1-80 0,1 2-16 15,2-1 0-15,-2 1 0 0,1 1-112 0,3-1-16 16,-1-2-16-16,3-2 0 0,3-1-176 0,2-2-16 16,-1 0-16-16,4-4 0 0,1-5-32 0,0 0 0 15,0 0 0-15,10 2 0 0,1-4 160 0,1-2 32 16,1-1 0-16,1-4 0 0,1 4-176 0,0-4-16 16,-1 1-128-16,0 1 192 0,-2 0-192 0,0 3 0 15,-2 2 0-15,2 2 0 0,-1 3 0 0,1 5 0 16,-2 2 0-16,1 4 0 0,0 1 0 0,0 3 0 15,-2 2 0-15,1 1-160 0,0-2 160 0,0 1 0 0,1 0 0 16,-1-2 0-16,0-3 0 0,0-1 0 0,0-4 0 16,0-1 0-16,1-2-256 0,-1-2-112 0,2-5-16 0,0-5-10496 15,1-3-2080-15</inkml:trace>
  <inkml:trace contextRef="#ctx0" brushRef="#br2" timeOffset="194052.85">15841 4174 27071 0,'0'0'1200'0,"-2"7"240"0,0 3-1152 0,-2 2-288 16,-1 1 0-16,-3 6 0 0,-2 5 992 0,-1 0 144 16,-2 4 16-16,0 0 16 0,1 4-480 0,-1 2-112 15,0 2 0-15,1 0-16 0,-1 5-368 0,1 1-64 16,1-3 0-16,0 0-128 0,-1 0 0 0,2-2 0 15,0-2 0-15,1-3-192 16,1-6-832-16,2-2-144 0,-1-5-48 0,2-3 0 16,2-3-1696-16,-1-4-352 0</inkml:trace>
  <inkml:trace contextRef="#ctx0" brushRef="#br2" timeOffset="194318.9">15590 4621 22111 0,'23'-1'1968'0,"-10"1"-1584"15,3 0-384-15,5 0 0 0,3 0 704 0,5 0 64 0,2-3 16 0,0 1 0 16,3-3 352-16,-3 2 64 0,1-1 16 0,-1 0 0 16,-5-2-704-16,-3 1-128 0,0 1-16 0,-4-1-16 15,-2-3-352-15,-5 3 0 0,2 2 0 0,-4-3 0 32,-2 1-512-32,-2 3-32 0,-6 2 0 0,0 0 0 0,0 0 112 0,7 4 32 0,-2 3 0 0,-1 1 0 15,0 5 400-15,-2 1 0 0,-1 3 0 0,-1 2 128 16,-1 3 224-16,0 1 48 0,-4 5 16 0,3-3 0 15,-3 2 144-15,0-3 16 0,-1 2 16 0,1 0 0 0,0-2-256 16,1 1-48-16,0-5-16 0,2-1 0 0,0-1-272 0,2-3 128 16,0-4-128-16,4 1 0 15,0-7-1088-15,-4-5-320 0,8 0-64 0</inkml:trace>
  <inkml:trace contextRef="#ctx0" brushRef="#br2" timeOffset="194701.75">16783 4653 25167 0,'0'0'1104'0,"0"0"240"0,0 0-1072 0,0 0-272 15,0 0 0-15,0 0 0 0,-4-10 448 0,-4 5 16 16,-2-1 16-16,-8 1 0 0,-3 4 64 0,-5 1 16 15,0 3 0-15,-4 3 0 0,-1 2-208 0,-1 2-32 16,3-1-16-16,-1 2 0 0,2 3 16 0,3-2 0 16,5 2 0-16,3 1 0 0,3 0-160 0,5 0-32 0,3-2 0 0,3 1 0 15,5-3 128-15,4-4 32 0,3 0 0 0,3 0 0 16,4-1 240-16,3 4 48 0,1-1 16 0,2 1 0 16,-1-2-192-16,1 1-32 0,1-3-16 0,-3 4 0 15,-2-1-160-15,-3 3-48 0,-2 0 0 0,-3-3 0 16,-2 1-144-16,-8-10 0 0,0 0 144 0,-2 13-144 15,-3 0 192-15,-4 0-16 0,-2-4-16 0,-3 1 0 0,-2-4-160 0,-2 2 0 16,-3-3 144-16,7-4-144 16,-1 0-336-16,1-1-144 0,-1 0-32 0,-4-2-10288 15,5-2-2064-15</inkml:trace>
  <inkml:trace contextRef="#ctx0" brushRef="#br2" timeOffset="194951.89">17169 4268 23039 0,'0'0'2048'0,"0"0"-1648"16,0 0-400-16,0 0 0 0,-1 10 720 0,-2 1 64 15,-2 6 16-15,0 4 0 0,-3 1 224 0,1 6 32 16,-1 6 16-16,1 6 0 0,-1 4-432 0,0-1-96 15,-2 2-16-15,1-2 0 0,-1 4-112 0,0-1-32 0,0-3 0 0,1-2 0 16,0 2-240-16,3-5-144 16,2-4 160-16,1-3-160 15,-1-3-576-15,2-5-224 0,1-3-32 0,1-3-8544 0,0-5-1696 0</inkml:trace>
  <inkml:trace contextRef="#ctx0" brushRef="#br2" timeOffset="195535.73">17280 4716 19343 0,'17'-3'1728'0,"-5"1"-1392"0,4 1-336 0,2 0 0 0,0 1 1344 0,0 0 208 16,0-2 48-16,-1 1 0 0,-1-5-656 0,-4 2-128 16,0 1-32-16,-2 1 0 0,-2 1-160 0,-1-2-48 15,-7 3 0-15,0 0 0 0,0 0 80 0,0 0 16 16,0 0 0-16,0 0 0 0,-5 8-144 0,-2 3-16 15,-4 1-16-15,1 0 0 0,-3 2-176 0,1 0-16 16,0-1-16-16,1 2 0 0,1-2-64 0,1 1-16 16,1-4 0-16,2 0 0 0,1-5-80 0,5-5 0 15,0 0-128-15,0 0 192 0,0 0 48 0,7 3 0 16,2-4 0-16,3-2 0 0,-1-1 16 0,2-5 0 16,1 2 0-16,-1-3 0 0,2 1-256 0,-2-3 176 15,-1 3-176-15,0 0 160 0,-2 2-160 0,-1-2 0 16,-2 4 0-16,0 4 0 0,-7 1 0 0,0 0 0 15,4 5 0-15,-1 5 0 0,1-1 0 0,0 2-176 16,0 2 176-16,1-3-192 0,0 3 192 0,3-2 0 16,0-1 0-16,3 1 0 0,0-8 0 0,3 1 0 15,1-4 0-15,3-1 0 0,2-2 0 0,3 0 0 0,3-5 128 16,0-4-128-16,1-4 128 0,1-3-128 0,1-4 128 0,1 0-128 16,-2 1 0-16,0-3 144 0,-2-3-144 0,1 0 0 15,0-1 128-15,-1-4-128 0,-2-4 0 0,1-5 0 16,-3-1 144-16,0-4-144 0,-3-1 0 0,-1-2 144 15,-2 4-144-15,-3 3 0 0,0 2 0 0,-4 7 0 16,1 3 0-16,-4 9 0 0,-1 1 0 0,-1 7 0 16,-4 3 0-16,-1 7 0 0,1 4 0 0,-9 5 0 0,-2 7-192 0,-2 4 192 15,-2 3-160-15,-1 7 160 0,-3 5-128 0,0 6 128 16,0 4 0-16,1 3-144 0,2 1 144 0,3 3 0 16,3 3 0-16,2 2 0 0,3-4 0 0,1-5 128 15,3-1 0-15,4-2 0 0,4-3 0 0,2-2 0 16,4-7 0-16,3-2 0 0,2 1-128 0,3-5 0 15,2-2-176-15,4-2-11408 16,5-2-2304-16</inkml:trace>
  <inkml:trace contextRef="#ctx0" brushRef="#br2" timeOffset="196204.16">19136 4460 18591 0,'0'0'832'0,"0"0"160"0,0 0-800 0,-6 6-192 16,1 3 0-16,-2 1 0 0,-3 5 672 0,-2 3 96 15,-1 2 0-15,-8 12 16 0,-1 0 304 0,1 1 48 16,-1-3 16-16,-1 4 0 0,-1 1-496 0,1-1-80 15,3-3-32-15,3-6 0 0,3-6-160 0,1-3-16 16,5-4-16-16,1 0 0 0,7-12 160 0,0 0 48 16,0 0 0-16,0 0 0 0,0 0 160 0,10-7 48 0,3 0 0 0,2-5 0 15,6-3-240-15,-3-3-32 0,1-1-16 0,-3 3 0 16,2-5-320-16,0 0-160 0,-2 0 160 0,6 0-160 16,-2-1 128-16,0 2-128 0,0 1 0 0,-1 4 144 15,-2 3-144-15,0 1 0 0,-3 6 0 0,5 1 0 16,-5 5-192-16,-1 5 192 0,-3 10-192 0,-1 3 192 15,-4 4-224-15,-1 6 80 0,-3 4 16 0,-2-8 0 16,-3 5 128-16,-1 1 0 0,-3 0 0 0,1-1 0 16,-1 5 0-16,2-5 0 0,-1-3-176 0,0 7 176 15,1-6-1424-15,4-7-192 0,2-9-48 16,2-3-7568-16,-2-9-1520 0</inkml:trace>
  <inkml:trace contextRef="#ctx0" brushRef="#br2" timeOffset="196489.93">19556 4611 22575 0,'0'0'992'0,"-6"9"224"0,1-2-976 0,-3 5-240 16,-2 4 0-16,-1 2 0 0,-2 0 576 0,-4 2 64 16,-2 1 0-16,3 1 16 0,0 4 176 0,4-6 48 15,2-1 0-15,2-2 0 0,7-2-560 0,2-5-128 16,5 0 0-16,3-3-16 0,3-2 96 0,2-3 32 15,2 1 0-15,3-6 0 0,0-6 384 0,-3 3 80 16,1-7 0-16,4 2 16 0,-1-2-208 0,2-3-64 16,-2-2 0-16,-1 0 0 0,-2-2-240 0,-2-1-48 15,-2 0-16-15,-5 1 0 0,-1-1-32 0,-3 1-16 16,-3 0 0-16,-2-1 0 0,-3 3-160 0,-3 2 128 0,0-1-128 0,-3 0 128 31,-1 3-1088-31,0 7-208 0,-2 1-48 0,3 3-16 0</inkml:trace>
  <inkml:trace contextRef="#ctx0" brushRef="#br2" timeOffset="197487.11">19842 4557 14735 0,'0'0'1312'15,"2"9"-1056"-15,-4 4-256 0,2-2 0 0,-1 3 1888 0,-2 2 320 16,1 0 64-16,-4 1 16 0,-1 1-1040 0,2-3-208 15,-4-1-32-15,2 0-16 0,0 0-480 0,1-5-112 16,1 0-16-16,1-2 0 0,0 1-48 0,4-8-16 16,0 0 0-16,0 0 0 0,0 0 608 0,0 0 112 15,7-8 32-15,0 1 0 0,3-4-416 0,0 2-80 16,3-2 0-16,1 0-16 0,0-3-384 0,0-3-176 16,0 2 160-16,0 1-160 0,-1 2 0 0,2 0 128 15,-1 2-128-15,0 2 0 0,0 4 0 0,-3 2 0 16,0 2 0-16,-2 3 0 0,-1 4-128 0,0 3 128 15,-2-1-192-15,1 4 192 0,-3 3 0 0,2-1-128 16,-5 2 128-16,0 1 0 0,1-1 0 0,-1 1 0 16,-1-4 0-16,0 1 0 0,0-2 0 0,1-1 0 15,1-5 0-15,0 0 0 0,-2-7 0 0,0 0 0 0,8 1 0 0,-1-2 0 16,4-3 160-16,-4-1-160 16,3-7 160-16,-1 3-160 0,1-3 128 0,2 0-128 15,-1 1 0-15,-1-2 144 0,3 2-144 0,-3 2 0 0,0-1 0 0,1 2 0 16,-1 3 0-16,0-2 0 0,-2 5 0 0,1 1 0 15,-9 1 0-15,0 0 0 0,7 3 0 0,-1 4 0 16,0-2 0-16,-1 3 0 0,-3 0 0 0,3-1 0 16,-1 2 0-16,0-4 0 0,1 0 0 0,0 1 0 15,-5-6 0-15,9 3 0 0,1-2 0 0,2-1 128 16,-1-3-128-16,2-2 160 0,-2-1-160 0,3 1 160 16,0-4-32-16,1 3-128 0,1-3 192 0,-2 1-64 0,2-1-128 0,-2 2 0 15,1-1 0-15,-1-1 0 0,-2 3 0 0,2-2 0 16,-3 3 0-16,-1 1 0 0,-2 0 0 0,0 1 0 15,-8 3 0-15,5-3 0 0,-5 3 0 0,0 0 0 16,0 0 0-16,7 0 0 0,-7 0 0 0,8-1 0 16,1 0 0-16,-3-2 0 0,1 0 0 0,0 0 0 15,2-4 144-15,-3 2-144 0,2 0 0 0,1-3 0 16,-1 2 0-16,-1 0 128 0,0-4-128 0,2 2 0 16,-3-2 0-16,0 5 128 0,-1-3-128 0,0 3 0 15,-5 5 0-15,0 0 0 0,0 0 0 0,0 0 0 16,0 0 0-16,0 0 0 0,-5 4 0 0,0 3 0 15,0 1 0-15,0 4 0 0,-1-4 0 0,1 5 0 16,0-1 0-16,1-2 0 0,-3 1 0 0,5-3 0 16,1 2 0-16,-1-2 0 0,2-8 0 0,0 0 0 15,0 0 0-15,0 0 0 0,0 0 0 0,9 2 0 16,1-2 128-16,1-4-128 0,-1-1 208 0,0-2-16 0,0-1-16 0,0 2 0 16,-1-3-176-16,0 2 0 0,0-3 0 15,0 4 128-15,0-4-128 0,-2 2 0 0,1-3 0 16,0 2 0-16,-1-3 0 0,1 3 0 0,-1-2 0 0,1 0 0 15,1-1 128-15,0-1-128 0,0-2 0 0,1 0 128 16,1-3-128-16,2 0 0 0,2-1 0 0,1-2 0 16,-1-5 0-16,0-4 128 0,0-5-128 0,1-3 0 15,-2-5 0-15,0-1 128 0,-2-9-128 0,1 1 0 16,1 1 0-16,-1 4 0 0,-1 0 128 0,0 9-128 16,-2 4 0-16,-1 3 0 0,-1 9 0 0,-3 1 0 0,1 6-160 15,-2 2 160-15,-2 4 0 0,-2 9-144 0,0 0 144 0,-6 3 0 16,-3 3 0-16,-2 8 0 0,-3 4 0 0,0 4-128 15,-2 3 128-15,1 3-128 0,-1 5 128 0,0 4-128 16,2 4 128-16,2 3-128 0,-1 1 128 0,3 0 0 16,5-1-144-16,-2-1 144 0,6-4 0 0,2-2 0 15,2-3 0-15,2 1 0 0,1-7 0 0,5-2 0 16,-3-5 0-16,4-2 0 0,2-4 0 0,1-2 0 16,2-6 0-16,0-2 128 15,1-5-1440-15,1-2-288 0,0-3-64 0</inkml:trace>
  <inkml:trace contextRef="#ctx0" brushRef="#br2" timeOffset="197705.52">20302 3952 11055 0,'0'0'976'0,"0"0"-784"0,0 0-192 0,0 0 0 16,0 0 976-16</inkml:trace>
  <inkml:trace contextRef="#ctx0" brushRef="#br2" timeOffset="198338.73">18186 5858 4607 0,'0'0'400'0,"-1"-7"-400"0,-3-3 0 0,0 0 0 16,0-4 4784-16,-2 3 864 0,0 3 176 0,0 0 48 16,-2 3-3840-16,0 1-768 0,0 3-160 0,-2 1-16 15,-3 3-512-15,1 4-80 0,-4 4-32 0,-1 4 0 16,-5 1-288-16,0 3-176 0,1 2 192 0,4 0-192 16,1 1 224-16,3 0-64 0,3-3-16 0,4-3 0 0,0-6-144 0,6-10 0 15,-1 13 0-15,1-13 128 16,0 0 144-16,0 0 32 0,13-1 0 0,2-6 0 0,3-3 288 0,4-8 64 15,3-7 16-15,3 0 0 0,2-3-336 0,1 0-64 16,1-7-16-16,-2 1 0 0,0 0-256 0,-1-2 160 16,-1-2-160-16,-3 1 128 0,-1-4-128 0,-1 1 0 15,-1 0 0-15,-4 0 128 0,-2-2-128 0,-4-3 128 16,-2 2-128-16,-1 2 128 0,-4 6-128 0,0 9 0 16,-1 9 0-16,-1 4 0 0,0 5 0 0,-3 8 0 15,0 0 0-15,-5 10-176 0,-3 9 176 0,-2 8-192 16,-4 2 192-16,0 4-192 0,-4 7 192 0,0 1 0 15,1 7-144-15,-1 1 144 0,-2 5 0 0,4-2 0 16,1-3 0-16,4-2 0 0,-1-5 0 0,6-3 0 16,-1-6 0-16,2-4 0 0,4-5-192 0,1-2 48 15,1-3 0-15,6-4 0 16,0-1-1648-16,5-9-336 0,2-4-64 0,-1-3-11600 0</inkml:trace>
  <inkml:trace contextRef="#ctx0" brushRef="#br2" timeOffset="198513.97">18646 5675 12895 0,'-10'12'576'0,"6"-5"112"0,-1 3-560 0,-1 0-128 0,-2 4 0 0,-2 6 0 16,1 2 2576-16,1 0 496 0,3-2 80 0,1-2 32 0,2-8-2208 0,2 1-432 15,2-3-96-15,-2-8 0 0,4 11-448 0,-4-11 0 16,9 4-144-16,1-1-7488 15,2-3-1504-15</inkml:trace>
  <inkml:trace contextRef="#ctx0" brushRef="#br2" timeOffset="199021.88">19088 5651 15663 0,'0'0'688'0,"7"-6"144"0,-1 1-656 0,1 2-176 15,-2-4 0-15,-5 7 0 0,6-5 896 0,-1 1 128 16,0-2 48-16,-1 0 0 0,0 1-624 0,-2-1-128 16,1-2-32-16,-1 2 0 0,-2 6-96 0,0 0-32 15,0 0 0-15,2-7 0 0,-1 0 64 0,-1 7 16 16,1-5 0-16,-1 5 0 0,0 0 64 0,0 0 16 0,0 0 0 0,0 0 0 15,0 0 208-15,0 0 48 0,0 0 16 0,0 0 0 16,0 0-80-16,0 0 0 0,0 0-16 0,0 0 0 16,0 0 80-16,-7 0 32 0,-1 0 0 0,-2 2 0 15,-3-1-208-15,-1 3-32 0,0 1-16 0,-9 5 0 16,2 0-160-16,-1-1-48 0,2 3 0 0,-1-2 0 16,0 2-144-16,3 1 160 0,1-4-160 0,5 2 160 15,2-2-160-15,3 2 0 0,7-11 0 0,-1 8 0 0,1-8 0 16,5 9 192-16,1-2-192 0,5 2 192 15,3-7 240-15,-2 2 48 0,2 0 16 0,3 1 0 0,-2 0-112 0,-2-3-32 16,1 2 0-16,0 3 0 0,-2-2-160 0,0 1-48 16,-1 0 0-16,-2-1 0 0,-3 3 0 0,0 2 0 15,-4-2 0-15,-2 2 0 0,-4-2 368 0,-1 3 64 16,-2-2 0-16,-5 5 16 0,-3 1-240 0,-2 1-48 16,-2-2-16-16,-1-4 0 0,-3 1-160 0,-2-5-128 15,-1 5 144-15,2-8-144 0,-1-1 0 0,2-2-320 16,0 0 64-16,5-3 0 15,2-1-2624-15,5-6-528 0</inkml:trace>
  <inkml:trace contextRef="#ctx0" brushRef="#br2" timeOffset="199270.12">19577 5182 21183 0,'0'0'1888'0,"0"0"-1504"0,-5 10-384 0,-1-1 0 15,0 3 400-15,-3 6 16 0,-1 5 0 0,-4 2 0 16,-1 1 752-16,-3 4 160 0,-1 2 16 0,0-1 16 16,-2 2-592-16,2 2-128 0,-1 0-32 0,0 0 0 15,-2 2-480-15,2-3-128 0,2-2 0 0,3 0 0 16,1-5-512-16,2-1-192 0,3-3-16 0,2-4-16 15,0-4-880-15,2-1-176 0,0-6-48 0</inkml:trace>
  <inkml:trace contextRef="#ctx0" brushRef="#br2" timeOffset="199642.11">19249 5635 16127 0,'12'-7'704'0,"-3"4"160"0,3-1-688 0,-1-1-176 16,4-1 0-16,1 1 0 0,-1 2 832 0,0-4 128 15,0-1 16-15,3 0 16 0,0-3-448 0,2 1-96 16,-2 1 0-16,0-3-16 0,0 5-192 0,-4-2-48 16,0 1 0-16,0 1 0 0,-2-1 192 0,0 4 16 15,-3 0 16-15,-2 4 0 0,-7 0 240 0,0 0 48 16,5 8 16-16,-1 5 0 0,-1-1-160 0,-3 5-48 16,-1 1 0-16,-5 3 0 0,1 1-192 0,-1-2-64 15,1-2 0-15,-3 0 0 0,1-3-48 0,0 0-16 16,1-1 0-16,1-1 0 0,0-1 0 0,2-6-16 0,1 2 0 0,2-8 0 15,0 0 256-15,0 0 48 0,0 0 16 0,0 0 0 16,0 0 256-16,7-7 48 0,0 2 16 0,0-4 0 16,2 3-448-16,0-1-96 0,1-3-16 0,0 4 0 15,1-5-256-15,0 2 128 0,3 0-128 0,0 1 0 16,-1-1 0-16,-1 4 0 0,1 0 0 0,0 0 0 16,0 2 0-16,-2 2 0 0,0 1 0 0,1 3 0 15,-1 3 0-15,-1-1 0 0,-1 0-160 0,0 3 160 16,-1-3-1216-1,-2 1-192-15,1 2-16 0,-1-4-8256 0,-6-4-1648 0</inkml:trace>
  <inkml:trace contextRef="#ctx0" brushRef="#br2" timeOffset="200016.84">20055 5545 11055 0,'0'0'976'0,"0"0"-784"0,0 0-192 0,0 0 0 16,0 0 2016-16,0 0 352 0,0 0 80 0,0 0 16 16,-4 8-864-16,0 3-160 0,0-1-32 0,-2 4-16 15,-2 3-304-15,-1-1-64 0,0 2-16 0,-1 0 0 16,0-2-320-16,0 2-64 0,1 0-16 0,0 0 0 16,1 0-352-16,1-1-80 0,0-1-16 0,2-4 0 15,2-1-160-15,0-3 0 0,2 0 0 0,1-8 128 16,0 0-608-16,0 0-128 0,0 0-32 0,7-2-8288 15,3-5-1664-15</inkml:trace>
  <inkml:trace contextRef="#ctx0" brushRef="#br2" timeOffset="200407.27">20484 4982 22111 0,'0'0'1968'0,"0"0"-1584"16,0 0-384-16,3 10 0 0,-3-2 416 0,-2 4 0 16,1 4 0-16,-5 2 0 0,-1 2 624 0,-4 3 128 15,0 3 32-15,-5-1 0 0,-1 4-496 0,-3-2-112 16,0 3-16-16,-1-2 0 0,-1 4-320 0,2 0-80 16,-2-1-16-16,2-3 0 0,1 0-160 0,2-4 192 15,2 1-192-15,2-3 192 0,2-3-192 0,3-1 128 16,2-2-128-16,2-6 128 0,3 0 64 0,1-10 16 15,2 5 0-15,3 0 0 0,3 0 352 0,2-1 64 16,1-4 16-16,3-1 0 0,2-2-384 0,0 1-80 0,1-1-16 0,1 3 0 16,-1 3-160-16,2 2 0 0,0 1 0 0,0 5 0 15,-1 2 0-15,-1 1 0 0,-3 3 0 0,-4-1-176 16,-2 2 176-16,-3 0 0 0,-3 0 0 0,-2-1-128 16,-4 4 128-16,-2-3 144 0,-4-2-16 0,0 1-128 15,-4-2 256-15,-2-1-48 0,0-5-16 0,1 0 0 16,1-6-48-16,-2 1-16 0,4-3 0 0,0-1 0 15,2-1-320-15,1-3-64 0,2-1 0 0,2-6-10240 16,-2-3-2048-16</inkml:trace>
  <inkml:trace contextRef="#ctx0" brushRef="#br2" timeOffset="200707.7">20618 5591 20847 0,'-3'15'912'0,"2"-5"208"0,1 2-896 0,-3 2-224 16,1 1 0-16,-2 3 0 0,-1 2 1168 0,-2 0 192 16,1 2 48-16,0 1 0 0,1-5-464 0,1-2-96 15,1-2-16-15,1 0 0 0,1 0-464 0,2-1-112 16,1-6 0-16,-2-7-16 0,5 7 496 0,2-2 96 16,2-4 32-16,1-1 0 0,0-1 16 0,3-2 0 15,1-2 0-15,0-1 0 0,1-3-336 0,0-1-64 16,-1-4-16-16,0 1 0 0,-1 2-240 0,-2-3-48 15,-1 0-16-15,1 2 0 0,-2 0-160 0,-2 0 0 0,0 3 144 0,-2-1-144 16,1 4 0-16,-1-2 0 16,-1 3 0-16,-4 5 0 15,2-4-1024-15,-2 4-192 0,0 0-16 0,0 0-9392 0,0 0-1856 0</inkml:trace>
  <inkml:trace contextRef="#ctx0" brushRef="#br2" timeOffset="200955.93">21135 5253 24879 0,'0'0'2208'0,"0"0"-1760"16,0 11-448-16,-1 1 0 0,-1 0 688 0,0 7 48 15,-3 4 16-15,0 1 0 0,-2 6 0 0,0-1 0 16,-3 3 0-16,-3 1 0 0,-2 5-432 0,1 0-64 15,-3 0-32-15,1 3 0 0,-1-3-96 0,2 1-128 16,1-3 176-16,0-3-176 0,5-4 0 0,1-1-224 16,2 1 16-16,2-6 0 15,2-4-464-15,2-3-96 0,1-6 0 0,1 0-7872 16,2-4-1552-16</inkml:trace>
  <inkml:trace contextRef="#ctx0" brushRef="#br2" timeOffset="201289.22">20869 5666 23903 0,'0'0'1056'0,"12"2"224"0,-1-4-1024 0,2 2-256 0,1 0 0 0,0 0 0 15,1-1 640-15,3-1 64 0,1 0 32 0,1-2 0 16,-1 0-160-16,0-2-48 0,-1-1 0 0,0 4 0 16,-1-5-272-16,-2 3-48 0,-2 1-16 0,-2 0 0 15,-2 0 256-15,-1 2 32 0,-8 2 16 0,0 0 0 16,0 0 208-16,7 6 64 0,-4-1 0 0,-2 4 0 15,-4 3 0-15,2 3 16 0,-6 0 0 0,-1 0 0 16,-1 3-208-16,-1 3-64 0,-3-1 0 0,0 2 0 16,-1-1-176-16,4-2-32 0,-1-1-16 0,1-2 0 0,1 0-112 0,2-2-32 15,1-2 0-15,3-3 0 0,2 3-144 0,0-5 128 16,0 2-128-16,1-9 128 0,0 0 16 0,0 0 0 16,6 4 0-16,3-1 0 0,0-2-144 0,0-1 0 15,0 0 144-15,0-1-144 0,-2-1-208 0,1 1-112 16,-1-4-32-16,0 0 0 15,-2 0-1840-15,0 2-368 0,0-2-80 0,1-5-12288 16</inkml:trace>
  <inkml:trace contextRef="#ctx0" brushRef="#br2" timeOffset="201742.48">21364 5729 15663 0,'0'0'1392'0,"0"0"-1120"16,-7 11-272-16,0-5 0 0,-2 3 2128 0,0 1 368 16,-2 1 80-16,0 0 16 0,1 1-992 0,0 1-208 15,0-3-48-15,1 2 0 0,1-5-640 0,3 3-144 0,1-2-32 0,2 1 0 16,2-9-128-16,0 0-16 0,4 5-16 0,2-1 0 16,3-3 240-16,2-1 48 0,2 0 16 0,2-2 0 15,2-1-288-15,-1-1-64 0,1-3-16 0,0 1 0 16,0 1-112-16,1-2 0 0,-3 0-16 0,-2 1 0 15,-3-4-176-15,-1 1 160 0,-3-2-160 0,0 2 160 16,-3 1-160-16,-1 2 128 0,-4-3-128 0,0 2 128 16,-2-3-128-16,-1 3 0 0,0-2 0 0,0 2 0 0,0 4-176 15,2-4 176-15,-1 2-128 0,4 5 128 0,0 0-144 0,0 0 144 16,5-6-160-16,2-2 160 0,0 2 0 0,4 1-144 16,0-3 144-16,3 2 0 0,1 1 0 0,3-3-128 15,2 3 128-15,-1-1 0 0,3 0 0 0,0 4 0 16,-1-1 0-16,0 3-128 0,-1 4 128 0,-1 4 0 15,-2-2 0-15,-2 4 0 0,-2 1 0 0,-2 3-160 16,-5 1 160-16,-1 3 0 0,-3 2 0 0,-4 0 0 16,-1 3 0-16,-3 3 0 0,0-2 0 0,0-1 144 15,-1 1-144-15,2-5 128 0,0 1-128 0,3-3 0 16,-1-2 0-16,2-4 0 0,1 0 0 0,1-4-192 16,-1-7 32-16,5 6 16 15,-5-6-1248-15,9 3-240 0,0-4-48 0,4-6-12800 0</inkml:trace>
  <inkml:trace contextRef="#ctx0" brushRef="#br2" timeOffset="201899.13">21678 5349 35007 0,'0'0'3120'0,"0"0"-2496"0,6-5-496 0,-6 5-128 15,8-4 0-15,-8 4 144 0,7-3-144 0,-7 3 160 16,7-2-160-16,-7 2 0 0,0 0 0 0,0 0 0 31,2-9-1536-31,-2 2-352 0</inkml:trace>
  <inkml:trace contextRef="#ctx0" brushRef="#br2" timeOffset="202103.65">19237 5352 44223 0,'-9'-1'3936'0,"9"1"-3152"16,0 0-624-16,0 0-160 16,0 0-1104-16,-7 14-256 0,2 0-48 0,0-2-16832 0</inkml:trace>
  <inkml:trace contextRef="#ctx0" brushRef="#br2" timeOffset="-213241.84">22571 777 13823 0,'0'0'1216'0,"-11"0"-960"0,5 0-256 0,6 0 0 16,0 0 1696-16,0 0 288 0,-11 7 64 0,11-7 16 15,-3 10-1392-15,0 0-288 0,3-10-48 0,-1 14-16 16,1-1-16-16,2 2-16 0,1-1 0 0,-1 0 0 15,0 2-64-15,-1 5-16 0,0 4 0 0,2 3 0 16,-3 6 144-16,4 6 32 0,-4 1 0 0,1 2 0 16,0 5-176-16,-1 3-16 0,-1 1-16 0,0 3 0 15,-2 2-176-15,0 3 128 0,0 3-128 0,-4 3 128 0,-2 2-128 0,-2 0 0 16,-2 2 0-16,-1 1 128 0,-5 3-128 0,1-1 0 16,2-4 0-16,-1 3 0 0,0-1 0 0,0-1 128 15,1 0-128-15,0 0 0 0,0-2 176 0,0-2-48 16,0-3-128-16,1-4 192 0,-1 4-192 0,0-4 0 15,-2 0 0-15,0 0-160 0,2-4 160 0,-1-5 0 16,2-3 160-16,1-1-160 0,1-5 128 0,2 0-128 16,1 0 0-16,1-7 144 0,2-6-144 0,2 0 0 15,0-4 0-15,0 0 0 0,1-1 0 0,2-4 128 16,2-1-128-16,0-4 0 0,0-1 0 0,1-1 0 16,0-1 0-16,2 0 0 0,1 2 0 0,1-3 0 0,0 1 128 0,1 1-128 15,1-5 0-15,0 1 0 0,2 0 0 16,1-1 0-16,-1 2 0 0,5-4 160 0,-1 2-160 0,3-1 160 15,4-3-160-15,0 0 192 0,0 0-192 0,4-3 192 16,3 1-32-16,5-1 0 0,1 0 0 0,4 0 0 16,5 0-32-16,2 4 0 0,-1-1 0 0,1-2 0 15,-4-1-128-15,2 1 128 0,1 0-128 0,4 1 128 16,2-2-128-16,4 1 0 0,4-1 144 0,3 2-144 16,2 1 0-16,-3 1 144 0,-4 0-144 0,0-2 0 15,3-2 0-15,5 1 0 0,2 1 0 0,4 0 0 16,2 0 0-16,-2 0 0 0,-5 1 0 0,4-3 0 15,-1 0 0-15,8-3 0 0,4 3 0 0,-2 0 0 16,0 3 128-16,-4-3-128 0,-1-3 0 0,3 2 0 16,2 1 0-16,3-1 0 0,3 2 0 0,-6 0 0 15,-5 2 0-15,1-2 0 0,1 0 0 0,4 2 0 0,3-2 0 0,-4 0 0 16,-4 3 0-16,-2 2 0 0,-4 0 128 0,5-1-128 16,1 0 0-16,4 4 0 0,1-2 0 0,-4 2 0 15,-6-4 0-15,1 0 0 0,0 2 0 0,6-4 0 16,4 1 0-16,-2-1 0 0,0 1 0 0,-2-3 0 15,-4-1 0-15,1 4 0 0,5-2 0 0,4 2 0 16,2 0 128-16,-6 0-128 0,-6-3 0 0,0 1 0 16,2 1 0-16,2 2 0 0,4 0 0 0,-2-1 0 15,0-1 0-15,-2-2 0 0,-4 1 0 0,4 3 0 16,0 2 0-16,4-5 0 0,3-2 0 0,-4-1 0 16,-7-1 0-16,0 0 0 0,3 4 0 0,2 0 0 0,2-1 0 0,-2 1 0 15,0-4 128-15,-3 2-128 0,-4-2 0 0,3-1 0 16,-2-2 0-16,2 1 0 0,4 1 0 0,-2-1 0 15,-5-1 128-15,-3 1-128 0,-1 0 0 0,-1 1 0 16,1-2 0-16,1 0 0 0,2 3 0 0,-3-2 0 16,-3 0 0-16,-4-2 0 0,-3 1 0 0,0 2 0 15,-2 1 144-15,2 0-144 0,-1 1 0 0,1-3 144 16,1 0-144-16,-3 1 0 0,-4 0 0 0,-2-1 128 16,-3-1-128-16,2 1 0 0,-3 1 0 0,2 0 0 15,-1 0 0-15,-1 0 128 0,1-1-128 0,-1 1 0 16,0 1 0-16,-1 2 0 0,-3-4 0 0,-3 3 0 15,-4-1 0-15,1 0 0 0,-7 1 128 0,2-1-128 16,-2 0 128-16,-2 1-128 0,-2-1 192 0,-2 2-64 16,0 0 80-16,-2 2 16 0,-3-1 0 0,-2-1 0 15,1 0-32-15,-1 1 0 0,-2-1 0 0,2 0 0 0,0 0-192 16,-1 0 176-16,-2 0-176 0,1 1 160 0,-1-1-160 0,0 0 0 16,0 0 144-16,-10 0-144 0,9-2 0 0,0-1 0 15,-9 3 0-15,0 0 128 0,0 0-128 0,0 0 144 16,0 0-144-16,5-6 160 0,0-4-160 0,-5 2 128 15,-1-3-128-15,-2 0 128 0,-1 1-128 0,2-4 128 16,-4-1-128-16,-1-1 128 0,2-3-128 0,-4-2 0 16,3 0 0-16,1-6 128 0,1 0-128 0,3-5 0 15,-1-3 0-15,1-3 128 0,1-4-128 0,0-4 0 16,0-2 0-16,1-2 0 0,3-7 0 0,1 0 0 16,-2 0 0-16,3-2 0 0,-1-6 0 0,3 5 0 15,1-1 0-15,0 2-176 0,0 0 176 0,2-2 0 0,2 1 0 16,-1 2 0-16,1-6 0 0,1 3 0 0,-2-2 128 0,2 4-128 15,-2 4 160-15,1-4-32 0,-2-3-128 0,2 3 192 16,2-2-192-16,-1 4 144 0,0 0-144 0,0 2 128 16,2-1-128-16,0-1 0 0,1-1 0 0,-1 0 0 15,1 3 0-15,-1 0 0 0,1 3 0 0,-2 1 0 16,3 0 0-16,-2 3-176 0,-2-1 176 0,0 1-128 16,2 1 128-16,-1 1 0 0,-1 7-144 0,0 0 144 15,-2 2 0-15,2 1 0 0,-1 1 0 0,0-1 0 16,1-1 0-16,-3 4 0 0,1 1 0 0,-1 2 0 15,-1 3 0-15,1-2 0 0,-3 5 0 0,3-2 0 16,0 2 0-16,-6 10 0 0,0 0 144 0,-1-1-144 16,2-2 0-16,-1 2 0 0,-1 0 0 0,-1-3 0 0,2 3 0 15,1-8 0-15,-2 5 0 0,-1 4 0 0,-3 3 0 0,0 3 0 16,0 8 0-16,0-11 0 0,0 11 0 0,-5-9 0 16,-1-3 0-16,6 12 0 0,0 0 0 0,-11-4 0 15,1 1 0-15,-2-4 0 0,0 2 0 0,-4 3-128 16,4 0 128-16,-6 2 0 0,-1-1 0 0,-1 0 0 15,-2 1 0-15,2 0-128 0,-3 0 128 0,-4 1 0 16,-2 0 0-16,-3 2 0 0,-4-1 0 0,1 2 0 16,-5 3 0-16,0-1-128 0,-3 3 128 0,-6-1 0 15,0 2 0-15,-5-4 0 0,1-1 0 0,-6 2 0 16,-4-4 0-16,-2 4 0 0,-1 4 0 0,-3-2 0 16,-1 1 0-16,-1-5 0 0,0 0 0 0,-3 3-160 15,-2-3 160-15,-2 5 0 0,1-2-288 0,-3 1 48 0,-3-4 16 0,-2 1 0 16,-4 2 224-16,41-4-176 0,-9 2 176 15,-8 3-160-15,-8-4 160 0,-4 4 0 0,-5-2 0 16,-2 4 0-16,-6-4 0 0,-83 10 0 0,31-7 0 0,17-1 0 16,11-1 0-16,2 0 0 0,-2-1 0 0,3 0 0 15,8-2 0-15,4-1 0 0,-1 0 0 0,-2 1 0 16,-2-2 0-16,3-1 0 0,7 2 0 0,-6 4 0 16,-6-1 0-16,5 5 0 0,0-6 0 0,5 4 0 15,-1-2 0-15,-2 2 0 0,-4-4 0 0,4 2 0 16,2 2 0-16,1 2 0 0,-1-2 0 0,-1 1 0 15,0-6 0-15,4 4 0 0,6-1 0 0,-2 2 0 16,-4-4 0-16,0 3 0 0,1-2 0 0,6-2 128 16,4 2-128-16,-1 2 0 0,-5 0-128 0,1 0 128 15,2-4 0-15,6-1 0 0,1 1 0 0,4-1 0 16,0 1 0-16,0-3 0 0,-3-2 0 0,7-1 0 0,5 0 0 0,1 0 0 16,6 1 0-16,0 0 0 0,2 0 0 0,-3-3 0 15,-2-2 0-15,2 0 0 0,4 1 128 0,3 2-128 16,1-1 160-16,2 2-160 0,2-3 240 0,1 0-48 15,-1 3-16-15,-5 0 0 0,-1-1-48 0,-1 1-128 16,4-1 192-16,2 0-64 0,2-2-128 0,1-1 0 16,3 2 144-16,-1 1-144 0,5-2 128 0,-3 3-128 15,0-1 160-15,-1-2-160 0,2-2 176 0,3 0-176 16,1 3 192-16,5-4-192 0,3 2 128 0,5 3-128 16,2-2 0-16,5 3 0 0,1-1 0 0,5 0 0 15,3 2 0-15,8 0 0 16,0 0-384-16,0 0-176 0,0 0-32 0</inkml:trace>
  <inkml:trace contextRef="#ctx0" brushRef="#br2" timeOffset="-207308.73">2875 18613 19343 0,'0'0'1728'0,"0"0"-1392"0,0 0-336 0,-5-6 0 0,5 6 960 0,0 0 112 15,0 0 16-15,0 0 16 0,0 0 256 0,0 0 48 16,0 0 16-16,-9 0 0 0,0 6-784 0,1 0-176 15,-1 7-16-15,-2 2-16 0,4 3-64 0,-5 5-16 16,2 2 0-16,-1 6 0 0,-2 3 16 0,-1 4 0 16,-1 6 0-16,2 0 0 0,-1-1-48 0,0 3 0 15,0-4 0-15,4 2 0 0,0-7 0 0,1-2-16 16,-1-5 0-16,5-3 0 0,1-7 0 0,0-1 0 16,1-5 0-16,2-6 0 0,1-8-32 0,4 7 0 15,-4-7 0-15,0 0 0 0,10-7 112 0,2-2 32 16,0-6 0-16,4-4 0 0,0-9-144 0,4-2-16 15,5-4-16-15,0-3 0 0,-2-1-240 0,1-3 128 0,2 2-128 0,1 3 0 16,1 2 128-16,-1 5-128 0,-1 0 0 0,0 6 0 16,1-1 0-16,-3 6 0 0,3 5 0 0,-4 3 0 15,-2 7 0-15,0 3 0 0,-7 3-128 0,0 12 128 16,-3 6 0-16,-2 4 0 0,-3 2 0 0,-3 6 0 16,-3 4 0-16,-3 3 0 0,-1 6 0 0,1 0 0 15,-6 3 160-15,0-5-160 0,-1-3 160 0,1-5-160 16,1-4 144-16,1-5-144 0,0-3 128 0,3-1-128 15,2-4 0-15,3-4 128 0,3-4-128 0,2 1 0 16,4-6 0-16,2-2 0 0,2-2-192 0,4-7 192 31,1-2-2160-31,2-3-304 0,5-3-64 0</inkml:trace>
  <inkml:trace contextRef="#ctx0" brushRef="#br2" timeOffset="-206975.37">3890 18757 27519 0,'-18'3'1216'0,"8"1"256"0,0 0-1168 0,-2 2-304 15,-3 1 0-15,0 5 0 0,-1 4 944 0,0 3 128 16,-3-1 16-16,-2 3 16 0,0 2-448 0,-2 5-80 16,-3 0-32-16,2 4 0 0,4 1-80 0,3 0-16 15,3-1 0-15,4-3 0 0,5 3-240 0,5-3-48 16,5-4-16-16,9-3 0 0,0-6-144 0,7-2 0 15,4-7 0-15,2-2 0 0,-1-5 0 0,5-4 128 0,2 0-128 0,0-3 128 16,-1-7 48-16,-3 0 0 0,0-2 0 0,-1 0 0 16,-2-3 208-16,-3-2 64 0,-4 1 0 0,-3 0 0 15,-2-2 112-15,-4-3 16 0,-5 2 16 0,-1 1 0 16,-5-4-112-16,-3 0-32 0,-2-3 0 0,-2 3 0 16,-1-1-256-16,-2 2-64 0,1-1-128 0,-1 5 192 31,3 4-624-31,1 5-128 0,1 1-16 0,1 6-16 15,0-2-1920-15,5 7-384 0,0 0-80 0,0 0-11856 0</inkml:trace>
  <inkml:trace contextRef="#ctx0" brushRef="#br2" timeOffset="-206653.85">4402 18605 26783 0,'0'0'1184'0,"0"0"240"0,-1 13-1136 0,-1-2-288 0,1 0 0 0,0 4 0 0,-2 4 720 0,-1 3 96 16,-1 3 16-16,2 0 0 0,-1 7-432 0,-4 1-80 16,-6 0 0-16,0 3-16 0,-1 2 32 0,0-1 16 15,-2 0 0-15,2-3 0 0,2-6 272 0,2-1 48 16,-1-8 16-16,3-5 0 0,3-4 112 0,2-1 32 16,4-9 0-16,0 0 0 0,0 0-64 0,0 0-16 15,7-15 0-15,0-5 0 0,2-2-144 0,4-6-32 16,3 2 0-16,2-3 0 0,2-4-352 0,2 1-80 15,0 3-16-15,1 0 0 0,1 5-128 0,0-1 0 16,0 5 0-16,1 2 0 0,1 3 0 0,2 5 0 16,-3 0 0-16,1 5 0 0,-2 0 0 0,-1 1 0 0,-3 2 0 0,-1 2 0 15,-4 2-192-15,-1 4-32 0,-1-1 0 0,1 1 0 32,-3 2-2912-32,1-4-592 0</inkml:trace>
  <inkml:trace contextRef="#ctx0" brushRef="#br2" timeOffset="-206006.35">5500 18589 20271 0,'-13'-7'1792'0,"13"7"-1424"16,-8-3-368-16,2-4 0 0,1 2 704 0,5 5 80 15,0 0 16-15,0 0 0 0,0 0 448 0,0 0 96 16,-7 7 0-16,2 4 16 0,0 5-400 0,-3 9-64 15,2 4-32-15,-1 5 0 0,2 8-208 0,-5 4-32 16,-4 1-16-16,-1 5 0 0,0 0-64 0,-3 0-16 16,-1-1 0-16,0 0 0 0,0 0-96 0,2-12-32 0,-2-3 0 0,2-7 0 15,5-5-160-15,2-6-48 0,3-5 0 16,7-13 0-16,0 0 224 0,0 0 32 0,8-4 16 0,4-5 0 16,0-9 32-16,6-2 0 0,0-11 0 0,2-2 0 15,-2-2-288-15,3-3-48 0,2-2-16 0,0 1 0 16,-1-4-144-16,1 6 0 0,-1 1 0 0,0 7 0 15,2 0 0-15,-1 6 0 0,0 4 0 0,1 5 0 16,0 2 0-16,-2 7 0 0,-2 3 0 0,-2 4 0 16,-4 3 0-16,-3 8 0 0,-2 2 0 0,-4 4 0 15,2 2-128-15,-6 3 128 0,-4 4 0 0,-2 0 0 16,0 3 0-16,-2 3 0 0,-4-1 0 0,1 1 0 16,0-7 0-16,3-3 0 0,1-10 0 0,4-2 0 15,2-12 0-15,6 11 0 0,-6-11 0 0,14 0 0 16,4-7 0-16,2-2 0 0,1-7 0 0,2-1 0 0,1-2 0 0,1-1 128 15,-2-3-128-15,-1 3 0 0,-1 6 0 0,1 1 0 16,-2-1 0-16,-1 8 0 0,-3 2 0 0,-2 4 0 16,-1 4-144-16,0 2 144 0,0 7-144 0,-2 3 144 15,-2 5-208-15,-1 0 80 0,-3 7-16 0,-2-4 0 16,-3 4 0-16,0-2 0 0,-3 2-80 0,3-4-16 16,3-1 0-16,0-2 0 15,1 2-2224-15,2-4-448 0,5-4-96 0</inkml:trace>
  <inkml:trace contextRef="#ctx0" brushRef="#br2" timeOffset="-204423.9">7074 18910 26719 0,'0'0'2368'0,"0"0"-1888"0,-5-5-480 0,1 1 0 15,4 4 896-15,-6-7 96 0,-3 2 16 0,-2 1 0 16,-1 0-464-16,-5 0-96 0,-2 2 0 0,-2 3-16 16,-2 3 96-16,0 2 32 0,-3 2 0 0,0 3 0 15,-5 5 16-15,2 1 16 0,2 4 0 0,-1 3 0 16,4 4-32-16,3-2-16 0,1 2 0 0,6-2 0 0,6-1-256 0,3-4-48 15,3-1-16-15,5-2 0 0,3-3-224 0,4-1 128 16,2-6-128-16,2-1 0 0,1-2 256 0,3-3-32 16,1-4-16-16,0-1 0 0,1-4 112 0,1 0 0 15,-4-6 16-15,1 5 0 0,-4-2-80 0,-2 2 0 16,-5-3-16-16,0 5 0 0,-7 6-240 0,0 0 176 16,0 0-176-16,0 0 160 0,0 0-160 0,0 0 0 15,3 8 0-15,0 6 0 0,-2 4 0 0,0 1 0 16,-1-1 0-16,3 0 0 0,0 0 0 0,0-3 0 15,4 0 0-15,0-3 0 0,4-3 0 0,3-4 0 16,5-3-128-16,1-2 128 0,0-2 0 0,3-3-144 16,4-8 144-16,1 1 0 0,4-3 0 0,1-5-128 15,1-7 128-15,-1 2 0 0,-1-5 0 0,-3 1 0 0,2 1 0 16,-2-5 0-16,-4-1 0 0,-1-3 0 0,-2 0 0 0,-3 0 0 16,-1-3 0-16,2-7 128 0,0-3-128 0,0-2 0 15,-4-3 0-15,-1 1 0 0,-1-2 0 0,2 1 0 16,-2 2-160-16,-3 1 32 0,-1 1 0 0,-1 1 0 15,-1 4 128-15,-3 1 0 0,-5 1 0 0,-2 8-128 16,0 1 128-16,-2 5 0 0,0 4 0 0,0 7 0 16,1 5 0-16,-2 3 0 0,-3 4 0 0,3 5 0 15,-5 3 0-15,0 6-160 0,-1 5 160 0,-1 7 0 16,-4 4-192-16,-1 6 64 0,-4 7 128 0,2 6-208 16,-1 5 208-16,0 6 0 0,0 3-160 0,0 10 160 15,-3 7 0-15,3 2-176 0,1 4 176 0,2 1-128 16,3-3 128-16,5 2 0 0,4-4 0 0,4-8-128 15,1-7 128-15,4-6 0 0,5-2 0 0,0-12 0 0,1-5 0 0,3-4 0 16,4-8 0-16,0-2 0 0,-1-4 0 0,2-3 144 16,0-6-144-16,1-2 160 0,0-3-160 0,0-2 192 15,2-3-192-15,-2-7 192 0,1 0-192 0,0-4 0 16,-2-1 0-16,1 0 0 0,-1 0 0 0,0-2 128 16,0-3-128-16,-3 0 0 0,1-2 0 0,0 0 0 15,-4 4 128-15,4 3-128 0,-2 1 0 0,-2 1 0 16,-2 3 0-16,1-3 0 0,-4 5 0 0,0-1 0 15,-7 8 0-15,0 0 0 0,0 0 0 0,0 0 0 16,6-6 0-16,-6 6 128 0,0 0-128 0,0 0 0 16,0 0 0-16,0 0 128 0,2-5-128 0,-2 5 0 15,0 0 0-15,0 0 0 0,0 0 0 0,0 0 0 16,8-7 0-16,-8 7 0 0,0 0 0 0,0 0 0 0,0 0 0 0,0 0 0 16,0 0 0-16,0 0 0 0,9 10-144 0,-3-1 144 15,-2 3 0-15,-1 2 0 0,-3-1 0 0,1 0 0 16,2 1 0-16,-3 3 0 0,0 1 0 0,0-3 0 15,-3-4 0-15,2 0 0 0,1-11 0 0,0 11 0 16,1-1 0-16,-1-10 0 0,0 0 0 0,0 0 0 16,6 12 0-16,1-7 0 0,-7-5 0 0,11 0 0 15,1-4 0-15,0-2 0 0,2-2 0 0,0-1 0 16,-1-4 144-16,0-2-144 0,-1-1 128 0,2 0-128 16,2 5 0-16,1-3 0 0,1-3 128 0,0 2-128 15,0 2 0-15,-2 2 0 0,1-2 0 0,1 2 0 16,1 1 0-16,0-2 0 0,-1 5 0 0,-2-4 0 15,1 6 0-15,-3 4 0 0,0 0 0 0,0 2 0 0,0 3 0 0,0 5 0 16,-1-3 0-16,0 7 0 0,-3-2 0 0,-1 3 0 16,-2 2 0-16,-2 3 0 0,-1-2 0 0,-2 4 0 15,-2 2 0-15,-5-2 0 0,0-3 0 0,-4-3 0 16,-1 1 0-16,-3-1 0 0,0-1 0 0,1 0 192 16,-1-7-192-16,2 2 192 0,0-4-192 0,4 0 160 15,7-5-160-15,0 0 160 0,0 0-160 0,0 0 0 16,0 0 0-16,0 0 0 0,0 0 0 0,0 0 0 15,0 0 0-15,11 3 0 0,1 3-176 0,2-3 176 16,2-2-128-16,2 2 128 0,1 3-128 0,0 3 128 16,0 4-128-16,1 2 128 0,2 3 0 0,0 5-128 0,-3-1 128 15,1 6 0-15,-5-1 0 0,1 5 0 0,-2 0 0 16,-3-1-128-16,-1 5 128 0,-2-2 0 0,-3-1 0 0,-3 0 0 16,-2 2 176-16,-1-2-48 0,-3-4 0 0,-2 3 0 15,-3-2 48-15,-1-3 0 0,-3 1 0 0,-3-3 0 16,-3 0 128-16,-2-4 16 0,0 2 16 0,3-4 0 15,0-4-96-15,0-1-32 0,-1-6 0 0,3 1 0 16,-1-5-208-16,2-3 144 0,0-4-144 0,2 1 128 16,0-6-128-16,3-1-176 0,1-2 48 0,2-2 0 15,0-3 128-15,5-2-208 0,2-4 80 0,2 2 128 16,5 0-160-16,1-2 160 0,1 2 0 0,5-1-144 16,2 1 144-16,4-2-128 0,0 1 128 0,4-1-128 15,3 3 128-15,2-3-160 0,2-2 160 0,-1 0-160 16,1-3 160-16,2 1-128 0,4-2 128 0,2 0-128 15,6-4 128-15,2 0 0 0,-2 3 0 0,3-1-128 0,2-3 128 0,0-1 0 16,-3 0 0-16,-5 0 0 16,-3-2 0-16,-4 1 0 0,0-1 0 0,-3 0 0 0,-4 1 0 0,-4 4 256 15,-4 0-64-15,-4 4-16 0,-7 4 16 0,-3 5 0 16,-3 2 0-16,-5 4 0 0,-3 3 176 0,-6 6 32 16,-3 3 16-16,-3 5 0 0,-3 5-224 0,-3 8-32 15,-1 2-16-15,-2 4 0 0,1 7-144 0,2 2 0 16,0 0 0-16,5-3 0 0,3 1-144 0,4-1 144 15,2-3 0-15,4 0 0 0,3-5-176 0,5 1 176 16,6-2-160-16,0-1 160 16,4-7-608-16,3-2-32 0,3-2 0 0,1-3 0 15,2-3-1392-15,2-3-272 0,2-4-64 0,-2-3-9008 0,-3-2-1792 16</inkml:trace>
  <inkml:trace contextRef="#ctx0" brushRef="#br2" timeOffset="-204254.33">8084 18534 39615 0,'-14'-1'3520'0,"3"0"-2816"0,11 1-560 0,0 0-144 16,0 0 896-16,0 0 128 0,0 0 48 0,0 0 0 16,0 0-720-16,0 0-144 0,0 0-16 0,0 0-16 15,5-14-1616-15,4 1-320 16,0-1-64-16</inkml:trace>
  <inkml:trace contextRef="#ctx0" brushRef="#br2" timeOffset="-203689.41">10824 18738 27647 0,'0'0'2448'0,"0"0"-1952"16,0 0-496-16,0 0 0 0,0 0 1552 0,0 0 224 15,0 0 32-15,0 0 16 0,-4-8-1024 0,-6 2-208 16,-6-7-32-16,-3 4-16 0,-5-3-256 0,-1 6-48 16,-3-2-16-16,1 6 0 0,-1 4-224 0,0 9 0 0,1 3 0 0,-3 3 0 15,-3 5 0-15,-1 2 0 0,-5 7 0 0,5 3 144 16,1 5 112-16,3 3 0 0,2 7 16 0,3 3 0 15,5 5 0-15,4-1 0 0,2-4 0 0,10-2 0 16,4-8-272-16,6-4 160 0,7-8-160 0,6-1 128 16,3-8-128-16,6-5 160 0,6-7-160 0,4-4 160 15,1-5 144-15,3-9 16 0,2-5 16 0,-1-7 0 16,0-3 16-16,3-9 0 0,1-2 0 0,0-3 0 16,-3-9-128-16,1-2-32 0,-2-2 0 0,-1-3 0 15,-8 1 80-15,1-6 16 0,-5-2 0 0,-2-5 0 16,-5-5 112-16,-1-5 32 0,-2-3 0 0,-2-7 0 15,-3-7-240-15,0 6-32 0,-1 5-16 0,0 12 0 16,-7 13-144-16,1 11 0 0,0 9 0 0,-3 10 0 16,-1 8 0-16,0 4 0 0,-7 9 0 0,3 6 0 0,0 0 0 0,-9 12 0 15,-3 7 0-15,-5 12 0 0,1 6-192 0,-2 9 192 16,-1 4-192-16,1 10 192 0,-2 10-160 0,-2 8 160 16,-1 8 0-16,1 6-144 0,2 2 144 0,2 0-160 15,2-4 160-15,6-6-160 0,3-4 160 0,7-9 0 16,7-7-144-16,2-5 144 0,3-8 0 0,5-9 0 15,3-4-144-15,0-5 144 0,1-5-352 0,0-2-16 16,2-6 0-16,1-3 0 16,1-8-1776-16,0-4-352 0,0-10-80 0</inkml:trace>
  <inkml:trace contextRef="#ctx0" brushRef="#br2" timeOffset="-203305.76">12190 19015 26719 0,'0'0'2368'0,"0"0"-1888"0,0 0-480 0,0 0 0 16,-2-8 2000-16,2 8 304 0,-7-6 64 0,7 6 16 15,-13-3-1296-15,-1 3-256 0,-2 3-48 0,-4 3-16 16,-5 3-400-16,0 4-96 0,-4 4-16 0,-3 4 0 16,-2 3-128-16,1 3-128 0,0 3 144 0,2-2-144 15,2 3 0-15,3-4 128 0,4 4-128 0,4-3 0 16,3-4 0-16,4 3 0 0,2-7 0 0,4-2 0 15,3-4 0-15,4-1 0 0,3-4 0 0,4-4 0 16,2-4 0-16,4-2 144 0,4-4-16 0,2-6 0 16,0-1 176-16,2-2 16 0,0-4 16 0,-1-1 0 0,3-3-80 0,-5 2-32 15,-1-2 0-15,-1 3 0 16,-4 0-32-16,-2 1-16 0,0 2 0 0,-3 3 0 0,-3 8-176 0,-6 5 192 16,0 0-192-16,0 0 192 0,0 0-192 0,4 8 128 15,-1 8-128-15,-2 3 128 0,-2 4-128 0,-2 0 0 16,0-1 0-16,2 3 0 0,1-1 0 0,1-2 0 15,3-1 0-15,1 2 0 0,3-5 0 0,2-3 0 16,2-1 0-16,2-2 0 16,1-7-512-16,3-3-16 0,1-4-16 0,2-5 0 15,5-5-1296-15,3-5-256 0,1-4-48 0</inkml:trace>
  <inkml:trace contextRef="#ctx0" brushRef="#br2" timeOffset="-203037.14">13128 17928 31327 0,'0'0'2784'0,"0"0"-2224"0,-6-5-560 0,6 5 0 16,-8 1 1312-16,1 7 160 0,0 2 16 0,-2 8 16 16,-3 3-912-16,-4 7-176 0,0 4-32 0,-3 7-16 15,-4 6 48-15,1 6 16 0,-2 5 0 0,-1 7 0 16,2 8-240-16,0 4-64 0,1 7 0 0,2 0 0 15,-2 7-128-15,5 3 0 0,-4 3 0 0,5-2 0 16,3-3 128-16,2-3-128 0,2-12 0 0,4-5 128 16,-2-13-128-16,3-4-192 0,2-5 32 0,2-7 16 15,0-3 144-15,2-6-208 0,2-9 80 0,0-4 128 16,0-4-1200-16,2-5-112 0,-6-10-32 0</inkml:trace>
  <inkml:trace contextRef="#ctx0" brushRef="#br2" timeOffset="-202833.73">12467 18910 40079 0,'0'0'1776'0,"0"0"368"0,0 0-1712 0,13 8-432 16,6-2 0-16,3-1 0 0,4 2 480 0,2-3 16 15,1 1 0-15,1 1 0 0,-2-3-304 0,2-2-64 0,4 0-128 16,0-1 192-16,0 1-192 0,0-3 0 0,2-5 128 0,2 2-128 31,1 2-1920-31,3-4-448 0,0-2-64 0,0 4-13952 0</inkml:trace>
  <inkml:trace contextRef="#ctx0" brushRef="#br2" timeOffset="-202472.55">13690 19278 24879 0,'0'0'1088'0,"0"0"256"0,0 0-1088 0,9 4-256 0,2-1 0 0,2 0 0 15,1-1 2240-15,1 0 400 0,1-2 80 0,1-4 16 0,2-2-1696 0,0-1-336 16,1-2-64-16,-3 0 0 0,1-3-64 0,-1-1-16 16,-3-2 0-16,-2 2 0 0,-3-1-128 0,-2 1-32 15,-5-2 0-15,-3 5 0 0,-3-2 112 0,-5 6 32 16,-4-2 0-16,-4 5 0 0,-5 3-112 0,-2 2-32 15,-3 8 0-15,-3 4 0 0,0 5-272 0,-1 3-128 16,-4 2 128-16,1 5-128 0,0 3 208 0,3-1-32 16,1 0-16-16,4 1 0 0,8 3 160 0,6-2 16 15,4 0 16-15,6-2 0 0,2 2-96 0,7 1-32 16,6-1 0-16,6-4 0 0,0-3-96 0,7 0 0 16,-1 1-128-16,4-7 192 0,5-2-192 0,3-3 0 0,0-4 0 0,6-3 0 31,6-2-768-31,4 1-80 0,3-3-32 0,8-6 0 15,7-2-2288-15,-3-4-464 0</inkml:trace>
  <inkml:trace contextRef="#ctx0" brushRef="#br2" timeOffset="-201688.44">14995 18507 18143 0,'0'0'800'0,"-10"3"160"0,1 0-768 0,-1-1-192 0,-2 1 0 0,3 0 0 0,0 0 1632 0,9-3 288 15,0 0 48-15,0 0 16 0,-9 3-512 0,9-3-112 16,0 0-16-16,0 0 0 0,0 0-464 0,0 0-112 16,11 5 0-16,5 0-16 0,1 0-16 0,9-3 0 15,2-2 0-15,7 0 0 0,7-1-112 0,5-2-32 16,4 0 0-16,2 0 0 0,3 2-256 0,3 1-48 16,1 0-16-16,2 2 0 0,7 3-272 0,-3 1 0 15,-2-4 0-15,-2 2 0 0,-8-2 0 0,-2 4 0 16,-2-3 0-16,-4 2 0 0,-4 3 0 0,-6-3 0 15,-3-1 0-15,-1 1 0 16,-1 1-384-16,-5-2-192 0,0 0-48 0,-3 0 0 16,-5 2-1488-16,-4-2-320 0,-2 0-48 0,-12-4-11200 0</inkml:trace>
  <inkml:trace contextRef="#ctx0" brushRef="#br2" timeOffset="-201371.31">15064 19008 19343 0,'-28'5'848'0,"13"0"192"0,3 3-832 0,-2-5-208 0,4-2 0 0,10-1 0 0,0 0 1536 0,0 0 272 16,0 0 48-16,0 0 16 15,0 0-576-15,12-3-112 0,3-1-32 0,8-1 0 0,5 0-32 0,7 0-16 16,6-2 0-16,5 2 0 0,2-1-144 0,6 3-16 15,3-1-16-15,4 0 0 0,2 0-240 0,7 0-48 16,3 2-16-16,0-1 0 0,1 3-176 0,0 0-16 16,0 3-16-16,2-1 0 0,0 1-96 0,2-1-32 15,-5 5 0-15,-1 2 0 0,-5-2-144 0,-1 5-16 16,-5-1-128-16,-6-1 192 0,-1 3-192 0,-4-4 128 16,-4 1-128-16,-4-1 0 0,-2-1 0 0,-7-3 0 15,-3 1 0-15,-6 0 0 16,-4-3-2176-16,-5 0-368 0</inkml:trace>
  <inkml:trace contextRef="#ctx0" brushRef="#br2" timeOffset="-200670.77">18712 18767 26719 0,'0'0'1184'0,"-1"-12"240"0,0-3-1136 0,-3 0-288 0,-1-3 0 0,-3 0 0 15,-2 2 1072-15,-1 2 144 0,-2 2 48 0,-2 1 0 16,-3 4-448-16,-4 2-96 0,-2 5-16 0,0 5 0 16,-4 2-384-16,-3 6-64 0,-2 4-32 0,-4 5 0 15,-4 1-96-15,-4 6-128 0,-1 3 176 0,2 2-176 16,-1 4 224-16,5 2-64 0,2 0-16 0,1 5 0 16,1-2 48-16,7-1 16 0,5 0 0 0,6-5 0 0,6-2 80 0,7-5 16 15,5-4 0-15,8-5 0 0,6-1 48 16,4-2 16-16,3-3 0 0,7-1 0 0,7-5-80 0,4 1-16 15,6-5 0-15,4 0 0 0,5-6-272 0,0-2 0 16,2 1 128-16,-3-2-128 0,-2-5-160 0,1 2-96 16,-1-4 0-16,-1 3-16 15,-2-4-1664-15,0 3-336 0,-2-4-64 16,-4-1-12544-16</inkml:trace>
  <inkml:trace contextRef="#ctx0" brushRef="#br2" timeOffset="-200387">19538 18017 26607 0,'0'0'1168'0,"0"0"256"0,0 0-1136 0,0 0-288 0,-6 9 0 0,-3 1 0 15,0 4 576-15,0 5 64 0,1 3 16 0,-6 7 0 16,-3 6 0-16,-1 5 0 0,-1 3 0 0,0 1 0 15,-1 6-128-15,-2 5-16 0,-1 8-16 0,2 1 0 16,0 2-16-16,1 1 0 0,1 4 0 0,-3 2 0 16,3-1-240-16,1-2-48 0,3-5-16 0,2 0 0 15,3-8-176-15,3-7 0 0,-1-12 0 0,3-1 128 16,2-3-320-16,2-5-64 0,1-8 0 0,1-5-16 16,2-3-2096-16,2-3-400 0</inkml:trace>
  <inkml:trace contextRef="#ctx0" brushRef="#br2" timeOffset="-200070.8">19448 19011 30687 0,'15'0'1360'0,"-3"-1"288"0,2-5-1328 0,5-1-320 16,5 2 0-16,2-5 0 0,3-1 880 0,0-3 96 15,0-2 32-15,-1-1 0 0,3 0-608 0,-5-1-112 16,1-1-32-16,-1-2 0 0,-5 2-256 0,-2 0 160 0,-4 0-160 0,-3 0 128 16,-4-3 0-16,-5 5 0 0,-1-1 0 0,-5 4 0 15,-2 1 304-15,-4 4 48 0,-1 3 16 0,-7 6 0 16,0 5 16-16,-5 6 0 0,-3 5 0 0,-3 3 0 16,-3 2-512-16,-1 9 0 0,-1 3 0 0,4 2 0 15,1 2 0-15,4 0 0 0,4 0-128 0,4 0 128 16,5-2 0-16,5 0 0 0,2-5 0 0,8-2 0 15,-1-2-240-15,7-5 64 0,3-3 16 0,4-5 0 32,2-1-1536-32,6-5-304 0,2-5-64 0,5-7-13040 0</inkml:trace>
  <inkml:trace contextRef="#ctx0" brushRef="#br2" timeOffset="-199687.29">20328 18624 24879 0,'-18'7'2208'0,"-2"-3"-1760"16,-2-2-448-16,-1 6 0 0,0 2 1264 0,-1 4 160 16,-1 1 48-16,-1 3 0 0,0-2-896 0,4 5-160 15,-1 2-32-15,2 2-16 0,1 2-48 0,4-3-16 16,1 1 0-16,5-2 0 0,2-4-128 0,5 2-32 15,2-2 0-15,5-3 0 0,4-2-16 0,3 0-128 16,2-4 192-16,2-2-64 0,0-4 0 0,3-3 0 16,2-2 0-16,-1-2 0 0,3-4 288 0,1-1 48 15,-2-3 16-15,0 0 0 0,2-4 96 0,-3-1 32 16,-2-1 0-16,-2 1 0 0,-2 0-224 0,-1 2-64 0,-3 3 0 0,-2-2 0 16,-2 4-48-16,-1 0-16 0,-5 9 0 0,0 0 0 15,0 0-256-15,0 0 128 0,0 0-128 0,2 14 0 16,-2 3 0-16,0 1 0 0,-2 2 0 0,2 0 0 15,0 3 0-15,2 3 0 0,0-3 0 0,6-1 0 16,-1 1-224-16,6-1-96 0,4-4-32 0,3-4 0 31,2-4-2448-31,4-3-480 0,5-4-112 0</inkml:trace>
  <inkml:trace contextRef="#ctx0" brushRef="#br2" timeOffset="-199302.79">20956 18586 25791 0,'-15'3'2304'0,"7"-1"-1856"16,8-2-448-16,-10 9 0 0,1 0 1280 0,0 4 144 16,-1 2 48-16,0 4 0 0,-2 4-256 0,1 2-32 15,-1-2-16-15,1 5 0 0,1 2-352 0,-2 1-80 16,-1 2-16-16,1-1 0 0,0-1-432 0,2-1-96 15,0-3 0-15,2-3-16 0,2-4-176 0,5-1 128 16,1-3-128-16,1-1 128 0,4-6-128 0,-5-9 192 16,10 5-192-16,2-4 192 0,2-3 128 0,2-9 48 0,3-4 0 0,3-3 0 15,3-3-80-15,2-1-16 0,1-5 0 0,0 5 0 16,-1-1-128-16,-1-4-16 0,0 0-128 0,-2 1 192 16,0 1-192-16,-1 4 0 0,-1 3 0 0,-5 4 0 15,1 3 0-15,-4 6 0 0,1 1 0 0,-3 4 0 16,-2 2 0-16,-2 6 0 0,-2 5 0 0,-1 8 0 15,-2 7 0-15,-6 1 0 0,1 3 0 0,-5 3 0 16,0 1 0-16,-6 3-128 0,0-1 128 0,0 2 0 31,2-2-960-31,0-1-144 0,0-4-32 0,4 0-10512 0,2-2-2096 0</inkml:trace>
  <inkml:trace contextRef="#ctx0" brushRef="#br2" timeOffset="-199015.86">21863 18783 23951 0,'0'0'1056'0,"-3"-6"224"0,3 6-1024 0,0 0-256 16,-3-8 0-16,3 8 0 0,0 0 2096 0,0 0 352 15,-6 7 80-15,-1 0 16 0,0 5-1232 0,-1 4-240 16,-2 6-48-16,-2 7-16 0,1 2-352 0,-3 4-64 16,0 6-16-16,-3 1 0 0,-2-2-240 0,2 5-48 15,0-6-16-15,3-1 0 0,1-2-96 0,3-2-32 16,3-1 0-16,0-7 0 16,3-2-976-16,3-5-208 0,2-4-48 0,3-3 0 15,3-3-1376-15,3-6-288 0,4-4-48 0</inkml:trace>
  <inkml:trace contextRef="#ctx0" brushRef="#br2" timeOffset="-198602.95">22280 18856 26255 0,'-18'20'1152'0,"8"-3"256"0,-1 3-1120 0,-2 3-288 0,-1 0 0 0,-1 5 0 16,-2 0 1056-16,0 2 160 0,-1-3 16 0,1-1 16 15,1-4-160-15,1-3-16 0,-1-4-16 0,5-1 0 16,3-2-368-16,4-2-80 0,4-10-16 0,0 0 0 0,0 0 112 0,0 0 32 16,13-4 0-16,1-6 0 0,4-3-208 0,3-2-32 15,2-5-16-15,1 1 0 0,2-2-272 0,1 2-48 16,1-1-16-16,0 3 0 0,0 2-144 0,-2 6 0 16,-2 2 0-16,1 2 0 0,-3 2 0 0,0 3 0 15,0 5 0-15,-2 8 0 0,-4 3 0 0,-2 3 0 16,-2 6 0-16,-3 2 0 0,-4 1 0 0,-3 4 0 15,0 0 0-15,-4 0 0 0,0-4 0 0,-1 0 0 16,2-4 0-16,4 0 0 0,2-2-256 0,1-5 80 16,4-5 16-16,4-2 0 0,1-2-176 0,5-1-48 15,0-7 0-15,4-4 0 0,1-4 384 0,3-1 0 16,3-4 0-16,1-1 0 16,-1 0-432-16,4 0-16 0,-5-1 0 0,1 2 0 15,-5 3-1376-15,4 1-288 0,-6 3-48 0,1-1-16 16,-3 3 816-16,-2 3 144 0,-2 2 48 0,-4 2 0 15,-4 2-304-15,-10-5-48 0,8 9-16 0</inkml:trace>
  <inkml:trace contextRef="#ctx0" brushRef="#br2" timeOffset="-198135.26">23161 19292 15663 0,'0'0'688'0,"0"0"144"0,0 0-656 0,5-8-176 0,-5 8 0 0,5-5 0 15,-5 5 1056-15,0 0 176 0,0 0 48 0,0 0 0 16,0 0 192-16,0 0 64 0,0 0 0 0,0 0 0 15,0 0-656-15,0 0-128 0,4-10-32 0,-4 10 0 16,0 0-16-16,5-8 0 0,-1-3 0 0,0 4 0 16,-4 7-32-16,2-10-16 0,1 3 0 0,-3 7 0 0,0-11-128 0,0 11-16 15,-1-8-16-15,-2-1 0 0,-1 2-160 0,-1 5-16 16,-1-3-16-16,-3 5 0 0,-2 3-48 0,-5 1 0 16,-4 3 0-16,-3 4 0 0,-2 6-256 0,-3 0 128 15,-3 1-128-15,1 4 0 0,-1 3 192 0,3-1-192 16,3-1 192-16,3 0-192 0,1 0 448 0,7-1-32 15,2-3 0-15,6 0 0 0,2-4-128 0,4 0-32 16,4-3 0-16,5-1 0 0,3-1-16 0,7-5-16 16,3-3 0-16,6-4 0 0,4 0 32 0,2-6 16 15,3 1 0-15,2-5 0 0,0-1-48 0,-3-1-16 16,-3 0 0-16,-1 0 0 0,-1-2-80 0,-2 1-128 16,-1 1 176-16,-1 1-176 0,-2 3 176 0,-1 2-176 0,-6 3 160 0,0 1-160 15,-6 4 0-15,0 7 0 0,-4-1 0 0,-3 8 0 16,-4 6 0-16,-2 7 0 0,-4 5 0 0,-4 7 0 15,-3 3 0-15,-2 1 0 0,-1 4 0 0,-5 3 0 16,-2-4 0-16,-1 1 0 0,-4 1 0 0,5-2 0 16,-5 1 128-16,0-3-128 0,-1 1 0 0,2-7 0 15,0-2 192-15,6-6-64 0,-2-5-128 0,6-3 192 16,2-4-48-16,2-5-16 0,1-4 0 0,1-6 0 31,1-8-1824-31,0-6-368 0,-3-13-80 0</inkml:trace>
  <inkml:trace contextRef="#ctx0" brushRef="#br2" timeOffset="-197962.92">22285 18371 43311 0,'-35'-6'3840'0,"18"2"-3072"15,6-1-608-15,11 5-160 0,0 0 256 0,0 0 32 16,-8-2 0-16,8 2 0 0,0 0-288 0,0 0-224 15,0 0 32-15,0 0 16 16,0 0-2912-16,10-4-592 0</inkml:trace>
  <inkml:trace contextRef="#ctx0" brushRef="#br2" timeOffset="-197349.89">25233 19402 15663 0,'-10'-15'1392'0,"-2"-2"-1120"15,-1 0-272-15,0 0 0 0,-1 2 2624 0,-1 5 448 16,-2-2 112-16,-1 9 16 0,-1 1-1856 0,-1 5-384 16,-2 1-64-16,-2 7 0 0,-1 4-464 0,-1 4-96 15,-3 2-16-15,2 2 0 0,1 5 48 0,-1-1 0 16,1 3 0-16,5 0 0 0,3 1-112 0,3-1 0 15,2-2-16-15,4-4 0 0,5 1-96 0,2-5-16 16,4-2 0-16,2-2 0 0,3-4 384 0,4-1 64 16,3-5 0-16,4-2 16 0,3-3 32 0,6-6 0 15,5-5 0-15,3-1 0 0,7-6-352 0,5-3-64 16,4-5-16-16,0-2 0 0,-1-5-192 0,-5 2 128 16,-3-1-128-16,-1-2 0 0,-4-3 176 0,-1 0-176 15,-2-5 192-15,-1 0-192 0,1-2 160 0,-2-10-160 0,-1-8 128 0,-4-3-128 16,3-7 240-16,-4-4-48 0,-1-3 0 0,-4 2 0 15,0 2-64-15,-6 9 0 0,-1 12-128 0,-4 11 192 16,-4 8-192-16,-2 11 0 0,-4 8 0 0,-4 5 0 16,-2 4 192-16,-2 13 0 0,-3 7 0 0,-6 9 0 15,0 6-192-15,-6 10 0 0,-4 10 0 0,0 3 0 16,2 2 0-16,-2 7-160 0,0 7 160 0,1 5-128 16,0 6 128-16,1 1 0 0,5 2 0 0,2-5 0 15,3 0 0-15,6-5 0 0,2-3 0 0,6-7 0 31,1-7-576-31,5-6-48 0,1-4 0 0,5-9 0 0,1-1-1824 0,2-10-368 16,4-7-80-16</inkml:trace>
  <inkml:trace contextRef="#ctx0" brushRef="#br2" timeOffset="-196951.11">26291 19442 27871 0,'-14'-8'1232'0,"5"2"256"0,-1 1-1184 0,-4 1-304 16,-4 3 0-16,-1 1 0 0,-3 3 848 0,-3 4 112 15,-4 5 32-15,-1 2 0 0,1 3-160 0,1 1-48 16,0 2 0-16,4 2 0 0,2 3-240 0,5 2-48 16,1-3-16-16,7 3 0 0,3-6-288 0,5 1-48 15,6-1-16-15,4-3 0 0,3-4-128 0,6 0 192 16,1-6-192-16,8-1 192 0,2-4 128 0,3-2 16 15,1-2 16-15,0-4 0 0,1-5 192 0,0-2 32 0,-5 0 16 0,0-4 0 16,-5-1-112-16,0-1-32 0,-5 0 0 0,-2-1 0 16,-3-1-144-16,-1-1-48 0,-2 0 0 0,-3 3 0 15,-3 5-128-15,-1 2-128 0,-4 11 192 0,0 0-192 16,0 0 160-16,0 0-160 0,0 0 128 0,-4 14-128 16,0 5 0-16,0 1 0 0,0 4 0 0,2 4 0 15,0-1-144-15,2 2 144 0,3 0 0 0,1-5 0 16,3 1 0-16,1-1-128 0,2-5 128 0,5-3 0 15,6-3-304-15,-1 0 0 0,4-6 0 0,4-4 0 32,3-8-1280-32,3-3-256 0,4-2-48 0,2 1-9360 0,2-7-1872 0</inkml:trace>
  <inkml:trace contextRef="#ctx0" brushRef="#br2" timeOffset="-196716.51">27289 18382 13823 0,'-8'-8'1216'0,"0"2"-960"16,-1 1-256-16,0-1 0 0,-1 3 4112 0,-2 3 784 16,-5 3 160-16,-1 8 16 0,-3 4-3216 0,-2 4-640 15,0 3-128-15,0 11-16 0,0 5-320 0,0 10-64 16,-1 7-16-16,1 4 0 0,0 6-272 0,3 3-48 16,0 2-16-16,2 6 0 0,0-1-80 0,5 2-32 15,2 1 0-15,2-6 0 0,1-1-224 0,2-2 0 16,0 1 0-16,2-1 0 15,3-5-1408-15,1-6-384 0,0-6-80 0,1-9-16 16,0-4-544-16,3-11-128 0</inkml:trace>
  <inkml:trace contextRef="#ctx0" brushRef="#br2" timeOffset="-195867.33">26750 19348 27647 0,'0'0'2448'0,"10"-3"-1952"0,4-2-496 0,1 1 0 16,3 2 2688-16,2 0 432 0,0-1 80 0,1-4 32 15,0 2-2320-15,6 0-464 0,1-4-80 0,6 4-32 16,3 3-96-16,5 0-32 0,4 1 0 0,2 1 0 16,3 1-208-16,-1 1 0 0,0-1 0 0,0 1 0 0,0 1 0 15,0-1 0-15,4 6 0 0,-1 0 0 16,2 4-640-16,1 0-32 0,-2-2 0 0,-1 4 0 15,-5-1-1248-15,-5-2-256 0,-3 1-64 0,-4 2 0 16,-3-3-576-16,-1 0-112 0,-3 1-16 0,-1-6-16 16,-1-1 624-16,-3-1 128 0,-1 0 32 0,-3-2 0 15,-2 0 0-15,-4-4 16 0,-5 1 0 0,-9 1 0 0,12-5 2288 0,-12 5 464 16,0 0 96-16,0 0 16 0,2-8 2288 0,-2 8 464 16,-5-7 80-16,5 7 32 0,-6-10-1328 0,-1 5-272 15,-2-3-48-15,3 2-16 0,6 6-752 0,-8-7-128 16,2-2-48-16,1 4 0 0,5 5-256 0,-6-7-48 15,6 7-16-15,-5-8 0 0,5 8-208 0,0 0-64 0,0 0 0 0,0 0 0 16,-5-6-64-16,5 6-32 0,0 0 0 0,0 0 0 16,0 0-64-16,0 0-16 0,0 0 0 0,0 0 0 15,0 0-208-15,0 0 0 0,0 0 128 0,-9-8-128 16,9 8 0-16,0 0 0 0,0 0 0 0,-9-4 0 16,9 4 0-16,-10-1 0 0,10 1 0 0,-9 0 0 15,9 0 0-15,-11 0 0 0,1 0 0 0,1 1 0 16,-1 3 0-16,0-1 0 0,0-1 0 0,-2 3 0 15,1-2 0-15,0 2 0 0,-2 0 0 0,0 3 0 16,0-3 0-16,-1 4 0 0,-2-3 0 0,-1 5 0 16,1-2 0-16,-2 4 0 0,-1-3 0 0,0 5 0 15,-1 2 0-15,-2 1 0 0,0 1 0 0,2 0 0 16,0-1 208-16,2 1-48 0,3-3-16 0,3-1 0 0,3-1 160 16,3 2 16-16,1-5 16 0,4 2 0 0,2 1-80 15,1 0-32-15,4-5 0 0,1 2 0 0,3-2 64 0,3 0 16 16,2-4 0-16,3 3 0 0,1-2 16 0,3-1 0 15,1-2 0-15,1 0 0 0,1-1-128 0,-1-4 0 16,1-1-16-16,-1-1 0 0,1 0-48 0,1-5-128 16,-1 0 192-16,0-1-64 0,1 0 64 0,-2-4 0 15,0-3 0-15,-1 1 0 0,-3-1-32 0,-1 1 0 16,-2-1 0-16,-3-1 0 0,0-1-32 0,-5 3-128 16,-3 2 192-16,-5 1-64 0,2 0-128 0,-4 6 0 15,1 7 144-15,-7-4-144 0,7 4 224 0,-11 0-32 16,-2 3 0-16,-1 2 0 0,3 7-192 0,-2 5 0 15,0 2 0-15,2 3 0 0,1-2 0 0,3 5 0 16,5 2 0-16,2 0 0 0,4-1 0 0,3-3-128 0,5 3 128 0,2-3 0 16,3-2 128-16,8 1 96 0,4-3 16 0,5-3 0 15,7 0 192-15,2-4 32 0,3-1 16 0,2-5 0 16,3-4-208-16,7-2-32 0,2-1-16 0,4 1 0 16,2-1-224-16,-1-3 0 0,-3-2 0 0,-2-1 0 31,-6-3-1328-31,0 1-256 0,-2-6-48 0</inkml:trace>
  <inkml:trace contextRef="#ctx0" brushRef="#br2" timeOffset="-194613.8">15589 19996 12831 0,'0'0'576'0,"0"0"112"0,0 0-560 0,0 0-128 15,0 0 0-15,0 0 0 0,0 0 1088 0,4-8 192 16,-3-2 48-16,4 2 0 0,-1-3-224 0,0 1-32 0,1 0-16 16,1-3 0-16,1-4 16 0,3 1 0 0,-3-2 0 0,5 0 0 15,-1-2-112-15,2 0-32 0,0 1 0 0,1-4 0 16,2-3-416-16,1 3-64 0,1-3-32 0,-1 0 0 16,0 1-208-16,-1-1-32 0,0 4-16 0,-2-1 0 15,0-1 0-15,-3 4 0 0,1 3 0 0,-2 5 0 16,-3 1 0-16,1 6 0 0,-8 5 0 0,0 0 0 15,0 0 32-15,11 2 16 0,-11-2 0 0,13 17 0 16,-4 4-208-16,0 10 176 0,0 3-176 0,-3 3 160 16,-1 2-160-16,0 2 0 0,0 1 0 0,3 1 0 15,0-6 0-15,1 0 128 0,-1-3-128 0,4 1 0 16,-1-7 0-16,5 0 0 0,-2-6 128 0,0 0-128 16,0-2 0-16,0-4 0 0,-2-4 0 0,1 0 128 15,0-7-128-15,-1-1-192 0,0-3 32 0,-1-1 16 16,-2-3-1776-16,0-2-336 0,-6-4-80 15</inkml:trace>
  <inkml:trace contextRef="#ctx0" brushRef="#br2" timeOffset="-194266.31">15841 19656 19695 0,'0'0'864'0,"0"0"192"0,0 0-848 0,0 0-208 0,0 0 0 0,0 0 0 16,0 0 1456-16,0 0 240 0,0 0 48 0,0 0 16 16,-2 12-448-16,0-2-96 0,-1 4 0 0,2 4-16 15,0 2-208-15,1 6-32 0,0-2-16 0,0 5 0 16,0 0-192-16,0 6-48 0,2-1 0 0,0 5 0 15,-1 6-112-15,-1-3-16 0,0 2-16 0,1-1 0 16,-1 3-160-16,0-4-16 0,0-2-16 0,3-2 0 16,-2-4-176-16,0-1-48 0,-1-2 0 0,2-6 0 15,-1 3-144-15,3-5 160 0,-3 0-160 0,3-2 160 16,1-3-160-16,0-3 128 0,0-1-128 0,0 0 128 31,5-4-1632-31,-5-2-336 0,-5-8-64 0</inkml:trace>
  <inkml:trace contextRef="#ctx0" brushRef="#br2" timeOffset="-192548.4">15640 20780 2751 0,'0'0'256'0,"0"0"-256"0,0 0 0 0,0 0 0 16,0 0 4720-16,0 0 896 0,-9-1 176 0,0 1 32 16,0 1-3728-16,0 2-752 0,-1-2-160 0,0 1-32 15,0 5-288-15,0-2-64 0,-4 1-16 0,0 3 0 16,0-2-240-16,0 4-48 0,-2-1-16 0,2 2 0 15,1-1-192-15,0-3-32 0,1 2-16 0,3-3 0 16,3 1-112-16,6-8-128 0,0 0 176 0,1 11-176 16,4 0 128-16,3-4-128 0,2 2 0 0,4-2 0 0,1 0 176 0,5 3-32 15,1-1 0-15,3 3 0 0,0 2-144 16,1 0 0-16,-3 0 0 0,0 2 0 0,-4 2 0 0,-9-8 0 16,0 3 0-16,-2-2 0 0,-2 3 0 0,-2 3 0 15,-3-1 0-15,-3 1 0 0,-2-1 352 0,-7 11-16 16,-5-3 0-16,-3-3 0 0,-4-4 64 0,-3-1 16 15,-1-6 0-15,0-1 0 0,0-6-256 0,3-1-160 16,2-5 192-16,4-3-192 0,3-3 0 0,5-3-320 16,5 0 32-16,4-5 16 15,5-4-2144-15,4-1-416 0,6-1-96 0</inkml:trace>
  <inkml:trace contextRef="#ctx0" brushRef="#br2" timeOffset="-190979.99">16066 20897 27359 0,'0'0'1216'0,"-9"3"240"0,0-1-1168 0,0 1-288 0,-1-1 0 0,-2 3 0 15,0 2 1696-15,-2-1 288 0,2 2 48 0,0 1 16 16,0-3-1872-16,2 3-368 0,1-3-80 0,3 3-16 16,6-9 544-16,0 0 96 0,0 0 32 0,0 0 0 15,5 8-128-15,4-3 0 0,2-1-16 0,3-7 0 16,3-1-32-16,0-1 0 0,3 1 0 0,-3-3 0 15,0-1 32-15,-2-2 0 0,-2 2 0 0,-3-2 0 16,-2 1 0-16,-3-1 0 0,-1 2 0 0,-4 8 0 16,-2-12-48-16,0 3 0 0,-3-3 0 0,-2 3 0 15,-2 3-48-15,0 2-16 0,-1 0 0 0,1 1 0 0,2 0-128 16,7 3 0-16,0 0 0 0,0 0 0 0,0 0-256 0,0 0 64 16,0 0 0-16,0 0 16 15,10 3-208-15,3-1-32 0,2-4-16 0,4 0 0 0,3 1 112 16,0 1 32-16,1-1 0 0,1 0 0 0,2-2 160 0,-2 2 128 15,-4 2-192-15,-1 2 192 0,-3-1-176 0,-2 3 176 16,-3-1-160-16,-1 1 160 0,-2 5 0 0,1-1 0 16,-4 3-128-16,-3-2 128 0,-2 2 0 0,-1 4 0 15,-3-2 0-15,-1-2 160 0,-1 1-32 0,-2 1 0 16,-2 0 0-16,4-4 0 0,-2 2-128 0,2-7 160 16,6-5-160-16,0 0 160 0,0 0-32 0,0 0 0 15,0 0 0-15,0 0 0 0,6-5 64 0,2-5 0 0,2 1 0 0,1-4 0 16,1-1-32-16,1 3 0 0,1-3 0 0,0 1 0 15,1 1-160-15,0 1 0 0,0-2 144 0,1 6-144 16,-2-2 0-16,-2 2 0 0,-2 4 0 0,-10 3 0 16,12-2 0-16,-3 5 0 0,-2 2 0 0,0 4 0 15,-2-2 0-15,-1 6-160 0,-2-1 160 0,-2 3 0 16,-1 0-144-16,0 3 144 0,-1-2 0 0,1 2-144 16,1-1 144-16,1-1 0 0,2-2 0 0,2-4 0 15,3 2 0-15,2-7 0 0,1 0 0 0,3-1 0 16,3-7 0-16,2 1 0 0,1-3 192 0,0-2-64 15,1-3 96-15,2 2 32 0,-4-3 0 0,2 1 0 16,1 0-96-16,-2-2-16 0,-1 3 0 0,-2-1 0 16,-3 3-144-16,0-2 0 0,-1 2 144 0,-2 2-144 15,-1-2 0-15,-1 2 144 0,-1-1-144 0,-8 6 0 0,6-7 128 0,-6 7-128 16,6-7 0-16,-6 7 0 0,0 0 160 0,3-11-160 16,-3 3 128-16,0 8-128 0,-1-10 0 0,-2 4 128 15,-1-3-128-15,-1 3 0 0,-1 1 0 0,6 5 0 16,-10-6 0-16,0 4 0 0,-1 2-192 0,1 2 192 15,-1 5-160-15,-2-1 160 0,-2 6-160 0,1-2 160 16,1 1-160-16,2 3 160 0,2-2-128 0,4 0 128 16,2 2 0-16,3-2-144 0,4-2 144 0,2 3 0 15,4-4-144-15,2 1 144 0,1-4 0 0,1 2 0 16,1-4 0-16,1-1 0 0,1-1 0 0,1-2 0 16,-1-3 0-16,1 1 0 0,0-2 0 0,0-3 0 15,0 0 192-15,-2 0-64 0,1-2-128 0,-1 2 192 0,-2-3-192 0,0 2 192 16,0-2-192-16,0 4 192 0,-1-3-192 0,0 1 192 15,-1-2-64-15,0 3-128 0,0-1 192 0,0 0-64 16,-2-3-128-16,2 0 0 0,-2-3 144 0,1 0-144 16,1-2 0-16,0-3 128 0,-2-2-128 0,2 1 0 15,-1-5 0-15,2-1 0 0,0-4 0 0,-1-2 0 16,0-7 0-16,1 0 0 0,-2 1 0 0,-1 0 0 16,0 1 0-16,-1 2 0 0,1-1 0 0,-1 3 128 15,0 0-128-15,-2 5 0 0,-1 1 0 0,-1 5 0 16,-1 1 0-16,-3 11 0 0,2 2 0 0,-3-1 0 15,1 3 0-15,-2 2 0 0,1-1 0 0,-2 4-128 16,-1 2 128-16,-5 8 0 0,-3 1 0 0,-1 7-128 16,-4 4 128-16,-1 4 0 0,-2 1-144 0,-4 4 144 15,0 1 0-15,0 4-176 0,-2 4 176 0,1 3-128 16,0 5 128-16,1-3 0 0,4 1 0 0,3-7 0 16,5 0 0-16,5-2 0 0,2-3 0 0,4 0-128 0,2-3 128 0,3-4 0 15,3-3 0-15,2-4 0 0,2-4 0 0,2-1 0 16,1-1 0-16,3-7-128 0,1-2 128 0,1-3 0 15,2-2 0-15,-2-3 0 0,0-1 0 0,1-5 0 16,-1 1 0-16,-3-4 0 0,-1 1 0 0,-1 1 0 16,-1-1 0-16,-1 0 0 0,-2 1 0 0,0-1-160 15,-4 6 160-15,0 0 0 0,-2 1-240 0,-1 2 64 16,-4 3 16-16,0 0 0 0,0 0 32 0,0 0 0 16,0 0 0-16,0 0 0 0,0 0 0 0,6 18 0 15,-2-2 0-15,-4-16 0 0,2 18 128 0,0-3 0 0,-2-15-144 0,1 17 144 16,-1-17 0-16,0 0-144 0,5 14 144 0,-5-14 0 15,0 0 0-15,15 9 0 0,0-4 0 0,1-4 0 16,-1-2 0-16,0 0 0 0,2-2 176 0,-3 0-176 16,1-2 176-16,1 0-176 0,0 1 160 0,-1 2-160 15,0-2 128-15,-1 2-128 0,4-2 0 0,-3 3 144 16,-2 1-144-16,0 1 0 0,-1 0 0 0,-12-1 0 16,14 8 0-16,-14-8 0 0,14 9 0 0,-1-1 0 15,-13-8 0-15,15 9 0 0,-2 2 0 0,-13-11 0 16,15 6 0-16,-7-4 0 0,1 1 0 0,0-3 0 15,1 0 0-15,0-3 0 0,0 1 0 0,2-2 0 16,-2 2 128-16,11-10-128 0,-4 3 0 0,-3-2 128 16,-1 2-128-16,-3-3 0 0,-3 2 144 0,0 0-144 15,-3-3 144-15,-2 1-144 0,1 0 192 0,-3 0-192 16,-2 0 144-16,0 2-144 0,-3-3 0 0,2 4 144 0,-2 0-144 0,-1 4 0 16,-1-2 0-16,1 2 0 0,-3 0 0 0,3 5-144 15,-2 0 144-15,-1 2 0 0,0 2-144 0,2 5 144 16,-1 0 0-16,2 3-144 0,-1 4 144 0,1-2 0 15,2-3 0-15,0 2 0 0,4 1 0 0,4-3 0 16,-4-11 0-16,8 15 0 0,1-1 0 0,4 0 0 16,-2-2 0-16,0-1 0 0,5 1 0 0,-1-5 0 15,1 2 0-15,2-1 0 0,1 2 0 0,2-4 0 16,-1 2 128-16,0 1-128 0,1-3 0 0,-1 3 128 16,-1-4-128-16,-1 0 0 0,-3 0 0 0,-2-1 144 15,1-2-144-15,-14-2 0 0,11 0 0 0,-11 0-144 0,0 0-16 16,8-6 0-1,-6-2-2240-15,-2 0-448 0</inkml:trace>
  <inkml:trace contextRef="#ctx0" brushRef="#br2" timeOffset="-190794.43">16916 20644 21183 0,'0'0'1888'0,"18"-1"-1504"0,7-3-384 0,6 3 0 16,2-2 3520-16,5 2 640 0,5-2 128 0,3 0 32 16,2-3-3280-16,2 1-656 0,2-3-128 0,-2 0-16 15,-2-2-80-15,1 3-16 0,4-2 0 0</inkml:trace>
  <inkml:trace contextRef="#ctx0" brushRef="#br0" timeOffset="-170766.96">2415 4228 14735 0,'24'-5'640'0,"-2"3"160"0,6-2-640 0,4 3-160 0,3 1 0 0,3 0 0 16,3-4 352-16,2 1 32 0,0 1 16 0,2 0 0 15,1 1-112-15,3 2-32 0,3 1 0 0,6 0 0 16,3-1 128-16,1 2 0 0,-2-2 16 0,2 1 0 0,0-1-16 0,4 4-16 16,4 1 0-16,5 2 0 0,2 1-80 0,3-2-16 15,-4 1 0-15,4-2 0 0,3 5-96 0,4-5-32 16,6-1 0-16,-3 0 0 0,2-1 48 0,-4-2 16 16,6 2 0-16,1 4 0 0,4-4 32 0,1-2 0 15,-2 1 0-15,4 2 0 0,4 2 48 0,-2-3 16 16,-1-1 0-16,1 1 0 0,1 3-80 0,5-2-16 15,2-1 0-15,-2 1 0 0,-3-1-64 0,5 1-16 16,6 4 0-16,-3-4 0 0,-7-5-128 0,5 3 160 16,1 7-160-16,2-5 160 0,1-4-160 0,0 2 0 15,-2 2 144-15,1 1-144 0,2-3 0 0,-5-2 0 16,-3 2 0-16,3 0 0 0,5 2 0 0,-6-1 0 0,-8-1 0 0,0-1 128 16,1 3-128-16,-2 0 192 0,-3-2-64 0,-3 0 0 15,-5-3-128-15,1 3 0 0,-4 2 0 0,-1 1 0 16,0-4 0-16,-7-1 0 0,-5 2 0 0,-2-2 0 15,-2-1 0-15,-1 0 0 0,1 3 0 0,-9-1 0 16,-6 2 0-16,-4-1 144 0,-6-1 0 0,-5-1 0 16,-8 1-16-16,-4 0-128 0,-4 0 192 0,-6-1-64 15,-5-1 0-15,-3 1 0 0,-12-1 0 0,0 0 0 16,0 0-128-16,0 0 128 0,0 0-128 0,0 0 128 16,-13 6 144-16,-3-2 32 0,-3 1 0 0,-8 0 0 15,-1-5-128-15,-4 0-32 0,-4 0 0 0,-4 0 0 16,-8-2-144-16,-8 1 160 0,-5-2-160 0,0 2 160 15,1-1-160-15,-2 0 128 0,-5-1-128 0,-5 1 128 16,-7 1 16-16,-1-3 0 0,-3 1 0 0,-2-1 0 0,0 2 48 0,-6-3 0 16,-5-3 0-16,1 4 0 0,0-2-64 0,-1 0 0 15,0 1 0-15,-6 1 0 0,-6-4 16 0,0 2 0 16,1 2 0-16,-5-2 0 0,-7 1-144 0,-1-1 128 16,2-1-128-16,-1 3 128 0,-3 3-128 0,-3-2 0 15,0 1 144-15,-2-2-144 0,-1-3 0 0,-3 4 0 16,-1 0 0-16,-2 1 0 0,1 0 0 0,-1-2 0 15,-2-2 0-15,-3 5 0 0,-1 2 0 0,1-1 0 16,3 0 0-16,-4 1 128 0,-1 1-128 0,3 0 0 16,4 2 0-16,-2-3 0 0,-4-1 0 0,7 0 0 15,5 3 0-15,-3-2 0 0,-2 0 0 0,5 2 0 16,7-1 0-16,1 0 0 0,-4-1 0 0,6-1 0 0,4-1 0 0,6 1 128 16,3 2-128-16,1-2 0 0,0-4 0 0,5 3 0 15,6 2 0-15,3 2 0 0,-1 2 0 0,2-2 0 16,2-2 0-16,5-1 0 0,9 1 0 0,4 2 0 15,7 2 0-15,3 1 0 0,3-3 0 0,5 1 0 16,6-2 0-16,5-1 0 0,7 1 0 0,8-1 0 16,5-1 0-16,4 0-128 0,9 2 128 0,7-2-192 31,0 0-176-31,0 0-32 0,11 9-16 0,9 0 0 0,10-4 48 0,8-2 16 0,5 1 0 0,8-2 0 16,2 2 352-16,8-1-176 0,7-1 176 0,9-1-128 15,11 2 128-15,7-3 0 0,6-1-144 0,8-1 144 16,8 2 0-16,5-1 0 0,2-1-144 0,7 0 144 15,7 2 0-15,1-1 0 0,8-2 0 0,6 3 0 16,8 4 128-16,1 0-128 0,1-1 176 0,5 0-176 0,5 0 192 0,5 2-64 16,5-1 0-16,0 0-128 0,-3 1 144 0,2 2-144 15,0-2 0-15,2 2 144 0,3 0-144 0,-4 0 0 16,-4 4 0-16,-3-1 128 0,-2 2-384 0,-1 4-96 16,-2 1-16-16</inkml:trace>
  <inkml:trace contextRef="#ctx0" brushRef="#br0" timeOffset="-168331.59">6521 15860 14223 0,'-18'4'624'0,"9"-3"144"0,0 1-624 0,9-2-144 0,-10 3 0 0,10-3 0 16,-9 0 1152-16,9 0 192 0,0 0 32 0,0 0 16 15,0 0-496-15,0 0-112 0,0 0-16 0,0 0 0 16,0 0-192-16,0 0-32 0,-5 9-16 0,5-9 0 16,0 0-112-16,0 0-32 0,5 9 0 0,2 0 0 15,1-6 96-15,5 1 16 0,1-1 0 0,4-1 0 16,0 1-64-16,2-2-16 0,3-1 0 0,2 0 0 15,3-1-64-15,4-2-16 0,0 2 0 0,2-3 0 16,1 0 16-16,-1 1 0 0,0-4 0 0,2 1 0 16,2-2-80-16,0-3-16 0,0-3 0 0,3-1 0 0,2-2-80 15,3 3-32-15,0-1 0 0,2 0 0 0,1-1-144 16,0 0 192-16,-6-3-192 0,3 1 192 0,-4 0-192 16,-2 2 0-16,0-1 0 0,-1 1 0 15,1-1 128-15,2-1-128 0,-1-1 0 0,1 1 128 0,-1-1-128 0,0 0 0 16,-2 0 0-16,-1 1 0 0,-1-2 0 0,-1 1 0 15,-1 1 0-15,0 0 0 0,-1 1 128 0,2-1-128 16,-1-1 128-16,1 0-128 0,-2 0 176 0,2 0-48 16,1-3-128-16,1 2 192 0,0-1-192 0,-1-2 144 15,-3 1-144-15,2-4 128 0,-2 2-128 0,-1-3 0 16,0 2 144-16,0 1-144 0,0-7 0 0,3 1 0 16,-3 2 0-16,1-3 128 0,0-1-128 0,1 1 0 15,-2-1 0-15,-3 1 128 0,0 2-128 0,-4 2 0 16,-3-3 0-16,3-1 0 0,-7 1 192 0,2-1-16 0,1 1-16 0,-2 1 0 15,0-6 144-15,1 1 16 0,-3 0 16 0,6-2 0 16,-4 1-80-16,2-2 0 0,-3-1-16 0,1 1 0 16,-1 2-64-16,2 1-16 0,-4-1 0 0,1 1 0 15,-1 1-32-15,0 3-128 0,-1 2 192 0,-2-4-64 16,0 2-128-16,-2 0 160 0,1 0-160 0,2-2 160 16,2 2-160-16,2-1 0 0,-1-2 144 0,0 3-144 15,-1 0 0-15,0 0 0 0,-1-3 0 0,1 1 128 16,-2-1-128-16,0 2 0 0,1 0 0 0,-2-5 128 15,-3 1-128-15,-1-1 0 0,2 2 0 0,-2 2 128 16,-1-1-128-16,1 2 128 0,-1-2-128 0,0 0 128 16,1 1 0-16,-1 3 0 0,0-1 0 0,0-3 0 15,1 2-128-15,0 3 144 0,1 0-144 0,-2 0 160 16,0-4-160-16,-1 1 0 0,2 1 144 0,-1 0-144 0,1-2 0 16,0 3 0-16,-1 1 0 0,0-1 128 0,1 2-128 0,0-1 0 15,-1 3 0-15,1-1 0 0,2 3 0 0,-1 0 0 16,2-2 0-16,-2 2 0 0,1-1 0 0,1-1 0 15,-1 3 0-15,2 2 0 0,-1-2 0 0,0-1 0 16,-1 0 0-16,2 3 0 0,2 2 0 0,1-1 0 16,1-1 0-16,1 1 0 0,-2 0 0 0,1 1 0 15,-3-3 0-15,3 4 0 0,2-1 0 0,-1 4 0 16,-1 0 0-16,0 0-128 0,1 0 128 0,0 3 0 16,-1-2 0-16,2 1 0 0,2 3 0 0,0-1 0 15,0 3 0-15,0-2 0 0,-1 1 0 0,2 3 0 16,0-3 0-16,-1 5 0 0,-2-2 0 0,-1-2 0 0,-2 3 0 0,-2 2 0 15,0 1 0-15,-1 1 0 0,-1 0 0 0,-1 1-128 16,1 1 128-16,-1 2 0 0,-1 3 0 0,2-2 0 16,-3 1 0-16,1 3-160 0,2-3 160 0,0 4 0 15,-1-1 0-15,2 3-128 0,0-3 128 0,2 2 0 16,-1 1 0-16,0-1 0 0,2 3 0 0,1 1 0 16,3 0 0-16,-1 2-128 0,0 1 128 0,1 1 0 15,-2 1 0-15,2-1 0 0,-2 3 0 0,1 2 0 16,0-2 0-16,-2 0 0 0,0 6 0 0,-2-3 0 15,0-1 0-15,1 0 0 0,0-3 0 0,0 4 0 16,-1 3 0-16,1 0 0 0,0 1 0 0,-3 3 0 16,0-2 0-16,2 2 0 0,0 1 0 0,1 1 0 15,-1 2 0-15,1-1 0 0,-3 1 0 0,3 0 0 16,1-1 0-16,-1 1 0 0,-2-2 0 0,2 2 0 0,-1 1 0 16,1-1 0-16,-1-1 0 0,1-1 0 0,-1 2 0 0,1 0 0 15,-1 1 0-15,2-1 0 0,2-2 0 0,-2 3 0 16,-1-1 0-16,-1-1 0 0,-1-2 0 0,3 0 0 15,-1 0 0-15,1 3 0 0,-1 0 0 0,1 2 0 16,1 0 0-16,-1-1 0 0,0-2 0 0,0 1 0 16,2-2 0-16,0 2 0 0,-1-1 0 0,0 1 0 15,0 1 0-15,2-2 0 0,0-4 0 0,1 2 0 16,-2 0 0-16,-1 0 0 0,2 0 0 0,-1-1 0 16,0-2 0-16,2 2 0 0,0 1 0 0,-1 0 0 15,-2 0 0-15,0-2 0 0,0 1 0 0,1-1 0 16,0-3 0-16,-1 2 0 0,-1 0 0 0,0-2 0 0,-1 0 0 15,2 3 0-15,2-3 0 0,0 3 0 0,1-1 0 16,2-1 0-16,0 1 0 0,4 0 0 0,0-4 0 0,0 3 0 16,-1-2 0-16,2 1 0 0,0-1 0 0,2 1 0 15,-4-3 128-15,-1 2-128 0,1-6 0 0,0 4 0 16,-2 0 0-16,0-3 0 0,-2 2 0 0,1 1 0 16,3-2 144-16,-3 3-144 0,0 0 128 0,2-4-128 15,1-1 0-15,1 4 0 0,2-1 0 0,1-1 0 16,-1-4 0-16,2 0 0 0,2 0 0 0,-3 1 0 15,-1-2 0-15,2 1 0 0,-2-2 0 0,4-3 0 16,-4 1 0-16,2 0 0 0,0-1 0 0,-2-1 0 16,3-1 0-16,0 1 0 0,0 1 0 0,2-4 0 15,0 0 0-15,1 3 0 0,-2-4 144 0,0 1-144 16,-2-3 0-16,1 0 128 0,2 1-128 0,-2-2 0 16,-2 3 0-16,2-4 0 0,0 2 0 0,3-1 128 0,2-4-128 0,0 4 0 15,2-4 0-15,0 4 0 16,1-2 0-16,1-1 144 0,-6-2-144 0,-2 0 0 0,-1 1 0 0,0-1 0 15,0-1 0-15,0-1 0 0,-1 1 144 0,1-2-144 16,0 1 0-16,-1 0 144 0,1-1-144 0,-1 0 0 16,-3-1 0-16,0 0 0 0,0 0 0 0,-1 1 0 15,0-1 0-15,0 0 0 0,-6 1 0 0,-1-3 0 16,0 1 0-16,-1 0 0 0,0 2 0 0,-2-1 128 16,-4-2-128-16,-1 0 0 0,-3 2 0 0,2 1 0 15,-12 2 128-15,6-4-128 0,-6 4 0 0,6-8 0 16,-6 8 0-16,0 0 128 0,-2-8-128 0,-3-3-144 15,-3 6 144-15,-2 0-208 16,-4-2-1904-16,-3 1-368 0</inkml:trace>
  <inkml:trace contextRef="#ctx0" brushRef="#br0" timeOffset="-156789.77">2410 19630 28911 0,'-30'-10'1280'0,"10"7"256"0,1 1-1216 0,3 0-320 15,2 1 0-15,2-2 0 0,4 2 368 0,8 1 16 16,0 0 0-16,0 0 0 0,-9 0-192 0,9 0-16 16,0 0-16-16,0 0 0 0,0 0-32 0,0 0-128 15,0 0 192-15,0 0-64 0,12 1-128 0,2 3 0 16,0 0 0-16,3-1 0 0,1 2 0 0,2 2 0 15,3-2 0-15,2 3 0 0,2 1 0 0,4 0 128 0,3 0 0 0,0 0 0 16,2 0 80-16,-2 1 16 0,-1-1 0 0,5 2 0 16,0-1 144-16,3 3 16 0,2-3 16 0,6 3 0 15,3 2-16-15,2-1 0 0,5-4 0 0,1 2 0 16,-1 2-48-16,2-3-16 0,2 1 0 0,1 0 0 16,0 2-112-16,5-2-16 0,2 2-16 0,0 0 0 15,-4-4-32-15,2 1 0 0,1 1 0 0,4-1 0 16,-2 3 0-16,4 0 0 0,4-5 0 0,-3 2 0 15,-4 1-144-15,4-3 192 0,2 2-192 0,3-2 192 16,3 2-192-16,-2-2 0 0,0 2 0 0,-1-4 128 16,2 2-128-16,4-1 160 0,2 2-160 0,-2-2 160 15,-4 2-32-15,0-1-128 0,-2 1 192 0,6-1-64 16,5 1 0-16,-3 0-128 0,-1-2 192 0,-3 1-64 0,1 1 0 16,4 1-128-16,6-3 192 0,-6 2-64 0,-2-1-128 0,2 1 0 15,-1-1 0-15,5 1 128 0,3-5-128 0,-1 1 0 16,-5 0 0-16,3-3 0 0,1 4 0 0,2 2 128 15,0-7-128-15,-1 2 0 0,-3 0 0 0,2 5 128 16,3-3-128-16,-5 2 0 0,-2-5 160 0,-3 1-160 16,0 3 192-16,2 2-192 0,5-3 192 0,-5 0-192 15,-1-2 192-15,-2 1-192 0,0 0 144 0,3 2-144 16,2-5 0-16,-1 1 144 0,-3-2-144 0,-5 3 0 16,1-3 0-16,2 3 0 0,4-3 0 0,-5-1 0 15,-1-1 128-15,-2 2-128 0,-2 0 0 0,3 2 0 16,3-2 0-16,-3-1 128 0,-2-1-128 0,1 1 0 15,1-1 0-15,-3-1 0 0,3 2 0 0,-1-1 192 0,-1-1-192 16,0-2 192-16,-2 3-192 0,0-1 0 0,0 1 0 0,0 1 0 16,4-1 0-16,-7 1 0 0,-2-2 0 0,2 2 128 15,-1 0-128-15,3 0 0 0,2 2 144 0,-2-2-144 16,-4 0 0-16,-1-2 128 0,-1 1-128 0,2 2 0 16,0 3 0-16,0-2 0 0,0-2 0 0,-4 0 128 15,-3 0-128-15,-1 1 0 0,-2 3 0 0,1-2 0 16,1-1 0-16,1 1 0 0,-5-2 0 0,-2 0 0 15,-5-2 0-15,1 1 0 0,-2 0 0 0,0 0 0 16,-2 1 0-16,-1 0 0 0,0 0 0 0,-1-3 128 16,-2 1-128-16,-2 0 0 0,-4 1 0 0,0 0 128 15,-2-2-128-15,-2 3 0 0,-2-1 0 0,-3 2 0 16,-2-1 0-16,0 0 0 0,0 0 0 0,-1 1 0 16,-3 1 0-16,-1-2 128 0,-3 0-128 0,0 0 0 0,-1 0 0 15,-2 0 144-15,-4-2-144 0,1 2 0 0,-4 0 176 0,1 2-176 16,-2-1 160-16,-3 0-160 0,2-1 128 0,-2 0-128 15,-10 0 0-15,11 0 144 0,-2 0-144 0,-9 0 160 16,0 0-160-16,10 0 160 0,-10 0-32 0,11 0 0 16,-11 0 0-16,0 0 0 0,8 0 0 0,-8 0 0 15,0 0 0-15,11-1 0 0,-11 1-128 0,0 0 128 16,7-1-128-16,-7 1 128 0,0 0-128 0,0 0 0 16,0 0 144-16,0 0-144 0,10 0 0 0,-10 0 128 15,0 0-128-15,0 0 0 0,0 0 0 0,0 0 128 16,0 0-128-16,0 0 0 0,0 0 144 0,0 0-144 15,0 0 192-15,0 0-192 0,0 0 0 0,0 0 0 0,0 0 0 0,0 0-192 16,-10-5-16-16,4 1 0 0,6 4 0 16,-9-7 0-1,1 2-304-15,1 0-64 0,-2-2-16 0,0 0 0 16,0-3-2112-16,-1 2-432 0</inkml:trace>
  <inkml:trace contextRef="#ctx0" brushRef="#br0" timeOffset="-154921.46">1271 6153 22399 0,'-6'80'1984'0,"-2"14"-1584"0,2 13-400 0,-2 7 0 16,2 3 0-16,-1 7 0 0,2 9 0 0,2-1 0 16,0 5 0-16,2 0 0 0,-1 6 0 0,0 3 0 15,-1 3 0-15,2-1 0 0,1 6 0 0,0 2 0 16,0 1 224-16,4 0 112 0,-2 1 32 0,0 3 0 15,-1 2 272-15,2 2 48 0,0 3 16 0,0 0 0 0,1 2-48 16,0 1 0-16,-1 4 0 0,1 4 0 0,0 4 0 16,-1 4 0-16,-1 0 0 0,1 6 0 0,-2 3-112 0,0 0-32 15,0 1 0-15,1 1 0 0,-2 0-144 0,3 2-48 16,1-1 0-16,0 2 0 0,0-3-176 0,2-2-144 16,1-4 192-16,0 0-192 0,5 0 144 0,-2 0-144 15,0-4 0-15,0-2 144 0,0-2-16 0,2-5 0 16,-2-2 0-16,1 0 0 0,0-6 80 0,-1-2 16 15,-1-7 0-15,1-6 0 0,1-2-32 0,3-6 0 16,-1-3 0-16,0-9 0 0,-1-6 0 0,1-9 0 16,2-4 0-16,-1-14 0 0,3-7-192 0,-1-12 0 15,0-10 0-15,0-14 0 16,1-8-1664-16,0-14-448 0,0-13-64 0</inkml:trace>
  <inkml:trace contextRef="#ctx0" brushRef="#br0" timeOffset="-154371.95">2521 5512 34143 0,'-36'19'1520'0,"17"8"304"0,2 13-1456 0,2 14-368 16,2 8 0-16,2 12 0 0,0 12-128 0,-2 12-112 16,4 6-16-16,-2 12 0 0,0 5 256 0,1 10 0 15,0 6 144-15,0 12-144 0,1 12 144 0,-1 7-144 16,2 4 128-16,2 8-128 0,2 12 128 0,1 4-128 0,2 3 0 0,0 11 128 16,0 1-128-16,1 2 0 0,0 2 0 0,1 5 0 15,0 0 0-15,0 5 0 0,1-1 0 0,-1 3 0 16,0 1 0-16,-1-3 0 0,-1 2 0 0,0 1 0 15,-1 1 192-15,1-2 48 0,-1 1 16 0,0-5 0 16,2 2 128-16,-5-7 16 0,-1-3 16 0,1-3 0 16,1-2-160-16,2-10-16 0,-2-6-16 0,0-11 0 15,0-5-32-15,3-9-16 0,-3-4 0 0,3-13 0 16,-2-5-176-16,1-10 0 0,-1-5 144 0,1-13-144 16,-1-9-224-16,-1-10-112 0,4-10-32 0,0-12 0 15,-1-12-2208-15,0-13-448 16</inkml:trace>
  <inkml:trace contextRef="#ctx0" brushRef="#br0" timeOffset="-153970.78">0 11281 42095 0,'187'96'3744'0,"-143"-75"-2992"0,12 7-608 0,0-5-144 16,14 10 192-16,10 2 16 0,9-2 0 0,9 3 0 16,11 3-48-16,10 0-16 0,8-2 0 0,10 1 0 15,7 1 48-15,157 36 16 0,-42-16 0 0,-24-12 0 16,-11-6-208-16,-8-3 144 0,-4-1-144 0,1-4 128 16,-5-8-128-16,-1 3 0 0,2-4 0 0,-2 5 0 31,1-3-800-31,0 6-144 0,0 2-16 0,-4-1-17760 0</inkml:trace>
  <inkml:trace contextRef="#ctx0" brushRef="#br0" timeOffset="-152587.77">9682 18319 6447 0,'0'0'576'0,"0"0"-576"0,-6 7 0 0,6-7 0 16,0 0 2352-16,0 0 352 0,0 0 80 0,0 0 16 15,0 0-1408-15,-3 9-288 0,3-9-48 0,0 0-16 16,0 0-80-16,0 0-32 0,0 0 0 0,0 0 0 0,0 0-16 0,0 0 0 16,0 0 0-16,0-7 0 0,2-5-208 0,0-4-64 15,1-2 0-15,3-4 0 0,2-6-192 0,0-4-64 16,1-8 0-16,2-2 0 0,-1-1 192 0,0-5 48 15,1-4 0-15,1-2 0 0,0-1-32 0,2-8 0 16,2 0 0-16,-1-6 0 0,2 0-80 0,0 1 0 16,2-1-16-16,0 4 0 0,-1-2-208 0,4 6-32 15,-4 0-16-15,-2 6 0 0,-1 2-112 0,1 3 0 16,-1 5-128-16,0 0 192 0,0 6-192 0,1 3 0 16,-1 4 0-16,-1 7 0 0,-1 5 0 0,-3 2 0 15,-3 1 0-15,0 2 0 0,-2 2 0 0,0 6-240 16,-5 7 48-16,0 0 16 15,0 0-336-15,0 0-64 0,0 0 0 0,0 0-16 16,5 12-2176-16,-5 2-432 0</inkml:trace>
  <inkml:trace contextRef="#ctx0" brushRef="#br0" timeOffset="-152136.96">10108 18406 22111 0,'0'0'976'0,"-9"2"208"0,0-3-944 0,9 1-240 15,0 0 0-15,-5-6 0 0,4-6 2656 0,1 2 480 16,2-4 112-16,2-4 16 0,1-3-2240 0,2-6-432 16,2-4-80-16,-2-4-32 0,3-5-96 0,-2 0 0 15,1-7-16-15,2-4 0 0,1-5-48 0,0-4-16 16,1-1 0-16,0-5 0 0,0-5-160 0,-1 0-16 16,1-3-128-16,0-3 192 0,-2-2-192 0,1 1 0 15,-2-2 0-15,0 5 0 0,-1 4 224 0,-2 5-48 16,2 5-16-16,0 6 0 0,-2 7 160 0,-1 7 16 0,0 3 16 0,2 5 0 15,-3 10-208-15,3-2-144 0,-2 2 192 0,0 3-192 16,1 0 0-16,-1 3-192 0,0 0 0 0,0 2 0 31,-4 1-1520-31,4 4-288 0,-1-2-64 0,1 3-13616 0</inkml:trace>
  <inkml:trace contextRef="#ctx0" brushRef="#br0" timeOffset="-151767.79">9066 17391 30527 0,'0'0'1344'0,"11"9"288"0,-11-9-1312 0,19 7-320 15,5 4 0-15,6-3 0 0,3 1 544 0,9-4 32 16,6 1 16-16,7 0 0 0,4-3 16 0,6 0 0 15,1-1 0-15,5 1 0 0,6-2-144 0,7 3-16 16,8-2-16-16,-4 2 0 0,0-1-112 0,2 2 0 16,0 4-16-16,6-2 0 0,-1 3-112 0,0-2 0 0,-6 3-16 0,3-2 0 15,-5 0-176-15,5 3 160 0,-7-3-160 0,-2 3 160 16,-8 0-160-16,-2 2 0 0,0 2 0 0,-2 3 0 31,-1 3-1920-31,-5 2-400 0</inkml:trace>
  <inkml:trace contextRef="#ctx0" brushRef="#br2" timeOffset="-132205.2">14233 19250 23263 0,'0'0'1024'0,"5"-7"224"0,-3-4-992 0,1 5-256 0,-3 6 0 0,4-11 0 0,-4 11 880 0,2-7 128 15,-2-3 16-15,0 2 16 0,0 8-160 0,-2-6-48 16,-2-2 0-16,1 3 0 0,-3-4-16 0,0 1-16 15,-3-2 0-15,-1 3 0 0,-3-5-160 0,-1 3-16 16,1-1-16-16,-2 4 0 0,-2-3-240 0,1 4-48 16,-3 1-16-16,0 0 0 0,1-1-48 0,0 3 0 15,-1 2 0-15,-1 2 0 0,-1 2-48 0,-3 0-16 16,0 1 0-16,-1 5 0 0,-1 0-64 0,0 4-128 0,-4 3 176 0,2 0-176 16,2 2 144-16,0 3-144 0,1-2 0 0,-2 6 144 15,0-2-144-15,0 1 0 0,0-2 0 0,1 0 0 16,2 4 0-16,3-3 0 0,0 3 0 0,4 1 0 15,1 1 0-15,5 0 0 0,1 3-144 0,2 1 144 16,3-3 0-16,4-3 0 0,3 0 0 0,5-4 0 16,0-2 0-16,5-2 0 0,2-2 0 0,3-2 144 15,4-1 48-15,-1-4 0 0,3 1 0 0,2-6 0 16,3 0-64-16,-1-3-128 0,0-4 192 0,-2-2-64 16,2 0 0-16,1 0-128 0,1-5 192 0,-1 0-64 15,0-3 48-15,1-2 0 0,-3-2 0 0,2-1 0 16,-4-2-48-16,0-2 0 0,-1 1 0 0,-3-2 0 15,-1 2 96-15,-1-5 16 0,-1 3 0 0,-3-1 0 16,-2-2-16-16,1 3 0 0,-3 2 0 0,3 1 0 0,-3 0-224 16,-2 0 176-16,-1-1-176 0,-3 3 160 0,-1-2-160 0,-1 1 192 15,1 3-192-15,-2-1 192 0,-1 2-192 0,0 5 128 16,0 9-128-16,0 0 128 0,-1-14 32 0,-2 7 0 16,3 7 0-16,0 0 0 0,0 0 0 0,-6-5 0 15,-2 0 0-15,8 5 0 0,-9 3-160 0,-1 5 160 16,0-3-160-16,1 8 160 0,0 0-160 0,0 2 0 15,2 1 0-15,0 2 0 0,0 1 0 0,2 2 0 16,1 1 0-16,4 0 0 0,4-2 0 0,1 2 0 16,4 0 0-16,3 2 0 0,3-3 0 0,5 1 208 15,4-3-48-15,1-1-16 0,2-4 208 0,3 0 32 16,2-4 16-16,4 0 0 0,3-3 0 0,4-1 0 16,2-4 0-16,3 0 0 0,4-2-96 0,-1-3-32 0,0-2 0 0,-2-1 0 15,-1 1-80-15,-4-4 0 0,-1 1-16 0,-1-3 0 16,-2 2-48-16,-4-4-128 0,-1 2 192 0,-6 2-64 15,-4-3-128-15,-3 5 0 0,-4-2 0 0,-4 4 0 32,-4 3-1664-32,-10 2-352 0,0 0-80 0</inkml:trace>
  <inkml:trace contextRef="#ctx0" brushRef="#br2" timeOffset="-118363.54">22130 3888 19343 0,'-9'0'1728'0,"0"-4"-1392"16,2-3-336-16,7 7 0 0,-5-5 400 0,5 5 16 15,-9-3 0-15,9 3 0 0,-6-11-16 0,6 11 0 16,0 0 0-16,0 0 0 0,-6-7-256 0,6 7-144 16,-5-8 160-16,5 8-160 0,0 0 320 0,0 0-16 15,0 0-16-15,0 0 0 0,0 0-32 0,0 0-16 0,0 0 0 0,0 0 0 16,0 0-240-16,0 0 0 0,0 0 0 0,0 0 0 15,0 0 208-15,4 13 112 0,0 0 0 0,0 1 16 16,-3-3 128-16,3 2 32 0,-2 1 0 0,0-4 0 16,0 4-96-16,1 0-16 15,-1 1 0-15,3 3 0 0,0 2-112 0,2-2-16 0,-1 0-16 0,3 1 0 16,1 0-112-16,2 0 0 0,0-1-128 0,5 1 192 16,2-1-16-16,0 1-16 0,-1 0 0 0,2 1 0 15,4 2-32-15,3-2 0 0,4 0 0 0,-1-2 0 16,3 1-128-16,0 0 0 0,0 0 0 0,0 0 128 15,-1-2-128-15,0-1 0 0,-2 1 144 0,1 1-144 16,-2-3 128-16,2 2-128 0,0-1 160 0,2-2-160 16,3 3 208-16,1-2-48 0,1 0-16 0,1 0 0 15,2 2 48-15,0-1 0 0,-4 3 0 0,-1-2 0 16,0-3-16-16,0-1 0 0,-5 1 0 0,1 1 0 0,1 0-176 0,0-3 0 16,-1-1 0-16,2 4 0 0,3 1 0 0,3-4 0 15,4 1 144-15,-1 1-144 0,2-1 0 0,3-4 0 16,-1-1 0-16,0-2 128 0,-1-4-128 0,1 2 0 15,1 1 0-15,2-1 0 0,2 0 0 0,1-1 144 16,2 0-144-16,0-2 0 0,-4-3 128 0,-2-2-128 16,2-1 0-16,-3-3 0 0,2 2 0 0,3 1 0 15,2-3 128-15,2 2-128 0,2-1 0 0,-5-2 0 16,-3 3 0-16,2-1 0 0,-3 0 144 0,0-2-144 16,-1 0 0-16,0 0 144 0,3 3-16 0,0 0 0 15,1-3 0-15,-1 1 0 0,-2-2 48 0,-3 2 0 0,-1-2 0 0,-2 1 0 16,-1-5-176-16,1 3 160 0,1 2-160 0,2-2 160 15,0 0-160-15,-2-1 128 0,-2 0-128 0,-1 2 128 16,-3-3-128-16,-2 3 0 0,-4 1 0 0,2-2 0 16,-2 1 0-16,0-4 0 0,1-2 128 0,0 4-128 15,2 0 0-15,1 0 0 0,1 0 0 0,3 2 128 16,-2-3-128-16,0 1 0 0,0-2 0 0,-4-2 0 16,0 0 0-16,-4-1 0 0,-1 3 0 0,0 2 0 15,-2 1 128-15,1 0-128 0,-1 3 0 0,3-2 128 16,-3 3-128-16,0-2 192 0,-3 2-192 0,2 1 192 15,1-2-192-15,0 3 192 0,-4-4-192 0,1 2 192 16,-4 2-192-16,0-3 160 0,0 3-160 0,-2 0 160 16,0-1-160-16,-4 0 192 0,-1 3-192 0,-3-1 192 15,2-3-192-15,-2 4 0 0,1 1 0 0,1 0 128 16,-2-1-128-16,1-1 0 0,-2 3 144 0,2 1-144 0,4 0 0 0,-5 0 128 16,2 0-128-16,0 1 0 0,0 3 0 0,1 0 0 15,0-1 0-15,0 2 0 0,2 2 0 0,-1-2 0 16,-1 2 0-16,0 2 0 0,0-2 0 0,0 3 0 15,0-2 0-15,0 4 0 0,0 2 0 0,-1-3 0 16,-1 0 0-16,0 3 0 0,-2 0 0 0,0-1 0 16,-2 2 0-16,1 1 0 0,-1-1 0 0,-2 0 0 15,-1-1 0-15,0 1 0 0,0 1 0 0,0 0 0 16,-1-1 0-16,0 3 128 0,-2-1-128 0,1 0 0 16,-1 1 0-16,2 1 128 0,0-1-128 0,1 1 0 15,-4 0 0-15,2 0 0 0,-1-1 0 0,1-3 0 0,-3 1 0 0,1-2 0 16,0-2 0-16,-1 2 0 15,-1 0 0-15,0 0 0 0,-1 0 0 0,0-1 128 0,-1 0-128 0,1-1 0 16,-3 0 144-16,1 1-144 0,-1-1 192 0,1-3-192 16,0 1 160-16,-1-3-160 0,-1 3 128 0,1-4-128 15,5-6 128-15,-7 8-128 0,7-8 0 0,-6 9 128 16,6-9-128-16,-8 5 0 0,8-5 144 0,0 0-144 16,0 0 128-16,0 0-128 0,-9 2 128 0,9-2-128 15,-7-3 144-15,7 3-144 0,0 0 192 0,-5-8-192 16,2-4 144-16,2 4-144 0,2-4 0 0,2 2 144 15,-1 1-144-15,2-2 128 0,1 2-128 0,0-3 128 16,3 3 0-16,-2-2 0 0,2-3 0 0,0 4 0 16,0-3-128-16,4-1 192 0,2 0-192 0,-3 3 192 15,2-2-192-15,1-1 0 0,0 0 0 0,0 3 0 16,0-3 0-16,2 0 0 0,4-2 0 0,-1 2 0 16,1 0 0-16,0 0 0 0,2 3 0 0,-1 2 0 0,1-2 0 0,1 2 0 15,0-1 0-15,0 3 0 0,-2-2 0 0,3 4 0 16,2 1 0-16,1 1 0 0,-2-1 0 0,2 3 0 15,-1 1 0-15,2 0 0 0,0 2 0 0,-1 3 0 16,-2-1 0-16,1 1 0 0,-1 1 0 0,2 1 0 16,1-1 0-16,2 2 0 0,4-4 0 0,-3-1 0 15,1 2 0-15,2 2 0 0,3-5 0 0,0 3 0 16,-3 3 0-16,2-3 0 0,0 1 0 0,-2 1 0 16,-2-2 0-16,-2 0 0 0,1 3 0 0,-2-3 0 15,5 1 0-15,-1 2 0 0,-1-2 0 0,1 0 0 16,0 1 0-16,2-3 0 0,-2 1 0 0,2-2 0 0,1 1 128 15,2 0-128-15,-3-1 0 0,1 0 0 0,-5 0 0 16,2-2 0-16,1 2 0 0,3-1 0 0,1 1 0 0,1-1 0 16,1 1 0-16,2-2 0 0,0-1 0 0,1 2 0 15,-1-2 0-15,-1 0 0 0,-2-3 0 0,-2 0 0 16,-3 1 0-16,3-2 0 0,1-2 128 0,0 1-128 16,0 2 0-16,3-1 0 0,1-2 0 0,1 1 128 15,2 1-128-15,-3-4 0 0,0 2 0 0,0 1 0 16,-2-4 0-16,2 3 0 0,0 1 0 0,0-3 0 15,3 2 0-15,0-5 0 0,2 5 0 0,3-3 0 16,3 0 0-16,1-1 0 0,-3 1 0 0,-3-1 0 16,-2 4 0-16,-1-3 0 0,1 1 0 0,2 2 0 15,-2-6 0-15,1 6 0 0,0-3 0 0,-1 3 0 16,-2-3 0-16,-2 3 0 0,2-5 0 0,-5 1 0 0,-1-6 0 0,-1 0 0 16,1 1 0-16,0 0 0 0,0 2 0 15,2-1 0-15,1-1 0 0,-1 1 0 0,2 0 0 0,-1 0 0 16,-2-4 0-16,-1 0 0 0,-1 4 0 0,-2-1 0 15,-4 1 0-15,4 0 0 0,-2 3 0 0,0-3 0 16,-1 0 0-16,1 0 0 0,0 0 0 0,2-1 0 16,2-2 0-16,1-1 0 0,2-3 0 0,0 2 0 15,1 0 0-15,0 1 0 0,-2-3 0 0,-16 11 0 16,4-2 0-16,6-1 0 0,1 0 0 0,2-1 0 16,0 0 0-16,1 1 0 0,0 2-128 0,28-14 128 15,-14 3 0-15,-8 2 0 0,-7-1 0 0,-5 4 0 16,-3-3 0-16,-2 3 0 0,-2-1-128 0,-2 0 128 15,-3 0 0-15,-2-1 0 0,0-1 0 0,-11 7 0 0,2-1 0 0,0-2 0 16,-2-2 0-16,-1-1 0 0,-1 0 0 0,0 1 0 16,-3 0 0-16,0-12 0 0,-1 6 128 0,-1 4-128 15,-2 4 0-15,1 11 0 0,-2-4 0 0,-1 3 0 16,0 1-176-16,0-2-16 0,0 2 0 0,0 3 0 31,-2-2-352-31,-5-1-80 0,0 2-16 0,1 3 0 16,-1 3-1664-16,-2 3-320 0,-2 0-80 0,0 7-16 0</inkml:trace>
  <inkml:trace contextRef="#ctx0" brushRef="#br2" timeOffset="-104498.78">12635 21119 11455 0,'0'0'512'0,"0"0"96"0,0 0-480 0,0 0-128 0,0 0 0 0,0 0 0 15,0 0 576-15,0 0 80 0,-8 4 32 0,8-4 0 16,0 0-64-16,0 0-16 0,0 0 0 0,0 0 0 15,0 0 96-15,0 0 0 0,0 0 16 0,0 0 0 16,0 0-144-16,0 0-16 0,3-7-16 0,-3 7 0 16,2-7-176-16,2 2-48 0,0 1 0 0,1-2 0 15,0 1 64-15,2 1 16 0,-1-1 0 0,0-1 0 16,7-2 32-16,-2 0 0 0,-3 2 0 0,-8 6 0 16,10-4-80-16,-10 4-16 0,0 0 0 0,0 0 0 15,0 0-176-15,0 0-32 0,0 0-128 0,0 0 192 16,0 0-16-16,0 13-16 0,-2-3 0 0,-1-2 0 15,-2-2-32-15,0 1-128 0,-1 1 192 0,-2-1-64 0,-1 2 256 0,0-3 32 16,0 0 16-16,-6 5 0 0,4-4 176 0,0 0 32 16,3-4 16-16,8-3 0 0,0 0-128 0,0 0-16 15,0 0-16-15,0 0 0 0,-3-10-160 0,3 1-16 16,3-3-16-16,0 5 0 0,2-3-304 0,2 1 0 16,0-4 128-16,2 2-128 0,0 1 0 0,0-2 0 15,1 3 0-15,7-7 0 0,-3 3 0 0,-3 7 0 16,-3 0 0-16,-8 6-144 0,0 0 144 0,11-2 0 15,-11 2 0-15,0 0-128 0,4 12 128 0,-5 0 0 16,-3 1 0-16,0-3 0 0,-2 0 0 0,1 3 0 16,-4 2 0-16,-1 2 0 0,-2-2 0 0,1 0 0 15,-2-2 0-15,-8 11 0 0,1-7 192 0,5-7-48 0,4-1 0 16,2-5 0-16,9-4 256 0,0 0 48 16,0 0 16-16,0 0 0 0,0 0-16 0,4-10 0 0,5-2 0 0,-1-2 0 15,4-4-304-15,-3 9-144 0,1 1 128 0,1-5-128 16,2 1 0-16,1 1 0 0,1-2 0 0,1 6 0 15,-1-4 0-15,9 1 0 0,-5 3-128 0,-4 5 128 16,-2 5-128-16,-3 5 128 0,-2-1-160 0,-6 2 160 16,-2 1-176-16,0 6 176 0,-5 1-192 0,-2 4 192 15,-3 0-256-15,-3 2 48 0,-1-1 16 0,-15 15 0 16,2-4 192-16,4-9-144 0,3-5 144 0,2-4-128 16,1-1 128-16,5-8 0 0,3-2 0 0,9-4 0 15,0 0-176-15,0 0-96 0,0 0-32 0</inkml:trace>
  <inkml:trace contextRef="#ctx0" brushRef="#br2" timeOffset="-89810.8">29411 18966 16575 0,'0'0'1472'0,"0"0"-1168"16,-5-7-304-16,5 7 0 0,0 0 864 0,0 0 112 0,-1-8 32 0,1 8 0 15,0 0-320-15,0 0-64 0,0 0-16 0,0 0 0 16,0 0-224-16,-10 3-64 0,0 0 0 0,-1 2 0 16,0 3 64-16,0 1 16 0,-3 5 0 0,-2 0 0 15,0 2 32-15,-2 2 0 0,-1 3 0 0,0-1 0 16,-1 0 48-16,0 3 16 0,1 3 0 0,0-4 0 15,2 3-144-15,1-4-32 0,2-3 0 0,4 0 0 16,4 0-64-16,1-4-32 0,-2 0 0 0,4 0 0 16,0-2-96-16,3-4 0 0,0-8-128 0,3 9 192 15,-3-9-64-15,6 6-128 0,1-1 176 0,5 3-176 16,-1-4 304-16,5-2-48 0,-1 1-16 0,1-2 0 16,1 0-32-16,1 1 0 0,-2-1 0 0,3 0 0 15,2 2-80-15,-2-2 0 0,0 0-128 0,-1 0 192 16,-3-1-192-16,-1 0 128 0,0 2-128 0,-3-2 0 0,-1 0 0 0,-1 0 128 15,-9 0-128-15,10 0 0 0,-1 2-176 0,-9-2-80 16,12 0 0-16,-2 0-16 16,-1 0-608-16,-9 0-112 0,10 0-32 0,-10 0-7936 15,10-2-1584-15</inkml:trace>
  <inkml:trace contextRef="#ctx0" brushRef="#br2" timeOffset="-89226.42">29101 19323 15663 0,'0'0'1392'0,"0"0"-1120"0,0 0-272 0,0 0 0 15,-9-3 1024-15,9 3 128 0,0 0 48 0,-4-8 0 16,4 8-848-16,-1-10-160 0,1 10-48 0,0-9 0 15,0 9 80-15,3-10 16 0,-3 10 0 0,0 0 0 16,5-7 160-16,-5 7 48 0,7-7 0 0,-7 7 0 16,11-5 240-16,-1 1 48 0,-3 0 16 0,5-1 0 15,1 1-144-15,0 0-32 0,0 1 0 0,4-4 0 16,2 1 0-16,1 0 0 0,2-5 0 0,2 4 0 16,1-5 0-16,1 1 0 0,-1 1 0 0,1-4 0 15,0 1-96-15,0 3-32 0,-2-4 0 0,0 2 0 16,0 2-144-16,0-1-48 0,0-2 0 0,-3 4 0 0,0-2-128 15,0 4-128-15,0-2 144 0,1 3-144 0,0 2 144 0,2 0-144 16,-3-1 128-16,0 4-128 0,-2 2 144 0,-1 4-144 16,-2 1 160-16,-2-1-160 0,-1 4 144 0,-6-1-144 15,-2 5 128-15,-2 2-128 0,0 1 192 0,-6 1-64 16,-1 1 0-16,-1 1 0 0,-1 4-128 0,-3-4 192 16,-1-1-192-16,0 1 192 0,2-1-192 0,0 0 160 15,2-3-160-15,2 2 160 0,0-5-160 0,3 0 128 16,1-1-128-16,3-1 128 0,2-1-128 0,2-2 160 15,6-1-160-15,1-2 160 0,4-3 96 0,2 0 32 16,3-1 0-16,2 0 0 0,3-1 48 0,-2-3 16 16,2-2 0-16,-3 1 0 0,1-4-64 0,0-1-16 15,2 3 0-15,0-3 0 0,0 1-16 0,0-2 0 0,0 1 0 0,0 2 0 16,-1-2-80-16,-2 0-32 0,-2-4 0 0,-1 0 0 16,-2 0-144-16,-2 2 128 0,-4 0-128 0,-3 0 128 15,-1 2-384-15,-1-2-64 0,-1 5-32 0,-3-3 0 31,0 3-2432-31,-2-3-480 0</inkml:trace>
  <inkml:trace contextRef="#ctx0" brushRef="#br2" timeOffset="-88225.1">31280 18629 8287 0,'0'0'736'0,"0"0"-592"16,0 0-144-16,0 0 0 0,5-10 2480 0,-1 3 464 16,-4 7 80-16,4-12 32 0,-3 1-1648 0,-1 11-336 15,4-9-64-15,-4-1-16 0,-4 1-160 0,1-1-16 16,-1 2-16-16,-1-2 0 0,-2 2-160 0,-2 1-48 15,-1 2 0-15,-2 2 0 0,1-1-128 0,-3 2-16 16,-4-1-16-16,-2 6 0 0,-3-1-128 0,0 2-32 16,-2 4 0-16,-2 3 0 0,-4 3-80 0,1 1 0 15,-2 1-16-15,-1 6 0 0,-3 1-176 0,3 7 0 16,3 0 0-16,3-1 0 0,4-1 0 0,7-4 0 0,4 2 0 16,6-3 0-16,5-4 0 0,3-3-144 0,7-3 144 0,4 0 0 15,3 1 0-15,7-4 0 0,5 0 0 0,3-5 0 16,0-1 128-16,1 0 144 0,0-6 32 0,1-3 0 15,-2-1 16-15,-1 0 16 0,-2-6 0 0,1 1 0 16,-3-1-160-16,-5 0-48 0,-2 1 0 0,-3 3 0 16,-2-9 0-16,-3 4-128 0,-3 2 192 0,-1-1-64 15,-2 5 0-15,-5 7 0 0,0 0 0 0,0 0 0 16,0 0 96-16,0 0 16 0,0 0 0 0,0 0 0 16,0 0-240-16,-5 10 144 0,-1 4-144 0,0 4 128 15,-2 0-128-15,0 1 0 0,1 4 0 0,-2 3 0 16,-3 1 0-16,1 3 0 0,-3 3 176 0,0 0-176 15,0 3 224-15,0 2-48 0,0 0-16 0,0-1 0 0,-1 0-160 16,1 0 128-16,0 1-128 0,-1-2 128 0,-3-3-128 0,0 0 0 16,-1 0 0-16,1-3 0 0,0 2 128 0,-1 1-128 15,-2-1 128-15,0-4-128 0,4-1 128 0,-1-2-128 16,1 0 128-16,4-4-128 0,2-3 128 0,2-2-128 16,2-1 128-16,1-3-128 0,3-1 0 0,1-4 0 15,2-7 0-15,0 0-176 16,0 0-640-16,12 5-128 0,1-8-16 0,4-5-9408 15,5-4-1888-15</inkml:trace>
  <inkml:trace contextRef="#ctx0" brushRef="#br2" timeOffset="-87808.3">31664 18839 18431 0,'0'0'816'0,"-8"-5"160"0,0 0-784 0,8 5-192 0,-6-6 0 0,6 6 0 15,0 0 1888-15,0 0 336 0,0 0 64 0,-9 1 16 16,9-1-1584-16,-9 8-304 0,0-2-64 0,1 5-16 16,-1 3-128-16,-2 3-16 0,0 2-16 0,-3 4 0 15,1 3 64-15,-1 6 16 0,2 4 0 0,-2 2 0 16,2 3-112-16,1-1-16 0,2 1 0 0,1-3 0 15,3-5-128-15,3-1 128 0,3-7-128 0,4 0 128 16,3-6 368-16,0-3 64 0,3-3 16 0,1 0 0 0,2-2 160 16,3-2 32-16,2-1 16 0,0-5 0 0,0-1-64 0,0-4-16 15,3-1 0-15,-3-5 0 0,1 0-144 0,0-4-48 16,1 0 0-16,-2-3 0 0,-1-7-32 0,-1-2-16 16,0-3 0-16,-3-4 0 0,-4-6-80 0,-1-5-32 15,-3-3 0-15,-2 5 0 0,0 3-160 0,-4 4-48 16,-1 4 0-16,-2 6 0 0,1-2-144 0,-2 10 0 15,-1 3 144-15,-2-1-144 0,1 4 0 0,-3 1 0 16,0 3 0-16,-2 4-192 16,1-2-1120-16,-3 3-224 0,2 4-64 0,-3-1-15808 0</inkml:trace>
  <inkml:trace contextRef="#ctx0" brushRef="#br2" timeOffset="-87258.55">29781 18347 20271 0,'0'0'1792'0,"0"0"-1424"16,0 0-368-16,0 0 0 0,0 0 1216 0,0 0 160 15,5 7 32-15,3 0 16 0,-2 0-400 0,6-2-64 16,0 2-32-16,6-2 0 0,3 0-256 0,1 3-48 16,4 0-16-16,2 3 0 0,2-1-288 0,3 3-48 15,2 1-16-15,2 1 0 0,2-1 48 0,3 2 0 16,2-2 0-16,1 1 0 0,-2-3 112 0,0 0 32 16,-2-1 0-16,-3 2 0 0,-4-3 128 0,-3 3 16 15,-6-3 16-15,-2 2 0 0,-4-1-64 0,-3-1-16 0,-2 2 0 0,-4-3 0 16,-10-9 0-16,4 10 0 0,-4 1 0 0,-4-1 0 15,-5 3 128-15,-3 0 32 0,-3-4 0 0,-3 3 0 16,-6 1-128-16,-3-3-32 0,-3 3 0 0,-3-3 0 16,-3 2-272-16,1 0-64 0,-2-3-16 0,4 3 0 15,4-4-176-15,2 1 128 0,4-4-128 0,4 4 128 16,2-4-128-16,6 1-224 0,3-5 48 0,8-1 16 31,0 0-1648-31,0 0-336 0,8-9-64 0,5-4-15664 0</inkml:trace>
  <inkml:trace contextRef="#ctx0" brushRef="#br2" timeOffset="-86508.23">32154 18388 16991 0,'0'0'752'0,"0"0"144"0,0 0-704 0,0 0-192 0,0 0 0 0,0 0 0 16,-10-3 1264-16,0 3 208 0,0 2 64 0,-2 0 0 15,-2 2-544-15,-1 4-96 0,-1-5-32 0,-1 8 0 16,-2-2-96-16,-1 3-32 0,-3 0 0 0,3 2 0 16,2 0-224-16,2 2-64 0,4 1 0 0,4-2 0 15,3-2-288-15,4 2-160 0,3 0 160 0,7 2-160 16,5-2 256-16,4-1-32 0,2-1-16 0,3 1 0 15,1-2 256-15,2-4 48 0,0 1 16 0,0-5 0 16,-6-1-112-16,2-3-32 0,-4-3 0 0,-4-1 0 16,0-4-128-16,-5 2-48 0,-3-2 0 0,-2-3 0 15,-2-4-16-15,-3 2-16 0,-4 1 0 0,-4-2 0 0,-1-3-48 0,-3-1-128 16,-2-1 192-16,-3 1-64 0,-2 0-128 0,-1 0 0 16,2 1 0-16,3 0 0 0,2 3 0 0,1 5 0 15,4-1 0-15,9 10 0 0,-1-8 0 0,1 8 0 16,0 0 0-16,10-7 0 0,3 2-192 0,3 1 192 15,3 0-160-15,0-1 160 0,4 1 0 0,1 2 0 16,1 0-128-16,3 1 128 0,0 0 0 0,-13 1 0 16,5-1 0-16,-1-1 0 0,2 0 0 0,-1 2 0 15,0 0 192-15,-1 0-192 0,-1 0 192 0,10 2-64 16,-9 1 0-16,-6 1-128 0,0-2 240 0,-13-2-64 16,0 0-16-16,5 13 0 0,0-2-32 0,-5 3 0 15,-3 4 0-15,-2 4 0 0,-3 4 0 0,-2 7 0 0,-5 3 0 16,-3 2 0-16,0-1 0 0,-2 1-128 0,0 0 192 0,7-17-64 15,2 3 48-15,-2 0 0 0,-1 4 0 0,0 0 0 16,0 2 208-16,0 2 32 0,1-4 16 0,-10 24 0 16,3-7-240-16,4-7-64 0,0-4 0 0,5-6 0 15,-2 0-128-15,3-5 0 0,0-1 0 0,0-2 128 16,-1-5-336-16,4 0-80 0,-3-2-16 0,1-3 0 31,2 2-1376-31,2-3-288 0,1-3-48 0</inkml:trace>
  <inkml:trace contextRef="#ctx0" brushRef="#br2" timeOffset="-86124.64">32396 19374 20271 0,'0'0'896'0,"0"0"192"15,0 0-880-15,0 0-208 0,0 0 0 0,0 0 0 0,0 0 2496 0,0 0 448 16,0 0 80-16,0 0 32 0,0 0-2288 0,0 0-448 16,-8 7-80-16,-1-2-32 0,-1 2 16 0,-1 4 0 15,-2-3 0-15,2 4 0 0,-1 3 112 0,7-7 32 16,0 3 0-16,0 3 0 0,1-1 0 0,2 1 0 16,0 1 0-16,4 0 0 0,1 3-96 0,4-1-16 15,0-2 0-15,4-2 0 0,0-1 128 0,11 9 0 16,-3-6 16-16,0-4 0 0,-2-7 208 0,1-1 32 0,-1-5 16 15,-2 0 0-15,-2-3 16 0,-2-5 0 0,-1-2 0 0,1 1 0 16,-4-4-96-16,0-3 0 0,-2-1-16 0,-2-2 0 16,1-2-240-16,-2 2-64 0,-2-1 0 0,0 3 0 15,0 1-128-15,-2 1-128 0,-2 3 144 0,1 3-144 16,-1 1 128-16,-1 5-128 0,-2-1 0 0,7 6 144 31,-10-3-1488-31,0 3-320 0,-3 3-48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7:59:42.16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20441 9593 2751 0,'18'-1'256'0,"3"-1"-256"0,4 0 0 0,1 1 0 15,1-1 1648-15,2-2 272 0,2 0 64 0</inkml:trace>
  <inkml:trace contextRef="#ctx0" brushRef="#br0" timeOffset="4890.05">26685 6295 21183 0,'0'0'1888'0,"0"0"-1504"16,0 0-384-16,0 0 0 0,1 10-208 0,-4 3-112 16,-2 2-32-16,-2-2 0 0,-3 0 352 0,-3 3 192 15,-4 2-32-15,-2 0 0 0,-4 1 208 0,-2 1 32 16,-3 4 16-16,-3 0 0 0,-3 4 48 0,-1-1 16 15,-4 2 0-15,-4-1 0 0,-6 1-208 0,-6 2-32 16,-5-4-16-16,1 4 0 0,-1 1-224 0,0 0 128 16,-2 4-128-16,-3-1 0 0,-4 2 128 0,-3 1-128 15,-6-1 0-15,2 2 0 0,1 0 128 0,0 1-128 16,-4 3 0-16,-3-3 0 0,-6-1 0 0,0 2 0 16,2 2 0-16,-1 0 0 0,2 6 0 0,-1-6 0 0,-3 1 0 0,2-3 0 15,2 1 352-15,2 2-32 0,2-2 0 0,-4 3 0 16,-4-6-64-16,1 2-32 0,6 2 0 0,-1-1 0 15,3 4 0-15,-5-3 0 0,-5 2 0 0,1 0 0 16,3 6-224-16,4-5 128 0,-3 2-128 0,-2 2 0 16,-4-2 128-16,2-1-128 0,4 1 0 0,3 3 144 15,0-1-144-15,-4-2 0 0,-4 2 0 0,1 2 0 16,3-3 0-16,-1 0 0 0,5 0 0 0,-6 2 0 16,-4 1 0-16,2-1 128 0,2-4-128 0,2 0 0 15,-2-1 128-15,-2 0-128 0,-3 3 0 0,3-2 128 16,4-5-128-16,0 5 0 0,3-1 0 0,-5 1 0 15,-5-5 192-15,7 2-64 0,3-3 0 0,2 1 0 16,3 3-128-16,-1-2 0 0,0 5 0 0,1-6 0 16,0-3 0-16,1 3 128 0,3 2-128 0,3 0 0 15,-1-3 0-15,0-1 0 0,-4 1 128 0,5 0-128 0,3-3 0 0,2-1 0 16,0 1 0-16,-1 0 128 0,-3 0-128 0,0-2 0 16,0-4 0-16,3 1 0 0,3 2 0 0,0 1 0 15,3 2 0-15,0-2 0 0,0-2 0 0,-1-2 0 16,-3-4 0-16,3 1 0 0,4 0 0 0,0-1 0 15,1 3 0-15,1-1 0 0,4-1 0 0,-3 3 128 16,-4 1-128-16,0-1 0 0,1-4 0 0,2 2 0 16,1 1 0-16,3-2 0 0,0 2 0 0,0 2 0 15,-2-3 0-15,0 2 0 0,-5-2 0 0,1 0 0 16,-1 0 0-16,5 3 0 0,2 0 0 0,1 2 0 16,1-7 0-16,1 3 0 0,-1 2 0 0,-2 0 0 15,-2-1 128-15,0-3-128 0,-1-3 0 0,1-1 0 0,-1 4 0 16,1-1 0-16,1 2 0 0,-2 4 0 0,-1 0 0 0,-1 2 0 15,-2-1 0-15,-1-1 0 0,1-4 0 0,2 3 0 16,1 1 128-16,2 1-128 0,1-2 192 0,-1 1-64 16,-2-1-128-16,-6-4-144 0,1-1 144 0,0-1-208 15,1 1 208-15,1 4 0 0,2-2 0 0,0 3 0 16,-2 2 0-16,-2-1 0 0,-2-1 0 0,-1 1 0 16,-1-1 208-16,2 4-64 0,-1 1-16 0,0-2 0 15,1 0-128-15,-5 0 128 0,-7 1-128 0,3-1 128 16,5-2-128-16,4 2 0 0,-1-1 0 0,2 1 0 15,-2 1 0-15,-1-3 128 0,-3 2-128 0,-1-3 0 16,3 1 0-16,1 0 0 0,2-1 0 0,-2 6 0 16,0-4 0-16,-4-2 0 0,-2-1 128 0,0 4-128 15,1 0 0-15,3 3 0 0,0-3 0 0,1 4 0 0,0 1 0 16,-2-3 0-16,-4 1 0 0,3-2 0 0,-3-1 0 0,5-1 0 16,1 3 0-16,-1 0 0 0,-2-2 0 0,-1 0 0 15,-2 0 0-15,3 3 0 0,2-1 0 0,0 0 0 16,1-1 0-16,-2 3 128 0,-4 5-128 0,3-6 192 15,-9 1-192-15,6-1 192 0,0 2-64 0,4-2-128 16,0 3 192-16,-5 3-64 0,-4-4-128 0,2 0 0 16,2 0 0-16,1-2 0 0,4 1 0 0,-1-1 0 15,4-2 0-15,-2 2 0 0,-3-1 0 0,3-1 128 16,1 0-128-16,2-1 0 0,2 1 0 0,1-1 0 16,1 3 128-16,-2-3-128 0,-4 1 128 0,5 0 0 15,0 0 0-15,2-1 0 0,2-3 0 0,2 1 0 0,1 0 0 0,0 1 0 16,0-5-128-16,-2 1 0 0,0 0 0 0,0 2 128 15,2-3-128-15,4-1 0 0,-1 3 0 0,0 2 128 16,-4 0-128-16,1 1 0 0,-4 2 0 0,1-3 0 16,0-1 0-16,0-1 0 0,-3 2 0 0,3 3 0 15,0 0 0-15,3 0 0 0,1-2 0 0,-3 1 0 16,1-1 0-16,1-2 0 0,0-2 0 0,3-1 0 16,2-2 0-16,0 2 0 0,4 1 0 0,0-3 0 15,2 3 0-15,-1-2 0 0,-4-1 0 0,0 1 0 16,-1-3 0-16,-1 4 0 0,0 1 0 0,2-3 0 15,0 0 0-15,1-2 0 0,1 4 0 0,2-4 0 16,-1 1 0-16,-1-3 0 0,-1 4 0 0,0-5 0 16,3 0 0-16,4 0 0 0,1-5 0 0,2-3 0 15,0 0 0-15,5 0 0 0,2 1 0 0,1 0 0 0,-1 1 0 0,3-3 0 16,-3-2 0-16,4 0 0 0,-2-1 0 0,-2-2 0 16,1 1 0-16,0-2 0 0,4 2 0 0,-3-4 0 15,2 1 0-15,3 0 0 0,3-2 0 0,0 4 0 16,0-4 0-16,4 2 0 0,3-1 0 0,1-3 0 15,0-1 0-15,4-2 0 0,1 1 0 0,7-1 0 16,0 0 0-16,0 0 0 0,-7-2 0 0,7 2 0 16,0 0 0-16,2-10 0 0,-2 10-128 0,7-8 128 15,0-2 0-15,3 4 0 0,3 1 0 0,1-3-144 16,2 2 144-16,2-3 0 0,-3 1-128 0,6-2 128 16,3 2 0-16,2-2 0 0,2-1 0 0,4-5-128 15,1 0 128-15,0-2 0 0,0-1 0 0,2-3 0 0,3-2 0 16,2 0 0-16,5 0 0 0,1-3 0 0,3 3 0 0,5-4 0 15,2 0 128-15,-1-2-128 0,1 0 0 0,2 1 144 16,-1-3-144-16,4 1 0 0,2 0 0 0,3 3 128 16,3-1-128-16,-3 0 0 0,2-4 0 0,-1-2 128 15,-1 1-128-15,4-2 0 0,1 2 0 0,3-1 0 16,2-2 0-16,-1 0 0 0,0-1 0 0,-2 0 0 16,-4-2 0-16,5 2 0 0,4 0 0 0,-1 0 0 15,1 1 128-15,1-5-128 0,-1-5 0 0,4 1 128 16,3 2-128-16,-1-1 0 0,1-2 0 0,-1-4 0 15,-1 0 0-15,3 2 128 0,2 2-128 0,-1-4 0 16,1-1 0-16,-1-1 0 0,-1 0 128 0,0-1-128 16,5-1 0-16,1-1 0 0,0 1 0 0,-2 2 0 15,-3 0 0-15,3 1 0 0,3-1 0 0,-2 1 0 0,-2 3 0 0,-1-1 0 16,-2-1 0-16,2 2 0 0,-2 1 0 0,3 2 0 16,-1-3 0-16,-1-1 0 0,-2-2 0 0,1-1 0 15,3 3 0-15,0 0 0 0,-1-2 0 0,0 1 0 16,-5-1 0-16,5 1 0 0,4 0 0 0,-3 0 0 15,-3-6 0-15,-2 1 0 0,0 0 0 0,1 2 128 16,3-2-128-16,-1 0 0 0,0-3 128 0,-1 2-128 16,-3 0 0-16,1 2 128 0,1 1-128 0,0-1 0 15,-1-2 0-15,-3 1 0 0,-3 5 0 0,0 3 0 16,4-1 0-16,1 4 0 0,-1-5 144 0,0 1-144 16,-6 0 160-16,-1 2-160 0,-3-2 288 0,3 2-32 15,3 3-16-15,0-1 0 0,-3 0-32 0,2-1 0 16,-1 3 0-16,3-3 0 0,1 3-80 0,0 2-128 15,0-2 176-15,-2 1-176 0,-3-3 128 0,-1 1-128 0,-2 0 0 0,3 3 0 16,4 6 0-16,-2-5 0 0,-3-2 0 0,0-1 0 16,-2 2 0-16,2 3 0 0,0-1 0 0,1-2 0 15,-1 0 0-15,-1 2 0 0,-3-2 0 0,-1-1 0 16,-3 2 128-16,3 0-128 0,3 0 0 0,0 0 0 16,2 0 128-16,-1 0-128 0,-3-6 0 0,-1 6 0 15,1 2 0-15,5-4 0 0,3 0 0 0,-3 1 0 16,-3-2 0-16,1 1 0 0,-1 0 0 0,2 0 0 15,2 3 0-15,1-2 0 0,-5-1 0 0,4-1 0 16,-3 1 0-16,-2-1 0 0,0-1 0 0,3 4 0 16,5-3 0-16,-1 1 0 0,-4 0 0 0,0-2 0 15,-2 5 0-15,1 0 0 0,2-2 0 0,0 3 0 16,0-3 0-16,-2 0 0 0,0 2 0 0,-2-3 0 16,-1-1 0-16,4 1 0 0,5 4 0 0,-2-2 0 0,-1 1 0 0,1-2 0 15,0-2 0-15,3 2 0 0,2 3 0 0,2-1 0 16,2-3 0-16,-2 3 0 0,0 0 0 0,0 0 0 15,1-2 0-15,3 1 0 0,0-1 0 0,1-1 0 16,-3-1 0-16,1 3 0 0,2 1 0 0,0 1 0 16,-2-1 0-16,-1 0 0 0,-3 1 0 0,2 0 0 15,3 0 0-15,-1-1 0 0,1-1 0 0,-3 2 128 16,-2-1-128-16,2 2 0 0,4 1 128 0,-1 1-128 16,-1-4 0-16,-1 4 0 0,-5-1 128 0,2 2-128 15,2-2 0-15,1 0 0 0,-1-3 0 0,0 3 160 16,-7 1-160-16,1 0 128 0,1-5-128 0,3 3 0 0,2 3 0 0,-1-4 0 15,-7-4 0-15,1 4 0 0,0 2 0 0,5 1 0 16,1-2 0-16,0 0 0 0,0-1 0 0,-3-2 0 16,1 0 0-16,0 3 0 0,5 0 0 0,-4 0 0 15,-1 0 0-15,-3 0 0 0,-4-1 0 0,0 3 0 16,1 0 0-16,0 1 0 0,-2-2 0 0,-3 1 0 16,-6-2 0-16,-2 1 0 0,-2 1 0 0,2 2 0 15,2 1 0-15,-1 0 0 0,2-2 0 0,-1-2 0 16,-1-1 0-16,1 2 0 0,0-1 0 0,1 1 128 15,2-1-128-15,3-2 192 0,4 0-192 0,-6 2 192 16,-3 3-192-16,-2-1 0 0,-3 0 0 0,1 3 0 16,-2 6 0-16,1-2 0 0,-3 4 0 0,1-5 0 15,-3 1 0-15,-4-1 0 0,-4 3 128 0,0-2-128 16,1 4 0-16,-2 1 0 0,0-5 0 0,-1 3 128 16,-1-3-128-16,1 2 0 0,-3-1 0 0,-1-2 0 0,-1 5 0 0,-3-2 0 15,-2 1 128-15,-1 1-128 0,-2-1 0 0,0 2 0 16,-1 3 0-16,-1 3 0 0,-2-1 0 0,-2 2 0 15,-1 2 0-15,-2-1 0 0,-2 0 0 0,-4 3 0 16,-2 0 0-16,0 1 0 0,-5 4-128 0,-2 1 128 16,-3-1-160-16,-6 6 160 0,0 0-160 0,0 0 160 15,0 0-160-15,0 0 160 0,0-9-192 0,0 9 48 16,0 0 16-16,-11-5 0 0,-2 1-16 0,-3 2 0 16,-4 2 0-16,0 3 0 0,-3 3-32 0,-1-1 0 15,-3 2 0-15,-1 3 0 0,-6 4 48 0,0 1 0 16,1 0 0-16,-5 6 0 0,-6-1 128 0,-4 2-160 15,-7-2 160-15,-2 3-160 0,-4 1 160 0,-1 0 0 0,-3 8-144 0,-2 0 144 16,-2-2 0-16,-3 6-144 0,-6 1 144 16,3 2 0-16,-1-2 0 0,0 4-128 0,-2 6 128 0,-5-4 0 15,-4 0 0-15,-1 3 0 0,-2 2 0 0,1 2 0 16,1 2 0-16,-6 0-128 0,-8 0 128 0,3 3 0 16,1 2 0-16,-1 3 0 0,0-2 0 0,-6 3 0 15,-7 3 0-15,1-3 0 0,3-1-128 0,-6-2 128 16,-8 3 0-16,1 1 0 0,4 3 0 0,-5-1 0 15,-7 3 0-15,4-3 0 0,3-1 0 0,-6 4 0 16,-1 0 0-16,2 0 0 0,2-1 0 0,-3 4 0 16,-7 1 0-16,2-1 0 0,4-4 0 0,-3 4 0 15,-5 1 0-15,3 3 0 0,5 2 0 0,-6-1 0 16,-8-2 0-16,5 2 0 0,3 1 0 0,-1-1 0 16,-9-4 0-16,7 2 0 0,0-1 0 0,1-1 0 0,-4-3 0 15,6 1 0-15,2 4 0 0,-2-3 0 0,-1-4 0 0,4 1 0 16,4 1 0-16,-1-5 0 0,-3-1 0 0,5-1 0 15,2 6 0-15,2-6 0 0,-3-3 0 0,3 4 0 16,3-1 0-16,-3 3 0 0,-4-4 0 0,0 3 0 16,7-1 0-16,-3 3 0 0,-3-4 0 0,2 3 0 15,4-2 0-15,-3 3 0 0,-4-4 0 0,3 4 0 16,2-3 0-16,4 3 0 0,-1 1 0 0,0-4 0 16,3-1 0-16,-1-1 0 0,-2 4 0 0,0-5 0 15,1 1 0-15,5 1 0 0,4-2 0 0,0-2 0 16,-5 0 0-16,4 1 0 0,6 1 128 0,1-1-128 15,0 6 0-15,-3-4 144 0,-5-2-144 0,5 3 0 16,5-1 0-16,-7 1 0 0,-5 1 0 0,3-3 0 0,6 3 0 0,1-1 0 16,0 4 0-16,0-7 0 0,-1-1 0 0,3 1 0 15,6 0-208-15,-3-1 80 0,-6-1 128 0,5 1-208 16,5-1-64-16,1-1-16 0,3-2 0 0,-3 0 0 16,-5-5-32-16,3 1-16 0,5-2 0 0,2 2 0 15,-1 0 192-15,0-3 144 0,-3-1-192 0,2-1 192 16,4-1 736-16,2-1 256 0,0 4 48 0,0-5 16 31,-5-3-1648-31,1 1-336 0,4 4-64 0,2-2-16 0,-1 1 1008 0,-2-1 0 0,-3-6 192 0,4 3-32 16,0 2-32-16,6 2 0 0,1 2 0 0,-1-4 0 15,-5-1-128-15,0 0 0 0,-1 2 0 0,4-3 128 16,2 0-128-16,0 3 0 0,-1 2 0 0,-1-2 0 16,-5 0 0-16,6 1 0 0,0-2 0 0,3 0 0 15,1 2 0-15,-2 2 0 0,-6-5-160 0,3 3 160 0,2 0 0 16,3-1 0-16,4 0 0 0,-1 1 0 0,-5-3 0 0,4 0 0 15,-1-2 0-15,3 0 0 0,2 0 0 0,-1 1 0 16,7 2 0-16,-6-2 0 0,-6-1 0 0,3 1 0 16,0 1 0-16,2 1 0 0,4 0 0 0,-1 1 0 15,3 7 0-15,-3-3 0 0,-4-3 0 0,1 0 0 16,1-4 0-16,6 2 0 0,1 1 0 0,3 2 0 16,2-2 0-16,0 2 0 0,-2-2 0 0,1-1 0 15,-3 1 0-15,2 1 0 0,2-3 0 0,1 1 0 16,4 3 0-16,1-1 0 0,-1-4 0 0,1 2 0 15,-2-1 0-15,-1 2 0 0,1-2 0 0,2-2 0 0,2 0 0 0,0 2 0 16,2 3 0-16,3-1 0 0,-1-2 0 0,1 1 0 16,-6 0 0-16,2 0 0 0,-2-3 0 15,2-1 0-15,0 3 0 0,3 0 0 0,2 0 0 0,1 2 0 16,1-2 0-16,2-2 0 0,-2-1 128 0,2 1-128 16,-3 1 0-16,1-3 0 0,2-1 0 0,-1-3 0 15,4-4 0-15,-1 2 0 0,1 0 0 0,2-2 0 16,0 2 0-16,0-2 0 0,1 2 0 0,2-2 0 15,0 2 0-15,-1-2 0 0,3 0 0 0,0-2 0 16,-2 2 0-16,2-4-144 0,1-1 144 0,3-2 0 16,-1 0 0-16,3-5 0 0,4 2 0 0,2-3 0 15,1-2 0-15,2-3 0 0,4 1 0 0,3-4 0 16,0-3 0-16,7-3 0 0,0 0 0 0,0 0 0 16,0 0 0-16,0 0 128 0,0 0-128 0,0 0 128 15,12-9-128-15,0-1 176 0,4 0-176 0,4-4 192 16,3-1-64-16,2-2-128 0,4 1 192 0,3-3-64 0,-3-3-128 0,3 1 0 15,-1-6 0-15,4 1 128 0,2-4-128 0,4-2 0 16,6 0 0-16,3-5 0 0,2-2 0 0,4 1 0 16,10 0 0-16,-2-2 0 0,0-5 0 0,2 1 0 15,3-1 0-15,1 0 0 0,5-1 0 0,1 1 0 16,2-5 0-16,0 1 0 0,1-4 0 0,1 4 0 16,4-2 0-16,4 1 0 0,3-3 0 0,0-2 0 15,-1-1 0-15,3 1 0 0,2-4 0 0,2 1 0 16,-1 0 0-16,3 0 0 0,-1-6 0 0,5 2 0 15,3-4 0-15,-3-1 0 0,-3-1 0 0,2 2 0 16,6-1 0-16,0-3 0 0,-1 1 0 0,-1 1 0 16,1-1 0-16,4 0 128 0,3-2-128 0,-1 1 0 0,-3 0 0 0,1 0 0 15,6 3 0-15,-2-2 0 0,-5 1 0 16,1-3 0-16,3 2 0 0,1-2 0 0,-1 0 0 0,1 1 0 16,-1 0 128-16,3 0-128 0,2-1 0 0,-2-2 128 15,-4 2-128-15,7 0 0 0,5 0 0 0,-6-2 0 16,-3 0 0-16,4-1 0 0,5-1 0 0,-3 1 0 15,-5-1 128-15,2 1-128 0,3 1 0 0,1-1 128 16,-4-1-128-16,0-1 0 0,4 2 0 0,0-2 0 16,-1-4 0-16,2 2 0 0,-3 2 0 0,1 1 0 15,0 0 0-15,-1 2 0 0,-3 2 0 0,4 0 0 16,2 0 0-16,-4 0 0 0,-4 1 0 0,0 0 0 16,6 4 0-16,-7-3 128 0,-4 2-128 0,2 1 0 15,0 0 0-15,-1-3 0 0,-3-1 0 0,-2 5 0 16,-1 2 0-16,0-1 0 0,6 1 128 0,-1 0-128 0,-7-2 0 15,4-2 128-15,4 0-128 0,-3 2 128 0,-2-1-128 16,-5 4 0-16,1 2 144 0,1 0-144 0,4-4 0 0,-2 3 0 16,-6-3 0-16,3 4 128 0,1 1-128 0,0 0 0 15,-1 1 0-15,-2 4 128 0,-3-1-128 0,3 1 0 16,4-2 0-16,-4 0 0 0,-2-3 0 0,-1 3 0 16,0 3 0-16,3-3 0 0,0-3 128 0,1 0-128 15,-4 0 160-15,2 1-160 0,2-4 192 0,-2 1-48 16,-2 1-16-16,0 0 0 0,-1 3 16 0,3 0 0 15,2-1 0-15,-4 0 0 0,-6 2-144 0,3 1 0 16,-3 2 144-16,2-2-144 0,2 1 0 0,-6-1 0 16,-2 2 0-16,1-2 128 0,-3-1-128 0,3 1 0 0,1 2 0 15,-1-4 128-15,-2-4-128 0,2 1 0 0,1 4 0 16,0-2 0-16,0-2 0 0,-3 1 144 0,-2 2-144 0,3-1 160 16,1 1-160-16,-2-1 0 0,1 5-160 0,-4-4 160 15,-3 1 0-15,5-1 0 0,0-3 0 0,3 5 0 16,-1 2 0-16,-3-2 0 0,-4-2-128 0,2 2 128 15,3 1 0-15,3-1 0 0,-1 0 0 0,-2 1-144 16,-4-1 144-16,2-1-128 0,2 2 128 0,2 0-128 16,-1 6 128-16,0-3 0 0,-8-1 0 0,0 0 0 15,-2 2 0-15,4 3 0 0,1-1 0 0,-3 0 0 16,-4 2 0-16,1-2 0 0,-4-1 0 0,6 5 0 16,-1-2 0-16,2 4-208 0,-3-4 80 0,-2 3 128 15,-4-4-144-15,1 4 144 0,2 0 0 0,4 2 0 16,3 0 0-16,-2-2-128 0,-6 2 128 0,-2 1 0 0,-2 2 0 15,0 1 0-15,1 2 0 0,2 1 0 0,-1-2 0 0,-5 1 0 16,-4-1 0-16,-3 2 0 0,0 3 0 0,-1 3 0 16,-1-2 0-16,2 1 0 0,1 1 0 0,-1-3 0 15,-1 7 0-15,-3-3 0 0,-6 2 0 0,2-2 0 16,-2 2 0-16,-1 3 0 0,0 2 0 0,1 0 0 16,3 4 0-16,-3-1 0 0,1-1 0 0,-5 0-128 15,-3 1 128-15,-3 0 0 0,-2 0 0 0,-2 2-128 16,-1-2 128-16,-1 6 0 0,-1 2 0 0,-1-2 0 15,-2 3-128-15,-3-1 128 0,-1 3 0 0,0 1-160 16,1-2 160-16,-3 2-128 16,-1 3-240-16,-3-2-32 0,-3-1-16 0,0 2 0 15,-3 1-80-15,-4 0-16 0,-8 2 0 0,0 0 0 16,8 0-80-16,-8 0-32 0,0 0 0 0,0 0-8336 0,0 0-1664 0</inkml:trace>
  <inkml:trace contextRef="#ctx0" brushRef="#br0" timeOffset="6241.15">24294 7392 11967 0,'-13'0'1072'0,"2"1"-864"16,-2 0-208-16,3 1 0 0,1-2 2800 0,9 0 512 15,0 0 96-15,0 0 32 0,0 0-1824 0,0 0-352 16,0 0-80-16,0 0-16 0,10-5-528 0,4-4-128 16,2 0 0-16,6-5-16 0,5-1-144 0,3-2-32 15,6-1 0-15,6-2 0 0,5-2-48 0,6-3-16 0,7-4 0 0,2-2 0 16,3-2-256-16,4-4 160 15,3-3-160-15,8-1 128 0,7-5-128 0,0 0 128 16,1-4-128-16,-1-1 128 0,2 1-128 0,5 1 192 16,6-1-192-16,-2-1 192 0,-4 2-64 0,1 2-128 15,3 1 192-15,4-2-64 0,5-2 0 0,-2 3-128 0,-2-3 192 0,4 2-64 16,1 0-128-16,1-2 0 0,-7-1 0 0,1 3 0 16,0 1 0-16,1 0 0 0,3 0 0 0,-7 1 0 15,-3-5 0-15,1 6 0 0,-2 1 0 0,0 1 0 16,-5-4 0-16,-3 1 0 0,-5 3 0 0,2 6 0 15,-1 0 0-15,-3 2 0 0,-1 1 0 0,-5-1 0 16,-9 1 0-16,-4 2 0 0,-1 2 0 0,-7 3 0 0,-6 5 0 16,-3 3 0-16,-3 1 0 0,-6 2 0 0,-5 2 0 0,-7 4-176 15,-5-2 48-15,-6 6 0 0,-4-2-48 0,-9 8 0 16,0 0 0-16,0 0 0 0,-12-1-80 0,-7 4-32 16,-7 3 0-16,-5 2 0 0,-6 4-16 0,-5 0 0 15,-6 3 0-15,-4 4 0 0,-3 5 128 0,-6 3 32 16,-5 5 0-16,-5 1 0 0,-5-4 144 0,-3 5-160 15,-1 4 160-15,-3 4-160 0,-3-1 160 0,-6 6 0 16,-4 1-144-16,-2 3 144 0,1 1 0 0,-8 4 0 16,-6 4 0-16,0 1 0 0,2 5 0 0,-2 4 0 15,-3 5 0-15,-8 0 0 0,-4 3 0 0,-1 3 0 16,-1-1 0-16,-4 4 0 0,-6 2 144 0,-3 5-144 16,3 1 160-16,-5 0-160 0,-2-1 0 0,-3 3 128 15,-9 0-128-15,2 3 0 0,3 5 0 0,-5 1 0 0,-4-3 0 0,-1 3 0 16,2 4 128-16,0-3-128 15,0 0 0-15,-5 1 0 0,-7-3 160 0,0 5-160 16,5 3 160-16,0 0-160 0,-3-3 0 0,1-3 0 0,-7 0 0 0,6 2 0 16,2-1 0-16,-1 2 0 15,-1-1 0-15,0-3 0 0,2-2 0 0,2 2 192 16,4 0-48-16,0-4-16 0,0-3 16 0,0-4 0 16,-2 4 0-16,4-1 0 0,4-1-144 0,-3-2 0 0,-1-3 144 15,1 0-144-15,2 0 0 0,-1 0 0 0,-4 2 0 0,1 2 128 16,-3 4-128-16,4-5 0 0,-1 0 0 0,-1 1 128 15,-6 4-128-15,1 0 0 0,3 0 0 0,3-1 0 16,2-4 0-16,0-1 128 0,-1 0-128 0,6-5 0 16,4-3 0-16,0-6 0 0,-4-1 0 0,6-1 0 15,5 2 0-15,1-6 0 0,-5-6 0 0,3 2 0 16,3 3 128-16,1-3 0 0,-1 1 0 0,1-1 0 16,-1 0 64-16,5 0 0 0,0-5 16 0,2 3 0 0,2-3 48 0,0 3 16 15,0-2 0-15,0 1 0 0,2-1-112 0,3-3-32 16,2-5 0-16,5 2 0 0,0-2-128 0,2-3 160 15,-2-3-160-15,7-2 160 0,5-1-160 0,-1 1 128 16,-4-4-128-16,1 4 128 0,4-2-128 0,1 2 0 16,0-4 0-16,2 3 128 0,-2-5-128 0,3 4 0 15,6-1 0-15,-4 1 0 0,-3 0 0 0,-1-1 0 16,6-1 0-16,2 5 0 0,1-5 0 0,-1 2 0 16,-5-1 0-16,6 3 0 0,1-4 0 0,1 4 0 15,0-4 0-15,2 4 128 0,0-2-128 0,3-1 0 16,3-6 144-16,1 6-144 0,-2 3 0 0,0 1 128 15,-2-4-128-15,3 2 0 0,1-3 0 0,2 6 128 16,-2 1-128-16,1-2 0 0,-2-1 0 0,5 2 0 16,3-2 0-16,1 3 0 0,1-1 128 0,-2 2-128 15,-4-5 128-15,6 2-128 0,3 2 0 0,2-3 128 16,4 2-128-16,1 1 0 0,0-1 0 0,-2-1 128 16,2-3-128-16,3 2 0 0,3-5 0 0,3 0 144 15,4 1-144-15,3-3 0 0,1-2 144 0,1-2-144 0,0-2 0 0,3 0 144 16,0-3-144-16,4-3 0 15,4 1 0-15,4-5 0 0,1 0 0 0,3-2-224 16,6-4 80-16,3-2 16 16,2-2-1200-16,6 0-224 0,3-1-48 0,2-7-12896 0</inkml:trace>
  <inkml:trace contextRef="#ctx0" brushRef="#br0" timeOffset="8110.21">14552 11678 12431 0,'0'0'544'0,"0"0"128"0,0 0-544 0,0 0-128 16,0 0 0-16,0 0 0 0,0 0 448 0,0 0 64 16,-3 6 16-16,3-6 0 0,0 0-400 0,0 0-128 15,0 0 0-15,0 0 0 0,0 0 0 0,0 0 0 16,0 0 0-16,0 0 0 0,4 9 0 0,-4-9 0 16,3 7 0-16,-3-7 0 0,0 0 336 0,2 6-32 15,-2-6-16-15,0 10 0 0,0-2 608 0,-1 2 128 16,0-2 32-16,-2 0 0 0,-1-2 144 0,4-6 16 15,-4 5 16-15,-1 1 0 0,5-6-208 0,-6 4-64 0,0-4 0 0,1 0 0 16,5 0-176-16,-8-2-32 0,2-1-16 0,-2-5 0 16,0 0-96-16,1-6-32 15,-1-2 0-15,0-3 0 0,1-3-336 0,-1-2-64 0,2 1-16 0,2 0 0 16,2 3 32-16,0 0 0 0,2-4 0 0,3 3 0 16,2 2-96-16,2 1-128 0,1 1 176 0,1 1-176 15,0 2 128-15,1 5-128 0,0-1 0 0,2 4 0 16,0 1 0-16,-3 0 0 0,3 3 0 0,-2 4 0 15,-1 2 0-15,-2 1 0 0,1 6 0 0,-3 2 0 16,-1 3 0-16,-3 5-224 0,-3 4 32 0,-2-2 16 16,-2 1 176-16,-3 1-192 0,-4-2 192 0,0 2-192 15,-5-3 368-15,1 0 64 0,-1-3 16 0,-11 9 0 0,2-6 192 16,9-12 64-16,3 0 0 0,0-5 0 0,-1-4-80 16,2-4-16-16,-1-5 0 0,4-5 0 0,0-6-160 0,4-8-16 15,2-3-16-15,4-4 0 0,1-2-224 0,3 0 0 16,5 1 0-16,2 1 0 0,2 0 0 0,5-6 0 15,4 5-128-15,-6 16 128 0,4 2 0 0,1 1-192 16,1 6 192-16,-1 4-160 0,0 3 160 0,-2 5-160 0,-1 3 160 0,-3 7-160 16,-3 5 160-16,-2 4 0 0,-6 10 0 15,-3 2 0-15,-6 5 128 0,-4 2 0 0,-5-2 0 0,-3 2 0 16,-1 1-128-16,-1-3 144 0,-2-2-144 0,2-6 160 16,1-3 96-16,5-5 32 0,1-6 0 0,3-3 0 15,1-7 64-15,9-6 16 0,0 0 0 0,-4-7 0 16,0-9-176-16,3-4-16 0,1-5-16 0,3-2 0 15,3-6-160-15,2 2 0 0,2 3 0 16,1-1 0 0,1 5-384-16,0 1-64 0,2 4-16 0,-2 2 0 15,1 5-1568-15,6-2-304 0,-2 4-64 0</inkml:trace>
  <inkml:trace contextRef="#ctx0" brushRef="#br0" timeOffset="8559.99">14481 11701 23151 0,'0'0'1024'0,"0"0"208"0,0 0-976 0,0 0-256 16,0 0 0-16,0 0 0 0,0 0 1216 0,0 0 208 16,0 0 48-16,0 0 0 0,0 0-544 0,0 0-96 15,0 0-32-15,0 0 0 0,0 0-160 0,0 0-16 16,3 11-16-16,1-2 0 0,1 4-288 0,3 2-48 15,0 4-16-15,3 2 0 0,4 3-32 0,3 5-16 16,4 1 0-16,9 16 0 0,1 1-208 0,-10-15 0 0,-1 4 128 0,1-1-128 16,1 1 0-16,-1-1 0 0,-5-4 128 0,2 1-128 15,3-1 0-15,-3-1 0 0,-2-4 0 0,-2-4 0 16,-4-2 128-16,1-1-128 0,-2 0 0 0,-2-2 0 16,-3-2 0-16,-2 0 0 0,1 1 0 0,-4-4 0 15,-2-1-1024 1,-2 0-288-16,0-3-64 0,2-1-13056 0</inkml:trace>
  <inkml:trace contextRef="#ctx0" brushRef="#br0" timeOffset="8909.95">14559 12392 11967 0,'0'0'1072'0,"0"0"-864"15,0 0-208-15,0 0 0 0,0 0 3264 0,0 0 592 16,0 0 128-16,4 8 32 0,-1 1-2480 0,2-2-480 16,1 5-96-16,2-1-32 0,3 2-112 0,1 4-32 15,0 0 0-15,4 1 0 0,2 0-240 0,1-2-48 16,-3-2-16-16,1-1 0 0,0 0 0 0,1 0 0 16,0-4 0-16,0-2 0 0,0-3 0 0,-3-4 0 15,3 0 0-15,-2 0 0 0,1-4 224 0,-2-3 64 16,1 0 0-16,0-4 0 0,-1-2 96 0,-2-5 32 15,2-5 0-15,-2-1 0 0,-1-5-320 0,0 0-48 16,-1-4-16-16,-1-3 0 0,-3-2-96 0,-2-4-32 0,-4-1 0 0,-1-3 0 16,-2 2-208-16,-1 4-48 0,1 5-128 0,-2 1 192 15,0 4-192-15,1 6 0 0,1 2 0 0,-1 4-160 32,1 4-768-32,-1 3-160 0,1 6-16 0,-3 1-12208 0,5 4-2432 0</inkml:trace>
  <inkml:trace contextRef="#ctx0" brushRef="#br0" timeOffset="9610.07">13329 12467 17503 0,'0'0'768'0,"0"0"176"0,0 0-752 0,0 0-192 0,-3 3 0 0,0 1 0 0,0 5 896 0,-1-4 128 15,4-5 48-15,-5 7 0 0,0 2 224 0,-1-4 48 16,1 2 16-16,-2-5 0 0,-2-1-96 0,2 2-32 16,-1 0 0-16,8-3 0 0,-9 0-336 0,9 0-64 15,-5-7 0-15,0-2-16 0,5 9-48 0,-1-10 0 16,1-6 0-16,2-1 0 0,3 1-272 0,3-2-64 15,4 1-16-15,0 1 0 0,-2-1-160 0,3 2-16 16,2 2-16-16,2 0 0 0,1 2-96 0,-2 5 0 16,-2 2-128-16,1 3 192 0,-1 1-192 0,-1 5 0 15,-3 2 0-15,-2 6 0 0,-3 4 0 0,-2 0 0 16,-7 5 128-16,-1 5-128 0,-3-1 128 0,-2 2-128 16,-3-4 0-16,-1-1 0 0,-4 0 320 0,3-4-48 15,1-5 0-15,4-1 0 0,0-2 128 0,1-7 32 16,1-4 0-16,1-2 0 0,2-6-240 0,1-2-32 15,3-7-16-15,2 0 0 0,3-1-144 0,3-4 0 16,1-2-160-16,2 1 160 16,-1 0-1664-16,2 4-256 0,1 3-32 0,-2 2-9360 15,1 6-1872-15</inkml:trace>
  <inkml:trace contextRef="#ctx0" brushRef="#br0" timeOffset="9994.09">13318 12573 11967 0,'0'0'1072'0,"-3"-9"-864"0,0 1-208 0,2-2 0 0,-1 4 2288 0,2-1 400 16,0 0 96-16,0 3 16 0,-2-2-720 0,2 6-144 15,0 0-16-15,0 0-16 0,0 0-544 0,0 0-96 16,0 0-32-16,8 6 0 0,-2 5-336 0,2 2-80 16,0 5-16-16,2 5 0 0,-1 1-224 0,1 8-64 15,1 1 0-15,2-1 0 0,1 2-320 0,0 0-64 16,0 2 0-16,-1-2-128 0,1-1 144 0,0 1-144 16,-2 0 0-16,0-4 144 0,1-1-144 0,-3 2 0 15,-3-7 144-15,2 0-144 0,-1 0 0 0,-1-3 128 16,-1-7-128-16,0-3 0 0,-2 2 0 0,-2-1 0 15,2-3 0-15,0-1 0 0,-4-8 0 0,0 0 0 16,0 0-160-16,0 0 160 16,0 0-1888-16,0 0-272 0,-4-12-48 0,-2 4-7888 15,-2-4-1568-15</inkml:trace>
  <inkml:trace contextRef="#ctx0" brushRef="#br0" timeOffset="10262.12">13326 13282 26719 0,'0'0'1184'0,"7"8"240"0,2-1-1136 0,2 3-288 0,2-3 0 0,0 3 0 15,1-4 1168-15,1 3 176 0,0-2 48 0,2-1 0 0,-3 0-432 0,1-3-96 16,0-2-16-16,0 0 0 0,2-1-144 0,-2-1-16 16,-1 1-16-16,0-2 0 0,-1-1 48 0,1-3 16 15,-2-1 0-15,0 1 0 0,-1-5-352 0,1-1-80 16,-1 1-16-16,-2-5 0 0,-1-3 208 0,-1-2 32 15,-2-5 16-15,2 1 0 0,-1-6-80 0,-3 0-16 16,-2-2 0-16,2 2 0 0,-1-1-448 0,2 3 0 16,-3 4 0-16,0-1 0 0,2 3-256 0,-3 3 64 15,0 3 16-15,0 3 0 16,1 3-2192-16,-1-4-432 0</inkml:trace>
  <inkml:trace contextRef="#ctx0" brushRef="#br0" timeOffset="11294.76">14773 14139 7359 0,'0'0'320'0,"0"0"80"0,4 10-400 0,1-5 0 15,-1 3 0-15,1-2 0 0,1 2 2128 0,-2 1 352 0,1-4 64 0,-2 1 16 16,0-3-960-16,-3-3-176 15,0 0-32-15,0 0-16 0,0 0-128 0,0 0-32 16,3-6 0-16,-1-1 0 0,2 0 112 0,-1-3 16 16,-2 3 0-16,-1-6 0 0,0 0-240 0,0-1-32 15,0 0-16-15,0-1 0 0,0-2-304 0,3 0-64 16,-1 1-16-16,2 1 0 0,-1-1-400 0,0 3-80 16,2 2 0-16,2 4-16 0,-3 1-176 0,-4 6 0 0,7-1 144 0,0 4-144 15,-2 8 0-15,0 1 0 16,-3 5 0-16,3 2 0 0,-1 2 128 0,-1 1-128 0,-2 2 128 0,-1 3-128 15,0-2 0-15,-1 3 0 0,-2-5 0 0,-1 0 0 16,-1 0 0-16,3-4 0 0,-1-3 128 0,-1-4-128 16,1-2 368-16,-2-5 0 0,5-5 0 0,0 0 0 15,-6-5 16-15,0-5 16 0,0-2 0 0,-1-5 0 16,1-6-160-16,2-1-48 0,-2 1 0 0,1-3 0 16,0 2-512-1,1 1-128-15,0-1 0 0,2 4-16 0,-1 2-2800 0,0 5-576 0</inkml:trace>
  <inkml:trace contextRef="#ctx0" brushRef="#br0" timeOffset="11712.13">14886 14204 11967 0,'0'0'1072'0,"3"11"-864"16,-2-2-208-16,-1 1 0 0,0-2 2384 0,0 2 432 15,0-2 96-15,1 2 16 0,-1-4-1120 0,-1 3-208 0,1-9-64 0,-1 6 0 16,-1 2-336-16,2-8-80 15,0 0-16-15,0 0 0 0,0 0-160 0,0 0-48 0,-5-5 0 0,-2-2 0 16,-1-6 192-16,-1-3 48 0,-2-2 0 0,2-2 0 16,1-4-496-16,-2-5-80 0,-1-3-32 0,0-1 0 15,0-3-16-15,2-1 0 0,-1 1 0 0,1-3 0 0,-4 1-304 0,2-1-64 16,-1 1-16-16,0 1 0 0,0 1-128 0,1 3 128 16,-2 2-128-16,2 1 128 0,-1 6-128 15,2 3 0-15,0 3 0 0,0 2 128 0,-3 1-128 0,3 3-176 16,-2 1 48-16,4 0 0 15,-3 6-1216-15,2-2-256 0,-1 2-32 0,1 4-10240 16,2 2-2048-16</inkml:trace>
  <inkml:trace contextRef="#ctx0" brushRef="#br0" timeOffset="12112.08">14357 13977 5519 0,'0'0'240'0,"0"0"64"0,0 0-304 0,-3 8 0 16,-1-3 0-16,4-5 0 0,0 0 3952 0,0 0 720 0,-7-2 160 0,7 2 32 15,-5-6-2560-15,0-2-512 0,-1-1-112 0,1-4-16 16,0-1-64-16,1-4 0 0,-2-2-16 0,0-4 0 15,1-2-368-15,-1-2-64 0,0-5 0 0,1-2-16 16,-2-2-368-16,2-3-64 0,1-3 0 0,2 4-16 16,2 1-256-16,1-1-48 0,2 5-16 0,0 2 0 15,2 7-224-15,3 0-144 0,1 3 192 0,1 3-192 16,0 0 128-16,4 4-128 0,-1 9 0 0,4 5 0 16,2 5 0-16,1 5 0 0,3 6 0 0,1 7 0 15,1 4 0-15,2 5 0 0,2-1 0 0,-1 5 0 0,-1 0-176 0,0 1-32 16,-3-4-16-16,-1-2 0 0,0-6 0 0,-3-1 0 15,-2-4 0-15,1-2 0 16,-3-2-1120-16,-2-1-240 0,-1-6-32 0,0 1-15136 16</inkml:trace>
  <inkml:trace contextRef="#ctx0" brushRef="#br0" timeOffset="12845.86">16839 13155 12895 0,'0'16'576'0,"0"-4"112"0,2 3-560 0,1-10-128 15,-6-6 0-15,-1 2 0 0,3 9 1664 0,-1 8 320 16,-1 5 48-16,-1 1 16 0,0-3-576 0,2-5-96 16,-1-1-32-16,-2-2 0 0,3-5 224 0,-2 1 32 15,4-9 16-15,0 0 0 0,0 0-176 0,0 0-32 16,-5-12-16-16,-2-2 0 0,4-2-448 0,0-5-96 16,-1 1-16-16,0-4 0 0,2-7-304 0,-1-4-64 15,6-5-16-15,-1 5 0 0,1 6-96 0,1 4-32 16,1 4 0-16,1 3 0 0,1 3-160 0,-1 1-32 0,-1 6-128 15,-5 8 192-15,8-1-192 0,-2 6 0 0,4 5 0 0,-2 8 0 16,-2 6 0-16,-1 3 0 0,-1 4 0 0,-1 5 0 16,-3 1 0-16,0 0 0 0,-2-2 0 0,-2-2-160 15,-1-2 160-15,2-4 0 0,-4-2 0 0,1-5 0 16,1-3 0-16,0-6 0 0,0 0 0 0,5-11 128 16,-8-3-128-16,2-6 144 0,1-2-144 0,-1-6 160 15,1-6-160-15,3-1 0 0,-1-1 0 0,2-5 0 0,1 0 0 0,3 2-144 16,-5-3 0-16,4 7 0 15,0 0-1376-15,-1 4-272 0,2-1-48 0,-1 8-9440 16,2 5-1904-16</inkml:trace>
  <inkml:trace contextRef="#ctx0" brushRef="#br0" timeOffset="13262.77">16853 13174 4607 0,'0'0'192'0,"3"9"64"0,-1-1-256 0,-2-8 0 16,0 0 0-16,1 10 0 0,0-1 5072 0,-1 1 976 15,0 1 192-15,0-4 32 0,0-7-3968 0,0 0-816 0,0 0-144 0,0 0-48 16,0 0-64-16,0 0-16 0,-6-2 0 0,1 2 0 15,5 0-272-15,-7-6-64 0,2-4-16 0,-1-2 0 16,-2-2-272-16,1-2-48 0,-2-3-16 0,-3-4 0 16,2-1-80-16,-1-7-32 0,-2-2 0 0,-2-5 0 15,-4-4-96-15,0-5 0 0,-3-5-16 0,3-1 0 16,-1-1-32-16,3 2 0 0,1 1 0 0,0 3 0 16,2-2-272-16,2 6 160 0,-2-2-160 0,1 7 128 15,0 3-128-15,1 2 0 0,3 1 144 0,-4 5-144 16,1 0 0-16,1 5 128 0,1-2-128 0,0 5 0 15,0 4 0-15,-1 3 0 0,0 1 0 0,1 1 0 0,1 4 0 0,1 3 0 16,2 1 0-16,6 3-128 0,0 0-224 0,-4 5-32 16,-1 3-16-16,4 4 0 15,1 2-1312-15,1 2-256 0,2 2-48 0,0 1-9712 16,1 1-1952-16</inkml:trace>
  <inkml:trace contextRef="#ctx0" brushRef="#br0" timeOffset="13630.23">16345 12921 12895 0,'-10'12'576'0,"10"-12"112"0,-5 5-560 0,3 2-128 16,-3-2 0-16,5-5 0 0,-6 0 2480 0,0-2 464 15,-2-7 80-15,0 0 32 0,0-6-1440 0,-2-3-272 0,-2-2-64 0,1-8-16 16,-2-4 96-16,0-6 32 0,-2-4 0 0,1-5 0 16,-1-3-432-16,4-2-96 0,5-3-16 0,5 2 0 15,6 5-80-15,2-1 0 0,5 5-16 0,5-1 0 16,-2 5-112-16,4 3-32 0,4 1 0 0,10-8 0 16,-2 15-224-16,-11 11-32 0,7 0-16 0,-2 4 0 15,3 8-208-15,3 2-128 0,-1 8 160 0,2 6-160 16,1 8 160-16,1 6-160 0,2 1 160 0,-2 7-160 15,-1 2 0-15,12 18 0 0,-7-5 0 0,-5-3 0 0,-6-9 0 16,-12-17 0-16,-1 0-128 0,2 1 128 0,1-5-400 0,-1 0 16 16,1-3 16-16,-2-1 0 15,0-1-2736-15,12-4-544 0</inkml:trace>
  <inkml:trace contextRef="#ctx0" brushRef="#br0" timeOffset="14814.54">19546 12045 18015 0,'-2'24'800'0,"0"-16"160"0,1 1-768 0,1-3-192 16,0-6 0-16,0 0 0 0,0 0 640 0,0 0 64 0,0 0 32 0,0 0 0 16,0 0 272-16,0 0 48 0,0 0 16 0,0 0 0 15,0 0 48-15,0 0 16 0,0 0 0 0,0 0 0 16,-4-2-304-16,0-5-64 0,-1 1-16 0,0-3 0 16,-1-7 144-16,1-7 48 0,0-3 0 0,0 0 0 15,0-1-240-15,-3-2-32 0,0-2-16 16,-1-3 0-16,-2-3-96 0,-1-4-32 0,0 1 0 0,0-1 0 15,-3-3-96-15,4 4-32 0,-1 5 0 0,6 3 0 16,-3 3-160-16,4 2-48 0,1 5 0 0,0 4 0 0,2 3-192 0,0 2 176 16,1 3-176-16,1 1 160 0,-2 4-160 0,2 5 0 15,0 0 0-15,0 0 128 0,0 0-128 0,0 0 0 16,0 0 0-16,0 0 0 0,0 0 0 0,3 12 0 16,0-3-144-16,-1 3 144 0,1-3 0 0,0 3 0 15,-2-1-128-15,1-2 128 0,1 1 0 0,-1-3 0 16,-2-7 0-16,2 8 0 0,-2-8 0 0,0 0 0 15,0 8 0-15,0-8 0 0,1 6 0 0,-1-6 0 16,0 0 0-16,0 0 0 0,0 0 0 0,0 0 0 16,0 0 0-16,0 0 0 0,0 0 0 0,0 0 0 15,0 0 0-15,0 0 0 0,0 0 0 0,0 0 0 16,0 0 0-16,0 0 0 0,0 0 0 0,0 0 0 16,0 0 0-16,0 0 0 0,0 0 0 0,0 0 0 15,0 0 0-15,0 0 0 0,0 0 0 0,0 0 0 16,0 0 0-16,-3-7 0 0,1-1 128 0,-1-2-128 15,0 2 0-15,-1-3 144 0,-1 0-144 0,-2-1 0 16,1-2 144-16,-4-2-144 0,3 2 128 0,0 0-128 16,-2 1 160-16,1-1-160 0,-1-4 240 0,3 2-48 0,0 0-16 0,-1 1 0 15,1 0-48-15,1 1-128 0,-1-4 192 16,-6-9-64-16,-1 3 64 0,6 6 0 16,-1-2 0-16,1-1 0 0,-6-1 0 0,1-1 0 0,1-1 0 0,-2 0 0 15,2 1-192-15,1 2 160 0,-1 0-160 0,-1-7 160 16,0 8-160-16,5 2 0 0,2 3 0 0,-2 1 128 15,1 1-128-15,-1 0 0 0,1 0 0 0,0 3 0 16,-3-1 0-16,4 4 128 0,1-3-128 0,0 3 0 16,-1-5 0-16,0 1 0 0,2 2 0 0,2-4 0 0,-1 3 0 0,-3-10 0 15,1 4 0-15,1 4 0 0,1 0 0 0,0 5 0 16,2 7 0-16,0 0 0 0,-1-11-176 0,1 11 48 16,0 0 0-16,0 0 0 15,0 0-864-15,0 0-160 0,0 0-48 0,0 0 0 16,-4 8-1040-16,3 0-192 0,0 3-64 0</inkml:trace>
  <inkml:trace contextRef="#ctx0" brushRef="#br0" timeOffset="15231.21">18711 11550 17503 0,'-15'-3'1552'0,"8"3"-1232"0,-2 0-320 0,1-2 0 0,-1-2 1312 0,2 1 208 0,-3 6 32 0,2-7 16 16,-2-11-384-16,3-4-80 0,-3-4-16 0,2-8 0 15,-2-8-16-15,0-6-16 0,3-2 0 0,2-5 0 16,1-3-64-16,7-3-16 0,1 0 0 0,5 0 0 15,3 2-272-15,5 3-48 0,2 2-16 0,10-20 0 16,0 13-192-16,1 8-32 0,-2 11-16 0,-9 16 0 0,1 7-208 16,0 1-32-16,1 1-16 0,-1 3 0 0,2 4-16 0,-2 6 0 15,0 1 0-15,1 5 0 0,-1 8-128 0,2 6 192 16,2 4-192-16,0 6 192 0,0 3-192 0,1 0 128 16,3 1-128-16,2 0 128 0,0 0-128 0,-2 0 0 15,3-4 0-15,-1 0 0 0,2-1 256 0,-2-5-16 16,1-5-16-16,-4 1 0 0,-2-2-48 0,-2-3-16 15,-5-6 0-15,-3 3 0 0,-1-5-160 0,-1-1 0 16,-3 0 0-16,-1-1-12224 16,-3 0-2368-16</inkml:trace>
  <inkml:trace contextRef="#ctx0" brushRef="#br0" timeOffset="18983.68">27343 12294 14735 0,'0'0'1312'0,"0"0"-1056"0,0 0-256 0,0-6 0 16,0 6 3072-16,0 0 544 0,0 0 112 0,13-4 32 16,-13 4-2672-16,13 2-544 0,-3 1-96 0,-1 1-32 15,-9-4-208-15,9 14-32 0,-1 1-16 0,-1 4 0 0,-2 3 96 0,-1 6 0 16,0 3 16-16,-2 9 0 0,-1 5-128 0,-1 6-16 16,-1 1-128-16,1 0 192 0,-2 1-192 0,-2 1 0 15,-3-2 0-15,4-5 0 0,-3 0 0 0,3-5 128 16,-2 2-128-16,3-6 0 0,-2-3 128 0,3-2-128 15,0-7 0-15,0 0 0 0,-2-5 0 0,2-4 128 16,0-6-128-16,1 1 0 16,1-5-1248-16,-1-7-288 0,9 0-64 0</inkml:trace>
  <inkml:trace contextRef="#ctx0" brushRef="#br0" timeOffset="19267.66">27963 12240 17503 0,'0'0'768'0,"-8"-4"176"0,-3-5-752 0,3 3-192 0,8 6 0 0,-8-4 0 15,8 4 3920-15,0 0 752 0,0 0 160 0,-6 4 32 16,6-4-3856-16,-7 14-768 0,6 1-240 0,0 4 128 16,1 1-128-16,1 6 0 0,0 2 0 0,2 6-128 15,-1 3 128-15,1 11 0 0,-1 3 0 0,-2 5 0 16,-1 1-272-16,1 2 16 0,-2 5 16 0,-2-2 0 31,-1-3-384-31,0-2-80 0,-1-7 0 0,0-4-16 0,-2-6 400 0,3-3 64 0,-1-5 32 0,0-4 0 16,-1-8 224-16,2-2 0 0,0-3 192 0,-1-6-192 15,1 0 0-15,5-9 0 0,-7 4 0 0,7-4 0 16,-9-4-2112-16,3-6-512 16</inkml:trace>
  <inkml:trace contextRef="#ctx0" brushRef="#br0" timeOffset="19701.18">27716 12338 21183 0,'-22'-22'1888'0,"11"8"-1504"15,-2-8-384-15,3 2 0 0,0-1 1056 0,3-1 144 16,2-1 16-16,3-4 16 0,0 2-432 0,4-1-96 16,1 4 0-16,2 0-16 0,3-2-304 0,3 4-64 15,3 0-16-15,4 3 0 0,3-1-176 0,1 1-128 16,4 2 144-16,2 2-144 0,4-1 128 0,-1 4-128 15,1 3 0-15,3 3 144 0,-1-1-144 0,3 7 0 0,0 3 144 0,-2 4-144 16,-2 6 0-16,0 10 0 0,-4 4 0 0,-3 6 0 16,-4 7 0-16,-7 0 0 0,-5 3 0 0,-6 3 0 15,-4 2 0-15,-5-2 0 0,-5-2 0 0,-2 0 0 16,-1-6 384-16,-1 0 16 0,-1-2 0 0,-1-6 0 16,-2-5 336-16,-1-2 64 0,-3 3 16 0,1-7 0 15,0-3-496-15,2-3-80 0,-1-3-32 0,2-1 0 16,0-5-208-16,4 1 0 0,3-7 0 0,-1-4 0 15,3-1 0-15,9 5 0 0,-3-13 0 0,3 3 0 16,3 0-240-16,5 5 64 0,3 4 16 0,5 1 0 16,0 0 160-16,6 3-128 0,3 8 128 0,7 1-128 15,1 6 128-15,5 5 256 0,5 0-64 0,2 7-16 16,1 2-48-16,-1 2 0 0,-5 1 0 0,-5-2 0 16,-3-1-128-16,-8 1 128 0,-2-3-128 0,-3-2 128 0,-4-4-128 15,-1 3 0-15,0-4 144 0,-4-3-144 0,-1-2 0 0,-1-2 0 16,-2-2 0-16,3-1 0 15,-2-5-2128-15,-2-3-352 0,-5-5-64 0</inkml:trace>
  <inkml:trace contextRef="#ctx0" brushRef="#br0" timeOffset="20117.68">28712 11416 25103 0,'0'0'1104'0,"-6"-5"240"0,-1-1-1072 0,7 6-272 0,-3-9 0 0,3 9 0 16,0-7 784-16,0 7 112 0,5-11 0 0,4 2 16 15,1 0-128-15,8-1-16 0,6 0-16 0,2-4 0 16,4 1-16-16,3 0 0 0,2 2 0 0,0 3 0 16,-2 1-256-16,0 3-48 0,-1 4-16 0,-5 0 0 15,-1 3-416-15,-6 2 0 0,-3 3 128 0,-6 5-128 16,-6 1 0-16,-3 5 0 0,-5 4 0 0,-3 0 0 16,-5 4 0-16,-1 1 0 0,-2 1 0 0,-1-4 128 15,1-3 192-15,2-3 16 0,3-2 16 0,2-2 0 0,4 0 288 0,1-1 48 16,2-14 16-16,0 0 0 0,10 8-368 0,5-3-64 15,5-1-16-15,7-8 0 0,3-1-80 0,7-2-32 16,5-3 0-16,7 1 0 0,4-2-144 0,0-2-176 16,2-1 48-16,-3-1 0 15,-2-2-2240-15,-2 1-448 0,-2 2-96 0</inkml:trace>
  <inkml:trace contextRef="#ctx0" brushRef="#br0" timeOffset="20485.59">29495 12385 20671 0,'-14'2'912'0,"3"2"192"0,-3-3-880 0,-1 3-224 0,1 0 0 0,1 1 0 16,1 1 1056-16,12-6 160 0,0 0 48 0,0 0 0 15,-6 4 16-15,6-4 0 0,0 0 0 0,10-1 0 16,4 0-80-16,5-3-16 0,3-3 0 0,3 1 0 16,6-4-48-16,4 2-16 0,6-2 0 0,7 1 0 15,6-3-480-15,3 4-112 0,4-2-16 0,0 3 0 0,-3-1-288 0,-3 1-64 16,-4-2-16-16,-3 2 0 0,-2 0-144 0,-4-2 0 15,-4 3 0-15,-4-2 0 0,-2 3-288 0,-3 2 64 16,-2-1 16-16,-3 0 0 16,-5 1-1648-16,-3 1-320 0,-6-2-64 0,-10 4-13088 15</inkml:trace>
  <inkml:trace contextRef="#ctx0" brushRef="#br0" timeOffset="20768.24">29962 12080 22111 0,'-16'1'976'0,"16"-1"208"0,-7 0-944 0,7 0-240 16,0 0 0-16,13 6 0 0,2-1 2880 0,5-3 512 0,6-4 128 0,5 2 0 15,5-2-2720-15,6 1-544 0,4-1-128 0,7 1 0 16,7 1-128-16,1 1 0 0,1 2 128 0,-2-1-128 16,-6 2 0-16,-1 4 0 0,-4 1 0 0,-2 5 0 15,-4 0 0-15,-6 3 0 0,-6 3 0 0,-6-3 0 16,-4 5 0-16,-5-2 0 0,-6 2 0 0,-5-1 0 15,-6 2 304-15,-4-1 80 0,-4 1 32 0,-2-2 0 16,-5 1 320-16,0-2 64 0,-6 1 16 0,3-2 0 16,-4 1-480-16,0-3-80 0,-1-2-32 0,3-1 0 15,0 2-448-15,2-4-96 0,1-1 0 0,2-6-16 16,2-2-2320 0,1-2-464-16</inkml:trace>
  <inkml:trace contextRef="#ctx0" brushRef="#br0" timeOffset="21085.58">31493 11384 32655 0,'22'-1'1440'0,"-4"2"304"0,2 2-1392 0,2 3-352 15,1 2 0-15,-1 3 0 0,1-2 576 0,-1 6 64 16,0 5 0-16,-2 5 0 0,-2-2-416 0,-4 10-80 16,-4 5-16-16,-4 5 0 0,-1 6-128 0,-5 8 192 0,-7 8-192 0,-6 8 192 15,-5 11-192-15,-5 6 0 0,-3 7 0 0,-2 1 0 16,-3-4-208-16,-1-4-32 0,1-3 0 0,-1-14 0 16,0-10 112-16,2-4 128 0,0-5-208 0,6-8 80 15,0-3 0-15,2-8 0 0,2-7 0 0,4-2 0 31,3-5-560-31,3-8-96 0,1-5-32 0,9-8-13472 0</inkml:trace>
  <inkml:trace contextRef="#ctx0" brushRef="#br0" timeOffset="21351.87">31853 11527 32255 0,'0'0'1424'0,"0"0"304"0,0 0-1392 0,0 0-336 16,0 0 0-16,6 11 0 0,1 2 560 0,-5 7 32 15,-2 2 16-15,0 5 0 0,-2 3-400 0,-3 6-80 16,-3 3 0-16,-2 7-128 0,-4 6 160 0,-3 5-160 16,0 9 128-16,-2 5-128 0,-3 6 0 0,-1 7 0 15,0-3 0-15,2-1 0 16,0-6-464-16,5-6-80 0,2-8-16 0,-2-8 0 0,5-10 208 0,2-6 32 15,2-5 16-15,1-3 0 0,1-5 32 0,3-5 0 16,2-5 0-16,0-6 0 16,0-7-2176-16,0 0-432 0</inkml:trace>
  <inkml:trace contextRef="#ctx0" brushRef="#br0" timeOffset="21784.96">31613 11448 35007 0,'2'-18'3120'0,"3"0"-2496"0,2-1-496 0,3 1-128 16,1 2 0-16,3-2 144 0,2 5-144 0,1 3 160 16,3-2-160-16,0 1 0 0,0 4 0 0,2-3 0 15,2 2 0-15,0 3 0 0,-1-3 0 0,6 6 0 16,2 2 0-16,1 2 160 0,-2 5-160 0,1 2 160 15,-3 6-160-15,-3 5 0 0,-2 4 0 0,-3 7 0 16,-2 6-128-16,-4 7-16 0,-4 4 0 0,-4 7 0 0,-2 6-48 0,-5-2 0 16,-5 3 0-16,-2-6 0 0,-2-8 192 0,0-2 0 15,0-7 0-15,-2-1-128 0,-2-2 784 0,-1-4 176 16,2-2 16-16,-1-6 16 0,-1-1-256 0,-2-2-48 16,0-7-16-16,0-3 0 0,1 0-400 0,2-5-144 15,1-1 0-15,3-3 144 0,-1-1-432 0,11-1-96 16,0 0 0-16,0 0-16 0,-8 0 112 0,8 0 32 15,0 0 0-15,0 0 0 0,0 9 256 0,3 1 0 16,6 3 0-16,3 4 0 0,2 3 0 0,4 5 0 16,3-2 0-16,2 4 144 0,2 0-144 0,2-2 128 15,0 1-128-15,-2-4 128 0,-2 1-128 16,-3-2 0-16,0 0 0 0,-5-4 0 16,-2-6-704-16,-3 2 0 0,-3-2-16 0</inkml:trace>
  <inkml:trace contextRef="#ctx0" brushRef="#br0" timeOffset="22221.18">32506 10882 35007 0,'0'0'3120'0,"0"0"-2496"0,0 0-496 0,0 0-128 0,0 0 416 0,0 0 64 15,-5 10 16-15,0 2 0 0,0 4-224 0,-1 6-32 16,-2 2-16-16,1 5 0 0,-2 1 176 0,-1 0 48 16,-3-3 0-16,0 2 0 0,-1 0-176 0,1-3-16 15,2 0-16-15,0-3 0 0,0-2-48 0,2-2 0 16,2-3 0-16,3-1 0 0,-1-2 96 0,1-4 16 15,4-9 0-15,0 0 0 0,0 0 48 0,0 0 16 16,0 0 0-16,0 0 0 0,6-14 176 0,1-4 32 16,0-3 16-16,2-1 0 0,2-5-208 0,-3-1-32 15,3-5-16-15,-1-3 0 0,0-9-144 0,0 3-48 16,2 3 0-16,-2 3 0 0,-1 3-144 0,-2 8 0 0,-2 3 0 0,0 8 0 16,-2 3 0-16,-3 11 0 0,0 0 0 0,0 0 0 15,-9 16 0-15,-2 7 0 0,-3 9-160 0,-4 3 160 16,-4 4-368-16,2 1 32 0,-3 1 0 0,3-4 0 31,3-5-1136-31,11-15-240 0,1 1-32 0,1 2-16 16,0-1-656-16,2 1-128 0,0-3-16 0</inkml:trace>
  <inkml:trace contextRef="#ctx0" brushRef="#br0" timeOffset="25688.46">15756 16209 14735 0,'-3'-11'1312'0,"2"-3"-1056"0,1-3-256 0,1 1 0 16,0 1 2720-16,3-1 480 0,1 0 112 0,0 3 16 15,-2 0-2224-15,2 1-432 0,0 3-96 0,-5 9 0 0,0 0-224 0,0 0-32 16,0 0-16-16,0 0 0 15,0 0-128-15,0 0-32 0,-1 14 0 0,-3 11 0 0,0 7-144 0,-2 7 0 16,-3 6 0-16,-1 8 0 0,-3 11 0 0,-2 4-144 16,-2 7 144-16,-1 12-160 0,-2 3 160 0,-2 3-128 15,0 2 128-15,-3 4-128 0,0-1 128 0,1 1 0 16,0-1 0-16,-2 0-128 0,1-5 416 0,-1 0 96 16,0-2 0-16,0-2 16 0,0-2 432 0,1-2 64 15,0-3 32-15,-2 0 0 0,-1 4-288 0,0-3-48 16,2-4-16-16,0-1 0 0,1 3-256 0,1-4-64 15,1 3-16-15,5-4 0 0,4-2-112 0,1-3-128 16,2-1 176-16,2 0-176 0,1-3 0 0,2-3 0 16,0-3 0-16,2-5 0 0,0-9 0 0,3-2 0 0,0-9 0 15,1 0 0-15,0-8 0 0,1-1 0 0,-1-1 0 0,0-4 0 16,-1-6-144-16,1-4 16 0,-2 1 0 0,2-13 0 16,0 0-144-16,0 0-32 0,0 0 0 0,-7 0 0 31,0-4-528-31,1-6-128 0,0-4 0 0,-1-4-9120 0,1-5-1824 0</inkml:trace>
  <inkml:trace contextRef="#ctx0" brushRef="#br0" timeOffset="26105.15">14268 18434 35007 0,'-15'4'3120'0,"6"1"-2496"15,0 6-496-15,3 3-128 0,0 1 0 0,2 8 144 16,3 1-144-16,2 9 160 0,3 4-416 0,-2 3-96 16,3 8-16-16,2-2 0 0,-1 2 368 0,4 2-176 15,-1 0 176-15,1 3-128 0,2-1 128 0,0 1 0 16,2 3 0-16,2-3 0 0,1-1 0 0,2-3 0 15,-1-1 160-15,4-1-160 0,1-6 192 0,2-1-64 16,2-1-128-16,2-3 192 0,3 1 80 0,3-1 16 0,5-1 0 0,-1-4 0 16,2-2 96-16,0-7 0 15,-2-4 16-15,2-3 0 0,2-5 96 0,3-4 16 0,2-7 0 16,5-7 0-16,6-3-64 0,1-9 0 0,2-7 0 0,1-6 0 16,2-6-80-16,-1-6-32 0,3-3 0 0,6-4 0 15,2-3-144-15,0-2-48 0,-3-8 0 0,1 1 0 16,-4 1-144-16,1 2 0 0,-1 2 144 0,2 6-144 15,2 3 0-15,-3 1 0 0,-6-5 0 0,-1 2 0 32,-6 3-816-32,-5-2-128 0,-5 1-16 0,-5-2-16816 0</inkml:trace>
  <inkml:trace contextRef="#ctx0" brushRef="#br0" timeOffset="26873.01">10651 11206 32255 0,'0'0'2864'0,"4"-2"-2288"16,1 1-576-16,1 2 0 0,2 1 832 0,1 3 64 15,-4 1 16-15,1-3 0 16,-6-3-1488-16,4 8-320 0,-4-8-48 0,0 0-16 0,0 0 1200 0,0 0 224 15,-18 6 48-15,-1-3 16 0,-5-1-128 0,-5 0-16 16,-8-2-16-16,-8-2 0 0,-9 0-240 0,-5-3-128 16,-2-4 128-16,-1 1-128 0,-8-3 0 0,-5 3 0 15,-4-2 0-15,-7 2 128 0,-5-2 0 0,2 3 0 0,0-4 0 0,-1 5 0 16,-3-3 0-16,4 0 0 0,-1-3 0 0,7 3 0 16,6 0 112-16,6 4 16 0,3 0 16 0,2-2 0 15,-2 1-144-15,5 1-128 0,5-4 192 0,6 4-192 16,3-3 0-16,4 4 0 0,2 1 0 0,3 1 0 15,5 2 0-15,0 0 0 0,2-1 0 0,1 0 0 16,1 0-304-16,3-1 48 0,1 1 0 0,3-3 0 31,6-2-1040-31,4 1-208 0,3-2-32 0,0 1-13232 0</inkml:trace>
  <inkml:trace contextRef="#ctx0" brushRef="#br0" timeOffset="27256.62">9329 10215 32255 0,'2'-9'2864'0,"-2"9"-2288"16,0 0-576-16,0 0 0 15,0 0-256-15,0 0-176 0,7 10-16 0,-6 3-16 0,-6-2 464 0,-7 5 0 16,-2 0-128-16,-5 3 128 0,-5 0 128 0,-5 5 64 16,-4-1 0-16,-5 1 16 0,-4 6 736 0,-5-2 144 0,-5 5 16 0,-5 0 16 31,-11 1-1696-31,3 0-320 0,2-3-80 0,0 5-16 0,2 2 816 0,3-1 176 0,2-2 0 0,0-1 0 16,-2 2 0-16,3-3 0 0,3-1 0 0,5 1 0 15,6-3 0-15,6 1 0 0,3-3 0 0,6 0 0 16,5-1 832-16,6-1 128 0,4-3 32 0,8 1 0 31,4 0-1616-31,8-1-320 0,6 3-64 0,8-1-16 0,6-6 832 0,9 3 192 0,9 1 0 0,10 0 0 16,10-2 0-16,2-2 0 0,4 0 0 0,2 3 0 15,4 3-304-15,5 1-16 0,6 2 0 0,-2-2-13456 16</inkml:trace>
  <inkml:trace contextRef="#ctx0" brushRef="#br0" timeOffset="34678.58">7150 17414 14047 0,'-20'3'624'0,"8"-2"128"0,0 0-608 0,-1-1-144 0,-2 0 0 0,1-1 0 16,1 0 1536-16,1-2 256 0,1 0 64 0,1 1 16 0,-2 0-720 0,4 0-160 15,-1 1-32-15,9 1 0 0,0 0-448 0,-11 1-112 16,3 1-16-16,-1-1 0 0,0 0 240 0,9-1 32 16,0 0 16-16,-9 5 0 0,9-5 96 0,-9 3 32 15,9-3 0-15,0 0 0 0,0 0-192 0,0 0-32 16,0 0-16-16,0 0 0 0,0 0-240 0,0 0-64 15,3-13 0-15,3 0 0 0,4-1-96 0,3-2-32 16,1-3 0-16,4-3 0 0,4 1 0 0,5-1 0 16,4-2 0-16,3-4 0 0,3 3-128 0,5-6 160 15,2-3-160-15,2-1 160 0,1-1 16 0,3-1 0 16,-1 0 0-16,7-4 0 0,3-1 48 0,3 3 16 16,4-2 0-16,1-1 0 0,1 0-112 0,-2 0-128 0,-1-5 176 15,3 0-176-15,5 1 128 0,3-3-128 0,7-1 0 0,1 2 0 16,-4-4 0-16,2-2 0 0,2-1 0 0,6-3 0 15,7 0 0-15,-3-1 0 0,-5 1 0 0,1-4 0 16,3 1 128-16,5-2-128 0,0 4 0 0,-3-1 0 16,-2-2 0-16,1 3 0 0,3 2 0 0,-1 1 0 15,0 0 0-15,-5 1 0 0,1 1 128 0,2 2-128 16,4 1 0-16,-2 0 0 0,-2-2 128 0,0-2-128 16,0-1 0-16,4 1 128 0,6-2-128 0,-3 0 0 15,-5-2 0-15,5-3 0 0,3 2 0 0,0-2 0 16,-2 0 128-16,0 2-128 0,-2-2 0 0,2 5 0 15,3-2 0-15,-4 1 128 0,-7 3-128 0,-3 2 0 16,1-1 0-16,1 2 0 0,1 1 0 0,-2 1 0 16,-1-1 128-16,-4-1-128 0,1-1 0 0,4 1 0 15,4 0 0-15,-2-1 0 0,-7-3 0 0,0 3 0 0,6 0 144 0,0 0-16 16,2 1-128-16,-3-1 192 0,-6-1-192 0,1 2 0 16,1 2-144-16,2 1 144 0,1-2 0 0,-3 3 0 15,-4 2 0-15,0-1 0 0,0 2 0 0,1 1 0 16,3 5 176-16,-3-3-48 0,-6-4-128 0,-1 3 192 15,1-3-64-15,2 4 0 0,5-3 32 0,-2 4 16 16,-3-4 0-16,2 1 0 0,0-2-48 0,4 3 0 16,3 1 0-16,-1-5 0 0,-2-3-128 0,2-1 160 15,-2 3-160-15,6-3 160 0,4 1-160 0,-5 2 0 16,-4 1 0-16,0-2 0 0,-2-4 0 0,-1 5 0 16,7 1 0-16,-7-2 0 0,-4 0 0 0,2 2 0 0,0-1 128 0,2-2-128 15,4 2 0-15,-3 1 0 0,-2-3 0 0,1 2 128 16,-1 2-128-16,4-2 0 0,1 0 0 0,0-1 0 15,0 0 0-15,-1-1 0 0,-1 2 0 0,6-2 0 16,1 1 0-16,1-2 0 0,-4 1 0 0,0 3 0 16,0 0 0-16,4-1 0 0,4 0 128 0,-6 1-128 15,-2-2 0-15,0 4 0 0,0-5 0 0,4 1 0 16,1 0 0-16,-2 2 0 0,-4-5 0 0,2 0 0 16,2 4 0-16,0-2 0 0,1 2 0 0,0-3 0 15,1-2 144-15,3-1-144 0,4 3 160 0,-2-1-160 16,0-2 160-16,2-1-160 0,0 0 160 0,2 2-160 15,1 3 128-15,-1 0-128 0,-2-4 0 0,0 3 0 16,4 3 128-16,-4-3-128 0,-1-2 0 0,1 1 0 16,-2 0 0-16,0 1 0 0,2 2 0 0,-3 0 0 15,-7-3 0-15,2 2 128 0,6 3-128 0,-2-2 0 16,-3-4 0-16,0 1 128 0,-1-1-128 0,4 3 0 0,5 5 176 0,-4-5-176 16,-5-2 192-16,0 1-192 0,2 1 0 0,1 2 0 15,2-4 0-15,-4 1-144 0,-5 2 144 0,-2 0 0 16,0 5 0-16,1-4 0 0,2-2 0 0,-3 2 0 15,-7-3 0-15,1 3 128 0,2 1 0 0,4-1 16 16,5 0 0-16,-4 2 0 0,-3-3-144 0,2 1 0 16,2 3 0-16,6-3 0 0,-3-1 0 0,-1 4 0 15,-5-4 0-15,3 2 0 0,4 2 0 0,0-5 0 16,-1-1 0-16,-4 4 0 0,-5 0 0 0,1 0 0 0,2-1 0 0,1 1 0 16,-1 1 0-16,-4 0 0 0,-3 2 0 15,0 2 0-15,2 4 0 0,1 1 0 0,1-4 0 0,-5 2 0 16,-5 2 0-16,-1-1 0 15,0-2 0-15,2 2 0 0,3-1 0 0,-2-1 0 0,0 2 0 0,-2 1 0 16,-3-2 0-16,0 1 0 0,1 2 0 0,2 1 0 16,-3-1 0-16,-3-1 0 0,-8 6 0 0,-1-1 0 15,-1 0 0-15,-1 0 0 0,-1-1 128 0,0 3-128 16,-2 2 0-16,-1 0 0 0,0 2 0 0,-5 0 0 16,-3 3 0-16,-1 2 128 0,-1-3-128 0,-1 3 128 15,1-1-128-15,-3 3 0 0,0 0 0 0,1 2 0 16,-1 1 0-16,-3 1 0 0,-3-2 128 0,0 2-128 15,-3 2 0-15,-2 0 0 0,-3 3 144 0,-3 1-144 16,-2 2 128-16,-1 0-128 0,-1 2 160 0,1 0-160 16,-2 0 128-16,0 1-128 0,-1 2 0 0,-3-2 0 0,0-1 176 15,-1 1-176-15,-1 0 192 0,-2 3-192 0,0-2 128 0,-11 3-128 16,7-2 0-16,-7 2 0 0,0 0-192 0,0 0-80 16,0 0-32-16,0 0 0 15,-13-4-1424-15,-6 4-304 0,-5 3-48 16</inkml:trace>
  <inkml:trace contextRef="#ctx0" brushRef="#br0" timeOffset="38481.65">11657 3478 4607 0,'3'-5'400'0,"0"-4"-400"15,-2 2 0-15,3-7 0 0,-1 2 2528 0,-1 6 416 16,-2 1 96-16,0-3 16 16,-2 2-1760-16,0-2-336 0,2 8-80 0,0 0-16 0,0 0 32 0,0 0 0 15,0 0 0-15,0 0 0 0,0 0-576 0,0 0-128 16,0 0 0-16,-1 10-16 0,-1 4-176 0,2 5 0 15,2 4 0-15,0 7 0 0,1 3 160 0,2 20 0 16,1 2 0-16,-1 3 0 0,2 9-160 0,-4-17 0 16,0 9 0-16,-2 2 128 0,-1 3-128 0,-1 1 0 15,-2 0 144-15,0 1-144 0,-2-5 128 0,-2-2-128 16,0-9 160-16,-1-3-160 0,-1-3 272 0,1-9-32 16,1-6-16-16,0-6 0 0,2-5 720 0,0-8 144 15,1-5 16-15,4-5 16 0,-2-5-160 0,2-9-48 16,1-5 0-16,2-6 0 0,-1-7-464 0,2-6-80 15,0-7-32-15,1-2 0 0,0-7-336 0,5-7 144 16,0-2-144-16,4-3 0 0,3 0 128 0,3 7-128 16,3 5 0-16,4 2 0 0,2 5 0 0,16-14 0 15,-4 18-192-15,-13 19 48 0,3 3 144 0,-1 6-128 0,0 4 128 16,-4 0-128-16,-1 9-64 0,-4 3-16 16,-4 4 0-16,-5 9 0 15,-3 7-176-15,-4 8-48 0,-5 5 0 0,-5 6 0 0,-6 5 256 0,-6 4 176 0,-3 0-208 0,-4 1 80 16,-4-7 128-16,-1-4 0 0,1-4 0 0,-12 10 0 15,7-10 0-15,13-19 0 0,0-3 128 0,0-2-128 16,1-4-240-16,2-6-112 0,1-5-32 0,2-3-12640 16</inkml:trace>
  <inkml:trace contextRef="#ctx0" brushRef="#br0" timeOffset="38814.05">12371 3622 23903 0,'0'0'1056'0,"0"11"224"0,-2-3-1024 0,1 6-256 15,0 1 0-15,-2 3 0 0,1 2 176 0,-2 2-16 16,0 1 0-16,0 4 0 0,0 3 272 0,-1 1 48 16,-1 3 16-16,0 3 0 0,-1 3-192 0,1 1-48 15,0-2 0-15,0 1 0 0,3-5-256 0,-1-3 160 16,0-4-160-16,3-6 128 0,-2-4 0 0,3-4 0 15,3-7 0-15,-3-7 0 0,0 0 464 0,0 0 96 16,6-5 16-16,3-8 0 0,1-4 16 0,3-4 16 16,2-7 0-16,-1-2 0 0,1-7-480 0,4-2-80 15,2-2-32-15,2 3 0 0,1 3-144 0,-1 2 0 16,2 5 0-16,2 2-176 0,0 4 176 0,-1 2 0 0,-2 3 0 16,-1 2-128-16,-2 5 128 0,-2 2-192 15,-3 4 192-15,-1 1-192 16,-3-1-1696-16,-1 4-352 0,6 6-64 0,-10 1 0 0</inkml:trace>
  <inkml:trace contextRef="#ctx0" brushRef="#br0" timeOffset="39114.29">13091 3614 10127 0,'0'0'896'15,"-6"7"-704"-15,0 3-192 0,-2 3 0 0,-1 4 2880 0,-1 7 560 16,-3-1 96-16,2 4 32 0,-3 2-2336 0,0 2-464 15,-1 2-80-15,-1-1-32 0,5-1-240 0,2 2-48 16,1 2-16-16,3-3 0 0,3-7-64 0,2 0-16 16,6-6 0-16,3-2 0 0,4-6 448 0,1 2 96 15,2-8 16-15,3-2 0 0,3-3-192 0,1-5-48 16,1-3 0-16,1-3 0 0,-2-5-144 0,-1 0-48 16,-4-3 0-16,-4 0 0 0,-2-3 96 0,-2 2 16 15,-3-3 0-15,-3 1 0 0,-4-1-80 0,-3 2-16 16,-2-2 0-16,-3 4 0 0,-3 5-96 0,-2 0-32 15,-1 0 0-15,-1 2 0 0,1 4-288 0,-3 4 128 16,3 1-128-16,0 1 0 16,1 2-256-16,0 2-144 0,0 1-48 0,0 1-10752 15,1 2-2144-15</inkml:trace>
  <inkml:trace contextRef="#ctx0" brushRef="#br0" timeOffset="39348.28">13600 3579 28559 0,'2'9'2544'0,"0"5"-2032"0,-1 3-512 0,1 4 0 15,1 8 864-15,-2 5 80 0,-1 2 16 0,-1 3 0 16,-5 1-528-16,-1 3-112 0,0 1 0 0,-6 1-16 0,-2 2-80 0,-1 1-16 16,0-2 0-16,-2 1 0 0,-2-5-208 0,2-8 176 15,1-3-176-15,-7 8 160 0,0-6-160 16,9-12 0-16,1-4 144 0,-1-3-144 0,-1-1-256 0,2-8-112 15,2 0-16-15,1-6-9552 16,3-3-1904-16</inkml:trace>
  <inkml:trace contextRef="#ctx0" brushRef="#br0" timeOffset="39513.26">13260 3252 28559 0,'-11'-8'2544'0,"11"8"-2032"16,-6-1-512-16,0-3 0 0,3-2 1024 0,-1 1 96 16,0 2 32-16,0 0 0 0,-1-3-944 0,0 1-208 15,1-1 0-15,0-3 0 16,-1 2-656-16,2-4-144 0,0 5-32 0,0-3-12848 0</inkml:trace>
  <inkml:trace contextRef="#ctx0" brushRef="#br0" timeOffset="39864.92">13782 3694 19343 0,'0'0'848'0,"8"4"192"0,5 3-832 0,5-4-208 0,0-3 0 0,2 2 0 0,4-1 1872 0,3-1 336 15,1-1 64-15,0-2 16 0,1-6-1680 0,-1 2-336 16,-3-6-64-16,3-2-16 0,-5-2 32 0,3-6 0 16,-11 3 0-16,-6 1 0 0,-4 2 192 0,-5 6 32 15,-5-1 16-15,-1 0 0 0,-3 3-32 0,-4 0-16 16,-5 4 0-16,-3 5 0 0,-6 5-192 0,-4 8-32 16,-2 2-16-16,-4 5 0 0,-1 4-48 0,0 7 0 15,1-2 0-15,3 5 0 0,1 6 176 0,4-2 16 16,3 0 16-16,7-1 0 0,5-3-80 0,7-2 0 15,5-4-16-15,6 1 0 0,5-5-240 0,6-2 0 16,4-5 128-16,5-4-128 0,6-4-256 0,1-5-112 16,9-4-16-16,3-6-9920 15,5-3-1984-15</inkml:trace>
  <inkml:trace contextRef="#ctx0" brushRef="#br0" timeOffset="40152.33">15242 3514 23439 0,'0'0'1024'0,"0"0"240"0,-2-5-1008 0,-2-3-256 0,-1 4 0 0,5 4 0 15,0 0 640-15,-5-2 64 0,-6 1 32 0,-1 2 0 0,-5 1 272 0,-1 3 48 16,-7 6 16-16,-2 4 0 0,-1 1-336 0,3 5-64 15,-2 0-16-15,3 3 0 0,1 3-224 0,4-1-48 16,3 2-16-16,4-4 0 0,2 1-240 0,0 6-128 16,5-3 128-16,3-12-128 0,2-1 0 0,5 1 0 15,4-5-192-15,4 1 64 0,4-6-224 0,4 0-32 16,5-3-16-16,5-2 0 16,8-2-1040-16,4-4-208 0,4-2-32 0</inkml:trace>
  <inkml:trace contextRef="#ctx0" brushRef="#br0" timeOffset="40365.87">15897 2800 30751 0,'0'0'1360'0,"0"0"288"0,0 0-1328 0,0 15-320 15,1 1 0-15,-2 3 0 0,-4 8 416 0,-2 5 16 0,-4 3 0 0,-2 7 0 16,-2 3 368-16,-3 6 80 15,-4 1 16-15,0 4 0 0,-4 1-512 0,2 5-112 0,-3 4-16 0,1 2 0 16,-1 0-256-16,0 1-176 0,2-3 32 0,1 0 0 31,2 0-2704-31,0-10-544 0,2-2-96 0</inkml:trace>
  <inkml:trace contextRef="#ctx0" brushRef="#br0" timeOffset="40531.92">15445 3693 37727 0,'37'-5'1664'0,"-14"4"352"0,9-2-1616 0,12 1-400 16,10 2 0-16,3 0 0 0,3-2 320 0,3 1 0 15,1-1-16-15,-4-1 0 16,-1 1-960-16,-3-6-192 0,-5-1-48 0,-1-4-15456 16</inkml:trace>
  <inkml:trace contextRef="#ctx0" brushRef="#br0" timeOffset="40916.29">18450 2641 19343 0,'-19'-5'1728'0,"14"2"-1392"0,3-3-336 0,2 6 0 16,0 0 880-16,0 0 96 0,5-4 32 0,4 3 0 15,2 2-192-15,2 5-48 0,0 2 0 0,1 8 0 16,1 6-96-16,0 7-32 0,2 2 0 0,-3 9 0 16,-2 5-320-16,-3 10-64 0,-4 8 0 0,-5 4-16 15,-5 5-112-15,-9 38-128 0,-4-6 176 0,-5-8-176 16,-3-3 0-16,-6-7-192 0,-1-3 0 0,9-36 0 16,-7 1-784-16,0 0-160 0,-1-7-16 0,1-4-6608 15,3-4-1328-15</inkml:trace>
  <inkml:trace contextRef="#ctx0" brushRef="#br0" timeOffset="41300.33">18190 3441 6447 0,'15'4'272'0,"-7"-2"80"0,2-1-352 0,1 0 0 16,2 3 0-16,7 1 0 0,-1 4 4336 0,-1 1 784 16,-1 1 176-16,1 0 16 0,-1 1-3744 0,-5-5-752 15,0 0-160-15,1-3-16 0,0 0-400 0,0-1-80 16,1-2-16-16,0 0 0 0,0-2-144 0,0-2 192 15,0-1-192-15,1 2 192 0,0 1-192 0,0-1 128 0,1 2-128 0,-2 3 128 16,-2 1 128-16,1 6 0 0,-2-1 16 0,5 10 0 16,-5 2 208-16,-3-5 32 0,-1 0 16 0,2 3 0 15,0 2-80-15,0 0-32 16,1 1 0-16,3-3 0 0,1-3-80 0,2-2-16 16,2-3 0-16,3 1 0 0,-2-4 256 0,6 0 32 0,2-5 16 0,-1-3 0 15,2-5-48-15,11-6-16 0,-22 6 0 0,2-5 0 16,-1 1-256-16,-1-4-48 0,-3-2-16 0,-3-1 0 15,-2-1 32-15,-4-4 16 0,-2-2 0 0,-5-7 0 0,-5 3 224 0,-2 2 64 16,-3 4 0-16,0 5 0 0,-5 2-112 0,1 6-16 16,-2 7 0-16,-2 2 0 0,-2 6-240 0,-1 4-48 15,-2 3-16-15,2 0 0 0,0 8-144 0,2-3 0 16,2-1 0-16,4-2 0 0,4-2-288 0,1 0-32 16,2-1-16-16,4-4 0 15,4-9-2064-15,0 0-416 0,6 0-64 0,6-5-13584 16</inkml:trace>
  <inkml:trace contextRef="#ctx0" brushRef="#br0" timeOffset="42083">20838 3265 11055 0,'-6'-18'976'0,"5"10"-784"16,1-4-192-16,0 1 0 0,1 3 3984 0,2 1 752 15,-3 7 160-15,0 0 32 0,0 0-3760 0,0 0-736 16,3 8-160-16,-3 6-16 0,-4 2 0 0,-1 14 0 15,-4 3 0-15,-1-4 0 0,-1 6 0 0,-3 6 0 16,-2 6 0-16,-12 26 0 0,-3-5-64 0,14-22-16 16,-5 6 0-16,0-1 0 0,2 0-176 0,2-7 160 15,2-6-160-15,2-5 160 0,2-3-32 0,2-9 0 16,4-4 0-16,5-4 0 0,-2-7 528 0,3-6 112 16,0 0 0-16,15-14 16 0,3-6 64 0,-3 1 16 15,4-7 0-15,6-4 0 0,0-5-496 0,2-3-112 16,2-4 0-16,1-5-16 0,0-5-240 0,0 1 144 15,1 3-144-15,-1 5 128 0,-4 5-128 0,-1 6 0 16,-2 6 0-16,-2 6 0 0,0 5 0 0,-3 5 0 16,-4 7-192-16,2 8 192 0,-6 9-256 0,-7 4 64 15,-1 9 0-15,-7 18 16 0,-6 6 176 0,-1-13-208 16,-3 8 80-16,-5 1 128 0,-3 4-128 0,-1-1 128 16,0-6 0-16,1-3 0 0,2-10 0 0,5-3 0 0,2-6 0 15,4-7 0-15,3-3 0 0,7-12 240 0,0 0-64 16,7-9-16-16,4-5 80 0,13-14 16 0,6-6 0 0,-8 6 0 15,6-3-256-15,2-7 176 0,3-6-176 0,0-5 160 16,1 1-160-16,2 0 0 0,-1 3 0 0,1 7 0 16,-1 7 0-16,-2 5 0 0,-1 8 0 0,-1 9 0 0,-2 3-208 0,-1 8 80 15,-6 7 128-15,-1 8-208 0,-3 4 208 0,0 24 0 16,-11 1 0-16,-4-11 0 0,-6 7 0 0,-4 6 0 16,-7 5 0-16,-3-1 0 0,-1 0 0 0,1-3 0 15,0-4 0-15,3-2 160 0,3-10-320 0,2-5-64 16,6-4-16-16,2-6 0 15,4-7-2096-15,3-4-416 0,3-10-96 0,4-4-16 0</inkml:trace>
  <inkml:trace contextRef="#ctx0" brushRef="#br0" timeOffset="42366.34">22111 3435 30575 0,'-16'10'1344'0,"7"-2"304"0,-4 0-1328 0,-2 7-320 15,-4 4 0-15,-5 9 0 0,-6 1 640 0,-1 5 64 0,-4 1 16 0,0 3 0 16,-1-1 48-16,3 1 0 0,1 2 0 0,7-3 0 16,3-1-544-16,7-2-96 0,5-7-128 0,5-3 176 15,3-4-176-15,8-6 0 0,5-1 0 0,7-7 128 16,6-2-128-16,5-8 128 16,4-1-128-16,5-1 128 0,3-8 48 0,1-1 0 0,-1-3 0 0,-3-4 0 15,-3 1 16-15,-3-5 16 0,-5 2 0 0,-6 0 0 16,-3-5 48-16,-8 0 16 0,-6-1 0 0,-5-3 0 15,-5 0 48-15,-5 3 0 0,-3 4 0 0,-5 1 0 16,-5 2-192-16,-4 5-128 0,-4 4 192 0,-1 5-192 16,-1 3-992-16,1 0-304 0,1 6-64 0,4 3-9808 15,4 4-1952-15</inkml:trace>
  <inkml:trace contextRef="#ctx0" brushRef="#br0" timeOffset="42684.39">22747 3341 17503 0,'0'0'768'0,"0"0"176"0,0 0-752 0,0 0-192 15,-7 4 0-15,0 1 0 0,-2 0 2720 0,-3 5 512 16,2-1 96-16,-2 4 32 0,-2 2-2576 0,0 0-512 16,-2-2-96-16,2 2-32 0,3 1-144 0,2-1 128 15,0 1-128-15,5-2 128 0,3-1 0 0,4 1-128 16,3 0 192-16,2 1-64 0,4-2 32 0,2 1 0 15,4 0 0-15,0 1 0 0,0-1-160 0,-1 0 0 0,6 3 0 0,-2 0 128 16,-4 0-128-16,0-1 0 16,0 2 0-16,-6 1 0 0,-3 0 320 0,-5 6 16 15,-1-4 16-15,-6 2 0 0,-4 0 544 0,-3 2 128 16,-6-2 0-16,-3 5 16 0,-5-2-320 0,-5 2-64 16,-3-3-16-16,-5 2 0 0,-5-4-352 0,0-1-80 15,2-3-16-15,0-2 0 0,6-4-192 0,4-4-192 0,6-3 48 16,3-3-11456-1,4-7-2288-15</inkml:trace>
  <inkml:trace contextRef="#ctx0" brushRef="#br0" timeOffset="42950.5">23497 2707 32255 0,'-21'6'2864'0,"16"0"-2288"16,3 2-576-16,2 6 0 15,0 4-384-15,0 5-192 0,0 7-48 0,0 6 0 0,0 5 624 0,1 7 0 16,0 3 0-16,2 3 0 0,-1 2 128 0,1 5-128 16,-1 5 192-16,1 4-64 0,0 0 0 0,-2 1 0 15,-2 1 0-15,-2 3 0 16,-1-3-1888-16,-1-11-384 0,0-4-80 0,-3-9-5632 15,-2-2-1120-15</inkml:trace>
  <inkml:trace contextRef="#ctx0" brushRef="#br0" timeOffset="43117.84">23042 3595 32255 0,'28'-4'704'0,"-13"3"160"0,8-1 32 0,5 0 0 0,7 1-720 0,7 1-176 0,10 0 0 0,7 0 0 15,6 0 800-15,1 0 128 0,-1-2 32 0,-3-2 0 32,-2-5-1504-32,-2 1-288 0,-1-5-64 0,6-2-9152 0,-4 0-1808 0</inkml:trace>
  <inkml:trace contextRef="#ctx0" brushRef="#br0" timeOffset="43600.75">24934 2922 28271 0,'0'0'1248'0,"0"0"272"0,3 7-1216 0,2 5-304 0,0 3 0 0,3 4 0 15,-1 4 0-15,1 7 0 0,1 3-176 0,0 4 176 16,-2 1 0-16,1 4 0 0,-5 3 0 0,-2-1 0 15,-2 5 0-15,-5 1 128 0,-1 0 0 0,-6 19 16 16,-2-11 32-16,6-24 0 0,-1-4 0 0,0-1 0 16,-1-5-16-16,4 0 0 0,1-6 0 0,2-3 0 15,0-5 144-15,3-2 16 0,1-8 16 0,0 0 0 0,0 0 496 0,15-9 112 16,4-9 16-16,6-5 0 0,6-7-272 0,-6 3-48 16,8-8-16-16,5-6 0 0,4-2-240 0,2-8-64 15,-4-2 0-15,5 2 0 0,-2 2-32 0,0 6-16 16,2 6 0-16,-1 3 0 0,-1 5-272 0,1 3 0 15,-2 5 0-15,-4 3 0 16,-3 3-528-16,-3 2-16 0,-3 7 0 0,-5-1-10544 16,-6 5-2112-16</inkml:trace>
  <inkml:trace contextRef="#ctx0" brushRef="#br0" timeOffset="43917.37">26097 3098 32415 0,'0'0'1440'0,"0"0"288"0,0 0-1376 0,0 0-352 0,2 9 0 0,-7 5 0 16,-6 1 272-16,1-1-16 16,-4 3 0-16,-5 2 0 0,-4 3-64 0,-3 3-32 15,-5 2 0-15,-1-1 0 0,-2 7-160 0,-17 17 128 16,4-8-128-16,19-13 128 0,0 2-128 0,3-3 0 0,2 0 0 0,6-6 0 16,3 0 0-16,4-4 0 0,5-3 0 0,3-2 0 15,7-6 128-15,4 0 0 0,3-5 0 0,5-3 0 16,2-5 176-16,3-2 16 0,0-7 16 0,13-11 0 15,-3-4-144-15,-2-2-16 0,-1-1-16 0,-8 10 0 16,-4 0-16-16,1-2 0 0,-3 1 0 0,1 3 0 16,-4 5 32-16,0 1 0 0,-3 5 0 0,-3 3 0 0,2 5-48 15,-8 2 0-15,2 9 0 0,-2 2 0 16,-2 5-128-16,-2 5-176 0,-1 4 48 0,-2 1 0 16,0 3-288-16,-2 12-48 0,1-3-16 0,5-14-15728 15</inkml:trace>
  <inkml:trace contextRef="#ctx0" brushRef="#br0" timeOffset="44187.46">26634 2978 27359 0,'-13'22'1216'0,"7"-8"240"0,-3 5-1168 0,-1 7-288 15,-3 2 0-15,-2 7 0 0,-3 4 768 0,0 1 80 16,-1 1 32-16,-2-2 0 0,-2 3 144 0,2-1 48 15,2-5 0-15,3-5 0 0,0-1-368 0,4-4-80 16,2-4-16-16,4-6 0 0,1-5-224 0,3-3-64 16,2-8 0-16,0 0 0 0,5-6 272 0,4-3 48 15,2-6 16-15,11-11 0 0,2-3-224 0,1 0-48 16,-11 11-16-16,4-3 0 0,3-2-368 0,1-4 144 16,4 2-144-16,1 2 0 0,2 0 0 0,0 4 0 0,-1 5 0 15,6-3 0-15,-3 5-384 0,-3-1 0 0,-4 5 16 0,-2 2 0 31,-5 2-1904-31,-3 3-384 0,0 1-80 0</inkml:trace>
  <inkml:trace contextRef="#ctx0" brushRef="#br0" timeOffset="44483.43">27672 2951 23951 0,'-11'-3'1056'0,"11"3"224"0,0 0-1024 0,0 0-256 16,0 0 0-16,-4 13 0 0,-3 1 1360 0,-4 4 224 16,0 0 32-16,-3 1 16 0,-1 3-688 0,-1 4-144 15,1-3-32-15,-4 10 0 0,-1-4-432 0,-9 14-80 16,4-6-32-16,11-15 0 0,2 2-64 0,-5 8-16 15,6-4 0-15,1-7 0 0,2-4-144 0,4-8 0 16,2 0-192-16,2-3 192 16,0-6-2000-16,0 0-288 0,7 0-48 0,3-4-16 0</inkml:trace>
  <inkml:trace contextRef="#ctx0" brushRef="#br0" timeOffset="44884.18">28131 3011 25791 0,'0'0'2304'0,"0"0"-1856"0,0 0-448 0,0 0 0 16,-7 5 1024-16,-1 4 128 0,-2-3 0 0,-3 5 16 0,-2-1-592 0,-3 4-128 16,-4 3-32-16,-2 1 0 15,1-3-160-15,-2 4-48 0,-2 1 0 0,-1 6 0 0,-1-1-208 0,0-1-160 16,3 3 32-16,0-1 0 0,-1 5 128 0,4-5 256 15,8-2-64-15,5-4-16 0,5-4-176 0,6-5 0 16,7 0 0-16,4-6 0 0,5-1 240 0,4-4 16 16,1-2 0-16,3-5 0 0,2-7 112 0,2-2 16 15,2-6 16-15,-1-1 0 0,0-3 112 0,-2 0 32 16,-3-3 0-16,0 2 0 0,-2-1-128 0,-2 6-32 16,-4 0 0-16,-6 3 0 0,-4 7-208 0,-2 6-48 15,2 0-128-15,-7 6 192 0,0 0-16 0,1 7-16 16,-4 2 0-16,0 6 0 0,-4 10-160 0,-3 3 0 15,2-2-192-15,0 5 192 0,0 2-176 0,4 1 176 16,0-1-128-16,4-2 128 16,3-2-1728-16,3-1-272 0,3-5-48 0,3-2-16 15,-4-8 464-15,8-8 112 0,5 0 16 0,5-6-10880 0</inkml:trace>
  <inkml:trace contextRef="#ctx0" brushRef="#br0" timeOffset="45202.13">28731 2811 28095 0,'-7'11'1248'0,"2"0"256"0,-2 1-1200 0,1 6-304 0,-1 5 0 0,-3 2 0 16,-5 8 656-16,0 3 80 0,1 0 16 0,1 2 0 0,-3 2 32 0,-2 0 16 15,-1-1 0-15,2-3 0 0,2-2-352 0,0-2-64 16,-2-4 0-16,3 0-16 0,-1-4-240 0,5-4-128 15,2-3 160-15,3-3-160 0,2-7 304 0,2 0-48 16,1-7 0-16,0 0 0 0,0 0 144 0,7-3 32 16,4-7 0-16,2-3 0 0,1-6-224 0,2-2-32 15,2-3-16-15,2-6 0 0,2 0 32 0,2-1 16 16,0-3 0-16,2 1 0 0,-2-1-208 0,3 3 0 16,-1 4 0-16,-2 1 0 0,2 5-240 0,-6 5 64 15,-2 4 16-15,-3 1 0 16,-2 3-1008-16,-3 2-208 0,-2 2-32 0,-8 4-14224 0</inkml:trace>
  <inkml:trace contextRef="#ctx0" brushRef="#br0" timeOffset="45954.99">28628 3228 20383 0,'0'0'448'0,"7"-4"80"0,-4-4 32 0,4 2 16 0,0 0-448 0,6-7-128 0,1 2 0 0,0-2 0 0,1-2 1104 0,2-2 208 15,-2-3 32-15,4 2 16 16,0 0-112-16,4 2-32 0,3-1 0 0,-9 4 0 0,5 7-576 0,-2-3-112 15,-1 3-16-15,2 3-16 0,-1 2-224 0,0 4-32 16,3 5-16-16,-2 5 0 0,1 4 160 0,-1 3 16 16,-2 5 16-16,-3 2 0 0,0 6-192 0,-4 0-32 15,-3 3-16-15,0 1 0 0,-5 0-176 0,0 1 128 16,-2-3-128-16,1 0 128 0,1-4-128 0,0-5 0 16,-1-1 0-16,1-2 128 0,0-5-320 0,1-4-80 15,1-4-16-15,3-2-9824 16,1-5-1984-16</inkml:trace>
  <inkml:trace contextRef="#ctx0" brushRef="#br0" timeOffset="46202.78">29926 2983 20271 0,'0'0'1792'0,"-5"-2"-1424"15,5 2-368-15,-6 0 0 0,-2 2 2736 0,0 3 464 0,3 0 112 0,-5 4 16 16,-6 2-2368-16,-3 4-448 0,-4 1-112 0,-1 1-16 16,-2 4 64-16,-1 0 16 0,1 6 0 0,-9 9 0 15,2-1 0-15,7 1 0 0,0-3 0 0,6 0 0 16,2-1-256-16,4-2-48 0,3-3-16 0,6 1 0 16,1-4-144-16,4-1 0 0,2 0 0 0,6-5 0 15,3-3-256-15,3-5 0 0,4 0 16 0,4-5 0 16,3 0-208-16,4-5-32 0,6-2-16 0,0-3-10016 15,-2-7-2016-15</inkml:trace>
  <inkml:trace contextRef="#ctx0" brushRef="#br0" timeOffset="46572.26">30198 3136 33167 0,'0'0'2944'0,"0"0"-2352"16,5 12-464-16,4-3-128 0,3 3 592 0,3 0 112 16,3 1 0-16,2 1 16 0,-2-3-416 0,5-3-96 0,2-1-16 0,3 0 0 15,1-5 320-15,6-2 48 16,-1 0 16-16,1-2 0 0,4-5 0 0,-1 2 16 16,1 0 0-16,1-4 0 0,-2 0-160 0,-1-2-48 15,-3 2 0-15,1-4 0 0,2 2-240 0,-4-2-144 0,-7 0 160 0,-6-1-160 16,-7 2 288-16,-4 0-32 0,-4-3-16 0,-8 2 0 15,-6 2 48-15,-6-1 16 0,-7 2 0 0,-3 4 0 16,-5 3-176-16,-5 3-128 0,-2 3 144 0,-6 5-144 16,4 0 0-16,2 6 0 0,6 2-176 0,2 3 176 15,1 2-128-15,5 2 128 0,3 4 0 0,3 0 0 16,0 7 0-16,5-1 0 0,6 0-144 0,8-5 144 16,7 1 0-16,4-3-128 0,1 0 128 0,8-5 0 0,3-2-240 0,3-4 64 15,1 1 16-15,2-5 0 16,2-2-1136-1,-1-6-240-15,-1-3-32 0,2-3-10288 0,0-6-2064 0</inkml:trace>
  <inkml:trace contextRef="#ctx0" brushRef="#br0" timeOffset="46768.25">28591 2078 49759 0,'0'0'4416'0,"-7"5"-3520"16,4 6-720-16,2 3-176 15,1 8-384-15,0 1-128 0,-1-1 0 0,-4 1-16 16,-4-1-1744-16,-3-3-352 0,0-4-64 0,-6-5-15872 0</inkml:trace>
  <inkml:trace contextRef="#ctx0" brushRef="#br0" timeOffset="47548.5">11241 14656 11055 0,'-13'-2'976'0,"-2"0"-784"0,-4 4-192 0,-2 3 0 16,0 2 1152-16,-4 3 176 0,0 2 32 0,-3 1 16 15,-1-3-1120-15,-2 1-256 0,-4 2 0 0,-2 0 0 16,-3-2-144-16,1 4 0 0,-2-1 0 0,1 4 0 16,-4 1-176-16,4 1-16 0,-1 2-16 0,-1 1 0 31,-2 2-416-31,-5 1-96 0,-1 2-16 0</inkml:trace>
  <inkml:trace contextRef="#ctx0" brushRef="#br0" timeOffset="50940.62">10042 15245 14447 0,'-52'36'640'0,"10"-9"128"0,-6 1-608 0,-5 5-160 0,1 0 0 0,3 2 0 16,3-1 1488-16,1-1 272 0,5 0 48 0,3-1 16 15,4-2-608-15,0 1-128 0,-1-5-32 0,3 1 0 16,0-4-352-16,6-4-80 0,2-2-16 0,4-2 0 16,3-5 160-16,4-1 48 0,5-3 0 0,7-6 0 15,0 0 0-15,0 0 0 0,0 0 0 0,7-6 0 0,6-4-368 0,6 0-64 16,4-3 0-16,4-4-16 0,-1-3-128 0,5 1-32 15,-2 0 0-15,4-1 0 0,1-5-208 0,4 1 0 16,3-1 128-16,4-2-128 0,2 2 0 0,5-5 0 16,4 0 0-16,3-1 0 0,2-2 0 0,3-2 0 15,2-5 128-15,3-3-128 0,3 1 256 0,6-2 16 16,6-1 0-16,-2 0 0 0,0-3 48 0,2-1 0 16,6 1 0-16,3-3 0 0,1 0-80 0,0-2-16 15,-4-5 0-15,5 4 0 0,4 0 0 0,1 1 0 16,-4-4 0-16,-1 0 0 0,2-1-32 0,4 1-16 15,3 0 0-15,-4-3 0 0,-5-1-48 0,2-2-128 16,1 3 192-16,2 0-64 0,3 2-128 0,-1-1 0 0,-3-3 0 0,3 3 128 16,3 5-128-16,1-1 0 0,-6-3 0 15,2-2 0-15,0 3 0 0,3 0 0 0,-1 2 0 0,1-4 0 16,-7-2 0-16,3 3 0 0,6-1 128 0,1-2-128 16,-4 2 0-16,3-4 160 0,-1 1-160 0,2 0 160 15,1 3-160-15,-4 3 128 0,-3 1-128 0,1 1 128 16,1 2-128-16,-2 0 0 0,-2 0 0 0,0 1 0 15,-3 3 0-15,3-1 0 0,0 1 0 0,-2 1 0 16,-5-1 144-16,2-2-144 0,-1-3 160 0,4 1-160 16,5-2 176-16,-4 1-176 0,-4-3 192 0,5-1-192 15,0 1 144-15,3-4-144 0,-1 2 0 0,1-1 144 16,2-3-144-16,2 0 0 0,2-3 0 0,-2 1 0 16,-5-1 0-16,3 6 128 0,2-4-128 0,-3 2 0 15,-2 2 0-15,-2-4 0 0,1 1 0 0,2 0 0 16,0 3 0-16,1 2 0 0,-6-3 0 0,1 3 0 0,3 0 0 0,-1 4 0 15,-2-1 0-15,4 2 0 0,-1-3 0 0,5 2 0 16,5 0 0-16,-3-1 0 0,-2 0 0 0,2-1 0 16,4 0 0-16,-1 2 0 0,-3 0 0 0,2-3 0 15,0-3 0-15,-1 1 0 0,3-1 0 0,-3-1 0 16,-5-2 0-16,3 4 0 0,3-3 0 0,-3 0 0 16,-4-3 0-16,0 2 0 0,2 2 0 0,-1-2 0 15,2 1 0-15,0 0 0 0,-3 2 0 0,3 1 0 16,1-4 0-16,-1 2 0 0,-3 1 0 0,3-2 0 15,3 3 0-15,-2-1 0 0,-1-4 0 0,-1 4 0 16,-2 1 0-16,3-3 0 0,3 1 0 0,-2-3 0 16,-4-1 0-16,4 2 0 0,6 2 0 0,-4 3 0 0,-2-2 0 15,0 2 0-15,-4-1 0 0,6 2 0 0,-2-1 128 0,-4-3-128 16,-9 0 0-16,1 3 0 0,-1 0 0 0,2-2 0 16,1 0 0-16,-7 3 0 0,-2 0 0 0,1 1 0 15,6 2 0-15,-2 0 0 0,-3 3 0 0,-3-1 0 16,-2 3 0-16,5 0 0 0,3-1 0 0,-3 1 0 15,-3 2 0-15,-2-2 0 0,-2-1 0 0,4 7 0 16,3 3 0-16,1-4 0 0,-3-1 0 0,-1 3 0 16,-2-1 0-16,4 1 0 0,3-1 0 0,-3-1 0 15,-2 1 0-15,-3-3 128 0,-3 2-128 0,-1 4 0 16,0 2 0-16,1-3 128 0,-3 0-128 0,-6 0 0 16,-5 3 0-16,-1 1 0 0,-1-3 128 0,0 1-128 15,0-1 0-15,-1 3 0 0,0 2-160 0,-5 2 160 16,-9-1-224-16,1 0 48 0,0 1 16 0,-1 7 0 0,-1 0 160 0,4 3 0 15,-2 0-144-15,0 5 144 0,0-1 0 0,0 0-144 16,-5 1 144-16,-2 3 0 0,-3 3 0 0,0-2-128 16,1 3 128-16,-1 3 0 0,-3-4 0 0,1 4 0 15,-1-2 0-15,0 0 0 0,-5 0 0 0,-1 0 0 16,-2 0 0-16,-1 2 0 0,-2 2 0 0,-2-3 0 16,-4 4 0-16,-3 2 0 0,-3 0 0 0,-2 1-128 15,0 1 128-15,-3 1 0 0,-11-1 0 0,10 2 0 16,-10-2 0-16,7 3 0 0,-7-3 0 0,0 0 0 15,0 0 0-15,7 9 0 0,-7-9 0 0,0 9 0 16,0-9 0-16,-4 14 0 0,-2 1-256 0,-5-1 64 16,0-1 16-16,-6 4 0 0,-3 2-16 0,-5 6-16 15,-11 3 0-15,-7 4 0 0,-7-3 208 0,-4 2-176 0,-5 3 176 0,-1 4-160 16,-2 3 160-16,-5-2 0 0,-6 6 0 0,-4 0 0 16,-7-3 0-16,1 5 0 0,-1 0 0 0,-1 2 0 15,-1-1 0-15,-2 0 128 0,-9-2-128 0,3 2 128 16,0 4-128-16,-1-1 0 0,-4-2 0 0,-2 1 128 15,-2 0-128-15,2 2 0 0,2 1 0 0,-8 2 0 16,-8-5 0-16,1 3 0 0,1 0 0 0,-7 2 0 16,-4 0 0-16,2 1-160 0,-1 2 160 0,-3 2-208 15,-4-2 208-15,3 2 0 0,1 5 0 0,-2 0-144 16,-6 1 144-16,3 3 0 0,3-2 0 0,-2 3 0 16,-2 1 0-16,1 1 0 0,3 2 0 0,-3-1 0 15,-3-4 0-15,2 4 0 0,4 1 0 0,-6-3 0 16,0 1 0-16,-1 3 0 0,1-1 0 0,-2 2 0 15,-2-3 0-15,3 0 0 0,2 0 0 0,-6 1 0 0,-6-2 0 0,3 2 0 16,4-3 0-16,-3 1 0 0,-5 1 0 0,4-1 0 16,5 0 0-16,1-1 0 0,0 0 0 0,5-2 0 15,4-1 0-15,2-6 0 0,-3 2 0 0,4-3 0 16,5 4 0-16,-2-3 0 0,-4 0 0 0,3-2 0 16,4 0 0-16,-1 0 0 0,-7 3-192 0,3 2-16 15,2 0 0-15,-2 0 0 0,-6 3-48 0,3 1-16 16,2 0 0-16,-1-2 0 0,-2 3 80 0,1-2 0 15,-1 2 16-15,3 3 0 0,-4-1 176 0,4 5-160 16,1-2 160-16,1-2-160 0,1 4 160 0,1-2 0 16,-3-1 0-16,3 0 0 0,2-1 0 0,-2-2 0 15,-4-3 0-15,5-1 0 0,3-1 0 0,-3 2 0 16,-6 0 0-16,6-3 128 0,5-1-128 0,1 0 0 0,-8-2 0 0,5-6 128 16,1-1-128-16,3-1 0 0,2 1 0 0,-2-2 0 15,0 0 0-15,4 0 0 0,4 0 0 0,-4-1 128 16,-5-2-128-16,3-3 0 0,6-1 0 0,1 1 0 15,-1-4 0-15,1 3 144 0,-3-2-144 0,10 3 0 16,3-2 304-16,-1 3-48 0,-7-3-16 0,5 0 0 16,4-3-48-16,8 2 0 0,4-4 0 0,-2 1 0 15,-5-3 16-15,2 1 0 0,0 0 0 0,5-1 0 16,4-3-48-16,-1 0-16 0,0-1 0 0,-2-1 0 16,-2-1-144-16,2 2 128 0,1-1-128 0,2 1 128 15,0 1-128-15,-4 0 0 0,-4 2 0 0,1 1 0 16,3 2 0-16,4 2 0 0,0-2 0 0,-6 4 0 15,-6 1 0-15,2-1 0 0,2 1 0 0,3 1 0 16,3 1 0-16,-1 0 0 0,-4-2 0 0,1 2 0 0,2-4 0 0,0 4 0 16,4 1 0-16,0-1 0 0,-1 1 0 0,-3 0 0 15,-4-3 0-15,2 5 0 0,0-1 0 0,3 5 0 16,2 0 0-16,-7 1 0 0,-5 1 0 0,3-1 0 16,2 2 0-16,0 1 0 0,2 3 0 0,-1-3 0 15,-4-1 0-15,3 0 0 0,2 1 0 0,4 0 0 16,4-4 0-16,-1 2 0 0,-3-1 0 0,-3-2 0 15,1-2 0-15,5 0 128 0,2-5-128 0,3 2 0 16,0 2 0-16,-1-1 0 0,-4-1 0 0,0 2 0 16,2 1 0-16,3-2 0 0,3-2 128 0,1 2-128 15,-3 0 128-15,2-2-128 0,-6 2 0 0,5 0 0 16,2 2 128-16,2-4-128 0,2-2 0 0,3-2 0 0,0 0 0 0,0-2 0 16,-3-2 0-16,1-1 0 0,1-1 128 0,4 0-128 15,1-1 0-15,1-1 0 0,3 1 0 0,0-2 128 16,0-1-128-16,-1-1 0 0,-2 1 144 0,4-5-144 15,4 0 176-15,0-4-48 0,3 3 0 0,3-3 0 16,-1 1 0-16,3-1 0 0,2 1 0 0,1 0 0 16,-2-2 0-16,1-3 0 0,-1-2 0 0,2 0 0 15,-2-2-128-15,2 1 192 0,2-1-192 0,4-2 192 16,1-1 0-16,4 0 0 0,1-1 0 0,5-3 0 16,1 3-48-16,3-6 0 0,1 2 0 0,3-4 0 15,1-1-144-15,2 0 160 0,7-3-160 0,-7 3 160 16,0-3-160-16,7 0 0 0,-6-2 0 0,6 2 128 15,0 0-128-15,0 0 0 0,-5-5 0 0,5 5 0 16,0 0 0-16,0 0 0 0,-3-7 0 0,2-4 0 0,1 11-144 16,-1-7 144-16,1 7-192 0,0 0 192 0,0-12-160 0,0 12 160 15,0 0-128-15,4-7 128 0,-4 7 0 0,0 0-160 16,6-10 160-16,-6 10 0 0,0 0-128 0,0 0 128 16,0 0 0-16,0 0 0 0,0 0-128 0,0 0 128 15,12-6 0-15,-12 6 0 0,0 0 0 0,0 0 0 16,0 0 0-16,0 0 0 0,0 0 0 0,0 0 0 15,0 0 0-15,0 0 0 0,0 0 0 0,0 0 0 16,0 0 0-16,0 0 0 0,0 0 0 0,0 0 0 16,0 0 0-16,0 0 144 0,0 0-144 0,0 0 0 15,0 0 0-15,0 0 128 0,-7 4-128 0,2 0 0 0,-1 0 0 16,1 1 128-16,1-3-128 0,4-2 0 16,-8 4 0-16,8-4 128 0,0 0-128 0,0 0 0 0,0 0 0 0,0 0 0 15,0 0 0-15,0 0 0 0,0 0 0 0,0 0 0 16,0 0-144-16,13 0 144 0,-13 0 0 0,14-2 0 15,-1-6 0-15,2 2-128 0,0 1 128 0,2-5 0 16,2 1 0-16,2-4 0 0,1 0 0 0,5 3 0 16,-2-1 0-16,3-5 0 0,3-1 0 0,3-1 0 15,5-3 0-15,-1 0-128 0,-1-2 128 0,1-4 0 16,1 1 0-16,4-4 0 0,3 2 0 0,2 2 0 16,4-6 0-16,5-1 0 0,7-3 0 0,-6-1 0 15,-1 2-128-15,2-2 128 0,1 0 0 0,3-2 0 16,2-1 0-16,4-2 0 0,2 0 0 0,-1 3 0 15,-7-7 0-15,5 2 0 0,0-6 0 0,3 1 0 0,4-4 0 0,3 4-128 16,1-1 128-16,0-2 0 0,-4-2 0 16,2-2 0-16,6 2 0 0,3-2 0 0,3-3 0 0,-2 1-160 15,-3 1 160-15,3-1-128 0,6-3-48 16,2 3 0-16,2-5 0 0,0 1 0 0,-5-6-16 0,6 2-16 16,5 1 0-16,0-2 0 0,0-2 208 0,4 5 0 15,1-3 0-15,4 3-144 0,5-1 144 0,-4 0 0 16,-1 4 0-16,3 1 0 0,7 4 0 0,-6 2 0 15,-7-1 0-15,2 3-128 0,5 2 128 0,-4 3 0 16,-4-2 0-16,-3-1 0 0,1 2 0 0,2 1 0 16,2-4 0-16,-4 0 0 0,-5-1 0 0,2-1 0 15,4-2 0-15,-3-1 0 0,-2-1 0 0,-2-2 0 16,3 0 0-16,2 1 0 0,0 2 0 0,-3 3 0 0,-8-2 0 0,3 3 0 16,0 0 0-16,1 0 0 0,-2 1 0 0,-2 6 0 15,-4-3 0-15,0 1 0 0,4 3 0 16,-2 2 0-16,-1-2 128 0,1 4-128 0,-8 1 128 0,3-4-128 15,5 1 208-15,-1 0-16 0,0-4-16 0,0 1 0 16,-1-2-32-16,6 0 0 0,4 0 0 0,-1-2 0 16,-3-5-144-16,2 1 0 0,-1-2 0 0,4-1 128 15,2 0-128-15,-1 2 0 0,-6-2 0 0,3 2 0 16,3 4 0-16,-3-2 0 0,-4-3 0 0,1 0 0 16,-2-2 0-16,2 1 0 0,5-1 128 0,2 2-128 15,-1 2 0-15,0-2 0 0,4-2 0 0,1-3 0 16,1 4 0-16,0-1 128 0,-1-1-128 0,3-3 0 15,6 0 128-15,-6 2-128 0,-7-1 128 0,3 1-128 16,-1-1 176-16,1-1-48 0,-1 1-128 0,-2 0 192 16,-2-3-192-16,-1 3 0 0,2-1-192 0,-3 1 192 0,-5 3 0 0,-1-3 0 15,0 2 0-15,1 1 0 0,4 1 0 0,-4 0 0 16,-4-3 0-16,0 5 144 0,1 2-144 0,0 1 0 16,3-1 0-16,-2 0-176 0,-3-2 176 0,0 2 0 15,0 0 0-15,3-1 0 0,0 1 0 0,-2 1 0 16,-6-3 128-16,0 3-128 0,0 2 160 0,2-1-32 15,2-1-128-15,-4 2 192 0,-3-1-192 0,1 3 0 16,0-4 0-16,6-1-160 0,1 0 160 0,-1 1 0 16,-5 1 0-16,6 0 0 0,3-3 0 0,-1 0 144 15,6 1-144-15,-4 0 160 0,-4 1-160 0,4 2 0 16,2-3 0-16,0 3 0 0,1 0 0 0,-5 1 128 16,-3-2-128-16,3 2 0 0,0-2 0 0,-1 1 0 0,-1 3 128 0,-1-3-128 15,-5 0 0-15,4 3 0 0,2-2 0 0,0 2 128 16,-1 3 32-16,-1-3 0 0,-2 3 0 0,4-2 0 15,3 2-32-15,1 0 0 0,-3-5 0 0,-1 1 0 16,0 1-128-16,1-1 128 0,4-1-128 0,-2 3 128 16,-5-3-128-16,1 2 0 0,0-2 0 0,2 1 0 15,5 0 0-15,-3-3 128 0,-7 3-128 0,0 1 128 16,0-3-128-16,2 2 0 0,2 2 0 0,-1-1-176 16,-7 2 176-16,0-2 0 0,-2 3 0 0,4-3 128 15,2 3-128-15,0-2 0 0,-1 2 0 0,2 1 0 16,-2-5 0-16,4 5 0 0,2-1 0 0,-1 1 0 15,-1-2 128-15,-3 0-128 0,-1 3 128 0,4-4-128 16,-2 2 0-16,2 0 144 0,-3 3-144 0,-5 1 0 0,-4-6 128 16,-2 2-128-16,-1 2 0 0,-1 1 0 0,0 3 0 15,-3 1 160-15,-4-1-160 0,-2 2 128 0,-1-2-128 0,-3 1 0 16,1 3 0-16,2 3 0 0,2-3 0 0,-2-2 0 16,0 2 0-16,-3 2 128 0,-8 1-128 0,1 0 128 15,0-3-128-15,1 6 128 0,1-2 0 0,-2 5-128 16,-1-2 192-16,0 4-64 0,-4-1-128 0,-2-2 0 15,-1 4 0-15,-6 1 128 0,-3 0-128 0,0 1 0 16,0 2 0-16,-2 0 0 0,-2-1 0 0,-2 2 0 16,-1 1 0-16,-1 3 0 0,-6 2 0 0,-2 1 0 15,-1 0 0-15,-1 4 128 0,-7-3-128 0,0 5 0 16,-10 3 0-16,0 0 0 0,0 0 0 0,0 0 0 16,0 0 0-16,0 0 0 0,0 0-176 0,-18 3-16 0,-2 1 0 0,-4 4 0 31,-3-2-976-31,-4 4-208 0,-5-2-32 0,-5 5-11648 0,-5-1-2336 0</inkml:trace>
  <inkml:trace contextRef="#ctx0" brushRef="#br0" timeOffset="56781.59">16697 11941 23039 0,'-16'6'2048'0,"7"-3"-1648"0,0-2-400 0,3 1 0 16,3-1 768-16,3-1 64 0,0 0 0 0,0 0 16 31,0 0-1264-31,0 0-256 0,0 0-48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00:52.35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5156 5091 3679 0,'-7'-7'320'0,"1"-5"-320"16,0 2 0-16,1-3 0 0,1 3 2240 0,1 3 384 15,1-2 80-15,-3 1 16 0,5 8-1824 0,-4-5-352 16,4 5-80-16,-7-8-16 0,-2 5-224 0,2 0-48 16,-2-2-16-16,1-1 0 0,-1 0-32 0,1 3 0 15,-3 0 0-15,2 3 0 0,1 3 144 0,0-1 32 16,0 3 0-16,8-5 0 0,-6 12-176 0,2-3-128 0,3 1 144 0,1 1-144 15,0-11 128-15,6 10-128 0,2 1 0 0,3-4 0 16,2 2 448-16,5-4 0 0,2 0 0 0,7-1 0 16,2 0 128-16,5-2 0 0,5 0 16 0,2-1 0 15,4-1-96-15,3 0-32 0,3 0 0 0,4 0 0 16,2-1-80-16,5-1 0 0,7 1-16 0,2 0 0 16,3 0-96-16,0-2-16 0,-3 0 0 0,4 0 0 15,4 0 0-15,2-1 0 0,-2 2 0 0,-1-2 0 16,-1-1-256-16,-1 1 160 0,-1-4-160 0,6 3 128 15,7 2 0-15,-3 1 0 0,0-2 0 0,1-1 0 16,0-1-128-16,6 1 192 0,5-1-192 0,0 1 192 16,-3 1-192-16,1-1 0 0,3-2 144 0,0 2-144 15,-1 3 0-15,-1-5 144 0,-4 2-144 0,1 1 0 16,-2 3 0-16,3-1 0 0,-1-4 0 0,-3 3 0 16,-2-1 0-16,1 1 0 0,1-1 0 0,1-1 0 0,-1 0 0 0,-1 2 0 15,-2-1 0-15,4-1 0 0,0 2 0 0,1-1 0 16,1-2 0-16,-4-3 0 0,-3 1 0 0,4 1 0 15,3 2 0-15,-3 0 0 0,-1-4 128 0,-5 4-128 16,-3 2 0-16,2 1 0 0,4-1 0 0,-4-2 0 16,0 0 0-16,-4 2 0 0,-4-1 0 0,0 3 0 15,0 2 0-15,0-1 0 0,-1 0 192 0,-5 0-192 16,-2-3 192-16,-3 1-192 0,0 2 192 0,-2 4-192 16,2 0 192-16,-1-1-192 0,1-3 192 0,-2-2-192 15,-3 0 192-15,0 0-192 0,-4 4 144 0,0 2-144 16,-3-2 0-16,1 2 144 0,3-2-144 0,0 2 0 15,-3-2 0-15,-2-1 0 0,-5-5 0 0,-1 0 128 0,-3 2-128 0,-2 0 0 16,-4 2 0-16,-1-1 0 0,-4 0 128 16,-1 2-128-16,0 2 0 0,-2-1 0 0,-3 2 0 0,-2-4 128 15,-3-3-128-15,-3 2 0 0,-5 0 0 0,0 0 0 16,-4-3 128-16,-8 4-128 0,0 0 128 0,7-4-128 16,-7 4 0-16,0 0 128 0,0 0-128 0,0 0 0 15,0 0 224-15,0 0-32 0,-7-8-16 0,-4 3 0 16,-1 3-176-16,-7-2 0 0,-4-1 0 0,-4 1 0 15,-2 1 0-15,-3 1 0 0,-2 2 0 0,-2-1 0 16,-5-1 0-16,-4 2 0 0,-5 2 0 0,-7-1 0 16,-3 0 0-16,-3 0 0 0,-7-3 0 0,0 2 0 15,0-1 0-15,-4 2 0 0,-5 4 0 0,-3-1 0 16,-5-5 0-16,2 1 0 0,0 1 0 0,0 4 0 16,-7-3 0-16,-1-2 0 0,-1-1 0 0,0 1 0 15,0 1 0-15,-4 1 0 0,-3-2 0 0,-1 0 0 0,0 0 0 16,-1 2 0-16,-2 5 0 0,-3-2 0 0,-3-10 0 0,1 5 0 15,2 3 0-15,-6 0 0 0,-4 0 0 0,0-3 0 16,4 0 0-16,-2 2 0 0,-4 2 0 0,2-2 0 16,0-3 0-16,2 2 0 0,-2 5 0 0,2-4 0 15,3-3 0-15,3 1 0 0,2 1 0 0,-3-1 0 16,-3 0 0-16,1-1 0 0,6-3 0 0,-4 0 0 16,-3 3 0-16,2 0 0 0,4 1 0 0,-3 2 0 15,-3 5 0-15,2-5 0 0,1-3 0 0,2 1 0 16,5 2 0-16,-3 3 0 0,-1-2 0 0,5 1 0 15,7-2 0-15,3 2 0 0,1 5 0 0,2 0 0 16,0-5 0-16,6 1 0 0,8 1 0 0,6-2 0 16,4 1 0-16,3 4 0 0,4-3 0 0,4 3 0 0,-1-4 0 0,5 0 0 15,3-2 0-15,6 2 0 0,2 0 0 0,5 0 0 16,4 3 0-16,6-2 0 0,3 3 0 0,3 0 0 16,3-4 0-16,3 4 0 0,4-4 0 0,9-5 0 31,-6 10-384-31,6-10-96 0,4 10-32 0,2 1-12432 0</inkml:trace>
  <inkml:trace contextRef="#ctx0" brushRef="#br0" timeOffset="984.71">13723 4303 4607 0,'0'0'400'0,"-4"-5"-400"16,0-4 0-16,1 4 0 0,3 5 1792 0,0 0 288 16,-7-5 48-16,7 5 16 0,-5-8-976 0,5 8-192 15,0 0-32-15,0 0-16 0,-4-6-128 0,4 6-32 16,0 0 0-16,0 0 0 0,0 0-176 0,0 0-32 15,0 0-16-15,0 0 0 0,0 0-368 0,0 0-176 16,8 9 160-16,-3 0-160 0,-2 4 0 0,-1-2 0 16,-2 6 0-16,-1 4 0 0,-2 3 0 0,0 2 0 15,-3 2 0-15,1 0 0 0,2 0 0 0,-1 0 0 0,1-4 0 0,-2-1 0 16,3-3 0-16,0-4 0 0,2-4 144 0,0-3-144 16,0-9 208-16,0 0-32 0,0 0-16 0,0 0 0 15,0 0 640-15,0 0 128 0,-1-9 32 0,2-4 0 16,2-3-272-16,3-3-48 0,1-2-16 0,4-2 0 15,0-7-352-15,5-1-64 0,-1 1-16 0,1-2 0 16,4 0-192-16,1 4 176 0,3-1-176 0,0-1 160 16,1 2-160-16,-3 1 0 0,-1 7 0 0,-1 3 0 15,-1 6 0-15,-1 2-144 0,-1 2 144 0,-2 2 0 16,-2 4-144-16,-1 2 144 0,1 2 0 0,-3 6-144 16,-1 3 144-16,-1 6-128 0,-3 4 128 0,0 0-128 15,-3 2 128-15,0 2 0 0,-1 5 0 0,0-3-128 0,0 1 128 16,2-4 0-16,0 1 0 0,0-3 0 0,1-3 0 0,1 2 0 15,-1 1 0-15,1-6 0 16,0-4 0-16,0 0 0 0,-1-2 0 0,4-3 0 0,-8-8 0 0,7 9 0 16,4-3 0-16,-1-3 0 0,-10-3 128 0,14 0-128 15,0-3 128-15,0-1-128 0,0-1 128 0,-4 3-128 16,1-1 160-16,1 1-160 0,-2 0 0 0,1 1-336 16,1 0 48-16,-1 1-7808 15,-11 0-1568-15</inkml:trace>
  <inkml:trace contextRef="#ctx0" brushRef="#br0" timeOffset="1567.95">15715 3896 20959 0,'0'-19'928'0,"2"11"192"0,-2 8-896 0,0 0-224 0,0 0 0 0,0 0 0 0,6-4 432 0,-6 4 32 16,0 0 16-16,0 0 0 0,0 0-320 0,0 0-160 15,0 0 160-15,0 0-160 0,0 0 336 0,0 0-16 16,-6 10-16-16,-6 3 0 0,-4-2 96 0,-6 0 32 16,-5 2 0-16,-5 4 0 0,-5-3-128 0,-2 0-32 15,-3 1 0-15,-4 1 0 0,-3-3-112 0,-2 2-32 16,-1-4 0-16,0 0 0 0,2 0-128 0,3-2 0 15,2 2 0-15,2-4 0 0,5 2 0 0,2-3 0 16,3-1 0-16,3 3 0 0,3 0 0 0,3 1 0 16,4-4 0-16,3 1 128 0,4 0-128 0,3 0 0 0,10-6 0 0,0 0 0 15,-5 8 0-15,5-8 0 16,0 0 0-16,10 12 0 0,2-1 0 0,4-4 0 0,5-2 160 0,5 0-160 16,5-1 0-16,5-2 0 0,2 3 0 0,2 3 0 15,6-3 256-15,1 3-48 0,0 2-16 0,0-4 0 16,0 2-32-16,-4-2-16 0,-3-1 0 0,-3 3 0 15,-4-3-144-15,-4 1 0 0,-5 2 144 0,-2-3-144 16,-3 3 0-16,-4-2 144 0,-2 2-144 0,-3 2 0 16,-4-4-192-16,-2 6-160 0,-1-4-32 0,-7 3-7968 15,-1-4-1600-15</inkml:trace>
  <inkml:trace contextRef="#ctx0" brushRef="#br0" timeOffset="1789.7">14579 4532 15663 0,'-9'-3'1392'0,"9"3"-1120"15,-8 0-272-15,8 0 0 0,0 0 640 0,0 0 80 16,0 0 16-16,5 9 0 0,5 2-416 0,6-6-64 16,4 1-32-16</inkml:trace>
  <inkml:trace contextRef="#ctx0" brushRef="#br0" timeOffset="2336.39">16785 3856 18191 0,'0'0'800'0,"3"-8"176"0,-2-3-784 0,-1 11-192 16,0 0 0-16,0 0 0 0,-3-9 496 0,3 9 48 15,0 0 16-15,0 0 0 0,-7 0-224 0,-5 2-32 16,1 1-16-16,-2 1 0 0,-1 0 32 0,-2 1 0 15,-2 0 0-15,-1 2 0 0,-1 5-32 0,-3 2 0 16,-4-2 0-16,-4 4 0 0,-2-5-160 0,-1 6-128 16,-7 1 192-16,-3-2-192 0,-7-1 192 0,-1-1-64 15,-1 2 0-15,0-3-128 0,4-1 176 0,2-4-176 16,4 2 160-16,3-4-160 0,6 0 144 0,5 2-144 0,3-3 128 0,6 4-128 16,3-4 176-16,6 1-48 0,3 2-128 0,8-8 192 15,-5 8-192-15,5-8 0 0,3 11 0 0,3-4 0 16,6 1 256-16,3-1-32 0,3 0-16 0,5 4 0 15,2-3 192-15,4 5 48 0,3 0 0 0,4-3 0 16,0 0-192-16,3 2-48 0,0-3 0 0,0 2 0 16,-1-3-208-16,-3 2 176 0,-3-5-176 0,-4 1 160 15,-4 1-160-15,-4-5 0 0,-3 1-160 0,-3 1-8272 16,-2 2-1648-16</inkml:trace>
  <inkml:trace contextRef="#ctx0" brushRef="#br0" timeOffset="3020.79">17075 4831 22287 0,'0'0'976'0,"0"0"224"0,0 0-960 0,0 0-240 0,11-2 0 0,1 2 0 15,-1 0 576-15,2 0 80 0,0-3 16 0,1-1 0 16,0 3 128-16,2-3 32 0,1-1 0 0,1-8 0 15,1-2-192-15,0-4-48 0,0-3 0 0,0-5 0 16,0 1-240-16,3-9-48 0,0-7-16 0,3-3 0 16,-3-4-144-16,3-7-16 0,0-3-128 0,2-7 192 15,-1-4 720-15,1-3 144 0,-1-1 32 0,-1 2 0 32,-2 0-1664-32,-2 5-336 0,-3 12-64 0,0 1-16 0,-1 2 816 0,-3 8 176 0,-3 3 0 0,0 5 0 15,-2 7 160-15,-1 1-16 0,-2 5 0 0,-1 4 0 16,-1 3-144-16,-1 4 0 0,-2 5 0 0,-1 7 0 15,0 0 0-15,0 0-144 0,-5 8 144 0,-4 8-208 16,-2 4-176-16,-2 7-16 0,-2 1-16 16,-1 10 0-16,1 4 176 0,0 5 48 0,0 0 0 0,1 5 0 0,1 1 192 0,3 3-144 15,1 0 144-15,5-2-128 0,3-5 128 0,3-1 0 16,3-4 0-16,4-1 0 0,1-6 0 0,2-3 0 16,-1-3 0-16,2-3 0 0,1-6 0 0,1-3 0 15,2-3 0-15,-1-2 0 0,0-4 272 0,1 0 96 16,1-4 16-16,-1-2 0 0,-2-6 64 0,0-2 0 15,0-1 16-15,5-7 0 0,0-3 0 0,1-4 0 16,0-4 0-16,3-4 0 0,0-6-224 0,2-6-48 16,1-7-16-16,7-5 0 0,2-5-176 0,5-3 160 15,2-9-160-15,3 2 160 0,4 1-160 0,0-1 0 16,1 3 0-16,-4 3 128 0,-2 5-128 0,-6 2 0 16,-4 3 0-16,-6 10 0 0,-3 3 176 0,-3 4 0 15,-2 5 0-15,-4 5 0 0,-4 5-32 0,-1 4 0 0,-3 4 0 0,-2 1 0 16,0 4-272-16,-7 5-64 0,0 0-16 0,0 0 0 31,11 5-2016-31,-3 4-400 0</inkml:trace>
  <inkml:trace contextRef="#ctx0" brushRef="#br0" timeOffset="5188.7">4821 7392 16127 0,'-23'-5'704'0,"10"-2"160"0,-4 1-688 0,0 2-176 0,5-3 0 0,-1 2 0 16,-1 2 832-16,4 1 128 0,2-2 16 0,8 4 16 0,0 0-288 0,-6 0-48 16,6 0-16-16,0 0 0 0,0 0-80 0,0 0-32 15,0 0 0-15,13 2 0 0,1-2-112 0,5 0-32 16,2 0 0-16,2 2 0 0,1-1-96 0,3 1-32 15,2-2 0-15,2 3 0 0,3-1-96 0,3 4-32 16,2-3 0-16,5 1 0 0,3 0-128 0,2 0 192 16,5 0-192-16,-1-3 192 0,-1-2-192 0,3 1 0 15,1 1 144-15,0 3-144 0,3-1 0 0,5 3 144 16,2-1-144-16,0-2 0 0,0 0 160 0,-1 1-160 16,-1 1 128-16,-1 0-128 0,1-1 160 0,2 2-160 15,4 2 192-15,-4-2-192 0,0 4 224 0,-4-2-64 16,0 1-16-16,1 0 0 0,-2 3-144 0,2-1 192 15,5 0-192-15,2 2 192 0,-1-6-192 0,0 4 0 0,-2-4 144 16,-2 2-144-16,1-5 0 0,4-3 144 0,3 2-144 0,-1-2 0 16,-2-1 192-16,-1-1-192 0,-3-2 192 0,0 2-192 15,-1-2 224-15,1 1-64 0,1-2-16 0,-2-2 0 16,-4-2 0-16,-2-1 0 0,-6 5 0 0,0 0 0 16,-3-1-144-16,1 3 128 0,1-1-128 0,3-1 128 15,-1-2-128-15,-2-3 160 0,-3 2-160 0,-2-2 160 16,-3 4-160-16,-2 0 0 0,-2-4 0 0,-1 5 0 15,-3 1 0-15,0 2 0 0,1 0 128 0,-1-2-128 16,-2 2 0-16,-1-2 0 0,5 1 0 0,-5-2 0 16,-1-4 0-16,0 3 0 0,-3 3 0 0,0-1 128 15,1 1 752-15,-2-2 144 0,-3-1 16 0,0 4 16 16,0 1-1664 0,-4 0-336-16,0-2-64 0,-2 2-16 0,0 2 848 0,1-1 176 0,-2 4 0 0,-2-5 0 15,-2-4 0-15,-1 2 144 0,-3-1-144 0,-10 3 128 0,10-1 208 0,-10 1 48 16,9-3 0-16,-9 3 0 0,0 0-208 0,10 1-48 15,-1 1 0-15,-9-2 0 0,0 0-128 0,0 0 0 16,9 2 0-16,-9-2 0 0,0 0 0 0,0 0 0 16,0 0 0-16,0 0-176 15,0 0-1952-15,0 0-400 0,0 0-80 0,-18 8-16 0</inkml:trace>
  <inkml:trace contextRef="#ctx0" brushRef="#br0" timeOffset="6537.7">11580 6662 19343 0,'-6'-23'1728'0,"2"8"-1392"0,0 1-336 0,1 3 0 16,3-2 400-16,2 3 16 0,-2 10 0 0,0 0 0 16,4-8-112-16,-4 8-32 0,0 0 0 0,0 0 0 15,0 0-272-15,0 0 128 0,6 14-128 0,0 3 0 16,-3 2 128-16,-2 4-128 0,-2 3 0 0,-3 5 0 16,-2 1 128-16,-3 7-128 0,-1 7 0 0,-6 2 0 15,1 6 128-15,-2-1-128 0,1-1 0 0,-1-4 0 16,2-1 0-16,1-8 160 0,3-10-160 0,1-1 128 15,2-5-128-15,2-3 0 0,1-1 0 0,1-5 0 0,4-14 464 16,0 0 64-16,0 0 16 0,0 0 0 0,0 0 592 0,0 0 112 16,11-14 32-16,3-4 0 0,3-2-336 0,3-6-64 15,2-7-16-15,6-2 0 0,2-3-592 0,1-3-112 16,-1-1-32-16,-1 1 0 0,-1 1-128 0,0-1 0 16,0 3 0-16,0 4 0 0,-2 3 0 0,-1 3 0 15,-1 6 0-15,-1 5 0 0,0-1 0 0,-1 6 0 16,-2 5 0-16,0 3-176 0,-1 3 32 0,-2 3 0 15,-4 3 0-15,-2 7 0 0,-1-1 144 0,-1 10-208 16,-4 5 80-16,-1 6 128 0,-2 2-176 0,-2 3 176 16,-1 3-128-16,1-3 128 0,1 1 0 0,2-1-160 15,1-1 160-15,0 0 0 0,-1-2 0 0,3-2 0 16,1 0 0-16,0-7 0 0,-2-1 0 0,-2 1 0 0,1-5 0 16,-1 0 0-16,-1-2 0 0,0-1 0 0,-2-2 0 0,0-1 0 15,0 2 0-15,0-2 0 0,0 0 0 0,0 2 0 16,1 0 0-16,0 2 0 0,0 0 0 0,1-2 0 15,3-1 0-15,0 3-192 0,0 0 16 0,1 0-8992 16,1 1-1808-16</inkml:trace>
  <inkml:trace contextRef="#ctx0" brushRef="#br0" timeOffset="6887.85">12654 7149 21183 0,'0'0'1888'0,"0"0"-1504"16,-4-7-384-16,4 7 0 0,4-7 960 0,4-3 112 15,3 2 16-15,6-2 16 0,3 5-208 0,5-2-32 0,6-1-16 16,4-1 0-16,5-5-464 0,3 0-112 0,3-1-16 0,3 3 0 16,4 5-128-16,0-6-128 0,0-1 192 0,-3 3-192 15,-6-1 0-15,-3 4 0 0,-5 3 0 16,-5 2 0-1,-6-2-2240-15,-10 5-464 0,-1 1-96 0,-14-1-16 0</inkml:trace>
  <inkml:trace contextRef="#ctx0" brushRef="#br0" timeOffset="7071.66">12585 7397 35007 0,'0'0'3120'0,"14"-4"-2496"0,8 2-496 0,5-2-128 15,4-4-368-15,6 2-80 0,7-3-32 0,3 0 0 0,2 0 480 0,6 0 0 16,3-5 0-16,6 0 0 0,-1 0 0 0,1-1 0 16,0 0 0-16,-3 0-144 15,-4 1-480-15,1 0-80 0,2 2-32 0,0-3-13296 16</inkml:trace>
  <inkml:trace contextRef="#ctx0" brushRef="#br0" timeOffset="7455.97">14492 6684 27647 0,'9'-24'2448'0,"0"11"-1952"0,4 4-496 0,6-2 0 16,5 2 0-16,5 0 0 0,3 4 0 0,5 1 0 15,2-2 256-15,2 3 64 0,-3 3 16 0,0 3 0 16,-2-1-144-16,-3 5-16 0,-4-1-16 0,-2 4 0 16,-6-1-160-16,-3 5 192 0,-5 5-192 0,-6 1 192 15,-5 5-192-15,-7 1 0 0,-8 7 0 0,-8 2 0 16,-8-4 0-16,-4 1 0 0,-4 1 144 0,-6 0-144 16,-5 0 0-16,-3-3 128 0,-1-6-128 0,1-1 0 15,3 1 368-15,4-3 0 0,6 0 0 0,7-4 0 16,6-1 112-16,5-4 32 0,6 2 0 0,5-1 0 15,4 1-320-15,5-4-48 0,5 2-16 0,7-5 0 16,5 2 0-16,5-4 0 0,6 3 0 0,4-2 0 0,7 1-128 0,2 3-176 16,1-1 48-16,2 1 0 15,1-5-288-15,-2 5-48 0,-4-1-16 0,-2 4 0 16,-4 3-896-16,-2 0-176 0,-4 0-48 0,-5-3-10944 16</inkml:trace>
  <inkml:trace contextRef="#ctx0" brushRef="#br0" timeOffset="7722.19">15592 7332 26719 0,'0'0'2368'0,"0"0"-1888"0,15 5-480 0,0-1 0 15,3 1 128-15,-2 4-128 0,0-1 0 0,-1 4 144 16,-1 4 112-16,-1-1 0 0,-2 3 16 0,1 1 0 15,-2 0 224-15,-3 2 32 0,-3 4 16 0,0 4 0 16,-5 5-32-16,-4 4-16 0,-4 6 0 0,-3-5 0 16,-2-4-240-16,-2 0-64 0,0-3 0 0,-3-1 0 15,-6-4-32-15,0-5-16 0,-1-5 0 0,-2-3 0 16,-2-5-144-16,-2 2 0 0,-2-6 0 0,1 0 0 31,1-2-1536-31,4-3-256 0,2-5-32 0</inkml:trace>
  <inkml:trace contextRef="#ctx0" brushRef="#br0" timeOffset="8255.2">16575 6448 31263 0,'-6'-28'1392'0,"5"15"272"0,3 3-1328 0,5 3-336 16,4 1 0-16,7-2 0 0,4 1-128 0,8-1-112 15,8 3-16-15,7-3 0 0,6-4 256 0,2 0 0 0,0 3-160 0,2-2 160 16,0 2 0-16,2 0 0 0,-2 4 0 0,0 4 0 15,1 1 0-15,-4 2 0 0,-2 3 0 0,-11 6 0 16,-8 0 128-16,-6 3-128 0,-8 1 128 0,-11 3-128 16,-7 2 0-16,-10 6 0 0,-11-1 0 0,-10 1 0 15,-6-4 0-15,-5 0 0 0,-4-4 0 0,0 2 0 16,1 2 208-16,3 1-32 0,3-3-16 0,6 2 0 16,4-2 0-16,7 2 0 0,5-1 0 0,6 2 0 15,6-1-160-15,4 1 0 0,4 3 0 0,10-2 0 16,5-2 0-16,7 1 0 0,6 1 144 0,3 3-144 15,2 5 0-15,7 1 0 0,5 1 0 0,4 0 0 16,0 2 0-16,-3-1 0 0,-3 2 0 0,-2-1 0 16,-2 1 0-16,-6 0 0 0,-3 5 0 0,-3-6 0 15,-6-4 128-15,-6 0 0 0,-6 1 0 0,-6-5 0 0,-6 0 432 0,-5-3 80 16,-6-1 32-16,-7-2 0 0,-9 1 160 0,-7 1 16 16,-7-5 16-16,-12-2 0 0,-11-3-192 0,-5 0-32 15,-7 1-16-15,-6-1 0 16,-2-3-1360-16,-6 0-272 0,-7-3-48 0,2 3-10176 15,5-4-2032-15</inkml:trace>
  <inkml:trace contextRef="#ctx0" brushRef="#br0" timeOffset="9939.96">4971 7518 3679 0,'-20'-10'320'0,"-4"1"-320"0,-3 0 0 0,0 0 0 16,2 3 1344-16,0-3 192 0,-2 4 32 0,-4-2 16 15,-4 2-1296-15,-3 0-288 0,-2 1 0 0,2-1 0 16,1 1 192-16,2 2 48 0,3-1 16 0,1 2 0 15,1 0 688-15,3 2 144 0,2 0 16 0,1 1 16 16,2 1-288-16,6 2-64 0,3 3-16 0,3-3 0 16,2 3-432-16,8-8-64 0,0 0-32 0,0 0 0 0,3 11 96 15,4 1 32-15,6-10 0 0,6 2 0 0,5-1 64 16,10 0 16-16,6-1 0 0,6-2 0 0,10-2 320 0,7 0 64 16,7-3 16-16,6-3 0 0,3-5-112 15,8 6-16-15,8-1 0 0,0 2 0 0,4-7-240 0,0 4-48 16,1 0-16-16,4 2 0 0,6-4-80 0,-4 4-32 15,-3-5 0-15,0 6 0 0,2-3 64 0,0 3 16 16,-2-2 0-16,0 2 0 0,-4 2-112 0,2 3-32 16,4 1 0-16,-1 0 0 0,-5-2-96 0,-1 2 0 15,-2 2-128-15,2 0 192 0,3 3-192 0,-3 3 128 16,-4-4-128-16,-2-2 0 0,-1 2 192 0,-5 0-48 16,1 1-16-16,-9-1 0 0,-6-2-128 0,-8 3 0 15,-5 4 0-15,-6-2 0 0,-4 0 0 0,-6-2 0 16,-4 2 0-16,-2 0 0 0,-5-1 0 0,-3 0 160 0,-2 0-160 15,-4-2 160-15,-6 0-160 0,-3 0 0 16,-2-2 0-16,-3 2 0 0,-9-4 0 0,0 0-176 16,0 0 16-16,0 0 0 0,0 0-96 0,0 0 0 0,0 0-16 0,-13-5 0 15,-5 1 16-15,-3-1 0 16,-5 0 0-16,-3-1 0 0,-5 1 96 0,-4 2 32 16,-3-1 0-16,-1-2 0 0,-3-1 128 0,-3 1 0 15,-5 1 0-15,-6 2 0 0,-6 2 0 0,-2 0 144 0,-4-2-144 0,-4 1 0 16,1 1 128-16,-2 2-128 15,-5 1 0-15,-1 0 0 0,-3 0 0 0,1-1 0 16,2-1 0-16,-2 3 0 0,-2 3 0 0,-5-2 0 16,-6-1 128-16,3 1-128 0,-1-1 0 0,0 4 0 0,-3-1 0 15,0 3 0-15,-1-3 0 0,5 6 0 0,3-2 0 0,4 3 0 16,0-3 0-16,5 1 0 0,2 1 0 0,7-2 0 16,8 3 0-16,4 1 0 0,2-3 0 0,1-1 0 15,4 0 0-15,-2-3 0 0,5-1 0 0,4 3 0 16,6-1 0-16,6 0 0 0,4-2 0 0,7-3 0 0,6 0 0 0,5-2 0 15,13-1 0-15,0 0 0 0,0 0 256 0,13-1 0 16,7-2 0-16,12-2 0 0,10-1-256 0,13-2 160 16,7 4-160-16,12 1 128 0,6-4-128 0,11 2 0 15,10 1 0-15,7 1 128 0,5-1-128 0,3 3 0 16,2 2 0-16,5 3 0 0,6-1 0 0,0-1 128 16,-3-4-128-16,8 0 0 0,2-3 0 0,1 1 0 15,1-1 0-15,5 1 0 0,0-4 240 0,4 2-48 16,1 1 0-16,-4-1 0 0,-8 1 0 0,1 2 0 15,3 0 0-15,-6 1 0 0,-10-4-192 0,-2 2 176 16,-1 2-176-16,-7 2 160 0,-8-2-160 0,-7 2 0 16,-8 2 144-16,-2 2-144 15,-3 4-368-15,-10 0-144 0,-7-1-16 0,-14 3-13552 0</inkml:trace>
  <inkml:trace contextRef="#ctx0" brushRef="#br0" timeOffset="19597.77">5781 10129 1839 0,'0'0'160'0,"0"0"-160"0,0 0 0 0,0 0 0 16,0 0 2000-16,0 0 368 0,0 0 80 0,0 0 16 16,0 0-1168-16,0 0-224 0,0 0-48 0,0 0-16 15,0 0-192-15,0 0-48 0,0 0 0 0,0 0 0 16,12-4-224-16,-2-5-48 0,-1 1-16 0,1-2 0 16,1 1-160-16,2-5-48 0,1 0 0 0,4 1 0 15,1-4-272-15,4 0 128 0,3 2-128 0,1 0 0 16,0-2 0-16,1 6 0 0,0 2 0 0,-2 0 0 15,1 4 0-15,-3 4 0 0,-1-1 0 0,-4 6 0 16,-4 6 0-16,-1 2 0 0,-1 4 0 0,-4 3-144 16,-4 4 144-16,-5 3 0 0,-2 5 0 0,-5 6 0 15,-2 3 0-15,-7 5 192 0,-3 2-32 0,-4 2-16 0,1 0-144 0,1-8 192 16,0-5-192-16,5-5 192 0,0-5-192 0,4-7 128 16,2-9-128-16,2-2 128 0,8-8 624 0,0 0 112 15,-6 6 32-15,6-6 0 0,-4-10 384 0,4-3 64 16,4-1 32-16,3-8 0 0,5-2-736 0,2-5-160 15,2 0-32-15,4-4 0 0,2-3-256 0,6 1-48 16,5-2-16-16,1 1 0 0,3 1-128 0,0 3 0 16,3 6-160-16,-4 0 160 0,-1 2-176 0,-1 6 176 15,2 5-192-15,-7 5 192 0,-2 1-160 0,-3 4 160 16,-3 5-128-16,-2 5 128 0,-3 1 0 0,-4 4-160 16,-1-1 160-16,-5 4 0 0,-4 7-160 0,-3 4 160 0,-4 6-128 15,-3 4 128-15,-4 0 0 0,3-1 0 0,0-6 0 16,4-2 0-16,0-7 0 0,2-3-128 0,1-5 128 0,2-2-128 15,4 2 128-15,-4-12 0 0,0 0 128 0,10 5-128 16,0 0 224-16,3-1-32 0,-1-7 0 0,2 2 0 16,2-3 0-16,0 2-16 0,2 0 0 0,1 2 0 15,0-1-176-15,0 2 0 0,-1 3 0 0,1 5 128 16,1-1-128-16,1 4-272 0,-1 2 64 0,-1 0 16 31,0 3-2144-31,0 1-416 0</inkml:trace>
  <inkml:trace contextRef="#ctx0" brushRef="#br0" timeOffset="20098.52">7594 10134 2751 0,'-12'-4'128'0,"6"1"16"0,-3 2-144 0,0-3 0 0,-1-1 0 0,1 0 0 16,0 0 2688-16,3 0 512 0,1-2 112 0,5 7 16 15,-7-5-1696-15,7 5-336 0,0 0-64 0,-5-6-16 16,5 6-192-16,0 0-64 0,0 0 0 0,0 0 0 15,7-9-448-15,5 5-80 0,4 1-32 0,4-3 0 16,4 1-112-16,7 3-32 0,5 1 0 0,6-2 0 16,9-3-80-16,4 2-32 0,3 1 0 0,1 2 0 15,-3-4-144-15,-5 1 0 0,-8 3 0 0,-5 5 128 16,-6-2-592-16,-7 2-128 0,-6 1-32 0,-6 3-10128 16</inkml:trace>
  <inkml:trace contextRef="#ctx0" brushRef="#br0" timeOffset="20280.97">7520 10289 20271 0,'0'0'1792'0,"0"0"-1424"15,0 0-368-15,0 0 0 0,11 5 288 0,6 1-16 16,3-2 0-16,6-2 0 0,3 1 512 0,7-2 112 16,4 1 0-16,6-4 16 0,4 0-16 0,0-1-16 15,2-2 0-15,-3-1 0 0,-1 1-400 0,-3 1-80 16,-5-2-16-16,-2-1 0 0,-2 5-256 0,-4-3-128 15,-4-2 0-15,-3 2 128 16,-1 1-1520-16,-2 0-304 0,-4-1-64 0</inkml:trace>
  <inkml:trace contextRef="#ctx0" brushRef="#br0" timeOffset="20631.33">9125 9821 22111 0,'0'0'976'0,"-3"-9"208"0,3 9-944 0,0 0-240 15,-3-8 0-15,3 8 0 0,0 0 672 0,0 0 96 16,0 0 0-16,0 0 16 0,-11 3-336 0,3 1-64 15,8-4 0-15,-11 11-16 0,-3 4 96 0,-2 6 32 16,1 2 0-16,-1 5 0 0,-2-2-240 0,-1 7-32 16,-4 6-16-16,-1 4 0 0,-2 0-208 0,0 7 0 15,-1 2 128-15,1-5-128 0,6-4 0 0,2-4 0 16,3 1 0-16,1-7 0 0,1-4 0 0,3-4 0 16,3 1 0-16,-1-7 0 0,2-5 0 0,0 0 0 15,4 0 0-15,1-1 0 16,1-3-384-16,0-10-192 0,0 0-16 0,5 11-11680 0</inkml:trace>
  <inkml:trace contextRef="#ctx0" brushRef="#br0" timeOffset="21331.25">9554 10079 22111 0,'0'0'1968'0,"-4"-9"-1584"0,0-1-384 0,4 10 0 16,-4-9 272-16,4 9-16 0,0 0-16 0,-14 4 0 16,-3 3 80-16,-5 5 0 0,-3 2 16 0,-1 2 0 15,-2 3-80-15,1 6-32 0,-1 6 0 0,1 2 0 16,0 3-224-16,4 2 176 0,4-1-176 0,7-3 160 16,5-3-160-16,4-6 0 0,5-1 0 0,4-5 0 0,4-3 240 0,5-4 16 15,4-3 0-15,4 0 0 0,1 0 256 0,4-4 48 16,2-7 16-16,3-3 0 0,1 0 144 0,-1-3 48 15,-1-4 0-15,-2 0 0 0,1-4-176 0,-3 1-16 16,-2-3-16-16,-1 1 0 0,-5-8-176 0,-2 3-16 16,-3-1-16-16,-4-3 0 0,-3 0-64 0,-4-6-16 15,-4-2 0-15,-1-1 0 0,-3 0-64 0,-1 3-16 16,-3 6 0-16,-2 0 0 0,-4 3-64 0,-1 4 0 16,-1 4-128-16,0 4 192 0,-1 2-192 0,2 6 0 15,1-1 0-15,3 3 0 0,-1 2 0 0,5 1 0 16,7-2 0-16,0 0 0 0,-7 7 0 0,7-7 0 15,0 11-128-15,7-6 128 0,-7-5-160 0,19 4 32 0,5 0 0 0,3-4 0 16,2-4 128-16,5 3-208 0,4 0 80 0,3-2 128 16,2 0-144-16,2-2 144 0,-1-4 0 0,1 2 0 15,-1-3 0-15,-2 2 0 0,-1-2 0 0,-4 1 0 16,-2-2 0-16,-3 3 0 0,-5-1 0 0,-3 5 0 16,-4 0 0-16,-3 2 0 0,-7-1 0 0,-10 3 0 15,0 0 0-15,-1 10 0 0,-7 2 0 0,-4-1 0 16,-4 5 0-16,-6 4 0 0,-6 7 0 0,-3 2 0 15,-4 5 0-15,0 7 0 0,-2 2 0 0,4 3 0 16,4-3 0-16,8-6 0 0,10-7 0 0,6-7 0 16,6-2-144-16,7-6 144 0,6-2 0 0,3-7-144 15,5-1 144-15,3-1 0 0,2-8 0 0,4-1 0 16,2-3 128-16,2-2 48 0,2 1 16 0,1-2 0 16,0-7 32-16,1-1 16 0,-1-3 0 0,-5-3 0 15,-4-3 192-15,-2-3 32 0,-3 1 16 0,-5 1 0 0,-3-2-64 0,-5-1-16 16,-8 2 0-16,-3 3 0 0,-5 3-80 0,-4 0 0 15,-2 4-16-15,-6 3 0 0,-4 1-144 0,-6 3-32 16,-6 1 0-16,-1 1 0 0,-4 3-128 0,1 3 0 16,0 0 0-16,1 4 0 15,1 2-464-15,4 2-80 0,4 1-16 0,7-1 0 16,6 1-2208-16,7 1-448 0</inkml:trace>
  <inkml:trace contextRef="#ctx0" brushRef="#br0" timeOffset="22322.7">12700 9783 18303 0,'0'0'816'0,"0"0"160"0,0 0-784 0,0 0-192 15,-1-10 0-15,1 10 0 0,-3-8 864 0,3 8 128 16,-5-9 32-16,5 9 0 0,-10-5-544 0,-2 1-96 16,-2-1-32-16,-2 4 0 0,-5 1 96 0,0 1 0 15,-2 3 16-15,-4 0 0 0,-3 0 0 0,-2 4 0 16,0-1 0-16,-1-1 0 0,-2 2-208 0,-1-2-32 15,0 4-16-15,0-2 0 0,-1 2 144 0,-3-1 32 16,1 2 0-16,-1 0 0 0,2 1-64 0,0 4 0 16,0-2 0-16,2-2 0 0,3 1-320 0,5 1 0 0,4 0 0 15,5-4 0-15,5 2 0 0,4 0 0 0,4 1 0 0,4 1 0 16,5 0 0-16,6-1 0 0,5-3 128 0,7 3-128 16,7-3 192-16,7 1-48 0,4 2 0 0,6-4 0 15,2 1-16-15,1-2-128 0,0 2 192 0,2-3-64 16,-2 2-128-16,2-2 0 0,-1 2 144 0,2-4-144 15,0-4 0-15,0 4 144 0,-3 3-144 0,-3-5 0 16,-7 0 128-16,-5-1-128 0,-5-2 0 0,-5 0 0 16,-6-1 128-16,-3 0-128 0,-3-2 144 0,-11 3-144 15,0 0 0-15,0 0 0 0,0 0-128 0,0 0-9200 16,-4-5-1824-16</inkml:trace>
  <inkml:trace contextRef="#ctx0" brushRef="#br0" timeOffset="22607.97">11781 10341 5519 0,'0'0'240'0,"0"0"64"0,0 0-304 0,0 0 0 0,0 0 0 0,10 2 0 16,-10-2 1232-16,0 0 192 15,10 3 48-15,-10-3 0 0,0 0-1088 0,10-3-224 16,-10 3-32-16,0 0-128 0,0 0 288 0,10-2-48 0,-10 2-16 0,9-1 0 16,-9 1 0-16,11-3 0 0,-11 3 0 0,10-3 0 15,-1-2-352-15</inkml:trace>
  <inkml:trace contextRef="#ctx0" brushRef="#br0" timeOffset="22717">11899 10300 10127 0,'0'0'896'0,"0"0"-704"0,0 0-192 0,0 0 0 16,0 0 256-16,0 0 32 0,0 0 0 0,0 0-5088 16</inkml:trace>
  <inkml:trace contextRef="#ctx0" brushRef="#br0" timeOffset="23750.19">14518 9836 11967 0,'0'0'1072'0,"8"-6"-864"0,-8 6-208 0,0 0 0 15,9-4 944-15,-9 4 144 0,0 0 16 0,0 0 16 16,0 0-448-16,0 0-96 0,0 0 0 0,-9-4-16 16,-3 3 288-16,-5 1 64 0,-3 1 16 0,-4 3 0 0,-6 5-224 0,-1 0-32 15,-6 5-16-15,-8 2 0 0,-4 5-144 0,-3 0-16 16,-3-2-16-16,2-1 0 0,4 0-144 0,5 0-16 16,3 0-16-16,4-4 0 0,4-3 16 0,4-1 0 15,4 3 0-15,4-6 0 0,3 1 240 0,2-3 48 16,2 2 16-16,4-1 0 0,10-6-256 0,0 0-48 15,0 0-16-15,0 0 0 0,0 0-32 0,0 0 0 16,10 5 0-16,5-1 0 0,2-2 16 0,3 3 0 16,5-1 0-16,2 0 0 0,1 0-64 0,3 1-16 15,-3-3 0-15,2 2 0 0,-1 1-208 0,4 0 144 16,-2-2-144-16,-2 0 128 0,-1-2 0 0,1 0 0 0,-1 0 0 16,-4-1 0-16,-3-1-128 0,-3 0 0 0,-4 1-160 0,0-1 160 15,0-1-384-15,-2 1 32 0,-3 0 0 0,-9 1-9568 16,13-2-1920-1</inkml:trace>
  <inkml:trace contextRef="#ctx0" brushRef="#br0" timeOffset="24317.04">16019 9727 3679 0,'0'0'320'0,"0"0"-320"0,0 0 0 0,0 0 0 15,0 0 944-15,0 0 112 0,-10 1 32 0,1 0 0 16,9-1-304-16,-12 3-48 0,-1-2-16 0,2 3 0 16,0 1 448-16,0 3 96 0,3-1 16 0,0 5 0 15,-1 2-192-15,0 1-48 0,-1 0 0 0,0 8 0 16,0 1-320-16,-1 7-64 0,0 3-16 0,-3 2 0 16,-1 1-128-16,-3-1-48 0,-1 0 0 0,1 0 0 15,2-3-272-15,0-3-48 0,1 1-16 0,2-3 0 16,1-7-128-16,-1-3 160 0,3-3-160 0,1-3 160 15,0-1 48-15,3-2 16 0,-1-1 0 0,7-8 0 16,0 0-48-16,-6 6-16 0,6-6 0 0,-5 6-7392 16,5-6-1472-16</inkml:trace>
  <inkml:trace contextRef="#ctx0" brushRef="#br0" timeOffset="24624.34">15495 10266 11055 0,'0'0'976'0,"-9"5"-784"15,0 1-192-15,9-6 0 0,-5 9 1728 0,5-9 288 0,0 0 64 0,4 10 16 16,2 0-880-16,2-2-160 0,3-2-32 0,5-3-16 15,4 0 128-15,7-2 16 0,4 1 16 0,6-2 0 16,3-2-144-16,5-1-16 0,5 2-16 0,1-3 0 16,-2-3-352-16,0 3-80 0,-2 1-16 0,-1 3 0 15,-3 0-272-15,-1 0-48 0,-3 0-16 0,-1 0 0 16,-6 0-208-16,-1 0 128 0,-6 0-128 0,0 0 0 16,-3 0 144-16,-4 1-144 0,-4-1 128 0,-2 2-128 15,0-2 0-15,-3 0 0 0,-9 0-224 0,0 0 80 16,0 0-1744-16,0 0-352 15,0 0-64-15</inkml:trace>
  <inkml:trace contextRef="#ctx0" brushRef="#br0" timeOffset="24933.7">16554 9872 13823 0,'5'-14'1216'0,"-5"14"-960"15,8-7-256-15,2 0 0 0,0 3 1536 0,0 1 272 16,2 3 48-16,-2 3 16 0,-10-3-1056 0,10 5-224 16,-5 4-32-16,0 1-16 0,-4 3 0 0,-2 3 0 15,-4 3 0-15,1 4 0 0,-5 4 160 0,-1 2 16 16,-3 6 16-16,1 7 0 0,-4-1-304 0,-1 9-64 16,-4 2-16-16,0 4 0 0,-6 0-128 0,0 2-32 15,-1 2 0-15,0-4 0 0,-1-4-192 0,2-3 128 0,3-2-128 0,4-11 0 16,5-2 240-16,3-9-48 0,2-1-16 15,2-5 0-15,3-6-176 0,2-2 0 0,0-1 0 0,3-10 0 16,0 0 128-16,0 0-128 0,0 0 128 0,10-2-128 31,2-2-1168-31,2-2-320 0,3-11-64 0</inkml:trace>
  <inkml:trace contextRef="#ctx0" brushRef="#br0" timeOffset="26568.84">17294 10018 23039 0,'0'-19'1024'0,"0"9"192"15,0 10-960-15,0 0-256 0,0 0 0 0,0 0 0 0,0 0 464 0,0 0 48 16,-14 2 16-16,-4 3 0 0,-4 0-80 0,1 8-32 16,-3 0 0-16,-2 8 0 0,-1 4 16 0,1 6 0 15,-2 6 0-15,1 3 0 0,2 2-432 0,2 5 128 16,4 0-128-16,3-4 0 0,8-2 0 0,6-5 0 15,6-4 0-15,5-4 0 0,4-9 160 0,4-4-160 16,4-2 192-16,3-1-192 0,1-9 576 0,7 0 0 16,0-4 0-16,6-3 0 0,5 0 288 0,0-6 64 15,3-4 16-15,-3 0 0 0,1-8-368 0,-2-1-64 16,-2-2 0-16,-4-5-16 0,-6-5-176 0,-4 0-48 16,-6-4 0-16,-3 0 0 0,-5-7-32 0,-3 4-16 15,-4 0 0-15,-5 3 0 0,-3 7-32 0,-6 3 0 0,-4 0 0 0,-4 5 0 16,-5 1-48-16,-4 5-16 0,-3 3 0 0,-3 2 0 15,-1 4-128-15,-1 0 0 0,3 5-192 0,5 4 192 16,3 0-176-16,6 3 176 0,6-1-128 0,11-2 128 16,0 0-304-16,0 0 32 0,0 0 0 0,18 7 0 15,6-3 32-15,6-4 16 0,3 0 0 0,3-2 0 16,1 0 224-16,3-1-176 0,2 2 176 0,4 0-160 16,-1-2 160-16,4-1-160 0,5-1 160 0,0-1-160 15,2 0 160-15,-3 2 0 0,-3-4 0 0,-5 4-128 16,-7 2 128-16,-1 1 0 0,-3-1 0 0,-4 1 0 15,-4 0 0-15,-6 1 0 0,-5 0 0 0,-3 1 0 16,-12-1 0-16,0 0 0 0,0 0 0 0,-1 11 0 16,-5 3 0-16,-4 2 0 0,-4 1 0 0,-3 3 0 0,-6-1 0 15,-2 3 0-15,0 6 0 0,0-3 0 16,3-1 0-16,2-1 0 0,-1-2 0 0,6 2 0 0,2 3 0 0,3-4 0 16,0 1 0-16,4 0 0 0,2-1 0 0,3-2 0 15,2-3 0-15,3 0 0 0,1 1 0 0,4-1 0 16,2-2 0-16,1-2 0 0,2-1 0 0,1 2 0 15,3-1 0-15,-1-4 0 0,0 0 0 0,1-4 0 16,0-1 0-16,-1 0 0 0,2-1 0 0,0 0 0 16,-1-6 128-16,0 0-128 0,-1 0 160 0,-2-2-32 15,0-1-128-15,0-6 192 0,3 1-192 0,-3-1 144 16,-2-2-144-16,-1-2 128 0,-2-5-128 0,-4-4 160 16,-2-2-160-16,-3-7 160 0,-2-2-160 0,-3 3 0 15,-4 3 144-15,-2 2-144 0,-4-3 160 0,0 7-32 16,-1-1-128-16,0 3 192 0,0 2 32 0,1 2 0 15,0 3 0-15,1 0 0 0,-2 2-224 0,2-1 128 0,-2-1-128 0,3 3 0 16,2 5 0-16,1-4 0 0,0 3 0 0,2-3 0 16,0 4 0-16,2-5 0 0,1 5 0 0,3-2 0 15,1 2 0-15,0 7 0 0,4-10 0 0,-4 10 0 16,8-6 0-16,2 3-192 0,-1 1 192 0,2-1-160 16,2 1 160-16,1 2-128 0,1 2 128 0,0 1-128 15,2-1 128-15,3 1 0 0,3 2 0 0,2 1-128 16,3-1 128-16,5 1 0 0,4 1-144 0,3-1 144 15,-2 1 0-15,1 2 0 0,-3-3 0 0,-2 4 0 16,2-3 0-16,-6 0 0 0,-2-2 0 0,-1-1 0 16,-2 2-128-16,-1 2 128 0,-3-4 0 0,-2 2 0 15,-1 2 0-15,-3-2 0 0,-2 3 0 0,-3-2 0 16,-4 0 0-16,-6-7 0 0,3 12-144 0,-5 0 144 0,-3-2 0 16,-4 3 0-16,-5 1 0 0,-2 4 0 0,-1 1 0 0,-3 1 0 15,-4 1-128-15,-2 5 128 0,1 2 0 0,1 4 0 16,2 1 0-16,2 2 0 0,2-6 0 0,5 1 0 15,5 1 0-15,1-5 0 0,2 1 0 0,3-3 0 16,5 0 0-16,1-2 0 0,0-3 0 0,1 0 0 16,1-1 128-16,3-2-128 0,3-7 0 0,2 3 0 15,0-3-128-15,1 0 128 0,0-4 0 0,3 1 0 16,1-2 0-16,1-2 0 0,0-2 0 0,-1 0 0 16,2-1 0-16,0-1 0 0,-2 0 0 0,-2-1 0 15,0-1 0-15,-2 0 0 0,-1 0 0 0,0 0 0 16,-1-2 128-16,-2 1-128 0,1-2 0 0,-1-1 0 0,-2 4 0 0,-1-6 0 15,-3-1 0-15,0-1 0 0,1-1 0 0,-1 0 0 16,-1-3 0-16,0-1 0 0,0-2 0 0,0-1 0 16,-2-3 192-16,2 1-64 0,0-1-128 0,-3-3 192 15,2-1-192-15,-3-1 0 0,-3 3-192 0,2-2 192 16,-4 2 0-16,-3 3 0 0,-1-2 0 0,-2 5 0 16,-3 2 0-16,-2 1-128 0,1 2 128 0,0-2 0 15,0 1 0-15,1 4-128 0,1 4 128 0,3-3 0 16,1 3 0-16,9 7 0 0,0 0 0 0,0 0 0 15,0 0 0-15,0 0 0 0,0 0-192 0,0 0 192 16,0 0-192-16,14-7 192 0,0 2-192 0,5 3 192 16,3 0-144-16,2 2 144 0,4 0 0 0,1 0-144 15,1-1 144-15,2 1 0 0,0 0 0 0,4 0-128 16,-1 0 128-16,3-1 0 0,2 0 0 0,0-1 0 16,4-2 0-16,0-2 0 0,1 0 0 0,-3 1 0 0,-4-3 0 0,-4 3 0 15,-5-4 0-15,-1 1 0 0,-7 1 0 0,-1-1 0 16,-1 4 0-16,-4-1 0 0,-2 0 0 0,-2 1 0 15,1 2 0-15,-2 2 0 0,0 2 0 0,0 1 0 16,-10-3 0-16,12 2 0 0,-12-2 0 0,5 9 0 16,-3 0 0-16,-2 3 0 0,-2 0 0 0,-2 0 0 15,-2 2 0-15,-5 1 0 0,-3 2 0 0,-2 3-160 16,-3 4 160-16,-4 5-208 0,-4 4 48 0,-3 3 16 16,-3 1 0-16,-2 2 0 0,1 1 16 0,4 0 0 15,4-3 0-15,7 0 0 0,3-4 128 0,4-2 0 16,5-1 0-16,3-3 0 0,2-6 0 0,5-2-192 15,2-1 192-15,3-1-192 0,2-2 192 0,5-3 0 0,3-1 0 0,1-2 0 16,3 1 0-16,2-6 0 0,0-2 128 0,-1-2-128 16,1-2 192-16,-1 1-16 0,0-1-16 0,-2 0 0 15,1-3 16-15,3-2 0 0,-1 3 0 0,2-2 0 16,-1-7-176-16,2 1 0 0,0-5 144 0,1-1-144 16,0-1 128-16,0-2-128 0,0-6 128 0,0-5-128 15,-3-3 144-15,-1-2-144 0,-2-1 192 0,-7-2-192 16,-5 2 176-16,-5 1-176 0,-4 2 160 0,-4 2-160 15,-7 5 336-15,-6 0-16 0,-3 4-16 0,-5 2 0 16,-4 3-304-16,0 1 0 0,-2 2-128 0,3 0 128 16,-1 0-256-16,-1 3 64 0,-1 4 0 0,3-1 0 15,-1 4-1152-15,2 2-240 0,-2 1-32 0,4 7-13296 16</inkml:trace>
  <inkml:trace contextRef="#ctx0" brushRef="#br0" timeOffset="27018.71">17728 10516 19583 0,'0'0'864'0,"7"-11"176"0,-1-1-832 0,2 2-208 0,2 1 0 0,0 4 0 15,1 3 1312-15,-11 2 224 0,11-2 32 0,0 2 16 16,1 2-352-16,-1 3-64 0,0 4-16 0,2 0 0 16,1 3-144-16,1 5-48 0,-1 2 0 0,-2 5 0 15,2 4-416-15,-7 4-96 0,-2-1 0 0,-5 9-16 16,-3 1-256-16,-9 1-48 0,-7-1-128 0,-4 1 192 16,-2 8-64-16,-3-8 0 0,-4-3-128 0,2-4 192 0,-1-5-192 15,1-6 128-15,-1-2-128 0,-1-4 0 0,-1-9 0 0,-2 0 0 16,-3-1-176-16,-7-3 176 15,-7 3-1584-15,-8-5-192 0,-35-6-32 0,11-1-16 0</inkml:trace>
  <inkml:trace contextRef="#ctx0" brushRef="#br0" timeOffset="28904.69">16906 8831 13823 0,'0'0'1216'0,"0"-8"-960"0,0 8-256 0,0 0 0 15,0 0 592-15,0 0 80 0,5-7 16 0,-5 7 0 16,0 0-560-16,0 0-128 0,0-11 0 0,0 11 0 16,-4-7 176-16,-1-1 0 0,-4 3 0 0,-2 0 0 15,-4-1 208-15,-1 0 64 0,-1 3 0 0,-4-4 0 16,-2 2-64-16,-1 1 0 0,-4-1 0 0,-1-2 0 0,-2 0-32 0,0 0-16 15,-2 0 0-15,-4 1 0 16,-3-4-80-16,1 2 0 0,-4-2-16 0,-6 2 0 0,-4-3 0 0,-5-2 0 16,-1 1 0-16,-1-1 0 0,2 0-64 0,-3 2-16 15,0-5 0-15,-3 2 0 0,-1 6-32 0,-6-3 0 16,0 0 0-16,1 0 0 0,2-2 0 0,-2 3 0 16,-4 3 0-16,-2 2 0 0,-7-4-128 0,2 4 0 15,2-1 144-15,0-2-144 0,-1 4 128 0,-3 3-128 16,-2 0 160-16,0 0-160 0,0 1 192 0,2 1-48 15,2 0-16-15,0 0 0 0,-2-1-128 0,2 2 0 16,-2 0 0-16,5 1 0 0,3-1 0 0,0 5 0 16,-1-2 0-16,-1 4 0 0,-4-3 0 0,5-2 192 15,-1-2-192-15,0 7 192 0,-1 1-192 0,-1 3 0 0,0 1 0 16,1-4 0-16,2-1 0 0,4 0 0 16,3 0 0-16,4 1 0 0,3 2 0 0,2-1 0 0,0-5 0 0,2 5 0 15,2-3 0-15,3 4 0 0,2-3 0 0,0 2-176 16,0 2 176-16,2-3 128 0,0 3-128 0,0 2 176 15,-3 0-176-15,2-2 192 0,0-2-192 0,3 2 192 16,2-3-192-16,3 3 0 0,4 2 144 0,2 1-144 16,3-2 160-16,4 2-32 0,2-3-128 0,3 3 192 15,2 3-48-15,3 2-16 0,-1-1 0 0,2 3 0 16,0-1-128-16,3-1 0 0,-3 3 0 0,2 3 0 16,-1 1 0-16,1-1 0 0,3-3 0 0,1 0 0 15,2-2 0-15,1-3 0 0,2-2 0 0,2 1 0 16,2 0 0-16,1-1 0 0,2-2 0 0,2 1 0 15,5-3 0-15,1 2 0 0,6 2 0 0,7-2 0 0,5 0 256 0,4-5-48 16,4 1 0-16,3-2 0 0,5-1 48 0,4 1 16 16,3 0 0-16,6 3 0 0,3-1-272 0,5 2 160 15,3-6-160-15,2 4 128 0,1-5 16 0,2 3 0 16,2-1 0-16,0 2 0 16,6-3-16-16,0 2 0 0,0-5 0 0,0 0 0 0,-2 0-128 0,2 1 192 15,1 0-192-15,1-4 192 0,3-1-192 0,0 0 0 16,-1-1 0-16,3 1 128 0,4-1 0 0,4-2 0 15,1-3 0-15,0 1 0 0,-1 1 0 0,5 0 0 16,4 0 0-16,0-1 0 0,0-1-128 0,-3-1 192 16,-2 5-192-16,1 1 192 0,1-2-192 0,-4-1 0 15,-4-3 144-15,-2 3-144 0,-1 2 0 0,0 0 144 16,-1-2-144-16,-3-4 0 0,-5 2 128 0,-3 2-128 0,-2 0 0 0,0 1 0 16,2-1 0-16,-4 0 0 0,0-5 0 0,-5 0 0 15,-4 4 0-15,-2-4 128 0,-1 3-128 0,-1-6 0 16,-3 0 128-16,-2-1-128 0,-2-3 0 0,-4-4 0 15,-6-1 192-15,-3-2-32 0,-3 0 0 0,-4 1 0 16,-3-2 272-16,-6 1 48 0,-3 2 16 0,-2-2 0 16,-3-1 96-16,-5 2 32 0,-4 1 0 0,-4-2 0 15,-1-4-208-15,-5 4-32 0,-5-2-16 0,-2 1 0 16,-2 2-224-16,-6-3-144 0,0-2 192 0,-1 0-192 16,-3-1 144-16,-1 0-144 0,-1 3 0 0,-1 1 144 15,-3 1-144-15,1 2 0 0,-2 2 0 0,1 2-176 16,0-1-128-16,1 3-16 0,1 4-16 0,-1 0 0 15,-1 1-1488-15,1 3-288 0,1 5-64 0,1 1-12304 16</inkml:trace>
  <inkml:trace contextRef="#ctx0" brushRef="#br0" timeOffset="30922.28">18037 9498 13695 0,'-12'3'608'0,"12"-3"128"0,-11-2-592 0,2 4-144 16,9-2 0-16,-8 1 0 0,8-1 720 0,0 0 112 15,0 0 32-15,0 0 0 0,0 0-96 0,0 0 0 16,0 0-16-16,0 0 0 0,0 0-224 0,0 0-32 16,0 0-16-16,0 0 0 0,0 0 128 0,10 5 32 15,1-2 0-15,3-3 0 0,4 0-16 0,2-2 0 16,2 1 0-16,3 1 0 0,3 1-112 0,3 1-32 16,3-2 0-16,3 0 0 0,2-2-144 0,6 2-16 15,3 0-16-15,0-1 0 0,1-3-48 0,3 3-16 0,1 2 0 0,4 3 0 16,3 1-48-16,3-1-16 0,3-2 0 0,1-2 0 15,-3 0-176-15,0 0 128 0,1 3-128 0,3 1 128 16,1 1 0-16,3-1 0 0,0-2 0 0,1 1 0 16,0-3 64-16,-4 0 0 0,-2 2 0 0,3 1 0 15,1 2 0-15,2-4 16 0,-1-2 0 0,1 1 0 16,-3 1-80-16,0 3-128 0,-3-1 176 0,3 0-176 16,1 0 0-16,2 2 0 0,2-2 0 0,-3-1 0 15,-2 2 128-15,1 4-128 0,3-3 0 0,1 1 0 16,0-1 0-16,0 0 0 0,0-1 0 0,-4 5 0 15,-2-3 0-15,-1 3 0 0,2-3 0 0,3 0 0 16,-2-1 0-16,-1 1 0 0,-3-2 0 0,0-2 0 0,-2 2 128 16,4-1-128-16,-2 1 0 0,3-4 0 15,0-3 0-15,-1 2 0 0,-1 1 0 0,4 1 0 0,-1 3 128 0,2 0-128 16,2-2 0-16,-2 2 0 0,-4 0 0 0,-3 1 0 16,0-3 0-16,1 2 0 0,0 0 0 0,-2-1 0 15,-4-3 0-15,0 0 0 0,0 0 0 0,-2-2 0 16,-7 1 0-16,-1 1 0 0,-2-1 0 0,2 1 0 15,1 0 0-15,-2 0 0 0,-4-2 0 0,3 2 0 16,-4 0 0-16,-2 0 0 0,1 0 0 0,-4 0 0 16,-3 0 0-16,1 2 0 0,0-1 0 0,0 0 0 15,-4 1 0-15,-1-2 0 0,1-2 0 0,-4 4 0 16,-3 0 0-16,-1-1 0 0,-4-4 0 0,-2 1 0 16,-1 1 0-16,-2 0 0 0,-2-1 0 0,-1 1 0 0,-5 1 0 15,0-1 0-15,-9 1 192 0,6-3-64 0,-6 3 0 0,0 0-128 16,8-3 176-16,-8 3-176 0,0 0 160 0,0 0-160 15,0 0 144-15,0 0-144 0,0 0 128 0,0 0-128 16,0 0 128-16,0 0-128 0,0 0 0 0,-17 2 128 16,-2-1-128-16,-1 2 0 0,-2-1 0 0,-2 1 0 15,-2 0 0-15,-5 0 0 0,-1 0 0 0,-7-2 0 16,-3-1 0-16,-3 0 0 0,-2-1 0 0,-6 0 0 16,-8-1 0-16,-3-1 0 0,-5-3 0 0,-5 1 0 15,-2 0 0-15,1-1 128 0,-2 1-128 0,0 1 128 16,-3-4-128-16,1 3 128 0,-4 3-128 0,6 2 128 15,2-1-128-15,-2 1 0 0,-1 1-192 0,-4 0 192 16,0 3-128-16,-1-2 128 0,6-2 0 0,-4 0 0 16,0 0 0-16,-4-1 0 0,-3-3 192 0,-1 2-64 0,0 1-128 0,-2-2-224 15,-2-3 48-15,-1 1 16 16,-1 1 160-16,-2-4 0 0,3 2-144 0,-1 1 144 0,-2-3 0 0,3 2 0 16,1-1 128-16,4 0-128 0,4 2 0 0,1 1 0 15,0 1 0-15,3-1-176 0,-1-1 176 0,7 3 0 16,2-2 160-16,0 1-160 0,2 1 0 0,-1 1 0 15,-2-1 0-15,4 0 0 0,4-2 0 0,0-1 0 16,0-1 0-16,0 3 0 0,-2 3 0 0,0 0 0 16,-1-1 0-16,3-2 0 0,1-2 0 0,4 1 0 15,0 4 0-15,3 4 0 0,2-1 0 0,1-1 0 16,2-2 0-16,3 0 0 0,3 0 0 0,2 0 0 16,6-1-128-16,5 1 128 0,4 0 0 0,1 0 0 15,5 1 128-15,0-1-128 0,0-1 0 0,3 2-320 16,2 0 64-16,2 3 0 0,0-1 64 0,1 2 0 0,-1 0 16 0,0-2 0 15,1 0-48-15,-1 2-16 0,0-2 0 0,1 0 0 16,4-1 0-16,-1 1 0 0,2-1 0 0,3-1 0 16,8-1 32-16,0 0 0 0,0 0 0 0,0 0 0 15,0 0-112-15,0 0-32 0,18 2 0 0,1-2 0 16,-1 0 160-16,3-2 48 0,3 0 0 0,3 1 0 16,4-2 144-16,2 2 0 0,6 1-144 0,4 0 144 15,5-1 0-15,10-1-144 0,4 2 144 0,9-1 0 16,0-2-144-16,7 0 144 0,3 1 0 0,9 2-144 15,10 0 144-15,4 0 0 0,3-3 0 0,5 3 128 16,1 1 64-16,6-1 0 0,6-3 16 0,2 2 0 16,0 0-16-16,5-2-16 0,4 1 0 0,4-2 0 15,4 0 0-15,0 0 0 0,3 2 0 0,1-1 0 16,5 2-176-16,-2 3 128 0,-2 2-128 0,-3 0 128 0,-2 4 16 0,-3-2 0 16,-4 5 0-16,-5-3 0 0,-7 0-144 0,-8 1 0 15,-5 0 144-15,-4 1-144 0,-2 2 128 0,-4-3-128 16,-4 1 128-16,-3-1-128 0,1 3 0 0,-5 1 0 15,-2-5 0-15,-4 4 128 0,-11-5-128 0,-9 5 0 16,-10-2 128-16,-7 0-128 16,-4-3-368-16,-11 1-144 0,-6-2-16 0,-8 0-8416 15,-7-1-1680-15</inkml:trace>
  <inkml:trace contextRef="#ctx0" brushRef="#br0" timeOffset="37492.19">11960 12055 6447 0,'0'0'272'0,"0"0"80"0,-8-5-352 0,8 5 0 15,-7-3 0-15,7 3 0 0,0 0 1680 0,0 0 272 0,0 0 48 0,0 0 16 16,0 0-1408-16,0 0-288 0,0 0-48 0,10 0-16 15,0 0 224-15,0 0 32 0,3 0 16 0,0-2 0 16,-1 0 256-16,2 1 48 0,0-2 16 0,4 3 0 16,-1-3-336-16,-1 1-80 0,-1-2-16 0,1 3 0 15,-1 0-144-15,1 1-16 0,2-2-16 0,0 2 0 16,0 2 0-16,2-1 0 0,2 0 0 0,2-1 0 16,1 0 256-16,5 3 48 0,1-1 16 0,5 2 0 15,3-1-144-15,5-1-32 0,1 1 0 0,2-2 0 16,-1-1-192-16,1-1-64 0,3 1 0 0,-1 0 0 15,2 3-128-15,3 1 192 0,3-1-192 0,1 2 192 16,2-1-192-16,-3-1 128 0,-3-1-128 0,-2-1 128 16,-3 0-128-16,0 1 160 0,-2-2-160 0,2 2 160 15,5 2-16-15,0 1 0 0,1-2 0 0,-2-1 0 16,1-1 80-16,-2 2 16 0,-3-1 0 0,1 2 0 0,0 0-80 0,3 0-16 16,3 0 0-16,4-1 0 0,2-1 0 0,-1-4 0 15,-4-1 0-15,0 1 0 0,0 1 16 0,2 1 0 16,-3 3 0-16,4-2 0 0,2-1 96 0,-1-3 0 15,0 1 16-15,-3-2 0 0,0-1-272 0,-2 2 128 16,-1 1-128-16,4 1 0 0,2-1 176 0,4 1-176 16,-2-4 160-16,0 0-160 0,-5 1 0 0,2 2 0 15,0-4 0-15,2 3 0 0,3 1 0 0,2 1 0 16,2-1 0-16,-1-2 0 0,-4-1 0 0,1 0 0 16,1 3 0-16,1 2 0 0,4-2 0 0,2-2 0 15,-1-1 0-15,-1-1 0 0,-4 0 0 0,0 4 0 16,-2-2 128-16,0 3-128 0,3 1 0 0,2-3 0 15,0-1 0-15,-3 1 0 0,0 0 0 0,-3 1 0 0,0 2 0 0,2-2 0 16,3 1 0-16,-1-2 0 0,1 1 0 0,-2-1 0 16,1 0 0-16,-4 1 0 0,0 0 0 0,3 2 0 15,3 1 0-15,2-1 0 0,-1-1 0 0,-3-1 0 16,-2-1 0-16,-1 3 128 0,-2 3-128 0,0 0 0 16,3 0 0-16,2-3 0 0,0 1 0 0,0 1 0 15,-5 1 0-15,-1-1 0 0,-2 2 0 0,2 1 0 16,6 2 0-16,-2-1 0 0,0-3 0 0,-2-1 0 15,-2-1 0-15,-2 3 0 0,-2 4 0 0,6-2 0 16,-1 1 0-16,2-1 0 0,2-4 0 0,-2 0 0 16,-3 2 0-16,1-2 0 0,-3 3 0 0,2 2 0 15,4-1 0-15,0 3 0 0,3-4 0 0,-6-1 0 16,-3-3 0-16,0 4 0 0,-1 0 0 0,2-1 0 16,-2 0 0-16,2 1 144 0,-3-1-144 0,2-3 192 0,-4-1-64 0,-3 0-128 15,0 0 192-15,-5 0-64 0,-4 2-128 0,-2 1 0 16,-1 0 0-16,1 0 128 0,0 0-128 0,-3-1 0 15,-2 0 144-15,0-2-144 0,0-2 0 0,-5 0 128 16,-4-1-128-16,-4 1 0 0,-3 2 0 0,-2 0 0 16,-3-3 0-16,-4 1 128 0,0 3-128 0,-3-1 0 15,-9 0 0-15,0 0 0 0,0 0 0 0,0 0 0 16,0 0-128-16,0 0 128 0,-9-5-128 0,-4 4 128 16,-3 1-128-16,-3 1 128 0,-8-1-160 0,-2 1 160 15,-3-3-192-15,-8 0 192 0,0 2 0 0,-3 0-128 16,-1-2 128-16,-1-2 0 0,-1 1 0 0,-4 1 0 0,-1-1 0 0,-3 2 0 15,-9 1 0-15,-1-1 0 16,-8-2 0-16,5 1 0 0,-2-5 0 0,0 4 0 0,-3 1 0 0,-6 2 0 16,-8 0 0-16,1 0-128 0,0-2 128 0,1-1 0 15,-4 3-128-15,-7 0 128 0,-8 0 0 0,1-1 0 16,3-3 0-16,-2 4 0 0,-5 5 0 0,-2-5 0 16,-4-4 0-16,0 4 0 0,-1 4 0 0,-2-4 0 15,-4 0 0-15,5 4 0 0,1-3 0 0,-5 2 0 16,-4-2 0-16,2 2 0 0,4-1 0 0,-1 3 0 15,-7-1 0-15,1-1 0 0,2-2 0 0,-2 1 0 16,-5 4 0-16,5-4 0 0,4-1 0 0,-2 2 0 16,-1 3 0-16,-1 1 0 0,-2-6 0 0,0 3 0 15,1 1 0-15,1 0 0 0,0 0 0 0,3-1 0 0,2 2 0 0,-2 2 0 16,-1-3 0-16,4 0 0 0,5 1 0 16,-4-1 0-16,-4 0 0 0,4 3 144 0,6-3-144 0,-1 0 0 15,-2 3 0-15,5-2 0 0,-1 2 0 0,6 1 0 16,2 0 0-16,-2 0 0 0,-5-3 0 0,4 2 0 15,7-3 0-15,2 1 0 0,1 3 0 0,1-4 0 16,2 0 0-16,4 1 0 0,5-3 0 0,5 2 0 16,6-1 0-16,0 0 0 0,0-3 0 0,4 0 0 15,3 0 0-15,7 1 0 0,2-2 0 0,4 0 0 16,2-2 0-16,3 2 0 0,3 2 0 0,1-2 0 16,1 0 0-16,2-2 0 0,4 0 0 0,0 1 0 15,3-3 0-15,5 3 0 0,4-1 0 0,4 1 128 0,5-2-128 16,2 2 0-16,4 0 0 0,8 1 0 15,0 0 0-15,0 0 0 0,0 0 0 0,0 0 0 16,10-4 0-16,5-1 0 0,3 1 0 0,8 0 0 0,4 2-144 0,3-2 144 16,8-1 0-16,2 1-128 0,2 0 128 0,3 3 0 15,3-1 0-15,3-4-128 0,4 0 128 0,6 1 0 16,6-3 0-16,4 3 0 0,2 0 0 0,3-4 0 16,3 0 0-16,5-1 0 0,7 3 0 0,2-2 0 15,-2 1 0-15,6 0 0 0,3 3 0 0,5 0 0 16,5 0 0-16,0-2 128 0,-1 2-128 0,8-1 144 15,8 0-144-15,0 1 0 0,-4 1 0 0,7-2 0 16,7-1 0-16,-2 2 128 0,-5-2-128 0,6 2 0 16,8 2 0-16,-1 1 0 0,-3-1 0 0,3-1 0 15,-1-1 0-15,4 3 0 0,-1 2 0 0,2-2 0 16,-3-4 0-16,3 2 0 0,-1 4 0 0,-1-1 0 16,-4-3 0-16,5 2 0 0,2 2 128 0,-6 0-128 0,-5 0 0 0,3 0 0 15,5 0 144-15,-5 0-144 0,-6 1 128 0,3-1-128 16,5-1 160-16,-4 1-160 0,-4 1 208 0,0-1-48 15,-2-1-16-15,-2 1 0 0,-9 0-144 0,6 0 128 16,-5 0-128-16,-2-3 128 0,-10 4-128 0,1-1 0 16,-2-1 0-16,-6-2 0 0,-5-2 128 0,-4 4-128 15,-4 2 0-15,0 1 128 0,2-4-128 0,-7 2 0 16,-7-1 0-16,-4 1 0 0,-2 3-224 0,-5 0-80 16,-2 0-16-16,-1 0 0 15,-4 0-576-15,-4 0-128 0,-6-2-32 0,-8 3-8080 16,-3-1-1616-16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01:58.54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23591 13517 11967 0,'-21'-5'1072'0,"6"-1"-864"0,0-2-208 0,2-2 0 16,3 0 1088-16,2 1 192 0,1-4 16 0,2 4 16 15,1-2-688-15,3-1-144 0,1 2-32 0,0-5 0 16,-2 2-240-16,5 2-48 0,-1-2-16 0,0 0 0 16,-2 3 48-16,0 0 0 0,-2 5 0 0,-1-4 0 0,0 1 288 0,2 1 64 15,1 7 16-15,0 0 0 0,0 0 144 0,0 0 48 16,0-6 0-16,0 6 0 0,0 0-304 15,9-6-64-15,2 0-16 0,3 1 0 0,4 0 80 0,4 1 0 16,4-1 16-16,3 0 0 0,3-1 176 0,6-5 16 16,4 2 16-16,4-2 0 0,6 5-128 0,7-3-32 15,6 4 0-15,2-2 0 0,3 1-288 0,0 1-64 16,-2 0-16-16,5-3 0 0,2 3-144 0,5 3 0 16,6 2 0-16,-1-3 0 0,-3-5 0 0,2 3 0 15,5 3 0-15,5-1 0 0,4 2 0 0,-3-4 0 16,-6-1 128-16,6 2-128 0,8-1 0 0,0 0 0 15,-6 1 0-15,1-1 0 0,3-4 0 0,4 4 0 16,3 1 0-16,-2-2 0 0,-4-1 0 0,1 5 0 16,0-1 0-16,1 2 0 0,-1 1 0 0,-2 0 0 0,-5-4 0 15,3 5 0-15,3 7 0 0,-1-6 0 0,-6 0 0 0,1-1 0 16,1 0 0-16,2 2 0 0,3 2 0 0,-3-1 0 16,-6-4 0-16,1 1 0 0,-3 1 0 0,4 2 128 15,0-1-128-15,-4-1 0 0,-7-4 0 0,0 4 0 16,3 2 0-16,2 0 0 0,1 1 0 0,-4 0 0 15,-6-7 0-15,2 4 128 0,-2 2-128 0,5 0 0 16,1 0 0-16,-3-2 0 0,-8-2 0 0,1 1 0 16,2 6 0-16,4-5 0 0,-1 2 128 0,-4 0-128 15,-2 2 0-15,-4-2 0 0,-2-3 0 0,0 2 0 16,-3 1 0-16,2 1 0 0,0-3 0 0,-4 1 128 16,-1-3 0-16,-5 0 0 0,-4 0 0 0,-1 0 0 15,0 0 384-15,-1 2 80 0,1 1 16 0,0-2 0 0,2 4-48 0,-2-2-16 16,-2-2 0-16,-2 0 0 0,-3 1-288 0,-1-1-48 15,-2 2-16-15,-1-1 0 0,-1 1-192 0,-3 0 128 16,-7 0-128-16,-3 0 0 0,0-3 0 0,-6 0 0 16,-5 1-208-16,-5 1 64 15,-4 0-528-15,-8-2-96 0,0 0-32 0,0 0-15120 0</inkml:trace>
  <inkml:trace contextRef="#ctx0" brushRef="#br0" timeOffset="2102.6">25892 13164 19983 0,'0'0'880'0,"0"0"192"0,0 0-864 0,-3 9-208 15,0 1 0-15,0-1 0 0,3-9 752 0,-4 11 96 16,-4 1 32-16,2-3 0 0,-3 2 80 0,0-3 32 15,-2 1 0-15,0-3 0 0,-3 0-64 0,0 2-16 16,-3-3 0-16,1-2 0 0,2-2-176 0,2-1-32 16,-1-1-16-16,2-3 0 0,2-1-48 0,-1-7 0 15,-1-3 0-15,2-4 0 0,3-3 64 0,1-3 16 0,1-6 0 0,2-3 0 16,2 0-144-16,3-3-16 0,4-1-16 0,3 0 0 16,3 1-144-16,3-4-16 0,5-1-16 0,0 3 0 15,5-1-160-15,2 3-16 0,2 2-16 0,1 1 0 16,2 0-176-16,-3 8 0 0,3 5 0 0,0 5 0 15,-1-1 0-15,-1 6 0 0,2 3 0 0,-2 6 0 16,0 3 0-16,-4 3 0 0,-5 2-128 0,-1 3 128 16,-3 6-240-16,-6 6 32 0,-3 4 0 0,-4 3 0 15,-1 6-112-15,-5 7-32 0,-4 5 0 0,-3 3 0 16,-1 1 160-16,0-3 48 0,-2-1 0 0,-3-3 0 16,-3 0 144-16,-2-3 0 0,-1-4 0 0,-3-2 0 15,-1-7 208-15,-2 1 80 0,-1-2 16 0,-1-2 0 16,-2-4 16-16,4-3 0 0,0-6 0 0,5-1 0 15,-1-3-176-15,3-3-16 0,1-6-128 0,4-3 192 16,1-4-16-16,3-7-16 0,1-6 0 0,3-4 0 0,1-9 160 0,4-5 16 16,-2-10 16-16,6-2 0 0,2-4-160 0,4 3-16 15,5-1-16-15,1 3 0 0,1 6-160 0,6 1 0 16,3 6 0-16,2 4 0 0,4 3 0 0,3 5 0 16,2 4 0-16,0 7 0 0,3 3 0 0,-3 7 0 15,-3 5 0-15,-1 2 0 0,-6 4-176 0,-5 7 176 16,-4 4-128-16,-6 10 128 0,-4-1-256 0,-6 10 16 15,-5 10 16-15,-6 5 0 0,-7 8 32 0,-3 0 0 16,-7 6 0-16,-4-6 0 0,-5-5 192 0,-2-2 0 16,-3-7 0-16,2-2-144 0,1-7 144 0,2-5 192 15,0-6-32-15,5-3-16 0,-1-1 144 0,4-6 32 16,2-4 0-16,2-5 0 0,4-3-128 0,2-5-32 0,3-5 0 16,6-7 0-16,3-5 112 0,3-5 32 0,6-9 0 0,3-9 0 15,3-3-160-15,7-9-16 0,4-4-128 0,6-5 192 16,5 5-192-16,3 1 0 0,3 6 0 0,4 1 0 15,4 7 0-15,5 4 0 0,3 8 0 0,1 4-160 16,-2 8 160-16,-4 8 0 0,-3 2 0 0,-7 8 0 16,0 2-192-16,-6 9-16 0,-4 7 0 0,-7 6 0 31,-6 3-176-31,-4 9-48 0,-10 4 0 0,-9 9 0 0,-10 7 48 0,-3 5 0 0,-5 1 0 0,-9 0 0 16,-6 0 240-16,-6-5 144 0,-5-4-160 0,-3-6 160 15,1-6 0-15,0-4 240 0,3-6-32 0,7-2 0 16,5-6 240-16,6-6 32 0,3-3 16 0,7-6 0 15,7-5-240-15,3-3-64 0,3-8 0 0,4-5 0 0,3-4-64 16,6-9 0-16,2-6-128 0,6-11 192 0,4-7-192 0,6-6 0 16,4-3 0-16,7-6 0 0,5-5 128 0,6 5-128 15,5 5 0-15,6 9 144 0,2 5-144 0,-3 11-176 16,-3 9 48-16,-6 8 0 0,-6 7 128 0,-2 8-192 16,-4 4 192-16,-6 7-192 0,-3 10 0 0,-5 7-16 15,-5 3 0-15,-7 10 0 0,-5 7-96 0,-7 9-16 16,-9 8 0-16,-6 11 0 0,-7 5 96 0,-3 2 16 15,-10-3 0-15,-4-5 0 0,-5-6 208 0,-4-8 0 16,-2-10 0-16,3-2 0 0,5-7 512 0,7-6 32 16,5-8 16-16,7-5 0 0,5-5-176 0,6-4-48 15,4-5 0-15,4-3 0 0,10-2-208 0,-3-17-128 16,6-6 128-16,1-9-128 0,5-4 0 0,6-9 0 0,5-11 0 0,7-6 0 16,4-11 0-16,7-2 0 0,6-2 0 0,7 3 0 15,4 4 0-15,-1 12-192 0,-3 16 192 0,-5 8-192 16,-4 6-96-16,-7 11-32 0,-1 8 0 0,-7 9 0 15,-2 6 192-15,-6 10 128 0,-5 5-192 0,-5 11 192 16,-7 8-304-16,-6 9 48 0,-7 6 16 0,-7 10 0 16,-9 3 80-16,-3 5 16 0,-4 2 0 0,-5-4 0 15,-3-9 144-15,-3-3 0 0,-6-9-144 0,4-5 144 16,2-8 256-16,7-5 112 0,3-8 16 0,5-7 16 16,6-1 0-16,5-10 0 0,5-5 0 0,3-6 0 15,6-7-400-15,1-10 128 0,3-7-128 0,1-8 0 16,3-9 0-16,2-12 0 0,2-10 0 0,3-12 0 15,7-6 0-15,4 1 0 0,8-6 0 0,4 9 128 0,3 11-128 16,0 8-176-16,-2 14 48 0,-4 8 0 0,-3 13-32 0,-3 9 0 16,-2 8 0-16,-3 8 0 0,-5 6 16 0,0 11 0 15,-4 6 0-15,-6 8 0 0,-2 4-192 0,-4 8-48 16,-6 6 0-16,-7 7 0 0,-8 8 32 0,-5-1 0 16,-7 1 0-16,-2-7 0 0,-1-7 144 0,-1-8 16 15,1-7 16-15,7-4 0 0,0-7 592 0,4-4 112 16,4-7 32-16,4-2 0 0,5-4 80 0,2-7 32 15,0-8 0-15,5-6 0 0,2-5-304 0,2-7-64 16,3-8-16-16,1-7 0 0,1-11-288 0,3-7 0 16,5-8 128-16,4-4-128 0,2-3 0 0,6 3 0 15,3 5 0-15,3 12 0 0,2 10 0 0,-1 12 0 16,-1 8-160-16,0 9 160 0,0 5-256 0,-4 11 80 0,-3 4 16 16,-5 11 0-16,-2 5-32 0,-5 6 0 0,-6 10 0 0,-4 4 0 15,-8 8-112-15,-5 8-16 0,-11 5-16 0,-7 7 0 16,-5-1-16-16,-2 1 0 0,-4-5 0 0,1-5 0 15,2-6 208-15,6-4 144 0,5-8-192 0,3-3 192 16,6-3 0-16,5-4 0 0,4 0 0 0,1-9-12240 16,0-4-2352-16</inkml:trace>
  <inkml:trace contextRef="#ctx0" brushRef="#br0" timeOffset="4002.38">26399 12779 7359 0,'0'0'320'0,"0"0"80"0,0 0-400 0,0 0 0 0,0-8 0 0,1 0 0 16,-1 8 2224-16,0 0 352 0,0 0 80 0,0 0 16 15,0 0-1200-15,0 0-224 0,0 0-48 0,0 0-16 16,0 0-224-16,0 0-64 0,0 0 0 0,0 0 0 16,0 0-240-16,0 0-48 0,0 0-16 0,0 0 0 15,0 0-144-15,10 3-16 0,0 0-16 0,0-2 0 16,1-1-80-16,0 0-16 0,1 0 0 0,0 1 0 16,4-3-64-16,1 0 0 0,5 1-16 0,2-2 0 15,3 1 64-15,3-1 16 0,6 1 0 0,-3 1 0 0,2 1-80 0,1 0-16 16,0 0 0-16,-3 0 0 0,-1 2-96 0,-2 1-128 15,-1-1 176-15,0 5-176 0,-1-5 144 0,0-1-144 16,-1 1 0-16,1-1 144 0,0 1 48 0,3 0 16 16,0-4 0-16,2 2 0 0,0 3 64 0,0 1 16 15,1-3 0-15,0 0 0 0,-2-1-144 0,-3 0-16 16,-2 2-128-16,-2-2 192 0,-1 0-192 0,0 1 176 16,-3 0-176-16,-2-1 160 0,-2 0 16 0,-1 1 0 15,-4 2 0-15,-1-2 0 0,-11-1 16 0,11 2 0 0,-11-2 0 0,0 0 0 16,0 0-48-16,0 0 0 0,6 7 0 0,-6-7 0 15,0 0-144-15,0 0 160 0,0 0-160 0,0 0 160 16,9 4-160-16,-9-4 0 0,0 0 0 0,10 4 0 31,-10-4-352-31,9 1-96 0,-9-1-32 0,0 0 0 16,11-4-2064-16,-11 4-400 0,0 0-96 0</inkml:trace>
  <inkml:trace contextRef="#ctx0" brushRef="#br0" timeOffset="4385.93">27445 12629 11055 0,'-7'-10'976'0,"5"4"-784"0,2 6-192 0,-1-7 0 0,1-6 1296 0,2 2 224 16,1 1 32-16,1 1 16 0,-4 9-1200 0,0 0-240 15,8-5-128-15,1 1 128 0,-9 4 16 0,13-2 16 16,1 1 0-16,1 1 0 0,3 0 352 0,2 0 80 15,0 3 16-15,1 1 0 0,-1 1 240 0,5 2 48 16,1-2 16-16,2 3 0 0,3 3-32 0,-2 2-16 16,-2-4 0-16,-3 4 0 0,-1-4-96 0,-2 2-32 15,0 2 0-15,-4-3 0 0,-1 0-176 0,-2 2-48 16,-3-2 0-16,2 1 0 0,-5 1 48 0,-2 2 0 16,-1 1 0-16,-1 1 0 0,-4-2-112 0,-2 2 0 15,0-4-16-15,-2 4 0 0,-2-1 64 0,-2 1 16 16,-1-3 0-16,-1-3 0 0,-3 2 112 0,-1-3 16 0,-2-1 16 0,-1-1 0 15,0 2-176-15,-3-4-32 16,1 0-16-16,-1 1 0 0,-3-1-256 0,2-2-48 0,0-1-128 0,3 0 192 16,3-1-192-16,2-1 0 0,2-1 0 0,11 1 0 31,0 0-976-31,0 0-144 0,0 0-32 0,0-9 0 16,5-1-1776-16,5 1-352 0</inkml:trace>
  <inkml:trace contextRef="#ctx0" brushRef="#br0" timeOffset="5203.68">28037 13287 8287 0,'0'0'368'0,"-5"7"80"15,-1-1-448 1,6-6 0-16,0 0 0 0,-7 7 0 0,2 0 2016 0,5-7 320 0,-6 7 64 0,6-7 16 0,-8 8-1152 0,3 2-240 15,0-2-32-15,5-8-16 0,-5 11-128 0,0-4-16 16,5-7-16-16,-6 10 0 0,6-10 0 0,-7 5 0 16,7-5 0-16,-6 6 0 0,6-6 32 0,0 0 16 15,0 0 0-15,-10 3 0 0,10-3-192 0,-8-1-32 16,8 1-16-16,-6-6 0 0,-1 1-48 0,4-3-16 16,0 0 0-16,2-4 0 0,1 2-128 0,1-2-32 15,0-4 0-15,2 4 0 0,-1-1-192 0,1-1-32 16,2-1-16-16,-1 1 0 0,-2 1-160 0,2-1 160 0,-1-1-160 15,3-3 160-15,-1 3-160 0,2 1 128 0,-1-2-128 16,2 4 128-16,-1-2-128 0,1 0 0 0,1 1 0 16,1 3 128-16,0-4-128 0,0 2 0 0,2 4 0 0,-1-4 0 15,1 1 0-15,-1-2 0 0,2 2 0 0,-1 3 0 16,0-2 0-16,-1 3 0 0,-3 2 0 0,0-2 0 16,-8 7 0-16,8-5 0 0,-8 5 0 0,0 0 0 15,4-5 0-15,-4 5 0 0,0 0 0 0,0 0 0 16,0 0-128-16,0 0 128 0,-7-7-160 0,-1 5 160 31,-2 0-1312-31,1 1-160 0,0 1-48 0,0-1-12960 0</inkml:trace>
  <inkml:trace contextRef="#ctx0" brushRef="#br0" timeOffset="6210.03">28505 12669 15663 0,'0'0'688'0,"0"0"144"0,0 0-656 15,0 0-176-15,-1-7 0 0,1 7 0 0,0 0 1968 0,0 0 352 16,-4-9 80-16,4 9 16 0,-5-8-928 0,5 8-176 16,0 0-32-16,0 0-16 0,-10-5-384 0,2 5-80 15,0 4-16-15,-1 1 0 0,1 4-288 0,-4 2-64 16,-3 6-16-16,-2 3 0 0,0 2-144 0,-2 5-16 16,-2 6-16-16,0 1 0 0,-6 3-80 0,-4 5-16 15,-2 7 0-15,-2 3 0 0,-3-1 0 0,3 1 0 16,-4-1 0-16,2 1 0 0,1-3-144 0,2-1 0 15,0-5 0-15,1-3 0 0,0-5 288 0,2 1-32 16,4-4 0-16,1-5 0 0,0-5 256 0,5-4 64 0,-2 0 0 0,4-3 0 16,2-5-112-16,5 2-16 15,0-6 0-15,3 2 0 0,4-3-256 0,5-5-64 0,0 0-128 0,0 0 192 16,0 0 16-16,0 0 0 0,0 0 0 0,12-12 0 16,2-2-32-16,3-4-16 0,7-4 0 0,2-3 0 15,1 0-160-15,2-3 128 0,0 3-128 0,3-5 128 16,-2-1-128-16,3 3 0 0,-1-2 0 0,0 1 0 15,0 0 0-15,2-3 0 0,-1 3 0 0,1 1 0 16,2-3-128-16,0 3 128 0,0 3 0 0,-1 0 0 16,-2-7 0-16,-1-1 0 0,-3 0 0 0,-1 2 0 15,-3 3 0-15,-4 2 0 0,-1 1 0 0,-4 4 0 16,-3 0 0-16,0 5-176 0,-3 2 176 0,-2-1-128 16,-3 3 128-16,0 3 0 0,-3 0 0 0,-2 9-128 15,3-6 128-15,-3 6 0 0,0 0 0 0,0 0 0 0,0 0-128 0,-8 3 128 16,-2 4-128-16,-1 2 128 0,-2 4 0 0,-1 3-160 15,-3 5 160-15,-2 3 0 0,-2 3-160 0,0 2 160 16,-4 5-128-16,1 0 128 0,-3 2 0 0,-3-2-160 16,-3 2 160-16,1 0 0 0,0-5-128 0,0 4 128 15,1-1 0-15,0-2 0 0,1-4 0 0,2 0 0 16,1-4 0-16,3 0 0 0,0-1 0 0,3-3 0 16,2 1 0-16,1-4 0 0,2 1 128 0,2 1-128 15,1-1 0-15,2 2 0 0,1-1 0 0,-1 0 0 16,2 1 0-16,1-3 0 0,-1 2 0 0,0-1 0 15,0-1 0-15,1-2 0 16,2 0-1568-16,0 0-352 0,-2-4-80 0,2-2-8784 16,6-9-1760-16</inkml:trace>
  <inkml:trace contextRef="#ctx0" brushRef="#br0" timeOffset="6988.01">27897 12634 17727 0,'-7'-9'784'0,"2"3"176"0,1 0-768 0,4 6-192 0,0 0 0 0,0 0 0 0,-5-7 1296 0,5 7 240 16,0 0 32-16,0 0 16 0,-4-10-208 0,4 10-32 16,0 0-16-16,0 0 0 0,0 0-192 0,0 0-48 15,0 0 0-15,0 0 0 0,0 0-368 0,2 12-80 16,1 0 0-16,2 2-16 0,3 1-176 0,2 4-16 16,1 7-16-16,3 2 0 0,3 6-64 0,1 4-16 15,2 5 0-15,3 4 0 0,2 9-128 0,2 0-16 16,0 3-16-16,1 0 0 0,-2 10-176 0,1-3 192 15,-3-5-192-15,-2 3 192 0,-3-3-192 0,-1-7 0 16,-6-3 0-16,0-5 128 0,-1-4-128 0,-2-5 0 16,1-6 0-16,0-4 128 0,-3-5-128 0,-1 2 128 15,-1-4-128-15,-1-3 128 0,-1-7 0 0,-3-10 0 0,1 10 0 0,-1-10 0 16,0 0 32-16,0 0 0 0,0 0 0 0,0 0 0 16,0 0-32-16,-4-11-128 0,0-2 192 0,-3-5-64 15,-1-6-128-15,-2 1 0 0,-4-5 0 0,0 0 0 16,-3-2 0-16,1-1 0 0,-1-1 0 0,1-2 0 15,-2-3 0-15,0 2 0 0,0-1 0 0,1 0 0 16,-1 0 0-16,1-4 0 0,1 1 0 0,-2-2 0 16,-2 2 0-16,2-3 0 0,3 1 128 0,-1-1-128 15,1-1 0-15,2 1 0 0,3 3 0 0,1-3 0 16,0 1 0-16,4 3 0 0,-1 2 0 0,3 4 0 16,0 3 0-16,0 1 0 0,1 8 0 0,0 1 0 15,0 2 0-15,-1 1 0 0,3 1 0 0,-1 7 0 16,1 8 0-16,0 0 0 0,0 0 0 0,0 0 0 0,0 0 0 15,0 0 0-15,5 9 0 0,1 4 0 0,1 3 0 16,2 4-144-16,1 7 144 0,2 4-160 0,4 3 160 0,3 4 0 16,4 5 0-16,1 4 0 0,-1 9 0 0,1 4-128 15,1 1 128-15,2 5 0 0,1-2 0 0,0 0 0 16,1 0 0-16,-1-3 0 0,-2-3 0 0,-4-3 0 16,-3-5 0-16,-1-3 0 0,-1-8 0 0,-2-3 0 15,-2-1 0-15,-1-3 0 0,-4-4 0 0,2 0 128 16,-3-5-128-16,-2-1 128 0,-1 0-128 0,-1-4 128 15,0-5-128-15,-1-2 128 0,1-3-128 0,-3-8 128 16,0 0-128-16,0 0 128 16,0 0-544-16,0 0-96 0,0 0-32 0,2-14 0 15,-2-8-2528-15,-1-2-496 0</inkml:trace>
  <inkml:trace contextRef="#ctx0" brushRef="#br0" timeOffset="7338.02">28448 12732 21183 0,'-4'-22'944'0,"3"11"192"0,-1-5-912 0,2-1-224 0,2-2 0 0,-1 1 0 16,1 5 672-16,1 4 96 0,-3 9 0 0,0 0 16 0,0 0-368 0,0 0-80 15,0 0-16-15,0 0 0 0,0 0 112 0,-10 10 16 16,-3 6 0-16,-2 3 0 0,-2 7 0 0,-2 6 0 16,-2 9 0-16,-5 5 0 0,-5 8-128 0,-4 10-32 15,0-1 0-15,-4 8 0 0,0 7-96 0,-2-2-32 16,-1 6 0-16,2-4 0 0,0 5-160 0,1-7 192 16,1-3-192-16,2-8 192 0,2-11-192 0,2-7 0 15,2-5 0-15,3-5 128 0,4-5 384 0,4-5 64 16,2-5 0-16,6-3 16 0,1-2-208 0,1-2-32 15,3-2-16-15,3-8 0 0,3-5-336 0,0 0-256 16,0 0 32-16,10-13-9680 16,2-4-1936-16</inkml:trace>
  <inkml:trace contextRef="#ctx0" brushRef="#br0" timeOffset="7656.04">27789 12751 24879 0,'-14'-13'2208'0,"14"13"-1760"0,-5-5-448 0,5 5 0 15,0 0 464-15,0 0 16 0,0 0 0 0,12 0 0 16,-1 3 240-16,3 5 48 0,1 6 16 0,4 5 0 15,3 1 224-15,0 6 32 0,2 2 16 0,0 9 0 0,5 5-320 0,2 2-64 16,3 7-16-16,4 5 0 16,3 7-400-16,2 5-64 0,-1 2-32 0,0 5 0 0,-3 0-160 0,2-4 0 15,-7-1 144-15,-2-10-144 0,-8-8 0 0,-3-1 0 16,-5-5-192-16,-4-3 64 0,-1-8-176 0,-2-3-16 16,-1-8-16-16,-1-2-10112 15,1 0-2032-15</inkml:trace>
  <inkml:trace contextRef="#ctx0" brushRef="#br0" timeOffset="11591.07">25998 10286 13823 0,'0'0'1216'0,"0"0"-960"0,0 0-256 0,0 0 0 16,3-10 960-16,-3 10 128 0,0 0 48 0,4-6 0 15,-4 6-192-15,3-7-48 0,-3 7 0 0,0 0 0 16,0 0 0-16,4-7 0 0,-4 7 0 0,0 0 0 16,0 0-256-16,0 0-48 0,0 0-16 0,0 0 0 15,0 0-176-15,-5 11-32 0,-1-1-16 0,1 3 0 16,0 1-128-16,1 0-32 0,1-1 0 0,0 3 0 15,0 2-64-15,2 2-128 0,-1 6 176 0,4-3-176 16,0 3 240-16,2 1-64 0,0 5-16 0,2 5 0 16,2 1 32-16,1 6 0 0,0 2 0 0,1 5 0 15,-1 5-192-15,2 0 192 0,-4 1-192 0,1 3 192 16,-1-3-192-16,-1 3 0 0,-2 1 0 0,1-2 0 16,0 1 128-16,0 1-128 0,2-1 192 0,1-2-64 15,1 1 128-15,2-2 0 0,-3-1 16 0,3 2 0 16,-1 3-80-16,1-3-32 0,-3-1 0 0,-1 0 0 0,2 3 0 0,-4-2 0 15,-3-2 0-15,-1 3 0 0,-1-4-32 0,-1 4 0 16,-3-2 0-16,0 0 0 0,0 6 256 0,2-6 64 16,-2-4 0-16,3-1 0 0,-2 0-128 0,3 2-32 15,3-1 0-15,0-2 0 0,0-1-160 0,1-1-128 16,-2 3 144-16,3-2-144 0,1-1 160 0,-1-2-160 16,2-2 160-16,-2-3-160 0,2 2 240 0,0 1-48 15,1-3-16-15,0 1 0 0,-1-2 112 0,1-1 32 16,1-1 0-16,0 0 0 0,-2 2-64 0,2-5 0 15,-1 1 0-15,1-2 0 0,-4-2-256 0,1 2 128 16,0 0-128-16,0-1 0 0,1-2 144 0,1 1-144 16,-2-1 0-16,0-1 144 0,0 0-144 0,-1 2 0 0,0 0 0 15,-1-1 0-15,-1-1 0 0,0-1 0 0,-3 1 128 0,0 0-128 16,0-6 0-16,2 5 0 0,-4-5 144 0,-1 4-144 16,0-3 0-16,-3 2 128 0,0-2-128 0,1 1 0 15,0 0 0-15,0-1 144 0,-3 0-144 0,2 1 0 16,0-6 144-16,2 3-144 0,-1 4 0 0,1-5 144 15,-1-1-144-15,3 2 0 0,1-1 0 0,0 0 0 16,-2 0 128-16,2-2-128 0,0 0 128 0,1 0-128 16,0 1 0-16,0 1 128 0,-3-3-128 0,2 0 0 15,0 4 0-15,-1-1 128 0,2-2-128 0,0-1 0 16,-2-1 128-16,2 0-128 0,-1-1 128 0,1 1-128 16,0-1 0-16,1 0 0 0,-1-2 128 0,2 2-128 15,2 2 0-15,-1-2 0 0,-2-1 0 0,0 0 0 0,2 2 0 16,-1 0 0-16,-2-2 0 0,0-2 0 15,-1 2 128-15,-1-3-128 0,-1-2 0 0,1 1 128 0,-2 1 80 0,0-2 16 16,4 0 0-16,-1 2 0 0,-2-1-64 0,1-4-16 16,2-9 0-16,-3 10 0 0,3-10-144 0,0 9 0 15,0-9 0-15,1 9 128 0,-1-9-128 0,0 0 0 16,0 0 144-16,0 0-144 0,0 0 0 0,2 7 0 16,-2-7 0-16,0 0 0 0,0 0 0 0,0 0 0 15,0 0 0-15,0 0 0 0,0 0 0 0,0 0 0 16,0 0 0-16,0 0 0 0,0 0-384 0,0 0 16 15,0 0 0-15,-8-6 0 16,-2-5-1568-16,1-2-320 0,0-2-64 0,-2-8-13808 0</inkml:trace>
  <inkml:trace contextRef="#ctx0" brushRef="#br0" timeOffset="14960.03">28084 10496 17439 0,'0'0'768'0,"0"0"176"0,0 0-752 0,0 0-192 0,0 0 0 0,0 0 0 0,0 0 1072 0,0 0 176 15,0 0 32-15,0 0 16 0,0 0-256 0,0 0-48 16,12 4-16-16,-12-4 0 0,10-2-144 0,-10 2-48 16,10 3 0-16,-2-2 0 0,-8-1-128 0,0 0-16 15,0 0-16-15,0 0 0 0,10 9-240 0,-4 0-32 16,-6-9-16-16,1 14 0 0,-2-4-80 0,-1 3-32 16,-3 2 0-16,-2-1 0 0,-2 0 16 0,-1 1 0 0,0 2 0 0,-2-1 0 15,1 1-48-15,-2 1 0 0,-2 1 0 0,1 0 0 16,0-3-64-16,0 1-128 0,4-1 176 0,-1 2-176 15,-3 1 0-15,3-1 0 0,0-1 0 0,0 0 0 16,-1 1 128-16,2 0-128 0,0 0 0 0,0-3 0 16,-2 0 0-16,2-1 0 0,-3-2 0 0,2 0 0 15,1-1 128-15,-1-1-128 0,3-3 0 0,0 1 0 16,8-8 240-16,-6 5-64 0,6-5-16 0,0 0 0 16,0 0-32-16,0 0-128 0,0 0 192 0,0 0-64 15,0 0 0-15,0 0 0 0,0 0 0 0,0 0 0 16,0 0-128-16,0 0 128 0,0 0-128 0,0 0 128 15,10 4-128-15,0-2 0 0,0 2 0 0,2-5 0 16,0-4 128-16,2 2-128 0,0 1 0 0,1 1 128 16,-2-3-128-16,4-1 0 0,-2 1 0 0,4 3 0 0,0 1 0 15,3-2 128-15,-2 0-128 0,4 2 0 0,3 1 224 0,-2 3-32 16,3 0-16-16,3 1 0 0,1-1-32 0,-1-1 0 16,2 2 0-16,-1 4 0 0,1-4-144 0,-2-1 0 15,-2-2 0-15,-1 0 0 0,0-1 128 0,0-1-128 16,-1-1 0-16,-1 4 128 0,2-1-128 0,3 2 0 15,-5-3 0-15,2 2 0 0,-1-1 0 0,0 5 0 16,-1-2 128-16,1 1-128 0,-3 0 0 0,-1-2 0 16,-1 1 0-16,-4 3 0 0,-1-2 0 0,1-1 0 15,-5 1 0-15,-2-1 0 0,1-2 0 0,-2 1 0 16,-10-4 0-16,10 5 0 0,-10-5 128 0,9 5-128 16,-3-1 0-16,-6-4 128 0,0 0-128 0,0 0 0 0,0 0 0 0,0 0 128 15,0 0-128-15,0 0 160 0,0 0-160 0,0 0 160 16,0 0-160-16,0 0 128 0,0 0-128 0,0 0 128 15,0 0-128-15,0 0 0 0,0 0 144 0,0 0-144 16,-9-12 0-16,3 3 128 0,-3-2-128 0,0 4 0 16,-1-2 0-16,0 0 0 0,0-4 0 0,-2 3 0 15,-2-3 0-15,2 1 0 0,-5-4 0 0,1 2 128 16,-2-2-128-16,0 1 0 0,1-1 0 0,2 2 0 16,-1-1 0-16,0 3 0 0,2-1 0 0,-2 0 0 15,-1 3 0-15,0-3 0 0,0-1 0 0,-1 0 0 16,1 2 0-16,-1-4 0 0,0 0 0 0,0-2 0 15,-1 1 0-15,1-2 0 0,0-2 0 0,1-2 0 16,-1 1 0-16,0 3 0 0,-1 1 0 0,0-1 128 16,0-1-128-16,1 2 0 0,2 0 0 0,-1 4 0 0,1 4 0 15,2-1 0-15,0-2 0 0,0 5 0 0,0 1 0 16,1 3 0-16,0 2 0 0,2-1 0 0,-1 0 0 0,1-2 0 16,-1 3 0-16,1-1 0 0,2 1 0 0,-1-1 0 15,2 2 0-15,-1-2 0 0,9 3 0 0,-7-2 0 16,7 2 0-16,0 0 0 0,0 0 0 0,0 0 0 15,-9-4 0-15,9 4 0 0,-7-6 0 0,7 6 0 16,0 0 0-16,0 0 0 0,-6-5 0 0,6 5 0 16,-8-3 0-16,8 3 0 0,-7-4 0 0,7 4 0 15,-9-1 0-15,1 0 0 0,1 1 0 0,7 0 0 16,-9 3 0-16,9-3 0 0,-8-1 0 0,8 1 0 16,0 0 0-16,0 0 0 0,0 0 0 0,0 0-160 15,0 0 160-15,0 0 0 0,8 9-128 0,2-3 128 0,1 2 0 16,3-3 0-16,2-1-128 0,1 1 128 0,3 3 0 0,0-2 0 15,1 2-128-15,1-1 128 0,0 6 0 0,2-2 0 16,1 2 0-16,1 2 0 0,0 1 0 0,1-2 0 16,-1 0 0-16,1 2 0 0,-2 1 0 0,-1-1 0 15,-3 1 0-15,1 1 0 0,0-1 0 0,0 1 0 16,0 0 0-16,0 0 0 0,-1 0 0 0,1-1 0 16,-2 0 0-16,1 1 0 0,-2-4 0 0,0 2 0 15,0 1 0-15,1-2 0 0,3-1 0 0,-1 1 0 16,-1 3 0-16,0-3 0 0,0 0 0 0,-2-4 0 15,0 0 0-15,-1 0 0 0,-4-2 0 0,0 2 0 16,-4-6 0-16,-1 0 0 0,-9-5 128 0,10 6-128 16,-10-6 0-16,8 4 176 0,-8-4-176 0,0 0 160 0,0 0-160 15,0 0 160-15,0 0-160 0,0 0 160 0,0 0-160 16,0 0 192-16,0 0-192 0,0 0 192 0,0 0-192 0,0 0 0 16,0 0 144-16,0 0-144 0,0 0 0 0,0 0 144 15,-9-3-144-15,0 2 0 0,-1 1 128 0,0 0-128 16,0-4 0-16,-2 4 0 0,1-1 0 0,-2 1 0 15,-1-1 0-15,-1-1 0 0,0-1 0 0,-3 1 0 16,-4 0 0-16,1-1 0 0,-1 2 0 0,-1-2 0 16,-1 3 0-16,-2 3 0 0,0 1 0 0,-1-2 0 15,-2 2 0-15,1 1 0 0,0 3 0 0,0 0 0 16,-1 3 0-16,-2-3-144 0,-2-1 144 0,-2-3 0 16,-2 1 0-16,-4-2 0 0,-3 0 0 0,2 0 0 15,-2-3 0-15,5 3 0 0,1-2 0 0,1-1 0 16,1 0 0-16,3 2 0 0,2 1 0 0,1-1 0 0,1 4 0 0,2-5 0 15,3-1 0-15,1 0 0 0,2-1 0 0,2-1 0 16,1-2 0-16,1 2 0 0,1-1 0 0,3 1 0 16,-1-1 0-16,5 1 0 0,0-3 0 0,3 0 0 15,6 5 0-15,0 0 0 0,0 0 0 0,-5-9 0 16,2-3 0-16,3 3 0 0,0 9-144 0,3-9 144 16,-1 3 0-16,-2 6-144 0,7-11 144 0,-2 3 0 15,-1-2 0-15,1 3 0 0,0-1 0 0,2 1 0 16,1 0 0-16,2-2 0 0,0-3 0 0,2 2 0 15,2-3 0-15,1 1 0 0,-1 0 0 0,3-2 0 16,-1-2 0-16,2-1 0 0,-2-1 0 0,2 2 144 16,-1-2-144-16,1 0 192 0,-1-1-192 0,1 3 192 15,-1 0-16-15,-1 5 0 0,2-2 0 0,-3 1 0 16,-1-1-176-16,-5 3 192 0,1-2-192 0,-2 6 192 0,-2-2-192 0,-6 8 128 16,0 0-128-16,0 0 128 0,0 0-128 15,0 0 0-15,0 0 0 0,0 0 0 0,-9-2 0 0,1 2-144 16,-1 5 0-16,-2 0 0 15,0-3-1328-15,0 4-256 0,-1 1-48 0,2-2-9440 16,-3 2-1904-16</inkml:trace>
  <inkml:trace contextRef="#ctx0" brushRef="#br0" timeOffset="18712.65">26423 12645 14735 0,'0'0'1312'0,"0"0"-1056"0,0 0-256 0,0 0 0 15,0 0 448-15,0 0 48 0,-8 4 0 0,8-4 0 16,-6 9-96-16,6-9-16 0,-6 6 0 0,6-6 0 16,-4 9 64-16,4-9 16 0,-5 9 0 0,5-9 0 15,0 0-96-15,-5 9-32 0,5-9 0 0,0 0 0 16,0 0 48-16,-4 10 16 0,4-10 0 0,0 0 0 0,0 0 128 0,0 0 32 15,0 0 0-15,0 0 0 0,0 0 160 0,0 0 48 16,0 0 0-16,0 0 0 0,0 0 16 0,0 0 16 16,5-6 0-16,4-4 0 0,2-2-480 0,2 2-112 15,0-5-16-15,2 2 0 0,3-2 16 0,2 1 0 16,0-3 0-16,4 0 0 0,2-1-80 0,2-1 0 16,2-3-128-16,1 0 192 0,-1 0-64 0,1 0 0 15,-1-3-128-15,1-1 192 0,-2-2 64 0,-3 0 16 16,2-4 0-16,1 2 0 0,1 2 16 0,1-3 0 15,-2 2 0-15,0 1 0 0,2-1-160 0,1 1-128 16,-3 0 144-16,4 3-144 0,-1-3 128 0,-2 4-128 0,-1-3 0 16,1 4 0-16,-4-1 128 0,1-2-128 0,0 4 0 0,-3-1 144 15,-1-1-144-15,0 2 0 0,1 0 0 16,0 1 0-16,-1 2 128 0,1-3-128 0,0 3 128 0,1 0-128 16,1-1 128-16,-2 2-128 0,-1 1 0 0,2 1 128 15,1-2 16-15,0 1 0 0,0 0 0 0,-2-1 0 16,-1 0-16-16,0-1 0 0,0 0 0 0,0 0 0 15,-4 0-128-15,0 1 0 0,0 0 0 0,-1 2 0 16,-2 0 0-16,1 4 0 0,-1-4 128 0,1 2-128 16,-1 3 0-16,-2 1 0 0,-4-3 0 0,0 4 0 15,1-2 0-15,-1 2 0 0,0 0 144 0,0 3-144 16,-1-5 0-16,0 1 0 0,-1 1 0 0,-1 3 0 16,1-3 0-16,-1 1 0 0,1 1 0 0,0 2 128 15,-1-4-128-15,2 3 0 0,-1 2 0 0,-1-1 0 16,2-3 0-16,-1 3 128 0,-2-3-128 0,1 3 0 0,-7 5 0 0,6-4 0 15,-1-1 0-15,-5 5 0 0,0 0 0 0,0 0 128 16,5-7-128-16,-5 7 0 0,5-7 0 0,-5 7 144 16,0 0-144-16,0 0 0 0,0 0 160 0,0 0-160 15,4-7 128-15,-4 7-128 0,0 0 0 0,0 0 128 16,0 0-128-16,0 0 0 0,0 0 0 0,0 0 0 16,0 0 0-16,0 0 0 0,0 0 0 0,0 0 0 15,0 0 0-15,0 0 0 0,0 0 0 0,0 0 0 16,0 0 0-16,0 0 0 0,0 0 0 0,0 0 0 15,0 0 0-15,0 0 0 0,0 0 0 0,0 0 0 16,0 0 0-16,-11 5 128 0,-2-1-128 0,-1 1 0 0,0 2 0 0,0 1 128 16,-6 1-128-16,-1 2 0 0,-2 3 0 0,1 4 0 15,-1 2 0-15,-1 2 0 0,-6 1 0 0,4 0 128 16,-2 0-128-16,-2 2 0 0,0-2 0 0,1 0-176 16,-3 2 176-16,-2-1 0 0,-2 2 0 0,0 1 0 15,1-5 0-15,-1 5 0 0,1-3 0 0,-1 4 0 16,2-2 0-16,-1 3 0 0,1-4 0 0,1 3 0 15,0-1 0-15,0 1 0 0,-1-3 0 0,-2 3 0 16,0-2 0-16,-2 2 0 0,0-4 0 0,1 3 128 16,2-1-128-16,2 3 0 0,1-2 0 0,-1 2 0 15,-1-2 0-15,0 2 0 0,5-2 0 0,-1 1 0 16,-2-1 0-16,1-2 128 0,0-2-128 0,0 0 0 16,2 1 0-16,0-4 0 0,1-1 0 0,1-1 0 15,2-1 0-15,0-2 0 0,3 0 0 0,-3-2 128 16,4 0-128-16,2 2 0 0,0-1 0 0,0 0 0 0,-3 2 128 15,2 1-128-15,-1-1 128 0,2 1-128 0,3-2 0 0,-1 3 0 16,-1 0 0-16,3-4-128 0,-1-3 128 0,-1 3 0 16,3-1 0-16,-1-3 0 0,-2 0 0 0,3-2 0 15,2-1 0-15,-1-1 0 0,2 2 0 0,-1-2 0 16,2-4 0-16,0 2 0 0,1 1 0 0,1-1 128 16,8-4-128-16,-9 2 128 0,0 0-128 0,2 0 0 15,7-2-176-15,-7 4 176 0,0 0 0 0,0-2 0 16,7-2 0-16,0 0 0 0,0 0 0 0,0 0 0 15,-6 3-128-15,6-3 128 0,0 0 0 0,0 0 0 16,0 0 0-16,0 0 0 0,0 0-128 0,12-9 128 16,0 3 0-16,4-1-144 0,0-4 144 0,-1 1 0 15,1 1 0-15,1 0 0 0,2 1 0 0,2-3 0 0,0-1 0 0,0-2 0 16,-1-2 0-16,0-1 0 0,2-2 0 0,2 0 0 16,2-2 0-16,0 0 0 0,-2 0 0 0,3-1 0 15,2 0 0-15,3 1 0 0,2-5 160 0,3 2-160 16,0-1 208-16,1-3-48 0,0 2-16 0,2-2 0 15,-5 3 16-15,1-3 0 0,-2-1 0 0,1 0 0 16,-1-4-160-16,2-2 0 0,3 2 0 0,2 0 0 16,-1 0 0-16,2 1 0 0,-1-1 0 0,1 0 0 15,-1 1 0-15,-2 3 0 0,-2 0 0 0,-2 0 0 16,1 3 0-16,-2-2 0 0,2 4 0 0,0-2 0 16,0 0 0-16,0 4 0 0,1 1 128 0,-2-3-128 15,2 0 0-15,-2-3 0 0,-4 1 0 0,1 4 0 16,0-4 128-16,-5 2-128 0,-2-4 128 0,-5 3-128 0,1 2 0 0,-1-1 0 15,-1 1 128-15,-1 2-128 0,0 4 0 16,-3-1 0-16,-2 1 0 0,-2 3 128 0,1 0-128 0,0 4 0 16,-2-3 0-16,2 5 0 0,-2-4 0 0,0 4 0 15,2-2 0-15,-3 4 0 0,-1-2 0 0,1 2 0 16,0-2 0-16,-2 3 0 0,0 0 0 0,-7 5 0 16,0 0 0-16,0 0 0 0,9-2 0 0,-9 2 0 15,0 0 0-15,0 0 0 0,0 0 0 0,0 0 0 16,0 0 0-16,0 0 0 0,-5 9 0 0,-3-1 0 15,0-4 0-15,-1 4 0 0,-2 2 0 0,0 1 0 16,-2 0 0-16,2 3 0 0,-2 0 0 0,-2-2 0 16,-2 2-144-16,0 3 144 0,-4 2 0 0,0 1 0 0,-2 3 0 0,0 0 0 15,-3 1 0-15,-2 3 0 0,-1-3 0 0,-4 5 0 16,-2 0 0-16,-4 4 0 0,0 2 0 0,0 0 0 16,-2 2-128-16,2 5 128 0,0 0 0 0,-2 3 0 15,1 3 0-15,-2 3 0 0,-1-4 0 0,0-3 0 16,-2 3 0-16,-1-3 0 0,-1-3 0 0,2 1 0 15,-2-2 0-15,2-1 0 0,4 1 192 0,1 0-48 16,0-3-144-16,4-1 0 0,1-1-192 0,0 1 192 16,-4-2 0-16,3-5 0 0,-6-1 0 0,5-1 0 15,1 2 0-15,2-3 0 0,1-2 0 0,2-2 0 16,2-3 0-16,2 2 0 0,2 1 0 0,2-2 0 16,3-2 0-16,-1-3 0 0,4 2 0 0,-1-2 0 15,3-1 0-15,-1 1 0 0,0-5 0 0,2 1 0 16,1-4 0-16,2 2 128 0,1-4-128 0,2 3 0 15,8-8 0-15,0 0 0 0,0 0 0 0,0 0 0 0,0 0 0 16,0 0 0-16,0 0 0 0,0 0 0 0,10-10 0 0,2 2 0 16,0-3 0-16,1 0 0 0,0 0-128 0,2-3 128 15,3-3 0-15,1 1 0 0,1-2 0 0,4-1 0 16,-1-3 0-16,3 1 0 0,4-5 0 0,4 4 0 16,3-6 0-16,3 0 0 0,3-7 128 0,3 0-128 15,1-1 128-15,-2 1-128 0,0-4 0 0,-1 1 128 16,2-2-128-16,2 1 0 0,2 1 0 0,3 1 0 15,3 2 0-15,-2-2 0 0,2 0 0 0,-7 0 0 16,-2 2 0-16,0-2 0 0,-1-1 0 0,0 1 0 16,2 0 0-16,0 3 0 0,1-1 128 0,0 2-128 15,2 0 128-15,-1 1-128 0,-5-1 0 0,0 3 0 16,-6-2 0-16,5 0 0 0,-2 2 0 0,1 2 0 0,0-3 0 0,3 6 0 16,-1-2 0-16,-1 3 0 0,-5-1 0 0,-1 1 0 15,0-1 0-15,-5 1 0 0,-3 3 0 0,-5-1 0 16,-1 3 0-16,-3 1 0 0,-4 0 0 0,0 1 0 15,-3 0 0-15,-1 2 0 0,-5 1 0 0,-1 2 0 16,-3 0 0-16,-3 4 0 0,-4-1 0 0,3 9-176 16,0 0 0-16,-10-4 0 0,0-1 0 0,-1 4 0 15,-2 4 16-15,-1 0 0 0,-3 4 0 0,0 3 0 16,-4 0 160-16,-2 4-208 0,-3 0 80 0,-2 4 128 16,-5 0-176-16,-5-1 176 0,-2 6-128 0,-1 5 128 15,2 0 0-15,-2 4 0 0,1 4 0 0,-4 2 0 16,0 1 0-16,-3 6 0 0,-3 3-176 0,-6-1 176 15,-5 0 0-15,-2 3-144 0,-2-1 144 0,4 3 0 0,-1 0 0 16,2 0 0-16,2 1 0 0,-5-1 0 0,-2 0 0 16,3 0 0-16,1-4 0 0,4-2 0 0,4 0 0 15,4-4 0-15,5-2 0 0,3-2 0 0,3-2 0 0,-1-3 0 16,2-2 0-16,0-1 0 0,-1-4 0 0,1 2 0 16,0-4 0-16,1 0 0 0,2-1 0 0,2-3 128 15,0-1-128-15,3 0 0 0,0 0 128 0,5 2-128 16,0-2 128-16,2 0-128 0,3-4 0 0,3-1 0 15,3-5 0-15,3 0 0 0,1-3 0 0,9-6 0 16,0 0 0-16,0 0 0 0,0 0 0 0,0 0 0 16,0 0 0-16,11-4 0 0,1-1 0 0,2-5 0 15,1 1 0-15,3-4 0 0,1 2 0 0,2-3 0 16,3-4 0-16,4-2 0 0,3-2 0 0,5-1 0 0,3 0 0 0,4-6 128 16,3-3-128-16,0-1 128 0,-1-1-128 0,0-4 128 15,-1-4-128-15,3-1 128 0,4-4-128 0,3-2 128 16,4 0 0-16,6-1 0 0,4-3 0 0,-2-3 0 15,-3-4 32-15,2 2 16 0,1 1 0 0,4-1 0 16,1 1-16-16,1 4 0 0,-1 3 0 0,-6 1 0 16,-6-1-16-16,-6 6 0 0,-2 0 0 0,-1 5 0 15,-1 2-16-15,-2 3 0 0,-1 0 0 0,-2 0 0 16,-2 5-128-16,-2 0 128 0,-3 5-128 0,-6-2 128 16,-3 2-128-16,-2-1 0 0,-5 2 0 0,-2 5 128 15,-2 3-128-15,-2 3 0 0,-3-2 0 0,-2 2 128 16,-4 3-128-16,1-1 0 0,-7 10 0 0,0 0 128 15,0-8-256-15,0 8-64 0,0 0-16 0,-9 1 0 16,-3 3-2048-16,-2 4-416 0</inkml:trace>
  <inkml:trace contextRef="#ctx0" brushRef="#br0" timeOffset="25883.48">26141 10931 5519 0,'-7'-2'496'0,"0"-1"-496"0,-2-4 0 0,0 3 0 15,1 3 2032-15,1 0 304 0,-4-4 64 0,4 1 16 16,-1 3-912-16,2-2-176 0,0-1-48 0,6 4 0 16,-7-2-416-16,7 2-96 0,0 0 0 0,0 0-16 15,-5-5 48-15,5 5 16 0,0 0 0 0,0 0 0 16,0 0-304-16,0 0-48 0,0 0-16 0,0 0 0 15,0 0-64-15,10-4-32 0,-10 4 0 0,12 4 0 16,-1-1-112-16,2 4-32 0,0 6 0 0,-1 1 0 16,2-2-80-16,-1 6-128 0,2 4 176 0,3 2-176 15,2 0 224-15,1 4-64 0,0-3-16 0,3 2 0 16,-2-3-144-16,1 3 160 0,2-2-160 0,3 3 160 0,3-2-160 0,1 3 0 16,2-6 0-16,2 2 0 0,-1 2 0 0,2-2 0 15,1 3 0-15,0-1 0 0,2 2 0 16,-5 0 0-16,-3-3 0 0,-3 2 0 0,-2-3 0 0,-5 3 0 15,0-2 0-15,-1-1 0 0,-3 2 0 0,-1-3 128 16,2 4-128-16,-1-4 0 0,0 1 0 0,2 0 0 16,-1 0 128-16,2 3-128 0,2-5 0 0,-2 4 0 15,2-3 0-15,1 0 128 0,2 0-128 0,-1-2 0 16,-1 0 0-16,0 3 0 0,2-4 0 0,-3 0 0 16,-3-4 0-16,0 1 0 0,1 0 0 0,-3-3 0 15,-4-2 0-15,0 1 0 0,-3-1 0 0,-1 2 0 16,-1-6 0-16,0 2 0 0,-3-3 0 0,-1 2 0 0,2-2 0 0,-1 1 0 15,-6-9 0-15,5 6 128 0,-1 1-128 0,-4-7 0 16,0 0 0-16,0 0 0 0,5 6 0 0,-5-6 0 16,0 0 0-16,0 0 0 0,0 0-224 0,0 0 80 15,5 7-208-15,-5-7-32 0,0 0-16 0,0 0 0 32,0 0-2080-32,0 0-400 0</inkml:trace>
  <inkml:trace contextRef="#ctx0" brushRef="#br0" timeOffset="27153.16">25870 10906 19407 0,'0'0'848'0,"0"0"192"0,0 0-832 0,0 0-208 16,0 0 0-16,10-5 0 0,2 3 0 0,0-1 0 16,2 1 0-16,4-2 0 0,4-1 0 0,4 1 0 15,4 0 160-15,3 0-32 0,2-1 80 0,5 3 32 16,3-1 0-16,1 2 0 0,0 1 0 0,-1 0 0 16,-1 0 0-16,0 1 0 0,0 2-32 0,2-1 0 15,2 1 0-15,1-1 0 0,4 1 96 0,2-2 16 16,0 2 0-16,-2-1 0 0,-5 2-16 0,-1 0 0 0,0-2 0 15,1 1 0-15,-1-2-48 0,2 2 0 0,1-2 0 0,4 0 0 16,3 1-80-16,-3-2-32 16,-1 0 0-16,-3 3 0 0,-1 0-16 0,-1 1-128 0,0-2 192 0,1 2-64 15,-2-1-128-15,1 2 0 0,0-3 0 0,-2 1 0 16,-2 1 0-16,-2-2 0 0,-5-1 0 0,-3 3 0 16,-4-1 0-16,-4-1 0 0,2 2 0 0,-4 0 0 15,0 1 0-15,0-1 0 0,-3 0 0 0,0-2 0 16,-1-2 288-16,-1 2-32 0,0 0 0 0,1 1 0 15,0-6 0-15,-1 1 0 0,1-1 0 0,0 2 0 16,0-1-256-16,-3 1 128 0,3-8-128 0,-2 4 0 16,1 1 0-16,-2 2-352 0,-2-6 48 0,1 6 16 15,-2-1-576-15,-1 1-112 0,-4-2-32 16,-7 4 0-16,10-3 64 0,-10 3 16 0,0 0 0 0,0 0 0 16,0 0 224-16,9 2 32 0,-9-2 16 0,0 0-4960 15,0 0-976-15</inkml:trace>
  <inkml:trace contextRef="#ctx0" brushRef="#br0" timeOffset="27754.08">28106 10881 7359 0,'0'0'320'0,"0"0"80"0,-7 8-400 0,7-8 0 0,0 0 0 0,0 0 0 0,6 14 4240 0,2-2 768 15,-8-12 160-15,11 14 16 0,1-1-4176 0,4-3-848 16,-2 4-160-16,6 0 0 0,2 1 0 0,2 4 0 16,6 4 0-16,1 2 160 0,2 4-160 0,0-3 0 15,1 2-192-15,-1 5 192 0,0-1 0 0,2 0 0 16,0 2 0-16,1 2 0 0,1 2 0 0,-2 4 0 16,-1-3 0-16,2 5 0 0,0 1 304 0,-1 0-32 15,-2-3 0-15,-3-3 0 0,-5 1-16 0,-2-5-16 16,0-3 0-16,-5 1 0 0,-4-1-48 0,-2-3 0 15,0 0 0-15,-2-3 0 0,-1 0-192 0,0-4 0 16,-3-3 0-16,-2 0 0 16,2-4-1632-16,-1 1-416 0</inkml:trace>
  <inkml:trace contextRef="#ctx0" brushRef="#br0" timeOffset="28136.58">26975 12404 19343 0,'10'-8'1728'0,"6"-1"-1392"16,7-1-336-16,8-3 0 0,7-1 448 0,5 3 32 16,9-3 0-16,3 0 0 0,3-3-240 0,1 0-48 15,-1-4-16-15,4 1 0 0,5 0 336 0,8-1 80 16,6 2 16-16,-1-2 0 0,-5-1-256 0,3 2-48 15,0 1-16-15,6 2 0 0,5 1-48 0,-4 3-16 16,-3 3 0-16,-3 0 0 0,-4 1-80 0,1-2-16 0,-1 3 0 16,0-3 0-16,0 4-128 0,-7-3 0 0,-7 2 144 15,-3-2-144-15,-2 3 0 0,-4-1 0 0,-5 1 0 0,-3 2-7776 16,-2-1-1584-16</inkml:trace>
  <inkml:trace contextRef="#ctx0" brushRef="#br0" timeOffset="28854.07">27280 12270 12895 0,'0'0'1152'0,"0"0"-928"0,0 0-224 0,0 0 0 16,0 0 3008-16,0 0 544 0,0 9 112 0,1 3 32 15,0 3-3376-15,-1 1-656 0,-1 2-144 0,0 4-32 0,-3 7 240 16,1 3 32-16,1 7 16 0,-2 4 0 0,-1 10 224 0,-2 0 0 16,-1 4 0-16,-1 7-144 0,-5-1 144 0,0 10-160 15,-2 7 160-15,0 1-160 0,-2 3 160 0,-2 1-128 16,-2-5 128-16,2 4-128 0,-3 0 304 0,1-1 64 16,2-1 16-16,3-5 0 0,1-2 352 0,3-3 80 15,1-1 16-15,6-3 0 0,-1-2 160 0,3-8 32 16,1-2 16-16,2-1 0 0,4-3-416 0,-1-4-96 15,2-5-16-15,2 2 0 0,0-3-384 0,-1-3 0 16,0-2-144-16,0-4 144 16,-3-4-1472-16,0 1-192 0,-1-6-48 0,-1-1-6352 15,0-4-1280-15</inkml:trace>
  <inkml:trace contextRef="#ctx0" brushRef="#br0" timeOffset="29637.79">25917 12903 7359 0,'0'0'320'0,"-9"-4"80"0,1 1-400 0,8 3 0 15,0 0 0-15,0 0 0 0,0 0 3984 0,0 0 720 16,0 0 144-16,0 0 16 0,0 0-3840 0,7 14-768 15,0 0-256-15,2 6 160 0,0 3 64 0,1 2 16 16,2 6 0-16,1 4 0 0,4 6-240 0,1 7 128 16,5 3-128-16,0 4 0 0,1 1 0 0,3 9 0 15,1 1 0-15,2 4 0 0,3 3-144 0,-1-3 144 16,-3-2-208-16,-1-4 80 0,-4-4 128 0,1-1 0 0,-4-2 0 0,1 0 0 16,1-4 0-16,-2 1 256 0,-2-7-64 0,0 0-16 15,0-5 176-15,-1 0 32 0,-1-5 16 0,-1-1 0 16,0-1-48-16,-1-2-16 0,-2 0 0 0,-1-1 0 15,1-3-144-15,0-2-48 0,-2 1 0 0,1-4 0 16,-1-1-144-16,-1-2 0 0,0-3 0 0,-2-3 0 16,-2-1-304-16,1-2 64 0,-7-12 16 0,0 0 0 15,7 6-64-15,-7-6-16 0,0 0 0 0,0 0 0 16,0 0 64-16,0 0 16 0,8 10 0 0,-8-10 0 16,0 0 224-16,1 10 0 0,-1-10 0 0,0 11 0 15,0-11 208-15,0 0-64 0,0 12-16 0,0-12 0 16,0 0-128-16,0 0 0 0,0 0 0 0,0 0 0 15,0 0 0-15,0 0 0 0,3 8 0 0,-3-8 0 0,0 0 0 16,0 0 0-16,0 0 0 0,0 0 0 0,0 0 128 0,0 0-128 16,0 0 0-16,0 0 128 0,11 5 16 0,-11-5 0 15,14 0 0-15,-1 0 0 0,-13 0 160 0,11-1 16 16,2-1 16-16,0 0 0 0,1-1-160 0,1-1-48 16,0-4 0-16,3 1 0 0,-1-2 0 0,2 2-128 15,1-5 192-15,4 5-64 0,1-4-128 0,5 5 192 16,0-3-192-16,3 4 192 0,5 1-192 0,6 3 0 15,4-1 0-15,2 3 0 0,2 1 0 0,-2 6 0 16,-2 2 0-16,-3 5 0 0,0 1 0 0,2 3-144 16,-1-2 144-16,-1 4-160 0,1-2-96 0,1 1-32 15,-1 1 0-15,-2-2 0 16,-4-4-192-16,-3 0-32 0,-3 0-16 0,-5-1-11824 0</inkml:trace>
  <inkml:trace contextRef="#ctx0" brushRef="#br0" timeOffset="30304.47">28656 11911 15663 0,'0'0'1392'0,"-1"11"-1120"0,-2 2-272 0,2 2 0 15,1 3 560-15,1 5 48 0,1 5 16 0,0 0 0 16,1 3-192-16,1 6-48 0,1 3 0 0,0 4 0 16,0 1-80-16,2 5-32 0,0 5 0 0,2 10 0 15,0 7-272-15,0 0 160 0,1 1-160 0,-1 4 128 16,5 3-128-16,-3 5 0 0,-1 4 144 0,2-4-144 15,-2-2 0-15,0-1 128 0,-2-4-128 0,0-1 0 16,-2 6 448-16,-3-4 32 0,-1-1 0 0,-4-3 0 16,1-2 480-16,-3 1 112 0,-2 2 16 0,-2 1 0 0,-2 0-272 15,0-6-48-15,-1 1-16 0,-2-4 0 16,0-6-256-16,0 4-48 0,2-2-16 0,0-2 0 0,-2-6-272 0,1 0-160 16,3-2 192-16,-2-1-192 15,1-4-320-15,1-7-160 0,1-1-32 0,1-10-12768 16</inkml:trace>
  <inkml:trace contextRef="#ctx0" brushRef="#br0" timeOffset="30688.7">26727 14748 23951 0,'0'0'1056'0,"0"0"224"0,11 9-1024 0,6-3-256 0,2 0 0 0,7-1 0 16,5-1 2032-16,4 1 336 0,6 2 80 0,9-1 16 16,7 3-2080-16,12-2-384 0,12 4-160 0,0-4 16 15,1 5 144-15,3-3 0 0,5 1 0 0,8-3 0 0,5 5 0 0,-1-2 0 16,-6-1 0-16,7-3 0 0,8-5 0 0,-2 3 0 16,-2 0 0-16,-2-1 128 0,0-5-128 0,4 1 128 15,1 0-128-15,-4 0 128 0,-9-7-128 0,-1 3-240 16,0-4 64-16,-4 3-9424 15,0-1-1872-15</inkml:trace>
  <inkml:trace contextRef="#ctx0" brushRef="#br0" timeOffset="34340.44">29231 11895 13823 0,'0'0'608'0,"0"0"128"0,11-1-592 0,-1 0-144 15,-10 1 0-15,12-1 0 0,-1-1 1056 0,-2 0 176 16,-9 2 48-16,12-3 0 0,-12 3-208 0,0 0-48 16,6-6 0-16,-6 6 0 0,0 0-16 0,-1-12-16 15,-2 2 0-15,-1-1 0 0,-1 1-160 0,-2-2-16 16,-2 2-16-16,-3 1 0 0,0-4-256 0,-2 4-48 0,-3-2-16 0,1 5 0 16,0-4-80-16,-2 2-16 0,1-4 0 0,-4 6 0 15,0-3-16-15,0 4-16 0,1 0 0 0,0 1 0 16,-2 4-160-16,-1 1-48 0,-1 3 0 0,-1 0 0 15,-2 1-144-15,-4 5 128 0,-3 1-128 0,-1 3 128 16,3 1-128-16,0 3 160 0,1-1-160 0,2 2 160 16,-3 2 32-16,2 0 0 0,-1-2 0 0,4 4 0 15,1 0-192-15,2 0 160 0,1 1-160 0,0 0 160 16,5 1-160-16,1 0 128 0,0-3-128 0,1 0 128 16,4-1 0-16,4 2-128 0,0-3 192 0,6 0-64 15,5 1-128-15,4 0 0 0,0 3 0 0,4-1 128 16,3-2-128-16,4 0 0 0,2 0 0 0,3-2 0 0,1-2 0 0,4-1 0 15,4-1 0-15,1-2 0 0,3-6 128 0,4 3-128 16,1-3 0-16,5 0 128 0,2-3-128 0,1-2 0 16,-4-2 0-16,-2-3 128 0,-2 0-128 0,0-2 0 15,-3-1 0-15,1 1 0 0,0-3 0 0,-3 2 0 16,-1-4-160-16,0 1 160 0,1-6 0 0,-3 1 0 16,-4 0 0-16,-2 1 0 0,-2-2 0 0,-3-2 0 15,-3 1 0-15,-3-1 0 0,-3 1 0 0,-1-1 0 16,-3 1 0-16,-3-1 0 0,-2 3 144 0,-2-2-144 15,0-2 0-15,-2-1 144 0,-3-3-144 0,-2 2 0 16,-1 1 0-16,-3-3 0 0,-3-1 0 0,-2-1 0 0,-2 1 0 16,-1 3-176-16,-2 2 176 0,-1 0-192 15,-4 0 192-15,-2 2-192 0,2-2 192 0,-1 2 0 16,-1-1 0-16,1 2 0 0,-1 3 0 0,1-3 0 0,1-1 0 0,-2-1 0 16,1 2 0-16,1 0 0 0,1-2 0 0,1 6 0 15,2-1 0-15,1 3 0 0,1-2 0 0,0-1 0 16,-1 5 0-16,1-2 0 0,1 1 0 0,-1 6 0 15,-3-5 0-15,1 3 0 0,-1 2 0 0,-1 2 0 16,0 2 0-16,2 2-128 0,-2 1 128 0,5-1 0 16,-4 0 0-16,1 5-160 0,1-1 160 0,0 2 0 15,1-3 0-15,1 5-128 0,2-2 128 0,2 1 0 16,-2 1 0-16,4-1 0 0,-1 7 0 0,5 1 0 16,-3-1 0-16,3 1 0 0,0 3 0 0,0-2 0 15,0 2 0-15,-1 3 0 0,4 3 0 0,-1 2 0 16,1 2 0-16,-1 0 0 0,3 0 0 0,-1 0 0 0,2-5 0 0,1 3 0 15,0-2 0-15,0 0 0 0,0 0 0 0,1-3 0 16,2 3 0-16,-1-3 0 0,3 1 0 0,0-1 0 16,2-4 128-16,2-1-128 0,1 0 0 0,1 1 128 15,2 0-128-15,3-2 0 0,2-2 176 0,3-2-176 16,-1 3 192-16,3-4-192 0,1-1 160 0,1-2-160 16,0 0 128-16,1 2-128 0,2-5 0 0,1-1 128 15,1-3-128-15,-1 0 0 0,0 0 144 0,-1-2-144 16,-1-4 160-16,-1-1-160 0,-3 2 144 0,2-3-144 15,0-2 128-15,0-4-128 0,1 1 144 0,2-4-144 16,-3-3 160-16,2-1-160 0,-2-1 192 0,2-2-64 16,0-3-128-16,1-2 192 0,0 0-192 0,0-5 128 15,0-4-128-15,-1-2 0 0,0-2 0 0,-3-1 0 0,-1-6-128 0,-2 1 128 16,-1-4 0-16,-5 5 0 0,0-1 0 0,-3 7 0 16,-5 6 144-16,-1 5 96 0,-4 4 16 0,-3 2 0 15,-4 2 112-15,-2 0 16 0,-2 3 16 0,-6 2 0 16,-4 3-240-16,-4-3-160 0,-5 4 192 0,-7 2-192 31,-7 0-1152-31,-4 2-352 0,-1 3-64 0,-1 1-14672 0</inkml:trace>
  <inkml:trace contextRef="#ctx0" brushRef="#br0" timeOffset="35112.64">26094 12812 11967 0,'0'0'528'0,"0"0"112"0,0 0-512 0,0 0-128 0,6-8 0 0,2-2 0 15,1 4 1488-15,1-1 272 0,2 5 48 0,1-2 16 16,2 1-864-16,1 1-160 0,-2-1-32 0,2-1-16 15,2 2 64-15,2-1 16 0,2 2 0 0,2-1 0 16,0 0-400-16,2 0-80 0,2-1-16 0,2 1 0 16,3-1-336-16,4 1 144 0,1-2-144 0,2 3-7504 15,1-5-1584-15</inkml:trace>
  <inkml:trace contextRef="#ctx0" brushRef="#br0" timeOffset="35341.89">28258 12601 12319 0,'36'-7'544'0,"-11"6"112"0,2-1-528 0,2-2-128 16,2-5 0-16,-2 5 0 0,-2-1 0 0,-2-1 0 16</inkml:trace>
  <inkml:trace contextRef="#ctx0" brushRef="#br0" timeOffset="35592.62">28853 12522 2751 0,'0'0'128'0,"12"3"16"0,-12-3-144 0,9 2 0 0,-9-2 0 0,10 0 0 15,-10 0 528-15,10 0 80 0,-2-2 16 0,-8 2 0 16,10 0-144-16,-10 0-32 0,10-2 0 0,0 1 0 16,0 0-256-16,-10 1-48 0,0 0-16 0,12-2 0 15,-6-1 320-15,-6 3 64 0,0 0 16 0,9-3 0 16,-9 3 288-16,0 0 48 0,0 0 16 0,10-1 0 16,-10 1-240-16,0 0-64 0,0 0 0 0,10 0 0 15,-10 0-368-15,0 0-80 0,0 0 0 0,0 0-128 16,0 0 256-16,0 0-64 0,0 0-16 0,0 0 0 15,0 0 0-15,0 0 0 0,0 0 0 0,0 0 0 16,0 0-176-16,0 0 0 0,-10-5-160 0,0 2-4512 16,-2 2-912-16</inkml:trace>
  <inkml:trace contextRef="#ctx0" brushRef="#br0" timeOffset="36141.39">28738 12527 9087 0,'-28'9'400'0,"7"-4"96"0,-5 5-496 0,-4-1 0 0,-1 4 0 0,-2-3 0 0,-2 1 1328 0,-3 3 160 15,-6 0 48-15,-3-2 0 0,-8 1-656 0,0-2-128 16,2-1-32-16,-2 4 0 0,-1-1-512 0,0-2-208 15,-1 1 176-15,-6 0-176 0,-10 0 128 0,1 2-128 16,0 1 0-16,4-1 0 0,2-2 224 0,0 2-48 16,0 2-16-16,-4 1 0 0,-4 0 416 0,3 0 96 15,2-2 16-15,3 2 0 0,1-3-336 0,5 2-64 16,-1 1-16-16,0-1 0 0,0-1 560 0,3 1 128 16,3 0 0-16,4-1 16 0,4-2-96 0,4 1-32 15,0 0 0-15,5 0 0 0,2-4-560 0,2 3-112 0,-2 1-32 0,1-4 0 16,-1 0-144-16,-1-3 0 0,-2-1 144 0,2-2-144 15,3-3 0-15,2 2 0 0,0 0 0 0,5 3-192 16,1-4 192-16,5-1-128 0,2 1 128 0,2-1-128 16,0 0 128-16,2 0 0 0,6-1 0 0,1 0 0 15,8 0 0-15,0 0 192 0,0 0-32 0,0 0-16 16,0 0 96-16,0 0 16 0,7-8 0 0,3-3 0 16,4 5-48-16,1-3 0 0,4 3 0 0,4-4 0 15,5 1 32-15,4-3 0 0,2 5 0 0,4-6 0 16,4 2-240-16,3-5 128 0,0-3-128 0,0 1 0 15,-1-1 0-15,3 2 0 0,3-1 0 0,3 0 0 16,4 0 0-16,6 0 128 0,5-1-128 0,1 0 0 0,-2 0 0 16,2 1 0-16,-2 1 0 0,6-1 0 15,3-3 0-15,4 5 0 0,2 1 0 0,-2-1 0 0,-4 0 0 16,5 3 0-16,-1-2 0 0,6 1 0 0,-1 1 0 0,-3 2 0 16,-3-4 0-16,-1 1 0 0,-3 3 0 0,2 0 0 15,3-2 0-15,-2 3 0 0,-7-3 0 0,-4 1 0 16,-2 3 0-16,-3 0 0 0,-2 5 0 0,1-1 0 15,0-4 0-15,-2 4 0 0,-5 4 144 0,-4-2-144 16,-6-2 128-16,-3 3-128 0,-3-2 0 0,-3 1 0 16,-6 3 0-16,-2-2 0 0,-3-1 0 0,-4 3-192 15,-5 3 0-15,-2-1 16 16,0 2-1104-16,-6 0-208 0,-7-4-48 0,8 9-10848 0</inkml:trace>
  <inkml:trace contextRef="#ctx0" brushRef="#br0" timeOffset="47150.4">4057 12485 13695 0,'0'0'608'0,"0"0"128"0,0 0-592 0,0 0-144 0,0 0 0 0,-8-4 0 15,8 4 1184-15,0 0 208 0,-9-6 32 0,0 3 16 16,0 1 0-16,9 2 0 0,-10-3 0 0,10 3 0 15,-9-5-304-15,9 5-64 0,0 0-16 0,0 0 0 16,0 0-560-16,0 0-112 0,0 0-32 0,0 0 0 16,0 0-352-16,0 13 0 0,0 1 0 0,4 4 0 15,1 2 0-15,0 5 0 0,-3 2 0 0,1 5 0 16,-1 4 0-16,0 0 0 0,-1 5 0 0,-2 4-128 16,-2-2 128-16,1 0 0 0,-1-5 0 0,0-2 0 15,2-3 0-15,1-5 0 0,-4-4 0 0,2-1 128 16,-1-3 64-16,2-2 0 0,1-3 16 0,0 0 0 0,-1-3 32 15,0 1 0-15,1-2 0 0,0-2 0 16,0-9-32-16,2 11 0 0,-2-11 0 0,0 0 0 0,6 9 64 0,-6-9 16 16,0 0 0-16,13 8 0 0,0-4 0 0,0-2 0 15,-2 1 0-15,2-2 0 0,1-1-128 0,1 0-32 16,3 0 0-16,0-1 0 0,4-2-128 0,1 2 0 16,1-2 144-16,1 1-144 0,-1-3 144 0,4 2-144 15,3 1 192-15,4-1-192 0,3 1 0 0,3 0 0 16,1 2 0-16,5 2 0 0,3-2 0 0,-1 1 0 15,2 0-128-15,-1 0 128 0,-1 1 0 0,-1 1 0 16,0 5 0-16,-1 0 0 0,-1 4 0 0,0-3 0 16,-2 2 0-16,0-3 0 0,-2 4 0 0,-2 2 0 15,-3-3 0-15,-4 3 0 0,-4-1 0 0,-2 0 0 16,-2-6 0-16,-2 3 0 0,-2-4 0 0,-1 0 0 0,2 2 0 16,-3-5 0-16,-2 2 0 0,-1-1 0 0,-1 0 0 0,-1-1 0 15,-1-1 128-15,-2-2-128 0,1 1 0 0,-2 1 0 16,-1-2 384-16,0 0-48 0,-1 0 0 0,-8 0 0 15,11-2 0-15,-2 1 0 0,-9 1 0 0,0 0 0 16,0 0-176-16,8 0-32 0,-8 0-128 0,0 0 192 16,0 0-192-16,0 0 144 0,0 0-144 0,9-2 128 15,-9 2-128-15,8-3 0 0,-8 3 144 0,8-6-144 16,-2 1 0-16,-1 0 144 0,-1-7-144 0,0 1 0 16,-1-3 224-16,1-2-64 0,-4 0-16 0,3-2 0 15,1-2 160-15,1-4 16 0,-1-3 16 0,1-1 0 16,1 0-96-16,3-4-32 0,-2-1 0 0,5-2 0 15,2-4-208-15,1 0 128 0,0-4-128 0,2 1 0 16,1 1 0-16,0-3 0 0,-2 2 0 0,-2 4 0 0,-3 1 0 16,0 1 0-16,0 2 0 0,-3 0 0 0,2 2 0 0,-5 4 0 15,1-3 0-15,1 5 0 0,-4-1 0 0,3 0 0 16,0 1 0-16,0-2 0 0,1 2 0 0,0-1 0 16,0 1 0-16,-1 3 0 0,-1 1 0 0,0 7 0 15,-1 1 0-15,-2 3 0 0,0 4 0 0,-2 7 0 16,0 0 0-16,0 0 0 0,0 0-128 0,0 0 128 15,0 0-192-15,0 0 192 0,0 0-176 0,0 0 176 16,-4 9-160-16,0 4 160 0,-1 1-128 0,1 0 128 16,0 0 0-16,1 4-144 0,-1 3 144 0,1 2 0 15,1 0-144-15,-1 4 144 0,3-3 0 0,-1 5-144 16,0 0 144-16,-1 3 0 0,0 0 0 0,-1-4 0 0,-1 0 0 16,1 2 0-16,-1 2-128 0,0 1 128 0,-2 0 0 15,-5 3 0-15,0 1 0 0,0-2 0 0,-1 1 0 0,1-3 0 16,-2-1 0-16,0-4 0 0,-1 1 0 0,-1-1 0 15,1-3 0-15,0-1 0 0,0-1 0 0,-1-1 0 16,-2-2 0-16,1-1 0 0,2-2 128 0,-4 1-128 16,-2-1 0-16,2 1 128 0,0 0-128 0,0-3 0 15,-1-1 128-15,0 0-128 0,0 1 0 0,0 2 0 16,0-1 0-16,0 0 128 0,-1-2-128 0,1-4 0 16,-2 0 0-16,3-2 128 0,1 2-128 0,-1-4 0 15,-1 2 128-15,0-3-128 0,1 0 0 0,-4-1 144 16,2 0-144-16,-3-3 0 0,-1-2 0 0,-2-3 128 15,-2 0-128-15,-1 0 0 0,-1 0 144 0,-1-3-144 16,-1 0 0-16,1 1 128 0,0-3-128 0,1 3 0 0,-2-3 0 16,3 1 0-16,-1-3 0 0,4 1 0 0,-1-3 0 0,-2 0 0 15,-2 4 0-15,0-2 0 0,0 2 0 0,-1-2 0 16,0 0 0-16,2 2 0 0,1-2 0 0,-1 2 0 16,1-4 0-16,1 6 0 0,3-3 0 0,-2 3-128 15,2-2 128-15,2 3-128 0,3-4 128 0,-1 3-192 16,1-3 192-16,2 3-192 0,2-3 192 0,2 2-192 15,-2-4 192-15,2 5-192 0,-1-5 192 0,2 3 0 16,2-2 0-16,1 3-128 0,0 1 128 0,1 2 0 16,1-3 0-16,2 0 0 0,-2 1 0 0,2-6 0 15,-1 3 0-15,2 0-128 0,1-4 128 0,2 0 0 16,1-1 0-16,-1 1 0 0,1-2 0 0,1 0 0 16,-1-2 0-16,3 0 0 0,1 0 0 0,1 2 0 0,2-1 0 15,0 0-128-15,0-2 128 0,2 1 0 0,1 0 0 0,1-4-128 16,3-4 128-16,0 1 0 0,0 0 0 0,-1 2 0 15,1 2 0-15,-4-1 0 0,0-1 0 0,0 4 0 16,0 2 0-16,-4 5 0 0,1-3 0 0,0 3 0 16,-3 2 0-16,2-2 0 0,0 5 0 0,-5 7 0 15,5-12 0-15,-4 5 0 0,2-3 0 0,-2 2 0 16,-1 8 0-16,0-11 0 0,0 0 0 0,-1 4 0 16,1 7 0-16,0 0 0 0,0 0 0 0,0 0 0 15,0 0 0-15,0 0 0 0,0 0 0 0,-4 9 0 16,2 1-176-16,-3 6 176 0,-2 5-208 0,0 2 80 15,-1 3 128-15,-1 0 0 0,-1 3 0 0,0 3-128 16,0 6 128-16,-3 2 0 0,-1 5 0 0,-1 3 0 16,1 7 0-16,-2-2 0 0,2-4 0 0,3-1 0 0,1-4 0 0,0-3 0 15,1-3 0-15,0-7 0 0,1-2 0 0,3-5 0 16,1-1 0-16,2-4 0 0,0-5 0 0,1-1 0 16,0-2 0-16,1-11 0 0,4 8 0 0,-4-8 144 15,0 0-144-15,12 4 0 0,-1-4 192 0,0-3-64 16,2-3 0-16,5 1-128 0,3-3 224 0,3 2-64 15,-1-5-16-15,1 5 0 0,1-3-144 0,3 3 0 16,1-2 0-16,4 3 0 0,1 5 0 0,4 4 0 16,3-3 0-16,3 1 0 0,2 0 0 0,1-1 0 15,2 1 0-15,-1-1 0 0,3-2-128 0,-4 1 128 16,1 1 0-16,0 1 0 0,-1 0 0 0,2 0 0 0,-1 2 0 16,0 0 0-16,-1-3 0 0,0 2 0 0,-2-1 0 0,-3 1 0 15,-3 1 0-15,-1-3 0 0,-2-1 0 0,-2 2 0 16,-2 1 0-16,-2-2 0 0,-3 0 0 0,-1 1 0 15,-4 2 0-15,0 1 0 0,-4-2 128 16,-3 0-128-16,0 0 0 0,-1-1 0 0,-2 4 0 0,-2-2 0 16,-10-4 0-16,10 2 0 0,-10-2 0 0,8 2 0 15,-8-2 0-15,0 0 0 0,0 0 0 0,10 0 0 16,-10 0 0-16,10-1 0 0,-10 1 0 0,8-3 0 16,-2-4 0-16,-1-1 0 0,-2 0 0 0,1-3 128 15,1-6-128-15,-2 0 160 0,0-2-160 0,1-6 160 16,-3-5-160-16,-1-7 0 0,0-7 144 0,0-6-144 15,3-10 0-15,-1-2 144 0,1-5-144 0,-1 0 0 16,-1 1 192-16,-1 3-64 0,-1 6 0 0,0 7-128 16,0 11 544-16,-1 3 0 0,1 4 0 0,-1 9 0 15,-1 6-192-15,-2 1-32 0,1 4-16 0,0 3 0 0,1 0-304 0,3 9 0 16,-7-5 0-16,2 2-144 16,5 3-1184-16,-10 0-224 0,1 3-48 0,9-3-16176 15</inkml:trace>
  <inkml:trace contextRef="#ctx0" brushRef="#br0" timeOffset="50018.09">11021 4903 10191 0,'-23'-2'448'0,"6"0"96"0,-2-1-544 0,0 0 0 0,-1-1 0 0,1 2 0 15,1-3 1104-15,1-1 112 0,5 4 32 0,0-2 0 16,2 2-352-16,10 2-64 0,-8-4 0 0,8 4-16 16,0 0-80-16,0 0-16 0,0 0 0 0,0-7 0 15,2 2-272-15,2 2-64 0,2-3-16 0,2 1 0 16,0 2 16-16,4-3 16 0,2 0 0 0,14-2 0 15,-2 0-192-15,1 1-32 0,-1 2-16 0,0 0 0 16,4 3-32-16,0-1 0 0,-1 0 0 0,1 2 0 16,0 1-128-16,1 1 128 0,-2 3-128 0,1-1 128 15,2 1-128-15,2-1 160 0,3 2-160 0,5 2 160 16,0 0 0-16,5-3 0 0,3 1 0 0,2 2 0 16,0-3-16-16,1 4 0 0,1 3 0 0,0-1 0 15,5-3 16-15,-1 5 0 0,1-3 0 0,1 1 0 16,-1-5-160-16,1 1 0 0,-3 2 0 0,3-2 0 0,-3-2 0 0,4 5 128 15,0-3 0-15,1 2 0 0,2-4 192 0,0-2 48 16,-3 1 0-16,1-1 0 0,0 0 16 0,3 0 16 16,1 2 0-16,1-4 0 0,0-1-80 0,0-2-32 15,2 3 0-15,1-1 0 0,2 0-128 0,2-2-32 16,1 2 0-16,2-2 0 0,-2 1-128 0,-1-2 0 16,-4-2 0-16,0 3 0 0,1 1 0 0,1 0 0 15,1 0 128-15,1-1-128 0,-2-2 0 0,-3 3 0 16,-4 0 0-16,-2 4 0 0,1-4 0 0,-7 2 0 15,-4 0 144-15,-4 0-144 0,-1 0 0 0,-8 0 144 16,-4 2-144-16,-4-1 0 0,-3-1 160 0,-5 1-160 16,-6-1 128-16,-3 1-128 0,-2 1 128 0,-2 1-128 15,-2-1 0-15,-9-2 128 0,11 1-128 0,-11-1 0 0,0 0 144 0,10 4-144 32,-10-4-336-32,0 0-144 0,7 4-32 0,-7-4-13120 0</inkml:trace>
  <inkml:trace contextRef="#ctx0" brushRef="#br0" timeOffset="50718.32">16105 4850 4607 0,'-13'0'400'0,"1"-1"-400"0,-1-1 0 0,3 1 0 15,1 1 1936-15,9 0 304 0,0 0 64 0,0 0 16 16,0 0-1168-16,0 0-256 0,0 0-32 0,0 0-16 15,0 0-288-15,10 3-64 0,3-1-16 0,2-1 0 16,3 2 16-16,5-1 0 0,3 0 0 0,5-1 0 16,2-1-176-16,4 0-48 0,2 0 0 0,2-3 0 15,1-2-112-15,4 2-32 0,1-3 0 0,2 3 0 16,5 0-128-16,4 1 0 0,4 0 144 0,3-2-144 16,1-2 192-16,2 2-48 0,-1 2 0 0,-1 2 0 15,3 0 192-15,1 1 48 0,1 2 0 0,0-2 0 0,0-2-80 16,0-1-16-16,1 2 0 0,0 3 0 0,2 1-144 15,3 1-16-15,3-4-128 0,1 0 192 0,-3 1-64 0,0 1-128 16,-2 1 176-16,4 1-176 0,4-2 208 0,0-1-64 16,-5 1-16-16,-2 1 0 0,0 2-128 0,-1-1 160 15,-6 3-160-15,5-2 160 0,1-2-160 0,-5-2 0 16,-3 2 0-16,-2 3 0 0,-3-1 0 0,0 2 128 16,-4-1-128-16,1-3 0 0,-1-1 160 0,-6-1-160 15,-6 1 192-15,-4 2-192 0,-2-3 0 0,-7 1 0 16,-6-1 0-16,-6 0 0 0,-6-2 224 0,-4 0-64 15,-12 0-16-15,0 0 0 16,0 0-1488-16,0 0-320 0,0 0-48 0,-21 11-16 0</inkml:trace>
  <inkml:trace contextRef="#ctx0" brushRef="#br0" timeOffset="51285.62">21612 5029 13823 0,'0'0'1216'0,"0"0"-960"15,0 0-256-15,1-9 0 0,-1 9 752 0,11-6 96 16,2 2 32-16,2-1 0 0,4 1-448 0,3-1-96 16,3 1-16-16,3-2 0 0,2 2 32 0,3 0 0 15,5 0 0-15,5-1 0 0,8 3-32 0,4-2-16 16,3 0 0-16,3-1 0 0,0 0-176 0,9 4-128 16,5-2 192-16,6 1-192 0,10 0 176 0,-1 0-176 0,-1-3 160 0,5 2-160 15,5 1 192-15,4-1-64 0,1 2-128 0,2 1 192 16,4 0 176-16,5 2 16 0,5 2 16 0,2 4 0 15,-3-3 32-15,1 5 0 0,5-1 0 0,-7 4 0 16,-5-2-160-16,-1 2-16 0,-1 1-16 0,-3 0 0 16,-4 4-48-16,-6-1-16 0,-4 0 0 0,-2 1 0 15,-2 2 16-15,-5-1 0 0,-6-2 0 0,-7-1 0 16,-6 2-192-16,-2 2 160 0,-6 1-160 0,-2 1 160 31,-1 3-480-31,-7-1-80 0,-6-4-32 0</inkml:trace>
  <inkml:trace contextRef="#ctx0" brushRef="#br0" timeOffset="52427.43">4881 6142 14223 0,'0'0'624'0,"0"0"144"0,0 0-624 0,0 0-144 15,0 0 0-15,8-5 0 0,-8 5 224 0,9-7 16 16,-2 0 0-16,2 2 0 0,-1-2-384 0,-1 0-80 16,1 1-16-16,0-3 0 15,-2 3-256-15,0-3-48 0,-1 2-16 0,-5 7 0 0,4-10 560 0,-4 10 0 16,-1-7 0-16,-2-2 0 0,-3 2 448 0,-2 5 64 16,-3-1 0-16,-3 3 0 0,-5 0 32 0,0 3 16 0,-1 1 0 0,-5 6 0 15,-4-1-240-15,-4 5-32 0,-4 2-16 0,-1 6 0 16,3 5 304-16,-4-1 64 0,0 3 16 0,0 5 0 15,-3 4-112-15,1 2-32 0,-3 7 0 0,4 2 0 16,2 2-288-16,-1-1-64 0,-3 2-16 0,2-3 0 16,3-6 32-16,0-2 0 0,1-4 0 0,3-2 0 15,2-1 384-15,3-3 80 0,1-2 0 0,3-5 16 16,1 0-144-16,4-1-48 0,2-5 0 0,3-3 0 16,2 1-208-16,3-1-64 0,3-1 0 0,2-5 0 15,1 0-192-15,3-9 144 0,0 0-144 0,0 0 128 16,0 0-1616-1,0 0-336-15</inkml:trace>
  <inkml:trace contextRef="#ctx0" brushRef="#br0" timeOffset="52809.6">4070 6169 17503 0,'3'-16'768'0,"3"5"176"0,3 6-752 0,2 3-192 16,2-2 0-16,2 4 0 0,1 4 384 0,3 1 64 16,0 6 0-16,0 0 0 0,0 3-240 0,0 2-32 0,0 2-16 0,0 2 0 15,0 9 192-15,3-2 32 0,4 2 16 0,4 6 0 16,0 4 96-16,3 4 16 0,2 4 0 0,5 7 0 15,5-1-288-15,2 3-48 0,2-3-16 0,2-2 0 16,4-6-160-16,-2 0 192 0,1-1-192 0,-1 0 192 16,-1-2 320-16,-1-1 80 0,-1-3 16 0,-5-2 0 15,-2-3 256-15,-1-3 48 0,-3-1 16 0,-6-5 0 16,-4-1-384-16,-4 1-80 0,-2-2-16 0,-5 0 0 16,-4-1-256-16,-3 2-48 0,-2-2-16 0,-5-1 0 15,-5-2-304-15,-2 2-64 0,1 3-16 0,-1 0-13488 16</inkml:trace>
  <inkml:trace contextRef="#ctx0" brushRef="#br0" timeOffset="53238.36">7445 5822 21183 0,'0'0'1888'0,"-9"-2"-1504"0,0-1-384 0,9 3 0 16,-7 6 0-16,-1 5-288 0,-1-4 48 0,-2 8 16 15,-3 5 224-15,-2 6 128 0,-1 2 0 0,-1 5-128 16,-1 3 320-16,-3 7-64 0,-2 8 0 0,-3 5 0 16,-1 5 0-16,-2 0-16 0,1 2 0 0,-2 2 0 15,-1 4-64-15,2-3-16 0,-1-5 0 0,1-3 0 16,0-4-32-16,-3-6 0 0,-1-2 0 0,-1-5 0 15,-4-6 144-15,1-4 32 0,-2-3 0 0,3-3 0 16,1-5 80-16,4-2 32 0,3-1 0 0,2-3 0 16,3-4-224-16,1 1-32 0,3-3-16 0,2 0 0 15,0-6-528-15,2 1-128 0,3 0 0 0</inkml:trace>
  <inkml:trace contextRef="#ctx0" brushRef="#br0" timeOffset="53539.53">5862 6210 27647 0,'-1'-14'1216'0,"1"14"256"0,0 0-1168 0,15-1-304 0,4 3 0 0,7 6 0 15,4 1 160-15,6 6-32 0,3 7 0 0,6 3 0 16,2-1-128-16,4 3 0 0,2-1 0 0,2 0 0 16,-1 3 0-16,2 0 160 0,3 2-160 0,-2 1 160 15,3 1-160-15,2-2 128 0,4 1-128 0,3 0 128 16,1-1-128-16,-2-6 160 0,-2 0-160 0,2-2 160 16,1 4-160-16,3-5 192 0,3-2-192 0,-1-4 192 15,-4-2-448-15,0-2-96 0,-1-1-16 0</inkml:trace>
  <inkml:trace contextRef="#ctx0" brushRef="#br0" timeOffset="54454.53">28061 6140 19343 0,'5'-18'848'0,"-2"4"192"0,-2 1-832 0,1 3-208 0,-2 10 0 0,-2-9 0 15,-3 0 928-15,5 9 144 0,-9-2 16 0,-2 2 16 16,-3 1-448-16,-3 3-80 0,-2 2-32 0,-4 6 0 16,-5 4-368-16,-3 6-176 0,-5 6 160 0,-5 1-160 15,-6 3 176-15,-4 5-176 0,-1 6 192 0,-2 5-192 16,-5 8 176-16,-2 8-176 0,-4 6 160 0,-3 0-160 16,-2-3 128-16,1-6-128 0,6-3 0 0,5-8 144 15,6-7-144-15,8-3 192 0,4-6-192 0,5-5 192 0,1-2-192 0,0-6 0 16,0-4 144-16,4-2-144 0,2-3 0 0,0-2-128 15,-2-6 0-15,3-2-7776 16,1-3-1552-16</inkml:trace>
  <inkml:trace contextRef="#ctx0" brushRef="#br0" timeOffset="54688.23">26190 6205 31439 0,'0'0'1392'0,"16"-5"288"0,8 3-1344 0,10 6-336 0,10 4 0 0,16 2 0 15,13 4 288-15,13 6-16 0,15 7 0 0,8-2 0 16,3 3 112-16,8 7 32 0,8 4 0 0,2 3 0 16,1 1-288-16,2 2-128 0,-2 3 128 0,-7-3-128 15,-6-1 128-15,-5 2-128 0,-5 5 0 0,-6 1 128 31,-8-4-1744-31,-10-2-368 0,-13-2-64 0,-10-2 0 0</inkml:trace>
  <inkml:trace contextRef="#ctx0" brushRef="#br0" timeOffset="55505.28">4202 6249 13823 0,'-15'-12'1216'0,"-1"0"-960"15,-1-2-256-15,1 1 0 0,-2 3 416 0,4-1 32 16,-3 1 16-16,1 1 0 0,-1-3 128 0,1 6 32 15,-1-3 0-15,3 4 0 0,1 1-160 0,1 0-16 16,-1 2-16-16,3-1 0 0,-2 1-64 0,3 2-16 0,3 0 0 0,6 0 0 16,0 0-96-16,-4 10 0 0,2-1-16 0,6 2 0 15,2 4-240-15,5-1 0 0,3 0 0 0,5 4 0 16,4 4 240-16,5 2 0 0,4 5 0 0,5-2 0 16,4 2 32-16,1-1 16 0,-1 3 0 0,1 0 0 15,2-3 64-15,-4 3 16 0,2 2 0 0,-1-1 0 16,-3-4-16-16,-1 1 0 0,-3-2 0 0,-2-1 0 15,-3-4 16-15,-2-1 0 0,-3-3 0 0,-2-1 0 16,-3-1-80-16,-3 1-16 0,1-1 0 0,-6 1 0 16,-1-2-80-16,1 0-32 0,-4-1 0 0,0 0 0 15,-2 0-448-15,0-1-96 0,-1-5 0 0,-4-8-12032 16</inkml:trace>
  <inkml:trace contextRef="#ctx0" brushRef="#br0" timeOffset="55806.2">4931 5836 26719 0,'-9'-16'2368'0,"5"12"-1888"15,4 4-480-15,0 0 0 0,0 0 0 0,-5 7-336 16,-1 6 48-16,0 5 16 0,-4 4 272 0,-2 8 256 15,-4 4-64-15,-1 5 0 0,-6 8 208 0,-5 3 48 16,-5 10 0-16,-7 2 0 0,-4 4 16 0,-6 3 16 0,-4 2 0 16,-5 6 0-16,-3 6-96 0,-3-2-32 0,1 0 0 15,-2-7 0-15,-2-7 0 0,-2-5 0 0,1-2 0 0,3-3 0 16,2-5 0-16,6-6 0 0,5-5 0 0,6-6 0 16,8-3-208-16,9 0-144 0,7-8 192 0,9-5-192 31,6-5-992-31,10-4-304 0,7-6-64 0</inkml:trace>
  <inkml:trace contextRef="#ctx0" brushRef="#br0" timeOffset="57106.44">11860 4707 14223 0,'-26'-8'624'0,"10"2"144"0,-2 1-624 0,1-1-144 0,1 1 0 0,-2 1 0 16,-1 3 752-16,-1 1 112 0,-1-3 32 0,1 3 0 15,-3 2-416-15,1 0-80 0,-3-2-16 0,1 4 0 16,0 0 80-16,1-3 16 0,1 3 0 0,3-3 0 16,-2 0 64-16,3-1 16 0,1 2 0 0,5-1 0 15,1 1-160-15,11-2-16 0,-10 3-16 0,10-3 0 16,0 0-192-16,0 0-48 0,0 0 0 0,5 13 0 15,2-4-128-15,4 1 192 0,3 2-192 0,5-1 192 16,3 1 0-16,7 0 0 0,3-3 0 0,5 3 0 0,-1-1 16 0,8 1 16 16,0 2 0-16,6 2 0 0,3 0-80 0,7 1-16 15,6-2 0-15,4-2 0 0,1-5 64 0,2-2 0 16,-2-1 0-16,2 2 0 0,2-2 0 0,3-2 16 16,1-1 0-16,0-2 0 0,-4-1 48 0,1 0 16 15,1 0 0-15,3-1 0 0,3 2 16 0,1-2 0 16,-3-6 0-16,-1 2 0 0,0 1-160 0,2 0-128 15,-1 2 192-15,1-2-192 0,-1-3 160 0,-2-2-160 16,-4 3 128-16,4-2-128 0,-1 5 0 0,1-4 128 16,0 1-128-16,1 0 0 0,-9-2 0 0,-5 6 128 15,-6 0-128-15,-3 3 0 0,-2-1 0 0,-4 1 0 0,-5 1 0 0,-3-1 0 16,-1-1 0-16,-4-1 128 0,-6 1-128 0,-3-1 0 16,-5-1 0-16,-2 1 128 0,-5 0-128 0,-3 2 0 15,-3 2 0-15,0-2 128 0,-11 0-128 0,0 0 0 16,0 0 128-16,0 0-128 0,0 0 128 0,0 0-128 15,-11 2 192-15,0-1-32 0,-1 1-16 0,-6 1 0 16,-4 0-144-16,-7 0 128 0,-7-3-128 0,-6 0 128 16,-5 0 0-16,-5 0-128 0,-5 0 192 0,-4 1-64 15,-5 1-128-15,-5 3 0 0,-8 3 0 0,-4-4 0 16,-4-2 0-16,0 1 0 0,1 2 0 0,-1 0 0 16,-2 0 0-16,-1 2 0 0,-1-4 128 0,4 0-128 15,6 2 144-15,1 3-144 0,-2-3 160 0,4 0-160 16,0-4 192-16,4-1-48 0,6-1-16 0,0 2 0 15,2-1-128-15,1 0 0 0,1 0 0 0,0-2 0 0,3-4 128 16,5-1 0-16,6 0 0 0,7 4 0 16,5-1-1072-16,6-1-208 0,2 0-64 0,7 2-12688 15</inkml:trace>
  <inkml:trace contextRef="#ctx0" brushRef="#br0" timeOffset="58390.63">16401 4815 8287 0,'0'0'736'0,"-3"-7"-592"16,3 7-144-16,0 0 0 0,0 0 2304 0,0 0 448 15,8-5 64-15,4 1 32 0,1 1-1776 0,2 1-368 16,3-2-64-16,2 4 0 0,2 0 128 0,-1 4 48 0,5-2 0 0,0 1 0 16,5 2-144-16,2 1-32 15,2-1 0-15,6 1 0 0,2 4-240 0,2-1-48 0,1 2-16 0,1-1 0 16,1 2-160-16,1 2-48 0,2 0 0 0,4 0 0 15,2 1-128-15,5-1 0 0,5-1 0 0,0-7 0 16,0 3 144-16,1-4-144 0,-2-3 160 0,4 1-160 16,3-3 288-16,4-1-32 0,1-1-16 0,-1 0 0 15,-2-6-32-15,0 2 0 0,-2 1 0 0,4-4 0 16,3 0-16-16,-4-5-16 0,-6-1 0 0,1 1 0 16,-2 1-176-16,2-2 128 0,-1-2-128 0,-1 2 128 15,-2 0-128-15,-9 0 0 0,-5 2 144 0,-5 0-144 16,-2 0 0-16,-4 5 0 0,-6-3 0 0,-1 6 0 15,-5-2 0-15,1 3 0 0,-2 1 0 0,-2 2 0 16,-6 0 0-16,0 1 128 0,-4 1-128 0,1 2 0 0,-4-1 0 0,0 1 0 16,-1 3 0-16,0-3-128 0,-3 0 128 15,-10-3 0-15,10 4 0 0,-10-4 0 0,0 0 0 0,6 9-128 16,-6-9 128-16,0 0-128 0,-4 13 128 0,-3-2 0 16,-5 2 0-16,-3 1 0 0,-3-3 0 0,-3 3 0 15,-6 0 0-15,-3 4 128 0,-2 0-128 0,-5-2 144 16,-4 1-144-16,-3 1 160 0,-5 0-160 0,-3-1 0 15,-2 1 0-15,-6-1 0 0,-4-3 128 0,0 1-128 16,-1 0 0-16,-3-1 128 0,-2-5-128 0,-3 1 0 16,-6 2 0-16,0-3 128 0,0 1-128 0,2-1 0 15,4-2 0-15,-4-2 128 0,-2 2-128 0,-2-1 0 16,-3-3 0-16,2-1 0 0,1-1 0 0,2 2 0 16,-1-1 144-16,-3 0-144 0,-2-4 0 0,3 2 144 15,4-2-144-15,4 1 0 0,3-1 128 0,1 1-128 0,2 1 0 0,2-1 0 16,3-2 128-16,5-2-128 0,2-1 0 0,6 1 0 15,5-3 128-15,5 1-128 0,2 0 0 0,2-3 0 16,3 0 0-16,4 0 0 0,1-4 128 0,1 1-128 16,0 2 0-16,1-3 0 0,2 1 0 0,4 3 0 15,2-3 0-15,1 0 0 0,-1 3-128 0,5-1 128 16,1 0-144-16,4 4 144 0,3 2-128 0,5 5 128 16,0 0 0-16,0 0-160 0,0 0 160 0,0 0 0 15,0 0-144-15,0 0 144 0,13-5 0 0,1 3-144 16,1 1 144-16,6 2 0 0,0 3 0 0,6-1 0 15,3-2 0-15,3 0 0 0,2 2 0 0,3 2 0 16,4 3 896-16,4-2 128 0,1 0 0 0,7 2 16 16,10-4-1616-16,5 1-336 0,4 1-64 0,2-2-16 0,2-1 864 15,3-1 128-15,6 1 0 0,4-3 160 0,3-2-160 0,-1 0 160 16,-2-2-160-16,3 1 160 0,3-3-160 0,2 0 128 16,1-3-128-16,-1-4 128 0,-3 2 96 0,3-1 16 15,8-2 0-15,-3-2 0 0,-5-5 64 0,0 4 16 16,-1 1 0-16,-2 0 0 0,-5-1-160 0,-1 1-32 15,-8 1 0-15,-6 4 0 0,-5 2-128 0,-5 4 128 16,-4 2-128-16,-5-3 128 0,-4 1-128 0,-6 2 0 16,-7 3 0-16,-3-2 0 0,-3 1 0 0,-4 2-176 15,-2 1 176-15,-2 1-128 16,-5 0-544-16,1 3-96 0,-6-1-32 0,-4-1-13792 0</inkml:trace>
  <inkml:trace contextRef="#ctx0" brushRef="#br0" timeOffset="59141">11244 4669 11967 0,'-25'-12'1072'0,"10"8"-864"16,1-3-208-16,0 4 0 0,1 0 1120 0,3 2 176 16,0 0 48-16,3 1 0 0,7 0-1040 0,0 0-304 15,0 0 128-15,0 0-128 0,0 0 0 0,0 0 0 16,0 0 0-16,9 11 0 0,0-5 0 0,5 2 0 0,3 1 0 0,3 0 0 15,3 5 0-15,5 2 0 0,5 2 0 0,10 1 0 16,8 0 320-16,6 0 0 0,8-1 0 0,4-3 0 16,1-2 352-16,3-2 64 0,5 3 16 0,6-1 0 15,8-5 144-15,0 1 16 0,-4-7 16 0,2 5 0 16,3 1 0-16,3-1 0 0,2-3 0 0,0-1 0 16,-1 0-160-16,2 0-48 0,3 3 0 0,-1 0 0 15,1-5-176-15,1 1-32 0,1 0-16 0,4 2 0 16,3 0-240-16,-3-2-64 0,-4-2 0 0,4 0 0 15,4 3-192-15,-1-6 144 0,-1-3-144 0,-3 1 128 16,-3-1-128-16,2-2 0 0,-2-1 0 0,-6-2 128 16,-6-5-128-16,-1 4 0 0,-4 3 0 0,-1-1 0 15,-6 2 0-15,-8-2 0 0,-7 1 0 0,-7-1 0 16,-5 3 0-16,-5 2 0 0,-4-1 0 0,-3 3 0 0,-4 1 224 0,-3-1 16 16,-2 2 0-16,-4-1 0 0,-5-5 16 0,-2 2 0 15,1 1 0-15,-3-2 0 0,-4 2-96 0,-1 2-16 16,-1-3 0-16,-1-1 0 0,-12 6-144 0,10-1 160 15,0-3-160-15,-10 4 160 0,0 0-160 0,0 0 0 16,0 0 0-16,0 0 0 0,0 0 0 0,0 0-192 16,0 0 32-16,0 0 16 15,0 0-304-15,-12 3-64 0,0 2-16 0,-2 1 0 16,-2 1-1072-16,-1 2-224 0,-4-3-32 0,1-1-11008 0</inkml:trace>
  <inkml:trace contextRef="#ctx0" brushRef="#br0" timeOffset="60694.34">13339 3691 11967 0,'-15'-3'1072'0,"0"2"-864"16,2 1-208-16,0 1 0 0,1-1 1504 0,0 0 256 16,3-1 48-16,2-2 16 0,-1-2-288 0,8 5-64 15,-5-9-16-15,1-2 0 0,0 1-96 0,2-3-16 16,0-4 0-16,1 1 0 0,-1-4-576 0,0-3-112 16,1-3-16-16,0 1-16 0,-2-6-304 0,-1 1-64 15,2-2-16-15,-1 0 0 0,1-2-240 0,1-4 128 16,1-7-128-16,2 2 0 0,1-3 128 0,-2 4-128 15,1-2 0-15,-2 3 144 0,0 4-144 0,-2 4 0 0,1 3 0 0,-2 3 0 16,-1 7 0-16,2 1 0 0,-2 1 0 0,0 1 0 16,0 5-128-16,2 3 128 0,0-1 0 0,2 10 0 15,0 0 0-15,0 0 0 0,0 0-144 0,0 0 144 16,0-8 0-16,0 8 0 0,0 0-128 0,0 0 128 16,11-9 0-16,0 4 0 0,-1 2-128 0,2 1 128 15,0-2 0-15,1 2 0 0,0-1 0 0,1 3 0 16,1 1-144-16,3 1 144 0,0-4 0 0,1 4-144 15,1 0 144-15,2 2 0 0,1-2 0 0,6 1 0 16,3-2 0-16,2 2 0 0,3-1 0 0,5 3-128 16,5-2 128-16,0-2 0 0,-4-1 0 0,5 3 0 15,3 3 0-15,3 4 0 0,1-1 0 0,9 1-128 16,3-5 128-16,3-1 0 0,1 0 0 0,1 0 0 16,-1-3 0-16,5 3 0 0,4 1 0 0,2 0-128 15,3-5 128-15,-3 0 0 0,0 0 0 0,2 3 0 0,3-1 0 16,4 1 0-16,1-3 0 0,1 0 0 0,-1 0 0 0,2 2 0 15,4 1 0-15,2 1 0 0,-1-4 0 0,3 1 0 16,-3 2 0-16,4-2 0 0,8 1 0 0,-7 1 0 16,-4-2 0-16,2 0 0 0,0 4 0 0,4-1 128 15,1-2-128-15,1-1 176 0,-1-1-176 0,4 1 0 16,4 0 0-16,0-1 0 0,-9-1 0 0,7 1 0 16,2 1 0-16,-3-1 0 0,-4 0 0 0,2 0 0 15,-2 0 0-15,2 2 0 0,-1-1 0 0,-2 0 0 16,-3-1 0-16,3 0 0 0,2-1 176 0,0 1-48 15,-6 0-128-15,3-1 192 0,-2-2-64 0,3 2 0 0,0 0-128 16,1-1 192-16,-1 0-64 0,3-1-128 16,2-1 176-16,-1 2-176 0,-6-1 128 0,3 2-128 0,1 0 0 0,1 0 0 15,-3-2 128-15,-2 2-128 0,-2 2 0 0,2-1 0 16,4-5 128-16,-5 2-128 0,-5 1 0 0,0 1 0 16,1-1 128-16,-2 1-128 0,0-5 0 0,-2-1 0 15,-5 5 0-15,1-1 0 0,0 2 0 0,-4-3 0 16,-4-4 0-16,-3 3 0 0,-4 0 0 0,1 2 0 15,3-1 128-15,-3-1-128 0,-1 0 0 0,-5-3 0 16,-2 2 128-16,-3-3-128 0,-2 4 0 0,1 1 0 16,-1-4 0-16,-1 2 160 0,-2 1-160 0,-4-4 128 15,-7 1-128-15,-4 4 0 0,0-1 0 0,-5 3 0 16,1-2 0-16,-3 1 0 0,-5 3 0 0,1 0 0 16,-2 3 0-16,-1-1 0 0,-3 1 0 0,-1 0 0 0,-1 0 0 15,-1 0 288-15,-2-2-48 0,-3 3-16 0,-2 1-224 0,-1 1 0 16,0-2 128-16,-1 3-128 0,-2 0 128 0,0-2-128 15,-1 2 176-15,-1 2-176 0,-1-1 192 0,-3 3-192 16,-4-2 192-16,0 2-192 0,1 4 192 0,-3-1-64 16,-2-1 0-16,-2 5-128 0,-2 5 160 0,-1-1-160 15,-1 6 128-15,0-2-128 0,-4 1 128 0,-3-1-128 16,1-2 128-16,0 4-128 0,0-1 144 0,1 1-144 16,0-3 160-16,1 3-160 0,-2-2 0 0,1 3 128 15,2 3-128-15,0-3 0 0,1 2 0 0,1 2 128 16,0 0-128-16,2 2 0 15,1 2-896-15,-1 0-288 0,1 0-48 0,-1 0-16 0</inkml:trace>
  <inkml:trace contextRef="#ctx0" brushRef="#br0" timeOffset="66562.94">8688 12858 7359 0,'0'0'656'0,"0"0"-528"0,0 0-128 0,0 0 0 15,0 0 1344-15,4-11 256 0,-4 11 32 0,6-7 16 16,-6 7-240-16,4-9-32 0,-4 9-16 0,0 0 0 15,5-5-256-15,-5 5-48 0,0 0-16 0,0 0 0 16,9-5-528-16,-9 5-128 0,0 0 0 0,12-4-16 16,-2 3-112-16,1 1-32 0,2 1 0 0,1 3 0 15,2-3 160-15,3 0 16 0,3 0 16 0,6 1 0 16,6-2 112-16,4 0 32 0,2 0 0 0,4-2 0 16,6 0-80-16,3-1-16 0,2 3 0 0,5-2 0 0,-1-1-128 15,5 2-16-15,1 1-16 0,-2 0 0 0,-5-1-304 0,-2 1 128 16,-2-1-128-16,1 1 0 0,0 2 128 15,-1-1-128-15,-2-1 0 0,-1 0 0 0,-3-1 0 0,-1 1 0 16,-3 1 128-16,-2-1-128 0,-2 0 144 0,-2 0-16 16,3-1-128-16,0 0 192 0,1 0 96 0,0-2 16 15,-3 2 0-15,4-3 0 0,1-1-144 0,-3 2-32 16,-2 1 0-16,-3-1 0 0,-1 1-128 0,-2-2 128 16,-3 0-128-16,-2 1 128 0,-2 0-128 0,-2 3 0 15,0 0 0-15,-2-2 0 0,-2-3 128 0,-1 1-128 16,-2 7 0-16,-2-2 128 0,1-1-128 0,-5 2 0 15,-11-2 144-15,10 3-144 0,-10-3 272 0,7 4-16 16,-7-4 0-16,0 0 0 0,0 0 16 0,0 0 0 0,9 3 0 0,-9-3 0 16,0 0-128-16,0 0-16 0,0 0-128 15,0 0 192-15,0 0-16 0,-9-4-16 0,-5 1 0 16,0 2 0-16,-3-3-160 0,-4 3 160 0,-3-2-160 0,-3 3 160 16,-1-1-160-16,-5 1 0 0,-5 0 0 0,-2 0 0 15,-2 0 0-15,-4 1 0 0,-5 5 0 0,-2-3 0 16,-5 0 0-16,1 2 0 0,0 4 0 0,-1-4 0 15,-3 0 0-15,-2 3 0 0,-3-2 0 0,-1 3 0 16,-3-4 0-16,0 1 0 0,0 1 0 0,0-1 0 16,1 3 0-16,-2-3 0 0,-2 2 0 0,-2-2 0 15,0-2-128-15,3 0 128 0,5 4 0 0,5-2 0 16,2-2 0-16,2 1 0 0,0 0 0 0,5-1 0 16,2 0 0-16,5 1 0 0,6 1 0 0,3-2 0 15,2 2-144-15,5 3 144 0,3-1 0 0,4 2 0 0,2-6-128 16,3 3 128-16,3 1 0 0,2 1 0 0,3 2-192 15,3-3 192-15,7-8-192 0,0 0 192 0,-1 11-240 0,1-11 64 16,7 10 16-16,5-3 0 0,6-2-16 0,5 1 0 16,5-2 0-16,8-1 0 0,7-1 176 0,8-2 0 15,7-1 0-15,9-2 0 0,6-3 0 0,7-2 0 16,6 2-160-16,7-2 160 0,6 3 0 0,3-1 0 16,2-5 192-16,-1 4-48 0,1 1 32 0,2 2 0 15,-2-1 0-15,-2 2 0 0,-3-4-48 0,-4 3 0 16,-1 1 0-16,-6 2 0 0,-7-3 16 0,-4-1 0 15,-10 0 0-15,-5 1 0 0,-6 4 16 0,-4-1 0 16,-7 0 0-16,-6-2 0 0,-7-1 48 0,-4 3 16 16,-4 2 0-16,-3-2 0 0,-4-1 16 0,-4-1 0 0,-4 2 0 15,-9 1 0-15,0 0-32 0,0 0 0 0,0 0 0 0,0 0 0 16,0 0 48-16,0 0 0 0,0 0 0 0,-10 0 0 16,0 0-256-16,-2 0 176 0,-2 0-176 0,0 0 160 15,-1 0-160-15,-3 0-192 0,-2-1 32 0,0 1 16 31,0-2-1120-31,3 0-208 0,-1-1-64 0,1-2-14656 0</inkml:trace>
  <inkml:trace contextRef="#ctx0" brushRef="#br0" timeOffset="68881.36">17483 12809 9215 0,'0'0'400'0,"0"0"96"0,-9-5-496 0,3-2 0 0,-1-1 0 0,2-1 0 15,2 1 2048-15,3 8 320 0,-6-9 64 0,6 9 16 16,0 0-1680-16,-6-6-352 0,6 6-64 0,-8-5-16 16,2-3-336-16,6 8 0 0,-9-1 0 0,9 1 0 15,-9-2 176-15,2 0-48 0,7 2 0 0,-9 2 0 16,0-2 352-16,9 0 64 0,-9 1 16 0,9-1 0 15,0 0 0-15,-9 1 0 0,0 0 0 0,9-1 0 0,0 0-208 0,-7 2-32 16,7-2-16-16,0 0 0 16,0 0-64-16,0 0-16 0,0 0 0 0,0 0 0 0,-7 7 80 0,7-7 16 15,0 0 0-15,4 10 0 0,4 1-64 0,3 0 0 16,2-3 0-16,1 3 0 0,2-2 160 0,3 2 32 16,3-2 0-16,2 0 0 0,5-4 0 0,2 3 0 15,1-3 0-15,-2 0 0 0,4 4-192 0,3-4-48 16,0-1 0-16,0-2 0 0,0 1-64 0,1 2-16 15,0-4 0-15,0-1 0 0,0-2 64 0,2-3 16 16,1 1 0-16,-1 0 0 0,1-1 48 0,0-1 0 16,-1 1 0-16,0 0 0 0,-1-3-80 0,-2 2-16 15,-3-1 0-15,-1-3 0 0,-1 0-160 0,-6 1 0 0,-2 3 144 16,-4-6-144-16,-2-1 128 0,-2 2-128 0,-2 0 160 0,-2-3-160 16,-5 1 256-16,2 3-64 0,-1-2 0 0,0 5 0 15,-2-2 0-15,-1 1-16 0,-1-2 0 0,-2 4 0 16,-2 6-176-16,0 0 0 0,0 0 0 0,0 0 0 15,-2-8 192-15,2 8-64 0,0 0 0 0,0 0 0 16,0 0-128-16,-9 3 0 0,-1 0 0 0,0 4 0 16,-3 4 0-16,0 3 0 0,0-2 0 0,1 2 0 15,-1 0 0-15,-2 2 0 0,-1 1 0 0,0-1 0 16,-1-2 0-16,0 1 0 0,-2-1 0 0,1 2 0 16,-1-2 0-16,-3-3 0 0,-2 0 0 0,0 1 0 15,-2-6 0-15,2 2 0 0,-1-1 0 0,-1-1 0 16,1 1 0-16,-2 0 0 0,-1-1 0 0,-2 0 128 15,-1-1-128-15,-1 0 0 0,-2 4 144 0,1-4-144 0,-2-3 0 0,-2-2 128 16,1 0-128-16,0-2 0 0,1 1 0 0,2-3 144 16,1-2-144-16,3 1 0 0,1 0 160 0,0-4-160 15,0 1 128-15,1-2-128 0,2 1 0 0,2-4 128 16,0-1-128-16,1-2 0 0,2-3 128 0,0 1-128 16,1 0 0-16,1 1 128 0,1-3-128 0,2 1 0 15,1 3 0-15,1 1 0 0,2 1 0 0,0 1 0 16,2-1 0-16,1 1 0 0,2 3 0 0,2 0 0 15,4 10 0-15,-5-9 0 0,1-4 0 0,1 6 0 16,3 7 0-16,0 0 0 0,-2-12-128 0,1 5 128 16,-1-1 0-16,2 8 0 0,0 0 0 0,0 0 0 15,0 0 0-15,0 0 0 0,0 0-144 0,0 0 144 0,0 0 0 16,0 0 0-16,0 0-128 0,0 0 128 16,0 0 0-16,4 11 0 0,-4-11-176 0,9 11 176 0,1-1-160 15,2 2 160-15,0-1-128 0,6 1 128 0,5 2 0 0,2 2-144 16,2 4 144-16,2 0 0 0,3 1 0 0,3-1-128 15,1 2 128-15,1 0 0 0,1 0 0 0,3-3-128 16,1-1 128-16,1-2 0 0,2-2 0 0,-2-2 0 16,4-1 0-16,0-3 0 0,-3-3 0 0,1 0 0 15,-2-1 0-15,-2-2 144 0,-2 1-16 0,-2-2-128 16,-1-3 192-16,-2-2-192 0,-1 0 192 0,-2-1-192 16,-5-4 160-16,1 1-160 0,1-3 128 0,-1 1-128 15,-2 0 128-15,0-4-128 0,-4 1 128 0,-1 0-128 16,-1-2 0-16,-1 0 0 0,-1 2 128 0,0 2-128 15,-3-2 0-15,-2 1 0 0,-6 5 0 0,-1-3 0 0,0 3 0 16,-5 7 0-16,3-10 0 0,-2 4 0 16,0-1 0-16,-1 7 0 0,-5-7 0 0,-1 4 0 0,6 3 0 0,-10 2 0 15,0 0 0-15,-1 2 0 0,-1 2 0 0,-1-2 0 16,0 1-128-16,-1 3 128 0,-1-3 0 0,0 5 0 16,-3-2 0-16,1 3 0 0,-3-2 0 0,1 4 0 15,-1-1 0-15,1 0 0 0,0 1 0 0,-3-1 0 16,-1-2 0-16,0 2 0 0,2-5 0 0,-4 5 0 15,1-4 0-15,0 2 0 0,-1-5 0 0,-2 2 0 16,-1-1 0-16,-2 0 0 0,-1 2 0 0,-1-5 0 16,-2 2 0-16,-2 2 0 0,0-2 0 0,-3-1 0 15,1-1 0-15,1-1 0 0,1-5 128 0,0 1 0 16,3-1 0-16,1 1 0 0,2-7-128 0,0 2 0 16,4-3-160-16,-2 3 160 0,2-4 0 0,3 1 0 15,3-5 0-15,1-3 0 0,0-3 0 0,1-2 160 0,2 0-160 0,-1 2 128 16,-1 1-128-16,3 2 0 0,1 1 0 0,0-1 0 15,4 2 0-15,1 4 0 0,3 0 0 0,-1 1 0 16,2 3 0-16,3-1 0 0,-2 4 0 0,4 5 0 16,0 0-144-16,0 0 144 0,0 0 0 0,0 0 0 15,0 0 0-15,0 0 0 0,0 0 0 0,0 0 0 16,0 0 0-16,0 0-256 0,0 0 48 0,0 0 16 16,0 0 192-16,0 0 0 0,11 5 0 0,1 4-144 15,-2-2 144-15,1 0 0 0,2 2 0 0,2 0-128 16,3 0 128-16,1-1-128 0,3 6 128 0,2 0-128 15,1-4 128-15,5 1 0 0,1 3 0 0,2 0 0 16,0 0 0-16,4 1 0 0,1 1 0 0,3-1 0 16,1 1 0-16,1-2 0 0,1-4 0 0,-1 2 0 15,0-3 0-15,-1 0 0 0,0-4 0 0,-4 1 0 0,-2-2 0 0,-2-3 128 16,-1-2-128-16,1 0 128 0,1-2 32 0,-2-2 16 16,-2-1 0-16,1 1 0 0,-1-4-48 0,-1 1-128 15,-1-5 192-15,-2 1-64 0,-3-1-128 0,-2-2 160 16,-2-2-160-16,-1 2 160 0,-1-3-160 0,-4 0 0 15,-2 2 144-15,-1 2-144 0,0 4 0 0,-3-3 128 16,-3 3-128-16,-1 1 0 0,0 4 0 0,-4 5 0 16,0 0 0-16,0 0 0 0,2-9 0 0,-2 9 0 15,0 0 0-15,0 0 0 0,2-9 0 0,-2 1 0 16,0 8 0-16,0 0 0 0,0 0 0 0,0 0 144 16,0-5-144-16,0 5 0 0,0 0 128 0,0 0-128 0,0 0 0 15,0 0 0-15,0 0 0 0,0 0 0 0,0 0 0 0,0 0 0 16,0 0 0-16,0 0 0 0,0 0 0 0,0 0 0 15,0 0-144-15,0 0 144 0,0 0-128 0,0 0 128 16,0 0-144-16,0 0 144 0,0 0-160 0,-8 7 160 31,8-7-448-31,-9 9 16 0,3-4 0 0,6-5 0 16,-9 5-1728-16,9-5-336 0,-9 7-80 0,0-4-11248 0</inkml:trace>
  <inkml:trace contextRef="#ctx0" brushRef="#br0" timeOffset="70264.61">17389 12727 12895 0,'0'0'576'0,"-5"-7"112"0,5 7-560 0,-5-5-128 16,5 5 0-16,-7-7 0 0,1 0 1520 0,6 7 272 15,0 0 48-15,0 0 16 0,-8-5-1088 0,8 5-224 16,0 0-32-16,0 0-16 0,0 0-336 0,0 0-160 16,0 0 160-16,0 0-160 0,0 0 320 0,0 0-16 15,8 10-16-15,2 2 0 0,-1-2 112 0,5 3 32 0,0 1 0 0,4 1 0 16,2-4 80-16,3 3 32 0,6-1 0 0,-1 1 0 15,-1-4-144-15,1 3-16 0,3 0-16 0,2-5 0 16,1 4-96-16,1-5-16 0,2 4 0 0,3-5 0 16,0 0 16-16,1-1 0 0,-1-3 0 0,-1-1 0 15,-2 0 112-15,1-2 0 0,-3 0 16 0,1-2 0 16,-5-1 32-16,0-1 0 0,1 0 0 0,-3-1 0 16,3-6-48-16,-3 1-16 0,-1-2 0 0,0-2 0 15,2-3-16-15,-1 0 0 0,-3 1 0 0,0-5 0 16,-3-3-160-16,-3 0-16 0,-2-1-16 0,-3 2 0 15,2 3-160-15,-5 0 192 0,-1 2-192 0,-4 5 192 16,0 2-192-16,-2 5 0 0,-3-4 0 0,-2 11 0 16,0 0 128-16,0 0-128 0,0 0 128 0,0 0-128 15,-9-3 208-15,2-1-32 0,7 4-16 0,-9 0 0 0,0 2-160 0,9-2 0 16,-10 2 0-16,10-2-176 16,-8 6 176-16,8-6 0 0,-9 9 0 0,9-9 0 0,-7 6 0 0,7-6 0 15,-6 10 0-15,6-10 0 0,0 0 0 0,-6 5 0 16,6-5 0-16,0 0 0 0,-9 7 0 0,9-7 0 15,-9 7 0-15,0 0 0 0,1 2 0 0,-1 0 0 16,0 3 0-16,-1-2 0 0,-2 2 0 0,1 3 0 16,-6 0 0-16,1 6 0 0,-3 2 0 0,-1 3 0 15,-4 0 0-15,0 2 0 0,-1-3 0 0,-1 2 0 16,-2-4 0-16,4-4 0 0,0-1 0 0,0-1 0 16,-1-3 0-16,-1-4 0 0,-3 2 0 0,-2-3 0 15,0 2 0-15,-2-4 0 0,-2-2 128 0,0-3-128 0,-2 0 160 0,0-5-160 16,1-5 368-16,-2 1-32 0,1-6 0 0,3 3 0 15,2-3-96-15,3-2-32 0,2 0 0 0,2-2 0 16,-1 1-208-16,6-6 176 0,2-2-176 0,3-5 160 16,1-2-160-16,1 3 0 0,-1 1 0 0,4 5 0 15,-3 0 0-15,3 3 0 0,1 2-224 0,1 2 80 16,-1 7 144-16,2 1-160 0,1 2 160 0,0 3-160 16,6 2 160-16,-11 6-128 0,4 1 128 0,-1 0-128 15,2 1 128-15,1 1-128 0,1 3 128 0,1-2-128 16,3 4 128-16,2-1-192 0,0-3 192 0,4 3-192 15,3-5 0-15,3 5 0 0,1 2 0 0,3-3 0 16,3-3 192-16,1 2-128 0,2-2 128 0,5 1-128 16,6-2 128-16,2 1 0 0,4-4 0 0,4 2-128 15,3 0 128-15,1-5 0 0,3-2 128 0,4-1-128 0,4-1 160 0,-6-1-32 16,2-3-128-16,-1 1 192 0,-5-1-192 0,-1-1 176 16,-2 0-176-16,-2-1 160 0,-2 0-160 0,-2-1 0 15,-1-1 144-15,-3-2-144 0,-5 5 0 0,-1-5 128 16,-6 0-128-16,-1 0 0 0,-3 0 0 0,-2-2 128 15,-3-4-128-15,-3 5 0 0,2 0 0 0,-3 1 128 16,-1 1-128-16,-3 0 0 0,-1 3 0 0,-5 8 144 16,0 0-144-16,0 0 0 0,1-12 0 0,-1 2 0 15,0 10 0-15,0 0-144 0,0 0-176 0,0 0-48 16,-11 0 0-16,0 2 0 16,-1 7-2000-16,2 0-384 0</inkml:trace>
  <inkml:trace contextRef="#ctx0" brushRef="#br0" timeOffset="71782.84">19399 12629 13695 0,'0'0'608'0,"0"0"128"0,-7-5-592 0,7 5-144 0,0 0 0 0,0 0 0 0,0 0 640 0,0 0 80 16,0 0 32-16,-9 6 0 0,2 2-224 0,0 1-32 15,0 3-16-15,0-2 0 0,1 2 208 0,0 2 32 16,-1 4 16-16,2 2 0 0,0 3-288 0,0 2-64 16,0 3-16-16,2 0 0 0,0-2-208 0,0-1-32 15,2 0-128-15,1-3 192 0,0 1-192 0,1 1 0 16,0-2 0-16,-1-3 0 0,0-1 224 0,0-2 0 16,0 1 0-16,0-2 0 0,-1-5 160 0,0 1 16 15,1-11 16-15,0 0 0 0,0 0 160 0,0 0 48 16,0 0 0-16,0 0 0 0,2 8 80 0,-2-8 0 15,0 0 16-15,0 0 0 0,14-2-32 0,-2-2-16 16,2 0 0-16,0-4 0 0,0-1-352 0,1-2-80 0,-1 3-16 16,4-4 0-16,2 0-224 0,-1 2 0 0,2-3 0 0,-1 2 0 15,0 1 0-15,2 2 0 0,-1 2 0 0,4 2 0 16,0-4 0-16,2 4 0 0,-1 3 0 0,0 0 0 16,-1 1 0-16,2 0 0 0,-3 2 0 0,3 2 0 15,-1 1 0-15,1-1-128 0,-1 0 128 0,-2 0 0 16,-1 1 0-16,1 0 0 0,0 0 0 0,-1-1 0 15,-3 0 0-15,0-2 0 0,-2 1 0 0,0 2 0 16,-3-1 0-16,1 2 0 0,-1-2 0 0,1 2 0 16,0 2 0-16,-1-4 0 0,-2-2 0 0,-1 2 0 15,1 2 0-15,-2-2 0 0,-2 1 0 0,-9-5 0 16,0 0 0-16,10 7 0 0,-10-7 0 0,0 0 0 16,0 0 0-16,0 0 0 0,0 0 0 0,0 0 144 15,11-4 304-15,-4-1 48 0,0-4 16 0,-1-1 0 0,0 2 96 0,1-5 32 16,0-3 0-16,-2-3 0 0,3-7-256 0,-2-2-64 15,2 2 0-15,1-6 0 0,-3-8-112 0,3 0-16 16,-1-2-16-16,-1-1 0 0,0-1-176 0,-1 8 160 16,-1 0-160-16,0 5 160 0,-2 11-160 0,-2 4 0 15,-2 2 0-15,-2 5 0 0,3 9 0 0,0 0 0 16,0 0-160-16,0 0 160 16,-11-4-448-16,1 4 0 0,1 4 0 0,0 1 0 15,0 4-2368-15,0-2-448 0</inkml:trace>
  <inkml:trace contextRef="#ctx0" brushRef="#br0" timeOffset="73829.5">5337 6803 1839 0,'18'-17'160'0,"5"-2"-160"16,5-2 0-16,3-2 0 0</inkml:trace>
  <inkml:trace contextRef="#ctx0" brushRef="#br0" timeOffset="74985.24">7322 6032 12895 0,'0'0'1152'0,"0"0"-928"0,0 0-224 0,7-5 0 15,3 0-464-15,2 3-144 0,-1 5-32 0,-11-3 0 0,0 0 640 0,0 0 0 16,4 10 0-16,-6 3 0 0,-6-2 0 0,-5 2 208 16,-3 1 0-16,-2-3 0 0,-1 2 800 0,-1 1 144 15,-3 3 48-15,2-3 0 0,5 0 0 0,1 2 0 16,3 1 0-16,2 6 0 0,1 3-704 0,1 6-144 15,2-4-32-15,1 6 0 0,0 4-192 0,-1 7-128 16,-2 2 160-16,-1 1-160 0,-2 3 208 0,0 5-48 16,-3 4-16-16,-3-1 0 0,-4 6 64 0,-4 4 16 15,-4 7 0-15,-4 0 0 0,-4-2-224 0,-3-1 144 16,-3-5-144-16,1-7 128 0,1-3 0 0,2-8 0 16,1-4 0-16,1-3 0 0,1-2 256 0,2-5 32 15,5-7 16-15,0 0 0 0,1-4-112 0,4-3-32 0,5-8 0 0,2-1 0 16,4-3-112-16,3-5-32 0,10-5 0 0,0 0 0 15,0 0 80-15,0 0 16 0,0 0 0 0,8-14 0 16,3-5-48-16,3-3-16 0,4-4 0 0,0-4 0 16,-2-5-176-16,2-3 0 0,0-3 0 0,0 2 0 15,1-1 0-15,0-4 0 0,0-3 0 0,2-5 0 16,5-2 144-16,1-3-144 0,1-7 160 0,2 2-160 16,2-4 304-16,2-3-48 0,2-3 0 0,-1-2 0 15,0-2-128-15,-2-2-128 0,0 4 192 0,-1 4-192 16,-2 6 128-16,-2 3-128 0,-3 5 0 0,0 5 0 15,-1 7 240-15,-3 1-64 0,-2 3-16 0,0 6 0 16,-2 2 80-16,-4 4 16 0,1 5 0 0,-5 4 0 0,-1 1-112 16,-4 4-16-16,0 2 0 0,-1 4 0 15,-3 0-128-15,0 8 160 0,-8 3-160 0,-5 7 160 0,-6 7-160 0,-5 8 0 16,-5 12 0-16,-5 10 0 0,-6 8-176 0,-4 11 176 16,-6 7-128-16,-3 5 128 0,-8 6 0 0,0 1-160 15,0 0 160-15,3-2 0 0,5-4 0 0,3-8 0 16,5-9 0-16,2-3 0 0,1-6 0 0,1-5 0 15,1-7 0-15,2-3 0 0,3-4 0 0,6-3 192 16,4-7 0-16,6-5 0 0,7-6 144 0,3-2 32 16,4-6 0-16,5-5 0 0,0 0-208 0,0 0-32 15,12-2-128-15,7-10 192 0,7-2-48 0,6-10-16 16,3-10 0-16,6-6 0 0,5-7-128 0,4-3 0 16,5-5 0-16,5-2 0 0,5-3-160 0,0 2-16 15,1-1 0-15,-3 4 0 0,-4 3 176 0,-9 7 0 0,-9 1 0 0,-5 10 0 16,-6 6-192-16,-7 6 64 0,-4 6 0 15,-5 3 0-15,-4 2 128 0,-10 11 0 0,0 0 0 0,0 0 0 16,-7 0-320-16,-7 7 32 0,-8 5 0 0,-5 6-9328 16,-4 4-1872-16</inkml:trace>
  <inkml:trace contextRef="#ctx0" brushRef="#br0" timeOffset="75355">6068 6060 26543 0,'-12'-1'1168'0,"12"1"256"0,-11 7-1136 0,5 1-288 15,0 3 0-15,4 6 0 0,2 2 0 0,4 1 0 16,3 8-176-16,4 0 176 0,4 4 0 0,3 6 0 16,9 4 0-16,2 2 0 0,0 0 0 0,7 1 176 15,3 0-176-15,2 3 160 0,1 3-160 0,1-3 0 0,4-6 0 16,0-2 0-16,-1 0 128 0,0 0-128 0,-1-5 192 0,1-3-64 15,-6-1 0-15,-5-1 0 0,-4-7 0 0,-5-1 0 16,-1-3 0-16,-8-1-128 0,-6-3 192 0,-8-1-64 31,-3 1-480-31,-6-1-96 0,-9-3-32 0</inkml:trace>
  <inkml:trace contextRef="#ctx0" brushRef="#br0" timeOffset="76036.77">6530 5854 21183 0,'0'0'1888'0,"0"0"-1504"15,0 0-384-15,0 0 0 16,9 5-608-16,-2 3-192 0,-2-2-32 0,3 2-16 0,-8-8 848 0,6 10 128 0,1 1 64 0,-7-11 0 15,0 0 256-15,0 0 48 0,0 0 16 0,0 0 0 16,0 0 352-16,0 0 80 0,0 0 16 0,0 0 0 16,0 0-352-16,-9-4-64 0,1-3-16 0,2-1 0 15,1-3-304-15,0-3-64 0,0-2-16 0,-1-4 0 16,3-4-16-16,-1-5 0 0,0 1 0 0,-1-3 0 16,-3 0-128-16,1-1 0 0,-1-3 0 0,-2 2 128 15,-3-1-128-15,0 2 0 0,0 1 0 0,-1 0 0 16,-2 2 0-16,-2 0 0 0,-3 3 0 0,-3 1 128 15,-4 1 192-15,0 1 16 0,0-3 16 0,-1 3 0 16,-2 3-80-16,1-2-16 0,-1 1 0 0,1 2 0 16,-1 0-96-16,1 2-32 0,0 3 0 0,-1 0 0 15,-4-1-128-15,1 5 0 0,-2 2 0 0,-2 2 0 16,-4 1 0-16,-1 3 0 0,-1 4 0 0,-2 4 0 0,-1 2 0 0,0 4-192 16,0 2 64-16,1 2 128 0,0 5 0 0,0 2 0 15,1-1 0-15,-1 4 0 0,0-1-192 0,0 0 192 16,2 0-160-16,2-2 160 0,5 0 0 0,1 3 0 15,1-4 0-15,1 6 160 0,3-1-160 0,2 4 0 16,-2-2 0-16,2 1 0 0,1 2 0 0,0 0 208 16,0 1-48-16,3-4-16 0,2 2-144 0,1-6 128 15,4 2-128-15,2-3 128 0,2 3-128 0,3-6 0 16,0-3 144-16,9-4-144 0,1-3 0 0,3 1 0 16,-2-12 0-16,6 8 128 15,2 0-752-15,5-5-144 0,5-4-16 0</inkml:trace>
  <inkml:trace contextRef="#ctx0" brushRef="#br0" timeOffset="76437.09">4891 4929 25791 0,'-35'-3'1152'15,"13"7"224"-15,-1 5-1104 0,-1 2-272 0,-1 7 0 0,-1 5 0 0,-2 1-256 0,4 8-128 16,1 3 0-16,0 2-16 0,0 0 400 0,2 3 0 15,-1 0 0-15,3 2 176 0,1-2 16 0,4-5 16 16,4 2 0-16,4-3 0 0,2 1 112 0,3-4 0 16,3 0 16-16,5-2 0 0,3-2-336 0,4 0 144 15,4-6-144-15,3-1 0 0,3-3 192 0,3-4-64 16,1-2 0-16,4-4-128 0,2-5 240 0,0-1-64 16,1-2-16-16,2-1 0 0,0-1 96 0,2-1 0 15,3-5 16-15,4 2 0 0,3-5-272 0,5 1 0 16,3-2 0-16,-1-3-12720 0</inkml:trace>
  <inkml:trace contextRef="#ctx0" brushRef="#br0" timeOffset="77988.35">7019 7335 13071 0,'9'-13'576'0,"-1"9"128"0,-8 4-576 0,9-5-128 0,1 0 0 0,-10 5 0 15,12-1 800-15,1 1 128 0,0 2 32 0,-2 2 0 16,2 0-400-16,1-2-80 0,0 5-16 0,4 3 0 15,1-1-128-15,5 2-16 0,4 3-16 0,2-2 0 16,2 0-160-16,3 2-16 0,0 3-128 0,3 1 192 16,3 1-192-16,1 5 0 0,1 3 128 0,2-1-128 15,3 4 128-15,5-2 0 0,6 3-128 0,2 1 192 16,1 0-192-16,0-5-128 0,-1-1 128 0,7-2-208 16,-1 1 208-16,7-3 0 0,6-2 0 0,0-4 0 0,0-3 192 15,-1-1-32-15,1 1 0 0,8 0 0 16,2-2 288-16,0 1 64 0,2-6 16 0,-5 4 0 0,6-2-80 0,5 2-32 15,8-5 0-15,-1 5 0 0,-4-1-208 0,4 4-32 16,4-2-16-16,3 2 0 0,3 0-160 0,2 0 0 16,2 2 144-16,2 1-144 0,0 2 0 0,2-1 0 15,3-5 0-15,2 2 0 0,3-4 0 0,2 1 0 16,5-4 0-16,-2 1 128 0,-2-4-128 0,5 0 128 16,6-2-128-16,-1-1 128 0,-6-2-128 0,10-1 144 15,2-1-144-15,-2 0 160 0,-5 0-160 0,5 0 0 16,5 1 0-16,-2 0 0 0,-1 0 128 0,-1 2-128 15,0 1 0-15,-2 2 128 0,-2 2-128 0,1-2 0 16,2 1 0-16,3 1 128 0,1 2-128 0,-2-5 0 16,-5 2 0-16,7 0 0 0,4-3 0 0,-1 2 0 0,-2-2 0 0,2-1 0 15,4-4 0-15,2 2 128 0,3-2-128 0,-4 0 0 16,-5-1 176-16,4-1-48 0,2 0-128 0,-2 0 192 16,-4-5-192-16,1 6 0 0,-4-2 0 0,-3 2 0 15,-6-5 0-15,0 5 0 0,-2 1 0 0,-4 2 0 16,-1-6 0-16,0 3 144 0,5 2-144 0,2-1 192 15,4-2 240-15,-3 1 48 0,-2 1 16 0,6-1 0 16,5 1-96-16,1 2-16 0,-3 0 0 0,6 0 0 16,2-3-256-16,1 2-128 0,-1 3 128 0,-3-2-128 15,-3-1 0-15,0 3 128 0,4 2-128 0,-10-2 0 16,-6-3 0-16,2 0 0 0,2 2 128 0,-6 0-128 16,-4-4 144-16,1-3 0 0,1 3 0 0,-3 0 0 15,-4-4 96-15,2 0 16 0,-4-5 0 0,-2-1 0 16,-7-3-48-16,5-2 0 0,0 2 0 0,-3-1 0 0,-8 0-64 0,2-1-16 15,2-2 0-15,-4 2 0 0,-3 2-128 0,1 1 160 16,-3 3-160-16,-1-2 160 0,-3-3-160 0,-2-3 0 16,-7-1 144-16,2-1-144 0,-1-4 128 0,-3 3-128 15,-4-2 128-15,-4 0-128 0,-5-3 160 0,-2 3-32 16,1-2-128-16,-3 1 192 0,-1 1 96 0,-7-1 16 16,-5 2 0-16,-4-2 0 0,-1 2-112 0,0 1 0 15,2 3-16-15,-2 1 0 0,0-2-176 0,-3-3 0 16,-4 5 0-16,-5-1 128 0,-5 0-128 0,-4 0 0 15,-3 0 0-15,-4 0 128 0,-3 3-128 0,-5 0 0 16,-2 3 0-16,-5-2 0 0,-6 1 0 0,-4 3 0 0,-5 0 0 16,-5 3 0-1,-4-3-608-15,-6 1 0 0,-5 2 0 0,-6 1-9568 0,-3 6-1904 0</inkml:trace>
  <inkml:trace contextRef="#ctx0" brushRef="#br0" timeOffset="78374.06">24348 6770 25791 0,'23'-11'2304'0,"7"-3"-1856"16,4-1-448-16,8 1 0 15,6 1 0-15,5 2-256 0,5-5 16 0,0 4 16 0,1 1 416 0,-3-3 96 16,1 2 16-16,-1-2 0 0,-2 1 32 0,4 0 16 16,0 3 0-16,-1 3 0 0,-2 1 32 0,-4 1 0 15,-4 4 0-15,-3 5 0 0,-1 1-144 0,2 4-32 16,-1 4 0-16,1 3 0 0,1 6-208 0,-1 3 0 16,2 1 0-16,-2 5 0 0,-4 5 0 0,-5 3 0 15,-2 8 0-15,-5 3 0 0,-4 7 0 0,-4 4 0 16,-7 8 0-16,-4 3 0 0,-6 5 0 0,-1-1 0 15,1 1 192-15,-3-2-48 0,-1 2 176 0,-1-6 16 16,-3-4 16-16,-2-1 0 0,-3-5 80 0,0-1 16 16,-1 0 0-16,-4-6 0 0,-4-2-224 0,-6 3-32 0,-4 1-16 15,-9-1 0 1,-9-3-1904-16,-3 1-368 0</inkml:trace>
  <inkml:trace contextRef="#ctx0" brushRef="#br0" timeOffset="81089.6">7462 13085 21183 0,'-17'-6'944'0,"17"6"192"0,-8-4-912 0,5-1-224 0,3 5 0 0,0 0 0 16,0 0 288-16,7-7 16 0,3 2 0 0,2 3 0 16,3 1 48-16,4-1 16 0,5-2 0 0,7 2 0 15,3-2 192-15,8 2 32 0,5 2 16 0,5 0 0 16,3-4-208-16,3-4-32 0,-1 2-16 0,3 2 0 16,3-1-176-16,1 2-48 0,5 0 0 0,2 1 0 15,5 4-128-15,2-2 128 0,-3 0-128 0,-1 1 128 16,-2 1-128-16,4 3 0 0,3 1 0 0,0-3 128 15,-1-1-128-15,-2 0 0 0,-1 1 0 0,1 2 0 16,3 0 0-16,-2 0 0 0,4-4 0 0,-4 0 0 16,-4 6 0-16,-2-3 0 0,0 1 0 0,1 1 0 15,3-2 0-15,-2-2 0 0,-3 1 0 0,-3-3 0 0,-3-1 0 0,-3 1 0 16,-4 4 0-16,0 1 0 0,-2-3 128 0,-4-1-128 16,-7-1 0-16,-1 3 128 0,-3-2-128 0,-6-1 160 15,-6-1-160-15,-4-2 160 0,-5 3 96 0,-2-1 32 16,-5 0 0-16,-3-3 0 0,-9 4 272 0,0 0 48 15,0 0 16-15,0 0 0 0,0 0 48 0,0 0 16 16,-6-8 0-16,-7 5 0 0,-5 0-368 0,-4 3-64 16,-8 0 0-16,-5-1-16 0,-6-3-240 0,-5 1 128 15,-3 0-128-15,-5-2 0 0,-2-3 128 0,0 4-128 16,-1 2 0-16,-2 0 0 0,-5-2 128 0,-3-2-128 16,-2-1 0-16,0 1 0 0,3-2 0 0,-1 2 0 15,-3 0 0-15,-4 2 0 0,-3 0 0 0,-6 2 0 0,0-1 0 0,0 1 0 16,-1-1 0-16,-3 3 0 0,-4 4-128 0,0-1 128 15,1-1 0-15,4 3-128 0,4 4 128 0,4-2 0 16,-1 3 0-16,5-4 0 0,4-1 0 0,9 1 0 16,8 0-128-16,7-1 128 0,7 2 0 0,4-2 0 15,5-1-192-15,7 0 192 0,5 0-192 0,5-3 192 16,3 0-144-16,10-1 144 0,0 0 0 0,0 0-144 16,0 0 144-16,19-2-208 0,5-3 80 0,6 0 128 15,4 1-144-15,8 0 144 0,6-1 0 0,9 0 0 16,10-2 0-16,1-1 0 0,2 1 128 0,4-2-128 15,2 2 144-15,8 2-144 0,5-3 128 0,1 5-128 16,2 1 128-16,-5 1-128 0,5-3 0 0,5 4 128 16,4 2-128-16,-2 0 0 0,-1-2 0 0,0 0 0 15,0 0 0-15,1-2 0 0,3 0 0 0,-4-2 0 16,-4 1 0-16,-3 1 128 0,0 1-128 0,-4-1 0 0,-2 1 0 0,-6-1 0 16,-6-2 0-16,-6-1 0 0,-5 2 0 15,-3 1 128-15,-3 0-128 0,-9 1 0 0,-5-1 0 0,-5-1 128 16,-7 0-128-16,-4 3 0 0,-6-1 0 0,-5 0 0 15,-3 1 128-15,-4 2-128 0,-8-2 0 0,0 0 0 16,0 0-160-16,0 0 160 0,0 0-336 0,0 0 16 16,0 0 16-16,-7 7 0 0,-2-3 32 0,-4-1 0 15,-2 0 0-15,-2-2 0 0,2-2 80 0,0 1 32 16,0 1 0-16,-1-1 0 0,2 0 160 0,2 0 0 16,-5-1 0-16,5 1 0 0,-1 0 0 0,1 0 0 15,0 0 0-15,1-3 0 0,3 0 0 0,0 1 0 0,8 2 0 0,-9-3 176 16,4-4-48-16,-1 2-128 15,-1 0 192-15,7 5-64 0,0 0-128 0,-10-9 0 0,0 3 0 0,0-1 128 32,0 1-1472-32,-2 1-288 0,-4 0-64 0</inkml:trace>
  <inkml:trace contextRef="#ctx0" brushRef="#br0" timeOffset="85992.78">17050 12785 7359 0,'0'0'656'0,"-7"-11"-528"0,2 0-128 0,5 11 0 16,-4-8 1024-16,4 8 160 0,0 0 32 0,-2-12 16 15,1 2-528-15,1 10-128 0,0 0 0 0,0 0-16 16,2-11-240-16,-2 11-64 0,0 0 0 0,12 1 0 16,-1 3-32-16,3 3-16 0,1 0 0 0,4 5 0 15,3 2-208-15,5 5 176 0,4 4-176 0,2 0 160 16,2 0-32-16,2-3-128 0,2-2 192 0,-1 0-64 16,-1 0 128-16,2-2 32 0,5-4 0 0,1-1 0 15,0-2 544-15,3 0 96 0,3-3 32 0,4-6 0 16,2-5 192-16,-1-1 32 0,-3-4 16 0,-1 1 0 15,-1-4-496-15,-4-1-80 0,-4-1-32 0,-1 1 0 16,-2 1-384-16,-3-3-80 0,2-2 0 0,-2-1-128 16,-3-4 160-16,0 1-160 0,-2 1 128 0,-2 0-128 0,-6-7 128 0,-4 7-128 15,-2 4 0-15,-3 3 128 0,-4 3-128 0,-2-1 0 16,-2 6 0-16,-7 6 128 0,0 0-128 16,0 0 0-16,0 0 0 0,0 0 0 0,0 0 0 0,-12 4 0 15,0 6 0-15,-6-1 0 0,0 2 0 0,-4 1 0 16,-6 4 0-16,-1 3 0 0,-3 2 0 0,-2 3 0 15,-3 0 0-15,-1 1 0 0,-1 1 0 0,1-2 128 16,-1-1-128-16,1-3 0 0,-1-2 0 0,-2 0 0 16,2-3 0-16,-4-4 0 0,1 1 256 0,-2-3-48 15,0-3 0-15,1-3 0 0,-1-5 224 0,3-1 32 16,-1-5 16-16,3 3 0 0,0-3-176 0,3 1-48 16,2-2 0-16,6-4 0 0,1 0-128 0,5 1-128 0,1-1 144 0,3-4-144 15,3-2 144-15,3-6-144 0,1 1 128 0,4-5-128 16,3-1 0-16,0-1 128 0,2-1-128 0,0 1 0 15,2 5 0-15,2 1 0 0,-1 4 0 0,0 4 0 16,0 5-192-16,2 0 192 0,-3 12-160 0,0 0 160 16,2-6-144-16,-2 6 144 0,0 0-128 0,0 0 128 15,0 0-160-15,12 4 160 0,-1-1-192 0,1 8 192 16,-1-1-128-16,-1 2 128 0,4 1 0 0,-1 4 0 16,1 2-144-16,3 1 144 0,0 0 0 0,4 3-144 15,0 1 144-15,3 1 0 0,1-5-144 0,0 2 144 16,2-2 0-16,3 1 0 0,3 0 0 0,3-3 0 15,1-3 0-15,1-4 0 0,-1-1 0 0,2-4 0 16,2-1 0-16,1 0 0 0,0-5 0 0,0-3 0 0,0-2 0 0,0 0 0 16,0 2 192-16,-1-4-64 15,1-1 0-15,-2 2-128 0,-3-6 192 0,1 1-64 16,0-2-128-16,-2-2 0 0,-3-3 144 0,-4 0-144 0,-4 1 192 0,-1-1-48 16,3 0 0-16,-5 2 0 0,-5 2-144 0,-1 2 0 15,-4 2 0-15,0-3 0 0,-6 3 0 0,-1-1 0 16,-5 11 0-16,2-8 0 0,-2 8 0 0,-3-9 0 15,-2 3 0-15,-1 3 0 0,-5 6-144 0,-1 1 144 16,-6 2 0-16,-2 4 0 0,-3-1 0 0,-4 5 0 16,-2 4 0-16,-4 0 0 0,-3-1 0 0,-1 2-128 15,2 0 128-15,-5 2 0 0,1 2 0 0,1-6 0 16,0-3 0-16,-1 0 0 0,0-1 0 0,0-1 0 16,-1-5 0-16,0 3 0 0,-4-3 192 0,1-1-16 15,0-1 0-15,0-4 0 0,1-2 64 0,1-1 16 16,0-2 0-16,2 1 0 0,2 1-80 0,2-2-16 0,2-2 0 0,3 0 0 15,1 1-160-15,2-5 160 0,6 1-160 0,2-5 160 16,1-3-160-16,4-3 0 0,2 1 0 0,6-6 0 16,0-3 0-16,3-2 0 0,3 2 0 0,3-2 0 15,1 0 0-15,-1 4 0 0,4-2 0 0,-1 8 0 16,-1 6-224-16,0 3 80 0,0-2 16 0,0 7 0 16,-5 6 128-16,0 0-208 0,0 0 80 0,11 3 128 15,-11-3-224-15,10 9 80 0,-1 4 16 0,0 2 0 16,3 1-48-16,1 0 0 0,0 1 0 0,2 3 0 15,3 3 176-15,2 2-192 0,-2 1 192 0,1-3-192 16,4 1 192-16,2 0-128 0,3-3 128 0,5-1-128 16,4-3 128-16,1-1 0 0,0-4 0 0,4-5 0 0,5-4 0 15,0-4 0-15,0-3 0 0,-1-5 0 0,-3 1 144 0,1-3 112 16,-2 0 32-16,0-4 0 0,-1-2-16 0,1-1 0 16,0 1 0-16,0-2 0 0,-1-1-144 0,-3 0-128 15,-4 2 192-15,-1-1-192 0,-2-6 176 0,-6 6-176 16,-4 4 160-16,-3 3-160 0,-4-1 0 0,-4 4 0 15,-4 2 0-15,-6 7 0 0,0 0 0 0,0 0 0 16,0 0 0-16,-11 1 0 0,-5 0-400 0,-1 4 16 16,-2 4 16-16,-1 0 0 15,0 0-1664-15,1 3-336 0,-1-2-64 0</inkml:trace>
  <inkml:trace contextRef="#ctx0" brushRef="#br0" timeOffset="87911.97">12348 13009 12431 0,'0'0'544'0,"0"0"128"0,0 0-544 15,10-5-128-15,-1 1 0 0,2-1 0 0,3 2 320 0,1-1 48 16,6 3 0-16,4-1 0 0,4-2-368 0,6-4 0 16,2 3 0-16,5-5-192 0,0 2 320 0,3-3 64 15,7 2 16-15,6 0 0 0,3 3-48 0,10 3-16 16,8-1 0-16,2-1 0 0,2-1 0 0,-1 3 0 0,3 1 0 0,7-2 0 15,7 3-144-15,-4-1 128 0,-4 0-128 0,0 1 128 16,1 1-128-16,4 1 0 0,6 0 0 0,-2-1 0 16,-4 0 0-16,2 3 0 0,2 1 144 0,0-3-144 15,-2-1 256-15,-2 0 0 0,-4 0-16 0,2 0 0 16,2 0-96-16,-5 0-16 0,-8 0 0 0,-5 0 0 16,-6 1-128-16,-2 2 128 0,-3-2-128 0,-2 1 128 15,-1 1 176-15,-7 0 16 0,-4 0 16 0,-4 0 0 16,-4 1-176-16,-3-2-32 0,-2 2-128 0,-6 1 192 15,-1-1-48-15,-2-1-16 0,-1 0 0 0,-3 1 0 16,-3 1-128-16,-5-2 0 0,-1-1 0 0,-4 0 0 16,-14-2 0-16,0 0 0 0,0 0 0 0,0 0 0 15,-14 2 0-15,-5-1 160 0,-5 1-160 0,-6-2 160 16,-4 0 112-16,-8 2 32 0,-5 3 0 0,-5-1 0 0,-5-3 304 16,-7 1 64-16,-5-2 16 0,1-2 0 0,0 1 208 0,-1 0 64 15,-1 1 0-15,-4 1 0 0,-2 0-480 0,-6-1-96 16,-2-1 0-16,0 2-16 0,-1 3-240 15,-5 1-128-15,-5 3 160 0,-3-4-160 0,-3-2 0 0,1 5 128 16,0-2-128-16,-2 0 0 0,0-1 0 0,3-1 0 16,9-1 128-16,8 0-128 0,7 1 0 0,8 1 0 15,10-3 128-15,9-1-128 0,9 0 0 0,13 0 0 16,7-1 0-16,19 1 0 0,0 0 0 0,10-4 144 16,11 0-144-16,14-5 192 0,7 1-192 0,9-3 0 15,5-2 0-15,7 3 0 0,11 1 0 0,10 0 0 16,9-2 0-16,8 1 0 0,1-2 208 0,6 5 64 0,6-5 16 15,3 2 0-15,4 0 208 0,-1-2 32 0,2 2 16 0,-2 0 0 16,-1 1-32-16,-8 0-16 0,-8 4 0 16,-4-1 0-16,-7 3-256 0,-11 2-48 0,-9 1-16 0,-13 0 0 15,-9 3-176-15,-13 2 192 0,-11-2-192 0,-9 1 192 16,-9 3-192-16,-8-7 0 0,-14 11 144 0,-13 3-144 16,-14-1 0-16,-17 1-128 0,-19 2 0 0,-14 3 0 31,-13 4-256-31,-18 0-64 0,-16 4 0 0,-9 1 0 0,-8-2 80 0,-15 1 16 0,-13-1 0 0,-7 2 0 15,-2-4 192-15,4 4 160 0,9-3-208 0,2 3 80 16,6-4 128-16,12 4 0 0,11-1 0 0,13 0 0 16,11-6 128-16,15-1-128 0,12-2 128 0,13-1-128 15,9-1 0-15,13-3 0 0,10-5 0 0,15-3 128 16,10-4-128-16,12-1 0 0,15 0 0 0,0 0 128 16,14-11 0-16,14-5 0 0,7 0 0 0,14-3 0 0,8-3-128 15,12-3 0-15,3-1 0 0,11 0 128 16,9 0-128-16,9 1 144 0,4-4-144 0,5 4 160 0,0 1-16 0,3 1 0 15,0 2 0-15,-1 0 0 0,-2 1-16 0,0 2-128 16,2 3 192-16,-1 0-64 0,-11 0-128 0,-5 3 128 16,-3 3-128-16,-6 0 128 0,-8 4-128 0,-9 3 0 15,-11-1 0-15,-10-1 0 0,-10 3 0 0,-10 5 0 16,-8 0 0-16,-12 1 0 16,-8-5-640-16,-12 12-64 0,-11 0-16 0,-15 4 0 15,-16 2-1568-15,-16-1-304 0</inkml:trace>
  <inkml:trace contextRef="#ctx0" brushRef="#br0" timeOffset="94431.88">9535 18263 5519 0,'0'0'240'0,"0"0"64"0,-4-9-304 0,0 2 0 0,4 7 0 0,0 0 0 16,-6-8 1920-16,6 8 336 0,-7-6 64 0,7 6 16 15,-9-3-1136-15,1 2-240 0,-4 0-32 0,2 2-16 16,2 2-48-16,-1 2-16 0,2-3 0 0,7-2 0 16,0 0 192-16,-7 4 48 0,7-4 0 0,0 0 0 15,0 0-48-15,11 4 0 0,1 0 0 0,6-1 0 16,0-3 16-16,7-2 0 0,6-1 0 0,3 3 0 16,4 3-384-16,4 2-80 0,3-2-16 0,2 2 0 0,4 2-368 15,1-2-80-15,2 2 0 0,-4-3-128 0,-3-1 288 0,0 0-48 16,-1-1-16-16,0 2 0 0,-2-1 0 0,4-1 0 15,4 2 0-15,2-1 0 0,-1-3-16 0,1-2 0 16,-2 0 0-16,0-2 0 0,0 0-16 0,0 2-16 16,-1 0 0-16,2 1 0 0,5 1-176 0,1-1 160 15,5-2-160-15,-1 2 160 0,0-3-160 0,-1 3 0 16,2 1 0-16,7 3 0 0,6 4 0 0,-2-3 0 16,-1-3 0-16,-7 3 0 0,-4 1 0 0,-5 0 0 15,-5 0 0-15,0 2 0 0,-4-5 0 0,-1 2 0 16,3-1 0-16,-2-1 0 0,-1-3 0 0,-5 1 0 15,-5 1 0-15,-2-1 0 0,-4-1 0 0,-1 0 0 0,1 1 0 16,-4 0 0-16,1-2 128 0,3 2-128 0,-3-1 0 0,4 1 128 16,4-1-128-16,1-1 0 0,1 2 0 0,1 0 0 15,5-1 0-15,-3 0 0 0,0 0 0 0,1 1 0 16,4 2 0-16,2 2 0 0,4 0 0 0,-1 1 0 16,7 1 0-16,-4-3 0 0,-4-3 0 0,-5 0 0 15,-7-3 0-15,1 2 0 0,-4 0 0 0,-1 1 0 16,-1-5 160-16,-5 2-160 0,-2 1 192 0,0-1-192 15,-2 3 0-15,0-3 0 0,-2 0 0 0,-2-2 0 16,0 2 224-16,-2 1 32 0,-2-1 16 0,-3-1 0 16,2-2 32-16,-2 2 0 0,0 3 0 0,0-2 0 15,2 1-176-15,1-1-128 0,-3-1 192 0,2 4-192 16,-2 0 0-16,1 2 0 0,1 0 0 0,0 2 0 0,-1-2 0 16,-1 4 0-16,-1 0 0 0,-1-2 0 0,-2-2 0 0,-1 2 0 15,0-1 0-15,-9-3 0 0,0 0 0 0,9 6 0 16,-9-6 0-16,0 0 0 0,8 2 128 0,-8-2-128 15,0 0 0-15,0 0 0 0,0 0 0 0,0 0 0 16,0 0 0-16,7 3 0 0,-7-3 160 0,0 0-160 16,0 0 128-16,0 0-128 0,0 0 144 0,0 0-144 15,0 0 160-15,0 0-160 0,0 0 176 0,-10-5-176 16,-1-1 192-16,-3 2-192 0,-4 1 176 0,-2 1-176 16,-1-1 160-16,-5-1-160 0,-6 2 128 0,-2-1-128 15,-3 1 0-15,-1 0 144 0,-7-1-144 0,4-2 0 16,-1 1 144-16,-1 0-144 0,-1 0 0 0,-2 0 128 15,-1-2-128-15,-5 3 0 0,-4 2 0 0,-3-1 0 0,-2-6 0 16,0 0 128-16,0 2-128 0,0-2 0 16,-2 2 0-16,-2 0 0 0,-4-2 0 0,-1 2 0 0,-2-6 0 0,1 3 128 15,1-3-128-15,1 1 0 0,1 3 0 0,-2-3 0 16,-3 5 0-16,0-4 0 0,0 1 0 0,4-1 0 16,2 3 0-16,4 4 0 0,0 0 0 0,0-1 0 15,-3 2 0-15,-1-1 0 0,0 2 0 0,2 2 0 16,4 3 0-16,3 1 0 0,-1-1 0 0,2 0 0 15,-3 2 0-15,2 0 0 0,-1-2 0 0,5 0 0 16,2 0 0-16,2 2 0 0,-1-1 0 0,5 2 0 16,1-2 0-16,-1 0 0 0,0-1 0 0,2-1 0 15,-2-1 0-15,1-4 0 0,2-3 0 0,1 3 0 16,2 1 0-16,0-3 0 0,3-4 0 0,0 3 0 16,1 0 160-16,0-1-32 0,0 0-128 0,0 3 192 15,-3-5-192-15,0 3 176 0,1 2-176 0,0 0 160 0,-2-2-160 16,2 2 0-16,1 2 0 0,2-1 128 0,0 4-128 0,2 0 0 15,2 2 0-15,1-1 0 0,2 0 0 0,3 0 0 16,1 0 0-16,0 0 0 0,0 1 0 0,3 0 0 16,5 0 0-16,0 0 0 0,1 1 0 0,0-3 0 15,5-1 0-15,10-1 0 0,0 0 0 0,0 0 0 16,0 0 0-16,0 0 0 0,11 4 0 0,10 0-144 16,0-1 144-16,7 0 0 0,3-3 0 0,4 0-128 15,5 0 128-15,4 2 0 0,4-1 0 0,8 0 0 16,4 1 0-16,4-1 0 0,2 1 0 0,2-2 0 15,1-1 0-15,1 1 0 0,2 4 0 0,7 0 0 16,4 0 0-16,-1-3 0 0,4-2 0 0,0 3 0 0,2 1 0 0,5-1 0 16,4 1 0-16,0-1 0 0,-3 0 0 0,3 3 0 15,1 0 0-15,2 1 0 0,3-1 0 0,-3 0 0 16,1 7 0-16,4-2 0 0,6 4 0 0,-7-2 0 16,-6-1 0-16,-6 3-128 0,-6 2 128 0,-3-3 0 15,-5-4 0-15,-4 1-192 0,-7-5 192 0,-6 1-160 16,-7 1 160-16,-2-2 0 0,-5-3 0 0,-1 1 0 15,-4-1 0-15,1-2 0 0,-1 0 0 0,-4-1 0 16,-2-3 0-16,-3 2 0 0,-4 2 0 0,-2-4 0 16,-6-1 0-16,1 1 0 0,-2 0 0 0,-2 3 128 15,-3-2-128-15,-1 1 0 0,0 1 0 0,-1-2 0 16,-2 3 0-16,-1 3 0 0,-10-3 0 0,0 0 0 16,0 0 0-16,0 0 0 0,0 0 0 0,0 0 128 15,-8 3-128-15,-5 0 0 0,-2 2 0 0,-6-1 128 16,-3-2-128-16,-9 0 0 0,-9-1 0 0,-7 0 128 0,-6-1-128 0,-2 0 144 15,-6-1-144-15,-1-2 160 0,-6-2-160 0,-9 2 128 16,-6 1-128-16,-6 0 128 0,-3-6-128 0,-3 3 0 16,-5 4 144-16,-5-2-144 0,-5-2 0 0,0-1 128 15,3 3-128-15,-3 1 0 0,-5-1 0 0,5 1 0 16,6-3 0-16,-1 2 0 0,-1 2 0 0,4-1 0 16,2 1 0-16,7-1 0 0,4-1 128 0,4 2-128 15,0 1 128-15,4-1-128 0,5-6 128 0,5 2-128 16,5 3 160-16,4 0-160 0,8 2 128 0,0 0-128 15,2-1 0-15,1 0 0 0,3 1 0 0,3-2 128 16,1-1-128-16,4 1 0 0,4 1 0 0,1 0 0 16,2 2 0-16,4 0 0 0,1 1 0 0,5 1 0 0,2-1 0 0,3 0 0 15,3 0 0-15,5 0 0 0,1 1 0 0,11-3 0 16,0 0 0-16,0 0 0 0,0 0-128 0,0 0 128 16,13 0-144-16,5-3 144 0,5 2-208 0,9 0 80 15,6-3 128-15,9-1 0 0,9 1 0 0,10 1-128 16,9 2 128-16,6 0 0 0,6-6 0 0,7 4-128 15,7 3 128-15,7 0 0 0,3-2 0 0,2 2-128 16,1 3 128-16,5 2 0 0,0-2 0 0,-4-2 0 16,-7 1 0-16,1 1 0 0,4-1 0 0,-4 1 0 15,-3-3 0-15,-1 2 0 0,0 1 0 0,-5-2 0 16,-5 1 0-16,-4-1 0 0,-6 1 128 0,-3 1-128 16,-3 1 0-16,-2 2 144 0,-5-2-144 0,-3 0 0 15,-7-4 160-15,-4 1-160 0,-6 2 128 0,-3 2-128 16,-6-3 0-16,-4 2 0 0,-2 0 128 0,-2 2-128 0,-4-2 0 0,-3 0 0 15,-4 0 0-15,-3-2 128 0,-5-2-128 0,-3 3 160 16,-3-1-160-16,-10-2 160 0,0 0 32 0,0 0 0 16,0 0 0-16,0 0 0 0,0 0 16 0,0 0 16 15,0 0 0-15,0 0 0 0,0 0-224 0,0 0 0 16,0 0 128-16,0 0-128 0,-5-9 0 0,5 9 0 16,0 0 0-16,-2-7 0 0,-3-3 0 0,1 2-160 15,4 8 32-15,-4-12 0 16,4 12-928-16,-5-10-176 0,-4-1-48 0,0 1-11504 15,-8 1-2304-15</inkml:trace>
  <inkml:trace contextRef="#ctx0" brushRef="#br0" timeOffset="98502.22">3994 17868 11967 0,'0'0'1072'0,"0"0"-864"0,0 0-208 0,0 0 0 15,0 0 1248-15,0 0 208 0,-5-5 32 0,5 5 16 16,0 0-320-16,0 0-64 0,0 0-16 0,0 0 0 0,2-10-144 15,-2 10-48-15,0 0 0 0,11-4 0 0,-11 4-208 16,12-1-32-16,0 1-16 0,-2 1 0 0,-10-1-144 0,9 6-16 16,-3 5-16-16,-1-3 0 0,-2 4 32 0,-3 2 0 15,0 1 0-15,-2 3 0 0,0 2-80 0,-2 2-16 16,-2 2 0-16,1 3 0 0,-4-2-16 0,1 6 0 16,-1-1 0-16,-2-1 0 0,1 1-80 0,1 0-32 15,1-3 0-15,0 1 0 0,2-5-128 0,2-2-32 16,0-2 0-16,2-1 0 0,1-3 0 0,1 1-128 15,0-1 192-15,2-4-64 0,1 1 96 0,2-1 16 16,-3-2 0-16,-2-9 0 0,4 13-16 0,-4-13 0 16,3 9 0-16,-3-9 0 0,0 0-32 0,6 9-16 15,-6-9 0-15,6 7 0 0,-6-7-16 0,0 0 0 16,12 7 0-16,-1-5 0 0,1-2-32 0,2-1-128 16,2-2 192-16,3-2-64 0,3 0 0 0,2 1-128 0,2 1 192 0,3-5-64 15,1 2-128-15,3-3 160 0,3 1-160 0,2-2 160 16,1 2-160-16,5-1 128 0,0 3-128 0,4 2 128 15,2-3-128-15,2 1 0 0,3 3 0 0,-1-6 0 16,-1 1 0-16,-4 2 0 0,1-4 0 0,-3 3 0 16,2 0 0-16,-2 3 0 0,2 1 0 0,-4 1 0 15,0-2 0-15,-2 0 0 0,0 3 0 0,-3-2 0 16,-3-1 0-16,-1 1 0 0,3-4 0 0,-5 2 0 16,-1 1 0-16,-1 1 0 0,2-4 128 0,0 5-128 15,-1 0 0-15,2 1 0 0,-1-1 0 0,3 0 0 16,0-2 0-16,0 1 0 0,0 1 144 0,-2 1-144 15,-1 1 0-15,2 1 0 0,1 4 0 0,0-1 128 16,1-2-128-16,1 1 0 0,-1 1 0 0,1 3 0 0,-3-4 0 0,-1 2 0 16,-3 1 0-16,-2 0 0 0,-1-2 0 15,-2 1 0-15,-4 1 0 0,-3-2 0 0,-2-3 0 0,-1 3 0 16,-2 1 0-16,1 1 128 0,-2-3-128 0,2 1 0 16,-1 0 0-16,-1 1 128 0,-2-1-128 0,0-2 144 15,1 1-144-15,-1-1 160 0,1 1-160 0,1-1 0 16,0 1 0-16,0-1 0 0,0 0 0 0,2-1 128 15,1 3-128-15,2 0 0 0,3 2 0 0,-3-2 0 16,2 1 0-16,2 1 0 0,0-2 0 0,-1 2 0 16,-2 4 0-16,0-4 0 0,-4-3 0 0,-5 4 0 15,-3-2 0-15,-8-5 0 0,0 0 0 0,0 0 0 16,0 0 128-16,0 0-128 0,0 0 192 0,0 0-32 16,0 0-16-16,0 0 0 0,0 0-144 0,0 0 160 0,-7-5-160 0,7 5 160 15,-7-8-160-15,0 3 0 0,7 5 0 0,0 0 0 16,-3-5 0-16,3 5 0 0,0 0 0 0,0 0 0 15,-3-12 0-15,2 5 0 0,1-2 0 0,1 3 0 16,2-5 0-16,0 4 0 0,1-5 0 0,-1 3 0 16,-2-2 0-16,0-4 0 0,2-2 0 0,-3-3 0 15,0-3 0-15,0-7 128 0,0-4-128 0,0-1 0 16,0-6 0-16,0-1 128 0,-1-2-128 0,1 3 0 16,0 0 128-16,2 3-128 0,-1 7 0 0,3 0 128 15,-3 7-128-15,1 0 0 0,-1 3 0 0,-1 2 0 16,-1 2 0-16,-1 1 0 0,1 4 0 0,0 3 0 15,-2-2 0-15,3 3 0 0,-2-1 0 0,2 9 0 16,-5-8 0-16,5 8 0 0,-5-8 0 0,5 8 0 16,0 0 0-16,0 0 0 0,0 0 0 0,0 0 0 0,-9 3 0 0,9-3 0 15,-7 9 0-15,6 4 0 0,1 1 0 0,3 3 0 16,-2 4 0-16,0 2-176 0,-1 3 176 0,0 0 0 16,0 3 0-16,1 1-128 0,-1 3 128 0,0 3 0 15,0 1 0-15,0 0 0 0,0-2 0 0,0 4 0 16,-1 1 0-16,0-2 0 0,-2-3 0 0,1-4 0 15,1-1 0-15,-3-1 0 0,3-6 0 0,-1 0 0 16,1-4 0-16,1 2 0 0,1-2 0 0,1-1 0 16,-1-3 0-16,4-2 0 0,-1 0 0 0,1 0 0 15,-1-3 0-15,2 1 0 0,-6-11 0 0,6 9 0 16,-1 0 0-16,-5-9 128 0,0 0-128 0,0 0 176 16,0 0-176-16,0 0 192 0,0 0 64 0,0 0 32 0,0 0 0 0,-6-5 0 15,-5-3-48-15,0 3-16 0,-1-1 0 0,-2-2 0 16,-2 4-224-16,-4 1 176 0,-1-3-176 0,-4 4 160 15,-3 1-160-15,-1-1 0 0,-1 0 0 0,-2 1 0 16,0-2 0-16,-1 1 0 0,0-2 0 0,-3 2 0 16,0 0 0-16,-4-1 0 0,-1 1 0 0,-3-2 0 15,-3-1 0-15,-1 2 0 0,-2 2 0 0,2 0 0 16,-1-2 0-16,-3 2 0 0,-4-3 0 0,-3-1 0 16,-6 3 0-16,-3 0-144 0,-3 0 144 0,0 2 0 15,2 1-192-15,0-1 192 0,-1 0-192 0,-5 0 192 16,-5 0-160-16,-1 3 160 0,5 4-128 0,3-2 128 15,1 0-192-15,4 3 64 0,-1-3 0 0,3 0 0 16,0 2-64-16,4-2 0 0,1-3 0 0,3 4 0 0,4 1 192 16,0-3-160-16,5 1 160 0,0 0-160 0,1-1 160 15,1-2 0-15,3-2 0 0,2 1 0 0,4-1 0 0,2 0 0 16,2-1 0-16,3 2 0 0,4 1 0 0,3-1 0 16,3 0 0-16,-1 2 0 0,0 1 0 0,3-2 0 15,2 1 0-15,1-2 0 0,1-1 0 0,4-1 0 16,2-1 0-16,1 1 0 0,8 1 0 0,-5-5 0 15,5 5 0-15,-6-5 0 0,6 5 0 0,-3-6 0 16,1-6 0-16,2 5 0 0,2-4 0 0,2 1 0 16,2-4 0-16,2-2 0 0,2-2 0 0,0-1 0 15,-1-1 0-15,3-5 0 0,2 1 0 0,0-4 0 16,-2 2 0-16,0-4 0 0,-1 4 0 0,-1-7 0 16,2-3 0-16,-1 2 0 0,1-2 0 0,-2 2 0 15,1-1 128-15,-2 0-128 0,0-3 0 0,2 2 0 0,0 3 0 16,-1 1 0-16,0 2 0 0,1-1 0 0,0 7 0 0,-1 0 0 15,-3 4 0-15,0 1 0 0,-2 0 0 0,0 2 0 16,0 3 0-16,0 4 0 0,-1 0 0 0,-4 10 0 16,2-8 0-16,-2 8 0 0,0 0 0 0,0 0 0 15,0 0 0-15,0 0 0 0,0 0 0 0,-6 3 0 16,-2 4 0-16,0 6 0 0,-1 2 0 0,-2 3 0 16,3 0 0-16,-1 1 0 0,0 1 0 0,0 3-128 15,0 3 128-15,0-2 0 0,1 2 0 0,2 2 0 16,1 3 0-16,-1 1-128 0,-2-6 128 0,2 5 0 15,1 2 0-15,-2-3 0 0,0 1 0 0,2 1 0 16,-1-1 0-16,3-3 0 0,-5 0 0 0,3-4 0 16,1 3 0-16,0-4 0 0,2-1 0 0,-1-2 0 0,2-1 0 0,1-2 0 15,1-2 0-15,2-1 0 0,-1 0 0 0,5-4 0 16,-2 1 0-16,4-4 0 0,0 0 0 0,3-3-128 16,2-3 128-16,4 1 0 0,0-2 0 0,2 0 0 15,6-2 0-15,3 1 0 0,1 1 0 0,10-1 0 16,4 0 0-16,5-1 0 0,0-3 0 0,4 3 0 15,2-2 0-15,6 3-128 0,4 1 128 0,4 0 0 16,1 0 0-16,-2 0 0 0,1 0 0 0,-1 0 0 16,1 1 0-16,2 0-128 0,3 0 128 0,0-1 0 15,-2-2 0-15,-2-1 0 0,-3-2 0 0,1-1 0 16,-5 0 0-16,3 2 0 0,2-3 0 0,-1 2 0 16,2 0 0-16,-4-1 0 0,-4 2 0 0,-2 4 0 0,0 0 0 0,1 3 0 15,1 2 0-15,1 0 0 0,2 1 0 0,-1 4 0 16,-4-1 0-16,-2 5 0 0,-3 3-144 0,-3-1 144 15,-5 1-176-15,-5-1 48 0,-4 1 0 0,-6-1 0 16,-4-3-192-16,-5 0-16 0,-6 0-16 0,-2-7 0 16,0 1 352-16,-2-1 0 0,-2-4 0 0,-10-2 0 15,7 4 0-15,-7-4 160 0,0 0-32 0,0 0-128 16,0 0 320-16,0 0-64 0,0 0 0 0,0 0 0 16,0 0-48-16,0 0-16 0,0 0 0 0,0 0 0 15,-2-8-16-15,1-3-16 0,2 1 0 0,3-3 0 16,-3 2-160-16,3 0 128 0,1-1-128 0,0-2 128 15,-3-4-128-15,2 0 0 0,-1 0 0 0,3-2 128 16,-1-3-128-16,0-5 192 0,0-4-192 0,-2-1 192 16,-3-6-64-16,-3-4-128 0,0-4 192 0,-3 0-64 0,-1-3-128 0,-2 6 160 15,-2 4-160-15,0 5 160 0,0 5-160 0,-1 0 0 16,0 3 0-16,0 2 0 0,2 4 0 16,0 1 0-16,0 0 128 0,0-2-128 0,-1 2 0 0,5 2 0 15,0 1 0-15,2 5 0 0,3-2 0 0,1 0 0 16,0 2 0-16,1 5 0 0,-1 7 0 0,0 0-144 15,0 0 144-15,0 0 0 0,0 0-160 0,9 0 160 16,-9 0-128-16,10 10 128 0,-2 0-176 0,-1 4 176 16,1 1-208-16,2 3 80 0,-1 1 128 0,0 1-160 15,-3 3 160-15,1 5-160 0,-2-1 160 0,-3 5 0 16,-2 3 0-16,-2 3 0 0,-2 4 0 0,-4 0-128 16,-2-1 128-16,-3 4 0 0,-1-2 0 0,-1-1 0 15,0-3 0-15,1-3-128 0,2-6 128 0,2 1 0 16,0-2 0-16,0-2 0 0,0 2 0 0,0-4 0 0,-1 1 0 0,1-3 0 15,0-1 0-15,0-1 0 0,-2 2 0 0,0-3 0 16,-1-1 0-16,-2 0 0 0,-3-2 0 0,-1-2 0 16,0-5 0-16,-5 3 0 0,-2 2 128 0,0-3-128 15,-4-1 0-15,0-1 128 0,-2-5-128 0,-2 0 0 16,-3-1 0-16,1 0 0 0,2-4 0 0,3 0 0 16,-2 1 0-16,5-3 0 0,-2-3 0 0,1-2 0 15,-4 1 0-15,-2-3-128 0,0 4 128 0,-3-4-128 16,-7-2 128-16,-2-2-208 0,-5 0 80 0,-3 4 128 15,-2-1-176-15,0 2 176 0,-2 0-128 0,-2 1 128 16,-2 0-160-16,-6 3 160 0,-2 1-192 0,0-1 192 16,2 1-128-16,1-1 128 0,2 2 0 0,2 1 0 15,4-3 0-15,-1 3-128 0,-2 0 128 0,4 0 0 0,3-3 0 16,3-4 0-16,3 2 0 0,3 1 0 0,1-4 0 0,5 2 0 16,2-3 0-16,-1 3 0 0,-5-4 0 0,2 5 0 15,0-3 0-15,2 2 0 0,6 0 0 0,0-2-128 16,0 6 128-16,3-1 0 0,0-1 0 0,4 2 0 15,1 2 0-15,1 0 0 0,3 1 0 0,0 0 0 16,3 0 0-16,2 1 0 0,1 1 0 0,3 1 0 16,0 1 0-16,3-2 0 0,-1 1 0 0,5-2 0 15,0 0 0-15,7-1 144 0,0 0-144 0,0 0 0 16,0 0 0-16,0 0 0 0,0 0 0 0,2-9 0 16,3-1 0-16,-1 0 0 0,1-1 0 0,1-5 128 15,0 2-128-15,1-2 0 0,-2-3 0 0,0-3 0 16,-1-2 0-16,1-4 0 0,-1 3 0 0,1-6 0 0,0 1 128 0,1 0-128 15,1 0 0-15,0-3 0 0,0 0 0 0,4 1 0 16,2 3 0-16,-2-4 0 0,4 0 0 0,1 1 0 16,-1 4 0-16,0-3 0 0,-2 1 0 0,1 5 0 15,1-1-128-15,2 3 128 0,-3 0 0 0,0 6 0 16,-3-2 0-16,0 1 0 0,0 0 0 0,-1 1 0 16,-3 0 0-16,0 3 0 0,-1 3 0 0,-1 1 0 15,-4 4 0-15,-1 6 0 0,0 0 0 0,0 0 0 16,0 0 0-16,0 0 0 0,0 0 0 0,0 0 0 15,-6 14-128-15,-3 8 128 0,-2 0 0 0,-2 9 0 16,-1 1 0-16,1 7-144 0,1 3 144 0,0 6 0 16,1 1-144-16,4 0 144 0,1 1 0 0,4-4-144 15,0-2 144-15,4-2 0 0,3-1 0 0,1-3-128 16,0-1 128-16,3-3 0 0,-1-2 0 0,2-3 0 0,0-1 0 16,3-5 0-16,2-2 0 0,2-2-128 0,-1-1 128 0,3-1 0 15,2-3 0-15,1-1 0 0,1-5 0 0,5 3 0 16,4-5 0-16,0 0 0 0,0 1 0 0,5-5 0 15,3 1 0-15,5-2 0 0,2 0 0 0,7 1 0 16,7 0 0-16,8 2 0 0,5 0 0 0,6-3 0 16,1 2 0-16,8 2-128 0,9 4 128 0,-1-4 0 15,1 1 0-15,-2 2-128 0,-2-3-48 0,0 0 0 16,0 0 0-16,-5-3 0 0,-6-2 48 0,-8 0 0 16,-5-2 0-16,-4-3 0 0,-5-2 128 0,-1 1 0 15,-2-7 0-15,-3 1 0 0,-4 0 0 0,-7-2 0 16,-1 1 0-16,-3-1 0 0,-3-1 0 0,-4-1 0 0,-4-2 0 15,-1 0 0-15,-1 0 0 0,-1 2 128 0,1 1-128 16,-2-1 0-16,0 2 0 0,1 5 0 0,0-2 0 0,-1 2 128 16,1-1-128-16,-1 4 0 0,-1-3 0 0,-2 4 0 15,-1-1 0-15,-3 0 0 0,-1 2 0 0,-5 1 0 16,0-5 0-16,-2 2 192 0,0 0-64 0,-2-4 0 16,-4 1 320-16,2-3 80 0,-4-2 16 0,0-4 0 15,-1-2-32-15,-1-3-16 0,-3-4 0 0,0-2 0 16,-2-7-176-16,-1-3-48 0,-1-2 0 0,0 4 0 15,1 5-272-15,1 7 160 0,0 3-160 0,1 5 128 16,-2 1-128-16,1 4 0 0,5 12 0 0,0 0 128 16,-9-7-128-16,9 7-144 0,-8-4 144 0,8 4-208 31,-9 7-1712-31,0 2-352 0,-1 5-64 0</inkml:trace>
  <inkml:trace contextRef="#ctx0" brushRef="#br0" timeOffset="101756.4">19069 17907 9215 0,'0'0'816'0,"0"0"-656"0,-1-8-160 0,1-4 0 16,0 5 1200-16,3-5 208 0,0 1 32 0,5 0 16 15,2-1-912-15,3 3-176 0,1-3-48 0,0 1 0 16,1 2-560-16,0-1-112 0,1 2-32 0,-1 2 0 16,-1 3 80-16,-1 1 16 0,-2-1 0 0,1 2 0 15,-1 1 288-15,-1 0 128 0,-10 0-128 0,0 0 192 16,10 4 368-16,-10-4 64 0,11 2 16 0,-11-2 0 15,0 0 448-15,0 0 112 0,0 0 16 0,8 7 0 16,-8-7 208-16,0 0 48 0,0 0 16 0,0 0 0 0,0 0-144 0,0 0-16 16,0 0-16-16,0 0 0 0,0 0-528 0,0 0-96 15,8 5-32-15,0 0 0 0,-8-5-336 0,0 0-80 16,10 9-16-16,-3-3 0 0,0 3-224 0,0 0 144 16,-7-9-144-16,8 15 128 0,0 3-128 0,-2 4 0 15,-1 3 144-15,-1 0-144 0,-4 6 0 0,-3-2 0 16,2 3 0-16,-1 0 0 0,-4-2 128 0,1 0-128 15,0 0 128-15,-1 1-128 0,0-5 256 0,-1 1-32 16,-4-4 0-16,2-2 0 0,1 0 112 0,1-3 32 16,-2-4 0-16,4-1 0 0,-3-4 48 0,2 2 16 15,2-5 0-15,4-6 0 0,0 0-48 0,0 0 0 0,0 0 0 16,0 0 0-16,0 0 0 0,0 0-16 0,0 0 0 0,11 0 0 16,5-1-48-16,4-3-16 0,3-3 0 0,9-4 0 15,2 0-304-15,3-1 160 0,2-3-160 0,1-2 128 16,0 2-128-16,1 2 0 0,-2 6 0 0,1-2 128 15,-1 4-128-15,1 1 0 0,0 3 0 0,2-1 0 16,1 4 0-16,-1-1 0 0,-1 0 0 0,-3 2 0 16,-2-1 0-16,-1 5 0 0,0-1 0 0,-4 3 0 15,0 0-128-15,-2 2 128 0,-1-2 0 0,1 4 0 16,1-3 0-16,0 2 0 0,2 0 0 0,-2-2 0 16,-2 2 0-16,0-3 0 0,-1 0 0 0,0 0 0 15,-3-1 0-15,-4-3 0 0,1 3 0 0,-4-3 0 0,1 2 0 16,-3-1 0-16,-1-1 0 0,0-2 0 0,-1 0 0 15,0 0 0-15,-3 1 0 0,-1-2 0 0,-9-2 0 0,0 0 0 16,0 0 0-16,0 0 128 0,0 0-128 0,0 0 128 16,10 3-128-16,-10-3 128 0,0 0 0 0,0 0-128 15,0 0 192-15,0 0-64 0,0 0-128 0,0 0 128 16,0 0-128-16,0 0 128 0,5-7 0 0,-2-3-128 16,2-1 192-16,-3-2-64 0,0-2-128 0,0-3 0 15,1-1 144-15,0-4-144 0,1-2 0 0,0-3 144 16,0 0-144-16,2-9 0 0,-1-6 144 0,2-2-144 15,-1-3 0-15,0 1 144 0,-1-5-144 0,2 1 128 16,-2 0-128-16,-1 10 128 0,-2 5-128 0,1 4 0 16,-3 5 0-16,1 3 0 0,-1 2 0 0,-1 3 0 15,-2 3 0-15,1-1 128 0,-1 2-128 0,1 2 0 0,-2 4 0 0,3-1 128 16,-1 4-128-16,2 6 0 0,-1-12 0 0,1 12 0 16,0 0 0-16,0 0 0 0,0 0 0 0,0 0 0 15,0 0 0-15,0 0 0 0,0 0 0 0,0 0 0 16,0 0-176-16,9 16 176 0,-1 0-128 0,0 3 128 15,-1 3 0-15,-1 3-160 0,-1-1 160 0,-1 8 0 16,-3 1-128-16,-1 5 128 0,-2 3 0 0,-1 4 0 16,-1-4 0-16,2 3-128 0,-4-1 128 0,-1-2 0 15,1 1 0-15,-2-2 0 0,1-4 0 0,-1-2 0 16,-1 0 0-16,4-3 0 0,-1-2 0 0,-1-3 0 16,3-2 0-16,1-1 0 0,-1-3 0 0,1 0 0 15,2-3 0-15,-2-3 0 0,3 0 0 0,0-5 0 16,3 2 0-16,-3-11 0 0,0 0 0 0,0 0 0 15,0 0 128-15,0 0-128 0,0 0 0 0,0 0 0 0,0 0 192 0,0 0-64 16,0 0-128-16,-5-9 192 0,-1-1-32 0,-3-5-16 16,-2-3 0-16,0 0 0 0,-2 0-144 0,-2 2 0 15,-3 1 144-15,-1-1-144 0,-4 1 0 0,-3 2 0 16,-6-2 0-16,-5 1 0 0,-2 3 0 0,-3 1 0 16,-2-3 0-16,0 5 0 0,-1-2 0 0,-2 5 0 15,2 4 0-15,-1-2 0 0,1 1 0 0,0-1 0 16,-1 2 0-16,0 0-128 0,-2-2 128 0,6-1 0 15,1 2-144-15,3-1 144 0,2 3-160 0,1-1 160 16,1-2-208-16,2 3 80 0,3 3 128 0,2-1-128 16,1 0 128-16,2 0-128 0,0-2 128 0,0 3 0 15,0-1 0-15,2 2 0 0,1-1 0 0,2-3 0 0,-2-4 0 0,3 4-128 16,1 0 128-16,3 0 0 0,0-1 0 0,2-2 0 16,2 0 0-16,1 2 0 0,2-1 0 0,7 2 0 15,-8-9 0-15,3 2 0 0,1 1 0 0,0-4 0 16,3 0 0-16,1-2 0 0,1-3 0 0,4 0 0 15,2 0 0-15,-1-2 0 0,2-5 0 0,2 2 128 16,0 0-128-16,1-2 0 0,1-2 0 0,-1 0 0 16,-1-4 0-16,1 4 0 0,-3 2 0 0,0-2 128 15,-3 0-128-15,3 2 0 0,-2-1 0 0,-2 2 0 16,1 2 0-16,0 1 0 0,-1 0 0 0,0 1 0 16,-2 5 0-16,1-2 0 0,-1 1 0 0,1 3 0 15,-2-3 0-15,0 3 0 0,-1 10 0 0,2-9 0 16,-1-1 0-16,0 4 0 0,-1 6 0 0,0 0 0 15,0 0 0-15,0 0 0 0,0 0 0 0,0 0 0 0,0 0 0 0,0 0 0 16,0 0 0-16,0 0 0 0,-1 11 0 0,1 2-128 16,-1 5 128-16,-1 1 0 0,0 0 0 0,-1 4-128 15,-2-1 128-15,0 5 0 0,0 1 0 0,-1 4 0 16,-1 0 0-16,1-1-128 0,0 9 128 0,-1-1 0 16,1-1 0-16,1 2 0 0,0-6 0 0,1 0 0 15,1 2 0-15,0-5-128 0,0-9 128 0,1 1 0 16,-1 1 0-16,-1-3 0 0,2-3 0 0,0-4 0 15,1 0 0-15,1-2 0 0,0 1 0 0,0-4 0 16,0-9 0-16,0 0 0 0,5 10 0 0,-5-10 0 16,9 4 0-16,1 0 128 0,-10-4-128 0,14-4 0 15,-1 1 0-15,1-3 0 0,6-3 0 0,-2 3 0 0,1-4 0 16,0 2 128-16,-1-1-128 0,0 3 0 0,0-2 0 0,1 3 0 16,1 0 0-16,2 0 0 0,2 2 0 0,4 1 0 15,-3-2 0-15,6 3 0 0,-1 1 0 0,5 0 0 16,1 0 0-16,3 0 0 0,0 0 0 0,0-2-128 15,3 1 128-15,-2 0 0 0,-2-3 0 0,1 1 0 16,1 2 0-16,0 1 0 0,1 3 0 0,-2 0 0 16,0 1 0-16,0-1 0 0,0 2 0 0,-1 3 0 15,-1-2 0-15,-1 4-128 0,-3-2 128 0,-1 3 0 16,-6-1-176-16,1 3 176 0,-5 0-208 0,2-2 80 16,1 2-48-16,-6 2 0 0,-1-1 0 0,-3-2 0 15,-2-1 176-15,-1 0 0 0,-4-4-144 0,-8-7 144 16,8 7 0-16,-8-7 0 0,0 0 0 0,8 8 0 15,-8-8 0-15,0 0 0 0,0 0 0 0,9 3 0 16,-9-3 0-16,0 0 0 0,9 0 0 0,-9 0 0 0,7-7 0 0,0 0 0 16,-1-2 128-16,-1 0-128 0,0 1 0 0,-5 8 0 15,4-11 144-15,0 2-144 0,1-1 0 0,-3 2 0 16,2-2 0-16,0 2 0 0,1-2 0 0,0 0 0 16,0 1 0-16,0-2 0 0,0-2 0 0,3-4 0 15,0 0 0-15,-1-5 128 0,1-2-128 0,-2-3 0 16,1-6 0-16,-1 1 128 0,0 3 0 0,-1 4 0 15,-1 2 0-15,-1 1 0 0,-3 3-128 0,0 3 0 16,0 3 0-16,-2 0 128 0,-1 4-128 0,-1 0 0 16,-1 4 0-16,-2-1 0 15,-3 0-320-15,0 3-64 0,-1 3-32 0,-1 0-12192 16,-1 0-2432-16</inkml:trace>
  <inkml:trace contextRef="#ctx0" brushRef="#br0" timeOffset="106173.71">8276 18600 15887 0,'-15'-4'704'0,"7"3"144"0,8 1-672 0,-8 0-176 0,8 0 0 0,0 0 0 16,0 0 960-16,-9 0 176 0,9 0 16 0,0 0 16 15,-11-1-320-15,4 1-64 0,7 0-16 0,0 0 0 16,-8-3 32-16,8 3 0 0,0 0 0 0,0 0 0 16,0 0-112-16,0 0-32 0,0 0 0 0,0 0 0 15,12 4-80-15,3-3 0 0,5-2-16 0,2 1 0 16,-1-1-160-16,6-2-16 0,5 1-16 0,-2 2 0 15,2-1-80-15,4-2-16 0,3 0 0 0,1 2 0 16,-1 0-80-16,4 0 0 0,3-1-16 0,2 1 0 16,4-1-176-16,2 0 160 0,2 1-160 0,-3-2 160 15,-3 1-160-15,-1-1 0 0,0 1 0 0,0 1 128 16,-1 1-128-16,3 0 0 0,3 0 0 0,-1 0 0 16,2 0 128-16,-2 0-128 0,-3 1 0 0,1-1 128 15,-3 1 64-15,4-1 16 0,3 0 0 0,4 1 0 16,4 2-48-16,1-3-16 0,3-1 0 0,-3-1 0 0,0 2-144 0,-3 0 0 15,1 0 0-15,4 0 128 0,3 0-128 0,1 2 0 16,-3-4 0-16,-1 0 128 0,-2 1-128 0,-2-1 0 16,-1 0 0-16,1 2 128 0,2-2-128 0,-2 1 0 15,-1 0 144-15,-5-2-144 0,-4 0 0 0,-2 1 0 16,-3 0 0-16,-1 0 128 0,-3 0-128 0,1 1 0 16,1 1 0-16,-2 0 0 0,2 1 0 0,-1 3 0 15,1-2 0-15,-2 0 0 0,0 0 0 0,2 1 0 16,0 0 0-16,2 3 0 0,0-3 0 0,2 2 0 0,2 1 0 0,1 2 0 15,0-1 0-15,-1-2 0 16,-3-3 0-16,-1 1 0 0,1-2 0 0,-1 3 0 16,-1 0 0-16,2 1 0 0,3-3 0 0,-1 1 0 0,-3-3 0 0,0 0 0 15,-3 0 0-15,-2 0 0 0,-5-3 0 0,-1 2 0 16,-3 1 0-16,0 0 128 0,-4-1-128 0,0 1 0 16,1 0 0-16,-1 0 0 0,1-1 0 0,2 1 0 15,2 0 0-15,2 0 0 0,2-3 0 0,-2 2 0 16,-1 0 0-16,0-1 0 0,-1 1 0 0,0 1 0 15,-1 3 0-15,5-1 0 0,-1 3 0 0,1-1 0 16,1 1 0-16,2 3 0 0,3-1 0 0,-2 4 0 16,0-4 0-16,-3 2 0 0,-6-3 0 0,0-1 0 15,-4-3 0-15,-1-1 0 0,-5 3 0 0,-1-3 128 16,-2 0 96-16,-2-1 32 0,-2-2 0 0,-2 2 0 16,-2-3-64-16,2 3-16 0,-4-2 0 0,-1-1 0 0,-1 1-176 15,-8 2 160-15,10-2-160 0,-3 2 160 16,-7 0-160-16,0 0 0 0,0 0 144 0,0 0-144 0,0 0 0 0,0 0 0 15,0 0 0-15,0 0 128 0,0 0-128 0,0 0 0 16,0 0 128-16,0 0-128 0,-14 0 0 0,-2 2 128 16,-3 0-128-16,-4-1 0 0,-1 1 192 0,-5 0-48 15,-3 2 0-15,-4-1 0 0,-3-3-144 0,-2-2 0 16,-5 0 0-16,1-2-176 0,-2 1 176 0,1 2 0 16,0 0 128-16,-1 0-128 0,0-1 144 0,-4 2-144 15,0 0 192-15,-6 0-192 0,-5-2 128 0,-2-2-128 16,-1-4 0-16,-1 5 0 0,0-1 0 0,-6 1 128 15,-6-1-128-15,-3 2 0 0,-2-1 144 0,1 1-144 0,0 1 0 0,0 2 144 16,-5 1-16-16,-1 2-128 16,-2 1 192-16,1-1-64 0,4-1-128 0,2 2 0 0,-2 2 144 0,-1-2-144 15,-2 0 0-15,3 2 0 0,-1-2 0 0,2 0 128 16,-2 4-128-16,-3-4 0 0,-3-5 128 0,0 4-128 16,2 1 128-16,-2 1-128 0,0-3 160 0,-4 1-160 15,-2-6 128-15,4 2-128 0,3 0 0 0,-1 3 144 16,1-2-144-16,1-2 0 0,-1-4 0 0,5 5 0 15,2 2 0-15,1 2 0 0,-2 1 0 0,3-2 0 16,-5-3 0-16,6 2 0 0,2 2 0 0,1 5 0 16,2-3 0-16,0 2 0 0,-2-2 0 0,5-2 0 15,1 0 128-15,5 0-128 0,2 5 128 0,0-3-128 16,3-1 0-16,1 0 0 0,0-5 0 0,6 0 0 16,5-1 0-16,4 0 0 0,3-2 0 0,4 1 0 15,3-1 0-15,1 1 0 0,5 0 0 0,4 1 0 0,1-3 0 16,0 2 0-16,2-1 0 0,1 3 0 0,2 3 0 0,-1-6 0 15,2-1-144-15,1 2 144 0,1 0 0 0,3 2-128 16,-2 2 128-16,4-2 0 0,0 0-128 0,2 0 128 16,0 0 0-16,1-2 0 0,9 2-144 0,0 0 144 15,0 0 0-15,0 0-144 0,0 0 16 0,0 0 0 16,15-1 0-16,1 1 0 0,1 0 0 0,4 0 0 16,-1 0 0-16,5 0 0 0,3 0 128 0,0-1-128 15,0-2 128-15,2 3-128 0,4-1 128 0,-1 2 0 16,4 2 0-16,4-1-128 0,-1 4 128 0,6 0-128 15,2-2 128-15,4 0-128 0,6 3 128 0,-3 1 0 16,-1-4-144-16,-1 1 144 0,2 1 0 0,3-1 0 16,3 3-144-16,8-1 144 0,6-3 0 0,1 0 0 0,1-1-128 0,1 0 128 15,1 0 0-15,10-2 0 16,8-1-128-16,-2-1 128 0,2-2 0 0,-3 2 0 0,5-3 0 0,1 3 0 16,5 0 0-16,-2-1 0 0,-3 0 0 0,5 1 0 15,4-1 0-15,-5 2 0 0,-4-3 0 0,-1 1 0 16,0 2 144-16,3-2-144 0,0-1 128 0,-6 1-128 15,-1-1 0-15,-1 2 0 0,2 1 0 0,1-1 0 16,-2-1 0-16,-2 1 0 0,-2 0 0 0,5 1 0 16,3 2 0-16,-1-2 0 0,-3-2 0 0,0 0 0 15,2 4 0-15,1-2 0 0,4 0 0 0,-6 1 0 16,-6 2 0-16,-2-1 0 0,-1 2 0 0,0 0 0 16,4 0 0-16,-8-1 0 0,-8 0 0 0,-5 1 0 15,-4 0 0-15,-2 1 0 0,0-2 0 0,-5 4 0 16,-3-5 0-16,-4 3 0 0,-6-1 0 0,-4 0 0 0,-5 1 0 0,-3 1 0 15,-1-3 0-15,-2 1 0 0,-4 1 0 0,-1-1 0 16,-4-4 128-16,-3 0-128 0,-3 0 0 0,-2 0 128 16,-2 0-128-16,-12 0 0 0,9-2 144 0,-9 2-144 15,0 0 160-15,0 0-160 0,0 0 224 0,0 0-48 16,0 0-16-16,-5-7 0 0,-2 2 16 0,-2 0 0 16,-5 0 0-16,-2 1 0 0,-3 1-176 0,-5-1 128 15,-4-2-128-15,-2 2 128 0,-1 0-128 0,-2 1 160 16,-4-2-160-16,-8 1 160 0,-3 0 0 0,-4 0 0 15,-4-4 0-15,-1 3 0 0,-2 2-160 0,1 0 0 16,-6 0 0-16,-3-2 0 0,-9 0 0 0,-3 1 0 0,-3-2 0 16,0 1 0-16,-2 1 0 0,-8 2 0 0,-8-3 0 0,0-2 0 15,2 3 0-15,-1 3 0 0,-2 0 0 0,-3-2 0 16,-4-2 0-16,2 4 0 0,5 0 0 0,-6-1 0 16,-6-1 0-16,2 0 0 0,2-2 0 0,-2 2 0 15,-1 3 0-15,1-2 0 0,-3-4 0 0,4 4 0 16,2 2 0-16,-5-1 0 0,-6-5 0 0,4 4 0 15,3 2-128-15,-2 0 128 0,-3-1 0 0,3 0 0 16,6-2 0-16,5 3 0 0,3 4 0 0,2-1 0 16,0-7 0-16,7 1 0 0,6 1 0 0,3 2 0 15,5 2 0-15,-1-2 0 0,-1-2 0 0,4 1 0 16,5 1 0-16,7 1 0 0,3 0 0 0,0 2 0 16,3 0 0-16,0 3 0 0,-1-3 0 0,2 0 0 15,0-1-160-15,4 1 160 0,2-1 0 0,3 4-144 16,1-3-16-16,3 2 0 0,4-1 0 0,2 0 0 0,0 0 160 0,2-2-192 15,4 1 192-15,5-2-192 0,6-2 192 0,5 0 0 16,-2 1 0-16,8 0 0 0,9 0 0 0,0 0 0 16,0 0 0-16,0 0-128 0,0 0 128 0,17 0-128 15,2 0 128-15,6 1-128 0,5 0 128 0,3-1-160 16,2-1 160-16,6 0-160 0,5-2 160 0,4 3 0 16,8-1 0-16,5 1 0 0,8 1 0 0,4-2 0 15,0-7 0-15,4 3 128 0,3 1-128 0,7 1-128 16,5 0 128-16,2-3-192 0,1-1 192 0,3 2 0 15,4 3-144-15,3-1 144 0,1-3 0 0,2 3 0 16,-2 2 0-16,6-2 0 0,6-2 0 0,-4 2 0 16,-2 0 0-16,3 3 0 0,5 1-128 0,-3 1 128 15,-3-2 0-15,2 3 0 0,3 8 0 0,-2-8 0 0,-1 1 0 0,2 3 0 16,-1 0 0-16,1-1 0 0,-1-2 0 0,0 0 0 16,-1 0 0-16,0 0 0 0,5 1 0 0,-5-3 0 15,-6 0 0-15,4-1 0 0,5-1 0 0,-6 0 0 16,-5-1 144-16,-1 2 0 0,0 1 0 0,-3 0 0 15,-4-5 48-15,-7 3 16 0,-5 0 0 0,-1 3 0 16,-1 1-16-16,-7-2-16 0,-6 2 0 0,-7-3 0 16,-7-1 48-16,-8 0 16 0,-6 0 0 0,-6 1 0 15,-7 2-16-15,-5 0 0 0,-5-2 0 0,-5 0 0 16,-5 0-96-16,-2 1-128 0,-12-2 176 0,0 0-176 16,0 0 160-16,0 0-160 0,0 0 128 0,0 0-128 31,-14-8-848-31,-3-2-256 0,-2 1-48 0,-4-1-10944 0,-2 2-2192 0</inkml:trace>
  <inkml:trace contextRef="#ctx0" brushRef="#br0" timeOffset="107976.18">9751 18009 2751 0,'0'0'256'0,"0"0"-256"15,-10 1 0-15,10-1 0 0,-11 2 1888 0,11-2 336 16,-8 2 64-16,8-2 16 0,-9 3-1584 0,9-3-304 16,0 0-64-16,0 0-16 0,0 0 288 0,-8 6 48 15,8-6 16-15,0 0 0 0,-8 5 48 0,8-5 16 16,-6 5 0-16,6-5 0 0,-4 9-288 0,4-9-48 15,-4 7-16-15,4-7 0 0,0 0-80 0,0 11 0 16,2-3-16-16,-2-8 0 0,0 0 128 0,7 9 16 16,-7-9 16-16,12 5 0 0,2-3 304 0,-2 1 64 15,4-2 16-15,3-1 0 0,5 0-128 0,4 1-16 16,2-1-16-16,5-1 0 0,3 0-128 0,1-2-32 0,-1 2 0 0,4 0 0 16,3-3-128-16,-1 1-16 0,2-1-16 0,4 4 0 15,4 4-112-15,5-2 0 0,1-1-16 0,-1 1 0 16,1-2-240-16,1 0 0 0,0 0 0 0,3 2 0 15,3-1 128-15,4 0-128 0,4-1 0 0,-2 0 0 16,-5-1 160-16,3 1-160 0,-2 1 160 0,4 3-160 16,3 1 128-16,0-1-128 0,2-4 0 0,-5 2 144 15,-3 0-144-15,1 0 128 0,-2 1-128 0,2-1 128 16,2 3 64-16,-2-2 16 0,-2-2 0 0,-3-1 0 16,-5-1 176-16,-2 1 48 0,0 0 0 0,1 1 0 15,1 3-96-15,1-1-16 0,-1-2 0 0,-1 3 0 16,-3-2-64-16,-1 2-32 0,0 1 0 0,2 1 0 15,3-2-224-15,0-1 128 0,0 1-128 0,-1-2 0 16,-3-2 128-16,-1 0-128 0,0 1 0 0,-4 3 144 0,-2-1-144 16,-1-1 0-16,0 0 0 0,-1-1 0 0,-1-1 0 0,-4 0 128 15,-2 0-128-15,-6 1 0 0,-2 2 0 0,-3-3 0 16,-5 0 0-16,1 0 0 0,-4-2 0 0,-3 2 0 16,-1 0 128-16,-4 0-128 0,-4-1 0 0,-1 0 0 15,-9 1 0-15,9-1 128 0,-9 1 16 0,0 0 0 16,0 0 0-16,0 0 0 0,0 0-16 0,0 0-128 15,0 0 192-15,0 0-64 0,0 0-128 0,0 0 0 16,0 0 0-16,0 0 0 0,-12-4 0 0,-6-3 0 16,-5 4 0-16,-1 0 0 0,-2 3 0 0,-4 0 0 15,-6 0 0-15,-5-1 0 0,-3 1 0 0,-3-1 0 16,-3-1 0-16,0 2 0 0,-1-6 0 0,-3 5 0 16,0 1 0-16,-4 5 0 0,-1-3 0 0,-2 0 0 0,-5-5 0 0,1 3 0 15,1 3 0-15,-1-1 0 0,-1 1 0 0,-2 2 0 16,-4 0 0-16,-5-3 0 0,-4 0 0 0,-1-2 0 15,2-2 0-15,-2 4 0 0,-2-1 0 0,-4-1 0 16,-7-1 0-16,-1-1 0 0,6 0 0 0,-3 2 0 16,-2 0 0-16,1-1 0 0,0-5 0 0,3 4 0 15,5-1 0-15,0 3 0 0,-2 0 0 0,1-1 0 16,1 0 0-16,3-2 0 0,3 2 0 0,2 1 0 16,-3 1 0-16,3-1 0 0,-2-2 128 0,2 2-128 15,2 1 0-15,2 0 0 0,3 1 0 0,-3-1 0 16,-2 1 0-16,0 1 0 0,2-2 0 0,4 0 0 15,4-1 0-15,1 4 0 0,5-1 0 0,1-1 0 16,-1-2 0-16,3 0 0 0,4 0 0 0,8 2 0 0,5 0 0 16,5 1 0-16,3-1 0 0,7 2 0 0,3 0 0 0,4-2 0 15,3 1-128-15,2-1 128 0,3 0 0 0,10-2 0 16,0 0 0-16,0 0 0 0,0 0-144 0,0 0 144 16,13 6 0-16,3-3 0 0,3-1-160 0,3 2 160 15,3-1-128-15,5 2 128 0,4-2 0 0,7 0 0 16,4 1 0-16,4-3 0 0,7-2-128 0,-3 0 128 15,0-2-128-15,5 3 128 0,1 0 0 0,7 0-128 16,6 0 128-16,3 0 0 0,1 0-208 0,1-1 32 16,-2-1 16-16,5 4 0 0,3 2 160 0,3-1 0 15,0-3 0-15,1 0-128 0,-1 0 128 0,1 3 0 16,3 5 0-16,2-5 0 0,1-3 0 0,-3 0-128 16,2 0 128-16,3 3 0 0,4 1 0 0,-1-3 0 15,-3-2 0-15,1 2 0 0,-2 3 0 0,2 0 0 0,5-2 0 0,-6 1 0 16,-5-5 0-16,-3 4 0 0,-3 1 0 0,3 1 0 15,5-2 0-15,-7-2 0 0,-6 0 0 0,-4 2 0 16,-3-1 0-16,3 3 0 0,0 0 0 0,-1 1 0 16,-2-2 0-16,-4-1 0 0,-6-2 0 0,-5 0 0 15,-3 0 0-15,-6 3 0 0,-4 1 0 0,0-1 128 16,-4 2-128-16,-4-1 0 0,-6-2 0 0,-3 0 0 16,-4 1 0-16,-5-2 128 0,-5-1-128 0,-13 0 128 15,10 1 32-15,-10-1 16 0,0 0 0 0,0 0 0 16,-12-1 64-16,-3 0 16 0,-3-1 0 0,-6 1 0 15,-5-4-256-15,-3 0 0 0,-2-1 128 0,-3-1-128 16,-4 2 0-16,-1-3 0 0,-5 3-192 0,-5 3 192 16,-5 1-240-16,-5-5 64 0,-7 1 16 0,-1 0 0 0,0-4 160 15,-1 3-128-15,-2 4 128 0,-4 0-128 0,-9-4 128 0,-1 1 0 16,1-2 0-16,-1 0 0 0,1 4 0 0,-7 1 0 16,-7-3 0-16,-1-2 0 0,-1 2 0 0,3 4 0 15,-2 0 0-15,-6-1 176 0,-4-3-176 0,1 2 128 16,-1 3-128-16,-5-2 128 0,-7 0-128 0,2-1 0 15,6 3 0-15,-2-1 0 0,-1 0 0 0,4-1 0 16,8-1 128-16,3 3-128 0,4 2 0 0,2-2 0 16,-1-2 0-16,10 0 0 0,4 2 0 0,8 3 0 15,5-1 0-15,4 0 0 0,2-1 0 0,4-1 0 16,5 0-176-16,8 1 176 0,4 2-208 0,9-1 32 16,4 2 16-16,6 1 0 0,6 0-128 0,2 3-32 15,6-2 0-15,4 1 0 16,7-7-128-16,0 14-48 0,4 1 0 0,4 1 0 0,3-4 688 0,7 2 144 0,4 1 32 0,7 0 0 31,3 0-1712-31,11-1-352 0,12-3-64 0,7-1-16 16,5-3 560-16,6 2 128 0,4-5 0 0,16-3-6848 0,13 1-1392 0</inkml:trace>
  <inkml:trace contextRef="#ctx0" brushRef="#br0" timeOffset="115814.75">8444 18205 11967 0,'-13'1'1072'0,"7"-1"-864"15,0 4-208-15,-1-1 0 0,-3-1 2048 0,4 3 352 16,-1-1 80-16,2 0 16 0,0 3-1424 0,0 0-288 16,5-7-48-16,0 0-16 0,-2 7-224 0,2-7-48 15,5 11-16-15,-5-11 0 0,9 5 224 0,3-2 48 16,4 1 16-16,1-2 0 0,4-2 256 0,2-2 48 16,-1-3 16-16,5 3 0 0,2-2-304 0,3 3-64 15,0-2-16-15,2-2 0 0,2 1-160 0,1 2-48 16,0 0 0-16,-1 0 0 0,0-1 64 0,-3-1 16 15,-4 1 0-15,-5 0 0 0,-4-1-176 0,-5 2-32 0,-2-2-16 16,-13 4 0-16,0 0-96 0,0 0-16 0,0 0 0 0,0 0 0 16,-9 4 144-16,-4 0 32 0,-5-1 0 0,-5 4 0 15,-6-3-160-15,-2-1-16 0,-4 2-16 0,-2 2 0 16,-1-3-16-16,-2 1 0 0,1 0 0 0,0 1 0 16,-2-2 80-16,4 1 16 0,3 0 0 0,3-2 0 15,2-1-112-15,5-1-16 0,4-1 0 0,4-1 0 16,6 1-128-16,10 0 160 0,0 0-160 0,0 0 160 15,13-9 0-15,5 3 0 0,3 1 0 0,5-2 0 16,2 2-160-16,5 2 128 0,4 0-128 0,2 0 128 16,0 1 16-16,2 1 0 0,0-1 0 0,-3 2 0 15,-5 0 80-15,-5 2 16 0,-8 1 0 0,-5 0 0 16,-4-2-96-16,-11-1-16 0,0 0 0 0,0 0 0 16,-11 5 80-16,-6 0 16 0,-7 2 0 0,-6-2 0 15,-3 1-80-15,-1 2-16 0,0-4 0 0,-1 0 0 16,2-3-1216-16,5 0-240 0,5 0-48 0,6-4-18224 15</inkml:trace>
  <inkml:trace contextRef="#ctx0" brushRef="#br0" timeOffset="116598.13">9514 18205 16639 0,'-17'1'736'0,"6"2"160"0,1 1-720 0,1-2-176 16,-1 2 0-16,3-3 0 0,7-1 1056 0,0 0 176 15,0 0 48-15,0 0 0 0,0 0 0 0,0 0 16 16,12 1 0-16,5-1 0 0,1-1 64 0,6 0 16 16,5-4 0-16,5 1 0 0,4 1-272 0,7 2-48 15,6 0-16-15,2 0 0 0,6-1-336 0,-1 1-80 16,-2 0-16-16,-4-2 0 0,-4 2-192 0,-3 1-32 15,-3 0-16-15,-4 4 0 0,-4-2-176 0,-4 2-16 16,-5-3-16-16,-3 3 0 0,-5 3-160 0,-3-2 192 0,-3-1-192 0,-11-4 192 16,0 0 0-16,0 0 0 15,0 0 0-15,-11 5 0 0,-3-2 112 0,-3 0 16 0,-6-2 16 0,-4 1 0 16,-6-1-96-16,-3 0-32 0,-2 2 0 0,-4-1 0 16,-3 1 32-16,-3-2 0 0,0-1 0 0,2-1 0 15,2-3-80-15,3 0-16 0,6 3 0 0,4 0 0 16,6-3-144-16,4-3 0 0,10 5 0 0,2-2 128 15,9 4-128-15,0 0 0 0,5-6 0 0,9-2 0 16,9 3 0-16,8 0 0 0,8-2 0 0,5 4 0 16,9 1-176-16,1 0 176 0,3 1-128 0,-1-2 128 15,-1-1 0-15,-2 4 0 0,-3 0 0 0,-4 4 0 16,-6 0 0-16,-5-2 0 0,-9-2 0 0,-4 2 0 16,-5 3 144-16,-17-5 64 0,0 0 16 0,0 0 0 15,-12 2 96-15,-7 3 0 0,-6-1 16 0,-11-3 0 16,-7 1-64-16,-6 0-16 0,-4 2 0 0,-3 1 0 0,0-2-256 0,0-2 0 15,3-1 0-15,7-1 0 16,11-1-1440-16,9 1-352 0,8 0-64 0,11-4-16624 16</inkml:trace>
  <inkml:trace contextRef="#ctx0" brushRef="#br0" timeOffset="117314.82">11038 18220 20271 0,'-7'-1'1792'0,"-3"1"-1424"16,2 1-368-16,8-1 0 0,-6-1 1584 0,6 1 240 15,0 0 48-15,0 0 16 0,0 0-480 0,12-5-80 16,2 0-32-16,5 2 0 0,3 1-336 0,5-2-80 15,3-1-16-15,5 1 0 0,3 1-160 0,5 3-48 16,1 0 0-16,3 0 0 0,0 0-256 0,-2 3-48 16,-3-1-16-16,-4 1 0 0,-6-2-80 0,-5 3-32 15,-7-1 0-15,-5-1 0 0,-3 2-16 0,-12-4 0 0,0 0 0 0,0 0 0 16,-6 14 16-16,-6-1 0 0,-9-3 0 0,-5 1 0 16,-7-4-48-16,-7 2-16 0,-4-3 0 0,-5 0 0 15,0 1-16-15,-1-4 0 0,1 3 0 0,-1 1 0 16,4-2 128-16,2-1 32 0,1-1 0 0,6-2 0 15,5-2-64-15,12-1-16 0,6 1 0 0,4 0 0 16,10 1-80-16,0 0-16 0,7-4 0 0,10-1 0 16,6 1-128-16,6 0 0 0,5-1 0 0,4 3 128 15,3 0-128-15,2 4 0 0,3 0 0 0,-3-1 0 16,2 3 0-16,-1 1 0 0,-4 2 0 0,-6-3 0 16,-4-1 0-16,-7 1 0 0,-7 1-128 0,-5-2 128 15,-11-3-512 1,0 0-16-16,-10 2-16 0,-4 2 0 0,-7-5-1856 0,-4-2-368 0</inkml:trace>
  <inkml:trace contextRef="#ctx0" brushRef="#br0" timeOffset="118007.21">12588 18276 11967 0,'-6'-2'1072'0,"-1"-2"-864"0,1 1-208 0,6 3 0 16,0 0 1248-16,0 0 208 0,-8 1 32 0,8-1 16 15,0 0-560-15,0 0-112 0,0 0-32 0,0 0 0 16,0 0 96-16,0 0 32 0,17 2 0 0,-2-2 0 0,3 0 240 0,1-2 48 16,3 0 16-16,0 1 0 0,4 1-208 0,4 1-64 15,3 0 0-15,4 2 0 0,1 2-304 0,6-1-64 16,-2 2-16-16,2 0 0 0,-1-3-320 0,-1-2-64 16,-4 0 0-16,-5 1-16 0,-3-2 80 0,-5 0 32 15,-2 1 0-15,-3-1 0 0,-6 0 144 0,-4-1 16 16,-10 1 16-16,0 0 0 0,0 0-112 0,0 0-32 15,-9 4 0-15,-6-1 0 0,-5 2-48 0,-11-1-16 16,-8-1 0-16,-8-1 0 0,-6-2-256 0,-2 0 0 16,0-2 128-16,4 1-128 0,3-1 0 0,6 2 0 15,5 0 0-15,8 0 0 0,6-1 160 0,7 1-32 16,5 0 0-16,11 0 0 0,0 0-128 0,0 0 0 0,11-1-192 0,5-3 192 16,5-1-144-16,6 2 144 0,8 1 0 0,4 0 0 15,2 1 0-15,5 1 0 0,3 3 192 0,0-2-48 16,-4-1 112-16,-3 0 0 0,-5 0 16 0,-5 0 0 15,-7 0 32-15,-4 1 0 0,-7 2 0 0,-14-3 0 16,0 0-112-16,0 0 0 0,0 0-16 0,-14 7 0 16,-5-3-176-16,-6 0 0 0,-4-1 0 0,-5-2-12528 15,-4 3-2496-15</inkml:trace>
  <inkml:trace contextRef="#ctx0" brushRef="#br0" timeOffset="123002.13">8389 18679 4607 0,'0'0'400'0,"-10"-1"-400"0,-1 2 0 0,-1-2 0 16,-2-1 1840-16,-1 2 272 0,-1 0 64 0,-2 3 16 16,-1 1-1168-16,0 1-224 0,1-1-48 0,1 1-16 15,2 0 96-15,2-1 0 0,1-3 16 0,0 2 0 16,12-3 352-16,0 0 64 0,-9 0 16 0,9 0 0 15,-6-2-16-15,6 2 0 0,0 0 0 0,0 0 0 16,0 0-272-16,0 0-48 0,0 0-16 0,0 0 0 16,0 0-304-16,0 0-64 0,0 0-16 0,13 3 0 15,1-2-64-15,2 2-16 0,2-2 0 0,6 1 0 16,3 0-176-16,5 0-32 0,2 0-16 0,7-4 0 16,4 0-64-16,5-3-16 0,3 1 0 0,6 0 0 15,7 1 96-15,3 0 32 0,6-2 0 0,1-1 0 16,0 1-160-16,4 0-128 0,2 8 144 0,3-3-144 15,1 0 128-15,2 1-128 0,1 2 0 0,-1-1 144 16,-1 2-144-16,6 0 0 0,5 1 0 0,0-3 0 0,-2-2 0 0,4 3 0 16,2 1 0-16,1-2 0 0,0-2 272 0,0 0-16 15,-1 0-16-15,2 2 0 0,3 1 208 0,-3-3 64 16,-5-2 0-16,3 4 0 0,-3 1-208 0,-1 1-48 16,0-3 0-16,-5 2 0 0,-5-3-128 0,-2 2-128 15,-2 1 192-15,-2-1-192 0,-1 1 128 0,-6-3-128 16,-6-1 0-16,0-3 0 0,-3 0 144 0,-1 3-16 15,-1 3-128-15,-1-1 192 0,1 1-192 0,-2-4 144 16,-1 0-144-16,-3-1 128 0,0 2 112 0,0 1 16 16,1 0 0-16,2 1 0 0,1 2-112 0,0-1-16 15,3-3 0-15,-3 0 0 0,-3 0-128 0,-1 1 0 0,-2 0 0 0,1 2 0 16,-1 3 0-16,-2-2 0 0,-5-4 128 0,0 1-128 16,-6 1 0-16,-4-1 0 0,-3-3 144 0,-6 1-144 15,1 2 384-15,-8 0 16 0,-3 2 0 0,-5-2 0 16,-2 0 128-16,-3 0 32 0,-10 0 0 0,9 0 0 15,-9 0-240-15,0 0-64 0,0 0 0 0,0 0 0 16,0 0-128-16,0 0-128 0,0 0 144 0,0 0-144 16,0 0 0-16,-6-10 0 0,-4 4 0 0,-2-2-160 31,-4 3-1392-31,-3-4-288 0,-4 3-48 0,-4-1-17568 0</inkml:trace>
  <inkml:trace contextRef="#ctx0" brushRef="#br0" timeOffset="124737.54">3104 19588 22111 0,'-18'7'976'0,"9"-1"208"0,2-4-944 0,7-2-240 0,0 0 0 0,0 0 0 16,0 0 464-16,5 13 48 0,6-3 16 0,2-1 0 15,0-4-384-15,3 0-144 0,5 0 0 0,0-2 144 16,2-2-144-16,2-1 0 0,1 0 0 0,3-4 0 16,0-5 400-16,4 3 0 0,-1-4 0 0,1 1 0 15,2-5-80-15,-1 0 0 0,-1-1-16 0,-5-2 0 16,-1-1 32-16,-6 0 16 0,-2 3 0 0,-2-3 0 15,-4 2 176-15,-3-1 48 0,-4 1 0 0,-7-1 0 16,-7 0 144-16,-3-1 48 0,-5 2 0 0,-4 1 0 16,-5-1 80-16,-5 6 32 0,0 1 0 0,-3 6 0 0,-3 4-176 0,1 8-48 15,0 3 0-15,0 6 0 0,-3 7-400 0,1 2-96 16,1 4-16-16,2 6 0 0,0 4-144 0,2 1 0 16,4-1 0-16,9-5 0 0,7 1-128 0,9-2 128 15,5-9 0-15,8 1 0 0,8-3 0 0,4-1 0 16,4-5 0-16,6-5 0 0,2-2 0 0,5-6 0 15,1-4 0-15,5-2 0 0,3-4 0 0,-1 1 0 16,1-3 0-16,-2 0 0 16,-3-3-528-16,-5 2-144 0,-3-2-32 0,-6 3-10368 15,-9-2-2096-15</inkml:trace>
  <inkml:trace contextRef="#ctx0" brushRef="#br0" timeOffset="125053.88">3982 19493 33231 0,'-20'21'1472'0,"5"-3"304"0,-2 4-1424 0,0 7-352 0,-1 4 0 0,1 2 0 16,1 1 368-16,-1 0 0 0,1-3 0 0,0-3 0 15,4-2-160-15,3-6-16 0,-3-3-16 0,6-3 0 16,0-3-176-16,1-7 0 0,5-6 0 0,0 0 128 15,0 0 192-15,0 0 16 0,0 0 16 0,0-14 0 16,3-3 240-16,2-4 48 0,2-2 16 0,2-5 0 16,0-2-176-16,3-4-32 0,5-3-16 0,1 1 0 0,1 1-176 15,1 3-16-15,2 0-16 0,1 8 0 0,1 0-96 16,0 5 0-16,0 2-128 0,0 7 192 0,2 0-192 0,-4 6 176 16,-3 1-176-16,-2 5 160 0,-4 1-160 0,2 5-224 15,-2-2 48-15,-1 6 16 16,4-3-2384-16,-5 5-464 0</inkml:trace>
  <inkml:trace contextRef="#ctx0" brushRef="#br0" timeOffset="125396.04">4626 19327 14735 0,'-9'5'1312'0,"-1"2"-1056"0,-2 2-256 0,2-2 0 16,0 5 3168-16,3-3 576 0,-1 2 112 0,2 3 32 15,3-3-2416-15,0 5-496 0,2-1-80 0,0 1-32 16,-1 2-416-16,1 1-96 0,0 3-16 0,1 3 0 16,0-2 16-16,0 1 0 0,-2-2 0 0,0 1 0 15,1-2-32-15,-2 2 0 0,-2-4 0 0,0-1 0 16,0-1 256-16,-2-2 64 0,1-1 0 0,-1-1 0 16,-2-7 64-16,9-6 32 0,0 0 0 0,0 0 0 15,0 0-144-15,0 0-16 0,-8-5-16 0,5-6 0 16,1-3-176-16,4-4-16 0,2-5-16 0,3-1 0 15,3-7-176-15,2 2-48 0,4 1 0 0,3-1 0 16,2 2-128-16,0 0 0 0,2 5 0 0,0 0 0 16,1 4 0-16,0 2 0 0,0-1 0 0,0 3 0 0,-4 4 0 15,1 2 0-15,-2 4 0 0,-1 1 0 0,-4-1-192 0,0 5 0 16,0 4-16-16,1-2 0 16,0 1-2480-16,-2 1-512 0</inkml:trace>
  <inkml:trace contextRef="#ctx0" brushRef="#br0" timeOffset="125753.95">5414 19416 23951 0,'-23'-4'1056'0,"9"4"224"0,0-1-1024 0,0 1-256 0,-1 1 0 0,1 5 0 15,-2-1 1312-15,1 0 208 0,-3 4 32 0,-1 1 16 16,-5 4-736-16,5 4-160 0,-1 2-32 0,-1 4 0 16,1 1-64-16,4 5 0 0,2-5-16 0,3 3 0 15,6-3-112-15,4 0-32 0,5-2 0 0,3-4 0 16,10-4-224-16,3-6-32 0,3 0-16 0,4-6 0 16,2-1 128-16,0-5 32 0,-1-4 0 0,-1-1 0 15,0-6 288-15,-1-1 64 0,0-4 16 0,-6-2 0 16,-1 0 112-16,-2-2 32 0,-5-1 0 0,-3 1 0 15,-5 1-176-15,-4-2-48 0,-5 1 0 0,-4 3 0 16,-4 1-208-16,-3 1-64 0,-2 1 0 0,-2 5 0 16,-2 2-320-16,2 1 0 0,1 5 0 0,2 3 0 15,1-1-1200-15,3 2-256 16,2 2-48-16,11-2-11104 0,-9 5-2208 0</inkml:trace>
  <inkml:trace contextRef="#ctx0" brushRef="#br0" timeOffset="126020.78">5898 19390 18431 0,'0'0'1632'0,"-9"2"-1312"16,0 4-320-16,0 1 0 0,-1 4 3872 0,-1 5 704 15,-1 5 144-15,-4 3 16 0,-6 5-3344 0,2-1-688 16,-3 4-128-16,0 3-16 0,0-1-176 0,2 0-48 16,0-1 0-16,5-4 0 0,4-2-176 0,5-6-32 15,3-5-128-15,4-2 192 0,2-4 0 0,5-1-16 16,-7-9 0-16,14 1 0 0,1-3 352 0,1-6 80 0,2 1 16 0,3-9 0 15,1-4 128-15,1-5 16 16,2-2 16-16,-3-4 0 0,1 0-336 0,0 0-64 0,-1-2 0 0,-2 0-16 16,2 5-160-16,-2 5-16 0,-2 4-16 0,-2 3 0 15,-2 3-176-15,-1 4 0 0,-1 0 0 0,-2 5 0 32,-10 4-1184-32,0 0-160 0,11 4-48 0,-11-4-17952 0</inkml:trace>
  <inkml:trace contextRef="#ctx0" brushRef="#br0" timeOffset="126605.61">7787 19457 18431 0,'0'0'816'0,"0"0"160"0,-5-12-784 0,5 12-192 0,0 0 0 0,0 0 0 16,0 0 2896-16,-8 8 544 0,-2 0 96 0,-3 7 32 0,-1 5-2112 0,-2 8-432 15,-2 3-64-15,-2 4-32 0,1 5-288 0,0 0-48 16,-1 1-16-16,3 1 0 0,0 0-192 0,4-1-64 15,2-2 0-15,2-1 0 0,5-1-320 0,0-5 0 16,4-5 0-16,4-8 0 16,3-8-480-16,0-1-112 0,5-5-32 0,3-5-10192 15,4-5-2048-15</inkml:trace>
  <inkml:trace contextRef="#ctx0" brushRef="#br0" timeOffset="127239.11">8255 19543 14735 0,'-3'9'1312'0,"1"4"-1056"0,-1 0-256 0,1-1 0 16,0 2 2256-16,1 2 400 0,1 0 80 0,0 1 16 15,-1-1-2000-15,1-3-400 0,0-2-80 0,0 0-16 16,0-11 32-16,0 0 0 0,1 6 0 0,-1-6 0 15,0 0 544-15,0 0 128 0,0 0 0 0,0 0 16 16,0 0-128-16,0 0-16 0,8-4-16 0,0-4 0 16,0 1-368-16,-2-3-64 0,0-2 0 0,-1-1-16 15,1 2-224-15,-1 1-144 0,-1-2 192 0,-4 12-192 16,4-7 0-16,-4 7 0 0,1-10 0 0,-1 10 0 16,0 0 0-16,0 0 0 0,-5-5 0 0,5 5 0 15,0 0 128-15,-9-4-128 0,0 1 0 0,9 3 0 0,-10-5 0 0,2 1 160 16,2 2-160-16,6 2 128 0,-4-9 0 0,2 3-128 15,2 6 192-15,0 0-64 0,-3-8-128 0,3 8 0 16,-2-8 0-16,2 8 0 0,0 0 0 0,0 0 0 16,0 0 0-16,0 0 0 0,-7 13 0 0,1 1 0 15,-1 1 0-15,1 6 0 0,0 1 144 0,-2 8-144 16,-1-1 160-16,0 3-160 0,-1 2 304 0,-3 2-48 16,-1-1 0-16,2 2 0 0,0 1 128 0,-2-5 0 15,4-4 16-15,0-3 0 0,2-5 96 0,3-1 16 16,0-5 0-16,1-1 0 0,4-14-208 0,-1 7-48 15,1-7 0-15,0 0 0 0,0 0 0 0,0 0-16 16,0 0 0-16,9-14 0 0,4-6 144 0,-4-4 16 16,2-3 16-16,2-5 0 0,2-2-192 0,0-1-32 0,1-4-16 0,1 1 0 15,4-1-176-15,2 6 128 0,2 2-128 0,0 3 128 16,0 5-128-16,-1 7 0 0,0 2 0 0,-1 6 0 16,-3 7 0-16,0 2 0 0,-2 7 0 0,-3 5 0 15,-2 6 0-15,-3 5 0 0,-1 6 0 0,-4 6 0 16,-1 3 0-16,-5 7 0 0,-4 1 0 0,-3 0 0 15,-1 3 0-15,2-6 0 0,2-3 0 0,1-7 0 16,2-6 0-16,4 0 0 0,2-7 0 0,3-5 0 16,5-2-240-16,2-5-128 0,1 1-16 0,3-7-12480 15,2-7-2480-15</inkml:trace>
  <inkml:trace contextRef="#ctx0" brushRef="#br0" timeOffset="127939.33">9695 19922 11055 0,'0'0'480'16,"0"0"112"-16,0 0-464 0,0 0-128 0,0 0 0 0,0 0 0 15,2 13 2960-15,2-3 576 0,1 3 112 0,4-4 32 0,1 0-2336 0,4-4-448 16,2 0-112-16,5-3-16 0,5-6 0 0,2-1-16 16,1-1 0-16,6-5 0 0,6-2 80 0,-3-1 32 15,0-6 0-15,-1-1 0 0,0-2-224 0,-4 2-32 16,-4-2-16-16,-2 0 0 0,-3 3-384 0,-6 1-80 16,-1-2 0-16,-6 0-128 0,-3-5 192 0,-6 5-192 15,-4 0 192-15,-3 3-192 0,-8 2 400 0,-1 3-16 16,-5 3-16-16,-3 1 0 0,-3 7 80 0,-3 4 32 15,-1 4 0-15,-2 5 0 0,-3 5-240 0,-3 8-48 16,-4 7-16-16,-1 3 0 0,4 4-176 0,0 2 0 16,2 3 0-16,8-4 0 0,7 1 0 0,7-3 0 15,6-4 0-15,7-2 0 0,6-5 0 0,8-3 0 0,5-6 0 0,7-3 0 16,2 0 0-16,6-2 0 0,4-7 0 0,3-2 0 16,5-5 0-16,0 0 0 0,0-1 0 0,1-1 0 31,-1-5-544-31,1 3-32 0,3-3-16 0,-4 2 0 15,-1-5-2608-15,-1 2-528 0</inkml:trace>
  <inkml:trace contextRef="#ctx0" brushRef="#br0" timeOffset="128309.82">10704 19636 26719 0,'-13'4'2368'0,"13"-4"-1888"0,-6 6-480 0,0 2 0 0,6-8 288 0,-5 13-32 15,0-1-16-15,2 5 0 0,2 1-240 0,-2 1 0 16,2 1 0-16,2 4 0 0,2 2 0 0,-2 4 0 16,0 3 0-16,-2-1 0 0,0 0 0 0,-4 0 0 15,1-1 0-15,-1-5 0 0,1-1 608 0,-1-5 80 16,0-3 16-16,1-6 0 0,0-2 512 0,4-9 96 15,0 0 32-15,0 0 0 0,0 0-384 0,0 0-80 16,0 0-16-16,0 0 0 0,7-14-96 0,1-3-32 16,4-5 0-16,2-5 0 0,2-3-336 0,1-5-64 15,1 1-16-15,1-5 0 0,1-6-320 0,0 3 0 16,2-1 0-16,-3 6 0 0,0 8 0 0,0 1 0 16,-1 8 0-16,0 3 0 0,-2 3 0 0,0 5 0 0,-4-1 0 15,0 5 0 1,-2 4-1088-16,-10 1-256 0,11 0-32 0,-11 0-15824 0</inkml:trace>
  <inkml:trace contextRef="#ctx0" brushRef="#br0" timeOffset="128588.28">11230 19780 18303 0,'0'0'816'0,"0"0"160"0,0 0-784 0,0 0-192 0,11-1 0 0,0-2 0 0,2-2 1184 0,1-1 192 16,0-1 32-16,0-3 16 0,2 2-544 0,-1-2-112 16,1 4-32-16,-2-3 0 0,-2 0-256 0,-4 0-48 15,-3 3-16-15,-5 6 0 0,5-10 112 0,-5 2 32 16,0 2 0-16,-5 1 0 0,-3 2-48 0,-2 0 0 15,-1 0 0-15,-2 0 0 0,0 2-336 0,-1-2-176 16,-1 2 160-16,0 0-14208 0</inkml:trace>
  <inkml:trace contextRef="#ctx0" brushRef="#br0" timeOffset="129107.53">11289 19589 18367 0,'0'0'816'0,"-10"1"160"0,1-1-784 0,-1 4-192 0,-2-1 0 0,-2 1 0 15,-1-2 832-15,0 2 128 0,2 1 32 0,0 0 0 16,1 0 32-16,1 4 16 0,4-1 0 0,0-1 0 0,7-7-256 16,0 0-48-16,0 0-16 0,0 0 0 0,3 10 48 0,-3-10 0 15,10 4 0-15,5-4 0 0,4-2 128 16,2-2 16-16,0-5 16 0,2 0 0 0,3-4-144 16,-1 5-16-16,1-5-16 0,-1 1 0 0,0 1-304 15,-4-3-48-15,-1 0-16 0,-2 1 0 0,-4 2-16 16,-3-1-16-16,-2 5 0 0,-4-3 0 0,-2 2 32 0,-3 8 16 15,-8-10 0-15,-1 6 0 0,-3 4 48 0,-4 1 0 16,-3 4 0-16,0 6 0 0,-8 1-448 0,2 6 0 16,-2 4 0-16,1 2 0 0,0 6 0 0,0 2 0 15,-1 1 0-15,4 3 0 0,5-1 0 0,5-2 0 16,5-2 0-16,4-2 0 0,6-6 0 0,7-4 0 16,3 0 0-16,5-2 0 0,5-3-160 0,5-4 160 15,3-3 0-15,5-4-144 0,3-2-112 0,4-3-32 0,5-7 0 16,0 0 0-1,-3-6-1744-15,-3-1-336 0,-7-4-80 0,-5 0-8320 0,-3-6-1664 0</inkml:trace>
  <inkml:trace contextRef="#ctx0" brushRef="#br0" timeOffset="129361.8">11666 19637 12895 0,'0'13'1152'0,"2"0"-928"0,0 3-224 0,-1 5 0 16,1 3 3296-16,-2-1 608 0,0-2 128 0,0 2 32 15,-3-1-2208-15,1-2-432 0,-2-3-80 0,0-3-32 16,-1-2-64-16,0-1-16 0,0-3 0 0,1 0 0 16,4-8-320-16,0 0-64 0,0 0-16 0,0 0 0 0,0 0-64 15,0 0 0-15,5-13-16 0,3-1 0 0,1-3-96 0,1-4-16 16,2-2 0-16,2-1 0 0,2-4-224 0,0 4-48 16,1-3-16-16,-1 6 0 0,2 2-224 0,0 2-128 15,0 5 160-15,1 3-160 0,-1 0 0 0,-2 4 0 16,-1 3 0-16,1 2 0 0,-4 2 0 0,2 1 0 15,-14-3 0-15,10 7 0 16,1-1-2544-16,0-1-400 0,0 3-64 0</inkml:trace>
  <inkml:trace contextRef="#ctx0" brushRef="#br0" timeOffset="129604.15">12396 19573 19343 0,'0'0'848'0,"0"0"192"15,0 0-832-15,0 0-208 0,0 0 0 0,0 0 0 0,0 0 2544 0,8 6 464 0,1 2 80 0,-3 4 32 16,0 1-1552-16,1 5-304 0,-2 3-64 0,0 4-16 16,-1 3-560-16,1-2-112 0,0 3-32 0,0-1 0 15,-1 3-288-15,-1 1-48 0,5-4-16 0,-3-2 0 16,0-4-128-16,0 0 0 0,-1-2-160 0,1-5 160 31,2-3-528-31,-1-6-16 0,-6-6 0 0,9 5 0 0,1-9-512 0,1-3-96 0,1-5-32 16,2 1 0-16,0-7-1952 0,1-4-400 0,0-2-80 0</inkml:trace>
  <inkml:trace contextRef="#ctx0" brushRef="#br0" timeOffset="129767.25">12821 19495 14735 0,'14'-4'640'0,"-14"4"160"0,11-1-640 0,-11 1-160 0,0 0 0 0,6 13 0 0,-2 4 3840 0,-5 8 720 16,-5 3 160-16,-6 8 16 0,-4 8-2464 0,-6 3-496 15,-2 9-112-15,-4 1 0 0,-5 3-192 0,-4 7-48 16,-5 5 0-16,-1 0 0 0,-2-3-656 0,5-5-144 16,-1-3-32-16,5-9 0 0,3-5-384 0,4-2-80 15,2-7 0-15,7-4-128 16,3-7-928-16,5 0-288 0,3-8-64 0</inkml:trace>
  <inkml:trace contextRef="#ctx0" brushRef="#br0" timeOffset="130510.35">14184 19461 15663 0,'-15'-8'688'0,"6"3"144"16,0 0-656-16,1 2-176 0,0 2 0 0,2-3 0 0,6 4 3728 0,0 0 720 15,-11 5 144-15,2 0 16 0,1 3-3504 0,0 1-704 16,-1 8-144-16,-1 4-16 0,-2 7-112 0,2-1-128 16,0 5 176-16,-1 2-176 0,-2 4 256 0,3 0-48 15,-3-1-16-15,2 0 0 0,2 1-16 0,-1-6-16 16,1-2 0-16,0-2 0 0,-1-4 96 0,3-3 32 0,1-6 0 15,2-1 0-15,0-6 304 0,4-8 64 0,0 0 16 0,0 0 0 16,0 0-64-16,12-13-16 0,0-6 0 0,5-7 0 16,2-3-80-16,4-3 0 0,2-6-16 0,5-2 0 15,0-5-352-15,3-1-144 0,3 6 128 0,-2 2-128 16,-5 2 0-16,0 7 0 0,2 8 0 0,-4 6 0 16,1 6 0-16,-4 3 0 0,-5 6 0 0,0 6 0 15,-4 6-224-15,-2 7 80 0,-4 7 16 0,-4 6 0 16,-3 5-176-16,-7 4-16 0,-4 4-16 0,-5 0 0 15,-3-2 48-15,-2-1 16 0,-2-2 0 0,1-7 0 16,1-8 272-16,1-5-128 0,3-3 128 0,5-4 0 16,3-7 0-16,7-6 0 0,0 0 192 0,4-10-48 15,2-7 96-15,6-4 16 0,3-7 0 0,7-3 0 0,2-6-128 16,8-3 0-16,1-1-128 0,2-5 192 0,3 2-192 16,4 2 0-16,-2 6 0 0,-1 8 0 0,-3 2 0 15,-4 9 0-15,-4 8 0 0,-4 5 0 0,-4 7-160 0,-3 3 160 16,-5 9-128-16,-2 8 128 0,-3 7-192 0,-3 4 32 15,-7 3 16-15,-2 6 0 0,-1 5 144 0,-7 2 0 16,-5-1-144-16,-2 0 144 0,-1 0 0 0,1-2 0 16,1-6 0-16,4-8 0 0,3-8 0 0,5 1 0 15,3-7 0-15,4-6 0 16,6-4-1168-16,4-3-112 0,6-1-32 0,1-10-9728 16,5-5-1952-16</inkml:trace>
  <inkml:trace contextRef="#ctx0" brushRef="#br0" timeOffset="130870.76">14974 19735 16575 0,'0'0'1472'0,"0"0"-1168"0,7 9-304 0,5-4 0 15,2-1 2688-15,4 0 464 0,3-2 112 0,5 0 0 16,4-4-1920-16,3-1-384 0,0-6-64 0,3 1-32 16,-2-3-416-16,-1-1-96 0,-3 0-16 0,-4-4 0 15,-4 0 176-15,-1-2 48 0,1 3 0 0,-4-2 0 16,-5 1 0-16,-3-1 0 0,-4-2 0 0,-3 4 0 0,-5 2-64 0,-3 0-16 16,-2 3 0-16,-5 3 0 0,-6 4-16 0,-2 6 0 15,-4 2 0-15,-4 7 0 0,-3 7-240 16,-7 6-48-16,1 4-16 0,-2 5 0 0,0 2-160 15,2-1 0-15,4 1 0 0,6 0 0 0,3 0 0 0,9-4 0 16,4-4 0-16,9 0 0 0,7-4-160 0,6-3-16 16,7-4 0-16,6-3 0 15,8 2-2128-15,6-9-448 0</inkml:trace>
  <inkml:trace contextRef="#ctx0" brushRef="#br0" timeOffset="131285.76">16259 19607 21183 0,'-13'-6'1888'0,"-3"-3"-1504"0,-5 0-384 0,1 2 0 15,-4 1 480-15,0 4 32 0,-3 3 0 0,-1 4 0 16,-1 4 400-16,-3 5 96 0,-2 2 16 0,1 5 0 16,2 1-144-16,3 8-32 0,2-1 0 0,3 0 0 15,2-2-464-15,4 0-80 0,4-2-32 0,4-2 0 16,4-3 64-16,4-2 16 0,3-7 0 0,6 0 0 0,3-2 0 16,3-2 0-16,0-4 0 0,3-3 0 15,0-3 48-15,3-2 16 0,-1-6 0 0,2 0 0 0,1-1 112 16,-1-6 32-16,0-2 0 0,-3-3 0 0,-1 2-160 0,-3 2-16 15,-2 0-16-15,-5 3 0 0,0 3-48 0,-3 5 0 16,-4 8 0-16,0 0 0 0,0 0-48 0,0 0-16 16,-6 7 0-16,0 4 0 0,-3 3-128 0,-1 3-128 15,2 2 144-15,2 1-144 0,2-1 0 0,3 2 0 16,1-5 0-16,5 1 0 16,3-1-752-16,3-4-144 0,3-1-16 0,4-2-16 15,2-4-864-15,6-1-160 0,5-3-32 0</inkml:trace>
  <inkml:trace contextRef="#ctx0" brushRef="#br0" timeOffset="131696.72">16795 19463 25743 0,'0'0'1136'0,"8"-5"240"0,-3-1-1104 0,-5 6-272 0,0 0 0 0,0 0 0 15,0 0 704-15,0 0 64 0,0 0 32 0,0 0 0 16,0 0 0-16,-10 6 0 0,-4 2 0 0,-3 5 0 16,-2 2-16-16,-4 4 0 0,-5 2 0 0,1 4 0 15,-1-3-416-15,2 0-96 0,6 1-16 0,2 1 0 0,5-4-64 0,3-2-32 16,4-2 0-16,2-3 0 0,4 0-160 0,5-1 160 15,3-6-160-15,4 3 160 0,5-4 48 0,3 1 16 16,2 1 0-16,3-2 0 0,3 2-96 0,-2 2 0 16,-3-4-128-16,-6 4 192 0,-4-1-192 0,-4 1 0 15,-3-2 0-15,-3 5 0 0,-8-3 192 0,-4 3-64 16,-5-1-128-16,-6 1 192 0,-7 2-32 0,-4 2-16 16,-2-4 0-16,-1 1 0 0,0 0-144 0,-1-1 0 15,1-5 0-15,2-2 128 16,3-3-784-16,4-2-176 0,2-3-16 0,5-2-10016 15,6-6-2000-15</inkml:trace>
  <inkml:trace contextRef="#ctx0" brushRef="#br0" timeOffset="132035.93">17099 19512 17503 0,'0'0'1552'0,"-10"2"-1232"0,0 1-320 0,1 0 0 15,1 5 2240-15,1-3 400 0,-1 0 80 0,0 5 16 16,5 4-1488-16,-2 2-288 0,-1-4-64 0,1 4-16 16,0 1-496-16,1 5-112 0,-3 5-16 0,2-3 0 15,0 3-64-15,1-3 0 0,1 4-16 0,3-4 0 16,2 1-16-16,3-3 0 0,0-4 0 0,2-2 0 16,4-4 208-16,1 0 32 0,-2-4 16 0,4-2 0 15,-1-2 416-15,1-4 64 0,0 0 32 0,0-4 0 0,1-5 160 0,1 1 16 16,0-5 16-16,2-1 0 0,-3-1-336 15,3-4-64-15,-2-3-16 0,1-1 0 0,-2-4-320 0,-1-1-80 16,-1-5-16-16,-3 0 0 0,-1 2-288 0,-3 5 160 16,1-1-160-16,0 3 128 0,1 5-128 0,0 5-272 15,-1 4 64-15,2-1 16 16,-1 4-1552-16,-1 1-304 0,-7 6-64 0,9-3-15616 0</inkml:trace>
  <inkml:trace contextRef="#ctx0" brushRef="#br0" timeOffset="132398.38">17844 19426 22111 0,'0'0'1968'0,"0"0"-1584"0,-4 16-384 0,0 0 0 16,2 3 896-16,-4 4 112 0,-1 5 16 0,2-2 0 15,0 3-256-15,0 1-32 0,-1 0-16 0,-1-1 0 16,1-3-128-16,-1 2-16 0,-1-5-16 0,-1-2 0 16,-4-6 176-16,3-1 32 0,0-1 16 0,1-6 0 15,0-2 368-15,9-5 80 0,0 0 16 0,0 0 0 16,0 0-288-16,-7-6-48 0,5-6-16 0,2-2 0 16,2-5-192-16,2-3-32 0,1-3-16 0,3-1 0 15,2-5-352-15,4-1-80 0,3 3-16 0,2 2 0 0,0 1-208 16,2 2 0-16,4 5 0 0,-1 2 0 0,0 3 0 15,-1 4 0-15,-3-2 0 0,-1 9-160 0,-1 0 160 16,-2 4-128-16,-2 3 128 0,0 1-128 16,-2 5-1328-16,-1-2-256 0,0 2-48 0,-3-1-10080 15,-1 3-2032-15</inkml:trace>
  <inkml:trace contextRef="#ctx0" brushRef="#br0" timeOffset="132695.29">18355 19541 23903 0,'0'0'1056'0,"-8"6"224"0,8-6-1024 0,-3 8-256 16,3-8 0-16,2 10 0 0,-2-10 928 0,9 9 144 0,2-3 16 0,3-3 16 16,4-5-208-16,3 1-64 0,1-1 0 0,1-5 0 15,2 1 192-15,-3-3 48 0,4 0 0 0,-2 3 0 16,-2-3-192-16,-2 3-48 0,-2-2 0 0,-6 2 0 15,-1-3-144-15,-4 0-48 0,-2 0 0 0,-5 9 0 16,0-9-48-16,-6 5-16 0,-4-1 0 0,-4 4 0 16,-4 5-192-16,-5 1-64 0,-4 1 0 0,-3 7 0 15,-4-1-176-15,-2 6-144 0,-2 5 192 0,1 0-192 16,0 2 0-16,5 0 0 0,3 1 0 0,8 0 0 16,5-2 0-16,6 0 0 0,5-2 0 0,8-3 0 15,4-1-352-15,7-5-80 16,7-2-16-16,6 0 0 0,8-6-512 15,3-4-128-15,3-3 0 0,2-3-10656 0,0-7-2128 0</inkml:trace>
  <inkml:trace contextRef="#ctx0" brushRef="#br0" timeOffset="133183.24">19038 19482 26079 0,'0'0'1152'0,"-4"12"256"0,0 0-1136 0,0 2-272 16,2 4 0-16,-2 3 0 0,0-2 768 0,0 0 112 0,-1-1 16 16,1-1 0-16,1 1-128 0,-1-4 0 15,1 0-16-15,2-2 0 0,0-2 160 0,1-10 48 16,0 0 0-16,0 0 0 0,0 0 32 0,0 0 16 16,0 0 0-16,11-2 0 0,-1-3-240 0,4-4-64 0,-1-3 0 0,1-2 0 15,4-1-352-15,-1-1-80 0,1 1-16 0,0-2 0 16,-1 3-256-16,-1 2 0 0,-3 3 128 0,0 1-128 15,-2 3 0-15,-1 5 0 0,-10 0 0 0,9 4 0 16,-9-4 0-16,5 15 0 0,-2 2 0 0,-5 1 0 16,-3 2 0-16,-2 2 0 0,-5-1-160 0,1 2 160 15,-2-1 0-15,0-5 0 0,2 0 0 0,1-7 0 16,6-1 0-16,4-9 0 0,0 0 0 0,0 0 0 16,0 0 0-16,15-6 0 0,3-7 0 0,2-4 0 15,5-3 0-15,4-2 0 0,3-2 0 0,4 0 0 16,1 0-240-16,4-3 80 0,1 3 16 0,0 0 0 15,-3 1-80-15,2 7-16 0,-4 5 0 0,-2 3 0 16,-3 5-176-16,-4 3-32 0,-2 4-16 0,-4 6 0 16,-3 0-16-16,-2 8 0 0,-6 9 0 15,-3 1 0-15,-3 3 96 0,-4 5 0 0,-3 5 16 0,-4 1 0 0,-2-2 192 0,-2 0 48 16,-2-2 0-16,3-5 0 16,2-3-640-16,3-8-128 0,3-4-32 0,4-3 0 15,3-2-1616-15,2-7-320 0</inkml:trace>
  <inkml:trace contextRef="#ctx0" brushRef="#br0" timeOffset="133580.41">20232 19692 11055 0,'0'0'976'0,"0"0"-784"0,0 0-192 0,0 0 0 15,0 0 4016-15,0 0 752 0,8-5 160 0,4-1 16 16,2 1-3472-16,5-1-704 0,2-4-144 0,7 1-32 15,4-3-112-15,1 3-32 0,-1-4 0 0,-3 0 0 16,0 1-192-16,-5 0-64 0,-3-2 0 0,-10 2 0 0,-3 3 256 0,-3-2 64 16,-4 5 0-16,-1 6 0 0,-11-1 112 0,-6 3 16 15,-6 3 16-15,-7 8 0 0,-6 4-240 0,-1 2-48 16,-2 1-16-16,1 4 0 0,0 4-160 16,1 3-48-16,1-1 0 0,6 1 0 0,4-2-144 0,6-4 0 15,5-2 0-15,5-2 0 0,4-6 0 0,6-2 0 16,3-5 0-16,5-2 0 0,4-3-256 0,7-3-96 15,3-2-16-15,7-1 0 16,3-7-1824-16,5 1-368 0,5-5-80 0</inkml:trace>
  <inkml:trace contextRef="#ctx0" brushRef="#br0" timeOffset="133919.29">20750 19714 8287 0,'-10'12'736'0,"-2"4"-592"0,-2-2-144 0,-1 0 0 15,-2 2 4416-15,1 1 864 0,1 0 160 0,-1 0 48 16,1-2-2944-16,2-2-592 0,2-5-112 0,2-1-32 16,-2 0-784-16,4-5-176 0,7-2-16 0,0 0-16 15,0 0-32-15,0 0 0 0,8-11 0 0,5-1 0 16,3-6-320-16,3 1-64 0,3-1-16 0,3 0 0 16,2 0-256-16,1 0-128 0,0 1 0 0,-1 1 128 15,-1 2-128-15,0 6 160 0,-3 1-160 0,-2 6 160 16,1 2 0-16,-4 8 0 0,-4 1 0 0,-2 7 0 15,-5 2-160-15,-4 5 0 0,-4 0 0 0,-5 7 0 16,-6-5 0-16,-3 4 0 0,-3 1 0 0,-1-1 0 0,-2 0 0 16,2 1 0-16,0-10 0 0,3 0 0 0,4-2 0 15,3-5 0-15,2-3 0 0,4-5 0 0,3-6 0 0,0 0 0 16,0 0 0-16,11-2 0 16,0-10-528-16,6-2 16 0,1-3 0 0,5-2-11792 15,2-4-2352-15</inkml:trace>
  <inkml:trace contextRef="#ctx0" brushRef="#br0" timeOffset="134188">21600 18923 18431 0,'0'0'1632'0,"0"0"-1312"0,4-4-320 0,-4 4 0 16,0 0 3456-16,0 17 608 0,-1 3 128 0,-4 4 32 15,-4 7-2896-15,-1 6-576 0,-3 6-112 0,-2 4-32 16,-6 5-48-16,1 1-16 0,-2 0 0 0,-1 1 0 16,-2 1-272-16,1 3-48 0,0-1-16 0,2 2 0 15,1-2-208-15,1-3-192 0,4-9 48 0,2-1 0 32,3-8-1040-32,0-3-208 0,2-8-32 0,2-5-16 15,0-5-1520-15,0-3-304 0,-1-4-64 0,8-8-16 0</inkml:trace>
  <inkml:trace contextRef="#ctx0" brushRef="#br0" timeOffset="134304.93">21139 19595 26719 0,'0'0'2368'0,"14"-3"-1888"0,4-2-480 0,6 1 0 0,2 1 1952 0,7 1 288 16,4-2 64-16,3 1 16 0,3 0-1168 0,3 0-224 16,1-3-48-16,0-3-16 0,-1 1-432 0,-2-1-96 15,-2 3-16-15,-3-2 0 16,0 2-1744-16,-6 1-368 0,-4-4-64 15</inkml:trace>
  <inkml:trace contextRef="#ctx0" brushRef="#br0" timeOffset="134831.64">22226 19529 30863 0,'0'0'1360'0,"0"0"304"0,0 0-1344 0,-8 9-320 0,-1 5 0 0,0 3 0 15,-2 1 384-15,-2 2 16 0,-1 3 0 0,-1 1 0 16,-3 3 144-16,1 1 32 0,2-3 0 0,3 2 0 16,1-7-256-16,5-1-64 0,2 0 0 0,4-4 0 15,4-2 16-15,4-4 0 0,3 1 0 0,3-6 0 16,4-1 240-16,1-3 32 0,0-4 16 0,0-1 0 16,1-4 112-16,1-1 32 0,-1-6 0 0,-1 1 0 15,-1-1-304-15,-3-1-48 0,-1-2-16 0,-4 0 0 16,-2-7-144-16,-3 2-16 0,-5 1-16 0,-1-1 0 15,-3 4-160-15,-1 1 160 0,-3 4-160 0,3 4 160 16,-2 0-160-16,0 6 0 0,1 4 0 0,6 1 0 0,-10 1-224 16,10-1 32-16,-5 8 0 0,5-8 0 0,0 0-16 15,5 10 0-15,5-5 0 0,5-3 0 0,5-3 208 0,7-3 0 16,4-2 0-16,5-5 0 0,6-5 0 0,4 0 160 16,-3-2-32-16,3-2 0 0,-3-2 16 0,1-5 0 15,-2 1 0-15,-1-5 0 0,1-2 192 0,0-4 48 16,0-2 0-16,0-4 0 0,1-10-112 0,-2-4-16 15,-3-6 0-15,-3 3 0 0,-6 5-64 0,-5 7-32 16,-4 10 0-16,-4 6 0 0,-6 12-32 0,-4 6 0 16,-2 9 0-16,-4 5 0 0,0 0-128 0,-13 16 0 15,-3 7 0-15,-7 10 128 0,-5 4-128 0,-6 13 0 16,-8 4 0-16,-2 14 0 0,-1 8 0 0,-2 4 0 16,-3 9 0-16,3 8 0 0,1 3-128 0,0 2 128 15,6-1 0-15,3-9 0 0,4-10-320 0,2-4 16 0,3-8 0 16,6-9 0-1,1-5-128-15,3-8-16 0,3-6-16 0,1-5 0 16,3-7-1424-16,1-5-288 0,1-6-48 0,1-8-14544 0</inkml:trace>
  <inkml:trace contextRef="#ctx0" brushRef="#br0" timeOffset="134984.44">22433 20067 38063 0,'24'-5'1680'0,"1"0"368"0,8 1-1648 0,7 2-400 0,3-1 0 0,0 2 0 15,-1-3 560-15,1-2 16 0,2-1 16 0,2-2 0 16,3-2-208-16,0-2-32 0,2 0-16 0,1 3 0 16,-3-2-1872-1,-3 0-384-15,-5 2-80 0</inkml:trace>
  <inkml:trace contextRef="#ctx0" brushRef="#br0" timeOffset="135391.19">24413 18961 33343 0,'0'0'1472'0,"0"0"320"0,0 0-1440 0,0 0-352 0,0 0 0 0,0 0 0 15,0 0 752-15,3 15 80 0,1 3 0 0,1 3 16 16,2 4-144-16,3 3-48 0,1 4 0 0,3 5 0 15,3 2-160-15,1 6-48 0,0-1 0 0,1 2 0 16,0-3-256-16,3 3-64 0,-1-3-128 0,1 3 192 16,-2-3-192-16,-2-2 0 0,0-2 0 0,-2-7 0 15,-3-3-224-15,-1-5-96 0,-2-4 0 0,-4-2-16 16,-1-5-624-16,-1-4-112 0,-4-9-16 0,0 0-9984 16,0 0-1984-16</inkml:trace>
  <inkml:trace contextRef="#ctx0" brushRef="#br0" timeOffset="135613.03">24937 18962 17503 0,'0'0'1552'0,"0"0"-1232"15,0 0-320-15,0 0 0 0,0 0 4288 0,0 0 784 16,-13 9 176-16,-1 0 16 0,-2 4-3536 0,-3 5-704 16,-4 3-128-16,-3 9-48 0,-3-2-64 0,-1 6-16 15,-5 3 0-15,-2 3 0 0,-3-1-416 0,-1 0-96 16,2 0 0-16,2 2-16 0,-1 2 0 0,5-3 0 15,2-1 0-15,4 0 0 0,5 2-432 0,4-5-64 0,5-6-32 0,4-2 0 32,1-1-1232-32,5-4-240 0,1-4-48 0,5-8-16 15,3-2-224-15,6-5-32 0,2-4-16 0</inkml:trace>
  <inkml:trace contextRef="#ctx0" brushRef="#br0" timeOffset="135844.48">25491 19621 21183 0,'-13'18'1888'0,"6"-3"-1504"0,-2 4-384 0,0 3 0 15,-1 3 3536-15,-3 3 640 0,-2 5 128 0,-2 1 32 16,0 3-2688-16,0-2-544 0,0-4-96 0,5-1-32 0,2 0-336 0,1-2-64 16,4-5 0-16,2-3-16 0,2-1-384 15,5-1-176-15,2-4 160 0,4-4-160 0,3 0 128 0,7-3-128 16,3-3 0-16,4-3 144 0,3-1-432 0,5-1-96 15,3-6 0-15,6 1-16 16,-1-6-1456-16,3 1-304 0,-6-4-48 0,-4-4-13952 16</inkml:trace>
  <inkml:trace contextRef="#ctx0" brushRef="#br0" timeOffset="135992.21">25448 19252 35935 0,'-3'-9'3200'0,"2"-2"-2560"15,4 1-512-15,-2-3-128 0,3 3 2000 0,0 2 384 0,1 3 80 0,0-2 16 16,1 0-1904-16,0 3-384 0,2-3-192 0,1 0 192 31,1-3-2944-31,2 1-592 0,4-10-112 0,4 5-32 0</inkml:trace>
  <inkml:trace contextRef="#ctx0" brushRef="#br0" timeOffset="136847.41">27765 19348 23951 0,'5'-11'2128'0,"-1"3"-1696"0,-1-5-432 0,0 0 0 0,1 0 816 0,-4 2 80 16,-2 1 0-16,2 10 16 0,-5-8 384 0,-3 6 80 16,-3 0 16-16,-3 6 0 0,-4 3-640 0,-4 5-128 15,-3 5-32-15,-4 4 0 0,-5 9-592 0,0 0 0 16,-3 6 0-16,2 3 0 0,0-1 0 0,6-1 144 16,5 0-144-16,6-4 160 0,5-6 32 0,6-2 0 15,4-6 0-15,8-4 0 0,3-3 16 0,5-3 16 16,5-7 0-16,4-3 0 0,6-5 320 0,5-4 64 15,4-6 16-15,4-2 0 0,1-2-176 0,2-4-16 16,1-4-16-16,-3 3 0 0,-5-2-272 0,-6 4-144 16,-6 3 160-16,-5 3-160 0,-6 3 144 0,-3 3-144 15,-3 4 128-15,-8 7-128 0,0 0 208 0,0 0-32 16,3 12-16-16,-5 1 0 0,-2 4-160 0,-1 6 160 16,-2 1-160-16,-1 3 160 0,0 0-160 0,3-1 0 15,2 1 0-15,1-5 0 0,6-3-208 0,2-3 16 16,5 0 16-16,0-8 0 15,2 0-240-15,1-5-48 0,1-5-16 0,3-1 0 16,1-8-352-16,4 1-64 0,1-6 0 0,1-3-10032 0,1-4-2000 16</inkml:trace>
  <inkml:trace contextRef="#ctx0" brushRef="#br0" timeOffset="137300.15">28581 19318 24879 0,'-10'-6'1088'0,"10"6"256"0,-6-10-1088 0,-1 5-256 0,7 5 0 0,0 0 0 0,-11 0 1456 0,-1 2 224 16,0 3 48-16,0 4 16 0,-2 1-1136 15,-2 4-224-15,-2 3-64 0,-4 2 0 0,-2 1 16 0,-4 1 0 16,0 0 0-16,-1 2 0 0,0-1-80 0,2 1 0 16,6 0-16-16,3-4 0 0,4-3-240 0,4-3 0 15,3-2 0-15,5 1 0 0,2-12 160 0,0 0-160 16,10 5 160-16,5-1-160 0,4-3 464 0,4-4 0 15,3 0 0-15,1-8 0 0,1-1-32 0,-1-4-16 16,0 0 0-16,-2-3 0 0,1-5-192 0,-2 0-32 16,0-3-16-16,-1-4 0 0,0-4-176 0,0-3 128 15,-1-7-128-15,-2-3 128 0,-1-9-128 0,1-4 160 16,0-4-160-16,1 3 160 0,-2 0-160 0,1 8 128 16,0 4-128-16,2 6 128 0,-3 6-128 0,-2 7 0 15,-5 6 144-15,-2 4-144 0,-2 4 304 0,-3 5-16 16,-2 7 0-16,-3 5 0 0,0 0-96 0,0 0-32 15,-9 18 0-15,-4 2 0 0,-2 7-160 0,-3 6 0 16,-1 8 0-16,-3 2 0 0,2 8 0 0,-3 2 0 16,-1 3 0-16,0 2 0 0,1 9 0 0,1-6 0 0,2-6 0 15,2-4 0-15,6-4 0 0,1-9 0 0,4-2 0 16,2-3 0-16,0-6-176 0,5 0 176 0,-2-7-128 0,4-1 128 31,0-3-576-31,3 0-16 0,2-7-16 0,3-2 0 16,1-4-2384-16,2-5-464 0,5-13-112 0,1 0-16 0</inkml:trace>
  <inkml:trace contextRef="#ctx0" brushRef="#br0" timeOffset="137757.92">29166 19330 8287 0,'0'0'736'15,"-4"-8"-592"-15,2-2-144 0,-1 0 0 0,3 10 4144 0,-2-9 784 16,-2-2 176-16,0 4 16 0,0 0-3520 0,4 7-720 15,-8-6-144-15,0 5-32 0,-4 0-272 0,-2 3-64 16,-1 5-16-16,-2 4 0 0,-2 6 16 0,-2 2 0 16,-3 4 0-16,-2 2 0 0,-3 1-176 0,1 2-16 15,0-3-16-15,3 4 0 0,-1-3-160 0,7 3 128 16,4-4-128-16,6 1 128 0,6-10-128 0,6-2 192 16,2 0-192-16,5-4 192 0,2-6 48 0,5-1 16 15,4-3 0-15,0-3 0 0,3-2 416 0,2-6 96 16,1-5 0-16,-1-1 16 0,2-5-240 0,1-5-48 15,2 3-16-15,-1-3 0 0,-2-6-256 0,0-2-48 16,0-6-16-16,3-5 0 0,-2-4-160 0,4-8 160 0,1-7-160 16,1-3 160-16,-1-7-160 0,0-1 192 0,-1-2-192 15,-1-1 192-15,-2 4 0 0,-3 12 16 0,-1 12 0 0,-4 9 0 16,-6 15 16-16,-3 8 0 0,-4 5 0 0,-4 9 0 16,-5 5 0-16,0 0 0 0,-9 10 0 0,-4 11 0 15,-3 7-224-15,-5 7 128 0,-2 5-128 0,-3 8 0 16,-4 4 0-16,-1 5 0 0,-4 3 0 0,-2 7 0 0,-2 6 0 15,2 2 0-15,4 2 0 0,6-9 0 0,6-6-224 16,7-7 16-16,2-10 0 0,6-1 0 16,2-9-272-16,4-3-48 0,2-7-16 0,3-1 0 15,4-1-1664-15,1-7-336 16,0-7-64-16,4-7-16 0</inkml:trace>
  <inkml:trace contextRef="#ctx0" brushRef="#br0" timeOffset="138170.49">30281 19135 21999 0,'-22'-1'960'0,"6"0"224"0,-2-2-944 0,-4-1-240 0,-2 6 0 0,0 2 0 16,-2 1 1040-16,1 0 176 0,-2 2 16 0,-2 2 16 16,-1 5-448-16,3 1-96 15,0 2 0-15,4 2-16 0,3-1-64 0,2 0-16 16,3-1 0-16,4 1 0 0,4-1 96 0,7 2 32 0,5 0 0 0,4-1 0 16,3-3-288-16,4 1-48 0,4 2-16 0,1-2 0 15,3-3-176-15,-1 3-32 0,-2 0-16 0,-2 0 0 16,-2-4-32-16,-3 0-128 0,-3 0 192 0,-2 2-64 15,-2-2 208-15,-3 1 48 0,-3 2 0 0,-4-3 0 0,-3-1 192 16,-4 1 32-16,-2 0 16 0,-3-2 0 0,-5 3-144 16,-3-3-32-16,-3-3 0 0,-3-1 0 0,-4-1-144 0,-1-2-48 15,-1 0 0-15,4-6 0 0,0-4-256 0,4 0 0 16,2-4 0-16,2-2 0 16,2-2-1872-16,3-4-288 0,4-5-48 0,5 1-14304 15</inkml:trace>
  <inkml:trace contextRef="#ctx0" brushRef="#br0" timeOffset="138542.43">31043 19064 15663 0,'-8'-1'1392'0,"-5"1"-1120"16,-1 1-272-16,0 3 0 0,0 5 2672 0,-1 1 464 16,-2 3 112-16,3 5 16 0,1 2-1712 0,2 5-336 15,3 2-64-15,-1-3 0 0,4 5-624 0,2-3-112 0,-1 2-32 0,5-2 0 16,3 1-64-16,3-5 0 0,5-2-16 0,1 0 0 16,2-3 144-16,1-4 16 0,2-2 16 0,0-5 0 15,0 2 416-15,1-2 64 0,1-3 32 0,-1-3 0 16,3-4-64-16,-2-5-16 0,0 0 0 0,1-5 0 15,-2-2-272-15,0-2-48 0,1-1-16 0,-2 0 0 16,-1-4-400-16,-2-4-176 0,-1 1 128 0,1-5-128 16,-2-1 128-16,-2 1-128 0,-4-1 128 0,2 3-128 0,-2 6 0 15,-1 4 0-15,1 1 0 0,-1 4 0 0,1 0 0 16,-2 6-176-16,0-1 48 0,-5 9 0 16,4-3-1712-16,-4 3-336 0,0 0-64 0,0 0-9600 15,0 0-1936-15</inkml:trace>
  <inkml:trace contextRef="#ctx0" brushRef="#br0" timeOffset="138968.89">31711 18917 22111 0,'-9'19'1968'0,"4"-7"-1584"16,-3 5-384-16,-1 5 0 0,0 2 1440 0,-2 1 208 15,-2 10 32-15,-1 3 16 0,-4 7-336 0,3 2-64 16,-5-1-16-16,1 4 0 0,-3-1-320 0,-1 0-80 15,-1 0-16-15,0 1 0 0,2-3-368 0,5-5-80 16,0-7-16-16,4-2 0 0,4-6 208 0,4-3 32 16,-1-6 16-16,5-4 0 0,1-3 48 0,2 0 0 15,3-6 0-15,-5-5 0 0,11-5 64 0,2-6 0 16,5-5 16-16,4-6 0 0,1-7-304 0,2-5-64 0,1-7-16 16,2-1 0-16,1-6-240 0,4-2-160 15,-1-1 192-15,-1 6-192 0,2 0 128 0,3 6-128 0,1 3 0 0,1 6 0 16,0 3 0-16,2 4 0 0,-4 4 0 0,-2 6 0 15,-4 8 0-15,-5 3 0 0,-5 4 0 0,-5 5 0 16,-4 7 0-16,-3 3 0 0,-4 5-128 0,-6 2 128 16,-4 5 0-16,-4 3 0 0,-4 1 0 0,-6-1-144 0,-11 2 144 15,1-2 0-15,-2-1 0 0,-3-5-128 0,0 0 128 16,-1-5 0-16,1-2 128 0,4-1-128 0,1 0 192 16,3-3-16-16,0-5-16 0,3 1 0 0,4-5-160 0,-3-1 0 15,0-4 0-15,0-6 128 16,-1-1-912-16,-1-2-192 0,-1-5-48 0,-2-3-12400 15,3-2-2480-15</inkml:trace>
  <inkml:trace contextRef="#ctx0" brushRef="#br0" timeOffset="139866.84">15514 20818 29487 0,'0'0'1296'0,"0"0"288"0,0 0-1264 0,0 0-320 0,0 0 0 0,0 0 0 16,-4 12 352-16,2-2 16 0,-2 3 0 0,1-1 0 16,1 2-96-16,-1 4-16 0,1 2 0 0,-2 1 0 15,3 0 64-15,-1 3 0 0,2 3 0 0,3-5 0 16,1-2-32-16,0-8 0 0,2-4 0 0,3 3 0 16,2-5 48-16,2-1 16 0,2-1 0 0,2-3 0 0,1-2 240 0,2-4 48 15,1-3 16-15,4-1 0 0,-2-2-48 0,1-4-16 16,1-2 0-16,20-16 0 0,-12 4-272 0,-8 1-64 15,-3 5-16-15,-7 4 0 0,-4 5-240 16,-2 2 144-16,-2 7-144 0,-7 5 128 0,0 0-128 0,0 0 0 16,5 17 0-16,-3 2 0 0,-2 4 0 0,0 5 0 15,-1 1 0-15,1 3 0 0,1 0 0 0,0-15-176 16,2 2 176-16,2-1-192 0,1-1 0 0,2-2 0 16,2-5 0-16,3-2 0 0,2-6 192 0,16-5 0 15,3-10 0-15,-15 3 128 0,4-4-128 0,4-4 0 16,1-5 128-16,3-2-128 0,1-5 0 0,1 1 0 15,-1-4 0-15,20-29 0 16,-14 8-320-16,-8 10-128 0,-9 7-16 0,-3 4-16 16,-5 5-304-16,-2 5-64 0,-2 5-16 0,-3 4 0 15,-3 5-1616-15,-1 1-320 0</inkml:trace>
  <inkml:trace contextRef="#ctx0" brushRef="#br0" timeOffset="140195.25">16715 20359 30751 0,'0'0'1360'0,"0"0"288"0,0 0-1328 0,0 0-320 0,-6 12 0 0,-3 4 0 16,0 2 416-16,0 6 16 0,-3 4 0 0,-2 4 0 0,-2 4 32 16,0-3 16-16,-2 2 0 0,0 3 0 15,0 1-64-15,1-1-16 0,-1-1 0 0,3-1 0 0,2 0-144 0,0-4-16 16,3-7-16-16,1-3 0 0,3-4-80 0,2-4-16 15,4-14 0-15,0 12 0 0,0-12 192 0,0 0 16 16,10 3 16-16,1-4 0 0,3-5 32 0,0-5 16 16,4-3 0-16,3 3 0 0,-1-2-176 0,2 1-32 15,-1 6-16-15,1 4 0 0,-3 3-176 0,1 4 0 16,2 6 0-16,-2 2 0 0,-2 7 0 0,-4 3 0 16,-3 0-176-16,-6-8 176 0,-1 3-128 0,-1 3 128 15,-2 1-128-15,-1 3 128 0,0-4-368 0,0 0 16 16,-1-1 0-16,1 12 0 15,2-12-2144-15,2-6-416 0</inkml:trace>
  <inkml:trace contextRef="#ctx0" brushRef="#br0" timeOffset="140508">17109 21011 31151 0,'0'0'1376'0,"0"0"288"0,0 0-1328 16,0 0-336-16,4 4 0 0,3 0 0 0,0 0 192 0,3 0-48 0,3-4 0 0,2-2 0 16,2-3 48-16,3 0 16 0,20-9 0 0,-2 3 0 15,-7-3 176-15,-1-3 48 0,-5 2 0 0,-2 0 0 16,-4 1-16-16,-2 2 0 0,-5-3 0 0,-2 2 0 0,-3 2-16 0,-5 0 0 16,-3 2 0-16,-4 2 0 0,-4 2 176 0,-4 3 16 15,-3 2 16-15,-3 3 0 0,-4 4-288 0,-3 4-48 16,-3-1-16-16,3 4 0 0,-1 2-256 15,3 0 160-15,0 2-160 0,3 1 128 0,2 0-128 0,5 1 0 16,3 3 0-16,4-1 0 0,6-2-160 0,4-10 160 16,2 2-208-16,2 1 80 15,4-3-384-15,3 0-64 0,2-4 0 0,4 1-16 16,3-6-2928-16,23-2-592 0,-5-6-112 0</inkml:trace>
  <inkml:trace contextRef="#ctx0" brushRef="#br0" timeOffset="140846.46">17922 20643 26783 0,'-9'13'1184'0,"4"-5"240"0,-2 5-1136 0,1 4-288 16,-2 0 0-16,-1 4 0 0,0 2 800 0,-2 2 96 0,0-1 32 0,-2 0 0 16,-1-5-32-16,1 1-16 0,0-4 0 0,2-3 0 15,1-2-64-15,1 1-16 16,0-5 0-16,9-7 0 0,0 0-256 0,0 0-48 0,0 0-16 0,0 0 0 15,0 0 32-15,0 0 16 16,4-14 0-16,5-2 0 0,3-1-16 0,6 2 0 0,-2-3 0 0,4 2 0 16,-2-1-304-16,2 2-64 0,0 1-16 15,2 6 0-15,1 2-128 0,1 6 0 0,1 6 0 0,0 3 0 16,-4 5 0-16,-2 4 128 0,-4 2-128 0,-3 7 0 16,-4 2 0-16,-6 7 0 0,-3 6 0 0,-2-18 0 15,-2 3 0-15,-1 3 0 0,-1 3 0 0,-1-2 0 16,1-5-1792-16,2 1-304 0,3-5-48 15</inkml:trace>
  <inkml:trace contextRef="#ctx0" brushRef="#br0" timeOffset="141307.35">20430 20813 26255 0,'-23'-10'1152'0,"11"6"256"0,-3 2-1120 15,1 0-288-15,-1 2 0 0,-2 3 0 0,-1-2 960 0,1 4 128 0,-2 3 16 0,-2 0 16 16,-2 4-224-16,-1 0-32 0,-3 3-16 0,1 5 0 15,-1 7-48-15,2 2-16 0,-1 2 0 0,2 3 0 16,0 2-416-16,11-17-96 0,1 2-16 0,1 2 0 0,0-1-48 16,5-2-16-16,-1 2 0 0,6-3 0 0,2-1 0 0,7 12-16 15,5-7 0-15,4-7 0 0,6-4-176 0,6-7 160 16,4-1-160-16,6-4 160 16,0-1-160-16,6-3 0 0,-1 0 0 0,-1-5 0 15,-1 0-1136-15,0-1-304 0,-4-1-64 16</inkml:trace>
  <inkml:trace contextRef="#ctx0" brushRef="#br0" timeOffset="141585.7">20803 20900 31327 0,'-6'6'2784'16,"0"3"-2224"-16,-1 2-560 0,1 5 0 0,-1-1 560 0,0 4 0 15,-1 1 0-15,3 2 0 0,0-1-560 0,5-9 0 16,0 1 0-16,0-3 0 0,4 1 0 0,1 1 0 16,1-6 0-16,2 0 0 0,1 1 320 0,11-2-64 15,2-5 0-15,-2-3 0 0,2-4 272 0,-10 3 48 0,2-1 16 0,3-4 0 16,1 1-256-16,0-3-48 0,-1 1-16 0,0-4 0 0,-1 1 64 0,11-11 16 16,-5 5 0-16,-6 2 0 0,-2 1-48 15,-2 4-16-15,-2 5 0 0,-1-2 0 0,-2 2-112 0,-7 7-32 16,8-2 0-16,-8 2 0 0,0 0-144 0,0 0 0 15,0 0-160-15,0 0 160 16,0 0-1840-16,10-2-272 16,-10 2-48-16</inkml:trace>
  <inkml:trace contextRef="#ctx0" brushRef="#br0" timeOffset="147070.47">21270 20907 11967 0,'0'0'1072'0,"1"-7"-864"0,-1 7-208 0,3-12 0 15,-1 3 2560-15,-1 0 448 0,-1 0 112 0,0 1 16 16,-1-1-1408-16,-1 0-288 0,-4-1-48 0,0 1-16 16,-2-4-160-16,0 4-48 0,-4-1 0 0,1 6 0 15,-2 0-288-15,-1 3-64 0,-1 2-16 0,-2 4 0 16,-1 7-272-16,1 2-48 0,-4 5-16 0,-2 6 0 16,2 2-192-16,-3 2-32 0,-2 2-16 0,3-2 0 0,4 4-48 0,10-13-16 15,2 6 0-15,2-2 0 0,3 3-160 0,5-3 160 16,2 0-160-16,5 0 160 0,4-4-32 0,17 10-128 15,-1-9 192-15,2-9-64 0,2-5 112 0,3-4 16 16,1-7 0-16,3-6 0 0,0-3 64 0,1-3 32 16,-4-5 0-16,-3-2 0 0,-4-1 16 0,-17 10 0 15,0-2 0-15,-2-2 0 0,-3 0 16 0,-2-1 16 16,-6 1 0-16,-2 1 0 0,-3-1 144 0,-14-13 32 16,0 8 0-16,-5 7 0 0,-1 3-288 0,0 7-48 15,-1 1-16-15,1 1 0 0,-1 4-224 0,6 4-208 16,0-1 32-16,2 1 16 15,3 3-2368-15,0 2-480 0,2-1-80 0</inkml:trace>
  <inkml:trace contextRef="#ctx0" brushRef="#br0" timeOffset="147637.09">21952 20875 17503 0,'0'0'1552'15,"0"0"-1232"-15,0 0-320 0,3 13 0 0,-1 0 736 0,1-2 96 0,-2 2 0 0,2 4 16 16,-3-1 64-16,-3 3 16 0,-1 4 0 0,2-8 0 16,-2 4-16-16,-1 4 0 0,-3 4 0 0,-1-3 0 0,1 3-224 0,-3-4-48 15,1-1-16-15,-8 14 0 0,3-9 304 0,2-9 64 16,6-8 16-16,0-1 0 0,7-9-176 0,0 0-16 15,0 0-16-15,0 0 0 0,7-11-80 0,4-4-16 16,3-5 0-16,4-6 0 0,2-7-192 0,-7 14-32 16,2-2-16-16,3-6 0 0,2 0-320 0,3-2-144 15,-2 2 128-15,0 1-128 0,1 4 0 0,16-17 0 16,-9 7 0-16,-5 14 0 0,-3 5 0 0,-3 8 0 16,-2 5 0-16,-2 3 0 0,-2 6-160 0,-6 2 160 15,-1 6 0-15,-5 4-144 0,-4 5 144 0,-3 2 0 16,-5 6 0-16,4-14 0 0,0 7 0 0,-5-1 0 15,1 3 0-15,0-4 0 0,-1 1 0 0,2-6 0 16,-1-1 0-16,-3 9 0 0,6-13 0 0,4-5 176 16,5-10-176-16,0 0 192 0,9-10 48 0,2-5 16 0,4-10 0 0,-3 8 0 15,4-5-32-15,5-3 0 16,4-6 0-16,3 0 0 0,4 0-224 0,4 3 0 16,0 0 128-16,32-16-128 0,-11 8 0 0,-10 10 0 15,-8 8 0-15,-7 9 0 0,-6 2 0 0,-5 7 0 16,-3 7 0-16,-4 2 0 0,-3 5 0 0,-3 5 0 0,-4 2 0 0,-4 9 0 15,-3 5 0-15,1-11 0 0,-3 7 0 0,-3 3 0 16,-2 0-144-16,0 1 144 0,-2-2-208 0,1-4 80 16,-1-1 128-16,-7 11-192 0,9-9 192 0,1-10-192 15,7-5-304-15,2-15-64 16,0 0-16-16,11-7 0 0,-1-4-2912 0,3-6-592 16</inkml:trace>
  <inkml:trace contextRef="#ctx0" brushRef="#br0" timeOffset="148122.6">23535 20911 25791 0,'0'0'1152'0,"-9"-4"224"0,9 4-1104 0,-9-1-272 15,9 1 0-15,-10 0 0 0,0 4 1072 0,0 1 144 16,-3 4 48-16,-1 2 0 0,-3 2-624 0,0 6-112 0,-4 5-16 0,10-9-16 16,-4 6-48-16,-2 3 0 15,-2 6 0-15,-1 3 0 0,-1 0-128 0,1 6-48 0,0-1 0 0,-16 24 0 16,8-14-272-16,5-12 160 15,4-11-160-15,4-6 128 0,2-6 256 0,3-3 64 0,10-10 0 0,0 0 0 16,0 0 240-16,0 0 48 16,11-12 16-16,3-6 0 0,4-10-368 0,5-1-80 0,4-6-16 0,3-3 0 15,5-6-288-15,-14 19 0 0,5-6 0 0,4-1 0 16,3 1 0-16,1 1 0 0,2 2-128 0,0 4 128 16,-2 5-160-16,23-13 160 0,-12 13-160 0,-11 10 160 15,-11 3-128-15,-4 8 128 0,-5 7 0 0,-5 6-144 0,-5 6 144 16,-4-6-128-16,-3 5 128 0,-2 3-128 0,-3 6 128 0,-4 1 0 15,-5 1 0-15,-4 2 0 0,-6 0 0 16,-25 22 0-16,1-14 0 0,9-11 0 0,4-11 0 0,6-3 0 16,7-7 128-16,4-4-128 0,6-8-192 0,4-5-128 15,3-6 0-15</inkml:trace>
  <inkml:trace contextRef="#ctx0" brushRef="#br0" timeOffset="148432.59">24013 21058 32479 0,'0'0'1440'0,"0"0"288"0,0 0-1376 16,-8 9-352-16,1 3 0 0,3-6 0 0,-1 3 544 0,0 3 32 16,-2 1 16-16,2 0 0 0,0 0-208 0,1 1-32 0,2 1-16 0,-1 8 0 15,4-5-112-15,6-4-32 16,-2-3 0-16,5-6 0 0,3 0 128 0,3-2 32 15,3-4 0-15,4-3 0 0,1-2 192 0,3-6 32 16,0-1 16-16,-2-3 0 0,-2-3-112 0,-10 7-32 16,-1-3 0-16,2-3 0 0,0-1-48 0,0-2-16 15,-1-2 0-15,-1 1 0 0,-2 1-80 0,6-19-32 0,-4 6 0 16,-3 3 0-16,-6 6-272 0,-1 1 160 16,0 3-160-16,-2 2 128 15,0 2-592-15,0 0-128 0,-2 3-32 0,2 3 0 0,0-3-2752 16,0 1-544-16</inkml:trace>
  <inkml:trace contextRef="#ctx0" brushRef="#br0" timeOffset="148625.69">24821 20414 24879 0,'0'0'2208'0,"0"0"-1760"0,-10 5-448 0,1 1 0 0,0 7 2400 0,-1 5 400 15,-1 5 80-15,-3 6 0 0,-2 2-1904 0,0 3-384 31,-2 3-80-31,-1 0 0 0,-1 2-240 0,-2 2-32 0,-1-2-16 0,0 3 0 0,-1 3-48 0,3-3-16 16,-2 3 0-16,13-21 0 0,-2 6-384 0,3-2-80 16,-4 1-16-16,3 1 0 15,1-4-1120-15,1-1-224 0,0-3-64 0</inkml:trace>
  <inkml:trace contextRef="#ctx0" brushRef="#br0" timeOffset="148787.39">24406 20922 30399 0,'0'0'1344'0,"16"-3"288"15,4-2-1312-15,7 2-320 0,6 0 0 0,3 2 0 0,3 1 1360 0,3-1 208 0,-1-2 32 0,-2-3 16 16,-6-2-1216-16,-5 3-240 0,-4-2-160 0,-5 0 192 31,-2-4-3120-31,-4 1-608 0</inkml:trace>
  <inkml:trace contextRef="#ctx0" brushRef="#br0" timeOffset="148964.51">25136 20781 30527 0,'0'0'1344'0,"-1"13"288"0,0 1-1312 0,-2 4-320 0,-2 3 0 0,2 1 0 16,-6-2 832-16,-2 6 80 0,-3 1 32 0,-1-2 0 0,-3-2-208 0,1 0-32 15,-1-2-16-15,6-7 0 16,1-1-352-16,-1-2-64 0,2 2-16 0,1 0 0 0,2-4-256 0,2 1 0 15,1-4 0-15,0 4 0 16,4-10-1472-16,0 0-320 0,9-5-48 0</inkml:trace>
  <inkml:trace contextRef="#ctx0" brushRef="#br0" timeOffset="149282.12">25448 20915 30175 0,'-10'11'1344'0,"2"1"256"0,3-1-1280 16,-1 4-320-16,-1 4 0 0,0 1 0 0,-3-3 896 0,2 1 96 0,-1 0 32 0,3-8 0 16,-1-2-240-16,2 2-32 0,-1-4-16 0,1 3 0 15,1-4-160-15,1-1-16 16,3-4-16-16,0 0 0 0,0 0 176 0,0 0 48 0,4-5 0 0,3-1 0 16,1-6-240-16,5-2-32 0,2 0-16 0,5 0 0 15,1-2-224-15,5 0-32 0,23-14-16 0,-3 8 0 16,-3 5-208-16,-4 1 0 0,-3 7 0 0,-4 0 0 15,-4 7 0-15,-5 1 0 0,-5 2 0 0,-5 5 0 16,-2 4 0-16,-5 3 0 0,-2 5 0 0,-3 4 0 0,-2 2 0 16,-2-6 0-16,-2 3 0 0,-4 7 0 0,0 3 0 0,-2-1-192 15,-4 2 192-15,3 0-208 16,0-4-1088-16,-6 19-224 16,6-10-32-16,7-10-16 0,4-6-928 0,6-10-192 0,5-2-48 15</inkml:trace>
  <inkml:trace contextRef="#ctx0" brushRef="#br0" timeOffset="149654.96">26492 20938 31327 0,'-23'-5'2784'0,"7"2"-2224"15,2-1-560-15,2 2 0 0,0 0 528 0,-2 1 0 16,0 1 0-16,2 0 0 0,-1 0-208 0,0 3-32 15,-1-1-16-15,0 3 0 0,-2 4-272 0,-2-1 0 16,-1 3 0-16,0 3 0 0,1 2 0 0,3-1 0 0,2 3 0 0,4 1 0 16,5 1 0-16,4-10 256 15,3 3-48-15,4-3-16 0,2 2-192 0,4 0 128 0,2-3-128 0,3 1 0 16,1-5 160-16,19 3-160 16,-3-5 160-16,-1-6-160 0,0-5 384 0,2 1-32 0,-4-6 0 15,-15 7 0-15,2-4 208 0,1 2 32 0,-3-1 16 0,-1 3 0 16,-4-2-32-16,-2 4 0 0,-2 3 0 0,-8 1 0 15,3 11-176-15,-6-3-32 0,-5 6-16 0,-3 4 0 16,-5 3-160-16,-5 6-16 0,-4 0-16 0,-1 5 0 16,-3 1-160-16,-26 26 0 0,8-8 0 0,5-10 0 15,3-6-128-15,5-2-64 0,4 1-16 0</inkml:trace>
  <inkml:trace contextRef="#ctx0" brushRef="#br0" timeOffset="150292.35">28419 20888 25791 0,'0'0'2304'0,"0"0"-1856"0,-9 0-448 0,0 3 0 0,-3-1 1280 0,-2 2 176 16,-5 1 16-16,-2-1 16 16,-4-3-656-16,-2 2-144 0,-4-1-32 0,-3 3 0 0,-4-1-304 15,-3 1-64-15,-1 5-16 0,1 1 0 0,1 3-144 0,1 3-128 16,3 2 192-16,4 3-192 0,4 2 160 0,13-12-160 16,1 2 128-16,2 1-128 0,3-1 128 0,5-3-128 15,1 1 128-15,6-1-128 0,4-3 240 0,13 5-48 16,3-10 0-16,5-3 0 0,5-9 208 0,-11 3 48 15,4-3 0-15,9-5 0 0,4-2-160 0,0-2-32 16,5-2 0-16,0-3 0 0,1 0-96 0,33-20-32 16,-18-2 0-16,-9 2 0 0,-6-8-128 0,-6-4 192 15,-5-4-192-15,-4-13 192 0,-3 6-64 0,-4 7-128 16,-2 1 192-16,-5 10-64 0,-3 4-128 0,-3 6 128 16,-6 6-128-16,0 8 128 0,-4 7-128 0,-2 7 0 15,-4 4 0-15,-5 8 0 0,-5 11 0 0,-3 5 0 16,-4 11 0-16,-3-1 0 0,-2 4-208 0,13-11 80 15,-1 11 128-15,0 4-208 16,1 4 208-16,1 6 0 0,0 0 0 0,2 1 0 0,2 1 0 0,-5 32 0 16,5-15 0-16,3-13 0 0,5-11 0 0,0-6-176 15,1-8 176-15,1-27-160 16,4 27-464-16,-4-27-80 0,0 0-32 0</inkml:trace>
  <inkml:trace contextRef="#ctx0" brushRef="#br0" timeOffset="150455.23">28780 20812 28559 0,'0'0'2544'16,"-2"9"-2032"-16,1 3-512 0,0 2 0 0,1 0 1360 0,0 4 176 16,-3 3 48-16,2-1 0 0,1 0-816 0,0-1-144 15,-1 0-48-15,1-2 0 0,0-2-448 0,0-2-128 16,0 0 0-16,0-1 0 15,0-3-1216-15,0-9-256 0,0 0-48 0</inkml:trace>
  <inkml:trace contextRef="#ctx0" brushRef="#br0" timeOffset="150799.51">29335 20733 28271 0,'0'0'1248'0,"0"0"272"0,10-5-1216 15,-10 5-304-15,0 0 0 0,0 0 0 0,0 0 480 0,0 0 32 16,0 0 16-16,0 0 0 0,0 0-272 0,-13 4-64 0,-1 2-16 16,2 1 0-16,2-1-176 0,3 4 0 15,1-1 0-15,3 2 0 0,3 2 0 0,4 0 0 0,1 2-144 0,4 2 144 16,3-1 192-16,2 1 80 0,3-1 32 0,1 1 0 15,0-2 320-15,-3 0 64 0,-2-2 16 0,-4 0 0 16,-4 1-112-16,-3-3-16 0,-3 0 0 0,-3 2 0 16,-2-3 208-16,-5 2 48 0,-2-1 0 0,-5-2 0 15,-2 0-208-15,-3-4-48 0,-4 0 0 0,0-2 0 0,-2-5-336 16,1 0-80-16,0-2-16 0,3-5 0 0,1 0-144 0,3-2-176 16,4-1 48-16,4 0 0 15,3-2-2880-15,3 1-560 0</inkml:trace>
  <inkml:trace contextRef="#ctx0" brushRef="#br0" timeOffset="151030.97">30066 20303 30287 0,'0'0'1344'0,"0"0"272"0,0 0-1296 0,0 0-320 15,0 0 0-15,-6 13 0 0,0 4 496 0,-1 2 16 16,-3 0 16-16,0 5 0 0,-6 4 80 0,1 4 16 16,-3 5 0-16,0 2 0 15,-2 3-272-15,-3 2-48 0,3-2-16 0,-3 5 0 0,-2-2-288 0,-1 2 0 16,1 1 0-16,1-6 0 16,1-1-2016-16,13-21-464 0,-3 3-80 0</inkml:trace>
  <inkml:trace contextRef="#ctx0" brushRef="#br0" timeOffset="151441.21">29874 20844 30399 0,'13'-4'2704'0,"7"1"-2160"0,5 1-544 0,3-2 0 0,0-2 352 0,0 1-32 15,0-2-16-15,-4-2 0 0,1 2-48 0,-4-4 0 16,-3 3 0-16,0-3 0 0,-4 3-96 0,-3-3-32 15,-2 5 0-15,-9 6 0 0,0 0 480 0,0 0 96 16,0 0 0-16,0 0 16 0,-10 3-128 0,-4 4-16 16,-3 6-16-16,-2 2 0 0,-1 3-400 0,-2 1-160 15,2 1 128-15,-3 1-128 0,0-2 128 0,4 0-128 16,3 0 0-16,3-3 128 0,4-2 80 0,7-5 16 16,2-4 0-16,2 2 0 0,2 0-32 0,2-3 0 15,3-1 0-15,4-2 0 0,-2-2 32 0,17-3 0 16,2-6 0-16,0 1 0 0,1-4 16 0,-2 0 0 15,4 1 0-15,-1-4 0 0,-2 0-32 0,-1-2 0 16,-2-1 0-16,-3 0 0 0,-1 2-16 0,-5 2-16 16,-7 5 0-16,1 4 0 0,-3 3-176 0,-9 3 0 15,0 0 0-15,2 9 128 0,-4 6-128 0,-2 3 0 16,-2 1 0-16,-3 1 0 0,-2 2-128 0,1-2 128 0,0 1 0 0,-1-3 0 16,2 1 0-16,2-2 0 0,2 0 0 15,4-4 0-15,2-3-416 0,4 0 32 0,-5-10 16 16,12 5 0-1,-1-1-1168-15,5-5-256 0,3-4-32 0</inkml:trace>
  <inkml:trace contextRef="#ctx0" brushRef="#br0" timeOffset="151755.39">30887 20479 15663 0,'0'0'1392'15,"-9"14"-1120"-15,-1 1-272 0,-1 4 0 16,-2 3 3712-16,0 4 672 0,-3 2 144 0,-1 3 16 0,-1-4-2752 0,0 1-576 15,1-6-96-15,-1 3-32 0,1-2-304 0,2-4-64 16,1-3-16-16,1-4 0 0,5-2-384 0,1-4-96 16,7-6-16-16,0 0 0 0,0 0 112 0,0 0 32 15,0 0 0-15,0 0 0 0,0 0-16 0,14-5 0 16,0-5 0-16,3 0 0 0,0-7-176 0,3-1-32 16,1-1-128-16,2-1 192 0,1-3-192 0,-1 4 0 15,0 2 128-15,-4 6-128 0,0 1 0 0,-2 6 0 16,-1 4 0-16,-4 5 0 0,-1 7 0 0,-2 2-160 15,-3 2 32-15,-2 6 0 0,-4 3 128 0,-2 4 0 16,-5-2 0-16,-2 1-128 0,-1-3 128 0,-3 3-160 16,-3-2 160-16,-2 2-160 15,0 1-256-15,8-14-48 0,0 6-16 0,-2-2 0 16,2-2-2048-16,1 1-416 0,4-4-64 0</inkml:trace>
  <inkml:trace contextRef="#ctx0" brushRef="#br0" timeOffset="152042.65">31430 20572 21183 0,'-8'-9'1888'0,"4"1"-1504"0,4 8-384 0,-2-6 0 0,2 6 1088 0,-3-9 128 0,3 9 48 0,0 0 0 0,0 0-192 0,0 0-48 15,-9 4 0-15,-1 1 0 0,-1 6-448 0,-4 2-112 16,-3 5-16-16,-4 5 0 0,-3 1 256 0,-2 1 64 16,0 3 0-16,1-1 0 0,0 0-320 0,3-2-48 15,4 0-16-15,7-3 0 0,4-2-224 0,3-1-160 16,5-1 192-16,6-3-192 0,4 1 0 0,6-6-144 16,3-1-16-16,6-3 0 0,2 0-144 0,6-3-16 15,2-3-16-15</inkml:trace>
  <inkml:trace contextRef="#ctx0" brushRef="#br0" timeOffset="152416.45">31767 20728 21183 0,'0'0'1888'0,"0"0"-1504"0,0 0-384 0,7 13 0 0,3-3 1472 0,3 1 240 0,2-1 32 0,3 1 16 16,3-1-928-16,1-4-192 0,3-1-48 0,3 2 0 15,3-4-336-15,0-1-80 0,3-5-16 0,-1-3 0 16,-2-2-160-16,-3-1 128 0,-2-1-128 0,-1-3 128 16,-5-2 80-16,-2 1 16 0,-6-2 0 0,-1-2 0 0,-5-4 384 0,-4 2 80 15,-3 0 16-15,-4-2 0 0,-5 3 0 0,-5 2 0 16,-6 3 0-16,-3 7 0 0,-4-1-304 0,-5 6-48 15,-5 4-16-15,-3 4 0 0,-2 2 304 0,0 6 48 16,0 5 16-16,-1 3 0 0,1 6-336 0,8-3-64 16,4 3-16-16,8-4 0 0,8 2-128 0,6-1-32 15,9-25 0-15,4 28 0 0,6-1-128 0,8-8 0 16,5-3 0-16,6 0 0 0,7-6-208 0,2 0-128 16,2-2-32-16,4-2 0 15,0-4-1664-15,-2-3-336 0,-1-5-64 0</inkml:trace>
  <inkml:trace contextRef="#ctx0" brushRef="#br0" timeOffset="152723.21">32606 20550 15663 0,'0'0'1392'16,"0"0"-1120"-16,0 0-272 0,-12 3 0 0,1 4 3840 0,-2 0 704 0,-3 4 128 0,-1 0 48 15,3 2-3296-15,0 4-656 16,0-1-128-16,3 2-16 0,0 0-240 0,5 1-32 0,1 0-16 0,2-1 0 16,3-2-128-16,4 1-16 0,4 1-16 0,2-1 0 15,3 1 80-15,2 0 32 0,3 0 0 0,2 0 0 16,2-2 0-16,-1 1 0 0,0-2 0 0,-4 1 0 16,-1 0 144-16,-7-1 16 0,-3 0 16 0,-5 0 0 15,-3 1 192-15,-5-1 48 0,-3 1 0 0,-4 1 0 0,-4-2-112 16,-4-1-16-16,-5 0 0 0,-4-5 0 0,0 0-288 15,-5-5-64-15,-2-2-16 0,-3-2 0 0,-1-2-208 16,2-1-256-16,0-3 48 0</inkml:trace>
  <inkml:trace contextRef="#ctx0" brushRef="#br0" timeOffset="152942.7">29610 20095 41471 0,'-9'-6'3680'16,"2"1"-2944"-16,7 5-592 0,0 0-144 0,-2-7 928 0,2 7 160 15,0 0 16-15,0 0 16 0,4-9-736 0,-4 9-160 16,8-6-32-16,0-2 0 15,0 3-1872-15,-8 5-384 0,10-4-80 0,-10 4-16 0</inkml:trace>
  <inkml:trace contextRef="#ctx0" brushRef="#br0" timeOffset="174638.7">4031 17853 11967 0,'0'0'1072'0,"0"0"-864"0,-8-5-208 0,2-3 0 16,-1 4 1568-16,1 0 272 0,-2 2 48 0,0-1 16 16,-1 1-160-16,-2-1-16 0,4 1-16 0,-3 1 0 15,2 1-416-15,-2 0-80 0,2 1 0 0,8-1-16 16,-9 5-224-16,3 1-32 0,0-1-16 0,1 5 0 15,-1-2-304-15,3 5-64 0,-1 3-16 0,1 1 0 16,1 1 0-16,-1 2 0 0,-1 2 0 0,-1 7 0 16,1 1-80-16,-2 5-16 0,-3 2 0 0,-1 2 0 15,-4-1-96-15,-1 0-32 0,-2 4 0 0,2-4 0 16,-1-5-80-16,3-2-32 0,0-2 0 0,2-5 0 16,2-2 176-16,0-4 48 0,1-4 0 0,3-3 0 15,5-11-128-15,-2 8-32 0,2-8 0 0,0 0 0 0,0 0-80 0,0 0-32 16,0 0 0-16,12 0 0 0,2-2-16 0,7-3 0 15,2-5 0-15,4-1 0 0,5-3-144 0,6-3 0 16,7-2 144-16,7 4-144 0,5 1 0 0,4 4 0 16,4 1 0-16,1 2 0 0,2-1 0 0,1 2 144 15,4 3-144-15,2-2 0 0,-1 1 0 0,-2 0 0 16,-2-4 0-16,0 3 0 0,-3 0 0 0,2 1 0 16,-4-1 0-16,1 1 0 0,-4 1 0 0,-3 0 0 15,-3-1 0-15,-3-1 0 0,-1 3 0 0,1 2 0 16,-3-2 0-16,0 1 160 0,0 0-160 0,3 1 0 15,-1 1 0-15,1-1-176 0,0-1 176 0,2 0 0 16,-2 1 0-16,0 0 0 0,-4 0 0 0,3 1 0 16,2 3 0-16,-1-1 0 0,-2 3 0 0,-2-3 0 15,0 5 0-15,-3 0 0 0,-6-3 0 0,2 2-128 0,0 2 128 0,-5-2 0 16,-3 0 0-16,-2-2-128 0,-3 2 128 0,-2 0 0 16,-5-4 0-16,-2-1 0 0,-4 0 0 0,0-2-128 15,-2 0 128-15,-3 0 0 0,-11 0 0 0,10-2 0 16,-10 2 0-16,7-2 0 0,-7 2 0 0,0 0 128 15,0 0-128-15,9-3 0 0,1-1 0 0,-10 4 0 16,0 0 0-16,10-3 0 0,-1 0 0 0,1 2 0 16,0 1 0-16,2 0 0 0,2 0 0 0,0 0-128 15,-1-1 128-15,1 1-128 0,0-2 128 0,-1 1-128 16,0-3 128-16,0-2 0 0,-1 1 0 0,1 0 0 16,-3-7 0-16,0 3 0 0,-2-3 0 0,0 0 0 15,-1 1 0-15,0-3 0 0,1-4 0 0,-4 0 0 0,1-5 0 0,2-3 0 16,-1 0 0-16,0-6 128 15,0 1-128-15,0-2 0 0,3-3 0 0,0-2 0 0,1-4 0 0,0-5 0 16,1 2 0-16,-2 0 128 0,2 0-128 0,-1-2 0 16,-1-1 0-16,-2 3 0 0,0 0 0 0,-1 4 0 15,-1 5 0-15,0 5 0 0,-4 1 0 0,3 4 0 16,-4 4 0-16,-1 3 0 0,-3 1 0 0,0 4 0 16,2 5 0-16,-2 0 0 0,4 9 0 0,-6-5 0 15,6 5 0-15,0 0 0 0,-8-2 0 0,8 2 0 16,0 0 0-16,-8 9 0 0,3 3 0 0,3 4 0 15,0 4-144-15,2 3 144 0,0 4 0 0,3-1-144 16,1 5 144-16,1 2 0 0,0 2-128 0,3 3 128 16,-2 3 0-16,3 4 0 0,0-2 0 0,0 4 0 15,0-4 0-15,-2 5 0 0,-3-1 0 0,1 0 0 0,-2 1-144 0,-2-5 144 16,-2-1 0-16,-2-2 0 0,-2-3 0 0,2-2 0 16,1-5 0-16,-1 2 0 0,1-4 0 0,1-4 0 15,-1-2 0-15,2-2 0 0,0-2 0 0,2-1 0 16,1 0 0-16,1-2 0 0,0-1 0 0,2 0 0 15,-1-4 0-15,0 2 0 0,-5-12 128 0,9 9-128 16,-9-9 0-16,11 7 0 0,-11-7 0 0,0 0 0 16,0 0 0-16,10-1 0 0,-10 1 128 0,0 0-128 15,0 0 0-15,0 0 128 0,-7-8-128 0,-2 5 0 16,-3-1 160-16,-2 4-160 0,-5 0 128 0,-2 0-128 16,0 0 240-16,-2 0-48 0,0 1 0 0,-2 0 0 15,-3-1-192-15,0 0 176 0,0 0-176 0,-5 0 160 16,-3 0-160-16,-5 0 0 0,1 2 0 0,-7 0 0 0,-4-1 0 15,-1-1 0-15,0 0 0 0,-4-1 0 0,-4-3-144 0,-5 2 144 16,-5-2-192-16,-4-1 192 0,-4 1-272 0,-2-1 48 16,-3 0 16-16,0-1 0 0,-2 0 208 0,-1 3 0 15,-3-4-160-15,4 2 160 0,4 1 0 0,4 1 0 16,-1-2 0-16,3 2 0 0,0 0 0 0,3 1 0 16,3-1 0-16,7 1 0 0,5-1 0 0,5 1 0 15,3 0 0-15,1 2 0 0,0 0 0 0,0 4 0 16,6-1 0-16,1 1 0 0,3-2 0 0,2 3 0 15,4 3 0-15,3-2 0 0,1 4-144 0,5-2 144 16,3 1 0-16,3-4 0 0,1 1 0 0,4 1 0 16,0-3 0-16,0-3 0 0,12-1 0 0,-7 0 0 15,7 0 0-15,-10-1 0 0,4-2 0 0,0-2 0 0,0 0 0 0,1 0 0 16,-2-4 0-16,2 0 0 0,-1-4 0 0,0 1 0 16,0-1 144-16,1-2-144 0,2-3 128 0,-1-5-128 15,0-5 128-15,3-3-128 0,-2 0 128 0,2-9-128 16,0-2 144-16,2 0-144 0,3-2 160 0,-2 1-160 15,1-4 0-15,2 5 128 0,0-2-128 0,0 4 0 16,0 2 0-16,0 2 0 0,0 2 0 0,0 2 0 16,0 3 0-16,0-2 0 0,-1 2 0 0,1 2 0 15,0-2 0-15,1 4 0 0,-3-3 0 0,2 2 0 16,1 1 0-16,-3-1 0 0,4 2 0 0,-4 0 0 16,3 5 0-16,0 3 0 0,2 0 0 0,-2 4 0 15,2-1-144-15,-2 4 144 0,2 4 0 0,-2 0-144 16,0-3 144-16,-6 8 0 0,0 0 0 0,0 0 0 15,0 0 0-15,0 0 0 0,2 12-144 0,-2 7 144 0,-4 6 0 16,-3 3 0-16,-3 4-144 0,-5 6 144 0,1 5 0 0,-5 5-128 16,-3 5 128-16,3 0 0 0,-1 0-128 15,0 1 128-15,-2-2 0 0,0-3 0 0,1-2 0 0,0 0 0 16,1-1 0-16,3-5 0 0,4-3 0 0,1-2 0 16,2-3 0-16,1-4 0 0,1-2 0 0,3-2 0 15,1-2 0-15,1-4 0 0,0-3 0 0,2-3 0 16,1 0 0-16,0 0 0 0,0-13 0 0,0 7 0 15,0-7 128-15,0 0-128 0,0 0 0 0,0 0 128 16,0 0-128-16,0 0 0 0,11 4 128 0,-11-4-128 16,10-1 0-16,1-3 0 0,-11 4 128 0,11-5-128 15,-2-1 0-15,1 2 0 0,-1 0 0 0,1 1 0 0,2 0 0 16,0 1 0-16,2 0 0 0,2 2 0 0,1-2 0 0,5 4 0 16,3 2-256-16,3-1 48 0,5 1 16 0,4 1 0 15,3 2-32-15,5-4 0 0,5 3 0 0,6 0 0 16,4-4 48-16,1-2 16 0,2-1 0 0,2 0 0 15,2-2 160-15,3 3-160 0,3 0 160 0,2 0-160 16,-3 0 160-16,1 0 0 0,-3 0 0 0,1 3 0 16,-3-6 0-16,4 3 0 0,-1 4 0 0,-3-3 0 15,-1-1 0-15,-4 0 0 0,-1 0 0 0,-1 2 0 16,-1 0 0-16,0 1 0 0,0 1 0 0,-2 1 0 16,-1 0 0-16,-3-3 0 0,-7 2 0 0,-3 0 0 15,-1 0 0-15,-3-2 0 0,-7 0 0 0,0-1 0 16,-1-1 0-16,-2-3 0 0,-1 2 0 0,1 0 0 15,-1-3 0-15,-1 1 0 0,-1 1 0 0,-3-1 0 16,0 2 0-16,-2 1 0 0,-3-3 0 0,-2 2 128 0,-3 0-128 0,-1 0 0 16,-1 1 0-16,-2 0 0 0,-10 0 0 0,10-3 144 15,-10 3-144-15,0 0 0 0,9-2 192 0,1-1-64 16,-2-1 0-16,-1-1-128 0,0 0 144 0,-1-1-144 16,2-4 0-16,-1-1 144 0,2-3-144 0,2-1 128 15,-2-1-128-15,2-6 128 0,-1-3 64 0,-1-7 0 16,0-5 0-16,1-4 0 0,-1-3 80 0,-1-5 32 15,0-4 0-15,-2 0 0 0,0-3-48 0,-1 0 0 16,-3 0 0-16,1 3 0 0,-1 2 80 0,0 6 16 16,-2 3 0-16,-2 4 0 0,2 1-176 0,-4 6-48 15,2 4 0-15,-1 5 0 0,1 2-128 0,-1 5 0 16,1 2 0-16,0 5 0 0,2 8 0 0,0 0 0 0,-5-9 0 16,5 9 0-16,0 0 0 0,0 0 0 0,0 0-176 0,0 16 176 15,0 1-208-15,0 2 32 0,2 6 16 0,1 3 0 16,0-3-16-16,3 4 0 0,3 4 0 0,4 0 0 15,2 2 176-15,3 0-192 0,1 1 192 0,-1 1-192 16,0 0 192-16,-3-1 0 0,-1 1-144 0,-4 0 144 16,-4-1-144-16,0 1 144 0,-5 1-192 0,-1 0 192 15,0-1-240-15,-1-2 64 0,-3-2 16 0,0 0 0 16,-4 0 160-16,1-5 0 0,-1-1 0 0,-1-4-128 16,-2 2 128-16,1-2 0 0,-2-1 0 0,2-3 0 15,-2-1 0-15,1-2 0 0,0 1 0 0,3-3 0 16,-2-3 0-16,3 3 0 0,-1 0 0 0,0-2 128 15,0-3-128-15,1 1 0 0,-1-3 0 0,8-7 0 16,-9 9 0-16,0-2 0 0,0-5 0 0,-1 2 0 0,-3-2 0 0,1 2 0 16,-2-1 0-16,0-1 128 0,-3-2-128 0,-1 2 0 15,1 0 0-15,-4-1 0 0,-3-2 0 16,0 1 128-16,-5 1-128 0,-4 1 0 0,-4 0 0 0,-4 2 144 16,-1 0-144-16,-2-2 0 0,-3 2 0 0,-2 3 0 15,-3-1 0-15,-5-1 0 0,-6 3 0 0,-2-3-144 16,-5-3 144-16,0 2 0 0,-1 0 0 0,-2 1-128 15,0-2 128-15,-4-1 0 0,-7-2-160 0,2 1 160 16,-1 1-192-16,2-2 192 0,2 0 0 0,-4-4-128 16,-3 1 128-16,1-4 0 0,3-1 0 0,5 2 0 15,3-3 128-15,7 1-128 0,2-3 0 0,3 3 0 16,-3-1 0-16,6 3 0 0,5 2 0 0,3 1 0 0,4 3 0 16,1 0 144-16,-2 3-144 0,3 1 0 15,3-2 0-15,2 3 0 0,0 2 0 0,0-2 0 0,3 0 0 0,0-1 0 16,3 2 0-16,2-2 0 0,1 0 0 0,5 0 0 15,1-3 0-15,4 1 0 0,3 0 0 0,3-1 0 16,2 0 0-16,3-1 0 0,0-1 0 0,0 1-176 16,3-5 176-16,1 1 0 0,-1-1 0 0,2 0 0 15,5 5 0-15,-5-10 0 0,-1 1 0 0,3-4 0 16,-2-2 0-16,4-2 0 0,1-3 0 0,1 0 0 16,2-6 0-16,2 0 0 0,5-7 0 0,-2-2 128 15,2-5-128-15,1-9 0 0,1-3 128 0,3-5-128 16,2-2 0-16,2-4 128 0,0-1-128 0,1-1 0 15,2 6 0-15,-1-1 0 0,0 4 0 0,-1 7 128 16,0 4-128-16,-1 7 0 0,-1 4 0 0,-1 2 0 16,-3 3 0-16,0 3 0 0,-3 6 0 0,-1 2 0 0,-1 3 0 0,-1 6 0 15,-3 0 0-15,-5 9-128 0,0 0 128 0,0 0 0 16,0 0 0-16,0 0 0 0,0 0 0 0,0 0-128 16,-8 14 128-16,-1 2 0 0,-1 5-144 0,1 2 144 15,-1 3-160-15,-1 4 160 0,0 5-256 0,0 7 64 16,-2 1 0-16,-1 4 0 0,0-3-128 0,0 1 0 15,0-4-16-15,-1 1 0 0,-3 2 160 0,-1-4 48 16,-2-2 0-16,-1-2 0 0,0-3 128 0,1 0 0 16,-1-2 0-16,1-3 0 0,-2 0 0 0,5-5 128 15,0-2-128-15,5-2 0 0,2-2 0 0,3-1 144 16,3-1-144-16,1-6 0 0,3 0 0 0,1-9 0 16,7 7 0-16,1 0 0 0,4-5 0 0,3 0 0 0,7-2 0 0,3 0 0 15,3-3 0-15,6 2 0 0,5 2 0 0,4 2 0 16,6 4 0-16,6 3 0 0,5-2 0 0,2 3 0 15,3 2-144-15,5 0 144 0,4 2-128 0,3 3 128 16,7 0-304-16,-1-1 32 0,-2 1 0 0,-4-1 0 31,0-3-176-31,-2 1-16 0,2-4-16 0,-2 0 0 0,-2-1 256 0,-3-5 48 0,-3-4 16 0,-1-1 0 16,0-4 160-16,3-3 0 0,1-1 0 0,-2-6 0 16,0-1 0-16,-3 0 0 0,-3 1 0 0,-1 0 0 15,-1-2 0-15,1 4 0 0,2 3 128 0,1 0-128 16,1 4 0-16,2 1 0 0,-1 3 0 0,1 3 0 15,0 1 0-15,0 6 0 0,0 2 0 0,-1 4-128 16,-3-1-96-16,-6 5-16 0,-6 4 0 0,-7-1 0 16,-6-4-144-16,-6-4-16 0,-5-4-16 0,-4-5 0 15,-4-4 416-15,-3-2 128 0,-3-3 0 0,-3-5 0 0,-2-1 368 16,-1-5 80-16,-3-4 0 0,-1-4 16 0,-2-3 112 0,0-3 32 16,-1-3 0-16,0-6 0 0,-2-4-160 0,0-3-48 15,1-7 0-15,1-7 0 0,0-1-272 0,3-1-48 16,1-5-16-16,1 3 0 0,1 9-192 0,-1 9 128 15,-1 1-128-15,0 9 0 0,-3 4 0 0,2 5 0 16,-3 5 0-16,0 6 0 0,-3 5 0 0,0 0 0 16,-3 2 0-16,0 3 0 0,6 5-176 0,-12 1 176 15,2 4-160-15,0 0 160 16,0 3-1920-16,0 2-272 0,1 4-64 0,1 4-14672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05:42.17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10658 15770 23263 0,'-29'2'1024'0,"11"-2"224"0,1 0-992 0,3 0-256 16,0 0 0-16,2-1 0 0,3 0 704 0,9 1 112 15,0 0 16-15,-9 0 0 0,9 0-256 0,-10 0-64 16,10 0 0-16,0 0 0 0,0 0 16 0,0 0 0 15,-10 0 0-15,10 0 0 0,0 0-176 0,0 0-32 16,0 0-16-16,0 0 0 0,0 0-304 0,-5-11 0 0,4 4 0 0,3-5 0 16,2 1 128-16,4-2-128 15,2-3 0-15,3-2 0 0,-1-1 0 0,5-3 0 0,2-2 0 0,4 0 0 16,0-4 208-16,2 1-64 0,3-5-16 0,2 3 0 16,2 0 144-16,3-2 32 0,3-3 0 0,1 4 0 15,2-1 96-15,1-2 32 0,-5-1 0 0,3-1 0 16,2 0 0-16,3-1 0 0,-1-1 0 0,3-2 0 15,4-2-160-15,5-1-16 0,2 0-16 0,5-5 0 16,-6-1-96-16,1 1-16 0,2-2 0 0,2 1 0 16,2 5-128-16,1-2 128 0,0 1-128 0,0-1 128 15,-2 1-128-15,-1 4 0 0,-1-5 0 0,2 3 0 16,-4-2 0-16,-1 3 0 0,1 4 0 0,1 0 0 16,5-3 0-16,-7-1 0 0,-3 3 0 0,0 0 0 15,4-2 0-15,2 2 0 0,0 0 128 0,3-1-128 0,2-1 0 0,-2 2 0 16,0-1 0-16,-1 1 128 15,-1-2-128-15,3-1 160 0,1 2-160 0,3 0 160 0,1-6 32 0,-2 2 0 16,-3 0 0-16,1-4 0 0,0-2 0 0,0 4 16 16,4-4 0-16,-1 4 0 0,2 0-48 0,-2 3-16 15,-2-5 0-15,0 0 0 0,0 3-144 0,4-5 192 16,-1 4-192-16,2-4 192 0,1 0-192 0,0-1 128 16,-5 2-128-16,0 0 128 0,2-2 0 0,3 4-128 15,-1-2 192-15,2 0-64 0,-2 1 32 0,-1-3 0 16,-1-3 0-16,2 2 0 0,-1 0-160 0,1 6 0 15,4 1 144-15,-4 2-144 0,-5-9 0 0,2 5 0 16,-2 3 0-16,2-4 128 0,-1 1-128 0,3-1 0 0,1 4 0 16,-4-3 0-16,-3 2 0 0,1-1 0 0,3 5 0 0,-2-1 0 15,1-5 0-15,0 4 0 0,1-2 0 0,1 2 128 16,-3-5-128-16,2 4 0 0,-2-3 0 0,4 4 0 16,4 1 0-16,-1 1 0 0,-1-1 0 0,-4 2 0 15,1 0 0-15,-1 4 0 0,0 1 0 0,-1-1 0 16,1 0 0-16,0 0 0 0,4 1 0 0,-2-2 0 15,-4 0 0-15,1-3 0 0,2 4 128 0,4-1-128 16,2-1 160-16,0 0-32 0,-1-3-128 0,2-1 192 16,0 2-192-16,2-1 144 0,2-4-144 0,-1-2 128 15,1-5-128-15,0 2 0 0,0-2 0 0,1 3 128 16,0-2-128-16,1 0 0 0,-1 5 0 0,2-2 0 16,-5-3 0-16,1 2 128 0,0-1-128 0,0 0 0 15,0 2 144-15,-1 1-144 0,-5-1 160 0,0 3-160 16,-2-2 128-16,2 4-128 0,3-3 0 0,-2 3 144 15,-1-5-144-15,-1 3 0 0,-2-4 0 0,3 1 128 16,-2 0-128-16,4-2 0 0,3 5 0 0,-3-3 0 0,-6 1 0 0,4 0 0 16,0-1 128-16,2 1-128 0,1-3 0 0,0 1 0 15,-5 2 0-15,2-3 0 0,-2 2 128 0,1 3-128 16,1-2 0-16,1 4 128 0,-2-2-128 0,-2 1 0 16,-3-3 144-16,-1-1-144 0,2-3 160 0,2 3-32 15,3 3-128-15,-2-5 192 0,2 5-192 0,-5-3 0 16,-6 1 0-16,5-1 0 0,0-2 0 0,5 0 0 15,0 0 0-15,1-1 0 0,-1 2 0 0,-1 1 128 16,-1-5-128-16,2 2 0 0,2 2 0 0,1 3 0 16,1-1 0-16,0 1 0 0,-4-5 0 0,-1 1 0 15,-4 2 0-15,3 2 0 0,4-1 0 0,-2 6 0 16,-2 2 0-16,-5-2 0 0,-4-2 0 0,-1 3 0 0,0 1 0 0,3-1 0 16,1 4 128-16,2-2-128 0,-3 0 0 0,-2 0 0 15,-2 2 0-15,-2-1 128 0,2 1-128 0,-2 2 0 16,5 1 0-16,-1 1 0 0,0 2 0 0,-2-2 0 15,-5 4 0-15,-6-1 0 0,1 3 0 0,-3-1 0 16,-1 3 0-16,-3 1 128 0,-1-1-128 0,-1 3 0 16,-1 1 0-16,-3 2 0 0,-3 2 0 0,-1 2 0 15,-6 1 0-15,-1 2 0 0,-4 1 0 0,0 1 0 16,-4 3 0-16,-4 0 0 0,-4 1 0 0,0-1 0 16,0 2 0-16,-10 3 0 0,0 0 0 0,8-2 0 15,-8 2 0-15,0 0 0 0,0 0 0 0,0 0 0 16,0 0-160-16,-8 11 160 0,1-2-128 0,-7 4 128 15,-4 2-144-15,-5 2 144 0,-4-1-160 0,-6 6 160 0,-6 1-176 0,-4 5 176 16,-3-2-192-16,0 5 192 0,-5 2-144 16,2 3 144-16,2 2 0 0,-7 1-144 0,-4 3 144 0,-8 3 0 15,-4-2 0-15,0 4-128 0,0 2 128 0,4 2 0 16,0 0 0-16,-5 2 0 0,-6 3 0 0,2 0-128 16,-3-1 128-16,0 2 0 0,2 0 0 0,-1 2 0 15,-5 1 0-15,-5-1 0 0,-4 4 0 0,2-1 0 16,0 3 0-16,-5-2-128 0,-4 5 128 0,-5 1 0 15,3-1 0-15,-1 2 0 0,2 2 0 0,-5-1 0 16,-6-3 0-16,6 3 0 0,3 5 0 0,-6-2 0 16,-4-2 0-16,-1 1 0 0,0-1 0 0,4 5 0 15,2 1 0-15,-4-1 0 0,-3-4 0 0,3 4 0 0,0 3 0 16,1-5 0-16,-5 1 0 0,2 1 0 16,4 1 0-16,-3-3 0 0,-2-1 0 0,0-2 0 15,-2-1 0-15,5 2 0 0,-1-1-192 0,-3 1 32 0,-4-3 16 0,3 1 0 16,3 1 16-16,-3-1 0 0,-9 1 0 0,4 1 0 15,0 5-64-15,-2-3 0 0,-5-1 0 0,4 1 0 16,2 2 192-16,-1 1-192 0,-4-2 192 0,2 1-192 16,3 1 192-16,-1 2 0 0,-3 1 0 0,3-4-128 15,1-5 128-15,2 3 0 0,1 3 0 0,-1-3-128 16,1 0-32-16,1-3 0 0,3-1 0 0,-2-2 0 16,-2-3-80-16,4-2-16 0,3-1 0 0,-2-2 0 15,-4 1 48-15,4-3 0 0,4-2 0 0,2 0 0 16,0 0 48-16,-2 1 16 0,-2-1 0 0,6 0 0 15,4-2 144-15,-1-3-128 0,-4-3 128 0,3 3-128 16,5 1 128-16,1-3 0 0,2-3 0 0,-2 4 0 0,1 0 0 0,2 0 0 16,2-1 0-16,2-2 0 0,0 3 0 0,-4 0 0 15,-2-3 0-15,3-1 0 0,3 1 0 0,1 4 0 16,-1 0 0-16,0 1 0 0,-3-5 0 0,5 1 0 16,6 0 0-16,0 0 0 0,2 1 0 0,-1-1 176 15,-2-2-176-15,3-2 192 0,1 2-16 0,4 1 0 16,0-3 0-16,0 1 0 0,-5-3-176 0,1 4 0 15,1-3 0-15,0 3 0 0,6 3 0 0,-6-3 0 16,-7 1 0-16,5 2 0 0,-2-1 0 0,4-2 0 16,0 0 0-16,2-1 0 0,-2 2 0 0,-1-1 0 15,-2-5-160-15,2 4 160 0,3-5 0 0,6-2 0 0,2 3 0 16,-1 1 0-16,-4-3 0 0,2-1 0 16,1-2 0-16,2-1 0 0,3 2 0 0,5 1 0 0,2 1 0 0,-3-4 0 15,-4 0 0-15,1 1 0 0,2-1 0 0,2 0 0 16,2 1 0-16,3-1 0 0,2-3 0 0,4 0 0 15,5-4 128-15,2 0-128 0,-3 1 0 0,4-5 0 16,-3 3 0-16,7-5 160 0,3-1-160 0,4-3 128 16,-1-2-128-16,4 0 128 0,3-1-128 0,3 0 128 15,0-1-128-15,4-1 0 0,0-3 0 0,2 2 0 16,1-3 0-16,2-2 0 0,3-2 0 0,2 2 0 16,0-4 0-16,7-4 0 0,0 0 0 0,0 0 0 15,0 0 0-15,0 0 0 0,0 0 0 0,0 0 0 16,11-5 0-16,1-7 0 0,4-1-144 0,3-3 144 15,7-6 0-15,4-1 0 0,3-6 0 0,7 0 0 0,4-3 0 16,5-3 0-16,3-5 144 0,2-4-144 16,-2-2 128-16,5-1-128 0,3-4 0 0,7 1 128 0,4 0-128 0,4-1 192 15,3-8-192-15,-5 3 192 0,1-1-16 0,2-1 0 16,7-6 0-16,5 2 0 0,5-3-32 16,-1 0 0-16,-1-2 0 0,5-3 0 0,10-2-144 0,1 0 0 15,-1-1 0-15,4-4 128 0,0 1-128 0,6 1 0 16,2-5 0-16,2 0 128 0,0-1-128 0,4 0 0 15,1 4 0-15,0-2 0 0,-4 3 0 0,3-5 0 16,2 2 0-16,-3 4 0 0,-4-3 0 0,1 4 0 16,4 2 0-16,-2 1 0 0,-3 0 0 0,-1 1 0 15,6 0 128-15,-2-1-128 0,-4-2 0 0,5 2 0 16,3 2 0-16,1 0 0 0,-1-186 0 0,1 368 0 0,3-182 0 16,0-3 0-16,0 1 0 0,4 0 0 0,2 1 0 0,-1-1 0 15,-2-3 0-15,4 0 0 0,-1 1 0 0,2-2 0 16,-4-4 0-16,5 0 0 0,3-4 0 0,-1 1 128 15,-6-2-128-15,3-4 0 0,3-3 0 0,0-5 0 16,-7 0-208-16,8-6-80 0,2 3-16 0,1-5 0 31,-1 0-240-31,5-3-48 0,1 1-16 0,6 6 0 0,-1-1 288 0,0 6 48 0,2 0 16 0,3 5 0 16,5 2 256-16,-5 5 0 0,-4-2 0 0,1 2 0 16,6 3 0-16,-2-1 144 0,4 2 16 0,-2 2 0 15,-3-9-160-15,3 4 0 0,1 3 0 0,1-2 128 16,0 2-128-16,0-4 0 0,-6 1 0 0,3-1 128 15,2 2-128-15,-8 2 0 0,-8 1 0 0,-1 0 0 16,0 0 0-16,-8 4 0 0,-11 4 0 0,-2 3 0 0,-4 5 0 0,-12 3 0 16,-13 10-224-16,-9 2 80 15,-6 2-512 1,-9 8-112-16,-8 7 0 0,-12-1-15296 0</inkml:trace>
  <inkml:trace contextRef="#ctx0" brushRef="#br0" timeOffset="953.11">16334 10155 24879 0,'0'0'2208'0,"-10"-4"-1760"15,-2 2-448-15,12 2 0 0,0 0 672 0,0 0 48 16,0 0 16-16,0 13 0 0,0 1-304 0,5 3-64 16,1 4-16-16,1 4 0 0,5 6 112 0,-1 2 32 15,2-2 0-15,1 5 0 0,1 5-112 0,1-3 0 16,4 4-16-16,-1 0 0 0,0-2-368 0,1-1 144 16,2-1-144-16,-6-1 0 0,6-1 128 0,-3-3-128 15,-3-2 0-15,-2-3 0 0,4-1 0 0,-1-3-144 16,-3-4 16-16,0 3 0 15,-2-3-320-15,1-2-48 0,0-3-16 0,-1-2 0 16,0 2-1680-16,-1-2-352 0</inkml:trace>
  <inkml:trace contextRef="#ctx0" brushRef="#br0" timeOffset="1309">17514 9674 20271 0,'0'0'1792'0,"0"0"-1424"15,0 0-368-15,0 0 0 0,0 0 1248 0,5 12 176 16,0 3 48-16,1 2 0 0,0 0-1216 0,3 0-256 16,2 1 0-16,1 0 0 0,3 0 192 0,-2 1 96 15,4 1 32-15,0 2 0 0,3 2 80 0,0 0 32 16,-1 4 0-16,6-1 0 0,1 1-176 0,-1-4-16 16,1 4-16-16,0-5 0 0,1-2-224 0,0-2 0 15,-1-1 0-15,-1 1 0 16,-4-2-624-16,0-2-64 0,-2 0-16 0,0-1-7408 15,-2-4-1488-15</inkml:trace>
  <inkml:trace contextRef="#ctx0" brushRef="#br0" timeOffset="1604.1">18246 9161 28559 0,'0'0'1264'0,"0"0"272"0,0 0-1232 0,0 0-304 0,0 0 0 0,15 16 0 0,3-1 1504 0,6 3 240 16,0 1 48-16,1 0 16 16,1 1-2576-16,-1-1-528 0,-1 0-112 0,1 4-12752 0</inkml:trace>
  <inkml:trace contextRef="#ctx0" brushRef="#br0" timeOffset="8306.27">13340 12019 14847 0,'0'0'656'0,"0"0"144"0,-8 3-640 0,-1 0-160 0,9-3 0 0,-11 3 0 16,1-1 1104-16,-1 2 192 0,5 0 48 0,-6-2 0 16,3 1-320-16,-2-1-48 0,-1 0-16 0,2 1 0 15,-1 1-208-15,1-4-48 0,-1-4-16 0,1-1 0 16,1 0 96-16,2-1 32 0,2-7 0 0,-1-2 0 16,4-4 0-16,2 0 0 0,2-4 0 0,4-3 0 15,1 1-176-15,2-3-16 0,4 1-16 0,-2-2 0 16,1 1-288-16,3 2-48 0,-1 5-16 0,1 1 0 15,-1 2-16-15,3 3-16 0,2 2 0 0,1 4 0 16,0-2 0-16,0 4 0 0,-3 0 0 0,0 3 0 16,-2 3 96-16,-1 2 32 0,-1 1 0 0,-3 6 0 15,-10-8-352-15,8 12 0 0,-8-12 0 0,2 19 128 16,-2 4-128-16,-2-1 0 0,-7-1 0 0,-3 2 0 16,-2-1 128-16,-1 0-128 0,-5-3 128 0,-1-1-128 0,0 0 272 0,0-4-16 15,0-3 0-15,0-1 0 0,0-3 288 0,2-1 48 16,1-3 16-16,1-3 0 0,3-2-128 0,3-3-32 15,1-2 0-15,3-4 0 0,5 1-64 0,3-6-32 16,3-5 0-16,4 0 0 0,3-3-192 0,3-1-32 16,1-4-128-16,2 4 192 0,1-2-192 0,3 3 144 15,3 2-144-15,1 5 128 0,-4 1-128 0,1 1 0 16,-1 2-192-16,1 6 192 0,0 4-144 0,-2 3 144 16,-1 3 0-16,-2-1 0 0,-5 5-160 0,-4 2 160 15,-4 3-128-15,-4 1 128 0,-4 3-128 0,-6 4 128 16,-2 0-128-16,-6 7 128 0,-3-1 0 0,-5 2-128 15,-3 0 128-15,0-4 0 0,0-5 0 0,1-1 0 0,1-1 0 0,3-7 128 16,2-1 0-16,5-3 0 0,0-1 0 0,4-3 0 16,3-4 192-16,10 2 32 0,-4-7 16 0,4-2 0 15,4-5-160-15,4-2-16 0,2-1-16 0,6-1 0 16,3-1-176-16,2 0 0 0,2-4 0 0,2 0 128 16,1 4-128-16,0 2 0 0,0 5 0 0,-1 0 0 15,2 7 0-15,-2 3 0 0,-3-1 0 0,-1 8 0 16,-2-1 0-16,-1 4-144 0,-5 2 144 0,-5 3 0 15,-5 0-144-15,-3 8 144 0,-6 0 0 0,-2 2-144 16,-4 1 144-16,-5 2 0 0,-2-5-144 0,-1 1 144 16,-2-3 0-16,3-2 0 0,0-3 0 0,1-2 0 15,0-4 0-15,5 0 0 0,1-5 176 0,2-1-176 16,0-2 320-16,10 0-16 0,0 0-16 0,-5-9 0 16,2 0-80-16,3-4-16 0,3-1 0 0,4-2 0 0,5-3-192 15,2-2 176-15,1 1-176 0,3-2 160 0,1-1-160 0,1-1 0 16,0 3 0-16,1 3 0 0,-1 4-256 0,-2 6-16 15,-3 1-16-15,-1 5 0 0,-2 6 96 0,-3 3 0 16,-4 1 16-16,-4 6 0 0,-4 3 32 0,-4 2 0 16,-7 3 0-16,-2 2 0 0,-1-3 144 0,-5 4 0 15,-6 0-144-15,0-1 144 0,-2 3 0 0,0-3 0 16,-3-2 0-16,5-5 0 0,7-3 0 0,2-2 240 16,3-6-48-16,6-3 0 0,10-3 192 0,0 0 48 15,0 0 0-15,0 0 0 0,5-14-176 0,4 1-16 16,4-5-16-16,4-2 0 0,2 0-224 0,0-2 128 15,-2 0-128-15,1 2 0 0,-1-2 0 0,-1 0 0 16,0 2 0-16,-1 6 0 0,-6 4-208 0,0 3 16 0,-9 7 0 16,0 0 0-16,0 0 16 0,0 0 16 0,0 15 0 0,-8 3 0 15,-2 1 32-15,-5 4 0 0,-3-2 0 0,-3 0 0 16,-5-1 128-16,-1 0 0 0,-5 1 0 0,2-4-128 16,-1-3 128-16,1 0 0 0,-2-2 0 0,0-5 128 31,2 0-1024-31,-2 0-208 0,-1-3-48 0,1 0 0 0</inkml:trace>
  <inkml:trace contextRef="#ctx0" brushRef="#br0" timeOffset="9423.31">13258 11968 13823 0,'-7'-5'1216'0,"1"-3"-960"0,-2 0-256 0,6 2 0 16,-2 2 2096-16,4 4 368 0,0 0 80 0,-2-5 16 15,2 5-1088-15,0 0-192 0,0 0-64 0,0 0 0 16,-2-6-112-16,2 6-16 0,0 0-16 0,0 0 0 16,0 0-272-16,0 0-48 0,0 0-16 0,13 0 0 15,-13 0-240-15,13 6-48 0,-1 1-16 0,1 4 0 16,-1 4-48-16,-1 4-16 0,3 3 0 0,0 2 0 0,-1 3-16 15,1-1 0-15,4 5 0 0,-1 2 0 0,2 3-16 0,0-1 0 16,6 1 0-16,-1-1 0 0,4 2 80 0,1 0 16 16,0-1 0-16,0 1 0 0,-1-2-144 0,-1 2-32 15,-2-1 0-15,-2-1 0 0,-1 1-64 0,-3 1-32 16,0-1 0-16,-2 1 0 0,-2-1-160 0,-1 2 0 16,0-2 0-16,-3-3 0 0,2 0 0 0,-2-1 128 15,0-2-128-15,-2-3 128 0,3 3 0 0,-4-4 0 16,2 0 0-16,-2-3 0 0,2 0-128 0,-3-3 192 15,1 1-192-15,1-3 192 0,-3-6-192 0,1 1 0 16,-1 0 0-16,-1-6 0 0,-5-7 224 0,0 0-32 16,0 0-16-16,0 0 0 0,8 5 32 0,-8-5 16 15,0 0 0-15,0 0 0 0,5-8-80 0,-3-5-16 0,0 1 0 0,-2-3 0 16,-2-3-304-16,0 2-64 0,-2 1-16 16,0-1 0-1,-1 4-512-15,-1 3-128 0,-1-3 0 0,0 6-16 16,-2 1-2320-16,0 0-464 0</inkml:trace>
  <inkml:trace contextRef="#ctx0" brushRef="#br0" timeOffset="9839.86">13437 12987 11055 0,'0'0'480'0,"-10"1"112"0,-3-2-464 0,2 1-128 0,1 0 0 0,2 1 0 0,8-1 3520 0,0 0 672 16,0 0 144-16,0 0 16 0,0 0-2336 0,0 0-480 15,0 12-80-15,4-4-32 0,2 0-384 0,3 0-80 16,1 2 0-16,2 0-16 0,0 2-144 0,4-3-32 16,-1 2 0-16,4 1 0 0,1-1-448 0,3 2-112 15,0-6-16-15,0 4 0 0,-2-4 48 0,1 3 0 16,1-5 0-16,-1 2 0 0,-1-6 256 0,0-1 48 15,-1-1 16-15,0-6 0 0,1 1 16 0,1-5 0 16,3 0 0-16,0-1 0 0,-2-2-176 0,2-3-16 16,-2-2-16-16,3-4 0 0,-4-6-160 0,1-3-16 15,0-1-16-15,0-7 0 0,-1-4 80 0,-2 0 0 0,-2 1 16 16,-2 3 0-16,-3-4-80 0,-3 4 0 0,-2 2-16 0,-3 8 0 16,-2 6-176-16,-1 1 192 0,-2 0-192 0,-1 5 192 15,0 4-192-15,-1 3 0 0,0 6 0 0,2 5 0 31,-4-9-352-31,0 5-48 0,4 4-16 0,0 0 0 16,0 0-1840-16,0 0-368 0,0 0-80 0,3 14-15056 0</inkml:trace>
  <inkml:trace contextRef="#ctx0" brushRef="#br0" timeOffset="10323.27">14295 12503 29599 0,'8'-17'1312'0,"-1"6"272"0,5 1-1264 0,2-3-320 16,1 0 0-16,-2 4 0 0,1-1 640 0,-4 4 80 16,-1 0 16-16,-9 6 0 0,0 0-16 0,0 0 0 15,0 0 0-15,0 0 0 0,0 0 208 0,0 0 32 0,-3 8 16 0,-4 8 0 16,-5 4-208-16,-1 8-64 0,1 3 0 0,-2 9 0 16,-3 6-176-16,-1 9-32 0,-1 3-16 0,0 4 0 15,1-1-208-15,1 4-32 0,-2 4-16 0,0-6 0 16,-2 1-96-16,3-3 0 0,2-3-128 0,-1-2 192 15,1-4 0-15,1-4-16 0,1-1 0 0,1-6 0 16,4 3 16-16,0-6 0 0,1-4 0 0,1-1 0 16,-1-4 0-16,1 1 16 0,0-5 0 0,2 1 0 15,1-5-16-15,1-2-16 0,1-1 0 0,1-2 0 16,1-3-176-16,0-4 0 0,0 1 0 0,0-10 128 16,0 0-128-16,0 0-256 0,0 0 64 0,9-6 16 15,-3-2-1072 1,1-6-224-16,-2-2-32 0,0-2-16 0,-3-2-704 0,2-1-144 0,-5-2-16 0,-2 2-8192 15,1 0-1648-15</inkml:trace>
  <inkml:trace contextRef="#ctx0" brushRef="#br0" timeOffset="10707.73">13237 13182 26719 0,'-11'-3'1184'0,"11"3"240"0,0 0-1136 0,-8-5-288 16,8 5 0-16,0 0 0 0,0 0 288 0,0 0 0 16,4-9 0-16,3 3 0 0,0-2 352 0,3 4 64 15,2-1 0-15,3 0 16 0,3 0 400 0,2 3 80 16,1-2 16-16,4 2 0 0,3 4-320 0,5 0-48 0,-1-2-16 0,6 3 0 16,5 2-368-16,3 4-80 0,1-2 0 0,0 5-16 15,-3-3-64-15,3 3-16 0,3 6 0 0,1-1 0 16,5-1 48-16,-2 2 16 0,4 0 0 0,-1 0 0 15,0 1 144-15,0-1 16 0,-5-4 16 0,-1-2 0 16,-1 1-208-16,1 1-64 0,-2 0 0 0,2-4 0 16,-1 0-256-16,-2-3 160 0,-4 0-160 0,-4-2 128 15,-5 2 0-15,-3 0-128 0,-4-3 192 0,-4 1-64 16,-5 2-128-16,-2-4 128 0,-3 0-128 0,-1 1 128 16,-3-2-128-16,-10-2 128 0,9 5-128 0,-9-5 128 15,0 0-128-15,9 3 0 0,-9-3 0 0,0 0 0 16,0 0-480-16,0 0 32 0,0 0 0 15,0 0 0-15,0 0-2016 0,1-12-400 0,-4 4-80 0</inkml:trace>
  <inkml:trace contextRef="#ctx0" brushRef="#br0" timeOffset="11090.99">14437 12462 28671 0,'-5'-9'1280'0,"5"9"256"0,0 0-1232 0,0 0-304 16,0 0 0-16,-6-3 0 0,6 3 1216 0,0 0 176 0,0 0 32 0,0 0 16 15,-9-3-480-15,9 3-80 0,-9 3-32 0,0 2 0 16,4 6-112-16,-2 4-32 0,-4 4 0 0,3 6 0 15,-3 8-80-15,2 5-32 0,2 11 0 0,-2 5 0 16,-1 3-208-16,-2 6-32 0,5 2-16 0,-3 4 0 16,1 1-144-16,-3 2-48 0,1-2 0 0,-1 0 0 15,-3-1-144-15,0-7 0 0,1-1 144 0,-4-6-144 16,1-6 320-16,1 1-16 0,-2-6 0 0,3-6 0 16,0-3 48-16,-2-5 16 0,1-1 0 0,0-1 0 15,4-5-128-15,1-2-32 0,1-5 0 0,3-1 0 16,0-3-208-16,5-2 0 0,2-10 0 0,0 0 0 15,0 0-768-15,0 0-256 0,0 0-64 0,0 0 0 32,5-13-1648-32,1-6-336 0</inkml:trace>
  <inkml:trace contextRef="#ctx0" brushRef="#br0" timeOffset="11391.72">13419 13114 31151 0,'-9'-2'1376'0,"9"2"288"0,0 0-1328 0,0 0-336 16,0 0 0-16,14 4 0 0,4 1 768 0,5 2 96 0,6 1 16 0,6 3 0 16,5-2 48-16,6 1 16 0,0 3 0 0,5 0 0 15,2 1-48-15,4 0-16 0,4 0 0 0,4 1 0 16,4-1-240-16,-3 1-32 15,-3 2-16-15,-3-2 0 0,-7-1-336 0,-3 0-80 0,-5-3-16 0,-5 2 0 16,-3 0 0-16,-4-3 0 0,-2 3 0 0,-5-2 0 16,-2-2-160-16,-2 3 0 0,-3-6 0 0,-2 4 0 31,-3-2-304-31,-3 1-80 0,-11-9-32 0,12 6 0 16,-12-6-1744-16,0 0-336 0,8-4-80 0</inkml:trace>
  <inkml:trace contextRef="#ctx0" brushRef="#br0" timeOffset="11708.95">14352 12474 28095 0,'0'0'1248'0,"0"0"256"0,0 0-1200 0,0 0-304 16,0 0 0-16,0 0 0 0,2 12 1296 0,-4 6 208 15,-4 0 32-15,1 4 16 0,-3 8-160 0,-1 6-48 16,-2 3 0-16,-2 9 0 0,-1 1-368 0,0 7-80 16,0 2 0-16,-1 4-16 0,-3 6-352 0,-1 2-64 15,0 1-16-15,-1 0 0 0,-1-1-240 0,5-1-48 16,-1-6-16-16,3-1 0 0,0-8 48 0,3-3 0 16,1-7 0-16,1 1 0 0,1-5 112 0,3-3 16 15,0-4 16-15,0-5 0 0,1-1-208 0,0-6-128 0,2 0 128 0,1-3-128 16,-1-4-128-16,4-2-112 0,-2-12-16 15,0 0 0 1,0 0-1744-16,0 0-368 0,0 0-64 0,3-16-9440 0,0-5-1888 0</inkml:trace>
  <inkml:trace contextRef="#ctx0" brushRef="#br0" timeOffset="11994.34">13173 13329 31327 0,'-8'-2'2784'0,"8"2"-2224"0,0 0-560 0,0 0 0 16,6-13 128-16,6 5-128 0,3-2 0 0,4 2 0 0,1-3 592 0,10 3 16 15,4-4 0-15,7 7 0 0,4 2 512 16,10 2 96-16,7 3 32 0,5 5 0 0,0 4-272 0,3 2-48 16,2 5-16-16,5 3 0 0,3 2-416 15,0-1-96-15,-1 2-16 0,-5 0 0 0,-7-4-256 0,-5 1-128 16,-5 0 128-16,-2 2-128 0,-4-3 128 0,-2 2-128 15,2-2 0-15,-8 0 128 0,-3-3-128 0,-6-1 0 16,-4 0 0-16,-4-6 0 0,-2 0-384 0,-6-2-16 16,0 1 0-16,-6-7 0 15,0-2-1840-15,-1-2-384 0,-4-8-64 0,-1-3 0 0</inkml:trace>
  <inkml:trace contextRef="#ctx0" brushRef="#br0" timeOffset="12293.27">14271 12507 5519 0,'0'-14'496'0,"0"14"-496"0,0 0 0 0,0 0 0 15,0 0 5600-15,0 0 1024 0,6 14 208 0,1 5 32 16,-1 4-4400-16,0 5-880 0,-1 6-176 0,-1 5-48 15,-1 7-368-15,-3 6-80 0,-3 5-16 0,-2 6 0 16,-2 5-336-16,-2 7-80 0,-4 5-16 0,-4 2 0 16,-4 0-288-16,-3 2-176 0,-4-2 192 0,-4 0-192 15,-1-3 160-15,1-5-160 0,3-6 128 0,2-4-128 16,3-11 144-16,2-8-144 0,3-7 160 0,2-6-160 0,0-6 160 0,4-7-160 16,2-3 160-16,3-10-160 15,8-6-1200-15,0 0-336 0,-5-11-64 16</inkml:trace>
  <inkml:trace contextRef="#ctx0" brushRef="#br0" timeOffset="12559.59">13356 13124 29487 0,'-9'-6'2624'0,"9"6"-2112"0,0 0-512 0,0 0 0 16,0 0 960-16,0 0 96 0,13 6 16 0,6 0 0 16,3 2-560-16,5 1-96 0,4 0-32 0,7 1 0 15,6 3 192-15,5-3 16 0,1 2 16 0,6-3 0 16,3 0-288-16,4 2-64 0,5-1-16 0,8 4 0 16,3-4-240-16,-2 0 0 0,-3 2 0 0,-3-2 0 31,-1 1-512-31,-4-2-160 0,-3 0-32 0,-4-4-10064 0,-1 3-2032 0</inkml:trace>
  <inkml:trace contextRef="#ctx0" brushRef="#br0" timeOffset="12909.15">14205 12542 29487 0,'-5'-17'2624'0,"5"11"-2112"16,0 6-512-16,0 0 0 0,9-3 848 0,-9 3 64 15,14 3 16-15,-4 6 0 0,0 8 0 0,-2 8 0 16,-1 5 0-16,-4 8 0 0,-1 5-64 0,0 10-16 0,-4 8 0 0,-2 9 0 15,-1 6-304-15,-2 8-64 0,-3 4-16 0,-4 4 0 16,-4 2-272-16,0 2-48 0,-4-3-16 0,0-4 0 16,0-6-128-16,2-12 0 0,-1-9 0 0,3-7 0 15,3-8-128-15,1-8 128 0,0-6 0 0,3-7 0 16,-2-7-224-16,3-5 32 0,2-2 0 0,-1-9 0 31,2-6-1664-31,0-8-336 0,2-6-64 0</inkml:trace>
  <inkml:trace contextRef="#ctx0" brushRef="#br0" timeOffset="13175.26">13387 13151 27647 0,'-15'-4'2448'0,"15"4"-1952"0,0 0-496 0,0 0 0 0,0 0 1632 0,17 4 224 15,6 5 64-15,8 0 0 0,11 1-1312 0,7-1-256 16,7 4-48-16,1-2-16 0,0 1 288 0,5 2 48 16,7 2 16-16,5 2 0 0,4 0-320 0,0-1-48 15,-2 1-16-15,-2-1 0 0,-7-1-256 0,-3 1 0 16,-2-3 128-16,0 0-128 0,1-1-192 0,-3-5-112 16,-6 1-16-16,-6-2 0 15,-7-2-2272-15,-5-4-464 0,6-7-80 0,-11-3-32 0</inkml:trace>
  <inkml:trace contextRef="#ctx0" brushRef="#br0" timeOffset="13543.01">14364 12544 31327 0,'-4'-8'2784'0,"0"2"-2224"0,4 6-560 0,0 0 0 16,0 0 1088-16,0 0 128 0,0 0 0 0,4 16 16 15,-3 3-592-15,-2 8-128 0,-4 5-32 0,-2 7 0 0,0 4 0 0,-3 12 0 16,-4 10 0-16,-3 6 0 0,-2 5-64 0,-4 8-16 15,-2 3 0-15,-2 3 0 0,-1 3-208 0,1 1-32 16,-1-2-16-16,6-6 0 0,3-10-144 0,5-6 0 16,3-5 0-16,2-10 0 0,3-5 0 0,1-8 128 15,1-4-128-15,3-7 0 0,0-10 0 0,1-2 0 16,0-3 128-16,1-5-128 16,-1-11-432-16,0 0-112 0,0 0-32 0,10-6 0 15,0-5-2240-15,0-5-448 0</inkml:trace>
  <inkml:trace contextRef="#ctx0" brushRef="#br0" timeOffset="13776.26">13557 13252 39615 0,'0'0'3520'0,"0"0"-2816"0,0 0-560 0,20-4-144 16,12-3 0-16,6 5 0 0,4 2-192 0,7 0 192 15,10 0 128-15,4 2 160 0,7 2 32 0,5 1 0 16,4-1-64-16,-1 4-16 0,-6 1 0 0,-2-3 0 16,-3-1-240-16,3 3 0 0,0 1 128 0,-4-1-128 15,-3 1-256-15,-6 0-112 0,-6-4-16 0,-2 3 0 16,-3 0-1888-16,-3-1-384 0,-2 2-80 0,-3-2-16 16</inkml:trace>
  <inkml:trace contextRef="#ctx0" brushRef="#br0" timeOffset="27436.28">13245 12044 13935 0,'0'0'608'0,"0"0"144"0,-9 0-608 0,2 0-144 16,7 0 0-16,-9 6 0 0,0-3 704 0,0-1 128 15,0 0 0-15,0 0 16 0,-1 1 144 0,1-2 32 16,0-1 0-16,0 0 0 0,0-1 336 0,-1-2 80 15,-1-1 16-15,1-3 0 0,-1-2 80 0,2-2 0 16,1-1 16-16,0-3 0 0,0-3-448 0,3-1-80 16,0-4-32-16,4 3 0 0,3-1-352 0,5 0-80 15,-2-2-16-15,4-5 0 0,3 1-304 0,2 1-64 16,4 4-16-16,3 0 0 0,0 2-160 0,2 2 0 0,1 3 0 0,2 1 0 16,0 3 0-16,1 3 0 0,-2 0 0 0,1 8 0 15,-2 5 0-15,-2 4 0 0,-3 5 0 0,-4 7 128 16,-5 7-128-16,-2 1 0 0,-6 3 0 0,-4 3 0 15,-8 5 0-15,-4 3 0 0,-4 0 0 0,-5 0 128 16,-4-7 16-16,1-6 0 0,-1 0 0 0,1-9 0 16,-2-3 320-16,3-4 64 0,-3-6 16 0,5-2 0 15,2-4 224-15,0-4 32 0,2-4 16 0,1-3 0 16,2-7-192-16,-1-1-48 0,5-4 0 0,0-4 0 16,3-4-208-16,6-7-48 0,4-7-16 0,4 0 0 15,2-3-304-15,6 3 160 0,5 2-160 0,6 4 128 16,5 4-128-16,2 4 0 0,1 5 0 0,-1 3 0 15,1 7-128-15,1 5 128 0,0 11-160 0,-2 4 160 16,-4 0-176-16,-5 8 176 0,-3 4-192 0,-5 6 192 0,-5 6-128 0,-6 3 128 16,-7 0 0-16,-7 5 0 0,-6 1 0 15,-6 4 0-15,-5 2 0 0,-1-7 0 0,0-4 0 0,-2-2 0 16,3-5 0-16,-2-3 0 0,1-6 0 0,-1-6 0 16,6 0 0-16,-1-8 0 0,2-6 0 0,3-1 0 15,0-9 160-15,3 1-32 0,1-7 192 0,5-5 64 16,2-1 0-16,4-8 0 0,4-3-160 0,6-4-32 15,4 1 0-15,6 0 0 0,4 0-192 0,4 4 0 16,2 2 0-16,6 4 0 0,4 8 0 0,1 6 0 16,1 6 0-16,-2 8-160 0,0 8 160 0,-5 4 0 15,-3 5-144-15,-8 3 144 0,-5 2-128 0,-5 2 128 16,-6-1-160-16,-6 5 160 0,-3-3 0 0,-6 8 0 0,-2 3 0 0,-1-2 0 31,-3-1-1008-31,5-6-96 0,5-5-32 0,5-3 0 16,6-3-1344-16,5-4-272 0,10-9-48 0,3-3-16 0</inkml:trace>
  <inkml:trace contextRef="#ctx0" brushRef="#br0" timeOffset="28002.87">13213 13173 26783 0,'0'0'1184'0,"0"0"240"0,-9 1-1136 0,9-1-288 0,0 0 0 0,0 0 0 15,0 0 240-15,0 0-16 0,0 0 0 0,13-1 0 16,0 1 352-16,2 0 64 0,2 0 0 0,3 1 16 16,2 3 384-16,3 1 80 0,3 4 16 0,2 0 0 15,4 2-352-15,2 1-64 0,3 4-16 0,2 4 0 16,3 6-272-16,-1-3-64 0,-1 1-16 0,1 0 0 16,3-1-208-16,-2-3-144 0,-2-1 192 0,1 0-192 15,2 0 320-15,-1-2-64 0,1-2 0 0,1-1 0 16,-1-1 128-16,0-4 0 0,-6 1 16 0,-3-2 0 15,-4-3-144-15,-4 2-16 0,-2-4-16 0,-3-2 0 16,-4 0-224-16,-3-2 176 0,-4 0-176 0,-12 1 160 16,9-3-160-16,-9 3 0 0,5-12 0 0,-5 0 0 15,0 1-1680-15,-2-4-272 0,-1-2-48 0,-6 0-14448 16</inkml:trace>
  <inkml:trace contextRef="#ctx0" brushRef="#br0" timeOffset="28319.95">14289 12766 17503 0,'2'-15'1552'0,"0"5"-1232"16,1 1-320-16,2-1 0 0,1 3 2336 0,-6 7 416 15,3-7 64-15,-3 7 32 0,0 0-1488 0,0 0-288 0,0 0-64 0,0 0-16 16,0 0 288-16,-7 11 64 0,-3 6 16 0,2 2 0 15,-1 1-336-15,0 9-64 0,0 4 0 0,-1 4-16 16,0 1-416-16,0 3-80 0,-3 6 0 0,-1 1-16 16,0 4-224-16,-3 4-32 0,1 4-16 0,-2-3 0 15,2 3-32-15,-2-2-128 0,-1-2 192 0,2-7-64 16,1-6 96-16,-1-1 16 0,1-4 0 0,0-3 0 16,2-3-64-16,3-2-16 0,0-8 0 0,0 0 0 15,3-4-16-15,1-4 0 0,2-2 0 0,5-12 0 16,0 0-400-16,0 0-96 0,0 0-16 0,9-7 0 15,2-6-3040-15,-3-5-624 16</inkml:trace>
  <inkml:trace contextRef="#ctx0" brushRef="#br0" timeOffset="28569.94">13400 13343 14735 0,'-18'-1'640'0,"18"1"160"0,-8-4-640 0,8 4-160 15,0 0 0-15,10-6 0 0,6 2 3808 0,7 3 736 16,5-2 128-16,9 0 48 0,6 0-2656 0,7 0-528 16,2 1-96-16,5 0-32 0,5 0-112 0,2 2-16 15,3 4-16-15,-1-1 0 0,0 2-688 0,-3 1-144 16,-4 0-32-16,-1 4 0 0,-6-2-400 0,-6 3 0 16,-2 1 128-16,-1-2-128 0,-6 1 0 0,-1-3 0 15,-5 3 144-15,0-4-144 0,-2 0 0 0,-2-2 0 16,-2 2-192-16,-1-1 64 15,-3-5-2128-15,-3-1-432 0,-2-1-64 0</inkml:trace>
  <inkml:trace contextRef="#ctx0" brushRef="#br0" timeOffset="28937.05">14420 12704 28559 0,'0'0'1264'0,"0"0"272"0,0 0-1232 0,0 0-304 0,0 0 0 0,0 0 0 0,-7 5 1408 0,-3 6 208 16,-3 7 48-16,-3 6 16 0,-3 4-1200 0,-2 6-240 15,-3 3-48-15,4 10-16 0,0 3 416 0,-2 6 96 16,-2 4 16-16,0 1 0 0,0 6-384 0,-1 5-64 16,0 7 0-16,1 0-16 0,-2-3-240 0,2-2 0 15,0-7 0-15,4-2 0 0,-1-8 0 0,2-7 0 16,2-8 0-16,0-4 0 0,2-6-272 0,0-8 48 16,1-4 16-16,1-2 0 0,1-5-112 0,2-3 0 15,0-5-16-15,10-5 0 16,0 0-1264-16,-6-9-240 0,1-2-48 0,2-7-16 0</inkml:trace>
  <inkml:trace contextRef="#ctx0" brushRef="#br0" timeOffset="29154.1">13441 13548 35935 0,'0'0'3200'0,"0"0"-2560"0,10 1-512 0,9-1-128 16,9 0 592-16,6 1 112 0,7 4 0 0,2-3 16 15,2-4 208-15,4-3 32 0,5 1 16 0,3 2 0 16,3-2-240-16,-1 3-48 0,4-2-16 0,-4-1 0 16,0 2-384-16,-4-1-80 0,-7 1-16 0,-1 1 0 15,-4-2-192-15,-2-1 0 0,-4-1-192 0,-4 1 192 16,-3 1-1664-16,-3 0-208 0,0-6-48 0,-5 1-16064 16</inkml:trace>
  <inkml:trace contextRef="#ctx0" brushRef="#br0" timeOffset="30521.33">26853 3065 25391 0,'0'0'1120'0,"11"-2"240"0,0-1-1088 0,2 2-272 16,1 3 0-16,0 1 0 0,-2-1 320 0,0 5 0 16,1 0 0-16,-2 1 0 0,-2 4 112 0,-2 0 16 15,-2 2 16-15,0 4 0 0,-3 1 192 0,1 4 48 16,-4 0 0-16,-2 5 0 0,-1 0-224 0,-1 4-32 15,-2 2-16-15,-1-1 0 0,-2-1-176 0,0 3-16 16,-2 1-16-16,1-4 0 0,1-3-80 0,-1-5-16 16,1 1 0-16,1-3 0 0,2-4-128 0,0-4 0 0,1-4-160 15,6-10 160 1,0 0-2320-16,0 0-368 0</inkml:trace>
  <inkml:trace contextRef="#ctx0" brushRef="#br0" timeOffset="30708.57">27278 3316 25279 0,'0'0'1120'0,"-5"11"224"0,3-1-1072 0,-1 4-272 0,2 4 0 0,0 0 0 16,-1 1 192-16,1 0 0 0,-1 0-16 0,-1 1 0 0,0 1 0 0,1 0 0 15,1-2 0-15,-2 0 0 0,-2 0-176 0,0 1 192 16,-1-4-192-16,-1-1 192 15,1-3-192-15,0 0 0 0,-2 1 0 0,0-4 0 16,-1 0-1728-16,0-4-288 0,1 1-48 0</inkml:trace>
  <inkml:trace contextRef="#ctx0" brushRef="#br0" timeOffset="31021.84">27878 2880 29135 0,'0'0'1280'0,"-6"6"288"0,-2-2-1248 0,5 6-320 0,-1 0 0 0,0 4 0 15,0 3 0-15,0 2 0 0,-1 5 0 0,1 3-144 16,2-3 144-16,-1 5 0 0,-1 1 128 0,2 3-128 15,1 7 208-15,-2 1-16 0,-1 6-16 0,0-3 0 16,1 3-176-16,-5-4 128 0,-1-1-128 0,-1 1 128 16,-1-4-128-16,-1-3 192 0,-2-2-192 0,0-4 192 15,0-6-192-15,1 0 0 0,1-3 144 0,0-1-144 16,1-5-128-16,1-1-112 0,3-2-16 0,1-6-8640 16,6-6-1728-16</inkml:trace>
  <inkml:trace contextRef="#ctx0" brushRef="#br0" timeOffset="31371.1">28346 2953 28559 0,'0'0'2544'0,"0"0"-2032"15,4-10-512-15,-4 10 0 0,0 0 256 0,0 0-32 16,0 0-16-16,0 0 0 0,5 12-208 0,-2 2 0 15,-6 3 128-15,-1 5-128 0,-3-2 160 0,-4 3-16 16,-1 5 0-16,-4 0 0 0,-1 3-144 0,-4 3 128 16,-3 0-128-16,-3 3 128 0,1 0-128 0,-2 0 192 15,-3 0-192-15,1-4 192 0,-3-1-192 0,1-6 128 0,0 2-128 0,0-6 128 16,1-4 0-16,0-2-128 0,2-3 192 0,0-4-64 16,-2-3 64-16,6-1 0 0,3-4 0 0,4-2 0 15,3-5 0-15,5-2 16 0,5-3 0 0,5-1 0 16,4-2-16-16,2 0 0 0,2 5 0 0,4-1 0 15,1 5-192-15,4 3 0 0,0 2 0 0,4 2 0 16,2 1-176-16,1 3 176 0,-1 6-160 0,-2 0 160 31,1 1-496-31,-2-2 0 0,-1 2 0 0,0-5-13600 0</inkml:trace>
  <inkml:trace contextRef="#ctx0" brushRef="#br0" timeOffset="31688.62">28511 3413 20271 0,'0'0'896'0,"0"0"192"0,0 0-880 0,12 4-208 0,0-1 0 0,4-2 0 0,2-1 1728 0,1-2 320 15,1-5 48-15,4 0 16 0,-1-2-1648 0,1 0-320 16,0-5-144-16,3 0 128 0,1-3-128 0,-4 3 192 15,-4 0-192-15,-3 2 192 0,-4 1-192 0,-4-1 0 16,-6 2 144-16,-3 2-144 0,-2-2 208 0,-8 5-16 16,-6 2-16-16,-4 6 0 0,-7 2 400 0,-4 4 64 0,-2 0 32 0,-1 3 0 15,1 5-32-15,2 3-16 0,-1 4 0 0,5 2 0 16,6-5-384-16,4 2-80 0,6 0-16 0,4 0 0 16,6-1-144-16,6-2 0 0,4-2 144 0,6-4-144 15,6-3 0-15,4-5 0 0,7 1 0 0,3-3 0 31,3-4-1872-31,4-4-400 0</inkml:trace>
  <inkml:trace contextRef="#ctx0" brushRef="#br0" timeOffset="32006.79">29228 3134 13823 0,'0'0'1216'0,"12"-1"-960"16,-12 1-256-16,10-2 0 0,-10 2-240 0</inkml:trace>
  <inkml:trace contextRef="#ctx0" brushRef="#br0" timeOffset="32322.24">29421 2726 16575 0,'9'-22'736'0,"-2"8"160"0,-1 0-720 0,0 4-176 0,-1 0 0 0,-5 10 0 15,0 0 1792-15,0 0 320 0,0 0 64 0,0 0 0 16,0 0-1232-16,0 15-256 0,-5 3-48 0,0 2-16 0,-2 8 80 0,-3 3 0 16,2 6 16-16,-2 3 0 0,0 1-48 0,1 6-16 15,-3 1 0-15,0 3 0 0,-1 4-208 0,-2-1-64 16,-3 1 0-16,0-1 0 0,-1-4-176 0,1-3-32 16,2-6-16-16,0-3 0 0,5-3-16 0,1-5 0 15,0-7 0-15,2-3 0 0,3-2-144 0,2-3 0 16,1-1-160-16,2-14 160 15,0 0-2208-15,6 7-352 0,-6-7-64 0,14-4 0 0</inkml:trace>
  <inkml:trace contextRef="#ctx0" brushRef="#br0" timeOffset="32532.5">29635 3061 30399 0,'0'0'2704'0,"0"0"-2160"0,-8 4-544 0,3 8 0 16,1 2 496-16,4 2-16 0,-1 1 0 0,1 0 0 16,1 1-480-16,2 0 0 0,2 2 0 0,0-1 0 15,0 2 144-15,3-2-144 0,1-4 128 0,1 3-128 16,1-2 0-16,2 2-144 0,0 1 0 0,0 2 0 31,-1-2-1072-31,1 0-192 0,0-1-64 0,-1-3-11200 0</inkml:trace>
  <inkml:trace contextRef="#ctx0" brushRef="#br0" timeOffset="32722.68">30037 3050 29487 0,'-16'33'2624'0,"-1"4"-2112"15,-4 10-512-15,1 5 0 0,-2 5 1088 0,1 2 96 16,-3 2 32-16,1 1 0 0,0-4-416 0,2 0-80 15,0-6-16-15,3-3 0 0,4 0-544 0,-2-6-160 16,0-1 0-16,1-4-10752 16,1-1-2192-16</inkml:trace>
  <inkml:trace contextRef="#ctx0" brushRef="#br0" timeOffset="33340.23">27458 4700 26207 0,'0'0'1152'0,"0"0"256"0,0 0-1136 0,0 0-272 16,0 0 0-16,0 0 0 0,0 0 592 0,0 0 64 0,0 0 16 0,0 0 0 16,1 10 0-16,-2 4 0 0,-2 4 0 15,0 3 0-15,0 2-176 0,-1 6-48 0,0 5 0 0,0 0 0 16,-1 3-256-16,3 1-48 0,-2 0-16 15,-1-2 0-15,-2-1-128 0,2-2 0 0,0-6 144 0,-2-2-144 16,1-4 272-16,1-2-16 0,0-4 0 0,1-4 0 16,-1 0 160-16,5-11 32 0,0 0 0 0,0 0 0 15,0 0-64-15,0 0 0 0,-1-18 0 0,2-4 0 16,-1-7 80-16,3-5 16 0,-1-7 0 0,4-4 0 16,-1-2-304-16,2-1-176 0,1 5 192 0,1 1-192 15,1 5 0-15,3 7 0 0,1 0 0 0,1 7 0 16,1 2 0-16,2 7 0 0,0 1 0 0,1 7-144 15,0 1-144-15,2 3-32 0,-1 2 0 0,-4 3 0 16,0 2-1872-16,-4 0-384 0,0 3-80 0</inkml:trace>
  <inkml:trace contextRef="#ctx0" brushRef="#br0" timeOffset="33673.22">27848 4913 17503 0,'-12'11'1552'0,"12"-11"-1232"15,-5 7-320-15,5-7 0 0,0 0 1680 0,7 10 288 16,-7-10 48-16,17 5 16 0,2-2-1104 0,2-7-224 16,-1-4-32-16,3-5-16 0,0-5-80 0,2 0 0 15,2 0-16-15,2-1 0 0,1-4-256 0,-3-1-48 0,1 1-16 0,-2 2 0 16,-3-4-240-16,-7 8 176 0,-2 0-176 0,-5 3 160 15,-5 0 160-15,-1 0 48 0,-9 7 0 0,-1 0 0 16,-5 5 400-16,-4 4 96 0,-5 5 16 0,-1 0 0 16,-5 7-416-16,1 4-80 0,1 4 0 0,0 4-16 15,-2 0-368-15,3 3 0 0,2-1 0 0,4 2 0 16,6 2 0-16,3-5 0 0,1-1 0 0,8-4 0 16,4 0 0-16,6-4-160 0,4-3 160 0,6-1 0 15,3-7-752 1,4-2-32-16,2-2-16 0,1-8-14320 0</inkml:trace>
  <inkml:trace contextRef="#ctx0" brushRef="#br0" timeOffset="34274.48">28809 4616 23551 0,'-18'-5'1040'0,"8"2"224"0,-2 1-1008 0,2-2-256 0,4 0 0 0,-1-1 0 16,1 0 0-16,6 5 0 0,-9-3-144 0,0 2 144 15,-2 1 0-15,-1 4 0 0,1 1 0 0,-2 5 0 16,-1 7 192-16,-1 1 144 0,-1 4 32 0,0 5 0 16,-2 0 48-16,5 5 16 0,1 1 0 0,2-2 0 15,-2-3-80-15,4 2-16 0,6-2 0 0,2-3 0 16,0-5 240-16,4-2 32 0,2-3 16 0,1-3 0 15,-2-2-48-15,4-5 0 0,2-1 0 0,4-7 0 16,3-2-96-16,4-6-32 0,1-3 0 0,3-8 0 16,-1-3-64-16,1-6-32 0,2-3 0 0,-2-3 0 0,-2-2-144 15,-1-5-16-15,-3-5-16 0,0-6 0 0,1-7-176 0,-1-4 192 16,-6-9-192-16,0-5 192 0,-3-7-192 0,1 6 160 16,-1 1-160-16,-2 14 160 0,-4 12-160 0,0 15 0 15,-1 12 0-15,-1 8 128 0,-4 7-128 0,1 12 0 16,0 0 0-16,-8 14 0 0,0 6 128 0,-3 8-128 15,1 7 128-15,-2 7-128 0,-2 3 0 0,0 6 0 16,0 3 0-16,2 9 0 0,-1-1-128 0,1 5 128 16,0 1 0-16,3-3 0 0,2-1-224 0,5-8 32 15,3-5 0-15,3-8 0 16,1-2-832-16,4-8-144 0,2-4-48 0,2-6 0 16,4-5-1760-16,-2-5-352 0</inkml:trace>
  <inkml:trace contextRef="#ctx0" brushRef="#br0" timeOffset="34535.75">29254 4552 26719 0,'-19'22'2368'0,"8"-6"-1888"0,0 4-480 0,2 2 0 16,3 1 832-16,1 1 64 0,1 1 0 0,4-4 16 15,2 0 80-15,3-4 16 0,3-3 0 0,1-1 0 16,2-2-400-16,5 0-80 0,-2-6-16 0,5-3 0 15,0-2-224-15,4-2-48 0,0-2-16 0,1-6 0 16,0 0-32-16,0-3-16 0,3-4 0 0,-6 0 0 16,0-3-48-16,-2-1-128 0,-3-5 192 0,-3 1-64 15,0-3 0-15,-3 4 0 0,-3-7 0 0,-1 7 0 0,-3 3-128 0,1 4 160 16,0 3-160-16,-3 5 160 0,-1 9-320 16,0 0-64-16,0 0-16 0,0 0 0 15,0 0-1376-15,0 0-288 0,0 0-48 0</inkml:trace>
  <inkml:trace contextRef="#ctx0" brushRef="#br0" timeOffset="34858.19">30080 4432 18431 0,'0'0'1632'0,"0"0"-1312"0,0 0-320 0,0 0 0 16,0 0 1328-16,0 0 192 0,0 0 32 0,0 0 16 15,-9 10 64-15,0 1 16 0,-5-3 0 0,0 5 0 16,-4-1-400-16,-1 5-80 0,-4 2-16 0,-1 4 0 16,0-2-656-16,0 5-144 0,-3-1-32 0,4-1 0 15,0 0-192-15,6 1-128 0,-1-5 128 0,4-2-128 16,4 0 128-16,5-3-128 0,2-5 128 0,4 0-128 15,-1-10-128-15,11 9-112 0,3 0-16 0,5-8 0 16,3-2-448-16,5-2-80 16,1-5-32-16,3 0 0 0,0-4-1904 15,1 2-384-15,-1-4-80 0</inkml:trace>
  <inkml:trace contextRef="#ctx0" brushRef="#br0" timeOffset="35224.62">30189 4639 23039 0,'0'0'1024'0,"0"0"192"0,14 6-960 0,4 2-256 15,4-3 0-15,6 0 0 0,3 1 640 0,4-3 64 16,2-3 32-16,2-3 0 0,2-3-128 0,-2-2-32 16,-1-6 0-16,0 0 0 0,0 0 128 0,-1 0 0 15,-2-1 16-15,-2 2 0 0,-2-1-16 0,-1 4 0 16,-5-2 0-16,-1 3 0 0,-1-2-208 0,-4 5-48 0,-5-3-16 0,-4 3 0 15,-3-3-160-15,-7 9-16 0,-2-9-16 0,-4-1 0 16,-5 4 80-16,-2-1 0 0,-1 1 16 0,-4 5 0 16,-2 3-144-16,-3 6-48 0,-4 1 0 0,-1 6 0 15,-1 4-144-15,0 3 0 0,0 3 0 0,1-1-176 16,1 4 176-16,3-4 0 0,2 0 0 0,6 2-128 16,3-5 128-16,4 1 0 0,5-4-144 0,4 0 144 15,4-1 0-15,5-1-176 0,2-4 176 0,2-4-128 16,1-2 128-16,4-2 0 0,1-4 0 0,2-1-128 15,4 0-160-15,0-3-32 0,-1 0 0 0,2-1 0 32,-1 0-672-32,2-3-144 0,1 3-16 0,1 1-8528 0,1 2-1712 0</inkml:trace>
  <inkml:trace contextRef="#ctx0" brushRef="#br0" timeOffset="35626.32">31144 4726 18431 0,'-19'20'816'0,"7"-4"160"0,1 3-784 0,-1-1-192 15,4 1 0-15,-3 0 0 0,4-1 1328 0,2 1 208 16,1-3 64-16,1-2 0 0,2-5-896 0,1-9-192 16,4 9-16-16,-4-9-16 0,0 0 288 0,13 2 64 15,1-4 16-15,0-3 0 0,2-4-336 0,2 0-64 16,1-2 0-16,0-2-16 0,-1-1 0 0,2 0 0 15,-3-2 0-15,0-2 0 0,1-2 128 0,0-3 16 0,-1-1 16 0,0 1 0 16,1-3-80-16,0 0 0 16,0-7-16-16,1-3 0 0,1-3-176 0,-2-7-16 0,0 1-16 0,0-8 0 15,-1-9-96-15,1-2-32 0,-3-2 0 0,2-1 0 16,-1 3-160-16,0 2 160 0,-2 8-160 0,-4 10 160 16,-3 7-160-16,-1 9 0 0,-3 8 144 0,-3 7-144 15,-2 5 192-15,2 8-16 0,-10 3-16 0,-4 10 0 16,-5 2-160-16,-2 9 0 0,0 3 0 0,-4 10 0 15,0 7 0-15,0 6-144 0,-2 3 144 0,3 6 0 16,2 2-144-16,4 5 144 0,4 2 0 0,4 1-144 16,3 1-80-16,7-7-16 0,2-4 0 0,5-1 0 15,1-3-464-15,5-7-80 0,-1-3-32 0,2-5-9744 16,3-3-1968-16</inkml:trace>
  <inkml:trace contextRef="#ctx0" brushRef="#br0" timeOffset="36408.9">27093 6533 26719 0,'-4'7'2368'0,"1"3"-1888"15,5 3-480-15,3-4 0 0,2 0 0 0,4-1-256 16,5-1 16-16,6 1 16 0,7-6 224 0,4-4 0 16,4-6 0-16,1-2 0 0,0-4 496 0,3-4 32 0,-1-3 16 0,2-6 0 15,2-2-192-15,-2-4-32 0,-4 0-16 0,-1-2 0 16,-2 0-96-16,-6-1-16 0,-3 1 0 0,-6-1 0 16,-6-2-32-16,-4 1-16 0,-6 1 0 0,-4 7 0 15,-4 8 176-15,-3 7 48 0,-4 5 0 0,0 9 0 16,-3 0 80-16,-5 10 0 0,-6 10 16 0,-6 6 0 15,-2 8-272-15,1 8-48 0,0 5-16 0,2 5 0 16,-1 1-128-16,3 3 0 0,4 4 0 0,5 2 0 16,3-4 0-16,8-5 0 0,3-5 0 0,4-7 0 15,5-3 0-15,3-4 0 0,5-6 0 0,3-6 0 16,4-6 0-16,4-5-144 0,2-5 144 0,5-6 0 16,1-6-416-16,2-3 32 0,3-8 0 0,1-4-14112 15</inkml:trace>
  <inkml:trace contextRef="#ctx0" brushRef="#br0" timeOffset="36759.26">28080 6134 18431 0,'-6'11'1632'0,"-2"6"-1312"15,2 4-320-15,1 7 0 0,2 6 2880 0,1 3 496 16,-1 7 96-16,3 1 32 0,0 4-2832 0,2-2-672 16,-1 1 0-16,0-4 0 0,0 0 384 0,3-8 32 0,0 0 0 0,0-3 0 15,0-2-48-15,0-3-16 0,-2 0 0 0,2-7 0 16,0-2-32-16,-1-4 0 0,1-4 0 0,3-2 0 16,-7-9 48-16,0 0 0 0,9 1 0 0,1-4 0 15,-1-6 272-15,0-5 64 0,-1-5 16 0,3-6 0 16,0-6-16-16,2-8 0 0,2-9 0 0,3 1 0 15,2-3-384-15,4 3-64 0,2 5-32 0,3 3 0 16,-1 3-224-16,1 3 0 0,0 0 0 0,2 5 0 16,-1 3 0-16,2 4-128 0,1 3 128 0,2 6 0 15,0 3-208-15,-1 0 64 0,-2 4 16 0,1 2 0 16,-2 0-1792-16,-3-1-336 16,-5 1-80-16</inkml:trace>
  <inkml:trace contextRef="#ctx0" brushRef="#br0" timeOffset="37180.8">29454 6085 26719 0,'0'0'2368'0,"-10"13"-1888"0,3 0-480 0,-3 4 0 15,-1 4 352-15,0 3-32 0,-2-1 0 0,-2 5 0 16,-2 0 208-16,2 5 48 0,-3 4 0 0,4 1 0 16,0 1 80-16,2 3 32 0,0-2 0 0,2 0 0 15,0 1-288-15,1-4-48 0,0-4-16 0,0-4 0 16,3-5 48-16,-2-1 16 0,3-5 0 0,1-5 0 15,3-3 368-15,1-10 64 0,0 0 0 0,0 0 16 16,0 0-80-16,0 0-32 0,8-10 0 0,3-6 0 16,1-8-48-16,0-2-16 0,2-8 0 0,3-2 0 15,1-8-352-15,2 0-64 0,2-8 0 0,-1 1-16 16,1 3-240-16,3 4 144 0,1 8-144 0,-1 1 128 16,-2 5-128-16,1 4 0 0,-1 6 0 0,0 1 0 15,0 2-192-15,-3 3 48 0,-1 3 0 0,-1 3 0 16,0-2-2336-16,-3 4-464 0,-1 1-80 15</inkml:trace>
  <inkml:trace contextRef="#ctx0" brushRef="#br0" timeOffset="37743.17">30443 6123 22111 0,'0'0'1968'0,"-11"-1"-1584"0,-3 0-384 0,3 0 0 16,0-1 1520-16,1 2 208 0,0 0 64 0,0 3 0 16,-3-2-1616-16,3 3-320 0,0 1-64 0,0 3-16 15,0-2 432-15,-1 7 96 0,4 2 16 0,-3 3 0 16,-1 0 144-16,2 3 48 0,-1 7 0 0,1 1 0 15,1 4-128-15,-1 4-32 0,0 1 0 0,0 1 0 16,1 0-32-16,4-3-16 0,1-3 0 0,0 0 0 0,3-3 144 0,3-4 16 16,2-4 16-16,2-2 0 0,3-4 32 0,3-5 0 15,0 0 0-15,2-6 0 0,3-3 128 0,1-3 16 16,0-4 16-16,4-5 0 0,2-4 32 0,1-7 0 16,-3 0 0-16,0-3 0 0,-1-7-256 0,0-3-64 15,-3-3 0-15,-2-4 0 0,-5-6-16 0,-2 0-16 16,-2-4 0-16,-3 2 0 0,-1 8-208 0,-1 6-144 15,-5 3 192-15,-2 10-192 0,1 4 0 0,-2 4-176 16,-1 8 0-16,-4 1 0 16,-7 2-960-16,0 6-192 0,0 3-32 0,-2 1-16 15,-2 3-2016-15,-2-3-416 0</inkml:trace>
  <inkml:trace contextRef="#ctx0" brushRef="#br0" timeOffset="38076.89">30898 6014 30111 0,'-6'26'1344'0,"2"-2"256"0,1 4-1280 0,3 6-320 0,0 3 0 0,1 6 0 15,0-2 480-15,-1 1 32 0,0-3 0 0,0-1 0 16,-1-6 176-16,0-4 32 0,-3-4 16 0,1-4 0 15,-1-3 272-15,2-3 48 0,-2-1 16 0,3-3 0 16,1-10-176-16,0 0-48 0,0 0 0 0,0 0 0 16,0 0-224-16,0 0-48 0,6-8-16 0,3-5 0 0,1-4-96 0,0-6-16 15,-1-3 0-15,3-7 0 0,3-5-112 0,-1-1-16 16,2 1-16-16,2 2 0 0,3 2-304 0,-2 3 0 16,2 3 0-16,2 5 0 0,0 2 0 0,2 3 0 15,2 4 0-15,2 3 0 0,3 4 0 0,-1 3 0 16,2 1-144-16,0 6 144 15,-2 0-992-15,3 1-112 0,-4 1-32 0,1 2-11792 16,-3 0-2368-16</inkml:trace>
  <inkml:trace contextRef="#ctx0" brushRef="#br0" timeOffset="39361.19">14326 12597 23439 0,'0'0'1024'0,"0"0"240"0,-9-4-1008 0,9 4-256 15,-9 1 0-15,9-1 0 0,0 0 128 0,-8 8-128 16,1 1 176-16,3 5-176 0,0 4 448 0,0 1-32 16,0 0 0-16,3 6 0 0,-3 8 416 0,2 5 64 15,-1 6 32-15,1 1 0 0,0 6-352 0,0 5-64 16,-1 0 0-16,-2 3-16 0,1-2-304 0,-2 0-48 16,-2 4-16-16,1-3 0 0,-1-4-128 0,2-6 128 0,-1-2-128 15,1-5 128-15,1-10 16 0,0-1 0 0,1-8 0 0,-2-4 0 16,2-8 32-16,0-1 0 0,4-9 0 0,0 0 0 15,0 0-400-15,-8-3-80 0,1-8-16 0</inkml:trace>
  <inkml:trace contextRef="#ctx0" brushRef="#br0" timeOffset="39599.3">13601 13307 7359 0,'-22'-1'656'0,"11"1"-528"0,-2 0-128 0,4 0 0 16,9 0 2624-16,0 0 480 0,0 0 96 0,2 9 32 15,3 3-1008-15,5-1-208 0,1 0-32 0,7 2-16 16,5-1-416-16,1-4-80 0,5 3 0 0,3-2-16 16,5-2-336-16,5-2-64 0,5-1-16 0,5 1 0 0,2 2-400 0,4-2-64 15,-1 1-32-15,2 4 0 0,-2-5-336 0,-5 4-64 16,-5-1-16-16,-6-1 0 0,-6 0-128 15,-4-2 0-15,-6 1 0 0,-3 1-176 16,-6-1-352-16,-3-1-80 0,-13-5-16 0,0 0 0 16,0 0-2128-16,0 0-416 0</inkml:trace>
  <inkml:trace contextRef="#ctx0" brushRef="#br0" timeOffset="40212.05">13068 11562 16575 0,'-25'-5'1472'0,"7"4"-1168"0,0-2-304 0,3 1 0 0,1-3 384 0,3 1 0 15,1 1 16-15,2 2 0 0,8 1 240 0,-8-1 32 16,1-4 16-16,7 5 0 0,0 0 80 0,0 0 0 16,0 0 16-16,0 0 0 0,0 0 16 0,0 0 0 15,0 0 0-15,0 0 0 0,-3-8-224 0,3 8-64 16,0 0 0-16,5-9 0 0,2-1-288 0,1 1-64 16,6-2-16-16,0-2 0 0,3 4-144 0,3-1 0 15,3 4 0-15,0-3 0 0,0 1 0 0,1 3 0 16,2 2 0-16,-4 7 0 0,-1 0 0 0,-3 2-144 0,-4 7 144 0,-4 4 0 15,-1-1-144-15,-4 5 144 0,-4-1 0 16,-5 9-144-16,-5 2 144 0,-3 2 256 0,-5 0-64 0,-5 0-16 16,-6-1 160-16,0-6 48 0,-1 0 0 0,1-3 0 15,-1-6 336-15,4-1 80 0,3-7 16 0,4-1 0 16,4-5-112-16,4-2 0 0,4-2-16 0,3-5 0 16,3-6-320-16,3-2-64 0,3-4-16 0,3-1 0 15,2-1-288-15,2 2 160 0,1-2-160 0,4 3 128 16,0 1-320-16,-1 4-64 0,-1 3 0 0,0 3-16 31,1 1-304-31,-2 2-48 0,0 2-16 0,-1 2-9584 0,-1 3-1920 0</inkml:trace>
  <inkml:trace contextRef="#ctx0" brushRef="#br0" timeOffset="41146.69">27037 8444 32879 0,'0'0'1456'0,"5"16"304"0,-1-4-1408 0,3 11-352 16,2 3 0-16,1 4 0 0,2-1 0 0,1 3 0 15,-2 1-192-15,2 0 64 0,-2-4-16 0,-1-2 0 16,-1 1 0-16,-2-5 0 16,-1 0-2048-16,-2-1-416 0,-4-3-80 0</inkml:trace>
  <inkml:trace contextRef="#ctx0" brushRef="#br0" timeOffset="41529.99">27961 8287 29999 0,'0'15'1328'0,"0"-1"272"0,-1 5-1280 0,-1 4-320 0,2 5 0 0,0-1 0 16,0 4 192-16,-1-3-48 0,-1 2 0 0,-2-2 0 16,1-6-16-16,-2-3-128 0,-1 1 192 0,1-4-64 15,-3-2 32-15,-1-6 0 0,3-1 0 0,-2-2 0 16,1-2 128-16,7-3 32 0,0 0 0 0,0 0 0 16,-4-12 16-16,4 1 16 0,5-5 0 0,2-6 0 15,4-6-176-15,1-1-48 0,5-1 0 0,1-3 0 0,1 2-128 16,4 0 0-16,2 4 144 0,3 5-144 0,1 3 496 0,2 3 16 15,-3 4 16-15,2 5 0 0,2 2 144 0,-3 10 32 16,-2 2 0-16,-2 7 0 0,-1 1-512 0,-6 5-192 16,-5 7 128-16,-2 3-128 0,-4 5 0 0,-2-1 0 15,-5 3 0-15,-4 0 0 0,-1 1-176 0,-1 1-112 16,-3 3-32-16,2-1 0 16,2-6-2000-16,-2 1-416 0,2-4-80 0</inkml:trace>
  <inkml:trace contextRef="#ctx0" brushRef="#br0" timeOffset="42231.79">26685 9953 28559 0,'-8'4'2544'0,"0"2"-2032"16,2 1-512-16,1 5 0 0,1 2 704 0,2 4 32 15,-2 2 16-15,1 3 0 0,2 4-592 0,-1 0-160 16,-1 5 0-16,-1-1 0 0,-1-3 0 0,-1 3 128 16,-3-1-128-16,0 0 0 0,-1 0 0 0,0-1 144 15,-3-1-144-15,0 0 0 0,0-6 240 0,2-2-64 16,0-2-16-16,2-3 0 0,2-6 96 0,7-9 32 15,0 0 0-15,0 0 0 0,0 0 96 0,9-9 32 16,3-7 0-16,3-7 0 0,3-10-16 0,3-3 0 16,5-3 0-16,4-3 0 0,5-1-224 0,0 3-48 0,-1-1-128 0,-2 8 192 15,-1 4-192-15,-6 5 0 0,-3 6 0 16,-3 4 0-16,-3 2 0 0,-2 8-128 0,-1 4 128 0,-4 4-160 16,0 7-96-16,-4 2-32 0,-3 5 0 0,1 4 0 31,-4 3-96-31,-2 6-32 0,-3 2 0 0,-3-1 0 0,0 0 16 0,-4 1 0 0,-1-1 0 0,2-2 0 15,-1-2 272-15,2-2 128 0,-1-7-128 0,4-7 128 16,2-1 304-16,6-11 144 0,0 0 16 0,5-12 16 16,3-4 96-16,2-6 32 0,4-3 0 0,4-7 0 15,2-5-368-15,4-4-80 0,2-6-16 0,2 5 0 16,1 0-144-16,0 7 0 0,-1 7 0 0,-1 4 0 16,1 6 0-16,-3 8 0 0,-2 3 0 0,-3 7 0 15,-3 7-192-15,-3 7 192 0,-1 6-192 0,-6 4 192 16,-3 5-288-16,-3 2 64 0,-2 2 16 0,-3 4 0 0,-2 1 16 0,-3 3 16 15,-1-2 0-15,0 2 0 16,-1 2-336-16,1-2-64 0,5-5 0 0,4 0-16 16,5-4-1856-16,5-8-368 0,3-4-80 0</inkml:trace>
  <inkml:trace contextRef="#ctx0" brushRef="#br0" timeOffset="42863.32">27629 10362 28559 0,'0'0'2544'0,"-6"9"-2032"15,1-4-512-15,5-5 0 0,0 0 400 0,6 14-16 16,6-3 0-16,4-3 0 0,4-4 336 0,7-2 64 15,5-5 16-15,2-2 0 0,3-8-160 0,-1-2-16 16,0 0-16-16,1-3 0 0,0-2-352 0,-2-1-80 16,-5-2-16-16,-1 0 0 0,-6 2-160 0,-1 1 0 15,-4-1 0-15,-3 2 128 0,-6-2-128 0,-7 3 0 16,-6 4 0-16,-4-2 0 0,-8 4 256 0,-2 5-48 0,-4 7 0 0,-4 4 0 16,-4 6 144-16,0 6 32 0,-1 1 0 0,-4 8 0 15,-4 4-192-15,0 3-48 0,-2 1 0 0,1 2 0 16,6 0-144-16,6-1 0 0,5 0 0 0,7-2 0 15,4-7 0-15,9 1 0 0,4-3-144 0,6-6 144 16,6-3-192-16,9-3 0 0,7-2 16 0,4-4 0 31,3-5-1168-31,2-3-224 0,1-6-48 0,-2-4-13440 0</inkml:trace>
  <inkml:trace contextRef="#ctx0" brushRef="#br0" timeOffset="43214.49">28743 10164 21183 0,'-2'-7'1888'0,"-1"-2"-1504"16,1 4-384-16,2 5 0 0,-5-6 1296 0,5 6 192 16,-11-2 48-16,1 6 0 0,-3-2-336 0,-4 6-64 15,-2 6-16-15,-1 4 0 0,-3 2-320 0,-2 3-64 16,-3 4-16-16,-2-1 0 0,4 2-288 0,2 3-64 15,1-3-16-15,4 1 0 0,1-5-224 0,4 0-128 16,4-3 128-16,3-4-128 0,4-5 176 0,3-12-48 16,0 0 0-16,8 10 0 0,3-4 144 0,0-6 32 15,3-5 0-15,0-4 0 0,3-1 16 0,2-6 16 16,1-3 0-16,0 1 0 0,-1-1-80 0,0 1 0 0,-2 1-16 0,-1 6 0 16,-4 5-112-16,-1 2-128 0,-11 4 176 0,13 4-176 15,-4 5 0-15,0 6 0 0,-3 5 0 0,2 3 0 16,-1-1 0-16,1-2 0 0,0 2 0 0,1 2 0 31,2-1-1136-31,2-4-176 0,5-2-32 0,-1 1-9296 0,8-4-1856 0</inkml:trace>
  <inkml:trace contextRef="#ctx0" brushRef="#br0" timeOffset="43666.99">29846 9947 5519 0,'-14'1'496'0,"-1"0"-496"16,1 2 0-16,-3 2 0 0,-1 5 5424 0,1 3 976 16,-2-2 208-16,-2 5 48 0,-2 1-5184 0,-1 5-1024 15,-1 0-192-15,-1 0-64 0,6 1-64 0,1 1-128 16,2 1 176-16,3-4-176 0,2 1 0 0,4 2 0 16,4-4 0-16,3 1 0 0,4-2 224 0,3 0-64 0,4-1-16 0,4-1 0 15,1 1 112-15,3 1 0 0,2 2 16 0,3-2 0 16,-1-2-272-16,0 0 0 0,-1-1 128 0,-3 1-128 15,-4-2 224-15,-4 2-16 0,-3-5 0 0,-5 2 0 16,-4 3 368-16,-5-2 64 0,-3-1 0 0,-4 0 16 16,-5-1-64-16,-5 1-16 0,-2 0 0 0,-3-3 0 15,-1-3-368-15,-2-2-80 0,-1 1 0 0,-2-4-128 16,0-3 0-16,2 0-320 0,0-1 32 0,9-1 16 31,5-2-3200-31,2-3-640 0,-3-1-128 0,11-3-32 0</inkml:trace>
  <inkml:trace contextRef="#ctx0" brushRef="#br0" timeOffset="43970.61">30054 10277 25791 0,'0'0'2304'0,"-5"16"-1856"16,2 1-448-16,1 4 0 0,0 0 1312 0,2 3 160 15,-2 3 48-15,2 1 0 0,0 4-1120 0,4-5-208 16,-2-2-64-16,3-5 0 0,0-2 144 0,2-3 32 16,2-3 0-16,1-1 0 0,2-6 208 0,2-1 32 15,1-4 16-15,0-4 0 0,-1-3 336 0,2-3 80 16,0-6 16-16,2 0 0 0,0-2-48 0,-2-4-16 16,-1-2 0-16,1-6 0 0,-2-2-224 0,0 1-64 0,-4-3 0 0,0 0 0 15,-2-3-288-15,-1 3-64 0,0 2-16 16,0 8 0-16,0 2-272 0,0 6 0 0,1 3-208 0,-2 1 80 31,-6 12-432-31,0 0-80 0,8-5 0 0,-8 5-16 16,0 0-2112-16,6 10-432 0,-1-1-64 0</inkml:trace>
  <inkml:trace contextRef="#ctx0" brushRef="#br0" timeOffset="44298.11">30710 10009 26655 0,'-6'22'1184'0,"1"-8"240"0,0 5-1136 0,0 6-288 0,-2 1 0 0,1 5 0 16,-2 4 512-16,1 0 64 0,0 1 0 0,1-1 0 0,0-2 144 0,1 1 48 16,0-3 0-16,1 0 0 0,0-3-368 0,0-5-64 15,0-2-16-15,2-4 0 0,-1-5 336 0,2-4 64 16,0 1 16-16,1-9 0 0,0 0 176 0,0 0 48 15,0 0 0-15,7-14 0 0,2-2-192 0,3-5-16 16,-1-7-16-16,3 0 0 0,1-5-96 0,2-1 0 16,-1 0-16-16,3-2 0 0,3 2-496 0,1 3-128 15,-1 3 0-15,2 5 0 0,1 0 0 0,-1 7 0 16,-1 4 0-16,-1 1 0 0,-2 3-192 0,-1 2 32 16,-2 3 16-16,-3 5 0 15,-2 0-1280-15,0 3-256 0,1-1-48 0,-3 3-9984 0,-10-7-1984 16</inkml:trace>
  <inkml:trace contextRef="#ctx0" brushRef="#br0" timeOffset="44982.29">31159 10212 26719 0,'0'0'2368'0,"0"0"-1888"0,12 3-480 0,1-4 0 0,4-2 1600 0,2-2 208 16,0 0 48-16,0-1 16 0,-1-5-1152 0,0 1-224 15,-4-5-48-15,-1 0-16 0,-5-3-32 16,3 1 0-16,-4-2 0 0,-2 2 0 0,-3 0-176 0,-4 3-32 15,0-1-16-15,-3 6 0 0,-3 0-176 0,-2 7 0 16,-3 3 144-16,-2 5-144 0,-3 2 0 0,-1 7 0 16,-3 5 0-16,1 8-128 0,-2 2 128 0,1 3 0 15,3 2 0-15,4 1-128 0,1-2 128 0,5 0 0 16,5-3 0-16,4-3-128 0,4 0 128 0,4-8-128 16,4-2 128-16,6-4-128 0,4-6 128 0,3-6-208 15,2-4 80-15,1-6 128 0,1-7-336 0,0-3 48 16,1-2 16-16,-2-5 0 15,-3 0-464-15,-1-3-96 0,-2 1 0 0,-3-1-16 16,-4 3 320-16,-1 3 64 0,-5 3 16 0,-1 4 0 0,-3 4 448 0,-5 11-144 0,0 0 144 0,0 0 0 16,0 0 0-16,-9 14 0 0,-3 1 0 0,2 3 0 15,1 2 416-15,-1-1 16 0,0 1 0 0,1 1 0 16,3-2 336-16,-1-1 80 0,4-2 16 0,0-1 0 16,2 1 144-16,-1 0 16 0,2-2 16 0,3-4 0 15,-3-10-512-15,6 12-96 0,3-6-32 0,3 0 0 16,0-4-240-16,4-6-160 0,1-4 192 0,3 1-192 15,0-6 128-15,0-2-128 0,-1-2 0 0,-1 3 0 16,0-2 0-16,-3 5 0 0,-1 0 0 0,-1 6 0 16,-2 0 128-16,-1 5-128 0,-10 0 0 0,11 6 0 15,-4 2 128-15,0 5-128 0,-1 2 192 0,-5 0-192 0,2 0 160 16,-2 3-160-16,3 0 128 0,1-4-128 0,1-3 128 16,1 1-128-16,2-5 128 0,-1 1-128 0,4-5 208 0,2-2-32 15,1-4-16-15,2-2 0 0,-1 0-32 0,2-1 0 16,1-6 0-16,3 1 0 0,0-2-128 0,1-2 0 15,-1-2 0-15,-2 0 0 0,-2 1 0 0,-1 1-176 16,-3 0 48-16,0 3 0 16,-4-2-1408-16,1 4-288 0,-1 3-48 0</inkml:trace>
  <inkml:trace contextRef="#ctx0" brushRef="#br0" timeOffset="45190.35">31852 9417 46991 0,'0'0'2080'0,"0"0"432"0,0 0-2000 0,0 0-512 0,0 10 0 0,0-1 0 15,0 2 0-15,0 1-208 0,0-12 16 0,-1 9 0 31,1-9-1584-31,-7 6-304 0,0-2-64 0</inkml:trace>
  <inkml:trace contextRef="#ctx0" brushRef="#br0" timeOffset="46133.51">26099 11961 24191 0,'0'0'1072'0,"0"0"208"0,0 0-1024 0,0 0-256 0,0 0 0 0,0 0 0 16,6 11 704-16,-3 0 64 0,-3-11 32 0,-3 14 0 15,-2-1-160-15,-1 3-16 0,-7 2-16 0,-1 4 0 16,-4 3 48-16,-2 3 16 0,-4 6 0 0,-6 7 0 16,-4 2-256-16,-1 7-48 0,-2 1-16 0,-1 5 0 0,-2 2-352 15,1 2 144-15,-2 0-144 0,2-5 0 16,2 0 0-16,5-3 0 0,5-7 0 0,6-2 0 0,5-4 160 0,5-3-160 15,7 0 128-15,4-5-128 0,5-5 128 0,5-3-128 16,6-4 128-16,5-2-128 0,7-3 0 0,4-1 0 16,2-1 128-16,3-6-128 15,0-5-1536-15,0-1-320 0</inkml:trace>
  <inkml:trace contextRef="#ctx0" brushRef="#br0" timeOffset="46699.5">26403 12414 17503 0,'0'0'768'0,"0"0"176"0,0 0-752 0,-3-9-192 16,3 9 0-16,0 0 0 0,0 0 1968 0,-3-8 352 16,3 8 80-16,0 0 16 0,0 0-1200 0,0 0-256 15,0 0-32-15,0 0-16 0,0 0-336 0,0 0-64 16,0 0 0-16,0 13-16 0,0 0-304 0,2 5-64 15,3 6-128-15,1-3 192 0,3 4-48 0,2 2-16 16,5 1 0-16,0 3 0 0,2 1-128 0,1 1 0 0,-1-1 144 0,0-1-144 16,1 0 0-16,-1 1 144 0,-1-8-144 15,0 1 0-15,3-1 0 0,-2-5 0 0,-3-1 0 0,1-1 0 16,-1-2-240-16,-1-4 0 0,-3 3 0 0,-1-1 0 31,-1-4-400-31,0 0-64 0,-9-9-32 0,12 4-8144 0,-2-2-1616 0</inkml:trace>
  <inkml:trace contextRef="#ctx0" brushRef="#br0" timeOffset="46983.13">26893 12395 11967 0,'0'0'528'0,"-6"-9"112"0,1 1-512 0,5 8-128 0,-5-3 0 0,5 3 0 0,0 0 3872 0,-8 3 736 16,8-3 160-16,-9 8 32 0,2 2-3184 0,-4 4-624 15,2 0-128-15,-1 6-32 0,-2 2-144 0,-1 2-48 16,0 7 0-16,-2-3 0 0,0 2-128 0,-1 2-48 16,-1 4 0-16,0 2 0 0,1 2-144 0,0 2-16 15,2-2-16-15,3-3 0 0,2-1-288 0,1 0 0 16,2-2 128-16,1-2-128 0,2-6 0 0,2-2 0 15,-1-3 0-15,0-3 0 0,0-5-144 0,2-1-96 16,0 1-16-16,0-3 0 16,0-10-416-16,0 0-96 0,0 0 0 0,0 0-16 15,14-1-1776-15,-2-5-368 0</inkml:trace>
  <inkml:trace contextRef="#ctx0" brushRef="#br0" timeOffset="47330.89">27075 12892 27647 0,'-6'14'2448'0,"2"1"-1952"16,0 5-496-16,0 7 0 0,0 0 896 0,1 3 96 16,-1 2 16-16,0 0 0 0,-1 0 208 0,0-3 32 15,-2-1 16-15,5-5 0 0,-2 0-640 0,4-3-128 16,-3-1-32-16,2 0 0 0,1-5-464 0,3-3 0 15,2-2-208-15,-5-9 64 16,10 7-2400-16,3-7-464 0</inkml:trace>
  <inkml:trace contextRef="#ctx0" brushRef="#br0" timeOffset="49056.87">27502 12547 21711 0,'0'0'960'0,"0"0"192"0,0 0-912 0,0 0-240 0,0 0 0 0,0 0 0 15,0 0 1040-15,0 0 176 0,0 0 16 0,-2 14 16 16,-2-1-592-16,2 2-112 0,1 7-32 0,1 1 0 16,-1 1-192-16,1 1-64 0,0 7 0 0,1-3 0 15,0 3-128-15,1 0-128 0,-1-2 192 0,0-2-192 16,1 2 144-16,-2-5-144 0,-2 4 0 0,2-6 144 16,0-2-144-16,2-2 160 0,0-3-160 0,2-2 160 15,-4-14-320-15,1 13-64 0,-1-13-16 0,0 0 0 16,0 0-1504-16,0 0-304 0</inkml:trace>
  <inkml:trace contextRef="#ctx0" brushRef="#br0" timeOffset="49207">27364 12758 27647 0,'0'0'2448'0,"0"0"-1952"15,0 0-496-15,13-3 0 0,4 0 624 0,2 2 16 16,0 1 16-16,8 0 0 0,2 0-272 0,-1 0-48 15,3-2-16-15,-1-1 0 16,-1-1-1472-16,4 0-320 0,2 0-48 0</inkml:trace>
  <inkml:trace contextRef="#ctx0" brushRef="#br0" timeOffset="49672.95">28459 12491 9215 0,'0'-16'400'0,"0"16"96"0,-1-9-496 0,1 9 0 0,-3-13 0 0,3 13 0 16,-3-9 3776-16,3 9 640 0,0 0 144 0,-13-3 32 15,-1 1-2976-15,-4 4-592 0,-1 3-112 0,-1 1-16 16,-4 6-224-16,-3 0-32 0,-5 1-16 0,0 2 0 15,1 2-224-15,1-1-32 0,2 2-16 0,4 1 0 0,4-1-224 16,3 0-128-16,3-3 160 0,4 1-160 16,1-2 128-16,4 2-128 0,3-2 0 0,0 1 0 0,2 3 0 15,5-3 0-15,7-2 0 0,1-1 0 0,3 2-192 0,4-1 32 16,3-3 0-16,1 3 0 0,1-2 160 0,0 1 0 16,-1 1 0-16,-2-1 0 0,-4-3 0 0,-3 1-128 15,-5-3 128-15,-10-7 0 0,4 10 0 0,-4-10 0 16,-4 7 0-16,-2 5 0 0,-4-3 0 0,-1 2 0 15,-3-3 0-15,0 2 0 0,-3-5 0 0,0 5 0 16,1 0 0-16,2 2 0 0,-2-4 0 0,4 2 0 16,4-1 0-16,3 2 0 0,1 2 0 0,4-2 0 15,0 2 0-15,5 2-128 0,1 0 128 0,3 2 0 16,2 1 0-16,1-2-128 0,2 1 128 0,-1-3-128 0,1 0 128 16,-3 0-128-1,-2-3-384-15,-2-1-64 0,-4 3 0 0,-3-13-16 16,0 0-608-16,0 0-112 0,0 0-32 0</inkml:trace>
  <inkml:trace contextRef="#ctx0" brushRef="#br0" timeOffset="50008.62">28646 13090 20271 0,'0'0'896'0,"0"0"192"0,0 0-880 0,8 8-208 15,-8-8 0-15,5 12 0 0,0 2 1504 0,0 3 256 16,-3-4 48-16,0 3 16 0,-4 1-784 0,1 2-144 15,-1 5-48-15,-3 0 0 0,-3-1-352 0,0 0-80 16,-1-2-16-16,3 0 0 0,-3-1-224 0,2-2-48 16,0 0-128-16,3-2 192 0,1-2-192 0,0-2 0 15,0-1 0-15,3 1 0 16,0-12-1872-16,0 0-320 0,0 0-64 0,0 0-16 0</inkml:trace>
  <inkml:trace contextRef="#ctx0" brushRef="#br0" timeOffset="50445.13">29291 13091 23951 0,'0'0'2128'0,"0"0"-1696"15,0 0-432-15,1 11 0 0,1 0 544 0,0 4 32 16,-1 3 0-16,-1 1 0 0,-1 0-128 0,-3 4 0 16,0 4-16-16,-1-3 0 0,-3 4-288 0,-1-4-144 15,-3 1 160-15,-1 1-160 0,-2-2 0 0,-2-2 0 0,-2-2 0 0,1-5 0 31,2-1-384-31,3-1-64 0,-1-5 0 0,3-2-7504 0,-1-5-1504 0</inkml:trace>
  <inkml:trace contextRef="#ctx0" brushRef="#br0" timeOffset="50726.48">29798 12334 24879 0,'0'0'2208'0,"0"0"-1760"0,0 0-448 0,-7 9 0 0,4 2 960 0,1 2 96 15,2 2 32-15,2 7 0 0,1 6-784 0,1 2-160 16,-1 1-16-16,1 1-128 0,1-1 0 0,1 1 0 15,0 0 0-15,1 1 0 0,-1-1 0 0,0 2 0 16,1 2 0-16,-2 0-144 16,-1 0-1712-16,-2-2-352 0,1-1-64 0</inkml:trace>
  <inkml:trace contextRef="#ctx0" brushRef="#br0" timeOffset="50955.46">30002 12551 23951 0,'-25'24'1056'0,"8"-7"224"0,-2 2-1024 0,-2 3-256 0,-1 4 0 0,-2 1 0 16,-4 3 528-16,0 3 48 0,0 2 16 0,0-2 0 15,0 0-192-15,1 0-32 0,3 0-16 0,1 1 0 16,1 1-352-16,2-4-128 0,4-1 0 0,3-1 0 31,2-8-2080-31,4-1-416 0,0 2-64 0,7-6-32 0</inkml:trace>
  <inkml:trace contextRef="#ctx0" brushRef="#br0" timeOffset="51252.43">29857 13127 21183 0,'-12'-1'1888'0,"12"1"-1504"15,0 0-384-15,0 0 0 0,0 0 960 0,0 0 112 16,0 0 16-16,11 4 16 0,2-3-240 0,0-1-48 16,4 0-16-16,1-1 0 0,0-2-240 0,2 0-48 15,-1 0-16-15,-1 1 0 0,-1 2-112 0,-2 4-32 16,-1 0 0-16,-3 0 0 0,0 2-352 0,-11-6 144 16,6 13-144-16,-4 2 0 0,-4 3 192 0,-4 1-192 15,-3 1 192-15,-3 2-192 0,-3-2 512 0,0 2 0 16,-6-4 0-16,6-1 0 0,0 0 128 0,6-3 0 0,4 0 16 15,2 0 0-15,5-5-320 0,4 0-64 0,5-5-16 0,5-2 0 16,1-2-80-16,5-2-32 0,3-2 0 0,5-6 0 31,2-1-1008-31,-2-3-208 0,2 0-32 0,-2-2-14336 0</inkml:trace>
  <inkml:trace contextRef="#ctx0" brushRef="#br0" timeOffset="51551.91">30581 12372 21183 0,'0'0'1888'0,"0"0"-1504"16,0 0-384-16,-8 8 0 0,3 4 896 0,0-2 128 16,0 4 0-16,1 2 16 0,1-1-368 0,1 3-80 15,-1 3-16-15,2 2 0 0,1 1-80 0,0 2-32 16,3 7 0-16,-1-1 0 0,2-3-304 0,0 5-160 16,1 4 160-16,-3 3-160 0,0-2 0 0,-1 0 0 15,0-3 0-15,1-1 0 16,-2-2-1120-16,0-4-112 0,-2-1-32 0</inkml:trace>
  <inkml:trace contextRef="#ctx0" brushRef="#br0" timeOffset="51708.54">30461 12790 24879 0,'17'-2'2208'0,"-2"0"-1760"0,5 2-448 0,6-1 0 16,3 0 672-16,4 1 48 0,1 0 16 0,3 0 0 15,0-4-64-15,-1 0-16 0,-3-2 0 0,0-2-9200 16,0 1-1840-16</inkml:trace>
  <inkml:trace contextRef="#ctx0" brushRef="#br0" timeOffset="52029.08">31212 12489 23039 0,'0'0'2048'0,"0"0"-1648"0,0 0-400 0,-8 5 0 0,0 1 656 0,0-1 48 16,-2 3 16-16,0 1 0 0,-1-4-288 0,-3 5-64 15,-2 2-16-15,1-1 0 0,-1 1 32 0,-2-1 0 16,-1 4 0-16,0 2 0 0,-2 3 112 0,2 0 16 16,0 1 16-16,3-1 0 0,0 0 48 0,2 1 16 15,0 3 0-15,3 0 0 0,3-2-240 0,2-3-48 16,3 0-16-16,5-1 0 0,1-2-288 0,4-1 160 15,2-4-160-15,2 1 128 0,2 2-128 0,-3-1 192 16,2-4-192-16,-1 2 192 0,0-3-192 0,0 3 0 0,-5-4 144 16,-1 2-144-16,-5-9 0 0,4 7 128 0,-2 3-128 0,-2-3 0 15,0-7 0-15,0 0 0 0,0 0 0 0,-5 12 0 16,1-4-128-16,1-2-112 0,3-6-16 0,0 0 0 31,0 0-1984-31,0 0-384 0</inkml:trace>
  <inkml:trace contextRef="#ctx0" brushRef="#br0" timeOffset="52437.27">31298 12936 13295 0,'0'0'576'0,"0"0"144"0,0 0-576 0,0 0-144 16,0 0 0-16,0 0 0 0,7-3 1296 0,-7 3 240 15,0 0 32-15,0 0 16 0,0 0-304 0,0 0-64 16,0 0-16-16,0 0 0 0,0 0-272 0,-4 6-48 16,4-6-16-16,-5 10 0 0,5-10-288 0,-3 9-48 15,0 0-16-15,2-3 0 0,1-6-64 0,0 0-32 16,0 0 0-16,5 12 0 0,2-3-80 0,-1-1-16 15,-6-8 0-15,0 0 0 0,5 12-192 0,-2-2-128 16,-3-10 128-16,-1 14-128 0,-3-4 0 0,-1 2 0 16,-1 2 0-16,-3-3 0 0,-1-1 0 0,0 2 144 0,-2-2-144 0,0 3 0 15,-1-5 384-15,0 3-16 0,0-5-16 0,2 3 0 16,-1-3 0-16,4 2 0 0,8-8 0 0,0 0 0 16,-5 6-224-16,5-6-128 0,0 0 160 0,0 0-160 15,0 0-144-15,0 0-128 0,10 4-32 0,0-1 0 31,1 0-2288-31,2-3-464 0</inkml:trace>
  <inkml:trace contextRef="#ctx0" brushRef="#br0" timeOffset="53154.14">31589 13022 11967 0,'0'0'1072'0,"0"0"-864"16,0 0-208-16,0 0 0 0,0 0 1216 0,0 0 192 16,11 2 32-16,-11-2 16 0,12 1-304 0,-2 1-48 15,-10-2-16-15,10 3 0 0,-10-3 224 0,11 8 32 16,-11-8 16-16,11 10 0 0,-4 4-256 0,0 3-48 15,-4 2-16-15,1 1 0 0,-4 3-336 0,-1 1-64 16,-2 0 0-16,0 4-16 0,-6-2-368 0,-2 2-64 16,-1-5 0-16,-2 1-16 0,-3 0 16 0,1-4 0 0,-1-2 0 0,-1-3 0 15,2-1-48-15,-1-4 0 0,2 1 0 16,1-5 0-16,0 0-144 0,3 1-224 0,1-5 48 0,10-2-9760 16,-11 0-1968-16</inkml:trace>
  <inkml:trace contextRef="#ctx0" brushRef="#br0" timeOffset="53440.9">31863 13135 19343 0,'0'0'1728'0,"0"0"-1392"16,0 0-336-16,0 0 0 0,0 0 1904 0,14-4 304 16,3 3 64-16,3-2 16 0,3 0-1328 0,2-4-256 15,1 0-48-15,1-1-16 0,-1 2-800 0,0-1-160 16,-2-6-48-16</inkml:trace>
  <inkml:trace contextRef="#ctx0" brushRef="#br0" timeOffset="53603.49">32156 13035 18431 0,'0'0'1632'0,"0"0"-1312"0,0 0-320 0,10 0 0 0,-1 2 1872 0,1 0 304 16,0 1 64-16,0 1 16 0,2-1-896 0,-1 1-176 0,2-2-32 0,-6-1-16 15,1-1-944-15,1 1-192 0,0 0 0 0,0-1 0 32,0 2-496-32,0-1-64 0,-1 0-16 0</inkml:trace>
  <inkml:trace contextRef="#ctx0" brushRef="#br0" timeOffset="54538.9">31551 12582 12895 0,'0'0'576'0,"0"0"112"15,0 0-560-15,0 0-128 0,0 0 0 0,0 0 0 0,0-10 2080 0,0 10 384 16,0 0 80-16,0 0 16 0,-7-13-1184 0,3 6-224 16,-1 1-64-16,5 6 0 0,-10-1-208 0,0 1-48 15,0 1-16-15,-2 4 0 0,0-2-144 0,-2 1-32 16,-4 3 0-16,-2 2 0 0,-5-4-384 0,0 5-64 16,-2 1-32-16,2 2 0 0,-2 4 112 0,2 0 32 15,1-3 0-15,1-2 0 0,2 5 16 0,4-1 16 0,1 0 0 16,4-1 0-16,0 0-16 0,3-1 0 0,5-1 0 0,4 1 0 15,3 0-96-15,2 1-32 16,3 1 0-16,2-2 0 0,1 0-32 0,3-1-16 16,-1 0 0-16,2-2 0 0,2 1-144 0,-2 0 128 0,-2-3-128 0,-2 4 128 15,-1-7-128-15,-2 3 160 16,-4-2-160-16,-4-7 160 0,0 0-160 0,0 0 0 0,0 0 0 0,-3 10 0 16,-2-5 128-16,5-5-128 15,-10 5 128-15,4 0-128 0,-3 1 0 0,0 1 0 16,-3 0 128-16,4-1-128 0,-1 0 0 0,0 3 0 15,1 0 0-15,-1 2 0 0,3-1 0 0,1 4 0 16,2 3-176-16,3-1 176 0,1 0-176 0,5 0 176 0,2-1-208 0,3 1 80 16,-2-4-144-16,1 1-32 0,0 0 0 0,0-4 0 31,-1 1-256-31,-9-10-48 0,9 4-16 0,-9-4 0 16,0 0-320-16,0 0-64 0,0 0-16 0,0 0 0 0,0 0-1568 15,-5-6-320-15,-7-6-64 0,3 7-16 0</inkml:trace>
  <inkml:trace contextRef="#ctx0" brushRef="#br0" timeOffset="55002.4">31385 13174 10127 0,'0'0'448'0,"0"0"96"0,0 0-544 0,0 0 0 0,7 10 0 0,0-2 0 16,-7-8 3248-16,12 9 528 0,-1 0 128 0,-1 0 0 16,-10-9-2304-16,12 5-480 0,-12-5-96 0,13 8 0 0,-5-1-224 0,1-1-32 15,-9-6-16-15,0 0 0 0,8 12-192 0,-2-1-48 16,-2 1 0-16,-1-1 0 0,-3-11-192 0,0 14-64 15,0-14 0-15,-2 13 0 0,1-1-16 0,1 1-16 16,0-13 0-16,-2 13 0 0,-1-4-224 0,3-9 128 16,-4 10-128-16,4-10 0 0,0 0-144 0,0 0-128 15,0 0-32-15,0 0 0 16,0 0-2256-16,0 0-448 0</inkml:trace>
  <inkml:trace contextRef="#ctx0" brushRef="#br0" timeOffset="56506.47">28424 14631 17503 0,'-7'-22'1552'0,"7"3"-1232"16,-5-8-320-16,3 2 0 0,-1-3 1344 0,3 5 224 0,-1 4 32 0,1 1 16 15,1 0-560-15,2 2-112 0,-1 1-32 0,-1 2 0 16,1 1-464-16,0 4-112 15,-2 8-16-15,2-6 0 0,-2 6 48 0,0 0 0 0,0 0 0 0,0 0 0 16,0 0 144-16,0 0 16 0,0 0 16 0,3 9 0 16,0 4-64-16,-1 2-16 0,0 3 0 0,-1 4 0 15,-1 6-128-15,1 1-16 0,-1 1-16 0,-1 9 0 16,-2 8-32-16,1-2 0 0,-1 2 0 0,0 6 0 16,-3 1-272-16,3 5 0 0,-4 0 0 0,3 0 0 15,4-2 144-15,-2-1-144 0,2 0 0 0,2-1 144 0,-2-3-144 0,3-3 0 16,2 0 0-16,0-9 0 0,2-2 128 0,-1-2-128 15,0-3 128-15,1 0-128 0,-2-8 0 0,0 2 128 16,-1-3-128-16,2-5 0 0,-4-5 0 0,0 0-192 16,-2-2 0-16,0-3 16 15,0-9-640-15,0 0-128 0,0 0-16 0,0 0-13536 16</inkml:trace>
  <inkml:trace contextRef="#ctx0" brushRef="#br0" timeOffset="56790.22">27963 15646 22111 0,'0'0'1968'0,"0"0"-1584"15,0 0-384-15,8 13 0 0,4 2 2064 0,4 2 336 16,3-1 64-16,3 1 16 0,1-2-1200 0,3 2-224 16,4-6-48-16,1 2-16 0,2-1-528 0,-1 1-96 15,-4-4-32-15,0 1 0 0,-2-5-64 0,-1 0-16 16,-3 6 0-16,-2-6 0 0,0-2 256 0,-1 3 32 15,-1-3 16-15,0 0 0 0,-2-3 96 0,2 0 32 16,0-3 0-16,2-3 0 0,2 0-176 0,0-2-16 0,-1-5-16 0,2-2 0 16,1 0-256-16,0-3-48 0,0-4-16 0,1 1 0 15,-1-5-160-15,1 0 0 0,1-4 0 0,-2 4 0 16,-1-3-624-16,-2 6 0 0,-2 1 0 16,-1 5 0-16,-3 5-1712 0,-1 9-352 0,-1 5-64 0,-4 4-12752 15</inkml:trace>
  <inkml:trace contextRef="#ctx0" brushRef="#br0" timeOffset="57506.91">26352 16699 11967 0,'0'0'528'0,"12"-7"112"0,0 2-512 0,-2 0-128 16,-10 5 0-16,11-7 0 0,-3 1 1680 0,0 0 304 15,-3-2 64-15,-5 8 16 0,0 0-656 0,0 0-128 16,5-8-16-16,-5 8-16 0,0 0 96 0,0 0 0 15,0 0 16-15,0 0 0 0,0 0-240 0,0 0-48 16,-5 6-16-16,-3 2 0 0,-2 2-224 0,-1 4-32 16,-2 2-16-16,-1 5 0 0,-4 1-336 0,-2 6-80 15,-3 0-16-15,-3 5 0 0,-2 4-160 0,-1 4-48 16,-5 3 0-16,1 6 0 0,1-2-144 0,2 4 0 16,2 2 144-16,1-2-144 0,1 0 208 0,5 1-16 15,1 0-16-15,4-3 0 0,0 0-32 0,2-4 0 16,1-2 0-16,3-4 0 0,0-2-16 0,3-1-128 15,2-4 192-15,4-2-64 0,1-4-128 0,4 0 0 16,0-6 144-16,1 2-144 0,0-2 0 0,4 0 0 0,3-2 0 16,-1-1 0-1,0-1-496-15,0-5-64 0,1 0-16 0,1-3 0 16,-2 0-2288-16,-1-4-464 0,-1-2-80 0</inkml:trace>
  <inkml:trace contextRef="#ctx0" brushRef="#br0" timeOffset="58113.48">26472 17286 12895 0,'-15'-3'1152'0,"6"3"-928"16,0 0-224-16,3 2 0 0,-3 1 3392 0,9-3 624 15,0 0 128-15,0 0 16 0,-6 7-2880 0,6-7-576 16,0 0-112-16,0 0-16 0,0 0-224 0,0 0-32 0,15 2-16 0,3-3 0 16,0-1 144-16,3-4 16 0,6-1 16 0,2 0 0 15,3 1-224-15,5 1-32 0,2 0-16 0,1 1 0 16,-5 3-64-16,1 1-16 0,-4 1 0 0,-4 3 0 15,-6 0-128-15,-4 6 128 0,-5 0-128 0,-5 4 128 0,-6 3-128 16,-2-1 0-16,-4 3 144 0,-6 5-144 16,-8 3 192-16,-6 0-16 0,-5 3-16 0,-7 1 0 0,-6-2 64 15,0 2 16-15,1 0 0 0,1-1 0 0,2-1 64 0,5 0 16 16,4-6 0-16,6 0 0 0,4-3 0 0,6-2 0 16,4-2 0-16,5 0 0 0,6-2-192 0,4-2-128 15,5-4 192-15,5-2-192 0,1 1 144 0,8-4-144 16,3 0 0-16,7 0 144 0,8-2-16 0,3-1-128 15,1 0 192-15,0-1-64 0,-2-2-128 0,-5 0 0 16,-4 2 0-16,-3 1 0 0,-1-4-240 0,-6 2-80 16,-4-2 0-16,-2 2-16 15,-2-2-1584-15,-4 1-320 0,-4-1-64 0</inkml:trace>
  <inkml:trace contextRef="#ctx0" brushRef="#br0" timeOffset="58333.57">26516 17635 12895 0,'-17'-3'576'0,"8"0"112"0,2-1-560 0,7 4-128 0,0 0 0 16,0 0 0-16,0 0 4416 0,0 0 832 0,0 0 192 0,9-5 16 16,2 1-3968-16,7-1-784 0,3-2-176 0,5 2-16 15,2 0-160-15,4-3-32 0,8 2 0 0,0-2 0 16,-1 0-192-16,-1 3-128 0,-2-1 160 0,-2 0-160 15,-2 0-1072-15,-2-1-304 0,2 2-64 16,-5 1-8288-16,-4 0-1664 0</inkml:trace>
  <inkml:trace contextRef="#ctx0" brushRef="#br0" timeOffset="58608.24">27172 17796 27359 0,'-4'24'1216'0,"0"-8"240"0,3 2-1168 0,-1 8-288 16,0 1 0-16,-2 4 0 0,-1 2 1088 0,0-4 144 16,-3-1 48-16,-1-2 0 0,3 0-480 0,-2-3-96 15,-1-1 0-15,2-1-16 0,0 0-112 0,2-3-32 16,3-6 0-16,2 1 0 0,0-13-224 0,5 10-32 15,3-3-16-15,2-4 0 0,1-1-272 0,4-4 0 16,3 0 0-16,4-3 0 16,1-7-368-16,1 1-128 0,0-6-16 0,-1 1-16 15,-1-2-2080-15,-2 0-400 0,-1 0-96 0</inkml:trace>
  <inkml:trace contextRef="#ctx0" brushRef="#br0" timeOffset="58787.57">27019 17550 42783 0,'0'0'1904'0,"0"0"384"0,0 0-1840 16,15-3-448-16,1 1 0 0,1 1 0 16,2 1-832-16,3 0-256 0,-2-1-48 0,6-2-10848 15,-1-1-2176-15</inkml:trace>
  <inkml:trace contextRef="#ctx0" brushRef="#br0" timeOffset="61609.48">27530 17464 4607 0,'0'0'400'0,"6"-8"-400"0,-1-2 0 0,1 0 0 0,-1-5 2736 0,0-1 464 16,1 0 80-16,3-2 32 0,0-1-640 0,1 1-128 15,1 4-32-15,2 3 0 0,0-2-528 0,-3 8-96 16,-10 5-32-16,9-1 0 0,-9 1-704 0,0 0-128 16,0 0-48-16,9 12 0 0,-5 6-400 0,-4 6-64 15,-3 2-32-15,-1 6 0 0,-2 1-192 0,0 2-32 16,-1 2-16-16,2 1 0 0,-1 0-240 0,1 3 176 16,1 2-176-16,1-3 160 0,3-1-160 0,0-1 192 15,0-3-192-15,3-2 192 0,1-2-192 0,0-5-224 0,1-3 48 0,0-6 16 16,1-3-192-16,0-2-32 0,1-5-16 15,-7-7 0 1,0 0-1328-16,0 0-256 0,9-3-48 0</inkml:trace>
  <inkml:trace contextRef="#ctx0" brushRef="#br0" timeOffset="61749.18">27285 17600 29487 0,'-21'-3'1296'0,"12"2"288"0,9 1-1264 0,0 0-320 0,0 0 0 0,0 0 0 15,13-8 2112-15,8 3 384 0,4 0 64 0,4-2 0 16,5-1-1536-16,3-1-304 0,8-1-64 0,2-3-16 16,2 4-432-16,4-3-80 0,-1-1-128 0,-3 1 176 15,-2 0-1856-15,-4-3-368 0,-4 1-80 0,-6-2-14128 16</inkml:trace>
  <inkml:trace contextRef="#ctx0" brushRef="#br0" timeOffset="62327.12">28486 17105 11967 0,'0'0'1072'0,"-1"-10"-864"0,1-1-208 0,0 2 0 15,0-4 4128-15,-2 4 784 0,0 0 144 0,1 3 48 16,-2-2-3344-16,0 3-672 0,-2-2-128 0,3 0-16 16,2 7-512-16,-8-2-112 0,1-1 0 0,-4 2-16 15,0 2-64-15,-4 2-16 0,-3 2 0 0,-2 4 0 16,-3-2-96-16,-1 7-128 0,-6 0 176 0,2 4-176 16,2 3 0-16,-1 0 0 0,4-1 0 0,3 3 0 15,3 3 0-15,5-3 0 0,3 2 0 0,5-1 0 16,3-1 160-16,6 3-160 0,4-4 128 0,4 4-128 15,5 1 0-15,5-3 0 0,3 1 128 0,2-1-128 16,1 2 0-16,0-1 0 0,-4-5 0 0,1-2 0 16,-5 4-320-16,-1-1 64 0,-6 2 16 0,-3-1 0 15,-5-2 16-15,-2 3 0 0,-3 3 0 0,-3-5 0 0,-2 0 224 16,-6 0 0-16,-3 3 0 0,-3-2 0 0,-5-2 320 0,0-2-64 16,-3 0 0-16,-2 0 0 0,-2-1-128 0,3 0-128 15,1-4 192-15,2-3-192 0,3 1 304 0,2-4-48 16,3-2-16-16,4-1 0 0,10-4 64 0,0 0 16 15,0 0 0-15,4-11 0 0,5-1 16 0,5-2 16 16,4-3 0-16,5-1 0 0,6-1-160 0,1 3-16 16,2-1-16-16,-3 2 0 0,-1 1-160 0,-2 5 0 15,-6-1 0-15,-2 5 0 0,-5-2 0 0,-3 6 0 16,-10 1 0-16,6 9 0 0,-6-9 0 0,0 12 0 16,-4 0 0-16,-2 2-176 0,-3-1 32 0,-5-2 0 15,-1 2 0-15,-2 0 0 16,0-6-304-16,-1 5-64 0,-1-5-16 0,1 4 0 15,0-5-1776-15,4 3-336 0,1-4-80 0,6-2-11008 0</inkml:trace>
  <inkml:trace contextRef="#ctx0" brushRef="#br0" timeOffset="63561.22">28839 17868 11967 0,'0'0'1072'0,"0"0"-864"16,0 0-208-16,0 0 0 0,0 0 2496 0,0 0 448 16,0 0 80-16,0 0 32 0,0 0-1504 0,0 0-288 15,0 0-64-15,0 0-16 0,0 0-80 0,0 0-16 16,0 0 0-16,-4 13 0 0,1-3-160 0,-2 4-32 15,-1 2-16-15,1 1 0 0,0 1-240 0,0 1-64 0,0 2 0 16,0 2 0-16,0 0-16 0,4-1-16 16,-2 2 0-16,1 1 0 0,0-2-32 0,2 1-16 15,0 1 0-15,-1-4 0 0,-1-3-96 0,0 1-16 0,1-2 0 0,1-1 0 16,0-1-128-16,0-2-16 0,1 1-16 0,2-3 0 16,-3-11-224-16,0 0-208 0,2 9 32 0,-2-9 16 31,0 0-1408-31,0 0-288 0,0 0-48 0,0 0-14736 0</inkml:trace>
  <inkml:trace contextRef="#ctx0" brushRef="#br0" timeOffset="65743.23">28490 16982 10127 0,'0'0'896'0,"0"0"-704"16,0 0-192-16,4-7 0 0,-3-1 1792 0,-1 8 320 16,5-10 64-16,0 5 0 0,-5 5-496 0,5-9-96 15,-5 9-32-15,5-5 0 0,-5 5-256 0,0 0-48 16,0 0-16-16,0 0 0 0,0 0-288 0,0-9-64 15,0 9-16-15,0 0 0 0,-6-5-80 0,-2 3-16 16,-1 2 0-16,0 3 0 0,-1-1-256 0,-1 4-48 16,-3-3-16-16,-3 5 0 0,-3 3-64 0,-2 3-32 15,-2 3 0-15,-1 2 0 0,-2 3-80 0,-3 3-16 16,-1 6 0-16,2 2 0 0,0 1-112 0,1 2-16 0,2 0-128 0,5 0 192 16,3-6-192-16,4-2 0 0,5 2 0 15,3-6 0-15,4 1 128 0,5-3-128 0,3-2 0 0,4-1 0 16,3-1 0-16,4 0 128 0,3 0-128 0,1-1 0 15,2 0 128-15,2-1-128 0,2 1 176 0,1 0-176 16,-1-1 224-16,0 2-64 0,-4 2-16 0,1 1 0 16,-3-2-16-16,-1 0 0 0,-5 0 0 0,-2 1 0 15,-2 0-128-15,-3 3 128 0,-1-2-128 0,-2-1 128 16,-2 0-128-16,-2 1 128 0,-2-2-128 0,0 0 128 16,-2 0 32-16,-2 0 0 0,-1-1 0 0,2 1 0 15,-3-1 0-15,1-1 0 0,0-1 0 0,-1-2 0 16,0 1-32-16,-1-1-128 0,0 1 192 0,-2-2-64 15,0-1 0-15,0 2-128 0,0-2 192 0,0-1-64 16,-2 1 64-16,1-6 0 0,-2-1 0 0,-2 0 0 0,-2 0-192 16,-1-3 192-16,1-1-192 0,-1-2 192 0,0-4-192 15,0-4 128-15,0 1-128 0,2-6 128 0,-1-1 64 0,5-3 0 16,0-1 0-16,3-1 0 0,2-5-48 0,2 0 0 16,2 1 0-16,3-3 0 0,3 2-144 0,2-2 192 15,1 3-192-15,4 4 192 0,2 1-192 0,2 2 0 16,1 6 0-16,3 2 0 0,1-4 0 0,4 5 0 15,3 2 0-15,1 2 0 0,0 2 0 0,1 2 0 16,-3 0 0-16,-1 1 0 0,-3 1-192 0,-4 1 192 16,-4 0-192-16,-3 2 192 15,-10-5-1536-15,0 0-176 0,0 0-32 0,0 0-10352 16,0 0-2080-16</inkml:trace>
  <inkml:trace contextRef="#ctx0" brushRef="#br0" timeOffset="66518.24">29270 17909 15663 0,'0'0'688'0,"0"0"144"0,-4-9-656 0,2 0-176 0,2 9 0 0,0 0 0 0,0 0 2992 0,0 0 560 16,0 0 112-16,0 0 32 0,0 0-1968 0,11 3-384 16,-11-3-64-16,13 11-32 0,0 3-272 0,-4 1-48 15,-1 3-16-15,0 2 0 0,1 1-160 0,-1 3-48 16,-3 2 0-16,-1-1 0 0,-4 1-384 0,-3 2-96 15,-2 2-16-15,-3-4 0 0,-3 2-80 0,-2-2-128 16,-3-1 176-16,-3-3-176 0,-3-1 192 0,-1-2-192 16,-1-2 192-16,0-3-192 0,1 0 128 0,0-4-128 15,0 0 0-15,3-5 0 0,2 0 0 0,0-2-304 16,5-6 64-16,2-2 16 16,0-2-2160-16,6-7-432 0</inkml:trace>
  <inkml:trace contextRef="#ctx0" brushRef="#br0" timeOffset="66716.61">29946 17960 26719 0,'0'0'2368'0,"0"0"-1888"0,0 0-480 0,0 0 0 16,0 0 2384-16,0 0 384 0,0 0 80 0,0 0 16 15,16-3-2176-15,-1-1-432 0,1-3-96 0,1-1-16 16,1-1-2720-16,0 0-560 0</inkml:trace>
  <inkml:trace contextRef="#ctx0" brushRef="#br0" timeOffset="66874.21">30747 17971 35007 0,'10'0'3120'0,"3"0"-2496"16,2-1-496-16,6 2-128 0,4-1 992 0,1 0 176 16,4-1 48-16,3 0 0 15,-2-3-1344-15,0-1-272 0,1-2-48 0,-3-3-10944 16,-3 1-2192-16</inkml:trace>
  <inkml:trace contextRef="#ctx0" brushRef="#br0" timeOffset="68065.52">28658 12377 18303 0,'0'0'816'0,"0"0"160"0,0 0-784 0,-2 6-192 16,2-6 0-16,0 0 0 0,-4 9 896 0,4-9 128 16,-2 7 16-16,2-7 16 0,0 0-176 0,0 0-48 15,0 0 0-15,0 0 0 0,-6 5-128 0,6-5-48 16,-9 4 0-16,0-2 0 0,0 2-352 0,-1 0-80 0,-1 0-16 15,-1 2 0-15,-3-1 48 0,-3 4 0 0,-1 1 0 0,-3 2 0 16,-1-2-64-16,-2 2 0 0,-4 6 0 0,-2-3 0 16,1-3 304-16,-2 2 48 0,-3 0 16 0,2 1 0 15,7-1-96-15,2-1-16 0,1 3 0 0,5 0 0 16,3-2-256-16,7 1-48 0,2-1-16 0,4-3 0 16,6 2-128-16,4-4 128 0,4 2-128 0,4 1 128 15,3-3-128-15,4 2 128 0,3-5-128 0,2 3 128 16,0-4-128-16,0 2 0 0,0 0 144 0,-2-2-144 15,-5 1 0-15,0-1 144 0,-4-3-144 0,-3 1 0 16,-2-2 128-16,-12-1-128 0,0 0 0 0,0 0 0 16,0 0 128-16,0 0-128 0,-8 11 144 0,-5-3-144 15,-3-2 240-15,-3 5-48 0,-5-4-16 0,-2 3 0 16,-2-1-176-16,-2 1 128 0,-4-2-128 0,0 1 128 16,3 0-128-16,1 1 0 0,4 3 0 0,2-2 0 0,2 2 0 15,4 2 0-15,5-2 0 0,6 0 0 0,-1 2 0 0,6-2 0 16,2-13 0-16,4 15 0 0,2-4 0 0,4 2 0 15,4-3 0-15,6-4 0 0,5 2 192 0,2 1-32 16,4 4-16-16,-1-6 0 0,2 3 48 0,-4-3 16 16,-2 0 0-16,-6 2 0 0,-5-1-80 0,-2 1-128 15,-3-4 176-15,-10-5-176 0,4 9 176 0,-4-9-176 16,-4 9 160-16,-2 2-160 0,-3-3 224 0,-1 1-48 16,2-2-16-16,-2 1 0 0,2-3-160 0,8-5 0 15,0 0 0-15,0 0 0 16,4 8-832-16,10-1-128 0,1-3-48 0,6-4-15056 0</inkml:trace>
  <inkml:trace contextRef="#ctx0" brushRef="#br1" timeOffset="116616.55">7403 10309 16575 0,'0'0'1472'0,"0"0"-1168"0,0 0-304 0,0 0 0 0,0 0 944 0,0 0 128 16,0 0 16-16,0 0 16 15,0 0-176-15,0 0-32 0,6 9-16 0,-1 0 0 0,-5-9-32 0,4 15 0 16,-1 3 0-16,-1 2 0 0,0 2 48 0,0 5 0 16,2-1 0-16,0 7 0 0,-2 4-400 0,2 5-80 15,0 0-16-15,1 9 0 0,-2 5-272 0,0 4-128 16,1 1 0-16,1 1 128 0,0 4-128 0,2 4 0 15,-1 4 0-15,0-1 128 0,-2 1 32 0,1 1 0 16,0-1 0-16,1 2 0 0,0-4 176 0,2 3 48 16,-1 4 0-16,-1 1 0 0,-4-2-64 0,0 2 0 15,2-3 0-15,-1 6 0 0,-3-7-96 0,0 3-32 16,0 4 0-16,0-6 0 0,0 3 0 0,0-1 0 0,0 6 0 16,0 0 0-16,0 1-16 0,1 3-16 0,0-2 0 15,2 4 0-15,1 1-160 0,1 4 0 0,1-4 144 0,-1 1-144 16,0 3 0-16,0-2 0 0,0 1 0 15,-1-1 128-15,-1-1-128 0,-3-3 0 0,-3 0 128 0,2 1-128 16,-4-2 144-16,1-6-144 0,-1 0 192 0,-1 2-192 16,-1 2 304-16,2-2-48 0,1 3-16 0,-1-5 0 15,1 1-112-15,-1 0 0 0,-1 0-128 0,1 1 192 16,-1 3-192-16,2-5 0 0,0-3 128 0,1 0-128 16,1 1 0-16,1 4 0 0,-2-2 0 0,2 1 0 15,-1 0 0-15,1-3 128 0,0 3-128 0,-3-2 0 16,3 1 0-16,-2 0 0 0,-1-3 0 0,1 1 0 15,-2-3 144-15,2 3-144 0,-1-5 128 0,0 1-128 16,-1-2 240-16,2-4-48 0,0-1 0 0,0 0 0 0,1-3-48 16,2 2-16-16,0-3 0 0,2-4 0 0,1 1 0 0,1-3-128 15,1 1 192-15,0 0-64 0,-3-2-128 0,2 2 160 16,-2 1-160-16,3-2 160 0,-3 1-160 0,-1 0 0 16,1 2 0-16,-2 1 128 0,0 2-128 0,-2 4 128 15,-1-3-128-15,-2-1 128 0,-1-1-128 0,-1-1 192 16,2-2-192-16,-2-1 192 0,1-1 32 0,0-4 16 15,1-3 0-15,1 0 0 0,1 0-48 0,1-3 0 16,-1-3 0-16,2 2 0 0,0-1-48 0,-1-5-16 16,1-3 0-16,0-1 0 0,-2 2 0 0,-1-2 0 15,-1-1 0-15,2 3 0 0,-4 2 0 0,0-1-128 16,-2 3 192-16,0-3-64 0,0 1-128 0,0 0 0 0,0-2 0 16,1-1 128-16,-3 2-128 0,5-5 0 15,-1-3 0-15,2 2 128 0,0 0-128 0,4-1 0 0,-2-4 0 0,2 1 0 16,0-1 0-16,0 0 128 0,1-3-128 0,0 2 0 15,-2-2 160-15,0 1-160 0,-1 3 192 0,-1-3-192 16,1 1 208-16,-1-1-64 0,0-2-16 0,-1 3 0 16,-2-1 0-16,2-1-128 0,0 4 192 0,1-1-64 15,-4-2-128-15,3 1 160 0,1-4-160 0,-3 2 160 16,4 1-160-16,-1-4 160 0,-3 1-160 0,6-1 160 16,0-4-160-16,0-1 0 0,-1-1 144 0,2-1-144 15,-1 0 0-15,0-2 144 0,-2-1-144 0,1 2 0 16,-1-3 176-16,1-1-176 0,-2-1 160 0,1 2-160 15,1-1 128-15,-2-2-128 0,-1 2 0 0,0 1 144 16,-2-4-144-16,1 3 0 0,0 0 0 0,2-8 0 0,0 0 0 16,-1-1 0-16,0 1-224 0,0-4 80 15,-2-2-2128-15,0-4-416 0,-3-4-96 16</inkml:trace>
  <inkml:trace contextRef="#ctx0" brushRef="#br1" timeOffset="118849.19">4960 19161 19343 0,'-15'-7'1728'16,"1"-1"-1392"-16,2-1-336 0,3-2 0 15,3 4 1040-15,2 0 144 0,3-4 32 0,2 1 0 16,3 1-384-16,4-4-80 0,2-3-16 0,4 3 0 16,1 0-544-16,3-1-192 0,2 2 144 0,4 1-144 0,3 0 0 0,4 2 0 15,4-2 0-15,5 3 0 0,3-1 0 0,0 4 0 16,0-1 0-16,4 2 0 0,2-1 0 0,4 4 0 15,4-2 0-15,7 0 0 0,6-2 0 0,1 3 128 16,0 2-128-16,3 1 128 0,1-2 224 0,7-2 32 16,6 3 16-16,1 0 0 0,0-1 176 0,2 1 16 15,4 0 16-15,4 0 0 0,5 0 16 0,-1 1 0 16,-1-1 0-16,2 0 0 0,1 0-128 0,3 0-32 16,2-1 0-16,2 1 0 0,-1 0-64 0,5 0-16 15,1 0 0-15,1 0 0 0,-3 0-176 0,4 0-32 16,6 3-16-16,-2-2 0 0,-2 0-160 0,2 0 160 15,4 2-160-15,-1-1 160 0,-1 0-160 0,3-1 0 0,4-1 0 16,2 1 0-16,-1-2 0 0,4 0 0 0,6-1 0 0,-3 0 0 16,-4-1 0-16,3 1 0 0,6 1 144 0,-2-2-144 15,-5 0 0-15,3 2 0 0,4 1 0 0,-2-1 128 16,-2 1-128-16,0 0 0 0,-1 0 128 0,1 0-128 16,5 0 192-16,-3 0-48 0,-1 0 0 0,-1 2 0 15,4 1-144-15,-4-3 192 0,-2 0-192 0,5 0 192 16,4 1-192-16,-5 1 128 0,-3-2-128 0,2 1 128 15,5 0-128-15,-4 0 128 0,-2-1-128 0,4 3 128 16,1 1 64-16,2-2 0 0,-6 1 0 0,2-1 0 16,2 3 48-16,1 2 16 0,0-3 0 0,0 1 0 15,1 2-32-15,0-3 0 0,2-3 0 0,0 3 0 16,-4 1-96-16,4 2 0 0,3-4-128 0,-2-1 192 16,-5-2-192-16,3 1 176 0,4 2-176 0,0-2 160 0,4 0-32 0,-2 2-128 15,-1-2 192-15,2 0-64 0,2 0-128 0,-3 1 128 16,-5-2-128-16,2 1 128 0,3-1-128 0,-1 0 0 15,-1 0 0-15,-2-1 0 0,-1-1 128 0,0 1-128 16,-5-1 0-16,1-1 128 0,-1 3-128 0,1-1 192 16,0-2-192-16,-2 1 192 0,-2 0-192 0,2 1 160 15,2-1-160-15,-6-1 160 0,-4-2-160 0,5 2 0 16,1 1 0-16,-6 1 128 0,-2-1-128 0,1 0 0 16,3-1 0-16,-3-1 0 0,-4 2 0 0,1 1 128 15,3-1-128-15,-4 1 0 0,-4-1 256 0,2-1-16 16,1 2-16-16,-4 0 0 0,-4-3 48 0,1 2 16 15,4 1 0-15,-3-1 0 0,-6-1 16 0,1 2 0 0,2-2 0 0,-3 2 0 16,-4 0-80-16,0 1-16 0,2-2 0 0,-2 2 0 16,-5 4-32-16,-2-2-16 0,-1-2 0 0,0 1 0 15,1-1 0-15,-5 2 0 0,-7 2 0 0,1-1 0 16,-4-3-160-16,1 2 0 0,-3 1 0 0,-4-1 0 16,-10 1 0-16,-1-2 0 0,-3-2 128 0,1 0-128 15,-2 1 0-15,-4 0 0 0,-3-2 0 0,-6 2 128 16,-8 2-128-16,-7-2 0 0,-6-3 0 0,-4-1 0 15,-6-1-192-15,-7 0-112 0,-6 1-16 0,-9-6-16 32,-7 1-1520-32,-12-4-320 0,-7-2-48 0,-17-1-16464 0</inkml:trace>
  <inkml:trace contextRef="#ctx0" brushRef="#br1" timeOffset="120218.28">7802 9215 17503 0,'0'0'1552'0,"0"0"-1232"0,-5-4-320 0,5 4 0 16,-4-10 304-16,4 10 0 0,0 0 0 0,0 0 0 15,-1-9 416-15,0-1 96 0,1 10 16 0,-4-7 0 16,-1 0-32-16,0 2 0 0,-2 1 0 0,-2 1 0 16,1 2-160-16,-3 1-48 0,0 4 0 0,-2 1 0 15,1 1-272-15,-2 3-48 0,0 2-16 0,1 1 0 0,1 3-80 0,1 4-32 16,1 2 0-16,0 5 0 0,-1 0 0 0,1 5 0 15,1 4 0-15,2 5 0 0,-1 6 0 0,3 8 0 16,-3 3 0-16,2 5 0 0,0 3-144 0,3 4 0 16,1 2 0-16,-1 4 0 0,-1 4 0 0,0 1 128 15,1 4-128-15,1-4 0 0,2 0 0 0,2-2 0 16,-1 5 0-16,3-2 0 0,0 5 0 0,1-3 0 16,0 0 128-16,1 2-128 0,-1 2 0 0,0 2 0 15,2 1 144-15,-2 0-144 0,-1-1 144 0,2 1-144 16,-4 1 192-16,4 0-192 0,-1 1 272 0,0 0-48 15,1 3-16-15,2-1 0 0,-2 0 32 0,0 2 0 16,-1-2 0-16,3 0 0 0,0 6-48 0,-1-1 0 16,1 1 0-16,0 0 0 0,-1 3-32 0,2-1-16 15,-4-5 0-15,0 3 0 0,0 2-144 0,2-3 0 0,0 3 0 0,0-3 0 16,-1 1 256-16,0 2 32 0,1-2 0 0,2 1 0 16,0-1 64-16,-1-1 16 0,0 2 0 0,0-1 0 15,1 1-80-15,-3-5-16 0,-2 3 0 0,2-1 0 16,2 1-96-16,-2 4-32 0,-3-2 0 0,0 2 0 15,1 0-144-15,-2-3 0 0,-1 2 144 0,0-1-144 16,-1-4 0-16,1 5 0 0,1 2 0 0,-2 0 128 16,0-2-128-16,-2 2 0 0,-3 0 0 0,1-1 0 15,2-2 0-15,-1-1 128 0,0-3-128 0,-2 2 0 16,-3 0 0-16,0 1 128 0,-2 3-128 0,0-5 0 16,-4 1 144-16,0-3-144 0,-3-1 192 0,3 0-192 15,-1-2 384-15,2 1-16 0,-2-1-16 0,0 0 0 16,-2-4-64-16,0 0-16 0,-1-3 0 0,1 2 0 0,1 1-112 0,-1-3-32 15,1-1 0-15,0 2 0 0,-1-5-128 0,-1 2 128 16,0 1-128-16,2-2 128 0,-1 2 0 0,1-2 0 16,-1-7 0-16,2-1 0 0,-3-1 96 0,3 2 16 15,1 0 0-15,0-2 0 0,0-3-112 0,2-1 0 16,1-10-128-16,1 2 192 0,0-2-192 0,1-2 144 16,0 1-144-16,1-3 128 0,0-2-128 0,2-4 0 15,0-5 0-15,1-1 128 0,-2-6-128 0,2-4 0 16,0-6 144-16,1 0-144 0,-1-7 0 0,0-3 0 15,-2-4 0-15,3-7-128 16,4-7-1264-16,0 0-240 0,-14-4-48 0,0-10-15440 0</inkml:trace>
  <inkml:trace contextRef="#ctx0" brushRef="#br1" timeOffset="121201.6">4913 19386 26207 0,'-19'-9'1152'0,"7"2"256"0,1 2-1136 0,5-2-272 0,-1 0 0 0,7 7 0 0,0 0 960 0,4-10 144 16,4 0 32-16,3-1 0 0,3 2-656 0,6-1-128 16,7 2-32-16,5-2 0 0,4 2-16 0,7-3-16 15,9 3 0-15,-1-2 0 0,2 2-96 0,2-2 0 16,2 1-16-16,4 0 0 0,4 4-176 0,5-4 0 16,2 3 144-16,3-4-144 0,1 2 160 0,2 2-32 15,3-2-128-15,4 4 192 0,4 2-64 0,3-6-128 16,1 1 176-16,2 0-176 0,4 1 192 0,7 3-192 15,3 0 192-15,0 1-192 0,-1-2 256 0,6-1-64 16,2 2-16-16,3-1 0 0,-1 0-16 0,1-1 0 16,5 2 0-16,-2 1 0 0,-2-1-32 0,4 2 0 15,-1-2 0-15,-1 1 0 0,-2-2-128 0,-1 2 0 0,1 0 144 0,2 1-144 16,0 0 128-16,-2-1-128 0,-1 1 160 0,3-1-160 16,2 0 160-16,-2-4-160 0,2 1 160 0,-1 1-160 15,6-1 128-15,1-3-128 0,-4 2 0 0,4-3 144 16,3 2-144-16,-2-1 0 0,-3 2 0 0,2 2 128 15,7-4-128-15,-6 3 0 0,-4 0 144 0,3 0-144 16,3-3 144-16,0 4-144 0,-5 3 192 0,4-1-192 16,4-6 208-16,-2 3-64 0,-7 4-16 0,9-3 0 15,1-3 0-15,-1 4-128 0,-4-1 192 0,4 3-64 16,4-2-128-16,-4-2 0 0,-4 0 0 0,4 2 0 16,2 2 0-16,-5 1 128 0,-2-1-128 0,3-1 0 15,4 1 0-15,-2 1 0 0,-5-1 128 0,3 0-128 16,2-3 0-16,-4 1 0 0,-4-1 0 0,3 1 0 15,4-4 0-15,-4 2 0 0,-4 0 128 0,0-2-128 0,1 0 0 16,-2 3 0-16,-1 2 0 0,1-5 128 16,3 1-128-16,-3 1 0 0,-3-3 0 0,2 5 0 0,1-1 0 0,-2 1 0 15,-2-3 128-15,2 3-128 0,2 2 0 0,-2-1 0 16,-7-4 0-16,1 4 0 0,0 2 0 0,-1-1 0 16,0-4 0-16,0 2 0 0,-4 2 0 0,2-2 0 15,0 2 0-15,1-3 0 0,-4 0 128 0,1 2-128 16,2-1 128-16,-5 1-128 0,-4-2 0 0,-3 1 0 15,2 5 0-15,-1-1 0 0,2-1 352 0,-3 2-16 16,-3 1 0-16,4 1 0 0,2 2-80 0,-1-1 0 16,-3-4-16-16,1 3 0 0,0 4-96 0,1-3-16 15,-1-5 0-15,-1 1 0 0,-3 1 32 0,3 0 0 0,2 1 0 16,-1-3 0-16,-1-3-160 0,-1 3 192 16,1 3-192-16,2-2 192 0,-1-2-192 0,-2 3 0 0,-3 3 0 0,1-1 128 15,-1 0-128-15,-2-3 0 0,-3 2 0 16,-2 2 0-16,2-1 0 0,0 1 128 0,0 4-128 0,-2-6 0 15,-5 4 192-15,-3 0-32 0,1-2-16 0,3 2 0 16,-1 2-144-16,1-3 128 0,-5 3-128 0,-2-1 128 16,2 4-128-16,-2-4 128 0,1 0-128 0,-1-1 128 15,-2 5-128-15,-3-5 0 0,-4 5 0 0,-5-5 0 16,-1 1 0-16,-3 0 0 0,-1 4 128 0,-4-2-128 16,-1 1 0-16,-6 0-176 0,-4-2 48 0,-4 2 0 15,-6-2-224-15,-3 0-32 0,-1-5-16 0,-4 1 0 16,-2 0-1488-16,-6-1-288 0,-3-5-64 15,-5-4-16-15</inkml:trace>
  <inkml:trace contextRef="#ctx0" brushRef="#br1" timeOffset="122227.1">20015 17894 15663 0,'0'0'688'0,"0"0"144"0,0 0-656 0,0 0-176 0,4-9 0 0,-4 9 0 16,11-4 3376-16,3 1 640 0,0 1 128 0,2 4 16 15,0 1-3008-15,2 1-592 0,0-1-128 0,1 5-32 16,0-2-192-16,1 1-32 0,1 3-16 0,0-2 0 15,1 0-160-15,3 3 0 0,3 3 0 0,5 3 128 16,5 4-128-16,6 0 0 0,0 2 0 0,6-1 128 16,-1 2-128-16,6 3 0 0,3-3 0 0,6 5 0 0,3 0 192 0,6 3 48 15,3 1 16-15,-1 1 0 0,-1 2 0 0,-2 1 0 16,-2 1 0-16,1 1 0 0,-1 3-256 0,0-2 0 16,-3-2 128-16,-3 0-128 0,-4 0 288 0,-4-2 16 15,-4-3 0-15,-4 1 0 0,0 0 240 0,-1 1 48 16,0-7 16-16,-3 0 0 0,-2 1 16 0,-7-2 0 15,-4 1 0-15,-3 0 0 0,-4 2-304 0,-4 1-64 16,-5-3-16-16,-3 1 0 0,-2 4-240 0,-5-4 176 16,-2 2-176-16,-5 2 160 0,-3 2-160 0,-2 1 0 15,-6-1 0-15,-4 6 128 0,-3 5-128 0,-5-2 0 16,-3 5 0-16,-5 1 0 0,-5 0 160 0,-4 0-160 16,-3-3 192-16,2 0-192 0,-4-4 256 0,1 3-64 15,2-6-16-15,0-2 0 0,1 1 192 0,0-1 32 16,-3-3 16-16,0-3 0 0,1-1-176 0,0-7-48 0,1-1 0 0,2-1 0 15,0-5-192-15,4-3 128 0,3-3-128 16,6 1 0 0,4-7-1040-16,4-4-304 0,6-1-64 0,5-5-11088 0,2-9-2224 0</inkml:trace>
  <inkml:trace contextRef="#ctx0" brushRef="#br1" timeOffset="123170.18">22711 18213 4607 0,'0'0'192'0,"0"0"64"0,-4-7-256 0,4 7 0 0,-2-10 0 0,1 2 0 16,1 8 1920-16,2-12 352 0,2 2 64 0,1-2 16 15,-1 4-1792-15,2 0-368 0,3 0-64 0,1-2 0 0,2 1-128 0,0-1 0 16,-3 5 0-16,1-3 128 0,-1 2 320 0,-1 1 64 16,-2-4 0-16,-1 4 16 0,-5 5 624 0,7-11 128 15,-7 1 32-15,1-1 0 0,-1 2 288 0,-1-3 48 16,-2 1 16-16,-1 1 0 0,-1-4-176 0,0 1-16 15,0 2-16-15,-2-2 0 0,-4-2-512 0,1 3-112 16,0 2 0-16,0 0-16 0,-3 4-384 0,0 3-80 16,-1 1-16-16,2 0 0 0,-5 4-336 0,-1 1 144 15,-1 2-144-15,-1 7 0 0,-2 2 0 0,2 1 0 16,1 0 0-16,1 3 0 0,2 2 0 0,0 2-144 16,1-2 144-16,2 1 0 0,5-2 0 0,0 1-160 15,2 1 160-15,3-1 0 0,6 1 0 0,3-1 0 16,2-3 0-16,2 0 0 0,1-6 0 0,2 1 0 0,1-5 0 0,1 1 0 15,2-4 0-15,0 0 128 0,3-6-128 0,-3 0 192 16,1-2 16-16,0-5 0 0,0 0 0 16,-1-4 0-16,0 1 0 0,0-3 0 0,-2-3 0 0,0-1 0 15,3-3-208-15,-4 2 0 0,-3 1 0 0,2 0 0 16,-3 2 128-16,0 1-128 0,0 3 0 0,-1 5 0 16,-1 3 0-16,-8 5 0 0,0 0 0 0,11 5 0 15,-3 3 0-15,-2 6-192 0,-2 4 192 0,-1 4-160 16,-4 6 160-16,-2 5 0 0,-3 2-144 0,-3 4 144 15,-1 2 0-15,-3 6 128 0,-2 2 0 0,-2-2 0 16,-2 1 64-16,-1-7 0 0,-2 3 0 0,3-4 0 16,-4-3 208-16,1-1 48 0,0-2 16 0,0-7 0 15,0-2-192-15,2-4-32 0,0-4-16 0,3-4 0 0,1-4-224 0,0 1 176 16,2-3-176-16,2-2 160 0,2-3-160 0,1-2-256 16,0-4 64-16,4-1 16 15,0-2-512-15,2-6-96 0,3-4-32 0,4 0-10560 16,0-6-2112-16</inkml:trace>
  <inkml:trace contextRef="#ctx0" brushRef="#br1" timeOffset="123603.19">23108 18105 19343 0,'0'0'1728'0,"0"0"-1392"0,12 10-336 0,1-7 0 15,0 1 1040-15,2-1 144 0,0-2 32 0,4-1 0 16,2-1-80-16,0-3-16 0,2 0 0 0,1-5 0 16,1 2 16-16,-1-1 0 0,-1-3 0 0,0-2 0 15,-3 1-272-15,0-2-48 0,-2-2-16 0,-3-2 0 16,-1-1-240-16,-4 1-48 0,-5-1-16 0,-1 0 0 15,-4-1-64-15,-4 2-16 0,-2 2 0 0,-3 2 0 16,-3 3 16-16,-4 6 0 0,-3 3 0 0,-2 2 0 16,-4 2-176-16,-3 10-48 0,-2 2 0 0,-2 4 0 15,-2 2-64-15,-2 4-16 0,1 3 0 0,0 2 0 0,2 1-128 0,5-2 0 16,4 2 0-16,5-5 0 0,5 3 0 16,5-4 0-16,7-3 0 0,3-1 0 0,4-2 0 15,5-3 0-15,5 0 0 0,2-2 0 0,1-6 160 0,3 1-160 16,4-4 192-16,0-2-192 0,0-2 0 0,2-2 0 15,1-3 0-15,0-4-192 16,0 1-1312-16,-1-3-256 0,-1 1-48 0,-1-3-9200 16,-3 2-1824-16</inkml:trace>
  <inkml:trace contextRef="#ctx0" brushRef="#br1" timeOffset="124037.1">23748 17793 23951 0,'0'0'2128'0,"0"0"-1696"15,0 0-432-15,-5 9 0 0,5-9 1088 0,-6 13 128 16,-2 2 16-16,2 1 16 0,1 2-288 0,-1 1-48 0,-2 3-16 0,2 2 0 16,-1 2-384-16,1-4-96 0,-2 3-16 0,2 0 0 15,1-5-272-15,1 1-128 16,-2-2 128-16,1-4-128 0,-1-1 448 0,1-4 16 15,2 0 0-15,-1 0 0 0,4-10 464 0,0 0 96 0,0 0 0 0,0 0 16 16,0 0-160-16,0 0-48 16,0 0 0-16,0-11 0 0,2-6-256 0,3 0-64 15,0-2-16-15,4-6 0 0,4-2-288 0,0 1-48 0,1-3-16 0,2 6 0 16,3-2-144-16,0 4 0 0,0 5 0 0,4 4 0 16,-1 1 0-16,-2 7 0 0,-2 3-176 0,0 3 176 15,-2 5-128-15,0 7 128 0,-2 3-128 0,-2 2 128 16,0 1 0-16,-2 2-160 0,-5 6 160 0,-1-1 0 15,-3 1-128-15,0 1 128 0,1-2 0 0,0 1 0 16,1-4 0-16,-1-1-128 0,1-3 128 0,1 1 0 16,1-7 0-16,0 0 0 0,0 0 0 0,3-4 0 15,-1-3 0-15,-7-7 0 0,10 5 0 0,1-1 0 0,-1-4 0 0,4-2 0 16,-2-3 0-16,1-2-160 16,1-4-1488-16,0-2-288 0,1 0-64 0,3-7-15136 15</inkml:trace>
  <inkml:trace contextRef="#ctx0" brushRef="#br1" timeOffset="124454.59">24304 17935 12895 0,'-9'2'1152'0,"0"-1"-928"0,9-1-224 0,0 0 0 15,-6 0 3264-15,6 0 624 0,0 0 112 0,0 0 32 16,0 0-2400-16,0 0-480 0,0 0-80 0,16 0-32 16,2-1 96-16,1-2 16 0,3-3 0 0,-2-1 0 15,4 0-240-15,-2-5-32 0,-2 1-16 0,-1 2 0 16,-1-4-224-16,-3 4-64 0,-1-2 0 0,-1 0 0 15,-5 0-16-15,-2 0-16 0,-1 3 0 0,-5 8 0 16,-1-10-128-16,1 10-32 0,-9-2 0 0,-3 0 0 16,-2 4-208-16,-5 3-48 0,-3 7-128 0,-1 6 192 0,-2 5-192 0,3 4 0 15,-1-3 0-15,5 0 0 0,4 0 0 0,5-2 0 16,5-1-128-16,4 1 128 0,4-3 0 0,6-1 0 16,5-2-128-16,5-2 128 0,0 0 0 0,8-5 0 15,4 0 0-15,4-1 0 0,6-4-192 0,2-7 64 16,0-1 128-16,-2-2-208 15,1-5-1616-15,-2-3-320 0,-3-4-64 0,-2-4-14880 0</inkml:trace>
  <inkml:trace contextRef="#ctx0" brushRef="#br1" timeOffset="124922.28">24942 17478 28047 0,'3'-13'1232'0,"2"3"272"0,2-3-1200 0,3-1-304 0,2 0 0 0,1-3 0 15,1 0 1616-15,1-2 272 0,3 0 48 0,-1-3 16 16,4 2-704-16,-2-2-144 0,-1 1-16 0,-1-3-16 0,1 2-368 0,-1 2-64 16,-3 1 0-16,2-2-16 15,-3-2-48-15,-2 2-16 0,-2 3 0 0,0 3 0 0,0 3-192 0,-3 1-48 16,0 3 0-16,-6 8 0 0,0 0-192 0,0 0-128 16,0 0 160-16,0 0-160 0,0 0 0 0,0 0 0 15,0 0 0-15,5 9 0 0,-2 4 0 0,1 6 0 16,-4 2 0-16,0 6 0 0,0 0 0 0,0 5 0 15,1 2 0-15,1 4 0 0,-1 1 0 0,0 5 0 16,-1-2 0-16,0 5 0 0,2 0 0 0,-2 2 0 16,0 1 0-16,-2 2 0 0,1-2 0 0,-2-3 0 15,-2 1 0-15,0 0 0 0,-2-5 0 0,-1 2 0 16,-2-4 0-16,0-5 0 0,-2 0-224 0,5-4 16 16,-5-3 0-16,1 0 0 15,-2-3-1088-15,-1-1-224 0,-1-5-32 0,-2 1-16 16,1-2-1472-16,1-3-288 0</inkml:trace>
  <inkml:trace contextRef="#ctx0" brushRef="#br1" timeOffset="125121.27">24786 18361 26719 0,'0'0'1184'0,"0"0"240"0,15 4-1136 0,4-1-288 0,4-3 0 0,5 0 0 16,4 0 3904-16,6 0 736 0,6-4 144 0,5-1 16 15,5 0-3184-15,2 0-640 0,1-6-128 0,-1 4-16 16,0-1-384-16,-2 2-64 0,-2 2 0 0,0-1-16 16,0-3-368-16,0 3-320 0,-4 3 64 0,-1-1 16 15,-5-2-2576-15,-4 0-528 0</inkml:trace>
  <inkml:trace contextRef="#ctx0" brushRef="#br1" timeOffset="126671.49">7195 12230 32479 0,'-7'9'1440'0,"7"-9"288"0,-4 10-1376 0,4-10-352 16,0 0 0-16,0 0 0 0,0 0 176 0,0 0-48 0,0 0 0 0,0 0 0 16,0 0-128-16,0 0 0 15,0 0 0-15,0 0 0 0,5-12 0 0,1 1 0 16,-1 1 144-16,1-6-144 0,0-3 192 0,5-2-48 16,0-6 0-16,2 0 0 0,-1-4 160 0,1-5 16 15,1-1 16-15,-4-7 0 0,2-2 176 0,-2-2 16 0,1 2 16 0,-1-4 0 16,-1-2 224-16,-1-4 32 0,0-2 16 0,-3-3 0 15,-1 0-208-15,-1-4-32 0,0 1-16 0,1 1 0 16,-2-5-160-16,1 0-16 0,-2-2-16 0,2-4 0 16,-3-2-48-16,2 2-16 0,-1-1 0 0,-1-1 0 15,-1-2-128-15,1 2-32 0,0-3 0 0,0 4 0 16,0 2-144-16,1-1 0 0,1 0 0 0,-2-1 128 0,0-1-128 16,0 2 0-16,-2-1 0 0,1 1 0 0,-1 1 0 15,-2-7 0-15,-1-2 128 0,-4-2-128 0,1 0 0 0,1 4 0 16,-1-2 0-16,-2-1 0 0,-4-3 0 0,0-2 0 15,-1-1 128-15,3 4-128 0,-2 4 0 0,3-3 0 16,-3-1 0-16,2 2 0 0,3-4 0 0,-1 2 128 16,1 1-128-16,2 1 128 0,-4-6 16 0,4 2 0 15,0-1 0-15,2-1 0 0,4 0-144 0,0 0 192 16,0 0-192-16,-1-5 192 0,5-1-192 0,2 1 0 16,1 0 144-16,1-5-144 0,-1 2 0 0,-1-2 0 15,1 2 0-15,0-3 0 0,-3 2 0 0,2-1 0 16,1 2 0-16,-3 3 0 0,1 0 0 0,-1 2 0 15,-2-2 0-15,2 2 0 0,-1 3 0 0,2 1 0 16,-2 3 0-16,1 0 128 0,-1-1-128 0,2-1 0 16,-1 1 0-16,-1 1 0 0,1 3 0 0,1 0 0 15,-2-4 0-15,0 6 128 0,1-2-128 0,2 3 176 16,1-2-176-16,2 0 192 0,6 0-64 0,-1 5 0 0,0 2 0 0,-2 0 0 16,-1-1-128-16,1 4 128 0,-1 4-128 15,0 1 128-15,-4 7-128 0,-1 0 192 0,-1 1-192 16,1 4 192-16,-2 3-64 0,-2 4-128 0,0-1 192 15,-1 1-64-15,3 3-128 0,-3 1 0 0,0 2 0 0,4 6 128 16,-2 0-128-16,1 8 0 0,-1-1 0 0,0 6 0 16,-2 2 0-16,2-1 0 0,-2 5 0 0,0 2-176 15,0 4-144-15,-1 2-48 0,-2-2 0 0,2 3 0 16,1 7-320-16,-4-6-64 0,-1-2-16 16,0 3 0-16,0-1-1488 0,5 6-304 0,-13-6-64 0,-1 3-14336 15</inkml:trace>
  <inkml:trace contextRef="#ctx0" brushRef="#br1" timeOffset="127206.22">6395 4217 37199 0,'-8'-13'1648'0,"6"0"336"0,3-1-1584 0,3-5-400 0,2-2 0 0,3-5 0 15,1-3 208-15,6-5-32 16,1-6-16-16,5-7 0 0,1-4 432 0,4-3 96 0,3-5 16 0,1-4 0 15,2-1 80-15,5-3 32 0,6-2 0 16,1-2 0-16,3-3-528 0,-1 2-96 0,-2-1-32 0,0 4 0 16,2 1-160-16,0 5 128 0,0-1-128 0,-2 4 128 15,1-2-128-15,-1 6 0 0,2 4 0 0,-5 5 0 0,0 0 0 16,-3 6 0-16,-6 2 0 0,-3 1 128 0,-3 5-128 16,-2 2-256-16,-1 6 64 0,-2 3 16 0,-2 4 32 0,-2 7 0 15,-5-1 0-15,2 9 0 0,-2 1 144 0,-1 5-160 16,-3 1 160-16,3 6-160 0,1 0 160 0,1 5-192 15,1 4 192-15,3 4-192 0,2 4 192 0,3 1 0 16,3 5 0-16,4 0 0 0,-4 3 0 0,2 2 128 16,0 4 0-16,0 1 0 0,0 5-128 0,0 6 0 15,0 2 0-15,-1 2 0 0,-4 6 0 0,-2 0 192 16,0 4-64-16,-3 2 0 0,-1 1-128 0,-1 1 0 16,-2 3 0-16,-2-2 128 0,0-6-128 0,-1 0 144 15,1-6-144-15,-1 2 160 0,3-6-160 0,-1-4-256 0,-2-2 64 16,1-4 16-1,-1-4-272-15,-1-4-64 0,2-4-16 0,-2-2 0 16,-3-7-2160-16,-1-4-448 0</inkml:trace>
  <inkml:trace contextRef="#ctx0" brushRef="#br1" timeOffset="127957.6">3985 3333 31327 0,'-28'-12'2784'0,"10"4"-2224"16,0-5-560-16,4 4 0 0,0-3 1280 0,3 2 128 16,1 3 48-16,1 3 0 0,1 1-1024 0,-1 0-208 15,1 6-32-15,-3 0-16 0,0 0-48 0,1 3-128 16,-2 4 192-16,-2 2-64 0,-3 2 64 0,1 5 16 16,1 8 0-16,-2-2 0 0,-2 6-208 0,2 4 0 15,-1 6 0-15,4 2 0 0,2-1 0 0,5 0-128 16,3-4 128-16,5 0-160 0,3-6 160 0,2-1-160 15,3-2 160-15,4-8-160 0,0-2 160 0,1-2 0 0,-2-7-144 0,4-1 144 16,-2-1 0-16,1-5 128 16,3-5 0-16,1-2 0 0,1-2 192 0,2-6 48 0,-1 1 0 0,3-6 0 15,1-7 16-15,0-1 16 0,-1-3 0 0,0 0 0 16,1-4-80-16,1-1 0 0,-2-4-16 0,3 0 0 16,-2 0-304-16,1 3 0 0,1 4 0 0,-2 3 0 15,0 0 0-15,-2 7-144 0,-1 5 144 0,-2 6 0 16,1 0-128-16,-2 9 128 0,0 7-128 0,-1 7 128 15,3 8 0-15,-4 10-160 0,-2 6 160 0,-4 8 0 0,-2 7-192 16,-4 11 192-16,-3 4-192 0,-4 7 192 0,-3 4-144 16,-1 0 144-16,0-3 0 0,-5-5-144 0,-4-7 144 0,2-2 0 15,-1-5 0-15,-1 4-128 0,-1-5 320 0,-2 0 64 16,-1-1 0-16,-3-3 16 0,-5-6-32 0,1 0-16 16,-1-5 0-16,0-2 0 0,1-5 32 0,0-5 0 15,2-5 0-15,3-6 0 0,3-6-256 0,5-9-160 16,-1-4 32-16,4-7 0 15,0-8-1584-15,6-9-304 0,4-10-64 0,5-4-9344 16,6-6-1872-16</inkml:trace>
  <inkml:trace contextRef="#ctx0" brushRef="#br1" timeOffset="128446.25">4430 3336 28559 0,'-13'10'2544'0,"2"-1"-2032"0,1 2-512 0,2 0 0 16,4 1 0-16,2 2 128 0,0-4-128 0,2 1 0 15,0-11 160-15,7 10-16 0,-7-10 0 0,12 4 0 16,2-4 240-16,3-2 32 0,1-5 16 0,2-2 0 15,2-6 0-15,3-3 0 0,-1 0 0 0,5-1 0 16,3-4-240-16,-1-4-64 0,-3 1 0 0,-3-2 0 0,-2 2-128 16,0 0 0-16,-5 3 144 0,-3-3-144 0,-2 3 160 0,-2 2-32 15,-1-2-128-15,-1-1 192 16,-3 2 400-16,1 4 80 0,-2 3 16 0,-1 4 0 0,-2-1-144 16,-2 12-32-16,0 0 0 0,0 0 0 0,0 0-208 0,0 0-48 15,0 0-16-15,0 0 0 0,-7 13-112 0,-4 1-128 16,0 6 176-16,-2 2-176 0,-2 2 128 0,0 4-128 15,-3-3 0-15,1 6 0 0,0-1 0 0,3 0 0 16,2 1 0-16,1 4 0 0,-2-2 0 0,7 0 0 16,2-3 0-16,4 2 0 0,4-3 0 0,2-3 128 15,3 0-128-15,0-3 160 0,2-1-160 0,1-2 160 0,1-2-160 0,2-4 160 16,-3-1-160-16,1-4 160 16,2 0-160-16,-1-4 160 0,2-3-160 0,-1-1 160 15,0-2-160-15,4-1 160 0,5-2-160 0,-1-5 0 0,-1 1 0 0,1-3-176 31,0-3-1328-31,0-4-272 0,-1-3-48 0,-1-4-14000 0</inkml:trace>
  <inkml:trace contextRef="#ctx0" brushRef="#br1" timeOffset="128893.16">5228 2836 37551 0,'-10'-2'1664'0,"10"2"336"0,0 0-1600 0,0 0-400 0,8 15 0 0,2 3 0 0,0 1 0 0,1 4-304 16,0 5 48-16,-1 4 16 0,0 1 240 0,-1 4 0 15,0 2-160-15,0 2 160 0,-2-1 0 0,0 3 0 16,-1-1 0-16,-1 2 0 0,-1 0 0 0,-2-4 0 16,0-4 0-16,-2 1 0 0,-2-4 0 0,1-3 0 15,0-8 0-15,1-1 0 0,0-3 0 16,0-4 128-16,0-14-128 0,0 0 0 0,0 0 192 0,0 0-64 15,0 0 0-15,0 0 0 0,5-18 464 0,1-5 96 16,1-8 16-16,0-6 0 0,1-6-240 0,2-4-32 16,3-6-16-16,3-2 0 0,2-1-416 0,4-2 128 15,3 2-128-15,2 2 0 0,2 4 0 0,4 3 0 16,0 0 0-16,3 7 0 0,2 6 0 0,-4 5 0 16,0 2 0-16,-4 7 0 0,-6 6 0 0,-3 9 0 15,-1 3 0-15,-4 7 0 0,-4 6 0 0,-1 6 0 16,-2 9 0-16,-3 8 0 0,1 7-128 0,-6 10 128 15,-2 3-160-15,-2 6 160 0,-1 2-192 0,2-3 192 16,-1-2-208-16,1-2 80 0,-1-7-64 0,3-2-16 0,0-8 0 0,3-4 0 16,-1-6 32-16,2 0 16 0,1-5 0 0,1-4 0 15,1-4-528 1,2-6-96-16,1-3-32 0,0-4 0 0,0-5-1920 16,3-6-384-16</inkml:trace>
  <inkml:trace contextRef="#ctx0" brushRef="#br1" timeOffset="129370.21">6161 2759 26719 0,'-11'-3'2368'0,"11"3"-1888"16,0 0-480-16,-7 9 0 0,2 3 736 0,1-2 48 16,2 1 16-16,1 2 0 0,-1-4-608 0,2 1-192 15,0-10 128-15,0 0-128 0,0 0 352 0,0 0 16 16,5 6 0-16,-5-6 0 0,0 0 96 0,13-3 32 0,1-2 0 16,3-6 0-16,-3 2 16 0,5-3 0 15,4-6 0-15,1 0 0 0,1 0-304 0,-1 1-48 16,-3-4-16-16,-2 3 0 0,-1 1-144 0,-2 1 128 0,-3 2-128 0,-2 2 128 15,-1-1 112-15,-2-1 16 0,-3 1 0 0,-2 4 0 16,-3 9 224-16,0-11 48 16,0 11 16-16,0 0 0 0,-9-4-64 0,0 5-16 15,-1 3 0-15,-1 8 0 0,-4 3-464 0,-1 7 128 0,-3 3-128 16,-2 7 0-16,-2 5 0 0,2 2 0 0,-1 3 0 16,6-1 0-16,0-2 0 0,4-1 0 0,2-4 0 0,6-3 0 15,4-3 272-15,5-1-32 0,2-3-16 16,5-1 0-16,2-4-32 0,2-5-16 0,3-2 0 0,2 0 0 15,2-7-176-15,0-3 160 0,2-3-160 0,2-1 160 16,1-5-160-16,2-5 0 0,4-4 0 0,-2-3 0 16,1-1-400-16,2-9-64 15,-1-3-16-15,2-2-11616 0,0-6-2336 0</inkml:trace>
  <inkml:trace contextRef="#ctx0" brushRef="#br1" timeOffset="130827.4">6539 1592 28559 0,'-24'3'1264'0,"11"-2"272"0,3 0-1232 0,10-1-304 0,0 0 0 0,0 0 0 16,0 0 512-16,0 0 32 16,7-10 16-16,5-1 0 0,5-9-16 0,9-6 0 0,3-7 0 0,8-4 0 15,6-4-32-15,8-6-16 0,2-4 0 0,0-3 0 16,3-4-336-16,1 1-160 0,1 1 160 0,4 2-160 16,-1 0 0-16,2 6 0 0,3 7 0 0,-4 4 0 15,-3 4 0-15,-5 5 0 0,-3 7 0 0,-5 4 0 16,-5 7 0-16,-5 3 0 0,-3 5 0 0,-5 5 0 15,-6 7-160-15,-2 4 160 0,-2 5-128 0,-4 5 128 16,-4 9 0-16,-3 4-160 0,-3 10 160 0,-4 1 0 0,-2 3 0 16,-2 4 0-16,-3 2 0 0,0 3 0 0,1-6 0 15,1 1 0-15,-3 0 0 0,-1 2 0 0,-2 0 400 0,-2-2 48 16,1-4 0-16,-4-2 0 0,1 2-48 0,-4-4 0 16,-3 1 0-16,2-2 0 0,-2-4-192 0,2-1-32 15,0-3-16-15,2-4 0 0,0-5 16 16,3-3 0-16,0-1 0 0,1-4 0 0,1-2 0 0,2-1 0 15,-1-2 0-15,3 1 0 0,0-3-176 0,3-3 0 16,0-1 0-16,2 0 0 0,3-1 128 0,1-9-128 16,0 0 0-16,0 0 128 0,10 7-128 0,1-2 0 15,3-5 0-15,1-4 128 0,6-1 0 0,0-3-128 16,5-6 192-16,4 0-64 0,3-2 32 0,4-1 0 16,4-2 0-16,3-1 0 0,5-1-16 0,0 2 0 15,2 0 0-15,0-1 0 0,-3-4-16 0,2 2 0 16,2 2 0-16,-1 2 0 0,0-1-128 0,2 2 0 15,0 1 144-15,3-2-144 0,1-2 0 0,-4 2 0 16,-6-1 0-16,-2 0 128 0,0 1-128 0,-2 2 0 16,0-1 0-16,-6 3 0 0,-1 1 0 0,-2 4 0 15,-1-1 0-15,-1 3 0 0,-3 0 0 0,-3 0 0 16,-5 3 0-16,0 0 0 0,-6 1 0 0,-1 0 0 0,-3 0 0 0,-1 3 0 16,-10 0 0-16,11 0 0 15,-11 0 0-15,0 0 0 0,0 0 0 0,0 0 0 0,0 0-128 0,-3 12 128 16,3-12 0-16,-9 8-128 0,-4 3 128 0,-1-2 0 15,-1-1 0-15,-1-1-160 0,-3 3 160 0,-3-2 0 16,-2 2-192-16,1-3 192 0,-1 4-192 0,1-3 192 0,-5 3-144 16,-1 4 144-16,-1 3 0 0,-3 1-144 0,-2 0 144 15,-1 0 0-15,1 1 0 0,-3 3 0 0,-2 4 0 0,-2-4 0 16,0 0 0-16,-1 1-128 0,4-3 128 0,-1 1 0 16,1 0 0-16,1 0 0 0,0-1 0 0,-2-1 0 15,3 2 0-15,0-2 0 0,2-2 0 0,-1 1 0 16,-1 0 0-16,0-1 0 0,2-2 0 0,2 0-128 15,2-3 128-15,5 1-128 0,3-3 128 0,4-1-128 16,1-3 128-16,4 0-128 0,0-3 128 0,2-4-192 16,2 0 192-16,3 0-192 0,7 0 192 0,0 0-128 15,-10-3 128-15,10 3-128 0,-7-8 128 0,7 8 0 16,0 0 0-16,0 0 0 0,1-8 0 0,3-3 0 16,-4 11 0-16,8-7 0 0,-1-3 0 0,1 2 0 0,1-2 0 15,0 3 0-15,1-3 0 0,0 3 0 16,-1-2 0-16,3 0 0 0,-1-4 0 0,0 4 0 0,1-2 0 0,1 2-128 15,-1-4 128-15,0 3 0 16,-2 2 0-16,0-1 0 0,-2 2 0 0,-3 2-128 0,0-3 128 0,-5 8 0 16,0 0 0-16,0 0 0 0,0 0 0 0,2-6-128 15,-2 6 128-15,0 0-208 0,0 0 80 0,-2-7 128 16,2 7-368-16,-5-7 48 0,0 3 16 0,-2 0 0 16,0 2-48-16,-2-1-16 0,0 2 0 15,-1 1 0-15,-3 1-144 16,0 2-48-16,-1-1 0 0,2 1 0 0,-4-2-336 15,4 2-64-15,-2-1 0 0,2 1-16 0,0-3-1776 0,-1-2-336 16</inkml:trace>
  <inkml:trace contextRef="#ctx0" brushRef="#br1" timeOffset="131409.73">6907 1052 31439 0,'-10'-9'1392'0,"4"0"288"0,4-1-1344 0,1-3-336 16,4 2 0-16,1-2 0 0,1-4 0 0,1 0-320 16,3-2 64-16,2-2 16 0,2-4 240 0,5-1 208 15,3-4-32-15,5 1-16 0,6 1 80 0,1-3 16 0,4 1 0 0,5 0 0 16,5 1-128-16,6 5-128 0,3-1 176 0,-5 4-176 15,-3 5 0-15,-1 3 0 0,-2 3 0 0,-7 7 0 16,-3 3 0-16,-4 7 0 0,-5 5 0 0,-5 6 0 16,-3 4 0-16,-7 10 0 0,-3 8 0 0,-7 11 0 15,-5 8 176-15,-7 12-176 0,-5 11 160 0,-8 6-160 16,-7 4 128-16,-5 8-128 0,-5-1 0 0,1-1 144 0,-1-8-144 0,-1-8 0 16,-3-6 0-16,5-5 0 0,0-9 416 0,9-3 96 15,1-3 32-15,6-7 0 0,5-4 16 0,6-8 0 16,6-3 0-16,4-7 0 0,5-3-272 0,4-3-48 15,7-7-16-15,7-2 0 0,9-10-64 0,13-7-16 16,10-6 0-16,9-7 0 0,8-3 256 0,12-9 48 16,9-5 16-16,10-5 0 0,4 0-80 0,4 0 0 15,-1 0-16-15,2 5 0 0,2 1-240 0,-6 1-128 16,-11 0 128-16,-7 5-128 0,-10 4 0 0,-8 3-192 16,-9 2 32-16,-8 3 0 15,-9-1-2400-15,-9 5-464 0</inkml:trace>
  <inkml:trace contextRef="#ctx0" brushRef="#br2" timeOffset="140032.07">10188 15400 12895 0,'-22'11'1152'0,"1"1"-928"0,4 0-224 0,-3 2 0 15,2-4 848-15,4 3 128 0,0 2 32 0,2-3 0 16,-2 2-752-16,0 0-128 0,-2 1-128 0,2-5 144 16,2 0-144-16,-2 3 0 0,-4 0 0 0,0 0 128 15,-1 0 144-15,-1 1 32 0,-1-1 0 0,0 2 0 16,-2-1 144-16,0 2 48 0,1-1 0 0,1-1 0 15,-1-1 336-15,3 1 80 0,-3 1 16 0,5-2 0 16,-2-2-160-16,2 2-16 0,7-1-16 0,0-3 0 16,-3 4-32-16,5-7-16 0,2 1 0 0,0-3 0 15,1-2 32-15,5-2 16 0,0 0 0 0,0 0 0 0,0 0-240 0,0 0-48 16,0 0-16-16,0 0 0 0,0 0-48 0,15 0 0 16,1-4 0-16,3-2 0 0,-1 0 16 0,4-2 0 15,-1-4 0-15,4-1 0 0,3-3-144 0,3 0-48 16,4-2 0-16,1 3 0 0,3-7-64 0,-1 2-16 15,-1-2 0-15,1 2 0 0,-3-3-128 0,2 0 128 16,0-1-128-16,4 0 128 0,-1 0 0 0,4 2 0 16,-1-1 0-16,3-2 0 0,-1-1 208 0,2 0 48 15,0-4 0-15,4-3 0 0,-1 0-64 0,1 0-16 16,0-2 0-16,6-1 0 0,5-1-16 0,3 0 0 0,1 2 0 16,0-5 0-16,1 0-128 0,-3-5-32 0,1 3 0 0,2-1 0 15,2 4-128-15,2-1 0 0,-2 2 0 0,-5-1 128 16,-3-2-128-16,-1 4 0 0,0 3 0 0,-2 1 0 15,2-3 0-15,1 2 0 0,0 1 0 0,-2 0 128 16,-1 1-128-16,-3-1 192 0,1-3-192 0,2 2 192 16,2-2-192-16,4 0 192 0,2-3-192 0,1 0 192 15,-1 0-192-15,3-7 0 0,-3-1 0 0,2-3 0 16,6-1 0-16,-1 1 0 0,3-1 128 0,-4 4-128 16,-3-3 0-16,-3 2 0 0,3 5 0 0,-2-1 0 15,0 2 192-15,1 3-32 0,-1 0-16 0,-2-2 0 16,-1 2 80-16,-1-1 16 0,2-1 0 0,1 0 0 15,4 0-80-15,1 3-16 0,3-2 0 0,2-3 0 16,-3 0-144-16,-2-4 0 0,0 2 144 0,3-5-144 0,2-3 0 16,-1 4 0-16,-1 2 0 0,-1-1 128 15,-1-1-128-15,-2 5 0 0,1-3 0 0,4 3 0 0,0-1 0 0,-4 2 0 16,-2-3 0-16,-2 3 128 0,0-2-128 0,1 4 0 16,-1 1 0-16,3-2 0 0,2 2 0 0,-2 1 0 15,-4 0 0-15,2-2 0 0,-1 0 0 0,3 2 0 16,4 1 0-16,-1-4 0 0,0-3 0 0,1 2 128 15,-3-4-128-15,1 5 0 0,2-2 128 0,0 4-128 16,6-2 160-16,-4-1-160 0,-5 0 0 0,0-3 0 16,1 4 0-16,-1-2 0 0,1 0 0 0,2 0 0 15,0 2 0-15,-1 0 0 0,-5-3 0 0,0 5 0 16,0 0 0-16,3-2 144 0,0-1-144 0,2 4 0 16,-2-3 144-16,0 0-144 0,0-3 128 0,0 0-128 0,1 0 128 0,3-1-128 15,3 5 144-15,2-4-144 0,-3 2 192 0,3-2-192 16,0 3 160-16,1 0-160 0,1 0 128 15,-2 1-128-15,-2-6 0 0,1 3 128 0,-1 0-128 0,-1 2 0 16,2 2 160-16,0-3-160 0,0 1 192 0,1 2-192 16,-4-2 0-16,3 2 0 0,-1 2 0 0,2 0 0 15,1-6 0-15,-1 0 0 0,-1 2 0 0,1-1 0 16,1 1 0-16,1 3 0 0,3-2 0 0,-1 0 0 16,-3 1 0-16,2-1 0 0,-1 0 0 0,3 1 0 15,2 0 0-15,-2 0 0 0,-1-2 0 0,-3 2 0 16,1 2 0-16,-1 0 0 0,3 1 0 0,-3 0 0 15,-1-3 0-15,2 0 0 0,-5 1 0 0,5-1 0 16,-2 0 128-16,1-2-128 0,-1 0 0 0,-4-4 0 16,-3 4 0-16,-1-2 0 0,6 0 0 0,-1 5 0 15,3 1 128-15,-2-3-128 0,-4-1 0 0,-2 3 0 0,1-3 0 16,2 1 0-16,1-181 0 0,1 364 0 0,1-184 0 0,-4 3 0 16,-6-1 0-16,1 0 0 0,3-1 0 0,1 3 0 15,-1 0 0-15,1 1 0 0,-5-1 0 16,2 1 0-16,-1-1 0 0,-2-3 0 0,1-2 128 0,0 4-128 15,3-1 0-15,-1-2 0 0,0 0 0 0,-4 2 0 16,-2-4 0-16,1 2 0 0,0 2 0 0,1-3 0 16,1 2 0-16,-2 0 0 0,-3-5 0 0,-1 6 0 15,-4-3 0-15,1 2 0 0,-1 1 0 0,1 4 0 16,-2 0 0-16,0 0 0 0,-1 0 0 0,-3 1 0 16,-5 0 0-16,0 3 0 0,-4 0 0 0,0 3 0 0,1-3 0 15,0-1 0-15,2-1 0 0,2 2 0 16,2 3 0-16,1-3 0 0,-2-1 0 0,-2 1 0 0,-2 4 0 15,-2-2 0-15,0-1 0 0,2 3 0 0,-1-1 0 0,-1 4 0 16,-1-2 0-16,2 3 0 0,-1 1-128 0,-3-4 128 16,-3 6 0-16,0-2 0 0,-3-3 0 0,-2 5 0 15,-5 0 0-15,0 2 0 0,-5 0 0 0,3 0 0 16,-2 0 0-16,-1 0 0 0,-1-4 0 0,-1 4 0 16,0 1 0-16,-1 0 0 0,-1 1-128 0,-2 0 128 15,1 2 0-15,0 2 0 0,1-2 0 0,-2 0-144 16,2 1 144-16,-1 0-160 0,-2 2 160 0,-1-2-160 15,0 3 160-15,-3 1-128 0,-2-2 128 0,-3 5-128 16,-1-1 128-16,-5 8 0 0,3-8-144 0,-3 8 144 16,0 0 0-16,1-6 0 0,-1 6 0 0,0 0 0 0,-6-10 0 15,6 10 0-15,-10-4 0 0,10 4 0 0,-12-3 0 0,1 2 0 16,-1-3 0-16,4 3 0 0,-3 1 0 16,1 0 0-16,-2 1 0 0,1 4 0 0,1-1-144 0,0 0 144 15,-4 2 0-15,-1 2 0 0,-2-3-240 0,-2 5 64 16,0-1 16-16,-5 4 0 0,-3 2 160 0,-2 2 0 15,-1 0-144-15,-2 4 144 0,-5-1 0 0,-4 2 0 16,-5-2-144-16,-1 3 144 0,0 0 0 0,-2-2 0 16,-2 2-128-16,0 4 128 0,3-2 0 0,-2 5 0 15,1-4 0-15,-5 5 0 0,-2 1 0 0,-5-4 0 16,-3 2 0-16,-1 3 0 0,1 0 0 0,2 0-128 16,1 3 128-16,-5 1 0 0,-5 1 0 0,-6-1-128 15,-2 1 128-15,1 3 0 0,-1 0-208 0,-1 3 64 0,-3 3 16 16,-2-2 0-16,-1 1 128 0,-1 3 0 15,1-1 0-15,3 4-128 0,-2 1 128 0,-2-1 0 0,-2-1 0 0,6 3 0 16,1-1 0-16,3-2 0 0,2-3 0 0,-2 3-128 16,-5 1 128-16,3 0 0 0,-1 0 0 0,5 3 0 15,1 0 0-15,-6 1 0 0,-4 0 0 0,-1 1 0 16,1 0 0-16,1 1 0 0,2 6 0 0,-4-3 0 16,-6 0 0-16,0 4 0 0,-1 1 0 0,6-3 0 15,2 1 0-15,-3 0 0 0,-4-1 0 0,-1 1 0 16,2-6 0-16,2 2 0 0,4 3 0 0,-3-3 0 15,-2-4 0-15,2 1-192 0,0 2 64 0,1-2 0 16,-1-1 128-16,-3 2 0 0,-2 3 0 0,1-2-128 16,-2-3 128-16,-1 4 0 0,-3 2 0 0,-1-1 0 15,-1-1 0-15,2-1 0 0,3 5 0 0,-5-4 0 16,-5 1 0-16,1 1 0 0,2-4 0 0,0 6 0 16,2-2 0-16,-2 3 0 0,-1-4 0 0,3 4 0 0,1-3 0 0,-2 3 0 15,-4-4 0-15,1 4 0 0,3-2 0 0,1 3 0 16,0 2 0-16,-1-1-128 0,0-3 128 0,1 1 0 15,3-3 0-15,-1 3 0 0,-1-1 0 0,-1-3 0 16,0-2 0-16,1 2 0 0,0 0 0 0,-4 3 0 16,-2-5 0-16,1 1 0 0,1 0-128 0,-1-3 0 15,-1 3 0-15,-3 2 0 0,4-1 128 0,2 3 0 16,3-5 0-16,-6 2 0 0,-3 0-144 0,2-2 144 16,3 2-160-16,0-1 160 0,-1-1 0 0,0 1 0 15,2-3 0-15,1 0 0 0,3 4 0 0,-4-1 0 16,-6-4 0-16,3-1 0 0,3-2 0 0,0 1 0 15,-1 3 0-15,-3-1-144 0,1-2-80 0,4 1-16 0,4-2 0 16,-2 1 0-16,-5 0 112 0,1 0 128 0,5-2-208 0,1 1 80 16,1-2 128-16,-3 1 0 0,-2 0 0 0,2 2 0 15,5 0 0-15,-3 1-128 0,-3-2 128 0,1 1 0 16,-2-1 0-16,6-1 0 0,4 0 0 0,-3-2 0 16,-1-3 0-16,2 0 0 0,7-4 0 0,3 4 0 15,2 3 0-15,-2-4 0 0,-2-2 0 0,2-1 0 16,0 3 0-16,8-3 0 0,4-1 0 0,-1 3 0 15,-1-1 0-15,-2 1 0 0,2-3 0 0,1 3 0 16,1-1 0-16,4 3 0 0,0-4 0 0,-1 3 0 16,-5-6 0-16,0 4 0 0,2-4-128 0,3 0 128 15,2 2-144-15,3-1 144 0,6-2-160 0,-3-1 160 16,-4 0 0-16,1-1-144 0,1-4 144 0,4 1 0 16,-1-1-128-16,6 0 128 0,3-1-128 0,1 0 128 0,2-2 0 15,-2 3 0-15,-2 0 0 0,1-1-128 0,1-1 128 0,1 0 0 16,2-3 0-16,4 0 0 0,1-2 0 0,1 0 0 15,3-3 0-15,1 3 0 0,2-3 0 0,-1 0 0 16,-1-2 0-16,2 2 0 0,-1-4 0 0,4-1 0 16,-1-5 0-16,5-1 0 0,2 2 0 0,3-2 0 15,0-3 0-15,4 2 128 0,1-3-128 0,2-1 0 16,-1 0 0-16,4 0 0 0,1 1 0 0,1-3 0 16,3 0 0-16,0 1 0 0,-1-2 0 0,4 1 0 15,5-5 0-15,0 0 0 0,0 0 0 0,0 0 0 16,0 0 0-16,0 0 0 0,0 0 0 0,0 0 0 0,8-6 0 15,6-4 0-15,1 1 0 0,3-5 0 0,2-1 0 0,4-2 128 16,3-1-128-16,2-1 128 0,4-2-128 16,4 2 128-16,1-4-128 0,4-3 128 0,3 2-128 0,-2-3 128 15,0 0-128-15,4-4 144 0,1 0-144 0,3 2 160 16,4-3-160-16,3 1 160 0,5-4-160 0,0 0 160 16,-1-2-160-16,6 1 0 15,-2-2 0-15,4 1 0 0,1 0 0 0,5 2 0 0,3-3 0 0,0-2 0 16,-3 0 0-16,3-2 0 0,1-1 0 0,6-3 0 15,6 3 0-15,-3-2 0 0,-4 1 0 0,3-3 0 16,3 0 0-16,3 1 0 0,2-3 0 0,-5 2 0 16,-2 2 0-16,3 0 0 0,1 1 0 0,-1-2 0 15,1 3 0-15,-4 1 0 0,-2-4 128 0,0 4-128 16,1-1 0-16,1 1 128 0,-1 1-128 0,-1-2 128 16,-4 0 96-16,5-4 16 0,2 2 0 0,1-3 0 15,5 1-112-15,-3-1-128 0,1-3 176 0,5 1-176 0,1 2 0 16,-1 2 0-16,-2-5 0 0,-2-1 0 0,3 0 0 0,3 3 0 15,-1 2 0-15,-2-3 0 0,-5 3 128 0,-1 2-128 16,1 0 0-16,0 1 0 0,1-1 0 0,-4 3 0 16,-3 0 0-16,-3-4 0 0,2-1 0 0,3 3 0 15,0-2 0-15,-1 1 0 0,-4-6 0 0,3 2 0 16,0 1 0-16,3-5 0 0,4 3 0 0,-2-4 0 16,-5 0 0-16,4-5 0 0,1 4 128 0,3 0-128 15,-3-1 0-15,-1-2 0 0,-4 2 0 0,0 1 0 16,-2 0 0-16,1 1 0 0,2 0 0 0,-3 2 0 15,-1 1 0-15,1-1 0 0,0 2 0 0,3 1 0 16,1-1 0-16,0-2 0 0,-4-3 0 0,3 2 0 0,1-2 0 16,4-1 0-16,1 2 0 0,-1-1 0 0,-3 0 0 15,1 2 0-15,1 0 160 0,-1-1-160 0,1 0 128 16,-2 1-128-16,-2 4 0 0,1-3 0 0,2 0 0 0,-2 0-176 16,-2-2 176-16,-1 2 0 0,-3-1 0 0,1 2 0 15,1-1 0-15,1 0 0 0,1-1 0 0,0 1 0 16,0-2 0-16,-2 4 0 0,3-3 0 0,1 1 0 15,-2-2 128-15,2 1 0 0,-1 1 0 0,2 0 0 16,2-2 0-16,1 1 0 0,-2-3 0 0,2 1 0 16,-1-1-128-16,0 2 128 0,2-2-128 0,2 2 128 15,-6 1-128-15,3-2 0 0,0-2 0 0,3 2 0 16,0 2 0-16,-1 0 0 0,-1-2 0 0,0 2 128 16,-1 2-128-16,1 0 0 0,1 3 0 0,-2-3 128 0,-7-1-128 0,5 1 0 15,-2 0 0-15,1 0 0 0,1 0 0 16,-2-1 0-16,-6-1 0 0,2-1 0 0,2 4 0 0,-1-4 0 15,0 1 0-15,-3 1 0 0,-3 0 0 16,0 3 0-16,-1 2 0 0,2-1 0 0,3 0 0 0,-5 3 0 16,-4-1 0-16,-1 4 0 0,-2-3 0 0,6 2 0 15,-2-1 160-15,-1 1-160 0,-2 4 0 0,-6-2 0 16,-4-2 0-16,-2 2 0 0,0 3 0 0,3 0 0 16,0 1 0-16,-3 0 0 0,1 2 0 0,-2-5 0 15,-4 3 0-15,-3 0 0 0,-1 1 0 0,-1 0 0 16,-1 2 0-16,3 3 0 0,-1-4 0 0,3 0 0 15,-2 0 0-15,-2 2 0 0,-3-2 0 0,-1 2 176 16,0 0-176-16,2-2 160 0,0-1-160 0,3 0 128 0,3 0-128 16,1 0 128-16,2 0-128 0,-2 1 0 0,-5-1 144 0,-1 3-144 15,-1 4 128-15,-2-3-128 0,3 0 160 0,-1 2-160 16,0 3 128-16,-1 3-128 0,2-3 0 0,-3 3 0 16,-3-4 0-16,-3 4 0 0,-4-4 0 0,-2 3 0 15,0-3 0-15,-2 2 0 0,-2 3 0 0,0-1 0 16,-2 1 0-16,-1 4 0 0,-4 0 0 0,-1 3 0 15,-1-1 0-15,-2 3 0 0,0 0 0 0,-2 4 0 16,-3-1 0-16,-1 3-128 0,-5-2 128 0,0 5 0 16,-9 5 0-16,0 0 0 0,5-9 0 0,-5 9 0 15,0 0-192-15,0 0 192 0,0 0-192 0,0 0 192 16,0 0-560-16,-16 0 0 0,-3 4 0 16,-2-1 0-16,-3 0-1856 15,-2 3-368-15,-6 5-80 0</inkml:trace>
  <inkml:trace contextRef="#ctx0" brushRef="#br2" timeOffset="160679.5">11720 15681 11343 0,'0'0'496'0,"0"0"112"0,0 0-480 0,0 0-128 0,1 10 0 0,-1-10 0 0,0 12 1024 15,-1-3 192-15,-3 2 48 0,-1-4 0 0,5-7-48 0,-8 9-16 16,-1-5 0-16,9-4 0 0,0 0-16 0,-7 5 0 16,7-5 0-16,0 0 0 0,0 0 96 0,-7-9 0 15,2-6 16-15,3-3 0 0,0-4-240 0,4-6-48 16,2-1-16-16,1-4 0 0,1-5-288 0,4-4-64 15,2-1-16-15,-1-2 0 0,-1 0-368 0,2-5-80 16,0 0-16-16,1 7 0 0,2 4-160 0,1 2 0 16,-4 1 0-16,2 5 0 0,0 3 0 0,0 5 160 15,1 4-160-15,1 1 160 0,-4 4 32 0,4 1 16 16,-4 3 0-16,1 5 0 0,0 1-208 0,0 3 128 16,-3 1-128-16,1 5 0 0,1 1 0 0,-1 8 0 0,-1 3 0 0,2 4 0 15,0 5 128-15,0 4-128 0,2 5 0 0,0 0 144 16,-3 2-144-16,1 0 0 0,-1-3 0 0,1 2 0 15,-2-1 0-15,0 0 0 0,3-5 0 0,-2-3 0 16,0 1 224-16,-2-5-32 0,0-2-16 0,-1 0 0 16,-2-3-176-16,1-2 160 0,-4-2-160 0,4-1 160 15,-2-4-160-15,-5-9 160 0,5 10-160 0,-5-10 160 16,8 6-160-16,-8-6 0 0,0 0 0 0,12 5 128 16,1 0-336-16,-4-1-80 0,-9-4-16 0,13 3 0 31,-2-2-608-31,-11-1-128 0,11 3-32 0,-11-3-9296 0,0 0-1872 0</inkml:trace>
  <inkml:trace contextRef="#ctx0" brushRef="#br2" timeOffset="161346.42">12001 15322 11055 0,'0'0'976'0,"-3"-9"-784"16,3 9-192-16,3-9 0 0,-2-2 960 0,3-2 128 16,-2 3 48-16,2-3 0 0,-1 2-1136 0,-1 2-416 15,-2 9 16-15,0-11 0 0,-1 2 800 0,-2-2 176 16,1 6 16-16,2 5 16 0,0 0 928 0,0 0 192 0,-5-3 48 0,5 3 0 16,0 0-336-16,0 0-64 15,0 0-16-15,0 0 0 0,-9 2-416 0,9-2-96 0,-8 6-16 0,2 3 0 16,1-2-64-16,0 4 0 0,0-2-16 0,1 6 0 15,1 3-96-15,1 1-16 0,-1 3 0 0,1 3 0 16,2 1-160-16,1 3-32 0,0-1-16 0,3 4 0 16,1-1-224-16,0 2-32 0,0-1-16 0,2 0 0 15,0-2-160-15,1 2 0 0,1-6 0 0,-2 3 0 16,5-4 192-16,-2 3-64 0,-1-4 0 0,1 4 0 16,0-1 64-16,0 1 0 0,1-5 0 0,-3 2 0 15,1 2 32-15,0-5 16 0,0-2 0 0,0 0 0 16,4-2 64-16,-1 0 16 0,4-2 0 0,2-2 0 15,2-1-96-15,1-4-16 0,2 0 0 0,3-1 0 16,2 0-32-16,0-1-16 0,2-1 0 0,2 1 0 16,2-5-160-16,1 3 128 0,-1 2-128 0,0-4 128 15,1 0-128-15,-2-2 0 0,-4 0 144 0,0 2-144 0,0 1 0 0,1 0 0 16,-2-4 0-16,1 1 128 0,-1 0-128 0,1 0 128 16,0 1-128-16,2-2 128 0,-1 0-128 0,-1 1 192 15,7 1-64-15,-2 0 0 0,-3-2-128 0,-1 1 144 16,-2-2-144-16,0-1 160 0,-1 1-160 0,-2 0 160 15,2 0-160-15,-1-1 160 0,-2 0 48 0,0 1 16 16,0-1 0-16,0 2 0 0,-1-2 32 0,0 1 16 16,-3-1 0-16,1 2 0 0,-2 0 80 0,-2 0 16 15,-1-2 0-15,0 2 0 0,2 0-112 0,-3 2 0 16,-1-2-16-16,0 2 0 0,-1-2-48 0,0 1 0 16,-2 1 0-16,2 0 0 0,-2-2-64 0,-1 0 0 15,-2 1-128-15,0-1 192 0,-8 0-192 0,11 0 0 0,-2 0 128 0,-9 0-128 16,0 0 0-16,0 0 0 0,0 0 128 0,0 0-128 15,0 0 0-15,0 0-192 0,0 9 48 0,-4 3 0 32,-3 2-1760-32,-4-1-336 0,-6 4-80 0</inkml:trace>
  <inkml:trace contextRef="#ctx0" brushRef="#br2" timeOffset="164681.41">14788 15960 1839 0,'0'0'0'0,"0"0"160"0,0 0-160 0,10-6 0 16,2-4 0-16,-2 3 0 0,-2 2 4480 0,1-2 848 16,1 2 176-16,-3 1 48 0,0-4-3616 0,-7 8-720 15,7-5-128-15,1-1-48 0,-3-6 64 0,-1 3 16 16,-3-2 0-16,-1-1 0 0,0 1-288 0,0-2-48 15,-4-1-16-15,4 2 0 0,-2 1-496 0,-1 1-96 16,-2 1-32-16,-2 0 0 0,1 4-16 0,-2 3 0 16,-3 1 0-16,-1 2 0 0,-4 1 0 0,-1 5-128 15,-6 3 192-15,-3 3-64 0,-3-3-128 0,-3 2 0 0,2 4 144 0,-3 0-144 16,1 3 176-16,4 0-48 0,4 0 0 0,4-1 0 16,3 1-128-16,4-1 192 0,4-1-192 0,4-1 192 15,1-2-192-15,3-1 0 0,2 1 0 0,6-1 0 16,-1-6 0-16,3 2 128 0,1-5 0 0,3 0 0 15,2-2 224-15,4-2 32 0,0-1 16 0,2-2 0 16,0 0-80-16,0-1 0 0,-2-3-16 0,1 0 0 16,-1-2-48-16,-1 0 0 0,0-2 0 0,-2 0 0 15,-3-1 32-15,0 0 0 0,-2 2 0 0,1-1 0 16,-2 6-160-16,-3 1-128 0,-7 4 192 0,0 0-192 16,0 0 0-16,9 7 0 0,-4 6 0 0,0 4 0 15,-1 0 0-15,0 5 0 0,-1 5 0 0,-2 5 0 16,-1 6 0-16,0 5 0 0,-1 1 0 0,-2 6 0 15,-1 5 128-15,-3-1-128 0,-1 1 0 0,0-2 0 0,2 1 0 0,0-5 128 16,-6-6-128-16,1 2 0 0,-2-7 448 16,-1-1 0-16,-2-3-16 0,-1-2 0 0,-2-7 80 0,0 3 0 15,0-3 16-15,-2-4 0 0,1-2-176 0,1-5-32 16,1-1-16-16,3-4 0 0,-3 1-160 0,4-5-16 16,0-2-128-16,3-3 192 0,2-2-192 0,1-3 0 15,1-6 0-15,3-1-160 16,0-4-1904-16,1-3-384 0,2-7-80 0</inkml:trace>
  <inkml:trace contextRef="#ctx0" brushRef="#br2" timeOffset="165149.68">15297 15965 12895 0,'0'0'576'0,"0"0"112"0,0 0-560 0,-7 7-128 0,7-7 0 0,0 0 0 16,-2 12 2448-16,2-12 464 0,0 0 96 0,4 9 0 15,-4-9-1552-15,7 9-320 0,-7-9-64 0,14 3-16 0,-2-5 16 0,2 0 0 16,2-4 0-16,3-1 0 0,2-6-256 0,0 1-48 16,0-2-16-16,-1-1 0 0,-1-2-160 0,-1-1-16 15,-4-1-16-15,1-2 0 0,-2-6-160 0,-3 3-16 16,-6-4-16-16,-2 1 0 0,-2-3 112 0,-2 8 32 16,-1 7 0-16,-2 2 0 0,-1 3 0 0,-2 5 0 15,-2 6 0-15,-2 8 0 0,-2 4-336 0,-1 6-176 16,-3 4 192-16,1 8-192 0,-4 5 0 0,1 2 0 15,3 3 0-15,2 2 0 0,2-1 0 0,6-1 0 16,3-5-128-16,5-1 128 0,4-7 0 0,4-7 0 16,3-2 0-16,4-2 0 0,6-4 0 0,3-7 0 15,3-2 0-15,3-3-144 0,1-4-144 0,6 0-32 16,-3-7 0-16,2-4 0 16,-1-9-1632-16,-3-2-336 0,2-2-64 0,-5-1-13040 0</inkml:trace>
  <inkml:trace contextRef="#ctx0" brushRef="#br2" timeOffset="165532.23">16044 15705 27647 0,'0'0'2448'0,"0"0"-1952"0,-6 4-496 0,-1 2 0 16,1 0 1536-16,1 8 224 0,-1 3 32 0,-2 2 16 15,-2 2-992-15,1 2-208 0,0 4-32 0,-1-3-16 16,-3-1-32-16,0 2 0 0,1 0 0 0,0 1 0 15,1-2-208-15,2-2-32 0,0-2-16 0,5-2 0 16,0-3 48-16,3-2 0 0,1-6 0 0,0-7 0 0,0 0 224 0,0 0 48 16,10 2 16-16,3-3 0 0,-3-4 144 0,4-4 16 15,1-5 16-15,3-4 0 0,1-2-272 0,2-4-48 16,-1-1-16-16,2-4 0 0,-2 1-272 0,4-2-176 16,-1 3 192-16,-3 4-192 0,1 4 0 0,-2 5 0 15,-1 5 0-15,-3 3 0 0,-4 5 0 0,1 4 0 16,-12-3 0-16,11 18 0 0,-3 2 0 0,-3 3-144 15,-3 5 144-15,-3 3-128 0,-3 4 128 0,-3 2 0 16,-5 3 0-16,-2-1 0 0,-2-1 0 0,2-2 0 16,0-3 0-16,5-8 0 0,2-3-128 0,4-6 128 15,1-2-128-15,5-3 128 0,-3-11-320 0,10 3 0 16,4-3 16-16,3-5 0 16,0-5-464-16,4-1-80 0,3-6-32 0,3-4 0 15,1-4-2128-15,-1-6-448 0,1-5-64 0</inkml:trace>
  <inkml:trace contextRef="#ctx0" brushRef="#br2" timeOffset="165883.12">16664 15948 26719 0,'-26'-3'2368'0,"12"3"-1888"0,0-1-480 0,2-1 0 16,3 0 1376-16,9 2 176 0,0 0 48 0,0 0 0 15,0 0-832-15,0 0-176 0,0 0-16 0,9-6-16 16,7-5-112-16,3 5-32 0,5-3 0 0,4 1 0 15,5 2 544-15,4-4 96 0,2 0 32 0,1 1 0 0,-2-4-144 0,-3 2-32 16,-4-3 0-16,-5-2 0 16,-4 3-528-16,-4 0-128 0,-5 0 0 0,-6-1-16 15,-2 3 144-15,-5 2 16 0,-5-1 16 0,-4 3 0 0,-3 3 48 0,-8 3 16 16,-2 4 0-16,-5 2 0 0,-5 8-288 0,-1 2-64 16,-5 0-128-16,2 7 192 0,2-1-192 0,4 1 0 15,3 2 0-15,7-1 0 0,4-4 0 0,7 0 0 16,6-1 0-16,3-2 0 0,5-2 0 0,6-1 0 15,4 0 0-15,7-2 0 0,5-6 0 0,6 0 128 16,6-1-128-16,4-1 0 0,2-3-240 0,2-3-80 16,4 1-32-16,-3-2 0 15,0 0-1568-15,2 0-320 0,2-5-64 0,0 4-10096 16,1-2-2000-16</inkml:trace>
  <inkml:trace contextRef="#ctx0" brushRef="#br2" timeOffset="166250.72">17932 15312 34207 0,'-7'-13'1520'0,"4"6"304"0,3-5-1456 0,2 1-368 0,3-6 0 0,3-6 0 15,2-3 1056-15,0-4 144 0,4 1 16 0,1-8 16 16,3-6-736-16,1 2-160 0,0 1-16 0,0 2-16 16,0 5-144-16,-1 2-32 0,-1 4 0 0,-1 5 0 0,0 2 240 0,-2 5 32 15,-2 5 16-15,0 0 0 0,-2 6-32 0,-1 1-16 16,-9 3 0-16,9 6 0 0,-9-6-144 0,5 17-32 16,-4 6 0-16,-4 6 0 0,-3 3-64 0,-4 6-128 15,-3 3 176-15,-1 11-176 0,-2 9 128 0,-2 5-128 16,0 4 0-16,3 0 0 0,2-3 0 0,4-3 0 15,-2 1 0-15,4-4 0 0,2-3 0 0,3-3 0 16,1-3 0-16,1-4 0 0,-2-2 0 0,1-6 0 16,0-4 0-16,-2-3 0 15,-2-6-224-15,0 0-160 0,0-6-16 0,0 0-16 16,-1-3-1744-16,-1-2-336 0,0-1-80 0</inkml:trace>
  <inkml:trace contextRef="#ctx0" brushRef="#br2" timeOffset="166433.32">17474 16146 23039 0,'0'0'2048'0,"0"0"-1648"0,0 0-400 0,12 2 0 16,3 1 3968-16,6 2 704 0,6 3 128 0,4-3 48 15,3 0-3024-15,8 1-608 0,7-2-112 0,5-2-16 16,6-3-320-16,2 0-64 0,3 0-16 0,-2-2 0 16,-3-2-496-16,-3 0-192 0,-3-1 128 0,-5-5-128 15,-2 3-1616-15,-4-6-416 0,-2-6-80 16,-5 1-10544-16,-7 0-2112 0</inkml:trace>
  <inkml:trace contextRef="#ctx0" brushRef="#br2" timeOffset="166818.28">19461 15018 26719 0,'-12'-6'2368'0,"2"1"-1888"0,1 1-480 0,9 4 0 15,0 0 1952-15,0 0 288 0,-8 4 64 0,1 2 16 16,2 6-1296-16,0 4-272 0,-1 2-48 0,-1 4-16 16,1 7-304-16,0 4-64 0,-2 5-16 0,-1 5 0 15,-2 8-304-15,3 2 128 0,-2 5-128 0,1 5 0 16,0 1 128-16,0 2-128 0,0-4 0 0,4 0 0 16,0-2 0-16,1-5 0 0,2-6 0 0,-1-4 0 15,1-9-144-15,-1-7-144 0,1-3-32 0,-2-4 0 31,0-7-448-31,-1-6-112 0,-2-1-16 0,7-8-9760 0,-12-7-1952 0</inkml:trace>
  <inkml:trace contextRef="#ctx0" brushRef="#br2" timeOffset="166983.23">18907 15663 40655 0,'0'0'1792'0,"0"0"384"0,14 1-1728 15,7 0-448-15,7 1 0 0,10 0 0 0,7 2 1168 0,3 2 160 16,8-2 16-16,4 0 16 0,5-2-672 0,1 0-144 15,1-4-32-15,-2 0 0 0,-3-1-512 0,-5-2 0 16,-6-4 0-16,-4 2 0 16,-3-3-3536-16,-2-2-720 0,12-13-144 0,-6-6-16 0</inkml:trace>
  <inkml:trace contextRef="#ctx0" brushRef="#br2" timeOffset="168083.78">20518 15110 23039 0,'-25'-8'2048'0,"10"2"-1648"0,3-4-400 0,2 0 0 16,4-6 976-16,5 2 112 0,3 0 32 0,7 0 0 16,5-3 112-16,6-4 32 0,7 0 0 0,5-2 0 15,6 0-176-15,4-3-16 0,4 2-16 0,1 4 0 16,2 3-240-16,1 3-48 0,-2 8-16 0,0 4 0 16,-1 2-624-16,-3 6-128 0,-7 10 0 0,-6 3 0 15,-4 3-144-15,-7 10 144 0,-4 3-208 0,-11 7 80 16,-9 9 128-16,-8 8 0 0,-5 4 0 0,-13 8 0 15,-10 4 0-15,-9 6 0 0,-1-3 0 0,-4 0-128 16,-3-6 128-16,1-4 0 0,1-3 128 0,6-12-128 16,7-10 272-16,4-3-16 0,6-6 0 0,9-5 0 15,7-7 448-15,5-5 64 0,10-3 32 0,6 0 0 16,8-5-160-16,9-1-16 0,4-3-16 0,12-2 0 0,9-2-288 16,11 0-48-16,9 0-16 0,3 1 0 15,4-2-256-15,-1 5 0 0,0 0 128 0,-6 0-128 16,-5 3 0-16,-4 0 160 0,-6 4-160 0,-8-2 128 0,-6 1-320 0,-5 3-64 15,-6-5 0-15,-4 3-16 16,-5-5-2352-16,-4 4-448 0,-5-4-112 0</inkml:trace>
  <inkml:trace contextRef="#ctx0" brushRef="#br2" timeOffset="168788.04">22491 15317 26719 0,'0'0'2368'0,"-6"-6"-1888"16,-3-3-480-16,3 2 0 0,6 7 704 0,-8-5 32 16,0-2 16-16,-3 3 0 0,-3 3 272 0,-3 3 48 15,-2 7 16-15,-3-3 0 0,-5 5-544 0,-2 0-96 16,-4 4-32-16,-2 3 0 0,-2 4-144 0,0 4-16 15,-1 5-16-15,2 1 0 0,0 3-240 0,5 1 0 16,5 1 0-16,7-5 0 0,7-5 0 0,6-4 0 0,5-4 0 16,6-2 0-16,5-1 0 0,6-4 192 0,2-3-16 0,6-3-16 15,7-1 224-15,2-5 64 0,2-2 0 0,4-3 0 16,-1-3 112-16,-1-2 16 0,-3 2 16 0,-1-3 0 16,-3 1-352-16,-3-1-80 0,-4 9-16 0,-4-2 0 15,-5 3-144-15,-1 3 0 0,-3 3 0 0,-5 9 0 16,-1 5-160-16,-5 4 160 0,-3 8-208 0,-4 4 80 15,-2 7 128-15,-3 5 0 0,-3 2 0 0,-3 4 0 16,-4 4 0-16,-3 2 0 0,-3 1 0 0,-1-1 0 16,-1-2 0-16,1-3 0 0,-2-12 0 0,3-3 128 15,-2-3-128-15,2-7 192 0,0-5-64 0,2-2 0 16,4-4 0-16,0-6 0 0,2-2 0 0,4-2 0 16,4-4-128-16,3-8-208 0,4-2 48 0,3-7 16 15,5-6-2288-15,4-6-448 0</inkml:trace>
  <inkml:trace contextRef="#ctx0" brushRef="#br2" timeOffset="169185.28">22710 15614 31327 0,'0'0'1392'0,"-6"-2"272"0,6 2-1328 0,0 0-336 15,0 0 0-15,0 0 0 0,8-6 992 0,6 1 128 16,3 1 32-16,1-3 0 0,2-4-832 0,3 1-144 0,1-2-48 0,0-2 0 16,-1-1-128-16,1 1 128 0,-1 1-128 0,0 1 128 15,-1-4 32-15,-5 2 0 0,-3-1 0 0,-2 2 0 16,-3-1 320-16,-4 4 64 0,-4 3 16 0,-1 7 0 16,-2-9 32-16,2 9 16 0,-13-3 0 0,-2 6 0 15,-4 4-240-15,-6 4-48 0,-3 4-16 0,-1 5 0 16,-1 7-112-16,-1 0 0 0,-2 3-16 0,3 2 0 15,4-2-176-15,5-2 0 0,3 2 0 0,6-5 0 16,6-3 0-16,3-1 0 0,5-3 0 0,4-4 0 16,6-1 128-16,2-2-128 0,2-5 128 0,6 1-128 15,2-3 192-15,3-3-64 0,0-2 0 0,1-4 0 16,3-3-128-16,-2-1-224 0,2-1 48 0,-3-4 16 16,-3-1-1344-1,-1-1-272-15,-2 2-48 0,-2-1-16 0,-2 0-1104 0,-3 1-208 16,3-8-48-16,-1 6-16 0</inkml:trace>
  <inkml:trace contextRef="#ctx0" brushRef="#br2" timeOffset="169551.67">23386 15362 19343 0,'0'0'1728'0,"0"0"-1392"16,0 0-336-16,0 0 0 0,-1 11 3312 0,-2 4 592 15,-2 3 112-15,-2 6 16 0,-2 2-2640 0,-4 5-544 16,-4 2-96-16,0 3-32 0,-4 1-144 0,1 1-48 15,0-1 0-15,-2 2 0 0,3-1-208 0,1-2-32 16,0-2-16-16,4-4 0 0,6-10-128 0,1-1-16 0,3-3-128 0,4-4 192 16,0-12 352-16,0 0 64 0,12 5 16 0,2-6 0 15,1-6 176-15,4-2 32 0,4-8 16 0,2-4 0 16,1-5-352-16,-1-4-80 0,3-1-16 0,0-6 0 16,0-6-224-16,0 1-48 0,1 0-128 0,1 5 192 15,-4 6-192-15,1 7 0 0,-3 4 0 0,-4 8-160 16,1 3 32-16,-8 8 0 0,-1 5 0 0,-2 6 0 15,-2 7-48-15,-4 7 0 0,-5 8 0 0,-3 2 0 16,-1 3 176-16,-6 3-192 0,-4 5 192 0,-6 1-192 16,-2 5 192-16,-1-3 0 0,-1-1 0 0,5-6-128 15,4-5 128-15,3-3 0 0,3-5 0 0,3-2 128 16,5-7-128-16,2-3 0 0,1-4 0 0,4-3 0 16,-5-9-160-16,0 0-48 0,12 1-16 0,2-6 0 15,0-5-1696-15,1-5-352 16,0-7-64-16</inkml:trace>
  <inkml:trace contextRef="#ctx0" brushRef="#br2" timeOffset="170102.23">23820 15667 27647 0,'-18'0'1216'0,"8"-2"256"0,1 2-1168 0,9 0-304 0,0 0 0 0,0 0 0 15,0 0 1312-15,0 0 208 0,10 3 32 0,5-3 16 16,7-1-608-16,4-3-112 0,6-3-16 0,6 1-16 16,6 1-96-16,1-5-16 0,1 2 0 0,-1-3 0 15,-3-1-352-15,-4 1-80 0,-5-4-16 0,-4 1 0 16,-5 1-64-16,-4 1 0 0,-4 1-16 0,-6 3 0 15,-6 0 272-15,-4 8 64 0,0 0 16 0,-10-4 0 16,-7 4 32-16,-3 6 0 0,-7 4 0 0,-5 8 0 16,-8 6-352-16,-5 7-64 0,-5-1-16 0,2 5 0 0,2 3-128 0,7 1 160 15,5-1-160-15,7-1 160 0,5-1-160 0,8-3 0 16,8-7 144-16,7 1-144 0,7-2 176 0,5 1-48 16,3-6 0-16,8-2 0 0,7 0-128 0,7-4 0 15,6-5 144-15,5 0-144 0,3-6 0 0,0-3-240 16,-2-2 48-16,-2-8 0 15,-1 1-2144-15,-4-5-416 0,-1-4-96 0</inkml:trace>
  <inkml:trace contextRef="#ctx0" brushRef="#br2" timeOffset="170518.6">24788 15114 27647 0,'-18'-18'2448'0,"6"5"-1952"0,0-2-496 0,2 2 0 0,1-3 1472 0,3 2 208 0,2-2 48 0,4 0 0 15,1 1-256-15,4-2-32 0,4-1-16 0,4 1 0 16,5 1-720-16,3 1-128 0,4 1-48 0,3 4 0 15,2 2-16-15,3 3-16 0,4 0 0 0,2 9 0 16,2 2-80-16,-2 3-16 0,0 4 0 0,-8 3 0 0,-5 5-272 0,-8 5-128 16,-8 1 0-16,-5 5 128 0,-8 6-128 0,-11 1 0 15,-11 6 0-15,-8 1 0 0,-13 6 0 0,-4 1 160 16,-4 1-160-16,-3-2 160 0,-3-4-16 0,5-7 0 16,3-6 0-16,8-3 0 0,5-4 272 0,10-3 48 15,6-6 16-15,9 1 0 0,8-3-96 0,9 1 0 16,7-1-16-16,10 0 0 0,9-3-112 0,15-1 0 15,8-1-16-15,15 0 0 0,9-4 0 0,15 5 0 16,10-3 0-16,2 1 0 0,1 1-240 0,6-3 128 16,5 2-128-16,-5-3 0 0,-10 1 0 0,-8-3 0 15,-10 4 0-15,-7-4 0 16,-6 3-896-16,-7-4-288 0,-7-1-48 0,-6 1-19760 0</inkml:trace>
  <inkml:trace contextRef="#ctx0" brushRef="#br3" timeOffset="181905.44">9919 3644 14735 0,'0'0'1312'0,"0"0"-1056"0,0 0-256 0,7 7 0 16,3-3 1792-16,2-3 320 0,6 1 48 0,-1-2 16 15,4-2-1392-15,2 0-272 0,1-3-48 0,2-4-16 16,1 0 96-16,2-3 16 0,1-3 0 0,3 2 0 16,-2 2-144-16,5-3-32 0,2 1 0 0,-1 2 0 15,-3-2 0-15,-3 2 0 0,-3 4 0 0,-5 4 0 0,-4 1-240 0,-4 5-144 16,-5 1 160-16,-2 2-160 16,-4 3-352-16,-2 0-160 0,-4 3-48 0,-6 4-11888 15</inkml:trace>
  <inkml:trace contextRef="#ctx0" brushRef="#br3" timeOffset="182143.81">10309 3532 27231 0,'0'0'1216'0,"0"0"240"0,0 0-1168 0,0 0-288 16,0 0 0-16,0 11 0 0,1-2 896 0,-2 4 128 15,0 3 32-15,-3 2 0 0,1 2 96 0,1 5 32 16,-1 4 0-16,1 4 0 0,-2 1-672 0,0 4-128 0,0 0-16 0,0 6-16 15,0 1-208-15,2 2-144 0,-3-2 192 0,1-1-192 16,0-3 0-16,2-4 0 16,-3 0 0-16,0-3-192 15,-2-3-512-15,1-6-80 0,-2-1-32 0,-3 8 0 16,-1-5-2640-16,2-8-512 0,-8-3-128 0,3-3 0 0</inkml:trace>
  <inkml:trace contextRef="#ctx0" brushRef="#br3" timeOffset="182272.32">9880 4358 18431 0,'0'0'1632'0,"0"0"-1312"16,0 0-320-16,0 0 0 0,12-3 1792 0,2 2 304 0,2-1 48 0,6-1 16 16,3-5-688-16,5 1-128 0,3-2-16 0,4 0-16 15,5-1-336-15,5 2-64 0,3-2-16 0,6 2 0 0,3 3-320 0,-2-1-64 16,-2 1 0-16,-6 2-16 16,-6-1-1648-16,-3 1-320 0,-5 1-64 0</inkml:trace>
  <inkml:trace contextRef="#ctx0" brushRef="#br3" timeOffset="182561.77">11370 3584 34319 0,'0'0'1520'0,"1"-7"320"0,1-1-1472 0,-2-1-368 15,0-4 0-15,-2 0 0 0,0 3 320 0,-3-3 0 16,-2 2 0-16,0 1 0 0,-3-3 16 0,0 3 0 15,-3 1 0-15,-1-1 0 0,-1 2-208 0,-2 6-128 16,-1 2 128-16,4 2-128 0,-1 5 0 0,-1 4 0 16,-1 7 0-16,0 2 0 0,1 8 0 0,1 1 0 15,2 8 0-15,-2 5 0 0,2 4 0 0,2 5 0 16,0 1 0-16,1 4 0 0,1 0 0 0,2-2 0 16,0 0 0-16,2-3 0 15,1-4-672-15,-1-5-96 0,-1 2-32 0,0-6 0 16,1-9-544-16,-1-1-128 0,-1-5 0 0,0-5-7680 0,-4-5-1536 0</inkml:trace>
  <inkml:trace contextRef="#ctx0" brushRef="#br3" timeOffset="182678.71">10745 4071 25743 0,'0'0'1136'0,"5"-4"240"0,1-1-1104 0,3 0-272 0,3 2 0 0,2 2 0 16,3-2 1520-16,5 2 240 0,3 0 48 0,6 1 16 16,5-2-544-16,2 0-128 0,2-1 0 0,2 0-16 15,0-3-416-15,1 1-80 0,1-3 0 0,-1 1-16 16,-4-3-1296-16,4 2-256 0,-1-3-48 0</inkml:trace>
  <inkml:trace contextRef="#ctx0" brushRef="#br3" timeOffset="183164.6">12798 3806 22111 0,'0'0'976'0,"0"0"208"0,-2-6-944 0,2 6-240 16,0 0 0-16,0 0 0 0,0 0 1264 0,0 0 208 15,0 0 32-15,3 10 16 0,-3 3-688 0,-1 3-128 16,-1 5-16-16,0 5-16 0,-2 5-336 0,0 2-64 16,0 5-16-16,-1 1 0 0,-1 0-256 0,1 0 0 15,0-1 0-15,1-4-9136 16,0-2-1840-16</inkml:trace>
  <inkml:trace contextRef="#ctx0" brushRef="#br3" timeOffset="183528.52">13253 3771 21647 0,'2'26'960'0,"-2"-8"192"0,0 4-912 0,0 6-240 0,0 0 0 0,-1 5 0 15,-4 1 720-15,0 3 112 0,-2 1 0 0,1-5 16 16,0-2-48-16,-1-5-16 0,1 1 0 0,1-5 0 16,0-6-464-16,1-3-112 0,2-7-16 0,2-6 0 15,0 0 128-15,0 0 0 0,2-6 16 0,2-7 0 16,4-3 176-16,0-5 48 0,4-4 0 0,1-2 0 16,-1-7-96-16,4 1-16 0,1 0 0 0,1 3 0 15,1 1-96-15,3 5-32 0,-3 2 0 0,2 9 0 0,1 0-128 0,-2 8-16 16,1 3-16-16,-2 6 0 0,0 6-160 15,-4 8 0-15,-5 8 144 0,-2 2-144 0,-6 6 128 0,-2 7-128 16,-3 1 160-16,-5 7-160 0,-2-1 160 0,0-1-160 16,-2-5 160-16,2-2-160 0,2-3 128 0,3-9-128 15,-1-6 0-15,2-4 144 0,3-4-144 0,2-2 0 16,3-8 0-16,-4-4 0 16,10-4-896-16,4-9-272 0,3-4-48 0,2-7-13456 15</inkml:trace>
  <inkml:trace contextRef="#ctx0" brushRef="#br3" timeOffset="183830.32">14427 3110 33919 0,'0'0'1504'0,"0"0"304"0,0 0-1440 0,2 10-368 0,-1 5 0 0,-1 2 0 15,-1 3-144-15,-2 5-112 0,-2 3 0 0,0 7-16 16,0 2 272-16,0 4 0 0,-2 8 0 0,2 5 0 16,-2 2 0-16,-1 3 0 0,-1 4 0 0,1-2 0 0,3 3 0 0,0-4 0 15,1-4 0-15,-1 15 0 31,2-13-416-31,-1-13-176 0,-1-7-48 0,1-6-8784 0,0-8-1776 0</inkml:trace>
  <inkml:trace contextRef="#ctx0" brushRef="#br3" timeOffset="183986.1">13975 3912 28623 0,'23'-2'1264'0,"0"1"272"0,7-1-1232 0,6-1-304 15,3-1 0-15,-10 0 0 0,0-1 256 0,2 0-16 16,1-2 0-16,0 0 0 0,-1 1-240 0,0-3 128 16,-1 3-128-16,-2-2 0 15,2 2-1456-15,-4 2-384 0,0 1-80 0</inkml:trace>
  <inkml:trace contextRef="#ctx0" brushRef="#br3" timeOffset="184263.83">14781 3945 20847 0,'0'0'912'0,"5"5"208"0,-5-5-896 0,10 6-224 16,0-2 0-16,1 0 0 0,2-2 2192 0,0 2 400 0,3-4 80 0,1-2 16 16,-2-1-1264-16,-1-2-240 0,1 0-48 0,-1-4-16 15,-1 1-528-15,-1-4-96 0,-1-2-32 0,-1-2 0 16,-2-1 48-16,-2-1 0 16,-2 3 0-16,-1-13 0 0,-5 4-32 0,0 3 0 15,-2 3 0-15,0 7 0 0,4 11-32 0,0 0-16 0,-9-5 0 0,-1 9 0 16,-1 3-240-16,-1 9-32 0,1 1-16 0,-1 5 0 15,-3 3-144-15,4 2 0 0,2 4 0 0,5 0 0 16,1-1 0-16,8-2 0 0,4 1 0 0,4-6 128 16,2-4-128-16,3-3 0 0,2-3 0 0,6-4 0 0,3-3-224 0,-5-2 32 15,4-4 0-15,3-4 0 16,-1-3-1920-16,1-4-368 0,-3-3-80 0</inkml:trace>
  <inkml:trace contextRef="#ctx0" brushRef="#br3" timeOffset="184562.93">15467 3755 31839 0,'0'0'1408'0,"5"9"304"0,1 3-1376 0,1-2-336 16,-2 3 0-16,0 3 0 0,-1 2 336 0,-2 0 0 15,-2 2 0-15,-1 0 0 0,-3-2 400 0,-2 3 80 16,-3 1 16-16,-1-1 0 0,0-1-64 0,0-1 0 15,-1-4 0-15,2-4 0 0,3-3-320 0,6-8-80 16,0 0-16-16,0 0 0 0,0 0 96 0,0 0 32 0,-1-16 0 0,5-2 0 16,2-2 16-16,2-7 0 15,1 0 0-15,3-3 0 0,2 1-368 0,3 1-128 0,1-2 0 0,2 5 144 16,1-2-144-16,-3 11 0 0,1-2 0 0,3 4 128 16,1 0 16-16,0 1 0 0,-3 6 0 0,-1-2 0 15,-2 4-144-15,-3 2 0 0,-2 2 0 0,0 1 0 16,-3 1-1968-16,0 2-272 0,-3-1-48 0</inkml:trace>
  <inkml:trace contextRef="#ctx0" brushRef="#br3" timeOffset="185013.48">16292 3741 12895 0,'-17'2'1152'0,"9"-1"-928"15,8-1-224-15,0 0 0 0,0 0 2448 0,0 0 448 16,0 0 96-16,-2 9 16 0,2-9-2192 0,8 9-432 15,2-3-96-15,2-1-16 0,3-5 384 0,1-2 80 16,1-1 16-16,-1-1 0 0,2 0-336 0,0-1-64 0,0-2-16 0,0 0 0 16,-1-3 144-16,0 3 32 0,-2-5 0 0,-1 3 0 15,-1-2 160-15,-4 1 32 16,-2 1 16-16,-3-1 0 0,0 2-272 0,-4-2-48 0,-4 2-16 0,2 3 0 16,-3-3-64-16,-3 5-32 0,-5 0 0 0,-2 4 0 15,-3 4-80-15,-1 7-16 0,-1 2 0 0,-3 4 0 16,-1 1-192-16,-3 5 144 0,-2 8-144 0,-3 2 128 15,-1-1-128-15,4 0 0 0,3 1 0 0,7-3 0 16,5-3 0-16,7-5 0 0,4-2 0 0,7 0 128 16,7-2-128-16,6-4 0 0,3-2 0 0,7-7 0 0,5-1 0 0,2-4-192 15,3-2 64-15,-9-5 128 16,5-2-1904-16,2-6-256 0</inkml:trace>
  <inkml:trace contextRef="#ctx0" brushRef="#br3" timeOffset="185480.8">17057 3734 29487 0,'0'0'2624'0,"0"0"-2112"0,0 0-512 0,0 0 0 16,0 0 688-16,9 0 16 15,0 0 16-15,0-1 0 0,1-2-576 0,2 0-144 0,-2 1 0 0,1-3 0 16,-1-3 0-16,0 3 128 15,1-4-128-15,-1 3 128 0,-3 1-128 0,1-4 0 0,-3 4 144 0,2 2-144 16,-7 3 0-16,0 0 144 16,0 0-144-16,0 0 0 0,0 0 304 0,0 0-48 15,0 0-16-15,0 0 0 0,0 0 48 0,0 0 16 16,0 0 0-16,0 0 0 0,-7 5-64 0,3 2-16 0,-2 0 0 0,-2-2 0 16,-2 3-224-16,-1-2 128 0,-3-1-128 0,-1 4 0 15,-3-2 144-15,-3 3-144 0,-2 1 128 0,1 1-128 16,-3 0 208-16,1 0-32 0,1 2-16 15,3 1 0-15,2-1-16 0,4-1 0 0,3 1 0 16,3 0 0-16,3 0-144 0,4-4 0 0,2 1 0 0,4-2 0 16,4 0 0-16,5-1 0 0,3-1 128 0,4-3-128 15,5 1 0-15,2-2 128 0,1 1-128 0,1 0 128 16,0-2-128-16,-1 1 0 0,-2 0 0 0,-3 4 128 16,-3-2-128-16,-3 2 0 0,-4 2 0 0,-4-1 128 15,-3 3 32-15,-6 3 0 0,-5 2 0 0,-4-2 0 16,-2 3 208-16,-8 4 32 0,-2-2 16 0,-3 0 0 0,-1 0-144 0,-3-1-16 15,-1 0-16-15,0-2 0 0,2-2-112 0,0 0 0 16,3-3-128-16,3-4 192 16,1-3-1536-16,3-4-304 0,2-7-64 0</inkml:trace>
  <inkml:trace contextRef="#ctx0" brushRef="#br3" timeOffset="185700.81">17801 3155 34095 0,'0'0'3024'0,"-5"12"-2416"16,0-2-480-16,0 7-128 0,-1 4 0 0,-1 6 0 0,-1 1 0 0,2 7 0 16,0 6 160-16,0 1 16 0,1 6 0 0,4-1 0 15,0 4-176-15,1 1 128 0,0 3-128 0,2-2 128 16,2-4-1584-16,1-6-320 15,2 0-64-15,-2-6-16 0,0-7-960 16,-3-3-208-16,0-5-48 0</inkml:trace>
  <inkml:trace contextRef="#ctx0" brushRef="#br3" timeOffset="185848.17">17517 3649 13823 0,'0'0'1216'0,"0"0"-960"0,9 3-256 0,1 0 0 0,4-2 2528 0,4 1 464 16,3-1 80-16,4 0 32 0,4 0-2016 0,6-1-416 15,5-1-80-15,5-1-16 0,2-2-144 0,-2-4-48 16,-1 0 0-16</inkml:trace>
  <inkml:trace contextRef="#ctx0" brushRef="#br3" timeOffset="186152.56">18187 3637 22863 0,'0'0'1008'0,"9"3"208"0,-1-2-960 0,2-1-256 15,1-1 0-15,2-1 0 0,1 0 1168 0,1-3 192 0,3-4 48 0,1 1 0 16,0-3-304-16,0 1-48 16,0 0-16-16,-1 1 0 0,-1 0-224 0,-2-1-48 15,-2 2-16-15,-2 3 0 0,-2-4-160 0,-3 4-16 16,-6 5-16-16,0 0 0 0,0 0-160 0,0 0-16 0,-3 6-16 0,-5 4 0 16,-4-1 16-16,-3 5 0 15,-3 3 0-15,-2 1 0 0,-2-2-96 0,1 2-16 16,1 0 0-16,2 0 0 0,3-3-272 0,2-3 160 15,3 1-160-15,2-1 128 0,3-5-128 0,5-7 0 0,0 0 0 0,0 0 0 16,9 0 0-16,5-1-256 0,4-3 64 0,3-1 16 16,1-5-448-1,1 2-80-15,1-2-32 0,-1 4 0 0,-2-3-288 0,1 4-48 16,-3-2-16-16,4 2 0 0,-3 2-928 0,2 0-192 0,-1 3-32 16</inkml:trace>
  <inkml:trace contextRef="#ctx0" brushRef="#br3" timeOffset="186513.8">18748 3724 11055 0,'-13'19'480'0,"8"-12"112"0,0 5-464 0,0-1-128 15,-2-1 0-15,1 4 0 0,0-5 2640 0,-1 3 512 16,2 0 112-16,2-4 0 0,0 0-1664 0,3-8-352 15,0 0-64-15,0 5-16 0,0-5-128 0,6 5-16 16,2-3-16-16,2-2 0 0,2-2-48 0,2-1-16 16,1-2 0-16,4-4 0 0,4 0-432 0,1-5-64 0,1-3-32 0,2-2 0 15,2-2 96-15,1-4 0 0,-3-1 16 0,1 0 0 16,0-5 176-16,-1-2 48 0,-1-4 0 16,-4-2 0-16,-4-7-240 0,0-5-64 0,-4-2 0 0,-3-2 0 15,-2-1-208-15,-2 4-48 16,-2 6-16-16,-1 7 0 0,-2 10-16 0,-2 3 0 0,-1 10 0 0,-3 7 0 15,-4 5-160-15,-1 7 128 0,1 2-128 0,-3 10 128 16,0 4-128-16,1 10 0 0,1 6 0 0,1 4 0 16,2 6 0-16,3 4 0 0,3 4 0 0,4 1 0 15,4-1 0-15,2-1 0 0,1-3 0 0,10 15 0 16,3-4-1984-16,3-5-384 16,1-3-80-16</inkml:trace>
  <inkml:trace contextRef="#ctx0" brushRef="#br3" timeOffset="186899.01">20893 3449 35935 0,'0'0'1600'0,"0"0"320"0,0 0-1536 0,0 0-384 0,0 0 0 0,0 0 0 16,0 0-768 0,11 9-240-16,-4 5-32 0,0 1-16 0,-2 3 1056 0,-1 1 432 0,-3 0-32 0,0 3 0 15,-1-1-240-15,-1 2-160 0,0 1 192 0,-6-2-192 0,0-2 0 0,-1 2 0 16,0-4 0-16,2-4 0 16,-2 0-2288-16,3-5-560 0</inkml:trace>
  <inkml:trace contextRef="#ctx0" brushRef="#br3" timeOffset="187263.61">21511 3464 26719 0,'0'0'2368'0,"3"16"-1888"0,1 3-480 0,1 2 0 0,0 5 656 0,0-1 48 16,2 4 0-16,-1-2 0 0,-3 1-336 0,-1-5-64 15,-4-2-16-15,1 0 0 0,1-6-16 0,-2-1 0 16,-2-3 0-16,1-4 0 0,3-7-80 0,0 0 0 16,0 0-16-16,0 0 0 0,0 0 176 0,8-14 32 15,2-5 16-15,0-2 0 0,2 0-128 0,0-3-16 16,1-7-16-16,2-2 0 0,1 0 80 0,1 3 32 16,1-2 0-16,4 1 0 0,2 7-32 0,1 4-16 15,1 5 0-15,-1 3 0 0,1 7 96 0,-2 5 32 0,-1 4 0 0,-1 9 0 16,-1 2-240-16,-5 3-32 15,-2 6-16-15,0 6 0 0,-1 5-144 0,-4 3 0 16,-1 2 144-16,-7 5-144 0,-2 2 0 0,-2 1 128 16,-2-3-128-16,0-3 0 15,1-5-640-15,0-7-208 0,2-2-48 0,-1-8 0 16,1-3-2256-16,0-6-464 0</inkml:trace>
  <inkml:trace contextRef="#ctx0" brushRef="#br3" timeOffset="187405.39">21421 2958 24879 0,'-14'-6'2208'0,"14"6"-1760"0,0 0-448 0,0 0 0 0,0 0 3904 0,15 4 688 15,3-2 144-15,-3 4 16 0,-2-1-3808 0,0-2-768 16,-2 0-176-16,-1-2 0 16,1-2-2144-16,-1-2-432 0</inkml:trace>
  <inkml:trace contextRef="#ctx0" brushRef="#br3" timeOffset="189267.47">13595 5176 16575 0,'-16'-11'736'0,"16"11"160"0,0 0-720 0,0 0-176 0,0 0 0 0,0 0 0 15,0 0 2400-15,-2 13 448 0,2 5 96 0,0 6 0 16,0 7-2096-16,0 5-416 0,0 3-96 0,0 6-16 0,-1-1 32 0,-2 6 0 15,-1 2 0-15,0 0 0 0,-2-1-176 16,0-6-48-16,-6-4 0 0,5-4 0 0,-1-6-128 0,0-6 0 16,0-6 0-16,0-2 0 15,2-8-2224-15,6-9-464 0</inkml:trace>
  <inkml:trace contextRef="#ctx0" brushRef="#br3" timeOffset="189619.69">14098 5264 23951 0,'3'13'2128'15,"-2"0"-1696"-15,0 6-432 0,0 2 0 0,1 1 1152 0,-4 2 128 16,-1 5 48-16,-2-3 0 0,-3 3-544 0,-2-5-96 16,0-2-32-16,-1 2 0 0,1-4-208 0,1-1-64 0,2-4 0 0,-1-4 0 15,0-2-64-15,8-9 0 16,0 0-16-16,0 0 0 0,0 0 32 0,0 0 16 15,3-11 0-15,3 0 0 0,7-7 32 0,5-2 16 0,5-6 0 0,3 3 0 16,1-1-240-16,6-1-160 0,-1 2 192 0,1-2-192 16,0 2 0-16,1 4 0 0,2 2 0 15,-4 10 0-15,-3-2 0 0,-2 7 0 0,-3 6 128 16,-4 6-128-16,-2 3 144 0,-5 5-144 0,-3 3 0 0,-5 5 144 16,-4 4-144-16,-3 5 0 0,-6 2 144 0,-2-1-144 15,-5 0 160-15,1-2-32 0,-2-4-128 0,2-6 192 16,2-4-192-16,3-2 144 0,5-4-144 0,0-7 128 15,4-7-128-15,0 0 0 0,0 0 0 0,10-2 0 16,2-4-640 0,3-6 0-16,3-1 0 0,3-1-10096 0,5-3-2016 0</inkml:trace>
  <inkml:trace contextRef="#ctx0" brushRef="#br3" timeOffset="190036.08">15334 5150 17503 0,'0'0'1552'0,"0"0"-1232"16,0 0-320-16,0 0 0 0,0 0 3216 0,-3 6 592 16,-3 7 112-16,-3 1 32 0,-4 6-2816 0,-2 4-560 0,-3 4-128 0,-5 0 0 15,-2 3 64-15,-2-2 0 16,-3 3 16-16,-12 15 0 0,5-8-336 0,5-1-64 15,7-2 0-15,5-8-128 0,4-8 128 0,6-5-128 0,3-4 0 0,7-11 0 16,0 0 0-16,0 0 0 16,11-5 0-16,3-6 0 0,5-3 240 0,-2 0-64 0,6-3-16 0,5-5 0 15,5-3 32-15,2-3 0 16,1-5 0-16,0-3 0 0,-2-2 128 0,1-4 48 16,-1-3 0-16,-1-3 0 0,-1-1 80 0,-3-1 32 0,-3-3 0 15,-2-1 0-15,-3 3-240 0,-2 3-48 0,-2 7-16 0,-3 5 0 0,-4 4-176 16,-2 9 0-16,-3 4 0 0,-1 6 128 0,-3 4-128 15,-1 9 0-15,-7 9 0 0,-1 4 128 16,-5 10-128-16,-1 5 0 0,-3 10 0 0,-2 5 0 0,0 9 0 0,-1 3 0 16,0 6 0-16,2 2 0 0,2 3-240 15,5-5 80-15,3-1 16 0,5-8 0 16,1-6-336-16,4-7-64 0,1-2-16 0,3-5 0 16,2-9-1328-16,3-4-272 0,1-5-48 0,7-1-12544 15</inkml:trace>
  <inkml:trace contextRef="#ctx0" brushRef="#br3" timeOffset="190229.21">15776 5282 35583 0,'-10'19'1584'0,"6"-8"320"0,0 1-1520 0,2 4-384 0,-2 2 0 0,0 4 0 15,-1 3 432-15,0-2 16 0,-2 4 0 0,1-3 0 16,-2 1 96-16,2 2 32 15,0-4 0-15,2 0 0 0,0 0-432 0,2-3-144 16,-1-3 0-16,2-2 144 16,1-5-1472-16,0 0-288 0,0-10-64 0,0 0-14160 0</inkml:trace>
  <inkml:trace contextRef="#ctx0" brushRef="#br3" timeOffset="190757.1">16417 5052 28799 0,'0'0'1280'0,"0"0"256"0,2 11-1232 0,1-1-304 15,-1 2 0-15,-2 6 0 0,-2 1 256 0,-2 6-16 16,0 3 0-16,-1 5 0 0,0 3 336 0,-1-1 64 0,0 4 0 0,1-3 16 15,0 3-240-15,0-4-48 0,1-2-16 0,2-4 0 16,-1-6-192-16,1-4-32 16,2-1-128-16,4-6 192 0,-4-12 64 0,0 0 0 15,12-3 0-15,2-5 0 0,3-6 448 0,2-5 112 16,4-4 16-16,2-4 0 0,1-3-336 0,0-3-64 16,2-1-16-16,3-3 0 0,2-6-224 0,4 2-64 0,2 2 0 0,0 1 0 15,1 2-128-15,-6 4 0 0,-1 8 0 0,-4 4 0 16,-3 3 0-16,-5 5 0 0,-3-1-144 0,-4 8 144 15,0 1-1664 1,-2 3-208-16,-12 1-48 0,9 3-13616 0</inkml:trace>
  <inkml:trace contextRef="#ctx0" brushRef="#br3" timeOffset="190923">17256 5046 31327 0,'2'10'2784'0,"2"1"-2224"16,0 1-560-16,-2 2 0 0,1 5 320 0,-3 6-64 16,-3 0 0-16,-1 5 0 0,-1 0 176 0,-1-2 16 15,-2 4 16-15,1-2 0 0,-1-2-224 0,4 2-48 16,-1-5-16-16,3 1 0 0,0-5-176 0,2-3 0 16,3 0 144-16,-1-4-144 15,2-4-432-15,-4-10-144 0,5 10-48 0,-5-10-9296 16,11 3-1856-16</inkml:trace>
  <inkml:trace contextRef="#ctx0" brushRef="#br3" timeOffset="191478.35">18128 5049 27407 0,'-4'-11'1216'0,"1"2"256"0,2-5-1184 0,-3 1-288 16,0 1 0-16,-2 0 0 0,-3 6 480 0,0 1 32 15,-2 3 16-15,-3 5 0 0,-3 6-144 0,-3 4-48 16,-3 4 0-16,-2 8 0 0,-5 0-208 0,0 7-128 16,-1 3 128-16,1 1-128 0,4-2 144 0,3 1-144 15,3 1 192-15,5-1-192 0,5-3 144 0,6-6-144 16,4-4 0-16,8-6 144 0,5-4-144 0,7-6 0 15,2-1 0-15,8-9 0 0,3-4 288 0,4-9 32 16,-2-1 0-16,7-5 0 0,0-8 80 0,1-5 32 0,1-1 0 0,1-1 0 16,-3-8-240-16,-1 3-32 0,-3-5-16 15,-4-2 0-15,-4-2-16 0,-5-3 0 16,-5-3 0-16,-4-2 0 0,-5-6 240 0,-2 5 32 16,-1 3 16-16,-3 13 0 0,-3 11-192 0,1 11-32 0,-2 9-16 0,-1 14 0 15,0 0-176-15,-9 18 0 16,-4 8-192-16,-2 14 192 0,-4 4-176 0,0 11 176 0,-3 8-128 0,0 4 128 15,0 5 0-15,-1 8-128 0,4 4 128 0,2 0 0 16,2-1-1024-16,6-5-128 16,3-4-32-16,3-12-13808 0</inkml:trace>
  <inkml:trace contextRef="#ctx0" brushRef="#br3" timeOffset="191735.06">18701 5076 13823 0,'-14'27'608'0,"6"-4"128"0,1 7-592 0,-1 3-144 16,0 1 0-16,-2 3 0 0,2 3 2560 0,1-1 464 15,-1 1 112-15,3-6 0 0,1-5-1216 0,2-3-256 16,1-4-64-16,3-6 0 0,3-4-576 0,4-3-112 16,2-5-16-16,5-5-16 0,4-3-112 0,0-6-32 15,6-4 0-15,-5 2 0 0,6-5-272 0,2-6-48 16,1-1-16-16,-2-1 0 0,0-5-144 0,-4-1-48 15,-6 3 0-15,-1-1 0 0,-4 6-208 0,-2 0 128 0,-2 4-128 0,-1 2 0 16,-2 4-128-16,-2 1-128 0,-1 5-32 0,-2 0-11120 31,-1 7-2224-31</inkml:trace>
  <inkml:trace contextRef="#ctx0" brushRef="#br3" timeOffset="192370.79">19669 5160 28559 0,'0'0'1264'0,"0"0"272"0,0 0-1232 0,0 0-304 0,0 0 0 0,-5 5 0 16,-1 1 128-16,-3-2-128 0,-2 1 192 0,-1 3-192 15,-3-3 192-15,-2 1-192 0,0 2 192 0,-5 1-192 16,-3 1 272-16,-3 1-48 0,-2 6-16 0,1 5 0 15,-3-1-32-15,-10 12-16 0,11-5 0 0,5 0 0 0,7-4 96 0,8-2 32 16,3-6 0-16,7-3 0 0,6-1 16 0,3-7 0 16,4-4 0-16,6 0 0 0,9-3 368 0,2-7 80 15,4 0 16-15,1-6 0 0,2-4-128 0,-1-2 0 16,1-2-16-16,-2-2 0 0,-1 0-256 0,-3-3-48 16,-4 1-16-16,-1-1 0 0,-3 4 16 0,-3-3 16 15,-2 3 0-15,-3 1 0 0,-3 1-112 0,-2 7-32 16,-2 2 0-16,-2 3 0 0,-3 5-192 0,-2 5 0 15,0 0 0-15,0 13 0 0,-4 0 0 0,2 7 0 16,-2 2 0-16,2 2 0 0,0 6-128 0,4-3 128 16,1 2 0-16,4-3 0 0,2 0-272 0,2-4 48 15,2-2 16-15,2-3 0 0,3-3 64 0,2-2 16 0,2-5 0 16,2-5 0-16,1-3 128 0,2-4 0 0,0-5 0 16,1-4 0-16,0 0 0 0,2-5 176 15,2-7-176-15,1 1 192 0,-1-4-64 0,1-2-128 0,0-2 192 16,1-2-64-16,3-5-128 0,0 2 160 0,-1 1-160 0,-1 0 160 15,1-1-160-15,-3 1 0 0,-3 0 0 16,-2 1 0-16,-2-3 0 0,-3 4 0 0,-3-1 0 0,-2 1 0 16,-2 0 0-16,-3 0 0 0,-4-3-224 0,-2-2 80 15,-1 2-16-15,-3 1 0 0,1 0 0 0,-3 2 0 16,2 2 160-16,-3 5 0 0,-3 0 0 0,2 6 0 16,-4 3 0-16,-3 6 0 0,0 6 128 0,-5 3-128 15,1 7 0-15,-3 4 0 0,-4 7 0 0,-4 9 0 16,-5 8 0-16,-2 3 0 0,-5 4 0 0,4 10 0 15,-2 4 0-15,3 6 0 0,4 1 128 0,5 6-128 16,7 0 0-16,5-1 128 0,6-3-128 0,5-3 0 0,5-3 0 0,5-7 0 16,6-4 0-16,6-7 0 15,4-2-1424-15,4-7-304 0,4-4-64 0</inkml:trace>
  <inkml:trace contextRef="#ctx0" brushRef="#br3" timeOffset="192924.82">22157 4833 26719 0,'-4'-30'1184'0,"2"11"240"0,-1-3-1136 0,-1 3-288 0,-1 2 0 0,-1 6 0 15,-1 6 1328-15,-1 2 208 0,-5 3 32 0,0 7 16 16,-3 7-880-16,-6 6-192 0,-3 7-16 0,-3 2-16 0,-4 5-176 0,1 2-48 16,1 0 0-16,3 3 0 0,3 4-96 0,4-3-32 15,2-4 0-15,6-1 0 0,5-3-128 0,6-8 0 16,3-5 0-16,6-4 0 0,2-4 0 0,6-5 0 16,3-5 0-16,4-2 0 0,4-3 208 0,5-8 112 15,5-3 32-15,0-4 0 0,-2-3-16 0,-2-2 0 16,-4-3 0-16,-2 5 0 0,-3 0-208 0,-6 4-128 0,-1 4 160 15,-5 4-160-15,0 5 128 0,-12 5-128 16,0 0 0-16,5 18 0 0,-1 7 0 0,-6 4 0 16,-3 6 0-16,-5 2 0 0,-5 5 0 0,1 3 0 0,-5 6 0 0,-4 4 0 15,-8-3 0-15,-4 0 128 16,-7-1-128-16,0 0 0 0,0-3 0 0,4-6 128 16,2-6-128-16,6-8 0 0,3-6 0 0,5-6 0 15,5-5 0-15,4-7 0 16,4-5-2112-16,5-8-352 0,4-9-80 0</inkml:trace>
  <inkml:trace contextRef="#ctx0" brushRef="#br3" timeOffset="193237.31">22536 5007 29247 0,'0'0'1296'0,"0"0"272"0,6 3-1248 0,3-2-320 0,1 0 0 0,2 1 0 0,2-2 512 0,1-2 32 15,1-1 16-15,2-5 0 0,1 0-96 16,2-4-16-16,0-2 0 0,1-4 0 0,-1-2-176 0,1-2-32 16,-2 0-16-16,-1-2 0 0,-1-2 176 0,-3 1 48 15,-2-1 0-15,-3 3 0 0,-5 1 32 0,-1 4 16 16,-2 4 0-16,-4 3 0 0,-3 6-32 0,-1 5 0 16,-4 2 0-16,-3 9 0 0,-4 6-240 0,-2 6-48 15,-2 3-16-15,-1 4 0 0,-1 5-160 0,3 0 0 16,-2 1 0-16,5 1 128 0,1-2-128 0,5 1 0 15,4-4 0-15,5-6 0 0,4 1 0 0,6-7-272 16,4-3 64-16,3-7 16 16,1-1-1632-16,5-8-320 0,3-3-64 0,11-12-12800 0</inkml:trace>
  <inkml:trace contextRef="#ctx0" brushRef="#br3" timeOffset="193553.11">23243 4763 17503 0,'-7'17'1552'0,"0"2"-1232"0,-1 1-320 0,-1 7 0 16,-1 0 2704-16,0 3 496 0,-4 1 80 0,2 0 32 15,0 3-1520-15,-1-1-288 0,1-4-64 0,3-5-16 16,2 0-720-16,2-5-128 0,-2-4-48 0,4-2 0 16,0-7-240-16,3-6-48 0,0 0-16 0,0 0 0 15,9-6 416-15,1-5 96 0,3-2 16 0,3-7 0 16,2-5-368-16,-1 0-64 0,0-5 0 0,4-1-16 15,-2 3-112-15,0-2 0 0,0 0-16 0,1 5 0 16,-1 6-32-16,0 2 0 0,1 3 0 0,-1 8 0 16,-2 3-16-16,0 6 0 0,-3 2 0 0,-1 7 0 15,-3 0-128-15,-3 9 0 0,-3 3 0 0,-2 1 0 0,-4 6 0 0,-3 2 0 16,-2 1 0-16,-4 0 0 0,0 1 0 0,1-4-224 16,-2 1 80-16,2-1 16 15,1-3-1600-15,2-2-304 0,0-3-64 0,3-5-16 16,3-1-1232-16,1-9-256 0</inkml:trace>
  <inkml:trace contextRef="#ctx0" brushRef="#br3" timeOffset="194023.83">23846 4869 16575 0,'0'0'1472'0,"0"0"-1168"0,0 0-304 0,8 2 0 0,0 1 1856 0,0-1 320 16,1 0 64-16,3-1 16 0,-1 2-976 0,3-3-192 16,3-4-32-16,2 0-16 0,2 0-96 0,4-2-32 15,0-4 0-15,2-1 0 0,-1 3-272 0,1-6-64 16,-2-3-16-16,0 2 0 0,-5-2-176 0,-2 3-48 16,-4-1 0-16,-3 0 0 0,-3-2-80 0,-3 3 0 15,-5-1-16-15,-3 5 0 0,-2-2 80 0,-5 7 32 16,-3 4 0-16,-4 2 0 0,-8 6-144 0,-1 4-16 15,-7 7-16-15,-2 4 0 0,-1 5-176 16,-1 3 0-16,0 4 0 0,2 2 128 0,5-2-128 0,5 0 192 16,2-1-192-16,9 0 192 0,2-3-192 0,7-2 160 15,5-4-160-15,5-1 160 0,3-4-160 0,6-5 0 0,4-2 0 16,6-1 0 0,2-8-560-16,8-1-32 0,2-4-16 0,5-1-10400 0,4-8-2064 0</inkml:trace>
  <inkml:trace contextRef="#ctx0" brushRef="#br3" timeOffset="194354.17">24839 4610 32255 0,'-11'-14'1424'0,"8"7"304"0,2 2-1392 0,-3 1-336 0,0-2 0 0,4 6 0 16,0 0 912-16,-9 1 112 0,-1 3 32 0,-1 1 0 15,-1 7-800-15,1-2-256 0,-2 4 160 0,3 4-160 16,1-2 240-16,3 3-48 0,2 0 0 0,3 4 0 0,3-1 80 0,4 1 16 16,3-2 0-16,2-1 0 0,0 2-48 0,3 1-16 15,1-1 0-15,3-2 0 0,-3 2 96 0,2 2 32 16,-1 1 0-16,-2-1 0 0,-2 4 144 0,-3-4 16 16,-4 3 16-16,0-4 0 0,-5 1 176 0,-3 0 48 15,-3-1 0-15,-4-1 0 0,-3-2-16 0,-4-1 0 16,-3-1 0-16,-3-3 0 0,-3 0-352 0,-2-2-64 15,-8-5 0-15,0-4-16 16,-2-6-1056-16,3-4-208 0,-2-5-32 0,1-5-12752 16,-1-4-2544-16</inkml:trace>
  <inkml:trace contextRef="#ctx0" brushRef="#br3" timeOffset="198407.51">8326 5754 1839 0,'0'0'160'0,"-6"10"-160"15,-2-1 0-15,3 3 0 0,1 2 2192 0,4 2 416 16,0-5 80-16,3 2 0 0,0-1-736 0,4-1-160 15,3-1-16-15,3-6-16 0,2-2-272 0,4-3-48 16,3-4-16-16,0 1 0 0,0-5 16 0,3 0 0 16,2-5 0-16,2-4 0 0,1-2-480 0,-1-4-80 15,-2 0-32-15,-2 2 0 0,-1-1-384 0,-4-2-80 0,-2 1 0 0,-5-3-16 16,-2 2-224-16,-4 2-144 0,-3 1 192 0,-6 2-192 16,-4-1 304-16,-4 4-48 0,-4 3-16 0,-4 5 0 15,-2 0-48-15,-1 6 0 0,1 5 0 0,-4 8 0 16,-5 7-192-16,-1 6 0 0,1 8 0 0,0 3 0 15,-2 6 0-15,3 2-160 0,0 3 160 0,4 2-128 16,1 2 128-16,6-1 0 0,3-1-144 0,6-6 144 16,4-7 0-16,7-2 0 0,2-3 0 0,8-4 0 15,4-2 0-15,5-5 0 0,3-4 0 0,3-6 0 16,0-3-144-16,5-5-16 0,4-4 0 0,3-2 0 16,-1-7-1232-16,3-4-240 0,1-3-48 0,2 0-16 15</inkml:trace>
  <inkml:trace contextRef="#ctx0" brushRef="#br3" timeOffset="198740.08">9451 5164 23039 0,'1'-14'2048'0,"2"2"-1648"0,-1 1-400 0,1 2 0 16,-1-2 656-16,-2 11 48 15,0 0 16-15,-4-6 0 0,-1 1 432 0,-2 2 64 0,-3 3 32 0,-6 6 0 16,0 3-336-16,-5 5-64 0,-1 6-16 0,-4 6 0 16,-1 2-416-16,1 6-96 0,-2 4 0 0,0 8-16 15,2 1-160-15,4 7-16 16,1 4-128-16,3 0 192 0,1-1-192 0,3 0 0 15,2-2 0-15,5-1 0 0,3-5 0 0,0-2 128 0,3-5-128 0,-1-5 144 16,1-4-288-16,1 0-64 0,0-5-16 0,0 6 0 31,1-8-1904-31,1-7-384 0,-2-8-80 0,0-11-9936 0</inkml:trace>
  <inkml:trace contextRef="#ctx0" brushRef="#br3" timeOffset="198879.84">8743 5916 20271 0,'20'-7'896'0,"-6"5"192"0,6 0-880 0,5-2-208 0,6-5 0 0,4-2 0 0,0-2 352 0,2-2 32 15,1-3 0-15,0 0 0 0,1-1-384 0,-4 0 0 16</inkml:trace>
  <inkml:trace contextRef="#ctx0" brushRef="#br3" timeOffset="199140.07">9732 5324 21359 0,'-2'-22'944'0,"2"11"208"0,0-1-928 0,0-2-224 16,0 2 0-16,-1 2 0 0,-1-1 1456 0,-1 5 240 16,-1 0 48-16,-1 3 16 0,-1 2-448 0,-3 2-96 15,-1 5 0-15,-2 3-16 0,-2 5-528 0,-1 7-96 16,-3 3-32-16,1 6 0 0,-3 5-256 0,1 3-48 15,0 5-16-15,2 2 0 0,-1 4-96 0,0 4 0 16,4 0-128-16,1-1 192 0,4 1-192 0,-1-3 144 16,3-1-144-16,1-3 128 0,4-8-128 0,1-2 0 0,1-2 0 0,0-6-176 31,1-1-432-31,-1-4-96 0,0-4 0 0,0-3-9296 0,0-3-1856 0</inkml:trace>
  <inkml:trace contextRef="#ctx0" brushRef="#br3" timeOffset="199287.56">9199 6022 11967 0,'0'0'528'0,"5"9"112"0,5-4-512 0,6 0-128 0,4-4 0 0,7-1 0 0,4-1 3920 0,5 0 752 16,2-1 160-16,-1-2 32 0,-1-2-3648 0,-3-5-736 16,0-2-144-16,-5 0-16 15,-2-3-1952-15,-1-2-384 0,-4-2-80 0</inkml:trace>
  <inkml:trace contextRef="#ctx0" brushRef="#br3" timeOffset="199557.09">9817 5760 12895 0,'0'0'1152'0,"0"0"-928"16,0 8-224-16,0-8 0 0,0 8 2160 0,0-8 384 16,2 7 80-16,4-1 0 0,-6-6-960 0,5 5-192 15,-5-5-32-15,9 0-16 0,-1 0-224 0,0-4-48 0,-2 1-16 0,1-3 0 16,-2 1-496-16,-3-3-112 0,-2 1-16 0,0-2 0 15,-1 3 112-15,-3 3 16 0,-1 0 0 16,-2-1 0-16,-5 4 0 0,-1 5 16 0,-2 0 0 0,-1 8 0 16,-2 1-400-16,0 2-64 0,0 2-32 0,3 0 0 15,1-2-32-15,3 2-128 0,0 1 192 0,8-1-64 16,1-2-128-16,5 0 192 0,3-1-192 0,6-4 192 16,0-4-192-16,5-2 0 0,1-1 0 0,7-2 0 15,7-2-640-15,2-5-176 0,3-3-16 0,0-4-15872 16</inkml:trace>
  <inkml:trace contextRef="#ctx0" brushRef="#br3" timeOffset="199826.62">10249 5804 25791 0,'0'0'2304'0,"0"0"-1856"15,0 0-448-15,0 0 0 0,-2 9 1776 0,-4-4 256 16,1 2 48-16,0 2 16 0,-2-2-992 0,-1 6-192 15,-1 1-32-15,-1 1-16 0,-4 0-288 0,0 3-48 16,1 0-16-16,2 0 0 0,1 2-288 0,3-2-64 16,0 0-16-16,3-4 0 0,3-3-144 0,1-2 0 15,2-1 0-15,5-5 128 0,3-1-128 0,2-5 0 0,2-1 0 16,3-6 0-16,2 0 0 0,3-4 0 16,2-1 0-16,2-2 128 0,2 1-128 0,2-1 0 15,0-1 0-15,1 1 0 0,-2-2-304 0,-1 0-32 16,-1-3-16-16,-5 3 0 15,-1-3-448-15,-2 1-96 0,-1 0 0 0,-2 1-9728 16,1 0-1952-16</inkml:trace>
  <inkml:trace contextRef="#ctx0" brushRef="#br3" timeOffset="200024.35">10838 4954 23039 0,'0'0'2048'0,"0"0"-1648"0,-7 1-400 0,2 3 0 16,-2 2 960-16,-1 7 128 0,-2 5 0 0,-3 5 16 15,0 4 256-15,-1 3 48 0,0 6 16 0,-1 4 0 16,0 2-336-16,0 7-80 0,1-1-16 0,1 4 0 0,3 0-576 0,0 1-112 16,-1 2-32-16,0 0 0 0,1-3-400 15,0-1-96-15,1-4-16 0,2-8 0 16,4-2-1104-16,-3-5-208 0,4-8-48 0,1-2-16 16,1-8-32-16,-2-4 0 0,2-10 0 0</inkml:trace>
  <inkml:trace contextRef="#ctx0" brushRef="#br3" timeOffset="200145.1">10512 5647 18431 0,'0'0'1632'16,"0"0"-1312"-16,0 0-320 0,8-2 0 0,1 1 2560 0,0 1 448 16,3 0 96-16,1 0 16 0,2 0-1440 0,3-1-272 15,1 0-64-15,3-2-16 0,1 1-496 0,1-5-112 16,1 1-16-16,1-2 0 16,2-4-1056-16,-3-4-224 0,2 2-32 0</inkml:trace>
  <inkml:trace contextRef="#ctx0" brushRef="#br3" timeOffset="200758.34">11815 5488 17503 0,'-9'5'1552'0,"-1"-3"-1232"15,-3 0-320-15,-2 2 0 0,-3 3 656 0,0-2 80 0,-1 4 16 0,2 3 0 0,-1 3 288 16,3 0 64-16,1 2 16 0,2 0 0 0,2 4-112 0,2-1-32 16,3-2 0-16,1 0 0 0,4-2-112 0,6-1-32 15,0-3 0-15,5-1 0 0,2 0 0 0,4-5-16 16,2-1 0-16,2-2 0 0,2-3-112 0,1-3 0 15,2-2-16-15,-1-1 0 0,-1-3-368 0,-1 1-64 16,-1-5 0-16,-3 1-16 0,-3-2 64 0,-3 1 16 16,0-1 0-16,-4-1 0 0,-3 2-64 0,-2 3-16 15,-2-3 0-15,-2 4 0 0,-3-1-112 0,0 4-128 16,0-3 176-16,1 5-176 0,2 4 0 0,0 0 0 16,-3-5 0-16,3 5 0 0,2-6 0 0,3-1 0 15,2-2 0-15,2-1 0 0,5-4 0 0,4-1 0 16,2-4 0-16,2 0 0 0,2-3 0 0,2-5 0 0,-2 1 0 0,1-5-144 15,1-1 144-15,-1-1 0 16,2-2 0-16,-1-3 0 0,1-2 0 0,-3 0 0 0,-2-2 0 0,-1-3 0 16,0 6 0-16,-2 1 128 0,-1 3-128 0,-3 6 0 15,-1 5 0-15,-3 5 0 0,-2 2 0 0,-1 5 128 16,-2 4 48-16,-6 8 16 0,0 0 0 0,0 0 0 16,-4 14-192-16,-2 8 192 0,-4 4-192 15,1 9 192-15,-4 5-192 0,-1 9 0 16,-1 5 0-16,0 10 0 0,-2 4 0 0,-1 6 0 0,1 5 128 0,-1 2-128 0,0-2 0 15,2-4 0-15,2-4 0 0,1-5 128 0,1-6-128 16,1-4 0-16,1-8 0 0,1-2 0 0,0-6 0 16,0-5 0-16,0-3-192 0,0-7 192 15,0-3-1392-15,-1-6-144 0,-2-3-48 0,-4-9-14752 16</inkml:trace>
  <inkml:trace contextRef="#ctx0" brushRef="#br3" timeOffset="200892.24">11877 5901 26719 0,'9'1'2368'0,"7"1"-1888"15,4-1-480-15,5 0 0 0,6 0 1840 0,3-1 272 16,3-1 48-16,4-1 16 0,3-5-736 0,3 1-144 16,3-1-16-16,2-3-16 0,4 1-576 0,0-2-112 15,0-4-32-15,-4 1 0 0,-6-2-416 0,-6 2-128 16,-4 0 0-16,4-5-18208 0</inkml:trace>
  <inkml:trace contextRef="#ctx0" brushRef="#br3" timeOffset="204659.65">8686 7523 20271 0,'-8'1'1792'0,"0"0"-1424"16,1 2-368-16,0-2 0 16,7-1 672-16,0 0 64 0,0 0 16 0,0 0 0 0,11 1 16 0,4-1 16 15,4-1 0-15,9-3 0 0,6 1 48 0,7-3 0 16,8 0 0-16,5-5 0 0,3-2-176 0,4 2-16 15,3-2-16-15,3 0 0 0,4 4-416 0,-1-1-80 16,-4 2 0-16,-4 0-128 0,-4 2 192 0,-9 3-64 16,-6 0 0-16,8 1-128 15,-16 2-1024-15,-13 5-304 0,-9 0-64 0,-12 2-16 0</inkml:trace>
  <inkml:trace contextRef="#ctx0" brushRef="#br3" timeOffset="204794.06">8963 7925 27071 0,'21'-3'1200'0,"-8"2"240"0,6-3-1152 0,9-1-288 16,6 2 0-16,10 1 0 0,4-1 768 0,9-2 112 15,7-1 16-15,3-2 0 0,4-5 144 0,3-1 48 0,-2 2 0 0,3-1 0 16,2 2-528-16,-5 0-112 16,-6 2 0-16,-7-1-16 0,-8 3-624 0,-8-2-112 15,-6 1-16-15,-7 3-10080 16,-4-4-2016-16</inkml:trace>
  <inkml:trace contextRef="#ctx0" brushRef="#br3" timeOffset="205093.18">9474 7189 29663 0,'-12'-17'1312'0,"11"9"272"0,1 2-1264 0,6-2-320 16,2 1 0-16,5-1 0 0,2-2 0 0,3 1 0 15,3-2 0-15,7 1 0 0,5 2 0 0,7 4 128 16,6-1 16-16,6 1 0 0,6 2 64 0,6 4 16 16,3 5 0-16,3 1 0 0,-1 8-224 0,2 3 0 15,2 5 0-15,-3 4-160 0,-4 6 160 0,-7 3 0 16,-8 4 0-16,-9 8 0 0,-10 6 0 0,-7 5 0 16,-11 3 0-16,-8-2 128 0,-7 3 352 0,-8-4 80 15,-9 1 16-15,-8-3 0 0,-7-2 352 0,-9-1 80 16,-4-3 16-16,-4-3 0 0,-1-6-384 0,-2 1-64 15,-3-5 0-15,-24 8-16 16,4-7-2032-16,5-10-384 0,6-6-96 0</inkml:trace>
  <inkml:trace contextRef="#ctx0" brushRef="#br3" timeOffset="205711.4">11760 7417 22687 0,'0'0'1008'0,"0"0"208"0,0 0-976 0,0 0-240 16,0 0 0-16,0 0 0 0,-5 12 0 0,0 6 0 15,1 4 128-15,1 8-128 0,-1 5 256 0,3 6 16 16,-2 6 0-16,0 4 0 0,1 6-80 0,-2 5-32 16,0 7 0-16,2 3 0 0,-5 2-160 0,2-3 0 15,0-5 144-15,0-6-144 0,-1-5 304 0,-1-9-16 16,0-8 0-16,0-7 0 0,2-6 1008 0,-2-6 208 16,2-5 32-16,2-7 16 0,3-7-48 0,-2-7-16 15,-1-4 0-15,3-9 0 0,0-5-720 0,3-7-128 0,0-5-48 16,2-6 0-16,1-10-384 0,1-9-80 0,3-2 0 0,2-10-128 15,2-7 0-15,2-2 0 0,2 0 0 0,5 3 0 16,5 7 0-16,5 9-224 0,4 9 64 0,6 7 16 16,3 9-32-16,1 7 0 0,0 8 0 0,0 8 0 15,-1 5 176-15,-4 8-208 0,-4 9 80 0,-6 6 128 16,-6 7-144-16,-5 9 144 0,-7 4 0 0,-7 9 0 16,-7 2-240-16,-5 5 64 0,-6-1 16 0,-7 2 0 15,-5 0 160-15,-2-6 0 0,-3-1 0 0,-3-4 0 16,-2-3 0-16,0-6 144 0,1 0-144 0,-1-11 160 15,0-4-160-15,3-9 128 0,2-5-128 0,2-4-10944 16,5-8-2256-16</inkml:trace>
  <inkml:trace contextRef="#ctx0" brushRef="#br3" timeOffset="206028.28">12841 7363 23951 0,'0'0'1056'0,"0"0"224"0,0 0-1024 0,0 0-256 16,-6 7 0-16,-1 1 0 0,1 5 592 0,-2 1 64 15,-2 2 16-15,0 5 0 0,0 4 64 0,1 7 16 16,-4 3 0-16,0 1 0 0,-2 2-144 0,0 3-32 16,0 2 0-16,-1-1 0 0,1 2-240 0,2-4-48 15,1-3-16-15,2-7 0 0,1-6 32 0,1-6 0 16,3-3 0-16,2-5 0 0,-2 1 464 0,5-11 80 15,0 0 32-15,0 0 0 0,7-14 80 0,2-3 0 16,1-6 16-16,4-6 0 0,1-1-576 0,4-6-112 0,4-5-32 16,0-2 0-16,0-7-256 0,2 1 160 0,3 2-160 0,1 2 128 15,2 7-128-15,-1 6 0 0,0 7 0 0,10-8 0 16,-4 11-448 0,-3 6 16-16,-3 7 16 0,0 8-17344 0</inkml:trace>
  <inkml:trace contextRef="#ctx0" brushRef="#br3" timeOffset="206414.27">14172 7289 8287 0,'-24'-9'368'0,"12"4"80"0,-3 0-448 0,-3 1 0 16,-1 0 0-16,-1 2 0 0,-2 2 3936 0,-1 2 704 15,-1 3 144-15,1 7 16 0,-2-1-2880 0,-3 8-592 16,-3 7-112-16,-12 14-32 0,6 2-608 0,3 3-112 16,5-3-16-16,3 2-16 0,6-2-80 0,7 0-16 15,7-1 0-15,6-7 0 0,6-6-208 0,7-6-128 16,5-7 128-16,3-5-128 0,6-7 320 0,5-7-16 15,5-6 0-15,1-3 0 0,0-5 352 0,3-3 80 0,-1-4 16 16,0-6 0-16,-1-4-80 0,-2 0-16 16,-4-1 0-16,-3-2 0 0,-5-1-16 0,-6-5 0 15,-7 2 0-15,-3 3 0 0,-6 0-240 0,-4 2-48 0,-3 0-16 0,-3 6 0 16,-1 6-336-16,-1 6 0 0,-3 5 0 0,2 1 128 31,-5 8-1088-31,2 1-224 0,-1 7-32 0,0 1-10688 0,0 0-2112 0</inkml:trace>
  <inkml:trace contextRef="#ctx0" brushRef="#br3" timeOffset="206811.33">14824 6366 23439 0,'-7'19'1024'0,"4"2"240"0,-4 5-1008 0,-2 9-256 16,-1 8 0-16,-1 6 0 0,-4 14 384 0,-1 4 16 15,0 4 16-15,-3 5 0 0,-3 1 240 0,-2 7 48 16,-3 2 16-16,-1-2 0 0,0 0-272 0,3-4-48 16,2-13-16-16,4-4 0 0,1-8 144 0,4-10 32 15,4-6 0-15,4-9 0 0,2-10 544 0,3-5 112 16,1-3 32-16,0-12 0 0,0 0-352 0,12-5-64 16,1-8 0-16,2-5-16 0,2-6-176 0,-3 2-16 15,1-2-16-15,4-1 0 0,3-5-368 0,1 3-80 16,-1 2-16-16,4 4 0 0,-1 0-144 0,1 5 0 15,-1 1 0-15,9-1-176 0,-3 9 176 0,-6 7 0 0,-4 7-144 0,-3 9 144 16,-2 3 0-16,-7 6-176 16,-8 4 176-16,-5 6-128 0,-6 3 128 0,-6 3 0 0,-8 0 0 0,-7 0 0 15,-5 0 0-15,-2-6 0 0,-1-2 0 0,-4-5 0 16,1-7 160-16,2-5-32 0,3-4-128 0,6-2 192 16,4-6-192-16,2-6-160 0,3-4 32 0,3-8 0 15,1-4-3008-15,3-8-608 16,-2-20-112-16,14 0-32 0</inkml:trace>
  <inkml:trace contextRef="#ctx0" brushRef="#br3" timeOffset="207078.38">15806 6478 20271 0,'-15'0'896'0,"6"4"192"0,0 7-880 0,0 6-208 16,1 4 0-16,-1 10 0 0,0 6 2432 0,-1 5 448 15,-2 7 96-15,-1 3 16 0,-1 3-2032 0,-1 2-416 16,-3 3-80-16,1 5-16 0,-1 1 16 0,-1 1 0 16,0 3 0-16,-4 1 0 0,-3 4-272 0,0 0-48 15,-2-2-16-15,1-10 0 0,2-5-128 0,2-8 0 16,0-4 0-16,4-9 0 15,2-5-1024-15,5-9-256 0,0-6-32 0,3-9-12832 0</inkml:trace>
  <inkml:trace contextRef="#ctx0" brushRef="#br3" timeOffset="207394.99">15730 7532 16575 0,'0'0'1472'0,"13"2"-1168"0,5 1-304 0,5-3 0 0,3 1 4032 0,2-1 768 16,3-1 128-16,0-4 48 0,4-7-4016 0,2-3-784 16,3-7-176-16,4 1 0 0,1-1 0 0,-10 4 240 15,2-6-64-15,1 0-16 0,-3-5-160 0,-2 1 192 16,-3-3-192-16,-5 2 192 0,-5 1 96 0,-3 2 32 16,-6 3 0-16,-3 2 0 0,-4 7 256 0,-4 7 64 15,-5 0 16-15,-4 10 0 0,-3 1-192 0,-4 5-32 16,-6 7-16-16,-5 6 0 0,-4 4-416 0,-4 5 0 15,-2 2 0-15,1 8 0 0,-28 35 0 0,17-7 0 16,10-12 0-16,19-22 0 0,6 0 0 0,4-5 0 16,3-3 0-16,9 0 0 0,2-5 0 0,7-4 0 15,5-4 0-15,6-6 0 16,6 1-1440-16,7-9-224 0,6-7-32 0,2-3-14432 0</inkml:trace>
  <inkml:trace contextRef="#ctx0" brushRef="#br3" timeOffset="207848.09">16761 7190 28559 0,'0'10'2544'0,"0"4"-2032"0,0 3-512 16,1 2 0-16,-1 2 640 0,-1 5 48 0,1-1 0 15,-4 3 0-15,0-1 208 0,-2 2 32 0,-3-4 16 0,0 1 0 16,0-5-288-16,2-2-48 0,-1-2-16 0,2-6 0 15,1 0 208-15,2-1 32 0,3-10 16 0,0 0 0 16,0 0-224-16,0 0-48 0,8-7-16 0,3 0 0 16,4-6 16-16,1-1 0 0,2-2 0 0,2-6 0 15,3-1-256-15,2-5-32 0,2 3-16 0,1-3 0 16,0 2-272-16,0 2 0 0,0-3 128 0,0 8-128 16,-4 3 0-16,1 4 0 0,-2 6 0 0,-1 5 0 15,-3 3 0-15,-3 8 0 0,0 2 0 0,-5 4 0 16,-2 7 0-16,-3 1 0 0,-3 6-128 0,-4 1 128 0,-5 4 0 0,-2 0 0 15,-1 1 0-15,-2-3-144 0,3-2 144 0,0-7-160 16,3-4 160-16,1-3-160 0,3-5 160 0,3-5 0 16,5-2 128-16,3-9-128 0,3-4 304 0,4-7-16 15,5-4 0-15,5-3 0 0,3-6 32 0,3-1 16 16,3-5 0-16,1-3 0 0,1-5-192 0,2 3-144 16,4 0 192-16,18-11-192 0,-4 12 0 0,-17 20 0 15,6 1 0-15,19 2 0 0,-5 9 0 0,-5 6 0 16,-4 6 0-16,-2 10 0 0,-3 6 0 0,-5 7 0 15,-7 6 0-15,0 3 0 0,-2 8-144 0,-4 1 144 16,-2 3-128-16,-1 5 128 16,1 2-2096-16,1 3-336 0</inkml:trace>
  <inkml:trace contextRef="#ctx0" brushRef="#br3" timeOffset="210230.22">26015 14150 35183 0,'5'-11'1552'0,"-5"11"336"0,5-7-1504 0,-5 7-384 0,0 0 0 0,0 0 0 16,5-5 256-16,-5 5-32 0,0 0 0 0,0 0 0 16,0-10 128-16,-1 5 32 0,1 5 0 0,0 0 0 0,-7-8 144 15,1 2 48-15,-3-3 0 0,-1 3 0 0,-3 5-192 0,-1 1-48 16,-5-2 0-16,-2 2 0 0,-5 2-96 0,-4-1-32 16,-6 5 0-16,-7-1 0 0,-8-2-208 0,-6 1 176 15,-5-1-176-15,-3 4 160 0,-4-6-160 0,-2 3 0 16,-3 1 0-16,-7 0 128 0,-7-5 16 0,-2 1 0 15,0 2 0-15,-3-2 0 0,-1 3-144 0,-4 0 160 16,-6 1-160-16,2 0 160 0,2 1 112 0,-6 3 32 16,-6-1 0-16,-1 1 0 0,0-4-144 0,-3 5-32 15,-4-1 0-15,-1 2 0 0,-4-2-128 0,3 3 0 16,-5-5 0-16,-1 3 0 0,-5-2 0 0,0 1 0 0,-3-3 128 16,0 3-128-16,-3-2 0 0,0 0 160 0,-5 2-160 0,2 0 160 15,2 1-160-15,0 3 0 0,1-3 0 0,5 1 0 16,1 0 0-16,1-1 0 0,-1 3 0 0,3-5 0 15,3 5 0-15,0 1 0 0,-3-2 0 0,3 0 0 16,3 1 0-16,-2-4 0 0,-3 4 0 0,4 2 0 16,3-6 0-16,-6 3 0 0,-1 2 0 0,3 0 0 15,4-2 0-15,1 1 0 0,0 1 0 0,2-3 0 16,-1 2 0-16,5 1 0 0,0 2 0 0,2-4 0 16,1-5 0-16,6 2 0 0,3 4 144 0,-2-3-144 15,-1-4 0-15,3 1 0 0,3-1 0 0,4 0 128 16,1 5-128-16,-2-4 0 0,-3-4 0 0,0 3 0 15,2 2 0-15,4-2 0 0,2 0 0 0,0-2 128 16,1 0-128-16,3 0 0 0,3 2 0 0,5-3 128 16,1-3-128-16,0 1 0 0,-2-1 0 0,3 1 128 0,3 3-128 15,3-3 0-15,0-1 0 0,1 0 128 0,-4 3-128 16,3 1 0-16,1-3 0 0,-1 0 0 0,4-1 0 0,3 0 144 16,3 0-144-16,-1 0 0 0,0-1 208 0,-1-1-64 15,0-2-16-15,3 0 0 0,2 0-128 0,3-2 160 16,1-1-160-16,3 5 160 0,1 1-160 0,2-1 160 15,-2-2-160-15,3-1 160 0,-1 0-32 0,6 2-128 16,3-181 192-16,3 362-64 0,4-184-128 0,2 1 192 16,2 0-192-16,5-3 192 0,2 3-64 0,3 1-128 15,5-2 192-15,0 2-64 0,4 0-128 0,1 2 192 16,3-2-192-16,-1 0 192 0,7 4-192 0,0 0 128 0,0 0-128 0,0 0 128 16,0 0-128-16,0 0 0 15,0 0 0-15,-3 10 0 0,3 2 0 0,-2-1 0 0,2 5 0 0,-1 0 0 16,0 4-128-16,-1 6 128 0,1 1 0 0,0 4 0 15,0 5 0-15,-3 2 0 0,0 3 0 0,-1 4 0 16,-3 1-144-16,1 2 144 0,-1 7 0 0,0 2 0 16,-7 2 0-16,2 3-128 0,1 5 128 0,-1 3 0 15,-4-1 0-15,1-3 0 0,-2 1 0 0,0 1 0 16,-2-5 0-16,0 2 0 0,2 0 0 0,-1-3 0 16,-1 3 0-16,-3-4 0 0,1 0 0 0,0-1 0 15,-2 2 0-15,0 0 0 0,1-4 0 0,-1 0 0 16,2 2 0-16,3-7 0 0,3-4 0 0,2-1 0 15,2-2 0-15,4-7 0 0,0 0 0 0,3-4 0 16,2-2 0-16,2-1 0 0,0-4 0 0,3-2 0 0,2-4-208 16,4-2 64-16,1-1 16 0,2 0 0 0,2 0-32 15,2-2 0-15,5-4 0 0,3-2 0 0,3-1 160 0,2 2-128 16,3-5 128-16,5 1-128 0,3-4 128 0,6-3 0 16,6 2 0-16,2-3 0 0,-1-2 0 0,3 1 0 15,2-2 0-15,4 1 0 0,3-3 0 0,4 1 0 16,4 0 0-16,0 2 0 0,-1-3 0 0,5 1 0 15,-1 0 0-15,8 1 0 0,2 1 0 0,2-1 0 16,-1 0 0-16,2 0 0 0,2 2 0 0,5-1 0 16,5 0 0-16,-3 1 0 0,-1 1 0 0,2 0 0 15,1 0 0-15,4 0 0 0,2 1 0 0,1 0 0 16,-3-2 0-16,3 0 0 0,5-3 0 0,1-3 0 16,-3 1 0-16,6 1 0 0,4-3 0 0,-1 2 0 15,-1-3 0-15,1 0 0 0,2 0 0 0,2 2 0 0,1 0 0 16,1-2 128-16,-1 3-128 0,3-3 0 0,0 3 0 0,1 2 0 15,-1-2 0-15,1 1 0 0,1 1 0 0,0-1 0 16,-2-2 0-16,3 2 0 0,3 1 0 0,0-2 0 16,-1 2 0-16,4 0 0 0,-1 3 0 0,6-4 0 15,1-5 0-15,0 4 0 0,2-6 0 0,2 2 0 16,1 1 0-16,1 0 0 0,0-1 0 0,-1 2 128 16,2 1-128-16,-3 0 0 0,-1-1 0 0,0 2 0 15,-1 5 0-15,-2 0 0 0,-6-2 0 0,0 2 0 16,2-1 0-16,-3 2 0 0,-7 2 0 0,1-1 0 15,4 1 0-15,-3-1 0 0,-7-1 0 0,4 1 0 16,3 0 0-16,-6 1 0 0,2-2 0 0,3 0 0 16,3-2 0-16,-4 4 0 0,-6-4 0 0,4 2 0 0,2 2 0 15,-3-2 0-15,-3 0 0 0,1 1 0 0,3-1 0 16,-7 0 0-16,-6 0 0 0,-4 0 0 16,-3 0 0-16,1 0 0 0,-2 0 0 0,-8 0 0 0,-11-1 0 0,-3 1 0 15,0 0 0-15,-1 2 128 0,-2 0 16 0,-4 0 16 16,-5 2 0-16,-7 0 0 0,-4-2 96 0,-2 1 32 15,-2 1 0-15,-1 2 0 0,1-1-80 0,-2-1-16 16,-2 2 0-16,-4 1 0 0,-2-2-192 0,-5 1 0 16,-3 2 128-16,-2-3-128 0,-4 0 0 0,-1 1 0 15,-2-2 0-15,-3 1 0 0,-2 0 0 0,-3-1 0 16,-2-2 0-16,-4-2 0 0,-1 0 0 0,-4 0 0 16,-9 0 0-16,12 0 0 0,-3-2 0 0,-1-2 0 15,-2-2 0-15,2-1 0 0,-2-3 0 0,0 1 0 0,1-5 0 16,-1-1 0-16,1-4 0 0,-2-3 0 0,0 0 0 0,-3-9 0 15,2-3 0-15,-4-4-128 0,-2-9 128 0,-1-3 0 16,-2-5 0-16,-1-4 0 0,-3-2 0 0,0-7 0 16,-1-3 176-16,1 0-176 0,-1-4 192 0,-1-1-192 15,2-2 192-15,1 4-192 0,-1 3 192 0,0-1-192 16,0-2 272-16,0 3-48 0,0-2-16 0,-1 3 0 16,-2-1-64-16,1 1-16 0,1 4 0 0,-4 5 0 15,-1 4-128-15,1 1 0 0,-2-2 144 0,4 2-144 16,-5-1 0-16,2 4-128 0,0 3 0 0,-2 3 0 15,-2-2-832 1,0 1-144-16,-3 5-48 0,-1-4 0 0,-3-2-1088 0,-3 5-240 16,-2-1-32-16,2 1-16 0</inkml:trace>
  <inkml:trace contextRef="#ctx0" brushRef="#br3" timeOffset="211151.63">17623 14197 3679 0,'-4'9'320'0,"-1"3"-320"0,0-2 0 0,1 1 0 15,0 3 1472-15,0 0 208 0,1-1 48 0,0 0 16 16,2-2 192-16,1-11 48 16,-1 9 0-16,1-9 0 0,0 0 256 0,0 11 48 15,0-11 16-15,0 0 0 0,0 0-240 0,12-1-32 0,1-5-16 0,5-2 0 16,3-7-800-16,5-2-144 15,2 0-48-15,6-5 0 0,0-2-576 0,5-5-128 0,1-7-32 0,2-1 0 16,-1 0-144-16,0-7-16 16,-2-5-128-16,-3-3 192 0,-3-2-192 0,-4-4 176 0,-3 0-176 15,-3 0 160-15,-4-2-32 0,-3 3 0 0,-5 2 0 0,-2 9 0 16,-4 4-128-16,-4 10 0 0,-1 3 144 0,-2 9-144 16,-3 3 128-16,-2 7-128 0,-3 4 160 0,-1 5-160 15,-2 1 0-15,-3 6 128 0,-4 7-128 0,-1 8 0 16,-3 10 0-16,0 4 0 0,-3 5-192 0,-1 5 192 15,-3 0-160-15,2 5 160 0,-1 2-128 0,0 2 128 16,4 1 0-16,0-3 0 0,5-2 0 0,4-7-128 16,3-1 128-16,4-3 0 0,4-4 0 0,3-6 0 0,6-3 0 15,3-4 0-15,4-2 0 0,4-2 0 0,4-4 0 16,4-4 0-16,3-1 0 0,2-4 0 16,2 0-992-16,3-2-272 0,1-6-48 0,-1 2-9312 15,-2 0-1856-15</inkml:trace>
  <inkml:trace contextRef="#ctx0" brushRef="#br3" timeOffset="211406.23">18579 13854 11967 0,'0'0'528'0,"0"0"112"0,0 0-512 0,0 0-128 15,0 0 0-15,0 0 0 0,0 0 2720 0,2 11 512 16,0 3 96-16,-2 2 32 0,0 2-1664 0,-2 1-336 0,1 1-64 0,-2 0-16 16,1 4-688-16,-1 2-144 0,1-2-16 15,1-2-16-15,-3-1-224 0,1 0-32 0,1 0-16 0,0-1 0 16,2-2-144-16,2-1 0 0,0-3 0 0,-2-14 0 31,8 6-720-31,-1-2-240 0,-7-4-32 0</inkml:trace>
  <inkml:trace contextRef="#ctx0" brushRef="#br3" timeOffset="211781.16">19083 13771 12895 0,'-12'13'1152'0,"5"-1"-928"0,0 4-224 0,-2 3 0 0,2 3 1744 0,1 2 304 16,1-1 64-16,-1 1 16 0,-2 1-784 0,2-3-176 15,-1-2-16-15,1-1-16 0,-2 0 0 0,2-3 0 16,1-5 0-16,-1-2 0 0,0 1-112 0,6-10-32 16,-6 5 0-16,6-5 0 0,0 0-224 0,0 0-64 15,0 0 0-15,0 0 0 0,0-12-144 0,3-4-48 16,3-1 0-16,3-5 0 0,2 2-288 0,3-3-64 16,3-1-16-16,2-2 0 0,1 5-144 0,1-1 0 15,-1-1 0-15,-1 5 128 0,3 4-128 0,-2 2 0 16,0 4 0-16,-1 2 0 0,-3 2 0 0,-1 6-144 15,0 8 144-15,-3 2 0 0,-2 2-128 0,-3 6 128 16,0 7 0-16,-6-2 0 0,-1 5 0 0,-1 1 0 0,-3 1 0 16,-2 1 0-16,-2 0 0 0,-1 0 0 0,0-1 0 0,1-5 0 15,1-7 0-15,2-2 0 0,1-4 0 0,3-1 0 16,2-5-208-16,-1-8 64 0,0 0 16 0,16 7-10752 16,2-6-2128-16</inkml:trace>
  <inkml:trace contextRef="#ctx0" brushRef="#br3" timeOffset="212107.29">19682 13923 24639 0,'0'0'1088'0,"0"0"240"0,0 0-1072 0,0 0-256 16,0 0 0-16,0 0 0 0,0 0 784 0,12 5 112 16,0-3 0-16,1-3 16 0,0-3-416 0,2-1-96 0,-2 0-16 0,1-5 0 15,-2 1-112-15,2-2-16 0,-4 2-16 0,1-4 0 16,-2 3 96-16,-3 3 32 0,-6 7 0 0,0 0 0 16,-3-7 240-16,3 7 48 0,-10 0 16 0,-3 4 0 15,-1 1-96-15,-2 7 0 0,-3 4-16 0,1 3 0 16,2 2-336-16,0 2-64 0,1 1-16 0,4 1 0 15,2-3-144-15,5 3 0 0,3-5 0 0,3-1 0 16,6-4 0-16,2-2 0 0,8 0 0 0,3-2 0 31,4-7-1408-31,4-2-272 0,5-3-48 0</inkml:trace>
  <inkml:trace contextRef="#ctx0" brushRef="#br3" timeOffset="212466.22">20410 13773 28559 0,'-17'-4'2544'0,"6"-1"-2032"15,3 0-512-15,-1 1 0 0,9 4 896 0,-10-1 64 16,1-1 32-16,0 2 0 0,-4 2-480 0,0 0-112 16,-2 5-16-16,-1 1 0 0,-4 1-384 0,-1 3 128 15,-2 2-128-15,-1-2 0 0,0 2 256 0,2 0-16 16,3 2-16-16,5 1 0 0,5-1 80 0,4-4 16 15,5-1 0-15,5 0 0 0,1-2 0 0,7 0 16 16,2-4 0-16,6-1 0 0,-2-3-16 0,1-2-16 0,2-2 0 16,2-2 0-16,0-5-112 0,0 1 0 0,-2-4-16 15,1 1 0-15,0-4-48 0,-3 2-128 0,-4 2 192 16,-2-2-64-16,-2 1-128 0,-3 4 0 0,-9 9 0 0,5-9 128 16,-5 9-128-16,0 0 0 0,0 0 0 0,0 0 0 15,-5 10 0-15,1 3-176 0,-1 0 176 0,1 1-128 16,0 1 128-16,2 0 0 0,2-2 0 15,4-2 0-15,2 2-288 0,3 0 32 0,2-6 0 0,4-1 0 32,5-5-2752-32,-1-4-528 0</inkml:trace>
  <inkml:trace contextRef="#ctx0" brushRef="#br3" timeOffset="212792.9">20773 13576 27183 0,'0'0'1200'0,"-9"2"256"0,9-2-1168 0,-8 13-288 0,2-3 0 0,2 3 0 0,0 2 768 0,0 0 80 16,1 3 32-16,-4 4 0 0,3-3-192 0,-1 5-48 16,0 1 0-16,-2-3 0 0,-5-2 192 0,2 1 48 15,2-4 0-15,2-1 0 0,0-4 80 0,6-12 32 16,0 0 0-16,0 0 0 0,5 9 0 0,-5-9 0 15,15 0 0-15,2-4 0 0,0-1-272 0,2-7-48 16,3-4-16-16,3-1 0 0,2-5-352 0,1 2-80 16,1-1-16-16,2 1 0 0,1-2-208 0,1 2 0 0,-2 0 128 15,4 2-128-15,-2 4 0 0,-1 5 0 0,-2 0 0 0,-1 7 0 16,-1 0 0-16,-2 5 0 0,-6 3 0 16,-2-1 0-1,-2 3-736-15,0 2-32 0,-2 4-16 0,1-2-12384 0,0-1-2464 0</inkml:trace>
  <inkml:trace contextRef="#ctx0" brushRef="#br3" timeOffset="213772.51">22269 12939 16287 0,'0'0'720'0,"0"0"160"0,5-9-704 0,0 0-176 16,-5 9 0-16</inkml:trace>
  <inkml:trace contextRef="#ctx0" brushRef="#br3" timeOffset="214117.05">22566 13498 24703 0,'-18'-7'1088'0,"6"3"240"0,-5 1-1072 16,1-3-256-16,-2 1 0 0,1 1 0 0,0 4 1680 0,0 0 288 0,-1 1 48 0,0 3 16 15,-1 2-912-15,-1 2-176 0,0 7-48 0,-4 2 0 16,1 1-192-16,1 2-64 0,3-1 0 0,3 3 0 16,0-1-256-16,6 2-48 0,2 0-16 0,6-3 0 15,2 1-176-15,4-1-144 0,3 2 192 0,5-5-192 16,2-1 160-16,5-2-160 0,4-2 128 0,5-3-128 15,5-2 192-15,1-4-64 0,9 0 0 0,1-2 0 16,3-2-128-16,-3-2 0 0,-2 0 0 0,-5-5 0 16,-5 0-1280-16,-4-2-320 0,-6-1-80 0,1-5-14320 15</inkml:trace>
  <inkml:trace contextRef="#ctx0" brushRef="#br3" timeOffset="-214342.76">23212 13449 34431 0,'0'0'1536'0,"-10"1"304"0,0 0-1472 0,1 4-368 16,0 4 0-16,-1 3 0 0,-2 4 256 0,0 4-32 15,-5-1 0-15,-1 3 0 0,-1-5-96 0,1-2-128 0,-1 3 176 16,4-2-176-16,2-3 160 0,3 1-160 16,4-4 128-16,6-10-128 0,4 11 160 0,3-2-160 0,5-4 192 0,2-2-192 15,2-3 656-15,2-1 32 0,1-1 0 0,3-3 0 16,1-5-96-16,-2 0-16 0,0-1 0 0,-2-2 0 15,-4 1-320-15,-2 2-64 0,-3-5 0 0,-3 2-16 16,-4 3-48-16,-3-4 0 0,-3-2 0 0,-3 2 0 16,-4 2 128-16,-4 0 32 0,-4 0 0 0,-2 3 0 15,-3 0-288-15,0 4 160 0,0 3-160 0,4 0 128 16,-1 1-128-16,4 1 0 0,0 0 0 0,4-1-176 16,5 2-112-16,7-1-32 0,0 0 0 0,0 0 0 31,10-5-64-31,3 0-32 0,2 1 0 0,4-2 0 15,4-2-16-15,1 3 0 0,1-4 0 0,2 2 0 0,0 0 176 0,0-3 16 0,-2 0 16 0,0 2 0 16,2 3 224-16,0 0 0 0,-2 4 0 0,-1 0 160 16,-1 1 16-16,-2 5 0 0,-2 2 0 0,-3 5 0 0,-2-3-176 15,-1 5 160-15,-3 1-160 0,-2 1 160 0,-2 1 0 0,-2 2 0 16,-3 0 0-16,-1 0 0 0,-1 0-32 16,0 0 0-16,-2-2 0 0,0-5 0 0,1-1 0 0,1 0-128 15,-1-5 192-15,2-6-64 0,0 0 176 0,0 0 16 16,0 0 16-16,11 0 0 0,-1-3 160 0,2-6 16 15,2 0 16-15,3-5 0 0,2 0-208 0,0-4-64 16,1-2 0-16,-1 1 0 0,2 1-256 0,-1 3 0 16,-1 3 128-16,0 2-128 0,-1 5 0 0,-1 1 0 15,-3 5 0-15,-2 3 0 0,-2 1 0 0,-2 7 0 16,-3 4-192-16,-2 2 192 0,-5 2-144 0,1-1 144 0,-1 4-128 16,-3 1 128-16,-3 1 0 0,0-1 0 0,2 1 0 15,1-3 0-15,1-4 0 0,1-4 0 0,3-3 0 0,6-1 0 16,-6-10 0-16,12 4 0 0,1-2 0 0,5-3 0 15,3-3 224-15,4-2 32 0,0-5 0 0,3-1 0 16,1 1-96-16,2-3-16 0,-1-2 0 0,1 1 0 16,-3-3-144-16,-3 2 0 0,1 3 0 0,-5-2 0 15,-2 0 0-15,0 1 0 0,0 2-160 0,-3 6 160 16,-4 2-128-16,1 3 128 0,-13 1 0 0,10 1-144 16,-10-1 144-16,8 14 0 0,-3-5-144 0,-1 2 144 15,-1-2 0-15,3 3 0 0,-5-5-144 0,3 4 144 16,1-4 0-16,-5-7 0 0,6 7 0 0,6-4 0 15,0-1 0-15,0-4 0 0,2 0 0 0,0-6 0 16,3 1 0-16,1-2 128 0,-2-2-128 0,0-4 0 16,-1-3 128-16,2-2 0 0,1-4-128 0,-3-5 192 15,1-4-192-15,1-2 0 0,-1-3 0 0,1-4 0 0,-1-7 0 16,2-3 144-16,0-2-144 0,-1 1 128 0,-3-1-128 0,-2 6 0 16,0 6 0-16,-3 9 0 0,-3 9-176 0,-2 4 48 15,-3 7 0-15,-1 4 0 0,0 9 128 0,0 0 0 16,-10 6 0-16,-2 3 0 0,-2 5-128 0,-2 5 0 15,-3 4 0-15,0 6 0 0,-2 5 128 0,1 4-128 16,-1 2 128-16,0 7-128 0,-2 7 128 0,3-2 0 16,0 0 0-16,3-4 0 0,4 1 0 0,3-4 0 15,1-5 0-15,4-5 0 0,0-8 0 0,4 0 0 16,3-8 0-16,4-3 0 0,0-6 0 0,2-1 128 16,-1-2-128-16,5-2 0 0,0-5 272 0,2-4-16 0,2 0 0 15,1-1 0-15,1-6-48 0,-1 3-16 0,-2-1 0 16,-1 4 0-16,0 0-192 0,-1-3 128 0,-2 2-128 0,-2 3 0 15,2 2 0-15,0 2 0 0,-11-1 0 0,11 4 0 16,-1 4 0-16,0 1 0 0,-1 0 0 0,3 1 0 16,0 1 0-16,4-1 0 0,1 3 0 0,4 1 0 15,2-6 0-15,1 3-128 0,5-2 128 0,0 1 0 16,4-5 0-16,2-1-128 0,0 0 128 0,3-1 0 31,4-1-2032-31,1-1-336 0,2-1-80 0</inkml:trace>
  <inkml:trace contextRef="#ctx0" brushRef="#br3" timeOffset="-213362.52">8936 9246 20271 0,'-5'0'1792'0,"-5"0"-1424"0,0 0-368 0,-2 0 0 15,-2 0 1152-15,-2 0 176 16,-5-1 16-16,0 1 16 0,-3 0-128 0,-2 1-16 15,-1 2-16-15,2-2 0 0,1 2-432 0,-9 2-96 0,5 2-16 0,5 0 0 16,3 3-464-16,3-2-192 16,3 3 176-16,5-3-176 0,4 2 128 0,5-1-128 0,4 2 0 0,2-3 0 15,3-1 0-15,4 0 128 0,2-1-128 0,5 3 0 16,6 3 128-16,1-4 0 0,3 5-128 0,3-1 192 16,0 2-192-16,3 0 128 0,-4 1-128 0,-2-1 0 15,-1-2 0-15,-7 4 0 0,-3 2 0 0,-6 1 0 0,-6 1 192 16,-4 3 0-16,-7-2 0 0,-2 5 0 15,-6 2 320-15,-3 2 48 0,-3-2 16 0,-2 1 0 16,-4-4-176-16,-2-2-16 0,0-1-16 0,-1 0 0 0,2-2-160 16,0-2-16-16,2-3-16 0,4-6 0 0,0 0-176 0,-5-6 0 15,5-6 0-15,9-2-176 16,2-5-2512-16,5-3-496 0</inkml:trace>
  <inkml:trace contextRef="#ctx0" brushRef="#br3" timeOffset="-213131.94">9321 9366 25791 0,'0'0'2304'0,"0"0"-1856"16,0 0-448-16,7 10 0 0,-2 3 720 0,0-1 48 15,-3 5 16-15,-2 1 0 0,0 2-64 0,-2 4-16 16,-2 0 0-16,-2 7 0 0,-2 2-336 0,-2 3-80 15,-3 2-16-15,-1-1 0 0,-1 1-96 0,0 1-32 0,1-1 0 0,0-2 0 32,1-6-512-32,1-3-96 0,2-5-32 0,3-5 0 15,0-4-1712-15,3-3-352 0,4-10-64 0,0 0-8448 0</inkml:trace>
  <inkml:trace contextRef="#ctx0" brushRef="#br3" timeOffset="-212727.56">9865 9360 22975 0,'-1'15'1024'0,"1"-5"192"0,0 5-960 0,-1 2-256 16,-3 1 0-16,-1 6 0 0,-4 1 1376 0,-1 7 224 15,-3-4 64-15,-1 5 0 0,-3 2-528 0,1 1-112 16,2-2 0-16,-1-1-16 0,1-3-368 0,1-5-64 0,2-3 0 16,0-3-16-16,5-1-112 0,0-6 0 15,1-2-16-15,5-10 0 0,0 6-112 0,0-6 0 16,0 0-16-16,6-9 0 0,2 0 192 0,2-7 32 0,1 0 16 0,3-4 0 16,3-1-304-16,2-4-64 15,0-1-16-15,4-3 0 0,1 1-160 0,4-2 128 16,1 1-128-16,2 2 128 0,0 5-128 0,1 3 160 0,0 3-160 15,-2 2 160-15,-2 2-160 0,-1 6 128 16,-3 5-128-16,0 3 128 0,-5 3-128 0,-2 7 0 0,-4 2 0 0,-4 3 0 16,-4 4-208-16,-3 0-32 15,-3 6 0-15,-4-2 0 16,-3 7-1248-16,-2-3-256 0,-3 2-48 0,1 1-8864 0,-2-2-1760 16</inkml:trace>
  <inkml:trace contextRef="#ctx0" brushRef="#br3" timeOffset="-212423.9">11002 9272 35423 0,'-8'-17'1568'0,"5"12"320"0,1 0-1504 0,2 5-384 15,-5-4 0-15,-3 8 0 0,-2 1 0 0,-4 7 0 16,-4 0 0-16,-3 7 0 0,-5 6 0 0,-2 1 144 16,-1 5-16-16,0 3-128 0,-2 2 128 0,5 2-128 15,1-1 0-15,4 2 0 0,3 3 144 0,4-4-144 16,4-3 0-16,3-5 144 0,6-2-320 0,4-6-64 16,2-5-16-16,4-1 0 0,5-4 96 0,4-7 16 15,2-2 0-15,8-3 0 0,4-3 144 0,4 1-128 0,6-6 128 0,3 1-128 31,3-2-2144-31,-2-1-416 0</inkml:trace>
  <inkml:trace contextRef="#ctx0" brushRef="#br3" timeOffset="-212110.22">11192 9465 16575 0,'0'0'1472'0,"7"9"-1168"0,3 1-304 0,2 3 0 16,4-2 2544-16,3 2 448 0,2 1 80 0,4-5 32 16,1 0-1872-16,6-5-368 0,2-4-80 0,3-3-16 15,1 0-96-15,-1-5-32 0,-4-3 0 0,0-3 0 16,-5-2-256-16,-2-3-64 0,-6 1-16 0,0-1 0 0,-7 0 336 16,-3-1 64-16,-3-2 0 0,-5 2 16 0,-3-1 80 0,-7 2 16 15,-4 4 0-15,-6 5 0 0,-5 0-272 0,-4 7-48 16,-3 4-16-16,-2 6 0 0,-2 3-80 0,-2 6-16 15,0 5 0-15,2 4 0 0,1 3-32 0,4 5-16 16,3 2 0-16,6 1 0 0,5 2-144 0,6 2-16 16,5-5-16-16,10 1 0 0,3-3-160 0,9 0 128 15,8-2-128-15,24 2 128 16,9-7-1824-16,8-8-368 0,8-5-80 0</inkml:trace>
  <inkml:trace contextRef="#ctx0" brushRef="#br3" timeOffset="-211653.47">13736 9149 24879 0,'0'0'1088'0,"-7"-8"256"0,0-5-1088 0,-5 2-256 16,0 1 0-16,-2-2 0 0,-4 3 2160 0,-2-1 368 16,-5 4 80-16,-1-3 16 0,-5 1-1472 0,-2 6-272 15,-2 0-64-15,9 6-16 0,-3 1-432 0,-2 7-96 16,1 2-16-16,-1 5 0 0,0 2-256 0,1 5 0 16,4 2-208-16,4-2 80 0,6 5 128 0,4-1 0 15,6-3 0-15,6 1-128 0,5-4 128 0,4-1 0 16,7-1 0-16,7-10 128 0,5-3-128 0,6-2 176 15,6-3-176-15,7-6 192 0,7-3-192 0,6-2 0 16,3-7-160-16,23-12 160 16,-11-1-2064-16,-12 3-320 0,-5-6-64 0</inkml:trace>
  <inkml:trace contextRef="#ctx0" brushRef="#br3" timeOffset="-211261.32">14483 8162 25791 0,'0'0'2304'0,"0"0"-1856"0,1 10-448 0,1 1 0 16,-1 5 1504-16,-2 6 208 0,-2 6 32 0,-3 2 16 15,-3 6-816-15,-4 3-176 0,-2 3-16 0,-3 9-16 0,-1 4-144 0,-2 1-16 16,-2 1-16-16,0 2 0 0,-3-1-384 0,5-1-176 16,-2-3 160-16,2-1-160 0,2-3 160 15,4-8-160-15,2-6 160 0,5-6-160 0,1-7 176 0,5-5-176 16,2-3 192-16,3-3-192 0,5-8 416 0,5-4-32 15,0-5 0-15,3-7 0 0,3-2 256 0,4-5 64 16,2-3 0-16,2 0 0 0,0-5-400 0,0 4-80 16,0 1-16-16,1 5 0 0,-3 3-208 0,-1 5 0 15,-1 7 0-15,-4 4 0 0,0 4 0 0,-3 4 0 16,0 7-160-16,-4 7 160 0,-2 4-144 0,-5 6 144 16,-3 4-160-16,-5 2 160 0,-3 2 0 0,-3-3 0 15,-4 4-128-15,1-1 128 0,-1-4-144 0,1-2 16 16,5-3 0-16,2-9 0 15,3-2-1120-15,2-4-224 0,3-3-32 0,3-6-9824 16,4-9-1952-16</inkml:trace>
  <inkml:trace contextRef="#ctx0" brushRef="#br3" timeOffset="-210892.11">15541 9004 32255 0,'-5'-3'2864'0,"-3"-2"-2288"0,2-6-576 0,-2-1 0 16,-1-1 768-16,-1-2 64 0,-1-1 0 0,-3-1 0 15,-3 2-672-15,1 2-160 0,-2 4 0 0,0 4 0 16,-1 4 0-16,-3 5 0 0,-1 3-160 0,-1 9 160 0,-5 3-208 16,0 6 48-16,-2 1 16 0,2 5 0 0,0 2 144 0,2 4 0 15,4 3 0-15,5-2 0 0,4-1 0 0,7-4 0 16,3-2 0-16,7-4 128 0,3-1 16 0,7-6 16 15,3-4 0-15,4-5 0 0,2-4 144 16,2-6 16-16,2-4 16 0,-1-8 0 0,2 0 272 0,-1-5 48 16,0-6 16-16,-1-1 0 0,1-5-240 0,-2 0-48 15,-3-6-16-15,-1-2 0 0,-3-1-48 0,0 3-16 16,-3 1 0-16,-3 8 0 0,-3 0-128 0,1 9-32 16,-5 4 0-16,1 5 0 0,-5 7-144 0,0 0 0 15,0 14 0-15,0 6 0 0,-2 6 0 0,0 3 0 16,-3 5-144-16,0 4 144 0,0 0 0 0,0 3 0 15,-1-2-128-15,4-2 128 0,1 0-304 0,2-3 0 16,3 1 0-16,1-10 0 16,0-2-1872-16,6-8-384 0,0-2-80 0,0-5-7712 0,2-8-1536 0</inkml:trace>
  <inkml:trace contextRef="#ctx0" brushRef="#br3" timeOffset="-210506.33">16162 8910 35935 0,'-21'12'3200'0,"8"-3"-2560"0,0 3-512 0,4-3-128 16,1 5 448-16,-1 3 80 0,0 5 16 0,-1 5 0 16,-1-3-160-16,1 5-48 0,0-2 0 0,1 2 0 0,0-5-176 0,2-2-32 15,-1 1-128-15,-1-1 192 0,1-2-192 0,5-8 0 16,3-12 0-16,0 0 0 0,0 0 0 0,0 0 256 15,-4-14-64-15,3-1 0 0,3-5 64 0,2-7 16 16,2-2 0-16,1 3 0 0,0-2 96 0,2-5 16 16,0-1 0-16,3-3 0 0,1 0-128 0,5 2-32 15,1-1 0-15,4 4 0 0,4 6-224 0,1 0 0 16,0 6 0-16,0 3 0 0,-1 7 0 0,-3 4 0 16,-1 7 0-16,-3 8-160 0,-2 1 160 0,-3 8-128 15,-4 6 128-15,-2 4-128 0,-2 5 128 0,-5 4 0 16,-3 5-144-16,-4 0 144 0,-4 1-144 0,-3 3 144 15,0-7-192-15,0-1 192 16,2-3-688-16,3-4-16 0,1-8-16 0,3-4 0 16,1-6-1248-16,4-5-240 0,-2-8-48 0,12-7-13104 0</inkml:trace>
  <inkml:trace contextRef="#ctx0" brushRef="#br3" timeOffset="-210168.13">17127 8685 21183 0,'0'0'944'0,"0"0"192"0,-5-2-912 0,-1 0-224 0,-2-1 0 0,-1 2 0 16,-1-2 2240-16,-1 1 384 0,-2-2 96 0,-1 4 16 15,-4 4-2000-15,-1 1-400 0,-1 1-80 0,-3 7 0 16,-3 2-256-16,0 4 128 0,-2 3-128 0,0 6 0 16,2 1 320-16,2 3-16 0,5 2-16 0,4 2 0 0,1-3 64 0,6-1 16 15,6-2 0-15,4-1 0 0,5-6-48 16,4-2-16-16,4-5 0 0,6-2 0 0,2-2-48 0,2-7 0 15,0-4 0-15,5-4 0 0,-2-4 96 0,0-3 16 16,-2-3 0-16,0-4 0 0,-1-2 16 0,-3-2 16 16,-1-1 0-16,-2 0 0 0,-3 0 48 0,-2 3 16 15,-3 1 0-15,-2 4 0 0,-3 2-304 0,-2 2-160 16,-3 5 160-16,-1 5-160 0,0 0 0 0,-2 9 0 16,-5 5 0-16,-1 5-160 0,-1 5 160 0,-2 2-192 15,0 7 192-15,0 3-192 0,-1 4 192 0,1 1 0 16,-3 3-144-16,-5 21 144 15,0-3-416-15,1-1-16 0,-1-1 0 0,2-4-11280 16,1-4-2240-16</inkml:trace>
  <inkml:trace contextRef="#ctx0" brushRef="#br3" timeOffset="-209725.62">17583 8761 25391 0,'-14'15'1120'0,"11"-6"240"0,0 0-1088 0,2 2-272 0,2 3 0 0,4-2 0 15,3-1 720-15,3 1 96 0,3-3 16 0,2-2 0 0,3-2-64 0,7-3-16 16,5-4 0-16,3 1 0 0,3-8-64 0,1-1-16 16,3-7 0-16,-1 0 0 0,2-4 80 0,-1 0 16 15,-3-2 0-15,-3-1 0 0,-6-6-16 0,-3 1 0 16,-3-3 0-16,-2-1 0 0,-6 3-192 0,-4 1-48 16,-2-2 0-16,-4 7 0 0,-3-1-80 0,-4 5-32 15,-1 5 0-15,-4 8 0 0,-3 3-400 0,-3 6 0 16,-3 6 0-16,-5 7 0 0,-5 7 0 0,-2 6-192 15,-3 4 0-15,1 3 16 0,-2 6 176 0,3-1-192 16,1 6 192-16,9-5-192 0,3 0 192 0,8-2 0 0,1 0 0 16,7-7 0-16,4-1 0 0,5-5 0 15,4-5 0-15,3-4 0 0,6-3 0 0,2-5-320 0,3 0 64 16,2-9 16 0,1-6-2432-16,5-4-480 0</inkml:trace>
  <inkml:trace contextRef="#ctx0" brushRef="#br3" timeOffset="-209274.84">19035 8358 23327 0,'0'0'1024'0,"0"0"224"0,0 0-992 0,-6 0-256 0,-2 2 0 0,-2 6 0 15,-4 1 624-15,-3 5 80 0,-3 1 0 0,-3 2 16 0,-3-1 112 0,-2 3 0 16,-4 3 16-16,3 1 0 0,-2 5-208 0,4 1-64 16,2 4 0-16,3 0 0 0,3 0-208 0,4-2-48 15,2-3-16-15,6 1 0 0,2-5 240 0,3-1 48 16,5-1 16-16,4-7 0 0,4-1 176 0,4-3 48 16,4-1 0-16,5-5 0 0,3-7-32 0,6-4 0 15,1-5 0-15,2-4 0 0,2-4-272 0,-1-5-48 16,1-3-16-16,-4-6 0 0,4-5-208 0,-2-4-64 15,0-7 0-15,-1-7 0 0,-3-8-64 0,1-6 0 16,-1-7-128-16,-2-9 192 0,-2-3-64 0,-2-3 0 16,-5-9-128-16,-2 7 192 0,-2 9-192 0,-4 14 0 15,-5 14 0-15,-1 15 0 0,-5 9 0 0,-2 12 0 16,-3 9 0-16,-4 9 0 0,-3 8-208 0,-4 10 64 16,-4 13 16-16,-1 9 0 0,-2 8 128 0,-1 8-192 15,-1 6 192-15,1 7-192 0,2 6 192 0,2 4 0 16,2 4 0-16,3-1-128 0,3 3 128 0,4-4 0 15,3 0 0-15,4 20 0 16,6-13-1168-16,4-13-160 0,3-7-16 0,1-9-16064 0</inkml:trace>
  <inkml:trace contextRef="#ctx0" brushRef="#br3" timeOffset="-208537.81">8346 10567 19343 0,'0'0'1728'0,"0"0"-1392"0,0 0-336 0,0 0 0 0,0 0 624 15,1 6 48-15,-2 2 16 0,0 3 0 0,0 3 272 0,-1 4 64 16,1 5 16-16,-3 8 0 0,2 3-320 0,-1 5-64 16,-1 6-16-16,1 7 0 0,-2 8-192 0,-1 3-64 15,0 3 0-15,0 4 0 0,-3 0-80 0,0-4-32 16,1-3 0-16,2-9 0 0,0-9 48 0,0-6 16 16,4-11 0-16,-1-4 0 0,2-10 704 0,2-4 144 15,-1-10 32-15,9 0 0 0,4-2-16 0,2-11 0 16,3-3 0-16,2-6 0 0,3-5-656 0,3-1-128 15,2-6-32-15,1-3 0 0,1 2-256 0,1-2-128 16,-1 0 128-16,1 4-128 0,-2 4 0 0,0 8 0 16,-1 6 0-16,-1 7 0 0,-3 7 0 0,-3 6-176 15,-6 8 176-15,-4 7-128 0,-3 7 128 0,-6 7-128 16,-3 6 128-16,-8 3-128 0,-6 4 128 0,-7 1 0 0,-4 3 0 0,-2-1 0 16,-4-1 144-16,-1-2-144 15,0 0 192-15,0-9-192 0,4-5 160 0,2-8-160 16,3-5 128-16,-4 0-128 15,7-12-1408-15,6-9-384 0,5-6-64 0,5-6-9408 0,2-8-1872 16</inkml:trace>
  <inkml:trace contextRef="#ctx0" brushRef="#br3" timeOffset="-208186.6">9213 11187 35007 0,'0'0'3120'0,"0"0"-2496"0,0 0-496 0,-2-5-128 0,-2-1 704 0,1-3 112 16,1 3 16-16,-1-2 16 0,-3 3-320 0,-1 2-64 16,2 1-16-16,-4 1 0 0,1 3-80 15,-1 4-32-15,-3 7 0 0,3 4 0 0,-2 2-144 16,-1 2-48-16,0 2 0 0,0 4 0 0,1-2-16 16,3 3-128-16,4-1 192 0,3 0-64 0,4-4-128 0,6-4 160 15,3-4-160-15,5-1 160 0,1-5-32 0,2 1 0 16,3-7 0-16,1-3 0 0,4-4 64 0,-1-6 0 15,2-3 0-15,-1-5 0 0,-3-5 16 0,-1-1 16 16,-3-6 0-16,-3 2 0 0,-2-3-96 0,-2 2 0 16,-4 2-128-16,2 0 192 0,-7 7-192 0,-1 5 144 15,-3 3-144-15,-1 3 128 0,0 9-128 0,0 0 0 16,0 0 0-16,-4 13-176 0,-1 5 176 0,0 4-192 16,-3 3 192-16,6-1-192 0,-1 3 192 0,2-2-192 15,1-4 192-15,4-1-192 16,3-1-1216-16,2 0-256 0,4-4-64 0,5 2-16000 0</inkml:trace>
  <inkml:trace contextRef="#ctx0" brushRef="#br3" timeOffset="-207806.3">10463 10833 38703 0,'-18'-9'3440'0,"10"6"-2752"0,1-1-560 0,0-1-128 0,2 0 256 0,-1 4 0 16,-3 0 16-16,-1 1 0 0,-2 1-272 0,0 3 0 15,-2 3 0-15,-2 0-144 0,0 2 144 0,-2 3-192 16,-1 4 192-16,-1 1-192 0,-2 3 32 0,2 0 0 16,-1 0 0-16,2 2 0 0,1 2 160 0,4-2 0 15,4-2 0-15,3 2 0 0,3-2 0 0,4-2-192 16,6-1 64-16,2-3 0 0,2 0 128 0,3 0 0 15,2-5 0-15,0 3 0 0,3 2 0 0,2-2 0 16,-1 0 160-16,0 1-160 0,-1-1 144 0,-1 2-144 16,-3 2 128-16,-3 0-128 0,-2 2 432 0,-5 1 0 15,-4-1 0-15,-4 2 0 0,-2 2 48 0,-4-1 16 16,-4 0 0-16,-4 1 0 0,-3-1-176 0,-1-2-48 16,0 1 0-16,-1-2 0 0,-4-4-112 0,2-1-32 15,2-1 0-15,-6-1 0 16,5-5-624-16,5-5-128 0,3-3-16 0,8-6-11840 15,-1-2-2352-15</inkml:trace>
  <inkml:trace contextRef="#ctx0" brushRef="#br3" timeOffset="-207570.63">10966 11110 34095 0,'0'0'1504'0,"0"0"320"0,0 0-1456 0,9 6-368 0,0 4 0 0,0 3 0 0,-2 6 1088 0,0 4 128 16,-4 0 48-16,0 6 0 0,-3 4-592 0,-1 3-112 15,-2 1-32-15,1 1 0 0,-2 0-256 0,-1 1-48 16,-2 1-16-16,0-1 0 16,-1-7-720-16,-1 0-160 0,0-4-32 0,2-7 0 15,0-3-1184-15,4-4-240 0,-1-6-48 0,4-8-12864 16</inkml:trace>
  <inkml:trace contextRef="#ctx0" brushRef="#br3" timeOffset="-207358.66">11300 10810 44223 0,'-6'-4'3936'0,"0"1"-3152"15,1-5-624-15,1 1-160 0,1 2 336 0,1-2 48 16,-1 0 0-16,2 0 0 0,-2-4-256 0,2 1-128 16,0 0 128-16,-1-3-128 0,1 2 0 0,1 2-240 15,0-2 48-15,0 3 0 16,0-2-1840-16,1 3-352 0,2 2-80 0,2-4-15136 0</inkml:trace>
  <inkml:trace contextRef="#ctx0" brushRef="#br3" timeOffset="-206989.58">12121 10974 37775 0,'0'0'1664'0,"0"0"368"0,3-7-1632 0,1 2-400 0,0-2 0 0,-4 7 0 0,0 0 768 0,0 0 64 16,0 0 0-16,0 0 16 0,-7 0-352 0,-4 5-80 15,-3 1-16-15,-3 1 0 0,0 1-208 0,-3 0-32 16,-1 5-16-16,2-1 0 0,2-1-144 0,3 1 0 15,3 2 0-15,3 0 0 0,4 3 0 0,4 1 0 16,4 1 0-16,4 1 0 0,2 0 0 0,4 1 0 16,1-2 0-16,3 1 0 0,2 0 128 0,3 1-128 15,0 2 0-15,0-3 128 0,-1-2 160 0,-2 0 32 16,-4-2 0-16,-2 1 0 0,-3 0 208 0,-5-3 48 0,-5 0 16 16,-1 0 0-16,-4 2 240 0,-6-5 64 0,-4 2 0 15,-5-2 0-15,-6-3-256 0,-7-1-32 16,-7-1-16-16,-5-3 0 0,-3-1-208 0,-1-1-32 0,-3-2-16 15,-1-1 0-15,3 1-336 0,0-1 0 16,2-4 0-16,1-1 0 16,3 2-1264-16,4-4-320 0,2 0-64 0,4-2-16 0,4-2-1952 15,6 0-400-15</inkml:trace>
  <inkml:trace contextRef="#ctx0" brushRef="#br3" timeOffset="-205156.84">721 6460 9215 0,'-16'0'816'0,"11"0"-656"16,-4 2-160-16,-1-2 0 0,-2 2 1104 0,-1 2 192 16,-4 2 48-16,1 2 0 0,-3 6 80 0,0 1 32 15,0 5 0-15,-3 7 0 0,2 9-496 0,-1 4-112 16,0 2-16-16,-1 3 0 0,-1 2-224 0,2 0-48 16,2-4-16-16,0 7 0 0,1 6-208 0,2 5-32 15,4 5-16-15,0-1 0 0,6-7-288 0,0-3 0 16,4-7 0-16,5-6 0 0,3-4 0 0,3-2 0 15,3-3 0-15,5 11 0 16,1-8-384-16,-4-16-144 0,1 0-32 0</inkml:trace>
  <inkml:trace contextRef="#ctx0" brushRef="#br3" timeOffset="-204754.14">1061 6934 19343 0,'0'0'1728'0,"0"0"-1392"0,0 0-336 0,-3-7 0 0,-4-2 576 0,-2 4 64 16,-2 3 0-16,-2 5 0 0,-1 3 432 0,-1-1 80 16,-3 2 32-16,-1 7 0 0,-4 6-592 0,0 2-112 15,0 1-32-15,1 1 0 0,-1 5-320 0,2-1-128 16,1 0 0-16,3-4 144 0,3-2-144 0,3-2 0 15,2-2 0-15,4-3 0 0,3-2 0 0,2-13 0 16,0 0 0-16,7 10 0 0,2-5 144 0,2-4-144 16,2-1 160-16,2-4-160 0,3-3 288 0,0-1-32 15,2-3-16-15,-2 1 0 0,4-4-80 0,-3 1-16 16,0 0 0-16,-1 3 0 0,-3 1-144 0,-2 5 0 16,2 3 0-16,-1 6 0 0,1 7 0 0,-6 2 0 15,3 3 0-15,-1 19 0 0,-2 2 0 0,-3 4 160 16,-2 4 16-16,-4 0 0 0,-4 2 144 0,-3 3 16 15,-4 2 16-15,-1 0 0 0,-4-3-160 0,1-5-16 16,-1-6-16-16,0-5 0 0,1-3 0 0,0-6 0 16,2-4 0-16,2-6 0 15,2-3-1504-15,9-12-288 0,0 0-64 0,0 0-16 0</inkml:trace>
  <inkml:trace contextRef="#ctx0" brushRef="#br3" timeOffset="-204405.37">1275 7176 19343 0,'0'0'1728'0,"0"0"-1392"0,0 0-336 0,8-1 0 0,-8 1 496 16,10 1 16-16,-1-1 16 0,0 2 0 0,-1 2-288 0,1-1-64 15,0 1-16-15,1-3 0 0,1-1 160 0,-3-4 48 16,3 0 0-16,-4-1 0 0,3 0 416 0,1-3 96 15,-5 2 16-15,0-3 0 0,-1 0 0 0,-1-2 0 16,-1 2 0-16,-2-4 0 0,-2-2-224 0,-2 4-32 16,-4-2-16-16,0 0 0 0,0 4-224 0,-2 0-32 15,-3 3-16-15,2 2 0 0,-3 2 96 0,-1 7 32 16,-2 0 0-16,2 6 0 0,-3 2-224 0,0 5-32 16,-1 5-16-16,0 1 0 0,1 2-208 0,2 4 0 15,2 1 128-15,5-3-128 0,0 0 0 0,5-2 0 16,5-2 0-16,3-5 0 0,0-2-128 0,4-6 128 15,1-2-192-15,4-4 192 16,1-4-816-16,2-3-48 0,0-3-16 0,1-6-13904 0</inkml:trace>
  <inkml:trace contextRef="#ctx0" brushRef="#br3" timeOffset="-204055.02">1497 7075 25631 0,'-6'26'1136'0,"3"-15"224"0,1 5-1088 0,-2 3-272 0,-1 2 0 0,0 5 0 15,-1-1 256-15,-2 4 0 0,-1 3 0 0,0-3 0 16,-2-2 256-16,1-4 32 0,1 0 16 0,1-2 0 0,2-4-320 0,1-6-64 16,1 0-16-16,1-5 0 0,2 3 272 0,1-9 48 15,0 0 16-15,0 0 0 0,5-10 304 0,3-3 64 16,2-1 16-16,0-6 0 0,1-2-496 0,2-1-112 15,1-4-16-15,0 1 0 0,0-2 48 0,3 2 0 16,0-3 0-16,3 6 0 0,-3 3-496 0,1 5-112 16,0 3-16-16,0 7 0 0,-1 4 160 0,-1 6 32 15,-4 5 0-15,0 4 0 0,-2 6 128 0,-2 3-128 16,-4 6 128-16,-3 2-128 0,-2 3 128 0,-5 3 0 16,-1 4 160-16,-1-2-160 0,-1 3 0 0,0-2 0 15,2-5 0-15,0-2-160 16,1-5-1408-16,2-7-288 0,3-4-48 0,1-3-11408 0</inkml:trace>
  <inkml:trace contextRef="#ctx0" brushRef="#br3" timeOffset="-203738.81">1752 7420 23039 0,'-14'9'2048'0,"14"-9"-1648"0,-2 10-400 0,2-2 0 16,0-8 752-16,3 11 64 0,2-5 16 0,-5-6 0 15,0 0-256-15,8 4-64 0,2-4 0 0,4-5 0 16,2 0-128-16,2-5-16 0,2-4-16 0,-1 1 0 16,6-2 0-16,-2-2 0 0,-2-2 0 0,-1-1 0 15,2-3 128-15,-4 1 32 0,-2 1 0 0,-4 2 0 16,-3 0 16-16,-3 2 16 0,-3 1 0 0,-5 0 0 16,0 8-32-16,-2 0 0 0,-2 5 0 0,-3 6 0 15,-3 5-64-15,0 2 0 0,-6 5-16 0,-3 5 0 16,1 3-240-16,-1 4-32 0,-1 3-16 0,3 0 0 15,2 0-144-15,5 1 0 0,3-5 144 0,4 1-144 0,2-5 0 0,4-2 0 16,2-4 0-16,6 0 0 0,0-6 0 0,5-1-208 16,1-8 80-16,4-1 128 15,3-2-912-15,2-6-64 0,0-1-16 0,3-6-14816 0</inkml:trace>
  <inkml:trace contextRef="#ctx0" brushRef="#br3" timeOffset="-203303.49">2477 6289 21935 0,'0'0'960'0,"0"0"224"0,0 0-944 0,-2 14-240 16,1 1 0-16,-2 4 0 0,1 4 784 0,-4 7 112 15,3 6 32-15,-1 7 0 0,0 7 32 0,1 4 0 16,1 7 0-16,-1-14 0 0,-2 13-304 0,3 8-48 16,-3 9-16-16,-2 1 0 0,1 4-368 0,1-3-80 15,1-1-16-15,2-3 0 0,-2-11-320 0,4-3-64 16,0-7 0-16,0-10-8864 15,0-6-1760-15</inkml:trace>
  <inkml:trace contextRef="#ctx0" brushRef="#br3" timeOffset="-203047.41">2962 7486 31615 0,'0'0'1408'0,"7"8"272"0,4-2-1344 0,1 8-336 0,2 2 0 0,0 6 0 16,-1 5 432-16,-2 5 16 0,0 2 0 0,-4 1 0 16,-1 0-96-16,-3 2-16 0,-3 2 0 0,-4 4 0 15,-5-3-128-15,-3 0-16 0,-5 0-16 0,-2-5 0 31,-3-3-528-31,1 0-96 0,-1-3-32 0,-1-6-9632 0,4-5-1920 0</inkml:trace>
  <inkml:trace contextRef="#ctx0" brushRef="#br3" timeOffset="-202636.15">3827 6974 24879 0,'0'-12'2208'0,"0"-4"-1760"0,-1-1-448 0,1-4 0 15,1 2 272-15,-2 3-16 16,-4 5-16-16,-3 5 0 0,-2 4 80 0,-4 5 32 16,-5 2 0-16,-5 6 0 0,-5 6 192 0,-4 4 32 0,-4 9 16 0,-4 0 0 15,-2 2 48-15,1 6 16 0,1 4 0 0,3-3 0 16,6 1-352-16,7-3-80 0,6-4-16 0,11-13 0 15,4-2-208-15,3-3 128 16,2-2-128-16,6-7 0 0,3-3 160 0,4-5-160 0,4-1 160 0,3-7-160 16,5-4 224-16,1-3-48 0,0-2-16 0,1-4 0 15,-1-1-160-15,-3 1 192 0,2-5-192 0,-3 5 192 16,-3 0 64-16,-2 6 0 0,-4 3 16 0,-3 3 0 16,-2 6-16-16,-9 5-16 0,8 13 0 0,-3 6 0 15,-3 4-48-15,0 10 0 0,-4 4 0 0,-2 4 0 16,-1 4 16-16,-5 2 0 0,-1 3 0 0,-3 2 0 15,-1 1-80-15,-2 3 0 0,-1 5-128 0,0-5 192 0,1-2-192 0,0-7-208 16,1-2 32-16,2-6 16 16,1-9-2128-16,5-8-416 0,2-5-96 0</inkml:trace>
  <inkml:trace contextRef="#ctx0" brushRef="#br3" timeOffset="-202315.52">3965 7251 28559 0,'0'0'2544'0,"0"0"-2032"16,0 0-512-16,0 0 0 0,0 0 1008 0,6-3 96 15,2-1 32-15,-2-1 0 0,2 0-784 0,2-1-160 16,1-5-16-16,-1-2-16 0,3-1 224 0,-1-4 64 0,2-1 0 0,-2-3 0 16,1 1-112-16,0 0-16 15,-1 2 0-15,-1 2 0 0,-3 0-192 0,-2 3-128 16,0 4 160-16,-2 1-160 0,-4 9 192 0,0 0-48 0,0 0-16 0,-7 11 0 15,0 5-128-15,-1 5 192 0,-2 5-192 0,0 4 192 16,0 5-192-16,-2 1 0 0,-1 3 144 0,2-3-144 16,0 0 0-16,2-4 0 0,0-3 0 0,4-6 128 15,1 0-128-15,1-5 0 0,2-4 0 0,2-3 0 16,-1-11-320 0,7 5-64-16,2-5-32 0,2-1 0 0,2-8-1072 15,2 0-224-15,3-5-32 0,0-3-12416 0</inkml:trace>
  <inkml:trace contextRef="#ctx0" brushRef="#br3" timeOffset="-202029.54">4486 7158 27647 0,'0'0'2448'0,"-1"9"-1952"16,1 1-496-16,-3 5 0 0,0 2 832 0,-3 2 64 16,-2 1 0-16,0 3 16 0,-3 1 288 0,0-1 48 15,-2-2 16-15,2 0 0 0,1 1-560 0,1-1-96 16,0-7-32-16,2 0 0 0,1-1-192 0,5-7-64 15,1-6 0-15,0 0 0 0,0 0 64 0,0 0 16 0,7-3 0 0,1-4 0 16,1-7 0-16,1-1 0 16,2-2 0-16,0 0 0 0,2-2-256 0,3 1-144 15,-1 0 160-15,1 4-160 0,-1 3 0 0,1-1 0 16,-1 6 0-16,0 2 0 0,-4 8 0 0,0 1 0 16,-2 9 0-16,-2 1 0 0,-3 4-128 0,-3 3 128 15,-4 1 0-15,0 3 0 0,-3 1-144 0,-2 2 144 16,-2-2 0-16,-1 2-144 15,0-1-912-15,1-1-176 0,1-6-48 0,2 0 0 16,2-5-1792-16,-1-3-384 0</inkml:trace>
  <inkml:trace contextRef="#ctx0" brushRef="#br3" timeOffset="-201550.99">4790 7307 12895 0,'-16'10'1152'0,"7"-5"-928"0,-1 5-224 0,3-3 0 0,7-7 2496 0,0 0 448 0,-3 12 80 0,6-4 32 16,-3-8-1760-16,7 8-336 15,3-5-80-15,-1-3-16 0,3-1-352 0,3-7-64 0,3 1 0 0,1-6-16 16,3 0-176-16,2-1-48 15,1-3 0-15,-1-2 0 0,0-3-16 0,-3 0-16 0,0 3 0 0,-4 1 0 16,-4 3 32-16,-3 4 16 0,-4-2 0 0,-3 4 0 16,-5 3 208-16,2 6 32 15,-7 1 16-15,-5 5 0 0,-2 5 32 0,-1 4 0 16,-5 6 0-16,-1 9 0 0,-1-1-160 0,0 4-32 16,3 1 0-16,-7 18 0 0,6-7-128 0,6-7-48 0,6-6 0 0,6-9 0 15,2-4-144-15,4-1 128 0,5-2-128 0,0-4 128 16,3-2-128-16,1-5-144 0,5-5 144 0,0-3-10768 15,4-2-2032-15</inkml:trace>
  <inkml:trace contextRef="#ctx0" brushRef="#br3" timeOffset="-201175.89">5351 6622 4607 0,'-1'-14'400'0,"1"14"-400"15,5-5 0-15,2-3 0 0,2 2 4480 0,3 2 800 16,3 0 160-16,3-2 48 0,-2-1-3536 0,3 3-704 16,2-2-144-16,2 1-16 0,0 1-576 0,1 3-96 15,-1 3-32-15,0 4 0 0,-2 2-192 0,-3 3-32 16,-4 4-16-16,-4 6 0 0,-4 7 16 0,-6 3 0 15,-6 2 0-15,-2 1 0 0,-6 2 304 0,-3 3 64 16,-5 1 16-16,2-1 0 0,-4 2 48 0,2-3 16 16,3-4 0-16,4-2 0 0,4-4 96 0,2-4 32 0,2-2 0 15,5-3 0-15,2-3-368 0,5-3-80 0,2-7-16 16,6 2 0-16,2-4-80 0,6-4 0 0,2-1-16 0,3-3 0 31,2-4-1488-31,3 2-288 0,1-4-64 0,15-8-14048 0</inkml:trace>
  <inkml:trace contextRef="#ctx0" brushRef="#br3" timeOffset="-200496.6">5990 7158 23039 0,'0'0'2048'0,"0"0"-1648"16,7 4-400-16,2 1 0 0,0 4 1008 0,2-2 112 0,1 5 32 0,-1 4 0 15,-1 4 192-15,-1 0 64 16,4 7 0-16,-5-3 0 0,-3 2-512 0,-3 2-80 0,-3 2-32 0,-3-2 0 15,-2 2-128-15,-4 3-16 16,-4-2-16-16,-3 0 0 0,-2 0-240 0,-1-2-64 0,-2-5 0 0,2-2 0 16,-4-2-320-16,2-1 144 0,2-5-144 0,-7 0 0 31,5-7-1632-31,6-7-432 0,2-7-96 0</inkml:trace>
  <inkml:trace contextRef="#ctx0" brushRef="#br3" timeOffset="-200244.07">6392 7278 19343 0,'0'0'1728'16,"0"0"-1392"-16,0 0-336 0,7 6 0 0,0 0 2352 0,5 2 400 15,1-3 64-15,2 0 32 0,3 0-1136 0,-3-2-240 16,3-1-32-16,2-1-16 0,2-1-528 0,-1 0-96 15,1-2-32-15,1-4 0 0,0 2-480 0,-2-1-96 16,0-5-32-16,-4 1 0 0,0 0-160 0,-2 1 192 16,-1 3-192-16,-1-4 192 0,0 3-384 0,-2-3-80 15,-1 3-16-15,0 2-10912 16,1-1-2192-16</inkml:trace>
  <inkml:trace contextRef="#ctx0" brushRef="#br3" timeOffset="-199150.99">3105 8502 26719 0,'3'-8'2368'0,"-1"-1"-1888"0,-2 9-480 0,6-9 0 15,-5-2 432-15,-1 11-16 0,0 0 0 0,0 0 0 16,0 0 320-16,0 0 64 0,-7 12 16 0,0 6 0 15,-2 5-176-15,0 9-16 0,0 3-16 0,0 11 0 0,2 13 48 0,-2 4 16 16,0 12 0-16,-4 8 0 0,3 5-352 16,-2 8-80-16,1 8-16 0,1 2 0 0,0 1-96 0,1-3-128 15,0-5 176-15,0-4-176 0,0-7 592 0,0-7 16 16,0 1 0-16,0-7 0 0,-2-3 336 0,-2-1 64 16,1-5 16-16,-1-5 0 0,1-1-432 0,0-1-80 15,2-7 0-15,1-4-16 0,2 0-496 0,1-3 128 16,-2-2-128-16,3-6 0 0,0-5 0 0,0-4-160 15,1-3 32-15,-1-3 0 16,0-8-1296-16,1-3-256 0,3 1-48 0,1-12-10320 16,0 0-2064-16</inkml:trace>
  <inkml:trace contextRef="#ctx0" brushRef="#br3" timeOffset="-198807.4">2404 10384 37775 0,'-14'18'3360'0,"7"-4"-2688"0,4 5-544 0,3 8-128 16,5 1 432-16,4 6 48 0,1 5 16 0,5 7 0 16,1 4-496-16,4 0 0 0,-1 3-128 0,0 0 128 15,4 3 0-15,1 0 0 0,-1 1 0 0,1-4 0 16,2-2 0-16,1-6 0 0,-1-3 0 0,2-6 0 15,2-1 0-15,4-7 256 0,1-3-32 0,2-6 0 0,3-5 96 16,3-4 32-16,2-3 0 0,-1-5 0 0,1-4 80 0,-1-7 16 16,0-8 0-16,0-4 0 0,-2-8-32 0,-1-5 0 15,2-5 0-15,-2-3 0 0,-1-6-176 0,-2-4-48 16,-2-4 0-16,-3-4 0 0,-2-4-192 0,-3 5 144 16,-6 2-144-16,3 7 128 15,-1 4-1008-15,-3 8-208 0,-3 4-32 0,-4 7-11616 16,-2 3-2336-16</inkml:trace>
  <inkml:trace contextRef="#ctx0" brushRef="#br3" timeOffset="-197942.31">1591 11669 19343 0,'0'0'1728'0,"0"0"-1392"0,-6-5-336 0,1 1 0 15,0-1 2048-15,0 1 320 0,5 4 80 0,-7-2 16 16,0-1-1200-16,-3 1-240 0,2 0-64 0,-2 1 0 16,-2 1-416-16,0 1-96 0,-2 2 0 0,0-2-16 15,-4 4 48-15,0 5 16 0,-3-1 0 0,-2 5 0 16,0 4 16-16,-1 4 16 0,-2 4 0 0,1 2 0 16,-2 5-240-16,-1 7-48 0,-1 4-16 0,-2 8 0 0,2 4 96 15,-4 4 0-15,0 5 16 0,-13 25 0 0,7-3-16 16,2-7-16-16,1 0 0 0,5-3 0 0,1 1-48 0,5-2-16 15,1-5 0-15,4-3 0 0,0-2-80 0,5 1-16 16,3-1 0-16,0-1 0 0,2 0-16 0,5-30-128 16,0 6 192-16,1 5-64 0,3-2-128 0,1 3 0 15,1-5 144-15,3 3-144 0,2-3 0 0,4 2 0 16,4 1 0-16,19 28 0 0,0-10 0 0,3-14 0 16,3-5 0-16,8-9 0 0,2-4-256 0,-1-2 48 15,-4-1 0-15,5-5 0 16,-2-3-1664-16,2-1-336 0,3-2-64 0</inkml:trace>
  <inkml:trace contextRef="#ctx0" brushRef="#br3" timeOffset="-196649.46">1561 12704 21647 0,'-15'1'960'0,"6"-2"192"0,9 1-912 0,-9-3-240 0,9 3 0 0,0 0 0 16,-9-1 208-16,9 1 0 0,0 0 0 0,0 0 0 0,0 0 32 0,0 0 0 16,0 0 0-16,9-5 0 0,2 0 176 0,6 2 32 15,3-1 16-15,3 1 0 0,5-6 256 0,4 2 48 16,7-3 16-16,2 3 0 0,1-9-32 0,5 1-16 15,2 4 0-15,4-1 0 0,-1 2-208 0,-1 1-32 16,-2-2-16-16,-4 3 0 0,-6 4-48 0,-3-1-16 16,-5 3 0-16,-1 0 0 0,-6 4-96 0,-4 3 0 15,-2 4-16-15,-4-1 0 0,-1 1-176 0,-8 4-128 16,0 0 192-16,-5 8-192 0,-5 4 256 0,-6 1-64 16,-1 6-16-16,-6 0 0 0,-6 3-48 0,-2 1 0 0,-2-3 0 15,-1 0 0-15,-3-2-128 0,-2 3 160 0,-1 3-160 16,-2-3 160-16,0-2-32 0,0 2 0 0,0-1 0 0,3 2 0 15,3-6-128-15,3 3 0 0,7 1 0 0,3-3 0 16,3-6 128-16,4-2-128 0,6-4 128 0,2-3-128 16,6 0 128-16,1-2-128 0,5-6 0 0,5-1 128 15,4-1 192-15,6-4 48 0,3-1 0 0,6-1 0 16,4-1-48-16,1-1-16 0,1-1 0 0,1 0 0 16,-2-5-176-16,0 3-128 0,-1-2 144 0,1-2-144 15,-1 1 128-15,0-2-128 0,-2 0 0 0,-2 1 0 16,-2-5 128-16,0 4-128 0,-1 2 0 0,-5-3 144 31,-5 5-1088-31,-3-4-208 0,-4 5-64 0,-4 1 0 0,-9 5-1152 0,0 0-256 0,0 0-32 16,-28-5-16-16</inkml:trace>
  <inkml:trace contextRef="#ctx0" brushRef="#br3" timeOffset="-196449.37">1696 13126 36863 0,'0'0'3264'0,"0"0"-2608"0,9-8-528 0,6 3-128 0,6 0 128 0,7-3-128 16,7 2 192-16,4-3-64 0,3 0 32 0,8-4 0 15,2 6 0-15,2-7 0 0,2-1 64 0,0-2 16 16,4-2 0-16,-2 2 0 0,1 2-240 0,2 3 144 16,1-2-144-16,-2 2 128 15,-5 3-1264-15,-6-1-256 0,-7 4-48 0,-5-2-14416 0</inkml:trace>
  <inkml:trace contextRef="#ctx0" brushRef="#br3" timeOffset="-196015.42">1970 14155 25791 0,'-18'8'1152'0,"10"-6"224"0,8-2-1104 16,0 0-272-16,0 0 0 0,0 0 0 0,0 0 640 0,0 0 64 15,0-11 0-15,5 2 16 0,1-4 48 0,3-2 0 16,1-4 0-16,1-4 0 0,2-3 0 0,1 0 16 16,-1-3 0-16,3-2 0 0,3-4-288 0,2-3-64 15,-2-2-16-15,3 6 0 0,-3 6-272 0,-2 3-144 16,0 5 160-16,-1 8-160 0,-2 2 0 0,0 8 0 16,0 4 0-16,0 9 0 0,2 7 0 0,-5 5 0 15,-1 8 0-15,2 4 0 0,-3 4 0 0,-1 3 0 16,0 6 0-16,-2-2 0 0,1 0 0 0,-3 2 0 15,-2-3 0-15,2 1 0 0,0-3 0 0,0-4 0 0,-4-5 0 0,0-3-160 32,0-6-432-32,0-2-96 0,-4-4-16 0,0-7-9376 0,4-12-1888 0</inkml:trace>
  <inkml:trace contextRef="#ctx0" brushRef="#br3" timeOffset="-195796.95">2236 14104 31327 0,'-9'7'2784'0,"1"0"-2224"0,1 5-560 0,4 6 0 15,3 1 1888-15,1 4 272 0,-1 7 48 0,2 3 16 16,-2 4-1648-16,0 0-320 0,0-2-64 0,0 2 0 16,0 4 48-16,0 2 16 0,0 0 0 0,1 6 0 0,-2-3-256 15,1 2 128-15,-2 3-128 0,1 2 0 0,-3 0 0 16,2 0-288-16,-2-6 32 0,2 5 16 15,-1 4-2192-15,2 0-432 0,-3-2-80 0</inkml:trace>
  <inkml:trace contextRef="#ctx0" brushRef="#br3" timeOffset="-194444.52">1311 16240 19295 0,'0'0'848'0,"0"0"176"0,0 0-816 0,0 0-208 0,0 0 0 0,0 0 0 15,0 0 1408-15,0 0 224 0,0-12 48 0,-2 6 16 16,2 6-672-16,-4-9-128 0,4 9-16 0,-10-9-16 16,0 0-288-16,-3 2-48 0,-1 2-16 0,-1 0 0 15,-6 1 0-15,-1 1-16 0,-1 3 0 0,0 3 0 0,-4 6-240 0,2 0-32 16,-3 3-16-16,-1 5 0 0,0 2-208 0,1 0 0 15,2 3 0-15,3 5 0 0,-2 0 128 16,8 2-128-16,6-3 0 0,5 1 144 0,4-3-144 0,6-3 0 16,4-3 0-16,6-1 128 0,4-3-128 0,1-3 0 15,1-5 0-15,2-2 0 0,2-4 144 0,0-1 0 16,0-3 0-16,-2-1 0 0,-2-5 128 0,2 0 32 16,-2-4 0-16,0-2 0 0,-1-1 160 0,-2 1 48 15,-4 2 0-15,-2 2 0 0,-1-1-160 0,-1 2-32 16,-3 5 0-16,-6 6 0 0,0 0-112 0,8 6-16 15,-2 6-16-15,-1 5 0 0,-2 3 144 0,-2 9 16 16,-1 6 16-16,-1 4 0 0,-2 2-160 0,0 6-16 0,-2-3-16 16,-3 5 0-16,-1-1 16 0,-2-2 0 15,-3-1 0-15,-2-4 0 0,-1-2 128 0,-1-4 16 0,-1-3 16 0,-2-4 0 16,-3-2-16-16,3 0 0 0,-5-1 0 0,1-5 0 16,-1-2-192-16,2-8-128 0,0-2 160 0,4-4-160 31,3-4-848-31,6-5-272 0,-1-9-48 0</inkml:trace>
  <inkml:trace contextRef="#ctx0" brushRef="#br3" timeOffset="-193576.27">2677 13188 23039 0,'0'0'1024'0,"0"0"192"16,0 0-960-16,0 0-256 0,0-8 0 0,0 8 0 0,0 0 1680 0,0 0 304 0,0 0 48 0,6 12 16 16,-1 6-1056-16,-1 6-208 0,-1 1-32 0,-1 6-16 15,-3 2-96-15,0-3 0 0,-2 3-16 0,1 2 0 16,-2 1-304-16,1 5-64 0,1-1-16 0,1-1 0 16,-1 0-240-16,1 1 0 0,1 0 0 0,0-1 0 15,0-4-2624-15,0-2-480 0</inkml:trace>
  <inkml:trace contextRef="#ctx0" brushRef="#br3" timeOffset="-192791.81">1516 16344 12895 0,'-15'13'576'0,"5"-3"112"0,0 1-560 0,1 1-128 15,1 1 0-15,2 3 0 0,6 2 2112 0,0-2 384 16,0 0 64-16,4-4 32 0,0-1-1280 0,-4-11-256 16,10 7-48-16,0-2-16 0,1-5 32 0,5-1 0 15,1-4 0-15,4-3 0 0,0-7-64 0,4 0 0 0,0-3 0 16,0 0 0-16,-2 0-448 0,0-1-80 0,-3 0-32 0,-2 1 0 16,-2 1-272-16,-4 0-128 0,-2 2 128 0,-3 3-128 15,-2 0 128-15,-3 2-128 0,-2 10 0 0,2-9 128 16,-2 9-128-16,0 0 128 0,-5-7-128 0,5 7 128 15,0 0-128-15,-13 7 0 0,1 0 0 0,1 6 0 16,-2 2 0-16,2 4 0 0,1 5 0 0,1 3 0 16,-1-3 0-16,2 4 0 0,0-2 0 0,2 0 0 15,1-3 0-15,1-2 0 0,3 0 0 0,1-2 0 16,1-2 0-16,4-3 0 0,0 0 0 0,3-7 0 16,1 1 0-16,2-4 128 0,3-3-128 0,1-1 0 15,2-1 0-15,-3-2 0 0,0-4 0 0,1-1 0 16,2-1-2576-16,-2-1-400 15,3-10-80-15,-3 3-9408 0</inkml:trace>
  <inkml:trace contextRef="#ctx0" brushRef="#br3" timeOffset="-192210.93">1994 16654 18015 0,'0'0'800'0,"0"0"160"0,0 0-768 0,0 0-192 0,0 0 0 0,0 0 0 15,0 0 288-15,0 0 16 0,0 0 0 16,0 0 0-16,-6 12 896 0,0-6 176 0,-3-1 32 0,1 3 16 15,2-4-208-15,-2 1-64 0,8-5 0 0,-9 7 0 16,2-3-224-16,7-4-48 0,0 0-16 0,0 0 0 16,0 0-448-16,0 0-96 0,0 0 0 0,0 0-16 15,0 0-128-15,2 12-32 0,-2-12 0 0,5 10 0 16,-1 1-144-16,-4-11 0 0,5 9 0 0,-5-9 128 16,0 0 64-16,1 11 0 0,-1-11 0 0,0 0 0 15,0 0 64-15,0 0 32 0,0 0 0 0,0 0 0 16,0 0-96-16,0 0 0 0,0 0-16 0,0 0 0 15,0 0-176-15,3-12 192 0,-2 0-192 0,2 0 192 16,-3-4-192-16,4 2 192 0,-2-2-192 0,2-3 192 0,0-3 0 0,2 1 0 16,2-5 0-16,-1 1 0 15,1-1-48-15,2-2 0 0,-5 0 0 0,4 3 0 0,0 2-144 0,0 3 160 16,-1-3-160-16,0 6 160 0,1 5-160 0,0-1 0 16,-1 3 0-16,1 3 0 0,0 4 0 0,-9 3 0 15,9 0 0-15,0 3 0 0,1 9 0 0,-3 1 0 16,0 2 0-16,0 3 0 0,0-1-128 0,0 5 128 15,0 3 0-15,-2 0 0 0,1 1 0 0,-2 0 0 16,0 3 0-16,0-2 128 0,-3 2 64 0,-1-4 0 16,-1 2 0-16,-1-3 0 0,0 3 16 0,-2-3 16 15,1 0 0-15,0 0 0 0,-3-3-224 0,3-2 176 16,0-2-176-16,2-3 160 0,0-3-160 0,1-1 0 16,0-10-192-16,0 0 192 15,0 0-2112-15,0 0-288 0,10-7-64 0</inkml:trace>
  <inkml:trace contextRef="#ctx0" brushRef="#br3" timeOffset="-191877.55">2338 16569 23951 0,'-14'8'2128'0,"7"-5"-1696"0,7-3-432 0,0 0 0 15,0 0 1680-15,-1 12 256 0,1-12 48 0,9 10 16 16,2 0-1424-16,5-6-304 0,-2-1-48 0,3-5-16 15,4 0 176-15,3-6 48 0,4-2 0 0,0-1 0 16,1-2-208-16,-4-1-32 0,0 0-16 0,-4 0 0 16,-6-1-176-16,1 2 0 0,-4-1 0 0,-3-3 128 15,-1 3-128-15,-4 2 0 0,-3 3 144 0,-2-1-144 16,-4 3 224-16,-3 4-32 0,-3 0 0 0,-1 3 0 0,2 1 320 0,-3 3 64 16,1 5 16-16,-2 4 0 0,0 2-384 0,-2 1-80 15,2 1 0-15,0 2-128 0,0-1 240 0,3 0-64 16,2-1-16-16,4 1 0 0,2 3 0 0,6-4 0 15,2-1 0-15,7 0 0 0,3-2-160 0,5-1 0 16,2 3 0-16,2-3 0 16,1-1-1536-16,1-6-272 0,0-1-64 0,0-6-13440 0</inkml:trace>
  <inkml:trace contextRef="#ctx0" brushRef="#br3" timeOffset="-191213.09">2925 16043 24991 0,'2'-29'1104'0,"2"8"240"0,1-4-1088 0,3-4-256 0,2-1 0 0,3 1 0 16,3-4 1088-16,2 4 144 0,1 3 48 0,0 1 0 16,-3 3-576-16,-1 6-96 0,-3 4-32 0,2 4 0 15,-2 1-224-15,-2 5-48 0,-10 2-16 0,0 0 0 16,10 15 224-16,0 5 32 0,-5 3 16 0,2 9 0 15,-3 2-208-15,-1 6-32 0,0 2-16 0,-2 3 0 16,-3 1-112-16,-1 6 0 0,-2 8-16 0,-3-3 0 16,-2-1-32-16,0 3 0 0,-3 4 0 0,1-6 0 15,-1-1-144-15,-1-2 192 0,1-4-192 0,2-6 192 0,1-7-192 16,0-3 128-16,-2-5-128 0,3-4 128 0,2-3-128 0,1-4-176 16,1-3 48-16,0-2-10928 15,-2-2-2176-15</inkml:trace>
  <inkml:trace contextRef="#ctx0" brushRef="#br3" timeOffset="-191051.97">2725 16961 34095 0,'0'0'3024'0,"9"-6"-2416"16,3 0-480-16,5-4-128 0,8 2 736 0,5-3 128 16,6-3 32-16,4-1 0 0,5-2-544 0,2 2-96 15,4-2-32-15,-3 2 0 0,-2 0-224 0,-3-2 128 16,-4 3-128-16,-3 0 0 15,-2 2-1424-15,-4 0-384 0,-5 5-80 0,-3-4-16 0</inkml:trace>
  <inkml:trace contextRef="#ctx0" brushRef="#br3" timeOffset="-190745.63">3868 16045 34143 0,'0'0'1520'0,"0"0"304"0,0 0-1456 0,-3 16-368 0,-2-4 0 0,2 6 0 0,0 4 176 0,-1 3-48 16,0 6 0-16,-1 2 0 0,-2 1 32 0,0 3 0 15,1 1 0-15,-2 3 0 0,-2-2-160 0,0 2 192 16,-3-2-192-16,3 2 192 0,-1 5-192 0,1-4 0 16,-1-3 0-16,1-2 0 15,-3 0-1392-15,0-7-352 0,0-6-80 0,1-3-12160 0</inkml:trace>
  <inkml:trace contextRef="#ctx0" brushRef="#br3" timeOffset="-190600.66">3682 16508 36863 0,'0'0'3264'0,"16"-5"-2608"0,3-3-528 0,6 2-128 15,6-3 176-15,4 1 0 0,5 3 0 0,2-4 0 16,-3 3-176-16,3-5-144 0,1 1 144 0</inkml:trace>
  <inkml:trace contextRef="#ctx0" brushRef="#br3" timeOffset="-190098.1">4424 16021 30239 0,'0'-14'1344'0,"2"3"256"0,4 1-1280 0,6-4-320 16,1-3 0-16,6 2 0 0,5 2 400 0,4 4 16 0,4 3 0 0,-1 1 0 16,1 5-32-16,0 7-16 0,0 2 0 0,-4 8 0 15,-4 3-368-15,-5 9 0 0,-4 4 0 0,-5 6-128 16,-3 3 128-16,-7 5 0 0,-5 2 0 0,-8 5 0 16,-6 3 192-16,-7-1-16 0,-7 1-16 0,-5 1 0 15,-3 1 0-15,2-6 0 0,-2-6 0 0,3-4 0 16,3-6 576-16,-1-5 112 0,6-5 32 0,4-4 0 15,8-6 64-15,8-1 16 0,5-2 0 0,3-4 0 16,2-10-640-16,0 0-128 0,16 4-32 0,3-4 0 16,3-4-160-16,4-2 0 0,5 0 0 0,5 4 0 15,4-4-208-15,5-1 80 0,0 5 128 0,2-7-208 16,1 0-1088-16,-4 0-224 0,-6 0-32 16</inkml:trace>
  <inkml:trace contextRef="#ctx0" brushRef="#br3" timeOffset="-189527.4">5351 16344 25167 0,'0'0'1104'0,"0"0"240"0,0 0-1072 0,-7-8-272 0,0 3 0 0,1 3 0 16,0-2 1552-16,-2 0 256 0,-2 3 48 0,0 1 16 15,-3 1-864-15,-2 3-176 0,-6 0-48 0,0 0 0 16,-3 5-464-16,-2 1-112 0,0 4-16 0,-2 2 0 16,0-2-192-16,2 3 0 0,0-2 0 0,4 3 0 0,3 2 128 0,2 2-128 15,5-3 0-15,1-1 0 0,5-1 0 0,2 0 0 16,4-6 0-16,3-1 0 0,-3-10 0 0,9 6 0 15,1-4 0-15,3-2 0 0,1-2 128 0,2-2-128 16,3 1 0-16,2-2 0 0,-1-2 128 0,1 3-128 16,1 2 0-16,-3 5 144 0,-1 2-144 0,-5 6 0 15,-4 6 0-15,-3 3 0 0,-2 5 0 0,-4 2 128 16,-3 4-128-16,-3-1 128 0,-4 5 176 0,-4 0 16 16,-4 2 16-16,3-1 0 0,-3-1 0 0,1 0 0 15,0-2 0-15,0 0 0 0,0-3-144 0,2-4-16 16,0-2-16-16,1-2 0 0,1-5-160 0,2-5 0 15,1-3-160-15,2-6 160 16,8-3-896-16,0 0-96 0,-5-12-16 0,4-5-15248 0</inkml:trace>
  <inkml:trace contextRef="#ctx0" brushRef="#br3" timeOffset="-189209.53">5351 16573 23951 0,'0'0'2128'0,"0"0"-1696"0,0 0-432 0,0 0 0 16,0 0 2480-16,0 0 400 0,11-6 96 0,1 0 16 15,2 3-2224-15,3-5-448 0,-1 0-96 0,3-3-16 16,0 1 64-16,1-3 16 0,0-5 0 0,-2 3 0 16,-3 0-288-16,-1 1 0 0,-4 2 0 0,-4 0 0 15,-2 3 0-15,-2 0 0 0,-2 9 0 0,0 0 0 16,-9-4 272-16,-3 3 0 0,-1 3 0 0,-1 6 0 0,1 2 304 0,-3 7 48 15,0 2 16-15,-3 1 0 0,-2 4-288 0,4 3-48 16,1 2-16-16,2-4 0 0,2 1-32 0,1-2-16 16,4-2 0-16,4-5 0 0,3 1-96 0,2-4-16 15,3-2 0-15,4-3 0 0,2-6-256 0,4-3-64 16,4-2-16-16,3-4 0 16,1-5-2640-16,3-1-528 0</inkml:trace>
  <inkml:trace contextRef="#ctx0" brushRef="#br3" timeOffset="-188875.14">5781 16530 28559 0,'-22'7'1264'0,"10"-3"272"0,-1-1-1232 0,3 0-304 0,1 0 0 0,1 3 0 16,2 1 1888-16,-2 3 320 0,5-1 64 0,-3 3 16 15,3-1-1840-15,-1 0-448 0,1 1 0 0,1-5 0 16,-2 3 128-16,4-10-128 0,0 0 0 0,0 0 144 15,0 9 0-15,0-9 0 0,0 0 0 0,0 0 0 16,0 0 320-16,0 0 64 0,9 0 16 0,1 0 0 16,1-4-16-16,1-4 0 0,-1-1 0 0,2-4 0 15,0 3-240-15,-1-3-48 0,2 2-16 0,-1 0 0 16,-1 3-224-16,-2 2 0 0,-3 1 0 0,-7 5 0 16,0 0 0-16,11 2 0 0,-11-2 0 0,10 9 0 15,-3 3 0-15,0 3 0 0,-1 5 0 0,-3 0 0 16,-1 1 0-16,1 2 0 0,-1 3 0 0,0-2 0 15,-1 3 0-15,1-4 0 0,1-2 0 0,-1-3 0 0,1-4 0 16,-1-1 0-16,2-7 144 0,-4-6-144 0,0 0 0 0,0 0 0 16,13-4 0-16,0-6 0 15,-1-1-1792-15,4-6-256 0,-1-2-32 0,0-3-16 0</inkml:trace>
  <inkml:trace contextRef="#ctx0" brushRef="#br3" timeOffset="-188376.88">6124 16678 27647 0,'-18'8'2448'0,"10"-5"-1952"0,-4-1-496 0,12-2 0 0,0 0 624 0,0 0 16 15,0 0 16-15,0 0 0 0,8 9-64 16,2-4-16-16,3-2 0 0,3-5 0 0,3-1 64 0,4-6 16 16,3 0 0-16,-1-5 0 0,-1-3-224 0,0 1-48 15,-1-3-16-15,-4 3 0 0,-5 2-208 0,-4 3-32 16,-3-3-128-16,-5 5 192 0,-2 0 64 0,0 9 0 16,-10-2 0-16,-3 2 0 0,-4 2 320 0,-5 8 64 15,-2 2 0-15,-4 6 16 0,-4 3-336 0,3 5-64 16,2-1 0-16,4 4-16 0,0 3-240 0,6-3 0 15,1 1 128-15,6-1-128 0,5-3 0 0,3 0 0 16,2-5 128-16,7-3-128 0,3-5 0 0,8-3 0 16,4-4 0-16,7-4-12080 15,8-6-2304-15</inkml:trace>
  <inkml:trace contextRef="#ctx0" brushRef="#br3" timeOffset="-187980.2">6615 16176 32255 0,'-10'-5'2864'0,"5"0"-2288"0,1-5-576 0,5 4 0 16,-1 6 816-16,12-11 48 0,0 5 16 0,6 1 0 15,4 1-496-15,1 0-80 0,3 1-32 0,5 1 0 16,2 1 256-16,-1 2 48 0,-2 2 16 0,-2 3 0 16,-3 3-208-16,-3 5-32 0,-4-2-16 0,-4 5 0 15,-4 7-160-15,-5-1-48 0,-5 1 0 0,-5 4 0 0,-5 4 256 0,-7 0 32 16,-3-2 16-16,-7 4 0 0,-3 0 176 0,-1-2 32 16,-2-6 16-16,5 0 0 0,3-5 16 0,7-4 0 15,4-3 0-15,8-4 0 0,6-10-160 0,7 9-48 16,7-7 0-16,8-2 0 0,6-1-464 15,6-3 0-15,4 3 0 0,6-4 0 0,-2-1-288 0,2-3 48 16,2 2 16-16,2 1 0 16,0-2-416-16,2 3-64 0,2-4-32 0,1 2-12800 15,0 3-2560-15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10:10.38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7233 17732 37199 0,'0'0'816'0,"0"0"160"0,-10-2 48 0,10 2 32 0,0 0-848 0,0 0-208 0,7 11 0 0,1-1 0 15,-3 3 0-15,0 1 0 0,0 2-144 0,0 1 144 0,0-1 0 0,-2 3 192 16,-3 3-16-16,-2 7 0 0,-1 2-176 0,-6 8 192 16,-3 3-192-16,-3 12 192 0,-3 3-192 0,-1 6 160 15,0 0-160-15,-1 3 160 0,-3 1-160 0,0 6 160 16,-1 0-160-16,1 2 160 0,3-1-160 0,-4 1 192 15,1-1-192-15,2 1 192 0,1 0 256 0,1 0 64 16,-1 5 16-16,2-4 0 0,3-6-144 0,-6-5-16 16,3-2-16-16,-1-6 0 0,3-1-112 0,-1 0-32 15,2-2 0-15,0-5 0 0,1-2-16 0,5-6 0 16,0-5 0-16,5-3 0 0,0-7-192 0,4 1 176 16,4-7-176-16,4-1 160 0,3-2-160 0,6-2 0 15,-1-3 0-15,6-2 128 0,3-4-128 0,5 1 128 16,0-7-128-16,6-4 128 0,3-4-128 0,8 0 0 0,3-4 0 0,6-4 0 15,7 2 0-15,3-2 0 0,4-2 0 0,3 0 0 16,-1-1 0-16,4 3 0 0,3 3 0 0,6-2 0 16,6-2 0-16,-1 2 208 0,0 2 0 0,7 2 0 15,4-3-208-15,5 0 0 0,2 5 0 0,1-2 0 16,3-2 0-16,2 3 144 0,5-2-144 0,-1 2 128 16,-2 1-128-16,4 3 0 0,6 0 0 0,-4 0 0 15,0 4 0-15,4-1 0 0,5 1-144 0,0-1 144 16,-1 2 0-16,3 0 0 0,4-1 0 0,-1 1 0 15,-2-1 0-15,3 0 0 0,4 1 0 0,2-1 0 16,-4-1 0-16,5-2 0 0,0 2 0 0,2 1 0 16,3 1 0-16,-1-1 0 0,-2 2 0 0,3 2 0 15,1-2 0-15,-1 1 0 0,-2 1 0 0,5 2 0 0,0 0 0 16,-1 0 0-16,-3 0 0 0,3 2 0 0,5 2 0 16,0-2 0-16,-3 0 0 0,1 2 0 0,1 0-160 15,2 0 160-15,3-1-128 0,-4 2 128 0,-3-2 0 0,0 4 0 16,6-4 0-16,0 2 0 0,-1-3 0 0,-1-1 0 15,0 6 0-15,3-4 128 0,3 2-128 0,-3-1 0 16,-8 2-128-16,2-1 128 0,4 1 0 0,-2 0 0 16,-3 4 0-16,-3-1 0 0,0-4 0 0,1 2 0 15,-2 6 0-15,-3-2 0 0,-6-5 0 0,2 4 0 16,3 3 0-16,-3-1 0 0,-3 1 0 0,3 1 0 16,2-2 0-16,-2-1 0 0,-6 2 0 0,4-6 0 15,4 2 0-15,-5-4 0 0,0 1 0 0,0 3 0 16,-1-4 0-16,1 1 0 0,-5-3 0 0,2 4 0 15,2-5 0-15,-5 4 0 0,-4-5 0 0,2 2 0 0,1-1 0 0,-5-2 0 16,0-4 0-16,0 0 128 0,4 1-128 0,-3-1 0 16,-1-1 0-16,1 1 128 0,1 0-128 0,-3 0 0 15,-5 0 0-15,1 0 0 0,2 1 0 0,-5 3 0 16,-10 2 0-16,2 1 0 0,-1-1 0 0,-4 4 0 16,-5-2 128-16,-5 3-128 0,-6-2 128 0,-4 1-128 15,-2-1 0-15,-5 1 0 0,-5 3 0 0,-8-4 0 16,-6 2 0-16,-6-1 0 0,0 2 0 0,2-1 176 15,-6-3-176-15,4 2 0 0,-1-5 0 0,-2 0 0 16,-3 0 0-16,-6-3 0 0,-5-2 0 0,-4-2 0 16,-4-4 0-16,-2 1 0 0,-4 0 0 0,-4-4-176 15,-5 1 176-15,1-4 0 0,-3-5 0 0,-5 2 0 16,0 0 0-16,-3-3 0 0,-4-4 0 0,-2-1-128 16,0-7 128-16,-1 1-192 0,-1-2 192 0,1-5-192 0,-1-3 192 0,1-5-128 15,2-1 128-15,1-6-128 0,1-7 128 0,3-7 0 16,2-4 0-16,3-1-128 0,0 2 128 0,1-2 0 15,2-1 0-15,1 1 0 0,1-6 0 0,-2 1 128 16,2 0-128-16,0 2 176 0,-1 3 16 0,1-2 0 16,2-5 0-16,2-1 0 0,1 1-192 0,0 1 192 15,2 2-192-15,0-1 192 0,1 2-192 0,1-4 0 16,1-1-160-16,-2 1 160 0,-2 5-208 0,0 3 48 16,-1 6 16-16,-2-1 0 0,-3 2 144 0,-3 5 0 15,-2 1 0-15,-1 7 0 0,-3 1 0 0,-4 7 144 16,-2 7-16-16,-2 2-128 0,-1 7 272 0,1 1-48 0,-2 5-16 15,-1 1 0-15,-1 7-80 0,1-1-128 0,6 12 176 16,-9-13-176-16,9 13 0 0,0 0 0 0,-12-7 0 0,12 7 0 16,-10-9 0-16,0 5 0 0,10 4 0 0,-12-4-144 15,2 2 144-15,-1-1 0 0,-2 3 0 0,-1-1-128 16,0 1 128-16,-4 0 0 0,-3 1 0 0,-3 2-128 16,-2 0 128-16,-3 3 0 0,-3 1 0 0,0 2-128 15,-5 1 128-15,-3 0 0 0,-3 2 0 0,-4 3 0 16,-4 0 0-16,-10-2 0 0,-9 0 0 0,-6 2 0 15,-7 0 0-15,-1 1 0 0,-5-2 0 0,-8 0 0 16,-11-2 0-16,-4 1 0 0,1-5 0 0,-8 2 0 16,-8-3 0-16,0 2 0 0,-1-4 0 0,-7 0 0 15,-7-2 0-15,-1 2 0 0,1-2 0 0,-5-2 0 16,-7 0 0-16,-3-1 0 0,0 0 0 0,-1-1 0 16,1-3 0-16,-6-2 0 0,-4-1-144 0,-2-2 144 0,0 3-144 0,-2 1 144 15,-5-4-192-15,-2 3 192 0,-2-3-240 16,-3 3 64-16,-3 2 16 0,2-3 0 0,1 4 160 0,-3-1-160 15,-3 2 160-15,-4 0-160 0,-3 2 160 0,8-1 0 16,1 1 0-16,1 1-128 0,-2 1 128 0,-1-2 0 16,-1 3 0-16,3-2-128 0,3 1 128 0,5-2 0 15,2 0 0-15,1 1 0 0,-2-1 0 0,1 0 0 16,3 0 0-16,2 0 0 0,3 0-128 0,0 1 128 16,-3-1-128-16,5 0 128 0,3-1 0 0,-2 0 0 15,0 1 0-15,-2 0-128 0,-2 0 128 0,6 1 0 16,4 0 0-16,-2 4 0 0,-4-1 0 0,0 0 0 15,2 0 0-15,3 2 0 0,1-1 0 0,0-1 0 0,-2 3 0 16,7 0 0-16,3-1 0 0,-2 3 0 0,-6-1 0 0,6 1 0 16,3-3 0-16,2 3 128 0,1-3-128 0,4-1 0 15,-1 2 128-15,4-2-128 0,1-3 160 0,0 3-160 16,-1 0 0-16,2 1 0 0,6-3 0 0,-3 1 0 16,-3-1 128-16,4 2-128 0,6 0 0 0,-3 1 0 15,-1-1 144-15,4 0-144 0,7 3 128 0,2 2-128 16,1-6 304-16,4 2-32 0,5 1 0 0,6-3 0 15,3 1-64-15,1 0-16 0,-3-3 0 0,7 1 0 16,9-2-16-16,4 2-16 0,3 0 0 0,0 0 0 16,0 1-32-16,5-4 0 0,4-2 0 0,6-1 0 15,4 0 16-15,5 2 0 0,4 0 0 0,2-1 0 16,2 1-16-16,0 1-128 0,3-4 192 0,4-1-64 16,6 0-128-16,3 0 0 0,3 1 0 0,3-2 128 15,4 1-128-15,1 1 192 0,3-2-192 0,3 2 192 0,1-1-192 0,3 1 0 16,1-3 144-16,2 4-144 0,8 3 0 0,0 0-128 15,-6-4 0-15,6 4 0 16,0 0-1040-16,0 0-208 0,0 0-32 0,0 0-18608 16</inkml:trace>
  <inkml:trace contextRef="#ctx0" brushRef="#br0" timeOffset="1556.59">26973 16827 27359 0,'-11'-14'1216'0,"3"6"240"0,-1-2-1168 0,0 0-288 0,1 1 0 0,-1-1 0 15,-2 2 976-15,-1 5 144 0,2 1 32 0,-4 4 0 16,-3 1-384-16,-5 4-80 0,-4 4-16 0,-9 3 0 16,-5 4-400-16,-9 4-80 0,-6 8 0 0,1 2-16 15,-2 2-48-15,4 4 0 0,3 3 0 0,1 4 0 16,3 4-128-16,4 2 0 0,3-5 0 0,5-1 0 0,4 0 0 15,7-1 0-15,8-5 0 0,6-4 0 0,10-4 304 0,10-6-32 16,10 0 0-16,10-5 0 0,7-6 80 0,9-6 16 16,6-5 0-16,9-3 0 0,9-3-48 0,4-2-16 15,5-7 0-15,-2-1 0 0,-9-1-304 0,-1 0 0 16,-5-3 0-16,-1 0 0 16,-4-4-3120-16,-4 0-576 0</inkml:trace>
  <inkml:trace contextRef="#ctx0" brushRef="#br0" timeOffset="1957.21">27629 16353 28559 0,'0'0'1264'0,"-5"-6"272"0,5 6-1232 0,0 0-304 0,0 0 0 0,0 0 0 16,-8 9 512-16,2 4 32 0,1 5 16 0,0 4 0 15,0 5-304-15,-4 4-48 0,1 6-16 0,2 4 0 16,-2 3 0-16,1 6 0 0,-2 3 0 0,0 5 0 16,1 4-192-16,2-2 144 0,1-1-144 0,-2-3 128 15,0-2-128-15,-1-6 128 0,2-6-128 0,2-7 128 16,-1-9 0-16,1-3-128 0,2-3 192 0,2-7-64 16,0-13 512-16,0 0 112 0,0 0 16 0,0 0 0 15,11-7-80-15,2-5-16 0,1-7 0 0,2-4 0 16,5-8-368-16,2 0-80 0,-1-5-16 0,4 5 0 0,1 0-208 0,0 3 0 15,1 5 0-15,-1 6 0 0,-3 5 0 16,-3 5 0-16,0 6 0 0,0 6 0 0,-4 6-160 0,0 6 32 16,-2 2 0-16,-2 8 0 0,-3 5 128 0,-1 4 0 15,-1 8 0-15,-5-2-128 0,0 3 128 0,-2-1-128 16,-1 1 128-16,5-4-128 16,3-4-480-16,2-5-96 0,3-8 0 0,3-5-16 15,6-5-1280-15,3-9-256 0,3-4-48 0</inkml:trace>
  <inkml:trace contextRef="#ctx0" brushRef="#br0" timeOffset="2307.85">28665 16811 23039 0,'-21'-4'2048'0,"-2"-4"-1648"0,0 2-400 0,-1 1 0 15,-2 0 2688-15,1 5 448 0,3 5 80 0,2 1 32 16,-2 2-2336-16,1 3-464 0,-2 4-80 0,0 3-32 15,0 1-336-15,1 3 0 0,3 2 0 0,5 1-128 16,4-2 128-16,4-1 0 0,5-3-144 0,4-1 144 16,7-3 0-16,2-2 0 0,3 1-144 0,4-7 144 15,0 1 0-15,2-6 0 0,0-2 0 0,1-2 0 16,-1-4 0-16,1-1 128 0,1-4-128 0,-3-1 192 16,-1-3 288-16,-2 0 48 0,-4 0 16 0,-4 1 0 15,-1 2 16-15,-1-1 0 0,-2 3 0 0,-5 10 0 16,0 0-240-16,0 0-32 0,0 0-16 0,0 0 0 15,0 0-128-15,0 0-16 0,0 0-128 0,-7 12 192 0,1-1-192 16,4-1 0-16,-2 4 0 0,3 3 0 0,-1-2 0 0,6 0-192 16,1-1 192-16,5 0-208 15,4-1-464-15,2-4-96 0,4 0 0 0,4-4-16 16,3-4-160-16,3-3-16 0,3-2-16 0,0-6 0 16,0-3-1168-16,-1-1-224 0,-1-3-64 0</inkml:trace>
  <inkml:trace contextRef="#ctx0" brushRef="#br0" timeOffset="2642.45">29157 16653 30399 0,'-13'8'2704'0,"-1"4"-2160"16,3 5-544-16,-2 3 0 0,-2 6 1088 0,1-1 128 0,0 4 0 0,3-2 16 16,0 3-576-16,5-3-112 0,0 0-32 0,1-4 0 15,3 0-352-15,1-1-160 0,1-1 128 0,1-3-128 16,1-4 128-16,0-2-128 0,2-2 0 0,-4-10 128 15,0 0 64-15,9 6 16 0,1-5 0 0,0-4 0 16,0-3 112-16,1-7 0 0,-1-2 16 0,1-4 0 16,1-3 16-16,4-1 0 0,2-7 0 0,3-1 0 15,1-3-192-15,2 4-32 0,3 0-128 0,-2 7 192 16,0-2-192-16,-3 6 0 0,-1 2 0 0,-3 9 0 16,-4 0 0-16,-2 7 0 0,-2 6 0 0,1 0 0 15,-4 1 0-15,0 7-128 0,-1 3 128 0,-4 2 0 16,1 1 0-16,-2 2-128 0,-2 5 128 0,-2 0 0 15,-2 3-192-15,2-4 64 0,-3 1 128 0,3-1-208 16,0-4-288-16,1-2-48 0,2-4-16 0,3 0 0 16,0-5-1168-16,-3-10-256 0,8 8-32 0,2-6-12800 15</inkml:trace>
  <inkml:trace contextRef="#ctx0" brushRef="#br0" timeOffset="3040.9">30281 16606 28559 0,'-16'-10'2544'0,"5"0"-2032"16,-4-1-512-16,0 0 0 0,-1 5 832 0,1-2 64 15,-2 4 0-15,0 2 16 0,-5 0-64 0,-1 1-16 16,2-1 0-16,-2 2 0 0,0 1-560 0,-1 3-112 16,-2 1-32-16,0 5 0 0,-1 0-128 0,0 5 160 0,0 4-160 0,3 2 160 15,0 2-160-15,4-1 0 0,2 4 0 0,8 1 0 16,-3-2 0-16,8 0 0 0,5-4 0 0,3-2 0 15,8-1 0-15,4-3 0 0,4-5 0 0,7 0 0 16,8-7 0-16,2-3 240 0,1-3-48 0,-1-3 0 16,0-6 208-16,2-4 48 0,2-1 0 0,-2 0 0 15,-1-4 32-15,-2 3 16 0,-2 1 0 0,-5 4 0 16,-4 5-128-16,-3 1-32 0,-5 2 0 0,-3 6 0 16,-4 7-144-16,-4 0-16 0,-4 8-16 0,-5 1 0 15,-5 4-160-15,-3 7 0 0,-4 0 144 0,-3 6-144 16,-3 5 0-16,-4 6 0 0,-4-1 0 0,-2 6 0 15,-1 2 0-15,0 1 0 0,1 0 0 0,4-8 0 16,-1-1 0-16,2-8 0 0,0 0 0 0,3-5-128 0,1-9 128 0,4 3 0 16,3-4 0-16,2 1 0 15,2-8-1456-15,6-2-208 0,6-12-32 16,0 0-9504-16,0 0-1888 0</inkml:trace>
  <inkml:trace contextRef="#ctx0" brushRef="#br0" timeOffset="3445.64">31028 16789 20271 0,'0'0'1792'0,"-2"-8"-1424"0,2 8-368 0,6-5 0 15,3-4 1344-15,4 0 208 0,1-2 48 0,2 1 0 16,3-4-1072-16,3 0-208 0,2-3-32 0,0 0-16 15,0 0-48-15,2 1-16 0,-3-2 0 0,-1 0 0 16,-1 1 192-16,-2 5 48 0,-3-4 0 0,0 4 0 16,-4-2 448-16,-3 2 112 0,-1-2 16 0,-4 0 0 15,-3-3 192-15,-2 1 32 0,-3 4 16 0,-1-4 0 16,-3 2-416-16,-1 7-80 0,-2-1 0 0,-2 4-16 16,-2 4-384-16,-3 0-80 0,-1 4-16 0,-1 5 0 15,-2 0-112-15,-1 5-32 0,0 1 0 0,0 4 0 16,0 2-128-16,3 3 0 0,2 2-192 0,4 0 192 15,3 3-144-15,2 3 144 0,4-6 0 0,2 4 0 16,2-2-128-16,6 0 128 0,2-3 0 0,4 0 0 16,4-4-128-16,8 0 128 0,3 1 0 0,5-4 0 15,6-3-144-15,8-1 144 0,7-1 0 0,5-7-144 0,5-1 144 0,1 0 0 16,-2-2 0-16,0-3 0 0,-2-1-192 0,4-3 0 16,-2 0 0-16</inkml:trace>
  <inkml:trace contextRef="#ctx0" brushRef="#br0" timeOffset="4227.09">27595 18829 32255 0,'0'-14'2864'16,"1"3"-2288"-16,-1 11-576 0,4-9 0 0,-4 9 448 0,0 0-32 15,0 0 0-15,0 0 0 0,0 0-240 0,5 10-48 16,-4 5-128-16,-1 3 192 0,-1 4-192 0,0 3 128 15,-2 2-128-15,1 3 0 0,2 3 0 0,0-1 0 16,2 2 0-16,5-3 0 0,-1-5-240 0,5-5 64 16,2-2 16-16,1-3 0 0,1-7 160 0,4-1 0 15,2-8 0-15,-1-1 0 0,3-6 192 0,1-3 128 16,-1-9 32-16,0-6 0 0,-2-2 352 0,-3-9 64 16,-4 0 0-16,-2-4 16 0,-3-2-368 0,-6 0-80 15,1 3-16-15,-5-4 0 0,-3-1-192 0,0 6-128 16,-1 3 160-16,0 4-160 0,-1 10 0 0,1 3 0 0,-2 2 0 0,4 5 0 15,1 3-128-15,2 8 128 0,0 0 0 0,0 0 0 16,9-5-192-16,4-1 192 0,0 2-192 0,6-2 192 16,6-6-160-16,6 0 160 0,4-4-128 0,7-4 128 15,9-4 0-15,5-1 128 0,2-6 0 0,-2-1 0 16,-1-2-128-16,-7-2 0 0,-7-2 128 0,-3-1-128 16,-2-6 144-16,-6 1-144 0,-4-2 192 0,-4-2-192 15,-1-3 320-15,-5-6-64 0,-2-8 0 0,-1 4 0 16,-3 0 256-16,-1 9 32 0,-4 9 16 0,0 8 0 15,0 14-304-15,2 5-48 0,-7 16-16 0,0 0 0 16,0 0-192-16,-3 18 0 0,-1 6 0 0,-1 11 0 16,-1 4 0-16,-4 13 0 0,2 10 0 0,-2 5 0 15,2 4 0-15,-2 9 0 0,2 6 0 0,-2 7-160 0,3 6 160 0,0-1 0 16,4-1 0-16,-1-8 0 0,0-8 0 16,0-7 0-16,0-6 0 0,-1-5 0 0,0-8 0 0,1-5 0 15,0-4 0-15,1-4 0 16,-2-3-544-16,-1-2-32 0,1-6 0 0,0-2 0 15,2-6-2688-15,-4-7-560 0</inkml:trace>
  <inkml:trace contextRef="#ctx0" brushRef="#br0" timeOffset="4392.78">27938 19193 44063 0,'18'-17'1952'0,"1"4"400"0,8-6-1888 0,11-2-464 15,11-4 0-15,12-4 0 0,8 0 432 0,5-1-16 0,-1-5 0 0,0 0 0 16,1 0-416-16,2 2 0 0,3 0 0 0,-7 0 0 31,-3 3-1920-31,-9-3-432 0,-11 1-80 0</inkml:trace>
  <inkml:trace contextRef="#ctx0" brushRef="#br0" timeOffset="4926.38">26317 19777 30399 0,'-16'-1'2704'0,"7"0"-2160"16,9 1-544-16,0 0 0 0,0 0 544 0,0 0 0 15,-5 9 0-15,2 5 0 0,2 5-544 0,1 4 0 16,1 4 0-16,1 1 0 0,-1 4 0 0,-1 5 208 16,-1 2-16-16,-2 6 0 0,1 2 64 0,-5 0 0 15,-2 1 0-15,-1 2 0 0,-3-4-32 0,1-1 0 16,-2-4 0-16,0-3 0 0,0-2-96 0,0-6 0 0,-3-4-128 0,3-6 192 15,5-3 144-15,4-6 32 0,5-11 0 0,0 0 0 16,0 0 272-16,9-11 48 0,5-8 16 0,6-7 0 16,6-8-64-16,4-4-16 0,7-8 0 0,1 3 0 15,1-3-384-15,1 3-80 0,5 3-16 0,0 6 0 16,2 6-144-16,-2 8 0 0,-1 4 0 0,-4 10 0 16,-5 5-192-16,-4 3 192 0,-6 7-160 0,-4 5 160 15,-7 5 0-15,-5 5 0 0,-7 1-128 0,-7 5 128 16,-6 1 0-16,-8 5 0 0,-7 3 0 0,-8-1 0 15,-7 0 256-15,-5 1-64 0,-6 3-16 0,1-1 0 16,2-6 80-16,3-4 0 0,4-3 16 0,7-10 0 16,4-4-112-16,4-10-32 0,7-7 0 0,1-8 0 15,2-6-896 1,6-7-192-16,2-12-48 0,8-4 0 0,6-7-1920 16,9-6-384-16</inkml:trace>
  <inkml:trace contextRef="#ctx0" brushRef="#br0" timeOffset="5292.79">27400 20025 38015 0,'-16'1'1680'0,"3"-3"352"0,-2-5-1632 16,-3 2-400-16,-1 2 0 0,-1-4 0 0,1 6 240 0,0 2-48 15,-2 3 0-15,2 1 0 0,0 0-192 0,1 5 0 16,2-2 0-16,0 7 0 0,1 6-160 0,3 4 160 15,-2-1-128-15,5 5 128 0,-2-1-128 0,5 3 128 0,1-2-128 0,2-1 128 16,5-4-128-16,2-1 128 0,2-3-128 0,4-3 128 16,2-6 0-16,4 0-128 0,1-8 128 0,3-1 0 15,5-4 0-15,1-4 0 0,-2-7 0 0,1-3 176 16,2-5 208-16,-4-3 64 0,-4-6 0 0,-1 1 0 16,-4-1 0-16,-3 1 16 0,-3 4 0 0,-2 1 0 15,-1 4-80-15,-3 9 0 0,1 1-16 0,-3 10 0 16,0 0-128-16,0 0-32 0,0 0 0 0,3 13 0 15,-3-1-208-15,1 9 0 0,2 0 0 0,1 1 0 16,-1-1-240-16,4 1 64 0,3 2 16 0,3-3 0 16,2-4-448-1,5-4-96-15,4-4 0 0,4-3-16 0,5-2-1264 0,4-5-256 0,3-6-64 0,2-1-8176 16,2-8-1632-16</inkml:trace>
  <inkml:trace contextRef="#ctx0" brushRef="#br0" timeOffset="5644.94">28374 19721 32255 0,'-15'-5'1424'0,"6"1"304"0,0 1-1392 0,0-1-336 16,0 1 0-16,9 3 0 0,-9 2 1600 0,-1 1 240 16,-4 1 48-16,0 6 16 0,-2-1-1328 0,-3 5-272 15,-4 4-48-15,-1 0-16 0,-2 3-112 0,1 5 0 16,-2-2-128-16,4 0 192 0,3 4-192 0,2-4 128 15,1-1-128-15,5 1 0 0,3-2 144 0,1 1-144 16,3-4 128-16,5-1-128 0,5-2 0 0,3-1 0 0,2-1 0 0,5 0 0 16,6-2 0-16,3-1 0 0,2 2 0 0,4-3 0 15,1 3 0-15,-1 1 0 0,-5-5 0 0,-2 3 0 16,-4 1 0-16,-6-3 0 0,-7 2 144 0,-1 2-144 16,-5-2 320-16,-6 2 0 0,-6 0 0 0,-5-1 0 15,-8-3 64-15,-5 3 0 0,-6 1 0 0,-2-1 0 16,-1-1-144-16,2 1-32 0,1-5 0 0,7-2 0 15,5-1-208-15,5-5-288 0,2-1 64 0,7-3 16 32,10 4-1712-32,-5-10-352 0,4 1-64 0,2-2-9120 0,7-3-1808 0</inkml:trace>
  <inkml:trace contextRef="#ctx0" brushRef="#br0" timeOffset="5857.08">29074 19785 43647 0,'0'0'1936'0,"0"0"400"0,0 0-1872 0,-5 11-464 16,3 2 0-16,1 2 0 0,-1 7 608 0,4 1 32 15,0 2 0-15,1 3 0 0,-1 4-192 0,2-2-48 16,1 3 0-16,0 2 0 0,-1-2-224 0,0 1-48 16,3-1-128-16,2-4 192 0,1-1-192 0,-1-2 0 15,3-2 0-15,-2-4-160 16,-1-2-448-16,1-1-96 0,-1-2 0 0,-1-5-16 15,-2-1-1600-15,-6-9-320 0,0 0-64 0,0 0-8992 16,10-5-1792-16</inkml:trace>
  <inkml:trace contextRef="#ctx0" brushRef="#br0" timeOffset="6067.98">29109 19543 42383 0,'-9'-2'3776'0,"-1"-5"-3024"0,-3 2-608 0,5 2-144 16,8 3 1024-16,0 0 192 0,0 0 16 0,0 0 16 15,0 0-928-15,0 0-192 0,0 0-128 0,0 0 144 16,0 0-144-16,0 0-224 0,11-9 48 0,-4 4 16 16,0-4-1344-16,-1 0-272 0,1-1-48 0,2 2-17056 15</inkml:trace>
  <inkml:trace contextRef="#ctx0" brushRef="#br0" timeOffset="6459.98">30221 19364 31327 0,'0'0'2784'0,"-8"-5"-2224"16,-2 0-560-16,1 4 0 0,-1 2 2240 0,0 2 320 15,0 0 80-15,-4 5 16 0,0 1-1904 0,-1 1-384 16,-1 3-80-16,1-3-16 0,-1 4-144 0,-1 2-128 16,0 1 192-16,4-1-192 0,0 1 0 0,1-1 0 0,3 1 0 0,4-2 0 15,0 3 0-15,5-1 0 0,3-1 0 0,2 2 0 16,3 0 0-16,3 2 0 0,3 2-144 0,6 1 144 16,3-1 0-16,3 5-160 0,3-4 160 0,1 2 0 15,1 3 0-15,-3-2 0 0,-1-2 0 0,-6-2 0 16,-6-1 368-16,-2-2 176 0,-3-4 32 0,-5 1 16 15,-3-1 752-15,-6-2 160 0,-4 1 32 0,-3-2 0 16,-7-3-496-16,-6 0-80 0,-8 0-32 0,-7-3 0 16,-8-3-400-16,-4-3-80 0,-8 0 0 0,-7 0-16 15,-9-1-240-15,1-2-64 0,5-2 0 0,5 0 0 16,7 1-128-16,5-1 0 0,3-4 0 0,6 2 0 16,5-4-736-16,6 4-128 15,3-3-32-15,14 2 0 0,6-3-1856 0,15-1-384 0</inkml:trace>
  <inkml:trace contextRef="#ctx0" brushRef="#br0" timeOffset="-144457.2">10333 13512 21183 0,'-31'10'1888'0,"1"-1"-1504"16,-1 1-384-16,3 4 0 0,3-3 1040 0,3-1 144 15,3-3 32-15,5 0 0 0,4-4-64 0,10-3-16 0,0 0 0 0,0 0 0 16,0 0-304-16,0-11-48 0,5 1-16 0,5-5 0 16,6-6-512-16,4-3-96 0,4-1-32 0,4-6 0 15,3-2 128-15,6-1 32 0,5-4 0 0,3-2 0 16,5 1-80-16,-2-6-16 0,-2 2 0 0,2-3 0 15,2-1-192-15,2-1 128 0,1 4-128 0,6-3 0 16,3-2 208-16,-1 5-48 0,-1-3-16 0,-2 6 0 16,-1-2 272-16,3 1 48 0,3 1 16 0,5-4 0 15,7 3-80-15,3-5-16 0,0 0 0 0,5-3 0 16,1-3-144-16,6 0-48 0,4 3 0 0,-2-1 0 16,-4-1-192-16,2 2 0 0,-2-2 0 0,3 2 0 15,-1 2 0-15,2 6 0 0,-8-1 0 0,-2 1 0 16,0 1 0-16,0 4 224 0,1 2-64 0,0-1-16 15,-3 1 96-15,-2-1 16 0,-1-1 0 0,3 0 0 16,2-1-16-16,1-2 0 0,3-2 0 0,0 0 0 0,-1-5 16 16,1 1 0-16,7 1 0 0,0-2 0 0,5 0-112 0,-2-1-16 15,-2-2 0-15,4 3 0 0,1 0-128 0,-1-2 0 16,-4-1 0-16,-1 1 0 0,-3-5 0 0,2 2 0 16,2 3 128-16,-4-4-128 0,-3 0 0 0,-3 0 0 15,-1-1 0-15,4 3 128 0,1 1-128 0,-2 0 0 16,-1-2 0-16,-1-1 0 0,2-2 0 0,5 2 0 15,0-1 128-15,1 2-128 0,-5-1 0 0,0-2 0 16,2-1 0-16,1-1 0 0,8 5 0 0,-3 0 0 16,-4-4 0-16,0 0 128 0,1-1-128 0,-2 1 0 15,1 5 0-15,-2 0 0 0,-3 0 0 0,-4 4 0 16,-2 0 0-16,0 4 0 0,2 0 0 0,-2 1 0 0,-3 0 0 0,0-4 0 16,-2-1 0-16,1 1 0 0,3-2 0 15,-1 2 0-15,3-2 0 0,1-4 0 0,-3 1 0 0,4 3 0 16,-1 2 144-16,5-1-144 0,-2 1 160 0,3-2-160 15,-6-1 0-15,1 1 0 0,3 0 0 0,1 1 0 16,3 2 0-16,-6 1 0 0,-5 2 0 0,-1-3 0 16,-1 5 0-16,-1 0 0 0,2 2 0 0,-9 0 0 15,3 1 0-15,-4 2 0 0,1-2 0 0,0-1 0 16,-1-3 0-16,5 4 0 0,0 3 0 0,1-2 0 16,-5-5 0-16,-1 5 0 0,0-5 0 0,0 2 0 15,-2 2 0-15,2 0 0 0,-1 1 0 0,-3 1 0 16,-7-2 0-16,-2 1 0 0,1 1 0 0,-6 2 0 15,-3 2 0-15,-3 1 0 0,-2 4 0 0,-4 1 0 16,-1 3 0-16,-2 2 0 0,-3-2 0 0,0 2 0 16,-6 2 0-16,0 0 0 0,-3-1 128 0,-3 4-128 0,-2 1 0 15,0 0 176-15,-4 1-176 0,-2 4 160 0,0-2-160 0,-2 3 0 16,-2-2 0-16,-8 10 128 0,0 0-128 0,0 0 0 16,0 0 0-16,0 0-176 0,0 0 176 0,0 0-192 15,-13 5 192-15,-2 4-192 0,-3 4 192 0,-5 1-192 16,-8 6 192-16,0 2-192 0,-7-2 192 0,-6 3 0 15,-1 2-144-15,-1 1 144 0,-4 4 0 0,-1-2 0 16,-3 1 0-16,-2 5 0 0,-3 1 0 0,-4 2 0 16,-5 0 0-16,0 0 0 0,-2-2 0 0,0 2 0 15,0 3 0-15,-4 3 0 0,-3-1 0 0,-2 1 0 16,-1-1 0-16,-3 1 0 0,1 4 0 0,-2 0 0 16,-4 1 0-16,-2 2 0 0,-6 1 0 0,2 4 0 15,-2 0 0-15,-5 3 0 0,-5-2 0 0,-2 6 0 0,-1-1 0 16,1 2 0-16,0-2 0 0,-1 3 0 0,-4-4 0 0,2 1 0 15,5 0 0-15,-4-4 0 0,-2 0 0 0,4 0 0 16,4 1 0-16,1-3 0 0,-1 1 0 0,1-1 0 16,1-7 0-16,3 1 0 0,3 3 0 0,-5 1 0 15,-3 1 0-15,0 0 0 0,-1 0 0 0,1 0 0 16,0 5 0-16,0-3 0 0,-3-2 0 0,3 1 0 16,3 0 0-16,-2-2 0 0,-6 3 0 0,2-3 0 15,4-1 0-15,4 1 0 0,1 1 0 0,0-4 0 16,0-7 0-16,4 4 0 0,3-3 0 0,-1 5 0 15,1-2 0-15,-2 0 0 0,0 1 0 0,3-3 0 16,1 0 0-16,0 2 0 0,-1 0 0 0,-2 2 0 16,3-1 0-16,2-1 0 0,-1 1 0 0,0 2 0 0,-2-3 0 15,0 0 0-15,-3 0 0 0,6-2 0 0,2 0 0 16,1 0 0-16,-1 2 0 0,-1-4 0 0,-3 2 0 16,2-4 0-16,4 3 0 0,0 0 0 0,2-1 0 0,-2 3 0 15,0-3 0-15,3 3 0 0,0-4 0 16,4 4 0-16,1-3 0 0,-1 4 0 0,-3-8 0 0,0 5 0 15,3 0 0-15,3 1 0 0,2-1 128 0,1-1-128 16,-2 1 0-16,-1-4 128 0,-2 2-128 0,3 1 0 16,1-2 0-16,3 0 0 0,3-1 0 0,-2 1 0 15,0-4 0-15,-1 4 0 0,1-2 0 0,1 3 0 16,4-3 0-16,-1 3 0 0,5 2 0 0,-2-5 128 16,-4-2-128-16,2 1 0 0,-1 3 144 0,0 1-144 15,1-4 160-15,4 1-160 0,0-1 128 0,4 2-128 16,-1 0 0-16,-3 0 0 0,-1-2 0 0,-1 0 0 0,4 0 0 15,3 0 0-15,2 0 0 0,2-5 0 0,0 0 0 16,4-1 0-16,1 0 0 0,1-3 0 0,-3-1 0 0,3 3 0 16,-3-3 0-16,4 1 0 0,2-4 0 0,-1 2 0 15,6-2 176-15,-4 3-176 0,4-2 192 0,3 1-192 16,0-2 0-16,3 0 0 0,1 0 0 0,1-4 0 16,-1 2 0-16,2 2 0 0,-2-5 0 0,4-3 0 15,2 0 128-15,2-3-128 0,-1-4 0 0,4 1 0 16,3-3 0-16,0 1 0 0,2-4 0 0,1 1 0 15,2 1 0-15,9-7 0 0,-7 2 0 0,7-2 0 16,0 0 0-16,0 0-256 0,-6-4 80 0,6 4 16 31,0-11-864-31,4 2-192 0,1-1-16 0,1-1-16 0,-3-1-1504 0,3-2-288 16</inkml:trace>
  <inkml:trace contextRef="#ctx0" brushRef="#br0" timeOffset="-143673.87">12657 9787 5519 0,'-2'-7'496'0,"-1"-3"-496"15,-1 2 0-15,0 0 0 0,-1 1 2816 0,0 0 448 16,1 0 112-16,0 1 16 0,2-3-1712 0,0 1-336 16,2-2-64-16,0 1 0 0,2-2-160 0,0 1-32 15,2 0 0-15,0-2 0 0,-4 12-256 0,5-9-64 16,-1-2-16-16,-1 3 0 0,-3 8-192 0,4-10-48 15,-1 1 0-15,-3 9 0 0,0 0-112 0,0 0-16 0,0 0-16 0,0 0 0 16,7 6-80-16,-2 1-16 0,3 3 0 0,-2 3 0 16,-2 1 48-16,4 6 16 0,1 5 0 0,1 2 0 15,-1 1-48-15,6 1-16 0,0-2 0 0,2 6 0 16,-1 4-48-16,3 2-16 0,3 2 0 0,1 2 0 16,1 0-32-16,3 4-16 0,-2-2 0 0,3 1 0 15,0 2 32-15,1-5 16 0,-1-1 0 0,-1 1 0 16,-2-3 80-16,2-3 16 0,-3-2 0 0,-2 0 0 15,-4-1-32-15,-2 1 0 0,0-2 0 0,-4 1 0 16,0-8-144-16,-2 3-128 0,0-3 192 0,-1 3-192 16,-3-3 144-16,3 0-144 0,0-5 0 0,-3-4 144 15,0-1-144-15,0-5 0 0,-2 0 0 0,2 1 0 16,-1-4-240-16,-5-8-128 0,0 0-16 0,0 0-16 16,0 0-1520-16,0 0-288 0,-4-8-64 15,-3-2-7776-15,-2 1-1536 0</inkml:trace>
  <inkml:trace contextRef="#ctx0" brushRef="#br0" timeOffset="-143250.02">12714 10565 21183 0,'0'0'1888'0,"0"0"-1504"0,-1 12-384 0,2 2 0 16,3 3 1568-16,2 1 240 0,3 1 48 0,2 1 16 15,2 0-1200-15,0 4-240 0,-2-1-48 0,2-1-16 16,-2 1 48-16,1 0 16 0,-1-4 0 0,1 1 0 16,-1 0 208-16,2-1 32 0,-2 3 16 0,1-3 0 15,-2-2-32-15,1-3 0 0,2 2 0 0,0-2 0 16,-2-5-208-16,3 1-64 0,1-3 0 0,1 0 0 15,-1-2 64-15,0-3 16 0,-1-1 0 0,1-1 0 16,-1-1 80-16,2-2 16 0,-1-5 0 0,0-1 0 16,-1-7-48-16,3-1 0 0,-3-2 0 0,0-5 0 15,-3-4-176-15,2-2-32 0,-3-6-16 0,4-1 0 16,-1-1-16-16,-1-1 0 0,0-3 0 0,0-1 0 16,2 3 768-16,-2 3 160 0,2-1 16 0,-1 1 16 15,-1 0-1680-15,1 3-320 16,-2 2-80-16,0 3-16 0,-1 2 720 0,-1 1 144 0,-2 3 0 0,0 3 0 0,-1 1-224 0,-1 1-96 15,0 1 0-15,-1 2-16 16,0 2-2240-16,-2 3-448 0</inkml:trace>
  <inkml:trace contextRef="#ctx0" brushRef="#br0" timeOffset="-133884.16">6761 17191 14623 0,'-14'-8'640'0,"5"4"144"0,0 2-624 0,0-1-160 16,1 1 0-16,0 0 0 0,8 2 1056 0,-8 0 176 15,-2 0 48-15,10 0 0 0,0 0-256 0,0 0-64 16,0 0 0-16,0 0 0 0,0 0-192 0,0 0-32 16,12-1-16-16,4 0 0 0,2-1-256 0,2 1-48 15,4-3-16-15,2 2 0 0,3-2-64 0,0 0-16 16,2 2 0-16,2-5 0 0,5 1-80 0,4 1-32 15,4-4 0-15,7 3 0 0,6-3-64 0,4-1-16 16,4-4 0-16,3 1 0 0,0 3 32 0,4-2 0 16,4 5 0-16,4-4 0 0,6 5 224 0,0-3 64 15,-5 3 0-15,5 3 0 0,2-1-48 0,7 1 0 0,5 1 0 0,-1 1 0 16,-1-1-176-16,6-1-32 0,6 2-16 16,0-3 0-16,-3-2-176 0,6 1 0 0,6-2 0 0,1-2 0 15,0 2 0-15,5-5 0 0,1 3 0 0,3-1 0 16,1 0 0-16,5 0 0 0,7 0 0 0,0 2 128 15,-1-2-128-15,7 3 0 0,7 2 0 0,-5-2 128 16,0 0-128-16,3 2 0 0,7-2 0 0,6 2 0 16,1-4 0-16,-2 1 0 0,-6 2 0 0,4-4 0 15,7 3 0-15,1-2 0 0,1 4-144 0,-1 0 144 16,-2-4 0-16,4 5 0 0,0-1 0 0,4 2 0 16,2 1 0-16,-1 0 0 0,-1-3 0 0,5 0 0 15,4-4 0-15,4 4 0 0,2-3 0 0,-1 2 0 16,-2 1 0-16,3-4 0 0,2 0 0 0,5-3 0 15,4 3 0-15,-3-3 0 0,1 0-128 0,2 5 128 0,-3-2 0 16,-1 4-128-16,-3-3 128 0,0 0 0 0,3 2-128 0,1 2 128 16,2 0 0-16,-1 1 0 0,0-1 0 0,-2 1 0 15,0-3 0-15,-3 1 0 0,4 0 0 0,1 2 0 16,-1-2 0-16,1 1 0 0,2 4 0 0,-4 0 176 16,-6-1 0-16,2 1 0 0,3 0-176 0,-1 1 0 15,1 1 0-15,1 1 0 0,1-1 0 0,-1-2 0 16,-5 0 0-16,-6-2 0 0,-2 1 192 0,-1-3-32 15,1 0-16-15,-2 3 0 0,-3 0 288 0,-6 0 48 16,-2-3 16-16,-2 3 0 0,0 2 128 0,-4 1 16 16,-4 0 16-16,-3 1 0 0,-2 1-272 0,0 3-64 15,3-1-16-15,-7 4 0 0,-9-2-304 0,1 2 160 16,1-2-160-16,-7 2 128 0,-9-3-128 0,1 1 0 0,1 0 0 0,-11-2 0 16,-8 0-160-16,-2 1-16 0,-2-2 0 0,-8 2 0 31,-8-3-224-31,-10-1-48 0,-2 2-16 0,-5 1 0 15,-7-1-432-15,-3-2-64 0,1-1-32 0,-12-2-9456 0,-9-1-1904 0</inkml:trace>
  <inkml:trace contextRef="#ctx0" brushRef="#br0" timeOffset="-132683.95">7625 2475 23951 0,'-17'12'2128'0,"3"-3"-1696"0,-2 6-432 0,1 5 0 32,-1 12-256-32,-1 4-144 0,1 2-32 0,0 10 0 0,1 4 288 0,2 3 144 0,3 3-160 0,3 3 160 15,-2 7 0-15,2 2 0 0,4 2 0 0,3 6 0 16,2 6 208-16,3 5-16 0,2 3 0 0,0 6 0 15,1 0-48-15,3 6-16 0,-4 6 0 0,3 7 0 16,0-2-128-16,-4 7 160 0,1 5-160 0,-1 8 160 16,-1-1 144-16,1 8 16 0,-1 5 16 0,-1 5 0 0,1-1 16 0,2 5 0 15,-1 3 0-15,3 4 0 0,1 5-208 0,0 2-144 16,1 4 192-16,1-1-192 0,-2 2 144 0,1 5-144 16,-1-1 0-16,0-1 144 0,-1-3-144 0,4 1 0 15,-3-1 0-15,1-2 0 0,2 2 192 0,1 1-64 16,0-6 0-16,0 5 0 0,2 2 368 0,-2-2 64 15,0 1 16-15,0 3 0 0,2 3-32 0,-4 2 0 16,1 4 0-16,0-2 0 0,-4 2-160 0,-1 0-48 16,1 4 0-16,1 4 0 0,1-2-176 0,-1 2-32 15,0 1-128-15,-1-1 192 0,-1-4-192 0,-2 0 128 16,-1 1-128-16,0-5 0 0,-2 0 0 0,-1 3 128 16,-1-1-128-16,1 0 0 0,-2-5 0 0,0 1 0 15,1-3 128-15,-1 1-128 0,0-1 0 0,0-5 0 16,0-5 128-16,-1 0-128 0,-2 0 272 0,1-2 16 0,-2-2 0 0,-1-2 0 15,-4-6 80-15,-3 1 16 0,-2 0 0 0,-2 1 0 16,-4-1-64-16,-2-4 0 0,-4-2 0 0,1-4 0 16,-2 1-160-16,1-6-32 0,-1-7-128 0,0-4 192 15,1-1-192-15,4-10 0 0,0-5 0 0,2-7 0 16,2-5-144-16,3-7-128 0,2-10-32 0,1-10-10576 16,0-8-2128-16</inkml:trace>
  <inkml:trace contextRef="#ctx0" brushRef="#br1" timeOffset="-18871.32">14629 12722 9615 0,'0'0'416'0,"0"0"96"0,0 0-512 0,0 0 0 0,0 0 0 0,0 0 0 16,0 0 1216-16,-9 3 128 0,9-3 16 0,-7 7 16 16,7-7-608-16,-9 4-112 0,-1-1-16 0,1 2-16 15,1 2 144-15,8-7 16 0,-10 2 16 0,1 0 0 16,2 3 288-16,7-5 64 0,-9 6 16 0,9-6 0 16,-9 0-48-16,9 0-16 0,-10 1 0 0,10-1 0 0,-9-4-400 0,1 2-96 15,2-2-16-15,2 0 0 0,1-5-96 0,2 1-32 16,0-4 0-16,1-3 0 0,0 0-96 0,2-3-32 15,1 1 0-15,2-2 0 0,3-2 32 0,-1 0 0 16,3 1 0-16,1 0 0 0,1-2-32 0,4 3 0 16,0 2 0-16,4 2 0 0,3-1-208 0,1 3-128 15,1 3 160-15,0-2-160 0,2 5 128 0,-2-1-128 16,-2 3 0-16,-1 2 0 0,-2 3 224 0,-1 3-48 16,-2-1-16-16,-3 5 0 0,1 3-32 0,-1 5-128 15,-3 2 192-15,-1 2-64 0,-3 1-128 0,-3 4 160 16,-3 2-160-16,-1-2 160 0,-1 5-160 0,-2-2 160 15,-2 0-160-15,0-5 160 0,-3 0-32 0,1-2-128 0,-1 3 192 0,-1-4-64 16,-1-5 192-16,-2 0 48 0,0-1 0 0,-1-2 0 16,-1-3 16-16,-1 2 16 0,-2-5 0 0,1-1 0 15,-2 0 32-15,0-2 0 0,2 1 0 0,-1-3 0 16,2-4-32-16,0 0 0 0,-1 1 0 0,1-3 0 16,0-4-80-16,1-1 0 0,0-1-16 0,1-3 0 15,0-3-176-15,2 2-128 0,0-4 144 0,2 2-144 16,2-1 128-16,3-2-128 0,1 1 0 0,3 0 144 15,1 2-144-15,4 3 0 0,1 1 0 0,3-2 0 16,1 1 0-16,6 2 0 0,2 3-144 0,3 0 144 16,3 0 0-16,2 1 0 0,-1 3-128 0,1-1 128 15,0 2 0-15,-3 3 0 0,0 2 0 0,0 2 0 16,1 2-128-16,-1 4 128 0,-1-1 0 0,-3 5 0 16,-2-2 0-16,-1 1-128 0,-4 2 128 0,-1-3 0 15,-1 3 0-15,-4 2 0 0,-2 0 0 0,-3 3 0 0,-2 0 0 0,-3 1 0 16,-2 0 0-16,-2-1 0 0,-2-2 0 15,-2 0 0-15,-4 0 0 0,1-2-160 0,-3-1 160 0,-2 0 0 16,-1-6 0-16,-2 2 0 0,0-4 160 0,-1 0-32 16,-2 0-128-16,-1-2 192 0,-2-2-16 0,-1-3-16 15,0-5 0-15,2 0 0 0,3-6 32 0,0 3 0 16,4-2 0-16,3-4 0 0,3-4-48 0,3-2 0 16,3-5 0-16,4 2 0 0,1-6-144 0,4 6 0 15,3-4 0-15,3 4 0 0,6-1 0 0,-1 4 0 16,3 1 0-16,3 2 0 0,2 3 0 0,2 2 0 15,5 2 0-15,-1 4-176 0,1-1 176 0,-1 3 0 0,-1 3-144 16,0 3 144-16,-3 1 0 0,-2 4 0 0,-4 3 0 0,-1 1 0 16,-1 4-144-16,-2 1 144 0,-2-2 0 0,-3 6 0 15,-2 5 0-15,-1 0-128 0,-4-1 128 0,-2 0 0 16,-1 3 0-16,0-3 0 0,-1 0 0 0,-1-3 0 16,-2-4 0-16,-1 1 0 0,1-2 0 0,-4-4 0 15,-3-1 0-15,-3-3 0 0,-1 2 0 0,-4-4 0 16,0-4 0-16,-2 0 0 0,-2-3 144 0,2-3-144 15,1-5 208-15,4-4-32 0,3-1-16 0,1-3 0 16,0 0 48-16,4-3 16 0,5-6 0 0,-1 3 0 16,3-5-224-16,3 5 176 0,-1-3-176 0,3 4 160 15,3-3-160-15,3 4 0 0,3 2 0 0,2 2 0 16,2 2 0-16,3 3 0 0,2 3 0 0,3 2 0 0,2-1-160 0,2 4 160 16,0 3 0-16,2 3-144 0,1 2 144 0,-1 5 0 15,-2 4-144-15,-1 2 144 16,-2-2 0-16,-2 4-144 0,-1 2 144 0,-2 1 0 0,-4 2-128 0,-2 3 128 15,-1 2 0-15,-2 2 0 0,-3-2-144 0,-4 0 144 16,-1 1 0-16,-1 0-144 0,-3 0 144 0,-2-1 0 16,-3-5 0-16,-1-1 0 0,-3-3 0 0,-1 1 0 15,-1-2 0-15,-1-3 0 0,-4-3 0 0,-2-3 0 16,-2 0 128-16,1-2-128 0,-3-3 240 0,-3-1-32 16,-1 0 0-16,1-2 0 0,2-6-32 0,2 1-16 15,1-2 0-15,5-1 0 0,2-4-16 0,6 0 0 16,1 2 0-16,3-3 0 0,3-3-144 0,4 0 0 15,3 0 144-15,2 1-144 0,3-1 0 0,4 1 0 16,4 0 0-16,1 0 0 0,4-1 0 0,2 2 0 0,1 0 0 0,2 6 0 16,1-1 0-16,1 5 0 0,0-3 0 0,1 4-128 15,-1 3 128-15,-1 2 0 0,-2 3 0 0,-4 3-128 16,-1 4 128-16,-2 0 0 0,-2 4 0 0,-3 3-128 16,-1 2 128-16,-6 3-128 0,0 1 128 0,-4 1-128 15,-6 5 128-15,-1-4 0 0,-3 2 0 0,-2-3 0 16,-2 0 0-16,-2-1 0 0,-1-5 0 0,-1-3 0 15,-1-1 0-15,-1-1 0 0,-1-2 0 0,0-3 0 16,-1-2 0-16,0-1 128 0,-2-2-128 0,0-4 176 16,3-1-176-16,0-3 192 0,1-1-192 0,3-4 192 15,2-3-192-15,3-2 192 0,1-3-192 0,2-1 192 16,2-6-192-16,2-2 128 0,2-4-128 0,3-2 128 16,2-1-128-16,5-2 0 0,3-2 0 0,3 4 0 15,3 5 0-15,2 1 0 0,2 5-160 0,3 1 160 0,0 6-160 0,1 2 160 16,-2 6-160-16,0 2 160 15,-1 3-144-15,0 3 144 0,-2 5-128 0,0 6 128 0,-2 4-144 0,-3 3 144 16,0 1-160-16,-4 4 160 0,-1 8-176 0,-6 1 176 16,-3 0-192-16,-3 6 192 15,-5 4-1040-15,2-5-112 0,-3-4 0 0,-2-1-16 0,-3-6 1728 0,-2-2 336 16,-3-2 80-16,1-4 16 0,-3-5-768 0,0-2-224 16,-2 0 0-16,0-4 128 0,-7-2 80 0,0-3 32 15,-2-2 0-15,1-2 0 0,-1-3 16 0,3-3 16 16,0-2 0-16,6-3 0 0,2-3-80 0,3-2 0 15,4-2-16-15,2-3 0 0,2-4-176 0,4 0 0 16,2-2 0-16,3 2 128 0,3-2-128 0,3 3 0 0,3-5 0 0,4 8 0 16,3 3 0-16,3 3-176 0,4 2 176 0,2 2-128 15,1 4 128-15,0 1-128 0,3 4 128 0,-2 4-128 16,-3 0 128-16,1 5 0 0,-4 4-144 0,-1 2 144 16,-3 4 0-16,-1 4-144 0,0 3 144 0,-4 5 0 15,-6-3-192-15,-2 4 64 0,-2 0 128 0,-2 0-208 16,-2 0 208-16,-2-4-192 0,-1 1 192 0,-2-2-192 15,-2-4 192-15,-2-2 0 0,-2-3 0 0,-1-1 0 16,-2-2 0-16,-2-3 0 0,-2-1 0 0,-3-2 0 16,-3-3 0-16,-2-2 0 0,-2-3 128 0,-3-5-128 15,-2 1 128-15,2-7-128 0,2-3 192 0,2-1-192 16,2-3 224-16,5 1-64 0,4-1-16 0,4 1 0 16,5-4-144-16,2 0 0 0,5 1 0 0,4 0 128 15,2 5-128-15,6-1 0 0,6-1 0 0,1 1 0 0,3 3 0 16,6 5-176-16,3-1 176 0,1 1-128 0,1 1 128 0,-1 3 0 15,3 6 0-15,-3 4-128 0,0 3 128 0,-6 0 0 16,1 5-144-16,-3 0 144 0,-4 6 0 0,-4 2-144 16,-2 3 144-16,-6 3 0 0,-4 5-256 0,-6-2 48 15,-4 3 16-15,-4 0 0 0,-1-1 32 0,-4 0 16 16,-1 1 0-16,-4-7 0 0,-3-3 144 0,-1 1 0 16,-4-4 0-16,-3-6 0 0,-3 0 0 0,1-4 0 15,0-2 0-15,1-4 128 0,0-2 32 0,3-1 16 16,5-3 0-16,2-3 0 0,3-2-32 0,3-4 0 15,6-1 0-15,2-2 0 0,4-2 16 0,2-4 0 16,7-2 0-16,1-4 0 0,2-1-160 0,3 1 0 0,4 0 0 0,5 1 0 16,1-1 0-16,6 5 0 0,3 4 0 0,3 3 0 15,2 1-144-15,-1 4 144 0,1 0 0 0,-1 5 0 16,-1-1-128-16,-3 5 128 0,-2 2 0 0,-2 4 0 16,-2 4-144-16,-2 1 144 0,-2 4 0 0,-4 2-144 15,-2 2 144-15,-6 3-192 0,-3 7 192 0,-5 0-192 16,-4-5 192-16,-4 3-208 0,-3-4 80 0,-3 0 128 15,-4 1-144-15,-4-1 144 0,0-6 0 0,-1-1 0 16,-3-1 0-16,-2-6 0 0,-1 0 0 0,-1-2 0 16,-1-1 0-16,4-4 0 0,4 0 128 0,4-3-128 15,2-3 256-15,4-2-64 0,2-2 0 0,3 0 0 16,2-7-192-16,3-1 144 0,3-5-144 0,5-1 128 16,4 1-128-16,1 1 0 0,3-6 0 0,6 3 0 15,4 3 0-15,3 0 0 0,4 4 0 0,2 0 0 0,-1-1 0 0,2 7 0 16,-4 0 0-16,0 7 0 0,-1-1-160 15,-1 4 160-15,-1 4 0 0,-3 5-144 0,0 2 144 0,-4 4-160 16,-5 0 160-16,-3 4-160 0,-1 4-48 0,-6 2-16 16,-3 5 0-16,-2-2 0 0,-3 2 80 15,-3-2 16-15,-2 2 0 0,-1-5 0 0,-3-4 128 0,-2-3-160 16,1-2 160-16,-1-5-160 0,-4 0 160 0,1-5 0 16,2 0 128-16,-5-3-128 0,2-2 272 0,1-2-16 15,0 2 0-15,2-9 0 0,2-3 48 0,2-2 0 16,2 1 0-16,2-4 0 0,2-4-160 0,5-3-16 15,3-1-128-15,4 1 192 0,4-4-192 0,3 1 0 16,4 1 0-16,3-1 0 0,3 5 0 0,1 4 0 0,-1 1-144 16,3 6 144-16,-1 4-160 0,-1 4 160 15,-2 4-160-15,-2 5 160 0,2 2-192 0,-4 5 192 0,-1 2-208 0,-4 4 80 16,-1 4-96-16,-4 3-16 0,-3 6 0 0,-4 2 0 16,-4 4 0-16,-3-1 0 0,-4 0 0 0,-1-2 0 15,-2-7-32-15,-2-2-16 0,0-7 0 0,-1-2 0 16,0-5 288-16,-2-1 0 0,-1-4 0 0,1 0 0 15,0-9 272-15,0-1 16 0,0-2 0 0,1-4 0 16,3-2 64-16,2-4 16 0,2-5 0 0,1-1 0 16,2-3-160-16,4 1-16 0,3-2-16 0,2-2 0 15,3-4-176-15,4 0 0 0,2 4 0 0,3 1 0 16,2 3 0-16,3 0 0 0,1 2 0 0,1 7 0 16,1 8 0-16,1 0-144 0,0 3 144 0,3 7 0 15,2 6-160-15,-3 2 160 0,-3 10-128 0,-5-1 128 16,-2 2-160-16,-4 7 160 0,-5 1-192 0,-3 6 192 0,-5 2-208 15,-5 5 64-15,-3-2 16 0,0-2 0 0,-3-3-48 0,0-7 0 16,-3-6 0-16,6-4 0 0,-2-5 176 0,0-1 0 16,-1-6 0-16,2-3 0 0,-1-1 128 0,1-7 96 15,1-1 32-15,0-1 0 0,-1-6 96 0,2-3 32 16,1-4 0-16,3-3 0 0,2-7-128 0,3 1-32 16,2-4 0-16,4-1 0 0,3 1-224 0,2 2 0 15,1-2 0-15,1 3 0 0,-1 3 0 0,2 5 0 16,-1 4 0-16,1 5-160 0,-1 0-64 0,-3 7-16 15,-9 5 0-15,0 0 0 16,3 13-1488-16,-3 6-288 0,-3 4-64 0,-6 6-17872 0</inkml:trace>
  <inkml:trace contextRef="#ctx0" brushRef="#br1" timeOffset="-4543.46">14796 12502 2751 0,'0'0'128'0,"0"0"16"0,-6 9-144 0,0 2 0 0,6-11 0 0,-5 6 0 16,5-6 3184-16,0 0 592 0,-2 9 128 0,2-9 32 15,0 0-2032-15,0 0-416 0,0 0-80 0,-4 9 0 16,4-9-528-16,0 0-112 0,1 12 0 0,-1-12-16 16,0 0 0-16,5 8 0 0,-5-8 0 0,0 0 0 15,0 0 160-15,0 0 48 0,12 6 0 0,-3-6 0 0,-9 0-176 0,10-8-16 16,-1-1-16-16,-2-4 0 0,1 1-16 16,0-1 0-16,1-4 0 0,1-3 0 0,2-2-320 0,1 0-64 15,0 0-16-15,1-5 0 0,2-1-160 0,2-2-48 16,1-1 0-16,2 2 0 0,1-4-128 0,-2 0 160 15,1-3-160-15,2 3 160 0,2-1 32 0,-2-3 0 16,1-4 0-16,-1 2 0 0,1-3 96 0,-1 0 32 16,0-1 0-16,-4 0 0 0,3 1-128 0,-2 2-32 15,1-3 0-15,-1 4 0 0,0 1-160 0,-1 3 0 16,0 4 0-16,-1 1 128 0,0 0-128 0,-1 3 0 16,-1 3 0-16,-1 2 0 0,-1 1 0 0,0-5 0 15,-1 3 0-15,-2 2 0 0,1-3 0 0,-2 0 0 16,0-2 0-16,0 1 0 0,1 3 0 0,1 0 128 15,-4-3-128-15,2 5 0 0,-2 3 208 0,-1 1-32 0,1-1-16 0,-2 4 0 16,1-1 16-16,-2 3 0 0,-1 1 0 16,-1 0 0-16,2 2-176 0,-5 8 160 0,0 0-160 0,2-11 160 15,-1 3-160-15,-1-1 160 0,-1 1-160 0,1 8 160 16,0 0-160-16,0 0 0 0,-2-7 144 0,2 7-144 16,0 0 0-16,0 0-192 0,0 0 32 0,0 0 0 31,-8-1-1504-31,8 1-320 0,-7 7-48 0</inkml:trace>
  <inkml:trace contextRef="#ctx0" brushRef="#br1" timeOffset="-4160.47">15181 11307 18431 0,'-22'-1'1632'0,"12"1"-1312"0,1 0-320 0,9 0 0 0,0 0 1600 15,0 0 240-15,0 0 48 0,0 0 16 0,7-11-1600 0,2 2-304 16,1-3 0-16,1-2-176 0,2-3 304 0,1 2 48 16,2-2 16-16,1 2 0 0,1-1 512 0,1-1 96 15,0-2 32-15,1-1 0 0,3-3 0 0,3 0 16 16,0 0 0-16,5 2 0 0,1-2-16 0,1 1-16 16,-2-1 0-16,5 2 0 0,0 3-336 0,-1 0-64 15,1 1-16-15,-3 2 0 0,-1 0-96 0,-3 4-32 16,-5 2 0-16,-1 2 0 0,-4 0 0 0,-4 3 0 15,-3 4 0-15,-12 0 0 0,11 1 32 0,-11-1 0 16,8 6 0-16,-3 5 0 0,-5 3 96 0,-2 2 32 0,-1 4 0 0,-5 3 0 16,-2 4-80-16,0 0-16 0,-3 3 0 0,0-3 0 15,-1 2-160-15,-1-3-48 0,0 0 0 0,0-4 0 16,-1-2-128-16,2-1 0 0,0-1 0 0,2 0 128 16,1-2-128-16,3 0 0 0,2-2 0 0,1-3 128 15,4 1-384-15,1-12-64 0,6 12-32 0,1-2-12048 16,3 1-2400-16</inkml:trace>
  <inkml:trace contextRef="#ctx0" brushRef="#br1" timeOffset="-3443.61">14730 12577 16575 0,'-15'7'1472'0,"15"-7"-1168"0,0 0-304 0,0 0 0 16,0 0 928-16,0 0 128 0,0 0 32 0,0 0 0 15,0 0-576-15,0 0-128 0,0 0 0 0,0 0-16 16,0 0 336-16,12 0 80 0,-2-4 16 0,2 1 0 15,-1-1 0-15,3-4 0 0,2 1 0 0,0-2 0 16,2-2-144-16,1-1-16 0,0-1-16 0,4-1 0 16,1-4-112-16,3-5 0 0,-1 1-16 0,5 0 0 15,1-5-48-15,2-1 0 0,2-4 0 0,2 1 0 16,0 0 96-16,0-2 16 0,0 1 0 0,0-3 0 16,-1 0-16-16,0 2 0 0,0 4 0 0,0-3 0 0,0-2-176 15,-3 2-48-15,0 3 0 0,2 1 0 0,1 0-112 16,-2 1-16-16,-2-3-16 0,-2 5 0 0,-1-2 0 15,1 3 0-15,-4-4 0 0,-1 4 0 0,1-3 16 0,2 4 16 16,0 0 0-16,1 3 0 0,-1-6 48 0,1 3 16 16,-2 3 0-16,3 0 0 0,-3-1-144 0,0 2-128 15,0-1 144-15,-3 1-144 0,-1 1 128 0,0 4-128 16,-1-1 0-16,-1 1 144 0,-2-3-16 0,-1 4-128 16,-5-1 192-16,2 2-64 0,-2-1 0 0,-2 4-128 15,0-1 192-15,-1 3-64 0,-1-5-128 0,1 2 128 16,-3-1-128-16,3-1 128 0,0 5-128 0,0-4 0 15,-5 2 0-15,0-1 128 0,0 4-128 0,-1 0 0 0,-5 6 0 0,0 0 0 16,5-7 0-16,-5 7 0 0,0 0 0 0,0 0 0 16,0 0 0-16,0 0-272 0,0 0 64 0,0 0 16 31,0 0-1232-31,-8 12-240 0,-1-3-64 0,-4-1-9760 0,-1 0-1952 0</inkml:trace>
  <inkml:trace contextRef="#ctx0" brushRef="#br1" timeOffset="-3092.44">16058 11330 19167 0,'0'0'848'0,"0"0"176"0,0 0-816 0,6-9-208 0,0-1 0 0,2 1 0 0,3-4 672 0,3 2 96 16,1-2 0-16,3-2 16 0,1-1 288 0,4 1 48 15,1 1 16-15,4-1 0 0,1 1-304 0,1 1-64 16,2-2-16-16,-1 1 0 0,1-1-48 0,-2 3 0 16,1-2 0-16,-1 3 0 0,2 4 64 0,-5 4 0 15,-1-4 0-15,-2 6 0 0,-2 2-128 0,-3 4-32 16,-1-2 0-16,-2 3 0 0,-2 3-96 0,-2 3 0 16,-5 5-16-16,-2 6 0 0,-2 0 16 0,-4 9 16 15,-3 6 0-15,-4 3 0 0,-3 3-32 0,1-2-16 16,-2 1 0-16,-3 1 0 0,-2-5-144 0,0 2-16 15,-2-1-16-15,0-5 0 0,0-4-48 0,1 1-16 16,0 1 0-16,-1-6 0 0,1-2-112 0,0-4-128 16,0-2 176-16,1-1-176 0,1-2 0 0,4-3 0 0,2-4-240 0,-1 0-12736 15,2-4-2544-15</inkml:trace>
  <inkml:trace contextRef="#ctx0" brushRef="#br1" timeOffset="-2074.89">14539 12587 16415 0,'0'0'720'0,"0"0"160"0,0 0-704 0,0 0-176 15,0 0 0-15,0 0 0 0,9 5 480 0,-9-5 64 16,0 0 16-16,0 0 0 0,0 0 640 0,0 0 128 15,4 6 16-15,-4-6 16 0,0 0 16 0,0 0 0 16,0 0 0-16,-8 8 0 0,2-3-288 0,6-5-64 16,-9 1-16-16,9-1 0 0,0 0-176 0,0 0-16 0,0 0-16 0,0 0 0 15,0 0-224-15,-5-5-32 16,5 5-16-16,-3-14 0 0,1-2-208 0,2-1-64 0,0 2 0 0,0-3 0 16,1-5-48-16,-1-1-16 0,0-3 0 0,1-2 0 15,1-1 64-15,-1-5 0 0,-1-2 0 0,0 1 0 16,2-1 0-16,0 1 16 0,0 1 0 0,2 0 0 15,0 1 0-15,2 0 0 0,1-2 0 0,0 3 0 16,2 2-272-16,-3 2 160 0,2-1-160 0,-2 0 128 16,0 2-128-16,-3-2 0 0,2 5 144 0,-2-2-144 15,-3 3 192-15,0 1-16 0,-1 1-16 0,-1 3 0 16,1 0 64-16,-3 1 16 0,3 0 0 0,-1 2 0 16,0-1-80-16,1 5-16 0,0-2 0 0,-1 4 0 15,1 2-144-15,1 8 0 0,0 0 144 0,-2-9-144 16,2 9 0-16,0 0 0 0,0 0 0 0,0 0 128 15,0 0-128-15,0 0 0 0,0 0 0 0,0 0 0 16,0 0 0-16,0 0 0 0,0 0-144 0,-2 10 144 0,2-10-288 0,0 13 16 16,0-13 0-16,3 10 0 15,-3-10-1392-15,4 12-288 0,2-4-48 0,-1 0-9392 16,-5-8-1888-16</inkml:trace>
  <inkml:trace contextRef="#ctx0" brushRef="#br1" timeOffset="-1708.07">14319 11804 15263 0,'0'0'672'0,"-9"9"144"0,2 1-656 0,0-4-160 0,1 2 0 0,6-8 0 16,-9 5 0-16,9-5 128 0,-9 4-128 0,9-4 128 15,0 0 832-15,0 0 176 0,0 0 16 0,0 0 16 16,0 0 416-16,-5-5 80 0,5 5 0 0,0-14 16 15,3 0-144-15,3 1-48 0,0-4 0 0,5-2 0 16,-1-3-272-16,4-3-64 0,3 1-16 0,3-5 0 16,-1 0-464-16,1 2-96 0,3-1 0 0,0 4-16 15,-2-3-32-15,1 3 0 0,-2 5 0 0,-2 3 0 16,1 2-48-16,-1 3-16 0,-3 1 0 0,-1 5 0 16,-1 3-192-16,-2 2-32 0,-11 0-16 0,12 5 0 15,-3 6 16-15,-2 6 0 0,0 4 0 0,-2 6 0 16,-1 5 32-16,1 3 16 0,1 3 0 0,-1 6 0 15,-1-2-160-15,1 5-128 0,1-2 144 0,1 1-144 16,0-6 0-16,1-2 0 0,0-3 0 0,0 0 0 0,-2-6 0 0,0-4-240 16,0 1 32-16,-3-3 0 15,-1-4-1760-15,0-2-336 0,-1-5-80 0</inkml:trace>
  <inkml:trace contextRef="#ctx0" brushRef="#br1" timeOffset="-1125.25">14591 12631 20271 0,'0'0'896'0,"0"0"192"0,0 0-880 0,0 0-208 0,0 0 0 0,0 0 0 16,-5 10 480-16,5-10 48 0,-9 6 16 0,9-6 0 0,-7 5-96 0,-1 1-32 16,-1-1 0-16,1-4 0 0,2 2 560 0,-2-1 112 15,0 1 32-15,-1-3 0 0,0-1-64 0,0-2-16 16,-3 1 0-16,4 0 0 0,-3-1-112 0,1-4-32 16,-1 1 0-16,-2 2 0 0,-1-4-256 0,-1 2-48 15,0 0-16-15,-3-5 0 0,-1 3-304 0,-3-4-64 16,1 3-16-16,-1-1 0 0,-4-6-192 0,-1-1 0 15,-7 1 0-15,0-1 0 0,-3 0 224 0,2 1-48 16,-1-1-16-16,2 5 0 0,2-2 256 0,-1 4 48 16,2 1 16-16,2-2 0 0,3 4-256 0,-1-2-48 15,1 3-16-15,2 1 0 0,1-2-160 0,4 3 0 16,2 1 0-16,0 1 128 0,0-2-128 0,3-1 0 16,0 2 0-16,2-1 0 0,-1 0 0 0,2 1 0 0,0 0 0 15,3 1 0-15,0 1 0 0,8 1 0 0,0 0-128 0,0 0 128 31,0 0-448-31,0 0 0 0,0 0-16 0,0 0 0 16,0 0-1392-16,0 0-288 0,0 0-48 0,11-1-12784 0</inkml:trace>
  <inkml:trace contextRef="#ctx0" brushRef="#br1" timeOffset="-657.5">14198 12110 23327 0,'0'0'1024'0,"0"0"224"0,0 0-992 0,-8 0-256 15,-1 0 0-15,0 0 0 0,0 0 896 0,0 1 144 16,-1 2 32-16,0 1 0 0,-1 1-112 0,0-4-32 15,-2 0 0-15,2 2 0 0,-3-1-224 0,0 2-32 16,-1-1-16-16,-2 2 0 0,1-1-32 0,-2 1-16 16,-1 0 0-16,-2 3 0 0,-4-5-64 0,1 4-16 15,0 0 0-15,-3 0 0 0,-2 3-32 0,0-4-16 16,-2 2 0-16,1-1 0 0,-1 5-224 0,-2-2-64 16,-1 3 0-16,-1-2 0 0,2-1-192 0,1 3 128 0,1-3-128 0,4 3 0 15,2 1 0-15,0-3 0 0,3 0 0 0,1 1 0 16,3-3 0-16,4 1 0 0,3-2 0 0,1 0 0 15,2-3 0-15,8-5 0 0,0 0 0 0,0 0 0 16,0 0 0-16,5 12 0 0,3-3 0 0,5 1 0 16,1-3-128-16,5 3 128 0,2-2 0 0,6 1 0 15,3-3 0-15,5 4 0 0,2-2 0 0,2 2 0 16,3-1 0-16,1 0 0 0,-2-3 0 0,1 0 0 16,0 3 0-16,1-2 0 0,-1 0 0 0,-3 0 0 15,-3 1-272-15,-3 1 0 0,-1-1 0 0,-7 2-11200 16,-4 2-2240-16</inkml:trace>
  <inkml:trace contextRef="#ctx0" brushRef="#br1" timeOffset="-175.25">14482 12780 17503 0,'0'0'1552'0,"0"0"-1232"15,0 0-320-15,0 0 0 0,0 0 416 0,0 0 32 16,0 0 0-16,0 0 0 0,0 0-320 0,0 0-128 15,-9-4 0-15,-2 2 128 0,0 0 1152 0,1 4 240 0,-1 0 32 0,-3 2 16 16,-3 1-240-16,2 0-48 0,-3 3-16 0,-2-1 0 16,-2-3-256-16,-1 4-48 0,1 1-16 0,-4 2 0 15,-3-2-224-15,-3 4-32 0,-3-3-16 0,-5 1 0 16,-3 1-320-16,1-3-64 0,0 2-16 0,-2-2 0 16,-1 3-96-16,2 2-32 0,-3-3 0 0,-2 2 0 15,-2-1 128-15,-3-1 32 0,-4-1 0 0,-2 0 0 16,1 0 16-16,0 0 16 0,3-2 0 0,1 2 0 15,3-2-144-15,0 3-16 0,1-2-16 0,-1 1 0 16,-1-4-16-16,3 3 0 0,6-2 0 0,2 0 0 16,3 1-16-16,5-3 0 0,4 1 0 0,4 2 0 0,2-3-128 15,5 4 0-15,4-4 0 0,5-2 0 0,9-3 0 16,0 0 0-16,0 0 0 0,0 0 0 16,0 0-560-16,0 0 16 0,11-3 0 0,5-2 0 15,-1-4-2208-15,4 2-448 0,1-5-96 0</inkml:trace>
  <inkml:trace contextRef="#ctx0" brushRef="#br1" timeOffset="176.58">13344 12769 22463 0,'0'0'992'0,"0"0"208"0,-9 2-960 0,9-2-240 0,-11 3 0 0,-1 3 0 15,-1 3 816-15,-4-3 112 0,-1 4 32 0,-1 2 0 16,-2 3 496-16,-4 3 96 0,-1 1 32 0,-5 4 0 16,-3 0-208-16,0 1-32 0,-2 4-16 0,2 0 0 15,-1 2-416-15,2 1-80 0,0 2 0 0,3-3-16 16,-1 1-432-16,4 1-96 0,5-4-16 0,0-2 0 16,4-2-32-16,4 1-16 0,4-5 0 0,2-1 0 15,5 0 96-15,3-1 0 0,1-3 16 0,6-2 0 16,2 0-160-16,5-1-48 0,4-3 0 0,4 0 0 15,2-4-128-15,4-1 0 0,5 0 144 0,5-4-144 16,4-4 240-16,4 0-32 0,1-1 0 0,0-3 0 16,0 1-208-16,-1-1 0 0,-2-3-144 0,-2-2 144 15,-1 2-320-15,-3-1 16 0,-1-1 16 0,-4 3-12400 16,-1-2-2480-16</inkml:trace>
  <inkml:trace contextRef="#ctx0" brushRef="#br1" timeOffset="2544.78">24819 3870 6447 0,'0'0'576'0,"0"0"-576"0,0 0 0 0,0 0 0 0,0 0 2320 0,0 0 368 15,11 4 64-15,-11-4 0 0,10 7-1344 0,-2 1-288 16,-8-8-48-16,6 16-16 0,-2 2-96 0,1 4-32 16,-4 3 0-16,-2-1 0 0,-1 3-144 0,-1 2-16 15,-1 4-16-15,0 2 0 0,-1 0-368 0,0 2-64 16,0-1 0-16,0-3-16 0,0-4-160 0,0 0-16 16,-1 0-128-16,-1-4 192 0,2-4 272 0,0 0 48 15,0-4 16-15,1-3 0 0,0-1 128 0,4-13 32 16,-3 8 0-16,3-8 0 0,0 0-160 0,0 0-16 15,2-8-16-15,3-7 0 0,2-7 96 0,0-6 32 16,3-5 0-16,2-4 0 0,1-5-368 0,2 0-64 0,1-5 0 16,5-1-16-16,0 6-176 0,3 0 0 0,4 0 0 0,2 5 128 15,0 3-128-15,1 6 0 0,-1 3 0 0,-3 6 0 16,-3 3-128-16,0 6 128 0,-2 1 0 0,-4 7 0 16,-2 6 0-16,-2 6-144 0,-1 5 144 0,-1 5 0 15,-3 4 0-15,-2 8 0 0,-4 5 0 0,0 4 0 16,-2 5 0-16,-1-5 0 0,-1-1 160 0,0-2-32 15,-1-6-128-15,2-4 0 0,-1-5 0 0,1-6 0 16,1-4 0-16,-1-13 128 0,7 5-128 0,3-5 0 16,1-5 224-16,5-8-32 0,3-7 0 0,4-4 0 15,2-8 112-15,4-3 16 0,4-6 0 0,3-4 0 16,2 1-320-16,2-1 128 0,-1 5-128 0,-4 4 0 16,-4 6 0-16,-2 6 0 0,-3 6 0 0,-3 2 0 15,-4 6 0-15,-4 6 0 0,-1 6 0 0,-1 7 0 16,-1 5 0-16,0 5 0 0,-3 4 0 0,-2 6 0 0,-4 3 0 0,-3 7 0 15,-3 3 0-15,-4 1 0 0,-2 2 0 0,0-5 0 16,0 1 192-16,1-4-192 0,1-4 176 0,0-4-176 16,5-3 160-16,2-4-160 0,1-8 0 0,4-2 0 15,3-5-128-15,1 0 128 16,1-6-2128-16,4-3-320 0,1-7-64 0</inkml:trace>
  <inkml:trace contextRef="#ctx0" brushRef="#br1" timeOffset="3060.93">26639 3903 6447 0,'0'0'576'0,"0"0"-576"0,0 0 0 0,-8 2 0 15,8-2 4224-15,-11 3 720 0,-2 1 160 0,-2 3 16 0,-3 1-3472 0,0 6-704 16,-3 0-144-16,-5 5-32 0,-2 4-176 0,0 4-32 16,3-2-16-16,0 7 0 0,2-2-192 0,0 5-32 15,4 0-16-15,2 5 0 0,2 0-160 0,6-3-16 16,3-1-128-16,3-4 192 0,6-6-192 0,3-4 176 16,3-4-176-16,4-6 160 0,3-3 208 0,4-6 32 15,5-5 16-15,1-5 0 0,4-3 32 0,3-7 16 16,1-6 0-16,2 0 0 0,3-1-160 0,-1-5-48 15,1-3 0-15,-4 2 0 0,-6-2-32 0,-5 0-16 16,-5-2 0-16,-5 0 0 0,-5-3 160 0,-6 6 16 16,-7 2 16-16,-4 5 0 0,-3 1-16 0,-3 8-16 15,-4 5 0-15,-4 1 0 0,-3 4-240 0,0 5-128 0,-2 3 160 16,0 6-160 0,2 1-1696-16,-1 3-432 0,3 2-96 0</inkml:trace>
  <inkml:trace contextRef="#ctx0" brushRef="#br1" timeOffset="3414.23">27464 3713 13823 0,'0'0'1216'0,"0"0"-960"0,0 0-256 0,0 0 0 16,0-7 2352-16,0 7 416 0,0 0 96 0,0 0 16 0,0 0-2064 15,-10 2-416-15,0 6-80 0,-4 2 0 0,-4 5 256 0,-3 3 48 16,-3 3 16-16,-1 0 0 16,-1 6-288-16,5-3-48 0,2 1-16 0,5 0 0 0,5-6-112 0,5-2-32 15,3-3 0-15,5-1 0 0,2-1 112 0,4-1 0 16,4-5 16-16,4 2 0 0,1 1 256 0,1-1 48 16,2 3 16-16,0-2 0 0,-2 0-288 0,0 0-64 15,-2 1-16-15,-3 4 0 0,-3-3-224 0,-5 3 144 16,-3 1-144-16,-3 1 128 0,-3 3 464 0,-4-1 96 15,-6-1 16-15,-4 4 0 0,-6 2 80 0,-3 1 32 16,-6-3 0-16,-5 0 0 0,-3-4-432 0,-5 0-96 16,-1 0-16-16,3-5 0 0,1-2-272 0,6-2 128 0,4-4-128 15,6-4 0 1,3-7-2176-16,8-3-560 0,5-6-96 0</inkml:trace>
  <inkml:trace contextRef="#ctx0" brushRef="#br1" timeOffset="3697.03">28272 2997 24239 0,'-11'8'1072'0,"3"-2"224"0,2-3-1040 0,-4 6-256 0,1 1 0 0,-3 6 0 0,-3 3 448 0,1 2 48 15,-2 6 0-15,-2 5 0 0,0 3 160 0,0 7 48 16,2 4 0-16,-1 11 0 16,-1 3-304-16,2 5-48 0,1 0-16 0,2 1 0 0,2 1-208 0,0-5-128 15,2-2 128-15,3-8-128 0,1-2 0 0,1-4 0 16,0-4 0-16,1-6-128 16,-1-4-512-16,0-3-112 0,1-4-16 0,1-3 0 15,-1-5-688-15,1-3-144 0,-2-1-16 0</inkml:trace>
  <inkml:trace contextRef="#ctx0" brushRef="#br1" timeOffset="3862.2">27671 3824 18431 0,'0'0'1632'0,"18"1"-1312"0,7 2-320 0,3-3 0 16,5-3 2128-16,5 2 368 0,4-2 64 0,5 0 0 16,2-2-1104-16,7-2-240 0,2 3-32 0,8 1-16 15,3-1-560-15,-2-4-112 0,-3 1-32 0,-8-2 0 31,-7 0-1584-31,-4-1-320 0,-3 2-64 0</inkml:trace>
  <inkml:trace contextRef="#ctx0" brushRef="#br1" timeOffset="5763.8">29502 3712 11967 0,'0'0'1072'0,"0"0"-864"0,-9-1-208 0,9 1 0 0,-9-1 976 0,9 1 160 16,0 0 16-16,-9 3 16 0,9-3-64 0,-9 11-16 15,4-2 0-15,0 3 0 0,0 1-144 0,0-3-48 16,0 4 0-16,1 1 0 0,-3 3-192 0,2 0-64 15,0 2 0-15,0 3 0 0,0 4-256 0,0-2-48 16,-1 2-16-16,3 1 0 0,0 4-320 0,1 1 128 16,3-1-128-16,-1-5 0 0,1 0 0 0,1-5 144 15,2-4-144-15,2-1 0 0,0-4 416 0,2-4-32 16,-2 0 0-16,3-4 0 0,1-2 288 0,0-1 48 16,-1-4 16-16,2-2 0 0,0-6 96 0,0-1 32 15,2-3 0-15,0-1 0 0,0-3-384 0,1-2-80 0,0 0-16 16,1-1 0-16,3 1-224 0,-1 0-160 0,-3-1 192 0,0 4-192 15,0 0 0-15,3 3 0 0,-1-1 0 0,1 1 0 32,-3 4-480-32,1 2-48 0,0-1-16 0,1 3-9728 0,-1 1-1952 0</inkml:trace>
  <inkml:trace contextRef="#ctx0" brushRef="#br1" timeOffset="6212.74">30107 3841 28559 0,'0'0'1264'0,"0"0"272"0,0 0-1232 0,-7 8-304 0,7-8 0 0,-2 9 0 16,2-9-464-16,0 0-160 0,-8 11-16 0,3-1-16 0,0-1 656 0,-1-2 0 16,-1 3 0-16,2 2 0 0,-3-5 176 0,2 7-48 15,-2 2 0-15,1 1 0 0,-2 3-128 0,1 0 0 16,1 3 144-16,-3 5-144 0,2-3 0 0,2 3 0 15,3-5 0-15,2-1 0 0,-1-3 0 0,5-4 0 16,1-1 0-16,2-5 0 0,2-2 320 0,2-4 0 16,0-3 0-16,3-5 0 0,0-5 480 0,1-2 96 15,1 0 0-15,0-6 16 0,-2-5-288 0,1 0-64 16,1 0-16-16,-1-1 0 0,-5-4-288 0,-1 4-64 16,-3-2-16-16,2 5 0 0,-3 2 96 0,0 4 32 15,-2 3 0-15,-2 12 0 0,3-9-32 0,-3 9 0 16,0 0 0-16,0 0 0 0,0 0-272 0,0 9 0 15,0 6 0-15,0 6 0 0,0 3 0 0,2-1 0 0,2 1 128 0,3 0-128 16,2-4 0-16,2 1 0 0,3-1 0 0,1-2-144 16,2-4 144-16,1-3 0 0,-1-2 0 0,2-3-128 15,2 0-112-15,-1-6-16 0,2-3 0 0,-3-3 0 32,1-1-208-32,0-3-48 0,-2-5-16 0,0 1 0 15,-1-4-592-15,-3 0-112 0,-3 1-32 0,-1 0 0 16,-4 2-320-16,-2 2-64 0,0 4-16 0</inkml:trace>
  <inkml:trace contextRef="#ctx0" brushRef="#br1" timeOffset="6513.34">30728 3649 36735 0,'0'0'1632'0,"0"0"336"0,0 0-1584 0,-6 11-384 16,3 3 0-16,-2 5 0 0,0 5 128 0,-5 3-128 15,-4-3 128-15,0 3-128 0,0-3 416 0,1 4 0 16,1-1 0-16,0 2 0 0,1-4-256 0,1 3-160 16,-1-4 192-16,4-1-192 0,-2-1 0 0,5-8 0 15,3-4 0-15,1-10 0 0,0 0 0 0,0 0 0 16,0 0 0-16,11-5-144 0,1-9 144 0,-1-4 0 16,2 0 0-16,2-2 0 0,2-7 0 0,0 2 0 15,1-4 0-15,1 3 0 0,2 1 0 0,0 2 0 16,2 1 0-16,0 6 0 0,-1 2 0 0,-1 4 0 0,2-2 0 15,-1 6 0-15,-1 2-160 0,-2 4 160 0,-3 4-192 0,-2 1 192 32,-3 0-1584-32,-1 5-208 0,-5 0-32 0,2 1-13280 0</inkml:trace>
  <inkml:trace contextRef="#ctx0" brushRef="#br1" timeOffset="6723.3">31258 3702 29599 0,'-2'13'1312'0,"-1"-1"272"0,1 6-1264 0,-1 4-320 0,-1 3 0 0,-1 2 0 15,0 5 896-15,0 1 112 0,-1-4 16 0,-1 4 16 16,-2 0-400-16,2 0-96 0,2-2-16 0,0-5 0 0,-1 0-384 0,4-5-144 16,1-3 0-16,2-5 144 0,3-3-384 0,0 0-80 15,-4-10 0-15,6 7-16 16,-6-7-2128-16,10 0-416 0,-10 0-96 0,13-14-16 0</inkml:trace>
  <inkml:trace contextRef="#ctx0" brushRef="#br1" timeOffset="7496.72">31675 3800 29487 0,'0'0'2624'0,"0"0"-2112"15,0 0-512-15,0 0 0 0,0 0 144 0,0 0-144 0,0 0 0 0,-6 5 144 16,6-5-144-16,-8 8 0 0,2-3 0 0,1 2 0 16,-2 3 0-16,1 4 0 0,1 2 0 0,-1 2 128 15,-1 2-128-15,1 1 0 0,1 1 144 0,0 3-144 16,0-2 0-16,2 0 144 0,2-2-144 0,1-2 0 16,0-2 0-16,2-3 0 0,0-1 0 0,-2-13 0 15,0 0 144-15,0 0-144 0,0 0 0 0,0 0 144 16,0 0 416-16,14-5 80 0,-3-5 0 0,2-3 16 15,-2-5-96-15,1-1-32 0,0-1 0 0,-3 0 0 16,1 1-320-16,-1 0-64 0,0 2-16 0,-1 4 0 16,-2 4 16-16,1 2 0 0,-7 7 0 0,0 0 0 15,0 0 80-15,0 0 16 0,0 0 0 0,6 14 0 16,-1 1-240-16,-1 3 128 0,-2 0-128 0,1-1 0 0,1 1 0 16,1-1 0-16,0-5 0 0,1-3 0 15,1 0 0-15,-7-9 0 0,11 7 0 0,0-5 0 0,1-2 0 0,1-2 0 16,-1-2 0-16,1-8 0 15,2-2 0-15,2 2 0 0,1-1 0 0,1-4 0 0,0 1 0 0,-1 1 0 16,-2-1-144-16,-1 5 144 0,-1-2-192 0,-2 7 192 16,-3-1-208-16,-9 7 80 0,0 0 128 0,9 4 0 15,-2 5 0-15,-2 3-128 0,0-1 128 0,-3 3 0 16,0 3 0-16,-1-1-128 0,-1-1 128 0,2 2 0 16,-2-1 0-16,1-2 0 0,0 2 0 0,2-4 0 15,-3-12 0-15,5 13 0 0,-5-13 0 0,10 6 0 16,-10-6 0-16,11 3 0 0,1-3 128 0,-2-4-128 15,-1 0 128-15,-1-3-128 0,-1 0 128 0,1-2-128 16,-2 2 128-16,1 0-128 0,-1-3 0 0,-6 10 0 0,0 0 0 0,0 0 0 16,10-2 0-16,-10 2 0 0,10 4 0 0,-10-4 0 15,10 7 0-15,-1 0 0 0,-1 0 0 0,0 2-128 16,-8-9 128-16,14 5 0 0,3 0 0 0,-8-2 0 16,3-6 0-16,3-1 0 0,-1-2 0 0,4-5 0 15,2-1 0-15,2-2 144 0,-1-2-144 0,19-16 160 16,-6 6-32-16,-6 1-128 0,-5 2 192 0,-5 2-64 15,-4-5-128-15,-4 1 0 0,-4-7 0 0,-3 4 0 16,-2-1 0-16,-2 7 0 0,-2 4 0 0,-2 4 128 16,1 5 192-16,4 9 48 0,-7-2 0 0,-2 4 0 15,-1 5-112-15,-1 2 0 0,1 5-16 0,-1 6 0 16,-2 7-240-16,0-3 0 0,1 1 0 0,0 1 0 16,2-1 160-16,4 3-160 0,3-1 160 0,4 1-160 0,4-2 0 15,4 1 0-15,2-3 0 0,3 0 0 0,2-3 0 16,1-2-288-16,-1-4 32 0,2-5 16 15,2-2-1696-15,-2-6-352 0,-4-3-64 0</inkml:trace>
  <inkml:trace contextRef="#ctx0" brushRef="#br1" timeOffset="7654.82">31472 3411 31327 0,'-14'0'2784'16,"7"0"-2224"-16,2 0-560 0,5 0 0 0,0 0 2656 0,0 0 416 0,-1 8 96 0,1-8 16 31,0 0-3984-31,0 0-800 0,0 0-144 0,0 0-9856 0,-5-14-1968 0</inkml:trace>
  <inkml:trace contextRef="#ctx0" brushRef="#br1" timeOffset="8332.46">27512 5334 22111 0,'5'-13'1968'0,"-5"13"-1584"0,7-7-384 0,-7 7 0 16,9-7 2352-16,2 6 384 0,-1 4 80 0,0 3 0 16,1 0-1840-16,-1 6-368 0,0-2-80 0,-4 8-16 15,1 5 176-15,-1 3 16 0,-1 7 16 0,-1 8 0 16,-2 6-80-16,0 3 0 0,-2 2-16 0,-2 5 0 15,0 4-320-15,-2 5-64 0,-4-2-16 0,3-1 0 0,0 1-224 0,-1-5 144 16,-4-1-144-16,0-5 128 0,-1-3 0 0,2-7-128 16,-1-1 192-16,1-4-64 0,2-4-128 0,-1-3 192 15,2-3-192-15,2-5 192 0,-1-3-192 0,2-6 0 16,1-4-160-16,2-10 160 16,0 0-1360-16,0 0-176 0,1-14-48 0,3-4 0 15,-3-6-1296-15,3-8-256 0</inkml:trace>
  <inkml:trace contextRef="#ctx0" brushRef="#br1" timeOffset="8632">28011 5164 27583 0,'2'-14'1216'0,"2"5"256"0,3 3-1168 0,-7 6-304 0,6-11 0 0,-6 11 0 16,0 0 832-16,0 0 128 0,0 0 0 0,0 0 16 15,0 0-80-15,1 11-32 0,-2 1 0 0,-2 9 0 16,-2 0-32-16,-1 7 0 0,-1 8 0 0,1 6 0 16,-2 3-304-16,2 9-64 0,0 2-16 0,-1 7 0 15,-2 5-224-15,0 4-48 0,0 4-16 0,-2 7 0 16,-2 0-160-16,-3 4 128 0,-3-2-128 0,1 1 128 16,0-6-128-16,2-1 192 0,-3-7-192 0,1-6 192 15,-1-2 208-15,2-8 48 0,1-3 16 0,0-2 0 16,1-5-272-16,6-3-64 0,-1-6-128 0,2-6 192 15,3-6-336-15,2-5-80 0,0-5-16 0,2 0 0 16,2-8-1616-16,-1-7-320 0,0 0-64 0,3-8-8592 16,2-7-1728-16</inkml:trace>
  <inkml:trace contextRef="#ctx0" brushRef="#br1" timeOffset="8998.75">27071 6262 29487 0,'-18'23'2624'0,"8"-5"-2112"0,0 3-512 0,1 8 0 16,1 6 912-16,2 5 80 0,1 9 16 0,0 0 0 15,1 0-736-15,2 1-144 0,2 0-128 0,3-4 192 16,1 1 272-16,5-5 64 0,4-2 16 0,2-5 0 15,4-7-32-15,8 1 0 0,0-4 0 0,6 1 0 16,3-8-160-16,4-6-32 0,-1 0-16 0,2-5 0 16,1-4 32-16,1-8 16 0,0-2 0 0,4-6 0 15,3-4 320-15,3-5 64 0,5-2 16 0,1-8 0 16,2-7 144-16,-6-4 16 0,-3-4 16 0,-2-5 0 16,-1-7-384-16,2-2-80 0,0-4-16 0,-2 3 0 15,0 5-320-15,-5 2-128 0,-3 3 0 0,-3 5 144 16,-4 8-144-16,-4 3-144 0,-6 3 144 0,-3 6-208 15,-3 2-1104-15,-3 5-224 16,-2 2-32-16,-4 3-17760 0</inkml:trace>
  <inkml:trace contextRef="#ctx0" brushRef="#br1" timeOffset="9832.85">24437 7945 19343 0,'0'0'1728'0,"0"0"-1392"0,9-7-336 0,-1 0 0 15,-8 7 496-15,8-5 16 0,-2-3 16 0,-6 8 0 16,0 0 272-16,0 0 48 0,0 0 16 0,0 0 0 16,0 0 48-16,0 0 16 0,5 9 0 0,-2 5 0 15,-5 1-32-15,0 7-16 0,-2 2 0 0,-1 8 0 16,-3 2-448-16,-1 4-96 0,0 3-16 0,-1 7 0 15,-1 2 0-15,-2 3-16 0,-1 3 0 0,0 3 0 16,3 3 80-16,2-2 32 0,-1-3 0 0,-1-5 0 16,1-2 96-16,4-9 32 0,2-2 0 0,4-4 0 0,0-3-272 15,3-2-48-15,2-5-16 0,2-4 0 0,0-3-208 0,-1-4-128 16,-6-14 128-16,11 6-208 16,1-2-1248-16,1-8-240 0,-1-5-48 0,2-3-12912 15</inkml:trace>
  <inkml:trace contextRef="#ctx0" brushRef="#br1" timeOffset="10251.06">25367 8329 15663 0,'0'0'1392'0,"-13"0"-1120"0,1 4-272 0,-2 1 0 16,2 1 3248-16,-2 2 592 0,-3-2 112 0,-2 2 16 15,-4 3-2528-15,-5 3-512 0,-1 0-96 0,-4 2-32 16,-4 2-96-16,0 1-32 0,2 4 0 0,2-1 0 16,1-1-96-16,4 5-32 0,5-1 0 0,3 3 0 15,2-1-240-15,4 1-48 0,5-4-16 0,3-1 0 16,3-1-240-16,3-3 0 0,5 0 0 0,3-3 0 16,2-3 0-16,3-3 0 0,-1-2 0 0,5-2 0 15,1-3 0-15,0-3 224 0,2-4-32 0,1-4-16 16,2 1 64-16,0-6 16 0,0 0 0 0,0-1 0 15,-1-4-16-15,-5-1 0 0,-4-2 0 0,1 2 0 16,-4 1 0-16,-2 3 0 0,-4 4 0 0,1 0 0 16,-5 11-32-16,0 0 0 0,1-6 0 0,-1 6 0 15,0 0-208-15,0 0 176 0,0 0-176 0,4 16 160 16,-3 4-160-16,2 1 0 0,1 0 0 0,2 2 0 0,3-1 0 16,2-3 0-16,3-3-144 0,1-2 144 0,3-2 0 0,0-2-160 15,2-6 160-15,5 0-128 0,1-4-160 0,-2-3-32 16,2-1 0-16,0-3 0 15,2-2-1536-15,0-5-304 0,-1-3-64 0,2 0-8496 16,-2-3-1696-16</inkml:trace>
  <inkml:trace contextRef="#ctx0" brushRef="#br1" timeOffset="10584.62">25825 8288 17503 0,'0'0'1552'0,"0"0"-1232"0,0 0-320 0,4 14 0 16,-2 0 1680-16,-1 3 288 0,0 2 48 0,0 3 16 15,-1 4-624-15,0 3-128 0,-1 0-32 0,0 1 0 16,0 3-192-16,-2 0-32 0,0 1-16 0,-2 0 0 16,0 3-288-16,1-4-48 0,1-4-16 0,-2-1 0 15,2-6-80-15,-1-3 0 0,0-5-16 0,-1-1 0 16,4-4-48-16,1-9-16 0,0 0 0 0,0 0 0 15,0 0 32-15,0 0 16 0,1-10 0 0,4-7 0 16,-1-6-176-16,1-2-48 0,2-6 0 0,-2-2 0 16,1-4-192-16,2 0-128 0,2 2 128 0,1 1-128 15,2 3 0-15,2 3 0 0,2 6 0 0,1 2 0 16,1 0 0-16,2 3 0 0,3 2 0 0,-1 2 0 0,1 6 0 16,2 0-128-16,-1 2 128 0,2 3 0 15,2-3-1360-15,-3-2-192 0,-2 5-48 16,0-1-15536-16</inkml:trace>
  <inkml:trace contextRef="#ctx0" brushRef="#br1" timeOffset="11085.11">27224 8310 12783 0,'5'-17'560'0,"-3"7"128"0,1-5-560 0,-2-1-128 0,-1 1 0 0,0 2 0 16,-1 0 1136-16,-3-1 192 0,-1 2 32 0,-3 4 16 15,-2 2 272-15,-1 0 48 0,-3 3 16 0,-4 3 0 16,0 4-512-16,-1 4-112 0,-5-1 0 0,-2 6-16 15,-1 1-288-15,-3 4-48 0,2 2-16 0,-1 2 0 16,0 3-112-16,1 4-32 0,2 3 0 0,1-3 0 16,-2 1-160-16,6-1-32 0,2-8-16 0,3 0 0 15,5-3-176-15,5-4-16 0,1-7-16 0,5-7 0 16,5 12-16-16,4-7 0 0,6-5 0 0,5-4 0 16,3-4 16-16,4-3 0 0,2-7 0 0,9 0 0 0,-1-3-160 15,5-4 0-15,4 0 0 0,-2 1 128 0,-1-2-128 16,2 4 0-16,-3 1 0 0,-4 5 0 0,-5 0 0 0,-4 10 0 15,-5 1 0-15,-5 8 0 0,-3 4 0 0,-5 7 0 16,-2 8 0-16,-4 3 0 0,-5 7 0 0,-4 6 0 16,-5 7 0-16,-6 2 0 0,-6 5 0 0,-6 4 0 15,-4 3 0-15,-2-1 0 0,-4-4 0 0,3-2 0 16,4-7-176-16,0-6 176 0,2-7-128 0,5-4 128 16,3-4-128-16,7-1 128 15,1-8-832-15,3-2-64 0,1-4-32 0,8-9-8896 16,0 0-1776-16</inkml:trace>
  <inkml:trace contextRef="#ctx0" brushRef="#br1" timeOffset="11485.48">27882 8266 24879 0,'0'0'2208'0,"0"14"-1760"0,1-1-448 0,3 2 0 15,3 3 960-15,0-1 96 0,2-2 32 0,1 0 0 16,2-7-544-16,2-2-96 0,2-3-32 0,5-5 0 16,3-5 288-16,5-1 48 0,1-6 16 0,5-1 0 0,2-2-192 0,1 1-16 15,0-2-16-15,-3 0 0 0,1-2-304 0,-4 0-64 16,-7 1-16-16,-3 0 0 0,-7-1-160 0,-2 1 192 15,-3 2-192-15,-4 1 192 0,-3 2 64 0,-3 4 0 16,-3 0 16-16,-3 5 0 0,-4 1 208 0,-4 4 32 16,-3 3 16-16,-4 2 0 0,-6 5-336 0,-5 4-64 15,-3 9 0-15,-2 2-128 0,-1 6 0 0,0 2 0 16,1 2 0-16,1 5 0 0,4 2 0 0,6 1 0 16,4-4 0-16,4-3 0 0,4-3 0 0,5-8-144 15,3-3 144-15,6-4-128 0,0-4-176 0,4-2-16 16,2-5-16-16,4-2 0 15,2-5-272-15,3-4-48 0,5-2-16 0,2-6-10080 0,2 3-2000 0</inkml:trace>
  <inkml:trace contextRef="#ctx0" brushRef="#br1" timeOffset="12018.48">29508 8034 13823 0,'5'-5'1216'0,"4"-3"-960"15,1 2-256-15,1-3 0 0,1 1 576 0,1-1 64 16,-3 0 0-16,4 3 16 0,-2-4 752 0,0 4 160 16,-3-2 32-16,-3 3 0 0,-6 5-32 0,0 0 0 15,0 0 0-15,0 0 0 0,0 0-96 0,0 0 0 16,-11-1-16-16,-5 2 0 0,-1 3-640 0,-4 6-128 16,-2 1-32-16,-6 6 0 0,-3-1-400 0,-1 3-64 15,-1 0-32-15,0 6 0 0,3-4-160 0,3 1 160 16,3-1-160-16,6 4 160 0,5-5-160 0,5-1 0 15,5-2 0-15,5-4 0 0,4-1 0 0,6 1 0 0,4-4 0 16,7-1-176-16,3-1 176 0,4 0 0 16,3-2 0-16,0 3 0 0,-1 1 0 0,-3 0 0 0,-2 1 0 15,-5 2 0-15,-3-1 0 0,-2 4 0 0,-5 0 0 0,-3 2 0 16,-3-2 384-16,-3 0 128 0,-2-1 0 0,-4 4 16 16,-3 1 48-16,-3 3 0 0,-3-2 0 0,-5 1 0 15,-3-4-144-15,-5 1-32 0,-3 0 0 0,-3-4 0 16,-1-3-144-16,0 0-16 0,0-5-16 0,1 0 0 15,3-4-224-15,3-4-160 0,2-2 32 0,5 1 0 32,0-5-704-32,1-5-128 0,3 1-16 0,2-1-16 15,3-1-2032-15,1-1-416 0,2-1-80 0</inkml:trace>
  <inkml:trace contextRef="#ctx0" brushRef="#br1" timeOffset="12410.43">30315 6925 32255 0,'0'0'2864'0,"0"0"-2288"16,0 0-576-16,0 16 0 0,0 5 0 0,-2 3 0 0,-4 6 0 0,1 3 0 15,0 5 256-15,-2 4 32 0,-2 5 16 0,0 6 0 16,0 2 112-16,-1 3 32 0,0 3 0 0,-2-1 0 16,2 2-128-16,1 1 0 0,0-5-16 0,3-1 0 15,-1 2 48-15,2-6 16 0,3-3 0 0,-2-1 0 16,0 1 16-16,2-2 0 0,-1-2 0 0,-1-2 0 15,1-4-208-15,-4-3-48 0,0-4 0 0,0-3 0 16,2-3-128-16,0-2 128 0,0 1-128 0,0-6 128 16,-3-1-128-16,4-2-256 0,-2-2 64 0,0-1 16 15,-2-4-1904 1,0 2-384-16,1-6-80 0</inkml:trace>
  <inkml:trace contextRef="#ctx0" brushRef="#br1" timeOffset="12668.94">29490 7923 28559 0,'0'0'1264'0,"0"0"272"0,3-9-1232 0,6 3-304 16,5-3 0-16,7 5 0 0,8 3 2976 0,8 0 544 15,5-1 96-15,6-3 32 0,6-2-2688 0,4 0-512 16,5-2-128-16,-4 2 0 0,-3-3-48 0,-1 0 0 15,0-2 0-15,-1 4 0 0,0 0-112 0,-4 1-32 16,1 0 0-16,-4 2 0 0,-3 2-128 0,-6 2 0 0,-4 1 0 16,-5 0 0-1,-5 0-1200-15,-3 1-160 0,-5 2-48 0,-2 0 0 16,-2 2-2048-16,-12-5-432 0</inkml:trace>
  <inkml:trace contextRef="#ctx0" brushRef="#br1" timeOffset="14421.48">24125 10048 18431 0,'-16'7'816'0,"6"-3"160"0,-1 5-784 0,-1-3-192 0,2 4 0 0,3-1 0 16,1 4 2160-16,3-2 384 0,-1 2 80 0,1 1 0 15,1-1-1792-15,2-2-352 0,4 2-80 0,2 1-16 16,2-3-64-16,3 2 0 0,2 1-16 0,2-5 0 15,2 0-48-15,2-3-16 0,1 3 0 0,2-4 0 16,-2 1-64-16,1 1-16 0,1-4 0 0,1-1 0 16,1-2 0-16,2-2 0 0,-2 2 0 0,1-2 0 15,3-2 160-15,1-2 16 0,2 1 16 0,-1-6 0 16,6 3 32-16,-2-5 0 0,-1-2 0 0,-1-1 0 16,-3 2-96-16,-1-1-16 0,-4-1 0 0,-2-2 0 15,-3 0-96-15,-1 0-32 0,-2 0 0 0,-2 1 0 16,-1-2-16-16,0 1-128 0,-3 1 192 0,-2 1-64 15,-3 0-128-15,0 2 128 0,-3 0-128 0,2 1 128 0,-5-3-128 0,-2 4 160 16,2 0-160-16,-3-1 160 0,0 2-32 16,-2 2-128-16,-3-2 192 0,-1 6-64 0,0-1 0 0,0 1-128 15,-2 0 192-15,-2 4-64 0,-4-2-128 0,-1 3 0 16,-4 2 0-16,-1-1 0 0,-2 0 0 0,-4 4 0 16,0 3 0-16,-1 0 0 0,1 3 0 0,1-1 0 15,-1 2 0-15,2 2 0 0,2-4 0 0,2 3 0 16,1 2 0-16,2-1 128 0,2-2-128 0,3 2 160 15,-1 0-160-15,2 3 160 0,4-3-160 0,-3 0 128 16,1 2-128-16,4 2 128 0,-4 4-128 0,2-2 0 16,-1 2 0-16,0-1 0 0,2 1 0 0,-2 3 0 15,1-2 0-15,-1 3 0 0,2 0 0 0,-1-1 0 16,-2 0 0-16,1 0 128 0,1 3-128 0,1-2 192 0,0 4-192 0,2-4 192 16,0-1 64-16,5-2 0 0,0 1 16 0,2 0 0 15,1-2-48-15,2-2-16 0,2 1 0 0,2-4 0 16,2-1-16-16,2 0-16 0,3-1 0 0,1-1 0 15,1-2 16-15,3 1 0 0,1-5 0 0,1 1 0 16,2 0-16-16,0 0 0 0,-1-2 0 0,1 0 0 16,2-3-176-16,-1 1 192 0,1-1-192 0,-1-3 192 15,0 4-192-15,-2-4 0 0,1 1 144 0,0-1-144 16,1 0 160-16,-1 1-32 0,0 0-128 0,-2-1 192 16,2-1-192-16,-2-1 0 0,-1 0 128 0,0 0-128 15,-2-1 0-15,-2 1 176 0,-2-2-176 0,0 0 160 16,-2-1-160-16,-11 4 0 0,10-4 144 0,-10 4-144 15,12-2 0-15,-12 2 128 0,0 0-128 0,10-2 0 0,-10 2 0 16,0 0 0-16,10-1 0 0,-10 1 128 16,0 0-128-16,0 0 0 0,0 0-128 0,0 0 128 15,0 0-496-15,0 0-16 0,0 0 0 0,0 0 0 16,1-9-1936-16,-1 9-400 0,0 0-80 0</inkml:trace>
  <inkml:trace contextRef="#ctx0" brushRef="#br1" timeOffset="15536.78">25346 10014 7359 0,'0'0'320'0,"0"0"80"0,0 0-400 0,0 0 0 0,0 0 0 0,0 0 0 0,0 0 2784 0,10-4 480 16,-10 4 80-16,11-1 32 15,-11 1-1856-15,11 0-368 0,-11 0-80 0,0 0-16 0,0 0-32 16,0 0 0-16,8 8 0 0,-8-8 0 0,0 0 0 0,0 0 0 16,3 9 0-16,0 1 0 0,-3-10-128 0,0 10-48 15,0-10 0-15,-3 11 0 0,1 1-272 0,-1-3-48 16,3-9-16-16,-1 14 0 0,0-2-144 0,0 0-48 15,-2 1 0-15,3 1 0 0,1-2-64 0,-1 0-32 16,-1 2 0-16,1 2 0 0,0 1 16 0,0 1 0 16,-3-2 0-16,2 3 0 0,-3 0 16 0,2 0 16 15,-1-1 0-15,-1 2 0 0,1 1 0 0,0 0 0 16,1 2 0-16,-2-1 0 0,-1-2-48 0,1 0-16 0,3 1 0 16,-2-3 0-16,-1-3-80 0,2 1 0 0,0 0-128 0,1 0 192 15,1-1-192-15,0-2 144 0,0 1-144 0,1 0 128 16,-1 0 0-16,2-3-128 0,0 1 192 0,1 1-64 15,-2-4 0-15,0 1-128 0,-1-3 192 0,0-7-64 16,3 12-128-16,-3-12 128 0,2 12-128 0,-2-12 128 16,3 11-128-16,-1 0 160 0,-2-11-160 0,0 0 160 15,0 9-160-15,0-9 0 0,0 11 144 0,0-11-144 16,0 0 0-16,-2 12 128 0,2-12-128 0,-3 8 0 16,3-8 0-16,0 0 144 0,0 0-144 0,-3 10 0 15,3-10 128-15,0 0-128 0,0 0 0 0,0 0 0 16,0 0 0-16,0 0 0 0,0 0 128 0,0 0-128 15,0 0 0-15,0 0 0 0,-9 3 0 0,9-3 0 16,0 0 0-16,0 0 0 0,-5-6-128 0,5 6 128 16,0 0-576-16,-5-7 0 0,2-1-16 0,2-4 0 15,-1 0-2128-15,2-1-416 0,3-1-96 0</inkml:trace>
  <inkml:trace contextRef="#ctx0" brushRef="#br1" timeOffset="16310.92">25259 9624 9215 0,'0'0'816'0,"0"0"-656"0,0 0-160 0,0 0 0 16,0 0 656-16,0 0 112 0,0 0 0 0,0 0 16 15,0 0-400-15,0 0-64 0,-6 8-32 0,6-8 0 0,0 0 480 0,-6 10 112 16,6-10 16-16,0 0 0 0,0 0 448 0,-6 6 80 16,6-6 32-16,0 0 0 0,0 0-48 0,-8 8 0 15,8-8 0-15,0 0 0 0,0 0-272 0,0 0-64 16,0 0-16-16,0 0 0 0,0 0-160 0,0 0-48 15,0 0 0-15,0 0 0 0,0 0-288 0,0 0-64 16,13-7-16-16,-2 2 0 0,-1 1-112 0,2-2-32 16,-1-2 0-16,-1 3 0 0,-1-4-144 0,0 4-48 15,0-1 0-15,-9 6 0 0,10-6-144 0,-10 6 0 16,10-3 0-16,-10 3 0 0,0 0 0 0,0 0 0 16,7 10 0-16,-7-10 0 0,0 13 0 0,-1 1 0 0,-2 0 0 15,-2 1 0-15,-1-3 0 0,1-1 0 0,-2 2 0 0,1-4 0 16,-1 1 0-16,1-4 160 0,6-6-160 0,-8 9 160 15,8-9 48-15,-6 5 16 0,6-5 0 0,0 0 0 16,0 0-16-16,0 0 0 0,-2-11 0 16,2 2 0-16,2-4-80 0,2 2-128 0,1 1 176 0,0-3-176 15,1 0 144-15,1 3-144 0,0-1 0 0,1 4 144 16,-2 1-144-16,-6 6 0 0,0 0 0 0,0 0 128 16,0 0-128-16,0 0 160 0,0 0-160 0,0 0 160 15,0 0-160-15,0 0 160 0,0 9-160 0,-2 1 160 16,2-10-160-16,-9 6 128 0,3 1-128 0,6-7 128 15,-11 5-128-15,11-5 0 0,-7 1 144 0,7-1-144 16,0 0 0-16,-9-5 144 0,4 0-144 0,5 5 0 16,0 0 160-16,-3-8-160 0,3 8 128 0,2-13-128 15,-2 2 0-15,1 3 0 0,-1 8 0 0,0 0 0 16,0 0 0-16,0 0-176 0,0 0 16 0,0 0 0 16,0 0-2112-16,0 0-416 0,0 0-96 0</inkml:trace>
  <inkml:trace contextRef="#ctx0" brushRef="#br1" timeOffset="18538.82">26855 10272 19007 0,'0'0'832'0,"0"0"192"0,4-6-832 0,0-2-192 0,-4 8 0 0,5-7 0 16,-3-2 416-16,1 0 32 0,-1 0 16 0,-2 0 0 15,0-1 528-15,-2 1 96 0,-2-3 32 0,0 2 0 16,-1-2 0-16,-1-1 0 0,-1 4 0 0,-1-1 0 16,-4 1-384-16,-3-1-80 0,-4 5-16 0,-2-2 0 15,-5 3-352-15,-4 6-80 0,-3 3-16 0,-2 1 0 16,-3 6-192-16,0 0 144 0,-4 6-144 0,0 6 128 0,0-1-128 0,0 5 0 15,0 1 0-15,1 3 128 0,1 0 80 0,-1 0 16 16,1 2 0-16,5-1 0 0,7-2-96 0,5-7-128 16,5-5 176-16,5-3-176 0,3-2 320 0,8-1-64 15,2-13 0-15,0 0 0 0,9 5 64 0,5-2 0 16,3-6 0-16,6-1 0 0,5-6-64 0,3 1 0 16,1-3 0-16,1-2 0 0,-3-3-256 0,1 0 128 15,-5 2-128-15,0 3 0 0,-2-1 128 0,-1 6-128 16,-2 1 0-16,1 2 0 0,0 2 0 0,-2 0 0 15,-2 2 0-15,0 4 0 0,-1 6 0 0,1 4 0 16,-1 7 0-16,-2-1 160 0,-1 0-160 0,0 7 0 0,-3 2 144 16,-1 4-144-16,1 3 0 0,-6 3 0 0,-3 2 0 0,0 4 0 15,-1-2 0-15,-4 1 144 0,-2-2-144 16,-2 1 0-16,-4-3 448 0,0-2-32 0,-3-1 0 0,-1-2 0 16,-3-2 256-16,-1-1 48 0,-1-3 16 0,-3 2 0 15,-4-6-256-15,4 2-48 0,-2-4-16 0,0-1 0 16,3-1-224-16,-1-2-32 0,0-1-16 0,1-5 0 15,2-2-144-15,1-2 0 0,-1-3 144 0,2-3-144 16,2-3 0-16,2-3-192 0,-1-4 32 0,3-2 0 31,0-2-1632-31,1-3-320 0,0-2-64 0,6-3-9152 0,4-5-1824 0</inkml:trace>
  <inkml:trace contextRef="#ctx0" brushRef="#br1" timeOffset="19055.96">27328 10144 2751 0,'-19'7'256'0,"-1"2"-256"0,-1-2 0 0,2 3 0 15,1-1 5232-15,7 2 992 0,-3-1 208 0,4 3 32 16,2 1-5168-16,6 0-1040 0,0-5-256 0,6 2 0 16,4-2 384-16,4 0 0 0,5-2 16 0,3-1 0 15,3-2 192-15,3-3 48 0,2-4 0 0,2 1 0 16,-1-4 112-16,2-1 16 0,-1-3 16 0,2 0 0 15,0-5-224-15,0-2-48 0,-3-1-16 0,-1 0 0 16,-5 1-48-16,-2-1-16 0,0 0 0 0,-4 0 0 16,-3 0 160-16,-1-1 48 0,-4 0 0 0,-4 0 0 15,-2 1-128-15,-6 2-32 0,-1-2 0 0,-3 2 0 16,-3-1-112-16,-2 6-32 0,-1 2 0 0,-2 5 0 16,-1 5-192-16,-3 4-144 0,-4 8 192 0,-3 5-192 15,-2 5 0-15,-1 7 0 0,-1 5 0 0,-1 4 0 16,1 2 0-16,2 3 0 0,0-2 0 0,2 0 0 0,7-5 0 15,5-3 0-15,5-2-128 0,5-3 128 0,4-7 0 0,5-2 0 16,3-5 0-16,6-1-144 0,4-6 144 0,1-4-128 16,1-8 128-16,3 0-128 0,0-5-192 0,2 0-48 15,2-6 0-15,0-1 0 16,0-3-2640-16,-1-2-544 0,5-8-96 0,-6 5-32 0</inkml:trace>
  <inkml:trace contextRef="#ctx0" brushRef="#br1" timeOffset="19472.92">28099 9829 28559 0,'0'0'1264'0,"0"0"272"0,-2 11-1232 0,1 2-304 0,-2-1 0 0,2 7 0 15,-2 6 224-15,1-1-16 0,-1 4 0 0,-2 1 0 16,0 3 16-16,-1 2 0 0,-2 0 0 0,0-1 0 16,1 3 160-16,-1-2 16 0,-1 1 16 0,2-6 0 15,2-1 224-15,1-7 64 0,0-1 0 0,0-5 0 16,4-1 128-16,0-14 16 0,3 9 16 0,-3-9 0 16,0 0-240-16,0 0-48 0,14-2-16 0,1-1 0 15,-1-9-48-15,2-3-16 0,2-4 0 0,1-5 0 0,2-6-240 16,0 3-32-16,0-5-16 0,4 1 0 0,0 1-208 15,2-1 128-15,1 7-128 0,-1 1 0 0,-2 4 0 0,-1 5 0 16,-2 5 0-16,-2 4 0 0,-1 1 0 0,-2 8 0 16,-2 1 0-16,-3 9 0 0,0 5-128 0,-2 2 128 15,-2 3 0-15,-3 4 0 0,-2 0-192 0,-3 6 192 16,-3 8-192-16,1-3 192 0,-3-2-368 0,-1 0 48 16,1-3 0-16,2-2 0 15,-1-10-832-15,1-2-176 0,2-2-16 0,1-3-16 16,2 0-1744-16,2-8-352 0,-4-7-64 0,0 0 0 0</inkml:trace>
  <inkml:trace contextRef="#ctx0" brushRef="#br1" timeOffset="20093.4">29017 9920 21183 0,'0'0'1888'0,"0"0"-1504"16,0 0-384-16,0 0 0 0,2 12 1280 0,-2 0 176 15,0 0 32-15,0 4 16 0,0-1-720 0,0 5-144 0,0 1-16 0,0 2-16 16,0 1-16-16,1 3 0 0,0-2 0 0,0 8 0 16,-1 0-208-16,2-1-32 0,3 0-16 0,0-2 0 15,0-4-80-15,1-1-32 0,2-3 0 0,1-1 0 16,0-1 400-16,1-6 80 0,1 0 0 0,2-6 16 15,0 0 64-15,-1-5 16 0,4-3 0 0,-1-2 0 16,3-5-96-16,2-3-32 0,0-7 0 0,3-2 0 16,0-3-128-16,1-3-32 0,0-2 0 0,1-5 0 15,-3-2-256-15,1 0-64 0,-1-1-16 0,0 0 0 16,-2-1-176-16,-1 3 128 0,0 5-128 0,-1 3 128 16,-3 5-128-16,-1 2 0 0,-1 2 0 0,-2 5 0 15,-2-2-224-15,-1 8 32 0,-8 5 0 0,0 0 0 16,7-6-2000-16,-7 6-400 15,0 0-80-15</inkml:trace>
  <inkml:trace contextRef="#ctx0" brushRef="#br1" timeOffset="20557.51">30249 9890 21183 0,'0'0'1888'0,"0"0"-1504"16,0 0-384-16,0 0 0 0,2-8 1280 0,-2 8 192 15,2-8 48-15,-2 8 0 0,0-9-704 0,0 9-144 16,-4-7-32-16,-1 3 0 0,-1-2 64 0,-2 2 0 0,-2 3 0 0,-2 1 0 16,1 2-192-16,-3 2-16 0,-4 4-16 0,0-1 0 15,-1 5-128-15,0 2-32 0,-1 5 0 0,-2 2 0 16,-1 3-176-16,2 6-144 0,-1-1 192 0,3-1-192 15,1 4 208-15,2-7-64 0,3-1-16 0,4-2 0 16,4-4 96-16,1-2 16 0,4-3 0 0,7-6 0 16,1 1 80-16,5-3 32 0,2-2 0 0,3-6 0 15,1-3 80-15,2-1 16 0,0-3 0 0,2-1 0 16,-4-6-128-16,3 1-32 0,-1-2 0 0,-2 1 0 16,-2 0-144-16,-2 3-16 0,-1 5-128 0,-1 1 192 15,-3 3 0-15,-1 4 0 0,2 3 0 0,-2 5 0 16,-1 3 0-16,-2 4 0 0,-1 0 0 0,0 1 0 15,-1 3-192-15,0 4 0 0,0 0-192 0,-3-1 192 16,0 0-144-16,2 0 144 0,1-6 0 0,1-1-144 0,0-3-176 0,3-4-48 16,1-2 0-16,2-4 0 15,3-3-496-15,4-4-96 16,1-2-32-16,2-4 0 0,4-4-2560 0,-4-2-512 0</inkml:trace>
  <inkml:trace contextRef="#ctx0" brushRef="#br1" timeOffset="20927.41">30684 9817 11967 0,'0'0'1072'0,"0"0"-864"0,-5 6-208 0,1 6 0 16,0-3 3888-16,0 5 720 0,-1 2 160 0,0 3 32 16,0 0-3024-16,-1 4-608 0,-2 5-112 0,-1-2-32 15,0 0-144-15,0 0-48 0,0 1 0 0,2-5 0 16,2 4-320-16,0-5-64 0,1-3 0 0,0-4-16 16,3-2-224-16,2-1-32 0,3-5-16 0,-2 2 0 15,-2-8 208-15,0 0 32 0,12 0 16 0,-1-4 0 16,-1-1-64-16,2-5-16 0,0-1 0 0,1-3 0 15,1-3-16-15,0 1-16 0,-1-5 0 0,1-2 0 16,0-5-144-16,1 7-32 0,0-2 0 0,2 3 0 16,-2 2-128-16,-1 4 0 0,-2 2 0 0,-1 6 0 0,0-3 0 0,0 4 0 15,-4-1 0-15,-7 6 0 16,8-5-1024-16,-8 5-224 0,9-3-48 0,-9 3-10464 16,0 0-2080-16</inkml:trace>
  <inkml:trace contextRef="#ctx0" brushRef="#br1" timeOffset="21677.54">30816 9691 26079 0,'0'0'1152'0,"0"0"256"0,4-11-1136 0,1 1-272 16,1 1 0-16,0 4 0 0,-6 5 768 0,9-9 112 0,-1 4 16 15,-8 5 0-15,8-9 320 0,-8 9 64 0,0 0 0 0,9-4 16 16,-9 4-192-16,0 0-32 0,0 0-16 0,7 5 0 16,-7-5-336-16,0 0-64 0,4 13-16 0,-1 5 0 15,-6 3-128-15,2 6-48 0,-2 0 0 0,-1 6 0 16,1 4-144-16,-1 4-48 0,0 3 0 0,0 4 0 16,0-2-32-16,0 3-16 0,2 1 0 0,-4-4 0 15,0-1-80-15,1 0-16 0,0-4 0 0,0-5 0 16,-1-3 128-16,1-2 0 0,0-2 16 0,1-3 0 15,0 0-272-15,-1-4 0 0,2-3 128 0,0-2-128 16,-1-5 0-16,0-3 0 0,-1 0 0 0,5-9 0 16,0 0-432-16,0 0-80 0,0 0-32 15,-5-10 0-15,2-4-2080 0,2-5-432 0,0-3-80 0,2-1-12864 16</inkml:trace>
  <inkml:trace contextRef="#ctx0" brushRef="#br1" timeOffset="22008.09">31101 9968 28383 0,'0'0'1264'0,"0"0"256"0,2 12-1216 0,-1 1-304 16,-1 3 0-16,-1 7 0 0,0-1 880 0,-2 0 112 15,0 6 32-15,-3-2 0 0,0 2-112 0,-2-3-16 0,1 6 0 0,-1-6 0 16,3 3-320-16,1-4-80 0,2-2-16 0,2-4 0 15,2-2 16-15,2-3 0 0,1-2 0 0,3-4 0 16,-1-2 64-16,4 0 16 0,-1-4 0 0,1-2 0 16,1-6 16-16,0 1 16 0,2-3 0 0,0-1 0 15,0-5-16-15,3-3 0 0,1-1 0 0,-2-1 0 16,-2-3-224-16,-1-1-48 0,0-2-16 0,-2-1 0 16,-2 5-160-16,0 0-16 0,0-2-128 0,-2 3 192 15,0 4-192-15,-2 0 144 0,0 2-144 0,0 3 128 16,-1 0-128-16,0 3 0 0,-1-3 0 0,1 0 0 31,-1 0-560-31,-2 0 16 0,-2 0 0 0,1 3 0 0,0-2-2224 16,-3 2-448-16,-2-3-96 0,0 1-16 0</inkml:trace>
  <inkml:trace contextRef="#ctx0" brushRef="#br1" timeOffset="22427.3">31481 9975 30399 0,'3'12'1344'0,"3"-4"288"0,2-3-1312 0,6 0-320 16,3 4 0-16,2 0 0 0,1 0 864 0,2-5 96 15,1-3 32-15,0-1 0 0,-2-3-688 0,1 0-144 16,1-6-32-16,0 1 0 0,-4-3 96 0,0 1 16 0,-1-2 0 0,-2-2 0 15,-2 0 160-15,-1 0 48 0,-2 3 0 0,1-6 0 16,-2 2 16-16,-4 1 16 0,-3 3 0 16,1-2 0-16,-2 0-32 0,-2 2-16 0,-2-3 0 0,-3-2 0 15,-2 2-16-15,1 0 0 0,-2 7 0 0,-1-3 0 16,-1 3-160-16,0 5-48 0,0-1 0 0,0 3 0 16,-1 3-208-16,-1 1 144 0,-6 6-144 0,0 1 128 15,-1 4-128-15,0 5 0 0,-1 1 0 0,-1 6-176 16,1 2 176-16,1 2 0 0,-1 2 0 0,4 0-128 15,1 1 128-15,2-4 0 0,3-2 0 0,4 0 0 16,3-6 0-16,5-2 0 0,1-1 0 0,5-3-128 16,3-1 0-16,3-6 0 0,4 1 0 0,1-6 0 15,0 0-256 1,3-4-64-16,2-2 0 0,2-1 0 0,-1 0-1696 0,0-6-352 16,1 0-64-16,-6 3 0 0</inkml:trace>
  <inkml:trace contextRef="#ctx0" brushRef="#br1" timeOffset="26962.04">24281 12678 7359 0,'0'0'320'0,"0"0"80"0,-5-14-400 0,1 3 0 0,2 3 0 0,-5-2 0 16,1 4 3552-16,1-4 624 0,-3 2 128 0,1-2 32 16,-4 1-2784-16,1-4-544 0,-6-1-112 0,-1 3-32 15,-2-1 176-15,0 1 48 0,-1 2 0 0,-1 3 0 0,0 2-384 0,-1 4-80 16,-1 6-16-16,0 2 0 0,2 4-208 0,0 5-32 16,0 3-16-16,2 5 0 0,0 4-352 0,1 1 144 15,3-1-144-15,1 3 0 0,0 0 128 0,3-3-128 16,4 1 0-16,2-1 0 0,0-4 0 0,5-3 0 15,4-4 0-15,2-4 0 0,1-2 0 0,6-4 0 16,2 0 128-16,6-7-128 0,2-4 176 0,3-3-32 16,2-2 0-16,5-8 0 0,2-3 32 0,3-7 0 15,-5-2 0-15,2-5 0 0,-3-1-176 0,-3-3 160 16,-3-1-160-16,-2-4 160 0,-4-5-160 0,-2 1 0 16,-3 0 144-16,-1-4-144 0,-3-1 0 0,-3-1 128 0,0-2-128 15,-2 1 0-15,-2-1 128 0,4 7-128 0,-2 4 128 0,-2 6-128 16,-1 7 0-16,-1 6 0 0,1 7 0 0,-1 7 0 15,0 0 0-15,-2 10 0 0,0 0 0 0,0 0 0 16,0 0 0-16,-7 18 0 0,0 3 0 0,-2 8 0 16,-2 5 0-16,1 4 0 0,0 0 0 0,1 5 0 15,0 3 0-15,-2 2-160 0,2-1 160 0,-1 1 0 16,1 2-304-16,3-4 48 0,-3 1 16 0,5-5 0 31,-1-2-144-31,1-7-16 0,-1-2-16 0,1-3 0 16,2-6-1184-16,2-3-256 0,1-3-32 0</inkml:trace>
  <inkml:trace contextRef="#ctx0" brushRef="#br1" timeOffset="27190.35">24581 12413 33167 0,'-9'10'2944'0,"0"5"-2352"16,-1 4-464-16,1 8-128 0,0 2 336 0,0 3 48 16,-1 1 16-16,1 1 0 0,2 1-400 0,0 0 0 15,0-1 0-15,2-2-176 0,0-3-32 0,1 1-16 16,2-6 0-16,1-3 0 16,1 0-752-16,0-9-160 0,1 0-16 0,-1-12-8080 15,0 0-1616-15</inkml:trace>
  <inkml:trace contextRef="#ctx0" brushRef="#br1" timeOffset="27496.05">24760 12415 19343 0,'0'0'1728'0,"-6"13"-1392"0,0-4-336 0,-1 5 0 15,1 2 1248-15,-2 5 176 0,-1 8 48 0,0-1 0 16,0 2-960-16,2 2-176 0,-1-1-32 0,-2 0-16 15,0 0 80-15,-2-4 16 0,2 1 0 0,1-4 0 16,0 0-16-16,4-5 0 0,2-1 0 0,3-7 0 16,2-1 320-16,-2-10 64 0,0 0 16 0,12 2 0 15,0-5 64-15,2-7 0 0,2 0 16 0,3-8 0 16,2-7-160-16,1-2-48 0,-4-6 0 0,2-2 0 16,2 0-352-16,-1-1-80 0,1 1-16 0,1 3 0 0,1 5-192 0,1 1 0 15,1 3 0-15,0 4 0 0,0 2 0 0,-2 6 0 16,3 2 0-16,-3 7-160 15,0 4-208-15,-1 2-32 0,-7 7-16 0,-2-1-10288 16,-6 5-2064-16</inkml:trace>
  <inkml:trace contextRef="#ctx0" brushRef="#br1" timeOffset="27828.47">25340 12713 28559 0,'0'11'2544'0,"2"2"-2032"0,1-1-512 0,2 0 0 16,1-1 2080-16,3 2 320 0,1-3 64 0,4-2 16 15,2-3-1648-15,1-5-336 0,4-3-64 0,0-3-16 16,4-3-128-16,0-5-32 0,0-1 0 0,3-3 0 16,2-1-256-16,-2-1 0 0,-4-2 128 0,-1 1-128 15,-4-4 0-15,-3 2-256 0,-7 3 64 0,-3 2 0 16,-3 1-80-16,-4 4-16 0,-7 4 0 0,-1 1 0 15,-3 5 288-15,-5 3-128 0,-5 1 128 0,-1 4 0 16,-2 8 0-16,0 1-128 0,-1 2 128 0,0 3 0 16,1 0 0-16,3 4 0 0,-1 1 0 0,4-1 0 15,-1 3-144-15,4-1 144 0,1-3 0 0,3-3-144 16,3 0-48-16,4-4-16 0,1-4 0 0,4-11 0 16,0 0-1328-16,0 0-272 15,0 0-48-15,12 4-16 0,1-4-688 0,2-6-144 0</inkml:trace>
  <inkml:trace contextRef="#ctx0" brushRef="#br1" timeOffset="28112.75">26096 12574 24879 0,'0'0'2208'0,"0"0"-1760"15,0 0-448-15,0 0 0 0,0 0 1552 0,0 0 240 16,0 0 32-16,0 0 16 0,0 0-944 0,0 0-176 15,-11 5-32-15,-2 5-16 0,0 1-384 0,-2 2-80 0,-1 4-16 0,-1 1 0 16,2 2-192-16,1 2 0 0,1 2 0 0,2-2 0 16,0-3 0-16,4-2 0 0,0 1 0 0,6 0 0 15,-1-7 0-15,2-11 0 0,2 9 0 0,-2-9 0 16,10 5 0-16,3-1 0 0,-1-6 128 0,2-5-128 16,1-2 0-16,3-3 176 0,1-4-176 0,0-1 160 15,0-2-304-15,1 1-64 0,2 0-16 0,-2 0 0 31,-1-1-672-31,1-2-144 0,0-4-32 0,0 2-8416 0,-1 1-1696 0</inkml:trace>
  <inkml:trace contextRef="#ctx0" brushRef="#br1" timeOffset="28312.76">26518 11932 2751 0,'13'-20'256'0,"1"0"-256"0,-3-2 0 0,5 7 0 16,-5 1 4096-16,-2 1 768 0,0 8 144 0,-9 5 48 15,0 0-3024-15,0 0-608 0,0 0-112 0,5 16-32 0,-5 5-320 0,-4 2-64 16,-4 5 0-16,-2 6-16 0,-2 5-352 0,-4 5-64 15,-1 4-16-15,-1 3 0 0,0 2-64 0,-1 2-32 16,-1 1 0-16,0 2 0 0,3 2-176 0,0-2-48 16,2 1 0-16,1-5 0 0,1-5-128 0,3-7-256 15,1-5 64-15,2-6 16 16,4-4-496-16,0-7-96 0,-2-4-32 0,4-7 0 16,1-9-1792-16,0 0-352 0</inkml:trace>
  <inkml:trace contextRef="#ctx0" brushRef="#br1" timeOffset="28495">26321 12396 5519 0,'0'0'496'0,"0"0"-496"0,0 0 0 0,7 9 0 16,0-1 6272-16,3-3 1152 0,3 0 224 0,1 0 48 16,1-5-5584-16,4-1-1136 0,3-4-208 0,2-1-64 15,3 1-368-15,1-5-80 0,1 1 0 0,2-2-16 31,-2 2-752-31,0-2-160 0,-1-2-32 0,-1 5 0 16,-2-1-2112-16,-1 3-448 0,-3 0-64 0,-4-1-32 0</inkml:trace>
  <inkml:trace contextRef="#ctx0" brushRef="#br1" timeOffset="28749.06">27000 12307 17503 0,'0'0'768'0,"0"0"176"0,-9 9-752 0,0 2-192 0,2 5 0 0,-2 2 0 0,-2 2 3328 0,0 4 624 16,-2 3 128-16,-1-2 16 0,-2 3-2704 0,-2 3-560 16,-2 0-96-16,-1 2-32 0,0 0-256 0,2 1-64 15,0-5-16-15,2-5 0 0,2-2-192 0,3-3-48 16,6-3 0-16,3-2 0 0,5-5-128 0,3-1 0 16,4-6 0-16,5-2 128 0,0 0-128 0,5-9 0 15,4-1 0-15,1-6 0 16,-1-5-576-16,1-3-64 0,1-1 0 0,1 2 0 15,-2-1-2432-15,-3-1-480 0,1 1-96 0,-2 1-32 16,-1 4 1360-16,1 5 272 0,-4 0 48 0,-1 2-5392 0</inkml:trace>
  <inkml:trace contextRef="#ctx0" brushRef="#br1" timeOffset="29216.05">27158 12414 3679 0,'0'0'320'0,"0"0"-320"0,0 0 0 0,-6 10 0 15,0 3 4256-15,2 1 784 0,-1 2 144 0,0 2 48 16,0-3-3376-16,0 3-656 0,0 1-144 0,-1-1-32 16,3-1-96-16,0-2-32 0,1-1 0 0,-1 1 0 15,2 0-416-15,0 1-96 0,1-4 0 0,1 0-16 16,0 0-48-16,3 1-16 0,1-4 0 0,2 2 0 16,-1-4 16-16,3 2 16 0,1-5 0 0,1-2 0 0,3-2 112 0,2-1 0 15,0 0 16-15,2-5 0 16,1 0-176-16,-1 0-32 0,0-4-16 0,-4-1 0 0,0-1 96 0,0 0 32 15,0-2 0-15,-3-2 0 0,-1-2-208 0,-2 1-32 16,-3 1-128-16,-1-2 192 0,-2-1-64 0,-2 2 0 16,-2 2-128-16,-2 3 192 0,3 3-48 0,-2-2-16 15,1 4 0-15,0-2 0 0,2 9-128 0,0 0 0 16,0-8 0-16,2-1 128 0,-1 3-128 0,-1 6 0 16,0 0 0-16,5-6 0 0,0-2-176 0,-5 8 176 15,10-6-128-15,0 4 128 0,-10 2 0 0,14-1-128 16,-1 0 128-16,0 1 0 0,-1 4 0 0,0-2-160 15,3 3 160-15,0 3 0 0,1-3 0 0,-1 5 0 16,0 0 0-16,0 3 0 0,1-3 0 0,0 7 144 0,-2 4-144 16,0 2 192-16,-1-1-192 0,-2 6 0 0,-2 0 0 0,-1 2 0 15,0-3 160-15,-3 0-160 0,0-2 192 0,-2 1-192 16,-1-5 208-16,3-2-64 0,-1-2-16 0,-1-3 0 16,1-5-128-16,3 0 0 0,-7-9 144 0,0 0-144 31,9 3-944-31,-9-3-256 0,10-6-48 0,-1-4-9568 0,-3-2-1920 0</inkml:trace>
  <inkml:trace contextRef="#ctx0" brushRef="#br1" timeOffset="29395.53">27215 12030 28559 0,'-18'-1'1264'0,"9"0"272"0,9 1-1232 0,0 0-304 0,-4-7 0 0,4 7 0 0,0 0 3520 0,12-2 640 15,-2-2 128-15,4-1 16 0,-1-4-3440 0,2-3-688 16,3 2-176-16,-1-2 0 16,1-5-1552-16,0 0-352 0,1 1-64 0,-1-3-15648 15</inkml:trace>
  <inkml:trace contextRef="#ctx0" brushRef="#br1" timeOffset="29763.23">28190 12230 31839 0,'0'0'1408'0,"0"0"304"0,0 0-1376 0,11 1-336 0,7 0 0 0,4 0 0 16,3 1 336-16,7-1 0 0,5 0 0 0,1-1 0 15,0-1 176-15,3-2 16 0,2 1 16 0,3-2 0 0,2-1-288 16,0 1-48-16,0 3-16 0,2 0 0 0,0-2-192 0,-8-1-256 15,-4 2 48-15,-7-1 16 16,-5 3-2224-16,-7 0-432 0,-5 0-96 0,-14 0-9664 16</inkml:trace>
  <inkml:trace contextRef="#ctx0" brushRef="#br1" timeOffset="29947.17">28411 12368 24879 0,'0'0'2208'0,"0"0"-1760"16,11 8-448-16,5-6 0 0,3 1 2736 0,5-1 464 16,4 2 80-16,7-1 32 0,7-3-2448 0,5-3-480 0,5-2-112 0,4-1-16 15,8-4 112-15,-2 1 16 0,-1-4 0 0,-2 0 0 16,-5 2-384-16,-1-2 0 0,-4-3 0 0,-4 0-192 31,-6 2-2160-31,-2 3-432 0,-2-3-96 0</inkml:trace>
  <inkml:trace contextRef="#ctx0" brushRef="#br1" timeOffset="31029.88">26162 13602 19343 0,'0'0'1728'0,"0"0"-1392"0,0 0-336 0,0 0 0 16,-10-1 1472-16,10 1 208 0,-8-1 48 0,0 1 16 15,1-1-496-15,-3-1-96 0,0 0-32 0,0 2 0 0,-3-2-32 0,-1 1 0 16,-2 0 0-16,-5 5 0 0,1 1-480 0,-3 6-96 16,0 2-32-16,-1 5 0 0,0 1-288 0,1 4-48 15,0 0-16-15,1 5 0 0,2-3-128 0,2 3 0 16,2-1 0-16,3 2 0 0,0 1 0 0,8-4 0 16,4-1 0-16,4 1 0 0,3-5-128 0,5-2 128 15,2-3 0-15,4-1 0 0,0-5-192 0,4-1 16 16,0-5 16-16,6-4 0 15,2-4-1008-15,4-6-208 0,2 1-32 0,1-6-12720 0</inkml:trace>
  <inkml:trace contextRef="#ctx0" brushRef="#br1" timeOffset="31297.67">26606 13649 22111 0,'0'0'1968'0,"-4"-5"-1584"0,-1-2-384 0,5 7 0 16,-8-7 768-16,1 4 64 0,-1 0 0 0,1 4 16 15,-4 4-432-15,1 2-96 0,-3 4 0 0,-1 3-16 16,-2 6 80-16,1 2 0 0,-3 5 16 0,1-1 0 16,2 5-32-16,2-4-16 0,5 1 0 0,2-4 0 15,4-1-352-15,2-3 144 0,4-7-144 0,2-2 0 16,4-2 384-16,3-3-48 0,3-4 0 0,2-4 0 16,1 0 432-16,3-6 64 0,2-1 32 0,0-5 0 15,0-1-256-15,2-3-48 0,-1-1-16 0,1-1 0 16,-5 0-160-16,-2-2-16 0,-3 0-16 0,-5 3 0 15,-5 0-32-15,-3-1 0 0,-7 0 0 0,-4 0 0 16,-3 0 256-16,-5 1 32 0,-4 0 16 0,3 5 0 16,-1 3-400-16,0 7-80 0,0 1-16 0,2 3 0 15,-1 1-640-15,2 2-128 0,-2 3-16 0,3 5-16 16,2-3-2416-16,0 3-496 0</inkml:trace>
  <inkml:trace contextRef="#ctx0" brushRef="#br1" timeOffset="31580.87">26926 13494 37199 0,'-9'23'1648'0,"4"-4"336"0,-1 5-1584 0,-2 6-400 16,1-1 0-16,-4 4 0 0,0 1 0 0,0-1-320 0,-2-1 48 0,1-4 16 16,1 0 256-16,2-8 0 15,3-2 128-15,1-1-128 0,1-2 192 0,3-5-48 0,1-10-16 0,0 0 0 16,6 10 96-16,-6-10 16 0,10-1 0 0,0-7 0 15,0-1 144-15,2-6 16 0,1-3 16 0,1-3 0 16,-2-6-160-16,2 2-48 0,0-5 0 0,2 3 0 16,0-5-32-16,3 8-16 0,5 1 0 0,-2 2 0 15,-2 2-32-15,2 0 0 0,1 4 0 0,1 6 0 16,-1 0-128-16,2 5 0 0,2 3 0 0,-2 1 0 31,-2 5-1056-31,-3 5-192 0,-3-2-32 0,-2 3-10128 0,3 0-2032 0</inkml:trace>
  <inkml:trace contextRef="#ctx0" brushRef="#br1" timeOffset="31964.32">27746 13593 34847 0,'-10'-10'1536'0,"10"10"320"0,-5-7-1472 0,5 7-384 16,0 0 0-16,0 0 0 15,0 0-368-15,0 0-144 0,0 0-16 0,0 0-16 0,-9 10 368 0,1 5 176 16,1 3-160-16,-2 5 160 0,-3 1 0 0,1 3 0 16,-2 1 0-16,-2 3 0 0,2 1 0 0,-1-1 0 0,0 0 0 0,3 0 0 15,-3-6 192-15,4-2 64 0,0-2 32 0,1-10 0 16,1 2 384-16,3-7 80 0,5-6 16 0,0 0 0 15,0 0 96-15,0 0 32 0,6-15 0 0,4-4 0 16,2-5-320-16,4-4-48 0,2-3-16 0,3-2 0 16,0-3-224-16,5 1-48 0,0 1-16 0,3 2 0 15,1 4-224-15,-1 0-160 0,-1 2 32 0,-1 5 0 16,-4 3 128-16,-3 4-128 0,-4 0 128 0,0 6-128 16,-1 2-128-16,-1 4 0 0,-3 2-16 0,-11 0 0 31,12 1-1904-31,-12-1-384 0,0 0-80 0,7 7-16 0</inkml:trace>
  <inkml:trace contextRef="#ctx0" brushRef="#br1" timeOffset="32348.85">28288 13804 21183 0,'0'0'1888'0,"0"0"-1504"16,-4 8-384-16,4-8 0 0,0 0 3008 0,0 0 512 16,10 9 128-16,3-4 0 0,-1-4-2816 0,2-2-560 15,3-1-112-15,2-6-32 0,0-1 176 0,1-4 16 0,-1-1 16 0,-1 0 0 16,-3-1-144-16,-1-1-48 0,-2-2 0 0,-3 1 0 15,-4 1-144-15,-3 0 128 0,-2 2-128 0,-3 4 128 16,-4-2 64-16,-3 5 16 0,-3 1 0 0,-4 6 0 16,-2 2-64-16,-6 9-16 0,-1 5 0 0,-4 2 0 15,-1 4-128-15,0 6 0 0,3-3 0 0,3 7 0 16,4 2 0-16,4-1 0 0,0-1 0 0,7-3 0 16,4 2 0-16,6-6 0 0,6-1 0 0,5-5 0 15,5-5-416-15,4-2 32 0,9-2 16 0,4-6 0 31,5-6-1488-31,2-5-320 0,0-3-48 0</inkml:trace>
  <inkml:trace contextRef="#ctx0" brushRef="#br1" timeOffset="32817.09">29327 13480 28559 0,'-17'4'1264'0,"4"0"272"0,-1 4-1232 0,-3 1-304 0,-2-1 0 0,-1 4 0 15,-3 2 256-15,-1 2-16 0,-3 3 0 0,-2-1 0 16,-1 0-64-16,-1 1-16 0,-1 1 0 0,-1-1 0 16,-1-1-160-16,2 0 160 0,2-3-160 0,4-3 160 15,3-3-160-15,8 0 0 0,6-4 0 0,9-5 0 16,0 0 0-16,9 1 0 0,4 0-144 0,5-1 144 16,4 1-288-16,5-2 48 0,2 0 16 0,2 1 0 15,-3 0 224-15,5 2-144 0,1 1 144 0,0 3-128 16,0 1 128-16,-3 0 0 0,-3 3 0 0,-2 4 0 15,-5-2 272-15,-4 3 96 0,-6-1 16 0,-6 3 0 16,-6 2 256-16,-5 0 64 0,-6 2 16 0,-6 4 0 16,-7-4-128-16,-4 2-16 0,-3 1-16 0,-4 2 0 0,0-3-64 15,-1-4-16-15,0-5 0 0,0-2 0 0,0-3-480 16,4-1 0-16,1-12 0 0,4-2 0 16,3-5-1696-16,5-1-336 0,3-6-64 0,8-6-12048 15</inkml:trace>
  <inkml:trace contextRef="#ctx0" brushRef="#br1" timeOffset="33299.37">29790 13726 29423 0,'-10'16'1296'0,"6"-3"288"0,-4 3-1264 0,1 3-320 0,-2 7 0 0,-1 3 0 16,-3 4 0-16,-1 2 0 0,-2 3 0 0,-2 2 0 15,-1 7 336-15,-2 0-32 0,0 2-16 0,0-2 0 16,0-7-160-16,3 2-128 0,1-2 192 0,0-8-192 15,1-5 336-15,4-6-32 0,0-3-16 0,3-4 0 16,4-6 272-16,5-8 48 0,0 0 16 0,0 0 0 16,5-12 144-16,6-11 48 0,-1-6 0 0,2-6 0 15,4-3-368-15,1-9-80 0,0-5-16 0,3-3 0 16,1-1-352-16,0 2 0 0,1-2 0 0,1 3 0 0,1 0 0 16,1 8 0-16,1 8 0 0,3 8 0 0,2 1 0 0,-1 6 144 15,1-2-144-15,-4 11 0 0,0 4 256 0,-1 7-48 16,-2 0-16-16,-5 5 0 0,-6 6-320 0,-3 2-80 15,-6 7-16-15,-3 2 0 0,-5 5-112 0,-6 0-32 16,-5 5 0-16,-6 2 0 16,-3-4-288-16,-5 1-64 0,-4-4-16 0,1-1 0 15,3-6-160-15,2-8-16 0,3-3-16 0,1-4 0 16,3-4-432-16,2-7-96 0,1-3-16 0</inkml:trace>
  <inkml:trace contextRef="#ctx0" brushRef="#br1" timeOffset="34366.99">30368 13558 21183 0,'0'0'944'0,"-2"9"192"0,-6 0-912 0,2-2-224 0,0 5 0 0,-3 2 0 15,-3-2 2976-15,1 4 544 0,-1 3 128 0,0-1 0 16,-1-1-2784-16,-2 2-560 0,1 2-112 0,2-1-32 0,2 0-160 0,4-1 128 16,2-1-128-16,4-1 128 0,4-2-128 0,3-5 0 15,5-1-192-15,3-4 192 0,4-2-144 0,3-5 144 16,2-1 0-16,5-5 0 0,2-1 0 0,0-2 0 15,0-2 160-15,-2-2-32 0,-2-2 96 0,-4 1 32 16,-4-1 0-16,-4 2 0 0,-4-2 464 0,-3 2 112 16,-4 2 0-16,-4 1 16 0,-4 3 0 0,-4 0 0 15,-3 0 0-15,-4 0 0 0,-4 3-368 0,-5-1-80 16,-4 4-16-16,-4 0 0 0,1-1-384 0,1 0 0 16,1 2 0-16,3-2 0 0,3 2 0 0,4-1 0 15,3-5 0-15,5 2 0 16,5 1-288-16,4-4-144 0,4 0-16 0,4-5-16 15,6 0-32-15,4-1 0 0,4-3 0 0,5 0 0 0,4 1 368 0,4 0 128 0,3 2 0 0,1-2-144 16,-2-1 144-16,0 3 0 0,-1 1 0 0,-2 4 0 16,1 1 208-16,-1 5-16 0,-2-2-16 0,-3 5 0 15,-4 1-176-15,-2 2 160 0,-3 5-160 0,-4-1 160 16,-3 5-160-16,-4 3 0 0,-5 0 0 0,-2 5 0 16,-2 4 0-16,-3 1 0 0,-5 3 176 0,-2-1-176 15,-1 4 0-15,2-6 128 0,0-3-128 0,0-4 0 16,2-1 0-16,2-4 128 0,4-5-128 0,3-7 0 15,0 0 144-15,0 0-144 0,9-7 128 0,3-4-128 16,2-6 0-16,2-2 0 0,3-2 128 0,3-5-128 16,1 1 0-16,1 2 0 0,0 1 144 0,1 2-144 15,1 2 0-15,-5 6 0 0,2 0 0 0,-2 7 0 16,-4 2 0-16,0 6 0 0,-3 1 0 0,-3 6 0 16,0-1 0-16,-4 6 0 0,0 3 0 0,-4 1 0 15,0 1 0-15,1 1 0 0,0-2 0 0,-1 0 0 0,1-4 0 0,1-2 0 16,2-4 0-16,1-2 0 0,4-5 0 0,-2-5 0 15,4-3 0-15,3-3 0 0,0-4 0 0,2-3 0 16,2-7 0-16,0 1 0 0,1-5 0 0,1 2 0 16,-1-4 128-16,-2-1-128 0,-1 0 0 0,-1-3 128 15,-3 1-128-15,0 4 0 0,-2 0 0 0,-2 4 0 16,-3 1 0-16,-2 5 0 0,-1 4-128 0,1 4 0 16,-5 5 0-16,-1 5 0 0,0 0 128 0,0 0-160 15,0 0 160-15,-5 12-160 0,-3 0 16 0,-1 6 0 16,-2 0 0-16,-2 2 0 0,-2 3-48 0,0 0-16 15,1 2 0-15,-3 3 0 0,0-1 80 0,2 0 128 0,0-6-208 16,4 0 80-16,0-2 128 0,5-3 0 16,1 0 0-16,4-2-128 0,1-3 128 0,0-11 0 0,6 6 0 0,3-1 128 15,0-2-128-15,5-4 0 0,0-3 128 0,4-3-128 16,2-5 224-16,5-2-32 0,-1-3 0 0,2-3 0 16,-1-2-192-16,1-2 176 0,-1-4-176 0,-1-1 160 15,-2-3-160-15,-2-2 192 0,-2-2-192 0,-1-4 192 16,-1-4 64-16,-2-3 32 0,-1-5 0 0,-2-1 0 15,-1-3 96-15,-1 0 32 0,-1 1 0 0,-3 1 0 16,-1-1 32-16,1 5 16 0,-4 5 0 0,2 7 0 16,-1 5-176-16,0 7-32 0,-2 8-16 0,0 7 0 15,-2 3-240-15,2 8 0 0,0 0 0 0,-5 16 0 16,-1 4-224-16,1 10 64 0,-3 8 16 0,1 4 0 0,-1 3 144 16,0 8-128-16,2 5 128 0,0 8-128 15,-1 2 128-15,3 1-208 0,1 5 80 0,0-8 128 16,-1-1-1168-16,-1-7-112 0,3-1-32 0,-2-5 0 15,-3-3-1952-15,1-6-400 0</inkml:trace>
  <inkml:trace contextRef="#ctx0" brushRef="#br1" timeOffset="35033.96">26527 14821 32255 0,'0'0'1424'0,"0"0"304"0,0 0-1392 0,0 0-336 16,0 0 0-16,6 9 0 0,0 1 832 0,5-3 80 15,0-2 32-15,2 1 0 0,5-2-688 0,4-3-128 16,0-1-128-16,8-1 192 0,1-3-32 0,5-1 0 16,1 1 0-16,0-1 0 0,-2-5 96 0,3 2 32 15,-1-3 0-15,3 1 0 0,-1-5 32 0,1-1 0 16,-1 1 0-16,0 0 0 0,1-3-128 0,-3 0-32 15,-3 2 0-15,-4 0 0 0,-7 1-160 0,-2 0 160 0,-6 0-160 16,-2 2 160-16,-7 2 160 0,-2-2 48 0,-5 1 0 0,-3 5 0 16,-1-5 16-16,-8 3 0 0,-2 1 0 0,-3 4 0 15,-2 4-112-15,-3 4-16 0,-5 3 0 0,0 3 0 16,4 4-256-16,-3 4 0 0,-2 4 0 0,-1 6 0 16,1 2 0-16,1 6-256 0,0 4 64 0,0 1 0 15,3-1 192-15,1 3-176 0,3-1 176 0,6 1-160 16,0 1 160-16,5-5-160 0,2-4 160 0,6-3-160 15,3-5 32-15,4 1 0 0,4-8 0 0,3-4 0 16,2-4-80-16,4-3-16 0,3-3 0 0,4-3 0 16,2-6-32-16,3-2 0 0,2-1 0 0,2-3 0 15,2-1-2656 1,2-2-544-16</inkml:trace>
  <inkml:trace contextRef="#ctx0" brushRef="#br1" timeOffset="35288.22">27782 15156 13823 0,'-8'12'1216'0,"-1"-4"-960"15,-2-2-256-15,1-2 0 0,-1 0 6592 0,11-4 1264 16,-9 8 256-16,9-8 48 0,0 0-6608 0,0 0-1312 16,-6 5-240-16,6-5 0 15,0 0-448-15,0 0 0 0,0 0 16 0,0 0 0 16,-4-9-2000-16,3 1-416 0,0 3-80 0</inkml:trace>
  <inkml:trace contextRef="#ctx0" brushRef="#br1" timeOffset="35819.72">28468 14783 18431 0,'0'0'816'0,"-5"-5"160"0,0 1-784 0,1-2-192 16,0-2 0-16,4 8 0 0,0 0 4928 0,0 0 960 16,0 0 176-16,0 0 32 0,-1 13-4864 0,1 2-976 0,0 3-256 0,0 4 0 15,0 4 0-15,0 5 0 0,1 3 0 0,-1 4 0 16,0 0 0-16,2 6 0 0,-2-2 0 0,2 2 0 16,-2-2 0-16,0-3 0 0,0 0-176 0,1-8 176 15,2-1-176-15,1-8 176 0,-2-1-208 0,2-3 80 16,-3-3 128-16,4-4 176 0,-5-11-48 0,0 0 0 15,12 0 368-15,-1-7 64 0,1-3 16 0,-1-7 0 16,1-5-128-16,2-4 0 0,-2-6-16 0,5-2 0 16,-3-5-224-16,-1 3-32 0,-1-3-16 0,1 4 0 15,0-1-160-15,-1 5-256 0,-1 3 64 0,0-2 16 32,0 9-336-32,0 0-80 0,-2 4-16 0,-2 1 0 0,1 1-1312 0,-2 4-256 15,-1 3-48-15,-5 8-14016 0</inkml:trace>
  <inkml:trace contextRef="#ctx0" brushRef="#br1" timeOffset="36183.29">28921 15008 23951 0,'0'12'2128'0,"2"-2"-1696"16,2 3-432-16,5-6 0 0,0 2 2112 0,5-5 352 15,1-2 64-15,3 0 16 0,2-4-1584 0,4-3-304 16,4-6-64-16,3-4-16 0,2-4 64 0,1-2 0 16,0 1 0-16,3 0 0 0,3 0-304 0,-3 1-48 0,-4-3-16 0,-2-3 0 15,-3 2 112-15,-3 6 32 0,-6-4 0 0,-4 5 0 16,-4 1 80-16,-6 2 16 0,-2 1 0 0,-4 1 0 16,-6 3-64-16,-3 3 0 0,-4 4 0 0,-4 4 0 15,-5 2-192-15,-6 1-64 0,-5 5 0 0,-2 2 0 16,-1 4-192-16,2 2 0 0,-2 4-144 0,1-1 144 15,2 1-208-15,4 3 48 0,3-3 16 0,4 1 0 16,3 0-96-16,3-2-16 0,4-2 0 0,6-2 0 16,4-2-32-16,3-2-16 0,2-2 0 0,3-1 0 31,2-2-176-31,6-1-32 0,2-7-16 0,6-1 0 0,3-1-880 0,2-2-192 16,2-6-16-16,7 3-14256 0</inkml:trace>
  <inkml:trace contextRef="#ctx0" brushRef="#br1" timeOffset="36668.06">30102 14727 20271 0,'0'0'896'0,"0"0"192"0,0 0-880 0,0 0-208 0,0 0 0 0,0 0 0 16,-11-2 2400-16,1-1 432 0,-1 2 96 0,-1 1 16 16,-2 1-1600-16,-3 2-304 0,-4-2-64 0,-2 7-16 15,-2 2-288-15,-3 3-64 0,-3 2-16 0,1 3 0 16,1 2-400-16,1 3-64 0,0 5-128 0,2-2 176 16,3 4-176-16,3 0 128 0,4-1-128 0,2 3 128 15,5 0-128-15,2-5 0 0,4-2 0 0,3-3 0 16,3-5 192-16,5 1 0 0,5-4 0 0,4-4 0 15,5-2 48-15,7-4 16 0,2-3 0 0,6 0 0 0,5-3-128 0,1-4-128 16,-1-6 176-16,-3 1-176 0,-1-2 0 16,0-2-176-16,-1-3 0 0,-1-1 0 15,-2 0-1584-15,-1-2-320 0,-2 0-64 16,-1-2-7920-16,-4 3-1584 0</inkml:trace>
  <inkml:trace contextRef="#ctx0" brushRef="#br1" timeOffset="36886.16">30599 14023 35247 0,'0'0'1552'0,"0"0"336"0,0 0-1504 0,-7 9-384 16,3 2 0-16,-1 6 0 0,-2 5 240 0,-1 6-32 0,0 1 0 16,-2 6 0-16,-1 2 400 0,-1 8 80 0,-2-2 16 0,0 5 0 15,0 2-224-15,0 1-32 0,-1 2-16 0,1 5 0 16,1 2-432-16,1 1 128 0,-1-5-128 0,3-2 0 31,1-7-384-31,1-2-176 0,3-4-16 0,1-5-16 16,2-6-1520-16,2-4-288 0,-4-5-64 0,2-9-11984 0</inkml:trace>
  <inkml:trace contextRef="#ctx0" brushRef="#br1" timeOffset="37302.13">30033 14787 21183 0,'0'0'1888'0,"0"0"-1504"0,0 0-384 0,13-6 0 0,4 2 3584 0,5-3 640 15,3-3 128-15,7 1 16 0,5-5-3536 0,5-1-832 16,6 0 0-16,4-4 0 0,6-3 0 0,-2-3 0 16,-3 1 0-16,-2 2 0 0,-5 2-192 0,-5 2-64 15,-1 1 0-15,-3 2 0 0,-2 5 256 0,-4 4-176 16,-4 3 176-16,-5 3-160 0,-1 4 288 0,-5 5 64 15,-4 1 16-15,-5 4 0 0,-3 1 224 0,-5 4 32 16,-3 3 16-16,-2 5 0 0,-4-3 16 0,-2 8 0 16,-2 2 0-16,-1 1 0 0,0 2-240 0,1 0-64 15,2-5 0-15,2-4 0 0,2-1-48 0,6-6-16 16,3-2 0-16,4-2 0 0,2-7-128 0,5 0 128 16,5-6-128-16,3-2 128 0,3-4-128 0,8-2 0 0,3-9 0 15,3-1 0-15,1-1 0 0,-1-3 160 0,-3-1-32 0,-2-1-128 16,-4 0 208-16,-3-1-64 0,-2 1-16 0,-4 2 0 15,-2-1 80-15,-6 1 16 0,-3 2 0 16,-6 4 0-16,-4 2 288 0,-5 1 48 0,-3 3 16 0,-4 6 0 16,-5 5-256-16,-1 5-32 0,-3-2-16 0,-2 3 0 15,-5-2-272-15,2 1-192 0,2-2 16 0,-1 0 16 32,0-6-1952-32,4 1-384 0,3-3-64 0</inkml:trace>
  <inkml:trace contextRef="#ctx0" brushRef="#br1" timeOffset="37637.09">31525 14688 30399 0,'-4'24'2704'0,"1"3"-2160"16,-1-2-544-16,1 2 0 0,1-3 1504 0,2 4 192 15,-2-5 32-15,2 5 16 0,2-5-1024 0,0-3-208 16,-1-3-32-16,2-2-16 0,0-4 368 0,0-1 64 16,-3-10 0-16,8 5 16 0,0 1-288 0,2-6-64 15,1-8-16-15,2-2 0 0,0-5-112 0,1-6-32 16,0-4 0-16,0-3 0 0,1-8-64 0,1-3-16 16,0-2 0-16,3 2 0 0,2-2-16 0,3 4-16 15,1 4 0-15,0 3 0 0,0 5-64 0,3 1-16 0,2 8 0 0,1 6 0 16,4 1-64-16,-1 6-16 0,2 7 0 0,-2 6 0 15,-1 4-128-15,-2 5 0 0,-2 3 0 0,-3 5 0 32,-1-2-448-32,-4 4 0 0,0-3-16 0</inkml:trace>
  <inkml:trace contextRef="#ctx0" brushRef="#br1" timeOffset="40336.91">15412 10017 11055 0,'0'0'480'0,"-9"2"112"0,-1-2-464 0,10 0-128 16,0 0 0-16,0 0 0 0,4-11 3456 0,2-2 688 16,1-3 128-16,4-4 16 0,5-2-3456 0,1-4-688 15,5-7-144-15,1-1 0 0,1-2 192 0,4-3 64 16,4-6 16-16,2 0 0 0,2-1 48 0,2-4 16 16,0-6 0-16,-3 2 0 0,-1-1 128 0,0 4 32 15,-2 5 0-15,-2 4 0 0,-1 1 80 0,-1 6 32 16,0 11 0-16,-2 4 0 0,0 3-176 0,0 8-48 15,-3 5 0-15,-2 6 0 0,1 4-16 0,-2 7-16 16,-1 10 0-16,-1 6 0 0,-4 8-96 0,0 10-32 0,0 10 0 0,-2 10 0 16,-5 7-224-16,3 10 128 0,-3 1-128 0,-2 8 0 15,-1-2 0-15,-2-5-240 0,2-9 32 0,0-8 0 32,1-12-240-32,-1-4-32 0,-4-4-16 0,-3-7 0 15,1-4 48-15,-4-1 16 0,0-4 0 0,-2 0-14112 0</inkml:trace>
  <inkml:trace contextRef="#ctx0" brushRef="#br1" timeOffset="40887.65">14868 12578 3679 0,'-3'22'160'0,"3"-9"32"0,-2 3-192 0,1-4 0 16,1-3 0-16,0-9 0 0,0 12 3200 0,0-12 608 16,0 0 112-16,0 0 32 0,0 0-2208 0,0 0-432 0,11-1-96 0,1-5 0 15,-1 0-128-15,2-5-32 0,0-3 0 0,1-8 0 16,2-3-400-16,2-6-80 0,1-3 0 0,3-7-16 16,1-2 16-16,6-5 16 0,3-2 0 0,2-1 0 15,3-3-32-15,1-5-16 0,-2-6 0 0,4-1 0 16,2-4-160-16,3-1-48 0,-2-1 0 0,5-3 0 15,2-4-32-15,7-1-16 0,5-5 0 0,-2-2 0 16,0 3 0-16,-2-1 0 0,-1-5 0 0,2-3 0 16,-2-2-288-16,3 1 128 0,0-3-128 0,-3 7 0 15,-1 5 0-15,-8 1 0 0,-4 1 0 0,-2 8 0 16,-3 3 0-16,-4 7 0 0,-2 4 0 0,0 6 0 16,-4 4 0-16,-1 4 0 0,-2 2-160 0,-1 6 160 15,2 3 0-15,0 1-144 0,-2 3 144 0,-2 2 0 16,2 1-160-16,-2-2 160 0,0 2-128 0,-3 4 128 15,1-2-384-15,-3 3 16 0,-1 2 0 0,0 1 0 16,-2-2-1472-16,0 2-288 0,1 1-64 16,-5 1-10496-16</inkml:trace>
  <inkml:trace contextRef="#ctx0" brushRef="#br1" timeOffset="41271.93">16565 9629 17503 0,'0'0'1552'0,"-6"-4"-1232"0,2-5-320 0,5 0 0 15,6-1 3152-15,5 0 576 0,4-4 112 0,5-1 32 16,3-3-3360-16,6-1-656 0,1-1-144 0,4-5-32 15,0-1 320-15,1-1 0 0,-2-3-128 0,2 0 128 16,2 2 0-16,-1-1 0 0,0 2 0 0,1-2 0 16,0 0 0-16,0 2 0 0,3-1 0 0,-2 4 0 15,1-1 0-15,-1 2 0 0,0 1 0 0,-3 3 0 16,-7 3 0-16,-2 3 0 0,-2 4 0 0,0 3 0 16,-4 2 0-16,-3 5 144 0,-4 6-144 0,-1 3 128 15,-4 9 144-15,-3 10 32 0,-2 5 0 0,-4 8 0 16,-3 9 48-16,-3 13 16 0,-7 7 0 0,-5 8 0 0,-3 10-128 15,-3 3-32-15,-4 4 0 0,-4 3 0 16,-5 3-80-16,1-8 0 0,1-5-128 0,2-11 192 0,1-9-336 16,5-7-80-16,3-7-16 0,4-8-9712 15,2-2-1952-15</inkml:trace>
  <inkml:trace contextRef="#ctx0" brushRef="#br1" timeOffset="41954.75">14796 13027 27647 0,'0'0'2448'0,"0"0"-1952"16,-8-5-496-16,4-6 0 0,3-1 752 0,4-10 48 16,3-3 16-16,4-6 0 0,3-5-688 0,5-4-128 15,1-7 0-15,6-3 0 0,3-4 0 0,5-7 0 16,4-2-160-16,4-3 160 0,6 0 0 0,2 3 0 15,5-5 0-15,-1 2 0 0,-2 1 0 0,2-2 0 16,3-2-144-16,2 3 144 0,0 3 0 0,7-4 0 16,5 5 0-16,-2-3 0 0,-2-2 224 0,-1 0-48 15,1 1-16-15,4-2 0 0,4 2 128 0,2 1 32 0,4-3 0 0,-3-1 0 16,-5-2-32-16,1 0 0 0,3-3 0 0,0 0 0 16,7 2-32-16,-2 2-16 0,-6 0 0 0,-2 0 0 15,0 3-48-15,2 3-16 0,2-2 0 0,-2 6 0 16,0 3-176-16,-4 2 192 0,-4 3-192 0,-2 8 192 15,-2 2-192-15,0 0 0 0,0 3 0 0,-2 2 128 16,-3 4-128-16,-5 2 0 0,-9 3 0 0,-2 0-176 31,-6 4-272-31,-4 6-64 0,-4 0-16 0,-3 3 0 16,-3 0-1792-16,-5 1-368 0,-3 5-64 0,-1-2 0 0</inkml:trace>
  <inkml:trace contextRef="#ctx0" brushRef="#br1" timeOffset="42255.19">17667 9506 28047 0,'4'-18'1232'0,"8"8"272"0,4-5-1200 16,8-1-304-16,7-2 0 0,4-2 0 0,4-4 0 0,0 1 0 15,-2 0 0-15,1 3 0 0,0-2 176 0,1 2 80 16,0 6 0-16,-1 0 16 0,0-1 96 0,-1 5 16 16,-2 1 0-16,0 4 0 0,-1-2-96 0,0 7-16 15,-1 5 0-15,-2 2 0 0,-6 2-272 0,-2 7 0 16,-3 8 0-16,-3 7 0 0,-3 8 0 0,-3 8 0 0,-3 8 0 0,-5 10 0 16,0 2 0-16,-3 4 0 0,-3 4 144 0,1 1-144 15,-4 5 416-15,-2-4-16 0,-1-3 0 0,2-3 0 16,-5-2-48-16,-2-3-16 0,-3-4 0 0,-5 2 0 15,-3-7-336-15,-3-3 0 0,-3 0 0 0,-1-3-10112 16,-1-3-1968-16</inkml:trace>
  <inkml:trace contextRef="#ctx0" brushRef="#br1" timeOffset="48475.96">14440 10600 12895 0,'0'0'1152'0,"0"0"-928"16,0 0-224-16,0 0 0 0,-9-1 480 0,9 1 48 15,0 0 16-15,0 0 0 0,0 0 416 0,0 0 96 16,0 0 16-16,0 0 0 0,0 0-144 0,0 0-32 15,0 0 0-15,13 10 0 0,-1-6-32 0,5 3-16 16,1 0 0-16,2-2 0 0,4 3-144 0,3-3-16 16,2 1-16-16,3 0 0 0,4-2-32 0,0-1-16 15,3-1 0-15,-1-1 0 0,2-1-48 0,0 2-16 16,2-2 0-16,0 1 0 0,-2-1-144 0,2 4-32 0,3-2 0 0,-4 0 0 16,-2-2-128-16,-1 1-48 0,-2 3 0 0,-5 2 0 15,-4 2-208-15,-3-2 128 0,-3 2-128 0,-4-3 0 16,-1 2 128-16,-2 1-128 0,0-3 0 0,-3 1 0 15,-11-6 128-15,8 8-128 0,-3-4 0 0,-5-4 0 16,0 0 224-16,0 0-48 0,0 0-16 0,0 0 0 16,-10 6 96-16,-1-2 32 0,3-4 0 0,-4-2 0 15,-2-1-96-15,-1-1 0 0,-4 0-16 0,-5 2 0 16,-4-5-176-16,-3 2 128 0,-3 2-128 0,-3-4 128 16,-2-3-128-16,-1 6 0 0,-1 0 0 0,2-1 0 15,0-1 0-15,-2-3 0 0,-1 0 128 0,-1 3-128 16,0-4 0-16,-3 2 0 0,-1-2 0 0,-1 0 128 15,-2-3-128-15,3 2 0 0,1 2 0 0,4-3 0 16,2 2 0-16,1 1 0 0,5-1 0 0,2 4 0 16,1-3 0-16,5 1 0 0,3 0 0 0,3 1 0 0,2 4 0 0,5 1 0 15,4-1 0-15,9 3 0 0,0 0 0 0,0 0 0 16,0 0 0-16,12-7 0 0,3 0 0 0,4 3 0 16,3-1-144-16,6 3 144 0,6-2 0 0,3 3 0 15,1-1 0-15,4 6 0 0,4 4 128 0,3 0 0 16,0 2-128-16,3-3 192 0,0 3-192 0,-2-2 176 15,-2 7-176-15,-1-4 160 0,-3-3-160 0,0 4 0 16,-4-1 0-16,0 2 128 0,-3-4-128 0,-2 2 0 16,-1 3 144-16,-6-1-144 0,-1-2 0 0,-3 2 0 15,-3-1 0-15,-4-2 128 0,-4 1-128 0,-3-3 0 16,-2-1 0-16,-8-7 0 0,0 0 208 0,0 0-16 16,-6 6-16-16,-5-1 0 0,-3-3 336 0,-3-1 64 15,-5-2 0-15,-5-1 16 0,-6-1-320 0,-5-1-64 0,-3-5-16 0,-2 2 0 16,-3-3-64-16,1-1 0 0,-1-3-128 0,1 0 192 15,-4 0-192-15,4 2 0 0,3-2 128 0,4 1-128 16,3 2 0-16,3-1 0 0,5 1 0 0,6 3 0 16,4 6 0-16,4-1 0 0,3-1 0 0,10 4 0 15,0 0 0-15,0 0-160 0,0 0 160 0,8 9-128 16,3-4-32-16,5 4 0 0,4-1 0 0,4 1 0 16,4-3-96-16,4 0 0 0,1 2-16 0,2-3 0 31,1 3-560-31,-2-1-96 0,1-4-32 0,-5-1 0 0,1-2-1520 15,-2 0-304-15,-2 0-64 0</inkml:trace>
  <inkml:trace contextRef="#ctx0" brushRef="#br1" timeOffset="49130.14">15084 10036 16703 0,'-2'-19'736'0,"1"7"160"0,1 3-720 0,-3-1-176 15,3 10 0-15,-1-11 0 0,0 1 1696 0,1 10 304 16,0 0 64-16,0 0 16 0,-4-9-576 0,4 9-112 16,0 0-32-16,0 0 0 0,-9 6-688 0,0 5-144 15,0 7-16-15,-1 8-16 0,0-1-112 0,0 11-32 0,-2 7 0 0,1 4 0 16,-3 4-16-16,1 6 0 0,0 7 0 0,1-7 0 15,1-1-160-15,2 2-48 0,3 4 0 16,0-7 0-16,-2-3-128 0,4-5 128 0,-2-5-128 0,-2-4 128 16,2-1 176-16,-2-3 16 0,1-2 16 0,2-6 0 15,-2 0 208-15,1-4 32 0,1-4 16 0,0-2 0 16,0-7-48-16,0 0-16 0,5-9 0 0,0 0 0 16,-6 8-96-16,6-8-32 0,0 0 0 0,0 0 0 15,0 0-64-15,-1-9-16 0,2-6 0 0,2-3 0 16,1-5-64-16,0-4 0 0,-1-3-16 0,4-2 0 15,-1-5-240-15,2-4 176 0,-1-2-176 0,2-4 160 16,3-4-160-16,-2 0 0 0,0 2 0 0,-1-1 0 16,0 6 0-16,1-2 128 0,0 3-128 0,0 0 0 0,-1 3 0 0,1 2 0 15,1 0 0-15,-2 2 0 0,-3 5 0 0,0 1 0 16,1 6 0-16,-2 1 128 0,-1 4-128 0,-2 3 0 16,-2 2-160-16,-1 4 160 0,1 10 0 0,0 0 0 15,0 0 0-15,0 0 160 0,-7 6-160 0,-1 7-176 16,-1 8 48-16,-2 6 0 0,1 9 0 0,-1 5 0 15,-1 7 0-15,0 4 0 0,-1 1 128 0,-2 5 0 16,-3 2 0-16,1 0 0 0,2 7-128 0,1-4 0 16,0-2 0-16,-2-5 0 0,2-7 128 0,0-1 0 15,0-1 0-15,1-5 0 0,-3-5 0 0,2-5 0 16,-2 1 0-16,4-7 128 0,-1-2-128 0,1-5 144 16,2-1-144-16,3-6 160 0,0 0-32 0,3-2 0 15,4-10 0-15,0 0 0 0,0 0-128 0,0 0 160 0,0 0-160 0,0 0 160 16,9-13-32-16,2-3 0 0,-1-2 0 0,0-1 0 15,1-7-320-15,1 2-64 0,-2 1 0 0,1 0-16 32,0 1-2448-32,-1-3-480 0,-1-3-112 0</inkml:trace>
  <inkml:trace contextRef="#ctx0" brushRef="#br1" timeOffset="49477.1">14354 10575 6447 0,'-18'-2'576'15,"0"0"-576"-15,0-1 0 0,4 0 0 0,4-3 3424 0,0 4 576 16,10 2 112-16,0 0 32 0,0 0-2288 0,0 0-448 16,0-8-80-16,5-1-32 0,5 3-240 0,5 0-48 15,6 3-16-15,5-1 0 0,5 2-96 0,6 2-32 16,5 0 0-16,6 1 0 0,2 4-224 0,2 4-32 15,1-1-16-15,0 3 0 0,1-2-176 0,-2 4-32 16,0 2-16-16,-2 0 0 0,-1-3-160 0,-2 3-16 16,-2 0-16-16,-5 0 0 0,-5 1-176 0,0-2 128 15,-3-2-128-15,-3 1 128 0,-3-2-128 0,-3-2 160 16,-3 2-160-16,-3-5 160 0,-4-1-32 0,0 0-128 16,0-2 192-16,-3-2-64 0,-1 0 0 0,-9-1 0 15,9-4 0-15,-9 4 0 16,6-11-864-16,-3-2-176 0,-6-1-48 0,-1-4-15040 0</inkml:trace>
  <inkml:trace contextRef="#ctx0" brushRef="#br1" timeOffset="49777.08">15035 9979 11055 0,'1'-11'976'0,"2"4"-784"0,0-3-192 0,-3 10 0 16,8-5 1872-16,-8 5 336 0,0 0 64 0,0 0 16 16,0 0-496-16,0 0-112 0,4 13-16 0,-5 8 0 15,-3 3-320-15,-3 8-64 0,0 2 0 0,-1 7-16 0,-1 10-304 0,0 1-48 16,-5 1-16-16,3 3 0 0,-2 5-224 0,1 3-48 16,-1 2-16-16,0 0 0 0,0 1-304 0,3-3-64 15,0-7-16-15,4-8 0 0,-2-4-64 0,1-6-16 16,-4-3 0-16,4-4 0 0,-1-4 48 0,2-5 0 15,4-3 0-15,0-2 0 0,1-3-32 0,1-2 0 16,0-13 0-16,0 0 0 0,5 7-160 0,-5-7-224 16,9 0 48-16,0-2-10944 15,-2-10-2192-15</inkml:trace>
  <inkml:trace contextRef="#ctx0" brushRef="#br1" timeOffset="50060.58">14357 10500 23039 0,'0'0'2048'0,"0"0"-1648"0,0 0-400 0,0 0 0 16,0 0 480-16,0 0 16 0,0 0 0 0,12 7 0 15,1 2 272-15,4-2 48 0,9 3 16 0,4-3 0 16,6 4 128-16,6-4 48 0,4 2 0 0,6-3 0 15,2 2-160-15,5-3-16 0,1-2-16 0,-1 0 0 16,2 4-240-16,0 0-32 0,0-3-16 0,-2 1 0 16,-6 2-208-16,-5-2-64 0,-4-1 0 0,-5 1 0 15,-3-3-128-15,-5 1-128 0,-1-2 144 0,-7-1-144 0,-4 0 0 16,-4 0 0-16,-4-1 0 0,-11 1-11120 16,9-7-2160-16</inkml:trace>
  <inkml:trace contextRef="#ctx0" brushRef="#br1" timeOffset="50330.28">14964 10026 23039 0,'0'0'2048'0,"0"0"-1648"0,-3 11-400 0,2 3 0 15,1 4 720-15,-1 7 64 0,-2 8 16 0,-1 4 0 16,0 3 336-16,-1 3 64 0,-2 0 16 0,0 5 0 16,0-1-320-16,-5 10-64 0,-6 3-16 0,1 8 0 15,-1 2-352-15,0-3-64 0,-1 0-16 0,-1 1 0 16,-1-4-192-16,2-4-64 0,3-6 0 0,1-4 0 16,-1-4 16-16,1 1 0 0,1-2 0 0,1-3 0 31,2-6-848-31,1-1-160 0,2-2-32 0</inkml:trace>
  <inkml:trace contextRef="#ctx0" brushRef="#br1" timeOffset="53033.39">14225 10608 17327 0,'0'0'768'0,"0"0"160"0,0 0-736 0,0 0-192 16,0 0 0-16,-10-2 0 0,1 0 1360 0,9 2 240 15,-9-1 64-15,9 1 0 0,-7 0-480 0,7 0-96 16,0 0 0-16,0 0-16 0,0 0-544 0,0 0-96 16,2 6-32-16,4-1 0 0,3 3 160 0,7-2 16 0,-1 4 16 0,6-2 0 15,5 3-144-15,2-2-16 0,28 9-16 0,-3 0 0 16,-2-2-208-16,2 0-32 0,-2-4-16 16,-1 0 0-16,-2 0-160 0,-3 4 160 0,-3-2-160 0,-3-3 160 15,-1 2-160-15,-1-2 192 0,-4 1-192 0,-1 0 192 16,-2-3 16-16,0 1 16 0,-4 3 0 0,1-1 0 15,0-1-224-15,-3 1 0 0,-3-4 0 0,0 5 0 16,-1-3 0-16,-3 0 128 0,-2-2-128 0,-2 1 0 16,-5-1 0-16,-2-1-192 0,-6-7 48 0,0 0 0 31,0 0-2544-31,-7 7-496 0</inkml:trace>
  <inkml:trace contextRef="#ctx0" brushRef="#br1" timeOffset="53379.38">15022 10177 12895 0,'-1'-12'1152'0,"1"12"-928"16,0 0-224-16,-3-6 0 0,1-2 2192 0,2 8 400 15,0 0 80-15,-5-5 16 0,5 5-896 0,0 0-192 16,-8 4-16-16,0 6-16 0,1 4-736 0,-1 5-128 16,-1 3-48-16,3 6 0 0,-3 4-144 0,0 7-48 15,-2 8 0-15,-1 4 0 0,-3 1 16 0,1 3 0 16,0 1 0-16,1 1 0 0,1-1-240 0,0-4-48 0,1-4-16 0,-1 1 0 16,3-8-48-16,-2-1 0 0,1-6 0 0,0-2 0 15,1-3 128-15,-1-5 0 0,-1-5 16 0,1 2 0 16,0-6-48-16,2-1-16 0,-2-5 0 0,4 1 0 15,6-10-208-15,-4 6 176 0,4-6-176 0,0 0 160 32,0 0-2016-32,0 0-416 0,0 0-80 0</inkml:trace>
  <inkml:trace contextRef="#ctx0" brushRef="#br1" timeOffset="53696.24">14155 10609 3679 0,'-4'-14'320'15,"4"9"-320"-15,0 5 0 0,6-9 0 0,-1 3 2784 0,2 2 480 16,3-2 112-16,3 0 16 0,2 4-880 0,3 1-160 16,2-1-48-16,6 4 0 0,2 0-320 0,6 5-64 15,6 3 0-15,3 1-16 0,4-2-880 0,2 1-160 16,6-1-32-16,0 4-16 0,-3 0-304 0,-3-1-64 15,-2 2-16-15,0 1 0 0,-1 2-128 0,-1 1-32 16,-3-4 0-16,0-2 0 0,-4 1-128 0,0 0-16 16,-2-3-128-16,-5 2 192 0,-1-2-192 0,-5-4 128 15,-2-1-128-15,-3-1 0 0,-2 0 0 0,-3-3 0 16,-2-1 0-16,-2-1 0 16,-11 1-1328-16,8-7-352 0,-3 1-80 0,-4-5-12960 0</inkml:trace>
  <inkml:trace contextRef="#ctx0" brushRef="#br1" timeOffset="54030.69">15002 10005 25791 0,'0'0'1152'0,"0"0"224"0,0 0-1104 0,0 0-272 0,0 0 0 0,-4 14 0 16,0-1 864-16,-1 6 112 0,-3 4 32 0,-2 7 0 15,3 3-96-15,-3 4-16 0,-3 3 0 0,0 3 0 0,-1 5-192 0,0 6-32 16,0-1-16-16,1 2 0 0,1 3-304 0,0-2-64 16,2-3-16-16,1-2 0 0,0-2-96 0,0-5-32 15,-1-2 0-15,3-5 0 0,-4-4 48 0,1-4 16 16,-1 0 0-16,-1-3 0 0,0-3-64 0,-1-4-16 15,0-7 0-15,2 1 0 0,-1-1 0 0,3-5-128 16,1 1 192-16,8-8-64 16,0 0-992-16,-9 0-208 0,9 0-32 0,-8-10-14720 0</inkml:trace>
  <inkml:trace contextRef="#ctx0" brushRef="#br1" timeOffset="54280.18">14230 10537 30687 0,'-18'-3'1360'0,"18"3"288"0,0 0-1328 0,0 0-320 0,0 0 0 0,0 0 0 31,0 0-432-31,14 0-144 0,0-3-48 0,4 0 0 0,3 4 624 0,3 3 320 0,5-2-48 0,3 3 0 16,3 7 496-16,6-1 112 0,1 5 16 0,2 0 0 15,5-1-192-15,0 2-48 0,0-4 0 0,-2-1 0 16,-4 5-272-16,-1-1-48 0,-2 1-16 0,0-2 0 15,-3-1-176-15,-3-4-144 0,-2 0 192 0,-2-2-192 16,-3 1 160-16,-3-4-160 0,-1 0 128 0,-4 0-128 31,-4-4-256-31,-3-1-144 0,-12 0-32 0,0 0-10192 0,4-10-2048 0</inkml:trace>
  <inkml:trace contextRef="#ctx0" brushRef="#br1" timeOffset="54481.28">14900 10117 35935 0,'0'0'3200'0,"0"0"-2560"15,0 0-512-15,0 20-128 0,3 2 0 0,0 3-256 16,0 7 64-16,-2 3 0 0,-1 1 192 0,-2 5-128 16,-3 5 128-16,-3 1-128 0,-5 5 128 0,2 9 144 15,-3 5-16-15,-1 4-128 0,-2 0 176 0,4-1-176 0,-2-2 160 0,5-7-160 31,2-4-1344-31,3-7-352 0,-1-3-80 0,0-7-12320 0</inkml:trace>
  <inkml:trace contextRef="#ctx0" brushRef="#br1" timeOffset="61752.63">941 4419 19583 0,'0'0'864'0,"0"0"176"0,0-8-832 0,0 8-208 15,0 0 0-15,0 0 0 0,0 0 192 0,0 0-16 16,0 0 0-16,6-2 0 0,-6 2 16 0,8 4 16 15,-1 4 0-15,1 4 0 0,-2 6 176 0,-1 5 48 16,-1 6 0-16,1 8 0 0,2 6-48 0,0 9 0 16,-2 5 0-16,2 11 0 0,-2 5-176 0,-1 26-32 0,-3 4-16 0,-2 2 0 15,-3 0-160-15,-3-1 128 0,-2-3-128 0,-2-1 128 16,-4-11-128-16,-2-4 128 0,-2-10-128 0,-1-6 128 16,1-11 720-16,-2-5 144 0,4-12 32 0,1-5 0 15,2-7 128-15,3-8 48 0,2-6 0 0,3-6 0 16,1-4-384-16,2-10-80 0,2-7-16 0,2-11 0 15,2-5-416-15,4-10-96 0,3-7-16 0,4-5 0 16,5-5-544-16,6-2-112 0,5-1-32 16,4 3 0-16,5-1 176 0,4 5 48 0,5 2 0 0,5 8 0 15,6 5 272-15,1 6 0 0,-1 10-128 0,0 7 128 0,-4 7 0 16,-5 8-160-16,-6 11 160 0,-11 6-128 0,-7 5 128 16,-8 12 0-16,-6 11 0 0,-7 3 0 0,-7 5 0 0,-8 2 256 15,-8 4-64-15,-7-1-16 0,-5-4 80 0,-7-3 0 16,-4-2 16-16,-2-6 0 0,-3-5-32 0,2-4-16 15,2-6 0-15,1 0 0 0,0-7-224 0,2-3 144 16,-1-6-144-16</inkml:trace>
  <inkml:trace contextRef="#ctx0" brushRef="#br1" timeOffset="62152.79">1764 5628 21183 0,'0'0'1888'0,"0"0"-1504"0,0 0-384 0,0 0 0 0,0 0 576 0,8 9 32 0,0-3 16 0,0 3 0 16,1-3-624-16,2 1 0 0,-1 0-192 0,2-3 64 15,0 1 128-15,2-2 224 0,0-1-48 0,1-2-16 16,5-2 432-16,2-1 96 0,2-3 16 0,3-3 0 0,1-1-64 0,14-11 0 15,-4-2 0-15,-14 8 0 0,0-6-272 0,-1-1-64 16,-1-1-16-16,-3 0 0 0,-4-3-80 0,-1 1-16 16,-4-1 0-16,-1 2 0 0,-4 1 320 0,-4-2 64 15,-1 3 16-15,-3 3 0 0,-6-3 96 0,-3 5 16 16,-2 3 0-16,-1 9 0 0,-3 3-208 0,-11 8-48 16,-3 12 0-16,8 0 0 0,-4 6-448 0,-2 6 128 15,-5 6-128-15,2 6 0 0,1 4 0 0,5 5 0 16,4 1 0-16,2-4 0 0,9 2 0 0,3-3 0 15,5-9 0-15,6-3 0 0,6-2 0 0,5-6-128 16,3-3-16-16,6-6 0 16,10-9-528-16,3-4-96 0,7-6-32 0,0-7-9376 15,1-7-1888-15</inkml:trace>
  <inkml:trace contextRef="#ctx0" brushRef="#br1" timeOffset="62435.4">3225 4163 22111 0,'-7'-7'1968'0,"-3"-6"-1584"0,1 3-384 0,-2-2 0 16,-3 5 544-16,-3-1 32 0,0 6 0 0,-1 3 0 15,-1 3 160-15,-4 6 32 0,-4 3 16 0,2 6 0 16,-1 6-304-16,2 7-64 0,-1 2-16 0,1 7 0 15,1 8-208-15,0 10-64 0,3 10 0 0,-1 7 0 16,2 5-128-16,1 6 0 0,3 4 0 0,2 1 0 0,2-2 0 16,3-4 0-16,2-4 0 0,2-2 0 0,2-5 0 0,-1-7 0 15,6-7-224-15,-2-5 80 16,1-7-784-16,1-7-160 0,1-6-16 0,-2-6-16 0</inkml:trace>
  <inkml:trace contextRef="#ctx0" brushRef="#br1" timeOffset="62786.42">2664 5211 27647 0,'13'-7'1216'0,"-3"2"256"0,4 0-1168 0,9-1-304 16,6-3 0-16,4 3 0 0,4-3 272 0,3 1 0 16,3-5 0-16,-1 3 0 0,1-2-96 0,-1-5-32 15,-1-2 0-15,-5 1 0 0,-3-1-144 0,-2 0 0 0,-4 1 0 0,-6 3 128 16,-2 0-128-16,-3 6 0 15,-4 1 144-15,-3 6-144 0,-9 2 0 0,4 7 0 16,-4 6 0-16,-4 6 128 0,-3 6 256 0,-4 3 64 0,-1 7 16 0,-2 3 0 16,-3 4 176-16,1-1 16 0,-1-1 16 0,3 0 0 15,4 0-256-15,4-8-48 16,3-4-16-16,4-4 0 0,4-2 0 0,3-7 0 0,2-2 0 0,3-2 0 16,5-8-96-16,5-3 0 0,5-9-16 0,15-10 0 15,-1-7 48-15,-2-2 16 0,0-1 0 0,-1-5 0 0,-2-4-176 16,-6 1-128-16,-8-5 144 0,-6 0-144 15,-3-4 0-15,-5 3 0 0,-4 1 0 0,-3 18 0 0,-5 1 0 16,-2 0 0-16,-4-2 0 0,-2 4 0 0,-5 4 0 0,0 3-128 16,-2 3 128-16,-2 4 0 0,-4 4-304 0,-2 6 0 15,-1 6 0-15,3 0-10784 16,3 2-2160-16</inkml:trace>
  <inkml:trace contextRef="#ctx0" brushRef="#br1" timeOffset="63086.41">3887 4691 21183 0,'-1'18'1888'0,"1"-9"-1504"15,-1 7-384-15,1 4 0 0,0 7 1904 0,-2 5 304 16,2 5 64-16,-1 3 16 0,-2 7-960 0,0 12-192 16,-1-4-48-16,1-2 0 0,3-3-640 0,-1-10-128 15,0-4-16-15,-1-6-16 0,1-7-144 0,-1-2-16 16,2-7-128-16,0-3 192 0,0-11 464 0,0 0 96 15,0 0 16-15,5-9 0 0,1-5-96 0,2-8-16 16,1-2 0-16,3-20 0 0,2 1-480 0,3-7-176 16,1-2 0-16,-3 16 144 0,3-3-144 0,5 0 0 0,1 0 0 15,5 3 0-15,1 1 0 0,4 5 0 0,-3 3 0 0,4 5 0 16,-2 5 0-16,-2 3-144 0,1 5 144 0,-3 4 0 16,-2 0-336-16,-1 5 32 0,-6 1 16 0,12 8-11328 15,-7 2-2272-15</inkml:trace>
  <inkml:trace contextRef="#ctx0" brushRef="#br1" timeOffset="63403.29">4676 4855 32255 0,'0'0'2864'0,"0"0"-2288"0,-2 6-576 0,2 3 0 0,6 0 160 16,2 2-160-16,1 1 128 0,2-3-128 0,4 1 0 0,-1-5 0 15,9 0 0-15,2-6 0 0,1-5 0 0,3-6 0 16,2-4 144-16,-1-2-144 0,0-3 128 0,-1-1-128 16,3-5 128-16,-3 1-128 0,-1 2 128 0,-5-4-128 15,-4 3 128-15,1-15-128 0,-7 7 160 0,-7 0-32 16,-7 2-128-16,-2 14 192 0,0 2 352 0,-9 5 64 16,-2 2 16-16,-4 7 0 0,-3 6 128 0,-3 8 16 15,-7 6 16-15,-1 7 0 0,-1 5-320 0,0 7-64 16,-1 3-16-16,5 3 0 0,-1 6-384 0,6 2 0 15,4 0 128-15,5 4-128 0,5 1 0 0,7-4 0 16,8-2 0-16,12 18 0 0,7-14-320 0,-6-29-64 16,6 2 0-16,8 0 0 15,6-4-2560-15,6 0-512 0</inkml:trace>
  <inkml:trace contextRef="#ctx0" brushRef="#br1" timeOffset="64287.32">812 7514 5519 0,'0'0'496'0,"4"-8"-496"15,-1 2 0-15,0-2 0 0,1-3 1472 0,0 2 192 16,-1 0 32-16,-2-1 16 0,0 0-176 0,-1-4-16 15,0 1-16-15,0 2 0 0,0-3 16 0,0 2 0 16,-2 2 0-16,-1-1 0 0,3 4-320 0,0 7-64 16,-1-6-16-16,1 6 0 0,1 8-416 0,2 2-64 15,-2 7-32-15,0 9 0 0,0 4-288 0,2 11-64 16,-1 4-16-16,1 5 0 0,0 8 0 0,-2 6 0 0,-1 3 0 16,-1 6 0-16,-2 6-32 0,0 5 0 15,0-1 0-15,-1 0 0 0,0 0-208 0,0-7 144 0,-2-3-144 0,1-7 128 16,0-9-128-16,1-4 0 0,0-3 144 0,-1 7-144 15,1-14 0-15,2-20 0 0,-1-5-192 0</inkml:trace>
  <inkml:trace contextRef="#ctx0" brushRef="#br1" timeOffset="64737.06">728 7394 6447 0,'0'0'272'0,"-7"3"80"15,-1-2-352-15,0 1 0 0,2 0 0 0,0 1 0 0,-3-2 1088 0,0 0 160 16,1-1 32-16,2 0 0 0,-2-2 336 0,-1-5 80 16,3 1 16-16,1-2 0 0,5 8-160 0,3-11-16 0,-1 1-16 0,4 0 0 15,6-6-720-15,1-2-144 0,2-1-16 16,5-1-16-16,3-3-128 0,6 3-32 0,6 0 0 0,35-17 0 15,-7 5 224-15,-20 14 32 0,4 4 16 0,2 1 0 16,-1 3-272-16,2 6-48 0,-2 4-16 0,-1 7 0 16,-1 4-272-16,13 16-128 0,-13 2 128 0,-24-1-128 15,-10 3 0-15,-4 9 128 0,-7 6-128 0,-7 6 0 16,-8 3 144-16,-5 1-144 0,-4 1 160 0,-16 19-160 0,-2-15 208 0,0-7-48 16,-1-7-16-16,14-21 0 0,-1 4-16 0,-3-1 0 15,-2-1 0-15,-3-3 0 0,-1-3-368 0,-3-6-80 16,-1-7 0-16,2-1-16 0</inkml:trace>
  <inkml:trace contextRef="#ctx0" brushRef="#br1" timeOffset="65188.39">2157 7710 15663 0,'-1'-8'1392'0,"-3"0"-1120"0,0-3-272 0,0 0 0 16,-1-3 768-16,1-3 80 0,1 2 32 0,-2 1 0 15,-4 2 416-15,-4 0 96 0,-2 3 16 0,-3 4 0 16,-1 2-48-16,-1 4 0 0,-3 3 0 0,-4 6 0 16,-4 8-736-16,-13 15-160 0,3 4-16 0,3 3-16 0,0 4-176 0,14-10-16 15,1 10-16-15,-2 1 0 0,2 6 32 0,2 4 16 16,5 2 0-16,3 1 0 0,4-3-272 0,5-5 128 15,4-7-128-15,5-4 0 0,3-4 128 0,7-5-128 16,3-7 0-16,6-5 0 0,6-4 0 0,5-7 0 16,5 1 0-16,5-7-144 15,7-5-240-15,26-9-64 0,-12-5 0 0,-24 2-13376 0</inkml:trace>
  <inkml:trace contextRef="#ctx0" brushRef="#br1" timeOffset="65556.44">2626 8467 28559 0,'0'0'2544'0,"0"0"-2032"15,0 0-512-15,0 0 0 16,0 0-272-16,0 0-160 0,0 0-16 0,8-1-16 0,-1-5 784 0,0-8 144 15,-1-3 48-15,0-3 0 0,1-9 64 0,0-3 32 0,2-4 0 0,0-6 0 16,1-1-112-16,1-7-32 0,-1-5 0 0,1-6 0 16,-2-4 16-16,9-34 0 0,-3 8 0 0,-5 33 0 15,0-6-160-15,2 3-48 0,1 2 0 0,-2 5 0 16,2 7 112-16,-1 10 0 0,1 4 16 0,-4 10 0 16,1 7-96-16,3 1-32 0,-4 9 0 0,-9 6 0 15,10 13-272-15,-2 4 0 0,-1 8 0 0,0 3 0 0,-4 6 0 16,1 6 0-16,0 7 128 0,-1 5-128 0,0 4 0 0,3 2 128 15,0 3-128-15,0-2 0 0,1-1 0 0,0-3 0 16,2 0 0-16,0-6 0 0,-1-2 0 0,-1-7 0 16,2-4 0-16,-1-2 0 0,-3-3-384 0,1-7 32 15,-2-2 0-15,-1-3 0 16,0-1-1248-16,-4-5-256 0,-3-3-64 0,-5-6-12384 16</inkml:trace>
  <inkml:trace contextRef="#ctx0" brushRef="#br1" timeOffset="65707.72">2283 8167 32415 0,'22'0'1440'0,"-6"0"288"0,11-1-1376 0,11-3-352 15,11-1 0-15,7-4 0 0,3 2 448 0,3-5 32 16,4-2 0-16,4 0 0 0,4-2 448 0,1-3 96 16,1-7 0-16,0 2 16 0,1-1-528 0,-4-1-128 0,-1 5 0 15,28-14-11840 1,-14 5-2352-16</inkml:trace>
  <inkml:trace contextRef="#ctx0" brushRef="#br1" timeOffset="66538.57">605 10126 16575 0,'-5'-11'736'0,"5"11"160"0,0 0-720 0,0-8-176 16,-3-2 0-16,3 10 0 0,-1-7 768 0,1 7 128 0,0 0 32 16,0 0 0-16,0 0 112 0,0 0 32 0,0 0 0 0,0 0 0 15,-2 12-272-15,-1 2-48 0,2 7-16 0,1 6 0 16,0 9 80-16,1 6 16 0,3 6 0 0,1 2 0 16,-2 0-128-16,0 1-32 0,1-1 0 0,1 27 0 15,-1-7-304-15,-1-28-64 0,-1 3-16 0,1-5 0 16,-2-3 160-16,-1-6 16 0,0-5 16 0,1-5 0 15,-2-2 352-15,1-5 64 0,0-3 0 0,1-6 16 16,-1-5-48-16,0 0-16 0,3-10 0 0,1-9 0 0,-1-6-272 0,1-10-64 16,0-3-16-16,0-6 0 0,0 1-368 15,1-5-128-15,-1 3 0 0,1-6 0 0,0-6 0 0,2 8 0 16,3-4 0-16,3 1 0 0,1 1 0 0,3 3 0 16,1 3 0-16,2 6 0 0,0 1 0 0,7-4 0 15,0 7-128-15,-2 11 128 0,-2 7 0 0,0 6-128 16,-2 8 128-16,-3 10 0 0,-1 7-160 0,0 10 160 15,-3 4-128-15,-1 8 128 0,-4 7 0 0,0 2-160 16,-3 5 160-16,-3 1 0 0,-1 1 0 0,-2-6 0 16,-2-1 0-16,-1-9 0 0,1-1 0 0,-1-9 0 15,1-3 0-15,0-5 0 0,1-6 0 0,1-1 0 16,3-7 0-16,-3-4 0 0,6-8 144 0,4-10-144 16,0-6 128-16,-2 4-128 0,2-4 0 0,2-7 128 15,2-1-128-15,1 2 0 0,1-1 0 0,3 6 0 16,2-2-224-16,2 8 80 0,0 4 144 0,-1 5-160 15,1 0 160-15,0 8-160 0,-1 4-160 0,-3 5-16 16,1 5-16-16,-2 3 0 16,-3 4-288-16,-3 7-48 0,-3 4-16 0,-7 2 0 15,-3 1-240-15,0 1-48 0,-4 4-16 0,2-1-9648 0,2-3-1936 16</inkml:trace>
  <inkml:trace contextRef="#ctx0" brushRef="#br1" timeOffset="67040.94">1647 10162 12895 0,'-9'-9'1152'0,"9"9"-928"16,-3-4-224-16,3 4 0 0,-7-3 1248 0,7 3 208 16,-5 3 32-16,-1 3 16 0,2 1-96 0,2 0 0 0,0 5-16 0,4 2 0 15,0-4-96-15,2 3-16 0,5 1 0 0,2-3 0 16,3 0-256-16,5 2-64 15,3-7-16-15,5 0 0 0,2-4-176 0,4-2-48 0,2-5 0 0,4 0 0 16,1-1-336-16,0-7-80 0,-6-2-16 0,0-1 0 16,-2 0-112-16,-5-1-32 0,-7 2 0 15,-2 0 0-15,-5-3 48 0,-6 3 0 0,-3-2 0 0,-5 2 0 16,-4 0-16-16,-7 3 0 0,-4 1 0 0,-6 1 0 16,-5 2-48-16,-2 5 0 0,-3 6 0 0,-1 5 0 15,-1 3 96-15,1 8 16 0,1 5 0 0,0 6 0 16,-1 4-240-16,3 3 128 0,3 1-128 0,4 3 0 15,6-2 0-15,4-2 128 0,5-2-128 0,7-4 0 16,6-3 0-16,5-4 0 0,4 0 0 0,5-6 0 16,5-2-608-16,4-7-64 15,5-5-16-15,6-4-10224 0,2-7-2048 0</inkml:trace>
  <inkml:trace contextRef="#ctx0" brushRef="#br1" timeOffset="67345.23">2568 9956 31327 0,'0'0'2784'0,"0"0"-2224"16,-5 0-560-16,-2 5 0 0,1 1 320 0,-6 6-32 15,-3-1-16-15,-3 6 0 0,-2 3 80 0,-2 5 16 16,-2-1 0-16,1 7 0 0,-1 1 16 0,0-1 16 16,4 3 0-16,1-1 0 0,3-2-208 0,5-4-32 15,3-2-16-15,5-4 0 0,1-3-144 0,5-3 0 16,3-8 0-16,1 0 128 0,4-6-128 0,3-2 0 15,2-6 0-15,4 0 0 0,-1-6 208 0,4-2 16 16,-1-4 0-16,1 0 0 0,-2-2 160 0,-2 1 16 0,-3-5 16 0,-3 4 0 16,-4 5 352-16,-2 2 64 0,0 2 0 0,-1 6 16 15,1 2-304-15,-7 4-64 0,0 0-16 0,8 10 0 16,0 7-256-16,2 1-48 0,-2 1-16 0,2 2 0 16,0 1-144-16,4-3 0 0,-1-1 0 0,1-2 0 15,-1 2-896 1,2-5-256-16,3-7-48 0,2-2-16 0,2-1-1664 0,-2-8-352 0</inkml:trace>
  <inkml:trace contextRef="#ctx0" brushRef="#br1" timeOffset="67857.14">3052 9677 24927 0,'0'0'1104'0,"0"0"240"0,0 0-1088 0,0 0-256 16,0 0 0-16,0 0 0 0,0 0 1072 0,4 9 144 15,0 5 48-15,-1 3 0 0,1 1-224 0,0 3-32 0,0 5-16 0,0-2 0 16,-1 4-368-16,1 0-80 0,1 2-16 0,-1-4 0 16,-1-1-224-16,2-6-48 15,-4-1-16-15,4-3 0 0,2-2 0 0,-1-3 0 16,-6-10 0-16,0 0 0 0,9 1 608 0,1-5 128 0,0-7 32 0,2-6 0 15,-1-2-256-15,2-3-48 0,1-8-16 0,1 2 0 16,1-6-432-16,2-2-64 0,3 0-32 0,1-1 0 16,0 1-160-16,5 4 0 0,-2 4 0 0,2 5 0 15,0 6 0-15,1 5 128 0,0 7-128 0,12 6 0 0,-7 10 144 0,-11 0-144 16,-1 11 160-16,0 3-160 0,-2 8 176 0,-1 3-176 16,-2-2 192-16,-1 5-192 15,-2 3-576-15,-1 5-208 0,-2 4-48 0,-1 0-17968 16</inkml:trace>
  <inkml:trace contextRef="#ctx0" brushRef="#br1" timeOffset="68244.78">2135 11958 21183 0,'-20'-9'944'0,"11"4"192"0,-2-6-912 0,-2 1-224 0,-1-1 0 0,0-1 0 16,-1 5 1888-16,-3-1 336 0,-2 3 64 0,-1 3 16 0,0 3-1376 0,-2 4-272 16,-1 4-48-16,-3 2-16 0,2 8 48 0,-3 7 0 15,2 0 0-15,1 6 0 0,1 1-128 0,-7 24 0 16,10-1-16-16,10-19 0 0,3 0-128 0,4 1-32 16,4-2 0-16,2-3 0 0,5-3-336 0,0 0 0 15,6-6 0-15,2-4 128 0,3-3-128 0,4-3 0 16,3-6 0-16,4-4 0 0,4-10-128 0,4-2-64 15,5-4 0-15,3-5-10640 16,-1-2-2144-16</inkml:trace>
  <inkml:trace contextRef="#ctx0" brushRef="#br1" timeOffset="68573.47">2354 11912 31151 0,'0'10'688'0,"0"3"144"0,1 1 16 0,3 2 32 0,3 1-704 0,-1-1-176 16,-1 1 0-16,4-3 0 0,4-1 752 0,2-2 112 0,3-3 32 0,2-5 0 15,3-3-304-15,1-5-48 0,1-1-16 0,1-5 0 16,1-6-240-16,-2-3-48 0,-1-2-16 0,-1-3 0 16,-4-1 48-16,-2 2 16 0,-6-5 0 0,0 3 0 15,-3 0-112-15,-3 0-32 0,-5-4 0 0,-4 1 0 16,-5 2-16-16,-1 1-128 0,-5 4 192 0,-10-1-64 15,-2 7 64-15,9 14 0 0,0 2 0 0,-12 5 0 16,-1 10-192-16,12 2 0 0,0 6 0 0,1 8 0 16,2 5 0-16,1 7 0 0,2 4 128 0,4 5-128 0,4 0 0 15,5 4 0-15,5 3 0 0,6-2 0 0,9-2-224 16,5-7-80-16,3-4-16 0,4-5 0 16,1-10-1296-16,0-5-272 0,0-9-48 0,0-8-13312 15</inkml:trace>
  <inkml:trace contextRef="#ctx0" brushRef="#br1" timeOffset="68891.48">2927 11847 25567 0,'-5'29'1136'0,"5"-12"224"0,0 4-1088 0,0 9-272 15,0 1 0-15,3 5 0 0,-3 5 960 0,0-1 144 16,0 1 32-16,0-3 0 0,0-1-240 0,0-4-32 15,0-4-16-15,-3-7 0 0,6-4 144 0,-2-3 32 16,-1-6 0-16,0-9 0 0,0 0 48 0,0 0 16 16,5-7 0-16,2-4 0 0,-1-4-320 0,3-8-48 15,0-2-16-15,1-7 0 0,1-1-576 0,2-4-128 0,0 1 0 0,1 1 0 16,1 2 0-16,2 6 0 16,0-1 0-16,1 6 0 0,0 5 0 0,1 4 0 0,-1 6 0 0,0 5 0 15,-2 3 0-15,1 4 0 0,-2 9 0 0,0 3-160 16,2 3 160-16,-5 4 0 0,0 4 0 15,-2 7 0-15,-1-1-176 0,-3 1 176 0,-1 2-208 0,2 12 80 16,-2-9-1632-16,0-7-320 16,-1-7-64-16,-1-6-9056 0,-1-7-1792 0</inkml:trace>
  <inkml:trace contextRef="#ctx0" brushRef="#br1" timeOffset="69208.1">3981 11490 26719 0,'-5'-5'2368'0,"0"2"-1888"15,-1 2-480-15,-1 1 0 0,-2 3 432 0,-2 0-16 16,-2 4 0-16,-2 5 0 0,-3 4 192 0,-5 5 32 15,0 6 16-15,-1 1 0 0,-1 4 48 0,-1 5 0 16,-2 4 0-16,3 3 0 0,1-4-256 0,2 7-32 16,7-2-16-16,0 1 0 0,5-8-224 0,3-1-48 15,6-2-128-15,5 8 192 0,2-11-192 0,3-17 0 0,5-1 0 0,4-5 0 16,0-2 0-16,4-6 0 0,4-2 0 0,4-7 0 16,5 2 0-16,3-6-192 0,3 1 16 0,2-2 0 15,3-5-2448 1,2 1-480-16</inkml:trace>
  <inkml:trace contextRef="#ctx0" brushRef="#br1" timeOffset="69691.5">4424 11655 27407 0,'-18'4'1216'0,"10"-2"256"0,-2 2-1184 0,2 3-288 0,-2 3 0 0,1 5 0 15,3 3 512-15,3-8 64 16,2 0 0-16,2-1 0 0,3 0-96 0,2-1-16 0,5-1 0 0,1-4 0 15,4-2-128-15,3-2-16 16,5-1-16-16,0-5 0 0,3-2-96 0,4-4-16 16,5 2 0-16,0-6 0 0,-2 1-64 0,-1-3-128 0,-1-3 176 15,-6 0-176-15,-1 2 192 0,-8 1-192 16,-3-1 192-16,-5 2-192 0,-2 0 208 0,-5 2-64 16,-4-2-16-16,-5 0 0 0,-3 3 64 0,-6 5 16 15,-6 2 0-15,-8 5 0 0,-2 5-208 0,-3 8 0 0,1 1 0 0,-1 7 0 16,0 8 0-16,3 3 0 0,4 4 0 15,0 5 0-15,4 5 0 0,5-2 0 0,5 1 0 0,5 1 144 16,6-4-144-16,5 1 0 0,6-5 0 0,3 0 0 16,7-6 0-16,2-5 0 0,3-4 0 0,5-2 0 15,4-5 0-15,4-4 0 0,3-5 0 0,0-6 0 16,5-4 0-16,-1-3 0 0,-1-7 128 0,0-5-128 16,-12 3-2640-16,2-4-560 0</inkml:trace>
  <inkml:trace contextRef="#ctx0" brushRef="#br1" timeOffset="70125.74">5288 10960 19343 0,'0'0'848'0,"1"6"192"0,2 3-832 0,-2 3-208 15,0 3 0-15,1 0 0 0,-2 3 144 0,-3 0-16 16,-1 2 0-16,-3 8 0 0,-4-1 448 0,1 3 96 16,0-2 16-16,0 3 0 0,1 0 272 0,1-1 64 15,1-1 16-15,0 3 0 0,4-2-192 0,-1 4-32 0,-1-1-16 0,0 3 0 16,1 1-240-16,1-1-48 0,3-3-16 0,1-2 0 16,1 1-96-16,0-5-16 0,0-2 0 0,3-3 0 15,0-4 96-15,0-4 16 16,0-5 0-16,0-3 0 0,-5-6 272 0,9 0 48 15,1-5 16-15,1-3 0 0,1-6 0 0,-1-2 0 0,2-3 0 0,-3-6 0 16,-2 0-640-16,-1 1-192 0,1-5 0 0,0-1 0 16,-1-3 160-16,1 0-160 0,0 0 128 0,1 3-128 15,1-5 0-15,0 9 0 0,0 4 0 0,1 7 0 16,2 3 0-16,-1 7-144 0,0 5 144 0,0 5-208 16,-1 8 208-16,1 5 0 0,-3 5-160 0,2 6 160 0,-2 0 0 0,-1 6 0 15,-2 5 0-15,-1 1 0 0,-3 7 0 0,0-1-176 16,-1 0 176-16,0-5-128 15,1 1-1376-15,0-6-272 0,2-2-48 0,-2-9-16 16,2-3-448-16,1-6-80 0,0-6-32 0</inkml:trace>
  <inkml:trace contextRef="#ctx0" brushRef="#br1" timeOffset="70342.8">5931 10279 34143 0,'-10'12'1520'0,"6"-3"304"0,-1 1-1456 0,0 7-368 16,0 6 0-16,-2 6 0 0,0 7 224 0,-2 4-32 15,-1 5 0-15,0 4 0 0,-1 6 96 0,4 3 16 16,-1 2 0-16,3 9 0 0,0 3-304 0,4 2 0 16,1 0 128-16,0 31-128 15,0-6-704-15,4-11-192 0,-1-7-32 0,1-3-16 16,-1-12-2112-16,-1-6-416 0</inkml:trace>
  <inkml:trace contextRef="#ctx0" brushRef="#br1" timeOffset="70500.51">5344 11295 17503 0,'6'-2'1552'0,"4"-2"-1232"0,4 0-320 0,14-3 0 15,5 0 4992-15,-7 6 960 0,7-2 176 0,5-3 32 16,5-3-4464-16,7-1-896 0,4-1-176 0,5-3-48 15,2 2-176-15,4-1-32 0,5-4-16 0,41-11 0 16,-2 4-1248-16,-55 11-256 0,6 0-64 0</inkml:trace>
  <inkml:trace contextRef="#ctx0" brushRef="#br2" timeOffset="78747.46">4373 3252 22111 0,'2'-36'976'0,"1"14"208"0,-1 0-944 0,1-5-240 0,-1 2 0 0,-2 1 0 16,-2-3 464-16,1 4 48 0,-2-4 16 0,-3 2 0 15,-5 1-64-15,-1 0-16 0,-3 3 0 0,-1 1 0 16,-3 0-48-16,-5-1-16 0,0 2 0 0,-5 4 0 16,-6 0-176-16,-2 1-32 0,-3 0-16 0,-5 1 0 15,1-1-160-15,-6-1 0 0,-3 3 0 0,-3 4 128 0,-1 2-128 0,-8 0 0 16,-9 1 0-16,-2 2 0 0,-3 0 0 0,4 1 0 16,-1 2 0-16,-2 3 0 0,0 1 192 0,-5 1-32 15,-4-1-16-15,5 5 0 0,-1-1 64 0,1 8 16 16,-1 3 0-16,-2 1 0 0,-8 0 96 0,4 3 32 15,3 4 0-15,-3 4 0 0,0 2-32 0,0 1 0 16,1 1 0-16,3 2 0 0,1 1-160 0,4 2-32 16,0-1-128-16,0 2 192 0,0-4-192 0,2 1 128 15,4-1-128-15,6 1 0 0,5-1 0 0,1 0 128 16,2 0-128-16,2-2 0 0,4-1 0 0,6 1 0 16,0-2 0-16,6 1 0 0,4 2 0 0,3 1 0 15,5 2 0-15,15-16 0 0,-3 5 0 0,0 7 0 0,-1 9 0 16,-1 8 0-16,2 10 0 0,-1 5 0 0,0 3 0 0,-17 71 0 15,7-16 0-15,5-3 0 0,3 3 0 0,0-12 0 16,2-10 0-16,0 6 144 0,1 9-144 0,4-2 192 16,1-2-64-16,3-4-128 0,2-2 192 0,5-2-64 15,1 1 16-15,4-4 0 0,0-1 0 0,3 10 0 16,2 5-144-16,-1-2 160 0,2-8-160 0,-1 6 160 16,2 12-160-16,-3-1 128 0,1-8-128 0,-2 10 128 15,1 10-128-15,-2-4 0 0,-1-4 0 0,-2 6 0 16,-1 12 128-16,-1-5-128 0,-1-6 0 0,1 5 128 15,0 6-128-15,1-6 0 0,0-2 144 0,2 1-144 16,2 2 0-16,0-1 144 0,-1-4-144 0,-1 1 0 16,4-1 240-16,1-3-64 0,-2 5-16 0,4-7 0 15,-2-3 32-15,0 2 0 0,-1 3 0 0,0-5 0 0,3-4 16 16,-2 3 16-16,-1 0 0 0,2-3 0 0,-2-3-48 16,3 2-16-16,-1 1 0 0,0-5 0 0,1 1-160 0,2-3 0 15,-3-8 144-15,3 2-144 0,0 0 0 0,0-5 128 16,0-7-128-16,-2 0 0 0,-1 7 0 0,1-5 128 15,-1-5-128-15,-4-45 0 0,1 6 0 0,0 6 128 16,-3 2-128-16,2 5 0 0,0 1 0 0,-1 4 128 16,-1 0-128-16,2 59 0 0,0-25 0 0,-2-16 0 15,2-11 0-15,1-9 128 0,0-7-128 0,3-6 0 16,1-6 0-16,2-3 128 0,2-4-128 0,2-6 0 16,1-6 128-16,1 0-128 0,1-7 0 0,1 0 0 15,4-5 0-15,4-4 0 0,-1-3 0 0,6-2 0 16,4 1 0-16,1-6 128 0,-2 0-128 0,5-4 0 15,2 0 128-15,5 0-128 0,5-2 160 0,6-2-32 0,6-1-128 16,3 0 192-16,4 2-64 0,3 0-128 0,1-2 176 0,4 1-176 16,6 1 176-16,5-2-176 0,6-3 160 0,0 3-160 15,2-1 176-15,5 0-176 0,9-1 192 0,-3 1-192 16,-1-4 176-16,4 1-176 0,6 2 160 0,2-3-160 16,-1-2 144-16,2-3-144 0,1 0 128 0,-1 1-128 15,-2-1 192-15,3 2-32 0,-1-1-16 0,1 3 0 16,-1 2-144-16,0 2 0 0,-3-1 144 0,0 0-144 15,2 3 0-15,-6 3 0 0,-1-2 0 0,-2 1 128 16,3-1-128-16,-3 1 0 0,-7-2 0 0,-2 3 0 16,-4 1 0-16,-2 2 0 0,-1-2 0 0,-6-2 0 15,-7 2 0-15,-6-1 0 0,-2 1 0 0,-4-2 0 16,-4 2 0-16,-1-4 0 0,-4 0 0 0,-8 0 0 16,-7-1 0-16,-4-3 0 0,-7-3 0 0,-2 1 0 0,-2-8 0 15,-4-1 0-15,-8-2 128 0,-2-4-128 0,-3-5 288 0,-1-5-16 16,-3-1 0-16,2-5 0 0,-1-2 128 0,-1-6 32 15,-1-2 0-15,0-8 0 0,-2-8-48 0,0-1 0 16,1-2 0-16,-1-6 0 0,2-3-192 0,0-10-64 16,-2-7 0-16,-1-6 0 0,0-1-128 0,2-6 0 15,-2-5 0-15,2-5 128 0,-1-2-128 0,2-7 0 16,0-4 0-16,4-6 0 0,1 2 0 0,0-9 0 16,-1-5-144-16,-1-7 144 0,2 0-288 0,-1-7 48 15,-1-7 16-15,-2-2 0 0,2-3 32 0,0-4 0 16,-3-7 0-16,-2-2 0 0,-3-4 192 0,4 1-144 15,-2-5 144-15,2 2-128 0,-1 5 128 0,2-2 0 16,-1 4 0-16,0 2 0 0,-1 3 256 0,-3 1 0 0,0 3-16 0,-2 0 0 16,-2 5 96-16,0-1 32 0,-2 4 0 0,-3 3 0 15,0-2 16-15,-3 4 0 0,0-1 0 0,1 8 0 16,-2 2-224-16,0 3-32 0,3 1-128 0,-3 5 192 16,1 8-192-16,0 3 0 0,0 8 0 0,-3 7 0 15,-3-1 0-15,2 8 0 0,-2 5 0 0,0 6 0 16,-3 5 0-16,-1 6 0 0,-2 4-144 0,-3 7 144 31,0 3-1152-31,0 6-144 0,-1 2-32 0,1 9-18416 0</inkml:trace>
  <inkml:trace contextRef="#ctx0" brushRef="#br2" timeOffset="80932.96">14852 10563 10303 0,'-7'-6'448'0,"5"5"112"0,-2-1-560 0,0 0 0 16,-1-5 0-16,3 4 0 0,-2-1 1408 0,0 3 192 15,1-1 16-15,3 2 16 0,-2-7-304 0,2 7-64 16,0 0-16-16,0 0 0 0,0 0-592 0,0 0-112 0,0 0-32 0,0 0 0 16,10 6 320-16,3-2 48 15,0-4 16-15,1-1 0 0,7-5 112 0,5-2 16 0,4 1 16 0,7-8 0 16,4-3-128-16,4-5-16 15,4-6-16-15,3-3 0 0,1-2-336 0,6-2-64 0,-3-6-16 0,7 0 0 16,3-3-80-16,4-2-32 0,3 2 0 0,2-2 0 16,0 3 80-16,2-1 16 0,3 5 0 0,2 0 0 15,-1-1-208-15,5-3-48 0,-2 5 0 0,28-14 0 0,-15 8-192 0,-10 7 144 16,-4 3-144-16,-5 3 128 0,-9-1-128 0,-1 4 0 16,-6 2 0-16,0 0 0 0,-1-3 0 0,0 4 128 15,-1 0-128-15,-1 2 0 0,-1 2 0 0,-2 1 0 16,-1-3 128-16,-3 5-128 0,-4 2 0 0,-2 4 0 15,-3-1 0-15,-3 2 0 0,-5 4 0 0,-4-1 0 16,-7 4 0-16,-5 1 0 0,-6 3 0 0,-1 1 0 16,-12 0 0-16,0 0 0 0,0 0 160 0,-6 9-160 15,-8 5 192-15,1-7-192 0,-5 5 224 0,-6 3-64 0,-6 3-16 16,-7 1 0-16,-4 5-144 0,-6 4 0 16,-5 3 144-16,-5-1-144 0,-5 1 0 0,-6 3 144 15,-2 0-144-15,0 3 0 0,2 0 176 0,-1 2-176 16,-2 5 160-16,4-2-160 0,-5-3 128 0,2 0-128 0,1 2 0 0,0 0 144 15,3-2-144-15,-2 3 0 0,-1 1 0 0,0-3 128 16,-4 0-128-16,1 2 0 0,0 0 0 0,2 0 0 16,0 1 0-16,2-2 0 0,2 0 0 15,4-3 128-15,3-4-128 0,6-3 128 0,5-2-128 0,7-6 128 16,7 1 0-16,6-5-128 0,6-5 192 16,6-1-64-16,4-3-128 0,5-1 192 0,7-9-192 0,0 0 192 15,9-10 0-15,7-4 16 0,8-7 0 0,9-4 0 16,9-6-80-16,8-5 0 0,7-6-128 0,9-5 192 15,7-6-192-15,7-1 0 0,5-1 0 0,5-2 0 16,3 0 0-16,2-2 0 0,6-2 128 0,2 0-128 16,0-5 0-16,3 1 0 0,-1 2 128 0,-1-2-128 15,0 4 0-15,-4-3 0 0,-2 3 128 0,-4 3-128 0,-3-3 0 0,-2 5 0 16,-7 3 128-16,-2 2-128 0,-6 2 0 0,-4 2 0 16,-5 2 0-16,-6 5 0 0,-3 2 0 0,-6 4 128 15,-3 2-128-15,-6 7 0 0,-7 2 0 0,-6 4 0 16,-5 2 0-16,-7 2 0 0,-4 2 128 0,-5 7-128 15,-3-2 0-15,-4 8 0 0,-6 0 128 0,-7 5-128 16,-5 0 0-16,-6 6 0 0,-4 5 0 0,-7 7 128 16,-7 0-128-16,-7 7 0 0,-6 1 0 0,-9 4 0 15,-6 4 0-15,-6 4 0 0,-3 3 160 0,-9 4-160 16,-6 4 160-16,-8 2-160 0,-4 5 0 0,-6-2 0 16,-5 5 0-16,-64 33 0 0,25-10 0 0,59-33 0 15,-7 2 0-15,-4 0 0 0,-2-1 0 0,0 3 224 16,2-4-64-16,4 0-16 0,5-3 64 0,6-2 16 15,7-1 0-15,7-4 0 0,5-2-80 0,9-6-16 16,7-5 0-16,7-4 0 0,8-4-128 0,7-6 0 16,8-3 144-16,8-2-144 0,6-7 0 0,7-5 0 15,7 0 0-15,7-9 128 0,8-5-128 0,9-8 0 16,9-3 0-16,12-7 0 0,9-6 0 0,11-1 0 0,9-6 0 16,9 1 0-16,6-6 0 0,7 0-128 15,6 2 128-15,3-4-128 0,2-3 128 0,5-1 0 0,-1-1 0 0,2 3 0 16,-1-1 0-16,1 0 0 0,-1 1 0 0,-1-1 0 15,-1-2 0-15,-2 2 0 0,-3-1 0 0,8-5 0 16,-11 5 0-16,-12 8 0 0,-3 3 0 0,-6 2 0 16,-3-2 0-16,-6 5 0 0,-6 5 0 0,-6 1 0 15,-7 5 0-15,-7 6 0 0,-6 6 0 0,-7 1 0 16,-8 6 0-16,-6 1 0 0,-6 5 0 0,-13 4 0 0,0 0 0 0,-4 8 0 16,-5 2-128-16,-5 4 128 0,-6 3 0 0,-7 4 0 15,-6 5 0-15,-6 6-128 0,-10 3 128 0,-7 6 0 16,-7 5 0-16,-25 12 0 0,-1 2 0 0,-2 2 0 15,-5-2 0-15,-3 2 0 0,-1-2 0 0,-6 2 0 16,-3-1 0-16,-3 4 0 0,-2-7 0 0,1 3 0 16,2 3 160-16,-54 24-160 0,21-18 240 0,20-13-48 15,13-3-16-15,46-19 0 0,3-1-48 0,3-2 0 16,6-5 0-16,7-3 0 0,8-4-128 0,8-6 0 16,8-4 0-16,8-7 128 0,11-6-128 0,10-7 0 15,7-3 0-15,14-6 0 0,9-10 0 0,12-7 0 16,13 1-192-16,12-6 192 0,11-3-176 0,11-3 176 15,4-4-128-15,11-5 128 0,7-3 0 0,5 0 0 16,4 0 0-16,4-2-128 0,0 1 128 0,-4 1 0 16,-3-1 0-16,-5 1 0 0,-5 2 0 0,-6 1 0 15,-8 3 0-15,-10 3 0 0,-9 6 0 0,-10 5 0 16,-8 0 0-16,-9 8 0 0,-13 5 0 0,-8 6 128 16,-9 5-128-16,-6 2 0 0,-9 5 0 0,-9 8 0 15,-9 0 0-15,-6 4 0 0,-6 5 0 0,-9 7 0 0,-11 6 0 16,-8 2-192-16,-11 11 192 0,-7 3 0 0,-7 7-144 0,-27 19 144 15,-2 6 0-15,-8 4 0 0,-4-1-144 0,-65 47 144 16,20-13 0-16,10-12 0 0,8-9 0 0,50-31 0 16,-6 3 0-16,-4 4 0 0,-5-4 0 0,6-2 0 15,7-4 0-15,7-5 0 0,8-9 0 0,11-6 0 16,8-9 128-16,10-5-128 0,10-7 0 0,-6-6 144 16,17-9-144-16,19-7 160 0,8-6-160 0,9-5 160 0,7-10-160 15,10-6 0-15,11-7 0 0,11-1 0 0,10-3 0 16,11-5 0-16,12-2-176 0,10-2 176 0,8-7 0 0,6 0-160 15,7 2 160-15,3-2 0 0,2 1-128 0,2 1 128 16,0 4 0-16,-4 2 0 0,-1 1 0 16,-8 3 0-16,-6 5 0 0,-9 3 0 0,-9 7 0 0,-9 5 0 15,-9 5 0-15,16-8 0 16,-22 10-512-16,-28 14 0 0,-4-2 0 0,-6 4 0 16,-6 1-2864-16,-5 0-560 0</inkml:trace>
  <inkml:trace contextRef="#ctx0" brushRef="#br2" timeOffset="81391.27">17758 8444 19343 0,'-55'-9'848'0,"31"7"192"0,-4-2-832 0,0 3-208 0,1 0 0 0,3-1 0 16,4 0 2672-16,-7-2 480 0,7 0 112 0,9 3 0 15,4 0-2384-15,7 1-496 0,0 0-80 0,0 0-32 16,9-5 336-16,7-4 64 0,3 2 16 0,9-3 0 16,7 0-128-16,7-2-32 0,11 6 0 0,7-4 0 15,7 1-240-15,2-1-48 0,3 2-16 0,6 1 0 16,-1 3-32-16,1 1 0 0,-2 2 0 0,-2 1 0 15,-4 1-32-15,-5 4-16 0,-6 7 0 0,-4-3 0 0,-6 2-16 16,-9 4-128-16,-6 1 192 0,-7 0-64 0,-5 1 224 0,-8 0 32 16,-6 1 16-16,-5 4 0 0,-7 1 208 0,-6 5 32 15,-7 1 16-15,-4 4 0 0,-6 3-112 0,-5 2-32 16,-3 6 0-16,-6-2 0 0,-3 5-112 0,-6 0-16 16,-3 3-16-16,-5 2 0 0,-1 0-16 0,-1-1 0 0,1 0 0 15,-2-3 0-15,-1 0-64 0,-3-1-16 16,4-5 0-16,-26 17 0 0,14-13-96 0,30-22-32 15,0 1 0-15,3-2 0 0,7-4-144 0,5-4 0 16,7-3 0-16,3-3 128 16,4-7-1360-16,4-1-288 0,3-6-48 0,2-9-18528 0</inkml:trace>
  <inkml:trace contextRef="#ctx0" brushRef="#br2" timeOffset="82367.34">15472 12561 2751 0,'-7'3'256'0,"3"-2"-256"15,-3 0 0-15,1 2 0 0,-3-3 2192 0,-1 0 400 16,0 0 80-16,1 3 16 0,-1-2-1824 0,0 0-352 16,-1-1-80-16,0 1-16 0,-2-1-416 0,-2 2 128 0,1-4-128 0,5 2 0 15,-1 2 432-15,1-1 0 0,-1 0 0 0,0 0 0 16,-2 1 80-16,2 0 0 0,1 3 16 0,2-2 0 15,0-3 96-15,1 0 16 16,1 0 0-16,5 0 0 0,0 0-128 0,0 0-32 0,0 0 0 0,0 0 0 16,0 0 96-16,0 0 32 0,0 0 0 0,0 0 0 15,9-3-176-15,0 1-48 0,2-3 0 0,-1 1 0 16,0 0-144-16,-1-1-48 0,1-3 0 0,1 3 0 16,-1-4 32-16,1 2 0 0,2-6 0 0,1 3 0 15,0-2 0-15,7-4 0 0,-2 1 0 0,-5 7 0 0,0-2-224 0,0 4 0 16,-1-5 128-16,0 4-128 15,-2-1-560-15,-3 2-144 0,-2 2-48 0,-6 4 0 0</inkml:trace>
  <inkml:trace contextRef="#ctx0" brushRef="#br2" timeOffset="84368.63">14323 11958 16575 0,'-8'6'1472'16,"2"-2"-1168"-16,1 0-304 0,5-4 0 0,0 0 3152 0,0 0 576 0,0 0 112 0,6-3 32 15,3-5-2720-15,4-3-528 0,3-7-112 0,6-1-32 16,3-8 400-16,21-17 80 0,4-4 0 0,3-2 16 15,7 1-160-15,-2-5-48 0,-2-2 0 0,-18 17 0 16,6-3-272-16,3 1-64 0,5-2-16 0,1 4 0 16,2 2-240-16,-2 5-48 0,-1 8-128 0,-5 3 192 0,-6 5-192 0,-4 7 144 15,-5 8-144-15,-4 11 128 0,-3 8-128 0,-3 8 0 16,-6 10 0-16,-4 10 0 0,-5 7 0 0,-5 13 0 16,-6 8 144-16,-4 9-144 0,-3 11 0 0,-2 3 0 15,-6 8 0-15,-4-6 0 0,-2-1-160 16,-8-4-96-16,-4-4-32 0,0-6 0 15,-1-10-464-15,1-4-80 0,1-6-32 0,5-6-10400 16,1-11-2096-16</inkml:trace>
  <inkml:trace contextRef="#ctx0" brushRef="#br2" timeOffset="88837.69">15667 10272 7359 0,'-35'17'656'0,"20"-10"-528"16,-3 2-128-16,-2 3 0 0,-3-2 1840 0,0 1 336 16,0-3 64-16,0 3 0 0,2-3-736 0,-1 2-160 15,1-2-16-15,-1 3-16 0,2-2-352 0,2 1-80 16,0-2-16-16,0 1 0 0,4-3 96 0,-2 3 32 16,2-3 0-16,1-1 0 0,0-5 64 0,1 0 16 15,1 6 0-15,3-5 0 0,-4-1-288 0,2 0-48 16,2 0-16-16,1-1 0 0,0-1-208 0,2 1-32 15,5 1-16-15,0 0 0 0,0 0-192 0,0 0-32 0,-4-6-16 0,4 6 0 16,3-8-16-16,7-7 0 0,7-3 0 0,7-2 0 16,6-7-64-16,-2 7-16 0,7-5 0 15,9-8 0-15,8-3-128 0,9-5 160 0,8-5-160 0,6-1 160 16,6-2-160-16,8-4 0 0,8 0 0 0,6-3 0 16,4-5 192-16,4 3-64 0,6-5 0 0,4 1 0 15,2 1 32-15,4-3 0 0,2 5 0 0,64-35 0 0,-29 14-160 0,-23 8 128 16,-14 5-128-16,-48 26 128 0,2 1-128 0,1-3 0 15,-5 2 0-15,-2 0 128 0,-5 0-128 0,-4 6 128 16,-5 3-128-16,-3 2 128 0,-6 0-128 0,-7 6 192 16,-5 4-192-16,-6 0 192 0,-6 4-192 0,-8 2 128 15,-4 4-128-15,-6 4 128 0,-10 6-128 0,0 0 192 16,-6 2-192-16,-8 7 192 0,-7 3-192 0,-7 4 128 16,-7 3-128-16,-7 7 128 0,-9 0-128 0,-4 6 0 15,-7 4 144-15,-7 2-144 0,-6 1 0 0,-5 6 128 16,-5-1-128-16,-5 5 0 0,-4 1 0 0,-5 0 0 15,-1-3 0-15,-4 4 128 0,-3 1-128 0,-2 1 0 16,-3-1 128-16,0 3-128 0,1 1 0 0,-1 1 0 16,0-1 0-16,0 0 128 0,0 0-128 0,4-1 0 15,3-1 0-15,4 0 0 0,5-3 0 0,7-2 0 16,5-1 0-16,6 1 0 0,7-6 128 0,4-1-128 16,8-5 160-16,6-3-160 0,6-1 128 0,-17 12-128 0,16-11 0 0,24-15 0 15,2-1 0-15,4-3 0 0,4-5 0 0,4 0 0 16,4 2 0-16,4-6 0 15,2-6 0-15,11 1 0 0,4-2 0 0,6-4 128 16,6-4-128-16,21-12 0 0,3-10 0 0,-11 8 0 16,4-1 128-16,11-6-128 0,7-6 0 0,40-21 0 0,-4 2 0 0,-31 18 0 15,8-7 192-15,8 1-48 0,7-4-16 0,7-2 0 16,6-4 0-16,2-3 0 0,3-3 0 16,1 2 0-16,2-5-128 0,1 2 0 0,1 3 0 0,-1-3 0 15,-2 2 128-15,-2 1-128 0,-2-2 0 0,-2-1 128 16,-2 2-128-16,-4 3 128 0,-5 1-128 0,-6 1 128 15,-5 8-128-15,-6 3 0 0,-4 4 0 0,-6 5 0 0,-8 3 0 0,-8 6 0 16,-5 3 0-16,-7 3 0 0,-9 4 0 0,-6 5 0 16,-6 1 0-16,-7 3 0 0,-10 5 0 0,0 0 0 15,-8 8 0-15,-8 2 0 0,-5 4 0 0,-8 3 0 16,0-3 176-16,-8 7-176 0,-6 2 176 0,-11 2-176 16,-7 7 192-16,-7 4-192 0,-10 2 176 0,-6 5-176 15,-6 0 160-15,-32 16-160 0,-2 1 128 0,-2-2-128 16,-1 3 0-16,-2 3 0 0,-2-3 0 0,0 3 128 15,6 3-128-15,-62 27 0 0,28-17 0 0,67-30 0 16,-1-1 0-16,-45 28 0 0,20-11 0 0,49-22 0 16,-1 2 0-16,3-2 0 0,2-1 144 0,5 1-144 15,4-4 128-15,7-3-128 0,5-4 0 0,8 0 0 16,1-6 0-16,9 0 0 0,5-5 0 0,7-3 0 16,7-9 0-16,3-3 0 0,4-4-144 0,13-8 144 15,7-8 0-15,10-7 0 0,11-6 0 0,-4 1 0 16,14-6 0-16,11-6 0 0,11-2-128 0,10-6 128 0,5-2 0 15,13-1 0-15,7-6 0 0,5-1-128 0,9-2 128 0,4-5 0 16,3-1 0-16,2 1 0 0,3-3 0 0,-1 3 0 16,1 3 0-16,-3-1 0 0,-3 4 0 0,-4 1 0 15,-2 2 0-15,-10 6 128 0,-6 1-128 0,-12 9 0 16,-11 0 0-16,-11 7 0 0,-8 4-192 0,-10 6 192 16,-8 5-1312-16,-7 0-160 15,-6 4-16-15,-5 4-16 0,-6-1-1344 0,-5-1-272 0,7-8-48 0,-12 5-16 0</inkml:trace>
  <inkml:trace contextRef="#ctx0" brushRef="#br2" timeOffset="89277.59">17435 8317 14735 0,'-37'2'1312'0,"22"0"-1056"16,-2-1-256-16,1 3 0 0,4 0 3472 0,3 2 640 16,4-2 128-16,5-4 32 0,0 0-3248 0,9 5-656 15,6-2-128-15,13 2-32 0,4-3 176 0,-5-2 48 16,7-2 0-16,9-3 0 0,4 0 128 0,9 1 16 0,7-2 16 15,5-3 0-15,7 2-64 0,4 1-16 0,2 2 0 0,4 2 0 16,-1 0-192-16,0 4-64 0,-1 0 0 0,-8 6 0 16,-4 1-256-16,-6 6 128 15,-7 3-128-15,17 11 0 0,-19-1 192 0,-26-7-192 0,-5 7 192 0,-6-2-192 16,-5 2 512-16,-6 2-16 16,-6 6 0-16,-6 1 0 0,-7 2 224 0,-7-1 48 0,-6 2 16 0,-7-1 0 15,-4 6-96-15,-5-2-32 0,-4 4 0 0,-3 0 0 16,-4-1-240-16,-2 3-48 0,-1 2-16 0,0 0 0 15,-2-5-224-15,0 1-128 0,0-4 128 0,1 1-128 16,2-4 0-16,2-1 0 0,1 1 0 0,5-4-128 16,1-1-1328-16,5-2-256 0,1-1-48 0,4-7-10832 15,2-1-2160-15</inkml:trace>
  <inkml:trace contextRef="#ctx0" brushRef="#br2" timeOffset="89905.71">14647 10684 17727 0,'-33'15'784'0,"18"-7"176"0,-3 2-768 0,-4 4-192 0,0 0 0 0,-1 0 0 15,0 3 1472-15,1-5 256 0,4 3 48 0,4-7 16 16,3 1-416-16,5-5-80 0,6-4-16 0,0 0 0 0,6-5-432 0,9-8-80 16,6-3-32-16,8-7 0 0,8-9-160 0,8-5-48 15,11-4 0-15,8-7 0 0,8-7-48 0,10-3-16 16,7-4 0-16,9-1 0 0,3-3-112 0,7 0-32 16,4 3 0-16,4-4 0 0,0 1-176 0,0 3-144 15,4-2 192-15,-2 3-192 0,0-2 176 0,-2 4-176 16,-3-1 160-16,58-28-160 0,-24 12 272 0,-76 40-32 15,5-1-16-15,7-8 0 0,3 0 128 0,3-3 32 16,2 1 0-16,-1 3 0 0,-1 3-64 0,79-34 0 16,-32 16 0-16,-21 5 0 0,-15 5-48 0,-13 0-16 15,-8 6 0-15,-6 0 0 0,-5 6-64 0,-4 4-32 16,-3 2 0-16,-5 7 0 0,-4 3-160 0,-6 3 192 16,-8 2-192-16,-5 2 192 0,-4 3-192 0,-16 6 0 15,-2 3 144-15,-1-2-144 0,-2 2 0 0,-2 2 128 16,-6 1-128-16,0 0 0 0,0 0 0 0,0 0 0 15,-14 11 0-15,-2-2-128 16,-1 1-320-16,-1-2-48 0,-1-1-16 0,0-1 0 16,-1 1-608-16,2 1-128 0,-2-6-32 0,1 3 0 15,0 2-2096-15,1-5-416 0</inkml:trace>
  <inkml:trace contextRef="#ctx0" brushRef="#br2" timeOffset="90255.36">17262 8531 17503 0,'10'-15'1552'0,"0"4"-1232"15,3 2-320-15,7-3 0 0,4-1 2704 0,4 2 496 16,7-3 80-16,4-2 32 0,6 2-2448 0,5 3-480 15,6-2-112-15,5-1-16 0,3 0 128 0,2 2 32 16,0-2 0-16,0 2 0 0,-2 7 160 0,-1 3 16 16,1 2 16-16,3 2 0 0,-2 1-96 0,0 7-32 0,-3 1 0 0,-3 6 0 15,-7 4-32-15,-4 7 0 0,-2 7 0 0,-8 2 0 16,-6 4 304-16,-6 6 48 0,-6 7 16 0,-6 1 0 16,-4 6 144-16,-10 2 16 0,-8 4 16 0,-6 6 0 15,-8 2-176-15,-6 5-48 0,-10 1 0 0,-2 4 0 16,-9-3-304-16,-7 4-64 0,-6 3-16 0,-5 1 0 15,-4 3-208-15,-6 1-48 0,-1 0-128 0,-6 8 192 32,-4 6-1344-32,-6 3-256 0,-7 1-64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10:26.00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1757 17244 22399 0,'0'0'992'0,"0"0"208"0,0 0-960 0,6-5-240 15,-6 5 0-15,0 0 0 0,9-4 704 0,-9 4 112 16,0 0 16-16,9 8 0 0,-4 3-80 0,-1 3-16 16,-4 9 0-16,-2 4 0 0,0 7-80 0,-2 4-16 15,-1 5 0-15,-1 6 0 0,-2 9 496 0,0 3 80 16,1 8 32-16,-3 5 0 16,-6 4-1744-16,0 2-336 0,1 2-80 0,-6-2-16 0,1-5 800 0,-3-4 128 15,-1-4 0-15,-4-3 128 0,-3-3 48 0,0-6 16 16,0-7 0-16,-1-6 0 0,1-4 320 0,1-5 80 0,2-2 16 15,4-7 0-15,3-4 96 0,3-3 0 0,4-2 16 0,5-4 0 16,3-4-240-16,6-7-48 0,0 0-16 0,0 0 0 16,11 2-176-16,4-1-48 0,7-2 0 0,5-1 0 15,4-1-192-15,9-3 128 0,6 1-128 0,6 0 0 16,1-3 0-16,4 5 0 0,2 1 0 0,0 2 0 16,4 2 0-16,-2 3 0 0,-3 2 0 0,1-1 0 15,-3 2 0-15,-6-4 0 0,-3 1 0 0,-5 1 0 16,-5-1-192-16,-5-1-16 0,-4 1-16 0,-4 0 0 31,-3-2-2400-31,-5-5-496 0</inkml:trace>
  <inkml:trace contextRef="#ctx0" brushRef="#br0" timeOffset="3385.75">3309 18880 22511 0,'0'0'992'0,"-5"6"224"0,5-6-976 0,-7 8-240 0,1 1 0 0,1 0 0 16,-1 2 1040-16,0 3 176 0,-1-3 16 0,-3 2 16 15,-3 1-384-15,-2 1-80 0,-1 3-16 0,-3 0 0 16,-5 1 48-16,-4 0 0 0,-2-1 0 0,-5 0 0 16,-3-2-128-16,-2 1-32 0,-5-1 0 0,-2-3 0 15,-3 1-96-15,2 0-32 0,0 0 0 0,-3-6 0 16,-1-3-240-16,0-3-48 0,1-4-16 0,5-3 0 16,6-3-16-16,4-6 0 0,4-1 0 0,7-3 0 15,3-2 48-15,7 1 0 0,3-2 0 0,6 1 0 16,4-3-80-16,5 5-16 0,5 0 0 0,6 6 0 15,5-1-160-15,4 3 0 0,4 2-160 0,6 4 160 16,5 2-160-16,4 3 160 0,1 3-160 0,1 4 160 0,1 3-128 16,-1 6 128-16,1 2 0 0,-2 1-144 0,-1 3 144 0,-3 0 0 15,-2-2 0-15,-2 2 0 0,2 1 0 0,-1 2 0 16,1-8 0-16,1-4 0 0,1-6 0 0,-1 3 0 16,-1-8 0-16,1 1 0 0,1-4 0 0,0-1 0 15,1-2 0-15,-1-2 0 0,1-2 0 0,-1-1 0 16,0-5 0-16,-2 1 0 0,-1-1 0 0,-3-4 0 15,-3 0 0-15,-5-2 128 0,-6 1-128 0,-4 1 128 16,-5-1-128-16,-4-1 128 0,-3-4-128 0,-4 3 176 16,-2 2-176-16,-7 1 192 0,-4-4 320 0,-5 1 80 15,-6 1 16-15,-8 1 0 0,-4 0 48 0,-3 3 16 0,0 1 0 0,-1 3 0 16,-1-2-256-16,1 1-48 0,1 2-16 0,3-1 0 16,1 3-224-16,3-1-128 0,1 4 160 0,3 0-160 15,1 0 0-15,4 2 128 0,0 1-128 16,3 4 0-16,1 5 0 0,1-1 0 0,-1 2 0 0,2 2 0 15,4 0-256-15,-1 3-64 0,2 1 0 0,0 2 0 32,2 1-2208-32,1-1-448 0</inkml:trace>
  <inkml:trace contextRef="#ctx0" brushRef="#br0" timeOffset="9340.33">22135 18661 11967 0,'0'0'1072'0,"0"0"-864"0,-2-7-208 0,2 7 0 16,-3-11 688-16,1 4 80 0,0-3 32 0,2 10 0 15,-3-11-80-15,1-1-16 0,0-1 0 0,2 3 0 16,0-4-64-16,0 1-32 0,1 0 0 0,0-3 0 16,-1-4 16-16,0-2 0 0,-1-1 0 0,0 3 0 15,-2-1-208-15,-1 2-32 0,-3 0-16 0,-2 0 0 16,-1 1-48-16,-2 2-16 0,0-2 0 0,-1 4 0 15,-1 0-48-15,-3 3-16 0,0 1 0 0,-2-2 0 16,-3 6-48-16,0-3-16 0,1 3 0 0,0 3 0 0,1 2-176 0,-2 1 192 16,0 1-192-16,-1 3 192 0,1 0-192 0,-1 5 0 15,0-1 0-15,0 5 0 0,1 2 0 0,0-1 0 16,0-1 0-16,1 1 0 0,-2 0 0 0,-1 0 0 16,-2-3 0-16,1 1 0 0,1 1 0 0,-2-1 0 15,3 5 0-15,1 1 128 0,-1-1 64 0,4 5 0 16,1 1 0-16,1 0 0 0,2 3-16 0,0 4 0 15,1 3 0-15,0 1 0 0,0 2-176 0,1 1 0 16,0 1 0-16,2 0 0 0,-1-1 0 0,1 2 0 16,0 2 0-16,0-4 0 0,3 1 0 0,1-1 0 15,3-1 0-15,3 5 0 0,1 0 0 0,3-4 0 16,2-2 0-16,1 1 0 0,0-2 0 0,5-1 0 16,0-4 0-16,2 3 0 0,2 0 0 0,2-5 128 0,0-2-128 15,4-2 0-15,0 1 144 0,2 0-144 0,1-2 160 0,6-3-160 16,-1-3 128-16,3 2-128 0,-1-4 0 0,0-2 0 15,1 0 128-15,-4-3-128 0,-2-1 0 0,1-3 144 16,0 3-144-16,-1-5 0 0,1-1 144 0,1 0-144 16,-1-3 128-16,1 0-128 0,-2-3 160 0,1-2-160 15,-2-2 176-15,1-3-176 0,-1-2 192 0,1-1-192 16,-3-1 160-16,0-3-160 0,-2 0 128 0,1-2-128 16,-6-1 128-16,5-3-128 0,-4 0 0 0,1-4 128 15,-3 1-128-15,2-3 0 0,-4-1 144 0,-1 1-144 16,0-4 320-16,2-3-16 0,-3-3 0 0,2 0 0 15,-3 1 32-15,-1-1 16 0,-4-6 0 0,-1 3 0 16,-2 3 16-16,0-2 0 0,-2 2 0 0,-4 0 0 16,-4 3 16-16,-2 2 16 0,0 1 0 0,-5-1 0 0,-1 1-80 15,0 3-32-15,-4 3 0 0,-5 2 0 0,1 2-32 0,-5-1-16 16,0 1 0-16,-2 3 0 0,1 0-240 0,-2 4 0 16,0 0 128-16,2 3-128 0,-1 4-192 0,6-2-96 15,-3 6-16-15,6 1-10416 16,2 4-2080-16</inkml:trace>
  <inkml:trace contextRef="#ctx0" brushRef="#br0" timeOffset="14360.25">29279 18351 8287 0,'-11'12'736'0,"-5"-1"-592"16,-1 3-144-16,-2 1 0 0,-1 3 2048 0,1-1 384 15,-2-1 80-15,2 1 16 0,0-5-1440 0,3 1-304 16,5 0-48-16,0-7-16 0,0 2-32 0,4-6-16 16,0 0 0-16,7-2 0 0,4-12 480 0,0-4 112 15,2-7 16-15,6-8 0 0,2-7-128 0,4-5 0 16,4-9-16-16,5-6 0 0,1-6-96 0,4-6-16 15,-2-4 0-15,3-1 0 0,0 1-416 0,-1 4-96 16,-1 3 0-16,-5 5-16 0,-3 7-304 0,-1 7-48 16,0 1-16-16,-3 6 0 0,-3 2 32 0,4 4 0 15,1 4 0-15,-2 1 0 0,-4 6-32 0,0 5-128 0,-1 3 192 16,2 0-64-16,-4 2-128 0,0 5 0 0,-3 2 0 0,-9 7 0 16,0 0 0-16,0 0 0 0,0 0 0 0,5 10 0 15,-5 5-128-15,0 3 128 0,-5 2-160 0,-3 7 160 16,-1 2-224-16,-1 4 48 0,-1 4 16 0,0 4 0 15,2 3-96-15,1 0 0 0,0 1-16 0,0-4 0 16,1-2 80-16,4 0 0 0,1-5 16 0,0-4 0 16,1-4 176-16,2-2 0 0,2-4 0 0,1-3 0 15,1-7 0-15,0 0 256 0,-5-10-64 0,11 3-16 16,3-3 256-16,4-4 48 0,2-9 16 0,5-2 0 16,1-5-64-16,5-3-16 0,1-8 0 0,2-2 0 15,-1-4-224-15,-3-5-64 0,0-7 0 0,-1-3 0 16,0-3-128-16,-1 3 128 0,-2 5-128 0,-2 5 128 15,-1 9-128-15,-2 9 0 0,0 6 0 0,-4 5 0 0,-5 4 0 0,-2 7 0 16,3 6 0-16,-3 5 0 0,-1 5 0 0,-3 10-176 16,-1 2 176-16,-1 10-128 0,-3 5 128 0,-2 6-128 15,-3 6 128-15,-2 3-128 0,-3 8 128 0,0 0 0 16,-1 5 0-16,0-2-128 0,-4-6-64 0,0-3 0 16,1-6 0-16,3-5 0 0,1-5 48 0,1-5 0 15,1-6 0-15,3-1 0 16,3-9-704-16,1-2-144 0,0-5-32 0,0-14-9664 15,0 0-1920-15</inkml:trace>
  <inkml:trace contextRef="#ctx0" brushRef="#br0" timeOffset="14727.36">30667 18066 14735 0,'0'0'1312'0,"-11"0"-1056"0,-5-2-256 0,2-1 0 16,0 1 2272-16,1-3 400 0,-1 2 80 0,1-1 0 15,1 2-1280-15,0-2-272 0,-1-2-48 0,-1 3-16 16,-1-1-832-16,-2 4-176 0,-1-1-128 0,-1 2 192 16,-1 2-192-16,-3 3 160 0,-1 3-160 0,-1 5 160 15,-1 4-160-15,2 1 192 0,1 1-192 0,1 1 192 16,3-4 96-16,4 1 32 0,4-1 0 0,4-2 0 16,4-5 80-16,3-10 32 0,0 0 0 0,7 12 0 15,3-2 80-15,2-5 0 0,0-5 16 0,2 0 0 16,0-4 32-16,2-5 0 0,2-1 0 0,-3-3 0 15,1-5-176-15,0-1-48 0,-4-1 0 0,0 1 0 16,-5 0-112-16,-3 4-32 0,-3 2 0 0,-1 13 0 16,0 0-192-16,0 0 144 0,0 0-144 0,-8 1 128 0,-3 8 0 15,0 5-128-15,-2 8 192 0,0 1-64 0,3-1-128 0,0 5 0 16,3-1 0-16,3 1-176 0,4-1-16 0,5-1 0 16,4-2 0-16,3-4 0 15,7-1-416-15,2-6-96 0,-1-4 0 0,3-3-16 16,5-2-432-16,-3-4-96 0,3-4-16 0,-3-3-8464 15,-3-6-1712-15</inkml:trace>
  <inkml:trace contextRef="#ctx0" brushRef="#br0" timeOffset="14974.95">30972 17902 6447 0,'0'0'272'0,"0"0"80"0,0 0-352 0,0 0 0 0,0 0 0 0,-7 2 0 15,7-2 5040-15,-11 10 928 0,6-1 192 0,-1 6 48 16,1 2-4288-16,-4 2-832 0,1 2-192 0,-1 7-16 16,-1 0-144-16,0 5-32 0,-1 3 0 0,1-1 0 15,1 0-384-15,0 0-96 0,0 2-16 0,2 0 0 16,2-4-208-16,0 1 0 0,0-2 0 0,0-6 0 16,1-5-320-16,-2-2-16 0,1 0 0 0,1-3 0 31,2-4-480-31,2-12-80 0,0 0-32 0,0 0 0 0,0 0-1504 0,0 0-320 15</inkml:trace>
  <inkml:trace contextRef="#ctx0" brushRef="#br0" timeOffset="15178.18">31181 18158 23951 0,'-10'14'2128'15,"-8"1"-1696"-15,-5 2-432 0,0 3 0 0,-1 5 1856 0,-4 5 272 16,-5 3 64-16,-3 0 16 0,-2-3-1216 0,-1 6-240 15,-3 1-48-15,-1 2-16 0,-1-1-368 0,4 0-80 16,1 3-16-16,1 5 0 0,1 0-224 0,3 1 0 16,2-3 0-16,2 1 0 0,-1-6 0 0,3 0 0 15,3-2 0-15,5 0 0 16,2-5-1408-16,3-2-240 0,2-3-32 0,3-4-12208 0</inkml:trace>
  <inkml:trace contextRef="#ctx0" brushRef="#br0" timeOffset="15668.03">31638 17454 30399 0,'-5'-16'2704'0,"4"6"-2160"0,-2 0-544 0,2 0 0 15,1 10 640-15,0 0 32 0,0 0 0 0,0 0 0 16,0 0-352-16,-4 11-80 0,0 6-16 0,-1 3 0 16,-3 6-224-16,-3 7 144 0,-1 6-144 0,-4 6 128 15,-1 4 16-15,-2 3 0 0,-1 3 0 0,-2 3 0 0,-4 3 32 16,1 7 0-16,-3 0 0 0,0 4 0 16,-1 1-176-16,-1 1 160 0,2-1-160 0,2-7 160 0,2-8-160 0,3-7 0 15,3-10 144-15,3-10-144 0,1-6 0 0,4-5 128 16,1-7-128-16,4-2 0 0,5-11 256 0,0 0 0 15,0 0-16-15,8-11 0 0,1-6 128 0,2-7 16 16,3-8 16-16,2-5 0 0,4-2-144 0,1 1-48 16,2 0 0-16,0 5 0 0,-1 3-208 0,-2 7 0 15,-1 6 0-15,-1 1-160 0,-3 7 160 0,-1 2-160 16,0 3 160-16,-3 5-160 0,1 4 160 0,-2 6 0 16,-1-1 0-16,-1 6 0 0,-2 3 0 0,-1 4 0 15,-4 1 0-15,-2 6-128 0,-4 0 128 0,-4 6 0 16,-2 3 0-16,-3-1 0 0,-4-1 0 0,-1-1 0 15,-2-3 0-15,-2-4 0 0,1-1 0 0,0-5 0 0,2-3 0 16,2-3 128-16,4-5-128 0,4 0 0 0,1-6 0 0,9-6 0 31,0 0-1536-31,0 0-336 0,6-9-64 0,4-1-8208 0,2-8-1632 16</inkml:trace>
  <inkml:trace contextRef="#ctx0" brushRef="#br0" timeOffset="16082.43">31654 18296 30399 0,'-8'13'1344'0,"8"-13"288"0,-4 9-1312 0,4 5-320 0,4-1 0 0,4-1 0 0,3 2 896 0,4 0 128 16,6-2 0-16,4-6 16 0,3 1-416 0,6-5-96 16,4-4-16-16,2-4 0 15,0 0-272-15,1-5-64 0,0-1-16 0,-4-2 0 0,-4-2-16 0,-3-6 0 16,-4-2 0-16,-3 0 0 0,-4-3 32 0,-3 2 0 16,-2-5 0-16,-2 4 0 0,-2-5 80 0,-6 7 0 15,-2 0 16-15,-3 4 0 0,-4 2-16 0,-2 3-16 16,1 3 0-16,-4 2 0 0,-3 6-32 0,-2 5 0 15,-3 6 0-15,-5 6 0 0,-5 7-208 0,-4 8 0 0,-3 1 0 16,-1 7 0-16,-2 4 0 0,4 1-128 0,3 1 128 16,7 1 0-16,5-1 208 0,9-1 112 0,6-4 0 0,7-3 16 15,4 0 160-15,10-1 16 16,7 0 16-16,6-5 0 0,7 2-208 0,5-1-64 0,5-4 0 0,-17-11 0 16,5 1-256-16,8-3 0 0,8 1 0 0</inkml:trace>
  <inkml:trace contextRef="#ctx0" brushRef="#br0" timeOffset="25167.32">13747 12006 18431 0,'-9'-6'1632'0,"0"-5"-1312"15,-2 2-320-15,0-3 0 0,-2-2 1632 0,-1-1 256 16,-1-1 48-16,1 1 16 0,0 0-736 0,-2-3-160 15,0-1-32-15,-2-4 0 0,-1-1-352 0,-1 0-80 16,-2-5-16-16,0-1 0 0,0 2-192 0,-3-2-32 0,-1-1-16 0,-4 2 0 16,-3-4-64-16,-1 3-16 15,-1-1 0-15,-6-2 0 0,-6-1-64 0,-3 1 0 0,1-2-16 0,-2-2 0 16,-5 1 32-16,2-3 16 0,0 1 0 0,-1 1 0 16,1 7-32-16,-6 1 0 0,-5 3 0 0,-1-2 0 15,-3-1-192-15,2 2 176 0,-2 6-176 0,-1 3 160 16,-3-1 0-16,-6 0 0 0,-5-1 0 0,-1-2 0 15,-2 4-160-15,1 4 0 0,-4 1 0 0,-4-1 0 16,-4 4 0-16,4-1 0 0,-2 2 0 0,1 3 0 16,-6 2 0-16,2-1 0 0,-1-2 0 0,3 6 0 15,2 1 0-15,2 4 0 0,0 0 0 0,3 2 0 16,2 0 0-16,3 5 0 0,4-4 0 0,0 6 0 16,-1 6 0-16,5 1 0 0,3 1 0 0,4 0 0 15,4 1 0-15,1 1 0 0,5 5 0 0,3-2 0 16,1 5 0-16,2-2 0 0,-1 3 0 0,0 1 0 15,2 5-144-15,3 1 144 0,5 3 0 0,0 0 0 0,3 5 0 0,4 0-128 16,4 4 128-16,3-2 0 0,6 0 0 0,3-1-128 16,4 3 128-16,2 1 0 0,6 2-176 0,3 0 176 15,5 1-160-15,4 1 160 0,2 4-144 0,5 0 144 16,2 2-128-16,3 1 128 0,2 6 0 0,3 1 0 16,1-1 0-16,4-2 0 0,3 0 0 0,3-1-240 15,6 2 64-15,5-10 16 0,3-4 160 0,7-5-160 16,4-8 160-16,4-2-160 0,9-4 160 0,0-4 0 15,5-7-144-15,4 2 144 0,11-3 0 0,4-5 0 16,3-6 160-16,5 0-160 0,5-1 304 0,4 1-48 16,5-4-16-16,1-1 0 0,-3-3-48 0,1-1-16 15,1 0 0-15,-5 0 0 0,-6-3-176 0,-2-2 160 0,-3 1-160 0,0 0 160 16,-1-2-160-16,-1-4 0 0,-6-1 0 0,2-3 0 16,-5 2 0-16,2-3 0 0,0-1 0 0,-4-2-176 15,-2-8 176-15,-2 3 0 0,-2 1 0 0,3 0 0 16,1-1 0-16,-4-2 0 0,-6 2 0 0,-3-3 0 15,-3 0 0-15,0 1 0 0,-1-4 0 0,1 1 0 16,-3 4 0-16,-1 0 0 0,-6 1 0 0,-2-2 0 16,-6-2 0-16,1 0 0 0,-5-3 0 0,0 5 0 15,-2-3 0-15,-1-1 0 0,-3-6 0 0,-3 1 128 16,-3 4 64-16,-1-4 32 0,-2-1 0 0,-5 0 0 16,-6-3 272-16,-3-2 48 0,-3-2 16 0,-3-1 0 15,-5 0-176-15,1 0-16 0,-2-2-16 0,-4 0 0 16,-2 0-112-16,-3-2-32 0,-3 2 0 0,-2-5 0 0,-4-3-208 0,-4 2 0 15,-4 1 128-15,0 0-128 0,-4 0 0 0,-2-4 0 16,-4-1 0-16,-1 2 0 0,-1 3 0 0,-2-1 0 16,0 6 0-16,-3-1 0 0,0 2 0 0,0 2 0 15,-1-6 0-15,-2 7 0 0,-2 4 0 0,-2-2-128 16,0 2 128-16,2 0 0 0,-6-3 0 0,1 1 0 16,-3 1 0-16,-3 4 0 0,-1 1 0 0,-6-1-128 15,-4 1 128-15,-6 2 0 0,-1 0 0 0,-2 2-192 16,2 2 192-16,-4 1-160 0,-2 5 160 0,-4 1 0 15,-1-2 0-15,0 3-128 0,1 6 128 0,-1 0 0 16,0 5-144-16,-3 0 144 0,1-2 0 0,-1 5 0 0,1 2 0 16,-3 1 0-16,-1 2 0 0,-3 0 0 15,-1 0 0-15,1 2 0 0,-1 5-128 0,0 0 128 0,-3 2 0 0,3-2 0 16,2 4 0-16,3 5 0 0,2 5 0 0,2 0 0 16,-1 1 0-16,3 4 0 0,4 0 0 0,3-1 0 15,6 1-144-15,0 0 144 0,-1 6 0 0,1 2 0 16,1-1 0-16,3 3 0 0,-1-8 0 0,7 10 0 15,-1 2-128-15,6 4 128 0,5-1 0 0,1 2 0 16,1-3 0-16,3 3-128 0,4 3 128 0,2 0 0 16,6-7 0-16,3 3 0 0,1-3 0 0,2 3 0 15,1 2-160-15,5-1 160 0,-1 1-128 0,6 0 128 16,0 3 0-16,4 1-128 0,0 0 128 0,2 2 0 16,1-1 0-16,3 2-160 0,2 3 160 0,3-2 0 15,2 0-144-15,3 0 144 0,5 0 0 0,5 1-144 16,5-1 144-16,8 0-128 0,4-2 128 0,7 2-128 15,4 4 128-15,7-1-128 0,4-6 128 0,4-2-128 16,2-6 128-16,4 3 0 0,3-5 0 0,4 2 0 0,3-8 0 0,-1-4 0 16,2-2 0-16,0-5 0 0,1 1 0 0,3-9 0 15,4-2 0-15,2-4 128 0,2-5 16 0,2-3 16 16,2 0 0-16,3-1 0 0,2-4 0 0,2-3 0 16,1-3 0-16,1 2 0 0,0 2-160 0,3-2 160 15,1-3-160-15,-4 1 160 0,-4 1-160 0,-3-5 128 16,-2 0-128-16,-1-2 128 0,-1 3-128 0,-6 2 0 15,-4 2 0-15,-2-3 0 0,-1 0 0 0,1-1 0 16,3 1 128-16,-4-4-128 0,-4 1 0 0,-2-3 0 16,-3-3 0-16,-2 2 128 0,-3 0-128 0,0-1 0 15,-2-4 144-15,0 1-144 0,-3 0 0 0,-4-3 144 0,0-4-144 0,-1-1 0 16,-2-1 128-16,0 3-128 0,-2-2 0 0,2 0 0 16,2-5 0-16,0-1 0 0,-1 0 0 0,-2 0 0 15,-1-5 144-15,-3-1-144 0,0-3 0 0,-2 4 144 16,1 3-144-16,-3-2 0 0,1-1 0 0,0 1 128 15,-2 3 64-15,-2-1 0 0,-3-4 0 0,-2 0 0 16,-1 2-192-16,-5 0 0 0,-5 0 0 0,-3-2 128 16,-3 2 80-16,-4-2 16 0,-3-4 0 0,-3 1 0 15,-3-4-80-15,-3 1-16 0,-3-4 0 0,-2-3 0 16,-3-7-128-16,-1 5 0 0,-3 0 144 0,-1 1-144 16,-1-1 0-16,-1 2 0 0,-4 5 0 0,1 4 0 15,-1 1 0-15,-4 1 0 0,-3 5 0 0,-3 0 0 16,-5 3 0-16,-2 1 0 0,-1-2 0 0,-6 2 0 15,-7 0 0-15,-4 7-128 0,-4-2 128 0,-2-2 0 0,0-7 0 0,-3-1 0 16,-1-1 0-16,0 3 0 0,-2 2 0 0,-3-2 0 16,-2 1 0-16,-2 2 0 0,0 4 0 0,-3 2 0 15,-1 4 0-15,-6 5 0 0,-5 5-144 0,-5 5 144 16,-5 0-160-16,-3 6 160 0,-2 3-192 0,-5 6 192 16,-6-3-208-16,1 9 80 0,0 1 128 0,-3 2 0 15,-3 0 0-15,2 2 0 0,4 3 0 0,2 2 0 16,1 3 0-16,4-3-128 0,4 0 128 0,5 3 0 15,6-2 0-15,0 6 0 0,2 2 0 0,3 1 0 16,4-3 0-16,3 4-128 0,2 5 128 0,2 3 0 16,-2 6 0-16,3 2 0 0,0 4-160 0,3 0 160 15,3-3-192-15,3 0 192 0,5-1-208 0,3-1 64 0,2 3 16 0,3-3 0 16,5 0 128-16,2 2 0 16,3 0-144-16,6-2 144 0,4-4 0 0,5 2 0 0,4-4-144 0,5 5 144 15,5 3 0-15,5 5-192 0,2 5 192 0,5-1-160 16,5 4 160-16,2 1-208 0,3 7 80 0,2-1 128 15,2 3-304-15,2 1 64 0,4 4 16 0,5 2 0 32,1-3-160-32,7-6-48 0,3-5 0 0,5-6 0 0,2-6 80 0,6-7 16 0,5-3 0 0,8-3 0 15,6-4 336-15,10-9 0 0,11-2 0 0,7-4 0 16,3-6 0-16,4-2 0 0,9-2 0 0,4-3 0 16,5-9 0-16,2-1 192 0,0 1 0 0,1-2 0 15,1-2 16-15,1 1 16 0,-6 1 0 0,-1 0 0 16,-3 3-224-16,-5-3 144 0,-6 1-144 0,-1-1 128 15,0 0-128-15,-3 0 0 0,-4-1 0 0,-2-6 0 0,1-4-128 16,1-3 128-16,5-1-160 0,-8-2 160 16,0-6 0-16,-6-2 0 0,-3-8 0 0,0-3 0 0,2-2 0 15,-5-8 208-15,-5-5-64 0,-3-4-16 0,-7-4 384 0,-3-3 64 16,-7 0 0-16,0-3 16 0,-6-1-128 0,1 0-16 16,-4-2-16-16,-4 1 0 0,-6-3-224 0,-5 3-32 15,-8-3-16-15,-5 1 0 0,-6 2 16 0,-4-2 0 16,-6 2 0-16,-5-2 0 0,-9-1-176 0,-8 3 192 15,-9 2-192-15,-8 5 192 0,-6 4-192 0,-6 3 0 16,-5 2 0-16,-5 6 0 0,-3 2-192 0,-2 5 0 16,-2 1-16-16,-1 7 0 15,-2 4-1344-15,3 3-272 0,3 3-48 0,4 7-15600 0</inkml:trace>
  <inkml:trace contextRef="#ctx0" brushRef="#br0" timeOffset="30671.25">14215 10352 13407 0,'0'0'592'0,"0"0"128"0,0 0-576 0,0 0-144 15,0 0 0-15,0 0 0 16,0 0-624-16,-10 7-144 0,-8 4-48 0,0 4 0 0,-7 7 816 0,-1 0 320 15,-4-1 0-15,-2 8-16 0,-2 1 688 0,-2 4 144 16,-2 3 16-16,-1 3 16 0,-2 1-160 0,0 0-48 16,-1 2 0-16,-1-2 0 0,-3-3-288 0,3-3-64 15,5-2-16-15,2-7 0 0,6-5-144 0,7-4-16 16,8-6-16-16,3 2 0 0,3-1-32 0,4-4-16 0,5-8 0 0,0 0 0 16,0 0-48-16,13 9-16 0,4-1 0 0,4-5 0 15,6-5 80-15,5-2 32 0,6 1 0 0,-1-2 0 16,2-2-192-16,3 0-32 0,1 0-16 0,2 5 0 15,2 2-176-15,1 1 0 0,0 0 144 0,1 3-144 16,-2 0 0-16,-3 2 128 0,1-2-128 0,-5-1 0 16,-3-5 0-16,-2 2-288 0,-4 3 48 0,0-2 16 31,-6-1-512-31,-2-2-96 0,-3-2-32 0,-2 1-10224 0</inkml:trace>
  <inkml:trace contextRef="#ctx0" brushRef="#br0" timeOffset="31054.51">13583 11007 21183 0,'-10'-3'1888'0,"1"2"-1504"16,9 1-384-16,0 0 0 0,0 0 368 0,0 0 0 16,0 0 0-16,0 0 0 0,12-3-176 0,2-2-48 15,1-5 0-15,5 3 0 0,6-4 256 0,2-1 48 16,2-5 16-16,7 1 0 0,5-2 272 0,6 0 48 0,7-1 16 0,5-1 0 16,3-1 96-16,5 1 32 0,5-3 0 0,0 2 0 15,-1 0-256-15,2 2-48 0,-2 1-16 0,2 3 0 16,0 4-272-16,-3-2-48 0,-1 0-16 0,-3 6 0 15,-1 0-128-15,0 2-16 0,-2 4-128 0,-4 1 192 16,-2 1-192-16,-6 4 0 0,-1 0 0 0,-4 0 0 16,-6 4 0-16,-2-1 128 0,-1 3-128 0,-5-3 0 15,-1 1 0-15,-3-3-192 0,-2 2 48 0,-1 1-10032 16,-2-4-1984-16</inkml:trace>
  <inkml:trace contextRef="#ctx0" brushRef="#br0" timeOffset="31805.33">16616 9932 15375 0,'0'0'672'0,"0"0"160"0,-6-4-672 0,-1 0-160 0,0-1 0 0,7 5 0 0,-10-1 288 0,-1 1 32 16,-1 0 0-16,3 2 0 0,-3 4 0 0,2 0 16 15,0 0 0-15,1 5 0 0,-2 5 288 0,-2 3 48 16,0 4 16-16,1 4 0 0,-1 0-160 0,1 9-16 16,1 7-16-16,0 1 0 0,-2 6-176 0,0 3-16 15,2 5-16-15,1 0 0 0,1 3-288 0,1-5 0 16,2-3 128-16,3 1-128 0,2-5 0 0,3-5 128 15,3-8-128-15,4-5 0 0,3-9 384 0,1-5-48 16,2-1 0-16,3-10 0 0,4-3 416 0,1-5 80 16,1-4 0-16,3 0 16 0,2-6 224 0,2-1 32 15,-1-2 16-15,1 1 0 0,1-1-720 0,-4 1-144 16,-3 5-16-16,-1-1-16 0,-2 5-224 0,-3 0 0 16,-3 2 0-16,-3 6 0 0,1 4 0 0,-5 3 0 15,-4 7-128-15,-4 2 128 0,-3 0-176 0,-4 3 176 0,-5-3-160 16,-1 1 160-16,-5 2 0 0,-1-2 0 0,-1-3 0 0,-1-2 0 15,-3-1 0-15,0-4 288 0,-2 0-32 0,-1-3-16 16,1-1 208-16,1-2 32 0,0-3 16 0,2-1 0 16,2 0-368-16,3-3-128 0,2-4 0 0,1-2 0 15,1-1 0-15,4-3-208 0,-1-9 16 0,2 2 0 32,3-3-3200-32,3 2-624 0</inkml:trace>
  <inkml:trace contextRef="#ctx0" brushRef="#br0" timeOffset="32156.63">17206 10641 13823 0,'0'0'608'0,"-5"10"128"0,0 1-592 0,1 5-144 16,0 0 0-16,2 2 0 0,0-2 1616 0,1 4 304 15,1 0 48-15,0-2 16 0,-1-1-1040 0,2-3-208 16,3-1-32-16,1 1-16 0,0-2-176 0,3-7-16 16,-8-5-16-16,11 5 0 0,1 1 336 0,0-5 64 15,2-6 16-15,0 1 0 0,0 1 48 0,1-2 16 16,-1-4 0-16,2 0 0 0,0-4-208 0,-1 0-48 16,-1-2 0-16,-1 1 0 0,-1-2-192 0,-1-2-32 0,0 0-16 0,0-2 0 15,-2-4-256-15,2 2-48 0,-1 2-16 16,-1 2 0-16,-4-1-144 0,2 2 0 0,-2 3 144 0,-2 2-144 15,2-1 0-15,-2 0 0 0,0 5 0 0,-1-2 0 16,-2 3-208-16,0-3-112 0,0-1-32 0,0 11-10336 16,0 0-2048-16</inkml:trace>
  <inkml:trace contextRef="#ctx0" brushRef="#br0" timeOffset="32422.13">18200 9780 19343 0,'-3'-16'1728'0,"3"16"-1392"0,3-12-336 0,-3 12 0 16,0 0 1056-16,0 0 144 0,0 0 16 0,0 0 16 16,4 13-1040-16,-4 0-192 0,-4 5 0 0,-1 7 0 0,-3 7 208 0,-1-1 160 15,-1 8 16-15,-1 3 16 0,-3 8 240 0,-1 5 64 16,-1 4 0-16,2 3 0 0,2-1-288 0,0-1-48 15,1-1-16-15,2-3 0 0,1-5-208 0,3-3-144 16,1 1 192-16,4-4-192 0,3-4 256 0,1-4-64 16,-2-4-16-16,2-6 0 0,1-2-16 0,-1-3 0 15,-2-7 0-15,-2 2 0 16,0-5-1152-16,-2 1-224 0,-2-2-64 0</inkml:trace>
  <inkml:trace contextRef="#ctx0" brushRef="#br0" timeOffset="32577.93">17854 10608 38703 0,'-2'-8'3440'0,"2"8"-2752"0,12-9-560 0,7-2-128 15,8-1 0-15,6 1 0 0,7 5 0 0,4-2 128 16,3-1-128-16,5-2 160 0,4 3-160 0,3-2 160 31,0 1-480-31,0-4-80 0,-2 2-32 0,-2 2-10896 0,-3-3-2176 0</inkml:trace>
  <inkml:trace contextRef="#ctx0" brushRef="#br0" timeOffset="33440.94">19729 10131 28383 0,'-14'-8'1264'0,"10"-2"256"0,-1 0-1216 0,4-1-304 0,2 3 0 0,-1 8 0 15,7-10 0-15,-7 10 0 0,10-1 0 0,0 4 0 16,0 5 0-16,2 2-144 0,-1 7 16 0,3 3 0 16,1 6 128-16,4 1 0 0,3 8-144 0,-2 0 144 15,3 2 0-15,1 3 0 0,3 4 0 0,2-6 0 16,0-2 0-16,2-1 0 0,1 2 0 0,-4-2 0 15,0-6-192-15,0-5 192 0,0 0-192 0,-2-4 192 32,-2-4-560-32,-2-5 16 0,-2-4 0 0,-2-2 0 0,-4-5-1024 0,-2-4-208 15,0-5-32-15,-12 9-16 0</inkml:trace>
  <inkml:trace contextRef="#ctx0" brushRef="#br0" timeOffset="33673.64">20751 10015 22111 0,'0'0'1968'0,"-6"-5"-1584"15,-1 3-384-15,1 1 0 0,-2 2 256 0,-2 4-16 16,-5 1-16-16,-2 8 0 0,0 1-224 0,-4 8 0 16,0 3 0-16,-2 7 0 0,-1 4 704 0,-3 8 64 15,-1 6 0-15,0 4 0 0,-1 2-208 0,-2 3-48 16,0 3 0-16,1 2 0 0,1 4-512 0,2-4 0 15,5-9 0-15,1-4 0 0,5-4 0 0,0-6 128 16,2-6-128-16,3-6 0 0,1-4 224 0,1-5-64 0,3-3-16 0,0-3 0 16,3-2-16-16,3-13-128 0,-2 9 192 15,2-9-64 1,0 0-1280-16,0 0-256 0,12-7-48 0</inkml:trace>
  <inkml:trace contextRef="#ctx0" brushRef="#br0" timeOffset="33991.9">21111 10197 21183 0,'-1'-11'1888'0,"-1"3"-1504"0,2 8-384 0,0 0 0 16,0 0 240-16,-9 1-32 0,-2 7 0 0,-2 5 0 15,-3 5 304-15,-2 3 48 0,0 7 16 0,2-1 0 0,0 2 16 0,2 4 16 16,0 3 0-16,4-1 0 15,3 0-288-15,5-1-48 0,2-1-16 0,4-3 0 0,5 1-256 0,5-8 0 16,5-4 0-16,5-3 0 0,4-2 416 0,4-9 80 16,4-3 16-16,2-6 0 0,1-5 576 0,2-5 112 15,1-4 16-15,2-3 16 0,2-6-384 0,-3 2-80 16,-5-3 0-16,-3 2-16 0,-9-1-416 0,-3 1-80 16,-5-7 0-16,-8 0-16 0,-7 2-240 0,-8 3 128 15,-6-1-128-15,-5 6 0 16,-6 1-384-16,-6 6-160 0,-6 1-32 0,-4 5-16 15,-3 6-1392-15,1 4-288 0,-1 2-48 0</inkml:trace>
  <inkml:trace contextRef="#ctx0" brushRef="#br0" timeOffset="34318.21">22017 10046 22399 0,'-14'27'992'0,"5"-7"208"0,-2 8-960 0,-1 4-240 0,1 7 0 0,0 1 0 16,-1-2 0-16,4 4 0 0,5 1-144 0,3-8 144 16,3-8 0-16,9-3 0 0,6-5 208 0,2-7-64 15,2-3 784-15,4-7 160 0,6-2 16 0,2-5 16 16,3-5 336-16,3-4 64 0,0-3 16 0,1-4 0 0,-3-1-576 15,2-4-128-15,-1-2 0 0,0-6-16 16,-2 0-32-16,-2-3 0 0,-6-1 0 0,-4 0 0 0,-4 1-176 0,-4 3-32 16,-5 1-16-16,-1 4 0 0,-1 3-400 0,-1 3-160 15,0 2 128-15,-1 4-128 16,-1 4-288-16,1 1-144 0,-2 0-16 16,2 3-11168-16,-2 6-2224 0</inkml:trace>
  <inkml:trace contextRef="#ctx0" brushRef="#br0" timeOffset="35342.51">23835 9459 17727 0,'0'0'784'0,"0"0"176"0,0 0-768 0,0 0-192 0,0 0 0 0,0 0 0 16,0 0 160-16,0 0 0 0,0 0 0 0,0 0 0 15,0 0 688-15,0 0 144 0,0 0 32 0,0 0 0 16,-5 11-192-16,-2 3-48 0,1 4 0 0,0 4 0 15,-3 3-352-15,1 3-80 0,2 5-16 0,2 3 0 16,3 0-336-16,-1 3 0 0,0 0 0 0,-1 0 128 16,-2-2-128-16,0-1 0 0,-1-3 0 0,0-3 0 15,-2 1 448-15,2-6 64 0,-2-3 0 0,5-4 16 0,-2-3 416 0,1-4 80 16,2-2 0-16,2-9 16 0,0 0-112 0,0 0-32 16,5-12 0-16,1-8 0 0,2-7-64 0,2-7 0 15,2-4-16-15,0-4 0 0,2-6-496 0,2-4-80 16,1-5-32-16,4 0 0 0,0-1-208 0,5 6 0 15,2 5 0-15,0 8 0 0,-3 6 0 0,2 7 0 16,-1 3-144-16,0 10 144 0,-5 1-192 0,0 10 48 16,-2 3 16-16,-3 9 0 0,-2 4-48 0,-1 6 0 15,-4 7 0-15,-3 5 0 0,-1 3 176 0,-2 3-128 16,-3 2 128-16,-1 3-128 0,-2 3 128 0,1 1 0 0,-1-5 0 16,2-3 0-16,1-4 0 0,-3-4 0 15,3-7 0-15,0-2 0 0,3-5 0 0,-2-6 0 16,-1-11 0-16,0 0 0 0,10 3 0 0,-1-7 192 0,1-8-64 0,2-4 0 15,0-6 0-15,2 1 16 0,0-4 0 0,4-1 0 16,4 0-144-16,-1 1 0 0,-1 2 0 0,-1 4 0 16,-3 1 0-16,2 4 0 0,-2 5 0 0,0 4 0 15,0 6 0-15,-2 6-144 0,0 2 144 0,-2 3-208 16,-3 6-16-16,-3 1 0 0,-1 4 0 0,-3 3 0 31,-2-4-256-31,0 6-48 0,-1-1-16 0,0 2 0 0,2-2-1760 16,0 1-336-16,2-6-80 0</inkml:trace>
  <inkml:trace contextRef="#ctx0" brushRef="#br0" timeOffset="35959.66">25124 9515 25919 0,'-13'-21'1152'0,"5"7"224"0,1-2-1104 0,0-1-272 0,1-1 0 0,1 6 0 0,1 4 1024 0,4 8 160 16,0 0 32-16,0 0 0 0,-11 4-64 0,2 7-16 15,0 2 0-15,0 5 0 0,0 3-432 0,3 4-96 16,-4 1-16-16,2 5 0 0,0 1-208 0,3 2-32 16,0 3-16-16,1-3 0 0,2-2-208 0,-1-3-128 15,2 0 160-15,0-3-160 0,0 0 128 0,-1-4-128 16,2 1 0-16,0-7 0 0,-1-3 0 0,1-13 128 16,0 0-128-16,0 0 0 15,0 0-1024-15,0 0-256 0,0 0-64 0,5-14-9152 0,-1-2-1856 0</inkml:trace>
  <inkml:trace contextRef="#ctx0" brushRef="#br0" timeOffset="36379.39">25536 9229 27647 0,'0'0'1216'0,"0"0"256"0,0 0-1168 0,0 0-304 0,0 0 0 0,0 0 0 16,0 0 688-16,0 0 80 0,-5 10 0 0,-3 3 16 15,-1 3-304-15,-4 1-64 0,2 0-16 0,-4 2 0 16,-2 4-144-16,-1 4-48 0,-1-2 0 0,1 3 0 16,2-1-208-16,3 0 144 0,4-6-144 0,2-2 128 0,2-2-128 0,3-4 0 15,4-6 0-15,-2-7 0 16,7 8 160-16,3-4-160 0,4-6 192 0,4-4-192 0,-1-3 544 0,2-4 0 16,1-3 0-16,2-3 0 0,-1-1-160 0,2-6-48 15,-2-1 0-15,-1-1 0 0,0 1-96 0,-1 0-32 16,-2 4 0-16,-3 3 0 0,-2 2 48 0,-1 6 0 15,-1 6 0-15,-1 3 0 0,-9 3-64 0,0 0-16 16,7 12 0-16,-2 6 0 0,-2 5 0 0,-4 6 0 16,-3 6 0-16,-2 6 0 0,-2 0-176 0,-1 2 0 15,-2 3 0-15,-3 0 0 0,-3 2 0 0,1 1 0 16,-1-3 0-16,-1-1 0 0,0-7 0 0,2-4 0 16,-2-2 0-16,4-7 0 0,0 1 0 0,1-6 128 15,1-3-128-15,0-3 128 0,2-2-128 0,-1 0 0 0,-2-7 0 16,2-1 0-1,2-4-1648-15,9 0-304 0,-9-8-64 0,4-9-13536 0</inkml:trace>
  <inkml:trace contextRef="#ctx0" brushRef="#br0" timeOffset="36830.89">26427 8273 24879 0,'0'0'2208'0,"0"0"-1760"0,-2 11-448 0,1 2 0 0,-1-2 416 0,-1 7 0 16,-1 6 0-16,-1 0 0 0,0 6 400 0,-3 5 80 15,-2 7 0-15,0 5 16 0,-1 4-224 0,-3 8-48 16,-3-1-16-16,-1 8 0 0,-1 5-336 0,0-3-64 16,-4-1-16-16,2-3 0 0,-1-7-208 0,2-6 176 15,1-8-176-15,1-6 160 0,0-7 448 0,2-6 96 16,0-5 0-16,4-2 16 0,1-6 192 0,4-2 48 16,7-9 0-16,0 0 0 0,0 0-256 0,0 0-64 15,5-9 0-15,5-5 0 0,4-5-288 0,6-2-64 16,5-7-16-16,1 4 0 0,2-4-272 0,1 5 0 0,2 1-208 15,-3 7 80-15,-3 4 128 0,0 7-128 0,-4 4 128 0,1 10-128 16,-2 6 128-16,2 7-128 0,2 4 128 0,-6 6-128 16,-1 4 128-16,-1 2 0 0,-1 3 0 0,-2 1 0 15,-2 2 0-15,-1-3-128 0,0 2 128 0,-1-4 0 16,1-5-384-16,1-3 16 0,0-5 0 0,2-6 0 31,2-3-1520-31,3-4-304 0,2-4-64 0,4-7-13216 0</inkml:trace>
  <inkml:trace contextRef="#ctx0" brushRef="#br0" timeOffset="37070.62">27723 8043 21183 0,'-14'-2'1888'0,"-1"8"-1504"16,-2 1-384-16,2 10 0 0,0 4 3600 0,-3 9 656 15,0 5 128-15,2 5 32 0,-2 7-3616 0,3 1-800 16,3 3 0-16,3 3 0 0,3 6 0 0,5 1 0 16,3 6 0-16,5-3 0 0,2 1-144 0,5-4 144 15,5 2 0-15,5-7 0 16,3-2-576-16,2-7 0 0,6-8 0 0,0-5 0 16,-2-6-2352-16,-4-1-464 0,5-1-112 0,-8-11-16 0</inkml:trace>
  <inkml:trace contextRef="#ctx0" brushRef="#br0" timeOffset="37239.55">27132 8813 29487 0,'12'-6'2624'0,"12"1"-2112"0,11-3-512 0,12 2 0 16,9 0 1984-16,10-2 272 0,9 0 64 0,13-3 16 16,11 0-1776-16,5-1-368 0,3-1-64 15,1-2 0-15,5-4-128 0,-3 1 192 0,-6 1-64 0,-11-1-11536 16,-14-2-2320-16</inkml:trace>
  <inkml:trace contextRef="#ctx0" brushRef="#br0" timeOffset="37919.94">24570 10787 21183 0,'0'0'1888'0,"0"0"-1504"0,0 0-384 0,-4 10 0 16,1 4 3136-16,2 4 544 0,1 4 112 0,-1 4 32 15,-2 1-2992-15,1 5-576 0,-5 1-128 0,1 1-128 16,-3 0 400-16,0 1-16 0,0-4 0 0,0 0 0 15,-1 1-256-15,1-4-128 0,0-7 128 0,3-3-128 16,3-5 144-16,3-13-144 0,0 0 160 0,0 0-160 16,8-12 0-16,2-7 128 0,4-9-128 0,4-5 0 15,4-6 144-15,4-3-16 0,4-8 0 0,1 2 0 16,1 1-128-16,2 1 0 0,-3 6 0 0,-1 4 128 16,2 4-128-16,-3 9 0 0,-1 4 144 0,-1 8-144 0,-1 8 0 15,-5 10 0-15,-2 7 0 0,-2 11 0 0,-5 4 0 16,-1 9-160-16,-8 7 160 0,1 1-160 0,-6 3 160 0,-2 3 0 15,-2 2 0-15,-2-3 0 0,0-2 0 0,-2-7 0 16,4-5 0-16,1-7 0 0,2-8 0 0,3-5 0 16,3-6 0-16,-3-11 128 0,14-2-128 0,3-9 144 15,4-6-144-15,4-11 160 0,7-8-32 0,1-3-128 16,3-3 192-16,-1-4-64 0,1 3-128 0,-3 2 0 16,-4 3-192-16,-1 7 192 0,-3 5-240 0,0 7 80 15,-4 8 16-15,1 5 0 0,-2 5 0 0,2 11 0 16,-2 5 0-16,3 7 0 0,-3 3-16 0,-1 6 0 15,-2 3 0-15,-3 2 0 0,-1-1 160 0,-3 2-128 0,-3 0 128 16,0-1-128-16,-3-1 128 0,-1-3-160 16,0-5 160-16,2-4-160 0,-1-3-144 0,3-6-16 15,0-4-16-15,-7-10-10128 0,9 3-2016 0</inkml:trace>
  <inkml:trace contextRef="#ctx0" brushRef="#br0" timeOffset="38287.81">26415 10643 37087 0,'0'0'1648'0,"0"0"336"0,-10 2-1600 0,2 3-384 0,-2 5 0 0,3 0 0 15,-4 4 0-15,0 4-304 0,-5 5 48 0,-2 3 16 0,-1 0 368 0,-5 6 64 16,-6 1 0-16,2 3 16 0,-1 4-208 15,0 2 144-15,1-3-144 0,2-1 128 0,4-2-128 0,4-4 0 16,3-7 0-16,6-2 0 0,0-5 0 0,6-4 0 16,2-3 0-16,1-11 0 0,0 0 160 0,10 0-160 15,2-6 192-15,1-3-192 0,4-6 448 0,2-3-32 16,1-2 0-16,2-1 0 0,-2 2-16 0,1 1 0 16,-2 2 0-16,-1 3 0 0,-2 7-48 0,-2 5-16 15,0 4 0-15,-1 5 0 0,-1 3-128 0,0 7-16 16,-1 4-16-16,0 6 0 0,-1-3-176 0,0 2 0 15,0-5 0-15,0-2 0 16,2 1-384-16,-1-5-48 0,1-4-16 0,0-5 0 16,0-3-560-16,0-3-112 0,1-5-32 0,1-4 0 15,0-7-2016-15,0-1-416 0,3-12-64 0,-3 0-32 0</inkml:trace>
  <inkml:trace contextRef="#ctx0" brushRef="#br0" timeOffset="38645.26">26945 9986 35183 0,'0'0'1552'0,"0"0"336"0,0 0-1504 0,0 14-384 0,0 1 0 0,0 7 0 16,-1 3 208-16,0 7-16 0,-2 4-16 0,2 3 0 16,-2 4 320-16,1 1 64 0,-1 4 16 0,2-2 0 15,0 2-320-15,0 2-64 0,2 2-16 0,-1 1 0 16,0 0-176-16,0-3 0 0,0-4 144 0,1-3-144 0,0-6 0 0,2-5 0 15,1-6 0-15,-2-5 128 0,1-4-128 16,1-3 144-16,1-7-144 0,-5-7 160 0,0 0 128 0,14-5 32 16,1-8 0-16,-1-5 0 0,-1-3 192 0,2-10 32 15,0-4 16-15,4-5 0 0,-1-1-208 0,5-2-32 16,-2 3-16-16,2 1 0 0,3 4-304 0,0 3 0 16,2 4 0-16,2-1 0 0,-1 1 0 0,-1 5 0 15,-1 5 0-15,-2 3 0 0,-1 2-144 0,-1 2-48 16,-1 1 0-16,-3 3 0 15,-3 3-1904-15,-1 1-384 0,-2-2-80 0</inkml:trace>
  <inkml:trace contextRef="#ctx0" brushRef="#br0" timeOffset="38798.51">27135 10689 43647 0,'0'0'1936'0,"6"15"400"0,2-1-1872 0,7 4-464 0,9 1 0 0,4 2 0 32,5-2-240-32,4-2-144 0,1-3-16 0,2-2-16 0,0-8 416 0,5-2 128 0,3-2 0 0,2-2 0 15,-2-2-1072-15,1-4-208 16,1 2-32-16,-4-4-10720 0,-4 1-2160 0</inkml:trace>
  <inkml:trace contextRef="#ctx0" brushRef="#br0" timeOffset="39217.01">28280 10412 21471 0,'-13'15'960'0,"6"-5"192"0,-1 6-928 0,2-1-224 0,-1 0 0 0,3 2 0 16,3-2 1280-16,2-2 192 0,3-1 64 0,4-3 0 16,5-4-128-16,3-3-32 0,5-2 0 0,5-3 0 15,5-6-352-15,0-1-80 0,3-7-16 0,-1-2 0 16,1-2-64-16,0-3-16 0,2 1 0 0,-4-1 0 15,-2-1-432-15,-3 4-96 0,-4 2 0 0,-9 1-16 16,-5 7-112-16,-4 3 0 0,-5 8-16 0,0 0 0 16,-16 1 80-16,-4 7 0 0,-4 7 16 0,-4 9 0 15,-1 5-272-15,-3 7 0 0,1 3 0 0,1 6 0 16,-1 1 0-16,1 2 0 0,1 2 0 0,5-3 0 16,3-4-528-16,8-4-64 0,5-4-16 15,9-6 0-15,10-8-1264 0,11-4-256 0,5-8-48 16,6-5-8000-16,5-11-1584 0</inkml:trace>
  <inkml:trace contextRef="#ctx0" brushRef="#br0" timeOffset="39648.69">30140 9722 36975 0,'-11'-9'1632'0,"11"9"352"0,-8-8-1600 0,8 8-384 0,-11 0 0 0,3 9 0 16,-1 4 0-16,0 6 0 0,-1 5 0 0,-2 8-176 15,-2 2 176-15,-1 6 0 0,-2 2 0 0,0 5 0 16,-4-2 128-16,5 1-128 0,3 0 128 0,5-4-128 15,6-7 0-15,4-2 0 0,5-8 0 0,5-4 0 16,6-2-208-16,3-6-16 0,1-3 0 0,3-6 0 16,0-7 352-16,2-3 80 0,2-4 16 0,0-5 0 15,0-7 368-15,1-5 80 0,-2-1 16 0,-2-3 0 16,0-5-64-16,-6 2-16 0,-2-1 0 0,-3 2 0 16,-6 0 64-16,-5 3 16 0,-3-2 0 0,-3 1 0 15,-4 9-272-15,0 0-48 0,-4 3-16 0,0 1 0 0,-2 5-352 16,0 2 0-16,-5 5 0 0,1 2 0 0,-2 4 0 0,0 2-288 15,1 1 48-15,2 2 16 16,1 1-928-16,3 1-192 0,1 0-48 16,2 1 0-16,8-8-1552 0,0 0-304 0</inkml:trace>
  <inkml:trace contextRef="#ctx0" brushRef="#br0" timeOffset="39932.39">30722 8739 18431 0,'0'-25'1632'0,"2"7"-1312"0,1 2-320 0,-1 2 0 0,1 5 3968 0,-3 9 704 0,0 0 160 16,0 0 32-16,0 0-3584 0,0 19-720 0,-3 2-144 0,0 9-32 16,-2 0 144-16,-2 7 32 0,0 5 0 0,-1 5 0 15,-1 6-240-15,0 7-32 0,0 2-16 0,0 7 0 16,0 3-272-16,-1 5 0 0,0 5 0 0,0 9 0 31,-2 1-384-31,0 5-48 0,-2-3 0 0,0-4 0 16,0-1-768-16,2-15-144 0,0-9-48 0,0-11 0 15,1-10 496-15,1-6 112 0,-2-9 16 0,6-7 0 16,-1-6 176-16,1-4 32 0,6-12 16 0,-9 0 0 0,2-11-1344 16,-1-4-272-16,0-6-48 0</inkml:trace>
  <inkml:trace contextRef="#ctx0" brushRef="#br0" timeOffset="40517.29">30384 9696 13823 0,'0'0'1216'0,"7"-9"-960"0,1 3-256 0,2 2 0 0,2 1 2304 0,0-3 432 16,4 4 80-16,1-2 0 0,4-2-1344 0,3-4-256 16,1 1-64-16,3-4-16 0,1-4-48 0,4-3 0 15,4-7 0-15,4-1 0 0,2-3-496 0,3-5-96 16,0 0-32-16,0-4 0 0,-1-3-144 0,1-3-16 16,-1-8-16-16,-5-4 0 0,-2-3 160 0,-2-5 48 15,0-5 0-15,-3 3 0 0,-2 0-336 0,-1 7-160 16,-1 6 160-16,-5 12-160 0,-4 5 144 0,-2 7-144 15,-3 10 128-15,-3 4-128 0,-5 4 544 0,-7 13 32 16,0 0 0-16,0 0 0 0,-7 23-256 0,-5 9-32 16,-2 6-16-16,-5 8 0 0,-4 5-272 0,-3 7 0 0,-5 8 0 15,-1 5 0-15,-3 4 0 0,-1 3 0 0,2 3 0 16,-2-4 0-16,1-2 0 0,2-8 0 0,0-7 0 0,2-8 0 16,4-5 144-16,6-9 32 0,3-5 0 15,5-8 0-15,7-4 96 0,2-5 32 0,4-6 0 16,0-10 0-16,8 2-112 0,5-5-32 0,-1-11 0 0,6-4 0 15,1-3-160-15,1-3 0 0,1-6 0 0,-2 2 128 16,-1 6-128-16,-2 4 0 0,-2 5-192 0,-1 5 192 16,-2 6-176-16,1 6 176 0,-3 11-128 0,1 5 128 15,-1 8-144-15,-2 4 144 0,1 9-160 0,0-1 160 16,-2 2-144-16,0 2 144 0,2-8-128 0,2 0 128 16,2-3 0-16,0-4 0 0,5-3 0 0,2-7 0 15,1-5 0-15,4-3 0 0,3-1 0 0,1-5 128 16,0-5-128-16,1-3 0 0,2-9 128 0,-2-3-128 15,-2-4 0-15,-2-4 128 0,-3-1-128 0,-5-3 0 16,1 2-192-16,-4-3-128 0,-4 1 0 0,-3-1-16 16,-2 3-96-16,-3-1-16 0,1 7 0 0,-1 3 0 15,1 2-80-15,-2 4-32 0,-1 10 0 0,2-12 0 16,-1 4 16-16,-1-2 0 0,0 10 0 0,0-7 0 16,0 7 96-16,1-11 0 0,0 5 16 0,-1 6 0 15,0-11-336-15,0 11-80 0,0-8-16 0,0 8 0 0,-1-10 448 16,1 10 96-16,0 0 0 0,0 0 16 0,-4-6 304 0,4 6 0 15,-7-4 176-15,7 4-176 0,-12 0 0 0,2 2 0 16,0-2 0-16,0 2 0 16,1 0-1664-16,-1 1-432 0</inkml:trace>
  <inkml:trace contextRef="#ctx0" brushRef="#br0" timeOffset="41030.51">31600 9365 35999 0,'0'0'1600'0,"0"0"320"0,0 0-1536 0,0 0-384 0,0 0 0 0,0 11 0 15,0-11-144-15,0 0-112 0,7 6 0 0,-7-6-16 16,11-3 272-16,0-1 176 0,1-5-32 0,1 0 0 15,1-4-16-15,0 4-128 0,-2-2 192 0,3 2-64 16,1-4-128-16,-2 1 0 0,-3 1 0 0,-1 1 128 0,-2 3 128 0,-2-1 32 16,-6 8 0-16,0 0 0 0,5-6 176 0,-5 6 48 15,0 0 0-15,0 0 0 0,0 0-112 0,0 0-16 16,0 0 0-16,0 0 0 0,-9 0-384 0,-1 2 128 16,-1 5-128-16,-1 3 0 0,0-1 0 0,-1 3 0 15,0 4 0-15,1 1 0 0,-2 2 0 0,2 2 0 16,1-1 0-16,1 2 0 0,1 4-128 0,1-3 128 15,0 3 0-15,5-3 0 0,0-4 0 0,3 2 0 16,1-2 0-16,3-1 0 0,1 0 0 0,4-3 0 16,1 0 0-16,3 2 0 0,0-4 0 0,1-2 0 15,1 2 0-15,1 0 0 0,1-6 0 0,0 5 0 0,-2-5 0 16,0 2 0-16,-1-2 0 0,-1-4 128 0,-2 0-128 0,1-3 0 16,-1-3 160-16,2-2-160 0,-2-4 192 0,3-2-192 15,0-6 0-15,0 1 0 0,1-2-192 0,-1 0 48 31,0-1-240-31,0-1-64 0,0-4 0 0,-1 1 0 16,-2 1-288-16,0 3-64 0,-1 0-16 0,-1 4 0 16,-3-2-1248-16,-3 6-256 0,-1 2-48 0</inkml:trace>
  <inkml:trace contextRef="#ctx0" brushRef="#br0" timeOffset="41307.87">32098 9175 27647 0,'0'0'2448'0,"-8"12"-1952"0,-1 2-496 0,2 5 0 0,2 2 1408 0,-1 5 192 0,1 2 48 0,-2 2 0 0,0 2-656 0,-1 2-128 15,1-1-32-15,0-1 0 0,2 0 96 0,1 0 16 16,2-3 0-16,-2-6 0 0,4-4-384 0,1-3-80 16,2-2-16-16,-1-3 0 0,5-3-112 0,2-4-32 15,1-2 0-15,2-5 0 0,4-6 64 0,1-1 0 16,4-7 0-16,0-3 0 0,1-7-128 0,-9 12 0 15,2-4-16-15,2-3 0 0,2 0-64 0,1-6-16 16,2 0 0-16,0-3 0 0,1 3-32 0,19-18 0 16,-6 11 0-16,-4 11 0 0,-3 7-128 0,3 7 0 15,-1 7 0-15,0 6 0 16,-2 7-1040-16,2 0-192 0,-1 4-48 0</inkml:trace>
  <inkml:trace contextRef="#ctx0" brushRef="#br0" timeOffset="41980.06">26311 12080 36511 0,'-19'-5'1616'0,"6"5"336"0,-2 1-1568 16,-3 1-384-16,-2 1 0 0,-4 3 0 0,-6 2 0 0,0 5 0 0,-1 4 128 0,0 5-128 15,-2 5 144-15,2 2 0 0,3 4 0 0,3 3 0 16,1-1 0-16,6 1 0 0,4-3 0 0,6 0 0 15,6-3-144-15,3-2 0 0,7-4 0 0,6-3 128 16,6-3-128-16,7-3 192 0,7-2-192 0,7-6 192 16,4 0-32-16,5-4 0 0,3-3 0 0,1-1 0 15,-5-8-160-15,2 2 160 0,-4-7-160 0,0 1 160 16,-2 0-160-16,-2-2 0 0,-2-4 0 0,-3-1 0 16,-3-2-704-16,-3-1-64 0,-5 0 0 15,-6 2-10272-15,-4-2-2048 0</inkml:trace>
  <inkml:trace contextRef="#ctx0" brushRef="#br0" timeOffset="42353.22">26941 11386 29487 0,'0'0'1296'0,"0"0"288"0,-11 0-1264 0,2 1-320 16,9-1 0-16,-7 10 0 0,0 7 1664 0,2 4 288 15,1 8 48-15,-1 7 16 0,1 2-1568 0,2 4-304 16,-1 5-144-16,2 5 128 0,2 2-128 0,2 0 0 16,-1 2 0-16,3 1 0 0,-1 1 0 0,3-5 0 15,0-3 0-15,2-7 0 0,0-6 0 0,1-7 0 16,2-3 128-16,-1-7-128 0,1-2 0 0,-2-5 128 16,-1-4-128-16,-1-2 128 0,-8-7 96 0,12-6 16 0,1-2 0 15,-2-7 0-15,1-5 208 0,0-7 32 16,0-1 16-16,0-1 0 0,1 1-288 0,-1-1-48 0,-1-1-16 0,-1 7 0 15,-1 6-144-15,0 3 0 0,0 5 0 0,0 2 0 16,-9 7 0-16,11 5 0 0,1 3 0 0,-1 9 0 16,1 8-320-16,-2 3 64 0,-1 5 16 0,-3 1 0 0,-1 2-32 15,-2 1-16-15,-2 1 0 0,-2 0 0 16,-2 2 0-16,0-2 0 0,0 0 0 0,-1-9 0 16,0-1-240-16,3-5-48 15,-1 0-16-15,5-4 0 0,1-4-2320 0,2-4-464 16</inkml:trace>
  <inkml:trace contextRef="#ctx0" brushRef="#br0" timeOffset="42666.37">27822 12057 36047 0,'-21'12'1600'0,"9"-4"320"0,2 4-1536 0,0 4-384 16,1 6 0-16,0 3 0 0,2 3-192 0,-2 1-112 16,2 4-16-16,5 0-16 0,3-1 336 0,4 0 0 15,1-5 0-15,6 2 0 0,3-4 0 0,4 1 0 16,3-6 224-16,2-3-64 0,3-6 16 0,1-1 0 16,0-5 0-16,0-3 0 0,0-6 208 0,0-3 64 0,1-7 0 0,-1-1 0 15,-2-3 208-15,-1-2 48 0,-4 0 16 0,-4-6 0 16,-6 0 16-16,-5-1 0 15,-3 1 0-15,-8 1 0 0,-4-3-240 0,-7 4-48 0,-4-2-16 0,-4 5 0 16,-1 1-272-16,1 3-160 0,0 4 192 0,1 7-192 31,-1 3-848-31,6 2-288 0,0 1-48 0,4 3-11344 0,-1 2-2256 16</inkml:trace>
  <inkml:trace contextRef="#ctx0" brushRef="#br0" timeOffset="42913.9">28304 11898 11967 0,'0'0'1072'0,"3"15"-864"0,2 4-208 0,2 2 0 0,4 5 4096 0,0 1 768 15,-1 6 144-15,0 1 48 0,1 3-3312 0,-5 0-656 16,-1-1-128-16,-3-1-16 0,0 1-256 0,-2-1-48 15,-2 1-16-15,0 0 0 0,-2-5-288 0,0-4-48 16,1 1-16-16,-1-5 0 0,1-3-272 0,2-2 0 16,-3-4-176-16,3-3 176 15,1-11-1968-15,0 0-272 0,0 0-64 0</inkml:trace>
  <inkml:trace contextRef="#ctx0" brushRef="#br0" timeOffset="43275.55">29341 11655 29487 0,'0'0'1296'0,"0"0"288"0,-7-4-1264 0,7 4-320 0,0 0 0 0,0 0 0 16,-7 9 1008-16,-2 0 144 0,-2 3 16 0,-4-2 16 16,0 4-752-16,-5 2-160 0,-7 1-16 0,-3 1-16 0,-2 6 208 15,-2 2 64-15,-1 5 0 0,-1-1 0 0,0 3-224 16,1 4-32-16,-2 6-16 0,0 1 0 0,1 3-80 0,1-4-16 16,1 3 0-16,4-4 0 0,6 1-144 0,6 0 0 15,4-5 0-15,7-3 0 0,3-9-224 16,7-3 32-16,4-9 0 0,10-6 0 0,6-8-32 0,7-4 0 15,7-8 0-15,2-5 0 16,3-7-2272-16,-1-8-464 0,14-18-96 0,-7 10-16 0</inkml:trace>
  <inkml:trace contextRef="#ctx0" brushRef="#br0" timeOffset="43617.1">29580 11951 29487 0,'0'0'2624'0,"-3"10"-2112"0,3-10-512 0,0 0 0 16,6 9 1600-16,5-2 224 0,6-1 32 0,3-6 16 16,4-4-1392-16,6-6-288 0,5-5-48 0,6-4-16 0,3-3 320 0,2-6 48 15,0 0 16-15,-4-5 0 0,-4-1-256 16,-4 0-32-16,-5 2-16 0,-6-1 0 0,-5 1-80 15,-5 0-128-15,-4 4 176 0,-5 5-176 16,-6 4 272-16,-1 5-48 0,-6 5-16 0,-4 7 0 0,-7 4 176 0,-6 7 16 16,-4 6 16-16,-10 8 0 0,-7 7-144 15,0 8-16-15,-2 8-16 0,2 1 0 0,1 3-80 0,5 2-16 16,6 1 0-16,8-4 0 0,8-4-144 0,7-3 0 16,6-7 0-16,6-6-176 0,5-2 176 0,8-8-160 15,8-6 160-15,6-3-160 16,6-6-288-16,9-5-64 0,5-3-16 0,6-8 0 15,0-5-2032-15,0-9-416 0</inkml:trace>
  <inkml:trace contextRef="#ctx0" brushRef="#br0" timeOffset="43944.57">30638 11248 41471 0,'-19'7'3680'0,"6"-1"-2944"0,-1 3-592 0,0 2-144 16,-1 0 0-16,-2 5 0 15,-2 3 144-15,-1 2-144 0,-2 3 0 0,3-1-128 16,2-2 0-16,4-1 0 0,3-2 128 0,2 0 0 16,7 0 0-16,2-2 0 0,5-2 0 0,5 2-128 15,4-6 128-15,6 0-128 0,6-1 128 0,4 0-208 0,0 0 80 0,8 0 128 16,-1 1-176-16,5 4 176 15,1 0-128-15,2 2 128 0,0 5 0 0,-3-1-128 0,-5 0 128 0,-5 4 0 0,-9 1 0 0,-6 2 304 16,-8-2-48-16,-7 3-16 0,-7-3 192 0,-6 4 32 16,-7-2 16-16,-3 3 0 0,-8-3-80 0,-4 2-16 15,-5 3 0-15,-3-4 0 0,-6 1-384 0,-1-2 0 16,-1 0-192-16,-4-4 192 16,-6-4-2688-16,-5-5-432 0</inkml:trace>
  <inkml:trace contextRef="#ctx0" brushRef="#br0" timeOffset="44157.35">28294 11542 52991 0,'-25'-1'2352'0,"9"-1"464"0,2 1-2240 0,3 0-576 0,2 0 0 0,9 1 0 32,0 0-848-32,4 7-288 0,-4-7-48 0,0 0-16 15,11 9-864-15,-1-4-176 0,1-1-48 0</inkml:trace>
  <inkml:trace contextRef="#ctx0" brushRef="#br0" timeOffset="53754.17">28590 18890 10127 0,'0'0'896'0,"0"0"-704"0,0 0-192 0,13 3 0 15,5 2 4736-15,3-2 896 0,5 0 192 0,5 1 48 16,5-2-4256-16,9 3-848 0,5-2-160 0,5 1-32 15,1 0-176-15,6 1-16 0,6-1-16 0,8 1 0 16,8 1 64-16,2 4 16 0,1-4 0 0,2 3 0 16,2-1-272-16,6 5-48 0,6-1-128 0,-3 0 192 15,-5 1-192-15,2 2 0 0,-2-1 0 0,5-1 0 16,1 1 0-16,-3-1 0 0,-8-2 0 0,-1 1 0 16,-1 1 0-16,-3-4 0 0,-3 1 0 0,-10-4 0 15,-8 2 0-15,-7-3 0 0,-5 0 0 0,-5 2 144 16,-5-1-144-16,-7-3 192 0,-4-3-192 0,-6 2 192 31,1 1-1056-31,-5 0-208 0,0-5-32 0</inkml:trace>
  <inkml:trace contextRef="#ctx0" brushRef="#br0" timeOffset="54092.37">29158 19527 35935 0,'0'0'3200'0,"14"-4"-2560"0,9 1-512 0,10 2-128 16,12 0 640-16,7 0 96 0,6-2 32 0,6 2 0 16,5 2-528-16,7 2-112 0,8 0 0 0,3 5-128 15,4-2 0-15,-5 5 0 0,-3-4 0 0,-1 3 0 32,-2-2-384-32,-2 2-48 0,-6-2 0 0,-7 2 0 15,-5-4-848-15,-8 2-160 0,-6-4-32 0,-5-2-8704 0,-6-2-1744 0</inkml:trace>
  <inkml:trace contextRef="#ctx0" brushRef="#br0" timeOffset="54370.57">29317 20042 36863 0,'0'0'3264'0,"0"0"-2608"16,0 0-528-16,18-3-128 0,9 3 976 0,6-1 176 15,9-3 16-15,3 0 16 0,9-2-1056 0,8-2-128 16,9 2-176-16,8 2 48 0,8-1-16 0,-2 4 0 16,-4-1 0-16,0 2 0 0,-2 3-112 0,-2 2-32 15,-5 0 0-15,-5-1 0 16,-6 0-1216-16,-10 1-240 0,-5-1-48 0,-5-1-16 15,-8 1-1376-15,-7 0-272 0,2 1-48 0,-14-4-16 0</inkml:trace>
  <inkml:trace contextRef="#ctx0" brushRef="#br0" timeOffset="54587.89">29543 20649 19343 0,'-2'22'1728'0,"4"-11"-1392"0,4 1-336 0,9 2 0 16,5-7 6048-16,14 5 1136 0,12 0 240 0,13-1 32 0,7-1-5664 0,6-4-1152 15,5-1-208-15,5 0-48 0,6-2-208 16,3-2-48-16,6 2 0 0,-2-3 0 0,-4 0-288 0,-4-2-64 16,1 1-16-16,0 0 0 15,2-7-2848-15,-7 1-576 0,20-6-112 0,-23 3-32 0</inkml:trace>
  <inkml:trace contextRef="#ctx0" brushRef="#br0" timeOffset="56373.12">13094 11509 28799 0,'-24'-24'1280'0,"7"7"256"0,-1 1-1232 0,-1-3-304 15,-1 0 0-15,0 1 0 0,-1 0 416 0,-2-2 32 16,-1-6 0-16,-2 1 0 0,-5-3-208 0,-1 0-48 16,-1-1 0-16,-1 1 0 0,-2-5-192 0,-4 0 0 15,-6 0 0-15,-1-3 0 0,-4-2 0 0,1-2 0 16,1-3 0-16,1 1 0 0,-5 4 0 0,3-3 0 15,-1-3 0-15,-5 6 0 0,-8 2 128 0,-1-1-128 0,-3 1 0 16,-1 0 0-16,-1 2 0 0,0 7 0 0,-2 4 0 0,-7 3 0 16,-6 1 0-16,1 3 128 0,1 4-128 0,1 4 0 15,-1 6 0-15,-6-1 128 0,-5 2-128 0,1 3 0 16,4 6 0-16,0 3 0 0,0 2 0 0,-2 0 0 16,-3 1 0-16,4 2 0 0,2 2 0 0,1 4 0 15,1 3 0-15,-2-1 0 0,-1 3 0 0,3 3 0 16,3 5 0-16,4 0 0 0,3 2 0 0,-3 1 0 15,-1 0 0-15,4 3 0 0,5 0 0 0,6-1 0 16,4 2 0-16,6 0 0 0,6 2 0 0,4 3 0 16,1 0 0-16,6 1 0 0,3 3 0 0,7 2 0 15,7 3 0-15,4 0 0 0,7 1 0 0,2-1 0 16,8-1 0-16,5 2 0 0,4 1 0 0,5 3 0 16,4-2 0-16,4 2 0 0,3 1 0 0,2-2 0 15,1-3 128-15,1 4-128 0,3-1 0 0,2 5 0 0,3 3 0 16,1 0 128-16,4 0-128 0,0 2 0 0,5 1 0 0,4 1 0 15,4-1 0-15,4-1 0 0,-1-5 0 0,1-8 0 16,4-5-176-16,4-10 176 0,4-8-240 0,7-12 80 16,6-8 16-16,5-10 0 0,1-3 272 0,9-6 48 15,6-5 16-15,5-4 0 0,2-8-16 0,5-2 0 16,1 0 0-16,3-6 0 0,-1 1-176 0,0 0 0 16,-2-3 0-16,0 0 0 0,-1-1-176 0,-2 4 176 15,-5-1-128-15,3 0 128 0,7 4 0 0,-6-6 0 16,-3-1 0-16,1 4 176 0,2-1 144 0,-1-3 48 15,-4-6 0-15,-4 2 0 0,-6-1 80 0,0-5 32 16,1-4 0-16,-7-3 0 0,-9-2 128 0,-9-3 32 0,-4-2 0 16,-7-6 0-16,-4-5-32 0,-10-3 0 0,-6-6 0 0,-9 0 0 15,-7 1 0-15,-10-5 0 0,-9-2 0 0,-10-1 0 16,-11-2-224-16,-9 3-32 0,-10 7-16 0,-10 2 0 16,-9-1-176-16,-10 5-32 0,-9 7-128 0,-15 5 192 15,-15 4-192-15,-9 4 0 0,-8 8 0 0,-15 4 0 16,-15 6-368-16,-8 10 48 0,-6 2 0 0,-14 8 0 31,-15 4-1616-31,-12 12-320 0,-9 6-64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11:29.02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847 19432 13823 0,'-13'-3'608'0,"13"3"128"0,-10-3-592 0,10 3-144 0,-9-3 0 0,2-2 0 16,7 5 3088-16,0 0 592 0,0 0 112 0,-3-12 32 16,1 2-2480-16,2 10-512 0,2-10-80 0,-2 10-32 15,2-10-496-15,-2 10-96 0,0 0-128 0,0 0 176 16,0 0-176-16,0 0 0 0,0 0 0 0,0 0 0 15,0 0 0-15,0 0 0 0,4 11 0 0,2 6 0 16,2 0 0-16,0 4 0 0,-2 4 0 0,3 4 0 16,1 4 0-16,3 4 0 0,2 1 0 0,0 7 0 15,0 1 208-15,3 3 112 0,0 5 32 0,1-1 0 16,-2 2 256-16,0 2 48 0,1 4 16 0,-1-3 0 16,-2-1-320-16,-1 1-64 0,3-4-16 0,-5-3 0 15,1-3-272-15,0-2 160 0,-1 0-160 0,-1-4 128 16,-3-5-128-16,3-3 0 0,-1-2 144 0,0-2-144 15,-5-3 0-15,1-1 0 0,5-7 0 0,-4-2 0 0,3-3-128 0,1-2-112 16,-1-3-16-16,1-5 0 16,-1-2-2224-16,0-3-448 0</inkml:trace>
  <inkml:trace contextRef="#ctx0" brushRef="#br0" timeOffset="3335.98">731 18959 24879 0,'0'0'2208'0,"-5"-8"-1760"16,0-2-448-16,1 2 0 0,0-2 1056 0,2 2 128 16,-4-2 32-16,4 3 0 0,2 7-48 0,-4-12 0 15,4 12 0-15,0 0 0 0,-2-11-336 0,-1 3-80 0,3 8-16 0,0 0 0 16,-1-10-352-16,1 10-64 15,0 0 0-15,0 0-16 0,0 0-304 0,0 0 0 0,0 0 0 0,9 1 0 16,0 3 144-16,1 2-16 0,0 1-128 0,3 7 192 16,-2 4-192-16,2 2 0 0,-1 1 0 0,1 6 0 15,1 8 0-15,-1 1 0 0,-3 4 0 0,1 2 0 16,1 2 0-16,-3 3 0 0,-2-1 176 0,2 2-176 16,2-2 176-16,-3 2-176 0,0 4 160 0,1 1-160 15,1-4 160-15,-1-1-160 0,-3-1 160 0,5 1-160 16,-3-8 128-16,1 1-128 0,0-3 0 0,-1-1 0 15,-2-4 208-15,2 1-48 0,-3 1-16 0,0 0 0 16,0-1 48-16,3 1 16 0,-2-2 0 0,-1-1 0 16,-2-3-48-16,-1 1-16 0,1 2 0 0,-1-3 0 15,-3 1-144-15,1-4 192 0,0 4-192 0,-1-1 192 16,-2-3-48-16,2 4 0 0,0 0 0 0,2-1 0 0,-1 3-144 0,1-1 128 16,1-5-128-16,0 2 128 0,2-5-128 0,-2 5 160 15,0-4-160-15,-1-1 160 16,0 1-160-16,2-2 160 0,-1-2-160 0,1-1 160 0,-1-1-160 0,0 0 0 15,-4-3 0-15,2 0 128 0,-1-2-128 0,1 0 0 16,-1-2 0-16,0-3 128 0,-2 0-128 0,2-2 0 16,-2-1 0-16,3-5 128 0,-1 8-128 0,1-8 0 15,0 0 0-15,0 0 128 0,0 0-128 0,0 0 160 16,0 0-160-16,0 0 160 0,0 0-16 0,0 0 0 16,-10-8 0-16,1 2 0 0,0-3-144 0,0 1 0 0,-1-2 0 15,1 1 128-15,0-4-128 0,-2 1-224 16,1-1 48-16,-3-2 16 0,-2-3-32 0,1 0-16 0,0 0 0 0,-2-2 0 15,0 0 80-15,-1-2 128 0,1 2-208 0,-2-1 80 16,-1 0-224-16,-1 0-32 0,-1-3-16 0,10 12 0 31,-2-5-32-31,-1-2 0 0,-1 0 0 0,-2 0 0 16,1-2-112-16,-1 2-32 0,1 2 0 0,-15-14 0 0,6 3 432 0,2 7 144 0,0 0 0 0,5 3-144 16,-1-2 144-16,1-3 0 15,-1 0 0-15,0 2 128 0,-1-5 224 0,2 1 48 0,2-1 16 0,2-3 0 16,0 0 0-16,2 1 0 0,2-1 0 0,2 5 0 15,3-2-160-15,3 6-16 0,-2 2-16 0,3 4 0 16,1 4-64-16,0 0-16 0,0 10 0 0,0 0 0 16,0 0-16-16,0 0-128 0,14 0 192 0,0 7-64 15,0 2-128-15,2 5 0 0,-2 5 0 0,4 5 0 0,1 3 0 16,0 6 0-16,-1 2 0 0,0 3 0 0,-1 0 0 0,4 0 0 16,-1 1 0-16,0-3 0 0,2-4 0 0,1-1 0 15,1 0 0-15,-9-12 0 0,1 4 0 0,4 2 0 16,0 3 0-16,3-4 0 0,0 4 192 0,1-3-32 15,2 1-16-15,19 15 0 0,-5-7 16 0,-5-7 0 16,-3-3 0-16,-1-5 0 16,-3-5 128-16,-2-4 32 0,0 1 0 0,-2-5 0 0,-2-1-320 0,0-3 128 15,-3-2-128-15,2-1 0 0,-3-1 160 0,-2-5-160 16,-1-2 128-16,1-1-128 0,-1-4 0 0,0-1 128 16,-1-4-128-16,0-1 0 0,0 1 192 0,0-6-32 15,-1-4-16-15,1-1 0 0,-2-2-16 0,4 1 0 16,-2-2 0-16,0 3 0 0,2 1-128 0,1-2 192 0,-2-1-192 0,0 2 192 15,-2 2 48-15,0-3 16 16,-1 2 0-16,-1 1 0 0,-3-1-16 0,4 5 0 0,-1 1 0 0,-2-1 0 16,-2 1-112-16,-2 4-128 0,0 2 176 0,0 2-176 15,-3 0 128-15,0-1-128 0,-2 6 0 0,0-1 0 16,-3 5 128-16,3 6-128 0,-8-9 0 0,8 9 0 16,-6-7 0-16,6 7 0 0,-13-2 0 0,1 2 0 15,3 2-416-15,-1 2 16 0,-1 2 0 0,4 2 0 31,2 5-1968-31,-2-2-400 0</inkml:trace>
  <inkml:trace contextRef="#ctx0" brushRef="#br0" timeOffset="8155.94">8592 1174 18367 0,'17'-5'1632'0,"-1"-5"-1312"0,-1-1-320 0,-2-1 0 0,-3-1 496 0,-3 3 16 15,-2-4 16-15,-2 2 0 0,-3 2 176 0,-4-4 48 16,-2 0 0-16,-4-1 0 0,-2-3-304 0,-3 0-48 16,-5 1-16-16,-2-2 0 0,-1 0-128 0,1-2-48 15,1 2 0-15,-3 1 0 0,-3 1-80 0,-1 0-128 16,-1 0 176-16,0 1-176 0,-1-3 144 0,-1 0-144 16,-4-2 0-16,2 4 144 0,0 0-144 0,-1-1 0 15,-3 2 0-15,-4-1 128 0,-1 1-128 0,-5 1 0 0,-6 1 0 0,-2-2 0 16,-2 0 0-16,0-1 0 0,-3 3 0 0,0 2 0 15,1 1 0-15,-1 0 0 0,0 5 0 0,-5-2 0 16,-5 3 0-16,2 1 0 0,2 3 0 0,2 0 0 16,1 1 0-16,0 1 0 0,-3 1 0 0,-5 2 0 15,-5 3 0-15,1-4 0 0,1-1 0 0,0 1 0 16,-2 3-160-16,-7 1 160 0,-6-2 0 0,-1 0-144 16,0 2 144-16,-3-1 0 0,-1 4 0 0,-5-2 0 15,-5 1 0-15,6-3 0 0,9-1 0 0,6 3 0 16,6 2 0-16,0 1 0 0,2-3 0 0,3 2-128 15,2-1 128-15,3 4 0 0,2 1 0 0,4 1-128 16,5 3 128-16,-1 2 0 0,-4 0 0 0,0 2 0 16,-4-2 0-16,5 3-128 0,3 1 128 0,1 1 0 15,1 3 0-15,-2 0 0 0,0 2 0 0,0 2 176 0,0-2-176 0,2 0 0 16,1-1-192-16,5 4 192 0,4-3 0 16,2 3 0-16,4-2 0 0,3 3 0 0,4 2-144 0,4 2 144 15,4-4 0-15,1 4 0 0,-1 7-128 0,1-3 128 16,2-3 0-16,3 2 0 0,5 2 0 0,3-1 0 15,1 4 0-15,3-4 0 0,2 2 0 0,3-2 0 16,1-4 0-16,4 4 0 0,1 4 0 0,2-5 0 16,3-2 0-16,4-1 0 0,4-5 192 0,3 3-48 15,0-1-16-15,2-1 0 0,1-4 48 0,5 3 0 16,5 1 0-16,0-1 0 0,5-1-48 0,2 1-128 16,5-1 192-16,5 1-64 0,3-5-128 0,5 0 0 15,2-6 144-15,2-1-144 0,-1-2 160 0,3-3-32 0,3-4-128 0,5 1 192 16,1-3-192-16,2 0 0 0,-4-6 0 0,-1 1 0 15,0 0 0-15,3-2 176 0,2-1-176 0,-1-3 160 16,2-3-160-16,-4-3 0 0,-3 0 0 0,-2 2 0 16,-1 1 208-16,3-2-32 0,1 0-16 0,0-4 0 15,0-3 0-15,-1 0 0 0,0-3 0 0,0-3 0 16,0-1-32-16,3-1-128 0,4-2 192 0,-5 1-64 16,-4-4-128-16,-2 2 128 0,0-2-128 0,-1-2 128 15,-1 3-128-15,4-3 160 0,0-1-160 0,-4-2 160 16,-7-5 32-16,-1 3 0 0,-1 2 0 0,-3-1 0 15,-4-2 0-15,2 0 16 0,-2-4 0 0,0 3 0 16,-2 2 0-16,-1-2 0 0,-3 0 0 0,-3-1 0 16,-3 1-16-16,-3-1-16 0,1-2 0 0,-2 0 0 0,-3 1-48 15,-2-1 0-15,-3-2 0 0,-4 1 0 0,-3-4 48 16,-6 2 0-16,-5 2 0 0,-3-3 0 0,-4-3 112 0,-6 3 32 16,-4-5 0-16,-4 4 0 0,-6-1 0 0,-4 2 16 15,-4 1 0-15,-8-2 0 0,-6 2-128 0,-7 3-16 16,-7 2-16-16,-3 1 0 0,-2-2-176 0,1 3 0 15,0 2-160-15,-3 5 160 0,-2-1 0 0,-1 4 0 16,-7-3 0-16,5 6 0 0,1-1 0 0,0 3 0 16,3 4-128-16,-1 2 128 0,-2 7 0 0,-3-1-144 15,-3 3 144-15,-2 4 0 0,1 3-160 0,-3 6 160 16,-2 0-192-16,-5 7 192 16,-11 6-1968-16,-3 5-272 0</inkml:trace>
  <inkml:trace contextRef="#ctx0" brushRef="#br0" timeOffset="10543.51">9603 5990 11967 0,'-9'-8'1072'0,"1"3"-864"15,-1 0-208-15,0-2 0 0,0-1 768 0,1-1 128 16,2 4 0-16,0-1 16 0,-2-2 176 0,3 4 16 0,5 4 16 0,0 0 0 16,-3-9-80-16,3 9-16 0,0 0 0 0,4-9 0 15,2 4-240-15,6-1-48 0,2 0-16 0,5 2 0 16,3-1-432-16,4 2-96 0,5 1 0 0,3 0-16 16,3 1-176-16,6 1 0 0,4 1 0 0,7-1 0 15,3-2 0-15,-3-3 128 0,2-3-128 0,0 4 0 16,5 3 0-16,3 1 0 0,2 1 0 0,5-1 0 15,3-1 128-15,5 1-128 0,-6 0 0 0,2 1 128 16,2 4 16-16,5 2 0 0,6-4 0 0,-2-1 0 16,-3 0 112-16,0 3 0 0,-2 4 16 0,5-1 0 15,10 1 96-15,-5-7 16 0,-3 0 0 0,0 1 0 16,1 5-32-16,3-4 0 0,5-3 0 0,-3-1 0 16,-6-1-112-16,1 2-32 0,-1 0 0 0,2-1 0 15,4-1-208-15,-3-1 176 0,-4-1-176 0,-2 3 160 16,-1 4-160-16,4-2 0 0,2 1 0 0,-5-3 128 0,-6-1-128 0,-3 1 0 15,-2 2 0-15,0 2 0 0,3 1 0 0,-3-2 128 16,-4-3-128-16,-4 0 0 0,-6 1 0 0,-6 0 0 16,-4 3 128-16,-6 0-128 0,-3 0 0 0,-3-2 0 15,-1-1 144-15,-5 1-144 0,-4-2 128 0,-7 0-128 16,-3-2 128-16,-5 2-128 0,-13 0 176 0,0 0-48 16,0 0 0-16,0 0 0 0,0 0 16 0,0 0 0 15,-10-3 0-15,-4 1 0 0,-5-1-144 0,-4-1 0 16,-3-1 144-16,-2-3-144 0,-1 0 0 0,-3 2 0 15,-5-3 0-15,-1 3 128 0,-5-4-128 0,-6 5 0 16,-6 3 0-16,-6-5 0 0,-7-2 0 0,0 0 0 16,-1 0 0-16,-2 4 0 0,-3-4 0 0,-5 5 0 0,-4-1 0 0,-4-3 0 15,1 2 0-15,-1-2 0 0,-2 3 0 0,-5 0 0 16,-6 0 0-16,-1-1 0 0,4-1 0 0,-1 2 0 16,-2 2 0-16,0 0 0 0,-5 1 0 0,-2-1 0 15,3 2 0-15,-7-2 0 0,-10 1 0 0,4 0 0 16,3 4 0-16,-4-1 128 0,-7-1-128 0,3 1 128 15,5-1-128-15,1 3 0 0,0-1 0 0,0 2 0 16,7-4 0-16,6 3 0 0,2 2-144 0,5 0 144 16,-5 1 0-16,10 0 0 0,5-2 0 0,9-1 0 15,3 1 0-15,4 2 0 0,2-1 0 0,2-4 128 16,2-1-128-16,8-1 0 0,5 0 0 0,7 0-176 16,4-1 176-16,6 2 0 0,3 0 0 0,6 0 0 15,3 2 0-15,6-1 0 0,4 0 0 0,5 0 0 16,7-1 0-16,0 0 0 0,0 0 0 0,0 0 0 0,0 0 0 0,16 7-208 15,6-5 80-15,6 2 128 0,6-1 0 0,9-3 0 16,10-2 0-16,6 1 0 0,6-3 0 0,6 0-176 16,1 1 176-16,1 0-128 0,6-1 128 0,9-1 0 15,7 0 0-15,3 0 0 0,-1-1 0 0,4 1-128 16,3-1 128-16,5 4 0 0,0-3 0 0,4 2 0 16,3 2 0-16,2 0 0 0,3-3 0 0,-2 1 0 15,-2 1 0-15,4-1 0 0,5 0 0 0,-3 0 0 16,-4-1 128-16,3 3-128 0,6 0 128 0,-9-2-128 15,-5-2 160-15,1 4-160 0,-1 5 192 0,1-2-64 16,-6 1-128-16,-4-2 192 0,-3 3-64 0,-1 1-128 0,0 1 176 16,-4-2-176-16,-7 0 128 0,-3 1-128 0,-5 2 0 15,0 1 0-15,-4 2 0 0,-6-3 0 0,-10-1 0 0,-7-1 0 16,-7-1 0-16,-8 2 0 0,-8 2 0 0,-8-3 0 31,-6-1-1440-31,-18-4-192 0,0 0-32 0</inkml:trace>
  <inkml:trace contextRef="#ctx0" brushRef="#br0" timeOffset="13393.18">1105 9545 7359 0,'0'0'656'0,"0"0"-528"0,0 0-128 0,0 0 0 16,0 0 1488-16,0 0 272 0,1-5 48 0,-1 0 16 15,0 5-368-15,0-8-80 0,0 8-16 0,1-9 0 16,-1 9-272-16,7-11-48 0,0 2-16 0,3-4 0 0,2 2-512 15,-3 2-96-15,2-2-32 0,4-1 0 16,2-1 32-16,2-1 0 0,3 0 0 0,2 2 0 16,1-3-176-16,23-8-48 0,-3 7 0 0,-6 4 0 0,-4 4-192 0,-6 2 128 15,-4 3-128-15,-3 6 0 0,-4 4 0 0,-2 1 0 16,-6 5 0-16,-5 3 0 0,-3 6 128 0,-6 1-128 16,-5 5 0-16,-4-2 144 0,-3 4-144 0,-3-5 160 15,-3 2-160-15,-3-4 160 0,-5 3-32 0,1-2-128 16,0 2 192-16,1-2-64 0,3-5 128 0,3 0 0 15,3-2 16-15,4-5 0 0,1-1-80 0,6-1 0 16,2-4-16-16,6-6 0 0,-2 11-176 0,2-11 0 16,8 8 0-16,2 0 0 0,3-1 0 0,3 0 0 15,5 3 0-15,3-1 0 0,3 2 0 0,3 6 0 16,2 2-160-16,-2 1 160 0,-2 3 0 0,-2 1 0 0,-3-2-128 0,-5 1 128 16,-5 5 0-16,-2-3-176 0,-5 3 176 0,-6-5-160 15,-5-3 160-15,-7 1 0 0,1-1 160 0,-7 3-160 16,-5-2 656-16,-5-2 48 0,-6 1 0 0,-3-1 0 15,-2-2 0-15,-3 0 16 0,1-1 0 0,2 0 0 16,2-2-400-16,1-3-64 0,3 2-32 0,3-6 0 16,3 1-224-16,4-3 0 0,3-1 128 0,5-5-128 15,3-4-1024-15,3 0-256 16,7-4-64-16</inkml:trace>
  <inkml:trace contextRef="#ctx0" brushRef="#br0" timeOffset="13766.78">2135 9324 16575 0,'7'-13'1472'15,"-1"2"-1168"-15,3-3-304 0,3-3 0 0,-1 1 1344 0,0 2 224 0,0 1 32 0,-3 2 16 16,-1 4-1232-16,-7 7-240 0,0 0-144 0,0 0 160 16,-1-11 416-16,1 11 64 0,0 0 32 0,-9 1 0 15,-1 4-96-15,-1 7-32 0,1 3 0 0,1 3 0 16,2 1-400-16,0 5-144 0,5 5 0 0,0 4 144 16,2 5-144-16,4 0 0 0,4 3 0 0,1 1 0 15,0-3 0-15,1 1 0 0,1-2 0 0,2-2 0 16,1-5 0-16,5-5 0 0,3-2 0 0,2-5 0 15,1-6 0-15,3-2 0 0,0-1 192 0,3-5-64 16,-1-3 32-16,1-2 0 0,-1-2 0 0,-1-1 0 16,-2-6-32-16,-1 1 0 0,-4-6 0 0,1 0 0 15,-1-2-384-15,-2-2-96 0,-2-1-16 0,-1-2-11968 16</inkml:trace>
  <inkml:trace contextRef="#ctx0" brushRef="#br0" timeOffset="14012.71">2760 9165 18431 0,'-3'-9'1632'0,"1"-2"-1312"16,-1 1-320-16,3 10 0 0,1-7 976 0,-1 7 128 15,0 0 32-15,0 0 0 0,-1 14-576 0,-2 3-112 16,0 3-32-16,-1 3 0 0,-1 6 272 0,0 4 48 16,-2 4 16-16,2 4 0 0,-2 2-272 0,-2 7-48 15,0 4-16-15,-3 11 0 0,-3 6-144 0,-1 0-16 16,-2 2-16-16,0 2 0 0,0 5-240 0,2-6 144 15,0-8-144-15,0-1 128 0,1-1-128 0,-1-8 192 0,-1-9-192 0,0-2 192 16,2-5-64-16,1-4 0 0,2-5 0 0,2-5 0 16,1-3-128-16,4-4 0 0,3-2 0 0,4-5-8896 15,5-1-1792-15</inkml:trace>
  <inkml:trace contextRef="#ctx0" brushRef="#br0" timeOffset="14705.68">4204 10123 16751 0,'0'0'736'0,"0"0"160"0,3-14-704 0,1 0-192 16,-1-2 0-16,-3 3 0 0,-3 2 192 0,-1-2 0 15,-2 2 0-15,-2-2 0 0,-2-2 320 0,-1-1 64 16,-2 0 0-16,-2 4 16 0,-2 1 352 0,-3 2 64 0,-4 0 16 0,-2 3 0 15,0 0-288-15,2 4-48 16,-3 5-16-16,-2 3 0 0,-1 2-320 0,0 5-64 0,-2 2-16 0,3 3 0 16,1 2-272-16,1 4 0 0,-1 7 0 0,3 3 0 15,1 4 0-15,2 6 0 0,4 5 192 0,2 2-192 16,1-2 0-16,3 2 0 0,4 2 0 0,6-6 0 16,3-3 0-16,4-7 0 0,5-8 0 0,2-5 0 15,2-8 368-15,4-5-48 0,3-6 0 0,3-5 0 16,-2-5 384-16,3-6 80 0,1-9 16 0,3-3 0 15,3-3-96-15,-2-5-32 0,1-3 0 0,-2-4 0 16,-2-8-336-16,1 1-64 0,0-6-16 0,1-3 0 16,1-3-96-16,1-11-32 0,0-4 0 0,-1-10 0 15,1-1-128-15,-1-9 128 0,-3-6-128 0,-3 4 128 16,-3-2-128-16,0 9-224 0,-2 6 48 0,-1 10 16 16,-3 6 32-16,-1 14 0 0,-3 8 0 0,-2 8 0 0,-2 9 128 15,-4 5 0-15,-1 9 0 0,-4 3 0 16,2 9 0-16,0 0 128 0,-12 7-128 0,-1 6 128 0,-4 7-128 15,1 8 0-15,-1 9 0 0,0 6 0 0,-2 2 0 0,0 7-128 16,-2 5 128-16,1 9-128 0,-2 8 128 0,2 2 0 16,1 3 0-16,4-3 0 0,4 1 0 0,5 0-128 15,3-4 128-15,5-5 0 0,0-7-192 0,3-1 32 16,3-5 16-16,3-6 0 16,5-4-448-16,0-6-96 0,2-2-16 0,0-5 0 15,0-4-1216-15,-3-3-240 0,3-6-48 0</inkml:trace>
  <inkml:trace contextRef="#ctx0" brushRef="#br0" timeOffset="15131.49">4927 10183 29487 0,'-10'-16'1296'0,"5"7"288"0,-2-4-1264 0,2 0-320 0,1 2 0 0,1-1 0 16,-1 5 192-16,4 7 0 0,-9-4-16 0,0 5 0 16,-1 3 80-16,-3 1 32 0,-2 2 0 0,-4 5 0 15,-4 6-160-15,-5 5-128 0,-3 6 192 0,-2 2-192 16,2 0 0-16,0 5 0 0,3 0 0 0,4 3 0 16,7 3 0-16,3-4 0 0,6-2 0 0,5-3 0 15,4-7 0-15,6 0 0 0,-1-7 0 0,8-5 0 16,6-5 0-16,2-4 0 0,1-6 0 0,1-7 0 0,0-5 0 15,2-4 208-15,0-4-32 0,-2-3-16 0,-1-9 128 16,-4-1 32-16,-1-3 0 0,-1 1 0 0,-3-1-128 0,-4 2 0 16,-3-1-16-16,0 1 0 0,-2-1-48 0,-1 4 0 15,-2 8 0-15,-1 5 0 0,-1 4-128 0,0 5 128 16,0 10-128-16,0 0 128 0,-5 8 32 0,-1 9 0 16,-3 6 0-16,-1 7 0 0,-1 5-160 0,2 3-192 15,-3 1 32-15,3 8 16 0,-1 3 144 0,5-1 0 16,0 1 0-16,5-7 0 0,2-2 0 0,4-9 0 15,0-4 0-15,4-4 0 0,-1-5 0 0,2-4 0 16,1-3 0-16,2-9 0 0,1-3-160 0,3-3 0 16,0-8 0-16,1-1 0 15,-1-9-2384-15,1-4-464 0</inkml:trace>
  <inkml:trace contextRef="#ctx0" brushRef="#br0" timeOffset="15381.29">5449 9116 26719 0,'-14'-28'1184'0,"8"10"240"0,1 0-1136 0,2 3-288 0,3 3 0 0,0 12 0 16,0 0 832-16,0 0 128 0,0 0 0 0,4 12 16 16,-5 7-704-16,0 10-144 0,-2 5-128 0,-1 7 192 15,-3 2-32-15,-1 8 0 0,-1 8 0 0,-1 4 0 16,-1 8-160-16,-1 3 0 0,-1 6 144 0,1-2-144 0,-1 0 0 15,0 1 0-15,1-3 0 0,1-7 0 16,2-10-464-16,2-9-176 0,0-5-16 0,2-6-16 16,-1-6-640-16,1-2-128 0,2-4-32 0</inkml:trace>
  <inkml:trace contextRef="#ctx0" brushRef="#br0" timeOffset="15842.3">5363 9937 23951 0,'13'-17'2128'0,"2"8"-1696"0,4-5-432 0,6 0 0 0,7 0 2432 0,4 0 416 0,1-1 80 0,1 5 16 16,-1 2-2384-16,-4-3-560 0,-4 2 0 0,-6-4 0 15,-5 2 0-15,-7 1 0 0,-1-3 0 0,-2 5 128 16,-3-1-128-16,-5 9 0 0,0-7 0 0,0 7 0 15,0 0 0-15,-8-3 0 0,-2 2 0 0,-1 3 0 16,-3 4-240-16,-3 4-16 0,-1-1-16 0,-1 5 0 16,-2-2 80-16,0 1 0 0,2 1 16 0,1 1 0 15,2 0 176-15,1 1 0 0,2-2 0 0,4 2 0 16,0 1 0-16,5-2 0 0,2 0 0 0,2 2 128 16,2-1-128-16,2-4 144 0,1-1-144 15,3 3 160-15,-1-1 32 0,1-2 0 0,0-2 0 0,-8-9 0 16,7 5-64-16,-7-5 0 0,0 0 0 0,0 0 0 15,11 2 80-15,-11-2 16 0,0 0 0 0,10-4 0 16,-3-5 256-16,0 3 48 0,-2-1 16 0,0-3 0 0,0 1-48 0,0-2-16 16,0-3 0-16,1 6 0 0,-6 8-176 15,0 0-48-15,0 0 0 0,0 0 0 0,0 0-256 0,6 10 0 16,-4 4 0-16,1 8 0 0,-1 6 0 16,-1 2 0-16,-1-1 0 0,2 6 0 0,0 2 0 0,5-2 0 15,4-3 0-15,0-1 0 0,5-7 0 0,2-4 0 16,1-2 0-16,1-4 0 15,2-5-1520-15,0-2-352 0,0-4-80 0,-2-4-13824 0</inkml:trace>
  <inkml:trace contextRef="#ctx0" brushRef="#br0" timeOffset="16554.83">6956 9703 27583 0,'0'0'1216'0,"0"0"256"0,0 0-1168 0,-9 1-304 15,9-1 0-15,-8 13 0 0,-1 3 288 0,0 6 0 16,0 5 0-16,0 2 0 0,1 4 32 0,-3 6 16 16,0 6 0-16,0 2 0 0,-3 2-144 0,0 5-48 15,-3 3 0-15,-2 3 0 0,-1-2-144 0,-3 3 128 16,0 1-128-16,0-8 128 0,4-5-128 0,2-7 0 16,2-4 144-16,2-5-144 0,2-3 704 0,0-6 64 0,2-4 0 15,2-2 16-15,3-5 224 0,1-7 32 0,3-6 16 16,0 0 0-16,0 0-224 0,0-11-32 0,0-6-16 0,2-7 0 15,1-5-208-15,1-4-32 0,1-4-16 0,1-6 0 16,2-3-320-16,2-4-64 0,1 2-16 0,3 2 0 16,1-1-128-16,-1 9 0 0,4 6-192 0,0 8 192 15,0 3-208-15,-2 4 80 0,-2 4 128 0,-1 8-208 16,-3 3 80-16,0 2 128 0,1 3-208 0,-1 4 80 16,-4 7 128-16,-2 2-192 0,-7 3 192 0,1 0-192 15,-7 3-128-15,-4 3-16 0,-3 0-16 0,-6-1 0 31,-3-4-112-31,-3-3-32 0,-2-3 0 0,3-3 0 0,0-6 304 0,0-1 192 0,0-3-208 16,1-1 80-16,-1-2 128 0,3-3 0 0,0-4 160 0,2-1-160 16,2-7 192-16,3-2-48 0,3-1-16 0,3-5 0 15,4-1-1088-15,4-3-208 0,4-2-48 0,3-2-14608 16</inkml:trace>
  <inkml:trace contextRef="#ctx0" brushRef="#br0" timeOffset="16813.25">7263 8615 35935 0,'-6'-18'3200'0,"8"9"-2560"16,7-4-512-16,0 8-128 15,4 4-496-15,1 3-112 0,1 2-32 0,0 9 0 0,-1 4 480 0,-1 4 160 0,-1 8 0 0,-4 8-144 16,-1 4 144-16,-3 11 0 0,-4 4 0 0,-4 10 128 15,-4 5-128-15,-2 5 128 0,-4 10-128 0,-1 1 128 16,-4 5-128-16,-3-1 128 0,-1-3-128 0,3-7 128 16,2 1-128-16,5-15 0 0,4-12 0 0,3-4 0 15,0-7 0-15,2-2 0 0,0-8 0 0,2-1 0 16,2-3 0-16,2-4 0 0,-1-1 128 0,2-4-128 31,1-4-1744-31,1-6-432 0,1-1-64 0</inkml:trace>
  <inkml:trace contextRef="#ctx0" brushRef="#br0" timeOffset="17026.16">7074 9675 36863 0,'5'-10'3264'0,"4"1"-2608"0,6-4-528 0,5 4-128 0,7 4 176 0,6 1 0 15,5-2 0-15,4-2 0 0,0 2-176 0,0-3 0 16,-1 1 0-16,-3-4 0 0,-4-4 0 0,-2 1 0 16,-4 1-160-16,-1 0 160 15,-2-1-1456-15,-6 2-192 0,0 3-32 0,-2-3-16 16,-3 3-1056-16,-2 1-224 0,1-6-32 0,-3 7-16 0</inkml:trace>
  <inkml:trace contextRef="#ctx0" brushRef="#br0" timeOffset="17371.55">7809 9413 11967 0,'0'0'528'0,"11"-3"112"0,-11 3-512 0,9-3-128 0,-9 3 0 0,5-8 0 15,-5 8 3488-15,0 0 672 0,-4-8 128 0,-3 1 16 16,-6 0-2192-16,-5 6-448 0,-5 4-96 0,-2 3-16 16,-6 2-656-16,2-1-144 0,-3 5-32 0,-2 4 0 15,-2 2-208-15,4 2-32 0,3 3-16 0,5 1 0 16,2-3-336-16,5-2-128 0,4 0 0 0,4-1 144 16,5-1-144-16,4 0 0 0,5 2 0 0,6-1 0 15,4-2 0-15,6 0 0 0,7-2 0 0,5 1-176 16,4 0 176-16,6 3 0 0,2 0 0 0,5-1 0 15,3 0 0-15,0-2 0 0,-2 2 0 0,-3-1 0 16,-4 2 0-16,-2 1 176 0,-4 0-48 0,-5 2 0 0,-5-5 384 16,-5-1 64-16,-6-3 0 0,-4 2 16 0,-6-2 320 15,-7 0 64-15,-6-2 16 0,-5 3 0 0,-7-3-32 0,-7 0-16 16,-7 0 0-16,-6-2 0 0,-5 5-432 0,-8-6-96 16,-4 2-16-16,-6-5 0 15,-2-5-880-15,-1-3-176 0,0-4-48 16,5 2 0-16,3-6-2032 0,5 4-400 0,3-5-96 0</inkml:trace>
  <inkml:trace contextRef="#ctx0" brushRef="#br0" timeOffset="17983.28">6537 9938 29487 0,'-10'-13'1296'0,"6"3"288"0,1 1-1264 0,3 9-320 0,-2-11 0 0,2 11 0 0,0 0 176 0,0 0-32 16,0 0 0-16,0 0 0 16,0 0-144-16,3 11 192 0,-3 6-192 0,-1 2 192 0,-2 4 0 0,1 5 0 15,-1 6 0-15,-1 7 0 0,-3 0-64 0,-2 9-128 16,-2-2 192-16,0 6-64 0,-3 2-128 0,-1 0 0 15,-2 1 144-15,3-4-144 0,-1-1 128 0,4-7-128 16,-1-3 128-16,5-12-128 0,-1-4 640 0,2-7 48 16,2-4 16-16,2-5 0 0,2-10 304 0,0 0 64 15,0 0 16-15,0 0 0 0,9-6-256 0,3-8-32 16,1-3-16-16,0-6 0 0,-2-7-352 0,1-2-80 16,1-3-16-16,-1-6 0 0,-4-2-192 0,4-6-144 15,1-3 192-15,1-2-192 0,0-2 128 0,2-3-128 0,1-1 0 16,0 7 0-16,4 6 0 0,-1 1 0 15,-1 6-192-15,3 4 48 0,2 4 144 0,0 7 0 0,0 2-144 0,-2 5 144 16,-4 4 0-16,-2 3-144 0,-2 6 144 0,-1 0 0 16,-2 7-176-16,1 3 176 0,-12-5-160 0,9 18 160 15,-4 4-176-15,-5 6 176 0,-3 2-192 0,-2 3 192 16,-3 1-144-16,-2 2 144 16,-4 1 0-16,-1 0-144 0,-3-4 144 0,-1 0 0 0,0-3 0 15,-1-6 0-15,1-2 0 0,-2-2 256 0,0-2-48 0,0-1 0 16,2-3 48-16,0 0 0 0,-1-5 0 0,0-1 0 15,4-4-112-15,1-1-16 0,1-3 0 0,1-4 0 16,3-5-1776 0,1-2-352-16,3-7-80 0</inkml:trace>
  <inkml:trace contextRef="#ctx0" brushRef="#br0" timeOffset="19697.34">1768 12518 23775 0,'-6'-16'1056'0,"3"5"224"0,1 4-1024 0,0-3-256 0,2 2 0 0,0 8 0 15,0-10 400-15,0 10 48 0,0 0 0 0,0 0 0 16,0 0 144-16,0 0 48 0,0 0 0 0,-3 11 0 0,-1 3-128 0,1-5-32 16,2 5 0-16,-3 3 0 0,2 4-96 0,0 9 0 15,1 0-16-15,-1 8 0 0,-2 4-176 0,-5 46-48 16,0-3 0-16,0-5 0 0,0-1-144 0,2 1 192 15,-1 0-192-15,0 0 192 0,1-5-192 0,-1-2 0 16,0-2 0-16,1-4 128 0,-1-1-128 0,0-6 192 16,0-2-192-16,-3 0 192 0,1-1 192 0,-4-4 64 15,2-5 0-15,-2 0 0 0,-2-7-112 0,2 1-16 16,2-2 0-16,1-5 0 0,4-8-112 0,3-3-16 16,3-6-16-16,5-7 0 15,-4-11-1936-15,10 2-384 0</inkml:trace>
  <inkml:trace contextRef="#ctx0" brushRef="#br0" timeOffset="20014.88">2316 12198 22111 0,'0'0'1968'16,"0"0"-1584"-16,0 0-384 0,-10 4 0 0,10-4 1088 0,-8 15 144 0,2 3 32 0,-2 2 0 16,1 4-816-16,-1 8-144 0,2 6-48 0,-3 8 0 15,2 5 304-15,0 7 48 0,-2 4 16 0,1 8 0 16,1 7-224-16,-2 1-32 0,-1 6-16 0,1-1 0 16,1 2-208-16,-1-1-144 0,1-4 192 0,1 1-192 0,2-4 144 0,-2-1-144 15,1-5 0-15,-2-1 144 0,-2-5 0 16,0-4 0-16,0 1 0 0,-2-6 0 0,0-1 192 0,-1-6 48 15,-1-4 0-15,3 2 0 0,3-4-80 0,3 2-16 16,4-6 0-16,-2-3 0 0,-2-3-288 0,1-7 160 16,4 1-160-16,0-7 128 15,4-1-1536-15,2-6-320 0,3-8-64 0,-9-5-11872 0</inkml:trace>
  <inkml:trace contextRef="#ctx0" brushRef="#br0" timeOffset="20534.02">1764 12575 23951 0,'-19'-20'2128'0,"10"5"-1696"0,2-4-432 0,4-2 0 15,3-3 736-15,7 0 64 0,4 0 16 0,7-3 0 16,1 2-240-16,8-2-64 0,4 3 0 0,7-3 0 15,6-1 0-15,4-1 0 0,3 2 0 0,2-1 0 16,1 3 112-16,2 1 16 0,3 5 0 0,2 1 0 16,3 4-208-16,1 3-48 0,-2 5 0 0,0 5 0 15,-4 1-192-15,-4 7-64 0,-6 4 0 0,-4 7 0 16,-6 6-128-16,-4 9 0 0,-5 3 0 0,-3 4 0 16,-5 10 0-16,-6 2 0 0,-6 5 0 0,-3-1 0 0,-5 3 0 15,-4 0 0-15,-4 0 0 0,-2-6 0 0,-4-2 0 16,-2-5 0-16,-2-3 128 0,-5-2-128 0,-2-2 0 15,-6-2 128-15,-4-2-128 0,-1 0 128 0,-1-2 64 16,-4 0 16-16,-2-3 0 0,-1-3 0 0,1-3-16 16,0 2-16-16,1-2 0 0,5 0 0 0,1-2-176 0,6-3 0 15,5-2 0-15,5 1 128 0,4-1-128 0,6 1 0 16,4-1 0-16,7 5 0 0,5 3 0 0,7 7 0 16,5 4-192-16,11 4 192 0,8 7-224 0,7 6 80 15,5 1 16-15,3 3 0 0,2 4 128 0,4-1 0 16,-3 1 0-16,-1 1 0 0,-1-6 0 0,-4 2 0 0,-3-4 0 15,-5 0 128-15,-5-5-128 0,-3-2 176 0,-4-6-176 16,-3-3 192-16,-5-5 320 0,-4-1 80 0,-5-5 16 16,-2-1 0-16,-3-3-32 0,-3-3 0 0,-1 3 0 0,-5-4 0 15,0-5-320-15,0-2-64 0,0-12 0 0,0 0-16 32,-8 4-1600-32,-2-8-320 0</inkml:trace>
  <inkml:trace contextRef="#ctx0" brushRef="#br0" timeOffset="21469.81">3632 11543 12895 0,'12'-16'576'0,"-3"6"112"0,0-1-560 0,0 1-128 0,-1-2 0 0,1-2 0 16,-1 0 1760-16,1 3 320 0,-2 0 64 0,-1 2 16 16,0-1-1088-16,-1 4-224 0,-5 6-32 0,4-11-16 15,0 4-288-15,-4 7-48 0,3-8-16 0,-3 8 0 16,0 0 64-16,0 0 0 0,0 0 0 0,0 0 0 16,-9-1-144-16,-3 5-32 0,-2 2 0 0,-1-1 0 15,-3 1-112-15,-1 5-32 0,-1-3 0 0,-3 3 0 16,-4 0-64-16,4-1 0 0,-1 2-128 0,0-3 192 0,0 2-192 0,2 0 176 15,2-2-176-15,3 2 160 0,4-3-160 16,1 5 0-16,4 2 0 0,2-1 0 0,1-2 0 16,2 2 0-16,3 1-160 0,4 0 160 0,1-1-128 0,4 3 128 15,4-2 0-15,3 0-144 0,4 2 144 0,2-1 0 16,4 1 0-16,3-1 128 0,4 2 32 0,0 3 16 16,0-1 0-16,-1 4 0 0,-1-1-176 0,-2 0 0 15,0 6 144-15,-6-2-144 0,-4 1 0 0,-3-3 144 16,0 3-144-16,-4-1 0 0,-1 3 240 0,-4-3-64 15,-3 1-16-15,-4-5 0 0,-4 0 224 0,-2-2 32 16,-4-3 16-16,0 1 0 0,-2-4 176 0,-3-2 32 16,-3-1 16-16,0-4 0 0,0 3-208 0,-1-5-64 15,-2-1 0-15,0-2 0 0,0-3-192 0,1-2-32 0,0-3-16 0,3-2 0 16,-1-6 0-16,0-2 0 0,2-1 0 16,2-4 0-16,2 0-144 0,4-2 0 0,5 1 0 0,3 0 0 15,2-3 0-15,8 1-144 0,7 2 0 0,2-1 0 16,1 2 144-16,8-5-192 0,2 1 192 0,1-1-192 15,2 1 192-15,2 1-128 0,-1-4 128 0,2 2-128 16,0-4 128-16,0 2 0 0,0-4 0 0,-3 2-128 16,-5 1 128-16,-3-2 0 0,-6-2 0 0,-2 4 0 15,-5 0 0-15,-5 1 144 0,-6-2-16 0,-4 4-128 16,-5-1 624-16,-1 2 16 0,-5 2 0 16,-4 3 0-16,-2 0-208 0,-1 5-48 0,1 2 0 0,-2 4 0 15,-3-4-384-15,1 6 0 0,0-1 128 0,-1 1-128 16,1 4-144-16,1-2-64 0,6 0-16 0,0 2 0 15,6-1-1824-15,11 3-352 16,0 0-80-16,0 0-16 0</inkml:trace>
  <inkml:trace contextRef="#ctx0" brushRef="#br0" timeOffset="22048.09">4899 11361 16575 0,'0'0'1472'0,"0"0"-1168"0,13-2-304 0,-13 2 0 16,0 0 880-16,0 0 112 0,5-9 32 0,-5 0 0 15,-4-1 224-15,-4 1 48 0,-2-2 16 0,-3 4 0 16,-1-3 96-16,-2 2 0 0,-3-3 16 0,0 3 0 16,1 2-608-16,-1 2-128 0,-1 3-32 0,-1 1 0 15,-2 1-448-15,2 6-80 0,3-1-128 0,-1 5 176 16,0 0-176-16,2 3 0 0,3 0 0 0,2 0 0 16,-1 1-128-16,3 3 128 0,1 6 0 0,2-1 0 15,4 2-128-15,0 2 128 0,2-4-160 0,2 2 160 16,2-1 0-16,-2-1 0 0,0 1 0 0,-1-2 0 15,0-3 0-15,-1-1 0 0,0-1 0 0,1 0 0 16,0-4 0-16,0-2 0 0,0-11 0 0,0 0 0 0,0 0 464 0,0 0 96 16,10 4 16-16,1-4 0 0,1-5 144 0,0 0 48 15,4-4 0-15,-2 3 0 0,-2-5-560 0,2 5-208 16,-2 0 176-16,-2-1-176 0,3 2 0 0,-3 5 0 16,-10 0 0-16,11 3 0 0,-11-3 0 0,12 15 0 15,-6 5-144-15,-2 3 144 0,-3 4 0 0,-1 3-144 16,-1 2 144-16,-6 3 0 0,-1 0 0 0,0 2 0 15,-1 1 0-15,1 1 0 0,2-7 0 0,1 0 0 16,0-1 128-16,1-6-128 0,-1-2 0 0,1-3 144 16,-1-2-144-16,1 0 0 0,2-3 144 0,-1-4-144 15,3-11 0-15,-4 13 144 0,-1 0-144 0,5-13 160 16,0 0-160-16,0 0 160 16,0 0-1280-16,0 0-256 0,0 0-48 0,8-10-14032 0</inkml:trace>
  <inkml:trace contextRef="#ctx0" brushRef="#br0" timeOffset="22687.07">5273 11475 5519 0,'-13'0'240'0,"13"0"64"0,-12-2-304 0,5 1 0 0,7 1 0 0,0 0 0 15,0 0 4736-15,0 0 896 0,11-5 192 0,6-1 16 16,2-5-3952-16,5 5-800 0,3-3-144 0,3 0-48 15,2-3-304-15,5 0-64 0,2 2-16 0,4-1 0 16,3 3-128-16,1-2-48 0,0 2 0 0,0-2 0 16,-2 2-128-16,-3-1-16 0,-4 4-16 0,-5 3 0 15,-5 2 16-15,-4 2 16 0,-4 5 0 0,-4 4 0 16,-5 2-208-16,-6 6 0 0,-5 5 0 0,-6 9 0 16,-7 4 0-16,-5 6 0 0,-5 9 0 0,-6 9 144 15,-5 3-144-15,-2 2 128 0,-2-1-128 0,1-3 128 16,0 2-128-16,3-7 0 0,0-5 144 0,2-5-144 15,4-1 0-15,1-4 144 0,2-4-144 0,3-5 0 16,5-3 224-16,-1 0-64 0,2-6-16 0,4-4 0 16,2-1-16-16,3-2 0 0,3-3 0 0,2-4 0 0,2-10 16 15,0 0 0-15,6 9 0 0,2-5 0 0,-8-4 0 0,15-2 0 16,2 0 0-16,0-3 0 16,1-3-560-16,0 3-112 0,0-1-32 0,0-2 0 15,-2 3-2512-15,-1-4-496 0</inkml:trace>
  <inkml:trace contextRef="#ctx0" brushRef="#br0" timeOffset="22927.29">5278 11982 22111 0,'4'-14'976'0,"1"5"208"0,4 1-944 0,2 2-240 0,2-2 0 0,2 2 0 15,3-6 1248-15,-2 5 208 0,-2-3 32 0,4 2 16 16,4-1-416-16,-2 2-96 0,2-4-16 0,-1 4 0 16,1-3-384-16,2 2-80 0,5-3 0 0,4 2-16 15,3-3-240-15,2 3-32 0,0-1-16 0,1 5 0 16,3-5-208-16,0 5 0 0,-2-2 128 0,-2 2-128 16,0 3-240-16,-5 1-80 0,-1-1-32 0,-2 1-9424 15,-2 0-1872-15</inkml:trace>
  <inkml:trace contextRef="#ctx0" brushRef="#br0" timeOffset="23538.5">6521 11367 15663 0,'-15'-8'688'0,"8"0"144"0,1 2-656 0,3 0-176 0,3-6 0 0,4 3 0 16,3-2 3184-16,0 1 592 0,2-1 128 0,1-2 32 16,4-1-2848-16,3 1-576 0,2-1-128 0,2-1 0 15,4-1-96-15,5 4-16 0,3 4 0 0,3-2 0 16,1 2 96-16,1 4 16 0,2-1 0 0,1 8 0 16,-3-1-128-16,-2 5 0 0,-4 5-16 0,-4 4 0 15,-4 1-240-15,-7 4 144 0,-6-1-144 0,-8 4 128 16,-5 6-128-16,-7 3 0 0,-9 5 0 0,-7 1 0 15,-8 7 0-15,-7-3-176 0,-5 3 176 0,-1-5-128 16,-1-6 128-16,4-7 0 0,3-5-144 0,7-4 144 16,8-2 0-16,3-6 0 0,6-1 192 0,7-1-64 15,9-9-128-15,0 0 0 0,0 0 0 0,9 9 0 16,7-5 0-16,7 0 0 0,6-1 192 0,4 1-64 0,4-1 0 0,6 4-128 16,6 4 192-16,0 3-64 0,1 1-128 15,-1 3 128-15,1 1-128 0,-2 4 128 0,-3 2-128 0,-5 4 0 16,-3 0 0-16,-5-2 0 0,-7 1 0 0,-5-4 0 15,-8 4 0-15,-7-1 0 0,-6 2 240 0,-8-1 16 16,-7 3 0-16,-5-1 0 0,-7-4 192 0,-2-4 64 16,-3-3 0-16,-3-2 0 0,1-3 0 0,-7 0 16 15,-3-3 0-15,-4-2 0 0,-6 1-272 0,-1-3-64 16,-1-2-16-16,5-3 0 16,1-2-1840-16,5-2-352 0</inkml:trace>
  <inkml:trace contextRef="#ctx0" brushRef="#br0" timeOffset="24284.64">5055 11330 3679 0,'0'0'320'0,"0"0"-320"15,0 0 0-15,0 0 0 0,2-7 2208 0,-2 7 368 16,-2-10 80-16,-2 3 16 0,-1-5-1072 0,-2 3-192 16,-2-1-64-16,-1 2 0 0,-2-3-208 0,0 3-48 15,-2-3-16-15,-2 5 0 0,-2-6-400 0,-1 6-80 16,-3-2-16-16,-1 3 0 0,0 1-256 0,0 2-48 0,-1-2-16 0,-2 3 0 15,0 1-64-15,0 1 0 0,2 4-16 0,2 0 0 16,2 5 32-16,0-1 16 0,-3 3 0 0,3-2 0 16,0 4-224-16,1 2 0 0,2 2 128 0,-1 1-128 15,0 0 0-15,4 0 0 0,1 2 0 0,4-1 0 16,4 2 0-16,3-3 0 0,2-2 0 0,2-1 144 16,3-5 80-16,2 1 16 0,2-6 0 0,2 1 0 15,1-4 528-15,3 0 128 0,3-3 0 0,2 0 16 16,0-4-256-16,2-4-48 0,1 1-16 0,2-5 0 15,3 4-304-15,1-6-64 0,1-1-16 0,-2 0 0 16,-3 2-208-16,-2 1 144 0,-4-1-144 0,-1 4 128 16,-3-1-128-16,-2 5 0 0,1-2 0 0,-4 4 0 15,-10 3 0-15,0 0 0 0,0 0 128 0,5 10-128 16,-5 0 0-16,-4 5 0 0,-3 4 0 0,-1 8 0 0,-5 2 0 16,-2 9-144-16,-2 4 144 0,-4 9 0 0,-1 2 0 0,1 5-128 15,-1 0 128-15,3-3 0 0,2-6 0 0,3 0 0 16,0-9 0-16,2-2 0 0,3-3 0 0,-1-5 0 15,-2-6 0-15,1 2 0 0,-1-5 176 0,1-3 32 16,-3-3 16-16,2-2 0 0,0 0 144 0,0 0 16 16,0-3 16-16,0 0 0 0,1-4-208 0,-1 3-32 15,1 0-16-15,1 1 0 0,1-2-144 0,2-1-192 16,7-7 32-16,-3 7-10576 16,3-7-2112-16</inkml:trace>
  <inkml:trace contextRef="#ctx0" brushRef="#br0" timeOffset="26853.42">21055 5996 26431 0,'-14'2'1168'0,"5"0"240"0,-4-1-1120 0,1 3-288 15,-4 4 0-15,1-1 0 0,0 5 192 0,1-3 0 16,0 1-16-16,1 3 0 0,2-3 160 0,-1 1 48 0,3-2 0 0,3 0 0 16,6-9-160-16,0 0-32 0,0 0 0 0,0 0 0 15,10 5 0-15,7 0-16 0,4-2 0 0,9-6 0 16,5 1 80-16,5-2 32 0,3-1 0 0,8-4 0 16,6 0-288-16,8-1 160 0,7 2-160 0,7-2 128 15,4 0-128-15,4-3 160 0,4 2-160 0,6 1 160 16,8-3 112-16,-1 0 32 0,0-1 0 0,7 1 0 15,8 1 80-15,-4 2 32 0,-1-3 0 0,0 3 0 16,2 5-176-16,-2 1-48 0,0-4 0 0,-8 2 0 16,-4 2-192-16,0 3 0 0,-1 1 128 0,-4-2-128 15,-4-1 0-15,-3 1 0 0,-4 0 0 0,3 2 0 16,3 1 0-16,-4 0 0 0,-1-2 0 0,-3 0 0 16,-2 0 0-16,2 3 128 0,-1 4-128 0,-1-2 0 15,-3-2 0-15,-8 0 0 0,-6 1 128 0,-7-1-128 0,-2 2 0 16,-3 1 0-16,-6-1 0 0,-2 0 0 0,-1-3 0 0,-7 0 0 15,-4-1 128-15,-2 3-128 0,-6-2 0 0,-2-1 144 16,-3 0-144-16,-2 0 128 0,-4 0 64 0,0 0 16 16,-2 0 0-16,-3 0 0 0,-9 0-48 0,0 0-16 15,0 0 0-15,0 0 0 0,0 0-16 0,0 0 0 16,0 0 0-16,0 0 0 0,0 0-128 0,-11 0 192 16,-3-1-192-16,-5-2 192 0,-4 2-192 0,-7 1 0 15,-7-1 0-15,-5 1 0 0,-4 0-176 0,-3 1 48 16,-8 4 0-16,-3-1 0 0,-1 1 128 0,-12 0-128 15,-10 4 128-15,-6-5-128 0,-4-2 128 0,1 1 0 16,-1 2 0-16,-7-3 0 0,-9 0 0 0,1-2 0 16,2 1 0-16,-3 0 0 0,-9-1 0 0,-2 2 0 0,3-1 0 15,-2 1 0-15,-3 2 0 0,-2-3 0 0,1-2 0 0,6 1 0 16,1 3 0-16,5-2 0 0,-5-2 0 0,9-1 0 16,8 4 0-16,1-1 144 0,-2-1-16 0,4 0-128 15,7 0 176-15,4 1-176 0,5 1 160 0,-2-1-160 16,1 0 0-16,5-1 0 0,5-1 0 0,2 0 0 15,5 1 0-15,4 0 0 0,4 0 0 0,2 0 0 16,2 0 0-16,4-2 0 0,4 1 0 0,5-2 0 16,6 0 0-16,5-1 0 0,4 1 0 0,6 2 0 15,6 1 0-15,12 0 0 0,0 0 0 0,0 0 0 16,9-4 0-16,8 0 128 0,10-2-128 0,9 1 0 16,11 1 0-16,6-5 0 0,6 0 0 0,11-1 0 15,7 4 144-15,13-3-144 0,8 3 128 0,6-5-128 16,3 0 128-16,8-1-128 0,7 6 0 0,0-4 128 15,0-4-128-15,5 4 0 0,5-2 0 0,-2 3 128 16,-6-2-128-16,2 5 0 0,2-2 0 0,-3 3 0 0,-4 1 0 0,-2 2 0 16,2 0 0-16,-3 2 0 0,-3-2 0 0,-2 2 0 15,-4 2 0-15,4 0 0 0,0-1 0 0,-6 0 0 16,-8 0 0-16,-1 1 0 0,0 2 0 0,-4-1 0 16,-5 0 0-16,-6 2 128 0,-10-1-128 0,-5 2 0 15,-8 3 0-15,-6-3 0 0,-3 2 0 0,-9-2 0 16,-5 6 0-16,-5-6 0 0,-6-2 0 0,-4 1 0 15,-4 1 0-15,-4-2 0 0,-3 1 128 0,-3 0-128 16,-8-5 128-16,0 0-128 0,0 0 0 0,0 0 128 16,0 0-128-16,0 0 0 0,0 0 0 0,-13 4 0 15,-3-4 128-15,-7-1-128 0,-5-2 0 0,-8-2 0 0,-7 0-160 16,-7 0 160-16,-7-3-224 0,-4 2 48 0,-4 1 16 0,-12-3 0 16,-11 2 160-16,-4-2-128 15,-2 3 128-15,-5 3-128 0,-6 1 128 0,-8-1 0 0,-7-3 0 0,-3 0 0 16,-2 3 0-16,2-1 0 0,-9-1 0 0,7 2 0 15,3-2 192-15,1 0 64 0,1-2 0 0,8 2 16 16,8 3 96-16,3-3 16 0,-1 0 0 0,15 0 0 16,8 2-208-16,12-1-48 0,9-2 0 0,13 0 0 15,9-1-128-15,12-2 0 0,7 3 0 0,10 0 128 16,7 5-128-16,7-13 0 0,10 0 0 0,11 2 0 16,9-3-176-16,11 1 48 0,12 2 0 0,10-2 0 15,7-2-48-15,8 2 0 0,6 0 0 0,10 1 0 16,11-1-64-16,4 4-16 0,2-2 0 0,8 4 0 15,7-2-208-15,-3 4-48 16,-3-2-16-16,4 2 0 0,5 2-1600 0,-8-1-320 0</inkml:trace>
  <inkml:trace contextRef="#ctx0" brushRef="#br0" timeOffset="28353.32">11924 4135 3679 0,'0'0'160'0,"0"0"32"0,0 0-192 0,0 0 0 16,0 0 0-16,0 0 0 0,-1-8 2576 0,1 8 480 15,0 0 80-15,-4-7 32 0,4 7-1136 0,0 0-240 16,0 0-32-16,0 0-16 0,0 0-544 0,0 0-112 0,0 0-32 16,0 0 0-16,0 0-640 0,0 0-128 0,0 0-32 0,0 0 0 15,-6 7-96-15,1 4-32 0,0 6 0 0,-2 2 0 16,0 7 208-16,-3 6 48 0,1 4 0 0,-3 7 0 15,1 3-160-15,-3 2-32 0,-1 3 0 0,-1 0 0 16,1-3-64-16,1 0-128 0,1-2 176 0,3-7-176 16,3-4 176-16,3-7-176 0,3-3 160 0,3-6-160 15,3-4 416-15,3-6-16 0,2-4 0 0,4-3 0 16,1-5 304-16,4-3 64 0,3-8 16 0,3-4 0 16,5-5-16-16,3-6-16 0,3-3 0 0,4-4 0 15,1-2-496-15,0-4-80 0,0-1-32 0,1-3 0 16,1 3-144-16,2 3 0 0,1 4 0 0,-1 5 0 15,0 2-128-15,-2 8-64 0,-1 2-16 0,-3 3 0 16,-2 2-1360-16,-6 7-272 0,-6 0-48 16</inkml:trace>
  <inkml:trace contextRef="#ctx0" brushRef="#br0" timeOffset="28903.6">11940 4668 29247 0,'0'0'1296'0,"0"0"272"0,0 0-1248 0,0 0-320 0,0 0 0 16,0 0 0-16,0 0 0 0,12 4 0 0,0-3-176 0,2-5 176 15,4-6 288-15,2-3 160 0,5-4 48 0,0-4 0 16,2-3 16-16,3 0 16 0,0-5 0 0,5-6 0 16,3-1-368-16,5-1-160 0,4-1 128 0,8-6-128 15,4 1 0-15,5-1 0 0,2-2 128 0,0-5-128 16,1-1 0-16,7-3 128 0,5-1-128 0,5-2 128 16,4-6-128-16,-1 5 128 0,-2-1-128 0,2 4 128 15,1 4 128-15,1 4 32 0,-2-1 0 0,0 7 0 16,-7 0 128-16,0 4 32 0,0 3 0 0,6 0 0 15,2 2-192-15,0 1-48 0,-4-2 0 0,-3 1 0 16,2 1-208-16,2 1 128 0,3-4-128 0,-3 1 0 16,-4-2 0-16,-2 1 128 0,-2-2-128 0,2 4 0 15,3 0 0-15,-4 1 0 0,-5 0 0 0,-5 2 0 0,-1-1-240 0,-3 1 64 16,3 4 16-16,-1 0 0 0,0 1-48 0,0 0-16 16,-1 3 0-16,-3 1 0 15,-2-3-288-15,2-4-48 0,-1-2-16 0,1 4 0 16,3-2 0-16,2 2 0 0,-6-2 0 0,-3 4 0 0,-6 0 352 0,-5 0 64 15,-3 2 16-15,-2 6 0 0,-6 2 16 0,-6 4 0 16,1-2 0-16,-6 3 0 0,-3-1-160 0,-2 5-32 16,-3-1 0-16,-1 2 0 15,-3 0-256-15,1 3-64 0,1 0-16 0,2-1 0 16,2 1-480-16,4 0-80 0,2-1-32 0,3-3-9408 0</inkml:trace>
  <inkml:trace contextRef="#ctx0" brushRef="#br0" timeOffset="29304.61">17469 1600 33695 0,'-15'2'1488'0,"6"5"304"0,0 3-1424 0,1 5-368 15,1 7 0-15,0 8 0 0,0 3 0 0,-1 5-288 16,1 4 48-16,0 7 16 0,1 0 224 0,-1 2 0 16,1 2 0-16,0-1 0 0,-1-2 0 0,1 0 0 15,2 2 0-15,2-8 0 16,-1-3-928-16,2-11-96 0,0-3 0 0,2-8-16 16,1-4-1904-16,2-3-368 0</inkml:trace>
  <inkml:trace contextRef="#ctx0" brushRef="#br0" timeOffset="29495.28">17883 1464 27871 0,'0'0'1232'0,"-8"3"256"0,-4 3-1184 0,2 1-304 0,0 6 0 0,-3 6 0 15,-3 5 0-15,-4 3 0 0,0 3 0 0,1 1 0 16,0 2 0-16,2 1 0 0,3 2 0 0,2 1 0 15,0-2 144-15,2 1-144 0,5-2 0 0,1 2 144 16,3-1-144-16,1 0 0 0,3-5 0 0,2-4 128 16,0-2-448-16,1-3-112 0,-1-4-16 15</inkml:trace>
  <inkml:trace contextRef="#ctx0" brushRef="#br0" timeOffset="29713.74">17153 1957 36863 0,'7'-9'3264'0,"8"0"-2608"16,10-2-528-16,6 2-128 15,9-3-672-15,4 3-160 0,2-3-48 0,2-2 0 0,4-2 528 0,-1 4 96 0,0-1 32 16,0 2 0-1,-1 3-1008-15,-3-2-208 0,-4 2-32 0</inkml:trace>
  <inkml:trace contextRef="#ctx0" brushRef="#br0" timeOffset="29862.86">17011 2215 23039 0,'-35'10'2048'0,"18"-6"-1648"0,7-5-400 0,10 1 0 0,0 0 3792 0,21 1 688 0,9-1 128 0,11-4 16 31,8-5-4112-31,14-4-816 0,14-7-160 0,6-5-48 0,3-2 64 16,3-4 0-16,4 0 0 0,4-1 0 16,2-1-1344-16,-7 1-272 0,-9 3-48 0</inkml:trace>
  <inkml:trace contextRef="#ctx0" brushRef="#br0" timeOffset="30457.54">19160 1661 26783 0,'0'0'1184'0,"0"0"240"0,0 0-1136 0,0 0-288 0,-7-4 0 16,7 4 0-16,-9-3-240 0,1 1-96 0,-1-1-32 0,1-2 0 16,3 0 368-16,-1 0 0 0,-1 1 0 0,7 4 0 15,-6-7 0-15,-1 0 0 0,1 5 0 0,0-1 0 16,-4 1 0-16,1 2 0 0,-3 2 0 0,-3 2 0 16,-4 1 128-16,-5 6-128 0,-3 0 0 0,-5 4 128 15,-1 3 80-15,-4 3 16 0,1 6 0 0,0 1 0 16,2 0 32-16,1 5 0 0,1 4 0 0,3 1 0 15,1 3-256-15,5-3 0 0,5-4 0 0,5-3 0 16,6-5 128-16,5-4-128 0,4-4 0 0,4-4 0 16,5-7 208-16,6-2-48 0,1-2-16 0,3-4 0 15,6-4 176-15,4-4 16 0,2-8 16 0,3-6 0 16,4-2-32-16,1-7-16 0,0-2 0 0,-4-1 0 16,-5 0-48-16,-1-5 0 0,-1 1 0 0,-1-9 0 0,-2-4 48 15,0-4 0-15,-2-3 0 0,-1-4 0 0,-1-7-144 16,0-3-32-16,-1 0 0 0,-1 0 0 0,1-1-128 0,-2 8 0 15,1 4 0-15,-1 9 0 0,0 7 0 0,-3 8 0 16,-2 6 0-16,-5 9 0 0,2 5 0 0,-6 9 0 16,0 2 192-16,-6 7-64 0,0 0-128 0,0 0 0 15,-7 19 0-15,-3 8 128 0,-6 4-128 0,0 6 0 16,-3 5 0-16,-2 8 0 0,1 2 0 0,1 6 0 16,0 5 0-16,1 1 0 0,2 5-304 0,3-3 16 15,4-2 0-15,4-3 0 16,2-8-208-16,6-5-32 0,2-2-16 0,3-5 0 15,2-7-1952-15,0-2-400 0</inkml:trace>
  <inkml:trace contextRef="#ctx0" brushRef="#br0" timeOffset="30899.13">19864 1548 35935 0,'-28'-14'1600'0,"10"8"320"0,4 5-1536 0,0 2-384 0,1 5 0 0,1 4 0 16,-1 0-512-16,0 3-160 0,1 1-32 0,-1 2-16 16,1-1 528-16,1-1 192 0,3 0-144 0,2 0 144 0,1 0 0 0,1-2 176 15,2-1-16-15,3 2 0 0,-1-13-160 16,6 8 192-16,6-2-192 0,0-2 192 0,4-2-384 0,3-2-64 15,2-4 0-15,2-3-16 16,1-1-336-16,0-5-64 0,1 1-16 0,-4-1 0 0,1-2 400 16,-3-3 80-16,-3 1 16 0,-3 0 0 0,-3-2 560 0,-3-3 112 15,-2 2 32-15,-3 2 0 0,-3 1 272 0,-3 5 64 16,2 1 16-16,-5 6 0 0,-2 3-208 0,2 3-32 16,-5 5-16-16,1 5 0 0,-2 6-480 0,0 1-128 15,1 4 0-15,2-1 0 0,2 1 0 0,4-2 0 16,4 1 0-16,4-2 0 0,4-5-304 0,3-4 32 15,3-1 0-15,8-5 0 16,2-4-192-16,1-3-48 0,6-6 0 0,-1-1 0 16,2-5-1472-16,2-4-288 0,1-2-64 0,0-7-10464 0</inkml:trace>
  <inkml:trace contextRef="#ctx0" brushRef="#br0" timeOffset="31621.57">20910 1258 29487 0,'0'0'2624'0,"0"0"-2112"0,0 0-512 0,-8 10 0 16,5 3 384-16,-4 1-16 0,1 2-16 0,-2 2 0 0,-1 1-64 0,2 3-16 15,-2-2 0-15,0 2 0 0,0 0-64 0,0-1-16 16,0-2 0-16,5-3 0 0,1-2-192 0,1-3 0 16,4 0 0-16,3-3 0 0,2 0 192 0,3-4 0 15,3 0 0-15,6-3 0 0,4-1 208 0,5-1 48 16,4-1 0-16,2-1 0 0,-1-1-144 0,2-1-32 16,-4 0 0-16,0 1 0 0,-3 2 144 0,-2-1 32 15,0-1 0-15,-3 2 0 0,-3 1 0 0,-2-1 0 16,-5 1 0-16,-1 0 0 0,-1-1-304 0,-11 2-144 15,0 0 160-15,0 0-160 0,0 0 0 0,8 0 0 0,-8 0 0 16,9-2-160 0,-9 2-1664-16,10-9-336 0,1 1-64 0,-1-4-16 0</inkml:trace>
  <inkml:trace contextRef="#ctx0" brushRef="#br0" timeOffset="32293.41">22201 1438 13695 0,'0'0'608'0,"0"0"128"0,0 0-592 0,0 0-144 16,-1-6 0-16,0-3 0 0,1 9 704 0,0-8 96 15,0 8 32-15,2-10 0 0,-2 10 384 0,6-5 64 16,-6 5 32-16,0 0 0 0,7-6-640 0,-7 6-128 0,0 0-32 16,0 0 0-16,0 0-160 0,0 0-32 15,0 0-16-15,5 12 0 0,-2 2 208 0,-2 4 64 0,-2 1 0 0,-2 9 0 16,-1 2-176-16,-1 1-16 0,-2 4-16 0,-2 0 0 16,-1 6-80-16,-3 3-16 0,-2 0 0 0,-1 3 0 15,-1-5-96-15,1-2-32 0,-1-3 0 0,1-3 0 16,2-2 288-16,2-1 48 0,-1-7 16 0,3-3 0 15,3-3 224-15,1-3 48 0,0-2 16 0,1-1 0 16,5-12-192-16,0 0-32 0,0 0-16 0,0 0 0 16,0 0-96-16,0 0-32 0,3-11 0 0,5-5 0 15,5-6 272-15,2-7 48 0,2-4 16 0,2-3 0 16,4-2-592-16,1-4-160 0,5-7 0 0,3-5 0 16,3-1 0-16,5-1 0 0,2-5-160 0,2 6 160 15,2 7-352-15,1 7 32 0,0 12 16 0,-1 5 0 0,-3 6 128 16,-5 8 32-16,-5 1 0 0,-4 9 0 0,-3 6 144 0,-5 4-128 15,-2 7 128-15,-7 8-128 0,-7 3 128 16,-6 8-160-16,-7 2 160 0,-5 4-160 0,-6-3 16 0,-7 3 0 16,-9 3 0-16,-7-6 0 0,-6 0-16 0,1-7 0 15,-3-6 0-15,3-3 0 0,2-6 160 0,1-1 0 16,4-4 0-16,4 0 0 0,3-7 0 0,3-3 0 16,0-2 128-16,4-5-10976 15,1-5-2192-15</inkml:trace>
  <inkml:trace contextRef="#ctx0" brushRef="#br0" timeOffset="32790.46">20296 779 30463 0,'3'-13'1344'0,"0"5"288"0,2 2-1312 0,2-3-320 0,0 5 0 0,-7 4 0 0,11 1 0 0,-11-1 0 15,10 12 0-15,-1-2 128 0,-2 7 96 0,-2 3 32 16,-3 3 0-16,-2 3 0 0,0 0-64 0,0 4 0 15,-2 5 0-15,0 3 0 0,-1 5-192 0,0-1 128 16,-3 2-128-16,0 4 0 0,0 2 0 0,-3 0 0 16,1-4 0-16,2-1 0 15,-2-4-608-15,3-3-16 0,0-2 0 0,1-4 0 16,3-2-304-16,1-4-64 0,1-6-16 0,2-2 0 16,1-4-320-16,1-2-64 0,1-4-16 0,3-2-8832 0</inkml:trace>
  <inkml:trace contextRef="#ctx0" brushRef="#br0" timeOffset="33078.82">19880 1570 38703 0,'-7'-14'3440'0,"7"4"-2752"0,6 3-560 0,3-1-128 16,6 3-304-16,3 0-80 0,1-1-32 0,4-1 0 0,2-3 416 0,5 0-128 15,3-5 128-15,2-2 0 0,6 1 0 0,2 0 224 16,2 4-32-16,6 0 0 0,2-2-192 0,0 4 176 16,5 1-176-16,-3 0 160 0,-1-1-160 0,-2 1-224 15,0 0 48-15,-2 4 16 16,-2 1-608-16,0 2-128 0,1 0-32 0,-5 0-9632 15,2-2-1920-15</inkml:trace>
  <inkml:trace contextRef="#ctx0" brushRef="#br0" timeOffset="33879.51">23456 909 19343 0,'0'0'1728'0,"1"-8"-1392"0,-1-3-336 0,0 11 0 0,0 0 2160 16,0 0 352-16,0 0 80 0,-10 12 16 0,-6-1-2192 0,-2 5-416 15,-4 6 0-15,-3 4-224 0,-3 6 448 0,-1 2 96 16,-3 3 0-16,-1 6 16 0,-2 7-16 0,1 0-16 16,-1-1 0-16,3-4 0 0,5 1-304 0,7-4 160 15,6 3-160-15,5-5 128 0,4-3 0 0,5-2 0 16,4-4 0-16,3-3 0 0,5 0 128 0,4-4 32 15,2 1 0-15,5 0 0 0,2-6-112 0,2-1-32 16,2-3 0-16,3-3 0 0,0 0-144 0,0 2-192 16,1-1 32-16,-4-4 16 15,-1 2-1344-15,-3-4-272 0,-1 0-48 0</inkml:trace>
  <inkml:trace contextRef="#ctx0" brushRef="#br0" timeOffset="34092.07">22573 1581 35759 0,'23'-12'1584'0,"-2"6"336"0,10 2-1536 0,8-2-384 0,9 1 0 0,6-1 0 16,4-2-224-16,10 1-112 0,7-3-32 0,1 0 0 31,-1-5-192-31,0-1-32 0,-3 1-16 0,-2 1-9232 0,-1 3-1840 0</inkml:trace>
  <inkml:trace contextRef="#ctx0" brushRef="#br0" timeOffset="34394.01">24140 1193 39615 0,'-38'-17'3520'0,"15"11"-2816"15,0 1-560-15,3 4-144 16,4 3-1088-16,2 3-256 0,2 5-64 0,2 3 0 16,-1 5 400-16,8 1 80 0,1 3 16 0,6-1 0 0,5 1 528 0,5 2 96 15,4 1 32-15,7 0 0 0,7 1 0 0,5 1 16 16,4 2 0-16,1 2 0 0,-2 3 240 0,1 0 0 16,-2 1 0-16,1 0 0 0,-2 3-128 0,-1 4 128 15,-3-4 0-15,-5 1-144 0,-6-3 144 0,-5-1 0 0,-7-3 0 0,-6-6 0 16,-7 1 512-16,-7-4 144 0,-5 0 32 0,-11-3 0 15,-6-3 672-15,-7-2 144 0,-8-1 32 0,-7 1 0 16,-10-3-448-16,-5-1-96 0,-7 0-16 0,-4-3 0 16,-2 0-480-16,-1-3-112 0,2 0 0 0,-2-1-16 31,-5-3-1488-31,6-1-288 0,6-1-64 0</inkml:trace>
  <inkml:trace contextRef="#ctx0" brushRef="#br0" timeOffset="37149.37">8735 5760 21647 0,'-13'-13'960'0,"13"13"192"0,-5-6-912 0,5 6-240 0,3-12 0 0,2 6 0 16,1-2 0-16,2 5 0 0,-8 3 0 0,15-2-160 16,2 0 160-16,2 0 0 0,2 2 160 0,6 2-160 15,5 0 656-15,1 0 48 0,1 0 0 0,6 2 0 0,2 1 192 0,5 0 64 16,4 1 0-16,6 3 0 0,5-2-336 0,4 2-64 15,4-4-16-15,2 1 0 0,0 2-208 0,0-3-32 16,2 0-16-16,8 1 0 0,5-1-96 0,1-3-32 16,-2-1 0-16,2 0 0 0,-4 0 32 0,7-1 16 15,4 0 0-15,0 0 0 0,-4 0 16 0,3 3 0 16,1-1 0-16,3-2 0 0,5-2-96 0,-1-1 0 16,-3 3-128-16,5 2 192 0,4-1-192 0,-1 0 144 15,-3-2-144-15,3 2 128 0,3 3-128 0,-2-3 192 16,0 1-192-16,-3-2 192 0,-3-2-192 0,1 2 0 15,2 0 144-15,1 0-144 0,-5-4 320 0,0 3-16 16,-3 1 0-16,1-1 0 0,5-3 64 0,-3 0 16 0,-5-1 0 0,1 1 0 16,-1 4-128-16,-2-1 0 0,-3-3-16 0,-4 2 0 15,-3-1-96-15,0 1-16 0,-4-2 0 0,-1 0 0 16,-1 0-128-16,-6 2 0 0,-7-5 0 0,-4 1 128 16,-3 1-128-16,-4 2 0 0,-7 0 144 0,-3-3-144 15,-2 1 0-15,-6 3 0 0,-6-3 0 0,-3 0 0 16,-5 2 0-16,-6 2 0 0,-3-2 0 0,-13 3 0 15,0 0 0-15,0 0 0 0,0 0 0 0,0 0 0 16,0 0 0-16,-18 0 0 0,-6 0 0 0,-2 2 0 16,-5-1 0-16,-6-1 0 0,-4 0 0 0,-3 1 0 15,-6 0 0-15,-5 2 0 0,-2 2 0 0,-10-1 0 16,-9 0 0-16,1 1 0 0,-2 1 0 0,0 0 0 16,-1 5 0-16,-7-4 0 0,-5 1 0 0,1-1 0 15,0-4 0-15,1 2 0 0,0 0 0 0,-2 0 0 0,-5 0 0 16,0 0 0-16,1 1 0 0,-1-4 0 0,0-1 0 15,-5-1 0-15,-1-1 0 0,2 0 0 0,0 0 0 0,-4-1-160 16,-4-2 16-16,2 1 0 0,1-4-16 0,-1 0 0 16,2 2 0-16,-2-1 0 0,-2 3 160 0,4-4-128 15,3 1 128-15,3 3-128 0,-1 1 128 0,0-1 0 16,3-3 0-16,5 1 0 0,3 0 0 0,5-3 0 16,0 2 0-16,5-4 0 0,4 3 0 0,6-3 0 15,5 1 0-15,3-2 0 0,3 2 0 0,4-1 0 16,1 2 0-16,3-2 0 0,-2 1-192 0,6 0 64 0,2 3 0 15,6-2 0-15,7 3 128 0,4 1-208 16,-1 3 80-16,3 0 128 0,3-2-208 0,2-1 80 0,4 3 128 16,4 0-208-16,10 1 64 0,0 0 16 0,0 0 0 0,0 0 0 15,0 0 128-15,15-1 0 0,3 1 0 0,6 0 0 16,7 0-320-16,10 1-16 0,9 1-16 0,8 3 0 16,4-1 352-16,4 0-176 0,3 5 176 0,6-3-128 15,5 1 128-15,6 2 0 0,6-4 0 0,3 4-128 16,-1-3 128-16,6 2 0 0,7 2 0 0,0-4 0 15,-2 2 0-15,2-2 0 0,3 3 0 0,0-3 0 16,-3 1 0-16,1 3 0 0,-1-3 0 0,1 5 0 16,4-1 0-16,-3-2 0 0,-6-1 0 0,1 3 128 15,-2 2-128-15,0-7 176 0,-2-2-176 0,-2 1 192 16,-4-2-192-16,-3-2 0 0,0 0 0 0,-2-1 0 16,-7 0 128-16,-4-1-128 0,-6-1 0 0,-2-1 128 0,-5-2-128 15,-1 1 0-15,-3 0 0 0,-4 0 128 16,-5 1-128-16,-8 1 0 0,-5 1 0 0,-5-1 0 0,-5-1 0 0,-3 0 0 15,-4 3 0-15,-5-1 0 0,-7 1 0 0,-10 0 0 16,0 0-128-16,0 0 128 0,0 0-128 0,0 0 128 16,-9 1-160-16,-4-1 160 0,-2 2-144 0,-3 0 144 15,-2 0-128-15,-3-1 128 0,-2-5 0 0,-6 3-128 16,-3-1 128-16,-5 2 0 0,-5-1 0 0,-1 0 0 16,-1 0 0-16,-1-1 0 0,-7 0 0 0,1 2 0 15,-4 0 0-15,-4 0 0 0,-5 0 0 0,-3-1-128 16,2-2 128-16,-1 1 0 0,2 0 0 0,1 1-128 15,2 1 128-15,-3-1 0 0,-4-2-304 0,1-3 32 16,2-1 0-16,1 4 0 16,0-1-176-16,2-1-16 0,3 1-16 0,-4 0 0 0,-2-2 176 0,1-1 48 0,1 4 0 15,3 0 0-15,1-1 256 0,5 0 0 0,2 3 0 0,2 0 0 16,-1-2-128-16,1 1 128 0,1 1 0 0,4-1 0 16,2 1 0-16,6-2 0 0,2 0 0 0,5 0 0 15,3-1 0-15,4 2 0 0,2 0 0 0,1 1 0 16,6 0 128-16,3 1 16 0,1 0 16 0,12 0 0 15,-7-3-160-15,7 3 0 0,0 0 0 0,0 0 0 16,0 0 0-16,0 0-224 0,0 0 48 0,0 0 16 16,0 0 32-16,7-7 0 0,-7 7 0 0,0 0 0 15,9-3 128-15,-9 3 0 0,0 0 0 0,9 4 0 16,-9-4 0-16,0 0-160 0,0 0 160 0</inkml:trace>
  <inkml:trace contextRef="#ctx0" brushRef="#br0" timeOffset="38877.83">21767 5831 15135 0,'-27'-9'672'0,"9"5"144"0,-2 2-656 0,1-2-160 0,0-2 0 0,1 3 0 15,0 2 768-15,3 1 112 0,0 0 16 0,-1 0 16 16,-1-1-320-16,0-1-64 0,1 1-16 0,-1 0 0 15,1 1 96-15,-1 0 16 0,3-2 0 0,1 2 0 0,3 0-48 0,10 0-16 16,0 0 0-16,0 0 0 0,0 0-304 0,0 0-64 16,4 12-16-16,7-1 0 0,7-3 64 0,6-2 16 15,7-2 0-15,7-3 0 0,5 1 0 0,11-2 0 16,9-2 0-16,13 1 0 0,11-4 112 0,4-3 16 16,5 1 16-16,10-1 0 0,13 4 112 0,1 1 0 15,8-1 16-15,4 2 0 0,11 2-128 0,2 0-16 16,0-1-16-16,8 2 0 0,7 3-160 0,0 0-16 15,-2 2-16-15,-5 2 0 0,-4-3-176 0,-1-1 0 16,-3 1 144-16,-8-4-144 0,-7-2 128 0,-6 1-128 16,-4 1 128-16,-9 1-128 0,-4-1 128 0,-17 0-128 15,-11-1 128-15,-10 3-128 0,-7 0 0 0,-7 3 144 0,-8-1-144 16,-5 0 0-16,-3 2 0 0,-8 0 0 0,-6-3 0 0,-5 1 0 16,-4 0 144-16,-5-1-144 0,-11-4 0 0,0 0 144 15,0 0-144-15,0 0 0 0,-6 8 0 0,-6 1 0 16,-5-1 0-16,-6 1 0 0,-4-4 0 0,-9 4 0 15,-7 0 0-15,-3 2 0 0,-4-2 0 0,-8 3 0 16,-5-4-128-16,-12 1 128 0,-13-2 0 0,-1 2 0 16,-1-3 0-16,-7 3 0 0,-4-4 0 0,-5 1 0 15,-2-2 256-15,0 1 80 0,0-2 16 0,-8 2 0 16,-8 2-32-16,0-2 0 0,5-1 0 0,-6-1 0 16,-6-1-192-16,6 2-128 0,3-4 128 0,-3 0-128 15,-6 0 0-15,8-4 0 0,8-3 0 0,-2 0 128 16,-5 0-128-16,8 2 0 0,6-4 0 0,8 2 0 0,2 1 0 0,5-3 0 15,3 2-144-15,4-2 144 16,8 2 0-16,8 5-144 0,4-5 144 0,1 5 0 0,1 1-288 0,6-1 48 16,4 0 16-16,7 1 0 0,4-1 224 15,8 1-144-15,5 0 144 0,9 1-128 0,5 1 128 0,9 2 0 16,7-3 0-16,0 0-128 0,18 0-128 0,8 0 0 16,11-2-16-16,13-2 0 0,13-3 128 0,10-2 144 15,6-5-208-15,15 0 80 0,12-1 288 0,9-2 64 16,6-3 16-16,12 2 0 0,13 4 144 0,4 1 16 15,0-2 16-15,10 0 0 0,7 1-48 0,8 4-16 16,7-4 0-16,-1 1 0 0,-2 3-160 0,1-2-48 16,2 5 0-16,-1-2 0 0,-3 4-144 0,-11-3 128 15,-8 2-128-15,-8 2 128 0,-2 0-128 0,-14 0 0 0,-19 1 0 16,-8 1 0-16,-5 2 0 0,-13 0 0 16,-11 0 0-16,-14 0 0 0,-12 2 0 0,-10 0 0 0,-9 1 0 0,-11 0 0 15,-7-1 0-15,-16-2 0 0,0 0 0 0,0 0 0 16,-9 5-160-16,-8 1 160 0,-7 2 0 0,-13-2-144 15,-10-1 144-15,-15 0 0 0,-13-2-144 0,-7-2 144 16,-4 3-192-16,-14 0 48 0,-14 0 0 0,-5-1 0 16,-8 0 144-16,-8-1-128 0,-12 1 128 0,-1 3-128 15,1 1 128-15,-6-2 0 0,-11 2 0 0,5 2 0 16,-3 5 0-16,8 2 128 0,0-6-128 0,5 1 128 16,2 1-128-16,12-5 0 0,11 1 0 0,9 1 128 15,7-3 32-15,8 2 16 0,7-6 0 0,12 0 0 16,12-1-48-16,9 1 0 0,13 0 0 0,5 0 0 15,9 3-128-15,10-2 0 0,7-3 0 0,6-1-176 16,10 1-48-16,0 0-16 0,14-12 0 0,7 3 0 16,7-2-16-16,13-1-16 0,10 3 0 0,17-5 0 0,16-1 272 15,10-1 0-15,8-5 0 0,16 4 0 0,16 1 256 0,7 1 96 16,5-3 32-16,10 0 0 0,12 3-144 0,7 0-32 16,3 0 0-16,-1-1 0 0,-4 5-48 0,0 3-16 15,0 2 0-15,-5 0 0 0,-7 1-144 0,-10 3 128 16,-11 2-128-16,-12 2 128 0,-9-1-128 0,-13 1 0 15,-9 0 0-15,-18-1 0 0,-14-1 0 0,-14-1-192 16,-8-1 32-16,-9-1 16 16,-7-3-1328-16,-4-2-256 0,-4 0-48 0,-3-2-16 0</inkml:trace>
  <inkml:trace contextRef="#ctx0" brushRef="#br0" timeOffset="40261.21">23686 6680 23039 0,'0'0'1024'0,"0"0"192"0,0 0-960 0,0 0-256 15,0 0 0-15,0 0 0 0,0 0-128 0,0 0-80 16,12-1-16-16,-2-2 0 0,-3 0 224 0,2-4 0 16,-1 1 0-16,1-1 0 0,-4-5-128 0,3 2 128 15,-1 1-208-15,-1-2 80 16,1 4-256-16,-3-2-64 0,-1 0 0 0,-3 9 0 0,0 0 208 0,4-6 48 16,-5-2 0-16,1 8 0 0,-3-8 496 0,2-2 96 0,0 3 32 15,0-5 0-15,-1 0 656 0,4-5 128 0,1-5 16 0,1 0 16 16,3-1-96-16,2-5 0 0,-1-4-16 0,6-4 0 15,4-4-416-15,4-1-80 0,1-2 0 0,3 0-16 16,2 1-112-16,4 1 0 0,1 4-16 0,0 3 0 16,0 2-336-16,-2 1-160 0,-5 1 160 0,-1 8-160 15,-5 5 128-15,-3 3-128 0,-5 3 0 0,2 4 144 16,-5 4-144-16,1 6 0 0,-2 2 0 0,1 4 0 16,-5 3 128-16,-1 8-128 0,0 4 0 0,-1 9 128 15,0 0-128-15,-1 5 128 0,2 0-128 0,-3 1 128 16,0 1-128-16,2 0 128 0,1-1-128 0,0-3 128 15,3 1-128-15,0-2 0 0,2-2 0 0,-2-4 0 16,2 0-464-16,-2-1-32 0,-2-4 0 16,3-5 0-16,-2-1-1344 0,0-1-272 15,-1-3-48-15,-2-4-10304 0</inkml:trace>
  <inkml:trace contextRef="#ctx0" brushRef="#br0" timeOffset="40861.53">23937 6098 11967 0,'-14'-3'1072'0,"5"3"-864"15,0-1-208-15,9 1 0 0,0 0 3008 0,-8 7 544 16,8-7 112-16,-6 8 32 0,2 5-2608 0,1 0-512 0,2-2-96 0,2 5-32 15,3-1 336-15,3 3 64 0,0-1 16 0,3 4 0 16,1 0-224-16,4 5-32 0,3-2-16 0,2 3 0 16,5-5-224-16,0 3-48 0,1 3-16 0,5-3 0 15,-2 3-112-15,0-1 0 0,-2 1-16 0,0-3 0 16,-1 0 16-16,5 0 16 0,-1-1 0 0,2 0 0 16,0-2 144-16,5-3 32 0,3 0 0 0,5-2 0 15,3 0 0-15,3-1 0 0,1-2 0 0,-2-5 0 16,-2-1-80-16,0-3-16 0,6 0 0 0,3 3 0 15,5-3-96-15,3 1-32 0,-1 1 0 0,-5-2 0 16,-3-2-160-16,-5 1 0 0,0 1 0 0,-3-2 128 16,-1-2-128-16,3-1 0 0,1 0 0 0,2-1 128 15,0-2-128-15,0-2 0 0,-3-1 0 0,-1-2 0 0,-2-3 0 16,1-1 0-16,0 0 0 0,6-1 0 16,2-1 0-16,3 1 0 0,2 2 0 0,0-3 0 0,-1 0 0 0,-4 1 0 15,1 2 0-15,1-3 0 0,-1 0 0 0,1 0 0 16,2 2 0-16,-3-2 0 0,-3 2 0 0,-5 2 0 15,-6-3 0-15,-2 5 0 0,-3-3 0 0,-2 4 0 16,-3 0 0-16,0 2 0 0,-1-4 0 0,-2 5 0 16,-1 0 128-16,2 2-128 0,-2-2 0 0,3-1 0 15,-2 1 0-15,3 0 0 0,2-5 0 0,-1 2 0 16,-2-1 0-16,-4-1 0 0,0 1 0 0,-2-2 0 16,2 3 0-16,-1-2 0 0,-1 2 0 0,-1 1 0 15,-1 2 0-15,0 2 0 0,-1-2 0 0,-1 1 0 0,-4 1 0 16,-3-1 0-16,-2 2 0 0,-3 0 0 15,-1-2-144-15,-9 3 144 16,0 0-512-16,0 0 0 0,0 0 0 0,0 0 0 16,0 0-1392-16,0 0-272 0,-9-5-48 0</inkml:trace>
  <inkml:trace contextRef="#ctx0" brushRef="#br0" timeOffset="42216.86">28183 5984 12895 0,'-12'-5'1152'0,"1"1"-928"0,0-3-224 0,2 2 0 15,2 1 2320-15,7 4 432 0,-6-5 64 0,6 5 32 16,0 0-1392-16,0 0-288 0,0 0-48 0,0 0-16 16,0 0-16-16,6 9 0 0,-1 4 0 0,1-2 0 15,-1 2-224-15,1 5-48 0,2 5-16 0,-2 6 0 16,-1 7-416-16,2 2-64 0,-1 1-32 0,1 6 0 15,0-3-160-15,2 2-128 0,3-3 192 0,-1-1-192 16,2-1 0-16,-1-5 0 0,1-4 0 0,2-2 0 16,-1-9 160-16,0-5-160 0,-2-1 128 0,-1-3-128 15,-1-5 400-15,3-1 0 0,2-1 0 0,1-5 0 16,0-3 160-16,3-5 16 0,0-4 16 0,2-9 0 16,3-2-80-16,0-7-32 0,3-2 0 0,1-6 0 0,-1-5-272 0,3 0-48 15,0 2-16-15,-1 0 0 0,-1 3-144 0,-1 5-192 16,-1 2 32-16,-4 3 16 15,-1 6-1232-15,-5 4-240 0,-2 2-48 0,-1 4-9424 16,0 4-1888-16</inkml:trace>
  <inkml:trace contextRef="#ctx0" brushRef="#br0" timeOffset="42636.01">29198 5934 26431 0,'0'0'1168'0,"-8"-4"240"0,8 4-1120 0,-10-4-288 0,1 2 0 16,0-1 0-16,-1 2 272 0,0 1 0 0,-3 0 0 0,-3 1 0 15,-3 1 368-15,-2 0 64 0,-2 6 0 0,-1 4 16 16,-3 5-112-16,-1 3-32 0,-6 3 0 0,-1 5 0 16,-2 4-336-16,-1 2-80 0,2 4-16 0,5 1 0 15,5-4-144-15,5 1 0 0,7-3 0 0,8-7 0 16,5 1 0-16,6-7 192 0,4-3-192 0,5-7 192 15,9-3 144-15,3-7 48 0,7-3 0 0,3-7 0 16,1-4 64-16,-3-5 0 0,-3-4 16 0,-2 0 0 16,-2-2-144-16,-2-1-16 0,0-4-16 0,0-2 0 15,-4 1-48-15,-3 1-16 0,-1-1 0 0,-3 8 0 16,-3 2-80-16,-1 3-16 0,-2 4 0 0,-2 8 0 16,-6 6-128-16,0 0 192 0,0 0-192 0,0 0 192 15,0 14-192-15,-1 9 160 0,-3 3-160 0,-1 6 160 0,0-4-160 16,0 3 0-16,0 0 0 0,2 0 0 0,2-3 0 15,5 0 0-15,0-4 0 0,2-2 0 0,3-6-272 16,2-1 64-16,2-2 16 0,1-7 0 16,1-2-384-16,2-5-64 0,-2-4 0 0,5-3-16 15,-1-5-1536-15,2-3-304 0,0-3-64 0</inkml:trace>
  <inkml:trace contextRef="#ctx0" brushRef="#br0" timeOffset="42931.79">29612 5732 32015 0,'0'0'1408'0,"-9"11"320"0,2 5-1392 0,-1 1-336 0,2 4 0 0,-3 3 0 16,0 5 0-16,0 0 0 0,-1 4 0 16,1-2 0-16,0-1 224 0,1-3 128 0,1 1 32 0,3-3 0 15,-2 5-64-15,2-6 0 0,1-3 0 0,2-3 0 16,1-2-160-16,1-2-32 0,-1-14-128 0,0 0 192 15,5 8 176-15,-5-8 16 0,0 0 16 0,12 0 0 16,-1-6 160-16,2-3 16 0,1-4 16 0,1-6 0 16,2-7-224-16,0-1-48 0,4-5-16 0,2 2 0 15,1 0-176-15,1 3-128 0,-1 2 192 0,2 1-192 16,-2 5 0-16,0 5 0 0,-1 1 0 0,-3 3 0 16,-1 4 0-16,-1 5-224 0,-3 1 32 0,-4 1 16 15,-11-1-1872-15,0 0-384 0,3 11-80 0</inkml:trace>
  <inkml:trace contextRef="#ctx0" brushRef="#br0" timeOffset="43142.8">30114 5770 26719 0,'0'0'2368'0,"-7"11"-1888"15,-2 5-480-15,0 4 0 0,1 3 896 0,-1 4 96 16,-1-1 16-16,-1 4 0 0,0-2-336 0,1 1-64 15,-1-4-16-15,1 1 0 0,1-5 368 0,1 3 64 16,3 2 0-16,1-6 16 0,2 0-608 0,2-2-128 16,4-1-32-16,-1-2 0 15,2-6-576-15,2 0-112 0,-7-9-32 0,9 2 0 16,-9-2-1824-16,11-1-368 0,-1-5-80 0</inkml:trace>
  <inkml:trace contextRef="#ctx0" brushRef="#br0" timeOffset="44298.27">30404 5855 33167 0,'0'0'2944'0,"0"0"-2352"0,0 0-464 0,0 0-128 15,0 0 432-15,-6-4 64 0,6 4 16 0,-8-3 0 16,2 0 144-16,-4 2 48 0,2-1 0 0,-2 1 0 0,10 1 16 15,-10 4 16-15,-1 4 0 0,2-1 0 0,2 5-528 0,1 0-208 16,-1 5 176-16,2 2-176 0,1 3 0 0,2-2 0 16,-2 2 0-16,3-2 0 0,2-2 0 0,3 0 0 15,-3-3 0-15,4-1 0 0,3-7 0 0,1 2 0 16,1-2 0-16,0 0 0 0,1-3 0 0,6-3 192 16,1-1-48-16,-3 0-16 0,-1-3 64 0,0-3 16 15,0 1 0-15,-1 0 0 0,-2 1-208 0,-1-1 176 16,0 0-176-16,2 1 160 0,-2 3-160 0,0-1 0 15,-10 2 0-15,13-2 128 0,-2-3-128 0,2 0 0 16,0 3 0-16,1-2 0 0,0-5 0 0,3 1 0 16,5-4 0-16,-2-1 0 0,5-4 0 0,0-3 0 15,2-3 0-15,2-1 0 0,-1-4 0 0,4-2 0 0,2-2 0 16,2-6 0-16,-2-4 0 0,2-3 0 0,-1-4 0 16,-2-1 0-16,-4 3-176 0,-1 1 176 0,-3 1-128 0,-3 1 128 15,0 2 0-15,0 2 0 0,-3 2 0 0,0-1 0 16,-1 8 0-16,-2 1 0 0,-1-1 0 0,-2 0 0 15,2 1 0-15,-2 2 0 0,-3-3 0 0,-1 3 0 16,0-1 0-16,-3-3 0 0,-2-1 0 0,-1 8 0 16,-1 2 0-16,-2 1 0 0,-1 2 0 0,-2 3 0 15,0 3 0-15,-3 4 0 0,-1 8 0 0,-3 3 0 16,-4 7 0-16,-4 8-192 0,-2 7 192 0,-2 6-192 16,-2 7 192-16,-2 8-128 0,0 1 128 0,0 8-128 15,0 9 128-15,-1 5-160 0,-1 4 160 0,1 5-160 16,2-4 160-16,2 0 0 0,3-4 0 0,3-3-128 15,4-6 128-15,3-6 0 0,3-6 0 0,4 0 0 16,6-6 0-16,2-7 0 0,1-6 0 0,4 0 0 0,2-8 144 0,0-3-144 16,2-3 192-16,3-8-192 0,1-1 256 15,-1 0-64-15,1-6-16 0,-1-7 0 0,1-2-48 16,-3-5 0-16,1-2 0 0,0-2 0 0,-2 0-128 0,-2-1 0 16,1-2 144-16,-2 1-144 0,1 0 0 0,-1 2 0 15,-1 0 0-15,-2 4 128 0,-2 2-128 0,0 4 0 16,-1 1 0-16,-5 8 0 0,0 0 0 0,3-8-192 15,-3 8 192-15,0 0-192 0,0 0 48 0,0 0 0 16,0 0 0-16,0 0 0 0,0 0 144 0,0 0-128 16,0 0 128-16,0 0-128 0,0 0 128 0,0 0 0 15,0 0 0-15,0 0 0 0,12-9 0 0,3 0 0 0,3-1 0 16,1-2 0-16,3-5 0 0,4-6 0 0,7-4 0 16,3-5 0-16,0-1 0 0,3-4 144 0,2-3-144 0,-1-7 160 15,2-7 32-15,3-2 16 0,0-2 0 0,3-4 0 16,0-1 112-16,3 4 0 0,-1-2 16 0,-1 3 0 15,-5 4-160-15,-4 5-48 0,-7 8 0 0,-7 6 0 16,-5 7-128-16,-6 7 0 0,-5 5 0 0,-3 6 128 16,-7 10-128-16,0 0 0 0,0 0 0 0,-13 15 128 15,-6 8-128-15,-7 7 0 0,-4 3 0 0,-7 9 0 16,-8 2-224-16,-2 8 80 0,-1 7 16 0,-1 3 0 16,-1-1-112-16,6 3-16 0,2 2 0 0,9-7 0 15,6-5 128-15,8-5 128 0,5-8-208 0,7-5 80 16,4-3 128-16,6-9 0 0,5-1 0 0,3-6 0 15,5-4 0-15,2-3 0 0,4-6 0 0,6-4 0 16,4-2 0-16,4-9 192 0,2 1-64 0,4-4 0 16,2-2-128-16,0-1 144 0,-3 1-144 0,-1-1 160 0,-6-1-160 0,-3 2 0 15,-5-1 144-15,-4 7-144 0,-4 0 0 0,-2 5 128 16,-4 2-128-16,-2 1 0 0,-10 2 0 0,0 0 0 16,0 0 0-16,6 10 0 0,-1 3 0 0,-3 4 0 15,-4 4 0-15,0 2 0 0,-3 2 0 0,-2-1-128 16,1 4 128-16,0-2 0 0,-1 3 0 0,2-4 0 15,1 1 0-15,2-5 0 0,1 0 0 0,2-4 0 16,3-1 0-16,0 0 0 0,-2 3 0 0,1-1 0 16,2-3 0-16,-3-2 0 0,1 1 0 0,-1-2 0 15,1-6 0-15,-1 3 0 16,-2-9-480-16,0 0-16 0,3 7 0 0,-3-7 0 16,0 0-1488-16,0 0-288 0,-8-10-64 0</inkml:trace>
  <inkml:trace contextRef="#ctx0" brushRef="#br0" timeOffset="44473.17">30190 5240 43311 0,'0'0'3840'0,"11"-8"-3072"0,4 3-608 16,5 3-160-1,4 0-624-15,2 2-144 0,1 0-48 0,-2-1 0 0,4-4-1728 0,-2 0-336 16,-3 0-80-16,-2-5-12016 0</inkml:trace>
  <inkml:trace contextRef="#ctx0" brushRef="#br0" timeOffset="64203.4">9828 14289 27647 0,'-3'-14'2448'0,"0"1"-1952"16,2 4-496-16,1 9 0 16,1-13-1216-16,5 6-352 0,3-1-64 0,5 3-16 0,3 3 1120 0,3-2 208 15,4-1 64-15,9 2 0 16,4 3-304-16,3-1-48 0,0 0-16 0,5 1 0 15,2 1-1360-15,2 1-256 0</inkml:trace>
  <inkml:trace contextRef="#ctx0" brushRef="#br0" timeOffset="64615.95">11299 12535 28223 0,'11'-24'1248'0,"2"13"256"0,5-1-1200 0,10 7-304 15,11 3 0-15,10 1 0 16,5-2-448-16,4 7-160 0,-1 1-32 0,4 2 0 16,4 2 48-16,2 1 0 0,3 4 0 0,1 0-6736 0,0 1-1344 0</inkml:trace>
  <inkml:trace contextRef="#ctx0" brushRef="#br0" timeOffset="64961.96">11112 14797 29487 0,'23'-19'1296'0,"-6"9"288"0,3-3-1264 0,9 3-320 16,4 5 0-16,9 4 0 0,5 2 0 0,5 3-192 15,4 2 16-15,0 1 16 16,-1 1-208-16,-4 1-32 0,-4 3-16 0,-3-1 0 15,-2 2-1840-15,-2 0-368 0,12 4-80 0,-7-3-16 0</inkml:trace>
  <inkml:trace contextRef="#ctx0" brushRef="#br0" timeOffset="65227.64">10169 15904 27647 0,'6'-7'2448'0,"7"-4"-1952"15,5 8-496-15,9-2 0 0,8 0 416 0,10 3-16 16,8 5 0-16,5 2 0 15,2-1-880-15,4-1-176 0,-1 5-48 0,0-2 0 16,0 3-1632-16,5 2-336 0</inkml:trace>
  <inkml:trace contextRef="#ctx0" brushRef="#br0" timeOffset="65545.98">12321 16967 34095 0,'18'-20'3024'0,"10"-1"-2416"0,9 2-480 0,12 3-128 15,12 0-512-15,5 4-128 0,2-4-32 0,0 4 0 32,1-2 160-32,2 1 48 0,2-1 0 0,-1 0 0 15,2-2-752-15,-4-2-160 0,-5-1-32 0,-3 0-10512 0</inkml:trace>
  <inkml:trace contextRef="#ctx0" brushRef="#br0" timeOffset="65901.96">14392 14893 30399 0,'7'-18'1344'0,"1"6"288"0,2 2-1312 0,10 4-320 0,3 2 0 0,8 4 0 16,6 2 0-16,7 5-208 0,6 2 16 0,3-2 16 15,3 4-16-15,3-4 0 0,-2 2 0 0,5-1 0 32,-2 2-784-32,6-4-176 0,6-2-16 0</inkml:trace>
  <inkml:trace contextRef="#ctx0" brushRef="#br0" timeOffset="66267.67">15004 13182 18431 0,'32'-22'816'0,"-1"9"160"0,11-1-784 0,12 5-192 0,12-2 0 0,11 6 0 15,8 4 1488-15,8 2 256 0,10 1 48 0,3 0-8336 16,2-2-1680-16</inkml:trace>
  <inkml:trace contextRef="#ctx0" brushRef="#br0" timeOffset="66627.77">17266 13503 24991 0,'40'-15'1104'0,"-5"10"240"0,7-1-1088 0,7 6-256 0,6 6 0 0,2 3 0 31,0 4-384-31,4 4-144 0,28 11-32 0,-11-1 0 0</inkml:trace>
  <inkml:trace contextRef="#ctx0" brushRef="#br0" timeOffset="66889.89">16657 15242 23039 0,'80'-11'1024'0,"-19"2"192"0,10-3-960 0,12 6-256 15,8 5 0-15,12 3 0 16,13 8-1024-16,-3 2-256 0</inkml:trace>
  <inkml:trace contextRef="#ctx0" brushRef="#br0" timeOffset="68263.92">21219 16743 32255 0,'13'-30'2864'0,"-1"11"-2288"0,5-2-576 0,7 3 0 15,8 5 384-15,8 4-48 0,10 0 0 0,8 2 0 16,6 1-336-16,6 1-288 0,2 5 48 0,7 5 16 15,5 0 224-15,5 3 0 0,3 1 0 0,0 0 0 16,1 2 0-16,5 5-192 0,6 1 0 0,-1 1 0 16,-4 1-1808-1,-1 1-368-15,-1 4-64 0,2 2 0 0</inkml:trace>
  <inkml:trace contextRef="#ctx0" brushRef="#br0" timeOffset="68530.99">23680 18919 36863 0,'23'-9'3264'0,"8"4"-2608"0,8 4-528 0,9 1-128 16,10 4-272-16,12 3-96 0,9 1-16 0,0 4 0 31,1-4-16-31,0 6-16 0,0 0 0 0,4-3 0 16,0-3-1312-16,0-5-256 0,0 0-48 0</inkml:trace>
  <inkml:trace contextRef="#ctx0" brushRef="#br0" timeOffset="70650.14">15021 7408 11055 0,'-32'-21'480'0,"9"7"112"0,-7-4-464 0,-1 3-128 16,-4-2 0-16,-5 5 0 0,-7 1 0 0,-5 1-256 15,-5 3 64-15,0-4 0 0,-1 5 192 0,-1 2-192 16,-2-1 192-16,-3 3-192 0,-2 0 192 0,-3 4-192 0,-2 3 192 0,4 1-192 16,6-1 192-16,2 8 0 0,2 2 0 0,4 5 0 15,3 6 240-15,-2 2-32 0,-4 1 0 0,0 4 0 16,-1 8 80-16,2-1 16 0,5 2 0 0,1 5 0 16,2 6-80-16,4 0-16 0,2 3 0 0,2 2 0 15,-1 8-16-15,5-3-16 0,3-1 0 0,5-1 0 16,10 0 48-16,9-4 16 0,8-3 0 0,9-1 0 15,9 0-240-15,6-3 0 0,6-9-192 0,7-2 192 16,5-3-192-16,5-5 64 0,5-5 128 0,9-1-208 16,7-3-144-16,5-6-32 0,4-5 0 0,2-3 0 15,-2-2 16-15,6-5 0 0,3-5 0 0,4-2 0 16,6-6 208-16,-4-1 160 0,-1 1-208 0,2-7 80 16,3-5 256-16,-1-3 64 0,-2-5 16 0,-3-3 0 0,-2-2 288 15,0-5 48-15,0-4 16 0,-4-1 0 0,-4-1 464 0,-5-4 80 16,-5-3 32-16,-6-1 0 0,-5-4 112 0,-3 0 32 15,-4-2 0-15,-6 1 0 0,-10 3-240 0,-9-3-32 16,-8 1-16-16,-11 5 0 0,-11 2-448 0,-12 1-96 16,-13-2 0-16,-13 1-16 15,-11 0-752-15,-13 4-160 0,-11 6-32 0,-22 1-7072 16,-21 3-1424-16</inkml:trace>
  <inkml:trace contextRef="#ctx0" brushRef="#br0" timeOffset="192316.25">3016 12973 8975 0,'8'-10'384'0,"-3"1"112"0,4 2-496 0,0-4 0 0,0 4 0 0,2-3 0 15,1 2 1120-15,0-1 128 0,4 4 32 0,0-4 0 16,-1 3-256-16,3 1-32 0,-3-3-16 0,3 2 0 16,-1-2-80-16,1-2 0 0,1 2-16 0,2 1 0 15,5 3-112-15,2-3 0 0,2-1-16 0,4 4 0 16,5-1-160-16,5 0-16 0,6-1-16 0,1 4 0 15,4-2 0-15,-1 0 0 0,0 0 0 0,5-1 0 16,2-1 96-16,5 0 32 0,5 3 0 0,4 1 0 16,2-4-80-16,0 5-16 0,2 4 0 0,2-3 0 15,3-5-224-15,4 2-48 0,0 2-16 0,2 0 0 16,-3-1-176-16,5 1-128 0,3 0 192 0,1 1-192 16,-2 1 160-16,2 0-160 0,1 1 128 0,5-2-128 0,6 0 224 0,-4 0-32 15,-5-2-16-15,-1 1 0 0,-4-1 64 0,1-4 16 16,1-1 0-16,-9 0 0 0,-1-3 128 0,-6 3 48 15,-3-2 0-15,-1 2 0 0,2 2-128 0,-4-2-32 16,-8-1 0-16,0-2 0 0,-8 4-112 0,-2 2-32 16,-7 1 0-16,-4-1 0 0,-4 1 16 0,-3 1 0 15,-1 6 0-15,-3 1 0 0,-2-1-144 0,-4-1 0 16,-4-2 0-16,-3 3 128 0,-7 3-304 0,-3-2-64 16,-11-5-16-16,0 9 0 15,-8 3-2448-15,-9-1-496 0,-23 2-112 0,-8-2-16 0</inkml:trace>
  <inkml:trace contextRef="#ctx0" brushRef="#br0" timeOffset="193336.37">1233 14746 14735 0,'-13'-21'1312'0,"7"11"-1056"16,0-3-256-16,-5-2 0 0,4-3 944 0,-1 3 128 0,4-1 16 0,2 5 16 16,1-3-32-16,-1 2-16 0,2 12 0 0,5-10 0 15,-5 10-432-15,8-10-96 0,-8 10-16 0,10-5 0 16,-10 5-304-16,0 0-64 0,15 3-16 0,1 4 0 16,0 5-128-16,-2 7 0 0,4 11 0 0,1 7 0 15,0 6 0-15,5 12 0 0,2 7 0 0,2 8 0 16,0 5 0-16,-2 3 0 0,0 0 0 0,-1-3 0 15,2-2 0-15,-2-11 0 0,-1-6 0 0,1-9 0 16,-1-9 0-16,4-5 0 0,3-6 0 0,5-9 0 16,2-11 336-16,5-3 192 0,6-5 48 0,4-4 0 15,4-5 496-15,3-7 96 0,2-4 32 0,4-4 0 16,4-5-512-16,7-2-112 0,3 0 0 0,2-7-16 16,2-4-304-16,0 1-48 0,0-3-16 0,4 6 0 15,4 2-192-15,-1 0 128 0,-2-1-128 0,-3 2 0 16,-1 3 144-16,0 0-144 0,2 4 128 0,-3 2-128 0,-3 5 0 15,-2 0 0-15,-5 4 0 0,-2 4 0 0,2 1 0 0,1 3 0 16,1 4 0-16,-3 3 0 0,-6 2 0 0,0 4 0 16,-1 2 0-16,0 5 0 0,-2 0 0 0,-2 5 0 15,-2 4 0-15,-5 4 0 0,-3 0-128 0,-9 1 128 16,-5 4 0-16,-7-1 0 0,-7 4-144 0,-5-1 144 16,-6 1-192-16,-3-1 192 0,-6-1 0 0,-4-2-128 15,-3 0 128-15,1-4 0 0,-4-2 0 0,1-3 0 16,-1-4 128-16,1-1-128 0,1-6 176 0,4-7-176 15,-4 13 192-15,4-13-192 0,0 0 176 0,0 0-176 16,0 0 160-16,0 0-160 0,0 0 288 0,0 0-32 0,0 0-16 0,4-15 0 16,1 1 80-16,4 4 0 0,5-2 16 0,4-1 0 15,5 3-336-15,1 0 128 0,1 5-128 0,3-1 0 16,3 1 0-16,2 2 0 0,-1 4 0 0,3 1 0 16,0-1 0-16,-1 3 0 0,0 2 0 0,2-2 0 15,-1 1 0-15,2 2-128 0,0-1 128 0,1 1 0 16,2 2 0-16,3 0 0 0,1 0 0 0,8-4 0 15,6 1 0-15,-1-3 0 0,3-4 0 0,2-4 0 16,1-3 0-16,5-4 256 0,4-3-48 0,6-4 0 16,4-5 288-16,4-4 48 0,-4-2 16 0,0-5 0 15,-4-4-32-15,2-2 0 0,-1-2 0 0,-2-2 0 16,-6-2-144-16,-6-5-16 0,-6-1-16 0,-8-4 0 16,-8-4-160-16,-5-2-16 0,-3-5-16 0,-6-1 0 15,-5-1-160-15,-5 9 0 0,-6 10 0 0,-3 11 0 16,-5 3-336-16,-4 6-160 0,-6 10-16 0,-6 4-16 15,-4 8-1696-15,-6 5-336 16,-4 3-64-16</inkml:trace>
  <inkml:trace contextRef="#ctx0" brushRef="#br0" timeOffset="194018.06">2828 16213 22111 0,'-11'5'976'0,"11"-5"208"0,-12 2-944 16,3 0-240-16,2 2 0 0,0 3 0 0,1 0 1248 0,1 7 208 16,1 2 32-16,2 6 16 0,-2 5-992 0,0 3-208 15,0 4-48-15,0 2 0 0,1 2-256 0,-1 4 0 16,0 3 128-16,-1-1-128 0,0 1 0 0,-3-2 0 16,-1 1 0-16,0-6 0 0,2-1 144 0,-2-4-144 15,-1-7 0-15,1-5 144 0,0-3 528 0,1-5 96 16,2-3 32-16,6-10 0 0,0 0 384 0,0 0 80 15,0 0 16-15,-4-11 0 0,4-6-448 0,3-6-64 16,3-3-32-16,2-6 0 0,1-10-352 0,1-1-64 16,0-8 0-16,4-1-16 0,1-3-304 0,4 3 128 15,4 2-128-15,1 3 0 0,4-1 0 0,3 7 0 0,2 2 0 0,2 7 0 16,1 3 0-16,0 7 0 0,-5 4-192 0,1 6 192 16,-4 4 0-16,-1 2-144 0,-4 2 144 0,-4 5 0 15,-3 7-144-15,-3 1 144 0,-3 5-160 0,-5 5 160 16,-4 5-224-16,-3 4 48 0,-2 1 16 0,-1-3 0 15,-3-6 32-15,3-2 0 0,1-3 0 0,1-1 0 16,-2-6 128-16,5-8 0 0,0 0 0 0,0 0 0 16,0 0-304-16,0 0-80 0,0 0 0 0,11 0-16 31,-1-4-1984-31,0 0-400 0,-1-4-80 0</inkml:trace>
  <inkml:trace contextRef="#ctx0" brushRef="#br0" timeOffset="194671.04">3876 16451 21183 0,'-14'1'1888'0,"2"0"-1504"0,-4 1-384 0,0-2 0 16,-1 0 704-16,-1 0 80 0,-2 0 16 0,0 1 0 16,-2 0 336-16,-1 0 64 0,0 1 16 0,-4 0 0 15,2 6-896-15,-2 1-192 0,-1 2-128 0,0 6 192 16,0 2-192-16,1 4 0 0,2 7 0 0,-2 3 0 16,3 3 0-16,4 3 160 0,2 2-32 0,3 3-128 15,5 1 144-15,3-2-144 0,5-5 0 0,3-5 144 16,4-6-144-16,5-4 0 0,2-5 0 0,5-4 128 15,4-5 320-15,2-7 48 0,2-6 16 0,4-7 0 0,3-6 320 16,2-4 64-16,2-11 0 0,-2-2 16 0,1-5-208 0,-2-2-32 16,-3-9-16-16,2-2 0 0,-1-2-384 0,-2-1-80 15,-3-4 0-15,0-6-16 0,-3-3-176 0,-3-5 192 16,-2-3-192-16,-3-4 192 0,-2 0-192 0,-2 5 0 16,-2 6 0-16,-1 13 128 0,-1 9-256 0,0 13-64 15,-2 11-16-15,-3 6 0 0,1 9 208 0,-3 8-144 16,0 0 144-16,-3 17-128 0,-2 11 128 0,-2 7-160 15,-3 3 160-15,-1 10-160 0,0 4 160 0,-3 8 0 16,-3 10-144-16,1 4 144 0,-2 3 0 0,0 3 0 16,3-6 0-16,0-3 0 0,2-4 0 0,3-9 0 15,2-4 0-15,3-5 0 0,0-9 0 0,4-4 0 0,-2-4 0 0,2-7 0 16,1-3-320-16,3-5 0 0,-1-4 0 16,3-1 0-1,3-7-1456-15,2-2-272 0,1-5-64 0</inkml:trace>
  <inkml:trace contextRef="#ctx0" brushRef="#br0" timeOffset="195169.54">2913 16730 22111 0,'0'0'1968'0,"0"0"-1584"16,0 0-384-16,0 0 0 0,0 0 1024 0,13 4 128 16,1-6 32-16,4-2 0 0,4-1-416 0,-1-1-96 15,2-6-16-15,0 1 0 0,2-5 0 0,1-1 0 16,-1-5 0-16,-2 0 0 0,-1 2-288 0,-3 2-64 0,-3-2-16 0,1 2 0 16,-2 3-64-16,0-2-16 0,-3 3 0 0,-3 5 0 15,-4 1 48-15,-5 8 0 0,0 0 0 0,0 0 0 16,0 0 224-16,0 0 48 0,0 0 16 0,-8 12 0 15,-2 2-96-15,-2 3 0 0,-2 3-16 0,-1 3 0 16,-1 5-240-16,-2-3-64 0,-1 5 0 0,2-5 0 16,2-1-128-16,4-1 0 0,0-3 0 0,5-3 128 15,2-3-128-15,7-4 0 0,3 0 0 0,6-5 128 16,2-1-368-16,3-1-80 0,5-7 0 0,1 0-16256 16</inkml:trace>
  <inkml:trace contextRef="#ctx0" brushRef="#br0" timeOffset="195920.21">4650 16668 9215 0,'-21'0'816'0,"6"-1"-656"16,-4-2-160-16,0 0 0 0,0 0 2944 0,0-1 544 15,-1 0 112-15,1 2 32 0,-1-1-2480 0,-1 1-480 16,-2 4-96-16,0 2-32 0,-1 2-544 0,0 6 0 16,0-1 0-16,-1 6 0 0,0 5 192 0,0 2-64 15,-6-1 0-15,2 4-128 0,0 0 432 0,1 5-32 0,0 4 0 0,1 0 0 16,0 0-240-16,7 0-160 0,1-2 192 0,6-1-192 15,4-5 144-15,6-1-144 0,3-8 0 0,5-2 144 16,2-1 336-16,5-6 64 0,2-1 16 0,5-8 0 16,2-2-32-16,1-2 0 0,3-6 0 0,2-1 0 15,0-9 304-15,-2-4 48 0,-2 0 16 0,0 2 0 16,1-5-352-16,0 1-64 0,-5-1-16 0,2-3 0 16,-1 3-304-16,-1-1-160 0,-1-4 160 0,2 3-160 15,-2-2 0-15,1 6 128 0,-1-2-128 0,0 5 0 16,-1-2 0-16,-1 5 0 0,-2 3-144 0,0 0 144 15,-5 2-192-15,-1 4 192 0,-1-1-208 0,-1 2 80 16,-6 8 128-16,4-10 0 0,-4 10 0 0,4-8 0 16,-6-1 0-16,2 9 0 0,0 0 0 0,0-7 0 0,0 7-256 15,0 0 0-15,0 0-16 0,0 0 0 16,0 0-656-16,0 0-128 0,3-8-32 0,-3 8 0 16,0 0-192-16,0 0-32 0,0 0-16 0,0 0 0 0,-8 5 864 0,2 0 160 15,0 3 48-15,6-8 0 0,-7 5 256 0,7-5 256 16,-9 3-64-16,9-3 0 0,-10 2 80 0,10-2 16 15,-9 3 0-15,9-3 0 0,0 0-160 0,0 0-128 16,0 0 192-16,0 0-192 0,0 0 224 0,0 0-64 16,0 0-16-16,0 0 0 0,0 0 80 0,0 0 16 15,0 0 0-15,0 0 0 0,0 0-240 0,0 0 128 16,-2-5-128-16,2 5 0 0,0 0 288 0,0 0-32 16,0 0-16-16,0 0 0 0,0 0-112 0,0 0-128 15,0 0 176-15,0 0-176 0,0 0 0 0,0 0 0 16,0 0 0-16,0 0 0 0,0 0 0 0,0 0 0 0,0 0 0 0,0 0 0 15,0 0 128-15,0 0-128 0,0 0 0 0,0 0 0 16,0 0 144-16,0 0-144 0,0 0 0 0,0 0 144 16,0 0-144-16,0 0 0 0,0 0 0 0,0 0 0 15,-9 2 0-15,9-2 0 0,-9 4-192 0,0 2 192 16,2-1-400-16,7-5 32 0,-7 4 16 0,7-4-8096 16,-6 7-1632-16</inkml:trace>
  <inkml:trace contextRef="#ctx0" brushRef="#br0" timeOffset="196366.88">4387 16621 13823 0,'1'-18'1216'0,"3"7"-960"0,0-6-256 0,1 1 0 0,0-1 1280 0,1 2 224 16,0 1 32-16,0 4 16 0,0-1-32 0,-6 11-16 15,5-7 0-15,-5 7 0 0,0 0-16 0,0 0 0 16,0 0 0-16,0 0 0 0,0 0-336 0,-4 10-64 16,-1 4 0-16,-1 4-16 0,-3 4-480 0,-1 7-80 15,-3 5-32-15,0 3 0 0,-3 1-96 0,-1 5-32 0,2 3 0 16,1 1 0-16,1 0-64 0,1 0-16 0,4-5 0 15,3-4 0-15,1-2-272 0,3-4 0 0,-1-3 128 16,5-7-128-16,1-6 320 0,3-2 16 0,-1-6 0 0,6-3 0 16,3-4 272-16,5-2 48 0,2-6 16 0,4-1 0 15,1-4-160-15,2-4-48 0,1-3 0 0,1-2 0 16,-2-3-208-16,-1 0-32 0,-3-4-16 0,-2-1 0 16,-4-4-208-16,-2-2 176 0,-3 2-176 0,-3 0 160 15,-3 1-160-15,-3 2 192 0,-1-1-192 0,-2 9 192 16,-2 1-192-16,0 5 0 0,-1 0 0 0,1 5 128 15,-1 2-128-15,1 9 0 0,-1-10 0 0,1 10 0 16,0 0-752-16,0 0-128 16,0 0-16-16,0 0-16 0,0 0-1568 0,0 0-304 0,0 0-64 15</inkml:trace>
  <inkml:trace contextRef="#ctx0" brushRef="#br0" timeOffset="196666.35">5243 16467 22111 0,'-15'5'976'0,"5"-2"208"15,-3 2-944-15,-1 3-240 0,-2-3 0 0,-2 5 0 0,-1 0 1712 0,-1 3 288 16,-3 0 64-16,-1 3 16 0,-3 3-1104 0,-1 3-208 16,-1 1-64-16,-2 0 0 0,-1 1-64 0,6 0 0 15,-1 4-16-15,7-2 0 0,-1 4-144 0,6-2-32 16,2-2 0-16,4-1 0 0,4-3-288 0,3 0-160 15,3-4 160-15,4-4-160 0,4-2 320 0,4 1-48 16,2-4 0-16,4-1 0 0,4-6 32 0,1 2 0 16,2-1 0-16,0-2 0 0,2-1-112 0,1-1-32 0,2-1 0 0,1-1 0 15,1 0-160-15,0-2 192 0,-3-4-192 16,0 1 192 0,-4-1-1072-16,-2-1-208 0,-3-4-32 0,-1-2-9824 0,-2-2-1984 0</inkml:trace>
  <inkml:trace contextRef="#ctx0" brushRef="#br0" timeOffset="197122.16">5440 16664 24479 0,'-15'5'1088'0,"8"-2"208"0,7-3-1040 0,-8 6-256 0,3 3 0 0,5-9 0 0,0 0 832 0,-3 12 96 16,2-3 32-16,1-9 0 0,0 0-352 0,0 0-64 16,0 0-16-16,14 5 0 0,-1 0 80 0,1-5 16 15,0-5 0-15,2 0 0 0,2 0-16 0,1-4 0 16,1 2 0-16,3-3 0 0,-2 0-160 0,0-2-48 16,0 4 0-16,-1-5 0 0,0 3-192 0,-2 1-32 15,-5-3-16-15,-3 5 0 0,-2-2 32 0,-6 1 16 16,-1-4 0-16,-3 4 0 0,-5-2 256 0,-1 5 48 15,-5 0 16-15,-2-1 0 0,-3 6-80 0,-1 4-32 0,-4 3 0 0,-1 2 0 16,-2 2-416-16,0 7 0 0,1 3 0 16,1 5 0-16,0-2 0 0,3 1 0 0,0 2-128 0,5-2 128 15,2 2 0-15,6-3 0 0,2-2 0 16,4 1 0-16,5-3 0 0,3-2 0 0,4-4 0 16,4-3 0-16,6 1 0 0,1-5 0 0,1 1 176 0,7-4-176 15,3-4 192-15,3 0-48 0,3 0-16 0,1-1 0 31,0-4-1600-31,2-4-336 0,1 1-64 0</inkml:trace>
  <inkml:trace contextRef="#ctx0" brushRef="#br0" timeOffset="198300.16">3918 18087 21599 0,'-7'-9'960'0,"3"1"192"0,-1 1-928 0,-1-4-224 0,0 4 0 0,-3-3 0 0,0 1 1008 0,-3-3 144 15,-3 5 48-15,-3-5 0 0,-1 3-448 0,-4-2-96 16,-2 3-16-16,-6-1 0 0,-3 6-272 0,-3 0-64 16,-2 3-16-16,-1 5 0 0,1 8-64 0,0 5-16 15,-1 3 0-15,3 6 0 0,2 5-208 0,3 3 176 16,2 3-176-16,4 3 160 0,5 0-160 0,5-2 0 16,6 2 0-16,4-4 0 0,2-6-144 0,8-1 144 15,2-7 0-15,8-6 0 0,5-1 0 0,4-9 224 16,2-3-16-16,5-9 0 0,7-1 480 0,4-7 80 15,4-7 32-15,3-2 0 0,2-7-208 0,-3-6-32 16,-4-7-16-16,-1 0 0 0,-1-3-288 0,-4 0-64 16,-3-3-16-16,-2-3 0 0,-4 0-176 0,-3-5 192 15,-5-2-192-15,-3-6 192 0,-6-1-192 0,-2-1 128 0,-2-2-128 16,-5 9 128-16,2 7-128 0,-1 9 0 16,0 14 0-16,2 7 128 0,-3 7-128 0,-2 15 0 0,0 0 0 0,0 0-176 15,-2 18 176-15,-1 6-160 0,-5 11 160 0,-1 11-160 16,-1 4 160-16,-2 8 0 0,-2 4 0 0,1 7-128 15,-3 5 128-15,2 1 0 0,2-3 0 0,1-3 0 16,2-4 0-16,3-7 0 0,-1-4 0 0,1-6 0 16,1-10 0-16,2-2 0 0,1-6 0 0,0-7 128 31,2-5-656-31,4-3-128 0,-1-5-32 0,-3-10-9696 0,0 0-1952 0</inkml:trace>
  <inkml:trace contextRef="#ctx0" brushRef="#br0" timeOffset="198621.89">4451 18102 16575 0,'-7'14'1472'15,"2"-6"-1168"-15,-2 3-304 0,4 2 0 0,0-1 2400 0,1 6 416 16,0 4 96-16,1 2 16 0,-3 0-1584 0,0 3-304 15,2-4-64-15,-3 5-16 0,2 0-208 0,-2 2-48 16,-1-3-16-16,1 1 0 0,1-5-432 0,-1-2-64 16,0 1-32-16,0-4 0 0,1-4-160 0,2-2 0 15,4 0 0-15,-2-12 0 16,0 0-1584-16,0 0-400 0,0 0-64 0,0 0-32 0</inkml:trace>
  <inkml:trace contextRef="#ctx0" brushRef="#br0" timeOffset="198974.68">4792 18206 17503 0,'0'0'1552'0,"-6"12"-1232"0,-1-3-320 0,2 5 0 15,0 1 1808-15,1 4 304 0,-2 1 64 0,1 1 16 0,-5 0-1104 16,0 1-240-16,-2 1-32 0,0-3-16 0,-1-1-96 0,0 0-32 15,0-4 0-15,2-2 0 0,1-4 96 16,2 0 0-16,1-5 16 0,7-4 0 0,0 0 144 0,0 0 32 16,0 0 0-16,2-9 0 0,2-1-192 0,4-6-16 15,3-3-16-15,3-2 0 0,0-5-400 0,2 2-80 16,3-3 0-16,1 3-16 0,-3-2-240 0,2 4 0 16,0 0 0-16,-1 7 0 0,-2 6 0 0,-1 2 0 15,0 3 0-15,0 2 0 0,-1 5 0 0,-1 5 0 16,-4 3 0-16,-1 4 0 0,-5 3 0 0,1 2-128 15,-5 6 128-15,-3-1 0 0,-2 7 0 0,-2-3 0 16,-2-1 0-16,-2 0 0 0,0-5 0 0,0-4 0 16,1-5 0-16,3-5 0 0,8-9 0 0,0 0 128 15,0 0-128-15,0 0 0 0,8-5 432 0,3-5-16 0,6-3 0 16,2-6 0-16,3-6-176 0,2-1-48 0,1-3 0 0,3 4 0 16,-1-1-192-16,-1 5 0 0,-1 3 0 0,-3 4 0 15,3 5 0-15,-5 4-240 0,-2 5 80 0,-2 6 16 16,-2 4-80-16,-1 4-16 0,-4 5 0 0,-3 7 0 31,-1-1-1072-31,-5 7-224 0,-3 2-32 0,-5 3-15200 0</inkml:trace>
  <inkml:trace contextRef="#ctx0" brushRef="#br0" timeOffset="199658.61">5445 18312 11055 0,'0'0'976'0,"0"0"-784"0,0 0-192 0,0 0 0 15,0 0 2224-15,0 0 400 0,0 0 64 0,0 0 32 16,0 0-992-16,0 0-208 0,0 0-48 0,0 0 0 16,0 0-48-16,0 0-16 0,0 0 0 0,0 0 0 15,0 0-592-15,0 0-128 0,0 0-32 0,0 0 0 16,0 0-240-16,12 0-48 0,-1 0-16 0,2-3 0 15,1-3-112-15,3-2-32 0,0-2 0 0,4 1 0 16,-1-2 80-16,2 2 16 0,1-3 0 0,-2 3 0 16,-2-2-160-16,-4 1-16 0,-2 2-128 0,-3-3 192 0,-2-1-192 0,-3 1 176 15,-2 5-176-15,-6-2 160 0,-1 3-16 0,-5-2 0 16,-1 1 0-16,-3 4 0 0,-2 3 224 16,-3 3 32-16,-2 3 16 0,-3 3 0 0,-1 6-192 15,-3 1-32-15,-2 9-16 0,6-1 0 0,2 7-176 0,0-3 0 16,2 1 0-16,5 0 0 0,7-3 0 0,0-2-144 15,6-4 144-15,5-2 0 0,3-3 0 0,5-2 0 16,2-5 0-16,4 0 0 0,3-5 0 0,6-3 0 16,3-1 0-16,6-4 144 0,3-5-272 0,2 0-64 15,-1-5-16-15,-4-1 0 16,-3-1-1840-16,-2-1-352 0,-6-1-80 0,-2 0-7648 16,-2-2-1536-16</inkml:trace>
  <inkml:trace contextRef="#ctx0" brushRef="#br0" timeOffset="200002.37">5974 18149 23951 0,'0'0'2128'0,"-7"13"-1696"0,-2 3-432 0,0 3 0 15,0 3 1024-15,0 1 128 0,-1 5 32 0,0 0 0 16,0 1-320-16,1-4-64 0,1 3-16 0,0-4 0 16,2-2-208-16,1-2-64 0,1-3 0 0,2-3 0 15,0-1 128-15,2-13 0 0,0 0 16 0,0 0 0 16,0 0 304-16,0 0 64 0,0 0 16 0,0 0 0 15,13-4-112-15,0-6-32 0,-2-3 0 0,2-4 0 16,1-4-432-16,0-1-80 0,-1 1-32 0,2-4 0 16,-2 3-144-16,2 3-16 0,0 1-16 0,-1 4 0 0,-1 4-176 15,-2 1 0-15,-1 5-192 0,-10 4 192 0,13 5-176 0,-3 5 176 16,-2 2-128-16,-2 3 128 0,1 3 0 0,-4 4-160 16,0 4 160-16,-1 3 0 0,-2-2-288 0,2 2 48 15,-2-2 16-15,2 1 0 16,3-4-272-16,0-4-48 0,2-2-16 0,0-3 0 15,2-1-400-15,4-1-64 0,2-7-32 0,2-2 0 16,1-4-1632-16,1-4-336 0</inkml:trace>
  <inkml:trace contextRef="#ctx0" brushRef="#br0" timeOffset="200340.79">6718 18106 15663 0,'-22'-10'1392'0,"7"3"-1120"0,1 2-272 0,-1 3 0 15,-2 2 2128-15,1 0 368 0,-2 3 80 0,-1 5 16 16,-1 0-944-16,-1 4-192 0,1 0-48 0,0 6 0 16,-3-1-560-16,4 3-112 0,3 0-32 0,5-1 0 15,1 0-320-15,2 1-80 0,6-1-16 0,0 0 0 16,5-1 32-16,3-3 0 0,3-1 0 0,0 0 0 15,7 2 160-15,1-2 32 0,1-2 16 0,0-1 0 16,-2 0-96-16,3-2-32 0,0 1 0 0,-2 2 0 16,-4-4-400-16,-3 3 0 0,-3-4 128 0,-7-7-128 0,3 14 144 0,-4-2 0 15,-5-5 0-15,-2 5 0 0,-5-2 368 16,-4 3 80-16,-2-3 16 0,-4 2 0 0,-1 1-224 0,-4-3-64 16,0 2 0-16,2-2 0 0,-1-5-192 0,2 1-128 15,0 1 160-15,4-3-160 0,6-4 0 0,2-3-128 16,3-2-16-16,3 1 0 15,7 4-2256-15,-2-9-448 0,3-5-96 0</inkml:trace>
  <inkml:trace contextRef="#ctx0" brushRef="#br0" timeOffset="200834.79">6990 18087 19343 0,'-12'6'848'0,"12"-6"192"0,-11 3-832 0,1 3-208 0,0 7 0 0,1 1 0 16,0 3 2224-16,0 3 400 0,0 0 64 0,0 3 32 15,0 5-1648-15,0 0-336 0,1 2-64 0,-1 2-16 16,-3-3-272-16,5 0-48 0,-4-2-16 0,6-1 0 16,-1-7-128-16,0-3-16 0,4-2-16 0,2-4 0 15,0-10 400-15,5 12 80 0,-5-12 0 0,8 6 16 16,-8-6 80-16,10 6 16 0,-10-6 0 0,10 2 0 15,-10-2-432-15,11-2-64 0,-11 2-32 0,10-3 0 16,-10 3-80-16,0 0-16 0,7-5 0 0,-7 5 0 16,8-6-128-16,-8 6 0 0,9-7 144 0,0 2-144 15,-9 5 0-15,11-4 0 0,-1-1 0 0,3 0 0 0,-1 1 0 16,1 1 0-16,5-3 0 0,-4-2 0 0,2 2 0 16,-1-4 0-16,1 2 0 0,2-4 0 0,0-1 0 15,0 1 144-15,-1-2-144 0,1 2 0 0,-1 0 176 0,-3 1-176 16,-3 1 160-16,1 2-160 0,-3 3 128 0,-9 5-128 15,0 0 0-15,0 0 144 0,0 0-144 0,0 0 192 16,0 0-192-16,0 0 192 0,0 0-192 0,0 0 0 16,-7 5 144-16,2 3-144 0,-1-1 0 0,2 0 0 15,-1 3 0-15,5-10 0 0,0 11 0 0,2 1 0 16,2-1 0-16,1-2 0 0,-5-9 0 0,10 10 0 16,3-5 0-16,2 0 0 0,5 0 0 0,-1-2 0 15,1 0 0-15,2-2-128 0,-1 0-128 0,1-1 0 16,-2-1-16-16,0 1 0 15,-2-3-1968-15,-1-1-400 0,-3-2-80 0</inkml:trace>
  <inkml:trace contextRef="#ctx0" brushRef="#br0" timeOffset="201003.49">6837 17938 42095 0,'-25'-9'1856'0,"12"4"400"0,3 1-1808 0,4-1-448 0,6 5 0 0,0 0 0 16,-3-9 720-16,3 9 48 0,0 0 16 0,7-7 0 16,-1-2-592-16,3 4-192 0,1 1 0 0,3-3-13248 15,-1 4-2752-15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12:48.97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9320 1848 13407 0,'-15'-6'592'0,"15"6"128"0,-13-2-576 0,3-2-144 16,3-1 0-16,2 1 0 0,5 4 144 0,0 0 0 15,-6-7 0-15,1 0 0 0,2-2 528 0,2 2 96 16,0 3 32-16,1 4 0 0,0 0 176 0,2-4 48 16,-2 4 0-16,0 0 0 0,7-5-304 0,0 4-48 15,0 1-16-15,2 1 0 0,1 4-256 0,4-1-48 16,-2-2-16-16,6 1 0 0,3-2 0 0,1 0 0 15,4-1 0-15,1 2 0 0,-3 0 32 0,2 1 0 16,1-3 0-16,2 0 0 0,2 0-128 0,4 0-32 16,1 0 0-16,5 1 0 0,-1 0 144 0,6 1 32 0,4-2 0 15,3 0 0-15,2-2-32 0,-1 0 0 0,2-2 0 16,2 3 0-16,0 1 32 0,3 1 16 0,4 3 0 0,3-4 0 16,5-3-144-16,1 1-16 0,-3-2-16 0,4 1 0 15,0 2-96-15,7 0-128 0,5-2 176 0,-3-2-176 16,-4-2 128-16,1 3-128 0,2-3 0 0,3 5 0 15,6 1 128-15,-4-3-128 0,-6-1 0 0,2 1 0 16,5 1 0-16,1 2 0 0,7 1 0 0,-3-4 0 16,-5-1 0-16,0-1 0 0,0 3 0 0,5 1 0 15,5-1 0-15,-2 1 0 0,-5-6 0 0,4 4 0 16,3 3 0-16,3-2 0 0,1 0 0 0,0-2 0 16,-4 2 128-16,4 2-128 0,3 1 0 0,-1-3 0 15,-5-1 0-15,2 1 160 0,2-3-160 0,3 3 128 16,1-1 0-16,1-1-128 0,-3-3 192 0,3 3-64 15,3 1-128-15,-3-3 0 0,-6 0 144 0,3 3-144 16,0 2 0-16,1-2 0 0,0 0 0 0,0 0 128 0,0 2 0 0,3-1 16 16,4-2 0-16,0 1 0 0,-4-1-144 0,3 3 0 15,4-2 0-15,-4-2 0 0,-3 1 0 0,-1 2 0 16,-1 1 128-16,0-2-128 0,1 1 0 0,2 1 0 16,-4 0 0-16,2 1 0 0,2 1 0 0,-3 0 0 15,-4 0 0-15,-1 1 0 0,-1 2 0 0,2-2 0 16,-1 0 0-16,-1 1 0 0,-3 0 144 0,2 0-144 15,2-1 160-15,2 0-160 0,-2 0 144 0,1 1-144 16,0 0 128-16,0 1-128 0,2-1 160 0,1 2-160 16,-7-1 192-16,4-1-192 0,2-1 160 0,-2 2-160 15,-5-1 128-15,0 1-128 0,0 0 0 0,2 0 128 16,0 0-128-16,-3-2 0 0,-1 0 0 0,-2 2 0 0,-1 0 0 0,3-1 0 16,-4 2 0-16,-2 0 0 0,-1-3 144 0,2 4-144 15,-2 3 160-15,1-2-32 0,-1 0-128 0,-1 1 192 16,-3-2-192-16,4-3 176 0,1 3-176 0,-1 1 160 15,1-5-160-15,0-1 128 0,-2-1-128 0,5 1 128 16,-3 1-128-16,1-2 0 0,-5-5 0 0,-1 3 0 16,0 0 0-16,1 2 0 0,0 1 128 0,-3-3-128 15,-5-1 0-15,-4-2 0 0,-5 1 0 0,-2 4 128 16,1 0-128-16,0-1 0 0,1 2 0 0,-4-1 0 16,-4 0 0-16,-3-2 0 0,-5 2 0 0,1 1 0 15,-2-1 0-15,1-1 0 0,-2 0 128 0,2-1-128 16,0 2 0-16,-3-2 0 0,-2 1 0 0,-4-2 0 15,-3 2 0-15,-2 0 0 0,0 0 0 0,-2 0 0 16,0 1 0-16,1 1 0 0,-6 0 0 0,0-1 0 0,1 0 0 16,-3-1 0-16,0-1 0 0,-4 0 0 0,-3 3 0 15,-3-1 0-15,0-1 0 0,-5 1 0 0,-3 0 0 0,-2 1 0 16,1-1 0-16,-12 1 0 0,0 0 0 0,0 0 0 16,9-2 0-16,-9 2 0 0,0 0 0 0,0 0 0 15,0 0 144-15,0 0-144 0,0 0 0 0,-12-5 128 16,-3-1-128-16,-3 2 0 0,-5 2 0 0,-5-1 0 15,-5 1 0-15,-5 0 0 0,-5 2 0 0,-4 0 0 16,-3 2 0-16,-1 0 0 0,-1 1-192 0,-4-2-16 16,-6 1 0-16,-5 2 0 0,-7 3 64 0,2-4 16 15,-3 0 0-15,-3 1 0 0,0 2-32 0,-5-1 0 16,-8 0 0-16,0 3 0 0,-1-3 16 0,0 4 0 16,0 0 0-16,-8-3 0 0,-8 3-64 0,1-3-16 15,1 3 0-15,-6-1 0 0,-8 3 16 0,-1 0 0 0,1 1 0 0,-3 1 0 16,-7-3 208-16,7 2-144 0,-1-5 144 0,-2 3-128 15,-5 3 128-15,4-4 0 0,1 1 0 0,-4-2 0 16,-3 2 0-16,1-2 0 0,2 0 0 0,-2-1 0 16,-6 2 0-16,5-2 0 0,2-3 0 0,-2 2 0 15,-6 2 0-15,4-3 0 0,6-1 0 0,-4 1 128 16,1-1-128-16,0-2 0 0,6 1 0 0,-2-3 0 16,-3-1 0-16,4-1 0 0,3 1 0 0,0-1 0 15,-6-1 0-15,4-2 128 0,4-1-128 0,-1 2 0 16,-3-1 0-16,3-2 0 0,5 0 0 0,-1-2 0 15,0 3 176-15,1-7-48 0,1-4 0 0,1 6 0 16,4 1-128-16,-5 0 0 0,-3-2 0 0,3-1-176 16,2 1 176-16,-3 3 0 0,-7-3 0 0,2 6 0 0,4-2 0 15,-6 3 0-15,-6 3 128 0,2 0-128 0,5 2 176 16,-5 0-48-16,-5 0 0 0,2-1 0 0,6 1-128 0,-4 0 192 16,-2-1-192-16,1-2 192 0,9-2-192 0,-6 1 128 15,-3 2-128-15,0 1 128 0,4-1-128 0,-4 2 0 16,-2 0 0-16,2-1 0 0,1-3 0 0,-2 0 0 15,-4 4 0-15,2 0 0 0,5-1 0 0,-4 0 0 16,-3 0 0-16,3 1 0 0,3 1 0 0,-1-1 0 16,-2 0 0-16,5 1 0 0,3 2 0 0,0 2 0 15,1-1 0-15,2-1 0 0,0-3 0 0,4 2 0 16,3-1 0-16,3 0 0 0,0-1 0 0,4-1 0 16,3 0 0-16,-2 1 0 0,-2 1 256 0,2 2-48 15,4-1 0-15,1 1 0 0,2 0-48 0,-2-1-16 16,-2 0 0-16,5 2 0 0,2 2-144 0,2-2 0 0,0 0 0 15,2 0 128-15,1 1-128 0,7 0 0 0,1-1 0 16,3 1 0-16,1 1 0 0,4-3 0 0,2-1 0 0,9 1 0 16,3 3 0-16,4 1 0 0,4 0 0 0,3 3 0 15,1-1 0-15,5 3 0 0,-2-1 0 0,3-3 0 16,5-3 0-16,3 1 0 0,5-3 0 0,4 1 0 16,4-1 0-16,4 3 0 0,4-1 0 0,5-3 0 15,10-2-128-15,0 0 128 0,0 0 0 0,0 0 0 16,0 0 0-16,6 10 0 0,3-5-144 0,9 0 144 15,6-1 0-15,5 0 0 0,4-1 0 0,8-3 0 16,2-3 0-16,4-1 0 0,1 0 0 0,3 1 0 16,4-2 0-16,5-2 144 0,1 3-144 0,6 1 128 15,5 0-128-15,2-3 0 0,-1-1 0 0,2 1 128 16,1-2-128-16,5 3 0 0,3 3 144 0,1-3-144 0,-1-4 0 16,3 2 0-16,0 0 0 0,5 2 128 15,2 6-128-15,1-2 0 0,2-3 0 0,-1 1 0 0,0 0 0 16,5 0 0-16,6-2 0 0,1 1 0 0,-2-2 0 0,6 2 0 15,3 1 0-15,0 1 0 0,-2-3 0 0,2 1 0 16,5 3 0-16,1-2 0 0,-2-2 0 0,1 5 0 16,-1 1 0-16,3 1 0 0,-4-4 0 0,3 2 0 15,1 3 0-15,3-1 0 0,-1 0 0 0,1 1 0 16,-2 1 0-16,3-1 0 0,1-2 0 0,2 0 0 16,-2 2 0-16,4-1 0 0,3 0 0 0,1 3 128 15,0-1-128-15,-2-2 0 0,1-3 0 0,-3 2 0 16,-2 3 0-16,2 1 0 0,3-2 0 0,-1 0 0 0,-4 4 0 15,-1-2 0-15,2-5 0 0,-3 1 0 0,-4 2 0 0,4-1 0 16,3-1 0-16,-3 3 0 0,-3 0 0 16,5 2 0-16,3-4 0 0,-1-1 0 0,-3-1 0 0,6 0 0 15,2 0 0-15,-3 1 0 0,-2 1 0 0,0-1 128 16,4 0-128-16,-2 2 0 0,-3-2 0 0,3-1 0 16,3-1 0-16,-1-1 0 0,-4 2 0 0,3 0 0 15,3-2 0-15,0-1 0 0,-5 3 0 0,6-2 0 16,0-7 0-16,-1 2 0 0,-2 4 0 0,2-5 0 15,1-1 0-15,2 0 0 0,-4 4 0 0,1-1 128 16,0-7-128-16,0 3 0 0,-2 1 0 0,0-2 128 16,-2-1-128-16,3 1 0 0,-3 3 0 0,1-3 0 15,-1-2 0-15,-3 1 0 0,-1 0 0 0,-1 2 0 16,1-1 0-16,-4 0 128 0,0 2-128 0,2-1 0 16,2 2 144-16,-1-2-144 0,-2 3 192 0,0-5-192 15,-2 1 128-15,1-1-128 0,-3-2 0 0,0 2 0 0,2-2 0 16,-4 1 0-16,-7-2 0 0,3-1 0 0,2 4 0 0,-5 1 0 15,-6-1 0-15,0 0 0 0,1 5 0 0,-3-2 0 16,-2 0 0-16,-4 2 0 0,-2 0 128 16,1 3-128-16,0 3 0 0,-4-3 0 0,-8-4 0 0,-3 3 0 15,-2 3 128-15,-1 0-128 0,0 5 128 0,-7-4-128 16,-5-6 144-16,1 4-144 0,-3 0 0 0,-1 2 0 16,-3 1 0-16,-3 1 0 0,-5 2 0 0,-5 0 0 15,-6 2 0-15,-9-1 0 16,-7-1-1456-16,-8-1-272 0,-9 1-64 0</inkml:trace>
  <inkml:trace contextRef="#ctx0" brushRef="#br0" timeOffset="7415.29">4720 1467 28559 0,'-28'-21'2544'0,"12"11"-2032"0,1-4-512 0,-1 1 0 32,-1 3-1536-32,1-2-384 0,-2 3-96 0,0-1-16 0,0 4 1696 0,-1-3 336 0,0 4 0 0,0 0 128 15,-1-3-304-15,1 3-48 0,1 1-16 0,0-1 0 32,2 3-176-32,2-1-32 0,1 2-16 0,0 1 0 15,3 1-608-15,0 2-112 0,-2 1-32 0,1 2 0 16,-1-1-560-16,0 1-112 0,-1 2-32 0,0 0 0 0,1 2 1520 0,-2-4 400 0,-3 2-128 0,1-3 128 15,-1 1 1440-15,1 2 352 0,-2-4 64 0,2-1 0 16,3 0-224-16,2 0-48 0,2-3-16 0,9 0 0 16,0 0-256-16,0 0-48 0,0 0-16 0,0 0 0 15,0 0-704-15,0 0-144 0,0 0-16 0,0 0-16 16,0 0-240-16,0 0-128 0,0 0 128 0,0 0-128 16,0 0 0-16,0 0 0 0,0 0 0 0,0 0 0 0,11 6 0 0,-2-1 0 15,3 1-144-15,5 2 144 0,3-3 0 0,0 3 0 16,-1-2 160-16,3-1-160 0,2 1 256 0,2 1-48 15,0-2-16-15,2 1 0 0,4-2 128 0,1 0 0 16,1 2 16-16,5 2 0 0,4-3-64 0,1 4-16 16,5-3 0-16,-1 1 0 0,1 1 0 0,1-1 0 15,1-2 0-15,2 3 0 0,2-3 32 0,2 2 0 16,3 0 0-16,0-1 0 0,-1 2-96 0,1-5 0 16,-1 1-16-16,-1 0 0 0,2-1-176 0,1 0 192 15,1-1-192-15,4-1 192 0,2-2-64 0,-5-1 0 0,-6-1 0 16,2 0 0-16,-6 0-128 0,-2 2 192 15,-5 0-192-15,-4 1 192 0,0 1-64 0,-4-1 0 0,-3 0 0 0,-3 4 0 16,-4-1 128-16,-2 0 32 0,-5 1 0 16,-3-1 0-16,-4 2 112 0,-3 1 32 0,0-2 0 0,-4 2 0 15,-2 3-224-15,0-1-32 0,-2 5-16 0,-3-3 0 16,-1 2-160-16,-3 2 128 0,-1-2-128 0,-4-1 128 16,-3 3-128-16,-3 3 0 0,1-6 144 0,-1-1-144 15,-3 3 0-15,-3-3 128 0,-4 0-128 0,0 1 0 16,-2-5 0-16,-2 0 144 0,-3 3-144 0,-3-1 0 15,-3 1 176-15,-2-2-176 0,-2 4 160 0,-2-5-160 16,-6 0 176-16,-2 1-176 0,-4-5 192 0,-1-1-192 16,0-1 240-16,-1 0-64 0,0 0-16 0,0-1 0 15,-1 1-160-15,-3-4 128 0,-3-2-128 0,-2-2 128 16,-3-3-128-16,0 0 128 0,-1-3-128 0,-1 0 128 16,0 0-128-16,-2-2 0 0,-6-1 0 0,4-1 128 15,2 2-128-15,2 1 0 0,0 1 0 0,1 2 0 0,-1-2 144 0,1 1-144 16,-1-1 160-16,5 0-160 0,2 1 0 0,4 3 0 15,2 2 0-15,1 2-160 0,2 1 160 0,2-1 0 16,2 0 0-16,3 3-128 0,5 0 128 0,4 2 0 16,5 0 0-16,6 1 0 0,2 0 0 0,7 1-128 15,2 1 128-15,5 0 0 0,2 1-176 0,11-3 176 16,0 0-208-16,0 0 80 0,0 0-144 0,6 13-32 16,5-4 0-16,6 1 0 0,3 2 144 0,7-1 32 15,5 4 0-15,6 3 0 0,5 1 128 0,4 2 0 16,1-1 0-16,1 4-128 0,-1-2 128 0,2 3 0 15,0 3-144-15,1 1 144 0,5-2 0 0,1 2 0 16,6-3 0-16,3-1 0 0,0-5 0 0,4-1 0 0,0-3 0 0,5-4 0 16,1 0 0-16,3-2 0 0,2-4 192 0,-1-2-64 15,0-3-128-15,-1-1 192 0,0-2-192 0,4-1 192 16,0-3-192-16,-2-4 192 0,-6-3-192 0,-3 3 192 16,-1-3-64-16,-1 2-128 0,-3-1 192 0,0-2-64 15,-4 0-128-15,-4 2 192 0,-7 0-192 0,-7 1 192 16,-5 3-192-16,-7 2 0 0,-5 3 144 0,-7 2-144 15,-5-1 0-15,-6 2-256 0,-10 0 32 0,0 0-11008 16,-8 15-2208-16</inkml:trace>
  <inkml:trace contextRef="#ctx0" brushRef="#br0" timeOffset="9617.41">8717 1542 13823 0,'0'0'1216'0,"-5"-11"-960"0,0 3-256 0,5 8 0 16,-5-10 560-16,5 10 64 0,0 0 16 0,-6-5 0 15,6 5-192-15,-8-5-16 0,8 5-16 0,0 0 0 16,0 0 32-16,0 0 0 0,-7-5 0 0,7 5 0 0,0 0 16 0,0 0 16 15,0 0 0-15,0 0 0 0,0 0-256 0,7 6-48 16,3-1-16-16,3 2 0 0,4 2 192 0,3-2 32 16,0 2 16-16,6-2 0 0,-1-1-32 0,3 3-16 15,4 0 0-15,2 1 0 0,-5 0 128 0,3-4 32 16,0 2 0-16,2 2 0 0,3-3-64 0,3 3 0 16,-2-3 0-16,1 5 0 0,2 0-112 0,3 0-16 15,3 2-16-15,3 0 0 0,-2-5-48 0,0 2-16 16,-2-6 0-16,1 5 0 0,2-1-48 0,-1 3-16 15,4 2 0-15,5-3 0 0,-1-1 16 0,4 2 16 16,1-6 0-16,-1 3 0 0,-2-1-64 0,1-2-16 16,-1 2 0-16,4-2 0 0,3 4-128 0,4-3 0 15,-3-2 144-15,-3 0-144 0,-3 1 0 0,1 0 144 0,-1 3-144 16,3 0 0-16,4 3 0 0,0-2 0 0,0 3 0 16,-1 2 0-16,-3 1 0 0,0-2 0 0,1-1 0 0,3 0 0 15,4 1 0-15,3-4 0 0,4 0 0 0,-3 0 0 16,-3-3 128-16,2 0-128 0,-1 1 0 0,5-2 0 15,5 2 128-15,-3-2-128 0,-5 2 0 0,1-1 0 16,0-3 160-16,3 4-32 0,2 2 0 0,1 0 0 16,-2-3-128-16,0-4 128 0,0 2-128 0,3 4 128 15,1 2-128-15,2 0 0 0,0-1 0 0,0-3 128 16,-3 0-128-16,4 2 0 0,1-1 0 0,2-1 0 16,1-4 0-16,0 1 0 0,0 1 128 0,3 1-128 15,4-1 0-15,-1 0 0 0,2-6 0 0,0 2 128 0,-2 4-128 16,6-2 0-16,5-2 0 0,-2-1 0 15,-1-2 128-15,0 0-128 0,4 5 128 0,2-4-128 16,0-6 0-16,-1 5 0 0,1 3 0 0,3-2 0 16,1-4 0-16,-2 0 0 0,0-1 0 0,3 4 0 0,4-2 0 15,-2 3 0-15,-4-2 0 0,1 1 0 0,4 0 128 0,-3-1-128 16,-1-2 128-16,1 2-128 0,-1 3 128 0,1 0-128 16,1-6 128-16,0-1-128 0,0 5 128 0,2-2-128 15,4-5 128-15,-4 3-128 0,-2 3 0 0,5-1 128 16,4-2-128-16,-2 1 0 0,-6 1 0 0,4-2 128 15,3-1-128-15,-3 2 0 0,-6-2 0 0,-1 0 0 16,5 2 128-16,-3-2-128 0,-3-1 0 0,1 2 0 16,-2-3 0-16,0 2 0 0,1-3 0 0,1 4 0 15,-5-3 128-15,6 1-128 0,3-2 0 0,-3 1 0 0,-7-2 0 0,2 2 128 16,1-3-128-16,-2 0 0 0,-2 0 144 0,-2 0-144 16,-3-1 0-16,1 3 0 0,2-3 0 0,-2 0 128 15,-5 3-128-15,3-3 0 0,-1 3 128 0,0-1-128 16,-7-4 0-16,-1-1 0 0,-3 2 0 0,4 2 128 15,1 0-128-15,-3-4 0 0,-7-3 128 0,-1 1-128 16,0 1 0-16,-2 0 0 0,2-1 0 0,-1 0 128 16,-2 1-128-16,-1 1 0 0,-1-1 0 0,0 2 0 15,0 1 0-15,-2-1 0 0,2 0 0 0,-4-1 0 16,-4 0 0-16,-3 1 128 0,-4-3-128 0,6 1 0 16,0 1 0-16,-1 0 144 0,-3-1-144 0,-4 0 0 15,-3 2 160-15,-7 0-160 0,4-1 128 0,-5 1-128 16,1 4 192-16,-1-2-64 0,-1-1 0 0,0 0 0 15,-3 0 16-15,-4-1 0 0,-5 1 0 0,-5-1 0 0,-2 2-16 16,-4 3-128-16,-2-2 192 0,-3 5-64 0,-3-4-128 0,-4 5 0 16,-1-3 144-16,-1 4-144 0,-4 1 0 0,-9 4 128 15,0 0-128-15,0 0 0 0,6-7 0 0,-6 7 0 16,0 0 0-16,0 0 0 0,0 0 0 0,0 0-160 16,-14-2 160-16,-1 4-160 0,-2 3-16 0,-2 0 0 15,-4 0 0-15,-1 4 0 0,-3 0 32 0,-4 3 0 16,-6 1 0-16,-5 1 0 0,-4-1 144 0,-1 1-128 15,-3-1 128-15,1-1-128 0,-4 2 128 0,-1 3 0 16,1 1 0-16,-6 1-128 0,-6 0 128 0,-3 0 0 16,-3 0 0-16,-3 1 0 0,0 3 0 0,-2 0 0 15,-2 6 0-15,-3-5 0 0,-5-1 0 0,-5 1 0 16,2-1 0-16,0 3 0 0,-2 2 0 0,-6-6 0 16,-4 1 0-16,-1 1 0 0,0 1 0 0,-8 1 0 0,-10-3 0 0,-1 0 0 15,1-1 0-15,-8 1 0 0,-6-3-144 16,-1 0 144-16,3 2 0 0,-4-2-144 0,-3 6 144 0,2-5 0 15,1 2 0-15,-4-3 0 0,-5-3 0 0,2-1 0 16,0 1 0-16,-2-2 0 0,-2-1 0 0,-2 0 0 16,0 0 0-16,1 0 0 0,-4 0 0 0,0 0 0 15,-7-1 0-15,3 2-128 0,2 2 128 0,-5-2 0 16,-6-1 0-16,-6 1 0 0,-1 4 0 0,4-1 0 16,4-3 0-16,-4-2 0 0,-4 0 0 0,2 1 0 15,2-4 0-15,4 0 0 0,2-2 128 0,-1-2-128 16,-5-2 0-16,7 0 0 0,3 1 128 0,-1-2-128 15,-5-3 0-15,1 2 0 0,1-1 0 0,2 0 0 0,1-1 0 16,-3 0 144-16,-3-1-144 0,1 0 128 16,3-1-128-16,0-1 0 0,0-1 0 0,0-1 0 0,-2 0 0 0,7-4 0 15,4 1 0-15,1-5 0 0,-4-1 0 16,2 0 0-16,7 3 0 0,-1-4 0 0,1-4 128 0,3 2 0 16,5 1 0-16,0-1 0 0,2-3-128 0,3 1 128 15,1 0-128-15,1 0 128 0,-1-2-128 0,2 3 160 16,4 2-160-16,0-2 160 0,0-1-16 0,8-2 0 15,3 0 0-15,0 1 0 0,-2-2-144 0,7 2 0 16,5-2 0-16,4 1 128 0,3 2 48 0,4 1 0 16,0-1 0-16,8 1 0 0,4 3 0 0,4 1 0 15,5-2 0-15,1 1 0 0,4-1-176 0,3 0 0 16,4-1 0-16,5 1 0 0,3 1-176 0,6 1 48 0,3 0 0 16,5 1 0-1,3 5-352-15,5-4-64 0,0 2-16 0,1 1-10384 0,0 3-2064 0</inkml:trace>
  <inkml:trace contextRef="#ctx0" brushRef="#br0" timeOffset="11243.3">615 11242 12895 0,'0'0'1152'0,"9"-8"-928"0,3-3-224 0,-5 5 0 16,5-1 640-16,2-3 96 0,3 0 16 0,2 0 0 15,7-4 112-15,2 0 32 0,6-1 0 0,32-15 0 16,-7 2 0-16,-7 7 16 0,-5 0 0 0,-5 5 0 0,-4 3-64 0,-4 7-16 16,-1-3 0-16,-5 8 0 0,-5 6-320 0,-4 4-64 15,-3 5 0-15,-6 3-16 0,-4 5-192 0,-5 6-48 16,-5 6 0-16,-3 4 0 0,-5 3 208 0,-3 1 48 15,-5 1 0-15,-2-5 0 0,1-2-208 0,0 0-48 16,0-3 0-16,-1-4 0 0,0-4 160 0,2-4 32 16,0-2 0-16,3-2 0 0,6-1-64 0,3-7-16 15,3-1 0-15,5-8 0 0,0 9-176 0,5 0-128 16,-5-9 192-16,17 5-192 0,1 6 128 0,3-6-128 16,-1 0 0-16,5 4 0 0,-1-2 0 0,2 6 0 15,2 0 0-15,-2 6 0 0,-2 4 0 0,-2 3 0 16,-3 2 0-16,-4 5 0 0,-4 4 0 0,-3 0 0 0,-4 2 0 15,-4 0 0-15,-3-3 0 0,-4-1 0 0,-4-3 0 0,-3-1 160 16,-3-4 48-16,0 1 16 0,-8-4 0 0,1 0 0 16,-2-1 384-16,-1-4 80 0,1-2 16 0,-2-2 0 15,-1-2-224-15,1-1-32 0,1 0-16 0,1-5 0 16,1 1-304-16,2-4-128 0,2-3 128 0,0-1-128 16,2-2 0-16,1-2-304 0,6-5 48 0,2 0 16 31,2-5-1872-31,3-2-384 0,1-4-80 0</inkml:trace>
  <inkml:trace contextRef="#ctx0" brushRef="#br0" timeOffset="11803.08">1597 10914 15663 0,'2'-5'1392'0,"2"-4"-1120"16,1 3-272-16,-5 6 0 0,8-4 1648 0,-8 4 272 16,0 0 48-16,7 5 16 0,-7-5-928 0,5 18-176 15,-2 2-48-15,-3 7 0 0,-1-2-48 0,-2 8-16 16,-1 4 0-16,-2 1 0 0,0 4-256 0,0 3-64 15,0-3-16-15,6 2 0 0,0-4-304 0,5-6-128 0,-1-2 128 0,1-7-128 16,1-1 128-16,2-2-128 0,-2-4 0 0,6-6 128 16,-1 0 112-16,2-6 16 0,0-1 0 0,-1-4 0 15,2-2 112-15,2-4 16 0,-1-2 16 0,1-6 0 16,1 0-160-16,1-1-48 0,0-5 0 0,-1-1 0 31,0-2-560-31,-2-2-112 0,-1-3-32 0,0-1 0 16,3-6-1760-16,-5-2-352 0,0 1-80 0,0-1-16 15,2-1 992-15,0 2 192 0,-2-1 32 0,-2 6 16 0,-1 3 1008 0,0 2 208 0,0 4 32 0,-3 5 16 16,-1 4 1328-16,0 3 272 0,-5 9 48 0,0 0 16 16,0 0 128-16,0 0 32 0,5 13 0 0,-2 4 0 15,-4 3-320-15,-2 5-64 0,-1 7-16 0,-1 5 0 16,-1 5-320-16,-2 9-64 0,-2 8-16 0,-4 5 0 16,-5 7-304-16,0 4-64 0,0 5-16 0,1-3 0 0,2-4-272 15,2-2-144-15,-2-3 160 0,6-5-160 0,2-4 128 0,1-7-128 16,-1-9 0-16,3 2 0 15,1-6 144-15,1-3-144 0,-1-3 128 0,2-7-128 0,2 1 0 0,3-5 0 16,1-3 0-16,1-4 0 16,1-4-1920-16,4-2-448 0</inkml:trace>
  <inkml:trace contextRef="#ctx0" brushRef="#br0" timeOffset="12163.23">2739 11740 27647 0,'-16'-7'1216'0,"7"4"256"0,0 3-1168 0,0 5-304 0,3 3 0 0,-2 5 0 16,-2 2 912-16,2 5 128 0,-2 7 32 0,1-2 0 0,-2 1-688 0,-1 2-128 15,0 2-16-15,0-1-16 0,1 2-224 0,2 1 176 16,0-6-176-16,4 2 160 0,1-4-160 0,3-5 0 15,1-3 0-15,2-4 0 16,-2-12-272-16,9 6-144 0,1-5-32 0,4-6-8960 16,4-8-1792-16</inkml:trace>
  <inkml:trace contextRef="#ctx0" brushRef="#br0" timeOffset="12611.26">3076 11529 24879 0,'-5'13'2208'0,"1"5"-1760"16,-1 7-448-16,1 1 0 0,2 3 832 0,-1-1 96 0,-1 4 16 0,2 3 0 16,-1 1-368-16,1-1-80 0,-1-4-16 0,1-4 0 15,-1 1-288-15,1-6-64 0,-1-1-128 0,1-2 192 16,-1-3-192-16,2 0 176 0,2-5-176 0,0-5 160 16,-1-6-32-16,0 0 0 0,0 0 0 0,0 0 0 15,0 0 288-15,12-9 48 0,-2-2 16 0,1-4 0 16,-2-3-96-16,0-1-32 0,0-4 0 0,2-5 0 15,2-2-144-15,0-2-16 0,0-3-16 0,-1 5 0 16,1 1-176-16,1 5 128 0,-5-3-128 0,1 7 128 16,2 2-128-16,-2 1 0 0,0 5 0 0,-1-1 0 15,-9 13 0-15,9-3 0 0,-9 3 0 0,0 0 0 16,11 2 128-16,-3 5 32 0,1 6 16 0,-3 3 0 16,-3 3 48-16,2 6 16 0,-2 3 0 0,0 2 0 15,-3 1-96-15,1 2-16 0,2 0 0 0,-1 0 0 0,1 0-128 16,1-3 0-16,1-2 0 0,0-2 128 0,0-3-128 15,1-3 0-15,-2-1 144 0,0-5-144 0,0-4 0 0,0 0 128 16,-4-10-128-16,3 7 0 0,-3-7 128 0,0 0-128 16,0 0 160-16,0 0-160 15,0 0-1344-15,0 0-352 0,0 0-80 0,-5-17-16 0</inkml:trace>
  <inkml:trace contextRef="#ctx0" brushRef="#br0" timeOffset="12732.02">2513 11351 38527 0,'-25'-10'1712'0,"14"5"336"0,5-1-1632 0,6 6-416 0,0 0 0 0,0 0 0 16,3-7 176-16,-3 7-48 0,5-9-128 0,-5 9 192 31,1-8-784-31,0-3-176 0,2 0-16 0,-1-3-15728 0</inkml:trace>
  <inkml:trace contextRef="#ctx0" brushRef="#br0" timeOffset="13257.69">4014 10437 21183 0,'-9'-1'1888'0,"9"1"-1504"0,-9 5-384 0,9-5 0 16,-5 8 464-16,2 5 32 0,-1-2 0 0,1 9 0 15,1 7-48-15,2 7-16 0,-3 3 0 0,3 5 0 16,3 10 208-16,-3 5 64 0,1 6 0 0,-1 4 0 15,-1-1-384-15,1 5-80 0,-4 1-16 0,1 0 0 16,2 6-224-16,0-6 128 0,1-2-128 0,0-4 0 16,-2 0 144-16,4-2-144 0,-2-6 128 0,0-3-128 15,0-2 192-15,-2-2-64 0,0-9 0 0,-2-3 0 16,0-2-128-16,-1-4 192 0,-2-2-192 0,0-5 192 16,2 1-192-16,0-9 0 0,1-2 0 0,0-3 0 15,3-4-1664 1,1-9-432-16,0 0-80 0,0 0 0 0</inkml:trace>
  <inkml:trace contextRef="#ctx0" brushRef="#br0" timeOffset="13537.19">4398 10645 26719 0,'0'0'2368'0,"0"0"-1888"16,6-5-480-16,-6 5 0 0,0 0 704 0,0 0 32 15,9 5 16-15,-2 10 0 0,-3 5-144 0,-2 7-32 16,-1 5 0-16,1 6 0 0,-2 9-144 0,-2 4-48 16,1 3 0-16,-1 9 0 0,-2 9-256 0,-1 8-128 15,0 4 128-15,-3 0-128 0,0 0 0 0,-1 1 0 0,0-4 0 16,3-2 0-16,0-8 0 0,2-10 0 0,1-7 0 16,2-5 0-16,2-7 0 0,-1-5 0 0,2-6 0 0,0-6 0 15,1-2 0-15,1-4 160 0,1 0-160 0,0-4 160 16,1-2-160-16,0-4 0 0,-6-9 0 0,8 1 0 15,-8-1-208-15,10-6-32 0,-2-6 0 0,-2-5-9488 16,-2-1-1888-16</inkml:trace>
  <inkml:trace contextRef="#ctx0" brushRef="#br0" timeOffset="13993.19">3956 10988 24239 0,'-18'-52'1072'0,"12"16"224"0,2-5-1040 0,5-3-256 0,5-2 0 0,5-1 0 0,1 3 464 0,6 0 48 16,4 8 0-16,2 3 0 0,3 3 416 0,4 0 96 15,2 3 0-15,3-1 16 0,2 5 224 0,4-1 32 16,4 2 16-16,5 2 0 0,2 5-496 0,2 3-112 16,1 1 0-16,-2 6-16 0,0 4-400 0,-5 1-80 15,-2 5-16-15,-5 2 0 0,-6 5-192 0,-6 6 176 16,-4 6-176-16,-6 5 160 0,-3 3-160 0,-7 8 0 15,-8 11 0-15,-6 9 0 0,-7 10 0 0,-3 0 0 16,-2 0 0-16,-2-8 0 0,0-3-128 0,-1-7 128 16,-1-7 0-16,-3-4 0 0,-4-5 0 0,0-5 0 15,-1-1 0-15,-1-5 0 0,0 3 0 0,0-6 160 0,2-3-160 16,0-3 160-16,3-2 80 0,4-4 16 0,2-1 0 16,3-1 0-16,2 1-256 0,3-3 128 0,10-6-128 15,-7 7 0-15,7-7 0 0,-2 10 128 0,3 2-128 0,4-1 0 16,7 1 0-16,2 5 0 0,2 2 0 0,5 5-160 15,1 3 160-15,4-1 0 0,1 4 0 0,3 3 0 16,2 1 0-16,-2-1 0 0,3-4 0 0,-2 3 0 16,-1 2 0-16,-2-2 0 0,-2-3 0 0,-2 1 0 15,-1-5 0-15,0 0 0 0,-2-3 0 0,0-2 0 16,-2-1 128-16,-1-2-128 0,-5-3 128 0,1-1-128 16,-2-4 0-16,-2 1 128 0,-1-4-128 0,-1-1 0 15,-8-5-1856-15,0 0-432 0,7-7-80 0,-3-11-32 16</inkml:trace>
  <inkml:trace contextRef="#ctx0" brushRef="#br0" timeOffset="14362.16">5185 9735 26719 0,'0'0'2368'0,"0"0"-1888"16,0 0-480-16,0 0 0 0,-3-7 256 0,3 7-64 16,0 0 0-16,0 0 0 0,0 0 592 0,0 0 112 0,-7 7 32 0,0 5 0 15,1 0-176-15,0 4-48 0,-3 3 0 0,0 4 0 16,0 1-320-16,0 6-64 0,0-1 0 0,0 3-16 15,0 1-304-15,0-3 128 0,-1-1-128 0,1 2 0 16,-1-4 160-16,1-1-160 0,2-2 128 0,2 2-128 16,-3-6 144-16,3-2-144 0,0-4 160 0,1-3-160 15,0 1 0-15,2-5 0 0,2-7 0 16,-3 11 0 0,3-11-1872-16,0 0-480 0,0 0-80 0,0 0-32 0</inkml:trace>
  <inkml:trace contextRef="#ctx0" brushRef="#br0" timeOffset="15044.35">5718 9592 15663 0,'0'0'1392'0,"0"0"-1120"15,0 0-272-15,0 0 0 0,0 0 1856 0,-7 3 320 16,1 3 64-16,-6 0 16 0,-3 6-1136 0,-4 1-224 15,-3 4-64-15,-9 14 0 0,-2 2-384 0,2 1-64 16,2 3-32-16,2 1 0 0,2 0-224 0,6-1-128 16,2-2 128-16,10-4-128 0,0-5 0 0,6-1 0 15,3-2 0-15,5-4 0 0,-1-2 528 0,7-5 48 16,0-3 0-16,2 0 0 0,3-4 320 0,2-1 80 16,4-4 16-16,3-3 0 0,3 0-112 0,3-6-32 15,4 2 0-15,0-7 0 0,0-1-400 0,-1-3-96 16,-5-1-16-16,-3-1 0 0,-4 0-144 0,-3-3-16 15,-6-4-16-15,-2 3 0 0,-4-3-16 0,-4 2 0 0,-4 1 0 16,-4-2 0-16,-7 3-16 0,-2 3-128 16,-5 0 192-16,-5-2-64 0,-3 2-128 0,-3 2 128 15,-4 1-128-15,-2 5 128 0,1-1-128 0,2 2 0 0,2 2 0 16,4-2 0-16,2 6-208 0,5 0 80 16,0-2 128-16,3 2-208 0,5 0-160 0,2-2-16 0,3 2-16 0,5 5 0 31,0 0-16-31,3-6 0 0,3-6 0 0,5 5 0 0,5-5 80 0,4 3 16 0,2-1 0 0,6 0 0 15,3 4 192-15,4 1 128 0,0-7-160 0,2 4 160 0,1-2 0 16,-1 3 0-16,-1-5 0 0,-2 1 0 16,-1 3 0-16,-4-1 0 0,-3 3 0 0,-5 2 0 0,-3 0 128 0,-5 0-128 15,-13 4 0-15,0 0 0 0,0 0 144 16,0 11-144-16,-5 3 0 0,-5 1 144 0,-6 3-144 16,-3 6 0-16,-5 6 0 0,0 6 0 0,0 5 0 0,1 1 0 15,3 5 0-15,4-5 0 0,5 1 0 0,6-4-176 16,4-3 176-16,3-2-192 0,5 0 192 0,3-3 0 15,2-4 0-15,4-5-128 0,-2-2 128 0,5-3 0 16,4 0 0-16,2-3 0 0,-1-5 240 0,5-3-32 16,3-5 0-16,1-3 0 0,0-6 368 0,0 1 64 15,-1-7 0-15,-3-2 16 0,-2 0-32 0,-3-5-16 16,-3-3 0-16,-4-4 0 0,-5-1 48 0,-2-1 16 16,-8-3 0-16,-3-2 0 0,-5-3-176 0,-7-1-48 15,-5-3 0-15,-5 2 0 0,-3 1-208 0,-1 2-48 16,-1 1-16-16,1 6 0 0,2 3-176 0,2 2 0 0,1 3 0 15,3 4 0 1,2 3-288-16,0 6-144 0,1 0-16 0,-1 4-16 16,2 3-2256-16,-2 3-448 0,1 4-96 0</inkml:trace>
  <inkml:trace contextRef="#ctx0" brushRef="#br0" timeOffset="15250.4">4669 9438 33167 0,'-22'-26'1472'0,"13"12"304"0,3 1-1424 0,3 3-352 0,5 1 0 0,-2 9 0 0,6-8 768 0,0 4 64 15,-6 4 32-15,0 0 0 16,0 0-2624-16,0 0-528 0</inkml:trace>
  <inkml:trace contextRef="#ctx0" brushRef="#br0" timeOffset="21191.68">15531 15598 21423 0,'0'0'944'0,"6"-8"208"0,-1-2-928 0,3 5-224 0,3-3 0 0,3 3 0 16,4 0 288-16,2-5 16 0,4-4 0 0,2 1 0 15,-2-1-304-15,0-2 0 0,-4-1 0 0,1-2 0 16,-3-4 160-16,-2-5-32 0,-2-2 0 0,-2-1 0 15,2-3 128-15,-4-5 32 0,-1-7 0 0,-2-1 0 16,0-6 224-16,-2-5 64 0,-2-4 0 0,-1-7 0 16,0-2-64-16,1-5-16 0,-2-9 0 0,2-4 0 15,-1-5-272-15,1-7-48 0,-3 0-16 0,-2-1 0 16,0-5-160-16,-2-2 0 0,0-3 144 0,-2 2-144 16,-3-1 256-16,-1 0-32 0,-3-6 0 0,-3 11 0 15,-7 4 304-15,-1-7 64 0,-6-7 16 0,-1 2 0 16,-4-2-128-16,0-5-32 0,-1-6 0 0,0-1 0 15,1-2-288-15,-2-3-160 0,-1-2 160 0,-2-6-160 16,0-2 0-16,-5-3 0 0,-4-10 0 0,-3 5 0 0,-2-1-304 0,1 4 48 16,1-6 16-16,-2 9 0 0,0 8 864 0,-4 2 160 15,-1-1 48-15,-9 2 0 16,-8-3-1584-16,0 5-304 0,0-1-64 0,-1 5-16 0,0 8 880 0,-6 0 256 16,-5-3-128-16,1 3 128 0,4 5 0 0,3-1 0 15,2 4 0-15,0 2 0 0,-5 0-192 0,0-2 192 16,0 3-192-16,2 2 192 0,1 2-208 0,0 2 80 15,-2 3 128-15,-4 0-208 0,0-1 208 0,1 3 0 16,1 5-160-16,-1 4 160 0,-3 4 0 0,-1 2-144 16,-2-2 144-16,0 6 0 0,5 2 0 0,-2 2-128 15,-2 2 128-15,-3 3 0 0,-2 4 0 0,3 4-128 16,3 0 128-16,-1 6 0 0,-4 5-144 0,3 3 144 0,-2-2 0 0,2 8-144 16,4 3 144-16,-3 7-160 0,-3 1 160 15,0 7-160-15,1 0 160 0,2 8 0 0,1 4-144 0,-1 3 144 16,-7 4 0-16,5 4-176 0,0 1 176 0,2 4-128 15,2 3 128-15,-3 4-160 0,-7 3 160 0,5 1-160 16,5 4 160-16,6 5 0 0,-1 9-144 0,2 0 144 16,-2-4-160-16,2 6 160 0,3 2-208 0,4 4 80 31,3 3-336-31,0 5-64 0,0 3-16 0,-3 4 0 0,-2 2 128 0,3 4 32 0,3-5 0 0,3 7 0 16,0 7 192-16,-3 6 64 0,-3 0 0 0,1 6 0 15,1 3 128-15,3 5 0 0,2 2-144 0,5 0 144 16,1 3 0-16,2 5-144 0,0 3 144 0,3 0 0 15,0 0 0-15,7 1 0 0,2-1 0 0,4 5 0 16,3 9-128-16,1-1 128 0,2 3 0 0,3 3 0 16,2 5 0-16,4 3 0 0,-1 3 0 0,3 4 0 15,1-3 0-15,1 5 0 0,1 4 0 0,2-1 0 0,3 1 0 0,3 2 0 16,2-1 0-16,3 6 0 0,2 4 0 0,0-2 0 16,2 1 0-16,3-2 0 0,0 4 0 0,1-1 0 15,2-3 0-15,2 3 0 0,0-5 0 0,3 5 128 16,-1 1-128-16,3-5 0 0,0-4 0 0,4 0 0 15,2 4 0-15,1-3 0 0,0-1 0 0,2 1 0 16,1-3 0-16,0 1 0 0,3-4 128 0,5 2 0 16,2-1-128-16,2 1 192 0,3-2-64 0,3 1-128 15,-2-1 176-15,12 0-176 0,3 2 176 0,5-4-176 16,-1-4 160-16,-1 0-160 0,-3 2 128 0,0-4-128 16,2-1 0-16,0 0 144 0,1 3-144 0,3-3 0 0,2-2 0 0,1 1 128 15,1-3-128-15,-3-5 0 0,-2-3 0 0,2-3 0 16,4 0 0-16,2-3 0 15,3-3 0-15,2-2 0 0,6-1 0 0,-2-2 0 0,-2-5 0 0,-1-4 0 16,1-3-192-16,5-2 16 0,3-5 16 0,1-2 0 16,-2-3-48-16,-2-5-16 0,-2 0 0 0,3-6 0 15,2-3 224-15,4-4-176 0,3 0 176 0,-2-6-160 16,-3 0 160-16,0-3 0 0,0-4 0 0,3-1 0 16,2-3 0-16,-2-1 0 0,-6-4 0 0,-2 2 0 15,1-7 0-15,1-2 0 0,-1-5 0 0,0-4 128 16,-1-4 224-16,-3-5 48 0,-4-6 16 0,3 1 0 15,1-7 160-15,3-2 48 0,6-4 0 0,-4-2 0 16,-4-1 0-16,1-7 0 0,4 0 0 0,3-4 0 0,5 1-304 0,-3 0-48 16,-1 1-16-16,-4-4 0 0,-2 2-256 0,4 1 128 15,1 0-128-15,4-2 0 0,1-2 0 0,-1 1 0 16,-4-5 0-16,3 2 0 0,-2-3 0 0,5 0 0 16,3 0 0-16,-2 0 0 0,-6 1 128 0,2-5-128 15,1 2 0-15,2-5 0 0,3 0 0 0,-4-4 0 16,-3-7 0-16,-1-4 0 0,0-2 0 0,6-5 0 15,3-3 0-15,-2-9 0 0,-6-5 0 0,-2-6 128 16,-1-4-128-16,1-2 160 0,3-1 160 0,-2-4 16 16,-3 0 16-16,-2-3 0 0,-1-1 144 0,1 1 16 15,1 1 16-15,-1 1 0 0,-1-1-208 0,-4-2-64 16,-4-3 0-16,-3-1 0 0,-2-1 16 0,-2 3 0 0,-3 2 0 16,-2-4 0-16,-3-2 64 0,-4-3 16 15,-4 1 0-15,-5-6 0 0,-5-6 80 0,-5 0 16 0,-4-4 0 0,-4-3 0 16,-3 1-256-16,-4-1-32 0,-5 0-16 0,-5-2 0 15,-6 5-144-15,-4 2 0 0,-5 5 0 0,-6 5 0 16,-3 7 0-16,-4 7-272 0,-6 11 64 0,-1 6 16 31,-4 5-432-31,2 8-80 0,3 4 0 0,1 6-16 16,1 2-1984-16,2 2-400 0</inkml:trace>
  <inkml:trace contextRef="#ctx0" brushRef="#br0" timeOffset="22477.36">27463 12007 26719 0,'7'-27'2368'0,"2"-2"-1888"0,1 5-480 0,2-1 0 15,-1 2 1328-15,2 2 160 0,3 0 48 0,-3-1 0 16,-1 1-1312-16,-1 0-224 0,-3 1 0 0,-2-2-192 16,-1-3 192-16,-2 2 0 0,-3 1 0 0,-2-3 0 15,-3 0 0-15,-4 0 0 0,-2-1 0 0,-6 0 128 16,-3-3-128-16,-5 0-256 0,-5 0 64 0,-8-4 0 16,-7 0-208-16,-6-3-48 0,-8-2-16 0,-3 1 0 15,-4-2-48-15,0-2-16 0,-2 4 0 0,-4 1 0 0,-6 1 352 0,-2-2 176 16,-4-6-160-16,3 7 160 0,0 2-176 0,-2 3 176 15,-2 3-192-15,-3-1 192 0,-1 4 0 0,3-1 0 16,-1 7 0-16,-2 0 0 0,-3-1 0 0,-6 2 128 16,-1 3-128-16,-1 1 0 0,4 2 0 0,-7-2 0 15,-9 2 0-15,1 4 0 0,3 0 0 0,-3 2 0 16,-9 5 0-16,2 1 0 0,1 0 0 0,-3 2 0 16,-4 3 0-16,-1 6 0 0,-2 0 0 0,0 3 0 15,-1 5 0-15,-1 4 0 0,-2 1 0 0,4 5 0 16,1-1 0-16,3 3 0 0,0 3 0 0,3 3 0 0,8 1 0 0,-5 2 0 15,-5-2 0-15,6 4 0 0,4-2 0 0,-4 4 0 16,-2-1 0-16,3 1 0 0,5 5 0 0,2 1 0 16,1 0 0-16,5-2 0 0,4-1 0 0,6 4 0 15,5 1 128-15,2 2-128 0,1-1 176 0,5 2-176 16,4 1 128-16,5 1-128 0,6 1 0 0,4 2 0 16,1-3 0-16,2 0 0 0,0 6 0 0,0-2 0 15,-2 3 0-15,5-1 0 0,3 0 0 0,5-2 0 16,2 3 0-16,3-2 0 0,4 4 0 0,4 2 0 15,2 0 0-15,3 7 0 0,0 2 0 0,6-5 0 16,0 0 0-16,3 0 0 0,1-2 0 0,4-1 0 16,3 0 0-16,4-2 0 0,7 2 0 0,5-2 0 15,4-2 0-15,3 1 0 0,3 4 0 0,4 1 0 16,0 1 0-16,7 0 0 0,2-2 0 0,5-1 0 0,3 1 0 16,5-1 0-16,2 3 160 0,7-4-160 0,6-2 192 0,4 3-32 15,1-2-16-15,5-1 0 0,0-5 0 0,2 4 0 16,2-1 0-16,8 1 0 0,8-4-16 0,3 0 0 15,-1-4 0-15,5-1 0 0,3-4 0 0,7 0-128 16,4-4 192-16,2-1-64 0,3 2-128 0,5-1 160 16,5-5-160-16,-1 3 160 0,0-4-160 0,2 1 0 15,7-3 0-15,-4-4 0 0,-7-1 128 0,8-4-128 16,5 0 0-16,-1-1 128 0,-2-3-128 0,7 0 160 16,6-6-160-16,2-3 160 0,-3-1-160 0,4-4 128 15,5-5-128-15,1 1 128 0,0-5-128 0,-1-1 128 16,-2-5-128-16,3-1 128 0,4-4-128 0,-5 1 0 15,-6-7 0-15,2 2 0 0,4-5 128 0,-5-3 0 0,-8-3 0 16,3-1 0-16,1 0-128 0,-4-5 0 0,-3-1 0 16,-1-3 0-16,1-3 384 0,-7-5 32 0,-5-9 16 0,0 1 0 15,2-1-16-15,-5-2 0 0,-9-8 0 0,-3 0 0 16,-3-2-160-16,-3-8-48 0,-6-9 0 0,-5-2 0 16,-5-7-16-16,-2-5-16 0,-2-3 0 0,-1-8 0 15,0-5-176-15,-8-3 160 0,-10 1-160 0,-4 3 160 16,-3 3-160-16,-7 1 160 0,-6-2-160 0,-4 6 160 15,-4 0 64-15,-5-3 16 0,-4-3 0 0,-7 2 0 16,-4-3-96-16,-6-3-16 0,-5-3 0 0,-3 2 0 16,-7 0-128-16,-3 2 0 0,-7 0 0 0,-5 4 0 15,-4 4 0-15,-5-1 0 0,-8 0 0 0,-8 5 0 16,-7 3-400-16,-13 3-64 16,-12 1-16-16,-16 7 0 0,-13 7-1200 0,-18 5-240 15,-18 5-64-15</inkml:trace>
  <inkml:trace contextRef="#ctx0" brushRef="#br0" timeOffset="39653.71">14750 1856 23903 0,'-18'-5'1056'0,"9"5"224"0,1 3-1024 0,-1 3-256 0,9-6 0 0,-8 8 0 0,2 1 0 0,-1 0-160 16,1 0 32-16,1 1 0 0,5-10 128 0,-6 12 0 15,6-12 0-15,0 0 0 0,0 0 0 0,0 0 0 16,0 0 0-16,0 0 128 0,0 0 80 0,11 8 32 15,-11-8 0-15,14 5 0 0,1-1-240 0,3-4 144 16,2-1-144-16,4-3 128 0,4 0 112 0,7-1 16 16,3-4 0-16,6 1 0 0,5 3 112 0,7-4 16 15,6 3 16-15,7-4 0 0,7 2-240 0,0-4-160 16,2-1 192-16,6 4-192 0,3 0 192 0,6 0-192 16,2-5 192-16,4 2-192 0,2 0 192 0,7-1-192 0,8 4 192 15,-1-2-192-15,0-7 192 0,5 0-192 0,10-1 192 0,0 0-192 16,-2 0 208-16,8 1-64 0,8 1-16 0,-3 0 0 15,-4 1 64-15,6 0 16 0,5 1 0 0,0 0 0 16,-3 1-48-16,3 0-16 0,5-1 0 0,-4 1 0 16,-3 0-144-16,-4 2 0 0,1 0 0 15,-7-1 128-15,-2 3-128 0,-2-3 0 0,-2 1 0 0,-4 5 0 16,-4-2 0-16,-3 1 0 0,-2 1 128 0,-2-1-128 16,-6 3 224-16,0 0 16 0,-1-3 0 0,-6 3 0 15,-8 1-112-15,-4 1 0 0,-6 1-128 0,2 2 192 16,-5 0-192-16,-5-1 128 0,-6 0-128 0,-4 1 0 15,-5 1 0-15,-4 4 0 0,-6 0 0 0,-2 0 0 16,-4 3 0-16,-3-3 128 0,-4-1-128 0,-6 2 0 16,-3-2 0-16,-6 0 0 0,-6 0 0 0,-6-1 0 15,-11-3 0-15,0 0 128 0,0 0-128 0,0 0 0 16,-11 12 0-16,-8-1 0 0,-8-2 0 0,-6 3 0 0,-5-3 0 0,-5 3 128 16,-6 1-128-16,-5-2 0 0,-7 1 0 0,-9 3 0 15,-9-1 0-15,-5 0 0 0,-5 0 0 0,-5 0 0 16,-4-1 0-16,-9-2 0 0,-10 2 0 0,-3 1 0 15,-2-1 0-15,-5 1 0 0,-8 0 0 0,0 1 0 16,-1 0 0-16,-6-4 0 0,-7 0 0 0,-1 0 0 16,-1 1 0-16,-3-1 0 0,-6-5 0 0,-3 6 0 15,-4-3 128-15,2 2-128 0,4 3 0 0,-4-5 128 16,-6 0-128-16,0-2 0 0,-4 6 0 0,6 0 0 16,5 0 0-16,0-2 0 0,-2-1 144 0,3-1-144 15,7 3 128-15,1-2-128 0,1 1 144 0,5-1-144 16,4 1 160-16,4-4-160 0,5 1 128 0,4-2-128 0,5 3 0 0,4-3 0 15,4-1 160-15,5 2-160 0,2-3 160 0,5-1-160 16,3 1 0-16,6 1 0 0,7-1 0 0,3-1 0 16,8-1 0-16,5 0 0 0,4-2 0 0,7 1 0 15,8-1 0-15,8 0 0 0,7 0 0 0,10-1 0 16,5-1 144-16,7 1-144 0,3 0 128 0,7-1-128 16,9 2 128-16,0 0-128 0,0 0 0 0,20-3 128 15,3-8-128-15,10 5 0 0,5-2 0 0,12 2 0 16,9 1 0-16,7-3 0 0,2 2 0 0,7 0 0 15,6-3 0-15,13 4 0 0,11-3 0 0,4 2 0 16,1-1-144-16,11-2 144 0,11 3 0 0,3-4 0 16,1 0 0-16,8-4 0 0,7-1 0 0,4 3 0 15,0 6-128-15,4-2 128 0,-1-5 0 0,6 2 0 16,0 6 0-16,1 0 0 0,-5-3 0 0,7 2 0 0,4-6 0 16,1 7-128-16,-2 4 128 0,-3 1 0 0,-6-6 0 0,2-1 0 15,1 4 0-15,-4 1 0 0,-8 0 0 0,-4-1 0 16,-6-2 0-16,-3 5 0 0,-8 0 0 0,-3 0 0 15,-7-1 0-15,-8 2 0 0,-9 3 0 0,-6 1 0 16,-6 3 0-16,-10-2 0 0,-7-4 0 0,-11 1 0 16,-8-3 0-16,-11 3 0 0,-5-1 0 0,-8 1 0 15,-9-2 0-15,-7 3 0 0,-6-2 0 0,-10-2 0 16,0 0-160-16,0 0 160 0,-19 0 0 0,-6 2 0 16,-10 0 0-16,-5 2-128 0,-11-2 128 0,-9 0 0 15,-7-4 160-15,-4 0-160 0,-6-2 192 0,-5 3-48 16,-7 1-16-16,-8-3 0 0,-6-4-128 0,-4 2 0 0,-2 2 0 0,-8 0 128 15,-7 0-128-15,-7-2 192 16,-2 1-192-16,-6 1 192 0,-9-1-192 0,-6 3 128 0,-3 2-128 0,-3-2 128 16,-4-3-128-16,-7 3 128 0,-4-1-128 0,-2 3 128 15,0 4-128-15,1-3 0 0,2-2 0 0,-4 0 0 16,1 2 0-16,2 0 0 0,0 3 128 0,5 2-128 16,1-4 128-16,3 0-128 0,-1 5 192 0,11 1-64 15,8-3-128-15,6 3 160 0,3-3-160 0,12 4 160 16,9 0-160-16,9 3 0 0,4 2 0 0,11 2 0 31,5-4-880-31,9 3-256 0,13 3-48 0</inkml:trace>
  <inkml:trace contextRef="#ctx0" brushRef="#br0" timeOffset="42104.59">17497 2540 5519 0,'0'0'496'0,"-3"-6"-496"0,0 1 0 0,-2-4 0 16,0 0 1392-16,1 4 176 0,-1-3 32 0,-3-2 16 15,0-3-736-15,5 7-160 16,-3-4-16-16,3 2-16 0,0-3-64 0,1-1-16 0,0 1 0 0,1-3 0 15,0-3-16-15,2 2 0 16,0-3 0-16,1-1 0 0,3-1-32 0,4-9-16 0,1 5 0 0,-3 6 0 16,2-1-224-16,1-2-32 15,2 1-16-15,-1 0 0 0,1 3-144 0,-2 1-128 0,0-1 192 0,0 3-192 16,-1 1 288-16,0 5-48 0,-3-1-16 0,1 4 0 16,-7 5-32-16,0 0-16 0,6 2 0 0,2 10 0 15,-2-1-48-15,-2 2-128 0,-2 3 192 0,2 15-64 16,0-1 192-16,-1-4 16 0,0 2 16 0,2 5 0 15,1 4 0-15,2 3 0 0,0 2 0 0,1-1 0 16,1 2-64-16,4-4-16 0,-1-3 0 0,2-2 0 16,2-4-80-16,2-2 0 0,2-2-16 0,11 9 0 0,-5-9-176 0,-9-12 192 15,-1-2-192-15,10 4 192 0,-5-2-192 0,-8-5 0 16,-2 0 0-16,2-3 128 16,-1 3-1152-16,-1-4-224 0,-4 0-48 0,-1 1-16 15</inkml:trace>
  <inkml:trace contextRef="#ctx0" brushRef="#br0" timeOffset="43057.08">17505 2529 20959 0,'0'0'928'0,"0"0"192"0,0 0-896 0,0 0-224 16,0 0 0-16,0 0 0 0,-5 5 432 0,1 3 32 15,-1-1 16-15,0 5 0 0,-2-1 96 0,1 3 0 0,0 0 16 0,0 1 0 16,1 2-48-16,4 3-16 16,0-1 0-16,1 2 0 0,1-1-144 0,0 1-48 0,7 2 0 0,0 1 0 15,2 6-112-15,2-4-32 0,0 4 0 0,12 12 0 16,-1-2-192-16,2-4 128 0,1-4-128 0,3-1 0 15,2 1 0-15,0-4 0 0,2 1 0 0,2-2 0 16,0-1 0-16,-2-2 0 0,2 1 0 0,-2-1 0 16,-2-2 192-16,3 1-48 0,1 2-16 0,1-5 0 15,-1 0 144-15,2-1 32 0,1 0 0 0,3-2 0 0,1 0-32 16,2 0 0-16,2-1 0 0,1 1 0 0,-1 0-128 0,1 0-16 16,1-3-128-16,4-3 192 0,3 1-192 0,1 2 0 15,2-4 128-15,1 3-128 0,3-6 0 0,1 2 128 16,-4-5-128-16,1 2 0 0,2 1 0 0,3-2 128 15,-1 1-128-15,2 2 0 0,-1-2 0 0,-2 3 0 16,-6-4 0-16,3 3 0 0,-1 1 0 0,0-1 0 16,2 1 0-16,2-1 0 0,-1 2 0 0,-1-5 0 15,0-2 0-15,0-2 0 0,0 2 144 0,3-3-144 0,0-4 128 0,4 0-128 16,0 0 0-16,-2-2 128 0,-3-3-128 0,-1 3 0 16,0-5 128-16,1 5-128 0,-1-3 128 0,1 3-128 15,2-3 128-15,-2 1-128 0,-4 1 0 0,1-4 128 16,0 0-128-16,-2 1 0 0,1-4 144 0,-1 1-144 15,1 2 0-15,0-3 0 0,1-3 0 0,0 2 128 16,-3-2-128-16,2-2 0 0,0-1 128 0,4 0-128 16,-1-2 160-16,3-1-32 0,0 3-128 0,-1-2 192 15,-5-1-192-15,-1 1 176 0,-1 0-176 0,2 2 160 16,2-1-160-16,0 2 0 0,0 1 0 0,-3 2 128 16,-3-1-128-16,-4 2 0 0,-4-1 0 0,-1 0 0 15,-2 1 0-15,3 0 0 0,0-2 128 0,3 1-128 16,-1-2 0-16,4-1 0 0,-5 0 144 0,0 0-144 15,-2 0 0-15,-2 1 144 0,0 0-144 0,0 0 0 0,-1 0 144 16,2 1-144-16,1-1 0 0,2 3 144 0,0-1-144 0,-1 1 0 16,-2 2 0-16,-2 1 0 0,-4-4 0 0,-2 1 0 15,-1 4 0-15,-1 1 0 0,1-3 0 0,1 3 0 16,4 0 0-16,-1 1 0 0,2 1 0 0,0 3 160 16,0-3-160-16,-1 3 160 0,-3 1 32 0,1-2 16 15,-3 0 0-15,-2 2 0 0,2-1-16 0,-3-2 0 16,1 2 0-16,0 0 0 0,3-2 16 0,0 2 0 15,0 0 0-15,1-2 0 0,-1 3 32 0,1 2 0 16,-3-1 0-16,-4 1 0 0,1 0-112 0,-4 0 0 16,-1 1-128-16,-2-1 192 0,-1 2-192 0,3 0 128 15,-2 2-128-15,1 1 0 0,-5 0 128 0,4 0-128 0,0-2 0 16,2-1 0-16,-1 0 160 0,2 0-160 0,2 1 160 0,-2-1-160 16,0 0 176-16,-2 0-176 15,2-1 192-15,-1 1-192 0,-2-3 240 0,-1 2-64 0,-3-2-16 0,-2 0 0 16,-1 0-16-16,-2 1 0 0,-2 0 0 0,0 1 0 15,-4 0-144-15,-10 1 160 0,9-4-160 0,-9 4 160 16,0 0-160-16,0 0 0 0,3-9 144 0,-3 9-144 16,-5-8-224-16,-4-2-112 0,-1 3-32 0,-4-5-17472 15</inkml:trace>
  <inkml:trace contextRef="#ctx0" brushRef="#br0" timeOffset="44274.48">26476 2294 6447 0,'13'7'272'0,"-7"-4"80"0,2-2-352 0,1 2 0 0,0-6 0 0,2 3 0 15,1-1 2144-15,-1-2 352 0,-2 1 80 0,0-1 16 16,-2-1-1152-16,-7 4-224 0,0 0-64 0,0 0 0 0,4-6 64 15,-4 6 16-15,0 0 0 0,-4-5 0 0,-2 1-272 0,-3 2-48 16,-3 2-16-16,-5 2 0 0,-2 1-352 0,-5 3-80 16,-4 4-16-16,-4 4 0 15,-2 3-192-15,-3 2-32 0,-4 0-16 0,-2 1 0 16,-2 3-208-16,4 2 144 0,1 0-144 0,6-2 128 0,5-2-128 0,4-1 0 16,5-2 0-16,7-2 0 0,4-5 0 0,6 2 0 15,4-7 0-15,9-1 0 0,5-1 336 0,8-4 96 16,8-4 16-16,3 0 0 0,4-1-64 0,2-1-16 15,-1-3 0-15,-1 4 0 0,4-1-240 0,-5 2-128 0,-4 0 128 0,-4 3-128 16,-3 3 0-16,-5 2 0 16,-4 2 0-16,-7 2 0 0,-2 7 192 0,-8 2-48 15,-6 1 0-15,-5 2 0 0,-7 5 336 0,-2 2 64 16,-3 0 16-16,-5 2 0 0,0 0-208 0,-4-2-32 16,-1 1-16-16,-1-4 0 0,-2-1-176 0,2-2-128 15,1-2 144-15,5-2-144 0,1-6 128 0,6 0-128 0,2-4 0 16,-3-3 0-1,7-9-640-15,7-1-208 0,7-7-48 0,7-1-16 16,7-4-1888-16,6-3-368 0</inkml:trace>
  <inkml:trace contextRef="#ctx0" brushRef="#br0" timeOffset="44557.59">27174 1656 24879 0,'0'0'2208'0,"0"0"-1760"16,0 0-448-16,-4 11 0 0,2 0 272 0,-2 5-16 16,0 2-16-16,-1 3 0 0,-1 6 112 0,-2 2 32 15,-1 3 0-15,0 7 0 0,-1 3-64 0,1 0 0 16,0 3 0-16,-3 16 0 0,0-4-112 0,2-3-16 15,0 0-16-15,0-1 0 0,-1-1-176 0,4-1 0 16,-2-1 0-16,3-10 0 0,-2-5-192 0,3-3-128 16,0-6-32-16,2 0-8032 15,1-6-1600-15</inkml:trace>
  <inkml:trace contextRef="#ctx0" brushRef="#br0" timeOffset="44991.41">26981 2407 23039 0,'0'0'2048'0,"13"-4"-1648"0,1-2-400 0,5-3 0 16,4 0 416-16,2-3 0 0,7 3 0 0,1-1 0 0,2-5-416 0,1 1 128 16,-3 0-128-16,-1 1 0 0,-4-1 0 0,-2 0 0 15,-3 6 128-15,-2-3-128 0,-5 6 0 0,-2 1 0 16,-1 4 0-16,-3 2 0 0,-10-2 0 0,0 0 0 15,0 0 0-15,5 9 0 0,-5 3 240 0,-1 2 64 16,-3 0 16-16,-1 3 0 0,-3 1 208 0,2 1 48 16,-5 1 16-16,4 0 0 0,-2-1-128 0,0 1-16 15,-2-1-16-15,3-2 0 0,2 1-160 0,2 0-16 16,2-4-16-16,2-14 0 0,2 10-240 0,-2-10 144 16,14 6-144-16,0-6 128 0,1-5 192 0,3-1 48 15,1-7 0-15,3 2 0 0,-2-4-80 0,1-1-16 16,-1-1 0-16,-2 0 0 0,-1 2-112 0,-4 2-32 0,-1 3 0 0,-1 0 0 15,-5 3 0-15,-6 7 0 0,0 0 0 0,0 0 0 16,8 9-128-16,-3 4 128 0,-2 1-128 0,-1 5 128 16,-2 4 0-16,-1 1 0 0,0-1 0 0,1-4 0 15,1 0-128-15,3 0 128 0,0-4-128 0,3-2 128 16,3-3-128-16,2-1 0 0,-2-5 0 0,4-1-176 31,1-3-592-31,3-3-128 0,1-2-32 0,1-7-8736 0,-1 0-1760 0</inkml:trace>
  <inkml:trace contextRef="#ctx0" brushRef="#br0" timeOffset="45290.7">28300 1595 23151 0,'0'0'1024'0,"0"0"208"0,0 0-976 0,-1 14-256 16,-4 3 0-16,-3 8 0 0,-3 0 944 0,-2 5 144 15,-2 2 16-15,0 4 16 0,1 2-144 0,1 4-16 16,0 6-16-16,3 2 0 0,0 2-608 0,1 1-112 16,0 2-32-16,2 0 0 0,-1-1-192 0,0 3 144 15,2 1-144-15,2-6 128 0,0-5-128 0,2-9-224 16,-2-10 48-16,1-3 16 15,0-6-512-15,-1-1-96 0,-1-4-32 0,0-4 0 16,-2-1-1824-16,1-4-352 0,6-5-80 0,-10 3-16 0</inkml:trace>
  <inkml:trace contextRef="#ctx0" brushRef="#br0" timeOffset="45575.27">27888 2319 18719 0,'0'0'832'0,"16"-5"160"0,-1-1-800 0,4-6-192 0,3 0 0 0,3 0 0 15,2-1 976-15,1-1 160 0,1 0 16 0,1-1 16 16,2 0-848-16,-1-2-160 0,1 2-32 0,2-1-128 16,3 0 208-16,-4 2-64 0,-1 2-16 0,-3-1 0 15,-3-1 0-15,0 0 0 0,-4 4 0 0,-3 0 0 16,-2 5-128-16,1 1 0 0,-4 2 0 0,-2 4-176 16,-4 2 176-16,1 2 0 0,-1 5 0 0,-2 2-128 0,-2 2 256 0,-1 3 64 15,-3 4 16-15,0-2 0 0,-3 0 64 0,2 2 16 16,-3-2 0-16,0 2 0 0,0-4-160 0,2 0-128 15,-1-1 192-15,2 1-192 0,0-1 0 0,1 2 0 16,1-3-192-16,0 1 48 16,1-3-368-16,1 1-64 0,3-2 0 0,-1-1-16 15,-2-1-176-15,-3-11-48 0,12 8 0 0,-12-8-8784 0</inkml:trace>
  <inkml:trace contextRef="#ctx0" brushRef="#br0" timeOffset="45958.77">29006 2019 20271 0,'0'0'896'0,"6"-5"192"0,1 1-880 0,-7 4-208 0,0 0 0 0,0 0 0 16,0 0 192-16,0 0 0 0,0 0 0 0,0 0 0 15,0 0 336-15,-9 13 64 0,-4-2 16 0,-4 3 0 16,-2 3-80-16,0 2-16 0,-2 0 0 0,0 3 0 16,-2 2-96-16,3 0-32 0,1 1 0 0,2 1 0 15,3-7-256-15,4 0-128 0,4-1 128 0,2-3-128 16,4-5 144-16,4 0-144 0,7-2 160 0,3 0-160 16,2-6 544-16,4 3 16 0,5 0 0 0,1-1 0 15,-1-1-208-15,1-1-32 0,-1 2-16 0,-1 4 0 0,-3-5-304 0,-1 9 128 16,-6-2-128-16,-3 4 0 0,-3 3 144 0,-5-1-144 15,-7 2 0-15,-3 2 144 0,-3-1 560 0,-3 3 96 16,-4-3 32-16,-6 3 0 0,1-1-128 0,-3-3 0 16,-4-2-16-16,-1-3 0 0,4-1-432 0,-1-6-64 15,-2 0-32-15,5-4 0 16,3-5-1056-16,8-5-192 0,2-2-64 0,2-5-13872 0</inkml:trace>
  <inkml:trace contextRef="#ctx0" brushRef="#br0" timeOffset="46241.63">29285 1644 19343 0,'-1'-11'848'0,"4"2"192"0,2 1-832 0,2 3-208 0,2-1 0 0,1 2 0 16,-1 4 1088-16,-9 0 192 0,13 5 16 0,-3 3 16 15,-2-1-928-15,0 6-176 0,-1 5-32 0,1 2-16 16,-2 8 352-16,-2 3 64 0,-4 4 0 0,-1 6 16 16,-2 1 0-16,-1 6 0 0,-2 5 0 0,0 3 0 15,-2 2-304-15,-1-1-64 0,-1 0-16 0,0-2 0 16,0-6-16-16,-1-3 0 0,0-7 0 0,1-4 0 16,1-10-192-16,1 2 0 0,2-4 0 0,1-4-160 15,1-4-144-15,4-15-16 0,0 0-16 0,0 0-12720 16</inkml:trace>
  <inkml:trace contextRef="#ctx0" brushRef="#br0" timeOffset="46385.07">29257 2168 11967 0,'0'0'528'0,"0"0"112"0,0 0-512 0,0 0-128 16,0 9 0-16,0-9 0 0,9 9 2576 0,3-4 496 16,2 0 80-16,4-3 32 0,2-4-1520 0,3-2-320 15,1 0-48-15,1-5-16 0,2 0-704 0,-2-1-128 16,-5 1-48-16,1-2 0 15,1 1-1136-15,-2-3-224 0,-2 0-64 0</inkml:trace>
  <inkml:trace contextRef="#ctx0" brushRef="#br0" timeOffset="46602.58">29887 1939 13823 0,'0'0'1216'0,"1"17"-960"0,0-2-256 0,-2 3 0 15,-2 2 1376-15,-3 2 224 0,-4 2 64 0,-2 2 0 16,-2 0-192-16,0 2-16 0,-3-3-16 0,-1 3 0 16,4-2-192-16,0 2-32 0,-1-2-16 0,5 1 0 15,-1-4-736-15,4-3-144 0,0-1-16 0,2-4-16 16,3-2-288-16,0 1 0 0,1-4 0 0,1 2 0 16,0-12-144-16,0 0-96 0,0 0-16 0,0 0-8576 15,0 0-1728-15</inkml:trace>
  <inkml:trace contextRef="#ctx0" brushRef="#br0" timeOffset="46958.78">30532 2048 25791 0,'0'0'2304'0,"0"0"-1856"0,-7-2-448 0,7 2 0 16,0 0 192-16,0 0-64 0,-13 0-128 0,-1 5 192 16,-2 5-192-16,-5-1 128 0,-4 2-128 0,-6 5 0 15,-4-2 448-15,-1 5-16 0,1 4 0 0,-1 2 0 16,0 3 0-16,2 4 0 0,2 0 0 0,2 1 0 15,2-2-192-15,5 1-48 0,5-6 0 0,2-1 0 16,3-6-192-16,7-1 0 0,2-5 128 0,4-13-128 16,6 10 0-16,5-5-192 0,7-5 48 0,4-5 0 31,0-5-272-31,4-1-48 0,6-3-16 0,2 2-8048 0,2-1-1616 0</inkml:trace>
  <inkml:trace contextRef="#ctx0" brushRef="#br0" timeOffset="47834.55">30764 2147 24703 0,'0'0'1088'0,"0"0"240"0,0 0-1072 0,0 0-256 15,0 0 0-15,0 0 0 0,-10 7 896 0,1 0 112 16,0 2 16-16,0 2 16 0,0-1-208 0,-2 4-32 15,-2 1-16-15,0-2 0 0,0 1-304 0,2 1-64 16,1 1-16-16,1 2 0 0,0-1-144 0,4 1-48 16,1-2 0-16,3-2 0 0,1-1-208 0,2-2 144 15,2 1-144-15,3-6 128 0,-7-6-128 0,14 5 160 0,2-2-160 0,3-3 160 16,0-3 16-16,2-2 0 0,0 0 0 16,1-5 0-16,-1-2-48 0,1 2-128 0,2-3 192 15,-5 3-64-15,-1-1 0 0,0-2-128 0,-2 4 192 16,0 0-64-16,-4 5 192 0,-2 3 48 0,-10 1 0 0,9-1 0 15,-9 1-48-15,11 0-16 0,-11 0 0 0,0 0 0 16,11 1-304-16,-1-1 160 0,-10 0-160 0,13-1 128 16,1-4-128-16,1-5 0 0,0 0 0 0,3-4 0 15,1-4 0-15,2-1 0 0,0-4 0 0,3 0 0 16,3 0 0-16,0-6 0 0,-1 1-160 0,2-6 160 16,2-7 0-16,0-1 0 0,1-5 0 0,0-1 0 15,2-3 144-15,-2-5-144 0,-3-5 0 0,-3 0 144 16,-2-4-144-16,-1 5 0 0,-2 7-192 0,-2 3 192 15,-3 8 0-15,-3 7 0 0,-1 4 0 0,-2 8 0 16,-4 3 0-16,-1 5 0 0,-3 3 0 0,-1 12 0 0,0 0 0 0,0 0 0 16,-13 8 0-16,-1 5 0 0,-5 8 0 0,-2 5 0 15,-5 7 0-15,-4 5 0 0,-6 6 0 0,1 7 0 16,-2 3 0-16,2 4 0 0,2 2-128 0,4 0 128 16,4-1 0-16,4-3 0 0,4-9 0 0,3-1 0 15,6-4 0-15,4-6 0 0,3-7 0 0,5-5 0 16,2-4 0-16,6-3 0 0,2-6 0 0,3-3 0 15,5-4 0-15,5-4 0 0,3-3 0 0,6-1 0 16,2-3 0-16,3-6 0 0,-5-2 0 0,1-3 0 16,-2-2 0-16,-4-1 0 0,0-3 0 0,-2-1 0 15,0 0 0-15,-2-1 128 0,-2-1-128 0,0-3 0 16,-5 2 0-16,0-2 128 0,-2 0-128 0,-3 1 0 0,-3-3 0 16,-2 0 0-16,-1 8 0 0,-2 0 128 15,0 3-128-15,-3 5 0 0,1 5 0 0,-1-2 0 0,-4 13 0 16,0 0 0-16,0 0 0 0,0 0 0 0,-6 9 0 0,-1 5 0 15,-3 3-192-15,-3 9 16 0,-4 2 16 0,-2 7 0 16,-1 5 160-16,-2 4-128 16,0 1 128-16,1 3-128 0,2 2 128 0,4-7 0 0,5-4 0 0,2-6-128 15,2-3 128-15,2-9 0 0,3-3 0 16,2-4-128-16,4-3 128 0,-5-11 0 0,13 6 0 0,2-5 0 16,3-1 0-16,2-3 0 0,3-4 0 0,2-1-128 15,1 2 128-15,0-3 0 0,2 2 0 0,3 5 0 16,1 3 0-16,-4 4 128 0,-4 7-128 0,-1 0 128 15,-4 7-128-15,0 9 0 0,-5 3 0 0,-1 1 0 16,-8 1 128-16,0 2-128 0,-5 3 160 0,-5 3-160 16,-2-3 208-16,-2 0-48 0,-1-1-16 0,1-2 0 15,0-5 0-15,2-6 0 0,0-2 0 0,2-4 0 0,2-4-320 16,0-3-64-16,3-11-16 0</inkml:trace>
  <inkml:trace contextRef="#ctx0" brushRef="#br0" timeOffset="48046.74">30433 1398 45151 0,'0'0'4016'15,"0"0"-3216"-15,0 0-640 0,0 0-160 16,0 0-448-16,0 0-112 0,0 0-16 0,0 0-16 16,-9 1-16-16,-2-4 0 0,-4-4 0 0,-3-1-11776 0,-2-5-2352 0</inkml:trace>
  <inkml:trace contextRef="#ctx0" brushRef="#br0" timeOffset="48247.17">28335 1440 45151 0,'-38'-4'4016'0,"20"1"-3216"0,4-1-640 0,4 3-160 16,10 1-768-16,0 0-176 0,0 0-32 0,-8 4-16 15,-2-3-1040-15,1-2-208 0,-1-2-32 0,-2 1-13920 16</inkml:trace>
  <inkml:trace contextRef="#ctx0" brushRef="#br0" timeOffset="48849.24">27144 3370 21183 0,'-7'-16'944'0,"3"7"192"0,-1-4-912 0,2 0-224 0,-4 5 0 0,-2 0 0 0,-2 3 912 0,-4 2 144 16,-4 2 32-16,-4 2 0 0,-4 2-256 0,-5 4-32 15,-3 4-16-15,-7 5 0 0,-7 2-240 0,-5 2-48 16,-7 2-16-16,3-1 0 0,8 1-240 0,5 0-48 16,8-2-16-16,7-1 0 0,8-4-176 0,7-2 0 15,5-4 0-15,10-9 0 0,0 0 0 0,9 8 128 16,5-5-128-16,6-3 128 0,7-3 256 0,8-6 32 16,8-3 16-16,8 3 0 0,5 0-112 0,-1 2-32 15,-6 0 0-15,-4 2 0 0,-2 3-288 0,-9 2 0 16,-6 2 0-16,-6 5 0 0,-8-3 0 0,-5 4 0 0,-9-8 0 15,0 18 0-15,-5 0 416 0,-9 4 32 0,-8 1 0 0,-6-1 0 16,-6 5 16-16,-8-3 16 0,-6 0 0 16,-7 2 0-16,-2-5-240 0,5 1-48 15,5-7-16-15,7-2 0 16,9-7-1184-16,4-2-224 0,3-6-48 0,8-3-8944 0,4-7-1776 0</inkml:trace>
  <inkml:trace contextRef="#ctx0" brushRef="#br0" timeOffset="49070.78">27550 3269 24879 0,'0'0'1088'0,"-1"11"256"0,1 3-1088 0,0 5-256 0,0 3 0 0,0 7 0 0,-1 0 880 0,0 5 112 15,-1 3 32-15,-2 0 0 0,-6-1-272 0,0-1-48 16,-1 6-16-16,-1-2 0 0,0 0-304 0,0-1-64 16,1-1-16-16,-2-4 0 0,4-2-304 0,0-8-256 15,4-4 64-15,1-2-9216 16,3-4-1856-16</inkml:trace>
  <inkml:trace contextRef="#ctx0" brushRef="#br0" timeOffset="49443.81">28150 3369 21183 0,'0'0'944'0,"0"0"192"0,-6-3-912 0,6 3-224 0,0 0 0 0,-9 3 0 16,0-2 1600-16,-1 2 288 0,-3 1 48 0,-1 1 16 15,-1 0-1408-15,1 0-288 0,-4 4-48 0,0 0-16 16,-2 3 96-16,2 2 16 0,-1 3 0 0,-1 2 0 15,-3 3-160-15,1 0-16 0,1 5-128 0,3-3 192 16,3 0-192-16,3-2 128 0,5-7-128 0,5-2 0 16,2-13 0-16,7 10 0 0,4-6 0 0,7-3 0 15,2-2 304-15,5-3 16 0,0-7 0 0,4-2 0 16,3-1 0-16,0 0 16 0,0-1 0 0,-3 3 0 0,-3 5-192 0,-4 2-144 16,-3 2 192-16,-4 6-192 0,-3 2 416 0,-2 4-32 15,-4 5 0-15,-2 6 0 0,-4 7 192 0,-5 2 16 16,-4 4 16-16,-5 4 0 0,-4 0 0 0,-2 6 0 15,-4 3 0-15,-4 3 0 0,-4 2-160 0,0 1-16 16,-1-1-16-16,4-5 0 0,0-4-288 0,3-5-128 16,5-3 128-16,3-9-128 15,3-3-1520-15,5-9-384 0,5-3-80 0,5-10-8880 16,0 0-1776-16</inkml:trace>
  <inkml:trace contextRef="#ctx0" brushRef="#br0" timeOffset="50033.77">28865 3392 5519 0,'0'0'496'0,"0"0"-496"0,0 0 0 0,0 0 0 0,0 0 3216 0,0 0 560 15,0 0 96-15,10 2 32 0,-10-2-2912 0,11 6-576 16,-1-3-112-16,-2 2-32 0,-2 6 592 0,0-1 112 16,-4 2 32-16,-1 5 0 0,-2-2-176 0,-1 4-48 15,-2 4 0-15,-1 5 0 0,-2-1-80 0,-2 1-32 16,0-5 0-16,1 1 0 0,0-1-160 0,2-3-16 16,-1-2-16-16,3-2 0 0,2-5 96 0,2-11 0 15,0 0 16-15,0 0 0 0,0 0 112 0,13-2 0 16,2-5 16-16,1-7 0 0,2-3-160 0,3-3-48 15,3-7 0-15,-3-1 0 0,1-5-368 0,1 1-144 0,-2 2 0 16,4-1 144-16,-3 2-144 0,3 6 0 0,-3 4-160 0,1 3 160 16,-1 5 0-16,0 9 0 0,-1 4 0 0,-1 9 0 15,0 0-176-15,-3 8 176 0,0 4-192 0,-4 6 192 16,-3 2-240-16,-5 3 64 0,-5 3 16 0,-4 0 0 16,-1-2 160-16,-3 1 0 0,-1-3 0 0,2-4-128 15,2-7 128-15,2-2 0 0,2-6 0 0,3-1 0 16,4-7-192-16,1 1-16 0,5-7 0 0,0-4-10512 15,1-5-2096-15</inkml:trace>
  <inkml:trace contextRef="#ctx0" brushRef="#br0" timeOffset="50270.9">29709 3299 32127 0,'0'0'1424'0,"0"0"304"0,0 0-1392 0,1 18-336 16,0 5 0-16,-1 2 0 0,-1-1 336 0,0 6 0 16,-3 0 0-16,-1 3 0 0,-2-1 240 0,1-2 32 15,-2-2 16-15,1 2 0 0,1-4-304 0,-1 1-48 16,-3-3-16-16,4 2 0 0,-2-4-256 0,2 1 0 15,-1 0-176-15,3-8-10592 16,2-3-2128-16</inkml:trace>
  <inkml:trace contextRef="#ctx0" brushRef="#br0" timeOffset="50660.02">30527 3047 20271 0,'5'-11'1792'0,"0"2"-1424"0,1-5-368 0,0 1 0 0,0 3 2944 0,2-1 528 16,-4 2 112-16,0-3 0 0,-1 1-2640 0,0 2-544 15,-3 9-96-15,0 0-32 0,-1-10 112 0,1 10 32 16,0 0 0-16,-13 0 0 0,-1 8-112 0,-5 3-32 16,-4 2 0-16,-4 7 0 0,-4 8-272 0,-4 3 0 15,0 4-128-15,-1 6 128 0,-1-1 0 0,2 7-144 16,-1 2 144-16,2 4 0 0,1 2 0 0,2-1 0 16,4-1 0-16,3-6-128 0,3-5 128 0,3-4 0 15,3-7 0-15,3 0 0 0,3-2-144 0,7-5 0 16,2-2 0-16,4-3 0 15,-1-2-784-15,4-3-160 0,0-2-16 0,2-4-8816 16,0-3-1744-16</inkml:trace>
  <inkml:trace contextRef="#ctx0" brushRef="#br0" timeOffset="50829.32">29932 3755 29951 0,'0'0'1328'0,"16"-2"272"0,1-1-1280 0,5 2-320 0,2 0 0 0,3-2 0 15,1 1 192-15,4-3-32 0,1-4 0 0,1 2 0 16,0-3 16-16,-1 0 0 0,-1-3 0 0,-1-2 0 31,-1 0-1968-31,-2-2-384 0,-2-1-64 0,-5 1-9344 0</inkml:trace>
  <inkml:trace contextRef="#ctx0" brushRef="#br0" timeOffset="50921.69">30529 3495 11967 0,'0'0'1072'0,"-2"11"-864"0,-3-1-208 0,1 3 0 16,-1 2 2000-16,-1 1 368 0,0-2 64 0,-2 2 0 0,-1 2-1392 0,0-2-272 15,-1 0-64-15,-1-1-16 0,0-2-208 0,1-4-32 16,3-1-16-16,7-8-7600 16,-8 11-1504-16</inkml:trace>
  <inkml:trace contextRef="#ctx0" brushRef="#br0" timeOffset="51732.92">30834 3482 25567 0,'0'0'1136'0,"0"0"224"0,0 0-1088 0,0 0-272 0,0 0 0 0,11 0 0 16,-11 0 0-16,0 0 0 0,0 0 0 0,0 0 0 15,0 0 448-15,0 0 48 0,0 12 0 0,-2-4 0 16,-5 4-80-16,0 2-16 0,-2 0 0 0,0-1 0 15,0-1-208-15,0 1-32 0,5-4-16 0,0 1 0 16,4-10-144-16,-3 10 0 0,3-10 0 0,-2 12 128 16,2-12-128-16,0 0-192 0,0 0 32 0,8 7 16 15,-8-7-48-15,14 4 0 0,0-4 0 0,2-4 0 16,3-1 192-16,2-1 0 0,0-4-144 0,4 2 144 16,0-3 0-16,-2 3 0 0,-3-2 0 0,-2 2 0 15,-1-3 0-15,-2 3 0 0,-1-1 0 0,-3 4 0 16,1 3 0-16,-2-2 0 0,-1-3 0 0,0 4 0 0,-9 3 0 0,10-2 0 15,-10 2 0-15,11-3 0 0,-1-3 0 16,-1 3 0-16,-9 3 0 0,12-5 0 0,-2-2 0 0,0 0 0 16,0 0 128-16,2-2-128 0,-1 2 0 0,1-3 0 15,-1 2 0-15,0 0 128 0,1 2-128 0,-1 2 0 16,-1-1 0-16,1 0 0 0,-1 2 0 0,-10 3 0 16,10 0 0-16,-10 0 0 0,8 8 128 0,-1-2-128 15,-7-6 192-15,2 13-64 0,-2-4 176 0,-3 4 16 16,-1-3 16-16,0 4 0 0,-1 1-16 0,1-1 0 15,4-14 0-15,-1 10 0 0,1-10-144 0,3 10-48 16,-3-10 0-16,9 6 0 0,2-5 80 0,3-4 16 16,0-2 0-16,3-5 0 0,0 0-32 0,2-4-16 0,2 1 0 15,0 3 0-15,1-4-176 0,-2 3 0 0,-2 0 0 16,-1 0 0-16,-3 2 0 0,-2 1 0 0,0 5 0 0,-2-1 0 16,-10 4 0-16,9 2 0 0,-9-2 0 0,11 7 0 15,-11-7 0-15,10 7 0 0,1-2 0 0,-1-1 0 16,0 1 0-16,1-1 0 0,1-5 0 0,2-4 0 15,1-2 0-15,3-4 0 0,2-4 0 0,1-1 0 16,-1-1 128-16,3-1-128 0,0-2 0 0,-2-2 128 16,0-2-128-16,-2 2 0 0,-3-2 0 0,-1 1-176 15,3 3 176-15,-3-2 0 0,-3-3 0 0,1 1-128 16,-1 1 128-16,-2-5 0 0,-1-1 0 0,-1 1 0 16,-2-4 128-16,1 0-128 0,-3 0 160 0,1 3-160 15,-2 5 448-15,3 4 0 0,-4 7 0 0,2 1 0 16,0 5-176-16,-4 7-32 0,0 0-16 0,0 0 0 0,4 11-224 0,-3 8 0 15,-1 7 0-15,0 3 0 0,0 5 0 0,0 7 0 16,2 3 0-16,-2 7 0 0,0 1 0 0,2 3 0 16,-1 1 0-16,0-1 0 15,0-3-1040-15,-1-1-208 0,0-10-32 0</inkml:trace>
  <inkml:trace contextRef="#ctx0" brushRef="#br0" timeOffset="51843.87">31628 3064 24879 0,'0'0'2208'15,"0"0"-1760"-15,10 13-448 0,6-1 0 0,1 5 4000 0,6-1 720 0,5 1 144 0,5-2 16 16,5-6-3840-16,2 0-768 0,-1-4-144 0</inkml:trace>
  <inkml:trace contextRef="#ctx0" brushRef="#br0" timeOffset="53583.04">28752 4763 6447 0,'0'0'576'0,"0"0"-576"15,-7-9 0-15,3 3 0 0,4 6 2208 0,0 0 336 16,-1-9 64-16,-1-1 16 0,2 10-1360 0,0-8-272 0,0 0-48 0,0 8-16 16,-3-13 96-16,0 4 0 15,0 1 16-15,3 8 0 0,-9-7-112 0,0 3-32 0,-3 0 0 0,0 1 0 16,-5 7-192-16,-2 0-32 0,0 4-16 0,-6 4 0 15,-3 4-288-15,-2 0-64 0,-1 2-16 0,9-4 0 16,-2 0-48-16,0 4-16 16,-2 0 0-16,3 1 0 0,3-2 176 0,2 1 48 15,4-1 0-15,4-1 0 0,4 0-256 0,3-2-64 16,3-2 0-16,7 0 0 0,4-1 80 0,7-5 16 16,6 2 0-16,3-4 0 0,1 0 64 0,2 1 16 15,1 2 0-15,-1-1 0 0,-1 2-304 0,-1 0 160 0,-3 2-160 16,-5-2 128-16,-5 3-128 0,-2-2 0 0,-3 3 0 0,-2-4 128 15,-3 3-128-15,-3-2 0 0,-3 1 0 0,-2 2 0 16,0-1 0-16,-2 1 160 0,-3-3-160 0,0 1 160 16,1 2-160-16,-1-6 160 0,-1 1-160 0,2-1 160 15,7-6-160-15,0 0 0 0,-9 1 144 0,9-1-144 16,0 0-1664-16,-7-9-384 0</inkml:trace>
  <inkml:trace contextRef="#ctx0" brushRef="#br0" timeOffset="53805.39">29005 5193 18431 0,'0'0'816'0,"0"0"160"0,0 0-784 0,0 0-192 15,0 0 0-15,0 0 0 0,3 6 3392 0,-3-6 624 16,0 0 128-16,9 7 16 0,-9-7-2688 0,10-3-560 15,1-4-96-15,-4 1-32 0,-2-5-384 0,0 2-80 16,-1-5 0-16,1 3-16 0,-2 1-304 0,-1-2-304 16,0 4 64-16,-2 8 16 15,2-8-2080-15,-2 8-400 0</inkml:trace>
  <inkml:trace contextRef="#ctx0" brushRef="#br0" timeOffset="54350.48">30121 4721 10127 0,'0'0'448'15,"0"0"96"-15,0 0-544 0,0 0 0 0,0 0 0 0,0 0 0 0,0 0 3200 0,0 0 544 16,-7-6 96-16,-3 2 32 0,-1 3-2400 0,-2 0-496 16,-5 1-80-16,0 1-32 0,-7 8-160 0,-1 2-16 15,0 5-16-15,-6 1 0 0,-6 6-160 0,-2 5-48 16,4 4 0-16,-1 4 0 0,0 0-176 0,3 5-32 16,2 1-16-16,6 0 0 0,5-5-16 0,4-3 0 15,3-6 0-15,5-1 0 0,4-7 352 0,5-2 64 0,5-7 0 16,5 0 16-16,4-5-32 0,7-4-16 0,3-3 0 0,6-3 0 15,5-5-80-15,4-6-16 0,6-4 0 16,-3-5 0-16,0-3-256 0,-3-3-48 0,0-6-16 0,-4 1 0 16,-6-1-192-16,-2-1 176 0,-2-3-176 0,-1-5 160 15,-1 1-160-15,-3-5 128 0,-4-2-128 0,-4-1 128 16,0-2-128-16,-2-6 0 0,-1-5 144 0,-1 5-144 16,-1 7 0-16,1 8 0 0,-1 5 0 0,1 11 128 15,-2 6-128-15,1 10 0 0,-2 3 0 0,-5 10 0 16,0 0 0-16,5 14 0 0,-4 9 0 0,-1 7 0 15,-1 4 0-15,-5 7 0 0,-2 11 0 0,0 4 0 16,1 1 0-16,-2 6 0 0,4-1 0 0,0 1 0 16,2-3 128-16,2-3-128 0,1 1 160 0,2-10-160 15,2-1 128-15,1-8-128 0,3-3 0 0,1-4 144 0,0-8-144 16,2 0 0-16,2-2 0 0,1-6 0 16,-1-6-1488-16,0 1-240 0,1-5-32 0</inkml:trace>
  <inkml:trace contextRef="#ctx0" brushRef="#br0" timeOffset="56650.23">26235 5029 7359 0,'0'0'656'0,"0"0"-528"0,0 0-128 0,0 0 0 16,0 0 2640-16,7 9 496 0,-7-9 112 0,16 8 16 15,-1-6-2576-15,3-3-512 0,2-3-176 0,2-4 0 16,0 2 416-16,5-4-32 0,1 0 0 0,1-3 0 16,1-2-384-16,-4 2 0 0,2 4 0 0,-2-4 0 15,-5 1 0-15,0 2 128 0,-4-3-128 0,-1 4 0 16,-4-1 0-16,0 5 0 0,-12 5 128 0,0 0-128 15,0 0 400-15,0 0 48 0,0 0 16 0,0 0 0 16,-15-8 368-16,-2 8 64 0,-2 6 0 0,-4 3 16 16,-1 5-176-16,-3 5-32 0,-2 3-16 0,1 6 0 15,0 2-496-15,3 1-192 0,2 2 176 0,2 0-176 16,5 0 0-16,5-2 0 0,3-3 0 0,4-1 0 16,3-2 0-16,3-1 0 0,5 0 0 0,0-4 0 15,5-6 0-15,2-4 0 0,1-1 0 0,5-5 0 0,4-1 0 16,2-1-208-16,-2-2 64 0,1-2 16 15,2-1-1344-15,0-2-256 0,-3-1-48 0</inkml:trace>
  <inkml:trace contextRef="#ctx0" brushRef="#br0" timeOffset="56874.3">27154 4924 24991 0,'0'0'1104'0,"6"8"240"0,4 4-1088 0,2 2-256 0,2 0 0 0,1 1 0 16,0 3 192-16,3 3 0 0,0 1-16 0,1-3 0 16,1 1-16-16,1-2 0 0,-2 1 0 0,-2 0 0 15,0-1-160-15,-3-3 0 0,-1-1 0 0,-2-1-7808 16,-1-3-1488-16</inkml:trace>
  <inkml:trace contextRef="#ctx0" brushRef="#br0" timeOffset="57090.62">27468 4800 26719 0,'0'0'2368'0,"0"0"-1888"0,-5 12-480 0,0-2 0 15,1 4 576-15,-1 4 32 0,1 3 0 0,-4 6 0 0,-3 0 160 0,-4 3 48 16,-2 4 0-16,-2 2 0 0,-3 1-128 0,-1 0-32 16,-1 0 0-16,3-3 0 0,-1 3-336 0,4-3-64 15,2-3 0-15,2-5-16 0,4-3-240 0,2 0 0 16,3-3 0-16,4-3 0 16,2-4-1664-16,1-1-368 0,1 0-80 0</inkml:trace>
  <inkml:trace contextRef="#ctx0" brushRef="#br0" timeOffset="57734.55">29030 6291 20271 0,'0'0'1792'0,"0"0"-1424"16,0 0-368-16,0 0 0 0,0 0 1008 0,-8 8 128 16,2-1 16-16,-2 5 16 0,-1 3-144 0,-1 2-16 0,-2 2-16 0,-4 2 0 15,0 0-320-15,-3 3-64 0,-3 3-16 0,3-2 0 16,-1 0-256-16,2 0-48 0,0 2-16 0,4-2 0 16,4-4-144-16,2 0-128 0,5-2 144 0,4-3-144 15,6-2 0-15,4-2 128 0,1-7-128 0,5-2 0 16,2-3 224-16,2-5 0 0,6-2 0 0,0-5 0 15,-4-4 128-15,0-1 32 0,-2-2 0 0,-2 0 0 16,-1 0-160-16,-4-3-32 0,-2-2 0 0,-2 1 0 16,-4 2 48-16,-3-2 0 0,-3-2 0 0,-3 5 0 15,-2 3 256-15,2 3 48 0,-2 4 16 0,0-3 0 16,-1-1-384-16,1 4-176 0,0-1 160 0,5 11-160 16,-9-3-240-16,1 1-144 15,8 2-16-15,-10 2-10480 0,1 0-2080 0</inkml:trace>
  <inkml:trace contextRef="#ctx0" brushRef="#br0" timeOffset="58023.91">29472 6287 23039 0,'-4'19'2048'0,"3"-1"-1648"0,1 8-400 0,1-2 0 0,3 0 1584 0,-1 4 224 16,-1 1 48-16,1 0 16 0,-1 1-976 0,0-5-208 15,-2 4-48-15,1-5 0 0,-1-3 48 0,3-5 0 16,-1-3 0-16,1-2 0 0,-3-11-112 0,0 0-32 16,0 0 0-16,0 0 0 0,0 0 16 0,12 0 0 0,0-5 0 0,0-4 0 15,2-7-48-15,0-3-16 16,0-1 0-16,3-5 0 0,-1-1-256 0,4-1-48 0,0 0-16 16,3 1 0-16,2 0-176 0,2 5 0 0,1 3 144 0,4 1-144 15,3 6 128-15,1 3-128 0,-4 1 160 0,1 3-160 16,-4 1 0-16,-2 3-160 0,-2 0 0 0,-3 3 0 31,-3 2-1696-31,-3 2-320 0,-1 0-80 0</inkml:trace>
  <inkml:trace contextRef="#ctx0" brushRef="#br0" timeOffset="58686.84">28181 7689 23903 0,'0'0'1056'0,"0"0"224"0,0 0-1024 0,0 0-256 0,2-7 0 0,-2 7 0 16,0 0 768-16,0 0 96 0,0 0 32 0,0 15 0 16,3 4 0-16,-6 4 16 0,0 5 0 0,-3 2 0 15,0 5-304-15,-2 4-64 0,-3 3-16 0,0 4 0 16,-5 0-240-16,1 3-48 0,0 2-16 0,1-3 0 16,-3-3-96-16,5-6-128 0,0-4 176 0,2-5-176 15,1-5 256-15,4-4-64 0,3-5-16 0,4-6 0 16,-2-10 128-16,9 6 16 0,2-6 16 0,2-4 0 15,2-8-16-15,3-2 0 0,2-3 0 0,5-5 0 0,0-2-128 16,0 1-16-16,2-4-16 0,4 2 0 0,-2-2-160 16,-2 4 0-16,-2 5 144 0,-2 4-144 0,-3 6 0 15,-1 1 0-15,-2 6 0 0,-2 5 0 0,-2 1 0 0,-3 8-160 16,-1 7 160-16,-3 4-160 0,-2 8 160 0,-3 0 0 16,-2-3 0-16,-3 5 0 0,-2 3 0 0,-2-1 0 15,-3-2 144-15,-4-2-144 0,-3-2 352 0,-1-3-32 16,1-4-16-16,-4-2 0 0,-2 0 16 0,-1-4 0 15,1-1 0-15,1-6 0 0,1-1-320 0,4-4 160 16,2-6-160-16,3-4 128 16,-1-7-1408-16,1-2-272 0,2-6-64 0,2-9-9136 15,3-7-1808-15</inkml:trace>
  <inkml:trace contextRef="#ctx0" brushRef="#br0" timeOffset="58926.17">28569 8208 16575 0,'0'0'736'0,"0"0"160"0,0 0-720 0,5 11-176 0,0 5 0 0,-1 1 0 15,-1 4 3600-15,1 4 688 0,-1 3 144 0,-2 1 32 16,1-2-3184-16,-2 1-624 0,-2-3-128 0,-1 3-16 15,1-1-240-15,-1-1-32 0,0-6-16 0,-1 0 0 16,1-2-224-16,3-4-128 0,3-4 128 0,-3-10-208 16,0 0-1840-16,0 0-384 0,0 0-64 15</inkml:trace>
  <inkml:trace contextRef="#ctx0" brushRef="#br0" timeOffset="59318.02">29010 8165 24879 0,'0'0'2208'0,"0"0"-1760"0,1 11-448 0,-1-1 0 16,0 3 944-16,-1 2 96 0,-3 2 32 0,3 1 0 15,-3-1-240-15,-1 2-64 0,-2-1 0 0,1 0 0 16,-2 1-256-16,2-1-48 0,0-2-16 0,0 1 0 16,3-3-256-16,-2-3-64 0,1 1-128 0,3-5 192 15,1-7-64-15,5 11-128 0,-5-11 176 0,0 0-176 16,11 1 384-16,0-2-48 0,2-6 0 0,0-2 0 16,0 2-16-16,-1-5 0 0,0 2 0 0,-2-1 0 15,0-3-16-15,-2 0-16 0,-3 4 0 0,-1-2 0 16,-1 2 320-16,-1 1 64 0,-5 0 16 0,-1 3 0 15,-1 1-176-15,0-2-48 0,-1 2 0 0,-3 3 0 16,-3 2-272-16,0 1-64 0,-2 0-128 0,0 1 192 16,0-2-368-16,1 1-80 0,2 0 0 0,-3-1-16 15,2 0-2304-15,3-1-464 0,2 0-96 0</inkml:trace>
  <inkml:trace contextRef="#ctx0" brushRef="#br0" timeOffset="59605.93">29444 7670 11967 0,'0'0'528'0,"0"0"112"0,0 0-512 0,8 7-128 0,-2 0 0 0,-1 6 0 16,0 5 3152-16,-1 2 608 0,-4 2 112 0,0 6 32 15,0 5-2368-15,-4 4-480 0,-1 1-96 0,-1 7 0 16,-2-1 0-16,0 5 0 0,-6 2 0 0,0 0 0 16,0 1-352-16,-2-4-64 0,-1-2-16 0,0-5 0 15,2-4-256-15,-1-6-48 0,0-4-16 0,5-1 0 16,0-5-208-16,4-3 0 0,-1-2 0 0,4-5 0 31,4-11-1088-31,0 0-320 0,0 0-64 0,0 0-12864 0</inkml:trace>
  <inkml:trace contextRef="#ctx0" brushRef="#br0" timeOffset="59921.16">29646 8193 31327 0,'0'0'2784'0,"0"0"-2224"0,0 0-560 0,0 0 0 0,-3 10 0 0,-1 1 0 16,-1 2 0-16,1-2 0 0,1 2 0 0,1 0 0 15,-2-3 0-15,0 1 0 0,0 3 0 0,3-2 0 16,2 1 0-16,2 1 0 0,1-5 0 0,1 1 0 16,1-3 0-16,2 1 0 0,1-6 160 0,1 2-32 15,1-2 0-15,1-2 0 0,-1 0 416 0,-1-3 80 16,-1-1 16-16,-1-3 0 0,0-2 144 0,-3 0 48 16,-2 0 0-16,-1-1 0 0,-4 0 32 0,0-1 16 15,-3 4 0-15,0-5 0 0,-7 0-224 0,2 0-32 16,-3-3-16-16,2 2 0 0,-2 0-256 0,2 1-48 0,-2-2-16 0,2 2 0 15,2 3-288-15,2 3-272 0,7 6 48 0,0 0 16 32,0 0-2704-32,0 0-544 0,0 0-96 0</inkml:trace>
  <inkml:trace contextRef="#ctx0" brushRef="#br0" timeOffset="60286.33">30296 8143 20271 0,'0'0'1792'0,"0"0"-1424"0,0 0-368 0,9-2 0 0,-9 2 1088 0,0 0 128 16,0 0 48-16,0 0 0 0,0 0 144 0,0 0 16 16,0 0 16-16,-10 2 0 15,-6 2-464-15,0 2-80 0,-2 2-32 0,-1 5 0 0,-1-2-656 0,-1 2-208 16,4 1 128-16,-1-2-128 0,4 1 0 0,4 0 0 15,2-2 0-15,4-3 0 0,4-8 0 0,0 0 0 16,0 0 0-16,0 0 0 0,8 8 0 0,2-3 0 16,3-3 0-16,1-3 0 0,2-2 384 0,2 0-16 15,1 0-16-15,1 3 0 0,2 1-224 0,-2 6-128 16,1-2 128-16,-3 6-128 0,-5-1 160 0,1 6-32 16,-3 1-128-16,-6 4 192 0,-4 4 256 0,-2 1 32 15,-4 3 16-15,-6 1 0 0,-3 1-144 0,1 1-32 16,-5-2 0-16,0 1 0 0,0-1-176 0,-2-1-144 0,2-3 192 15,-1-2-192 1,0-1-1744-16,0-5-464 0,-2-6-96 0</inkml:trace>
  <inkml:trace contextRef="#ctx0" brushRef="#br0" timeOffset="60627.76">30658 7871 21183 0,'0'0'944'0,"0"0"192"16,0 0-912-16,0 0-224 0,0 0 0 0,0 0 0 0,0 0 1984 0,4 14 368 15,-1 0 64-15,-3 4 16 0,-2 1-1392 0,0 3-272 16,-2 0-48-16,-1 3-16 0,-1-1-208 0,-2 0-48 16,-1 1-16-16,1 2 0 0,1-2-288 0,-1 3-144 15,1-9 160-15,-1 3-160 16,2-2-1344-16,2-1-352 0,-1-5-80 0,1-2-11680 0</inkml:trace>
  <inkml:trace contextRef="#ctx0" brushRef="#br0" timeOffset="60953.7">31155 7876 23951 0,'0'0'2128'0,"0"0"-1696"0,0 0-432 0,0 0 0 15,0 0 800-15,0 0 80 0,0 0 16 0,0 0 0 16,0 0-480-16,0 0-96 0,0 0 0 0,-10 0-16 0,0-1 272 16,-4 2 48-16,0 2 16 0,0 4 0 0,-3 2-144 0,0 5-32 15,-4 0 0-15,-2 4 0 0,-2 4-224 0,2-1-48 16,-1 6-16-16,1-3 0 0,3 3-176 0,2-1 0 15,3 0 0-15,3 2 0 0,6-9 0 0,1 0 0 16,5-2 0-16,5-3 0 0,5-6 0 0,7 0-176 16,3-5 48-16,5-5 0 15,6-2-560-15,1-4-96 0,1-1-32 0,-2-5-12784 0</inkml:trace>
  <inkml:trace contextRef="#ctx0" brushRef="#br0" timeOffset="61571.75">31380 7876 27695 0,'0'0'1216'0,"0"0"272"0,0 0-1184 0,0 0-304 0,0 0 0 0,-9 1 0 16,0 5 656-16,1 2 80 0,-3 5 16 0,-3-3 0 15,3 3-96-15,-4 1-16 0,-1 3 0 0,1 2 0 16,0 2-128-16,2 1-48 0,2 1 0 0,1 3 0 16,1-4-336-16,5-2-128 0,3-2 0 0,4-1 144 15,4-2-144-15,2-2 0 0,1-6 0 0,4-2 0 16,4-1 0-16,2-8 0 0,2-2 144 0,3-2-144 0,0-3 176 16,3-2-48-16,3-2 0 0,-2 0 0 0,-3-6 0 15,-4 2-128-15,-1-2 192 0,-5 0-64 0,-2 4 176 16,-2 3 16-16,-5 3 16 0,0 1 0 0,-2 3 176 0,-5 7 16 15,0 0 16-15,0 0 0 0,0 0-304 0,0 0-64 16,0 0-16-16,2 12 0 0,0 2-160 0,0 0 0 16,2 0 0-16,1-4-176 15,0 2-208-15,3-6-32 0,2 1-16 0,1-5 0 16,3-3-48-16,2-4-16 0,1-2 0 0,4-4 0 0,2 1 272 16,1-8 48-16,1-2 16 0,1-4 0 0,-1 2 160 0,0-1 0 15,1-1 0-15,1-4 0 0,1 3 0 0,-3-5 176 16,-1 2-176-16,-4 2 192 0,1-6 112 0,-2 1 16 15,-3 1 16-15,1-2 0 0,-1-2-64 0,-2 1-16 16,-2-4 0-16,-1 0 0 0,-1-1-128 0,-1-2-128 16,0-7 144-16,-2 5-144 0,-2-2 0 0,-1 2 0 0,1 1 0 15,-2 2 0-15,-1 3 0 0,-2 6 128 0,0 2-128 0,-2 6 0 16,-1 4 0-16,1 5 0 0,-1 4 0 0,-3 2 0 16,6 7 0-16,-10 2 0 0,-1 4 0 0,-3 3 0 15,-3 7 0-15,-2 7 0 0,-4 5-192 0,-1 6 192 16,-1 5-160-16,-1 4 160 0,1 1-128 0,3 6 128 15,3 1 0-15,3 3-160 0,2 1 160 0,2 0 0 16,3-3-272-16,2-4 48 0,-1-2 16 0,3-5 0 16,0-3-912-16,2-5-176 15,0-2-48-15</inkml:trace>
  <inkml:trace contextRef="#ctx0" brushRef="#br0" timeOffset="61774.32">31099 7344 30399 0,'0'0'2704'0,"0"0"-2160"0,0 0-544 0,0 0 0 0,0 0 3424 0,14 0 576 15,0 0 112-15,0 0 32 0,0-2-3376 0,2 1-768 16,-4-3 0-16,1-2 0 15,-3-6-736-15,-2-3-160 0,-4 0-16 0,-3-3-11888 16,-4-2-2384-16</inkml:trace>
  <inkml:trace contextRef="#ctx0" brushRef="#br0" timeOffset="61991.32">29003 7440 38703 0,'-43'13'1712'0,"16"-4"352"0,-1-2-1648 0,5 1-416 0,7-5 0 0,5 3 0 16,0 4 1664-16,11-10 240 0,0 0 48 0,0 0 16 16,0 0-1968-16,0 0-512 0,0 0-32 15,14-1-16-15,-2-5-2256 0,0-3-448 0</inkml:trace>
  <inkml:trace contextRef="#ctx0" brushRef="#br0" timeOffset="62839.12">28781 9109 30351 0,'0'0'1344'0,"-5"-4"272"0,5 4-1296 0,-9-6-320 0,1 3 0 0,-2 0 0 15,-1-1 576-15,-3 3 64 0,-5-1 0 0,-3 2 0 16,-3 2-112-16,-3 1-16 0,-4 4 0 0,-1 2 0 15,-2 1-240-15,1 2-48 0,0 1-16 0,-1 5 0 16,0 0-48-16,1 1-16 0,4-1 0 0,1 1 0 16,7-1-144-16,8-2 0 0,8-3 0 0,9-3 0 15,6 0 0-15,8-5-144 0,10-2 144 0,6-1-160 16,3-2 160-16,4 0 0 0,4 0 0 0,3 4 0 16,3-3 0-16,1 4 0 0,-4 2-144 0,0 4 144 15,-3 1 0-15,-6 0-144 0,-7 7 144 0,-8 0 0 0,-2 4 0 16,-10 0 0-16,-5-1 0 0,-8 5 0 0,-6-2 352 15,-8 2 80-15,-7-3 16 0,-5 3 0 0,-4 0 192 0,-5 5 64 16,-3-5 0-16,-4 1 0 0,0-5-256 0,1-3-64 16,1-3 0-16,4-6 0 0,1-7-384 0,4-4 0 15,3-5 0-15,5-8 0 16,2-5-2272-16,8-1-480 0,5-5-112 0,6-1-12320 0</inkml:trace>
  <inkml:trace contextRef="#ctx0" brushRef="#br0" timeOffset="63098.12">29049 9258 32255 0,'0'0'2864'0,"0"0"-2288"0,3 10-576 0,-1 4 0 16,1-1 448-16,-1 5-32 0,-2 2 0 0,0 3 0 15,-1 1 160-15,1 5 16 0,-3-3 16 0,1 0 0 16,-1-2-368-16,2 3-80 0,-2-3-16 0,2 2 0 16,1-3-1472-1,1-4-288-15,2-3-64 0</inkml:trace>
  <inkml:trace contextRef="#ctx0" brushRef="#br0" timeOffset="64557.01">29636 9248 10127 0,'0'0'896'0,"5"-9"-704"0,-1 2-192 0,0 2 0 15,1-1 1808-15,0 0 336 0,2-1 64 0,-2-3 16 16,1-1-1840-16,-2 1-384 0,0-3 0 0,1 0 0 15,-3 0 304-15,2-1 128 0,2 2 16 0,-1 2 16 0,1-2 768 0,0 6 160 16,-6 6 16-16,0 0 16 0,0 0-304 0,0 0-64 16,0 0-16-16,0 0 0 0,-12-2-224 0,-2 5-48 15,-3 1-16-15,-2 6 0 0,-7 3-352 0,2 1-64 16,-5 2-16-16,2 3 0 0,-2 5-192 0,-3 3-128 16,-2-1 160-16,-3 3-160 0,-1-4 0 0,5 2 0 15,3-4 0-15,8 1 0 0,5 1 0 0,8-6 0 16,5 0 0-16,8-6 0 0,9-4 0 0,6-1 0 15,5-4 0-15,7-3 144 0,3-4-144 0,0-4 0 16,-1-2 0-16,0-5 0 0,-1-2 0 0,0 1 128 16,-2 0-128-16,-2 1 128 0,0 0-128 0,-3 1 0 15,-6 6 144-15,-2-2-144 0,-4 5 128 0,-13 4-128 0,8 5 128 16,-4 6-128-16,-3 5 352 0,-5 3 0 0,-4 7 0 16,-2 5 0-16,-3 2-96 0,-1 3 0 0,-2 3-16 15,-2 6 0-15,-3-2-240 0,-1 4 176 0,0 0-176 0,1 0 160 16,0 0-160-16,1-3 0 0,1 1 0 0,1-4 0 15,-2-7 128-15,2-1-128 0,2-5 0 0,0-1 128 16,2-5-128-16,2-4 128 0,-1-5-128 0,4-4 128 31,-1 0-1312-31,10-9-272 0,-9-5-48 0,3-4-13056 0</inkml:trace>
  <inkml:trace contextRef="#ctx0" brushRef="#br0" timeOffset="64975.14">30089 9151 25791 0,'0'0'2304'0,"-4"18"-1856"15,0 6-448-15,3 1 0 0,-3 7 912 0,0-1 96 16,0-5 16-16,-1 6 0 0,-2 1-384 0,-1-2-80 16,0-3-16-16,1-4 0 0,-2-1 48 0,0-4 16 15,0-4 0-15,4-3 0 0,-1 0-16 0,6-12 0 16,0 0 0-16,0 0 0 0,0 0-192 0,0 0-32 16,6-15-16-16,2 0 0 0,1-2-208 0,2-3-144 0,2-3 192 15,-2-5-192-15,3 3 0 0,1-2 0 0,3 4 0 0,1 1 0 16,2 2 0-16,0 2 0 0,1 3 0 15,-2 4 0-15,2 4 128 0,-3 5 0 0,-1 3 16 0,-2 4 0 16,1 8 0-16,-6 2 0 0,1 4 0 0,-4 3 0 16,-2 3-144-16,-4 3 0 0,-4 6 0 0,-2 2 0 15,0 1 0-15,-4 0-144 0,-1-3 144 0,1-2-208 32,0-7-256-32,2-3-48 0,-2-6-16 0,3 0 0 15,2-5-1328-15,3-11-272 0,0 0-48 0</inkml:trace>
  <inkml:trace contextRef="#ctx0" brushRef="#br0" timeOffset="65231.82">30551 9249 25791 0,'0'0'2304'0,"-3"8"-1856"16,0 3-448-16,1 3 0 0,0 4 1056 0,2 2 112 16,-1 3 32-16,-2 5 0 0,0-1-560 0,-1 4-128 15,-2 3 0-15,-2-3-16 0,-1 0-224 0,0-2-32 16,0 0-16-16,2-2 0 0,-4 0-224 0,5-3 0 16,1-3 128-16,-1 0-128 15,-1-7-1600-15,2 0-384 0,-1-5-64 0</inkml:trace>
  <inkml:trace contextRef="#ctx0" brushRef="#br0" timeOffset="65610.35">31137 8822 24879 0,'0'0'2208'0,"-2"-9"-1760"0,2-1-448 0,-3 0 0 0,3 10 1088 0,-2-8 144 15,2 8 32-15,-5-5 0 0,-3 0-592 0,-2 5-112 16,-1 1-32-16,-3 5 0 0,-7 2-176 0,0 5-32 15,-6 5-16-15,-4 4 0 0,-4 8-304 0,0 4 0 16,1 3 0-16,2 4 0 0,2 7 0 0,3 1 0 16,3 2 0-16,4 0 0 0,2-3 0 0,4 1 0 15,2-2-128-15,2-1 128 0,1-7-336 0,3-1-32 16,1-5 0-16,2-1 0 16,1-9-272-16,-1-2-64 0,2 0-16 0,1-6 0 15,1-1-368-15,2-4-80 0,-3-10-16 0,0 0-10208 0</inkml:trace>
  <inkml:trace contextRef="#ctx0" brushRef="#br0" timeOffset="65770.52">30529 9501 25791 0,'0'0'2304'0,"0"0"-1856"0,8-5-448 0,5-1 0 16,1 3 1152-16,5-1 144 0,3-5 32 0,5 0 0 15,4-5-784-15,5 1-160 0,1 1-16 0,2-4-16 16,1 1-192-16,0 2-32 0,2 3-128 0,-5-2 192 31,-6 0-1104-31,-6 3-240 0,-2-1-32 0</inkml:trace>
  <inkml:trace contextRef="#ctx0" brushRef="#br0" timeOffset="65974.83">31118 9290 11055 0,'0'0'976'0,"-6"12"-784"16,-2-1-192-16,3 4 0 0,0 3 5648 0,0 3 1088 16,0 6 224-16,-1 2 32 0,-1-1-5488 0,2 0-1104 15,-1-5-208-15,1 1-64 0,1-2-128 0,3-5 160 16,-1-1-160-16,4-2 160 16,-1-2-736-16,2-3-128 0,-3-9-48 0,0 0-9760 15,0 0-1968-15</inkml:trace>
  <inkml:trace contextRef="#ctx0" brushRef="#br0" timeOffset="66269.59">31538 9249 28559 0,'0'0'2544'0,"0"0"-2032"0,10-5-512 0,-10 5 0 16,10-3 0-16,-10 3-336 0,0 0 48 0,0 0 16 16,0 0 656-16,-2 12 144 0,-5 2 32 0,-4-2 0 15,-4 0 96-15,-4 1 32 0,-4-1 0 0,-1 1 0 16,-2 4-240-16,2-1-32 0,2-1-16 0,2 2 0 0,2 1-224 0,7-1-48 16,-1-1-128-16,5-5 192 0,2 2-192 15,3 0 0-15,4-5 0 0,3 0 0 0,-5-8 0 0,11 4-160 16,3-2 160-16,1-2-192 15,3-1-1456-15,3-1-288 0,0-5-64 0,3-4-16 0</inkml:trace>
  <inkml:trace contextRef="#ctx0" brushRef="#br0" timeOffset="66874.44">31901 9262 30399 0,'-6'6'2704'0,"-5"2"-2160"0,0 3-544 0,0 4 0 16,-3 1 752-16,3 3 32 0,-5 1 16 0,2 3 0 15,0 2-656-15,3-3-144 0,2-2 0 0,3-2 0 16,1-3 0-16,3-6 0 0,2-9 0 0,0 0 0 15,8 8 0-15,1-4 0 0,5-4-208 0,0-3 64 16,2-7 144-16,0 1-128 0,0-5 128 0,3-1-128 16,0-2 128-16,2 1 0 0,-1-2 128 0,-1 1-128 15,-1 2 144-15,-3 4-144 0,-4-2 192 0,0 5-192 16,-2-1 496-16,-1 4-16 0,0 2 0 0,-8 3 0 16,0 0-160-16,0 0-48 0,9-3 0 0,-9 3 0 0,0 0-272 15,0 0 0-15,9 6 0 0,-9-6 0 0,6 9 0 0,-6-9-144 16,10 8 16-16,1-6 0 15,0 0-240-15,0-4-32 0,1 0-16 0,1-6 0 16,1-1 96-16,1-2 0 0,1-4 16 0,-5 6 0 16,1-6 48-16,2-2 16 0,3-2 0 0,-1-1 0 0,2-2 240 0,0-2 0 15,0 1 0-15,15-16 160 0,-7 3 336 0,-3-1 64 16,-1-4 16-16,-3-2 0 0,-1 0-64 0,-2-8 0 16,0-5 0-16,-1 2 0 0,0 0-32 0,2 5-16 15,0 8 0-15,-1 2 0 0,-2 4-240 0,-3 3-48 16,-2 2-16-16,-1 7 0 0,-2 5-160 0,-2 4 128 0,-4 4-128 15,0 10 128-15,0 0-128 0,0 0 0 0,0 0 0 0,-12 8 0 16,0 2 0-16,-4 8 0 16,0 7 0-16,-2-1-176 0,-2 3 176 0,-1 2-208 0,1 7 80 15,-2 8 128-15,-1 8-160 0,2 6 160 0,-1-1 0 0,3 1-144 16,1 0 144-16,4-9 0 0,3-4 0 0,2-7 0 31,3-4-496-31,-1 0-16 0,4-4 0 0,1-4 0 16,1-2-1696-16,1-3-352 0,0-3-64 0</inkml:trace>
  <inkml:trace contextRef="#ctx0" brushRef="#br0" timeOffset="67039.67">32168 9047 34095 0,'0'0'3024'0,"7"1"-2416"0,3-1-480 0,4 1-128 0,2 1 1264 0,3 0 224 15,4-1 48-15,3 1 16 0,0-2-1296 0,24-2-256 16,-7 0 0-16</inkml:trace>
  <inkml:trace contextRef="#ctx0" brushRef="#br0" timeOffset="67224.38">30578 8889 43311 0,'-35'4'1920'0,"13"1"384"16,0 7-1840-16,5-5-464 0,4 5 0 0,5 0 0 0,4 2 272 0,1-1-32 0,1-2-16 0,2-11-13200 16,0 0-2640-16</inkml:trace>
  <inkml:trace contextRef="#ctx0" brushRef="#br0" timeOffset="79015.07">32571 6856 14735 0,'0'0'1312'0,"0"0"-1056"0,0 0-256 0,0 0 0 0,12 3 3296 0,-5 1 608 16,-7-4 112-16,0 0 16 0,0 0-2560 0,0 0-512 15,0 0-96-15,0 0-32 0,0 0-64 0,0 0 0 16,0 0-16-16,0 0 0 0,0 0-240 0,0 0-32 15,-11-4-16-15,-2 1 0 0,-3-1-320 0,-3-3-144 16,-3 2 128-16,-1 1-128 0,-1 1 192 0,-4 0-64 16,-4-2 0-16,13 4 0 0,-5 1 144 0,-4 0 32 15,-4 0 0-15,-6-5 0 0,-1 5 80 0,-6 1 0 16,-6-1 16-16,-50 2 0 0,10 1-128 0,8 0-16 16,2 0-16-16,1 1 0 0,3-3 0 0,-3 3 0 15,-2 1 0-15,0 3 0 0,0-2-96 0,4 2-16 0,-1-3 0 0,-4 1 0 16,-7 5-128-16,39-9 0 0,-6 2 0 0,-12 0 0 15,-7 3 0-15,-4-3 0 0,-7 3 0 0,-1-1 0 16,-3-1 0-16,-82 9 0 0,27-4 0 0,20 0 0 16,17-3 0-16,12 4 0 0,11 3 0 0,0-2 0 15,-5-2 0-15,6 1 0 0,6 1 128 0,6 0-128 16,3 1 0-16,5-3 0 0,3 4 0 0,-3 3 128 16,-1-3 0-16,0-2 0 0,3 1 0 0,6 0 0 15,2-4 0-15,6 1-128 0,1-3 192 0,3 2-64 16,-1-4-128-16,-1 2 0 0,-1-1 144 0,1-3-144 15,2-1 0-15,4 1 128 0,-1-1-128 0,5 2 0 16,2-3 0-16,5 1 0 0,2-2 0 0,4 0 0 16,2-2 0-16,4-1 0 0,4-1 0 0,3-1 0 15,1 1 0-15,1-2 144 0,3 0-144 0,-1 1 160 16,2-2-160-16,5 7 160 0,0 0-160 0,0 0 160 0,-5-7-160 0,5 7 0 16,0 0 0-16,0 0 0 0,0 0 0 0,0 0 0 15,0 0 0-15,0 0 0 0,0 0 0 0,0 0 128 16,-8 8-128-16,3 5 0 0,1 2 0 0,-1 4 128 15,4 4-128-15,-1 5 0 0,-1 2 0 0,3 5 0 16,1 2 0-16,-1 1 0 0,-1 1 0 0,0 3 0 16,-2 3 0-16,3-1 0 0,1 3 0 0,1 5 0 15,-1 0 128-15,0 3-128 0,1 1 0 0,-1 2 0 16,0 0 144-16,-1 3-144 0,0 1 144 0,-1 0-144 16,1-2 192-16,-1 5-192 0,-2 1 192 0,0 1-192 15,-2 2 192-15,-1-1-192 0,-2 2 176 0,0 3-176 0,-3 0 160 16,0 4-160-16,-1 2 128 0,1-3-128 15,1 1 0-15,-3 1 144 0,2-2-144 0,1-1 0 0,-2 0 144 0,2-2-144 16,1-2 144-16,4-1-144 0,0-3 192 0,1 2-192 16,-1-6 176-16,1 1-176 0,7-3 160 0,-2 1-160 15,1-5 192-15,4 0-48 0,0-1-16 0,3-3 0 16,0-5-128-16,3-1 0 0,2-4 0 0,0 0-176 16,2 1 176-16,-2-6 0 0,1 0 0 0,-1-3 0 15,-3-2 0-15,1 2 0 0,-3-5 0 0,-2-1-128 16,-2 2 128-16,-1-4 0 0,0-1 0 0,-1-3-128 15,-1 3 128-15,1-2 0 0,-1-3 0 0,3-2 0 16,-2-1 0-16,3-1 0 0,2-3 0 0,2 0-128 16,1-5 128-16,7 1-192 0,4-6 192 0,4-1-192 15,4 1 192-15,5-1-128 0,9-6 128 0,5 1-128 0,6 0 128 0,3 0 0 16,3-1 0-16,0 1 0 0,3-2 0 0,4-4 0 16,7 1 0-16,7-2 0 15,3 0 0-15,-1-4 0 0,-5 2 0 0,3-2-128 0,3-3 128 0,3-1 0 16,4 1 0-16,-6-1-128 0,-3 1 128 0,-2 2-192 15,2-3 192-15,2 3-192 0,4 1 192 0,-5-1 0 16,-3 2-144-16,-1 1 144 0,-1 3 0 0,5 1 0 16,1 2 0-16,-2 0 0 0,-4 1-128 0,1 3 128 15,-3 0 0-15,6 2 0 0,4 1 0 0,1 2 0 16,-5 3 0-16,-1-4 0 0,0 4 0 0,3 0 0 16,3-1 0-16,-1 2 0 0,-5-1 0 0,-1-1 0 15,-5 3 0-15,-1-4 0 0,-1 0-192 0,-3 2 192 16,-2-4-192-16,-4 4 192 15,-7 0-128-15,-3-2 128 0,-6 2 0 0,-22-2 0 0,4 0 0 0,0-1 0 0,2 2 0 0,2 3 0 16,-1-3 0-16,0 3 0 0,-2-1 144 0,22 7-144 16,-11-1 0-16,-11-4 0 0,-6 0 0 0,-3 3 128 15,-4-1-128-15,-1 0 0 0,-2 2 0 0,0-1 0 16,-1-3 0-16,0 3 0 0,-1-3 0 0,3 2 128 16,-3 0-128-16,-2-2 0 0,1 1 0 0,-9-8 0 15,2 2 0-15,-1 1 0 0,-5-6 0 0,0 0 128 16,0 0-128-16,0 0 0 0,0 0 128 0,0 0-128 15,0 0 0-15,0 0 0 0,0 0 0 0,9-7 0 16,-2 0 0-16,-2-4 0 0,-1-1 0 0,-1-5-128 16,0-3 128-16,-1-7 0 0,1-2 0 0,0-3-128 15,-2-7 128-15,-1-3 0 0,0-1 0 0,0-3 0 16,0 3 144-16,0-4-144 0,-1-2 192 0,1 0-192 16,0-5 192-16,0-4-192 0,1-4 192 0,1-5-192 0,1 4 256 0,2-3-64 15,3-3-16-15,1-5 0 0,-1-4-48 0,3-8-128 16,1-5 192-16,2 1-64 0,3 1-128 0,-2-9 160 15,2-8-160-15,-2 0 160 0,-1 0-32 0,-1-1-128 16,-3-1 192-16,-3 2-64 0,0-1-128 0,-4 4 0 16,-1 0 144-16,-5-1-144 0,-2-4 128 0,-1 6-128 15,-4 7 160-15,-3 0-160 0,-4-1 128 0,0 2-128 16,-2 1 0-16,1 4 144 0,0 6-144 0,4 5 0 16,3-5 0-16,4 4 0 0,-2-3-240 0,5 10 80 15,3 11 16-15,1 4 0 0,0 3-64 0,1 4-16 16,1 4 0-16,-4 8 0 15,0 2-640-15,-3 6-128 0,-4 3-32 0</inkml:trace>
  <inkml:trace contextRef="#ctx0" brushRef="#br0" timeOffset="81566.14">31464 524 2751 0,'20'-6'256'16,"5"2"-256"-16,5 0 0 0,1 2 0 0,0-2 4288 0,-1 0 800 15,-2 0 160-15,-3 1 48 0,-2-1-4112 0,-14 1-816 16,2-2-176-16,-1 0-16 0,1 0 464 0,-2-3 80 0,-1 2 32 0,1 1 0 16,-1-3 176-16,7-2 32 0,-5 0 16 0,1 4 0 15,-1-2-272-15,0 3-64 0,-3 1-16 0,-7 4 0 16,11-2-160-16,-11 2-16 0,0 0-16 0,9-2 0 16,-9 2-112-16,0 0 0 0,0 0-16 0,0 0 0 15,0 0-48-15,0 0 0 0,0 0 0 0,-4 7 0 16,-4 1-16-16,-5-1-16 0,-4-2 0 0,-4 5 0 15,-5-1-80-15,10-1-16 0,-7-2 0 0,-3 3 0 16,-5-2 32-16,-4 4 0 0,-7-2 0 0,-2 2 0 16,-3-2 96-16,-43 9 32 0,10-3 0 0,8 1 0 15,2-2 32-15,-1-1 16 0,-6 2 0 0,-3 1 0 16,-1 0-96-16,-2 2-32 0,1-1 0 0,-6 0 0 16,-5 1-208-16,-3-1 0 0,-5-6 128 0,1 3-128 15,-3 1 0-15,-4-2 128 0,-9 0-128 0,2-1 0 16,1 2 0-16,-4 2 128 0,-7-4-128 0,4 0 0 0,4 2 0 0,-1 1 128 15,-1-1-128-15,4-1 0 0,3-1 256 0,7 2-64 16,7-2 0-16,-1-3 0 0,-2 1-64 0,3-2 0 16,7 0-128-16,3-2 192 0,5-5-192 0,-3-1 144 15,-6 0-144-15,4 1 128 0,2 0-128 0,2-1 0 16,2 0 0-16,-2 2 0 0,-2-2 0 0,3 1 0 16,4-1 0-16,4 1 0 0,5-1 0 0,4 1 0 15,2-1 0-15,2 0 0 0,0 0 0 0,5 0 0 16,5 0 0-16,5 0 0 0,3-1 0 0,10 0 0 15,3 1 0-15,5-1 128 0,4 2-128 0,3-1 0 16,4 0 0-16,0-1 0 0,3-1 0 0,0 1 0 16,0 1 128-16,2 0-128 0,0 0 0 0,0 0 0 0,-1-1 0 0,-1 3 0 15,-3 2 0-15,-2 4 0 0,2-2 0 0,1 6 0 16,-1-1-144-16,-3 0 144 0,-1 5 0 0,0-1 0 16,4 2 0-16,0 0 0 0,3 2 0 0,2 0 0 15,0-1 0-15,4 3 0 0,0 0 0 0,1 3 0 16,2 2 0-16,-1-1 0 0,-1 4 0 0,3 2 0 15,1 4 0-15,-1 4 0 0,-2 1 0 0,3 9 0 16,0 3 0-16,0 2 0 0,-2 5 0 0,0-2 0 16,0 2 0-16,-2 2 0 0,-2 0 0 0,-2 5 0 15,-1-4 0-15,0 4 0 0,-1 1 0 0,0 2 0 16,-1-3 0-16,-1 3 0 0,-1 2 0 0,2 1 0 16,-1 5 0-16,1-5 0 0,-2-3 0 0,3 2 0 15,1 0 0-15,2 3 0 0,-2-4 0 0,4 1 0 0,-3 3 0 16,2-6 0-16,1 1 0 0,1-2 0 0,0 2 0 0,1-2 0 15,1-4 0-15,1 1 0 16,-3 0 160-16,0 2-160 0,-1 0 160 0,-1-2-160 0,-2 1 128 0,0-4-128 16,1 2 0-16,-1-2 144 0,-2 1 16 0,2-1 0 15,-2 2 0-15,2-4 0 0,1 0-32 0,-1-3-128 16,1-3 192-16,-1 1-64 0,4-1-128 0,0-1 0 16,0-2 0-16,1-1 0 0,-1-2 0 0,-2 0 0 15,0 3 0-15,0-7 0 0,-2 2 0 0,0-2 0 16,-3 5 0-16,2-2 0 0,-1 2 0 0,-4 3 0 15,3 0 0-15,-1-2 0 0,1 0 0 0,-2-2 0 16,1 2 0-16,3-6 0 0,-1-1 0 0,3-1 0 16,1-3 128-16,2-1-128 0,0-4 0 0,3-4 0 15,3-2 0-15,0-2 0 0,0 0 0 0,2-4 0 0,-1-2 0 0,2-1 0 16,0 1 0-16,-1 0 0 0,-1-1 0 0,1 0 0 16,-1-3 0-16,1 0 0 0,-1 1 0 0,1-4 0 15,0 1 0-15,-4 0 0 0,0-4 0 0,0-9 0 16,3 11 0-16,-3-11 0 0,6 8 0 0,-6-8 0 15,9 9 0-15,2-7 0 0,2-1 0 0,2-1 0 16,3-1 0-16,2 0 0 0,2-4 0 0,3-4 0 16,5 0-128-16,1-4 128 0,2-1 0 0,6 0 0 15,5-1 0-15,4 2 0 0,6-2 0 0,0 1 0 16,5-2 0-16,-2 0 0 0,-2 2 0 0,-1-1 0 16,2 0-144-16,0 1 144 0,3 2 0 0,0 4 0 15,3-5 0-15,-1 4 0 0,-2-3 0 0,0 4 0 16,-5-4 0-16,5 2 0 0,-2 0 0 0,5-3 0 0,4-1 0 15,2 1-128-15,0 1 128 0,0-4 0 0,-2 2 0 0,3 2 0 16,0-4 0-16,5 0 0 16,5-1 0-16,0 1 0 0,-5 2 0 0,-1-1 0 0,1-3 0 15,1 1 0-15,1 3 0 0,1 0 0 0,0-1 0 0,-1 0 0 16,-6 1 0-16,1 2 0 0,-1 0 0 0,5 2 0 16,3 1 0-16,-2-4 0 0,-2 3 0 0,0-3 0 15,-3 4 0-15,0 3 0 0,4 2 0 0,1-1 0 16,2-1 0-16,-7 1 144 0,-6 1-144 0,-2-3 0 15,2 2 0-15,0 3-176 0,2-2 176 0,2 1 0 16,1 1 128-16,-5-1-128 0,-7-1 0 0,1 2 0 16,2 1 0-16,-2-1 0 0,5 0 0 0,0 1 0 15,0-2 0-15,0 3 128 0,-6 0-128 0,3 0 0 16,-2 0-128-16,-1-1 128 0,1-1 0 0,-1 2 0 0,1 3 0 0,-2 0 0 16,-1-2 0-16,-7 1 0 0,-3 1 0 0,-3-2 0 15,2 0 0-15,-3 2 0 0,-1 1 0 0,-1 1 0 16,0-1 0-16,-1 2 0 0,0 2 0 0,2-3 0 15,-1 0 0-15,-2 1 0 0,-1-2 0 0,-3 0 0 16,-1 0 0-16,0 1 0 0,3-1 0 0,-3-2 0 16,1 2 0-16,0 0 0 0,1 0 0 0,0-1 0 15,2 0 0-15,0 2 0 0,-2-1 0 0,0 1 0 16,-2-3 0-16,-1 0 0 16,-3 0 0-16,0 1 0 0,-5-2 0 0,3 2 0 0,-4 0 0 0,1 0 0 15,-4-2 0-15,-8 0 0 0,0-1 0 0,1 0 0 16,1 0 0-16,-2 0 0 0,0 0 0 0,1 2 0 0,-2-2 0 0,10 1 0 15,-7 0 0-15,-3 1 0 16,-1-1 0-16,-10-1 0 0,12 0 0 0,-12 0 0 0,10 0 0 0,-10 0 128 16,10 0-128-16,-1-1 0 0,0-2 0 0,-9 3 0 15,9-4 0-15,-2-2 128 0,0 0-128 0,0 0 0 16,0-4 0-16,-1 1 0 0,-1-2 0 0,0-3 0 16,0-3 0-16,2 0 0 0,0-4 0 0,0 1 0 15,-6-2 0-15,4-1 128 0,3-6-128 0,-2 0 144 16,-2-3-144-16,2-5 160 0,2-5-16 0,1 0 0 15,-2-3 0-15,2-1 0 0,1-5 0 0,2-2 0 16,-1-3 0-16,2-5 0 0,0-2-144 0,1-1 160 16,1 0-160-16,0 1 160 0,-1 3-160 0,0-2 128 15,0 1-128-15,0-4 128 0,-1-5 64 0,-2 0 0 0,0 3 0 0,-6 30 0 16,1-5 0-16,-1-3 0 0,0-6 0 16,0-6 0-16,-1-8-192 0,0 2 128 0,0-2-128 0,2-58 128 15,-2 21-128-15,0 9 0 0,-2 3 0 0,1 4 0 16,-2 4 0-16,-1 3 0 0,0 7 0 0,-1 2 0 15,-1 4 0-15,1-4 0 0,0-4 0 0,-2 3 0 16,0 1 0-16,-1 3 128 0,0 3-128 0,1 29 128 16,0-7-128-16,-1-7 0 0,-3-6 144 0,2-4-144 15,0 1 0-15,0-5 0 0,1 1 0 0,-3-60 0 16,0 14 0-16,4 10 0 0,0 12 0 0,2 6 0 16,-2 8 0-16,1 4 0 0,-3-1 0 0,-2 4 0 15,-3-2 0-15,0 7 0 0,-4 2 0 0,0 9 0 16,-1 5 0-16,1 3 0 0,-4 3 0 0,0 1 0 15,-1 0 0-15,0 3 0 0,-1 1 0 0,-1 5 0 0,1 3 0 16,1 2-192-16,2 0 64 0,2 4 0 16,0 1-256-16,5 3-64 0,-1 3 0 15,3 1 0-15,-1 5-1968 0,9 6-400 0,-9-3-64 0</inkml:trace>
  <inkml:trace contextRef="#ctx0" brushRef="#br0" timeOffset="104933.07">628 13123 12319 0,'0'0'544'0,"-10"0"112"0,1 0-528 0,0 1-128 16,9-1 0-16,-9 2 0 0,9-2 1056 0,-9 0 176 15,9 0 48-15,0 0 0 0,-9-2-512 0,9 2-80 16,0 0-32-16,0 0 0 0,0 0 0 0,0 0 0 16,-6-5 0-16,6 5 0 0,0 0-208 0,0 0-64 15,0 0 0-15,0 0 0 0,0 0-128 0,0 0-48 0,0 0 0 0,0 0 0 16,8-7-16-16,3-3 0 16,3 2 0-16,1-2 0 0,6 2 448 0,-9 2 96 15,6-6 16-15,5 0 0 0,4 0 64 0,3-2 16 0,4-2 0 0,6 0 0 16,3 0-432-16,40-15-80 0,-13 9 0 0,-7 0-16 15,-4 3-144-15,-7 0-32 0,-5 4 0 0,-3-1 0 16,-3 2-128-16,-4 5 192 0,-2 2-192 0,-4-1 192 16,-6-1-192-16,-4 4 0 0,-5 3 144 0,-4 0-144 15,-12 2 0-15,0 0 144 0,0 0-144 0,0 0 0 16,-5 9 224-16,-9 1-64 0,-5 3-16 0,-7 0 0 16,-4 1-16-16,-6 0-128 0,-2 0 192 0,-3-4-64 15,-1 0-128-15,2 3 128 0,-2-4-128 0,-3 3 128 16,-2 1-128-16,-1-1 0 0,-2 0 0 0,-1 1 128 15,1-5-128-15,1 2 0 0,2-3 144 0,23-1-144 16,-3 1 128-16,2-2-128 0,1 2 160 0,1 0-160 16,3-3 128-16,3 1-128 0,4-2 0 0,-7 2 0 0,6-4 128 0,14-1-128 15,0 0 0-15,0 0 0 0,0 0 224 0,18-11-48 16,7 0-16-16,-4 3 0 0,1-1-160 0,9-4 0 16,2-2 0-16,4-1 128 0,7 5-128 0,3 0 0 15,4-2 0-15,43-11 128 0,-11 1-128 0,-11 2 0 16,-8 7 0-16,-3 0 0 0,-5 2 0 0,-7 3 0 15,-7 1 128-15,-6 4-128 0,-8 2 0 0,-5-1 0 16,-8-2 0-16,-3 4 128 0,-12 1-128 0,0 0 0 16,0 0 144-16,0 0-144 0,-12 8 176 0,-4-3-48 15,-5 5 0-15,-7-2 0 0,-7 0 64 0,-6-1 0 16,-2 0 0-16,-3 4 0 0,-1-4-48 0,1 3 0 16,4-2 0-16,2 2 0 0,0-2-144 0,6-1 0 0,1-3 0 0,4 1 128 15,3 0-128-15,6-2 0 0,1-1 0 0,5 0 0 16,4-1 0-16,10-1 0 0,0 0 0 0,0 0 0 15,0 0 0-15,12 3 0 0,5-3 0 0,4-2 0 16,9 0-176-16,8-1 176 0,8-3-128 0,2-2 128 16,1 1 0-16,6-4 0 0,5 4 0 0,1-3 0 15,1-1 0-15,0 3 0 0,1-4 0 0,-5 6 0 16,-4-4 0-16,-6 5 0 0,-6 2 0 0,-7-1 0 16,-7 2 0-16,-7-1 0 0,-7 2 128 0,-14 1-128 15,0 0 0-15,0 0 0 0,0 0 0 0,-10 5 128 16,-7 0-128-16,-6-1 128 0,-6 1-128 0,-4 2 128 15,-5-1-128-15,-4 1 0 0,-7 0 128 0,0-4-128 16,-1 1 0-16,1 1 0 0,0-1 0 0,2 0 128 16,0 1-128-16,4 1 0 0,0-2 0 0,5 1 0 0,5 2 0 15,2-2 0-15,6 0 0 0,4-1 0 0,5-1 0 0,5-1 0 16,11-2 0-16,0 0 0 0,0 0 0 0,0 0 0 16,16-4 0-16,6 1-128 0,3 1 128 0,8-2-160 15,4-1 160-15,5-2-160 0,2 1 160 0,5 2 0 16,2-1 0-16,-3 3-128 0,-2-1 128 0,-2 1 0 15,-2 0 0-15,-4 1-128 0,-5 0 128 0,-6 1 0 16,-7 0 0-16,-6 2 0 0,-14-2 0 0,0 0 0 16,-1 8 0-16,-9 2 128 0,-8 2-128 0,-10-2 144 15,-10 4-144-15,-5 1 160 0,-7-4-160 0,-3 1 128 16,-3-2-128-16,-1 0 128 0,1 3-128 0,1 0 128 0,3-6-128 16,1 3 128-16,0-2-128 0,3 0 192 15,2-3-192-15,7-3 192 0,3 0-192 0,4-1 0 0,6 1 0 0,5 0 0 16,5-5 0-16,6 3 128 0,10 0-128 15,0 0 0-15,0 0 176 0,10-1-48 0,5 0-128 0,8-2 192 16,6 0 0-16,4-2 0 0,4 0 0 0,5-1 0 16,3-4-64-16,-1 3-128 0,1-3 176 0,-1 4-176 15,1-3 128-15,-4 3-128 0,-2 1 0 0,-6 1 0 16,-5 0 0-16,-6 1 0 0,-5 0 0 0,-6 1 0 16,-11 2 0-16,0 0 128 0,0 0-128 0,0 0 0 15,-10 0 304-15,-4 2-48 0,-5 0-16 0,-5 1 0 16,-4-1-96-16,-4 3-16 0,-3-1 0 0,0 1 0 15,2 0-128-15,-2-1 0 0,-1-4 144 0,4 3-144 16,2-1 0-16,1 1-192 0,3-5 32 0,2 0 0 16,1 1-1376-16,4-2-288 0,3-1-48 0</inkml:trace>
  <inkml:trace contextRef="#ctx0" brushRef="#br0" timeOffset="106801.06">4230 12808 14735 0,'-29'-6'640'0,"13"1"160"0,-2-1-640 0,2 4-160 0,3-2 0 0,1-1 0 16,1 0 1664-16,4 2 320 0,7 3 48 0,0 0 16 15,-6-3-1152-15,6 3-208 0,0 0-48 0,4-9-16 16,2 1-336-16,6-1-64 0,2 2-16 0,11-2 0 0,5 0 192 0,7-4 48 16,3-1 0-16,11 0 0 0,8-1 64 0,9 0 32 15,7 3 0-15,3-1 0 0,5-4-224 0,4 0-64 16,-2 1 0-16,1 3 0 0,2 6-80 0,-2-3-32 15,-1-2 0-15,-2 3 0 0,-3 0 16 0,-1 2 0 16,-3 4 0-16,-1-4 0 0,-5 0 48 0,-5 0 16 16,-1 0 0-16,-7 0 0 0,-4-3 112 0,-5 3 32 15,-3-2 0-15,-3 2 0 0,-4 5-32 0,-4-3 0 16,-2-4 0-16,-4 5 0 0,-3 0-336 0,-3 2 0 16,-5-2 0-16,-5 1 0 0,-2 2 0 0,-10 1 0 15,0 0 0-15,0 0 128 0,0 0-128 0,-17 4 0 16,-6 3 0-16,-9-2 0 0,-7 2 0 0,-7 2 0 0,-5-2 0 0,-6 4 0 15,-7 4 0-15,-9-4 0 16,-9 1 0-16,0-2 0 0,-2-4 0 0,0 6 0 0,-1-1 128 0,-2 2-128 16,-3-6 0-16,1 2 0 0,2-2 0 0,4 4 0 15,3 3 0-15,2-2 0 0,3-2 0 0,3-3 0 16,5 5 0-16,8-5 0 0,8 2 0 0,5-4 128 16,7-1-128-16,7 1 0 0,5-1 128 0,8-3-128 15,8-3 0-15,3-1 0 0,8 3 0 0,0 0 0 16,10-10 144-16,9 1 64 0,8-4 16 0,11-2 0 15,10 1-224-15,15 4 0 0,10-4 0 0,11-2 0 16,10-2 0-16,7 3 128 0,6 3-128 0,2 1 0 16,0-5 0-16,1 2 0 0,-5 2 128 0,1 2-128 15,-3 1 0-15,-7 0 0 0,-8-5 0 0,-8 6 0 0,-9 0 0 16,-7 3 128-16,-8 2-128 0,-9-1 0 16,-11 0 0-16,-8 3 176 0,-6 2-176 0,-11-1 160 0,-11 0-32 0,0 0 0 15,-16 4 0-15,-13 2 0 0,-14 0 112 0,-13 6 16 16,-12 4 0-16,-11 5 0 0,-12 5-256 0,-7 1 176 15,-5-4-176-15,-1 4 160 0,0-2-160 0,-1 2 0 16,2-4 0-16,8-3 0 0,6-3 0 0,8-1 0 16,10-1 128-16,4-2-128 0,8-3 0 0,9 2 0 15,8-5 0-15,7-2 128 0,4 0-128 0,7-1 0 16,6-2 144-16,7-1-144 0,11-1 272 0,0 0-16 16,0 0 0-16,12-10 0 0,9 0 80 0,8-1 16 15,8 0 0-15,12-3 0 0,6 1-208 0,9-1-144 16,4 0 192-16,5 0-192 0,4 3 128 0,3 2-128 0,3-4 0 0,1 1 0 15,-2 0 0-15,-1 1 0 0,-5 4 0 0,-4-2 0 16,-6 2 0-16,-7-2 0 0,-10 4 0 0,-8 3 0 16,-10 0 128-16,-10-1-128 0,-6 1 0 0,-15 2 0 15,0 0 128-15,-8 6-128 0,-11-2 0 0,-13 2 0 16,-11 5 0-16,-11-3 0 0,-11 1 128 0,-3 3-128 16,-9-6 0-16,-3 3 0 0,-5 4 128 0,-1-1-128 15,-3-4 0-15,0 2 0 0,1-2 128 0,5 2-128 16,6-2 0-16,6 3 0 0,3-2 0 0,9 0 0 15,4 4 176-15,8-6-176 0,7 3 160 0,10-4-160 16,6-3 0-16,7 1 0 0,7-1 0 0,10-3-160 16,0 0 160-16,0 0 0 0,19-2 0 0,12-3 0 15,9-1 0-15,14-4 0 0,9 1 0 0,16-5 0 16,11 2 0-16,10 5 0 0,10-1 0 0,8-1 0 16,8-2 0-16,4 3 0 0,-3 4 0 0,1-3 0 0,-1-3 0 0,-7 2 0 15,-7 7 0-15,-11-1 0 0,-11 0 0 0,-14 1 0 16,-16-2 0-16,-12 1 128 0,-15-2-128 0,-13 1 128 15,-11 1-128-15,-10 2 128 0,-18-4 16 0,-17 0 16 16,-18 0 0-16,-16 0 0 0,-17-1-160 0,-14 2 192 16,-14-3-192-16,-11 5 192 0,-8 5-192 0,-7 1 0 15,-4 0 0-15,4 4 128 0,3-4-128 0,6 8 0 16,4 1 0-16,11 2 0 0,7 0 0 0,14 1 0 16,7 2 0-16,15-1 0 0,14-1 0 0,10-3 0 15,11-3 0-15,13-3 0 0,7-3 0 0,18-5 0 16,0 0 0-16,14 5 0 0,9-8 0 0,16-2 0 15,12-2 0-15,14-6-176 0,13-1 176 0,12 0 0 16,9 0 0-16,9-1 0 0,3 0 0 0,4 2 0 0,-2 0 0 0,-5 0 0 16,-5 1 0-16,-7 2 0 0,-6-2 0 0,-9 3 0 15,-7 2 0-15,-12 3 0 0,-11 0 0 16,-11 0 0-16,-15 0 0 0,-10 3 0 0,-15 1 0 0,0 0 0 16,-16 1 0-16,-16 3 128 0,-18 5-128 0,-11-1 128 15,-14 2-128-15,-9-1 0 0,-7 1 0 0,-6 3 128 16,-4-2-128-16,-2 2 0 0,0 2 0 0,2-1 128 15,3-3-128-15,8 3 0 0,6 2 0 0,9-2 0 16,7 0 0-16,7 0 0 0,7-2 0 0,11-4 0 31,9 0-1168-31,7-2-256 0,8-1-48 0</inkml:trace>
  <inkml:trace contextRef="#ctx0" brushRef="#br0" timeOffset="151865.88">8196 1820 1839 0,'0'-11'160'0,"-1"0"-160"0,-2 2 0 0,0-1 0 15,-2 4 2576-15,-2-3 496 0,1 4 80 0,-2-1 32 16,1 1-1504-16,7 5-288 0,-9-2-64 0,9 2-16 15,-11-1-208-15,11 1-32 0,-8 2-16 0,8-2 0 16,0 0-480-16,0 0-112 0,0 0-16 0,0 0 0 16,0 0-128-16,0 0-16 0,8 8-16 0,5-3 0 15,4-3 192-15,3 1 32 0,4-1 16 0,5 2 0 16,6-2-160-16,3-4-48 0,5-2 0 0,0 1 0 16,2 0-80-16,1 2-32 0,1-3 0 0,2 4 0 15,3 3 112-15,4 0 0 0,5 4 16 0,5 0 0 0,4-3 0 0,0 1 0 16,1 2 0-16,4-1 0 0,5 4-96 0,8-4-32 15,6 0 0-15,3-1 0 0,-4-3-32 0,3 1-16 16,3-1 0-16,4 1 0 0,3-4-160 0,-2 2 160 16,-1 1-160-16,5 1 160 0,5-4-160 0,-1 1 160 15,-3 0-160-15,1 3 160 0,4 4-160 0,-1-2 128 16,-1-1-128-16,1 2 128 0,0 0-128 0,3 1 160 16,1-1-160-16,1-2 160 0,3 1-160 0,3 0 128 15,2-2-128-15,1-1 128 0,1-2-128 0,1 4 0 16,3 0 0-16,-1 1 128 0,-2 0-128 0,3 0 192 15,4 3-192-15,1-2 192 0,-1 3-192 0,1 1 0 16,2 2 0-16,1-5 0 0,0 3 0 0,1-3 0 0,6-1 0 16,-6 2 0-16,5-3 0 0,-2-1 128 0,-3-3-128 0,5-1 128 15,4 0-128-15,-3 0 0 0,-6-1 0 16,5 1 0-16,6 1 0 0,-4-1 0 0,-5 0 0 0,2 0 0 16,4 0 0-16,-1-1 0 0,-2-1 0 0,-1 2 0 15,0-2 0-15,-1-1 0 0,1-1 0 0,3-3 0 16,-3-1 0-16,3-1 0 0,6 2 0 0,-2 2 0 15,-6-4 0-15,6 4 0 0,8-4 0 0,1 4 128 16,-4 2-128-16,1-2 0 0,-2-1 0 0,2-1 0 16,1 2 0-16,-7-2 0 0,-4-1 0 0,-1 0 0 15,3 2 128-15,-5 2-128 0,-5-2 0 0,1 1 128 16,1-2-128-16,-3 0 0 0,-6 2 0 0,1 0 128 16,2-6-128-16,-5 4 0 0,-4-1 0 0,0-1 0 0,1-2 0 15,-2 2 0-15,-5 0 0 0,-2 3 128 0,3-7-128 0,-7 1 128 16,-7-2-128-16,-3 3 128 0,0 7-128 0,-6-2 0 15,-5-7 0-15,-5 0 128 0,-7 6-128 16,-3-3 0-16,-3 3 0 0,-3 0 0 0,-3-2 0 0,-5 1 0 16,-9 2 128-16,-7 1-128 0,-4-4 0 0,-5 4 0 15,-3 2 0-15,-4 3 128 0,-2 0-128 0,-10 3 0 16,-3-2 0-16,-3 3 0 0,-2 3 0 0,-3 0 0 16,-2 3-144-16,-3-2 144 0,-1 2 0 0,-3-1-160 15,-2 3 160-15,-6-3-128 0,0 1 128 0,-3-1 0 16,-4 0 0-16,-7 0-128 0,-4 3 128 0,-6 0 0 15,-4-2 0-15,-6 4 0 0,-3 0 0 0,-11 3 0 16,-9-3 0-16,-4-3 0 0,-5 0 128 0,-4-3-128 0,-3 5 128 0,-10-1-128 16,-11-5 128-16,-2 2-128 0,-4-4 128 0,-3 2-128 15,-6 4 128-15,-6-2-128 0,-4 0 128 0,-7-2-128 16,-7 6 0-16,1 0 0 0,1-3 0 0,-6 1 128 16,-8 2-128-16,2-3 0 0,2 2 0 0,-6-2 0 15,-8 0 0-15,-5 2 0 0,-4-4 0 0,-2 3 0 16,1-4 0-16,-10 2 0 0,-5-4 0 0,-3 4 128 15,-6 0-128-15,-4 0 0 0,1 0 0 0,1 0 0 16,2-2 0-16,-4-2 0 0,-3 2 0 0,-3 2 0 16,0-3 0-16,-1 4 0 0,-2 4 0 0,4-6 0 15,0-3 0-15,0-1 0 0,-2-3 0 0,-1-1 128 16,-3 0-128-16,-2-1 0 0,0 1 0 0,-1 2 0 16,1 2 0-16,0-3 0 0,2 3 0 0,3-3 0 15,-1-2 0-15,2 0 0 0,-1 1 0 0,-1 0 128 16,2 0-128-16,6 1 0 0,3 0 0 0,3-1 0 0,5-3 0 0,-1 0 0 15,-1-2 0-15,4 1 128 0,4 7-128 0,7-6 128 16,8-1-128-16,2-1 128 0,1 1-128 0,8-1 0 16,6 4-128-16,7-3 128 0,4-3 0 0,7-2 176 15,3 4-16-15,8 1 0 0,6-4-32 0,9 2 0 16,8 2 0-16,6-2 0 0,5 1-128 0,6 0 0 16,7-4 0-16,8 2 128 0,7 2-288 0,8 0-64 15,6 1-16-15,6-1-10608 16,6-1-2128-16</inkml:trace>
  <inkml:trace contextRef="#ctx0" brushRef="#br0" timeOffset="153700.93">577 15435 26207 0,'0'0'1152'0,"-4"-4"256"0,0-2-1136 0,4 6-272 0,-3-4 0 0,3 4 0 15,0 0 128-15,0 0-128 0,0 0 192 0,-2 14-192 16,0-1 208-16,1 5-64 0,-2 2-16 0,0 3 0 15,0 2 0-15,-1 6-128 0,0 2 192 0,0 1-64 16,-1 2 192-16,0 1 48 0,0 1 0 0,1 3 0 16,-1 4-96-16,1 0-16 0,0-2 0 0,1-6 0 15,-2-3 416-15,1-6 80 0,1-2 16 0,1-7 0 16,-1-4 208-16,1-6 48 0,2-9 16 0,0 0 0 16,0 0-48-16,0 0-16 0,3-10 0 0,1-9 0 15,0-9-112-15,1-8-32 0,1-6 0 0,1-8 0 16,0 2-432-16,1 4-80 0,0 2-32 0,2 1 0 15,3 2-288-15,3 1 128 0,1 1-128 0,2 2 0 0,4 1 0 16,-11 16 0-16,4 0 0 0,1 1 0 0,1 3 0 0,1 1 0 16,0 4 0-16,2-1 0 0,-2 2 0 0,20-3-272 15,-7 6 48-15</inkml:trace>
  <inkml:trace contextRef="#ctx0" brushRef="#br0" timeOffset="154116.79">1163 15742 19343 0,'-9'10'1728'15,"-4"-3"-1392"-15,1 4-336 0,2-5 0 0,1 0 1152 0,1 1 176 0,8-7 16 0,0 0 16 16,0 0-48-16,0 0-16 0,0 0 0 0,0 0 0 16,0 0-144-16,5-12-16 0,4 2-16 0,2 0 0 15,2-5-368-15,6-1-80 0,2 1-16 0,-1-1 0 16,-4-2-192-16,1 4-32 0,0-1-16 0,-5-1 0 16,-2 2-160-16,-5 2-16 0,1-1-16 0,-6 0 0 15,-2 6 288-15,2 7 48 0,-9-9 16 0,-1 6 0 16,0 2-96-16,-3 6-16 0,-1 8 0 0,-2 3 0 15,-2 4-336-15,-1 7-128 0,-3 5 0 0,3 2 144 16,2 2-144-16,0 1 0 0,3-2 0 0,3 0-176 0,0-2 176 16,9-7 0-16,3 0 0 0,4-7 0 0,3-1 0 0,3-3 0 15,3-4 0-15,7-2 0 0,-2-5 0 16,5-3 0-16,4-3 0 0,1-1 0 0,4-6-352 0,3 0 16 16,-2-5 0-16,3-2 0 15,1-2-2656-15,-2-2-528 0</inkml:trace>
  <inkml:trace contextRef="#ctx0" brushRef="#br0" timeOffset="154586.54">1786 15537 28559 0,'0'0'1264'0,"0"0"272"0,-9 2-1232 0,9-2-304 16,0 0 0-16,-4 9 0 0,3 4 1280 0,1 1 208 15,1 1 48-15,0 4 0 0,2 0-976 0,-3 3-192 0,0 0-48 0,0 4 0 16,0-3-48-16,3 0-16 0,-6 4 0 0,2-4 0 15,-1 1-128-15,2-1-128 0,-1-3 144 0,1-5-144 16,-1-5 208-16,1-10-48 0,0 0-16 0,0 0 0 16,0 0 560-16,0 0 96 0,0 0 32 0,8-7 0 15,-2-7 144-15,3-4 48 0,1-6 0 0,1-5 0 16,3-4-608-16,4-3-112 0,-1-2-32 0,1 1 0 16,-1 0-272-16,2 3 0 0,3 2 128 0,1 7-128 15,1 2 0-15,0 8 0 0,-3 2 0 0,-1 3 0 16,0 5 0-16,-1 5 0 0,-3 5 0 0,-2 5-144 15,-3 3 144-15,-2 2 0 0,-3 6-144 0,-2 2 144 16,-4 7 0-16,0-1-176 0,-3 1 176 0,0 6-128 0,-2-1 128 0,-2-1 0 16,1-8 0-16,0 0 0 0,-1-7 0 15,2-4 0-15,4-5 0 0,1-10 0 0,0 0 0 0,0 0 0 16,0 0 0-16,5-9 128 0,1-5 128 0,4-4 16 16,2-3 16-16,2-6 0 0,1-2-128 0,2-2-32 15,0 1 0-15,5 4 0 0,-4-1-128 0,0 5 0 16,-3 5 0-16,-1 5 0 0,0 3 0 0,0 1 0 15,0 6 0-15,-5 5 0 0,3 6 0 0,-1 3 0 16,-3-1 0-16,0 4 0 0,0 5-192 0,-2 1 192 16,-1 3-160-16,-2 0 160 0,1 6-208 0,-2-4 48 15,1 4 16-15,2-6 0 16,2-3-960-16,5-3-192 0,3-5-48 0,5-2 0 16,6-7-1792-16,3-4-352 0</inkml:trace>
  <inkml:trace contextRef="#ctx0" brushRef="#br0" timeOffset="154984.53">3207 15189 34607 0,'-18'0'1536'0,"6"2"320"0,-2 5-1488 0,-2-2-368 0,0 2 0 0,-1 6 0 16,-1 4 320-16,-1 3-16 0,-2 7 0 0,-2-1 0 15,-3 5-176-15,1 2-128 0,0 4 144 0,0 1-144 0,3 1 0 0,1 2 0 16,2 1 0-16,6-3 0 0,6 1 0 0,3-4 0 16,4-4 0-16,6-5 0 0,1-4 0 0,4-4 0 15,2-4 0-15,3-6 0 0,2-4 512 16,4-5 48-16,2-2 16 0,1-4 0 0,1-5 224 0,2-2 48 15,1-4 16-15,-1-6 0 0,0-1-448 0,-4 2-96 16,-5-2 0-16,-2-2-16 0,-7 1-144 0,-6-4-32 16,-4 1 0-16,-7-3 0 0,-7-2 32 0,-5-4 0 15,-4 0 0-15,-6 3 0 0,-1 2-160 0,-2 7 160 16,0 1-160-16,3 7 160 0,1 7-160 0,4 1 0 16,1 4 0-16,4 5 0 15,2 0-768-15,5 3-192 0,1-2-48 0,4 3-17344 0</inkml:trace>
  <inkml:trace contextRef="#ctx0" brushRef="#br0" timeOffset="155301.57">3497 15021 33167 0,'-23'22'1472'0,"9"-6"304"0,0 2-1424 0,4 1-352 0,2 2 0 0,4 7 0 16,2 3 640-16,4 3 48 0,1 1 16 0,3 0 0 15,3 2-544-15,3-1-160 0,0-2 0 0,4-2 0 16,1-2 144-16,2-3-144 0,2 0 0 0,-1-6 144 16,0-3-144-16,1-3 0 0,0-2 0 0,-1-3 0 15,-1-3 256-15,-2-2-48 0,0-4 0 0,-1-1 0 16,-4 0 496-16,2-6 112 0,-1-2 16 0,-2-5 0 0,-2-1 64 16,-1-1 0-16,-2-7 16 0,0-1 0 0,-2-2-320 0,0-4-64 15,-3 2-16-15,3-1 0 0,0 3-320 0,1-1-192 16,-1 5 192-16,1 3-192 0,0 5 0 0,-1 3 0 15,-2-3 0-15,-1 3 0 0,-1 10 0 0,0 0-304 16,9-6 64-16,-9 6 16 16,0 0-2016-16,9-5-384 0,1-3-96 0,-1 2-14288 0</inkml:trace>
  <inkml:trace contextRef="#ctx0" brushRef="#br0" timeOffset="155636.76">4296 15210 31263 0,'4'16'1392'0,"0"-6"272"0,-4-10-1328 0,13 9-336 0,5 2 0 0,2-2 0 15,0 1 688-15,6-4 64 0,-1 0 16 0,4-4 0 16,3-3-176-16,4-6-16 0,2 0-16 0,0-6 0 16,-1-2 16-16,-3-3 0 0,-3 0 0 0,-2-3 0 15,-6-1-176-15,-3-1-16 0,-2-2-16 0,-5 2 0 16,-3 0 0-16,-5-2 0 0,-8 2 0 0,-2 0 0 15,-5 0 448-15,-3 3 80 0,-4-1 32 0,-5 7 0 16,-4 5-272-16,-3 4-48 0,-1 5-16 0,-1 7 0 16,-2 5-320-16,1 4-64 0,1 5-16 0,0 2 0 15,2 3-192-15,5 2 0 0,3-2 0 0,6 2 0 0,8 0 0 0,5-1 0 16,7 1 0-16,8-3 0 0,6 3 0 0,8-4-128 16,6-3 128-16,9-4-160 15,7-1-800-15,5-2-176 0,2-7-16 0,3 3-16 16,-3-6-2064-16,2-4-416 0,-1-4-64 0</inkml:trace>
  <inkml:trace contextRef="#ctx0" brushRef="#br0" timeOffset="156201.79">891 16929 23039 0,'-30'9'1024'0,"13"-4"192"0,1 2-960 0,0-2-256 16,7-1 0-16,0 5 0 0,6 1 1952 0,0 6 352 15,3 3 64-15,4 4 0 0,1 3-1776 0,4 5-352 16,2 1-80-16,2 7-16 0,7 3 0 0,-2 7 0 16,3-2 0-16,0 2 0 0,-1 0-144 0,2-7 0 15,-2-4 0-15,-1-5 0 0,-1-3 464 0,0-6 16 16,-3-5 0-16,-2-4 0 0,-2-2 432 0,0-5 96 16,-1-5 16-16,-1-3 0 0,0-2 112 0,0-6 16 15,-1-6 16-15,6-5 0 0,-1-5-192 0,2-7-32 16,1-4-16-16,1-5 0 0,2-7-544 0,3-2-128 15,0-5 0-15,3 2-16 0,1 4-240 0,-1 1 0 0,0 6 128 16,1 6-128-16,-1 3 0 0,1 8 0 0,-3 1 0 0,-1 8 0 16,0 1-336-16,1 4-16 0,1 6 0 15,-2 5 0 1,-2 4-1952-16,-1 5-400 0,-1 6-80 0</inkml:trace>
  <inkml:trace contextRef="#ctx0" brushRef="#br0" timeOffset="156553.91">2097 17044 39391 0,'-12'-14'1744'0,"3"8"368"0,-1-4-1696 0,-2 4-416 0,3-3 0 0,2 4 0 16,-1 2 0-16,-3 2 0 0,-1 2 0 0,-4 3 0 16,-6 3 0-16,-1 4 160 0,-2 3-160 0,2 3 160 15,-4 5-160-15,3 5 0 0,0-3 0 0,3 6 0 0,4 1 0 0,3-1 0 16,5 2 0-16,5-6 0 0,-1-1-144 0,2-3 144 15,2-1 0-15,5-6 0 0,2-2-128 0,4-6 128 16,3-4 0-16,2-4 0 0,4-4 0 0,1-5 144 16,0-3 16-16,0-5 0 0,1-3 288 0,0-2 48 15,-1 0 16-15,1-4 0 0,-3 2-112 0,-3 1-16 16,-4-2 0-16,-2 5 0 0,-2 2 16 0,-2 3 0 16,-2 5 0-16,-3 11 0 0,3-9-224 0,-3 9-48 15,0 0-128-15,0 0 192 0,-4 14-192 0,2 3 128 16,-1 3-128-16,-1 0 0 0,0 1 0 0,3 1 0 15,2 4 0-15,3-3 0 0,0 0 0 0,2-3 0 16,5-5-176-16,1-1 176 16,6-4-768-16,1-6-48 0,0-5 0 0,2-7 0 15,-1-2-1536-15,2-8-304 0,-2-3-64 0</inkml:trace>
  <inkml:trace contextRef="#ctx0" brushRef="#br0" timeOffset="156835.72">2566 16842 32255 0,'-22'18'1424'0,"9"-5"304"0,-4 3-1392 0,2 3-336 0,0 2 0 0,3 4 0 15,2-1 1600-15,0 4 240 0,0-2 48 0,0 2 16 16,-1-3-1344-16,1 2-272 0,0-4-48 0,1-2-16 16,0-2-224-16,0-2 176 0,2-3-176 0,2-1 160 15,5-13 144-15,0 0 16 0,0 0 16 0,0 0 0 16,0 0 256-16,0 0 48 0,6-11 16 0,7 0 0 0,1-3-144 0,2-4-16 15,2-1-16-15,1 1 0 0,0-1-304 0,2-1-176 16,-1 6 192-16,-1 1-192 0,-1 4 128 0,0 0-128 16,-1 4 0-16,1 0 0 0,-1 7 0 0,-2 0 0 15,-2-1 0-15,-2 2 0 16,3-1-544-16,0 0-160 0,0-2-48 0,1 0-12400 16,2-2-2480-16</inkml:trace>
  <inkml:trace contextRef="#ctx0" brushRef="#br0" timeOffset="157054.46">3353 16692 33167 0,'-11'11'2944'0,"4"-5"-2352"0,1 4-464 0,-2 3-128 16,1 5 1216-16,-2 3 208 0,-3 2 48 0,2 4 16 16,0 3-448-16,-1 2-80 0,1-1-32 0,-1-2 0 15,2 1-480-15,3 3-112 0,1-1-16 0,1-3 0 16,2 2-192-16,0-6-128 0,1 1 128 0,1-5-128 15,1-2 0-15,2-1 0 0,1-1 0 0,1-2 128 16,-1-1-128-16,1-4-240 0,0 1 64 0,-5-11 16 31,9 3-1792-31,1-3-352 0,0-5-80 0,2-8-14208 0</inkml:trace>
  <inkml:trace contextRef="#ctx0" brushRef="#br0" timeOffset="158293.14">4059 16799 34095 0,'0'0'1504'0,"0"0"320"0,-7-4-1456 0,7 4-368 16,-6-4 0-16,6 4 0 0,0 0 1120 0,0 0 160 15,-10-3 16-15,-3 0 16 0,-1 3-864 0,-1 4-192 16,0-2-16-16,-3 4-16 0,-4 2-64 0,2 1-16 16,1 5 0-16,0 3 0 0,0 3-144 0,-2 2 160 15,0 5-160-15,3-3 160 0,1 6-160 0,5-3 0 16,2 3 0-16,3-3 0 0,2 0 0 0,4-4 0 15,6-2 0-15,3-3 0 0,2-5 0 0,6-2 0 16,6-4 0-16,1-1 0 0,0-2 336 0,2-7 48 16,2-1 0-16,2-2 0 0,0-3 16 0,0-1 16 0,-1-5 0 15,-3-1 0-15,-3-1-96 0,-5-1-32 0,-3 1 0 0,-3 2 0 16,0 2-48-16,-4-1-16 0,-2 0 0 0,-3 3 0 16,0 2-80-16,-2 9-16 0,-2-10 0 0,2 10 0 15,0 0-128-15,0 0 0 0,0 0 144 0,0 0-144 16,0 0 0-16,13-1 0 0,0-1 0 0,2 1 0 15,2 0 0-15,2-2 0 0,1-2 0 0,2-4-128 16,3 0 128-16,2-3 0 0,5-6-144 0,1-2 144 16,-1-6-208-16,6-1 16 0,-5-1 16 0,1 0 0 15,-1-3 0-15,-2-1 0 0,-3-2 0 0,-3-3 0 16,-1-5 176-16,-3-4 0 0,-4-4 0 0,0-5 0 16,-1-5 0-16,-2 3 0 0,-2-3 128 0,-2 8-128 15,0 3 0-15,-1 8 0 0,0-1 0 0,-3 6 0 0,-1 7 0 16,-1 0 0-16,-1 7 0 0,-3 3 0 15,-3 1 0-15,-1 4 0 0,2 3 0 0,-2 3 0 0,-2 3 0 16,6 5 144-16,-9-4-144 0,0 8 0 0,-1 2 0 0,0 7 0 16,-4 6 0-16,-2 4 0 0,-3 7 0 0,0 7 0 15,-1 5-192-15,-2 9 192 0,3 1-176 0,0 5 176 16,1 7-192-16,4 1 192 0,4 2 0 0,5 1-128 16,3-6 128-16,2 0 0 0,3-5-144 0,6-5 144 15,5-6-208-15,2-3 80 0,0-6 128 0,1-6 0 16,-1-7 0-16,2-4 0 0,2-2 0 0,2-3 0 15,3-3 0-15,-1-6 0 0,-2-1 272 0,1-5-16 16,0-5 0-16,1-1 0 0,-1-4-64 0,-2-7 0 16,-1-3-16-16,-3-7 0 0,0-2-48 0,-4-4-128 15,-2-3 192-15,-3 3-64 0,-3-1-128 0,-3 2 0 0,0 3 144 0,-4-1-144 16,0 5 144-16,-1 0-144 0,-2 4 192 0,0 4-192 16,0 0 0-16,-1 7 0 0,-1-2 0 0,0 7 0 15,-1 1-144-15,8 4 144 0,0 0-128 0,-10 3 128 16,-2 1-256-16,2 0 16 0,1 3 16 0,9-7 0 15,0 0 48-15,-2 9 16 0,2-9 0 0,0 0 0 16,7 13 160-16,4-7-208 0,0 2 80 0,3-3 128 16,2-1 0-16,4 0 0 0,2-3 0 0,4 0 0 15,-3-5 0-15,5 0 0 0,3-1 0 0,1-5 0 16,0 0 0-16,1-4 192 0,0-2-64 0,-1-3 0 16,0-6-128-16,-2 1 192 0,1-1-192 0,-2-6 192 15,-1-2-192-15,-1-1 128 0,-3-3-128 0,0-1 128 16,-2 0-128-16,-2-5 192 0,-1-2-192 0,-4-4 192 15,-3-4-64-15,-2-4 0 0,-3-3 0 0,1-2 0 0,0 2-128 0,-3 6 128 16,0 2-128-16,-1 7 128 0,-4 5-128 0,-2 8 0 16,0 8 0-16,-3 5 0 0,1 5 0 0,-1 3 0 15,-2 5 0-15,0 6 0 0,-6 4 0 0,0 6 0 16,-2 5 0-16,-1 7 0 0,-1 6 0 0,2 4-176 16,0 6 176-16,1 4-128 0,1 5 128 0,4 2 0 15,4 5-144-15,2 2 144 0,3 0 0 0,3-3 0 16,5-1-144-16,2-2 144 0,2-5 0 0,4-3 0 15,2-2-128-15,1-5 128 0,3-4 0 0,5-1 0 16,4-6 0-16,-3-3 0 0,0-5 0 0,1-2 0 16,1-6 128-16,1 0-128 0,-1-6 224 0,0-2-48 15,-2-1-16-15,2-7 0 0,-1-2-32 0,-1-7-128 16,-2 0 192-16,-1-5-64 0,-1-2-128 0,-1-3 160 0,-3-5-160 0,-2 2 160 16,-2 1-160-16,-1-2 0 0,-3 2 0 15,-3 2 0-15,2-2 0 0,-1 5 0 0,0 4 0 0,-1 0 0 16,-3 0 0-16,0 5 0 0,2 1 0 0,-2 6 0 15,1 1 0-15,-7 7 0 0,0 0-128 0,0 0 128 16,10 7 0-16,-1 1-144 0,-1 3 144 0,2 0 0 16,0 3-160-16,3 1 160 0,2 3-128 0,-1-2 128 15,-1 2 0-15,-2 1 0 0,3 0 0 0,0 0-128 16,-1 1 128-16,-1 3 0 0,0 3 0 0,-2-2-128 16,0 5 128-16,-2-2 0 0,-3 3 0 0,-3 1 0 15,-3-5 0-15,-3 2 144 0,-3-3-16 0,-5 1-128 16,-3-2 400-16,-3 1-16 0,-3-3-16 0,-4-1 0 15,-1-2-128-15,-4-3-32 0,-3-5 0 0,-1 0 0 16,1-6-944-16,-5-2-192 16,-3-5-32-16,-2-3-19552 0</inkml:trace>
  <inkml:trace contextRef="#ctx0" brushRef="#br0" timeOffset="158467.49">3807 16151 47567 0,'-24'-5'2112'0,"14"1"432"0,10 4-2032 0,0 0-512 15,0 0 0-15,0 0 0 16,0 0-576-16,0 0-192 0,0 0-64 0,0 0-12752 0,0 0-2560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15:52.37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4745 12620 16927 0,'0'0'752'0,"0"0"144"0,0 0-704 0,8-5-192 0,2 3 0 0,0 0 0 0,0-2 128 0,-2-1-128 16,2-1 192-16,0 3-64 0,0 1 240 0,2-1 32 16,-2-3 16-16,1 2 0 0,-2 3 80 0,3-1 16 15,-2 2 0-15,1-1 0 0,2 0 112 0,1 1 16 16,0 0 16-16,1 0 0 0,3-1 176 0,2 1 48 15,2 1 0-15,2 1 0 0,4 0-304 0,4-1-48 16,2-1-16-16,4 1 0 0,3-1-192 0,0 0-64 16,-2 0 0-16,3 1 0 0,1 1 32 0,3 3 0 15,1 1 0-15,4 1 0 0,4 3-48 0,3-3-16 16,4 3 0-16,2-2 0 0,-4 2-80 0,1-1-16 16,2 1 0-16,3 3 0 0,0-3-128 0,4 2 0 15,4-3 0-15,-1 1 0 0,-5-4 0 0,0 3 128 16,-2-3-128-16,1 3 0 0,3-2 0 0,1-1 0 0,0-1 128 0,0 0-128 15,-2-2 128-15,-2 0-128 0,-2 1 192 16,3 3-64-16,2-5-128 0,-1 3 192 0,-2-1-192 0,-1 1 192 16,-4-1-192-16,3 1 0 0,-5 1 0 0,-1 1 0 15,1 0 0-15,0 2 0 0,0-1 0 0,-5 2 0 16,-2-2 0-16,-4 3 128 0,1-2-128 0,-2 0 0 16,2 0 0-16,-2 0 0 0,0 0 0 0,3 0 0 15,1-1 0-15,-4 1 0 0,-3-4 128 0,-6 3-128 16,-3-4 0-16,-2-3 0 0,-3 2 0 0,-6-1 128 15,-1-1-128-15,-3-1 128 0,-4-1-128 0,-1-1 128 16,-2-1-128-16,-3 2 0 0,-2-2 0 0,-9 3 128 16,0 0 96-16,0 0 16 0,0 0 0 0,0 0 0 15,-2-12 32-15,-7 4 16 0,-3-1 0 0,-3 4 0 16,-3-1-32-16,-5 2-16 0,-5 0 0 0,-4 1 0 0,-3 0-48 16,-7-1-16-16,-5 3 0 0,-5-1 0 0,-4 1-176 0,0 1 0 15,1-1 0-15,-2-1 0 0,-1 0 0 0,-5 2 0 16,-1-1 0-16,-6-2 0 0,-4-2 0 0,-1 2 0 15,1 2 0-15,-1 0 0 0,-2-2 0 0,-10 2 0 16,-4-3 0-16,-1-1 0 0,3 1 0 0,0 1 0 16,-2 1 0-16,-2 0 0 0,-4-1 0 0,1-1 0 15,3 2 0-15,0 2 0 0,0 0 0 0,-2 0 0 16,-2-1 0-16,5 2 0 0,3 1 0 0,1 2 0 16,-1-2 0-16,2-1 0 0,2-1 0 0,3 1 0 15,2 0 0-15,2 2 0 0,3-2 0 0,0 2 0 16,-2-3 0-16,3 1 0 0,4 0 0 0,4 3 0 0,2-1 0 0,3-1 0 15,4 2 0-15,2 0 0 0,3 1 0 0,3-3 0 16,5 1 0-16,8 1 0 0,4 1 0 0,6 1 0 16,6-2 0-16,2 0 0 0,6 0-144 0,4 2 144 15,8-6-208-15,0 0 16 0,0 0 0 0,6 14 0 16,4-3 48-16,6 2 16 0,3-5 0 0,9 2 0 16,7-1 128-16,7 1-128 0,8-2 128 0,3-2-128 15,3-3 128-15,6-2 0 0,6 3 0 0,11-2 0 16,7-1 0-16,4-2 0 0,1-3 0 0,3 1 0 15,3 0 0-15,8-3 0 0,8-2 128 0,-4 3-128 16,0-4 128-16,5 4-128 0,4-3 128 0,-1 3-128 16,-4-1 128-16,0-2-128 0,3 3 160 0,-2 1-160 15,-1-1 0-15,-3 0 128 0,-5 1-128 0,1 3 0 16,-1 0 0-16,-5 0 0 0,-9 1 0 0,-5 0 0 16,-3-2 0-16,-4 4 0 0,-6 0 0 0,-5 2 0 0,-7-2 128 0,-7 2-128 15,-4-1 0-15,-7-1 0 0,-7-2 144 0,-6 2-144 16,-6-1 128-16,-5 0-128 0,-5 0 256 0,-2-1-16 15,-12 0-16-15,0 0 0 0,0 0 112 0,0 0 32 16,-14-8 0-16,-6-3 0 0,-8 4-96 0,-7-3-16 16,-5 1 0-16,-11-3 0 0,-13 1-256 0,-3 1 0 15,-7-3 128-15,-1 1-128 0,-2 2 128 0,-1-2-128 16,1 3 144-16,-2-4-144 0,0-1 208 0,1 5-48 16,8 0-16-16,1 4 0 0,-3-5-144 0,0 4 0 15,-4 2 0-15,2 1 128 0,3-1-128 0,3 4 0 16,4 4 0-16,1 1 0 15,2 2-416-15,-2 4-64 0,-3-1-16 0,2 6 0 16,4 1-2432-16,7 1-480 0,-11 8-112 0,27-7 0 0</inkml:trace>
  <inkml:trace contextRef="#ctx0" brushRef="#br0" timeOffset="1751.4">20013 13790 23439 0,'14'-16'1024'0,"-6"8"240"0,3-2-1008 0,-1 4-256 0,-1-3 0 0,-2 4 0 0,-7 5 448 0,7-10 64 16,-4 3 0-16,-3 7 0 0,-1-12 448 0,-1 3 80 15,-5-4 32-15,-2 0 0 0,-3 2-432 0,-6-3-96 16,-6-1-16-16,-5-1 0 0,-5-1-368 0,-2-2-160 16,-5-1 128-16,-4 0-128 0,-2 1 0 0,-5-1 0 15,-4-3 128-15,-6 2-128 0,-7 2 0 0,-3-1 0 16,-4 0 0-16,-2-3 0 0,-1 4 0 0,-2-2 0 16,-5 1 144-16,-2 1-144 0,-9 0 208 0,-1 4-16 15,1 3-16-15,-8 0 0 0,-5 4 16 0,2-2 16 16,2 0 0-16,-1 2 0 0,-2 7-32 0,-2-2-16 15,0 2 0-15,-1 0 0 0,0 2-160 0,-5 1 160 16,-4 0-160-16,2 3 160 0,2 1-160 0,-5 1 0 0,-8-1 0 0,4 3 0 16,5-2 0-16,-3 6 0 0,-10 0 0 0,5-2 0 15,2 3 0-15,-4 1 0 0,-5 2 0 0,2 0 0 16,1 2 0-16,-4-2 0 0,-3 2 0 0,2 1 0 16,6-1-128-16,-5 1 128 0,-2 0-160 0,5 6 160 15,3-1 0-15,-3 3 0 0,-4-4 0 0,2 4 0 16,6 0 0-16,-3 3 0 0,-7-3-128 0,5 1 128 15,4 0 0-15,-2 0 0 0,-5 3 0 0,5 2 0 16,4 2 0-16,-1 0 0 0,-3-1 0 0,4 5 0 16,4 3 0-16,-2-1 0 0,-4-3 0 0,7 4 0 15,5 2 0-15,0 3 0 0,-3-1 0 0,5 3 0 16,6 1 0-16,3 3 0 0,1 2 0 0,3-2 0 16,1-5 0-16,4 3 0 0,1 0 0 0,-2 4 160 0,-4 0-160 15,2 0 0-15,3-1 0 0,0 5-176 0,-1 2 176 0,0 0 0 16,-4-6 0-16,3 0 0 0,5 0 0 15,-1 0 0-15,1 0 0 0,-1 1 0 0,0 1 0 0,7 0 0 16,2-1 0-16,6 1 0 0,-1-2 0 0,6 3 0 16,2-2 0-16,6 0 0 0,8 0 0 0,6 4 0 15,2 0 0-15,7 0 128 0,4-1-128 0,3 0 0 16,3 2 0-16,2-2 0 0,1-3 0 0,2 5 0 16,6 2 0-16,1-1 0 0,3-3 0 0,5 1 0 15,2-2 0-15,2-2 0 0,2 0 0 0,3 3 0 16,0-2 0-16,5-1 0 0,2 1 0 0,4-2 0 15,6-3 0-15,2-1 0 0,4 0 0 0,4-1-128 16,4-1 128-16,4-1 0 0,7 1 0 0,0-1 0 0,-1 0 0 0,7 0 0 16,0-2 0-16,2 0 0 15,3-4 0-15,5 3 0 0,5-4 0 0,5 0 0 0,6-4 0 0,2 0 0 16,-3-1 0-16,4 1 0 0,2 0 0 0,7 1 0 16,6-5 0-16,-2-1 0 0,2-1 0 0,-1-2 0 15,-3-1 0-15,11 5 0 0,-1-1 0 0,2 1 0 16,-2-2 0-16,2-3 0 0,0 1 0 0,9-3 128 15,8 0-128-15,1-2 0 0,-2 1 0 0,7-5 0 16,6 1 0-16,-4-3 0 0,-2-1 0 0,2 2 0 16,3 3 0-16,-2-4 0 0,-3-1 0 0,2-2 0 15,3 2 0-15,0 0 0 0,-3-4 0 0,0 4 0 16,-1-1 0-16,2 0 0 0,2-3 0 0,-3 1 0 16,-3 2 0-16,6-1 0 0,2 0 0 0,-2 1 128 15,-6 0-128-15,5-3 176 0,4-1-176 0,-3 2 192 16,-5 1-192-16,3-2 128 0,5-4-128 0,-1 2 128 0,0-4-128 0,2 0 0 15,2-4 0-15,1 0 0 0,1-3 0 0,2 1 0 16,2-4 0-16,-1-1 0 0,-3-3 128 0,2-2-128 16,-1 1 0-16,0-2 128 0,-4 0-128 0,-1-3 0 15,-3 2 0-15,1-1 0 0,-2 5 128 0,-4-3-128 16,-4 3 192-16,1 1-64 0,6-4-128 0,-6 1 160 16,-1-2-160-16,1 2 160 0,5-6-160 0,-4 0 0 15,-4-2 0-15,1-3 128 0,2-2-128 0,-1-3 0 16,2-6 0-16,-3-1 128 0,-2-3-128 0,3-4 0 15,4-3 0-15,-2-6 0 0,-5 0 0 0,3-4 0 16,2 0 0-16,-5-2 0 0,-8 2 0 0,-5-1 0 0,-3-1 0 16,-1-2 0-16,-2-1 144 0,-3 0 0 0,-8 2 0 0,-4-4 0 15,-5-1 144-15,-1 0 32 0,-2 3 0 0,-2-7 0 16,-3-1 192-16,-4-3 32 0,-7-2 16 0,-3-2 0 16,-2-4-160-16,-2 0-16 0,-3-4-16 0,-1-1 0 15,-2-4-176-15,-1 0-48 0,0-1 0 0,-1-3 0 16,-3-2-144-16,-1-1 0 0,-5-3 0 0,0-2 0 15,-5 2 0-15,0-4 0 0,-5-1 0 0,-3 3 0 16,-5 2 0-16,-2-1 0 0,-3 0 0 0,-4 0 0 16,-4 2 192-16,-4 1-64 0,-2 0 0 0,-2-1 0 15,-2 1-128-15,-3 2 160 0,-5-3-160 0,0 2 160 16,-4-1-160-16,-1 3 128 0,-3 2-128 0,-4-1 128 16,-4-2-128-16,-1 3 0 0,-3 5 0 0,-2-1 0 15,-6 7 0-15,-3 3 0 0,-5 3 0 0,-9 2 0 16,-9 3 0-16,-1 3 0 0,-6-2 0 0,-7 9 0 0,-6 7 0 15,-11 4-192-15,-10 6 32 0,-9 10 16 16,-7 10-1568-16,-14 10-304 0,-15 6-64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16:09.22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12969 3589 9215 0,'-11'-6'816'0,"-2"-3"-656"0,-2 0-160 0,0-1 0 15,-1-1 320-15,2-3 16 0,2-2 16 0,0 3 0 16,1 4 400-16,1-2 80 0,1 2 0 0,0 0 16 0,1 4 608 0,2 1 112 16,6 4 32-16,0 0 0 0,0 0-464 0,0 0-96 15,0 0-16-15,0 0 0 0,0 0-640 0,0 0-128 16,0 0-16-16,13 5-16 0,-1-1 192 0,5-3 32 15,2-1 16-15,4 0 0 0,3-2-16 0,11-2-16 16,8 0 0-16,6-5 0 0,3 2 0 0,9-6 0 16,1-1 0-16,8 1 0 0,3-1-112 0,8-1 0 15,10-3-16-15,0 2 0 0,-3 0 64 0,7 0 16 16,2 1 0-16,3 2 0 0,2-2-48 0,1 1 0 16,0 2 0-16,4 3 0 0,7 0-80 0,-3 2 0 0,-4 2-16 0,4 0 0 15,4 3-112-15,-2 1 0 0,-1 0-128 0,3 1 192 16,0 1-32-16,6 0-16 0,1-4 0 0,4 0 0 15,0 3-144-15,3-1 0 0,-1 1 0 0,0 0-176 16,-1 0 176-16,1 0 0 0,3 1 128 0,-1 3-128 16,-1 5 0-16,-1-3 0 0,-2 4 0 0,-4 0-128 15,-1 6 128-15,-1-1 0 0,1-5 0 0,-4 3 0 16,-6 0 0-16,4-1 0 0,1-4 0 0,-1 3 0 16,-4-2 0-16,4 4 0 0,0-3 0 0,1 0 0 15,2-2 0-15,0 1 0 0,5 2 0 0,1-4 0 16,0-2 0-16,1 2 0 0,0 0 0 0,1-1 0 15,-1-1 0-15,2-1 0 0,-1-2 0 0,-1 1 128 16,-2-3-128-16,-3-1 0 0,-4-1 0 0,-1 0 128 16,0-6-128-16,-5 3 0 0,-6 1 0 0,0 1 0 0,1-3 0 15,-4 1 0-15,-4-1 0 0,-1 0 0 0,-4 2 256 0,2 0-32 16,2-1 0-16,-4-3 0 0,-5 2-16 0,-2 2 0 16,-2-1 0-16,0 0 0 0,3-1-208 0,-7-3 176 15,-7 1-176-15,-4-2 160 0,-2 2-160 0,-1-1 0 16,-4 2 144-16,-2 2-144 0,-2-4 0 0,-9 1 0 15,-1-5 0-15,-7 2 128 0,-2 2-128 0,-4-2 0 16,-3 1 0-16,-2-2 0 0,-4 4 0 0,-2-2 0 16,-6 4 0-16,-4-2 0 0,-1 2 0 0,-3 1 0 15,-6-3 0-15,-5 8 0 0,4-6 0 0,-4 6 0 16,0 0 0-16,-6-12 0 0,-3 5 0 0,-2-2 0 16,-7 3 0-16,-5 2 0 0,-4-4 0 0,-5 3 0 15,-3 1 0-15,-7 0 0 0,-6-1 0 0,-7 3 0 0,-5-1 0 16,-5 2 0-16,-2-2 0 0,-2 2 0 0,-2 1 0 15,-6 0 0-15,-10 3 0 0,-3-3 0 0,-3 0 0 0,-5 1-128 16,2 3 128-16,-6 0 0 0,-5-1 0 0,-1 1 0 16,0-1 0-16,-4-1-128 0,-6 2 128 0,2 1 0 15,2-2 0-15,-8 1-128 0,-6-2 128 0,0 2 0 16,1 1 0-16,-5-1 0 0,-6-2 0 0,-1 3 0 16,2 3 0-16,-6-3 0 0,-4-1 0 0,-3 4 0 15,2-2 0-15,-3 0 0 0,0-1 0 0,0 1 0 16,1-1 0-16,0-2 0 0,-2 1 0 0,0 0 0 15,-2 0 0-15,4 1 0 0,6-5 0 0,-2 0 0 16,-6 2 0-16,4 1 0 0,6-3 0 0,-3-3 0 16,-5 2 0-16,3 0 0 0,0 1 0 0,1-3 0 15,0 0 0-15,-3-3 0 0,3 0 0 0,-1 1 0 16,-1 0 0-16,-3-3 0 0,1 3 0 0,5 0 0 0,5-2 0 16,0 0 0-16,-2-2 0 0,5 0 0 0,6-1 0 0,0 1 0 15,-3-3 0-15,9 1 0 0,6-1 0 0,0-1 0 16,-1 3 0-16,5-3 128 0,2-1-128 0,5 1 0 15,0 1 0-15,1-1 0 0,0 3 0 0,7 1 128 16,4 0-128-16,2 1 128 0,0 2-128 0,4-3 0 16,3 4-128-16,6 0 128 0,5 0 0 0,6 2 0 15,5 1 0-15,3 1 0 0,0 1 0 0,6 0 0 16,2 0 0-16,7 0 0 0,8-2 0 0,4 1 0 16,6 0 0-16,6-2 0 0,6 1 0 0,3 0 0 15,3 1 0-15,11 1 0 0,0 0 0 0,0 0 0 16,0 0 0-16,0 0 0 0,0 0 0 0,11 6 0 0,3-2 0 15,5 0-128-15,2 0 128 0,7 2 0 0,6-1 0 0,7 2-128 16,4 0 128-16,4 0 0 16,3 2 0-16,6-2 0 0,1 3 0 0,6-2 0 0,5 1 0 0,9 1 0 15,10 2 0-15,0-4 0 0,-2 4 0 0,9-2 0 16,4 3 0-16,3 1 0 0,3-4 0 0,2 3-128 16,0 1 128-16,7 1 0 0,8-4 0 0,-1 5 0 15,-4-2 0-15,5 1 0 0,5 1 0 0,0 0-128 16,-5 0 128-16,5 1 0 0,4-3 0 0,-1 2 0 15,-2 1 0-15,3-2 0 0,5 1 0 0,-1 1 0 16,-5-1 0-16,6 0 0 0,7-4 0 0,0 2 0 16,-4 0 0-16,-1 0 0 0,8-3 0 0,-1 0-128 15,0 2 128-15,-1-3 0 0,1 1 0 0,0-3 0 16,4 1-464-16,-5-3-16 16,-5 3 0-16,2-4 0 0,3 0-160 0,-4-1-16 0,-6 1-16 0,1-1 0 15,0-2 96-15,-3 1 0 0,-8-2 16 0,1 1 0 0,2-2 352 0,-3 1 64 16,-3-1 16-16,-3 0 0 0,-2-1 128 0,-1-1 0 15,-3 1 0-15,-2-2 0 0,-6 1 0 0,3-1 0 16,2-3 0-16,-7 0 0 0,-7-1 0 0,-2 0 0 16,-4 0 0-16,-2 2 128 0,-3-2 32 0,-6 3 16 15,-8 1 0-15,-5-1 0 0,-6-1 64 0,-5 3 16 16,-4 1 0-16,-4 1 0 0,-3 0-48 0,-2 0 0 16,-2 0 0-16,-7 0 0 0,-5 0-208 0,-7 0 0 15,-4 0 0-15,-7 1-160 16,-10-1-368-16,0 0-80 0,0 0-16 0,-9 9-12560 0</inkml:trace>
  <inkml:trace contextRef="#ctx0" brushRef="#br0" timeOffset="3119.07">23236 5333 10127 0,'0'0'896'0,"10"-3"-704"0,-1 2-192 0,-1-3 0 15,-2-1 192-15,-1 1 16 0,-5 4 0 0,0 0 0 16,4-7 784-16,-4 7 160 0,0-9 16 0,-1-3 16 16,1 12-336-16,-5-6-64 0,0-3-16 0,-2 1 0 15,-2 2-432-15,-1-3-80 0,-2 3-32 0,-5-2 0 16,-3 1-32-16,-2 0 0 0,-2-3 0 0,-2 2 0 16,-3-2 32-16,-3 3 0 0,-2-4 0 0,-1 0 0 15,-1-2-224-15,-3-1 0 0,-5-2 0 0,1-1-160 16,-3 1 160-16,-3-2 0 0,-7 0 128 0,-4 0-128 0,-3-1 0 0,-1 0 0 15,0 0 0-15,1 0 0 0,-2-1 160 0,-6-1-32 16,-7-1-128-16,-2 0 192 0,-2 0-192 0,-4 3 128 16,0-1-128-16,-8-3 0 0,-8-1 160 0,2 1-160 15,3-2 160-15,-3 4-160 0,-6 2 192 0,-2-1-64 16,-4 0-128-16,2-2 192 0,2 2-192 0,-8-2 0 16,-6-2 0-16,3 5-160 0,0 2 160 0,-3 2 0 15,-5 0 0-15,4 2 0 0,3-2 144 0,-3 1-144 16,-5 4 192-16,4-1-192 0,5-5 176 0,2 3-176 15,-4 7 160-15,1-4-160 0,-5 1 144 0,2 2-144 16,-7 6 128-16,0 0-128 0,3-2 0 0,0 5 0 16,1 1 128-16,-1 4-128 0,0-3 0 0,3 7 128 15,3 3-128-15,0 1 128 0,-1-1-128 0,6 3-144 16,10 2 144-16,-4 2-208 0,-3 0 208 0,9 3 128 0,9 0 0 0,4 4-128 16,5-1 0-16,-4 2 0 0,-1-4 0 0,6 5-144 15,10-2 144-15,4 2 0 0,5 3 0 0,5 3-128 16,4 1 128-16,3-1 0 0,5-2 0 0,4 1 0 15,5 2 0-15,8 0 0 0,4 3 0 0,5 1 0 16,6-4 0-16,6 4 144 0,3-2-16 0,5 6-128 16,3-2 0-16,3 3 0 0,6-2-160 0,8 2 160 15,6-4 0-15,2 5 0 0,4-3 0 0,7 2 0 16,3-4 0-16,5 1 0 0,-1 2 0 0,4-3 0 16,4 0 0-16,5 0 0 0,1-1 0 0,8 4 192 15,6-2-192-15,0 3 0 0,-4-4 0 0,4 0 0 16,3-2 160-16,5 2-160 0,5 4 192 0,4-6-192 15,1-7 192-15,1 1-64 0,1 3 0 0,6-3-128 0,10-5 256 0,-3 3-64 16,-5 1-16-16,4-1 0 0,-1-3-176 0,3 2 0 16,3-5 144-16,0 1-144 0,-2-5 160 0,8 3-32 15,7-1-128-15,0 0 192 0,-4 1-64 0,5-5-128 16,6-4 176-16,-2 1-176 0,-4 1 144 0,5 0-144 16,5-3 0-16,-2 0 144 0,-5-3-144 0,4 1 0 15,5-2 144-15,-5-1-144 0,-4-5 0 0,3 0 128 16,4 0-128-16,-3-4 0 0,-7-2 144 0,-1 1-144 15,1 1 192-15,-3-7-192 0,-3-4 0 0,-1-2 0 16,-3 7 0-16,3-7 0 0,-3-5 208 0,-3 2 96 16,-5 1 16-16,0-1 0 0,1-3-64 0,-9-3 0 15,-7-4 0-15,-4 2 0 0,-3 2 112 0,-1-4 16 16,0 0 0-16,-3 0 0 0,-7-5-112 0,-5-1-16 0,-5-5 0 16,-1 4 0-16,-2 3-128 0,1-3-128 0,-7 0 144 0,1-2-144 15,-2-4 128-15,-6-1-128 0,-6-1 0 0,-4 1 144 16,-8-2-144-16,0-1 128 0,-6-2-128 0,-6-1 128 15,-4-1 32-15,-3 2 0 0,-3-4 0 0,-4 3 0 16,-3 1 16-16,-3 0 0 0,-4-3 0 0,-2 0 0 16,-2-2-48-16,-5-1-128 0,-4-1 192 0,-3 2-64 15,-3-1-128-15,-4-1 0 0,-5 1 144 0,-1-3-144 16,-4 1 128-16,-1 0-128 0,-6 5 160 0,2-1-160 16,-3-4 0-16,-5 3 0 0,-7 6 0 0,-3-3 0 15,-8 1 0-15,0-2 0 0,-2 3 0 0,0 4 0 16,0 2 0-16,-8 1 0 0,-6 1 0 0,1-1 0 15,2 0 0-15,-2 1 0 0,-2 0 0 0,-3 3 0 0,-3 1 0 16,0 2-160-16,3-2 160 0,-2 3-192 0,-7 6 64 0,-2 2 0 16,-4-1 0-16,-2-1 0 0,-5 1 128 0,-3 2-192 15,-7 2 192-15,2 3-192 0,0 6 192 0,-4-1 0 16,-6 2-144-16,4 0 144 0,2 6 0 0,-3 1 0 16,-3-1 0-16,3 2 0 0,5 2-128 0,-2 0 128 15,-4 3 0-15,0 5 0 0,2 4 0 0,-6 3 0 16,-4 2-144-16,1 3 144 0,1 3 0 0,-3 2 0 15,-5-3 0-15,0 6 0 0,0 6 0 0,3 2 0 16,1 1 0-16,3 3 0 0,7 0 0 0,9-1 0 16,7 1 0-16,8-1 0 0,8-2 0 0,9 2 0 15,-1 1 0-15,4 0 0 0,1 3 0 0,6 1 0 16,4 5 0-16,2 2 0 0,4 1 0 0,3-1 0 0,1 1 0 0,5 0 0 16,5 3-256-16,6 1 48 15,5 0 16-15,5-2 0 16,5-1-1472-16,7-3-304 0,7-1-48 0</inkml:trace>
  <inkml:trace contextRef="#ctx0" brushRef="#br0" timeOffset="5170.56">29296 5001 8287 0,'7'-10'736'0,"0"0"-592"16,0 3-144-16,1 1 0 15,1 1 1728-15,-2 1 304 0,-7 4 64 0,11-5 16 0,-4-3-1040 0,-7 8-208 16,4-7-32-16,-4 7-16 0,4-12-208 0,-4 12-32 15,-8-14-16-15,-3 3 0 0,-2-2-176 0,-4 0-16 16,-2 3-16-16,-2-2 0 0,-5 0-224 0,-2 5-128 16,-3-4 160-16,-2 4-160 0,-4-3 128 0,0 2-128 15,-3-1 0-15,-1 0 0 0,-7-2 0 0,-1-1 128 16,-2-3-128-16,-1 0 0 0,0-3 128 0,-2 4 0 16,-3 1-128-16,-2 2 192 0,-5-4-48 0,-3-1-16 0,-6 0 0 15,2-1 0-15,-2 1-128 0,1-2 0 0,0-2 144 0,-6 2-144 16,-6 1 160-16,0 2-32 0,-2 2-128 0,2-1 192 15,0 2 0-15,-5 1-16 0,-4 0 0 0,0 0 0 16,3-1 0-16,1 2 0 0,2 5 0 0,-6-3 0 16,-8 1-176-16,1-1 160 0,1-3-160 0,-2 7 160 15,0 4-160-15,-5-1 0 0,-4-2 0 0,2 0 0 16,1 2 0-16,-6 1 128 0,-8 0-128 0,4 1 0 16,5 5 0-16,-1 0 0 0,0 7 0 0,2-5 0 15,6 1 128-15,4 0-128 0,5 5 0 0,-1 3 128 16,2 1 64-16,4-1 0 0,8 5 0 0,3 0 0 15,5-1-48-15,2 3 0 0,3 2 0 0,4 2 0 16,2-4 16-16,6 1 0 0,5-3 0 0,3 1 0 16,3-3 80-16,4 3 16 0,3 0 0 0,4 0 0 0,-1 2 48 0,1-1 16 15,0 2 0-15,6 0 0 0,-2-1-320 0,3 0 128 16,-2-2-128-16,6 2 0 0,2 3 0 0,3 0 0 16,-1 1 0-16,4 3 0 0,0-6 0 0,2 3 0 15,0 4 0-15,1-3 0 0,2 4 128 0,3 0-128 16,3-2 0-16,2 2 0 0,3 4 0 0,1 1 0 15,5 1 0-15,3-1 0 0,2-2 0 0,2 0 0 16,4 0 0-16,3 0 0 0,2-4 0 0,4 1 0 16,4 2 160-16,3-2-160 0,3-5 0 0,5 3 0 15,0 1 0-15,0-5 0 0,-3 0 0 0,1 1 0 16,1-2 144-16,4 2-144 0,3-3 160 0,5 3-32 16,5-3-128-16,2 2 192 0,6-6-16 0,-3 1-16 15,-4-1 0-15,2-1 0 0,3 2-32 0,5 4-128 0,4-3 192 0,4-3-64 16,3-1-128-16,-1-4 128 0,0-1-128 0,4 3 128 15,4 0-128-15,4 0 160 0,-1-2-160 0,-2-3 160 16,-4-7-160-16,0 2 128 0,6 2-128 0,0-4 128 16,2 2-128-16,-5-4 0 0,-5 0 0 0,-1-2 0 15,1 0 128-15,3-1-128 0,1-1 0 0,-3 0 128 16,-3 0-128-16,-1 0 0 0,1 0 0 0,0 0 0 16,5-1 0-16,0-2 0 0,-3-2 0 0,2 2 0 15,0 0 0-15,2-1 0 0,3 1 0 0,4-2 0 16,-1-1 0-16,0-4 0 0,0 2 0 0,3-2 0 15,2 2 0-15,-2-2 0 0,-3 0 0 0,-2 0 0 16,0-4 0-16,1 1 0 0,2 3 0 0,-2-4 0 16,-3 1 0-16,-4-2 128 0,0 0-128 0,-1-2 128 15,-2-1-128-15,1-1 0 0,-1 0 0 0,-3-1 0 0,-2-1 0 16,-2 1 0-16,-1-1 0 0,0-6 0 0,1-1 0 0,-4 0 0 16,-3 2 0-16,-5-1 0 0,-4 1 0 0,-3-2 0 15,0 1 0-15,-3-1 128 0,-3 4-128 0,-1-6 0 16,0-3 0-16,-4 2 0 0,-4-1 0 0,-3-1 0 15,-2 3 0-15,-3-2 128 0,-5-3 32 0,-2-4 0 16,-3 3 0-16,-2-1 0 0,-3 0-160 0,-2 1 160 16,-3 2-160-16,0 3 160 0,-2 1-160 0,-2-3 0 15,-3 1 144-15,-3 4-144 0,-3 1 0 0,-2 6 0 16,-2 2 0-16,-5 0 0 0,-2 0 0 0,-1-2 0 16,-2 1 0-16,0-4 0 0,-2 0 0 0,-2-2 0 15,2 1 0-15,-2 3 0 0,-2-2 0 0,-2 1 0 16,-1-1 0-16,-3-4-128 0,-6 1 128 0,1-2 0 0,-2 2 0 0,-3-3 0 15,-6 1 0-15,-2 3 0 0,-2 1-144 0,-6 2 144 16,-8 0 0-16,-6 2 0 0,-6-5 0 0,-1 3 0 16,-2 2 0-16,-3 0 0 0,-6-2-176 0,-2 4 176 15,-3 3 0-15,-2-1-128 0,-1 2 128 0,3 1 0 16,-5 0 0-16,-2 1 0 0,-4 1 0 0,4-2 0 16,2 0 0-16,-3 1 0 0,-6 3-128 0,3-3 128 15,3 2 0-15,-3 3 0 0,-4 4 0 0,0-2 0 16,-2-2 0-16,2 3-128 0,1 0 128 0,-6 3 0 15,-7-1 0-15,3 3-160 0,1 1 160 0,-3 3 0 16,-7 4-128-16,3-3 128 0,4 0 0 0,-3 4 0 16,-2 3-128-16,1-3 128 0,6 2 0 0,4 0 0 15,6 8-160-15,0-1 160 0,2-5-128 0,7 3 128 16,7 3-144-16,5 3 144 0,2 2-160 0,2-1 160 0,3 2 0 0,5 2 0 16,7-3-128-16,5 3 128 0,3-4 0 0,4 3 0 15,0 5 0-15,1 2 0 0,0 0 0 0,0-1-144 16,3-3 144-16,1 4 0 0,4 1 0 0,0 4 0 15,2 6 0-15,2-2 0 0,3-2 0 0,2 5 0 16,3-5 0-16,2 4-128 0,1 0 128 0,5-6 0 16,5-2 0-16,4-1 0 0,4 2 0 0,3-1 0 15,2-3 0-15,7 1 0 0,3 3 0 0,2 2 0 16,1 2 0-16,6 0 0 0,4-3 0 0,5 0 0 16,3 3 0-16,3-1 0 0,0 1 0 0,7-1 0 15,1-2 0-15,7 2 0 0,4 2 0 0,6 0 0 16,6 5 0-16,5-5 0 0,3-2 0 0,1-1 128 0,1 3-128 0,5-1 0 15,7-2 0-15,8 0 0 0,6 1 0 0,3-3 0 16,-1-4 0-16,10-3 0 0,8 2 0 0,2-1 128 16,2-5-128-16,12 1 0 0,11-3 0 0,4-1 128 15,0-1-128-15,8-3 128 0,10 1-128 0,4-2 128 16,2-2-128-16,-3 0 0 0,-3-2 0 0,0-2 0 16,-2 0 0-16,-3-6 0 0,-8-1 0 0,0 0 0 15,0-1 0-15,-8-3 0 0,-7 1 0 0,-4-1 0 16,-5-4 0-16,-9 1 128 0,-12-2-128 0,-7 1 0 15,-10 3 0-15,-8 4 0 0,-8-1 0 0,-12-1 128 16,-11 1-128-16,-10 2 0 0,-13 3 0 0,-8 0-9744 16,-12 6-1936-16</inkml:trace>
  <inkml:trace contextRef="#ctx0" brushRef="#br0" timeOffset="7422.03">6051 14750 23951 0,'-30'-23'1056'0,"9"11"224"0,-3-5-1024 0,-1 6-256 0,3 6 0 0,-3-3 0 16,1 2-416-16,0 0-144 0,-6 0-16 0,-2 0-16 0,-4 1 592 0,-2-6 0 15,-5 3 0-15,0-3 0 0,2 8 0 0,0-2 0 16,-4-4 0-16,-1 5 0 0,3 1-144 0,-8 2 144 16,-8 1 0-16,-3 0 0 0,-5-1 0 0,0-2 0 15,4 3 0-15,2 3 0 0,1-1 0 0,0 1 0 16,-1-2 0-16,4-1 0 0,-1 1 0 0,8-2 0 16,3-1 0-16,4-5 0 0,2 2 160 0,4 1-160 15,2 3 160-15,2-4-160 0,1-4 160 0,1 5-160 16,2 0 160-16,-1-1-160 0,-2 2 208 0,1 0-48 15,1 2-16-15,1-1 0 0,1 4 16 0,1 2 0 16,0 1 0-16,2 2 0 0,1-2-160 0,0 7 160 16,1 2-160-16,0-2 160 0,0 2-160 0,-1 4 0 0,1 4 0 0,1 3 0 15,3-2-144-15,1 8 144 0,-1-1 0 0,0 6 0 16,0 6 0-16,1-2 0 0,1 2 0 0,-1 4 0 16,1 4 0-16,2-3 0 0,0 0 0 0,1 1 144 15,1-5-144-15,0 5 0 0,1 1 0 0,2 3 0 16,1 1 0-16,0 2 0 0,0 2 0 0,0 0 0 15,-2 1 176-15,3 0 0 0,0-1 0 0,1 5 0 16,-2 6-16-16,0 4 0 0,0 6 0 0,0 3 0 16,-1 1 96-16,0 5 0 0,0 6 16 0,-2 7 0 15,1 7-64-15,-1 1-16 0,-1 4 0 0,1 4 0 16,2-2-192-16,-2-2 144 0,3-3-144 0,3-7 128 16,1-7-128-16,2-2 0 0,2-4 144 0,1-5-144 15,-3-1 128-15,1-7-128 0,-1-1 128 0,-3 0-128 16,-4-1 256-16,-2-3 0 0,0-5-16 0,-1-1 0 0,-1 2 96 0,0-6 32 15,-1 0 0-15,-2-2 0 0,-2-2-176 0,-1-3-48 16,-2-3 0-16,2-2 0 0,0-9 16 0,-2-2 0 16,0-2 0-16,2-2 0 0,0 1 32 0,1-2 16 15,0-2 0-15,2-3 0 0,0 2-64 0,6-7-16 16,1-3 0-16,1-1 0 0,3-1-128 0,1-4 128 16,1-4-128-16,1-4 128 0,2 3 0 0,1-9 0 15,0 0 0-15,0 0 0 0,0 0 16 0,0 0 0 16,0 0 0-16,14 6 0 0,0-3-144 0,4 0 192 15,2-3-192-15,4 1 192 0,2-1-192 0,4 0 0 16,3-1 0-16,1-1 0 0,3 1 128 0,4-2-128 0,2 0 128 0,4-2-128 16,5-2 192-16,6 2-32 0,4-4-16 0,5 3 0 15,3-3-16-15,0 1 0 0,-1-2 0 16,1 3 0-16,-2 3 64 0,6-3 0 0,4 2 0 0,-3 1 0 16,-6-2-16-16,0 2 0 0,0 1 0 0,-2 0 0 15,0-1 112-15,0-1 32 0,-1 1 0 0,-4 2 0 16,-2-1-48-16,-4 2 0 0,-3 0 0 0,-2 1 0 15,-3 0-144-15,2 1-128 0,-5 0 192 0,0 4-192 16,-1 5 0-16,-3 1-304 0,-5 4 48 0,-6 5-11008 16,-6 7-2208-16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7:41:36.46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18544 2863 5519 0,'0'0'496'0,"0"0"-496"16,0 0 0-16,0 0 0 0,6-6 1776 0,-3-1 256 16,-3 7 48-16,0 0 16 0,0 0-736 0,0 0-144 15,0 0-16-15,0 0-16 0,0 0-304 0,0 0-64 16,0 0-16-16,-6 4 0 0,0 4-288 0,-7 2-48 16,0 4-16-16,2-1 0 0,-3-1-64 0,-1 5 0 15,-6 3-16-15,-2 6 0 0,-2-1-128 0,-3 4-32 0,0 2 0 0,0-3 0 16,0 2-208-16,4 1 0 0,1-3 128 15,4 1-128-15,2-6 0 0,5 0 0 16,3 0 0-16,4-3 0 0,2-1 0 0,7 5 0 16,5-2 0-16,7-4 0 0,6-4 0 0,-2-4 0 15,6-4 0-15,18 6 0 0,1-7 0 0,-15-2 0 16,3 0 0-16,3 2 0 0,2-2 128 0,0-2-128 0,0 0 0 16,2-1 0-16,0 0 128 0,15 1-128 0,-9 2 0 0,-17-3 144 31,-2-1-656-31,-2-1-128 0,-2 1-16 0</inkml:trace>
  <inkml:trace contextRef="#ctx0" brushRef="#br0" timeOffset="265.66">18532 3412 22111 0,'0'0'1968'0,"0"0"-1584"16,5-4-384-16,2-1 0 0,2-4 176 0,3 2-48 15,2-2-128-15,2 1 192 0,3 1 544 0,16-6 96 16,0 0 32-16,-6 6 0 0,8-6-160 0,5-1-16 16,7-3-16-16,3 0 0 0,1-4-368 0,3 1-80 15,4 1-16-15,2 0 0 0,4 1-208 0,3 0 128 16,1 0-128-16,3-1 0 0,-1 0 128 0,-6 3-128 16,0 0 0-16,1 4 0 0,7 0 0 0,-5-2 0 15,-3 2 0-15,-3 3 0 0,-2-1-176 0,-4 4-128 16,-3-1-16-16,-2 4-8096 15,-2 1-1616-15</inkml:trace>
  <inkml:trace contextRef="#ctx0" brushRef="#br0" timeOffset="698.72">21900 2542 13823 0,'0'0'1216'0,"0"0"-960"0,0 0-256 0,0 0 0 0,0 0 624 0,0 0 80 16,0 0 0-16,-10 2 16 0,-8 3 176 0,-5 4 16 15,-3-1 16-15,-4 3 0 0,-1-1-352 0,0 4-64 16,3 3 0-16,-9 9-16 0,7 1-16 0,15-8 0 15,2 0 0-15,1 11 0 0,9-9-480 0,5-4 128 16,6-2-128-16,4-2 0 0,5 1 0 0,6 0 0 16,5 2 128-16,5-1-128 0,5 2 0 0,4 1 176 15,2 3-176-15,2 2 160 0,-1 5-160 0,-2-2 0 16,0 3 0-16,-5-3 0 0,-2 2 272 0,-4 0-16 16,-3 3-16-16,-5-1 0 0,-6 2 144 0,-4-3 48 15,-8 2 0-15,-5 2 0 0,-6-2 112 0,-5 0 32 16,-5 0 0-16,-8-1 0 0,-7-3 192 0,-7 1 64 15,-5-4 0-15,-7-1 0 0,0 1-304 0,-1-6-48 16,-1-4-16-16,6-1 0 0,0-2-272 0,-15-3-64 0,13-7-128 16,21-4 192-1,-1-3-1664-15,7-8-320 0,2-4-80 0</inkml:trace>
  <inkml:trace contextRef="#ctx0" brushRef="#br0" timeOffset="983.78">23126 1822 16127 0,'0'0'704'0,"0"0"160"0,0 0-688 16,-9 5-176-16,-3-1 0 0,-3 9 0 0,-9 3 576 0,5 7 96 15,5 6 16-15,0 9 0 0,-3 4-128 0,-1 8-32 16,-1 7 0-16,-1 7 0 0,0 9-128 0,-2 5-16 16,-1 7-16-16,0 0 0 0,-2 3-208 0,2-4-32 15,3-7-128-15,2-5 192 0,3-8-368 0,2-5-80 16,0-8 0-16,6-4-16 16,-1-8-176-16,2-6-16 0,-1-5-16 0,2-4-8480 0</inkml:trace>
  <inkml:trace contextRef="#ctx0" brushRef="#br0" timeOffset="1416.42">22756 2632 14623 0,'35'-8'640'0,"-14"6"144"0,8-2-624 0,9 0-160 0,10-5 0 0,4 1 0 15,-2-3 848-15,0 1 144 0,-15 0 32 0,2 0 0 16,0-2-112-16,0-1-16 0,-2-1 0 0,-2 3 0 15,-1-2-288-15,-3 1-64 0,-2 3-16 0,4-4 0 16,-6 3 32-16,-5 3 0 0,-6 4 0 0,-4 1 0 16,-3 1-160-16,-7 1-16 0,0 0-16 0,-4 6 0 0,-4 5 176 15,-4 0 32-15,-2 6 16 0,-3 2 0 0,1-4-32 0,-3 3-16 16,0 2 0-16,-2 4 0 0,-3-1-176 0,2 1-48 16,1 2 0-16,2-5 0 0,-4 8-320 0,8-6 128 15,2-4-128-15,4-2 0 0,3-2 144 0,3-6-144 16,2 0 192-16,1-9-192 0,0 0 192 0,7-1-192 15,5-4 192-15,2-1-192 0,0 1 208 0,2-2-64 16,0-2-16-16,-1-5 0 0,-2 0-128 0,-2 4 128 16,0-2-128-16,-2 6 128 0,-1-2-128 0,-2 5 0 15,-6 3 0-15,7 1 128 0,-7-1-128 0,5 9 0 16,-1 0 0-16,-1 5 0 0,0 3 144 0,0 6-144 16,-3-9 160-16,1 0-160 0,3-1 144 0,1 0-144 0,1-1 128 15,2-3-128-15,1 1 128 0,2-5-128 16,3-1 0-16,9-4 128 0,2-4-352 0,2-2-80 15,1-8-16-15,1-1-9664 16,2-2-1952-16</inkml:trace>
  <inkml:trace contextRef="#ctx0" brushRef="#br0" timeOffset="1665.84">24343 1544 21183 0,'0'0'1888'0,"-4"6"-1504"0,2 7-384 0,-3 6 0 15,-3 8 640-15,1 7 64 0,-2 3 16 0,-3 7 0 16,-3 8 448-16,-4 6 96 0,-3 10 16 0,-2 5 0 0,-5 7-512 16,-3 4-112-16,-2 6-16 0,1 1 0 0,1 1-464 15,4-2-176-15,3-1 0 0,3-9 144 16,4-10-800-16,3-8-176 0,1-3-16 0,3-10-16 0,2-4 432 0,2-8 96 15,2-5 16-15,1-8 0 16,2-5-224-16,1-4-32 0,1-7-16 0</inkml:trace>
  <inkml:trace contextRef="#ctx0" brushRef="#br0" timeOffset="1858.61">23798 2311 15663 0,'0'0'688'0,"0"0"144"0,13-1-656 0,3 1-176 16,5 0 0-16,1 1 0 0,5-1 2528 0,2 2 480 16,6-1 80-16,5-1 32 0,-8-1-1776 0,2-3-368 15,1-4-64-15,2 3-16 0,1 1-496 0,-1-2-96 16,-2 0-32-16,0 1 0 0,5-4-272 0,-3 2 128 16,-5-2-128-16,-2 3-9184 15,-4 2-1904-15</inkml:trace>
  <inkml:trace contextRef="#ctx0" brushRef="#br0" timeOffset="2066.29">24892 2238 21183 0,'-12'20'1888'0,"8"-5"-1504"0,0 8-384 0,-1 6 0 0,0-3 1824 0,-3 8 288 15,-3 4 64-15,-2 4 16 0,-1 3-1040 0,-1 1-224 16,-3 1-32-16,-1 2-16 0,-8 11-560 0,2-5-128 15,3-6 0-15,1-2-16 16,-1-6-896-16,3-4-176 0,4-6-48 0,3-5 0 16,6-3-1456-16,1-5-288 0</inkml:trace>
  <inkml:trace contextRef="#ctx0" brushRef="#br0" timeOffset="2533.14">25963 2272 16287 0,'-23'-8'720'0,"13"7"160"0,-3 2-704 0,0 1-176 0,1 0 0 0,-5 2 0 0,0-1 960 0,-2 0 176 16,-1 4 16-16,0 3 16 16,-2-5 32-16,-1 5 0 0,0-1 0 0,0 4 0 0,-7 2-560 0,3 2-128 15,6-6 0-15,3 6-16 0,5 2-368 0,7 3-128 16,1 1 0-16,7 2 144 0,7 1-144 0,5-3 128 15,5 3-128-15,5-1 128 0,3-2-128 0,2 5 192 16,1 0-192-16,-2 1 192 0,1-4-192 0,-3 2 0 16,0-4 144-16,-3 4-144 0,-3-3 0 0,-2 0 0 15,-4-1 0-15,-3-3 128 0,-4-2 0 0,-4-2 0 16,-3-2 0-16,-5 2 0 0,-4-2 624 0,-4 0 128 16,-5-2 16-16,-5-3 16 0,-8 1-240 0,-6-4-48 15,-4-3-16-15,-3-3 0 0,-1-3-400 0,-3-5-80 16,3-2 0-16,3-4-128 15,2-4-912-15,7-1-304 0,4 0-48 0,6-3-16 0</inkml:trace>
  <inkml:trace contextRef="#ctx0" brushRef="#br0" timeOffset="2849.73">27061 1652 23903 0,'0'0'1056'0,"-1"9"224"15,1 5-1024-15,-3 2-256 0,3 3 0 0,-2 7 0 0,-3 3 608 0,-1 9 80 16,3 8 16-16,-6 3 0 0,0 5 96 0,-1 4 32 15,-2 3 0-15,-2 10 0 0,-1-12-384 0,0 3-80 16,-2 8-16-16,-2 3 0 0,-2 2-352 0,-1-3 0 16,0-5-160-16,1-2 160 15,-5 5-848-15,2-10-64 0,0-7-16 0,2-6 0 16,3-10-224-16,3-8-32 0,1-1-16 0,1-9-9616 0</inkml:trace>
  <inkml:trace contextRef="#ctx0" brushRef="#br0" timeOffset="3017.28">26589 2657 22863 0,'45'9'1008'0,"-20"-5"208"0,8-2-960 0,5 2-256 16,4 0 0-16,0 0 0 0,7-2 1216 0,0-2 192 16,1 0 32-16,-1-1 16 0,1 0-656 0,-2-3-128 0,-1 0-32 0,-1-1 0 15,-5-1-640-15,-4-4-272 0,-4 2 16 0,-4-2-13008 16</inkml:trace>
  <inkml:trace contextRef="#ctx0" brushRef="#br0" timeOffset="3195.46">28046 2666 26719 0,'-6'13'2368'0,"6"-3"-1888"0,2 4-480 0,2 4 0 0,0 1 1152 0,-3 4 128 16,-2 5 16-16,-3 0 16 0,0 1-304 0,-3-1-64 15,-1 2-16-15,0 2 0 0,1-4-560 0,-3 1-112 16,-3 1-32-16,1-8 0 0,2 0-464 0,0-2-80 16,-1-2-32-16,1-3 0 15,1-1-2208-15,2-1-432 0,2-8-80 0</inkml:trace>
  <inkml:trace contextRef="#ctx0" brushRef="#br0" timeOffset="3567.17">29283 2618 20271 0,'0'0'896'0,"0"0"192"0,-4-5-880 0,2-3-208 0,2 3 0 0,-4-1 0 15,-5-1 784-15,-3 3 112 0,0 2 32 0,-6-1 0 16,-6 5 64-16,-4 0 16 0,-4 5 0 0,-1 3 0 16,0 0-368-16,-1 5-64 0,-3 3 0 0,1 6-16 15,1 3-320-15,1 5-64 0,3-1-16 0,4-1 0 16,5-1-160-16,7 0 0 0,5-2 144 0,9-1-144 16,5-1 240-16,4-3-32 0,6 4 0 0,5-3 0 0,4-4 224 15,7 0 32-15,5 0 16 0,6-3 0 0,1 0 96 0,7-4 0 16,3 0 16-16,6 1 0 0,3-1-336 0,1-4-64 15,-2 1 0-15,-2-4-16 0,-2-3-176 0,-1 1 0 16,-3 0 144-16,-3-1-144 0,-1 2 0 0,-4-3-208 16,-1-2 16-16,-5-3-10192 15,-5-2-2048-15</inkml:trace>
  <inkml:trace contextRef="#ctx0" brushRef="#br0" timeOffset="3881.94">28324 1893 36863 0,'-27'-14'3264'0,"16"8"-2608"0,2 2-528 0,3 2-128 15,4-3-176-15,0-2-64 0,2 7-16 0,0 0 0 16,0 0 400-16,0 0 80 0,0-6 16 0,2 1 0 16,0-4-240-16,-1 2 176 0,4-3-176 0,1 1 160 15,-3-2-544-15,1 2-128 0,0-2 0 0,-1 0-15456 16</inkml:trace>
  <inkml:trace contextRef="#ctx0" brushRef="#br0" timeOffset="4418.32">31052 2641 23615 0,'-16'-5'1040'0,"8"2"224"0,-2 1-1008 0,-1-2-256 0,-2-1 0 0,-4 2 0 0,-3 2 192 15,-3-2-16-15,-2 2 0 0,-3 0 0 16,-2-3 144-16,-1 6 48 0,-2 2 0 0,2 0 0 0,2 4-64 0,1 4-16 15,0 4 0-15,-3 8 0 0,-2 5-64 0,9 4-16 16,12 0 0-16,4-1 0 0,4 0-208 0,5 2 144 16,6 4-144-16,4 3 128 0,4-2 80 0,6-1 16 15,2 0 0-15,3 2 0 0,4 2 16 0,-1-1 0 16,0-2 0-16,-1-1 0 0,-3-1 128 0,-2-2 16 16,-4-1 16-16,-2-1 0 0,-4-3 32 0,-4-3 0 15,-4 1 0-15,-5 6 0 0,-5-6 144 0,-3-15 48 16,-2 1 0-16,-4-4 0 0,-5 1-352 0,-7-3-64 15,-7 1-16-15,-6-5-10528 16,-6-2-2112-16</inkml:trace>
  <inkml:trace contextRef="#ctx0" brushRef="#br0" timeOffset="4740.77">25198 2093 18431 0,'6'-10'1632'0,"4"0"-1312"16,7-2-320-16,-5 2 0 0,2 1 3184 0,1-1 560 15,2 2 112-15,1-3 32 0,-3-1-2416 0,2 2-464 16,-1-4-112-16,-1 1 0 0,-1 1-592 0,-1-1-112 16,-1-1-32-16,-4 0 0 15,0 1-1824-15,-3-6-352 0</inkml:trace>
  <inkml:trace contextRef="#ctx0" brushRef="#br0" timeOffset="5268.67">22461 2618 9215 0,'-13'4'400'0,"13"-4"96"0,-8-2-496 0,1 2 0 16,-1 2 0-16,-1-1 0 0,0 1 1696 0,0 0 240 15,-1 0 48-15,0 0 16 0,-1-4-752 0,-3 0-160 16,4-1-16-16,6 1-16 0,4 2-96 0,0 0-32 15,-3-5 0-15,8-4 0 0,3 0-224 0,6-4-32 16,5 0-16-16,8 1 0 0,6-6-336 0,5 0-64 16,4-2 0-16,2-3-16 0,2 4-48 0,1 0-16 15,5 0 0-15,24-6 0 0,-6 5 80 0,-4 5 32 16,-3 1 0-16,-24 8 0 0,1-3 0 0,10 2 0 16,-11 3 0-16,-19 2 0 0,-4 1-288 0,-2 6 128 15,-5 0-128-15,-2 6 0 0,-6 1 0 0,-4 2-352 16,-3 2 48-16,-4 2-12592 0</inkml:trace>
  <inkml:trace contextRef="#ctx0" brushRef="#br0" timeOffset="15659.91">18045 12477 12895 0,'10'-10'576'0,"-10"10"112"0,11-5-560 0,0-2-128 0,0 2 0 0,1-3 0 15,-2 3 1088-15,0 0 176 0,-10 5 32 0,8-4 16 16,-8 4-336-16,6-9-64 0,-2 3-16 0,-4 6 0 15,1-12-64-15,-2 3-32 0,-2-2 0 0,-2-1 0 16,-1 2-160-16,-3-2-16 0,-1-1-16 0,-3 1 0 16,-4-2-304-16,0 0-64 0,-2-1-16 0,-2 1 0 15,-2-1-224-15,-3-2 128 0,-6 2-128 0,-1 0 0 16,-2 2 128-16,-5 1-128 0,-3-5 0 0,-1 0 0 16,4 1 192-16,-2-1-48 0,-3 1-16 0,-1 3 0 0,-1 4-128 0,-3-1 0 15,-4 1 0-15,-2-3 0 0,-2-2 0 0,1 1 0 16,1-4 0-16,0 2 0 0,0 0 0 0,1 0 0 15,2 1 128-15,-4 2-128 0,-4-1 0 0,-3 2 0 16,0 1 0-16,0-2 0 0,4 3 0 0,0-1 0 16,0 4 0-16,-3-2 0 0,-7 2 0 0,3-3 0 15,-3 1 0-15,1 2 0 0,2-2 0 0,1 5 0 16,2 0 0-16,-3 1 0 0,-5-4 0 0,4 5 0 16,0 0 0-16,5 1 0 0,2 1 0 0,2 4 0 15,2 0 0-15,0 3 0 0,-1 2-128 0,-1-2 128 16,-1 2 0-16,4 1 0 0,4 0 0 0,1 3 0 15,2 1 0-15,1 0 0 0,2 3 0 0,1 1 0 0,2 1 0 0,0 1 0 16,-2 0 0-16,2 1 0 0,0 1-144 0,5 0 144 16,2-1 0-16,2 5 0 0,2-3 0 0,3 6 0 15,0-3 0-15,1 4 0 0,2 1 0 0,3-2 0 16,2 2 0-16,3 0 0 0,1 0 0 0,5-2 0 16,0 2-128-16,3 1 128 0,3-1 0 0,2-2 0 15,4-1 0-15,0 2 0 0,0 1 0 0,4-4 0 16,1 1 0-16,4-2 0 0,0 2 0 0,4 1 0 15,-1 0 0-15,6-1 0 0,5-1 0 0,0-4 0 16,1 5 128-16,4-3-128 0,2-1 176 0,6 2-176 16,2-1 224-16,4 1-64 0,3-3-16 0,2 0 0 15,1-2-144-15,0-2 192 0,1-2-192 0,0 0 192 16,5 1-192-16,1-1 160 0,3-2-160 0,5 2 160 0,5-1-160 0,-2-2 0 16,-3-2 0-16,1-2 0 0,2 0 128 0,1-2-128 15,3 3 0-15,1-5 128 0,2 2-128 0,-3-4 0 16,-3 1 0-16,0-1 128 0,1-3-128 0,2 1 0 15,1-3 144-15,-1 0-144 0,1-3 128 0,-1-2-128 16,-3-1 128-16,-1 1-128 0,-1-4 128 0,4 2-128 16,3-3 160-16,1 1-160 0,-2-3 176 0,-1 1-176 15,-1-1 192-15,0-4-192 0,-1 1 160 0,3 0-160 16,5 1 128-16,-5-3-128 0,-6-2 0 0,1-1 0 16,0-2 128-16,-3 3-128 0,-1-1 0 0,0 1 0 15,2-1 0-15,-3-2 128 0,-3-6-128 0,-4 0 0 16,-3 1 144-16,-4 2-144 0,-4-3 0 0,-2 0 144 0,-3 0-144 15,-5-1 0-15,-1 1 288 0,-2-1-48 16,-2 1-16-16,-1 1 0 0,-6-1 192 0,-2 1 32 0,-2-2 16 16,-6 4 0-16,-3-6 0 0,-4 1 0 0,-4-1 0 0,-5-1 0 15,-6-1-80-15,-2 3-32 0,-7 2 0 0,-2-1 0 16,-6 2-224-16,-3-1-128 0,-3 1 160 0,-3 2-160 16,-5 2 0-16,-4 4 0 0,-5 1 0 0,-5 2 0 15,-7 3 0-15,-3 4 0 0,-2-1 0 0,2 5 0 16,3-2 0-16,2 5-240 0,2 6 32 0,0 1-10512 15,-2 1-2096-15</inkml:trace>
  <inkml:trace contextRef="#ctx0" brushRef="#br0" timeOffset="25399.18">1679 10230 23039 0,'-18'-19'2048'0,"9"9"-1648"0,1 4-400 0,-1-1 0 0,2 3 960 0,7 4 128 16,-6-3 0-16,6 3 16 0,0 0-720 0,0 0-128 16,-5-4-48-16,5 4 0 0,0 0-208 0,0 0 176 15,0 0-176-15,0-9 160 0,0 9-160 0,7-8 0 16,1-2-192-16,1 3 192 15,1 1-1792-15,3-2-256 0</inkml:trace>
  <inkml:trace contextRef="#ctx0" brushRef="#br0" timeOffset="25566.62">1930 9934 26719 0,'-25'-15'2368'0,"13"8"-1888"0,2 5-480 0,1-2 0 0,2-2 128 0,7 6-128 0,0 0 0 0,0 0 144 32,0 0-1136-32,0 0-224 0,0 0-64 0,7-7-9392 0</inkml:trace>
  <inkml:trace contextRef="#ctx0" brushRef="#br0" timeOffset="25713.92">2186 9704 26719 0,'-21'-23'2368'0,"9"12"-1888"0,2 2-480 0,1-1 0 16,2 3 288-16,7 7-32 0,0 0-16 0,-3-10 0 15,6 0-240-15,3-2-256 0,3-1 48 0,2 0 16 16,3-2-1072-16,3-3-208 0,1-3-32 0</inkml:trace>
  <inkml:trace contextRef="#ctx0" brushRef="#br0" timeOffset="25841.3">2570 9131 21183 0,'-19'-17'944'0,"12"10"192"0,7 7-912 0,-6-8-224 15,3-2 0-15,3 10 0 0,5-7 208 0,4-1 0 16,0 0 0-16,4-5-9840 0</inkml:trace>
  <inkml:trace contextRef="#ctx0" brushRef="#br0" timeOffset="25983.64">2747 8856 12895 0,'0'0'1152'0,"0"0"-928"0,0 0-224 0,0 0 0 16,0 0 576-16,0 0 64 0,0 0 0 0</inkml:trace>
  <inkml:trace contextRef="#ctx0" brushRef="#br0" timeOffset="26175.72">2913 9098 5519 0,'0'0'240'0,"0"0"64"0,3 11-304 0,1 3 0 15,-4-14 0-15,7 18 0 0,0 0 944 0,-1-2 128 16,3 1 16-16,-3 1 16 0,2-1-880 0,1-3-224 15,1-1 0-15,1 0 0 0,5-6-224 0,0 4-96 16,2-6 0-16,1 0-2304 16,-1 0-448-16</inkml:trace>
  <inkml:trace contextRef="#ctx0" brushRef="#br0" timeOffset="26337.29">3421 9625 8287 0,'0'0'736'0,"6"12"-592"0,0-5-144 0,3 1-3648 16</inkml:trace>
  <inkml:trace contextRef="#ctx0" brushRef="#br0" timeOffset="26654">3224 8643 26719 0,'-30'-22'1184'0,"13"11"240"0,-3 2-1136 0,3 1-288 15,-1 3 0-15,1 2 0 0,3 3 0 0,2 3-144 16,0 0 16-16,-2 2 0 15,2 2-576-15,-2 0-96 0,-2 2-32 0,2-1-6448 16,-1 4-1296-16</inkml:trace>
  <inkml:trace contextRef="#ctx0" brushRef="#br0" timeOffset="26827.16">2784 8981 23039 0,'-18'1'1024'0,"8"5"192"0,-3 6-960 0,4 2-256 0,0 2 0 0,0 2 0 15,-1 0 192-15,1 0 0 0,2 0 0 0,2-3 0 16,-2 1-192-16,3 2 128 0,1 1-128 0,-1-2 0 16,1-5 0-16,2 4 0 0,2-2-128 0,3-2 128 15,2 2-912-15,3 0-80 0,0 2-16 16</inkml:trace>
  <inkml:trace contextRef="#ctx0" brushRef="#br0" timeOffset="26967.75">2946 9583 13823 0,'-7'10'1216'15,"-3"4"-960"-15,-2 2-256 0,2 1 0 0,1 3 1408 0,3-1 224 16,2-2 48-16,1 0 16 0,6-7-1152 0,-3-10-224 16,0 0-64-16,9 10 0 0,1-3-256 0,0-5 0 15,4-2 0-15,1-1-144 16,2-3-352-16,2 0-64 0,1-1-16 0,2-2-8000 0</inkml:trace>
  <inkml:trace contextRef="#ctx0" brushRef="#br0" timeOffset="27067.06">3208 9640 12895 0,'0'0'576'0,"0"0"112"0,0 0-560 0,0 0-128 16,7-10 0-16,-7 10 0 0,9-7 848 0,-1-4 144 0,3 5 32 0,1-7 0 16,0 1-1024-16,1-1-240 0</inkml:trace>
  <inkml:trace contextRef="#ctx0" brushRef="#br0" timeOffset="27219.08">3451 9179 6447 0,'-8'-30'576'0,"1"9"-576"0,-3 2 0 0,-2-4 0 16,1-5 3056-16,-2 3 496 0,-1-1 96 0,0 4 32 15,0 1-1728-15,1 0-352 0,1-2-64 0,0 4 0 16,2 0-624-16,0 2-112 0,2 4-32 0,3-1 0 16,0 4-432-16,1 3-80 0,1-4-32 0,-1 4 0 15,1-2-432-15,1 3-96 0,-3 0-16 0,5 6 0 32,-8-6-1744-32,8 6-368 0,-9-4-64 0</inkml:trace>
  <inkml:trace contextRef="#ctx0" brushRef="#br0" timeOffset="27358.26">3136 9025 2751 0,'-3'16'256'0,"1"-4"-256"16,-2 0 0-16,1 2 0 0,1 3 2880 0,1 4 512 15,-6 2 128-15,3 1 0 0,2 5-2576 0,-1-1-528 16,1 3-96-16,-1 3-32 0,-1-1-288 0,2 1 0 16,-1 1 0-16,2-2-4848 15,0 2-1024-15</inkml:trace>
  <inkml:trace contextRef="#ctx0" brushRef="#br0" timeOffset="27497.64">2968 9707 7359 0,'-11'-7'656'0,"-1"0"-528"0,1-4-128 0,2 3 0 16,0-5 1552-16,4-1 288 0,1-1 48 0,3-3-5216 15,1-3-1056-15</inkml:trace>
  <inkml:trace contextRef="#ctx0" brushRef="#br0" timeOffset="27817.44">3220 9024 14735 0,'0'0'1312'0,"6"-5"-1056"0,-6 5-256 0,10-1 0 16,-10 1 960-16,10 2 144 0,-10-2 32 0,12 12 0 16,-3 0-352-16,-2 4-64 0,1-1-16 0,1-1 0 15,0 1-432-15,1-2-80 0,-1 2-32 0,1 3 0 0,2 2-160 0,0 0 0 16,-2-2 0-16,3 0 0 0,0 0 0 0,1 0 0 15,0-1 128-15,0 1-128 16,-2-2-384-16,1 1-128 0,-1 1 0 0,0-1-16 16,1-3-384-16,0 0-80 0,-1-2-16 0,0 4 0 15,-1 4 272-15,1 0 48 0,-3-1 16 0,-2-1 0 0,0-1 480 0,-2-2 192 16,-3-1-176-16,5 1 176 0,-4 0 0 0,1 1 0 16,-1-2 0-16,-3-3 0 0,-3-1 0 0,1 3 256 15,-1-3-16-15,-1 3-16 0,-1 1 48 0,3-3 16 16,-2 1 0-16,-1 0 0 0,1-4-288 0,4-8 0 15,0 0 128-15,0 0-128 0,0 0 0 0,5 10 0 16,-5-10 0-16,0 0 0 0,0 0-176 0,0 0 16 16,8-6 0-16,2-1-4384 0,0-1-896 15</inkml:trace>
  <inkml:trace contextRef="#ctx0" brushRef="#br0" timeOffset="27995.62">3974 9318 15135 0,'0'0'672'0,"0"0"144"0,7-8-656 0,-7 8-160 0,9-4 0 0,-9 4 0 16,0 0 640-16,0 0 112 0,0 0 16 0,-1 14 0 16,-3 1-352-16,-1 2-64 0,-3 1-16 0,-1 3 0 15,-2 3-336-15,-1 6 144 0,1-4-144 0,0 4 0 16,0-5 0-16,-3 3 0 0,2 1 0 0,-1-1 0 16,-1 1 0-16,-1 1 0 0,0 0 0 0,-2 2 0 15,-1-2-384-15,-1-3-144 0</inkml:trace>
  <inkml:trace contextRef="#ctx0" brushRef="#br0" timeOffset="28197.62">2993 10045 20271 0,'-41'-18'896'0,"14"9"192"0,-4-2-880 0,2 4-208 16,2 0 0-16,2 4 0 0,1 4 2400 0,4 4 432 15,-2-3 96-15,4-1 16 0,2 1-2480 0,-1-2-464 16,1 0-128-16,-1 0-16 16,0-1-352-16,0-1-64 0,-1-1-16 0,1-2 0 15,2-1-528-15,2-5-112 0,1 3-32 0,2-1-10080 0</inkml:trace>
  <inkml:trace contextRef="#ctx0" brushRef="#br0" timeOffset="28334.62">2507 9803 11055 0,'-18'-10'976'0,"4"6"-784"0,-1 0-192 0,-3 1 0 16,0-4 2496-16,-2 6 448 0,-3 0 80 0,1 1 32 15,1 0-1456-15,-1 0-272 0,2 1-64 0,-1 3-16 16,1 1-544-16,1-1-96 0,0 1-32 0,1 1 0 16,0-1-432-16,0-1-144 0,-1 0 0 0,2 1 0 31,-1 0-448-31,-1-3-208 0,0 1-48 0,-2 0-7376 0,1 2-1488 0</inkml:trace>
  <inkml:trace contextRef="#ctx0" brushRef="#br0" timeOffset="28478.21">1724 9948 12895 0,'-21'13'576'0,"9"-6"112"0,-4 5-560 0,1 1-128 0,-1-1 0 0,0 2 0 0,4-1 1392 0,-5-2 240 16,2 5 48-16,1-2 16 0,1 0-1296 0,0-4-256 15,1 0-144-15,0-2 160 0,1 3-160 0,1-3-176 16,-1 1 48-16,3-2 0 16,-1 5-640-16,0-4-128 0,0 3-32 0</inkml:trace>
  <inkml:trace contextRef="#ctx0" brushRef="#br0" timeOffset="28852.01">1238 10412 3679 0,'0'0'320'0,"-9"9"-320"16,-1 0 0-16,0 0 0 0,0 0 3072 0,2 2 560 0,2-3 96 0,1 2 32 15,5-10-2592-15,-5 7-512 0,5-7-96 0,-3 9-32 16,3-9-400-16,0 0-128 0,0 0 0 0,0 0 0 16,0 0-192-16,0 0-128 0,0 0-48 0,0 0 0 31,0 0-272-31,0 0-48 0,8-10-16 0,-1 1 0 0,1 4 336 0,-1-1 64 0,0-4 16 0,-1 5 0 15,-6 5 288-15,7-9 0 0,-7 9 128 0,7-9-128 16,1-3 400-16,1 2-16 0,1 0 0 0,1 2 0 16,2-4-240-16,2 0-144 0,2 2 160 0,2-5-160 15,1-3-128-15,3 0-128 0,3-1-32 0,3 1 0 16,1-1-32-16,2 3 0 0,2-2 0 0,-2 0 0 16,-1 0 320-16,-2 1 0 0,-1 3 0 0,0 0 0 15,-2 2 0-15,1-1 0 0,-1 3 0 0,-2 3 0 16,-1 2 0-16,-2 0 0 0,1 3 0 0,-2 1 0 15,-1 1 0-15,0 3 0 0,2 2 0 0,-4-2 0 16,4 0 0-16,-3 3 0 0,-1 3 0 0,2-4 0 0,2-1 0 0,-1 1 0 16,2-2 128-16,-2-1-128 0,-1 3 0 15,0 3 0-15,0 0 0 0,-1-1 0 0,-3-4 0 0,3 1-192 16,1-2 48-16,3 2-6096 16</inkml:trace>
  <inkml:trace contextRef="#ctx0" brushRef="#br0" timeOffset="29354.19">2877 10095 14847 0,'0'0'656'0,"0"0"144"0,0 0-640 0,0 0-160 0,8-2 0 0,-8 2 0 16,12-3 384-16,-2 2 32 0,0-1 16 0,0-1 0 15,2-2-112-15,1 0-32 0,1 0 0 0,1-3 0 16,0 3-288-16,0 3 0 0,3-2 0 0,-1-4 0 15,-2-1-224-15,0-1-96 0,0 2-32 0,2 0 0 16,-2 2 352-16,0 3-144 0,-4-5 144 0,-1 2 0 16,0 1 0-16,-1-6 0 0,-2 2 0 0,1-1 0 15,-8 10 0-15,9-2 128 0,1-3-128 0,-1 0 144 16,-1-3-144-16,2 2 0 0,0-2 144 0,0 4-144 16,0-1 0-16,3-1 0 0,-2-1 0 0,3 1 0 15,0-2 0-15,0 2 0 0,0-3-128 0,-1 2 128 16,0-1-464-1,1 2-16-15,-4 0 0 0,1-1 0 0,0 0 32 0,-3 2 0 0,0-3 0 0,0 2 0 16,-2-2 448-16,0 0 0 0,2 0 0 0,1-3 0 0,1 2 192 0,0 0 128 16,0-2 16-16,1 0 16 0,-1-3 128 0,-1-2 32 15,0 2 0-15,-2-3 0 0,1 1-224 0,-2-2-32 16,-1 3-16-16,-1-3 0 0,-3-4-48 0,2 2 0 16,1-2 0-16,1 2 0 0,0-1-192 0,1-4 0 15,1 1 0-15,-1 1 0 16,-1-2-528-16,1 2-48 0,-3 1-16 0,1-2 0 15,-2-1-880-15,1 2-192 0,-2-4-16 0,-1 4-16 16,-2-3 592-16,-2 2 112 0,-3 2 32 0,0-1 0 0,-2-2 1280 0,-1 2 272 16,-2 1 48-16,-3 2 16 0,-1 0 448 0,-2 2 96 15,-1 2 16-15,-2 0 0 0,4-1-576 0,0 1-128 0,-1-1 0 0,3 2-16 16,1 2-496-16,1 3 0 0,2-4 0 0,1 4-4160 16,-1 1-912-16</inkml:trace>
  <inkml:trace contextRef="#ctx0" brushRef="#br0" timeOffset="29473.69">3290 8802 11231 0,'0'0'496'0,"0"0"96"0,-10-8-464 0,-1 4-128 0,1 2 0 0,1-1 0 16,0 3 576-16,2 0 80 0,-5 0 32 0,1 1 0 16,-2 3-432-16,-2 4-96 0,-3-2-16 0,-1 2 0 15,-1-1-144-15,-1 1 0 0,1 2 0 0,-2-2 0 32,1 2-448-32,0-4-32 0,-8 4 0 0,6-4 0 0</inkml:trace>
  <inkml:trace contextRef="#ctx0" brushRef="#br0" timeOffset="29654.81">2447 9250 23039 0,'-8'5'2048'0,"1"4"-1648"15,0 1-400-15,6 3 0 0,4 1 0 0,2 0 0 16,1-1 0-16,2 1 0 15,1 1-944-15,1 2-208 0,-1 2-64 0,1-2-7776 0</inkml:trace>
  <inkml:trace contextRef="#ctx0" brushRef="#br0" timeOffset="29799.2">2319 9812 2751 0,'-18'11'256'0,"-3"6"-256"0,-3 1 0 0,0 0 0 15,-1 1 3296-15,2 4 608 0,-1 1 128 0,-2-3 32 16,1 0-3088-16,1-1-608 0,-1 0-128 0,4-3-32 15,-1-3-208-15,2-1-128 0,1-2 128 0,0 2-208 32,-2-1-1760-32,6-1-336 0</inkml:trace>
  <inkml:trace contextRef="#ctx0" brushRef="#br0" timeOffset="29938.95">1650 10345 15599 0,'-15'14'688'0,"6"-3"144"0,-1-1-656 0,-1 3-176 0,0-3 0 0,-2 0 0 15,3-2 304-15,-1 2 16 0,-1 1 16 0,1-2 0 16,-1 0-336-16,1-2 128 0,1-1-128 0,0 3 0 16,-4-1-384-16,3-1-160 0,-3-2-32 0,14-5 0 0</inkml:trace>
  <inkml:trace contextRef="#ctx0" brushRef="#br0" timeOffset="30109.71">1393 10455 2751 0,'-15'4'128'0,"3"-3"16"0,2-2-144 0,0 2 0 15,-1 2 0-15,1-1 0 0,1-2 3808 0,0 2 736 16,2-4 128-16,7 2 48 0,-9 3-3616 0,9-3-720 16,0 0-128-16,-7 2-48 0,7-2-208 0,0 0 128 15,0 0-128-15,0 0 0 0,0 0 0 0,0 0 0 16,-1-6 0-16,1 6 0 16,0 0-448-16,6-10-64 0,0 0-32 0,-6 10-5216 15,0 0-1056-15</inkml:trace>
  <inkml:trace contextRef="#ctx0" brushRef="#br0" timeOffset="30277.17">1311 10478 13471 0,'-11'8'592'0,"11"-8"128"0,-7 10-576 0,0-1-144 15,-2 3 0-15,3-1 0 0,0 1 288 0,-1 2 32 16,2-1 0-16,2 0 0 0,0-2-144 0,0 1-32 16,2-2 0-16,-3 4 0 0,2-1-144 0,-1-2 0 15,1 2 0-15,-1 2 0 0,1-1-304 0,-3 0-32 16,-3 2-16-16,-1 2 0 15,0 1-416-15,0 0-64 0,0 2-32 0</inkml:trace>
  <inkml:trace contextRef="#ctx0" brushRef="#br0" timeOffset="30431.64">1192 10896 8287 0,'0'0'368'0,"0"0"80"0,0 0-448 0,0 0 0 0,0 0 0 0,0 0 0 0,0 0 2000 16,0 0 320-16,5-6 64 0,3-2 16 0,2 3-1648 0,0 0-336 15,-3-3-64-15,4 2-16 0,1-5-336 0,3 1 0 16,1-6 0-16,2 0 0 16,3-3-1472-16,1 0-384 0</inkml:trace>
  <inkml:trace contextRef="#ctx0" brushRef="#br0" timeOffset="30787.03">1780 10441 10127 0,'12'-9'896'0,"6"4"-704"16,1 1-192-16,0-2 0 0,-1-2 240 0,1 1 16 15,-1 2 0-15,3 2 0 0,1 2-256 0,1 1 0 16,2 0 0-16,-2 0 0 0,0 0 0 0,0 0 0 16,-1 0 0-16,-1-1-160 0,1-2 160 0,-1-1-128 15,1 0 128-15,0 2-128 0,-2-3 128 0,0-1-128 0,1-2 128 0,0 4-128 16,0-2 128-16,0 1 0 16,0 0 0-16,0-3 0 0,1 2 0 0,1 0 0 0,1-2 0 0,3 1 0 15,3-2 0-15,1 2 0 16,-3-3 0-16,2 1 0 0,2-4 0 0,-3 3 0 15,-4-4 128-15,1 1-128 0,-1 0 256 0,1 3 0 0,-2 1-16 0,1 0 0 16,1-2 0-16,0 2 0 0,2-1 0 0,-1 4 0 16,0-3-240-16,1 1 0 15,0 2 0-15,1-3 0 0,-1 2 0 0,0-2 0 0,-1 3 0 0,-2-1 0 0,0 0 0 0,-4 1 0 16,-1-4 128-16,-2 3-128 16,-3 0 560-16,-1 0 64 0,3 2 16 0,-2-2 0 0,1 0-16 0,2 1 0 15,1 0 0-15,-1 0 0 0,0 0-400 0,0-3-80 16,1 4-16-16,0-4 0 0,0 2-128 0,1-1 0 15,1 0 0-15,0 2-5248 16,3-4-912-16</inkml:trace>
  <inkml:trace contextRef="#ctx0" brushRef="#br0" timeOffset="31236.63">4143 9188 11055 0,'0'-20'976'0,"0"-2"-784"0,0 0-192 0,-2-4 0 15,-1-1 608-15,0-1 80 16,-2 3 16-16,0-3 0 0,0 2-464 0,-3-3-96 0,0 0-16 0,0-2 0 16,-4 3-128-16,-1 2 0 15,-2 4 0-15,0-1 0 0,-2 2 0 0,1 0 0 16,-2 5-144-16,0 0 144 0,-1 0 0 0,-1 2 0 0,0 0 176 0,-2 2-176 15,-1 6 0-15,0 0 0 16,0 1-192-16,-1 1 48 16,3 3-576-16,-1-1-112 0,0 1-32 0,-1 2 0 15,-6 2-352-15,2-2-64 0,1 3 0 0,-1 0-16 0,0 1 912 0,3-1 176 0,3-3 32 0,2 1 16 16,0 4 160-16,1 0 0 0,0-2 0 0,0 2 0 16,2 2 400-16,2-4 16 0,0-1 0 0,2 4 0 15,-1-3-256-15,2-1-160 0,1 2 192 0,1 2-192 0,0-2 0 0,1-1 0 16,0 1 0-16,1 2 0 0,7-7-144 0,-9 8 144 15,3 2-128-15,0-1 128 0,-1 1 0 0,2-1 128 16,-1 0 0-16,1 0 0 0,-3 1 304 0,0 5 64 16,0 3 16-16,-1-1 0 0,-3-2-96 0,2 0-16 15,0 2 0-15,0 0 0 0,0 1 240 0,-2 1 32 16,-1-1 16-16,-1 2 0 0,0 1-688 0,2-2-144 16</inkml:trace>
  <inkml:trace contextRef="#ctx0" brushRef="#br0" timeOffset="31525.15">1738 10572 8287 0,'-23'9'736'0,"7"0"-592"0,-1 1-144 0,-1 2 0 0,0-1 1024 0,2-2 192 16,-2 0 16-16,-1-2 16 0,-2 4-1248 0,1-5-384 15</inkml:trace>
  <inkml:trace contextRef="#ctx0" brushRef="#br0" timeOffset="31770.59">1389 10473 9215 0,'0'0'816'0,"5"-10"-656"15,2-4-160-15,2 1 0 0,3 0 608 0,0-2 96 0,3-1 0 0,3 0 16 16,1 0-576-16,1 1-144 0,2-2 0 0,2 1 0 16,0-1 0-16,2 3 0 0,-4 1-192 0,4 1 192 15,-1 3 0-15,1-1 0 0,-1 3 0 0,-1 1 0 16,3 1-336-16,0 1 48 0</inkml:trace>
  <inkml:trace contextRef="#ctx0" brushRef="#br0" timeOffset="31991.13">2910 9865 7359 0,'0'0'656'0,"10"-3"-528"15,1-1-128-15,1-3 0 0,-1 1 944 0,1 1 144 16,-2 1 48-16,1-3 0 0,1 1-944 0,-1 4-192 16,0-1 0-16,0 1 0 0,-1-4-320 0,-1 2-16 15,-9 4-16-15</inkml:trace>
  <inkml:trace contextRef="#ctx0" brushRef="#br0" timeOffset="32458.62">2390 9971 20271 0,'-9'-8'896'0,"9"8"192"0,0 0-880 0,-8 3-208 16,8-3 0-16,0 0 0 0,0 0 576 0,0 15 80 15,1-3 16-15,2 0 0 0,1 1-400 0,1 0-80 16,0-2 0-16,3 2-16 0,2-4-176 0,1 0 128 16,1-2-128-16,2 3 128 0,1-1-128 0,1 1-192 15,2-2 32-15,1 0 16 16,2-6-1776-16,-1 2-336 0</inkml:trace>
  <inkml:trace contextRef="#ctx0" brushRef="#br0" timeOffset="32888.23">2738 10313 13823 0,'0'0'1216'0,"0"0"-960"16,5 13-256-16,3-2 0 0,-8-11 800 0,10 10 112 0,0 0 32 0,0-2 0 16,0 2-448-16,2-2-96 0,-1 2-16 0,2-2 0 15,1-1-384-15,0-2 128 0,1 2-128 0,-3 2 0 16,0-3 0-16,0 5 0 0,-2-1 0 0,0 1 0 16,0-4-304-1,0 3-144-15,-1 4-16 0,2-2-16 0,-1-1 160 0,2 1 48 0,0-5 0 0,2 2 0 16,0-2 272-16,4-2 0 0,1 1-128 0,1-2 128 15,-6-2 0-15,4-2 0 0,1 3-128 0,1-4 128 16,-2-2-176-16,-3-2 32 0,1-1 0 0,0 4 0 0,-2 2-144 0,-1-1-32 16,-1 0 0-16,1 0 0 0,0 1-16 0,-2 2-16 15,2 2 0-15,-3 2 0 0,0-1 224 0,2-2 128 16,-1 0-160-16,1 0 160 0,-1 2-144 0,3-1 144 16,0-3-128-16,0 2 128 15,-1 0-464-15,-1-1-16 0,2 1 0 0,0-3 0 0,0-3 96 0,0 6 0 16,2-1 16-16,-1-2 0 0,0-1 368 0,-1 1 0 15,0 1 0-15,-1-1 0 0,0 0 272 0,-1 0 32 16,1 0 0-16,0 1 0 0,-2-1 496 0,1 0 96 16,-1-1 32-16,2 0 0 0,-3 0-336 0,1-2-64 15,1 1-16-15,0-2 0 0,5-1-304 0,-4-4-64 16,-1 2-16-16,2-3 0 0,-1 3-128 0,2 0 0 16,-1 0 0-16,0 2 0 0,-1-3 0 0,0 2 0 15,-1 0 0-15,1-2 0 16,0 0-384-16,1-2-128 0,4-7 0 0,-3 3-16 0</inkml:trace>
  <inkml:trace contextRef="#ctx0" brushRef="#br0" timeOffset="32985.33">4167 10289 14559 0,'0'0'640'0,"9"-7"144"0,-3-2-624 0,3 3-160 0,0-3 0 0,2 3 0 16,-2 1 0-16,1-5-176 0</inkml:trace>
  <inkml:trace contextRef="#ctx0" brushRef="#br0" timeOffset="33121.14">4421 10050 3679 0,'0'0'320'15,"-6"-8"-320"-15,-1 3 0 0,7 5 0 0,-4-10 4096 0,3 2 768 16,1-2 128-16,1 2 48 0,3-4-3984 0,4 2-800 16,0-4-256-16,3-4-9664 15</inkml:trace>
  <inkml:trace contextRef="#ctx0" brushRef="#br0" timeOffset="33269.55">4515 9292 27983 0,'-18'-29'1232'0,"6"12"272"0,-1 2-1200 0,0-3-304 16,2-1 0-16,2-1 0 0,1 3 240 0,1-2-16 15,3-2 0-15,-1-3 0 0,1-3-384 0,-1-4-80 16,0-2-16-16,0 3 0 15,-3 1-976-15,2-1-208 0,-3 5-32 0</inkml:trace>
  <inkml:trace contextRef="#ctx0" brushRef="#br0" timeOffset="33616.15">3770 9554 8287 0,'-14'8'736'0,"1"4"-592"16,1 6-144-16,0 2 0 0,3 2 2688 0,2 2 512 16,2-2 112-16,1 3 16 15,3 2-3328-15,1-2-800 0</inkml:trace>
  <inkml:trace contextRef="#ctx0" brushRef="#br0" timeOffset="33779.26">3756 10240 20271 0,'-19'3'1792'0,"6"5"-1424"0,-1-1-368 0,-2 6 0 16,-1 0 480-16,2-2 32 0,1 0 0 0,0 2 0 15,1-4-512-15,-2 1 0 0,1-3-176 0,0 0 176 31,-1-3-672-31,0-1-16 0,3-1 0 0,0 1 0 16,-1-3-1296-16,0 1-256 0,2 0-48 0</inkml:trace>
  <inkml:trace contextRef="#ctx0" brushRef="#br0" timeOffset="33954.86">3403 10395 4607 0,'0'0'400'0,"0"0"-400"0,0 0 0 0,-8 2 0 16,8-2 2592-16,0 0 432 0,-6 0 96 0,6 0 16 0,0 0-2000 0,0 0-400 16,0 0-80-16,0 0-16 0,0 0-416 0,0 0-96 15,0 0 0-15,0 0-128 0,0 0 0 0,10 10 0 16,1-5 0-16,3 0 0 0,-2-2-144 0,2 2-48 15,0 0 0-15,2-1 0 0,3 4 0 0,3-4 0 16,0-2 0-16,1-4 0 0,4 0 32 0,1-3 0 16,-2-3 0-16,-1 0 0 15,1-4-704-15,-1-2-144 0</inkml:trace>
  <inkml:trace contextRef="#ctx0" brushRef="#br0" timeOffset="34139.17">4232 9956 3679 0,'20'-46'160'0,"-5"14"32"15,2-3-192-15,0-4 0 0,1 0 0 0,0-2 0 0,0 4 592 0,-3 6 80 16,0 0 16-16,-3 2 0 0,-3 2-320 0,0 2-64 16,-4 6-16-16,-1-2 0 0,-2 1 672 0,-2 1 128 15,-2-1 16-15,-1 2 16 0,-3 1 112 0,-3 2 32 0,0-1 0 0,-4-1 0 16,-2 6-448-16,-2-1-96 0,2-1-16 0,1 3 0 16,0-2-464-16,3-2-112 0,-1-3 0 0,1-2-128 31,1 1-432-31,-2-2-192 0</inkml:trace>
  <inkml:trace contextRef="#ctx0" brushRef="#br0" timeOffset="34276.17">3927 8930 3679 0,'-11'-1'320'16,"0"-3"-320"-16,-1-1 0 0,1 1 0 0,-2-1 1280 0,3 1 192 16,-3-1 48-16,1 4 0 0,-1 1-608 0,0 4-112 15,2-2-32-15,-1 1 0 0,2-3-464 0,1 1-112 16,-1 4 0-16,1 3-16 15,-1-3-528-15,2 0-96 0</inkml:trace>
  <inkml:trace contextRef="#ctx0" brushRef="#br0" timeOffset="38058.58">13756 7794 18831 0,'0'0'832'0,"0"0"176"0,0 0-816 0,0 0-192 16,0 0 0-16,0 0 0 0,0 0 256 0,0 0 16 15,0 0 0-15,3 10 0 0,-3-10 208 0,0 0 32 16,6 7 16-16,-6-7 0 0,6 9-272 0,2-1-48 16,-8-8-16-16,11 8 0 0,1-3-192 0,-1 1 128 15,1-1-128-15,0-1 0 0,1 1 0 0,0 1-160 16,1-2 0-16,1-4 0 16,0-2-272-16,2-5-48 0,1 1-16 0,-1 0 0 0,1-3 176 0,3 1 48 15,2-2 0-15,2 1 0 0,2-4 272 0,2-1 0 16,0 2 0-16,4-2 0 0,-1-7 0 0,0 2 192 15,-2-2-16-15,-2-1-16 0,3-1 96 0,-2-1 0 0,3 1 16 0,-3 0 0 16,1-4-80-16,-3 3 0 0,1 1-16 0,1-2 0 16,1 1-16-16,0-4 0 0,3-3 0 0,0 1 0 15,-2 1-160-15,-1 2 0 0,-1-2 0 0,1 1 128 16,-5-7-128-16,2 4 0 0,-1-2 0 0,1 2 0 16,1 4-320-16,-2-3 64 0,-1 2 16 0,0-1 0 15,0 5 240-15,-3-2-144 0,1 5 144 0,1-4-128 16,2-1 128-16,-1 2 0 0,-1-4 0 0,2 3 0 15,-2 3 0-15,0-1 0 0,-1 1 128 0,-1 2-128 16,-2-1 144-16,0 1-144 0,1-3 192 0,0 2-192 16,1-2 128-16,1 4-128 0,1 0 0 0,0 1 0 15,-1 0 0-15,2 0 0 0,1 0 0 0,0 3 0 16,1 0 0-16,1 2 0 0,1 0 0 0,2 1 0 0,-1-2 0 0,1 1 0 16,-1 3 0-16,-2-3 0 0,-1 0 0 0,-3 2 0 15,-2-2 0-15,-1 7-144 0,1 0 144 0,0 2 0 16,-2 0-144-16,0 3 144 0,2-1 0 0,-2 4-176 15,2-1 176-15,0 4-128 0,-1 3 128 0,1-1 0 16,2 0 0-16,1 2 0 0,3 2 0 0,2-2 0 16,-1 4 128-16,-1-2-128 0,0 0 0 0,-2 2 0 15,0-1 0-15,-3 0 128 0,-4 2-128 0,1 0 144 16,-1 2-144-16,0-1 160 0,0 1-160 0,-1 3 0 16,-1 3 0-16,-1-2 128 0,1-1 16 0,-2 0 0 15,1 3 0-15,1 1 0 0,-3 1-144 0,2-1 128 16,1 1-128-16,-1 2 128 0,2-4 0 0,1 5 0 15,2-1 0-15,-1 0 0 0,2 1-128 0,-1 2 128 16,0-5-128-16,0 0 128 0,1 1-128 0,-1-3 0 0,0-1-160 0,-1 2 160 16,0 2 0-16,1-2 0 0,-1 1 0 0,2 0 0 15,2-2 0-15,-1 0 0 0,0-3 0 0,0 1 0 16,-2 3 0-16,1 0 0 0,-2 1 0 0,3-1 0 16,1-4 0-16,0 1 0 0,2 0 0 0,-1 1 160 15,3-2-160-15,-1 1 0 0,-1-1 0 0,2 0 0 16,-1-1 0-16,1 0 0 0,-1 0-160 0,1-2 160 15,1-2 0-15,0 1 0 0,0 1 0 0,2-1 0 16,-1-4 0-16,2 2 0 0,0-1 0 0,1-4 0 16,3 3 0-16,1-6 0 0,1 0 128 0,-1 1-128 15,-2-2 0-15,-2-1 0 0,-4-2 0 0,2 1 0 16,-2 1 0-16,-1 2 0 0,-1-3 0 0,-1 1 0 16,1-3 0-16,0 0 0 0,-2 0 0 0,1 0 0 0,-1-3 0 0,2 2 0 15,1 0 0-15,0-2 0 0,-2 1 0 0,1-1 0 16,0 2 0-16,-4 0 0 0,-5 0-160 0,-2-1 160 15,-2 2-160-15,-1 0 160 16,-2 0-432-16,-1 0 16 0,-10 0 0 0,0 0-6000 16,11-2-1200-16</inkml:trace>
  <inkml:trace contextRef="#ctx0" brushRef="#br0" timeOffset="39809.15">14665 7247 21183 0,'0'0'1888'0,"0"0"-1504"16,0 0-384-16,0 0 0 0,0 0 160 0,0 0-32 15,0 0-128-15,0 0 192 0,0 0-192 0,6 10 0 16,2-1 0-16,-2-3 0 0,-6-6 0 0,13 8 0 15,0-4 0-15,-1 2 0 0,1 3 0 0,1-3 0 16,-1 3 0-16,1-4 0 0,-1-1 0 0,1 1 0 0,1 2 0 0,3-3-160 16,-1-1 160-16,2 4-208 0,0-3 80 15,1-1 128-15,-1 5-192 0,1 0 192 0,0-2-160 0,1 2 160 16,0-3 0-16,2-2 0 0,4 3 0 0,0 1 0 16,2-3 0-16,3 1 0 0,1 0 0 0,0 0 0 15,0-2 0-15,-2-1 0 0,1 0 176 0,-3 0-48 16,2 3 0-16,-3 2 0 0,2-1 0 0,0 0 0 15,-1-3-128-15,3 1 0 0,-3 1 128 0,1 1-128 16,2-2 0-16,1 0 0 0,0-3 0 0,2 2 0 16,-1 2-128-16,0-3-64 0,-2-1 0 0,0-2 0 15,-2-1-160-15,2 0-32 0,0 2-16 0,0 0 0 16,-1-2 80-16,1 1 0 0,0-1 16 0,1 2 0 16,-2 2 304-16,2 1-192 0,0-3 192 0,0-2-160 15,1-2 160-15,-3-1 0 0,-5 0 0 0,0-2 0 0,-2 4 0 0,-1-1 0 16,0-1 0-16,-1-2 0 15,1 2 0-15,0 2 176 0,0-4-176 0,-1 2 192 0,1-1 0 0,-2-3 0 16,1 0 0-16,1 0 0 0,1 4-192 0,1 1 192 16,-1-2-192-16,1-1 192 0,-3 0-192 0,0-3 128 15,-2 5-128-15,-1-4 128 0,1 0-128 0,-3-3 0 16,-3 5 0-16,0-2 0 0,-1 4 0 0,-2-2 0 16,0 0 0-16,-3 0 0 0,0 0 0 0,0 0 0 15,-1 2 0-15,0-4-176 0,-1 2-160 0,0-3-48 16,0 2 0-16,0-1 0 15,0 1-16-15,2-2-16 0,-2 3 0 0,2-2 0 0,-2 1 416 0,1 2-160 16,-2-6 160-16,0 3 0 0,-1 1 0 0,-1 1 0 16,-3 7 0-16,4-11 0 0,1 1 0 0,-5 10 224 0,2-9-32 15,-2 9-16-15,0-13 96 0,0 7 32 0,0 6 0 0,-2-12 0 16,-3 5 64-16,0-2 16 0,0 2 0 0,5 7 0 16,-10-10-96-16,1 4-16 0,-3 1 0 0,1 0 0 15,0-2-144-15,-1 3-128 0,1-3 144 0,-2 2-144 16,0 1 128-16,-1 1-128 0,0-3 0 0,0 3 144 15,-2-2-144-15,-1 2-176 0,1-5 48 0,-1 3 0 16,1 1-32-16,-2 0 0 0,0-1 0 0,0 0 0 16,1-3 160-16,-3 0 0 0,0 1 0 0,0 0 0 15,1 0 192-15,0 3-16 0,-2-2-16 0,4 3 0 16,-4 2 160-16,1 0 16 0,0-2 16 0,-1 2 0 16,-2 1-112-16,0 0-32 0,1 0 0 0,-3 1 0 15,1 2-208-15,-2-1 128 0,-5 0-128 0,-1 2 0 16,-2-2 0-16,1 1 128 0,-3-1-128 0,3 1 0 0,1-3 0 15,1 0 128-15,-1 0-128 0,3 4 0 16,-2 2 0-16,1-2 0 0,0 0 0 0,1 1 0 0,1 2 0 0,0-2 0 16,-2 4 0-16,-1-4 0 0,1-1 0 0,-2 0 0 15,-1 4 0-15,2-5 0 0,-2 2 0 0,3 1 0 16,1-4 0-16,-1 2 0 0,2-2 0 0,0 2 0 16,1 3 0-16,-1-2 0 0,2-1 0 0,1 1 0 15,1 1 0-15,1-1 0 0,-1 0 0 0,-1 3 0 16,-1-3 0-16,0 1 0 0,1 1 0 0,1-4 0 15,0 2 0-15,-1 3 0 0,2-3 0 0,4 3 272 16,-1 1-48-16,2-2-16 0,0 3 64 0,3 2 16 16,-3-3 0-16,4 2 0 0,0-4-64 0,3 0-16 0,0 1 0 15,0-1 0-15,3 2-208 0,-1-2 144 0,1 0-144 16,0 0 128-16,2-2-128 0,0 4 0 0,-2-3 0 0,2 3 0 16,-1-3 0-16,2 3 0 0,0 0 0 0,5-9 0 15,-5 12 0-15,1-4 0 0,0 3 0 0,3-4 0 16,1-7-160-16,1 12-16 0,-1-12 0 0,6 9 0 31,-1 1-320-31,2-5-64 0,3 0-16 0,3 0 0 16,2-4-432-16,4 1-80 0,1-1-32 0,5 0-8000 0</inkml:trace>
  <inkml:trace contextRef="#ctx0" brushRef="#br0" timeOffset="40503.15">15642 6516 6447 0,'0'0'576'0,"0"0"-576"0,-6-2 0 0</inkml:trace>
  <inkml:trace contextRef="#ctx0" brushRef="#br0" timeOffset="40742.99">15682 6512 27647 0,'0'0'2448'0,"0"0"-1952"0,-10 4-496 0,10-4 0 15,0 0-704-15,0 0-224 0,0 0-48 0,0 0-16 16,-2 12-368-16,2-12-80 0,0 0-16 0,0 0 0 0</inkml:trace>
  <inkml:trace contextRef="#ctx0" brushRef="#br0" timeOffset="40872.82">15801 6528 6447 0,'0'0'272'0,"0"0"80"0,0 0-352 0,0 0 0 15,0 0 0-15,0 0 0 0,0 0 3824 0,0 0 688 16,0 0 144-16,0 0 16 0,0 0-3728 0,8 5-752 0,-8-5-192 0,8 2 0 16,-8-2 0-16,0 0 0 0,11-2-192 0,-2 0-6688 31,-9 2-1328-31</inkml:trace>
  <inkml:trace contextRef="#ctx0" brushRef="#br0" timeOffset="41344.26">15800 6550 18543 0,'0'0'816'0,"-10"3"176"0,0 0-800 0,1 0-192 0,1 2 0 0,8-5 0 16,0 0 256-16,0 0 16 0,0 0 0 0,0 0 0 16,0 0 192-16,0 0 48 0,0 0 0 0,0 0 0 15,0 0-160-15,0-11-32 0,4 3 0 0,1-3 0 16,1 0-320-16,2 0 0 0,0-1 0 0,1 4 128 15,-2-5-128-15,1 3 192 0,1 1-64 0,-2 0 0 16,-7 9-128-16,8-5 0 0,-8 5-128 0,0 0 128 16,9-2 0-16,-9 2 0 0,0 0 0 0,0 0 0 0,5 6 0 15,-2 4 0-15,-3-1-192 0,-2 4 64 0,-2 2 128 0,-2 3 176 16,-3 0-48-16,0-3 0 0,-2 0 0 0,-1-2 0 16,-2 0 0-16,2-1 0 0,-2-4 208 0,1 1 48 15,0-5 0-15,4-2 0 0,1-1 32 0,8-1 16 16,-8-3 0-16,3-1 0 0,-2-5-80 0,5 0-16 15,1-5 0-15,3 0 0 0,1-2-336 0,4-1 0 16,-2-1 0-16,3 0 0 0,0-1 0 0,-1 2-160 16,4-1 160-16,-1 0-208 0,1-1 16 0,1 1 0 15,-2 2 0-15,0 5 0 0,-2 3 192 0,0 4-144 16,-8 4 144-16,12-2-128 0,-12 2 128 0,0 0-160 16,10 8 160-16,0 2-160 0,-10-10 160 0,7 16 0 0,-5 1 0 15,-2 1-128-15,-2-3 128 0,-2 1 0 0,-1 1 0 0,-2 1 0 16,0 0 128-16,0-3-128 0,2-2 160 0,0-5-160 15,5-8 448-15,0 0-16 0,0 0 0 0,0 0 0 16,0 0 336-16,0 0 80 0,0 0 16 0,0 0 0 16,0 0-384-16,0 0-80 0,4-14-16 0,2-3 0 15,3 1-560-15,3-2-112 0,-3 0-32 0,2 1-9040 16,2 1-1824-16</inkml:trace>
  <inkml:trace contextRef="#ctx0" brushRef="#br0" timeOffset="42261.82">14177 7571 11967 0,'0'0'1072'0,"0"0"-864"0,0 0-208 0,0 0 0 15,-4-5 1008-15,4 5 144 0,-4-9 48 0,4 9 0 16,0 0-272-16,0 0-48 0,0 0-16 0,0 0 0 16,0 0-96-16,7-5-32 0,1 1 0 0,3 3 0 15,0 1-304-15,2 1-64 0,1 2-16 0,1-2 0 16,0-1-176-16,3 0-48 0,1 1 0 0,3-2 0 15,2-4-128-15,5-4 0 0,4 0 0 0,2-4 0 16,1 1-304-16,6-3-80 16,3-2-32-16,2-3 0 0,1-6 144 0,-1-2 16 0,-4 3 16 0,1-2 0 0,-4 3 240 15,1 0 0-15,0-3 0 0,-2 3 0 16,0-4 0-16,2 3 0 0,1-1 0 0,0 0 0 0,0 0 0 0,0-3 0 16,-3-3 0-16,-1 0 0 0,-2 1 192 0,0-3-32 15,-1 0 0-15,0 0 0 0,-1-2-32 0,-1 2 0 16,-3 3 0-16,2 6 0 0,0 0 96 0,1 0 16 15,-1 5 0-15,-3 1 0 0,-4 3-240 0,0 0 0 16,-2 4 0-16,-3 1 0 0,-2 0 0 0,-1 3 176 16,-3-1-176-16,0 3 160 0,2-3-160 0,-4 3 0 15,2 1 0-15,0-2 0 0,0 2 0 0,0 1 0 16,2 4 0-16,-1-3 0 0,1-4 0 0,0 2-176 16,-1 3 48-16,3-1 0 0,-1 2-192 0,1 1-16 15,-1 1-16-15,-1 0 0 0,0-1 96 0,0 2 0 16,2 4 16-16,0 2 0 0,-1-3 64 0,3 1 16 0,1 4 0 0,1-2 0 15,-1 2 160-15,1-2 0 0,-2 1-144 0,2 1 144 16,-1 2 0-16,1 2 0 0,-2 0 0 0,2-1 0 16,0 2 0-16,-1 2 0 0,1-1 0 0,-2 4 0 15,1-3 192-15,-2 4-32 0,1 3-16 0,0-1 0 16,-1 2-144-16,2 3 160 0,-1-1-160 0,0 1 160 16,2 1-160-16,1-4 0 0,2-2 144 0,1 1-144 15,0-1 0-15,1 0 128 0,0-1-128 0,-2 2 0 16,-1-2 0-16,2 2 128 0,-2 1-128 0,1-3 0 15,1-2 0-15,0 0 0 0,2 1 0 0,2 2 0 16,-1-2 0-16,3 1 0 0,1-1 0 0,4-2 128 16,1-1-128-16,1-2 0 0,3-4 0 0,-3-2-128 15,-2 2 128-15,0 1 0 0,-1-6 0 0,1 2 0 16,-2-5 0-16,2 1 0 0,1-2 0 0,4 2 128 0,3-2-128 0,2-1 0 16,2-2 0-16,1-2 128 0,-3-5-128 0,0-1 0 15,-1 2 0-15,-3-1 0 0,-4 4-288 0,-2-1-80 16</inkml:trace>
  <inkml:trace contextRef="#ctx0" brushRef="#br0" timeOffset="56520.8">5757 17934 1839 0,'0'0'0'0,"-10"0"160"0,2 0-160 0,1 0 0 0,7 0 0 0,-9 0 0 15,9 0 2304-15,-9 0 448 0,9 0 64 0,-9-1 32 16,9 1-1888-16,-8 0-384 0,8 0-80 0,0 0-16 16,-7-1 80-16,7 1 16 0,0 0 0 0,0 0 0 15,0 0-128-15,0 0-32 0,0 0 0 0,0 0 0 0,0 0-256 0,0 0-160 16,14 5 192-16,1-4-192 0,1 2 208 0,2-2-64 15,0-1-16-15,0 0 0 0,1-1 64 0,1 1 0 16,0-2 0-16,2 1 0 0,2-3 64 0,-1-1 32 16,-4 0 0-16,5 0 0 0,2-4 32 0,0 1 0 15,1-2 0-15,1 3 0 0,1-4-64 0,3 4-16 16,1-5 0-16,1 3 0 0,-3-2-32 0,1 2 0 16,0-2 0-16,-3-1 0 0,0 2-80 0,-2-3-128 15,-1 2 176-15,1 2-176 0,-4-2 128 0,0 3-128 16,0-2 0-16,1 2 0 0,0-1 0 0,0 2 0 15,-1 2 0-15,1-3 0 0,0 2 128 0,1-1-128 0,0-2 0 0,0 3 0 16,1-3 192-16,-2 3-192 0,0-6 192 0,-1 5-192 16,-3-2 240-16,-1 1-64 0,-1-2-16 0,0 2 0 15,-2-2 96-15,2 3 0 0,1-4 16 0,0 4 0 16,0-5-16-16,-1 5 0 0,-1-3 0 0,1 1 0 16,1-4-64-16,2 3 0 0,-2 0-16 0,2-3 0 15,-1 3-176-15,-1-3 0 0,3 2 144 0,-2 0-144 16,-1-3 0-16,0 3 144 0,-1 1-144 0,0-2 0 15,-2 3 0-15,1-1 0 0,-3 3 0 0,-2-2 0 16,2 2 144-16,-5-1-144 0,2 1 0 0,-3 0 144 16,-1-1-144-16,-1 3 0 0,1-4 0 0,-2 4 128 15,2-2-128-15,0-1 0 0,-1 0 144 0,0-1-144 16,1 1 128-16,0-3-128 0,0 2 128 0,-1-2-128 16,5 0 0-16,0 3 128 0,-3-4-128 0,3 3 0 15,-1-1 0-15,0 1 0 0,0-4 0 0,0 2 128 0,2 2-128 0,-1-2 0 16,1 2 0-16,-1-3 0 0,2 3 0 0,0-2 0 15,-1 2 0-15,3 0 0 0,-2 0 0 0,1 0 0 16,0 1 0-16,1 0 0 0,-1 2 0 0,4-2 176 16,-4 2-176-16,3-2 192 0,-1 2-64 0,2 1 0 15,-3-3 0-15,2 2 0 0,1 0-128 0,-1-1 128 16,1 0-128-16,0-1 128 0,-3 1-128 0,2 2 0 16,-2-3 144-16,3 2-144 0,-3 2 0 0,3-2 0 15,1 0 0-15,-1 1 128 0,-3-3-128 0,0 3 0 16,2 1 0-16,-1-4 0 0,1 2 0 0,-1 2 0 15,0-1 0-15,0-2 0 0,-2 1 0 0,1 3 0 16,-1-2 0-16,0 2 0 0,-1 2 0 0,2 1 0 16,-2 0 0-16,1 0 0 0,-3 0 0 0,5 1 0 0,-1 2 0 0,0 0 0 15,0 0 0-15,2-1 0 0,-1 0 0 0,2 0 128 16,1 1-128-16,-1-1 0 0,0 2 0 0,0-1 128 16,-2-1-128-16,2-1 0 0,1 1 0 0,0-1 0 15,0 0 0-15,0 2 128 0,0-1-128 0,2 2 128 16,0-1-128-16,1-2 0 0,1 2 0 0,0 0 128 15,-2 0-128-15,2 2 0 0,0-1 0 0,-1-2 0 16,-2 3 0-16,-1 3 0 0,-1-3 0 0,0 3 0 16,-2 1 0-16,2-2 0 0,1 3 0 0,0-3 0 15,-4 0 0-15,1-1 144 0,-1-1-144 0,0 2 0 16,2-2 192-16,-3 2-192 0,3-1 192 0,1-1-192 16,-3 3 192-16,1-1-192 0,-1-3 192 0,0 5-192 15,0 0 176-15,1 2-176 0,-1-2 160 0,0 3-160 0,1-2 128 0,-1 1-128 16,0 3 0-16,0-3 0 0,1-1 128 0,-3 2-128 15,3-1 0-15,-1 0 144 0,-2 2-144 0,-1-3 128 16,1 0-128-16,1 0 128 0,1 2-128 0,1 0 128 16,0-1-128-16,2 0 128 0,0-3-128 0,1 3 0 15,-3-5 144-15,2 2-144 0,-3-4 0 0,3 2 128 16,-1 2-128-16,1-4 0 0,-1-1 0 0,0 1 0 16,-2 1 0-16,-1-2 128 0,0-1 16 0,0 1 16 15,0 1 0-15,0 1 0 0,0-1-160 0,0-2 160 16,-1 2-160-16,1 0 160 0,0 1-32 0,0-1-128 15,0-3 192-15,2 3-64 0,3-2-128 0,2 1 160 16,-2 1-160-16,1 0 160 0,0-1-160 0,2 4 0 0,1 0 0 0,-2-2 0 16,2 3 0-16,-2-2 0 0,-1-1 128 0,0 3-128 15,1-3 0-15,0 2 0 0,1-1 0 0,-1-1 0 16,0 1 128-16,-1 2-128 0,0-2 128 0,3 2-128 16,0 0 0-16,1-3 0 0,0 4 0 0,2-4 0 15,-1 1 0-15,-1 2 0 0,1-5 0 0,-1 3-176 16,0 0 176-16,1-1 0 0,0-1 0 0,0 1 0 15,-2 0 128-15,2-1-128 0,-2-2 160 0,0 3-160 16,1 2 144-16,-1-2-144 0,0-3 128 0,-1 3-128 16,-3 2 0-16,1-2 128 0,0 3-128 0,1-1 0 15,-4-3 0-15,2 1 0 0,1 1 0 0,0-2 0 16,3 1 0-16,-4 2 0 0,1-4 128 0,1 0-128 16,-1 1 0-16,0 0 0 0,1-1 0 0,-1 0 0 15,0 0 0-15,-1-2 0 0,-1 0 0 0,0-1 0 16,0 0 0-16,-2 0 128 0,-2-1-128 0,3 1 0 0,0 0 0 0,-1-1 0 15,-4-1 128-15,1 1-128 0,0 0 0 0,-2-3 0 16,1 1 144-16,-1 1-144 0,-1 1 0 0,1-1 0 16,-3 1 0-16,-8 1 128 0,11-1-128 0,-3-1 0 15,0 1 0-15,-8 1 0 0,0 0 0 0,10-5 128 16,-10 5-128-16,9-2 0 0,-9 2 0 0,0 0 0 16,0 0 0-16,0 0 128 0,0 0-128 0,0 0 0 15,0 0 0-15,0 0 0 0,0 0 0 0,9-3 0 16,-9 3 0-16,0 0 0 0,0 0 0 0,0 0 0 15,0 0 0-15,0 0-128 0,0 0 128 0,0 0-192 16,0 0 192-16,0 0-192 0,1 10 192 0,-2-2-192 16,-1 2 192-16,-4-2-192 0,1 1 192 0,-1-1 0 0,-2 4 0 0,1-3-128 15,-2 1 128-15,1-1 0 0,-2 4-144 0,0 1 144 16,-2-1 0-16,2-1 0 0,1 1 0 0,-2-1 0 31,-3 2-896-31,-1 2-96 0,-1 0-32 0,1-1 0 0,-3-1 1648 0,1 0 320 0,-1 0 64 0,-1 2 16 16,-3-4-832-16,-2 2-192 0,-3-2 0 0,1 0 0 15,-1 1 0-15,0-4 0 0,-2 0 0 0,0-4 0 16,0 0 0-16,1 1 128 0,1-2-128 0,0-1 0 16,2-1 0-16,-1 1 128 0,1 1-128 0,1-3 0 15,-3-1 0-15,2-1 128 0,-1-2-128 0,0 1 0 16,-4-2 0-16,0 0 0 0,-1-1 128 0,1-4-128 16,-1 0 0-16,1-2 128 0,-5-1-128 0,2 2 0 15,0-4 0-15,2 3 0 0,-1-1 0 0,-3-1 0 16,0-1 0-16,1-1 128 0,-2 1-128 0,0-1 0 15,-2 1 0-15,0-4 0 0,0 0 0 0,0-1 0 0,-2-1 0 0,2 0 0 16,1-2 0-16,2 2 0 0,0-1 128 0,0 2-128 16,-3 0 0-16,2 0 0 0,3-2 0 0,1-2 0 15,-2 1 0-15,0-1 0 0,-3 2 0 0,3-5 0 16,-1 2 0-16,3 1 0 0,2-4 0 0,1 3 0 16,1-5 0-16,2 4 0 0,2-3 0 0,3 2 0 15,0-2 0-15,3 4 0 0,-3-4 0 0,0 4 0 16,2 2 0-16,0-2 0 0,0-1 0 0,0 3 0 15,0 1 0-15,-1-1 0 0,-2 3 0 0,1 1 0 16,0 0 0-16,1 1 0 0,0-1 0 0,-1 1 0 16,0 1 0-16,2 2 0 0,-2-3 0 0,2 2 0 0,1 0 0 15,2 1 0-15,1 2 0 0,-1 0 0 0,1 0 0 0,1 3 0 16,0-2 0-16,0 3 0 0,1-2 0 0,1 5 0 16,-2-3 0-16,-3 3 0 0,-1 1 0 0,2 3 0 15,1 0-144-15,-3 2 144 0,0 0 0 0,0 2-144 16,-3 2 144-16,-2 4-192 0,-3-6 192 0,0 3-192 15,-1 3 192-15,-4-2-160 0,1 4 160 0,-1-3-160 16,0 3 160-16,0 3 0 0,1-2 0 0,0 4 0 16,0-1 0-16,-3 0 0 0,2 2 0 0,-3 0-128 15,2 2 128-15,-3 1 0 0,-2-1 0 0,0 0-128 16,-4 1 128-16,2-1 0 0,1-1 0 0,1 3 0 16,1 1 0-16,1-2 0 0,-1-2 0 0,0 1 0 15,2 0 0-15,0 3 0 0,-1 5 0 0,-1-6 0 16,-4 1 0-16,0-2 0 0,-4 3 0 0,0-1 0 15,2-2 0-15,0 2 0 0,0-3 0 0,1 1 0 0,3 3 0 0,-2-1 0 16,-2-2 0-16,-2-1 0 0,1-1 0 0,0 0 0 16,0-2 0-16,-1 2 0 0,1-3 0 0,1-3 0 15,0-1 0-15,2 0 0 0,2-3 0 0,3 1 0 16,2-4 0-16,3-1 0 0,-1 0 0 0,4-1 128 16,3-1-128-16,0-2 0 0,0-4 0 0,1 3 144 15,3-3-144-15,2 0 0 0,1-2 0 0,3-3-144 16,3 1-16-16</inkml:trace>
  <inkml:trace contextRef="#ctx0" brushRef="#br0" timeOffset="60490.38">22189 17902 7359 0,'0'0'320'0,"-10"3"80"0,1-2-400 0,9-1 0 0,0 0 0 0,0 0 0 15,0 0 1440-15,0 0 208 0,0 0 32 0,0 0 16 16,0 0-1184-16,0 0-256 0,1 9-32 0,3-4-16 16,-4-5 256-16,11 5 48 0,2-1 16 0,-2 1 0 15,-2-1-48-15,1 0-16 0,-10-4 0 0,14 4 0 16,0-1-160-16,-1 1-48 0,0-1 0 0,1-1 0 15,0 1 16-15,1-2 0 0,0 0 0 0,2-1 0 16,1 0 96-16,-1 0 16 0,2-1 0 0,2-1 0 0,-2 0-48 16,1 0 0-16,1 1 0 0,0-3 0 0,1-4-32 0,-3 2-16 15,1-6 0-15,1 3 0 0,-1-1-32 0,0 0-16 16,1-4 0-16,1 0 0 0,1-2-48 0,1-1-16 16,-2-1 0-16,5-1 0 0,2 0-16 0,0 0 0 15,0-4 0-15,3 0 0 0,1 3 16 0,0-3 0 16,2-1 0-16,-2-3 0 0,0 3 0 0,0-4 0 15,-1 1 0-15,-1-2 0 0,1 2 64 0,-1-3 16 16,-2-1 0-16,0-2 0 0,0-1-256 0,-1 1 144 16,0-1-144-16,-1-1 128 0,-2 2-128 0,1-2 128 15,-1-1-128-15,-1-1 128 0,-1 0 0 0,-1-1-128 16,2-2 192-16,-2 2-64 0,-2 1-128 0,-2 0 160 0,0 0-160 16,-2 1 160-16,-2 1-160 0,0-1 0 0,-1-1 0 0,-2 3 0 15,-1 2 144-15,-2 3-144 0,0-3 160 0,-1 2-160 16,0 2 128-16,0-1-128 0,1 1 0 0,-1 1 144 15,1 0 80-15,1 0 16 0,0-4 0 0,-1 0 0 16,-2 2-16-16,2-3 0 0,2-1 0 0,2-1 0 16,2 0-32-16,3-2 0 0,1-3 0 0,-1-1 0 15,1 2-192-15,3-1 0 0,3-2 128 0,-4 4-128 16,2 1 0-16,-3 3 0 0,-1 3 128 0,1-3-128 16,-3 0 0-16,1 1 0 0,-1 2 0 0,1-2 0 15,-1-1 0-15,1 1 0 0,-3 1 0 0,0 2 0 16,-2-3 0-16,1 3 0 0,0 2 0 0,0 0 0 15,-1 0 0-15,4-4 0 0,0 3 0 0,-1-1 0 16,-3-1 0-16,-1 4 0 0,1-2 128 0,-1 4-128 16,-1 2 0-16,0-2 0 0,-2 1 0 0,2 3 0 0,-2 1 0 0,2 0 0 15,-2 0 0-15,-2 1 0 0,0 0 0 0,2 2 0 16,0-1-128-16,-1 1 128 0,1 0 0 0,1 1 0 16,0 0 0-16,0 2 0 0,-1-1 0 0,3-1-128 15,-1 0 128-15,0 5 0 0,-1-1 0 0,1 6 0 16,0-4-128-16,0 3 128 0,2 1-128 0,-2-1 128 15,-1 1-192-15,0 2 192 0,-2-2-160 0,2 0 160 16,1 2-128-16,-10 3 128 0,11-1 0 0,-4 1 0 16,5 0 0-16,-12 0-128 0,6 5 128 0,3 3 0 15,0-3 0-15,-1 4 0 0,0-3-128 0,0 7 128 16,-2 1-128-16,2 1 128 0,-2 0 0 0,2 3-160 16,-2 1 160-16,2 0 0 0,0 0 0 0,1 0-128 0,-1-1 128 0,-3 1 0 15,2 5 0-15,-1-1 0 0,1 0 0 0,0 1 0 16,1-2 0-16,-1 2 0 0,2 1 0 0,0 1 0 15,0-3 0-15,-1 3 0 0,-3-1 0 0,0 3 0 16,0-3 0-16,0 4 0 0,-1-2 0 0,2 2 0 16,-3 2 0-16,-1-2 0 0,1 1 0 0,-1 2 0 15,0 0 0-15,2-3 0 0,-2 2 128 0,1-1-128 16,-1 1 0-16,1 0 0 0,-1 1 0 0,2 3 0 16,0 0 0-16,0 1 0 0,1-2 0 0,1 0 0 15,0 1 0-15,5-4 0 0,-2 1 0 0,1 1 0 16,0 2 0-16,0-1 0 0,0-1 0 0,2-2 0 15,-1 0 0-15,1 2 0 0,-2 0 0 0,2 0 0 16,-1 3 0-16,-1-2 0 0,-1-1 0 0,-2 2 0 16,0-1 0-16,0 0 0 0,0 2 0 0,0-2 0 0,-2-1 0 15,3 0 0-15,1-5 0 0,0 2 0 16,0-2 0-16,1-3 0 0,-1 0 0 0,3 1 0 0,0-3 0 0,-1 3 0 16,5 0 0-16,-2-1 0 0,0 1 128 0,-1-4-128 15,1 4 176-15,0-2-176 0,-1 0 0 0,1 3 0 16,1-2 0-16,-2 3 0 0,1-6 128 0,0-1-128 15,-2 0 0-15,3-1 0 0,-1 2 0 0,2-2 0 16,1 0 0-16,1 0 0 0,-1 0 0 0,4-1 0 16,-1-1 0-16,4 0 0 0,0-2 128 0,2 2-128 15,-2-2 0-15,0 0 0 0,0-2 0 0,2-3 0 16,-1 2 0-16,1-1 0 0,-1-1 192 0,2 0-192 16,-4 0 192-16,1-2-192 0,0 3 192 0,1-3-192 15,1 2 192-15,2-3-192 0,1 2 128 0,0-2-128 16,-1 2 0-16,1-3 0 0,3 1 0 0,1-3 0 0,0 3 128 0,2-2-128 15,-1-2 0-15,-1 1 0 0,-1 0 128 0,1-1-128 16,0 0 0-16,0 1 128 0,-3 1-128 0,2-1 0 16,0 3 128-16,-2 1-128 0,2-4 0 0,-3 2 0 15,1-1 128-15,-1-1-128 0,-4 2 0 0,1-3 0 16,-1-1 0-16,-1-3 0 0,0 0 128 0,-1 1-128 16,-1-1 0-16,0 0 0 0,-3 0 0 0,-2 0 0 15,0 1 0-15,1 0 0 0,0-1 0 0,-3 0 0 16,-3 0 128-16,-12 0-128 0,9 3 0 0,-9-3 0 15,0 0 0-15,0 0 128 0,0 0-128 0,12 0 0 16,-12 0 144-16,0 0-144 0,0 0 0 0,0 0 144 16,0 0-16-16,0 0 0 0,0 0 0 0,0 0 0 15,0 0-128-15,-9 2 192 0,-3 0-192 0,0 0 192 0,-2 0-192 16,-3 0 0-16,-1-1 0 0,-1-1 0 0,-1 0 0 0,-3 0 0 16,-2 0 0-16,-3-1 0 0,-1-1 0 0,-2-4 0 15,-2 3 0-15,0-2 0 0,0 0 0 0,0-3 0 16,1 2 0-16,0-5 0 0,2 1 0 0,-1-1 0 15,2-1 0-15,-3 2 0 0,3-5 0 0,-1 0-144 16,-2-2 144-16,-3 1-160 0,-1-2-48 0,-3-3-16 16,-4 0 0-16,1-3 0 0,-1-3-96 0,4 2 0 15,2-6-16-15,0 2 0 0,-1 1 192 0,2-5 144 16,2-1-192-16,0-2 192 0,0-2-128 0,-1 1 128 16,-3-6 0-16,-2 1 0 0,1 0 0 0,-2-4 0 0,-1 3 0 15,2-4 0-15,-2 1 0 0,5-1 0 0,0 1 0 0,3 2 0 16,1-3 0-16,-6 4 0 0,0-6 0 0,1 5 0 15,-1-3 0-15,0 1 0 0,0 0 0 0,1-1 0 16,5 1-128-16,-2 1 128 0,5 5 0 0,3 0 0 16,3-2 0-16,1 2 0 0,-1 1 0 0,5-1 0 15,1 0 0-15,3 0 0 0,-3 1 0 0,3 2 0 16,2 0 0-16,1-1 0 0,-1 0 0 0,1-1 0 16,1 2 0-16,-1 0 0 0,1-1 0 0,1 0 0 15,1 1 0-15,3 0 0 0,1 0 0 0,1-1 0 16,0 0 0-16,1 0 0 0,2 5 0 0,0-1 0 15,-2 0 0-15,-1 1 0 0,1 1 0 0,-2 3 0 16,-3-1 0-16,-1 0 0 0,-2 5 0 0,-2 0 0 16,3 2 0-16,-2 0 0 0,0-3 0 0,-2 5 0 15,-2 0 0-15,4 2 0 0,-2 0 0 0,0 1 0 16,1-1 0-16,0 2 0 0,2 0 0 0,-2 1 0 0,3-1 0 0,0 3 0 16,0 3 0-16,1-2 0 0,1 1 0 0,0 5 0 15,1-2 0-15,-1 1 0 0,-1 3 0 0,5 0 0 16,4 5 0-16,0 0 0 0,-14-6 0 0,4 2 0 15,0 0 0-15,0 2 0 0,-1 2 0 0,-1 2 0 16,3-2 0-16,-1 3 0 0,-3 1 0 0,2 2 0 16,-2 3 0-16,0 0 0 0,-1 0 0 0,-2-1-128 15,-3 4 128-15,2-1 0 0,0 1 0 0,-1 1-128 16,-1-1 128-16,0 2 0 0,1 4 0 0,-1 4 0 16,-2-2 0-16,2 2 0 0,2 2-128 0,0 1 128 15,1-2 0-15,0 5 0 0,2-1 0 0,2 2 0 16,-1-1 0-16,0 1 0 0,2-2 0 0,-1 1 0 15,2 2 0-15,2-1 0 0,2 2-128 0,0 3 128 0,-1-1 0 0,1 0 0 16,0-2 0-16,1 3 0 0,0 1 0 0,-1-1 0 16,1 0 0-16,0 1 0 0,1 0 0 0,3-1 0 15,0-1 0-15,-2 1 0 0,0-4 0 0,0 3 0 16,0 0 0-16,1 1 0 0,-2-2 0 0,0-1 0 16,1 0 0-16,-1 1 0 0,-1 0 0 0,0-1 0 15,-3 2 0-15,3 0 0 0,-2 1 128 0,2 0-128 16,0-2 0-16,0-3 0 0,0 2 0 0,0-1 0 15,-1-3 0-15,-1 2 0 0,0 2 0 0,-2-5 0 16,0 2 0-16,-1-1 128 0,-2 4-128 0,1-3 0 16,-2 0 0-16,-1 2 0 0,-1-1 0 0,0 3 0 15,-2-1 128-15,1-3-128 0,-2-1 0 0,0 3 0 16,0-2 0-16,0 1 128 0,1-5-128 0,1 3 0 0,-1-3 0 16,-1 0 0-16,1-1 0 0,1-1 0 0,-1-2 208 15,3 1-48-15,2 1-16 0,-1 1 0 0,-4-1-16 0,1-1 0 16,-1 2 0-16,2 2 0 0,0-2-128 0,1-1 0 15,-2 0 0-15,5 0 128 0,-2-1-128 0,1 0 0 16,-4 0 0-16,2-1 0 0,-1-1 0 0,0 1 128 16,0 0-128-16,-1-1 0 0,-1 0 0 0,3 0 0 15,-4 0 0-15,1 0 0 0,1-3 0 0,-2 2 0 16,0-3 128-16,0 1-128 0,2-2 0 0,-2 0 0 16,0 0 0-16,-1-2 128 0,-1 0-128 0,1 1 128 15,1-1-128-15,0-2 128 0,0 2-128 0,-2 2 0 16,2-4 0-16,-2 1 0 0,0 2 0 0,-1-3 0 0,2 3 128 0,-1-2-128 15,-3-2 0-15,3 3 0 0,-3-5 0 0,1 4 128 16,-2-5-128-16,1 2 0 0,-1-1 0 0,1 1 0 16,1 2 0-16,3-4 128 0,-1 2-128 0,1-3 0 15,2 3 128-15,2-1-128 0,1-4 128 0,2 1-128 16,0-2 0-16,3-1 0 0,3 1 0 0,1-2 0 16,5 0 0-16,-8 2 0 0,8-2 0 0,0 0 0 15,-6 2-144-15,6-2 144 0,0 0 0 0,-5 5 0 16,5-5 0-16,0 0-128 0,-5 5 128 0,5-5 0 15,0 0 0-15,-4 9-160 0,4-9 160 0,0 0-128 16,2 9 128-16,-2-9-128 0,8 8 128 0,2-3-128 16,-10-5 128-16,15 6-192 0,-1 0 192 0,4-4-192 15,4-2 192-15,-1-2-192 0,5-4 192 0,2-1-192 16,5-3 192-16,2 2-208 0,1-7 80 0,0 0 128 16,-1-4-160-16,2 0 160 0,0-2 0 0,1 2-144 0,-1-1 144 0,2-4 0 15,2 2 0-15,3-1 0 0,2 1 0 0,1-6 0 16,-1 1 0-16,0-2 0 0,-3-3-160 0,-2-1 160 15,-2-3-192-15,0-2 192 0,-2-3-208 0,1-1 64 16,4-5 16-16,0-3 0 0,2-6 128 0,-2-4 0 16,2-6-144-16,2-4 144 0,2-4 0 0,-3-2-144 15,-2-5 144-15,-4 1 0 0,2-3-224 0,0 4 64 16,-1-2 16-16,0 7 0 0,-4 3-64 0,-1 1-16 16,-3 4 0-16,-2 1 0 0,-3-2 224 0,-3 7-176 15,0 1 176-15,-4 4-160 0,-4-1 32 0,-1 3 0 16,-6 0 0-16,-2 4 0 0,0 3 128 0,0-3-160 15,1 1 160-15,-2 2-160 0,0-2 160 0,-1 4 0 0,0-2 0 0,0 4 0 16,0-3 0-16,1 3 0 0,-3 3 0 0,3 1 0 16,3 0 0-16,-3 2 144 0,1 1-144 0,0 3 0 15,2 0 0-15,1-2 0 0,1 2 0 0,0 4 0 16,0 1 0-16,0 4 0 0,-2-3 0 0,-1 3 0 16,1 1 0-16,1 4 0 0,2 2 0 0,-2 1 0 15,3-2 0-15,-2 2 0 0,1 3 0 0,2 0-144 16,-2 2 144-16,1 1 0 0,0 0 0 0,0 4 0 15,-1 3 0-15,2 1-128 0,1 0 128 0,-1 5 0 16,0 3 0-16,2 0 0 0,-1 2 0 0,3 2-128 16,-2 3 128-16,2 0 0 0,0 0-144 0,2 3 144 15,-1-1 0-15,0 2 0 0,0 1-144 0,-1 1 144 16,0 4 0-16,-2 2 0 0,1 2 0 0,-2 1 0 16,2 2 0-16,-3 2 0 0,-2 1 0 0,1 1 0 0,0-1-128 0,0 1 128 15,2 3 0-15,1-1 0 0,-2 1 0 0,-1 4 0 16,0 3 0-16,-2 3 0 0,3-2 0 0,0 3 0 15,-2 5 0-15,0-1 0 0,4 0 0 0,-2 1 0 16,1-1 0-16,0-1 0 0,2 0 0 0,-1-2 0 16,1 1 0-16,-1 1 0 0,3 0 0 0,0 0 0 15,0 3 0-15,2-3 0 0,-3 0 0 0,1 0 0 16,0-2 0-16,1-2 0 0,-1 3 0 0,1-2 0 16,-1-1 0-16,3-3 0 0,1 2 0 0,0-3 0 15,1 0 0-15,0 2 0 0,-1 1 0 0,0 1 0 16,-1-2 0-16,-1 5 0 0,-1 2 0 0,2 4 0 15,0 0 0-15,-1 6 0 0,-2-2 0 0,2 2 0 0,0 0 128 16,3 1-128-16,2 6 0 0,3-2 0 0,0-5 0 16,7-2 0-16,6-5 0 0,6-2 0 0,6-6 0 0,5-2 0 15,7-4 0-15,1-4 0 0,-4-3 0 0,1-4 0 16,-2-3 0-16,1-7-208 0,1-4 32 0,2-8-11824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16:23.81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20668 2209 15663 0,'-21'-14'1392'0,"-3"0"-1120"0,-2 1-272 0,1-1 0 15,-2 0 0-15,0 2-304 0,-2 0 64 0,0-2 16 16,2 2 528-16,1 3 96 0,-1-1 32 0,2 3 0 16,-5-2 32-16,2 4 16 0,2 2 0 0,0 2 0 15,5 1 80-15,9 2 16 0,1 2 0 0,1 1 0 16,1-1-336-16,1 0-64 0,5 1-16 0,3-5 0 16,2 8 256-16,8 2 48 0,4 0 16 0,6-5 0 15,7 0 96-15,12-1 0 0,7 0 16 0,11-3 0 16,7-1-48-16,7-3-16 0,4 0 0 0,8-2 0 15,4-1-144-15,9 3-48 0,7-4 0 0,2 2 0 16,2 3-32-16,5 0-16 0,9 0 0 0,-1 1 0 0,0-1-112 0,6 1-32 16,6 1 0-16,-1 0 0 0,-3-2-144 0,6 0 160 15,5 2-160-15,-1 0 160 0,-4 0-160 0,6 2 0 16,6 0 0-16,2 1 0 0,-3 0 0 0,1 0 0 16,0 1 0-16,2 2 0 0,-1-1 128 0,-5 2-128 15,-4 1 128-15,-2 1-128 0,-2 3 0 0,-5-1 0 16,-7-4 0-16,-5 7 0 0,-5 2 0 0,-4-2 0 15,-3-2 0-15,-11-1 0 0,-11-3 0 0,-3 4 0 16,-6-2 0-16,-3 2 0 0,-4-2 0 0,-4-2 0 16,-5-1 0-16,-8 1 0 0,-8-6 0 0,-8 2 0 15,-5-1 0-15,-5-2 0 0,-3 2 0 0,-6 0 128 16,-5 1-128-16,-10-4 128 0,0 0-128 0,0 0 0 16,0 0 0-16,0 0 0 0,0 0 0 0,-15 3 0 0,-4-3 0 0,-4 2 0 15,-8 0 0-15,-4-1 160 0,-6-1-160 0,-10-3 160 16,-6-3-160-16,-4 1 0 0,-3-3 0 0,-3 4 0 15,-2 3 0-15,-8-3 0 0,-13-4 0 0,-3 1 0 16,-1-3 0-16,-3 4 0 0,-1 3 0 0,-3-3 0 16,-9-3 0-16,2 2 0 0,1 0 0 0,-8 0 0 15,-8-5 0-15,-2 3 0 0,-1-1 0 0,-7 3 0 16,-10-4 0-16,-5 5 0 0,-2-1 0 0,-7 1 0 16,-7-1 0-16,-4 0 0 0,-7 2 0 0,-2 1 0 15,-2-1 128-15,-1 1-128 0,-3-1 0 0,2 2 128 16,6 0-128-16,6-1 0 0,7 0 0 0,8 0 128 15,6 0-128-15,8 2 192 0,9-1-192 0,9 2 192 16,6 1-192-16,13 0 128 0,10 0-128 0,11 0 128 0,9 1-128 16,11-1 128-16,10 0-128 0,13 0 128 0,9 0-128 0,13 0 0 15,6 3 144-15,11-3-144 0,0 0 336 0,19-4 0 16,12 0 0-16,13-1 0 0,11-5 96 0,15 0 16 16,11-4 0-16,18-3 0 0,17-2-448 0,10 1 128 15,7 1-128-15,15-1 0 0,11-1 0 0,11 1 128 16,9 0-128-16,8 4 0 0,6 3 0 0,6 1 0 15,3-3 128-15,5 3-128 0,7-2 0 0,0 8 0 16,5 3 144-16,2 4-144 0,3 1 0 0,2 6 128 16,-2 1-128-16,-5 6 0 0,-10 0 0 0,-5 6 0 15,-9 4 0-15,-4 0 0 0,-4 2 0 0,-10 3 0 16,-11 0 0-16,-12-3 0 16,-13 0-576-16,-14 7-96 0,-12 0-16 0,-15 0-14160 0</inkml:trace>
  <inkml:trace contextRef="#ctx0" brushRef="#br0" timeOffset="1518.28">4463 3583 22799 0,'-36'-18'1008'0,"13"6"208"0,-2 5-960 0,3-3-256 0,5 2 0 0,1-1 0 15,4 1 576-15,1 2 64 0,4-2 0 0,7 8 16 16,0 0 48-16,0 0 16 0,0 0 0 0,0 0 0 16,0 0-272-16,0 0-64 0,7-3-16 0,7 0 0 0,4-3-208 0,5 2-32 15,5 1-128-15,6 1 192 0,7 2-64 0,11-2 0 16,8 2-128-16,7-1 192 0,8-3-192 0,8-1 0 16,5 2 128-16,10-1-128 0,7-4 0 0,3-1 176 15,-1-1-176-15,6 2 160 0,8 3-160 0,2-4 128 16,-3-1-128-16,3 3 128 0,3 2-128 0,1-3 0 15,-1 2 144-15,-1 2-144 0,0 1 128 0,-2 1-128 16,1-3 128-16,-2 5-128 0,-4 2 128 0,1 2-128 16,2-3 160-16,-5 0-160 0,-4 2 0 0,1 0 128 15,0 2-128-15,-8 1 0 0,-8-2 0 0,-5 0 0 16,-5 5 0-16,0-3 0 0,-1 1 0 0,-6 2 0 16,-9-2 0-16,-3 0 0 0,-7-2 0 0,-7 3 0 15,-7 1 0-15,-5-5 0 0,-7 1 0 0,-6 2 0 0,-5-1 0 0,-6-1 0 16,-4 1 0-16,-14-6 0 0,0 0 0 0,0 0 0 15,0 0 0-15,-9 9 0 0,-9 2 0 0,-6-2 0 16,-6-1 192-16,-9-2-64 0,-5 3-128 0,-3-3 192 16,-7 1-192-16,-8-1 128 0,-5-3-128 0,-4-1 0 15,-2-2 144-15,1-1-144 0,-1 0 128 0,-4 1-128 16,-6-3 144-16,-5 1-144 0,-3-3 160 0,-2 1-160 16,-1 0 192-16,-8-1-64 0,-7-1-128 0,0 0 192 15,1 3-192-15,-3-4 0 0,-3 0 128 0,-1 2-128 16,0-2 0-16,-5 1 0 0,-3 1 128 0,-2-2-128 15,-2 4 0-15,3 0 0 0,0 0 0 0,0 1 0 16,-2-3 0-16,8 4 0 0,5-1 0 0,-2 0 0 16,-4-1 0-16,7 2 0 0,5-2 0 0,4 1 0 0,3 1 0 15,0-2 0-15,4 2 0 0,7 1 0 0,5 4 0 0,6-2 0 16,5-1 0-16,4 1 0 0,0-1 0 0,8 0 0 16,8 2 0-16,7-1 0 0,8-2 0 0,6 2 0 15,6-1 0-15,7 1 0 0,5 1 0 0,6-1-128 16,8-2 128-16,0 0-208 15,0 0-176-15,11 8-16 0,7 1-16 0,8-4 0 0,7-1 160 0,11 2 48 16,7-1 0-16,11 0 0 0,8 2 208 0,5-2 0 16,3-3 0-16,7 4-144 0,6 0 144 0,6-1 0 15,6 0 0-15,4 3-128 0,2-3 128 0,8-1 0 16,4-1 0-16,2 4 0 0,-1-2 0 0,8 1 0 16,3 1 0-16,2-2 0 0,0 0 0 0,3 2 0 15,2-2-176-15,-1 3 176 0,-2 1 0 0,0-3-144 0,-1 3 144 16,-1-1 0-16,-4 5 0 0,0-5 0 0,-3 3 0 15,-1-4 0-15,-2 3 0 0,-4-3 0 0,-6 2 0 0,-5-4-128 16,-9 4 128-16,0-2 0 0,-5 5 0 0,-7-6 0 16,-7-1 0-16,-14 1 0 0,-5 0 0 0,-11-3 0 15,-9 2 0-15,-9 3 0 0,-8-3 0 0,-8 0 0 16,-7 2 0-16,-11-7 192 0,0 0-64 0,0 0 0 16,-15 2 32-16,-8-2 16 0,-9-2 0 0,-6 3 0 15,-4 1 0-15,-11 2 0 0,-14-1 0 0,-5-6 0 16,-7-3-176-16,-3 1 0 0,-5 1 0 0,-9 1 0 15,-11 2 0-15,-4-3 0 0,1 2 0 0,-10-1 0 16,-8 2 0-16,-3-3 0 0,-3 2 0 0,-8 0 0 16,-8 1 0-16,0 0 0 0,4 1 0 0,-3 0 0 15,-5 1 0-15,7 3 0 0,6 5 0 0,1-7 0 16,1 0-128-16,7 3 128 0,6 5 0 0,2-3 0 0,-1 2 0 0,9-1 0 16,10 5 0-16,3-1 0 0,2 1 0 0,11 0 0 15,14-3 0-15,12-4 0 0,11-3 0 0,11-1 0 16,8 1 0-16,9-2 0 0,11 2 0 0,14-3 0 15,0 0 0-15,0 0 0 0,25-4 0 0,13 0 0 16,11-1-176-16,19-3 176 0,18 0 0 0,12-3-160 16,8 3 160-16,16-5 0 0,16 3 0 0,8-3-128 15,4 1 128-15,9 1 0 0,8-2-288 0,6 2 0 16,5 3 0-16,-4 4 0 16,-5 4-112-16,1 4-32 0,5 0 0 0,0 10 0 15,0 3-288-15,-6 3-64 0,-11 4-16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19:04.86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16284 7897 18431 0,'13'-11'1632'0,"2"-1"-1312"15,3 0-320-15,2 3 0 0,1-3 912 0,-1 3 112 16,0 0 32-16,1 4 0 0,-2-3-640 0,-1 2-128 16,-4-1-32-16,-2 1 0 0,-1 2 112 0,-11 4 16 15,6-2 0-15,-6 2 0 0,0 0 400 0,0 0 96 16,0 0 16-16,0 0 0 0,-12-3-160 0,-2 3-32 15,-3 3 0-15,-4 1 0 0,-2 1-128 0,-3 2-48 16,-5-2 0-16,-4 5 0 0,-3-1-160 0,-6 2-48 16,-3-8 0-16,0 4 0 0,-1-1-16 0,-2-1-16 15,-2 0 0-15,-4 4 0 0,-1 0 80 0,-8 2 16 16,-8-2 0-16,-4 0 0 0,0 0-48 0,-3 3 0 0,-3 2 0 0,-6-2 0 16,-6 0-96-16,-1 0-32 0,1-4 0 0,-2 2 0 15,-2 3-80-15,-2-5 0 0,-4-2-128 0,5 2 192 16,-2-3-192-16,-2 0 144 0,-4 4-144 0,0-6 128 15,2-4-128-15,1 2 0 0,-2 3 144 0,-2-1-144 16,-6-3 0-16,2 2 144 0,2 0-144 0,-8-1 0 16,-1-2 160-16,-1 1-160 0,4 1 128 0,-4 0-128 15,-5-1 144-15,3 0-144 0,5-1 160 0,-2 1-160 16,-4 1 256-16,4-1-64 0,1 0 0 0,0 0 0 16,1-1-48-16,-1 0-16 0,-2-3 0 0,-1 3 0 15,0 1-128-15,-1-2 0 0,-3-2 0 0,0 3 128 16,-1 4-128-16,-3-2 0 0,-2-1 0 0,0 3 0 15,0 2 0-15,-2-2 0 0,-1 0 0 0,1 1 0 16,-1-2 0-16,1 2 0 0,1-1 0 0,1-2 0 16,0 1 0-16,-1 0 128 0,1 0-128 0,0 1 0 0,-3-1 0 0,3 2 0 15,1-3 0-15,2 1 0 0,-2-1 0 0,1 0 0 16,0-1 128-16,1 0-128 0,-4 0 0 0,4 0 0 16,2 0 0-16,0-2 0 0,-1 0 0 0,3 2 0 15,0 0 0-15,2 0 0 0,1 0 0 0,0 2 0 16,0-1 128-16,3 0-128 0,5 1 0 0,-3-2 0 15,-5-2 0-15,6 4 0 0,6 1 0 0,0 0 0 16,0-2 0-16,2 3 0 0,2-1 0 0,6-2 0 16,2-4 0-16,1 1 0 0,0-3 0 0,2 1 0 15,9 0 0-15,5-4 128 0,3 1-128 0,3 0 128 16,-1-3-128-16,5 1 128 0,3-6-128 0,6-1 0 16,2-1 144-16,4-1-144 0,4 3 208 0,5 1-16 0,4-1-16 15,4 3 0-15,0 0 48 0,4 0 16 0,2 1 0 0,2-3 0 16,2 0-16-16,5 4 0 0,2-3 0 0,3 1 0 15,1 2-224-15,4-2 0 0,1 1 0 0,1 2 0 16,2 3 0-16,4-1 0 0,-1 1 0 0,2 3 0 16,5 3 0-16,0 0 0 0,0 0 0 0,0 0 0 15,0 0 0-15,0 0 0 0,0 0 0 0,-2 7 0 16,0 6-144-16,1 3-32 0,1 5 0 0,1 3 0 16,2 5 176-16,-1 6 0 0,-2 3 0 0,0 6-128 15,-1 6 128-15,0 4 0 0,-2 9 0 0,-1 1-128 16,-3 8 128-16,0 1 0 0,0 4 0 0,-1 0-128 15,1 7 128-15,-4-3 0 0,4 2 0 0,-3 1 0 16,2-4 0-16,-7 5 0 0,-2 3 0 0,1 1 0 0,0 1 0 16,0 0 0-16,-2 2 128 0,0 2-128 0,1 3 128 0,-3-1-128 15,0 5 128-15,-3 0-128 0,-3 1 0 0,-1 0 144 16,4-5-144-16,0 1 0 0,0-4 128 0,2 0-128 16,-1-2 0-16,0-1 0 0,2-2 0 0,0-3 0 15,-1-3 0-15,0-1 0 0,0-1 128 0,2-3-128 16,0-5 0-16,2-4 0 0,0-3 128 0,3-7-128 15,-1-5 0-15,5-2 0 0,1-2 128 0,1-7-128 16,0-3 0-16,2-9 0 0,6 1 128 0,0-4-128 16,0-6 0-16,5-3 0 0,0-1 0 0,3-1 0 15,2 1 0-15,1 0 0 0,2-3 0 0,2-1 0 16,2-2 0-16,5 0 0 0,2 1 0 0,4-3 160 16,1 0-160-16,4-1 192 0,4 3-192 0,5-5 0 0,5 0 0 0,2-5 0 15,2 0 0-15,4-2 0 0,3-2 0 0,7 1 0 16,4 0 0-16,6-2 0 0,4-3 0 0,-1 1 0 15,3-5 0-15,2 2 0 0,3-3 0 0,5 2 0 16,2-3 0-16,1 2 0 0,-2-3 0 0,2 1 0 16,0 1 0-16,4 0 0 0,-2-2 0 0,3 4 0 15,-2-1 0-15,2 4 0 0,3-2 0 0,-2 2 0 16,-1 2 0-16,0 0 0 0,4-2 0 0,4 3 0 16,4 1 0-16,1 1 0 0,1-3 0 0,5-1 0 15,4 0 0-15,3-2 0 0,-2-3 0 0,4 1 0 16,5-2 0-16,0 2 0 0,-2-3 0 0,3 0 0 15,5 0 0-15,-1-2 0 0,-3-1 0 0,2 2 0 16,2 3 0-16,-3-3 0 0,-3 3 0 0,1 3 0 16,1-2 0-16,-3 1 0 0,-4 3 0 0,1-1 0 0,2-1 0 15,-2 3 0-15,-6 3 0 0,7 0 0 0,3 0 0 0,-2-2 0 16,-1 2 0-16,0 0 0 0,4 2 0 0,-1-1 0 16,-1-1 0-16,3-1 0 0,2 1 0 0,-3 0 0 15,1-1 0-15,0 0 0 0,6-3 0 0,-5-2 0 16,-4 4 0-16,2-1 0 0,1-4 0 0,-3 3 0 15,-3 1 0-15,1-1 0 0,1-1 0 0,-4 3 0 16,-4 1 0-16,2 1 0 0,1 2 0 0,-2-2 0 16,-5-3 0-16,-1 1 0 0,1 3 0 0,-2 1 0 15,-3-1 0-15,0 3 0 0,0 1 0 0,-2 1 0 16,-2-1 128-16,-4 2-128 0,0-1 0 0,3 2 0 16,1 0 0-16,-1 1 0 0,-4-2 0 0,-1 0 0 15,-1 2 0-15,-2 0 0 0,1-6 0 0,-3 1 0 0,-6-3 0 16,0 2 0-16,-1 0 0 0,-2-4 0 0,-5-4 0 0,-1 1 0 15,-4-4 0-15,-4 3 0 0,-4-5 128 0,-1 5-128 16,0-1 0-16,-4-2 0 0,-5-3 0 0,-4 2 0 16,-2-3 0-16,-6 4 0 0,-3-1 0 0,-3 3 0 15,-3-4 128-15,0 5-128 0,1-4 0 0,-2 2 128 16,2-3-128-16,-3 1 0 0,-1 1 0 0,-3-5 128 16,-3-1-128-16,1-2 0 0,-4-1 0 0,-2-1 0 15,-1-2 0-15,-3-4 0 0,-1-5 144 0,-3-3-144 16,-2-4 128-16,-3-4-128 0,-2-6 128 0,-3-4-128 15,-3-8 192-15,-3-6-48 0,-3-2 0 0,0-10 0 16,-2-2 64-16,1-2 16 0,-3-2 0 0,3-2 0 16,0 0 192-16,2 3 32 0,0-2 16 0,2 2 0 15,0 2 112-15,3 8 0 0,-1 1 16 0,-1-1 0 16,1-3-96-16,1 4-32 0,2 0 0 0,0 2 0 16,0 3-272-16,0 3-64 0,1-3-128 0,1 1 192 0,0-3-192 0,-2 1-128 15,2 0 128-15,-5 2-208 16,-1 1-944-16,-5-2-176 0,-3 5-32 0,-5-6-13168 15,-5 1-2640-15</inkml:trace>
  <inkml:trace contextRef="#ctx0" brushRef="#br0" timeOffset="1901.19">21618 14202 24879 0,'0'0'2208'0,"0"0"-1760"15,0-9-448-15,0 9 0 0,0 0 336 0,0 0-16 16,0 0 0-16,0 0 0 0,0 0 240 0,-11 4 32 16,-2 0 16-16,-2-3 0 0,-6-1 288 0,0 0 64 15,-2-1 16-15,-5-1 0 0,-4-1-400 0,0-2-64 16,3 0-32-16,-3 1 0 0,-2-2-256 0,-3 1-48 15,-2 1-16-15,-3 1 0 0,-2 1-160 0,-1 2 0 0,-4-4 0 0,-4 0 0 16,-4-1 144-16,1-1-144 0,-1-1 160 0,-3 3-160 16,-1 2 0-16,-5-1 0 0,-4-2 0 0,-4 5 0 15,-3 3 0-15,-1-3 0 0,-1 0 0 0,1 2 0 16,-4 3 272-16,-2 2-32 0,-2 2-16 0,1-6 0 16,3 1-16-16,4 3 0 0,0-2 0 0,-2-1 0 15,-3-1-208-15,3-1 176 0,4 1-176 0,2 0 160 16,3-2-160-16,2 1 0 0,2-2 144 0,1 0-144 15,-1 0 0-15,2-3 0 0,5 0 0 0,3 0 128 16,1 0-128-16,5 2 0 0,5 0 0 0,2-1 128 16,-1 1-128-16,3 0 0 0,3-3 0 0,3-1 128 15,3 2-128-15,3 1 192 0,3-2-64 0,4-1 0 16,5 0 112-16,6 2 16 0,-1 1 16 0,3 0 0 0,1 0 64 16,9 2 16-16,-8 2 0 0,8-2 0 0,-9 4-352 0,3 4 128 15,1-2-128-15,0 6 0 0,1-1 0 16,0 3 0-16,2 1 0 0,-2 3 0 0,1 4 0 0,1 4 0 15,1 1 0-15,-1 5-128 0,1 2 128 0,1 2 0 16,0 2 0-16,1 3 0 0,2 3 0 0,-1 1 0 16,1 3 0-16,1 5-128 0,-1 2 128 0,0 1 0 15,0 2 0-15,-2 2 0 0,1 1 0 0,-2 4 0 16,-2-2 0-16,-1 4 0 0,-1 0 0 0,1-1 0 16,-5 3 0-16,2-3 0 0,-2 0 192 0,0-4-16 15,2 2-16-15,-2-2 0 0,2 3 96 0,0-3 32 16,-3 2 0-16,2-3 0 0,0 3-112 0,-1-5-32 0,1-1 0 0,0 1 0 15,1-4-144-15,2-1 128 0,0 1-128 0,-1-2 128 16,-2-4-128-16,1-4 0 0,1 2 0 0,0-5 128 16,-1 0-128-16,1-2 0 0,0-5 0 0,1-3 128 15,0-2-128-15,2-2 128 0,0-5-128 0,2-1 128 16,0-4-128-16,3-3 128 0,1 0-128 0,1-5 128 16,1 1-128-16,2-1 160 0,2-4-160 0,1 2 160 15,3-2-160-15,2-2 128 0,1 0-128 0,2-1 128 16,3 1 32-16,-2-1 0 0,5-2 0 0,1 0 0 15,4 1-32-15,4-2 0 0,5 2 0 0,4 1 0 16,3-1-128-16,3 2 128 0,0-1-128 0,6-1 128 16,3-1-128-16,4-1 128 0,5 2-128 0,1-1 128 15,5 0-128-15,3-1 192 0,-1 2-192 0,1-2 192 16,2 0-64-16,4 0 0 0,5 0 0 0,-2 1 0 16,-1-1-128-16,-1 1 0 0,-2 3 0 0,0-2 0 0,1 1 0 15,-4-2 0-15,-4 2 0 0,-4 1 0 0,-4 2 0 0,-7 0 0 16,-5 1 0-16,-3 2 0 0,-5-3-128 0,-5 3-64 15,-8-4-16-15,-7 5 0 16,-8-4-2864-16,-9 7-576 0,-12 7-128 0,-18-8 0 0</inkml:trace>
  <inkml:trace contextRef="#ctx0" brushRef="#br0" timeOffset="14395">2202 9810 3679 0,'0'0'320'0,"0"0"-320"16,0 0 0-16,0 0 0 0,0 0 1360 0,0 0 208 16,0 0 32-16,0 0 16 0,0 0-976 0,0 0-192 15,0 0-32-15,12 0-16 0,-12 0 240 0,18-2 32 16,2 2 16-16,-1-1 0 0,1 0 16 0,2-1 16 16,4 0 0-16,2-1 0 0,1 2 48 0,4-4 16 15,1 1 0-15,3 2 0 0,1-3-320 0,1-2-64 16,-1 2-16-16,-1 0 0 0,-3-4-32 0,0 4-16 15,-2 1 0-15,-3 2 0 0,-3-1 64 0,-3 3 16 16,-4 0 0-16,-2 4 0 0,-3-2-96 0,-3 2 0 16,-3 3-16-16,-1 3 0 0,-7-10-48 0,1 14 0 0,-2-1 0 0,-3 2 0 15,-2 0 64-15,-2 0 0 0,-6 4 0 0,0 0 0 16,-2 0-128-16,-2 1 0 0,-1-5-16 0,1 4 0 16,1 1-176-16,1-1 192 0,-1 0-192 0,3-2 192 15,3-2-192-15,-1 0 0 0,0 1 0 0,3-4 128 16,0-2-128-16,1 3 0 0,2-4 144 0,6-9-144 15,-6 8 0-15,6-8 0 0,0 0 0 0,0 0 0 32,0 0-1712-32,0 0-304 0</inkml:trace>
  <inkml:trace contextRef="#ctx0" brushRef="#br0" timeOffset="14816.79">2883 9807 13823 0,'0'0'608'0,"0"0"128"0,0 0-592 0,0 0-144 16,0 0 0-16,0 0 0 0,0 0 1216 0,0 0 192 16,-8 3 64-16,-3-2 0 0,-1 1-320 0,-5 3-64 15,-4-1-16-15,0 3 0 0,-2 1-240 0,-4 1-64 16,-3 3 0-16,-5-3 0 0,-3 1-192 0,-3 3-64 15,0-2 0-15,-4 2 0 0,-5 1-192 0,1 0-32 16,-3-2-16-16,0 9 0 0,-2 5-272 0,0 1 0 16,-4 0 0-16,1 3 0 0,0 0 0 0,4 4 0 0,-1 4 0 0,5 4 0 15,3-1 0-15,-1 2 0 0,1 3 0 0,2 4 0 16,0 1 0-16,2 4 0 0,0 2 0 0,1 3 0 16,-3 6 0-16,2 0 0 0,0-1 0 0,2 1 0 15,-1 0 0-15,0 4 0 0,-1 5 0 0,4-3 0 16,3-3 0-16,2-2 0 0,1 1 0 0,3-2 0 15,6-5 0-15,4-3 0 0,5-7 0 0,6 1 0 16,4 0 0-16,6-3 0 0,4-1 0 0,5-5 0 16,6 3 176-16,3-4-176 0,4-3 160 0,4 0-160 15,3-5 0-15,7-1-288 0,6 0 32 0,9-3-8160 16,6-3-1632-16</inkml:trace>
  <inkml:trace contextRef="#ctx0" brushRef="#br0" timeOffset="20447.56">1066 12022 5519 0,'0'0'496'0,"0"0"-496"0,-5-3 0 0,5 3 0 16,0 0 1792-16,0-11 272 0,2 4 48 0,-2 7 16 15,5-10-1216-15,-5 10-240 0,5-7-48 0,-5 7-16 0,5-9 224 0,-5 9 64 16,0 0 0-16,0 0 0 16,0 0 192-16,0 0 32 0,0 0 16 0,0 0 0 0,0 0-304 0,2 11-64 15,-2-11-16-15,6 16 0 0,-3 1-240 0,2 0-32 16,2 2-16-16,2 4 0 0,0 4-192 0,2 5-32 16,2 5-16-16,2 3 0 0,3 1-32 0,-2 0 0 15,2-3 0-15,2 3 0 0,2-1 176 0,1-2 16 16,-3-5 16-16,3 2 0 0,-3 0 240 0,0 0 32 15,-5-2 16-15,0-4 0 0,-1 0-176 0,-3-2-16 16,-2 0-16-16,-2-5 0 0,-2-3-112 0,-1-1-32 16,-2-1 0-16,-1-3 0 0,1-2-64 0,-2-3-16 15,0-9 0-15,0 0 0 0,-3 11-128 0,3-11-128 16,0 0 192-16,0 0-192 16,0 0-960-16,0 0-320 0,-4-13-48 0</inkml:trace>
  <inkml:trace contextRef="#ctx0" brushRef="#br0" timeOffset="21114.25">1195 13766 11967 0,'0'0'1072'0,"0"0"-864"15,2-7-208-15,-2 7 0 0,3-8 1728 0,-3 8 288 16,2-10 64-16,1 4 16 0,-3-5-848 0,0 4-160 15,0 7-48-15,-3-12 0 0,0 5 16 0,-5-5 0 16,-3 1 0-16,-1 1 0 0,-1-3-128 0,-2 0-32 16,-1-1 0-16,-2-1 0 0,-1 1-384 0,1 3-96 15,-1 2-16-15,0-1 0 0,0 2-224 0,1 7-48 16,1 3-128-16,0 3 192 0,-2 5-192 0,0 6 0 0,-4 4 0 0,2 3-160 16,1 7 160-16,0 5-128 0,1 3 128 0,2 3-128 15,3 0 128-15,3 3 0 0,3-4 0 0,3 0 0 16,2-1 0-16,3-7-128 0,4-4 128 0,3-8 0 15,1-5 0-15,4-1 0 0,1-6 0 0,1-3 0 16,-3-5 0-16,6-4 0 0,-2-3 144 0,3-7-144 16,1-4 608-16,0-4 16 0,0-7 0 0,2-1 0 15,4-6-192-15,0-3-48 0,2-6 0 0,1-4 0 16,-2-4-240-16,4-2-144 0,1-4 160 0,-3-6-160 16,-2-5 144-16,-2-1-144 0,-1-4 128 0,-3 5-128 15,0 3 128-15,-2 8-128 0,-4 9 0 0,-2 10 128 16,-5 7-128-16,-2 12 0 0,-3 5 0 0,-2 16 0 15,0-5 0-15,0 5 0 0,-8 9 0 0,-3 9 0 16,-6 7 0-16,-2 7 0 0,-3 11 0 0,2 7 0 16,0 4 0-16,1 5 0 0,-2 3 0 0,2 6 0 0,0-1 0 0,4 5 0 15,1 1 0-15,1-1 0 0,2-2 0 0,4-4 0 16,5-8 0-16,2-5 0 0,2-1 0 0,2-9 0 16,4-3 0-16,2-2 0 0,0-6-352 0,4-4 0 15,4-6 0-15,1-3 0 16,1-2-1504-16,5-6-288 0,1-7-64 0</inkml:trace>
  <inkml:trace contextRef="#ctx0" brushRef="#br0" timeOffset="21497.45">1450 13848 20559 0,'0'0'896'0,"-7"5"208"0,7-5-880 0,-3 9-224 0,1 0 0 0,2-9 0 15,5 10 0-15,2-3 0 0,4 0 0 0,-1-5 0 16,-10-2 656-16,14-5 96 0,1-4 16 0,1 0 0 16,2-3 272-16,0-4 64 0,0 1 16 0,0-3 0 15,-2-5-160-15,1 3-16 0,-1-1-16 0,-2-1 0 16,-1 2-352-16,-4 1-64 0,-4-2 0 0,-1 5-16 15,0 3-160-15,-3 4-16 0,-1 9-16 0,0 0 0 16,0 0 144-16,-9 1 16 0,-5 7 16 0,0 8 0 16,-3 10-224-16,1 3-64 0,-4 7 0 0,-1 3 0 15,2 1-192-15,3-2 0 0,3 1 0 0,4-5 0 0,4-2 0 0,4-5 0 16,3 1 0-16,3-8 0 0,3-3 0 0,6-3 0 16,1-9 0-16,4 0 0 0,0-1 0 0,3-7-240 15,2-5 80-15,1-5 16 16,2-4-432-16,2-2-96 0,2-3-16 0,-2-1-14368 15</inkml:trace>
  <inkml:trace contextRef="#ctx0" brushRef="#br0" timeOffset="21866.63">1911 14040 14735 0,'-16'15'640'0,"6"-2"160"0,0 6-640 0,2 5-160 0,3 0 0 0,3 4 0 16,-2 0 3776-16,3 5 736 0,-1 6 144 0,1 3 16 15,-2-1-3536-15,0 1-720 0,-2 0-144 0,-2-1-16 16,0-2-256-16,-1-2 128 0,-1-4-128 0,0-1 0 16,0-6 240-16,0 0-48 0,0-8-16 0,3-6 0 15,0 0 528-15,2-2 96 0,4-10 32 0,0 0 0 16,0 0-192-16,0 0-16 0,4-14-16 0,0-5 0 16,4-9-144-16,3-5-16 0,1-5-16 0,1-6 0 15,2-8-288-15,2-2-144 0,-1-11 160 0,3 5-160 16,1 0 128-16,1 4-128 0,2 7 0 0,0-1 0 15,0-1 0-15,2 9 0 0,-2 7 0 0,0 3 0 16,-3 8 0-16,-2 4 0 0,-3 8 0 0,-2 3 0 16,-3 5 0-16,-10 4 0 0,0 0 0 0,5 12 0 15,-6 1 0-15,-4 7 0 0,-4 2 0 0,-6 4 0 0,-6 6 0 16,-1 2 0-16,-4 2 128 0,-2 0-128 0,-5-2 0 0,1-4-192 16,2-8 48-16,2-2 0 0,0 1 0 0,4-4 0 15,1-3 0-15,6-5 0 0,2 2-176 0,5-6-16 16,10-5-16-16,0 0-11120 15,-1-5-2224-15</inkml:trace>
  <inkml:trace contextRef="#ctx0" brushRef="#br0" timeOffset="22183.47">2399 13990 21183 0,'-13'1'1888'0,"4"2"-1504"0,9-3-384 15,0 0 0-15,0 0 2800 0,0 0 480 0,0 0 112 0,0 0 0 16,13 5-2496-16,-2-8-512 0,-1-2-112 0,0-2-16 16,-1-5-256-16,0 1 128 0,-1-1-128 0,-2-4 0 15,-2-3 0-15,-1-2 0 0,-2 0 0 0,-2-1 0 16,-2 3 0-16,-2 3 0 0,-1 3 0 0,-1 1 0 16,-2 7 304-16,0 5-48 0,1 5-16 0,-3 2 0 15,-1 4 64-15,-2 6 16 0,-3 2 0 0,1 6 0 16,-2 5-144-16,1-1-32 0,2 0 0 0,4 2 0 15,3-6-144-15,4 2 0 0,3-6 144 0,5 1-144 16,3-3 0-16,5-3 0 0,3-3 0 0,3-4 128 16,2-1-128-16,3-6 0 0,5 1-176 0,1-5 176 15,2-4-1472 1,-2-5-192-16,-1-2-32 0,0-4-13056 0</inkml:trace>
  <inkml:trace contextRef="#ctx0" brushRef="#br0" timeOffset="22517.45">2799 13965 20271 0,'-18'21'1792'0,"4"-2"-1424"0,-2 4-368 0,0 3 0 0,4-4 2592 0,-1 5 448 15,2 4 96-15,2-3 0 0,-1-5-1520 0,1-3-304 16,1 0-64-16,2-1-16 0,-1-2-784 0,0-3-176 16,-1-2-16-16,0-4-16 0,2-3 16 0,6-5 16 15,-9-2 0-15,4-3 0 0,4-7 496 0,3-2 80 16,1-7 32-16,2-5 0 0,3-6-432 0,0-1-96 0,3-2-16 15,0-2 0-15,6-1-336 0,-1 2 128 16,2 4-128-16,0 6 0 0,0 0 0 0,-2 7 0 0,-2 6 0 0,-1 2 0 16,-2 6 0-16,1 2 0 0,-12 3 0 0,10 7 0 15,0 5 0-15,-2 5 0 0,-6 1-128 0,1 6 128 16,-2 3-128-16,-2 2 128 0,-2 0-128 0,1 2 128 16,-5 3 0-16,3-1 0 0,2-1 0 0,1-6 0 15,1 1 0-15,1-1-160 0,3-1 160 0,1-5 0 16,1-2-368-16,2-4 48 0,2-6 0 0,3-3 0 31,2-1-1520-31,3-8-288 0,3-1-64 0,3-4-8496 0,2-4-1712 0</inkml:trace>
  <inkml:trace contextRef="#ctx0" brushRef="#br0" timeOffset="22987.94">3601 13965 27007 0,'-13'-17'1200'0,"7"6"240"0,1-1-1152 0,1 2-288 0,0-5 0 0,-1 2 0 0,-1 3 608 0,-2 0 64 16,-2 5 16-16,-4 2 0 0,-1 3-176 0,-4 5-48 15,-5 9 0-15,-6 5 0 0,-4 4 192 0,-4 9 48 16,-3 4 0-16,1 4 0 0,-1 7-96 0,2-1-16 16,-1 1 0-16,5 1 0 0,3-1-208 0,5 3-32 15,5 1-16-15,6-3 0 0,3-7-336 0,7-6 0 16,3-2 0-16,10-8 128 0,4-8-128 0,3-5 0 15,4-10 0-15,3-6 0 0,6-4 0 0,4-9 128 16,0-7-128-16,4-7 176 0,0-5 80 0,4-5 0 0,0-7 16 0,0-3 0 16,1-3-144-16,-1-2-128 0,-1-2 192 0,-1-9-192 15,-1-6 176-15,-1-2-176 0,0-6 160 0,-2 1-160 16,-5-3 0-16,-3 4 128 0,-1-2-128 0,-2 11 0 16,-3 8-144-16,-4 11-80 0,-5 9-16 0,-2 11 0 15,-4 11 240-15,-6 7-192 0,-4 8 192 0,0 7-192 16,-6 12 192-16,-5 6 0 0,-5 10 0 0,-7 9 0 15,-6 6-144-15,-1 10 144 0,-4 6-128 0,-2 8 128 16,-5 3 0-16,3 4 0 0,0 8 0 0,2-2 0 16,4-4 0-16,5 0 0 0,4-3 0 0,4-3 0 15,0-4 0-15,6-7 0 0,4-9 0 0,6-5 128 16,2-8-128-16,4-4 0 0,3-5 0 0,4-7 0 16,5-1-1504-1,0-6-272-15,3-3-48 0,7-8-13104 0</inkml:trace>
  <inkml:trace contextRef="#ctx0" brushRef="#br0" timeOffset="23273.13">4171 14102 32255 0,'-25'-5'1424'0,"9"5"304"0,-3 2-1392 0,0 2-336 16,0 1 0-16,1-1 0 0,0 2 992 0,0 3 128 15,-1-2 32-15,-1 2 0 0,-3-3-784 0,0 3-160 16,-1 2-16-16,1 3-16 0,3-1-176 0,-1 0 0 15,0 1 144-15,3 1-144 0,3 0 192 0,3 2-16 0,3 0-16 16,6 1 0-16,1 1-160 0,6 2 0 0,3-2 0 0,3 1 128 16,1 2-128-16,2 1 0 0,1-1 0 0,1 1 0 15,-1 4 0-15,-1-3 0 0,-2 2 0 0,-2 0 0 16,-4 1 0-16,-5 0 0 0,-2 1 144 0,-7-3-144 16,-4-1 800-16,-5 0 96 0,-6-1 0 0,-4-1 16 15,-4 1 224-15,-3-2 32 0,-6-3 16 0,-2-3 0 16,-3 1-496-16,3-5-112 0,-3-2 0 0,2-3-16 15,0-3-560-15,1-3 0 0,3-4 0 0,1-4 0 16,1 0-2688 0,0-8-512-16,-1-2-80 0</inkml:trace>
  <inkml:trace contextRef="#ctx0" brushRef="#br0" timeOffset="24470.12">1488 15459 15663 0,'0'0'1392'0,"-5"-8"-1120"16,-1-3-272-16,-2 4 0 0,-2-3 2032 0,-1 3 336 0,-4 0 80 15,-1-1 16-15,4 2-1040 0,-6-2-208 0,0 3-32 0,0 1-16 16,-2-2-528-16,1 2-96 0,-2 1-32 0,4 6 0 16,-1 1 208-16,-1 5 48 0,-3-2 0 0,2 8 0 15,0 6-256-15,2 4-32 0,0 1-16 0,1 5 0 16,5 5-272-16,0 0-64 0,6-2-128 0,1 3 192 15,1-3-192-15,4-5 0 0,4-2 0 0,3-7 0 16,1-4 0-16,4-4 0 0,1-4 0 0,3-3 0 16,2-4 256-16,2-3 16 0,3-5 0 0,1-4 0 15,4-3 368-15,0-4 64 0,-1-5 0 0,-1 0 16 16,-2-3-336-16,-1-1-64 0,-2 0 0 0,-7-1-16 16,-7-5-160-16,-4 4-16 0,-6 2-128 0,-1-1 192 15,-6 2-64-15,0 3-128 0,0 1 176 0,1 8-176 0,0 2 0 16,1 1 0-16,0 6 0 0,8 5 0 0,0 0 0 0,0 0 0 15,0 0 0-15,0 0-144 0,0 0 0 16,0 0 0-16,0 0 0 0,12 4 0 0,6-4 144 0,6-4-208 16,4-3 80-16,3-7 128 0,4-4 0 0,2-1 0 15,0-4 0-15,2 0 0 0,3-1 0 16,0-1 0-16,-1 2 0 0,0 1 0 0,-2-1 0 0,0 5 0 16,0 3 0-16,-4 5 0 0,-2 5 0 0,-2 2 0 15,-5 2 0-15,0 5 0 0,-5 9-128 0,-1 1 128 16,-4 6 0-16,-4 3 0 0,-4 2 0 0,-3 7 0 15,-2 4-144-15,-3 6 144 0,-5 3 0 0,-4 6 0 16,-2 3 128-16,-6 1-128 0,-5 1 176 0,0 0-176 16,0-5 192-16,-2-4-192 0,0-6 176 0,1-6-176 0,1-2 160 0,4-8-160 15,2-8 400-15,6-3-16 0,1-5 0 16,9-9 0-16,0 0 128 0,0 0 32 0,0 0 0 0,5-11 0 16,4-9-288-16,5-6-64 0,4 1-16 0,4-7 0 15,3-2-176-15,3 2 0 0,1 3 0 0,3-2 128 16,-4 2-128-16,1 5 0 0,1 2 0 0,1 6 0 15,1 2 0-15,-2 7 0 0,-1 3 0 0,-1 8 0 16,-1 1-160-16,-2 8 160 0,-2 5 0 0,-2 6-144 16,-5 9 144-16,-2 3 0 0,-4 2 0 0,2 5 0 15,-2 3 0-15,-1 2 0 0,-4-4 0 0,6 1-128 16,2-6 128-16,2 1 0 0,3 2 0 0,4-3 0 16,3-3 0-16,4-3-320 0,2-3 64 0,1 0-12672 15,1-6-2528-15</inkml:trace>
  <inkml:trace contextRef="#ctx0" brushRef="#br0" timeOffset="25434.01">772 16564 17503 0,'0'0'1552'0,"0"0"-1232"0,0 0-320 16,-7 6 0-16,0 4 1584 0,2 6 256 0,-1 0 48 0,0 7 16 16,-2 9-1024-16,-2 6-208 0,1 9-32 0,3-19-16 15,-5 8 320-15,-3 8 64 0,-3 6 16 0,-1 4 0 16,-2 5-320-16,-2-1-48 0,1 2-16 0,-20 49 0 15,5-20-336-15,7-19-80 16,5-14-16-16,2-11 0 0,3-12 672 0,4-9 128 0,4-6 16 0,4-4 16 16,7-14-336-16,0 0-80 0,0 0-16 0,0 0 0 15,8-13-208-15,3-7-32 0,3-7-16 0,0-6 0 16,0-10-128-16,-1 2-32 0,0 2 0 0,-2-1 0 16,-1 1-192-16,-1 2 0 0,0-1 128 0,-1-2-128 15,-1 1 0-15,2-4 0 0,1 1 0 0,3 1 0 16,1-3 0-16,4 2 0 0,5 0 0 0,-9 20 0 15,4 2 0-15,3-2 0 0,6-1 0 0,-2-1 0 0,5 1 0 16,0 2-128-16,2 2 128 0,26-14 0 0,-7 11 0 0,-8 7-160 16,-6 8 160-16,-5 2-128 0,-4 4-64 0,-5 5-16 15,-4 1 0-15,-4 0 0 0,-1 3-96 0,-4 2-16 16,-3 2 0-16,-3 1 0 0,-3 5 320 0,-2 2-192 16,-5-1 192-16,-2 0-160 0,-4 0 160 0,-2 1 0 15,-2-1 160-15,-5-2-160 0,-4 1 240 0,-1 0-48 16,-2 0-16-16,-1-3 0 0,-1-4-32 0,2 0 0 15,0-2 0-15,4-2 0 0,1-4-144 0,1-1 0 16,2-2 144-16,-1-1-144 0,6-2-160 0,1 0-96 16,0-8-32-16,9 6 0 15,-1-5-1376-15,-1 0-256 0,5-3-64 0</inkml:trace>
  <inkml:trace contextRef="#ctx0" brushRef="#br0" timeOffset="26017.51">1157 16682 12895 0,'0'0'1152'16,"0"0"-928"-16,0 0-224 0,0 0 0 0,0 0 1008 0,0 0 144 0,0 0 48 0,0 0 0 15,0 0-784-15,11-4-160 0,-2-2-16 0,0 3-16 16,-9 3 0-16,10-2 0 0,-10 2 0 0,0 0 0 16,0 0 32-16,0 0 16 0,0 0 0 0,0 0 0 15,0 0 272-15,0 0 48 0,0 0 16 0,0 0 0 16,0 0-64-16,-6 6-16 0,-2-2 0 0,8-4 0 16,-7 8-48-16,7-8-16 0,0 0 0 0,0 0 0 15,-7 5-272-15,7-5-48 0,0 0-16 0,0 0 0 16,0 0-128-16,0 0-224 0,0 0 48 0,0 0 16 15,0 0 160-15,0 0-160 0,4-5 160 0,-4 5-160 16,0 0-32-16,0 0 0 0,0 0 0 0</inkml:trace>
  <inkml:trace contextRef="#ctx0" brushRef="#br0" timeOffset="26719.51">984 16788 3679 0,'0'0'320'0,"7"-5"-320"0,1 2 0 0,1-1 0 16,-1-2 1792-16,-8 6 304 0,6-8 48 0,2 2 16 15,1-3-928-15,1 1-176 0,-3-3-32 0,2 3-16 16,-1 2-176-16,-1-2-48 0,4 2 0 0,-1-2 0 16,-1 3-96-16,2-1-32 0,-1-2 0 0,-2 3 0 15,-3-2 320-15,-5 7 64 0,0 0 16 0,0 0 0 16,5-8 224-16,-5 8 64 0,0 0 0 0,1-8 0 15,-1 8-16-15,0 0 0 0,-7-7 0 0,-2 2 0 16,-1 3-432-16,-3 1-64 0,0 2-32 0,-6 2 0 16,-4 2-288-16,-3 3-48 0,-4-1-16 0,-4 5 0 0,-3-2-160 15,-2 5-32-15,-1 4-16 0,-2 5 0 0,0 2-240 0,20-10 144 16,-5 1-144-16,0 3 128 0,1 4-128 0,0 5 0 16,2 6 0-16,1 2 0 0,1 2 0 0,-9 34 0 15,7-11 0-15,10-15 0 0,5-9 0 0,7-6 0 16,2-6 0-16,4-4 0 0,4-4 0 0,5-5 0 15,-1-6 0-15,6-2 0 0,6-3 0 0,3-4 0 16,3-3 0-16,-11 3 0 0,6-5 224 0,3-2-32 16,1-3-16-16,3-5 0 0,2-4-176 0,0-2 0 15,1-7 0-15,26-24 0 0,-11 7 128 0,-8 1 0 16,-9 4 0-16,-5-2 0 0,-5 2 64 0,-2 5 16 16,-4 4 0-16,-5 3 0 0,-3 5-208 0,-2 7 0 0,1 4 128 15,-8 14-128-15,0 0 0 0,0 0 0 0,0 0 0 0,-10 19 0 16,-3 9 0-16,-2 5 0 0,-3 7 0 0,-2 2-160 15,-2 6 160-15,0 4 0 0,0 4 0 0,1-1 0 16,2-1 0-16,3-2 0 0,6-7 0 0,3-2 0 16,3-6 0-16,4-5 192 0,4-8-32 0,5-2-16 15,4-5-144-15,3-3 0 0,5-4 144 0,0-6-144 16,2-5 0-16,3-5 0 0,0-3 0 0,3-8 0 31,2-2-1600-31,-1-2-272 0,1-7-64 0</inkml:trace>
  <inkml:trace contextRef="#ctx0" brushRef="#br0" timeOffset="27036.6">1927 16344 24879 0,'-19'0'2208'0,"8"3"-1760"16,-2 3-448-16,0 5 0 0,0 2 2080 0,2 2 336 15,-4 6 64-15,2 3 16 0,-2 9-1744 0,-2 4-352 16,-2 2-64-16,-2 9-16 0,-4 0 64 0,0 9 16 16,1 4 0-16,-4 6 0 0,0 2-80 0,0 3 0 15,2 4-16-15,-1 2 0 0,-3 1-304 0,1-4 128 0,0-4-128 16,3-7 0-16,1-5 0 0,5-7 0 0,1-8 0 15,3-5 0-15,5-6-144 0,3-5 144 0,3-8-128 0,5-3 128 32,4-7-1536-32,-4-10-208 0,14 3-48 0</inkml:trace>
  <inkml:trace contextRef="#ctx0" brushRef="#br0" timeOffset="27430.13">2124 17311 31327 0,'-25'-2'2784'0,"8"1"-2224"0,1-1-560 0,-1-2 0 16,3 1 2240-16,4-1 320 0,1-3 80 0,-1 1 16 15,-4 1-2064-15,-1 1-400 0,-3-2-192 0,-5 2 160 0,-1 0-160 16,-3 4 0-16,-2 5 0 0,0 5 128 16,-1 1-128-16,1 4 0 0,-1 3 0 0,2 1 0 0,2 0-160 0,3 5 160 15,7-1 0-15,3 2-144 0,2 1 144 0,4-3-128 16,5-2 128-16,3 2-128 0,3-3 128 0,5-2-208 15,0-5 80-15,7-3 128 0,2-4-192 0,4 0 192 16,2-6-160-16,1-4 160 0,1-5 0 0,0-1 0 16,1-2 0-16,-3-2 0 0,-2-2 0 0,-3 0 192 15,-4 0-64-15,-2 2-128 0,-4 3 448 0,-3 0-32 16,-6 11 0-16,0 0 0 0,0 0 64 0,0 0 16 16,0 0 0-16,-10 9 0 0,-4 1-256 0,0 7-48 15,-3 3-16-15,0 7 0 0,-6 1-176 0,2 4 0 16,0-1 0-16,-2 4 0 0,-4-2 0 0,2 1 0 15,1 3 0-15,2-3 0 0,2-3 0 0,1-1-192 0,-3 0 0 0,3-6 16 32,1-1-384-32,0-2-80 0,2-4 0 0,1-2-16 15,-1-2-1456-15,4-6-272 0,-2 1-64 0,5-5-8368 0,2-3-1680 0</inkml:trace>
  <inkml:trace contextRef="#ctx0" brushRef="#br0" timeOffset="27781.48">2486 17353 28559 0,'-20'4'2544'0,"0"4"-2032"0,-1-1-512 0,2 6 0 15,1 5 2080-15,1 2 320 0,-1 3 64 0,-1 5 16 0,1 4-1808 0,-4-2-352 16,1 2-80-16,0 1-16 0,2 1-224 0,2 1 144 15,-1 0-144-15,3 0 128 0,3-2-128 0,4-3 0 16,2-2 0-16,5-6 0 0,2-2-384 0,4-5 0 16,2-2 0-16,3-7 0 0,2-2 176 0,6-4 16 15,1-5 16-15,3-2 0 0,-1-6 384 0,4-2 80 16,0-4 16-16,0-2 0 0,0 0 208 0,-2-4 64 16,-3 1 0-16,-1 0 0 0,-1-5 48 0,-4 0 16 15,-4-1 0-15,-5 0 0 0,-5 5-208 0,-5-1-48 16,-1 6 0-16,-6 2 0 0,4 3-192 0,-3 5-64 15,-3-1 0-15,-1 8 0 0,-2-1-320 0,1 2-80 0,-2 2-16 16,0 2 0 0,2 0-2848-16,2 1-576 0</inkml:trace>
  <inkml:trace contextRef="#ctx0" brushRef="#br0" timeOffset="28075.16">2884 17346 28559 0,'-13'7'1264'0,"6"3"272"0,-2 1-1232 0,1 4-304 0,1 3 0 0,-1 3 0 16,0 5 832-16,1 0 96 0,-6 5 32 0,2 3 0 15,-3 3-448-15,1 0-64 0,2 0-32 0,-2 0 0 16,-1 2-128-16,1-2-32 0,3-1 0 0,0-5 0 16,1-3-256-16,1-5 0 0,2-3 128 0,3-4-128 0,0-5 320 0,3-11 16 15,0 0 0-15,0 0 0 0,3-10 576 0,4-3 112 16,-1-2 32-16,4-7 0 0,2-2-304 0,0-1-64 15,2-7-16-15,4-1 0 0,4 1-432 0,-1 2-96 16,-2 2-16-16,2 1 0 0,0 3-128 0,-3 4 0 16,0 2 0-16,0 6 128 0,-4 5-128 0,0 2 128 15,-3 1-128-15,-11 4 128 0,12 1-256 0,-12-1-64 16,10 9-16-16,-10-9 0 16,0 0-2256-16,4 15-448 0</inkml:trace>
  <inkml:trace contextRef="#ctx0" brushRef="#br0" timeOffset="28379.05">3389 17647 36799 0,'-23'18'1632'0,"8"-6"336"0,-3 5-1584 0,0 3-384 0,3 4 0 0,0 1 0 16,1 4 720-16,0-1 64 0,-2 2 16 0,1 1 0 16,-3-5-384-16,4 4-80 0,-2-5-16 0,1 3 0 0,-1-5-320 0,2 0 0 15,2-2 0-15,-2-1 128 0,2-3-384 0,2-4-80 16,2-2-16-16,3-4 0 15,5-7-1520-15,0 0-304 0,0 0-64 0</inkml:trace>
  <inkml:trace contextRef="#ctx0" brushRef="#br0" timeOffset="28593.54">3780 17080 37775 0,'-12'0'3360'0,"3"0"-2688"0,0 1-544 0,0 3-128 0,4 9 624 0,-2 3 80 0,1 6 32 0,-3 7 0 15,-3 3-544-15,-4 7-192 0,-2 3 144 0,-2 8-144 16,-4-4 0-16,-3 6 0 0,-1 1 0 0,2 7 0 31,-1 0-1120-31,2 6-304 0,-2-1-64 0,0 1-9648 0,2 1-1936 0</inkml:trace>
  <inkml:trace contextRef="#ctx0" brushRef="#br0" timeOffset="29339.14">3286 17660 18431 0,'0'0'816'0,"16"-5"160"0,3-3-784 0,6-5-192 16,1-5 0-16,9 1 0 0,3-1 2432 0,5-1 432 16,4-4 80-16,-3-4 32 0,-2 0-2160 0,-3-3-432 15,-5 2-96-15,-2-1-16 0,-4-4-112 0,-2-2-32 16,1 0 0-16,-5-2 0 0,-5 0 32 0,-1 0 0 16,-4 2 0-16,0 7 0 0,-2 7 224 0,-1 9 32 15,-3 4 16-15,-6 8 0 0,0 0-272 0,-1 19-160 16,-4 9 192-16,-3 5-192 0,-3 9 352 0,-6 6-32 15,-3 10-16-15,0 1 0 0,-1 7-144 0,0 4-32 0,-3 4 0 16,1 1 0-16,-3 3-128 0,2-3 0 0,-1-6 0 16,3-5 128-16,3-11-128 0,4-8 0 0,2-4 0 15,3-11 0-15,1-3 320 0,4-8-32 0,5-5 0 0,0-14 0 16,0 0 48-16,11 0 16 0,3-9 0 0,3-3 0 16,2-5-32-16,5-7-16 0,-2-1 0 0,2-4 0 15,1 1-304-15,1 0-192 0,-1 7 16 0,0 3 16 16,2 1 32-16,-1 10 0 0,-2 0 0 0,-3 6 0 15,2 5 128-15,-4 6 0 0,-1-1 0 0,-1 6 0 16,-3 5 0-16,-3 3 0 0,-1 0 0 0,-6 4-128 16,-1 3 128-16,-3 2 0 0,-2 1 0 0,0-5 0 15,-1 0 0-15,3-2 0 0,0-2 0 0,-2-6 0 16,2-6 0-16,0-12 144 0,0 0 0 0,9 8 0 16,1-4 96-16,4-4 16 0,5-3 0 0,1-7 0 15,2-1-256-15,1-5 0 0,2-1 128 0,0-4-128 16,1-4 0-16,-1 3 0 0,-1 3 0 0,1 3 0 0,-1 3-144 15,0 5 144-15,0 3 0 0,-2 4-144 0,-3 5 144 0,0 1 0 16,-1 5 0-16,-2 1 0 0,-2 7 0 0,-1 3 128 16,-2-1-128-16,-1 1 0 0,-1 0 0 0,-4 2 144 15,-1 2-144-15,0-3 0 0,-4-3 0 0,3-1 0 16,-2-3-192-16,1-5 48 0,-2-10 144 0,4 11 0 16,-4-11 0-16,0 0 0 0,0 0 0 0,12 2-128 15,-2-2 128-15,0-2-128 0,1-3 128 0,2-2 0 16,0 2 0-16,1 0 128 0,-1-1-128 0,-1 5 0 15,1 1 0-15,1 5 0 0,-1 2 0 0,-1 5 0 16,0-2 0-16,-1 8 0 0,2 4 176 0,-2 5 16 0,1-2 0 16,-2 3 0-16,1-1-48 0,-3 1 0 0,0-2 0 0,-2 2 0 15,0 0-144-15,2-4 0 0,1 1 0 16,-3-3 128-16,-1-2-128 0,2-7-224 0,-1-1 48 0,-6-12 16 31,0 0-1888-31,0 0-368 0</inkml:trace>
  <inkml:trace contextRef="#ctx0" brushRef="#br0" timeOffset="29511.98">3596 17203 50687 0,'-30'-9'4496'0,"3"2"-3600"0,6 2-704 0,7-2-192 16,4 2 144-16,3 1 0 0,0-2 0 0,4 0 0 15,-1-2-656-15,0-5-144 0,0-4-32 0,0-5-14064 16,3-5-2816-16</inkml:trace>
  <inkml:trace contextRef="#ctx0" brushRef="#br0" timeOffset="30292.55">4195 13131 30287 0,'-7'-12'1344'0,"7"12"272"0,-6-7-1296 0,6 7-320 0,0 0 0 0,-5-12 0 0,1 3 432 0,0-2 16 15,0 3 0-15,-1-2 0 0,-4 1-144 0,-1-3-32 16,0-4 0-16,-1 2 0 0,-3 2-80 0,0-4 0 16,-2 0-16-16,0-1 0 0,-2 0-32 0,-1-1 0 15,0-1 0-15,-1-2 0 0,-2 1-16 0,0-3 0 16,0 2 0-16,-3-1 0 0,0-5 192 0,0 2 48 15,-2 1 0-15,3-3 0 0,-5 4 16 0,-1-2 0 16,-3-2 0-16,-1-1 0 0,0 3-128 0,-3-2-32 16,-5 1 0-16,0 2 0 0,1-4-16 0,-1 5 0 15,-2 2 0-15,-2-2 0 0,0 1-16 0,-2 3-16 16,-4 1 0-16,-5-2 0 0,-4 0-176 0,-2 3 128 16,2 3-128-16,-1 5 128 0,0-2-128 0,-3 1 0 0,0 2 0 0,-5 4 0 15,-2-1 0-15,2 3 0 16,4-1 0-16,3 3 0 0,2 1 0 0,-3 3 0 15,-4 3 0-15,0-2 0 0,-1 6-144 0,3-1 144 16,0 3 0-16,1 2 0 0,1-1-128 0,2 4 128 0,-2 4 0 0,1-1 0 16,1 1-128-16,2 5 128 15,1-2 0-15,3 6 0 0,2 3-144 0,3 1 144 16,3 4 0-16,1-1-144 0,-2 4 144 0,0 2 0 0,-2-1-144 16,4 4 144-16,2-2 0 0,3 2 0 0,3 2-144 15,17-21 144-15,-3 5 0 0,-3 3 0 0,-2 1 0 0,-1 5 0 16,-1 2 0-1,2 6 0-15,-3 3-128 0,-31 53 128 0,8-15 0 0,7-14 0 0,2-11 0 16,1 2 0-16,1 4 0 0,19-32 0 0,-7 12 0 0,-2 3 0 16,1 3 0-16,-2 7 0 0,-2 1 0 0,3 4 0 15,4 7 0-15,21-57 0 0</inkml:trace>
  <inkml:trace contextRef="#ctx0" brushRef="#br0" timeOffset="30927.5">0 19229 37551 0,'178'171'3328'0,"-149"-145"-2656"0,7 9-544 0,6 5-128 0,5 6 0 0,2 1 0 0,1-1 0 0,-2-5 0 16,7 4 0-16,3 2-192 0,3-5 64 15,5 2 128-15,3-1-256 0,-2-3 64 16,1 0 0-16,59 34 16 0,-20-21 176 0,-8-9-160 0,-4-8 160 0,-3-9-160 16,-7-3 160-16,3-5 0 0,-5-3 160 15,6-4-160-15,8-3 224 0,-3-7-48 0,-2-2-16 0,2-2 0 16,0-2-32-16,6 0 0 0,4-1 0 15,-4 1 0-15,-10-5-128 0,-1 2 128 0,0-3-128 0,2 1 128 16,5-4-128-16,-5-1 0 0,-7-2 0 0,-1-1 128 0,-2-3 32 16,4-5 0-16,3 3 0 0,-4-8 0 15,-9 0 288-15,1-3 64 0,2-5 16 0,4 0 0 16,1-2-192-16,-1-1-32 0,-3-4-16 0,-1-2 0 0,-3-5-288 0,-4 1 160 16,-1-3-160-16,-3 5 128 0,-1-1-128 0,-6 2 0 15,-6-4 0-15,-5-2 128 0,-7 1-128 0,-5-7 192 16,0-1-192-16,-5-2 192 0,-2-2 112 0,-3-5 16 15,-4-1 16-15,-2-3 0 0,1-6 96 0,-1 1 16 16,-3-2 0-16,1 0 0 0,-1-6-304 0,-1-3-144 16,-3-2 160-16,0-6-160 0,-2 1 128 0,0-8-128 15,-2 0 0-15,-4-2 0 0,-4-2 128 0,0-2-128 16,-2-2 0-16,-2-4 144 0,-7 0 160 0,-3-1 16 16,-6-3 16-16,-4 0 0 0,-5-2 96 0,-2-3 16 15,-2 0 0-15,-1 2 0 0,-3-2-256 0,-1 5-64 16,-1-1 0-16,-1 3 0 0,-1 2-128 0,-3-1 128 15,-4-2-128-15,-5 3 128 0,-3 2-128 0,-1 4 0 16,1 2 0-16,0 3 0 0,-2 2-128 0,1 7-64 16,3 8-16-16,-5 4 0 15,-7 3-1072-15,2 5-224 0,0 5-32 0,2 6-11824 0,5 4-2352 16</inkml:trace>
  <inkml:trace contextRef="#ctx0" brushRef="#br0" timeOffset="31839.34">6127 11724 14975 0,'-5'2'656'0,"1"3"144"0,3-1-640 0,1 0-160 16,1 4 0-16,3-2 0 0,-4-6 640 0,9 14 112 15,2-3 16-15,3 2 0 0,5 1 320 0,7-4 64 16,4-1 0-16,4-1 16 0,8-1-208 0,3-3-64 15,-1 3 0-15,6-2 0 0,3-2-192 0,6 1-32 16,6 1-16-16,8 3 0 0,5-5 96 0,2 0 16 16,0 1 0-16,4 4 0 0,1-1-112 0,5 2-16 15,7-4 0-15,-2 2 0 0,-1-1-208 0,4 0-48 0,6 6-16 0,2-7 0 16,-3-5-112-16,1 0 0 16,-1 1-16-16,5-3 0 0,3-7 16 0,-1 0 16 15,-2-5 0-15,4 3 0 0,4 0 144 0,-3 0 32 0,-2-3 0 0,-1 1 0 16,1-2-64-16,1 0 0 15,-2-2 0-15,0 1 0 0,-8-1-48 0,3 2-16 0,0 1 0 16,-4 0 0-16,-7 1 0 0,-7 4 0 16,-4-1 0-16,0 3 0 0,-3-5-80 0,-10 4-32 0,-7 1 0 15,-7 2 0-15,-8-4-32 0,-6 4-16 0,-6 5 0 0,-7-2 0 16,-5 0-32-16,-6-1-128 0,-6 2 192 0,-12 1-64 16,0 0-1632-16,-7-4-336 0,-11 2-64 15</inkml:trace>
  <inkml:trace contextRef="#ctx0" brushRef="#br0" timeOffset="47868.81">15042 12202 15263 0,'-15'-3'672'0,"6"2"144"0,0 0-656 0,9 1-160 0,-8-2 0 0,8 2 0 16,0 0 352-16,-9-1 32 0,9 1 16 0,0 0 0 15,0 0 736-15,0 0 144 0,0 0 16 0,0 0 16 16,0 0-48-16,0 0-16 0,0 0 0 0,0 0 0 16,0 0-480-16,0 0-80 0,0 0-32 0,0 0 0 15,0 0 96-15,11 4 16 0,3-2 0 0,4-2 0 16,2 0-176-16,7-1-16 0,7-1-16 0,1-1 0 15,4-2-160-15,-1 1-16 0,0 0-16 0,2 2 0 0,3-3-112 0,-4 1-32 16,2 0 0-16,0 2 0 0,-1-1-32 0,2 0 0 16,0 0 0-16,0 1 0 0,-1 2-64 0,-2-1-128 15,-4-3 176-15,-2 2-176 0,-3-3 224 0,1 0-64 16,-2 1-16-16,0 1 0 0,0 3-144 0,-1-1 0 16,0 0 0-16,0-2 0 0,0 2 0 0,0 0 128 15,0-2-128-15,1 0 0 0,2-2 0 0,-2 3 0 16,0-2 128-16,-2 3-128 0,-2-3 0 0,-3 3 192 15,-3 1-192-15,-2 2 192 0,-3 3 64 0,-2-1 0 16,0 2 16-16,-2 5 0 0,0-2 32 0,-5 3 0 16,0 4 0-16,0 0 0 0,-1 3-64 0,-1 0-16 15,-3 0 0-15,0 3 0 0,0 3-224 0,0-1 144 16,0 4-144-16,0-2 128 0,-2-1-128 0,1 3 0 0,0 3 0 0,1-1 0 16,0 3 0-16,0 2 0 0,0-1 0 0,0 1 0 15,0 1 0-15,0 1 0 0,0 0 0 0,0 1 0 16,0 4 0-16,-3-1 0 0,3-3 0 0,-1 4 0 15,-1 1 0-15,-1 0 0 0,0 2 0 0,1-1 0 16,-1 4 176-16,2 1-48 0,-4-2-128 0,2 2 192 16,1 2-192-16,-1 0 144 0,1 2-144 0,2-1 128 15,0-5-128-15,-1 4 0 0,-1 0 0 0,0 1 128 16,2-1-128-16,2 0 0 0,-2-3 0 0,2 1 0 16,0-2 0-16,-1-4 0 0,1 0 0 0,-1 0 0 15,0-3 0-15,2-1 0 0,1 0 128 0,-2 0-128 16,1-6 0-16,-1 0 0 0,1 0 0 0,-1 1 0 15,2-1 0-15,0-5 0 0,0-1 0 0,1-2 0 16,-1 3 0-16,1-1 128 0,0 2-128 0,0-1 0 0,-1-5 0 0,1 1 0 16,0 0 128-16,0-1-128 0,1-4 0 0,-2-1 0 15,0 0 0-15,1 0 0 0,1-2 0 0,-1-1 0 16,-1 1 0-16,0-4 0 0,0 1 0 0,0 0 0 16,-4-13 0-16,6 11 128 0,-1-1-128 0,-5-10 0 15,0 0 144-15,5 12-144 0,-5-12 176 0,0 0-48 16,0 0 0-16,1 9 0 0,-1-9-128 0,0 0 0 15,-2 11 0-15,2-11 0 0,-9 8 144 0,0-1 48 16,0 0 16-16,-1-5 0 0,-3-1-48 0,1 2-16 16,-1 1 0-16,0-4 0 0,-2-1 48 0,-2-1 0 15,0 1 0-15,-2-2 0 0,-2 1-16 0,-3-1 0 0,-3 0 0 16,-2-3 0-16,-1 1-176 0,-6 2 160 0,0-1-160 0,-3-3 160 16,1 4-160-16,0 0 160 0,-4-1-160 0,-1 2 160 15,-1-1-160-15,-4 3 192 0,-1 0-192 0,-5 3 192 16,-3-2-192-16,0 0 192 0,0 2-192 0,-1-2 192 15,0 0-48-15,1 2 0 0,1 1 0 0,-1 1 0 16,-4-3-16-16,2 0 0 0,-2 0 0 0,4 1 0 16,0-1-128-16,2-1 0 0,2-1 144 0,0 0-144 15,3 0 160-15,-4 0-32 0,1 0-128 0,2 0 192 16,4-1-192-16,2 1 176 0,2-1-176 0,6-2 160 16,4 2-160-16,4 0 0 0,1-2 0 0,4 1 0 15,5-3 0-15,4 1 0 0,2 1 0 0,2 2-176 16,11 1-784-16,0 0-144 0,-6-10-48 0,4 2-12288 15,2 8-2480-15</inkml:trace>
  <inkml:trace contextRef="#ctx0" brushRef="#br0" timeOffset="57373.25">8974 16282 5519 0,'0'0'240'0,"0"0"64"0,0 0-304 0,0 0 0 16,-2-10 0-16,0-2 0 0,2 12 3648 0,2-9 656 16,1 0 144-16,0 2 32 0,-1-3-3280 0,2 1-656 15,0-1-128-15,1 3-32 0,0-2 0 0,-1 4-16 16,1-2 0-16,-5 7 0 0,8-7 128 0,-8 7 16 15,7-4 16-15,-7 4 0 0,11-3 64 0,-1-1 16 0,-1 1 0 0,1 2 0 16,0 0-160-16,5-1-16 0,-1 1-16 0,3 0 0 16,2 0-160-16,4-2-48 0,0-2 0 0,5 2 0 15,3 1 48-15,5-1 16 0,3 1 0 0,2-1 0 16,0 1 160-16,-1-1 16 0,-1 2 16 0,-1 2 0 16,2 3 112-16,0 0 0 0,2 1 16 0,0 3 0 15,3-2-144-15,5 2-16 0,3 2-16 0,2 1 0 16,0-3-224-16,2-2-32 0,0-1-16 0,2 0 0 15,0 0-144-15,5 4 0 0,3-2 0 0,4-2 0 16,2-2 0-16,-1 0 0 0,1-2 128 0,-1 2-128 16,1-1 0-16,7 0 0 0,4-2 0 0,-2 1 0 15,-4 0 0-15,1-1 0 0,-1-1 0 0,5 0 0 16,3 1 0-16,-2-2 0 0,-2 0 0 0,2-1 128 0,-2 1-128 16,5 0 0-16,2 2 0 0,-2 2 0 0,-3-4 0 0,-1 2 192 15,-2 0-192-15,3 3 192 0,1 0-192 0,0-2 160 16,-2-1-160-16,0-1 160 0,-1-2-160 0,2 3 0 15,1 3 0-15,-2-3 0 0,-2-3 0 0,-2 2 0 16,-4-1 128-16,-1 4-128 0,-3-2 0 0,3 1 0 16,2 0 0-16,-3 1 0 0,-6-2 0 0,-1-2 0 15,0 0 0-15,-1 2 0 0,-2 2 0 0,2 0 0 16,3-2 0-16,-4 0 0 0,-1 1 0 0,-5-1 128 16,-2-1-128-16,-2 1 0 0,-2 0 0 0,-1 1 0 15,-2 3 0-15,-2-1 0 0,-2 1 0 0,-1-1 0 16,-4-2 128-16,-2 2-128 0,-7-2 0 0,-3 1 0 0,-2 1 0 0,-3 2 0 15,-3-1 0-15,-1-2 0 0,0 2 128 0,-4-1-128 16,-2-1 0-16,-3 2 0 0,-10-4 0 0,8 4 0 16,-8-4 0-16,0 0-144 0,0 0 144 0,0 0 0 15,0 0 0-15,0 0 0 0,0 0 0 0,-10 5 0 16,-4 0 0-16,0 3 0 0,-3-6 0 0,-2 2 144 16,-1 0-144-16,-3 1 0 0,-1-2 144 0,-8-1-144 15,-2 1 0-15,-7 0 0 0,-3 3 0 0,-3-4 128 16,1 1-128-16,-3-1 0 0,-1 2 0 0,-2 0 0 15,-2 1 0-15,-4-1 0 0,-5-2-144 0,-4 1 144 16,-2-1 0-16,1 2-144 0,2-3 144 0,-3 1 0 16,3-1 0-16,-8-1 0 0,-7-1 0 0,-1-2 0 15,2 3 0-15,0-2 0 0,0 0 0 0,-5 1 0 16,-5 0 176-16,1-1 32 0,-4 0 16 0,3 1 0 16,1 1-80-16,-5 0-16 0,-5-3 0 0,-3 3 0 0,4 0 0 0,3 0-128 15,2-1 192-15,0-2-64 0,-1-3-128 0,5 2 0 16,6 0 0-16,7-3 128 0,2-1-128 0,2 2 0 15,-2-4 144-15,4-2-144 0,3 1 0 0,1-3 0 16,2 2 0-16,3 3 128 0,4-2-128 0,-3 1 0 16,-4-3 0-16,-1 2 0 0,-1 2 0 0,1-3 0 15,0 3 0-15,-1 0 128 0,4 6-128 0,-5-1 0 16,-2 1 0-16,-3-2 0 0,4-1 0 0,-1 0 0 16,6 0 0-16,4 3 0 0,4 0 0 0,2-1 0 15,0-1 0-15,2 0 0 0,1 3 0 0,4 0 0 0,3-2-144 16,1-1 144-16,3 2-144 0,2-1 144 15,1 2-192-15,3 0 192 0,2-2-128 0,0-1 128 0,1 5 0 0,-2-1 0 16,-1-2 0-16,0 2-128 0,-4 0 128 0,1 1 0 16,-1 2 0-16,2 0 0 0,0-4 0 0,2 2 0 15,3 3-128-15,1-1 128 0,5 3 0 0,-3-1 0 16,3-3-176-16,1 5 176 0,5 2-160 0,5-4 160 16,3 0-192-16,10-4 48 0,-7 5 16 0,7-5 0 15,0 0 0-15,3 9 0 0,-3-9 0 0,14 12 0 16,4-6 128-16,5 0-208 0,2 2 80 0,7-4 128 15,3 1-160-15,3 2 160 0,5-2 0 0,6 2-144 16,9-5 144-16,1 2 0 0,-3-3 0 0,5 2-128 16,0-2 128-16,7 2 0 0,3-1 0 0,6 2 0 15,6 1 0-15,1-1-160 0,0-4 160 0,5 1 0 16,5 4 0-16,2 2 0 0,5-5 0 0,1 1 0 16,2-2 0-16,5 3 0 0,7 2 0 0,-3-1 0 0,-5 0 0 15,4 4 0-15,2-1 0 0,-1 2 0 16,-2-3 128-16,1 5-128 0,1-2 0 0,-1 2 0 0,-2 1 128 0,0-3-128 15,-1 1 0-15,4 1 0 0,2-1 0 0,-2 3 128 16,-5-1-128-16,0-2 0 0,2 2 0 0,-4-2 0 16,1-2 0-16,-3 3 0 0,-2-2 0 0,1 0 128 15,2-2-128-15,-6 1 0 0,-5-6 0 0,-1 2 0 16,0 0 0-16,-2-1 0 0,2-1 0 0,-3-3 0 16,-6 1 0-16,-4-1 0 0,-3 0 128 0,0 0-128 15,2-1 0-15,-8 1 0 0,-9-1 128 0,-4-1-128 16,-4 1 0-16,-7 0 0 0,-6 1 0 0,-5 0 128 15,-6 0-128-15,-6 2 0 0,-6 1 0 0,-4-3 0 0,-3 1 0 0,-11-1 0 16,0 0 0-16,0 0 0 16,0 0 128-16,-6 8-128 0,-7-1 0 0,-4 0 0 0,-6 2 0 0,-6-2 0 15,-3 1 0-15,-5-1 0 0,-4 6 0 0,-7-4 0 16,-9 1 0-16,-6-2-128 0,-3 1 128 0,-4-2 0 16,-3 5 0-16,-4-3 0 0,-4 1 0 0,-5-4 0 15,-11 4 0-15,3-4 0 0,0 0 0 0,-3 2 0 16,-6-3 0-16,0 0 0 0,-2-1 0 0,1-2 144 15,-1 1-144-15,-3-3 160 0,-4-3-160 0,1 2 160 16,3 0-160-16,-8-2 128 0,-4-2-128 0,2 0 128 16,1 1-128-16,-2-2 160 0,-8-1-160 0,3-2 160 15,0 2-160-15,-1 0 0 0,-1-3 144 0,-2 3-144 16,1-6 0-16,2 4 0 0,1 0 0 0,0 3 128 16,1-4-128-16,2 3 0 0,6-2 0 0,4 3 0 0,3-3 0 15,9 1 0-15,6 2 0 0,5-2 0 0,7 2 0 0,1-2 0 16,0 2 0-16,6 4 0 0,7-4 0 0,2 3 0 15,4-1 0-15,4 1 128 0,3 2-128 0,4 0 0 16,-1-2 0-16,2 5 0 0,4-1 0 0,5 0 0 16,7 0 0-16,6 2 0 0,5-1 0 0,4 1 0 15,4 1 0-15,2-2 128 0,4 1-128 0,8-3 0 16,0 0 0-16,0 0-128 0,0 0-80 0,10 11-16 16,5-3 0-16,3 3 0 0,5-3 224 0,8 2 0 15,6-4 0-15,10 2-144 0,7 1 144 0,5-3 0 16,4 1 0-16,4-2 0 0,6 0 128 0,9 0-128 15,6 0 128-15,5-2-128 0,-1-2 176 0,8 0-48 16,6 0 0-16,6 2 0 0,4-2 32 0,7-1 0 0,7-1 0 0,5 1 0 16,2 0 32-16,4 0 16 0,3 1 0 0,-1-1 0 15,-2-1 16-15,7 1 0 0,2 3 0 0,-4 0 0 16,-5-1-32-16,3 1-16 0,2 2 0 0,-4 3 0 16,-6-4-176-16,3 0 160 0,-3 1-160 0,-4 2 160 15,-9-1-160-15,2 0 0 0,-3 2 0 0,-9-3 128 31,-14-3-896-31,-4 5-192 0,-8-1-48 0,-4 3-11152 0,-3-2-2224 0</inkml:trace>
  <inkml:trace contextRef="#ctx0" brushRef="#br0" timeOffset="58460.73">6577 17681 25791 0,'0'0'2304'0,"0"0"-1856"15,0 0-448-15,0 0 0 0,10-4 368 0,5 3-32 16,2 1 0-16,3 1 0 0,3 1-336 0,5 2 144 16,6-2-144-16,4 1 0 0,2-2 272 0,4 3-48 15,-1-1-16-15,7 1 0 0,5-1 192 0,4 1 48 16,8 2 0-16,5 3 0 0,7-7-112 0,1 4-16 15,-1 1 0-15,5 1 0 0,3 3-112 0,7-4-16 16,4-4-16-16,3 0 0 0,-5 1 96 0,10 0 32 0,7-2 0 16,1 1 0-16,-3-3 144 0,5 2 16 15,4 5 16-15,1-4 0 0,-1-3-96 0,3 3 0 0,4 2-16 0,0 1 0 16,0-2-96-16,5-1-16 0,1 3 0 0,1 2 0 16,-3-6-16-16,3 5-16 0,0 1 0 0,0-1 0 15,-4-2-224-15,2 3 128 0,3-2-128 0,-5 4 0 16,-4-4 128-16,4 5-128 0,-3-4 0 0,0 5 0 15,-2-5 0-15,-1 6 128 0,1-2-128 0,-4-2 0 16,-1 4 0-16,-3-3 128 0,-2 3-128 0,0 1 0 16,2-3 128-16,-2 2-128 0,-10 0 0 0,2-4 0 15,-1 1 128-15,-5 1-128 0,-4 1 0 0,-7 0 144 16,-2 2-144-16,-4-2 0 0,0 1 144 0,-7 1-144 16,-6-4 0-16,-7 1 0 0,-8 2 0 0,-5-4 0 15,-7 2 0-15,-6-3 144 0,-3-1-144 0,-6 0 0 16,-8 2 128-16,-4-4-128 0,-4 2 0 0,-4 0 0 0,-9-7 176 15,0 0-176-15,0 0 160 0,-8 5-160 0,-6 0 288 0,-6-1-32 16,-7 0-16-16,-4-2 0 0,-7 1-240 16,-6 0 0-16,-7 1 128 0,-8 0-128 0,-9-3 0 0,-6-1 0 15,-3 0 0-15,-2 3 0 0,-6-2 0 0,-9-1 0 16,-12-1 0-16,-1 0 0 0,-1 1 0 0,-6 0 0 16,-8 0 0-16,1-2 0 0,0-3 0 0,-2 1 0 15,-5 2 0-15,-2-2 0 0,0-5 208 0,-3 3-48 16,-10 1-16-16,5-5 0 0,1 1-16 0,-8-1-128 15,-9-2 192-15,0 4-64 0,0 3-128 0,-2-2 192 16,-5-1-192-16,-2 1 192 0,-1 0-192 0,2 5 192 16,5-3-192-16,-3 1 192 0,-4 0-192 0,6 1 128 15,9 1-128-15,4 1 128 0,0-7-128 0,8 5 0 0,6 2 144 0,5 1-144 16,4-1 0-16,11 2 0 0,9 0 0 0,1 2-192 31,1-1-2064-31,2 1-432 0</inkml:trace>
  <inkml:trace contextRef="#ctx0" brushRef="#br0" timeOffset="67697.08">27620 12057 11055 0,'-5'-14'976'0,"1"6"-784"16,-2-2-192-16,-2 4 0 0,-2-3 2368 0,-2 2 416 16,-4-2 96-16,-4 3 0 0,-3 4-1392 0,-2 2-272 15,-5 0-64-15,-3 5-16 0,-5 7-688 0,-5 4-128 16,-7 3-16-16,-3 1-16 0,-4 2 32 0,3 7 0 16,2 1 0-16,5 5 0 0,2 5-48 0,5 2 0 15,7 4 0-15,5-1 0 0,9 0-272 0,9-4 128 16,4-3-128-16,6-1 0 0,6-5 224 0,8-2-64 15,6-6-16-15,7-3 0 0,5-7 304 0,7-3 48 16,6-3 16-16,5-3 0 0,8-3-224 0,0-4-32 0,-2-4-16 0,-3-1 0 16,-6-4-240-16,-3-1-160 0,-5 0 32 0,-2-5-9328 15,-5-1-1856-15</inkml:trace>
  <inkml:trace contextRef="#ctx0" brushRef="#br0" timeOffset="68096.99">27951 11687 30399 0,'0'0'2704'16,"0"-6"-2160"-16,0 6-544 0,0 0 0 0,0 0 128 0,0 0-128 15,0 0 0-15,0 0 0 0,2 14 0 0,-2 5 0 16,-2 3-128-16,0 9 128 0,0 3 0 0,-2 6 0 15,-2 4 176-15,-2 4-48 0,1 6-128 0,-2 2 0 16,-2 1 0-16,0 1 0 0,-2 1 0 0,2-7 0 16,1-9 0-16,2-5 128 0,2-5-128 0,1-6 0 15,0-7 0-15,2-3 0 0,2-8 416 0,1-9 16 16,0 0 0-16,0 0 0 0,9-5 592 0,2-7 112 16,3-3 16-16,0-5 16 0,3-6-528 0,2-3-128 15,1-1 0-15,4-3-16 0,-1-4-368 0,0 2-128 16,-2 4 0-16,-1 6 0 0,-1 3 0 0,-2 5 0 15,1 8 0-15,-3 5 0 0,-1 7 0 0,-1 3-192 0,0 6 192 16,-2 3-208-16,-1 5 208 0,-1 6 0 16,-2 4-160-16,-2 5 160 0,-1 1 0 0,-2 1 0 0,-2 3-144 0,0 3 144 15,0-2 0-15,0-5-192 0,4-1 192 0,0-10-160 16,2-5 0-16,4 1 0 0,2-3 0 0,6-7 0 31,3-2-1824-31,6-7-384 0</inkml:trace>
  <inkml:trace contextRef="#ctx0" brushRef="#br0" timeOffset="68464.63">28768 12063 38703 0,'-37'-6'1712'0,"16"6"352"0,-1 4-1648 0,2 3-416 0,-1 1 0 0,2 5 0 16,0-2 256-16,3 4-48 0,-1 2 0 0,4-1 0 0,1 1-208 0,2 1 0 15,-1 1 0-15,2 0 0 0,2-1 0 0,2-2 0 16,0 1 0-16,1-3 0 0,3-3-240 0,1 0 64 16,0 1 16-16,0-12 0 0,5 10-160 0,-5-10-48 15,9 8 0-15,-9-8 0 0,12 1 208 0,1-4 160 16,1-3-208-16,-1 1 80 0,-6-6 128 0,2-1 192 16,0-2-32-16,0-2-16 0,0-5 64 0,-1 2 16 15,-2 1 0-15,0 2 0 0,-1 1 128 0,0 4 32 16,-5 11 0-16,6-8 0 0,-4-1-96 0,-2 9-16 15,0 0 0-15,0 0 0 0,0 0-272 0,0 0 0 16,4 15 0-16,-2 1 0 0,1 0 0 0,0 0 0 16,-1 1 0-16,3-3 0 0,3-4 0 0,-1 1 0 0,2-4 0 0,3-1 0 15,0-3-320-15,1-1 16 0,1-1 16 0,1-3 0 32,3-6-1152-32,0 1-224 0,4-7-64 0,-1 1 0 15,1-1-1648-15,-2-3-336 0</inkml:trace>
  <inkml:trace contextRef="#ctx0" brushRef="#br0" timeOffset="68797.56">29057 11983 7359 0,'0'0'656'0,"0"0"-528"0,5-10-128 0,-5 10 0 16,0 0 3328-16,0 0 640 0,0 0 128 0,0 0 32 16,9 7-2624-16,-3 1-528 0,-6-8-96 0,3 15-32 0,-6 3 208 0,3 0 32 15,-4 1 16-15,-1 0 0 0,-1-1 32 0,-1 0 0 16,2-1 0-16,0 0 0 0,0-3-80 0,1-4-16 15,4-10 0-15,0 0 0 0,-2 10-320 0,2-10-64 16,0 0-16-16,0 0 0 0,0 0-96 0,7-3-32 16,6-9 0-16,0-2 0 0,0-5-176 0,2-1-32 15,3-3-16-15,-1-3 0 0,4 2-288 0,-2 3 0 16,-1-5 128-16,1 6-128 0,-2 2 0 0,0 3 0 16,-3 5 0-16,0 2 0 0,-1 5 0 0,-1 6 0 15,0 5 0-15,-2 2 0 0,-2 4-176 0,-2 6 176 16,-2 7-192-16,-2 0 192 0,-2 2-160 0,-4 0 160 15,-3-1-128-15,0 2 128 0,-1-3-336 0,4-1 16 16,-3-5 0-16,5 0 0 16,2-4-464-16,4-1-96 0,1-5-16 0,2-5 0 15,4-2-416-15,3-5-96 0,3-3 0 0,2-7-13744 0</inkml:trace>
  <inkml:trace contextRef="#ctx0" brushRef="#br0" timeOffset="69149.23">29899 11712 15663 0,'-3'-6'1392'0,"0"1"-1120"0,0 1-272 0,3 4 0 16,0 0 4448-16,-5-2 832 0,-1 0 160 0,-3 2 48 16,-4 4-4224-16,-1 2-848 0,-3 5-160 0,-2-1-48 15,-3 4 16-15,2 1 0 0,-2 3 0 0,3-2 0 16,0 0-224-16,2 0 144 0,6-2-144 0,3 0 128 0,3-1-128 0,5-13 0 15,0 10 0-15,0-10 0 0,7 9 0 0,1-4 0 16,5-3 0-16,1-4 0 0,3-2 0 0,1 0 0 16,-1-6 0-16,4 1 0 0,-1-2 0 0,0 3 0 15,-2-2 128-15,-3 6-128 0,-4 2 160 0,-1 2-160 16,-10 0 192-16,9 6-192 0,-6 8 352 0,-1 4-32 16,-4 2-16-16,-3 8 0 0,-5 5-48 0,-4 5-16 15,-2-1 0-15,-6 2 0 0,-2 1-112 0,0 1 0 16,0 3-128-16,1-5 192 0,1 0-192 0,4-6 0 15,4-5 0-15,4-6 0 16,3-2-896-16,3-6-256 0,1-7-64 0,3-7-16 16,0 0-1680-16,8-5-336 0</inkml:trace>
  <inkml:trace contextRef="#ctx0" brushRef="#br0" timeOffset="69464.89">30137 11789 23951 0,'0'0'1056'0,"0"0"224"0,0 0-1024 0,12 2-256 0,3 2 0 0,4-4 0 15,4-3 2448-15,3 0 432 0,5-4 96 0,6-6 16 16,5-3-2240-16,4-4-448 0,-1-6-96 0,-2 1-16 16,-3-3 48-16,-3 0 0 0,-2-5 0 0,-3-2 0 15,-3 1-32-15,-3 0 0 0,-5-2 0 0,-3 4 0 0,-4 5 192 0,-4 1 48 16,-3 6 0-16,-5 7 0 0,-4 3 240 0,2 10 48 15,-10 0 16-15,-6 6 0 0,-3 6-160 0,-6 7-16 16,-6 7-16-16,-2 5 0 0,0 6-416 0,-4 3-144 16,-3 1 0-16,2 1 144 0,3 1-144 0,6-2 0 15,5-3 0-15,9-1 0 0,8-4 0 0,7-1 128 16,5-5-128-16,9-2 0 16,7-5-592-16,4-3-208 0,8-4-32 0,3-6-11616 15,4-3-2320-15</inkml:trace>
  <inkml:trace contextRef="#ctx0" brushRef="#br0" timeOffset="70149">27459 13027 33343 0,'0'0'1472'0,"0"0"320"0,0 0-1440 0,0 0-352 16,0 0 0-16,-3 8 0 0,1 1 160 0,0 5-32 15,2 4-128-15,2 2 192 0,-2 8 96 0,1-1 16 0,2 4 0 0,-2 0 0 16,-1 4-16-16,0-3 0 16,0 1 0-16,-1-2 0 0,-2 0-96 0,2-6 0 0,-1-3-16 0,2-3 0 15,-2-3 160-15,2-3 48 0,0-13 0 0,6 10 0 16,-6-10 96-16,10 0 32 0,3-9 0 0,2-2 0 15,3-3 16-15,5-8 16 0,4-3 0 0,6 0 0 16,0-3-352-16,4 5-64 0,2 0 0 0,2 5-128 16,-2 4 0-16,-1 3 0 0,-2 7 0 0,-4 4 0 15,-4 1-128-15,-3 7 128 0,-3 3 0 0,-4 6-144 16,-4 4 144-16,-7 6-160 0,-2-2 160 0,-6 3-160 16,-7-2 160-16,-3 3-160 0,-6-2 160 0,-2 1-160 15,-5-4 160-15,-3 0 0 0,-3-1 0 0,-6-7 128 16,-4-4-128-16,2-1 192 0,1-9-64 0,4-2 0 15,2-4-128-15,6-8-208 0,3-3 48 0,7-3 16 16,1-5-1392-16,6 0-288 0,6-4-48 0,4 4-9200 16,5 0-1824-16</inkml:trace>
  <inkml:trace contextRef="#ctx0" brushRef="#br0" timeOffset="70482.17">28279 13215 24879 0,'-9'-2'2208'0,"-1"1"-1760"16,-1-1-448-16,3 2 0 0,0 3 2304 0,-1 3 368 16,-1 1 80-16,0 5 0 0,0 2-2256 0,-1 1-496 15,1 3 0-15,0-1 0 0,4 4 0 0,1-1 0 0,2 0 0 0,1 1 0 16,2-3 0-16,2-3 0 0,3 0 0 16,1-5 0-16,-6-10 0 0,11 9-144 0,0-4 144 0,-1-2 0 15,-10-3 0-15,12 0 0 0,-12 0 144 0,10-5-144 16,-1-2 496-16,-2-3-16 0,-2 1 0 0,1-3 0 15,-1-2 160-15,0 0 16 0,-1 1 16 0,1 0 0 16,0 4-272-16,0 3-48 0,-5 6-16 0,0 0 0 16,10 0-16-16,0 6 0 0,-2 4 0 0,1 7 0 15,-2 1-320-15,2 2 0 0,1 2 0 0,3 1 0 16,-3-2 0-16,3 0 0 0,1-4-160 0,2-3 160 16,2-5-1472-16,0-4-192 15,1 0-48-15,3-11 0 0,-1-3-848 0,1-7-160 16</inkml:trace>
  <inkml:trace contextRef="#ctx0" brushRef="#br0" timeOffset="70816.99">28919 13160 9215 0,'0'0'400'0,"0"0"96"0,-9-5-496 0,9 5 0 15,0 0 0-15,-10 1 0 0,0 2 5776 0,0 1 1072 16,0-1 192-16,-2 4 64 0,1 2-5536 0,-2-3-1104 16,-1 5-208-16,-1 0-64 0,-2 1 144 0,2 2 32 15,0 3 0-15,0-1 0 0,3 0-240 0,3-2-128 16,3 1 128-16,1 0-128 0,2 0 0 0,3-2 0 16,3-3 0-16,3 2-128 0,1-6-64 0,5 3-16 0,4-4 0 0,3 0 0 15,1 1 208-15,3 0 0 0,-2 0 0 0,0 3 0 16,-3-2 0-16,-3 6 256 0,-4 0-16 0,-1 0-16 15,-2 1 400-15,-2 2 80 0,-2 2 0 0,-2 0 16 16,-2 1 48-16,-3 0 16 0,-1-1 0 0,-1-2 0 16,-1-1-320-16,-1-2-64 0,2-4-16 0,-1 0 0 15,6-9-384-15,0 0 0 0,0 0 128 0,-5-10-128 32,0-6-1904-32,3-4-400 0,2-4-96 0</inkml:trace>
  <inkml:trace contextRef="#ctx0" brushRef="#br0" timeOffset="71015.46">29536 13014 31327 0,'0'0'2784'16,"-3"13"-2224"-16,1 4-560 0,0 4 0 0,1 4 1936 0,-1 1 288 16,-1 4 48-16,2-2 16 0,1-1-1664 0,0-2-336 15,1 1-64-15,2-5-16 0,0 1-80 0,1-2-128 16,0-1 176-16,2-1-176 0,-2-3-128 0,1-2-144 15,2-2-32-15,-1-4 0 16,-6-7-2416-16,0 0-480 0,10 5-112 0</inkml:trace>
  <inkml:trace contextRef="#ctx0" brushRef="#br0" timeOffset="71176.66">29029 12844 13823 0,'-13'-2'1216'16,"3"0"-960"-16,10 2-256 0,0 0 0 0,0 0 7040 0,0 0 1344 0,0 0 288 0,0 0 48 31,0 0-7456-31,0 0-1504 0,14-2-288 0,0-4-64 16,1 0-1904-16,-1-4-368 0,-1-2-80 0</inkml:trace>
  <inkml:trace contextRef="#ctx0" brushRef="#br0" timeOffset="71524.09">30535 12830 20271 0,'-15'5'1792'0,"2"1"-1424"16,2-2-368-16,-3 2 0 0,0 6 5072 0,-2 4 944 15,0 2 192-15,-3 0 48 0,0 2-5232 0,1 2-1024 16,1-2-224-16,6 2-32 0,2-2 256 0,4-1 0 15,2 0 0-15,6 0 0 0,3-1-160 0,7-2 160 16,5 1-128-16,6 1 128 0,4 1 0 0,4-1-160 16,3-1 160-16,1 3 0 0,-3 5 0 0,3 2 0 15,-3-3 160-15,0 2-32 0,-4-1-128 0,-5 0 176 16,-4 0-176-16,-4-2 192 0,-5 0 240 0,-5 3 48 16,-3-3 16-16,-6 3 0 0,-4-3 384 0,-6 4 80 15,-6-3 0-15,-5-1 16 0,-5 2-112 0,-4 2-32 0,-3-3 0 16,-6 2 0-16,-5-6-336 0,-6-2-80 0,-7-3-16 15,0-6 0 1,2-3-1232-16,2-10-256 0,2-5-64 0,5-7-13504 0,0-7-2720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20:25.00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6696 13100 21183 0,'-5'-11'1888'0,"5"1"-1504"15,5 1-384-15,-2-3 0 0,3 1-192 0,3 1-128 16,0-3 0-16,1 0-16 0,-2-3 336 0,1-1 0 16,-4 2 0-16,-3 0 0 0,-2 1 0 0,-4 1 0 15,-3 0 128-15,-5 1-128 0,-3-2 896 0,-3 0 80 16,-3-2 32-16,-3 5 0 0,-3-2-112 0,-2 4 0 15,-4 3-16-15,-8 2 0 0,-4 2-496 0,-8-1-80 0,-9-2-32 0,-4 5 0 16,-3 3-144-16,-2-2-128 16,1-1 192-16,0-1-192 0,-2-2 160 0,-5 2-160 0,-3 0 128 15,0-2-128-15,0-1 160 0,1 2-160 0,0-5 192 0,-6 3-192 16,-6-1 144-16,-2 4-144 0,-1 2 0 0,1-1 144 16,0 0-144-16,-2-1 0 0,-4 2 0 0,1 2 0 15,8 2 0-15,5 1 128 0,2-2-128 0,0-3 128 16,1 2-128-16,3-2 0 0,5 3 0 0,6 0 0 15,3-2 160-15,5 0 96 0,4-2 32 0,4 0 0 16,2-2 96-16,5 1 0 0,4 0 16 0,3-3 0 16,2 2-96-16,6 0-32 0,4 2 0 0,3 0 0 15,3 0-16-15,3 2-16 0,5 0 0 0,2 2 0 16,1 0-64-16,2 1-16 0,2 5 0 0,3 1 0 16,0 5-160-16,2 3 0 0,2-2 0 0,0 11 128 15,2 6-128-15,2 2 0 0,1 3 0 0,-1 2 0 16,1 6 0-16,1 2-144 0,0 0 144 0,2 3 0 0,-5 2 0 0,2 1 0 15,0 3 0-15,0 0 0 0,-2 2 0 0,-1 4 0 16,-2-5-128-16,-1 8 128 0,-1 1 0 0,0 1 0 16,-3 1 0-16,0 2 0 0,-3 4 0 0,-2 1 0 15,-3 3 0-15,-1 1 0 0,-1 3 144 0,-1 0-144 16,-3 1 128-16,-2 3-128 0,-2 2 0 0,-2 0 0 16,3 1 128-16,-2-1-128 0,0 0 0 0,-1 3 0 15,-3 3 144-15,1 0-144 0,-2 4 0 0,0-7 0 16,1-4 0-16,3-1 128 0,2-4-128 0,4-4 0 15,0-5 128-15,3-4-128 0,1-4 160 0,3-8-32 16,1-6-128-16,2-2 192 0,0-2-64 0,2-7 0 0,0-5-128 16,3-2 192-16,0-6 144 0,2-4 32 0,0 2 0 0,3-6 0 15,2-1 16-15,0-1 16 0,2-3 0 0,0 1 0 16,-1 0-48-16,7-1-16 0,1-2 0 0,4-2 0 16,2 2-160-16,4 2-48 0,3-2 0 0,4 1 0 15,3-2-128-15,0-1 0 0,2 2 144 0,7-4-144 16,5 2 0-16,2 1 144 0,5-4-144 0,7 1 0 15,7-4 128-15,1 3-128 0,-1-4 0 0,4-1 0 16,3-4 192-16,5-1-64 0,6-2 0 0,-1-1-128 16,0-2 320-16,1 1-32 0,3 0-16 0,3-4 0 15,1 1 112-15,2-3 0 0,-1 2 16 0,-1-1 0 16,0 2 48-16,3-2 16 0,1 2 0 0,-1-3 0 16,-2-1-144-16,-1 3-48 0,0 6 0 0,0-5 0 15,-3 2-96-15,-3-1-32 0,-4 0 0 0,0 4 0 0,-3 2-16 0,0 1 0 16,0 2 0-16,-8 2 0 0,-5 1-352 0,-4 2-80 15,-1 2-16-15,-5 3-13392 16,-4 5-2688-16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20:33.39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21361 7246 11967 0,'-14'-9'1072'0,"0"3"-864"15,2-1-208-15,0 0 0 0,1 1 736 0,2 1 96 16,0-5 32-16,3 3 0 0,-1-4 144 0,2 4 16 16,0-3 16-16,1-1 0 0,0 1-576 0,1 1-112 0,3 9-32 0,-6-11 0 15,3-4-144-15,-1 5-48 0,4 10 0 0,-4-8 0 16,4 8-128-16,0 0 128 0,-4-9-128 0,4 9 128 15,0 0 0-15,0 0 0 0,0 0 0 0,0 0 0 16,0 0-128-16,10 11 128 0,2 2-128 0,3-5 128 16,5-2 400-16,5-3 80 0,3-2 16 0,7-1 0 15,8 0 160-15,7-1 48 0,6-2 0 0,2-3 0 16,1 1-144-16,2 0-32 0,4 1 0 0,5 0 0 16,6 0-224-16,1 2-48 0,0-1-16 0,-1 2 0 15,0 1-208-15,3 0-32 0,5-1-128 0,0 1 192 16,0 0-192-16,-3 2 144 0,-2 2-144 0,3 0 128 15,6-3-128-15,0 3 0 0,3 2 0 0,0 0 128 0,-2 5-128 0,7-2 0 16,7 1 0-16,-1-3 0 0,2 5 0 16,2-3 0-16,2 1 0 0,5 0 0 0,-1 1 0 0,0 0 0 15,-4-5 0-15,3 2 0 0,6-1 0 0,-4-2 0 16,-3 0 0-16,-1 3 0 0,7-3 128 0,-6 5-128 16,-4-3 0-16,-2 2 128 0,-1-3-128 0,5 3 0 15,5 2 0-15,-6 1 0 0,-9-3 0 0,2 5 0 16,7 3 0-16,-4 1 0 0,-3-3 0 0,-2 1 0 15,-1 0 0-15,3-1 0 0,5 2 0 0,-6-3 0 16,-6-3 0-16,-2 0 0 0,-2 3 0 0,-1-1 192 16,7 1-32-16,-6-5 0 0,-8 0-160 0,-1-2 0 15,-2 2 144-15,1-2-144 0,0 1 192 0,-4-1-48 16,-3-3 0-16,-3 1 0 0,-6 3-16 0,1-4-128 0,-1 0 192 16,4-1-64-16,2 2-128 0,-1-1 0 0,-3-2 0 0,-6 1 0 15,-4 1 128-15,-2 3-128 0,-2-4 128 0,-1 0-128 16,-3-3 0-16,-3 1 0 0,1 2 0 0,-4-2 0 15,-5-2 0-15,-1 1 0 0,-7 0 0 0,-3 1 0 16,-3 2 128-16,-5-3-128 0,-3-3 128 0,-1 2-128 16,-1-1 208-16,-12 2-32 0,9-1-16 0,-9 1 0 15,0 0-16-15,0 0 0 0,0 0 0 0,0 0 0 16,0 0-16-16,5-5-128 0,-5 5 192 0,0 0-64 16,-2-9-128-16,2 9 0 0,0 0 0 0,-10-5 128 15,-1 1-128-15,-3 4 0 0,-3 0 0 0,-3 0 0 16,-7 0-128-16,-3 0 128 0,-7 0 0 0,-1 0 0 15,-2 0 0-15,-2 0 0 0,-6 2-144 0,-3-1 144 16,-1-1 0-16,-5 0 0 0,-7 0 0 0,-4 0 0 0,-4 0 0 0,-4-1 0 16,0-1 176-16,-3 1-176 0,-3-2 192 0,-7 1-192 15,-7-2 192-15,-2 0-192 0,-2 0 144 0,-3 2-144 16,-8-4 0-16,2 0 144 0,0 4-144 0,4-1 0 16,3 1 0-16,-4-4 0 0,-3 0 0 0,2 3 0 15,4-2 128-15,-3-2-128 0,-5 2 0 0,0-1 0 16,2-2 0-16,1 4 128 0,0 0-128 0,-4-3 0 15,-4-2 0-15,4 1 0 0,3 6 0 0,-4-3 0 16,-11 0 0-16,5-2 0 0,3 3 0 0,-4 1 0 16,-6 0 0-16,2-3 0 0,6-2 0 0,-1 3 0 15,-3-1 0-15,3-2 0 0,6-3 0 0,4 2 0 16,4-1 0-16,-2 2 0 0,-1 0 0 0,3 2 0 16,8 0 0-16,-3-6 128 0,-1-1-128 0,0 3 0 0,3-2 0 15,7 0 128-15,2 2-128 0,-3-3 0 0,-2 2 0 0,2 2 0 16,1 0 0-16,5 0 0 0,5 0 0 0,-6 0 0 15,-2 3 0-15,4-3 0 0,6 3 0 0,4-1 0 16,5 4 0-16,9 0 0 0,4 2 0 0,4-1 0 16,4 1 0-16,7 1 0 0,6 0 0 0,5 1 128 15,6-1 0-15,6 0 0 0,1 0 0 0,5 2 0 16,13-2 32-16,0 0 0 0,-8 2 0 0,8-2 0 16,0 0-32-16,0 0 0 0,0 0 0 0,0 0 0 15,12 5 32-15,3 2 0 0,5-3 0 0,5-3 0 16,3-1 48-16,5-1 16 0,5-2 0 0,2 2 0 15,4-1-96-15,4 1 0 0,4-1-128 0,5 0 192 16,9 2-192-16,6 0 0 0,1 2 0 0,5 0 0 16,-2-2 0-16,8 3 0 0,1 1 0 0,7-2 0 15,6 3 0-15,-1 1 0 0,1-2-144 0,5 3 144 0,8 0-256 0,2-3 64 16,1 0 0-16,5 4 0 0,5-2-32 0,3 2 0 16,2-1 0-16,5-2 0 0,6 4 32 0,0-3 16 15,-3 1 0-15,6 2 0 0,7-4 176 0,-4 1-128 16,-5-1 128-16,5 0-128 0,7 6 128 0,-3-4 0 15,-3 1 0-15,3 1 0 0,1-4 0 0,4 4 0 16,-2-2 0-16,0 2 0 0,-3-4 0 0,2 5 0 16,2 3 0-16,-8 0 0 0,-6 0 176 0,1-2-48 15,3 4 0-15,-7 0 0 0,-6 2 64 0,2 0 16 16,2-2 0-16,-7 1 0 0,-7 0-208 0,-3-1 0 0,1 1 0 16,-9 1 0-16,-3-1 0 0,-9 2 0 0,-5-3 0 0,-4 1 0 15,-3-5 0-15,-7-1 0 0,-8-1 0 0,-7 0 0 16,-7 0 0-16,-5 0 128 0,-3 0-128 15,-5 0 0-15,-5 0 0 0,-5-1 0 0,-6-1 0 0,-3 0 0 16,-8-3 0-16,-4 1 0 0,-5-1 0 0,-8-4 0 16,0 0 0-16,0 0-128 0,-4 10 128 0,-4-2 0 15,-8-2 0-15,-5-3-128 0,-4-2 128 0,-7 2 0 16,-6-1 0-16,-5 3 0 0,-2-2 0 0,-7-3 0 16,-6-1 0-16,-7-1 0 0,-6 0 0 0,-7-2 0 15,-1-1 0-15,-3-1 0 0,-6-2 128 0,-5 4-128 16,-8-1 0-16,-6-1 0 0,-1-1 0 0,-8 1 0 15,-9-4 0-15,-3 3 0 0,-3-3 0 0,-6 3 0 16,-12-5 0-16,2 2 0 0,-2 0 0 0,-5-2 0 16,-6 2 0-16,-4-1 0 0,-2-1-128 0,2 3 128 0,5-1 0 0,-7 3 0 15,-6-2 0-15,0 0 0 16,4 4 0-16,4-3 0 0,1 3 0 0,0 4 0 0,-4 1 0 0,7 0 0 16,6 0 0-16,1 1 0 0,0 3 0 0,1 4 0 15,4-2 0-15,0 3 0 0,0 2 0 0,4 4 0 16,2-1 0-16,4-1 0 0,6 1 0 0,2 0 0 15,-1 1 0-15,8-1 0 0,0-2 0 0,6 2 0 16,6 2 0-16,5-2 0 0,0-5 0 0,9 3 0 16,8-4 0-16,7 3 0 0,4-5 0 0,11 0 0 15,8-1 0-15,10-2 0 0,7 0 0 0,11-1 0 16,10-2 176-16,7 1-176 0,14-1 0 0,0 0 0 16,0 0 0-16,18 9 0 0,10-1 0 0,14 0 0 15,10-6 0-15,12 2 0 0,13-2 0 0,17 5 0 0,16-2-160 0,15-3 160 16,8 0-144-16,19 0 144 0,14 1 0 0,13 4 0 15,10 1-128-15,8 1 128 0,6-1 0 0,7 3 0 16,5-5-128-16,3 7 128 0,6 0 0 0,0 1 0 16,1 2 0-16,-2 2 0 0,-2 1 0 0,-6 4 144 15,-7 0-144-15,-9 1 0 0,-7 1-192 0,-1-3 192 16,-3-2 0-16,-3 2 0 0,-3 2 0 0,-9-2 128 16,-15-2 0-16,-2-1-128 0,-1 0 192 0,-9 3-64 15,-8-3-128-15,-8 0 0 0,-2-3 0 0,-13-2 0 16,-13 0 0-16,-7-1 0 0,-8-1 0 0,-5 3 0 15,-4 1-688 1,-9 0-16-16,-14-4 0 0,-9-1 0 0,-10 0-2192 0,-12-3-448 0</inkml:trace>
  <inkml:trace contextRef="#ctx0" brushRef="#br0" timeOffset="1454.55">5704 12203 18143 0,'-51'-6'800'0,"18"6"160"0,-3 3-768 0,-3 6-192 15,-5 4 0-15,1 6 0 0,-1 9 0 0,-6 4 0 16,-5 3-192-16,-4 7 192 0,-5 9 0 0,1 5 0 16,-5 6 0-16,2 10 0 0,-1 6 0 0,-6 9 128 15,-4 8 0-15,-5 8 16 0,0 4 112 0,-1 11 0 16,2 17 16-16,-4 6 0 0,-2 8 112 0,2 9 32 15,0 10 0-15,11 5 0 0,7 5-80 0,10 6-16 0,10 5 0 0,10 0 0 16,9 4-144-16,13-4-48 0,8-5 0 0,14-10 0 16,6-14 192-16,13-9 48 0,10-9 0 0,9-7 0 15,9-8 336-15,12-9 64 0,10-1 0 0,4-6 16 16,3-7-320-16,4-1-64 0,5-6-16 0,11 1 0 16,9-4-128-16,6-3-16 0,1-2-16 0,10-2 0 15,8-3-224-15,8-2 0 0,6 3 0 0,8-8-8544 16,5-5-1632-16</inkml:trace>
  <inkml:trace contextRef="#ctx0" brushRef="#br0" timeOffset="2084.09">14847 11147 29487 0,'11'-2'2624'0,"8"5"-2112"0,9 7-512 0,9 7 0 16,9 6-176-16,15 10-144 0,14 7-16 0,7 10-16 15,4 2 352-15,3 6 0 0,1 11-144 0,5 2 144 16,6 2 0-16,-1 3 0 0,-6 5 176 0,4 4-176 16,2 8 0-16,0 0 0 0,-1 0 0 0,-1 7 0 15,-6 2 0-15,2 7 0 0,2 4 0 0,-5 3 0 0,-7 5 0 0,-1 3 0 16,-3 5 0-16,-8 2 0 0,-4 3 0 0,-5 2 0 15,-4 0 0-15,-8 4 0 0,-7 5 128 0,-12 4-128 16,-8 3 0-16,-10 6 0 0,-9 2 240 0,-10 4-64 16,-5 9-16-16,-12-4 0 0,-8 0 144 0,-11 1 16 15,-10 4 16-15,-3-3 0 0,-6 0 80 0,-1-3 16 16,-7-4 0-16,-7-2 0 0,-7-4 16 0,-3-2 0 16,-3-8 0-16,-2 4 0 0,-2-3-160 0,-8 7-32 15,-10-4 0-15,1 3 0 0,1 2-128 0,-1 1-128 16,-2 5 144-16,3 1-10384 15,4 5-2064-15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20:40.14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9560 14631 25167 0,'-9'12'1104'0,"9"-12"240"0,-6 9-1072 0,1 3-272 0,1-5 0 0,4-7 0 15,-5 12 224-15,5-12-16 0,-4 10 0 0,4-10 0 16,0 0 368-16,0 0 64 0,0 0 0 0,0 0 16 16,0 0-48-16,-5 9-16 0,5-9 0 0,0 0 0 15,0 0-144-15,0 0-16 0,0 0-16 0,0 0 0 16,0-13-112-16,1-1-32 0,1-2 0 0,3-2 0 15,-2-2-80-15,3-6-32 0,-1-3 0 0,1-4 0 16,0-4-32-16,2-1 0 0,1-2 0 0,1 1 0 16,-2-5 0-16,2 0 0 0,-4 0 0 0,1-1 0 15,0-3-128-15,1 1 192 0,-2-3-192 0,0-2 192 0,1 0-192 0,-1 0 192 16,-2-1-192-16,0-2 192 0,0 0-192 0,-1 2 128 16,0-2-128-16,-3 1 128 0,1-5-128 0,1 1 0 15,-1 2 144-15,1 0-144 0,0-1 128 0,1 1-128 16,0 0 128-16,1-5-128 0,1-1 0 0,0-3 0 15,0 4 0-15,0-5 128 0,-1 0-128 0,0 2 0 16,-2 0 0-16,1 2 0 0,-2-4 0 0,-1 6 128 16,0-1-128-16,-1 3 0 0,-2 1 0 0,1-1 0 15,-3 2 0-15,1 2 128 0,0-3-128 0,0-1 0 16,0 4 128-16,3 2-128 0,0 0 0 0,1 1 0 16,0-1 0-16,1-1 128 0,0-2-128 0,-1 1 144 15,0 1-144-15,0-3 160 0,0-1-160 0,-1 2 0 0,-1-2 0 0,-1 2 0 16,-2 0 224-16,-1 2-32 0,-1 0-16 15,0-1 0-15,0 0 144 0,1 2 16 0,1 1 16 0,0-1 0 16,1 0-160-16,1 1-48 0,1 0 0 0,1 4 0 16,1-3-16-16,0 3-128 0,0 1 192 0,2-1-64 15,1 2-128-15,0-2 0 0,0-2 144 0,3 4-144 16,1-2 0-16,-2-1 0 0,-1-1 0 0,-1 1 0 16,0-2 0-16,0 2 0 0,-2-1 0 0,0-1 0 15,-1 0 0-15,-1 2 0 0,1-1 0 0,-1 1-128 16,-1 1 128-16,0 3 0 0,-1-1 0 0,2 3 0 15,0 2 0-15,-1 1 0 0,2 3 128 0,0-1-128 16,0-4 128-16,0 3-128 0,2 0 128 0,-1 1-128 16,-1 0 0-16,0 0 0 0,0-1 0 0,0 1 0 15,-1 0 0-15,-3 3 0 0,1 1 0 0,1 0-128 0,-5 1 128 16,4 2-128-16,-1 0 128 0,1 0-128 0,2 2 128 16,-2-1 0-16,2-3 0 0,0 1-128 0,1 5 128 0,0-4 0 15,0 4 0-15,0-2 0 0,2 1 0 0,0 2 0 16,-2 2 0-16,0 2 0 0,-2 0 0 0,1 2 0 15,0 2 0-15,0 3 0 0,-1-2 0 0,1 4 0 16,0 3 0-16,-2-3 0 0,3 3 0 0,-1-1 0 16,0 2 0-16,1-5 0 0,0 3 0 0,0 0 0 15,1-4 0-15,0 3 0 0,-1 0 0 0,4-1 0 16,-3-1 0-16,1 3-128 0,-1-3 128 0,1 3 0 16,1-2 0-16,-1 1 0 0,1 2 0 0,0-1 0 15,2 4 0-15,-2-2 0 0,1-1 0 0,-1 5 0 16,3-1 0-16,-6 5 0 0,5-6 0 0,0 2 0 15,-5 4 0-15,0 0 0 0,7-5 0 0,-7 5 0 0,5-6 0 16,-5 6-128-16,0 0 128 0,0 0 0 0,0 0 0 0,0 0 0 16,7 1 0-16,1 0-128 0,-8-1 128 0,13 1 0 15,-4-1 0-15,1 0 0 0,-1 3 0 0,2-3 0 16,3 0 0-16,0 0 0 0,1-3 0 0,2 3 0 16,1-1 0-16,-2 1 0 0,2-1 0 0,0 1 0 15,2-1 0-15,-1 1 0 0,2 0 0 0,-2-2 0 16,-4 0 0-16,0 0 0 0,0 2 0 0,-2 0 0 15,-1-1 0-15,-1 0 0 0,-1 0 0 0,-1 1 0 16,2 1 0-16,5-1 0 0,-4 0 0 0,4 0 0 16,0 0 0-16,1 0 0 0,1 0 0 0,2 1 0 15,-1 0 0-15,0-1 0 0,0 2 0 0,1-2 0 16,1 0 0-16,-3 1 0 0,-1 2 0 0,1-1 0 16,-4-1 0-16,3 3 128 0,0-1-128 0,-1-1 0 15,-4-2 0-15,0 3 0 0,-3-1 0 0,-2 2 0 0,2 0 0 0,-2 0 144 16,-7-4-144-16,6 7 160 0,0 4 0 0,-1-1 0 15,-5 2 0-15,0 2 0 0,0-1-160 0,-1 4 0 16,-3 3 144-16,2 2-144 0,-1 2 0 0,-1 5 0 16,3 5 0-16,0 3 0 0,1 0 0 0,-1 4 0 15,1 3 0-15,0-1 0 0,-2 4 0 0,4-1 0 16,0 3 0-16,-1 1 0 0,3 0 0 0,-1 1 0 16,-1 1 0-16,1 3 0 0,-2 0 0 0,-1 4 0 15,0-3 0-15,1 2 0 0,-2 2 0 0,0 0 0 16,0-2 0-16,-1 7 0 0,2-3 0 0,0 2 0 15,-1-4 0-15,1 2 0 0,1-1 0 0,2 3 0 16,-1-2 0-16,0 5 128 0,-2 1-128 0,1-1 176 0,-1 2-176 16,1-2 192-16,2 2-192 0,-2 2 192 15,-1 2-192-15,-1 0 192 0,-2-1-192 0,1 1 0 0,-1-1 0 0,2 3 128 16,0 2-128-16,1-5 0 0,1-1 144 0,0 0-144 16,-1 1 0-16,3-5 128 0,3-1-128 0,-1 4 0 15,-1 1 0-15,0 0 144 0,1-1-144 0,0 0 0 16,-1-3 128-16,0 0-128 0,2 0 0 0,-1 2 0 15,0 0 128-15,0-1-128 0,-1-6 0 0,1 3 0 16,-1-4 176-16,1 5-32 0,-2-1 0 0,0 2 0 16,0 1 16-16,-1-1 0 0,2-5 0 0,-1 2 0 15,-3-3 64-15,0 2 16 0,0 0 0 0,0 1 0 16,0-1-112-16,-3 2-128 0,2-6 176 0,0 4-176 16,-2-4 160-16,1 1-160 0,-1 0 128 0,3-4-128 15,-2 2 0-15,0-3 0 0,1-4 128 0,-2-2-128 0,1-3 0 16,-1-1 0-16,1-2 0 0,-1-1 128 15,1-3-128-15,0-1 160 0,1 2-160 0,-3-1 160 0,1 2-160 16,-1-3 128-16,1-1-128 0,2 0 128 0,0-1-128 0,-1-1 0 16,2-5 144-16,0-2-144 0,-2 0 0 0,2-4 128 15,-1 2-128-15,-2-3 0 0,-1-6 0 0,-1 1 144 16,0-1-144-16,0-2 0 0,0-2 208 0,0-1-64 16,0 1-16-16,-2-4 0 0,-2 0 128 0,3-3 32 15,-2 3 0-15,2-2 0 0,0-4 48 0,-1 2 16 16,2 2 0-16,5-7 0 0,-7 2-160 0,7-2-16 15,0 0-16-15,-8-5 0 0,3-2-288 0,1-2-64 16,0-7-16-16,4-3 0 16,0-6-1584-16,5-7-320 0,3-11-64 0</inkml:trace>
  <inkml:trace contextRef="#ctx0" brushRef="#br0" timeOffset="1732.55">11467 14411 16287 0,'-12'9'720'0,"3"0"160"0,1-1-704 0,0 5-176 16,2-3 0-16,-1 3 0 0,1 1 960 0,-2-1 176 15,1-1 16-15,0 2 16 0,1-1-96 0,0-5-32 16,-1-1 0-16,7-7 0 0,-4 9-16 0,4-9 0 15,-3 12 0-15,3-12 0 0,-4 7-384 0,4-7-96 16,-3 12-16-16,3-12 0 0,0 0-272 0,0 0-48 16,0 0-16-16,0 0 0 0,0 0 16 0,-4-12 0 15,1-2 0-15,-4-1 0 0,6-5 240 0,-2-3 64 0,1-2 0 0,1-7 0 16,-1 0 0-16,2-5 0 0,2-2 0 0,0-7 0 16,1-1-128-16,-1-3 0 0,3-2-16 0,-1-1 0 15,1-4 16-15,-1-2 16 0,-1 1 0 0,2 0 0 16,0 1-16-16,2-5-16 0,0-3 0 0,0-3 0 15,1-5-80-15,2 2-16 0,2 0 0 0,-1-3 0 16,-1 0-272-16,-1-5 0 0,0-1-128 0,-1-1 128 16,-5 4-160-16,0-4 160 0,-3 3-160 0,0 1 160 15,-1 0-192-15,-1 1 48 0,-1-1 16 0,-1 5 0 16,0 3-64-16,-1 4 0 0,-4 4 0 0,0-2 0 16,-1 1 48-16,-1 2 0 0,-2 3 0 0,-1 2 0 15,0 2-16-15,0 3 0 0,-1-1 0 0,-1 2 0 16,1-2-96-16,0 2 0 0,0 1-16 0,1-1 0 15,0-4 272-15,0 3-160 0,1-2 160 0,1-1-128 16,2 4 128-16,1-2 0 0,-1 1 128 0,1 1-128 16,-2 1 176-16,2 2-48 0,0-3 0 0,0 6 0 0,3-4 0 0,1 4-128 15,1-3 192-15,-1 4-64 0,1-1-128 0,2 2 0 16,2 1 0-16,-2-3 128 0,0-1-128 0,0 4 0 16,2-2 0-16,2 0-176 0,0 1-80 0,2-2-32 15,-1 2 0-15,0 2 0 0,1 2 16 0,0-1 0 16,2 0 0-16,1-2 0 0,-2 2 272 0,1 3-160 15,1 1 160-15,0 4-128 0,0-2 128 0,-1 4 0 16,-1 3 0-16,0 3 0 0,0-1 0 0,-2 3 128 16,-1 1-128-16,2 0 176 0,-1-1-48 0,-1 0-128 15,2 0 192-15,-2 0-64 0,2-2 112 0,0 2 16 16,0 1 0-16,0-2 0 0,0 0 32 0,-1 2 16 16,1 0 0-16,1 0 0 0,0-2-304 0,0 3 0 15,1-2 128-15,-1 1-128 0,-2-1 0 0,0 1 0 16,0 0-128-16,-1 1 128 0,-2 1-256 0,-1 3 32 15,-2 0 16-15,-1 0 0 0,1-1 0 0,-2 4 0 16,-3 2 0-16,0 1 0 0,-1 3 208 0,2 3 0 16,-2 0-160-16,9 2 160 0,-9 2 0 0,9-2-144 0,-13 6 144 0,4-1 0 15,9-5 0-15,0 0-128 16,0 0 128-16,0 0 0 0,0 0 0 0,0 0 0 16,4 10 0-16,-3 0 0 0,-1-10 0 0,6 9 0 0,-6-9 0 0,11 12 0 15,-1-6 0-15,0 3 0 16,2-3 0-16,0 3 0 0,1-4 0 0,2 3 0 15,1 1 0-15,1-3 0 0,4-1 192 0,0 2-64 0,4-5-128 16,0 2 192-16,3-2-64 0,0 1 0 0,1 0-128 0,-1-2 192 16,-1 0-192-16,-2-1 176 0,2 0-176 0,-3 0 160 15,0-1-160-15,0 1 192 0,1-1-192 0,0-2 192 16,0 0 0-16,3 1 16 0,-1-2 0 0,0 3 0 16,-1-2 0-16,1-2 0 0,0 0 0 0,-1 0 0 15,1 4-16-15,-4-2 0 0,1 1 0 0,0-1 0 0,-3 2-64 16,0 1 0-16,-4 4-128 0,-2-2 192 0,-2 1-192 15,0-1 0-15,-3 1 128 0,1 2-128 0,-3 3 128 0,-1-2-128 16,1 3 176-16,0-2-176 0,-2 5 128 0,2-2-128 16,-3 4 0-16,0 3 0 0,0 2 0 0,-3 5 0 15,2 4 0-15,-3 3 0 0,-1 3 0 0,-1 5 0 16,0 4 0-16,-3 7 0 0,-1 6 0 0,0 6 0 16,-1 4 0-16,-1 5 0 0,0 2 0 0,-1 5 0 15,0 0 0-15,3 2 0 0,1-2 0 0,1 2 0 16,-2 5-128-16,2 0 128 0,-1 1 0 0,0 2 0 15,2 1 0-15,-1 1-144 0,0 2 144 0,0 1 0 16,-2 2 0-16,-1 5 0 0,-3 6 0 0,-2-1 0 16,-3 1 0-16,4-1 0 0,-1 3 0 0,-1-1 0 15,0-4 0-15,2 1 128 0,-1 1-128 0,4 0 128 0,-1 2-128 16,3-8 128-16,4-2 0 0,1-3 16 0,6 1 0 0,0-2 0 16,2-3-144-16,2-6 0 0,0-3 144 0,3-1-144 15,0 0 0-15,0-6 0 0,1-4 0 0,-2-6 0 16,5-5 0-16,-3-3 0 0,1-4-160 0,0-7 160 15,2-3-1568 1,1-5-208-16,3-4-32 0,0-8-14384 0</inkml:trace>
  <inkml:trace contextRef="#ctx0" brushRef="#br0" timeOffset="2727.87">13202 14704 13823 0,'-13'4'1216'0,"3"0"-960"0,1-1-256 0,9-3 0 16,-9 2 2880-16,9-2 512 0,0 0 128 0,0 0 0 15,-6-8-2496-15,6 8-512 0,0 0-112 0,-5-7-16 16,2-8 160-16,1 1 32 0,0 2 0 0,2-4 0 16,3-5 256-16,1-4 64 0,0 1 16 0,1-5 0 0,0-3-256 0,0 0-48 15,1-2-16-15,2-7 0 0,-1-4-400 0,2-2-192 16,2 0 160-16,-3-6-160 0,-1-8 0 15,2-1 0-15,0-6 0 0,-2 2 0 0,1 3 0 0,-1-6 0 16,1 0 0-16,2-2 0 0,0 0 0 0,1-1 0 16,-1-1 0-16,1 1 0 0,2-6 0 0,-2-2 0 15,2 1 0-15,0-5 0 0,-2-2 0 0,1 0 0 16,-2 0 0-16,-3 0 0 0,-3-3 0 0,-1 1-192 16,-3 2 192-16,-3 6-160 0,-1 0 160 0,-1 5 0 15,-2-2 0-15,-3 6 0 0,-1 3 0 0,-5-1 128 16,-1 3-128-16,-2 4 128 0,-2-1-128 0,-1 4 0 15,0 4 0-15,1-1 0 0,-3 0 0 0,0 3 0 16,1 2 0-16,0 0 0 0,-1 1 0 0,1 5 0 16,0-2 0-16,5 0 0 0,3 3-208 0,2-3 32 15,2 3 16-15,1-2 0 0,2 4-80 0,3 5-16 16,1 0 0-16,1 4 0 0,0 2 64 0,0 3 16 16,1-3 0-16,0 4 0 0,2 3 176 0,0 4-192 15,0 0 192-15,0 2-192 0,3 1 192 0,-2 1 0 16,-1 2 0-16,3 0 0 0,-1 1 0 0,5 0 0 0,1 3 0 15,4 0 128-15,2-5 16 0,5-2 16 0,3 2 0 0,3-1 0 16,3-1-16-16,0 0 0 0,1 2 0 0,3-3 0 16,2-2-144-16,2 2 192 0,1 1-192 0,1-1 192 15,-1-1-64-15,1 1-128 0,-4-1 192 0,2 2-64 16,-1 3-128-16,0 0 192 0,-1-1-192 0,-5 4 192 16,-3 3 0-16,-4-2 0 0,-2 3 0 0,-4 5 0 0,-1 1 0 15,-2 1 0-15,-2 2 0 0,0 2 0 0,-4 6-192 16,1 0 0-16,-2 4 0 0,1 7 128 0,-4 4-128 15,-1 0 0-15,0 7 0 0,-1 6 0 0,-1 6 0 0,0 5 0 16,3 5-128-16,0 4 128 0,-1 6 0 0,3 6 0 16,0 1-144-16,2 4 144 0,2 9 0 0,-2-1 0 15,1 5 0-15,1 6 0 0,-3 2 0 0,0 3 0 16,-2 4 0-16,0 2 0 0,-3 3 0 0,-2 0 0 16,-2 2 0-16,2-2 0 0,-5-3 0 0,0 2 0 15,-2-3 128-15,2 0-128 0,-7 2 336 0,0-2-16 16,0 3-16-16,-1 2 0 0,-1 2-304 0,0 2 0 15,-3 1 0-15,0 6-16832 0</inkml:trace>
  <inkml:trace contextRef="#ctx0" brushRef="#br0" timeOffset="4383.91">26437 11700 23951 0,'0'0'2128'0,"-20"5"-1696"0,-6 5-432 0,-10 4 0 16,-11 6 272-16,-6 4-16 0,-5 3-16 0,-10 0 0 16,-3 2-240-16,-8 0 0 0,-6 2-192 0,-13 0 192 15,-9-1-160-15,-6 0 160 0,-2 2-128 0,-9-2 128 0,-12-2-192 0,-1 3 64 16,1 2 0-16,-4 0 0 0,-1 3 128 16,1 2-128-16,3 1 128 0,-3 1-128 0,-2 4 128 0,-3 2 0 15,0 6 0-15,0-1-128 0,0-2 128 0,-1-3 0 16,-8 1 0-16,2 3 0 0,-1 2 208 0,-11-1 80 15,-11 1 16-15,-8 2 0 0,-7 4 160 0,-5 0 48 16,-8 2 0-16,0 1 0 0,-3-3-224 0,0 2-32 16,-4 6-16-16,1 0 0 0,-1 0-240 0,5 4 176 15,3 0-176-15,9 0 160 0,6 1-16 0,3 0 0 16,0-1 0-16,1 3 0 0,-1 3 80 0,1-1 16 16,3 1 0-16,3-1 0 0,1-1-48 0,-1 1 0 15,-1 3 0-15,4-3 0 0,2-2 304 0,3 0 48 16,1-1 16-16,3-1 0 0,0 1-64 0,12-1-16 15,11 0 0-15,7-1 0 0,2-8-256 0,12 2-48 16,15-3-16-16,9-2 0 0,13-5-368 0,5-3-80 16,4-1-16-16,8-4-14480 0</inkml:trace>
  <inkml:trace contextRef="#ctx0" brushRef="#br0" timeOffset="5053">14885 12137 35935 0,'15'-5'3200'0,"12"3"-2560"0,11 5-512 0,15 6-128 31,17 1-432-31,9 3-96 0,7 2-32 0,10 2 0 0,-1 3 368 0,13 2 64 0,10 4 128 0,3 3-208 16,4 4 208-16,11 2 0 0,9-1 0 0,10 4 0 15,6 4-176-15,7 3 176 0,7-2-192 0,14 4 192 16,11-3 0-16,10 3 0 0,6 4 0 0,12 0 0 0,6-3 0 0,8 6 0 16,9-1 0-16,7 6 0 0,1-2 0 0,7 0-128 15,5 3 128-15,3 3 0 0,4 6 0 0,3 1 192 16,2 1-16-16,3 4-16 0,0 3 352 0,3 6 64 15,3 4 0-15,0 4 16 0,0 3 32 0,2 3 0 16,-1-1 0-16,1 5 0 0,0 3-64 0,-1 3-16 16,-5 0 0-16,0 4 0 0,-1 2-256 0,-2-1-48 15,-4-1-16-15,0 3 0 0,-1-1-224 0,-2-1 0 16,-2 3 128-16,0-3-128 0,-4 0 0 0,-4 0-256 16,-4-2 48-16,-3-1-11808 15,-6 2-2352-15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7:42:55.04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15439 4555 4607 0,'0'-10'400'0,"1"-2"-400"16,1 5 0-16,-2-5 0 0,0 0 2224 0,0 1 352 16,1-3 80-16,-2 3 16 0,-2-1-1472 0,-2 0-304 15,-4-1-48-15,0 3-16 0,-1-2-304 0,-1 6-64 16,-2-2-16-16,-2 2 0 0,-3 1-192 0,-6 1-64 16,-4 4 0-16,-5 4 0 0,-4-1-192 0,-4-1 176 15,-3 4-176-15,0 1 160 0,-1-2-160 0,1 1 0 16,1 6 0-16,3-3 128 0,3 1-128 0,4 2 0 15,2-3 0-15,4 4 0 0,6 0 0 0,-1-2 0 16,4 4 0-16,6 2 0 0,2 0 0 0,6 0 0 0,4 1 0 16,6-1 0-16,6-3 128 0,2-3-128 0,2 1 128 0,4 0-128 15,3-3 0-15,1 3 0 16,1-5 0-16,0 5 0 0,2-1 0 0,1 4 0 0,-2 1 0 0,0 1 0 16,-3 1 144-16,-2 3-144 0,-3-2 160 0,-5 2-160 15,-3-2 192-15,-4 3-48 0,-3-2-16 0,-7 3 0 16,-5-1 256-16,-4 1 32 0,-4-3 16 0,-6 0 0 15,-5 4-16-15,-5 2 0 0,-4-6 0 0,-5 2 0 16,-4-1-48-16,-5-2-16 0,-3-2 0 0,-2-2 0 16,-2-2-208-16,5 0-144 0,2-4 192 0,4 2-192 15,1-6 0-15,7-2 0 0,3-5 0 0</inkml:trace>
  <inkml:trace contextRef="#ctx0" brushRef="#br0" timeOffset="350.93">15889 3994 20271 0,'-4'16'1792'0,"-3"3"-1424"0,-1 4-368 0,0 6 0 16,1 1 0-16,-1 12 0 0,2 9 0 0,-3 2 0 15,-1 3 128-15,-2 4-128 0,-2 8 160 0,0 3-160 16,0 4 208-16,2 3-48 0,0 0-16 0,3-4 0 15,3-6-144-15,3-3 0 0,3-1 144 0,4-11-144 16,1-5 0-16,4-6 0 0,1-2 0 0,0-2-6224 16,-1-6-1328-16</inkml:trace>
  <inkml:trace contextRef="#ctx0" brushRef="#br0" timeOffset="885.02">15496 4840 24527 0,'18'-4'1088'15,"-1"1"224"-15,4-2-1056 0,8 0-256 0,8 3 0 0,5-2 0 0,3 0 128 0,4-6-128 16,0 1 144-16,-1-4-144 0,1-2 128 0,1 2-128 15,-2 3 0-15,1-1 0 0,0 4 128 0,-2-2-128 16,-1 3 0-16,-4 1 144 0,-3-4-144 0,-4 4 0 16,-7 2 0-16,-7 1 0 0,-4 2 0 0,-6 4 0 15,-11-4 0-15,5 11 0 0,-6 4-192 0,-5 3 192 16,-8 2-160-16,-2 7 160 0,-8 0 0 0,-2 3 0 0,-5 2 0 0,-2 0 160 16,-1-5 96-16,3-1 0 0,3-3 16 0,5 3 0 15,4 0-16-15,3-4 0 0,2-3 0 0,4-1 0 16,3-4-48-16,5 0-16 0,0-4 0 0,2-10 0 15,0 0-192-15,8 9 0 0,2-7 0 0,2-2 0 16,-1-5 0-16,2-4 0 0,1-1 176 0,1-3-176 16,2-3 0-16,-1 1 0 0,-1-2 0 0,1 2 0 15,-4 0 0-15,0 1 0 0,-2 1 0 0,-1 4 0 16,0 3 0-16,0 3-144 0,-9 3 144 0,10 3 0 16,-10-3 0-16,11 10 128 0,-3 1 0 0,0 7 0 15,-2 8 128-15,0 0 48 0,2 6 0 0,3 1 0 16,-1-2-96-16,4-3-16 0,2 1 0 0,4-4 0 15,2-2-192-15,3 0 176 0,4-5-176 0,3-7 160 16,-1-1-32-16,2-6-128 0,0-1 192 0,4-3-64 0,1-3-336 0,1-4-80 16,-1-9-16-16,0-4 0 15,-1-4-1024-15,-2-3-208 0,-5-1-32 0,-2-1-16 16,-3-4-1488-16,0-1-288 0,-1-2-64 0</inkml:trace>
  <inkml:trace contextRef="#ctx0" brushRef="#br0" timeOffset="1117.89">17427 4053 24879 0,'-18'13'2208'0,"6"-1"-1760"0,-5 9-448 0,1 4 0 16,0 7-192-16,2 8-128 0,0 9-32 0,0 3 0 15,-2 3 352-15,-2 7 0 0,-2 5 128 0,-2 4-128 16,0 4 0-16,2-1 0 0,1 1 0 0,3-8 0 16,2-4 0-16,3-7 0 0,4-4 128 0,2-8-128 31,1-2-512-31,0-9-176 0,0-7-32 0</inkml:trace>
  <inkml:trace contextRef="#ctx0" brushRef="#br0" timeOffset="1327.48">17019 4700 26207 0,'28'-9'1152'0,"-8"5"256"0,7-2-1136 0,9-1-272 15,7 1 0-15,4-3 0 0,0 3 0 0,1-4 128 16,2 1-128-16,-1-4 0 0,-2 0 144 0,-2 2-144 15,-3-2 0-15,-3 0 144 16,-3 5-640-16,-2-4-128 0,-2 3-16 0</inkml:trace>
  <inkml:trace contextRef="#ctx0" brushRef="#br0" timeOffset="1448.09">17774 4676 6447 0,'-20'35'272'0,"8"-6"80"0,-2 3-352 0,2 4 0 0,-1-4 0 0,2 1 0 15,0 1 2512-15,1 0 432 0,3-2 96 0,0-1 16 16,0-1-2144-16,1-1-416 0,1-5-96 0,2 1-16 31,1-4-960-31,0-2-192 0</inkml:trace>
  <inkml:trace contextRef="#ctx0" brushRef="#br0" timeOffset="1851.93">18539 4657 28559 0,'-5'-18'1264'16,"5"18"272"-16,-2-10-1232 0,2 10-304 0,-3-9 0 0,3 9 0 0,0 0-160 0,-11 0-96 16,-3 1 0-16,-3 3-16 0,-2 0 272 0,-4 2 0 15,-2-1 0-15,-1 5 0 0,2-2 0 0,-1 3 0 16,2-2 0-16,4 4 0 0,2-3 0 0,5 2 0 15,2 3 0-15,3-1 0 0,2 2 0 0,5 1-240 16,4-3 48-16,4 1 16 0,2 0-112 0,2 1-32 16,2-2 0-16,4 1 0 0,1 4 320 0,3 2-128 15,2-1 128-15,-1-3 0 0,-2 0 0 0,0-1 0 16,-3 3 128-16,-6 2-128 0,-3-1 272 0,-2 0-32 0,-4-1-16 16,-3 1 0-16,-3-1 48 0,-5-2 16 0,-3-1 0 0,-6-4 0 15,-2 1 112-15,-5-5 32 0,-3-1 0 0,-3-2 0 16,-1-3-80-16,1-1-16 0,-1-1 0 0,3-3 0 15,1-5-144-15,2 0-16 0,1-5-16 0,3-2 0 32,4-3-1536-32,1-1-304 0,4-4-64 0,2 0-16 0</inkml:trace>
  <inkml:trace contextRef="#ctx0" brushRef="#br0" timeOffset="2119.03">19246 4066 21183 0,'0'0'944'0,"0"0"192"0,0 0-912 0,0 0-224 0,0 0 0 0,6 7 0 0,0 7 448 0,-5 5 32 16,-2 4 16-16,-5 8 0 0,-2 7 16 0,-3 5 0 15,-1 1 0-15,-2 7 0 0,-3 4-144 0,-1 3-32 16,-2 6 0-16,-4 2 0 0,-3 0-176 0,2 5-32 16,-3 6-128-16,1-6 192 0,2-5-192 0,1-4-192 15,3-7 48-15,5-11-11472 0</inkml:trace>
  <inkml:trace contextRef="#ctx0" brushRef="#br0" timeOffset="2418.94">19012 4678 28559 0,'22'-21'1264'0,"-2"8"272"0,8 3-1232 0,5-2-304 0,4 3 0 0,4-2 0 15,-2 2 0-15,6 0 128 0,0 0-128 0,1 0 0 16,-1-1 128-16,-5 1-128 0,-4-3 0 0,-6 3 0 15,-3-4 0-15,-4 4 0 0,-3 0 0 0,-2 4-144 16,-3 4-112-16,-3 2-32 0,-12-1 0 0,10 6 0 16,-10-6-32-16,5 17 0 0,-2 1 0 0,-5 2 0 15,-3 4 64-15,-2 3 0 0,-1-2 0 0,-2 3 0 16,0-2 256-16,-2 3 0 0,1 4 0 0,-2-1 0 0,0-7 0 0,2 1 0 16,-1-1 0-16,2-2 0 15,0 2-1248-15,1-3-144 0,-3 1-16 0,1-7-16 0</inkml:trace>
  <inkml:trace contextRef="#ctx0" brushRef="#br0" timeOffset="2655.35">20037 4664 24815 0,'14'-12'1088'0,"-3"4"256"0,2 3-1088 0,0 2-256 0,-1 2 0 0,-2 1 0 15,-10 0 256-15,0 0 0 0,0 0 0 0,6 9 0 16,-6 2 368-16,-3 3 64 0,-3-2 16 0,-5 4 0 16,-4 3-320-16,-1 4-48 0,-1 1-16 0,-2-1 0 15,-1 1-192-15,1-1-128 0,2-4 128 0,2 2-128 16,2-2 0-16,2-1-192 0,1-3 32 0,5-1 0 31,-1-5-1808-31,6-9-352 0,-1 11-80 0,1-11-8112 0</inkml:trace>
  <inkml:trace contextRef="#ctx0" brushRef="#br0" timeOffset="3320.06">20817 4566 18543 0,'-5'-11'816'0,"5"11"176"0,-5-6-800 0,-3 3-192 16,2-1 0-16,-3 2 0 0,-1 2 624 0,-3 3 80 15,-2 0 0-15,-3 0 16 0,-2 2-160 0,-2 2-48 16,-1-2 0-16,-2 4 0 0,-4 0-320 0,-3 4-192 16,-4-2 192-16,3 3-192 0,3 2 176 0,1-4-176 15,2 0 160-15,4 2-160 0,4 1 128 0,5 1-128 16,3-2 0-16,3-1 0 0,3 1 0 0,2 0 128 16,3-5-128-16,4 1 0 0,2 2 0 0,6-4 0 15,3 1 0-15,3-2 0 0,2-5 128 0,2 2 0 16,1 1-128-16,2-5 192 0,2-4 64 0,0 1 0 15,-2-1 0-15,0 0 0 0,0-2-64 0,0 0 0 0,0 0 0 16,0-4 0-16,-3 1-48 0,0-2-16 0,-3 0 0 0,-1 3 0 16,-2-4-128-16,-2 3 160 0,-1-1-160 0,-3 4 160 15,-2-2-160-15,-8 8 128 0,0 0-128 0,0 0 128 16,0 0-128-16,0 0 0 0,0 0 0 0,0 0 0 16,-5 15 0-16,0 3 128 0,-5 1-128 0,-1 3 128 15,5-1-128-15,1 1 0 0,1 2 0 0,2-1 0 16,2-4 0-16,3-1 0 0,3-3 0 0,0-2 128 15,3-2-128-15,5-2 128 0,-2-1-128 0,6-6 128 16,3 0-128-16,3-2 0 0,2-3 0 0,4-1 0 16,1-7 0-16,1-2 0 0,4 0 0 0,-2-4 0 15,0-6 144-15,2-1-144 0,0-2 160 0,1-3-160 0,-1-2 208 0,1-3-48 16,1-3-16-16,3-6 0 0,4-12 48 16,3-1 16-16,3-1 0 0,-3-5 0 0,-2-9-80 0,-2 0-128 15,-1-1 176-15,-2 4-176 0,-3 3 128 0,-5 4-128 16,-3 9 0-16,-6 10 0 0,-4 6 0 0,-3 6 0 15,-5 6-128-15,-3 7 128 0,-6 4 0 0,-3 13 240 16,0 0-32-16,0 0 0 0,-13 4-80 0,-5 9-128 16,-3 7 176-16,-5 11-176 0,-3 7 144 0,-4 9-144 15,-4 8 0-15,-4 6 144 0,-8 10-144 0,0 4 0 16,1 5 0-16,4-4-176 0,2 0 176 0,7-3 0 16,10-6 128-16,5-3-128 0,3-7 0 0,7-4 0 15,2-3 0-15,3-7 0 0,1-5 0 0,3-3 0 16,2-4 0-16,2 0 0 0,0-7 0 0,-1 0-320 0,2-5 64 15,-2-5-8592 1,1-2-1728-16</inkml:trace>
  <inkml:trace contextRef="#ctx0" brushRef="#br0" timeOffset="3496.2">20023 4223 36863 0,'-49'-34'1632'0,"27"19"336"0,6 2-1584 0,6 8-384 0,10 5 0 0,0 0 0 16,0 0 2144-16,9 19 352 0,2 2 64 0,2 6 0 15,4-3-4832 1,-5 6-976-16,-1 9-192 0,-22-17-32 0</inkml:trace>
  <inkml:trace contextRef="#ctx0" brushRef="#br0" timeOffset="10462.12">6154 16690 7359 0,'0'0'656'0,"0"0"-528"15,0 0-128-15,0 0 0 0,0 0 1440 0,0 0 256 0,0 0 48 0,0 0 16 16,0 0-864-16,0 0-192 0,0 0-16 0,0 0-16 16,0 0 224-16,0 0 64 0,0 0 0 0,0 0 0 15,0 0 48-15,0 0 16 0,0 0 0 0,0 0 0 16,-7-3-160-16,7 3-32 0,-4-10 0 0,1 2 0 16,-3 0-192-16,3-1-32 0,-1-4-16 0,1 2 0 15,3-5-48-15,-2-2-16 0,0-2 0 0,2-1 0 16,0-1 32-16,2-1 0 0,0 0 0 0,-2-2 0 15,2 2-224-15,0 0-32 0,1-4-16 0,0 2 0 16,3-3-112-16,-4 1-32 0,1-5 0 0,-1 2 0 16,2 1-144-16,0-3 192 0,-3-1-192 0,3-3 192 15,-4-1-192-15,2 2 128 0,1-3-128 0,-1 2 128 0,1 1-128 16,0-1 0-16,-1-1 0 0,1 0 128 0,-1 0-128 16,2-2 0-16,-1-2 0 0,-1 3 0 15,1 1 128-15,-2 0-128 0,1-1 128 0,-2 0-128 0,2-1 176 0,-1-1-48 16,-1 3-128-16,1 2 192 0,-1 1-192 0,2-2 176 15,-1 0-176-15,-1 1 160 0,0-1-160 0,0-1 0 16,0-1 144-16,-1 0-144 0,-1 3 128 0,0-2-128 16,0-1 128-16,-1 1-128 0,1 1 128 0,1 2-128 15,1-1 128-15,-1 1-128 0,1-1 128 0,0 3-128 16,0 1 128-16,0 2-128 0,0-5 0 0,0 1 0 16,-1-2 0-16,1 2 128 0,-2 3-128 0,2-3 0 15,0 0 0-15,0-2 128 0,-1 1-128 0,1 0 0 16,-1-1 0-16,1 1 128 0,-2 0-128 0,1 2 0 15,-1 1 0-15,2-3 128 0,-3 0-128 0,2 0 0 0,0-1 0 0,-2 2 128 16,0 1-128-16,1 1 0 0,-2-2 0 0,3-1 0 16,-3 4 0-16,2 1 0 0,-2-3 0 0,0 0 128 15,0 0-128-15,-1 3 0 0,2-1 0 0,0 0 0 16,-1 0 0-16,1-2 144 0,-2-1-144 0,3 3 0 16,-1 0 128-16,-1-3-128 0,3 2 0 0,0-1 0 15,1 0 0-15,-2 0 128 0,0 0-128 0,1 2 0 16,-1 1 0-16,2-2 0 0,0 3 0 0,2 2 0 15,-5-5 0-15,2 4 0 0,0-2 0 0,-1 4 0 16,0-3 0-16,0 2 0 0,1 0 0 0,1-1 0 16,0-2 128-16,1 2-128 0,2-2 0 0,-2 1 0 15,1 2 0-15,0 0 0 0,4 0 0 0,0 2 0 16,-3-5 0-16,2 3 0 0,1-3 0 0,-1 5 0 16,1-1 0-16,0 2 0 0,-1-4 0 0,2 2 0 0,-2 1 0 0,1-2 0 15,2 2 0-15,1 1 0 0,1-4 0 0,0 3 0 16,0-2 0-16,-1 1 0 0,3 1 0 0,-1-1 0 15,0 2 0-15,-2-3 0 0,4 4 0 0,-3-1 0 16,-1-1 0-16,0-1 0 0,0 3 0 0,0 2 0 16,-3 0 0-16,3 0 0 0,0-6 0 0,0 6 0 15,0 1 0-15,-3 1 0 0,4 0 0 0,0-1 0 16,3 2 0-16,-1-1 0 0,-1 0 0 0,-2 3 0 16,1-1 0-16,0 0 0 0,0 1 0 0,1 2 0 15,-1 0 0-15,1 2 0 0,-2 1 0 0,3-3 0 16,-1 4-128-16,0 0 128 0,-2 3 0 0,3-1 0 15,-2 4 0-15,0-1 0 0,0 3 0 0,-2-2 0 0,-8 3-128 16,10-1 128-16,0 1 0 0,-1 1 0 0,0 0 0 0,-9-1-144 16,8 4 144-16,-1 2 0 0,1 2 0 0,0-2 0 15,0 3 0-15,0-2 0 0,0 4 0 0,-1-1 0 16,1 3 0-16,-2 1 0 0,1-1 0 0,0 2 0 16,1 0 0-16,0 3 0 0,2 1 0 0,0 0-128 15,0 0 128-15,0 2 0 0,0 1 0 0,1 0 0 16,-3 2 0-16,1 2 0 0,-1-5 0 0,-2 3 0 15,3 3 0-15,-2-3 0 0,-2 2 0 0,0-1 0 16,0 2 0-16,0-1 0 0,0 1 0 0,0 1 0 16,1 1 0-16,0 1 0 0,-1 0 0 0,0 2 0 15,-1-3 0-15,4 3 0 0,1-2 0 0,-2 3 0 16,-2-2 0-16,1 2 0 0,3 1 0 0,-3 3 0 16,-1 1 0-16,-2 3 0 0,1-3 0 0,-2 0 0 0,0 2 0 15,-1-1 0-15,0 0 0 0,0 0 0 0,1-3 0 0,0 1 0 16,-2-1 0-16,2 1 0 0,-1 0 0 0,1-2 0 15,1 1 0-15,-2 1 0 0,-1-3 0 0,0 1 0 16,0 2 0-16,1-1 0 0,1-2 0 0,-2 1 0 16,0 1 0-16,0-1 0 0,0-1 0 0,0 0 0 15,0 3 0-15,0 0 0 0,0-1 0 0,1 1 0 16,0-1 0-16,1 1 0 0,0-1 0 0,1 1 0 16,-1-2 0-16,2 2 0 0,1-1 0 0,0-1 0 15,2 0 0-15,-1-1 0 0,-1-1 0 0,0 1 0 16,1-1 0-16,1 0 0 0,-1 1 0 0,2-1 0 15,-2 1 0-15,0-1 0 0,0-3 0 0,-1 2 0 16,1 0 0-16,-1 2 0 0,-2 2 0 0,3-3 0 0,-1-1 0 0,0-2 0 16,0 2 0-16,0 1 0 0,0-2 0 15,-1-2 0-15,1 1 0 0,-1 3 0 0,0-1 0 0,0 1 0 16,0-1 0-16,-1 1 0 0,1 0 0 0,1 3 0 16,-2-1 0-16,2 0 0 0,0-4 0 0,0 1 0 15,1 2 0-15,2-1 128 0,2-1-128 0,-2-1 0 16,1-3 0-16,-3 2 0 0,0-3 0 0,5 1 0 15,1-1 0-15,-2 1 0 0,-1-4 0 0,3 2 128 16,-3 0-128-16,1 0 0 0,0-1 0 0,-1-1 0 16,-1 1 0-16,-1-3 0 0,0-1 0 0,-1 2 0 15,0-1 0-15,2-2 0 0,0 1 0 0,-3-1 0 16,1 0 0-16,-1 3 0 0,1 0 0 0,1-3 0 0,-1-1 0 16,-1 2 0-16,2-1 0 0,-1 3 0 15,2-1 0-15,0-2 0 0,1 2 0 0,-1 3 0 0,-2-2 0 0,-1 1 0 16,2-2 0-16,-1 2 0 0,-1-3 0 0,0 1 0 15,2 0 0-15,-1 2 128 0,0-1-128 0,1 1 0 16,-1 0 0-16,0-1 0 0,1 2 0 0,0 1 0 16,0-4 0-16,0 4 0 0,1-3 0 0,1 0 0 15,-4 0 0-15,3 3 0 0,-1 0 0 0,1 2 0 16,-1-2 0-16,0 2 0 0,0 2 0 0,1-4 0 16,-2 3 0-16,1-2 0 0,0 4 0 0,0-2 0 15,-1-2 0-15,0 2 0 0,2-2 0 0,2 0 0 16,-1 0 0-16,1 1 0 0,2-2 0 0,-2 2 0 15,0-3 0-15,2 3 0 0,-1-1 0 0,0 2 0 0,5 0 0 16,-5-4 128-16,2 1-128 0,0 1 128 0,-1-3-128 16,0 2 128-16,-2-1-128 0,3 3 0 0,-3-3 0 0,0 3 0 15,0-4 0-15,-1 2 0 0,4 0 0 0,-2-2 128 16,-1 3-128-16,2-3 0 0,-1 3 0 0,3-3 0 16,0 1 0-16,1 1 0 0,2-3 0 0,1 0 0 15,0 0 0-15,-1-2 144 0,1 1-144 0,1 1 0 16,0 2 128-16,0-3-128 0,0-1 0 0,3 1 0 15,2 1 144-15,2-2-144 0,-5 0 0 0,2-1 144 16,-1 0-144-16,-1-1 0 0,2-1 0 0,-2 1 0 16,-4 0 0-16,2 2 0 0,0-4 128 0,2 1-128 15,0 0 0-15,0 0 0 0,-3 0 0 0,2-1 0 16,0-1 0-16,3-1 0 0,-3 0 144 0,2-1-144 16,0 1 0-16,1-1 128 0,-2-1-128 0,5 1 0 15,2 0 0-15,-1-2 0 0,0 0 0 0,0 2 128 0,0-2-128 16,-1-3 0-16,-2 2 0 0,1-2 128 0,0 2-128 0,2-2 0 15,-1 1 0-15,1 2 0 0,-4-3 0 0,0 2 0 16,4-2 0-16,-1 3 0 0,2-5 0 0,0 3 0 16,0-1 0-16,1 1 0 0,1-5 0 0,-1 7 0 15,-1-4 0-15,0 2 0 0,1-3 0 0,-1 5 0 16,-1-5 0-16,-3 2 0 0,0-4 0 0,1 4 128 16,3-4-128-16,-2 2 0 0,-1-1 0 0,3-1 0 15,-1-1 0-15,3 1 0 0,1 0 0 0,-1-1 0 16,2-3 0-16,0 3 0 0,1 0 0 0,0 0 128 15,0-3-128-15,-1 1 0 0,0 1 0 0,-4-3 0 16,0 1 0-16,-2-1 128 0,2 0-128 0,1 0 0 0,1 0 0 0,-1 0 0 16,-1 0 0-16,0-1 0 0,2 0 0 0,0-1 128 15,-2 1-128-15,1 0 0 0,1-3 0 0,0 0 0 16,0 0 0-16,-5 2 128 0,2-2-128 0,-3-1 128 16,-1 0-128-16,-1 2 0 0,-1 0 128 0,1-2-128 15,0 1 128-15,-2 0-128 0,-1 0 128 0,0-2-128 16,0 2 0-16,0 0 144 0,-1 2-144 0,0-2 0 15,0-1 128-15,-1 1-128 0,-1 0 0 0,0 2 0 16,-1-2 128-16,-1 0-128 0,-2 0 0 0,1 0 0 16,-3 2 128-16,1-1-128 0,-11 3 0 0,9-2 0 15,-9 2 0-15,9-4 160 0,-9 4-160 0,8-4 128 16,-8 4-128-16,8-3 0 0,-8 3 0 0,0 0 0 16,0 0 0-16,0 0 0 0,11-1 128 0,-11 1-128 15,0 0 0-15,0 0 0 0,0 0 0 0,7 0 0 0,-7 0 0 16,0 0 0-16,0 0 0 0,0 0 0 0,8 3-192 15,-8-3-32-15,0 0 0 0,0 0 0 16,6 9-352-16,-6-9-64 0,7 6 0 0,-7-6-10816 16,6 4-2144-16</inkml:trace>
  <inkml:trace contextRef="#ctx0" brushRef="#br0" timeOffset="17329.95">14819 8790 10591 0,'0'0'464'0,"7"-6"112"0,2-6-576 0,-1 7 0 0,-2-1 0 0,2-2 0 16,2 2 1200-16,2-2 128 0,-1 2 16 0,-1 1 16 15,2-2-560-15,-2 2-112 0,1 2-32 0,1-1 0 16,-1-1-352-16,2 0-80 0,-1 1-16 0,1-1 0 16,0 0-208-16,0 2 144 0,-1 1-144 0,2 0 128 15,0 1 0-15,3 0-128 0,2-1 192 0,1 1-64 16,-1 1 96-16,2 0 16 0,1 0 0 0,4 0 0 16,2-4 64-16,0 3 16 0,0 1 0 0,0 0 0 15,0 0-96-15,4 0-16 0,1 0 0 0,1 0 0 16,1 0 0-16,5 0 0 0,2 1 0 0,5-1 0 0,2-1-80 15,4 0 0-15,0 1-128 0,2 0 192 16,-1-1-32-16,1-2-16 0,0 0 0 0,4 1 0 0,5 2 16 0,3 0 0 16,3-3 0-16,-1 2 0 0,-1-3 32 0,2 3 0 15,0-2 0-15,5 0 0 0,5-1-192 0,0-1 0 16,1 3 144-16,-3 0-144 0,0-2 0 0,2 2 0 16,3-2 0-16,0 0 128 0,1 1-128 0,-4 1 0 15,-2-2 0-15,2 3 128 0,1-2-128 0,2 2 0 16,2 0 0-16,-2-2 0 0,-4 2 0 0,-3 1 0 15,-1 1 0-15,4 3 0 0,3-3 0 0,-2-1 0 16,-5-1 128-16,-2 2-128 0,-3 3 192 0,0-1-48 16,-2 2 0-16,1 1 0 0,0-2 16 0,-5 3 0 15,-4 4 0-15,-3-2 0 0,-3-1-160 0,-1-1 0 16,1 2 0-16,-1-3 0 0,0 3 0 0,1-1 0 0,-1 2 0 0,-2-1 0 16,-7 1 144-16,1-3-144 0,-4 2 160 0,-2-2-160 15,-2-1 128-15,-3 2-128 0,-1-3 0 0,0 1 144 16,2 2-144-16,-6-4 192 0,-4 1-192 0,-1 1 192 15,-2-2-16-15,-2 1 0 0,-2 0 0 0,-3 0 0 16,-2-2 48-16,-1 0 16 0,-2 1 0 0,-10-4 0 16,0 0 96-16,9 3 32 0,-9-3 0 0,0 0 0 15,0 0-112-15,7 5 0 0,-7-5-16 0,0 0 0 16,0 0-240-16,0 0 144 0,0 0-144 0,0 0 128 16,0 0-128-16,0 0 0 0,0 0 0 0,0 0 128 15,0 0-128-15,0 0 0 0,0 0 0 0,-5-8 0 16,5 8 0-16,-11-6 0 0,1 1 0 0,-4-2 0 15,0 2-576 1,-3 3-32-16,-1 1-16 0,-5-1-12688 0</inkml:trace>
  <inkml:trace contextRef="#ctx0" brushRef="#br0" timeOffset="18714.2">25508 7214 16703 0,'-8'-17'736'0,"2"10"160"0,-4-3-720 0,1 1-176 16,-4-3 0-16,-1 3 0 0,0 1 416 0,-4 0 48 16,-3-4 16-16,-4 2 0 0,-3 0 48 0,-7-3 16 15,-7 5 0-15,-8-4 0 0,-3-3-176 0,-3 2-48 0,-2 3 0 0,-1-1 0 16,-1 0-32-16,-5 2-16 0,-3 6 0 0,-5-2 0 15,-3-2-112-15,1 5-32 0,1-1 0 16,2 6 0-16,1 3-128 0,-4 2 0 0,-5-3 0 0,1 4 0 16,3 0 0-16,3 4 0 0,3 1 0 0,2 2 0 15,-2-1 0-15,1 5 0 0,0 1 0 0,3 0 0 16,5 1 0-16,5 2 0 0,4 1 0 0,4 2 0 16,1 4 0-16,4 2 0 0,1 2 0 0,2 1 0 15,3-1 0-15,3 2 0 0,0 0 0 0,5 3 0 16,1 2 0-16,7-1-176 0,6 1 48 0,5 2 0 15,6-4-16-15,4 2 0 0,4 3 0 0,6-3 0 16,5 2 144-16,6-2 0 0,3 0 0 0,4 0 0 16,2-1 0-16,5-2 0 0,1 4 0 0,1-2 0 15,1-7 0-15,4-1 192 0,5-1-32 0,7 1-16 0,6-1-144 0,6-3 0 16,5-6 0-16,3-4 0 0,-3-2 0 0,4-2 0 16,1-1 0-16,8-1 0 0,7 2 0 0,1-2 0 15,-2-7 0-15,2 4 0 0,-1-4 0 0,5 1 0 16,5-2 0-16,-5-4 0 0,-7-3 0 0,-2-2 0 15,2 3 0-15,1-2 0 0,1-2 128 0,-10-1 0 16,-5-7 0-16,-4 1 0 0,-3 3 112 0,0-2 16 16,0 1 0-16,-3-3 0 0,-4-3 32 0,-5-3 16 15,-5-3 0-15,-7-2 0 0,-4 0 96 0,-5-3 32 16,-1 0 0-16,-6 1 0 0,-4-2-96 0,-5-5-16 16,-7 1 0-16,-4-1 0 0,-6 0 0 0,-7-3-16 0,-6-3 0 15,-9 1 0-15,-9-3-16 0,-4-1 0 16,-7-3 0-16,-10 5 0 0,-10-1-288 0,-14-1 0 15,-11 2 0-15,-5 1 0 16,-5 1-368-16,-7 4-128 0,-13 3-16 0,-1 5-12224 0</inkml:trace>
  <inkml:trace contextRef="#ctx0" brushRef="#br0" timeOffset="23834.28">20807 18422 9215 0,'0'0'816'0,"0"0"-656"16,0 0-160-16,0 0 0 0,3 13 656 0,-3-13 112 16,3 9 0-16,-3-9 16 0,9 9-464 0,1-5-80 0,1-2-32 0,1-2 0 15,1-1 48-15,1 0 0 16,1-4 0-16,3-3 0 0,4 0-128 0,-1-3-128 0,0 1 176 0,-1-3-176 15,-1-2 192-15,0 1-64 16,0-2 0-16,0 0-128 0,0 1 320 0,2-3-64 16,-2-2 0-16,1 0 0 0,3 1 192 0,-1 0 16 0,0-1 16 0,3-2 0 15,-1 2-64-15,1-4-16 16,2-2 0-16,1 2 0 0,1-2-96 0,2-1-32 0,0-5 0 0,1-2 0 16,1-3 16-16,-1-2 0 0,-2-3 0 0,5 1 0 15,-1-1 0-15,4-4 0 0,2 1 0 0,-1-4 0 16,2 3-112-16,1 1-32 0,2-6 0 0,3 3 0 15,-4 2-144-15,-1-1 0 0,-2 0 144 0,-6 2-144 16,2-1 0-16,-1 3 128 0,1 3-128 0,2-4 0 16,-2 2 0-16,-1 2 128 0,1-5-128 0,-2 5 0 15,7-4 0-15,-2 1 0 0,-3 0 0 0,-2-4 0 0,-2 0 0 16,-3 2 0-16,-2-2 0 0,1 3 0 0,0-3 0 16,-2 2 0-16,-1 0 0 0,3 3 0 0,-1-2 0 0,4 1 0 15,-3 3 0-15,1-4 0 0,0 4 0 0,2-1 0 16,-1-2 0-16,0 1 0 0,1 0 0 0,1 0 0 15,-1 1 0-15,-3-1 0 0,-3-1 0 0,1 1 0 16,0-4 0-16,-2 3 0 0,-1-4 0 0,-1 3 0 16,2 0 0-16,-2 3 0 0,-2 1 0 0,-1 1 0 15,0-2 0-15,0 5 0 0,0 1 0 0,2 1 0 16,-4 2 0-16,2-1 0 0,1-2 0 0,-1 1 0 16,0 0 0-16,-2-1-128 0,0 1 128 0,1 0 0 0,-2 1 0 15,3 1 0-15,-3-2 0 0,-1-2 0 16,-1 2 0-16,0 1 0 0,0 2 0 0,0-1 0 15,-3-1 0-15,2 2 0 0,0-1 0 0,1 1 0 0,1 1 0 0,1-2 0 16,-3-1 0-16,1 1 0 16,0 6 0-16,4-5 0 0,-2 0 0 0,1 4 0 15,-1-5 128-15,4 4-128 0,0 1 0 0,0-1 0 0,-1 3 0 0,3-2-192 16,1 2 192-16,1-1 0 16,1-2 0-16,-1 3 0 0,2-4 0 0,-1 1 0 0,-1-2 0 0,1 0 0 15,-2 1 0-15,-2 1 0 0,-1-3 0 0,3 6 0 16,3-1 0-16,-2 1 0 0,-4-4 0 15,2 3 0-15,1 0 0 0,0 1 0 0,1 4 0 0,0-5 0 16,0 2 0-16,3 3 0 0,2-1 0 0,-1-2 0 16,-4 0 0-16,3 2 0 0,-1-5 0 0,0 6-128 15,-1 0 128-15,1 2 0 0,-2-1 0 0,0 1 0 0,-1 1 0 16,1 2 0-16,0-1 0 0,2 1 0 0,-1 2 0 0,2 1 128 16,1 0-128-16,1 0 176 0,0 2-176 0,-1 3-176 15,1-3 48-15,-1 6 0 0,-1 1 128 0,0-1 0 16,-2 1 0-16,-1 3 0 0,-2 1 0 0,-2 2 0 15,2 1 0-15,-3 1 0 0,-1-2 0 0,1 2 0 16,1 4 0-16,-1 1 0 0,-2-2 0 0,3 2-128 16,0-2 128-16,2 4 0 0,1-1 0 0,1 3-128 15,-1 2 128-15,1 2 0 0,0-1 0 0,2 2 0 16,0 1 0-16,0 0-128 0,-5 4 128 0,2 4 0 16,1-3 0-16,-3 1 0 0,-2 2 0 0,-1-2 0 15,-3 2 0-15,-1-2 0 0,-1 3 0 0,-2-2 0 16,-1 2 0-16,2-1 0 0,-2 3 0 0,0 3 0 15,0 1 0-15,-1 1 0 0,0-2 0 0,2 2 0 16,2 2 0-16,0 0 0 0,-6-1 0 0,2 2 0 16,2 0 0-16,1 3 0 0,-2 3 0 0,2-1 0 15,-1 4 0-15,1-1 128 0,-1 2-128 0,1 3 0 16,-2-2 0-16,-1 0-128 0,0 2 128 0,-1-1 0 16,3 0 0-16,-2 0 0 0,3 0 0 0,-2-1 0 15,2 1 0-15,-2 1 0 0,1 3 0 0,0-2 0 0,-1-3 0 0,0 0 0 16,3 2 0-16,-3 1 0 15,-1 0 0-15,1-1 0 0,1 0 0 0,1 0 0 0,0 2 0 0,-1 1 0 16,-2-5 0-16,1 1 0 0,1-2 0 0,-1 0 0 16,1 3 0-16,-1 0 0 0,0 1 0 0,-1 1 0 15,-2 2 0-15,4 1 0 0,-1-1 0 0,0-1 0 16,0-2 0-16,0 2 0 0,2-1 0 0,0-1 0 16,2-1 0-16,0-1 0 0,-1-3 0 0,1 1 0 0,0 0 0 15,1-3 0-15,1-1 0 0,0-2 128 0,1 2-128 0,-1 0 128 16,-1 0-128-16,3 1 128 0,0-4-128 0,0 3-128 15,5 1 128-15,-1-1-192 0,1-3 192 0,2-2 0 16,0-1 0-16,2-1 0 0,-2-1 0 0,2-1 0 16,-2 0 0-16,2-1 0 0,1 0 0 0,1-1 0 15,-1-2 0-15,5-2 0 0,3 3 0 0,1 1 0 16,1-1 0-16,2-3 0 0,2 0 0 0,0-2 128 16,-1 1-128-16,-3-4 0 0,-2 0 0 0,-2-1 0 15,2 0 0-15,-1 1 128 0,1-4-128 0,2 2 0 16,-3-2 0-16,5 2 128 0,1 0-128 0,0-2 0 15,0-2 0-15,0-1 128 0,-2 1-128 0,-2 1 0 16,-1-1 0-16,-2 0 0 0,-1 0 128 0,0 0-128 16,-1-2 128-16,3-1-128 0,1 3 160 0,0 2-32 15,-1-1-128-15,0 1 192 0,5 0-192 0,0-1 0 16,-1 0-192-16,2-2 192 0,-3-5 0 0,-3 0 0 0,-3 0 0 0,3 4 0 16,-1-2 0-16,1-2 192 15,1 1-48-15,0-3-16 0,1-3-128 0,-1 1 0 0,1 3 144 0,-1 0-144 16,-2-3 128-16,0 2-128 0,0-4 128 15,-4 2-128-15,-3 0 0 0,-3-5 0 0,-3 1 0 16,1 0-6912-16,-2 0-1440 0</inkml:trace>
  <inkml:trace contextRef="#ctx0" brushRef="#br0" timeOffset="25186.09">21281 17622 13823 0,'-28'10'1216'0,"13"-5"-960"16,1-1-256-16,3 1 0 0,3-4 704 0,2-1 112 15,2 0 16-15,0-5 0 0,4 5 80 0,0 0 32 16,8-14 0-16,3-4 0 0,2-6-368 0,3 0-64 15,6-7 0-15,-1-2-16 0,9-1-80 0,0-3-16 16,6-1 0-16,2-2 0 0,3-1-256 0,1-8-144 16,-2-2 160-16,2-1-160 0,-1 0 0 0,6-1 128 15,1-4-128-15,2 1 0 0,2 1 0 0,1-1 0 16,3-5 128-16,0 0-128 0,-3-8 128 0,0 1 0 16,-3-2-128-16,6 3 192 0,-1-7-192 0,5 0 144 15,2 0-144-15,-2 1 128 0,-4 0 0 0,-2 2 0 16,-3-1 0-16,-1-1 0 0,-2-3 64 0,2-3 0 0,-1 1 0 15,5 1 0-15,0-6-192 0,2 5 0 0,0-3 0 0,-4 5 0 16,-5-4 0-16,0 3 0 0,-1 2 0 0,2-4 0 16,2 1 0-16,1 2 0 0,0-3 0 0,1 2 0 15,1 0 0-15,-1-1 0 0,-1 3 128 0,-3 0-128 16,-1 2 0-16,-3 2 0 0,-1 4 0 0,-2 4 128 16,-1 2-128-16,1 4 0 0,0 4 0 0,-1 2 0 15,0 3 0-15,2-1 0 0,-5 0 0 0,-3 0 128 16,-1 1-128-16,-4-1 0 0,0 4 0 0,1 4 0 0,-4 2 0 15,4 0 0-15,0-2 0 0,2 4 0 0,0 1 0 0,1 6 0 16,1-2 0-16,0 5 0 0,3 5 0 0,-3 0 0 16,-1 2 0-16,1 2 0 0,-5-3 0 15,-3 6 0-15,0 3 0 0,-2 5 0 0,0 0 0 0,-3 3 0 16,-1 4 0-16,0 2 0 0,2 5 0 0,-1-2 0 16,2 4 0-16,1 2 0 0,2 4 0 0,3-1 0 15,3 0 0-15,2 3-176 0,-1-1 176 0,3 2 0 16,1 1 0-16,-5 3 0 0,1-1 0 0,1 2 0 15,-1 4 0-15,0 0 0 0,-1 3 0 0,2 1 0 16,2 2 0-16,-1 4 0 0,2-1 0 0,1 6 0 16,3-1 0-16,0 6 0 0,-6-2 0 0,1 2 0 15,-1-4 0-15,-2 5 0 0,0 4 0 0,-1 2 0 16,0 0 0-16,-3 2 0 0,3 4 0 0,0 3 0 16,1 4 0-16,0 0 0 0,3 3 0 0,-1 4 0 15,3 4 0-15,-2 0 0 0,-1 2 0 0,-3 0 0 16,0 1 0-16,-4-2 0 0,-1 3 0 0,1-5 128 15,-2 1-128-15,1-1 0 0,1-2 0 0,-1-1 0 16,1-3 0-16,0 0 0 0,0 0 0 0,1-2 0 0,-3-3 0 0,2 0 128 16,2 0-128-16,1-1 0 0,-5 1 0 0,2 2 0 15,-1 3 0-15,-3 0 0 0,-3-4 0 0,0 1 0 16,-2 0 0-16,2 0 0 0,0 0 0 0,0 1 0 16,2 1 0-16,3-1 0 0,-4-2 0 0,4-1 0 15,1 1 0-15,1-3 0 0,-1 0 0 0,7-3 0 16,0 1 0-16,3-5 0 0,2-2 0 0,2-3 0 0,-3-6 0 0,0-1 0 15,0 2 0-15,2-6 128 0,2-2-128 0,3 0 0 16,4-4 0-16,7-1 0 0,3-2 0 0,4-1 0 16,-1-7 0-16,1-4 0 0,0-3 0 0,3 1 0 15,5-2 0-15,7 1 0 0,2-3 0 0,-2-3 128 16,-5 0-128-16,-2-2 0 0,0 4 0 0,3 0 0 16,1-4 0-16,-1 1 128 0,-2 1-128 0,-5-2 0 15,-5 3 0-15,-4-4 128 0,-2 5-128 0,-1-4-208 16,0 3 48-16,-1-2-11504 0</inkml:trace>
  <inkml:trace contextRef="#ctx0" brushRef="#br0" timeOffset="26704.29">5918 16720 6447 0,'0'0'576'0,"0"0"-576"15,0 0 0-15,0 0 0 0,0 0 1920 0,0 0 288 16,0 0 48-16,0 0 16 0,0 0-1120 0,0 0-208 15,0 0-48-15,0-12-16 0,-1 4-464 0,1-5-96 16,0-2 0-16,0-4-16 0,-2-3-160 0,-2-4-16 16,2-4-128-16,-1-1 192 0,-1-6 64 0,0-4 0 0,-1-3 0 0,4-5 0 15,-3-3 16-15,3-5 16 16,1-3 0-16,1-5 0 0,0 2-96 0,3-6-32 16,0-2 0-16,1-3 0 0,-1-1-160 0,-1-2 128 15,1-1-128-15,-1-2 128 0,-2-1-128 0,-1-6 0 0,-1 1 0 0,0 0 0 16,-2 0 0-16,0 0 0 0,-2-2 0 0,0 2 0 15,-1 3 0-15,-2 3 0 0,1 4 0 0,-1 0 0 16,0 4 128-16,2 1-128 0,-2 1 0 0,2-3 128 16,2-2 16-16,-1 1 0 0,3-1 0 0,2 0 0 15,2-6-144-15,3 0 0 0,-1-2 0 0,1 0 0 16,2 0 0-16,0-1 0 0,2 4 0 0,1 2 0 16,-1 3 0-16,0 3 0 0,0 4 0 0,0 2 0 0,-2 1 0 0,2 0 0 15,0 4 0-15,0-1 0 0,0 3 0 0,1 2 0 16,-1 0 0-16,3 0 0 0,-1 2 0 0,2 2 0 15,-1-1 0-15,4 0 0 0,1-1 0 0,4 2 0 16,3 0 0-16,1 3 0 0,3-6 0 0,2 2 0 16,3 5 0-16,0-1 0 0,0-1 0 0,0 7 0 15,1-2 0-15,-1 8-176 0,-2 0 176 0,-1 5 0 16,1 1 0-16,-1 7 0 0,-1-2-176 0,1 6 176 16,-2 4-208-16,0 1 80 0,0 6-32 0,-1 0 0 15,-2 4 0-15,0 3 0 0,0 4 0 0,-2 6 0 16,-1 4 0-16,-3 1 0 0,-2 3-32 0,-2 5 0 15,1 7 0-15,-2 2 0 0,-2 4 64 0,-1 5 0 16,-1 7 0-16,1 1 0 0,-1 5-64 0,1 4 0 0,2 6 0 0,-3 0 0 16,-1 4 192-16,0 3-208 15,1-2 80-15,0 6 128 0,-1 6 0 0,0 2 0 16,-1 6 0-16,-2 6 0 0,0 3 0 0,2 6-192 16,-2 4 64-16,1 3 128 0,0 1 0 0,1 6 0 0,3-1 0 0,2 2 0 15,2-1 0-15,3 0 0 0,2 3 0 0,5 5 0 16,0 2 0-16,6 0 0 15,0 0 0-15,1-1 0 0,0-1 0 0,1-6 0 0,-1-4 0 0,2 0 0 16,0-6-144-16,4-5 144 0,2-3 0 0,3-3 0 16,4 1 0-16,4-4 0 0,1 1 0 0,3-4 0 15,-2-6 0-15,2 0 0 0,-1-4 0 0,5 2 0 16,4-3 0-16,4 4 0 0,2-6 0 0,4 4 144 0,-1-4 64 16,2 2 16-16,-1 3 0 0,3 1 0 0,3-4-224 0,3 4 176 15,6-3-176-15,1 1 160 0,-3-2-160 0,7-3 128 16,5-2-128-16,2-6 128 15,2-3-480-15,1-6-96 0</inkml:trace>
  <inkml:trace contextRef="#ctx0" brushRef="#br0" timeOffset="28903.93">13168 18727 11343 0,'0'0'496'0,"0"0"112"0,0 0-480 0,-7 12-128 16,3-5 0-16,4-7 0 0,0 0 704 0,0 0 128 16,0 0 32-16,0 0 0 0,0 0-160 0,0 0-48 15,8-5 0-15,0-5 0 0,1 1-80 0,2-6 0 16,2-5-16-16,1-6 0 0,2 1-240 0,2-6-32 15,-1 3-16-15,0-2 0 0,1-1-80 0,0 2-32 0,-2-4 0 0,1-1 0 16,0-1 64-16,-1 0 16 0,-2-2 0 0,3 0 0 16,0 0 128-16,4-1 16 15,-2-4 16-15,1 1 0 0,-1 2-16 0,0-4-16 0,0-2 0 16,2 1 0-16,0 1-176 0,0-1-48 0,-4-3 0 0,1-2 0 16,-1-1-16-16,-1 2-128 0,-3-2 192 0,3-2-64 15,2 1-128-15,0-1 192 0,0-2-192 0,0-1 192 16,-1-1-192-16,0 1 0 0,-1 1 144 0,0-1-144 15,-2-2 0-15,2 0 128 0,-2 1-128 0,1 0 0 16,1 1 0-16,-2 2 144 0,0-1-144 0,0 1 0 16,1-2 128-16,0 1-128 0,0-2 0 0,2 2 0 15,1 1 0-15,0 0 0 0,-1 2 0 0,1-3 0 0,0 0 0 16,0 2 0-16,0 0 0 0,-2 1 0 0,-1 0 0 0,-1 0 0 16,2 0 0-16,-1 0 0 0,-1 3 0 0,2 1 0 15,2-3 0-15,-1 1 0 0,-2-3 0 0,-1 1 0 16,0 1 0-16,0-3 0 0,1-2 0 0,2-1 0 15,-2 2 0-15,3 0 0 0,-1 1 0 0,1 3 0 16,0-2 0-16,0 0 0 0,1 0 0 0,-1 0 0 16,-2 2 0-16,2 3 0 0,-3 0 0 0,-1 2 0 15,-2-1 0-15,-2-4 0 0,-1-2 0 0,0 3 0 16,-2 2 128-16,2-3-128 0,-1-2 0 0,-1 4 0 16,1 3 128-16,0-2-128 0,-2 3 0 0,3-5 0 15,-1 1 0-15,-1 2 0 0,0 0 0 0,-1 3 0 16,0-4 0-16,2 3 0 0,1-3 0 0,-2 3 0 15,2 0 0-15,-1 1 0 0,1-4 0 0,-3 3 0 16,2-3 0-16,1 5-144 0,1 1 144 0,-1 0 0 16,-2 1 0-16,1 1 0 0,1 0 0 0,-3 2 0 0,-1 0 0 15,2 0 0-15,-3 0 0 0,3 2 0 16,-2 0 0-16,0 1 0 0,5-3 128 0,-2 4-128 0,2 1 160 0,0-1-160 16,2-1 0-16,1 3 0 0,-1 3-176 0,2 1 176 15,0 0 0-15,2 0 0 0,-1 6 0 0,1 0 0 16,2 2-160-16,1 1 160 15,2 2 0-15,1-2-144 0,1-1 144 0,1 1 0 16,1 2 0-16,0-1 0 0,-3 1 0 0,-1-2 0 0,1 1 0 0,1 3 0 16,-2 5 0-16,0-1 0 0,-2 5 0 0,0-3 0 15,0 3 0-15,0 3 0 0,-1 1 0 0,1-1 0 16,0 2 0-16,0 0 0 0,-1 3 0 0,3 3 0 16,1 3 0-16,0-3-160 0,-1 3 160 0,2 0-208 0,1 4 208 0,0 2 0 15,0-1 0-15,1-1-144 0,-1 0 144 0,0 3 0 16,-2 2 0-16,0 1 0 0,0-1-128 0,0 1 0 15,-1 1 0-15,2 3 0 0,-1 3 128 0,1-4 0 16,0 1 0-16,1 4 0 0,-1-2 0 0,2 3 0 16,-1-1 0-16,0 5 0 0,2 1 0 0,-2 2 0 15,-1 2 0-15,-2 0 0 0,-2 1 0 0,2 0 0 16,-5 2 0-16,0 1 0 0,-1-1 0 0,-1 5 0 16,-2-2 0-16,2 5 0 0,-1-2 0 0,0 0 0 15,0-4 0-15,-1 3 0 0,0-1 0 0,-2 1 0 0,1 0 0 0,0 1 0 16,-3-3 0-16,1 4 0 15,-1-3 0-15,-2 3 0 0,-1 0 0 0,0-1 0 16,-3 2 0-16,-1 1 0 0,0-2 0 0,-1 1 0 16,0 3 0-16,2-1 0 0,-2-3 0 0,1 2 0 0,1 3 0 0,-2-2 0 15,-1-3 0-15,0 2 0 16,0 5 0-16,1-2 0 0,1-1 0 0,0 0 128 16,-1 1-128-16,-1-3 0 0,-2 6 128 0,2-3-128 0,-2 0 128 0,1 0-128 15,-1 0 0-15,2-1 0 0,4 4 0 0,0-6-128 16,-1-3 128-16,0 3 0 0,1-1 0 0,1-2-128 15,-1 1 128-15,3-3 0 0,-1 2 0 0,0-2 0 16,1 3 0-16,-1 0 0 0,1-3 0 0,2 1 0 16,1-1 0-16,0 3 0 0,-3-3 0 0,3 1 0 15,0-5 0-15,0 2 0 0,2 0 0 0,2-1-128 0,-1-2 128 0,3 3 0 16,-1-1 0-16,1-2 0 0,0-1 0 0,3 1 0 16,1-1 0-16,3 1 0 0,-1-2 0 0,4 0 0 15,0 0 0-15,-1-3 0 0,0-4 0 0,2 2 0 16,-3 0 0-16,3 1 0 0,3-1 0 0,1-3 0 15,-5 0 0-15,4-2 0 0,3 2 0 0,1 2 0 16,0-6 0-16,3 4 0 0,2-1 0 0,1 2 0 16,2 0 0-16,-2-4 0 0,-3-1 0 0,2 2 0 15,0-2 0-15,0 3 0 0,-1-3 0 0,1 3 0 16,3 3 0-16,1-4 0 0,3-1 0 0,2-2 0 16,1 3 0-16,-1 0 0 0,-1-6 0 0,-1 2 128 0,1 0-128 0,0-1 0 15,-3-2 0-15,3 2 0 0,2 1 0 16,3-2 128-16,1 0-128 0,0 0 0 15,2-3 0-15,-2 1 128 0,-4 1-128 0,0 1 0 0,1-3 0 0,2 3 0 16,1-1 0-16,-3 1 0 16,2 2 0-16,0 1 0 0,0-1 0 0,-2 0 0 15,-2 3 0-15,0-4 0 0,-2-2 0 0,1-2 0 0,1 0 0 0,0 0 0 16,-1 2 0-16,3 0 0 16,-1 1 0-16,2-2 0 0,-2-3 0 0,-1 1 0 0,-3-2 0 0,0 0 0 15,1 1 0-15,-1-1 0 0,0 1 0 0,1 0 0 16,-1-1 0-16,2 0 128 0,-1-1-128 0,-2-1 0 15,-2-3 0-15,-1 1 0 0,-3-2 0 0,-1 1 0 16,-3-1 0-16,1 1 128 0,-3 1-128 0,0-5 0 16,1 0 0-16,-3 2 0 0,2-4 0 0,-2 1 128 15,-1 1-128-15,0-2 0 0,1-3 0 0,-3 1 128 16,0-2-128-16,1 1-160 0,-1-1 160 0,-2 0-208 16,-4 0-432-16,0 0-64 0,-1-1-32 0</inkml:trace>
  <inkml:trace contextRef="#ctx0" brushRef="#br0" timeOffset="29737.88">13067 17944 11455 0,'29'-45'512'0,"-11"9"96"0,0-7-480 0,1-9-128 16,3-7 0-16,2-1 0 0,4-6 496 0,2 0 80 15,1-1 0-15,3-2 16 0,0-3-144 0,5-4-16 16,4-3-16-16,-1-1 0 0,3-3-64 0,4-1-16 16,-2-2 0-16,-3-3 0 0,0-3-112 0,-3 3-32 15,-1-1 0-15,-1 1 0 0,2-2-192 0,0-1 0 16,2-1 128-16,3-1-128 0,1-1 0 0,-2-1 144 16,-4-5-144-16,1 3 128 0,-4-2-128 0,-1 3 0 15,0-1 0-15,1 3 0 0,0 1 0 0,0-3 0 0,0 2 0 0,4-2 0 16,2-3 0-16,-1 2 0 0,-1 0 0 15,-2 1 0-15,-3 1 0 0,1 2 0 0,-2-2 0 0,-3 2 0 16,0 3 0-16,1 4 0 0,1 6 0 0,-1 0 0 16,0 2 0-16,2 3 0 0,0-1-144 0,-1 7 144 15,0 4 0-15,-1 2 0 0,0 5 0 0,-2 2 0 16,-3 0 0-16,-2 6 0 0,0 0 0 0,-1 3 0 16,1 1 0-16,0 3 0 0,-3 5 0 0,0 2 144 15,0 2-144-15,0 3 0 0,2 8 0 0,-1-1-176 16,-1 3 176-16,2 3 0 0,-2 2 0 0,1 6-128 0,2 4 0 0,-2 6 0 15,2 3 0-15,-2 7 0 0,1 2-160 0,-3 6-32 16,-2 6 0-16,1 5 0 16,1 7-224-16,0 1-48 0,2 11-16 0,2 4 0 15,2 6-304-15,4 3-64 0,1 2-16 0</inkml:trace>
  <inkml:trace contextRef="#ctx0" brushRef="#br0" timeOffset="29988.91">17866 17259 9215 0,'77'36'816'0,"-18"-15"-656"16,8 5-160-16,14-1 0 0,12 3 272 0,4-2 32 0,-4 0 0 0,7 1 0 15,7-4-304-15,2 1 128 0,-1-4-128 0,5 1 0 16,3-2 128-16,5-3-128 0,5 0 0 16,2-1 0-16,-2 3 0 0,3-3 0 0,6 0-240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7:43:49.63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13432 4284 25791 0,'0'0'1152'0,"0"0"224"0,0 0-1104 0,0 0-272 0,14 0 0 0,2 1 0 16,4-1 224-16,4 0-16 0,4-1 0 0,5-1 0 16,4-1 368-16,-1-2 80 0,1-4 16 0,3 3 0 0,2-3-96 0,1 2-32 15,0-1 0-15,5 0 0 0,1-1-160 0,3 1-16 16,4 2-16-16,1-2 0 0,0 3-176 0,-2-1-48 15,-2-2 0-15,2 5 0 0,0 0-128 0,2 0 128 16,1 0-128-16,3 0 128 0,1-1-128 0,-2 2 0 16,-4 1 0-16,0-2 0 0,1 0 0 0,2 0 0 15,2 0 0-15,4-1 0 0,3 2 0 0,-2 0 0 16,2 0 0-16,-3-2 0 0,1 2 0 0,0 0 0 16,2 1 0-16,4 0 0 0,1 1 0 0,0 0 0 15,-2-2 0-15,-2 2 0 0,-1 3 0 0,3 0 0 16,4-1 0-16,0 3 0 0,-2-2 0 0,-2 1 128 15,-2-2-128-15,1 2 0 0,1 1 192 0,1-1-64 16,8-3 0-16,-3 3 0 0,-1-2 16 0,0 3 0 0,3-1 0 16,4-1 0-16,3 1-144 0,-1-1 192 0,-1 1-192 0,0-1 192 15,-1-1-192-15,3 2 128 0,4 0-128 0,-1 0 128 16,-1-2-128-16,-2 1 0 0,1-2 144 0,2 2-144 16,2 2 0-16,1 1 144 0,1-2-144 15,-2-3 0-15,1 2 128 0,2 1-128 0,4 2 0 0,-3-4 0 16,2-2 0-16,-6 0 0 0,2 2 0 0,3-1 0 15,6 2 0-15,-4-2 0 0,-4-2 0 0,-1 1 0 16,1 2 128-16,-1-1-128 0,1-1 0 0,-4 0 0 16,-2 0 192-16,-4 5-192 0,1 1 192 0,0-3-192 15,0 0 272-15,-1-1-48 0,-5 2-16 0,-2-1 0 16,0-1 16-16,1 2 0 0,3-1 0 0,-3-2 0 16,-8-1-80-16,-1 1-16 0,-2-2 0 0,-3 0 0 15,-3 1-128-15,-1 0 128 0,-3-2-128 0,-3 1 128 16,-1 0-128-16,-9 0 0 0,-6-1 0 0,-4 2 128 0,-3 0-128 0,-6 2 0 15,-3-2 0-15,-4 1 0 16,-4 1-496-16,-4 2-128 0,-10-4-16 0,0 0-10192 16,0 0-2032-16</inkml:trace>
  <inkml:trace contextRef="#ctx0" brushRef="#br0" timeOffset="18578.65">23278 5902 18831 0,'0'0'832'0,"-9"5"176"15,-1 3-816-15,0 0-192 0,10-8 0 0,-6 3 0 16,6-3 1024-16,0 0 176 0,0 0 16 0,0 0 16 0,-9-1-96 0,9 1-32 16,-4-10 0-16,4 0 0 0,1-5-272 0,3-3-48 15,4 0-16-15,2-1 0 0,2 0-352 0,0 0-80 16,-1 0-16-16,1 2 0 0,2 2-144 0,0 3-48 16,-2 5 0-16,1-1 0 0,-3 3-128 0,0 3 0 15,-10 2 0-15,12 0 0 0,-12 0 288 0,0 0-32 16,9 11 0-16,-9-11 0 0,1 13-64 0,-1 1 0 15,-4 0-16-15,-3 1 0 0,-1 1 16 0,-1 1 16 16,0-2 0-16,-4 0 0 0,1-3-80 0,2 1 0 16,-2-6-128-16,3 0 192 0,9-7-64 0,0 0-128 15,0 0 176-15,0 0-176 0,-7 0 128 0,7 0-128 16,-5-8 0-16,2-2 0 0,3-2 0 0,1-3 0 0,2-3 0 16,2 2 0-1,1-2-480-15,4 2 0 0,1 2 0 0,0 2 0 16,-1-1-1776-16,0 7-368 0</inkml:trace>
  <inkml:trace contextRef="#ctx0" brushRef="#br0" timeOffset="18999.18">24130 5835 20271 0,'-12'7'1792'0,"5"-1"-1424"0,-1-3-368 0,8-3 0 16,-8 9 1040-16,2 1 144 0,6-10 32 0,0 0 0 0,0 0-256 0,0 0-64 16,0 0 0-16,0 0 0 0,0 0-320 0,0 0-80 15,9-11-16-15,0-3 0 0,-1-4 128 0,2-1 32 16,0-1 0-16,1 1 0 0,2 2-336 0,0 2-64 15,-2 4-16-15,1-1 0 0,-2 4-224 0,1 2 0 16,-11 6 0-16,8-4 0 0,-8 4 224 0,0 0 0 16,0 0 0-16,7 8 0 0,-7-8 32 0,4 11 0 15,-2 2 0-15,-2 4 0 0,-3-1-80 0,0-1-16 16,2-2 0-16,-1 2 0 0,-1 1-160 0,2-2 0 16,1-7 144-16,0-7-144 0,0 0 0 0,0 0 0 15,0 0 0-15,13 1 128 0,-1-3-128 0,2-2 128 0,1-9-128 0,3-1 128 16,1-1-128-16,-1-3 0 0,-4 1 0 0,-1 1 0 15,-2 2-224-15,-1 4-112 0,-3 3-32 0,-7 7 0 32,0 0-1616-32,0 0-320 0,0 0-64 0</inkml:trace>
  <inkml:trace contextRef="#ctx0" brushRef="#br0" timeOffset="19486.89">25251 5984 17503 0,'-5'-5'1552'0,"5"5"-1232"16,0-9-320-16,2 0 0 0,3-3 2688 0,3 1 464 16,2-6 112-16,-2-2 0 0,2 0-2384 0,3-1-496 15,-1-2-80-15,1 1-32 0,-1-1-144 0,0 2-128 16,2 1 144-16,0 5-144 0,-2 1 0 0,-3 7 0 16,-6-2 0-16,-3 8 0 0,0 0 0 0,0 0 0 15,0 0 0-15,0 0 0 0,4 11 0 0,-5 3 0 0,-4 0 0 16,-4-2 0-16,-2 0 0 0,0 2 0 0,1-2 0 15,-1-1 0-15,-1-3 272 0,2 1 112 0,1-3 32 0,9-6 0 16,0 0 224-16,0 0 32 0,0 0 16 0,0 0 0 16,0 0-320-16,3-6-64 0,2-6-16 0,4 1 0 15,1-2-288-15,3 2 128 0,3-1-128 0,-2 0 0 16,-1 0 128-16,-2 5-128 0,5-4 0 0,-4 6 0 16,-2 3 0-16,-10 2 0 0,0 0 0 0,11 1 0 15,-11-1 0-15,0 0 0 0,0 0 0 0,5 13 0 16,-1 0 0-16,-6 1 0 0,0-1 0 0,-2-4 0 31,4-9-496-31,-5 9 0 0,5-9 0 0,0 0-9712 0,0 0-1952 0</inkml:trace>
  <inkml:trace contextRef="#ctx0" brushRef="#br0" timeOffset="20378.46">26614 6104 13823 0,'0'0'1216'0,"0"0"-960"16,0 0-256-16,0 0 0 0,0 0 2176 0,0 0 400 15,0 0 80-15,2-9 16 0,-2 9-2000 0,4-8-400 16,-2-3-80-16,1 2 0 0,-2-3 528 0,1 2 112 16,1-4 32-16,1-2 0 0,0 2-304 0,1-2-64 15,1-3-16-15,3-4 0 0,0-5 48 0,4-1 16 0,1-7 0 16,0-1 0-16,0-2-96 0,1-4 0 15,2-6-16-15,0 2 0 0,2-2-240 0,-3 0-64 0,0 7 0 0,0 1 0 16,-4 0-128-16,0 5 0 0,-1 8 144 0,1 4-144 16,-2 8 128-16,-3 4-128 0,1 3 160 0,-2 4-160 15,-6 5 0-15,0 0 0 0,0 0 0 0,0 0 0 16,7 17 0-16,-3 4 0 0,-4 6 0 0,1 1 0 16,-4 4-192-16,1 2 64 0,-2 4 128 0,1 5-208 15,2 4-160-15,-1-2-16 0,4-6-16 0,-1-3 0 31,3-4-16-31,4-6 0 0,-1-4 0 0,4-4 0 0,3-5 416 0,0-2 0 0,0-6 144 0,2-1-144 16,2-5 544-16,1-2 0 0,1-2 0 0,2-6 0 16,1-3 160-16,1-4 16 0,1 0 16 0,-1-4 0 15,-2-1-256-15,-2-3-48 0,2-1-16 0,-4-1 0 16,-3-2-208-16,-1 0-32 0,-4-1-16 0,2-1 0 0,-3 1-32 16,-2 1-128-16,-2 2 192 0,0 4-64 0,-1 5-128 0,0 2 160 15,0 3-160-15,-2 1 160 0,-2 3-160 0,2-1 192 16,-1 3-192-16,-1 8 192 0,0 0-192 0,0 0 0 15,0 0 0-15,0 0 0 16,0 0-560-16,0 0-32 0,0 0-16 0,0 0 0 16,0 0-2432-16,0 0-480 0</inkml:trace>
  <inkml:trace contextRef="#ctx0" brushRef="#br0" timeOffset="20947.04">27714 5930 20271 0,'-9'12'1792'0,"3"2"-1424"0,0-3-368 0,1 1 0 16,-2-1 0-16,2-5 128 0,5-6-128 0,0 0 0 15,-2 9 912-15,2-9 112 0,0 0 32 0,0 0 0 16,0 0 16-16,0 0 0 0,0 0 0 0,5-10 0 0,1-4-144 0,2-2-32 16,-1-2 0-16,5-4 0 0,-1-6-336 0,1 3-80 15,-1-6-16-15,2-1 0 0,2-3 0 0,0-3 0 16,3-3 0-16,2-2 0 0,0-7-16 0,1-2-16 15,-1 1 0-15,1 0 0 0,-1 1-176 0,0 4-16 16,0 0-16-16,0 4 0 0,2 7-96 0,-2 3 0 16,-2 3-128-16,1 1 192 0,0 2-192 0,0 5 144 15,0 4-144-15,1 4 128 0,-1-1-128 0,0 4 0 16,-1 3 0-16,-1 3 0 0,-2 2 0 0,-2 4 0 16,-4 2 0-16,1 1 0 0,-4 5 0 0,0 4 0 15,0 4 0-15,-3 6 0 0,-1 1 0 0,-2 6 0 16,0 2-176-16,-2 1 176 0,2 4 0 0,0 2-128 15,2 0 128-15,-4 5 0 0,-1-2 0 0,0 3 0 0,2-4 0 16,-1 2 0-16,0-3 0 0,-1-2-128 0,3-2 128 0,0-3 0 16,0-1-160-16,4 0 160 0,1 1-192 0,0-5 192 15,2-1-272-15,-1-2 48 0,2 2 16 0,-2-3 0 32,0-4-400-32,1-2-80 0,-2-5-16 0,0 0 0 15,0-2-1280-15,1-6-272 0,-6-6-48 0,0 0-10256 0</inkml:trace>
  <inkml:trace contextRef="#ctx0" brushRef="#br0" timeOffset="21180.5">27679 5629 35935 0,'0'0'1600'0,"0"0"320"0,0 0-1536 0,12 0-384 0,6 0 0 0,6 4 0 0,4-2 1040 0,5 0 144 16,4-2 32-16,0 0 0 0,0-2-816 0,2 1-144 16,1-4-48-16,2-3 0 0,2-1-208 0,-1 1 0 15,-3-5 0-15,2 4 0 16,0-1-1216-16,0 2-272 0,-2-2-64 0,-7 2-15136 0</inkml:trace>
  <inkml:trace contextRef="#ctx0" brushRef="#br0" timeOffset="21994.05">29325 5588 30399 0,'0'0'2704'0,"14"-2"-2160"16,2-2-544-16,5-1 0 0,2 2 0 0,1 1 0 15,1-2 0-15,-1 1 0 0,0-3-224 0,1 1-48 16,-1 1-16-16,1-1-8512 16,1-3-1696-16</inkml:trace>
  <inkml:trace contextRef="#ctx0" brushRef="#br0" timeOffset="22158.8">30396 5558 32255 0,'0'0'2864'0,"16"0"-2288"0,3 0-576 0,4 0 0 31,5 0-464-31,0 0-208 0,-1-3-32 0,1-1-16 16,0 1-304-16,3-4-48 0,-1 0-16 0,1 0-11008 0</inkml:trace>
  <inkml:trace contextRef="#ctx0" brushRef="#br0" timeOffset="22278.78">31252 5490 19343 0,'0'0'848'0,"10"3"192"0,0-1-832 0,2 2-208 16,-2 1 0-16,4 0 0 0,0-2 2176 0,1 0 400 16,2-1 80-16,3 1 16 0,3-1-1824 0,2-1-352 15,2-1-80-15,1-2-9248 16,2-1-1840-16</inkml:trace>
  <inkml:trace contextRef="#ctx0" brushRef="#br0" timeOffset="23149.63">23401 7225 11055 0,'-16'0'976'0,"-1"-3"-784"16,5 0-192-16,0 1 0 0,3 0 3632 0,9 2 672 15,0 0 144-15,0 0 32 0,-9-2-3072 0,9 2-624 16,0 0-112-16,0 0-32 0,-2-9-16 0,3 0-16 16,3-1 0-16,2 1 0 0,2-3-256 0,2 4-48 15,0-4-16-15,3 3 0 0,0-4-288 0,2 2 128 16,-2 2-128-16,-1 0 0 0,1 2 0 0,-1-2 0 15,-4 5 0-15,0 0 0 0,-8 4 0 0,0 0-272 16,5-6 16-16,-5 6 16 16,0 0-288-16,0 0-64 0,0 0-16 0,-6 9 0 15,-2 2-416-15,2-2-64 0,-2 1-32 0,2-4-11024 0</inkml:trace>
  <inkml:trace contextRef="#ctx0" brushRef="#br0" timeOffset="23412.61">23989 7105 26207 0,'0'0'1152'0,"0"0"256"0,0 0-1136 0,0 0-272 0,-3 11 0 0,3-11 0 15,0 0 272-15,8 6 0 0,-1 0 0 0,5-3 0 16,-1-4 128-16,3 0 32 0,1-3 0 0,3-1 0 0,3-4-64 15,-1 3-16-15,2-4 0 0,-2 2 0 16,0 2-208-16,1-3-144 0,-5 0 192 0,-1-3-192 16,-1 2 0-16,-1 2-224 0,-3-3 16 0,0 5 0 15,-2 3-144-15,-8 3-32 0,0 0 0 0,8-4 0 16,-8 4-1952-16,0 0-400 0</inkml:trace>
  <inkml:trace contextRef="#ctx0" brushRef="#br0" timeOffset="23697.84">25056 7069 29247 0,'0'0'1296'0,"0"0"272"0,0 0-1248 0,0 0-320 0,0 0 0 0,12 8 0 16,-2 2 304-16,1-5 0 0,0-4 0 0,1-1 0 15,1-1 96-15,1-3 32 0,1 0 0 0,2-2 0 16,-1 1-240-16,2 1-32 0,0-1-16 0,1-1 0 16,0-1-272-16,-1-3-64 0,0 2-16 0,-1-2 0 31,1 1-1728-31,0 1-352 0,-1 2-64 0</inkml:trace>
  <inkml:trace contextRef="#ctx0" brushRef="#br0" timeOffset="25007.25">26855 7396 19343 0,'0'0'1728'0,"0"0"-1392"0,0 0-336 0,0 0 0 15,0 0 624-15,0 0 48 0,0 0 16 0,0 0 0 16,0 0-304-16,0 0-48 0,0 0-16 0,0 0 0 16,0 0 192-16,0 0 16 0,0 0 16 0,15 0 0 15,2-3-320-15,3 1-64 0,2-2-16 0,4 1 0 16,6 1-144-16,5 2 192 0,3 0-192 0,4-2 192 16,6 1 128-16,3 0 16 0,3-2 16 0,-1 1 0 15,-3 1 256-15,1 1 48 0,3 0 16 0,2 0 0 16,2-2-192-16,2 2-32 0,2 2-16 0,-4-1 0 15,-6 0-192-15,-3-1-48 0,-6 0 0 0,-3 4 0 16,-4 2-192-16,-3 1 128 0,0-1-128 0,-6 0 0 16,-4-3 128-16,0-1-128 0,-4 4 0 0,-2 0 144 0,-3-2-144 0,-3-2 192 15,0-2-192-15,-3 3 192 0,-10-3-192 0,0 0 160 16,0 0-160-16,0 0 160 0,0 0 48 0,0 0 16 16,-6-4 0-16,-4 0 0 0,-2-1-32 0,-2 1-16 15,-3 0 0-15,-5 2 0 0,-2-6-176 0,-2 2 0 16,-4 0 0-16,-2-1 128 0,-2 2-128 0,-2 1 0 15,1-2 0-15,-5 1 0 0,-3 0 0 0,-5 0 0 16,-6 0 128-16,2 1-128 0,0 1 0 0,1 2 0 16,2-2 144-16,3 2-144 0,3 1 128 0,2 1-128 15,3 1 128-15,2-1-128 0,2 0 0 0,3-1 144 16,4-1-144-16,2 2 0 0,4 1 0 0,4 0 0 16,5 1 0-16,12-3 0 0,0 0 0 0,0 0 0 15,0 0 0-15,0 0 0 0,16-2 0 0,6 2 0 0,2-1 0 0,5 1 0 16,3-2 0-16,2 0 0 0,3 0 0 0,1 0 0 15,4 1 0-15,3 0 208 0,2 2-64 0,1-1-16 16,0 0 96-16,1 0 16 0,-2 0 0 0,-3 0 0 16,-3-1-240-16,-7-2 176 0,-3 2-176 0,-6-1 160 15,-3 2-160-15,-5-2 0 0,-5 0 0 0,-12 2 128 16,0 0-128-16,0 0 192 0,0 0-192 0,0 0 192 16,0 0-32-16,-15 4 0 0,-5 3 0 0,-6-2 0 15,-7-1-16-15,-9 1 0 0,-9 3 0 0,-5-4 0 16,-4-1 32-16,-1 3 0 0,-2-1 0 0,-1 1 0 15,-1 4-16-15,1-2 0 0,-4 2 0 0,7-2 0 16,5-2-160-16,5-1 192 0,9-2-192 0,6 2 192 16,2 1-192-16,9-1 0 0,6-1 0 0,6-2 0 15,6-2 0-15,7 0 0 0,0 0 0 0,0 0 0 0,6-5 0 0,9 0 0 16,7-5 0-16,6 4-176 0,5-1 176 0,6 2-128 16,6 1 128-16,6-4-128 0,3 0 128 0,1 2 0 15,-2-3 0-15,2 2 0 0,1 4 0 0,-1-3 0 16,-1 1 128-16,1 3-128 0,0-1 128 0,-5 2-128 15,-5 0 128-15,-6-2-128 0,-6 2 0 0,-5 0 0 16,-5-1 0-16,-4 2 0 16,-3-1-1184-16,-5 1-304 0,-11 0-64 0</inkml:trace>
  <inkml:trace contextRef="#ctx0" brushRef="#br0" timeOffset="25598.79">29277 7006 19343 0,'0'0'1728'0,"0"0"-1392"0,0 0-336 0,0 0 0 16,0 0 1312-16,0 0 192 0,0 0 32 0,0 0 16 15,0 0-832-15,10-4-160 0,-1 1-48 0,0 2 0 16,1-2-256-16,0-3-48 0,0-3-16 0,3 4-8240 15,2-1-1648-15</inkml:trace>
  <inkml:trace contextRef="#ctx0" brushRef="#br0" timeOffset="25771.28">29631 6989 30287 0,'0'0'1344'0,"0"0"272"0,-5 8-1296 0,5-8-320 16,0 0 0-16,0 0 0 0,0 0-144 0,0 0-112 16,0 0 0-16,0 0-16 15,12 0-2160-15,-2-4-448 0</inkml:trace>
  <inkml:trace contextRef="#ctx0" brushRef="#br0" timeOffset="25927.28">30098 6915 25791 0,'0'0'2304'0,"0"0"-1856"0,10 7-448 0,3-4 0 15,1-1 144-15,0-1-144 0,1 0 128 0,-1-1-128 32,0-1-1728-32,0-2-416 0,4-4-96 0,-3 2 0 0</inkml:trace>
  <inkml:trace contextRef="#ctx0" brushRef="#br0" timeOffset="26077.32">30657 6878 15663 0,'0'0'688'0,"14"-1"144"16,0 1-656-16,2 0-176 0,2 0 0 0,1 0 0 0,0 3 1568 0,2-2 288 16,-1 0 48-16,0-2 16 15,2-3-1920-15,2-1-336 0,3 1-96 0,0-2-5984 16,-2 2-1200-16</inkml:trace>
  <inkml:trace contextRef="#ctx0" brushRef="#br0" timeOffset="26189.89">31270 6872 12895 0,'0'0'576'0,"0"0"112"0,11 0-560 0,-1 0-128 16,0 0 0-16,1 1 0 0,3 2 1856 0,0 1 320 16,0-3 80-16,2-1 16 0,2 0-2128 0,1-1-416 15</inkml:trace>
  <inkml:trace contextRef="#ctx0" brushRef="#br0" timeOffset="31455.39">23311 8847 10127 0,'0'0'448'0,"0"0"96"0,-11-1-544 0,3-2 0 0,8 3 0 0,0 0 0 15,0 0 2240-15,0 0 320 0,0 0 80 0,0 0 16 16,0 0-1216-16,0 0-240 0,-9 8-48 0,9-8-16 15,0 0-240-15,0 0-64 0,0 0 0 0,5 8 0 16,-5-8 128-16,13 5 32 0,1-3 0 0,4-2 0 16,2-1-176-16,3-1-48 0,2-4 0 0,3 3 0 15,2-2-384-15,1 1-64 0,1-3-32 0,-1 4 0 16,2-2-288-16,-4 2 160 0,0 0-160 0,-5 0 128 16,0-1-128-16,-1-3 0 0,-6 4 0 0,3 0 0 15,1 2-1216-15,-6 0-208 16,-2-1-48-16,-3 2-12304 0</inkml:trace>
  <inkml:trace contextRef="#ctx0" brushRef="#br0" timeOffset="31819.82">24404 8785 23151 0,'0'0'1024'0,"0"0"208"0,0 0-976 0,0 0-256 0,0 0 0 0,12 4 0 16,-1 0 1024-16,2-1 176 0,0-3 16 0,3-2 16 16,3-2-192-16,2 0-32 0,0 0-16 0,5-2 0 15,-4 1-544-15,3 1-128 0,-4-5 0 0,2 6-16 16,-3-3-304-16,0 3 128 0,-1-2-128 0,-2 1 0 16,-1 1-144-16,-2 2-144 0,-2 1-32 0,0 0 0 15,-1 0-1680-15,-1 1-352 0,-10-1-64 0</inkml:trace>
  <inkml:trace contextRef="#ctx0" brushRef="#br0" timeOffset="32272.42">25669 8768 16575 0,'0'0'1472'0,"0"0"-1168"0,0 0-304 0,0 0 0 16,0 0 2272-16,0 0 400 0,0 0 80 0,12-1 0 16,-12 1-1056-16,10-5-224 0,-3-1-32 0,-7 6-16 0,0 0-464 0,8-7-80 15,-2 4-32-15,2-5 0 0,-8 8-352 0,10-5-80 16,-1 0-16-16,1-2 0 0,2 1-272 0,-1 2-128 15,0-2 128-15,1 1-128 0,1 1 0 0,-3-1 0 16,1 0-192-16,1 1 192 16,-2 0-944-16,0 3-64 0,0 0-16 0,2 1 0 15,-1 1-1504-15,2 2-304 0,2 2-64 0</inkml:trace>
  <inkml:trace contextRef="#ctx0" brushRef="#br0" timeOffset="32688.33">26865 8699 5519 0,'0'0'496'0,"0"0"-496"0,0 0 0 0,0 0 0 15,0 0 3376-15,12 5 576 0,-2 1 112 0,-10-6 32 0,9 4-2128 0,2-2-432 16,-1 1-64-16,1-1-32 0,-1 2-336 0,4-4-64 15,3 0-16-15,1-2 0 0,0 0-192 0,4 1-64 16,3-1 0-16,3-2 0 0,3 1-448 0,0-1-80 16,1-1-32-16,0 2 0 0,0-1-208 0,-3 0 0 15,-1 0 0-15,-1 0 0 16,-3 2-464-16,-1-1-144 0,-6 1-32 0,0 0 0 16,-2 1-1216-16,-1 2-240 0,-1 2-48 0,-2-2-9184 0</inkml:trace>
  <inkml:trace contextRef="#ctx0" brushRef="#br0" timeOffset="33156.23">28571 8837 8287 0,'0'0'736'0,"0"0"-592"16,0 0-144-16,12 3 0 0,-12-3 2752 0,11 2 528 16,-11-2 112-16,13 3 0 0,-2 1-1488 0,-1-1-304 15,-10-3-64-15,13 0-16 0,0 0-368 0,-2 0-80 16,1-1-16-16,-2 1 0 0,0-2-336 0,1 2-64 15,1-2-16-15,-1 2 0 0,1 2-256 0,0 0-48 16,1-2-16-16,0 1 0 0,0 1-176 0,-2-1-144 0,-1 0 192 0,2-1-192 16,-2 0 0-16,-10 0-320 15,11-1 32-15,1 2 16 16,-2 0-2096-16,-10-1-400 0</inkml:trace>
  <inkml:trace contextRef="#ctx0" brushRef="#br0" timeOffset="33568.44">29805 8807 9215 0,'0'0'400'0,"0"0"96"0,0 0-496 0,0 0 0 16,0 0 0-16,8 9 0 0,-8-9 2800 0,10 6 464 15,-10-6 80-15,10 5 32 0,-10-5-1776 0,13 3-336 16,-2 0-80-16,0 0-16 0,-11-3-64 0,11 2-16 16,-1-2 0-16,-1 2 0 0,1-2-304 0,-10 0-64 0,12-2-16 0,-2 4 0 15,0-2-288-15,0 0-64 0,0 0-16 0,-10 0 0 16,13 0-208-16,-4 0-128 0,-9 0 128 0,10 0-128 16,-10 0 0-16,10-2-320 0,-1 1 64 0,-9 1-14384 15</inkml:trace>
  <inkml:trace contextRef="#ctx0" brushRef="#br0" timeOffset="34057.73">31084 8901 21823 0,'0'0'960'0,"0"0"208"0,0 0-928 0,0 0-240 0,12 1 0 0,-2 3 0 16,1-2 480-16,-2 0 48 0,-9-2 16 0,13-3 0 16,1 1 64-16,-2-2 16 0,2 1 0 0,-1-1 0 15,-1 2-288-15,0-2-48 0,1-4-16 0,-2 5 0 16,3 1-272-16,-2 1 0 0,-2 0-128 0,3-1 128 31,-2 0-1904-31,-11 2-272 0</inkml:trace>
  <inkml:trace contextRef="#ctx0" brushRef="#br0" timeOffset="34868.62">30554 8971 11055 0,'0'0'480'0,"-8"6"112"0,8-6-464 0,-9 0-128 0,1 1 0 0,8-1 0 15,-9 4 1744-15,9-4 336 0,-10 4 64 0,2 0 16 16,8-4-1264-16,0 0-240 0,0 0-48 0,0 0-16 16,0 0 160-16,0 0 16 0,0 0 16 0,0 0 0 15,0 0-32-15,10 7-16 0,0-4 0 0,2 1 0 16,-1-2-192-16,3-1-32 0,1-1-16 0,3-1 0 15,1-1-352-15,4-1-144 0,-1 1 128 0,3-1-128 16,1 0-576 0,0 1-208-16,1 1-48 0</inkml:trace>
  <inkml:trace contextRef="#ctx0" brushRef="#br0" timeOffset="35252.36">31829 8962 20271 0,'0'0'1792'0,"0"0"-1424"0,0 0-368 0,0 0 0 16,0 0 752-16,11 1 80 0,1-1 0 0,1 0 16 15,-1-3 192-15,5-2 48 0,2 0 0 0,2 1 0 16,2 3-272-16,0-1-48 0,0-1-16 0,3-1 0 15,-4-1-352-15,3 1-64 0,-3-5-16 0,1 4 0 16,-1 3-320-16,0-1 0 0,-2 0 0 0</inkml:trace>
  <inkml:trace contextRef="#ctx0" brushRef="#br0" timeOffset="36208.37">29393 9000 17503 0,'0'0'1552'0,"0"-9"-1232"0,0 9-320 0,0 0 0 0,0 0 352 0,11-5 16 0,0 2 0 0,1 2 0 15,0-3-80-15,0-1-16 0,-1 1 0 0,2 2 0 16,0-1-16-16,2 3-16 0,1-1 0 0,3-3 0 15,0-2 144-15,4-1 48 0,3 6 0 0,-1 0 0 16,6 1-112-16,-2 0 0 0,-1 1-16 0,2-1 0 16,1 0-96-16,-2 0-16 0,-1-1 0 0,-2 2 0 15,-7 2-192-15,1 1 128 0,-5-1-128 0,-1 2 0 16,-14-5 0-16,12 0 128 0,-12 0-128 0,0 0 0 0,0 0 352 0,0 0 32 16,0 0 0-16,0 0 0 0,-11 8 32 0,0 0 16 15,-3-6 0-15,-4 2 0 0,-5-1-176 0,-1 0-48 16,-1 0 0-16,-1-1 0 0,1-4-80 0,0 1-128 15,-2-1 176-15,1 1-176 0,2 1 144 0,1 1-144 16,3-1 0-16,2 0 144 0,3-1-144 0,4 0 0 16,11 1 0-16,0 0 0 0,0 0 0 0,0 0 0 15,0 0 0-15,0 0 0 0,0 0 0 0,12-4 192 16,2 1-192-16,4 1 192 0,2-3-16 0,5 4 0 16,1-1 0-16,2 1 0 0,0-1-176 0,3 0 0 15,2 0 0-15,-4 0 0 16,-1 4-272-16,-4 0-144 0,-4-2-32 0</inkml:trace>
  <inkml:trace contextRef="#ctx0" brushRef="#br0" timeOffset="36985.56">31082 8983 10127 0,'0'0'896'0,"0"0"-704"16,0 0-192-16,0 0 0 0,0 0 1872 0,0 0 352 15,0 0 64-15,0 0 16 0,0 0-1056 0,0 0-208 16,0 0-32-16,0 0-16 0,0 0-128 0,0 0-32 16,7 2 0-16,5-1 0 0,-1 0-336 0,3-1-80 15,3 0-16-15,3 0 0 0,0-1-240 0,3 1-160 16,1 1 192-16,3 0-192 0,0-3 128 0,-1 1-128 15,0-2 0-15,-1 3 0 16,1 3-1152-16,-2-3-320 0,-1-3-80 0</inkml:trace>
  <inkml:trace contextRef="#ctx0" brushRef="#br0" timeOffset="37382.06">31851 9128 23039 0,'0'0'2048'0,"0"0"-1648"16,0 0-400-16,10-2 0 0,2 0 880 0,4 2 80 15,3 2 32-15,2-2 0 0,5-2-352 0,3 1-64 0,4-1 0 0,4-2-16 16,2 1-304-16,5 2-64 0,0 0-16 0</inkml:trace>
  <inkml:trace contextRef="#ctx0" brushRef="#br0" timeOffset="65011.3">23203 8908 10127 0,'0'0'896'0,"0"0"-704"15,0 0-192-15,0 0 0 0,0 0 2032 0,10-1 368 16,4-5 80-16,-1 2 16 0,0 0-1536 0,1 0-288 16,2-2-64-16,1 0-16 0,-2-2-256 0,0-1-48 15,4 3-16-15,0-2 0 0,2 0 256 0,2 5 48 16,-3-5 16-16,3 4 0 0,1 2 240 0,1 0 32 16,1-1 16-16,-1-1 0 0,2 0-240 0,1 3-32 15,-1-1-16-15,-2 1 0 0,-3 0-352 0,-1-2-80 16,1 2-16-16,-2 0 0 0,0-1-144 0,1 2 0 15,0 0 0-15,0 2 0 16,-3-2-1920-16,-1 2-384 0</inkml:trace>
  <inkml:trace contextRef="#ctx0" brushRef="#br0" timeOffset="65323.97">24481 8846 27583 0,'0'0'1216'0,"0"0"256"0,14-4-1168 0,3 2-304 15,5 0 0-15,6 2 0 0,2-1 512 0,3-1 64 16,2-3 0-16,-1 1 0 0,2-1-320 0,-1 1-64 16,2-4-16-16,1 4 0 0,0 2-176 0,3 1-272 15,0-2 64-15,3 0-8656 16,5-2-1728-16</inkml:trace>
  <inkml:trace contextRef="#ctx0" brushRef="#br0" timeOffset="65741.78">25620 8786 30175 0,'16'-1'1344'0,"2"1"256"0,6 0-1280 0,5 3-320 15,4-1 0-15,3-1 0 0,-1 1 608 0,5-2 48 16,2 0 16-16,4 0 0 0,2-2-432 0,1 0-96 15,4-2-16-15,0 1 0 0,0 0-368 0,-2-4-80 16,-3 2 0-16,-2-4-14048 0</inkml:trace>
  <inkml:trace contextRef="#ctx0" brushRef="#br0" timeOffset="66164.82">27170 8794 21183 0,'-10'-8'944'0,"10"8"192"0,0 0-912 0,4-5-224 16,5-1 0-16,4 1 0 0,1 2 1312 0,3 2 224 15,4-2 32-15,0 1 16 0,6-2-544 0,2 2-96 16,2-2-32-16,0 2 0 0,3 1-192 0,2 0-32 16,5 1-16-16,1 0 0 0,3 0-480 0,2 2-192 0,2 0 176 0,4 0-176 15,2 1-208-15,-1-2-144 0,-5 0-32 0,-1 2-9120 16,-1-2-1824-16</inkml:trace>
  <inkml:trace contextRef="#ctx0" brushRef="#br0" timeOffset="66621.46">28851 8981 27647 0,'1'-8'2448'0,"4"3"-1952"0,3 1-496 0,4-1 0 15,2 0 160-15,4 1-160 0,0 0 160 0,2-1-160 16,2-6 0-16,0-2 0 0,0 3 0 0,4-1 0 15,2 3-256-15,0-2 16 0,2 2 0 0,1-1 0 32,1 3-1488-32,2-3-320 0</inkml:trace>
  <inkml:trace contextRef="#ctx0" brushRef="#br0" timeOffset="66876.12">30895 9009 30863 0,'47'-10'1360'0,"-13"6"304"0,5 4-1344 0,5 0-320 15,-1 1 0-15,1-1 0 0,2-3 0 0,0 1-192 16,0 2 32-16,-1 2 0 16,6 1-1728-16,-1-2-352 0</inkml:trace>
  <inkml:trace contextRef="#ctx0" brushRef="#br0" timeOffset="68797.82">23075 8158 9215 0,'0'0'400'0,"-3"-9"96"0,-1 3-496 16,4 6 0-16,-1-7 0 0,1 7 0 0,-2-8 2576 0,2 8 432 16,0 0 64-16,0 0 32 0,0 0-1728 0,0 0-352 15,0 0-64-15,0 0 0 0,-8 4-304 0,2 3-48 16,-2 2-16-16,2 3 0 0,-1 0-272 0,1 1-64 16,-3 4-16-16,0 0 0 0,0 2-32 0,-1 2 0 0,-3 0 0 0,2 0 0 15,-2-1-80-15,2-1-128 0,-1 0 176 0,2-1-176 16,0-3 224-16,2-2-64 0,2-3-16 15,0-1 0-15,6-9 48 0,0 0 0 0,0 0 0 0,0 0 0 16,0 0 176-16,0 0 32 0,0 0 16 0,0 0 0 16,7-14 96-16,3-2 0 0,2-2 16 0,2-1 0 15,1-5-368-15,3-2-160 0,0 3 128 0,2-2-128 16,-1-2 0-16,1 4 0 0,-2 0 0 0,1 4 0 16,0 1 0-16,-1 5 0 0,0 1 0 0,-2 1 0 15,-2 4-160-15,-1 6 160 0,-1 0 0 0,-4 3-144 16,-8-2 144-16,13 8-128 0,-4 3 128 0,-3 5-128 15,-2-2 128-15,-1 2 0 0,-4 3-144 0,-1 2 144 16,-2-1-128-16,1-1 128 0,-4-1-160 0,3-2 160 16,-1-3 0-16,2-3 0 0,0 0 0 0,3-10 0 15,0 0 0-15,0 0 0 0,0 0 0 0,0 0 0 0,0 0 256 0,13-2-64 16,-1-6-16-16,1 0 0 0,0-4 0 0,2-2 0 16,3-3 0-16,-3 3 0 0,-2 2-48 0,1-2 0 15,-1 2 0-15,1 3 0 0,-4 4-128 0,-1 0-192 16,-9 5 32-16,0 0 16 0,11 5 144 0,-11-5 0 15,5 10-144-15,-1 3 144 0,0 2 0 0,-4 3 0 16,-4 0 0-16,0 2 0 0,-1-1 0 0,0 4 0 16,-4-2 0-16,3-2 0 0,-1-2-144 0,2-1 144 15,1-4-192-15,2 1 192 16,-1-7-1280-16,3-6-160 0,0 0-32 0,0 0-11520 0</inkml:trace>
  <inkml:trace contextRef="#ctx0" brushRef="#br0" timeOffset="69041.83">23776 8118 13823 0,'0'0'1216'0,"0"0"-960"0,0 0-256 0,-5 9 0 15,1 2 3360-15,3-2 624 0,0 2 128 0,1 0 32 16,0 0-3120-16,0 3-640 0,0-4-112 0,0 3-16 16,-1 1-128-16,-1-1 0 0,1-5-128 0,0 4 192 15,1-12-192-15,-1 9 0 0,1-9-192 0,-2 11 192 16,0-4-2272-16,2-7-352 0</inkml:trace>
  <inkml:trace contextRef="#ctx0" brushRef="#br0" timeOffset="69465.25">24238 8003 19919 0,'0'0'880'0,"0"0"192"0,0 0-864 15,0 0-208-15,0 0 0 0,10-1 0 0,-10 1 688 0,0 0 80 0,0 0 32 0,0 0 0 16,0 0-64-16,0 0-16 0,0 0 0 0,-9 11 0 16,-2-2 32-16,-3 3 0 0,-4-5 0 0,-1 5 0 15,0-4-464-15,1 0-96 0,0-3 0 0,3 3-16 16,3-2-176-16,2 0 0 0,3 0 0 0,7-6 0 16,0 0 0-16,0 0 0 0,0 0 0 0,0 0 0 15,0 0 0-15,14 4 0 0,0-2 0 0,0 0 0 16,2 0 128-16,1 1-128 0,-2 2 192 0,0-3-64 15,0 2-128-15,-3 0 0 0,-2 4 0 0,-2-2 0 16,-2 5 0-16,-6-11 0 0,3 10 0 0,-3 3 128 16,-3-4 128-16,-5 3 32 0,-2-2 0 0,-4 1 0 15,-4 3 128-15,-3 0 32 0,-5-4 0 0,0 2 0 16,-1 0-288-16,0-3-160 0,2 0 192 0,5-4-192 0,2 0 0 0,5-1-304 16,2 0 48-16,11-4 0 15,0 0-1584-15,0 0-304 0,0 0-64 0,6-9-9504 16</inkml:trace>
  <inkml:trace contextRef="#ctx0" brushRef="#br0" timeOffset="69831.42">25030 8067 22111 0,'-16'0'1968'0,"8"1"-1584"0,-4 2-384 0,1-1 0 16,-1 1 816-16,1 1 80 0,-2 1 0 0,2-2 16 16,-2 3-368-16,-2 1-80 0,-2-2-16 0,2 2 0 15,1-1-320-15,2-1-128 0,2 3 0 0,4-1 144 16,6-7-144-16,0 0 0 0,-5 7 0 0,5-7 0 16,0 0 0-16,0 0 0 0,6 10 0 0,2-5 0 15,1 0-192-15,2 0 192 0,1-2-160 0,-1-1 160 16,1-1 0-16,-2 2 0 0,-10-3 0 0,11 3 0 15,-11-3 0-15,0 0 0 0,0 0 0 0,0 0 0 16,0 0 0-16,0 0 0 0,-4 12 128 0,-5-3-128 16,-3 1 528-16,-6 2 0 0,0-2 0 0,-5 3 0 15,-2-3-144-15,-3 1-48 0,-1 2 0 0,-3-4 0 0,0-2-336 16,2-1 144-16,-1 1-144 0,3-2 0 0,4-6 0 0,4 0 0 16,3-2-240-16,6-1 80 15,4-2-1696-15,7 6-320 16,2-10-80-16,3 1-16 0</inkml:trace>
  <inkml:trace contextRef="#ctx0" brushRef="#br0" timeOffset="70067.56">25294 8115 20271 0,'0'0'1792'0,"0"0"-1424"0,0 0-368 0,-2 12 0 15,-1 0 896-15,3-2 128 0,-4 1 0 0,2 1 16 16,-2-1-288-16,0 1-64 0,0 4-16 16,0-3 0-16,-1 0-176 0,-1 1-48 0,0 1 0 0,-1-1 0 15,0-2-144-15,-1 1-48 0,0 1 0 0,2-3 0 16,0 2-256-16,-1-1 128 0,2-1-128 0,0-3 0 31,1 0-496-31,4-8-208 0,0 0-32 0,0 0-7456 0,-7 8-1472 0</inkml:trace>
  <inkml:trace contextRef="#ctx0" brushRef="#br0" timeOffset="70448.92">25594 8163 23039 0,'-18'6'1024'0,"7"1"192"0,-1 1-960 0,1 3-256 0,-2 5 0 0,-1-1 0 0,-1-1 928 0,1 1 144 15,0-2 16-15,3-1 16 0,-2-4-672 0,1 1-144 16,2-4-32-16,0 1 0 0,1 1-96 0,9-7-32 16,0 0 0-16,0 0 0 0,0 0-128 0,0 0 128 15,0 0-128-15,5-10 128 0,4 2-128 0,4-5 0 16,1 1 0-16,4-2 0 0,2 0 0 0,2 0 0 16,1-3-128-16,3 6 128 0,0 2 0 0,2-3 0 15,-4 2-144-15,0-1 144 0,-2 6 0 0,-5-1 0 16,1 5 0-16,-1 6 0 0,-5 2-128 0,-1 4 128 0,-4-1 0 0,-2 4 0 15,-1 4 0-15,-4 0 0 16,-2 0 128-16,-2 1-128 0,-1 0 256 0,-2-1-64 0,1-2 0 0,0 2 0 16,-2-3-192-16,4-3 0 0,0-2 128 0,2 0-128 15,-2-1 0-15,3 1 128 0,3-2-128 0,-2-8 0 16,0 0 0-16,0 0-288 0,12-2 32 0,0 1 16 31,4 0-784-31,-1-3-144 0,0-4-48 0,2 1-10256 0</inkml:trace>
  <inkml:trace contextRef="#ctx0" brushRef="#br0" timeOffset="70798.7">26188 8160 23951 0,'-13'2'2128'0,"-1"2"-1696"16,1 2-432-16,-2-1 0 0,-1 2 1072 0,-2 3 128 15,-3-2 16-15,2 3 16 0,0 0-848 0,-1-2-192 16,2 2-16-16,3-4-16 0,1 1-160 0,1-1 0 16,2 1 0-16,4 0 128 0,1-2-128 0,6-6 0 15,-4 9 0-15,4-9 0 0,0 0 0 0,10 4 0 16,2-3 0-16,1-1 0 0,3 0 0 0,-1-1 0 16,1-1 0-16,0 1 0 0,-1 0 0 0,1 1 0 15,-4 1 0-15,2 3 0 0,-4 2 128 0,-1 7 128 16,-2 2 48-16,-3 3 0 0,-3 1 496 0,-2 0 96 15,-3 3 32-15,-1 3 0 0,-3-1-272 0,-2-1-48 16,-4 4-16-16,-1-5 0 0,-3-2-144 0,0 0-16 0,-1-1-16 0,1-1 0 16,2-1-208-16,-1-3-32 0,1-2-16 0,2-4 0 15,1 1-416-15,3-5-64 0,1-3-32 0,9-1-10560 16,-9-10-2112-16</inkml:trace>
  <inkml:trace contextRef="#ctx0" brushRef="#br0" timeOffset="71316.63">27491 8374 21183 0,'0'0'1888'0,"10"-5"-1504"16,0-1-384-16,-1 1 0 0,0 0 576 0,-2-4 32 16,-2 1 16-16,-1-2 0 0,-1 4 80 0,-3-3 32 15,-1 0 0-15,-2 0 0 0,0 0-96 0,-5 4-32 16,-4-2 0-16,-1 4 0 0,-2 3-144 0,-3 4-16 16,-3 3-16-16,-3 2 0 0,-3 4-304 0,-2 2-128 15,-3 3 0-15,0 4 128 0,2 2-128 0,0 1 0 16,4-3 0-16,4-1 128 0,4 2 0 0,6-1 0 15,1-3 0-15,9-2 0 0,1-3 0 0,3-3 0 16,-2-11 0-16,13 10 0 0,2-5 64 0,5-1 0 16,2-4 0-16,5-4 0 0,3-1 48 0,2-6 16 0,0-3 0 0,1-3 0 15,1-2-256-15,3-1 144 0,1-1-144 0,2 0 128 16,0-7-128-16,-2 0 0 0,2-3 0 0,-1-3 128 16,2-3-128-16,-2 0 0 0,-3-7 0 0,-3-1 128 15,-1-4-128-15,-3 1 128 0,-4 3-128 0,-2 3 128 16,-2 1-128-16,-4 11 0 0,-1 2 0 0,-4 9 128 15,-2 5 0-15,-3 5 0 0,-7 9 0 0,0 0 0 16,0 0 48-16,0 0 0 0,-7 14 0 0,-5 9 0 16,-3 4-176-16,-2 6 0 0,-2 5 0 0,-4 1 0 15,-4 3 0-15,-1 4 0 0,-2 6 0 0,1-1 0 16,1 0-192-16,0-3 48 0,1-4 0 0,4 1 0 16,8-4-528-16,1-5-96 15,1-3-32-15,4-6-8768 0,3-3-1760 0</inkml:trace>
  <inkml:trace contextRef="#ctx0" brushRef="#br0" timeOffset="71715.78">28195 8312 34095 0,'-9'4'3024'0,"0"1"-2416"15,0 0-480-15,-1 5-128 0,-1 1 0 0,-5 0-160 16,-2 2 160-16,-2 2-208 0,-3 3 208 0,0 2 0 0,0-1 0 0,2 0 0 16,-1-1 0-16,3 0 0 0,3-2 0 0,3 1 0 15,3-1-352-15,2-3 32 16,3 0 0-16,4-2 0 0,1-11 16 0,0 0 16 0,9 5 0 0,1 0 0 16,1-2 160-16,3-2 128 0,2-3-192 0,4-3 192 15,0-3 0-15,2-2 0 0,1 0 128 0,1-1-128 16,-4 1 256-16,2 0-32 0,-2-3-16 0,-2 1 0 15,-3 0-64-15,-2 0-16 0,-3 0 0 0,-2 4 0 16,-2 5 192-16,-6 3 16 0,0 0 16 0,0 0 0 16,0 0-80-16,0 0-16 0,0 0 0 0,-4 12 0 15,-1 4-256-15,-1 3 0 0,-3 2 128 0,3-2-128 16,0-5 0-16,1 2 0 0,2-1-176 0,1 0 176 16,4 0-656-16,1-3-32 0,2-3 0 0,-5-9 0 15,9 6-1840-15,4-1-368 0,-1-4-80 0,-1-2-16 0</inkml:trace>
  <inkml:trace contextRef="#ctx0" brushRef="#br0" timeOffset="71912.69">28788 7874 25919 0,'0'0'1152'0,"0"0"224"0,0 0-1104 0,-8 12-272 15,-1-1 0-15,0 3 0 0,-1 2 208 0,-2 2-16 16,-2 2 0-16,-1 4 0 0,-2 3 208 0,1 0 48 16,-2 3 0-16,0 3 0 0,0 3-208 0,1-1-48 0,-1 4 0 0,0 1 0 15,2 5-192-15,0-5-256 0,2 2 48 0,0-1-12464 16</inkml:trace>
  <inkml:trace contextRef="#ctx0" brushRef="#br0" timeOffset="72133.02">28496 8410 23039 0,'13'-2'1024'0,"-2"2"192"0,4 1-960 0,6 1-256 0,4 2 0 0,3 0 0 15,3 1 1856-15,0-4 320 0,1-1 64 0,0-1 0 16,1-2-2512-16,-2 0-512 0,-3 0-112 0,-2-2 0 16,-3-4-2208-16,-3 0-432 0,-2 3-96 0</inkml:trace>
  <inkml:trace contextRef="#ctx0" brushRef="#br0" timeOffset="72366.98">28987 8366 10127 0,'0'0'896'0,"-4"8"-704"16,0 6-192-16,0-5 0 0,0 2 2448 0,-3-3 464 15,0 4 96-15,-1 1 0 0,-3-2-1472 0,1 3-320 16,0 0-48-16,0-1-16 0,0-2-448 0,0 1-112 15,-2-5-16-15,2 3 0 0,2-3-240 0,1 2-48 16,-1-4-16-16,8-5 0 0,0 0-128 0,0 0-16 16,0 0-128-16,0 0 192 0,0 0-64 0,0 0-128 15,0 0 176-15,0 0-176 0,10 0 208 0,2-2-64 16,-3-1-16-16,1-2 0 0,-1 1 288 0,1 0 48 0,1 3 16 0,-1-3 0 16,-10 4 48-16,12-3 16 0,-2-1 0 0,-10 4 0 15,0 0-240-15,9 8-48 0,-9-8-16 0,8 9 0 16,-3 2-240-16,-2-2 0 0,0 1 0 0,-3-10 0 15,5 13-256-15,0-5-112 0,-5-8-16 0,7 6-9456 16,-7-6-1888-16</inkml:trace>
  <inkml:trace contextRef="#ctx0" brushRef="#br0" timeOffset="72884.02">29859 8333 11967 0,'0'0'1072'0,"10"-6"-864"16,-10 6-208-16,11-1 0 0,-1 2 1664 0,-10-1 304 15,9 9 48-15,0-2 16 0,-9-7-272 0,7 11-48 16,-7-11-16-16,2 18 0 0,-3 2-304 0,-2 6-64 15,1 0-16-15,-5-1 0 0,-1 0-384 0,-3 0-80 16,-1 5-16-16,-4-1 0 0,0 3-192 0,-2 1-64 16,0 2 0-16,2 0 0 0,1-5-384 0,-1-5-64 15,2-3-128-15,2-4 176 0,3-3-176 0,-1 0 128 16,3-2-128-16,3-7 128 0,4-6 0 0,0 0-128 0,0 0 192 0,0 0-64 16,0 0 176-16,11-3 16 0,0-8 16 0,2 1 0 15,-1-6 32-15,1-3 0 0,1-5 0 0,4-1 0 16,-3 3-224-16,5-6-144 0,3 1 192 0,0 0-192 15,0 3 0-15,1 0 0 0,2 2 0 0,-1 2 0 16,1 0 0-16,-2 3 0 0,-1 1 0 0,-1 4 0 16,0 5 0-16,0 4-144 0,-2 0 144 0,-2 5 0 15,-3 0 0-15,-2 5-160 0,-3 3 160 0,-4 2 0 16,-3 8-128-16,-6-3 128 0,-3 1 0 0,-4 0 0 16,-5 0-176-16,-2-3 176 0,-2-1-160 0,-1 0 160 15,-1 0 0-15,1-3 0 0,-2 2 0 0,1-1 0 16,-2-7 0-16,1-2 0 0,2 0 0 0,0-1 0 15,-1-2 0-15,2-3 0 0,3-2 0 0,3-2 0 16,1-4-256-16,5 2-176 0,0-3-16 16,9 0-10640-16,5-5-2128 0</inkml:trace>
  <inkml:trace contextRef="#ctx0" brushRef="#br0" timeOffset="73133.48">30740 7838 27647 0,'0'0'1216'0,"0"0"256"0,0 0-1168 0,0 0-304 15,-7 5 0-15,1 8 0 0,0 5 1728 0,-2 2 304 16,-1 2 48-16,0 3 16 0,-2-2-1216 0,1 6-240 16,-1 0-64-16,2 8 0 0,1 1-256 0,0 3-48 0,0-2-16 0,3 2 0 15,1 2-256-15,3-2 0 0,1 1 128 0,1 0-128 16,2-4 0-16,2-1-176 0,1-3 32 0,2-3 0 31,-2-1-464-31,1-2-96 0,-2-6 0 0,0-4-16 16,-3-4-592-16,-2-4-112 0,0-10-32 0,-3 10-8096 0,3-10-1632 0</inkml:trace>
  <inkml:trace contextRef="#ctx0" brushRef="#br0" timeOffset="73283.42">30330 8301 11055 0,'0'-16'480'0,"4"11"112"0,1-3-464 0,5 2-128 0,7 4 0 0,3 1 0 15,6-1 3984-15,0 0 784 0,4 1 160 0,1 1 16 16,5-2-3104-16,3 1-624 0,3-3-128 0,4 2-32 0,5-2-80 0,2-1-16 16,3-2 0-16,1 2 0 15,2-2-1152-15,-8-1-256 0,-4-1-32 16,-7-1-15104-16</inkml:trace>
  <inkml:trace contextRef="#ctx0" brushRef="#br0" timeOffset="75018.5">22415 2742 11967 0,'-3'-33'528'0,"2"14"112"0,-1 0-512 0,0 1-128 0,-1-1 0 0,-3 0 0 16,-1 0 1840-16,1 0 336 15,-6 0 64-15,-1-3 0 0,-3 0-1408 0,-5 1-272 0,-3-3-64 0,-4 2-16 16,-1 3-336-16,-4 0-144 0,-4 2 128 0,-3-3-128 15,-6 0 128-15,-4 0-128 0,-4-1 128 0,-2 0-128 16,0-1 128-16,-3 4-128 0,-2 4 128 0,-4-1-128 16,-6-3 0-16,-1 3 0 0,-3-3 0 0,0 1 0 15,-2-1 0-15,-3 0 0 0,-3 0 0 0,-4 0 0 16,-2 1 0-16,-1-1 0 0,-3 1 0 0,-4 1 0 16,-3-2 144-16,-4 0 48 0,-3 2 16 0,0 2 0 15,0 3 32-15,-3 0 0 0,-5 2 0 0,2 0 0 16,1 3-240-16,-4-4 176 0,-8 3-176 0,5-2 160 15,4 3-160-15,-5 2 0 0,-7 1 0 0,2-3 0 16,0 1 0-16,-2 3 0 0,-5-1 0 0,2 2 0 16,3-2 0-16,-2 3 0 0,-7 4 0 0,6-4 0 0,4-4 0 0,2 2 0 15,-2 6 0-15,1-4 0 0,1-2 0 0,0 4 0 16,1 3 0-16,2-4 0 16,0-1 0-16,3 1 0 0,5 3 0 0,-3 1 0 0,-3-2 0 0,7 1 0 15,5 2 0-15,-5 2 0 0,-2-5 0 0,3 2 0 16,7 3 0-16,-1 0 0 0,-1 6 0 0,2 0 0 15,-2-2 0-15,5 5 0 0,3 1 0 0,-5 2 0 16,-3 3 0-16,4 0 0 0,5-3 0 0,2 3 0 16,-1 5 0-16,1 1 0 0,-3-3 0 0,5 4 0 15,8-3 0-15,4 5 0 0,6 2 0 0,-2-1 0 16,0-4 0-16,2 4 0 0,4 3 0 0,3 2 0 16,4 3 0-16,5-1 0 0,3 2 0 0,1 5 0 0,2 2-144 15,1-5 144-15,0-2 0 0,4 1 0 0,3 0 0 0,6 6 0 16,3 0 0-16,6 0 0 0,4-1 0 0,5 3 0 15,1 2 192-15,3 1-16 0,3-1 0 0,6 2 0 16,4 1-176-16,4 1 0 0,7 1 0 0,-1-1 0 16,7-1 0-16,4-1 0 0,5 2 0 0,3-1 0 15,3 0 0-15,7 1 0 0,3-2 0 0,6 0 0 16,5-1 0-16,4 0 0 0,4-6 0 0,6 0 0 16,0 2 0-16,13-3 0 0,6 0 0 0,5-3 128 15,4-7-128-15,3-1 128 0,4-2-128 0,8-2 128 16,13-2 0-16,3-2-128 0,-3-4 192 0,10-1-64 15,7-1 16-15,0-2 0 0,-3-2 0 0,9-4 0 16,8 3 16-16,2-1 0 0,0 1 0 0,2-5 0 16,1-4-160-16,6 2 0 0,6-2 0 0,-3-2 0 0,-5-7 176 15,4-5-48-15,4-1-128 0,4-3 192 0,0 2-192 16,0-6 0-16,-5-2 0 0,4-2 0 0,3-2 0 0,2-2 0 16,-1-2 0-16,-4-5 144 0,2-2-144 0,-1-1 0 15,1 1 144-15,-2-4-144 0,-3 0 0 0,-3-6 144 16,-4-3-144-16,0 0 0 0,0 0 128 0,-7 1-128 15,-8-3 0-15,1 1 0 0,2-4 0 0,-8-1 0 16,-6 3 0-16,-3 0 0 0,2-5 128 0,-8 0-128 16,-10 0 0-16,-3 1 0 0,-2 4 0 0,-8-1 0 15,-4-6 0-15,-5-2 0 0,-6 0 320 0,-7 2 0 16,-4 0 0-16,-9 2 0 0,-8 1 464 0,-7 1 112 16,-10 1 0-16,-7 4 16 0,-4-5 32 0,-4 3 0 15,-4 0 0-15,-6 0 0 0,-3 4-464 0,-4-1-96 0,-3 5 0 0,-5 1-16 16,-3-3-368-16,-5 2 128 0,-6 3-128 0,-2 3 0 15,-1-1 0-15,-3 2-288 0,-1 0 48 0,1 6 16 32,-2-2-1216-32,-2 7-240 0,-2 4-48 0,-2-1-16 0</inkml:trace>
  <inkml:trace contextRef="#ctx0" brushRef="#br0" timeOffset="76319.87">22391 3258 15663 0,'0'0'688'0,"0"0"144"0,0 0-656 0,0 0-176 0,11-2 0 0,3-2 0 0,2 0 0 0,0 0-224 15,3 1 48-15,1-5 16 0,3 0 304 0,0-1 64 16,-1 1 16-16,1-1 0 0,-2 0 64 0,3-3 16 16,2 3 0-16,1-3 0 0,3-1-48 0,6-1-16 15,4-6 0-15,5 2 0 0,3-1 80 0,4-2 32 16,4-1 0-16,0 1 0 0,-2-2 48 0,-1 1 16 16,0-1 0-16,3 1 0 0,3 0-96 0,3 2 0 15,-1 2-16-15,0 6 0 0,0-2-32 0,-5 1 0 16,-6-2 0-16,0 2 0 0,0-1-80 0,2-1-32 0,1 1 0 0,3 4 0 15,2-2-160-15,-1 4 192 0,-3-2-192 16,0-1 192-16,-5-2-192 0,-2-1 0 0,4 4 144 0,3 1-144 16,3-1 192-16,3 4-16 0,2-3-16 0,-1 1 0 15,-3 0-32-15,0-2 0 0,-2 3 0 0,1-4 0 16,0 5-128-16,5-2 0 0,-1 3 144 0,0-1-144 16,-1-2 0-16,-5 2 128 0,-7-2-128 0,0 3 0 15,1 3 0-15,1-5 0 0,4-3 0 0,3 5 0 16,3-1 0-16,-1 2 0 0,0 1 0 0,-4 2 128 15,-5-3-128-15,1 2 128 0,0-2-128 0,1 3 128 16,0 0-128-16,2 1 176 0,2 1-176 0,-2 1 192 16,-2 2-192-16,-3-1 192 0,-2-1-192 0,-1 2 192 15,-2 4-192-15,2-3 160 0,0-3-160 0,-2 3 160 16,-1 3-160-16,-2-2 0 0,0 5 0 0,-3-1 0 0,-5 1 0 16,-3-2 128-16,0 1-128 0,-5 3 0 15,2-4 224-15,-1 2-32 0,2-2-16 0,-2 3 0 0,2 0 16 0,0 0 0 16,2 2 0-16,4 2 0 0,1 2-64 0,2 1-128 15,1 0 192-15,0-1-64 0,-2 0-128 0,-2 0 160 16,0-1-160-16,-2 2 160 0,-4 0-160 0,-1 2 0 16,-3-2 0-16,4 2 0 0,-4-1 0 0,-1 1 128 15,0 1-128-15,-2-1 0 0,1 4 0 0,-1-3 0 16,1 1 128-16,-2 4-128 0,2-3 192 0,-2 4 0 16,-1-1 0-16,0 3 0 0,3-3 0 0,-3 2 0 15,0 3 0-15,0-1 0 0,-1 2-192 0,2-2 128 16,-2 1-128-16,0 0 128 0,0 2-128 0,-2-1 0 15,0 0 144-15,-1-1-144 0,-2 0 176 0,-1-3-48 0,0 0 0 0,-2 2 0 16,0-4 176-16,-2 2 16 0,-3-3 16 0,1 1 0 16,-2 1 48-16,0 0 0 0,0 1 0 0,-2-2 0 15,-1 4-112-15,-1-1-16 0,0-1 0 0,-1 2 0 16,-1-1-96-16,2-2-32 0,-2 1 0 0,2-2 0 16,-2 2-128-16,-1-2 128 0,1 2-128 0,-1-1 128 15,1-6-128-15,2-2 0 0,-2 2 144 0,0-1-144 16,2 2 0-16,-2-2 128 0,1-2-128 0,0 0 0 15,1-4 0-15,-1-1 0 0,1-3 0 0,0 2 128 16,0-4-128-16,0-9 0 0,0 0 128 0,0 11-128 16,0-11 0-16,0 0 0 0,0 0 0 0,0 0 128 15,0 0-128-15,0 0 0 0,0 0 0 0,0 0 0 16,0 0-416-16,0 0 0 0,0 0 0 16,-9-3 0-16,1-6-560 0,2 1-112 0,1 2-32 15,-2-4-12960-15</inkml:trace>
  <inkml:trace contextRef="#ctx0" brushRef="#br0" timeOffset="76669.32">27533 4138 17503 0,'0'0'1552'0,"0"0"-1232"16,0 0-320-16,0 0 0 0,-6 14 1712 0,3-1 272 15,3 3 64-15,0-1 16 0,1 1-1648 0,4 2-416 16,1-1 0-16,2 1 0 0,0 1 416 0,1 2 0 0,-1 1 0 0,4 1 0 16,2 0 32-16,0 1 16 0,2 2 0 0,1-3 0 15,1-1-176-15,5 3-32 0,1-4-16 0,1 0 0 16,-1-5 80-16,0-1 0 0,-1-1 16 0,1-4 0 16,-1 1 240-16,1-5 64 0,-2-3 0 0,0-3 0 15,-1-3 96-15,3-2 32 0,2-5 0 0,2-4 0 16,1-7-224-16,3-1-32 0,-2-4-16 0,2-3 0 15,0-2-176-15,-3 0-48 0,2-5 0 0,-6-1 0 16,-2-2-144-16,-4 3-128 0,-2 1 192 0,-3 4-192 16,-2 1 128-16,-2 5-128 0,-1 0 0 0,-1 6 0 15,-2 4 0-15,1 2 0 0,-5 0 0 0,1-1-144 16,-3 2-1200 0,0 0-256-16,-2 1-32 0</inkml:trace>
  <inkml:trace contextRef="#ctx0" brushRef="#br0" timeOffset="78620.91">26902 4955 3679 0,'0'0'320'0,"0"0"-320"0,14-5 0 0,-5 1 0 16,1 1 2752-16,-1-1 496 0,-9 4 80 0,13-7 32 15,-1 4-1792-15,-1-1-352 0,-1 1-80 0,-10 3-16 16,7-5-160-16,1-2-16 0,-3 0-16 0,-5 7 0 15,0 0-176-15,0 0-48 0,0 0 0 0,0 0 0 0,0 0-64 0,-9-2-32 16,-5 0 0-16,-4 4 0 0,-2 0-176 0,-4 2-48 16,-5 4 0-16,-4-3 0 0,-5-3-192 0,-4 0-32 15,-4-4-16-15,-1 2 0 0,5 2 256 0,0-2 48 16,4 0 16-16,2 0 0 0,3 1-64 0,3 1-16 16,4 1 0-16,2-2 0 0,2-2-256 0,2 1-128 15,2 0 128-15,3 0-128 0,1 0 128 0,1 1-128 16,2 2 0-16,2 0 128 0,0-1-128 0,9-2 128 15,0 0-128-15,-7 2 128 0,7-2-128 0,-7 7 0 16,7-7 144-16,-4 11-144 0,1-2 128 0,1 2-128 16,2 3 128-16,0 2-128 0,-1 3 0 0,0 2 128 0,-1 3-128 15,1 6 0-15,-1 2 0 0,-3 1 0 16,1 0 0-16,-3 3 0 0,0 8 0 0,-2-5 0 0,-1-2 0 0,-2 0 0 16,1 0 0-16,-2-2 128 0,-2 1-128 0,1 1 0 15,1 1 0-15,2 1 0 0,1-3 0 0,2-2 0 16,3-3 128-16,2 0-128 0,2 2 128 0,4 2-128 15,0-3 128-15,4-2-128 0,-1-1 160 0,4 1-160 16,-1-5 144-16,4-1-144 0,1-2 128 0,1-3-128 16,2 0 192-16,-1-3-64 0,1-2 0 0,2-1 0 15,1 2 0-15,-1-1-128 0,-1-5 192 0,0 3-64 16,0-6 0-16,2 2 0 0,-1-3 0 0,0-3 0 16,0 1 16-16,0-3 0 0,0 0 0 0,2-1 0 15,-2-1-16-15,2 2-128 0,0 0 192 0,-1 2-64 16,0-2-128-16,1 1 0 0,-2 0 0 0,-2 2 0 15,0 0-208-15,-2 0-80 0,-2-2-16 0,-2-1 0 16,1 0-2304-16,-12 0-464 0</inkml:trace>
  <inkml:trace contextRef="#ctx0" brushRef="#br0" timeOffset="79438.41">28505 4925 13583 0,'0'0'592'0,"-10"-5"144"0,-2-3-592 0,2 2-144 0,0 1 0 0,-1-2 0 16,2 2 960-16,1 3 176 0,-5-1 16 0,3 1 16 0,0-5-128 0,10 7-16 16,-8-6-16-16,8 6 0 0,-9-8-48 0,9 8-16 15,0 0 0-15,0-9 0 0,4-1-304 16,4 3-48-16,2-2-16 0,2 2 0 0,0 3-384 0,3-1-64 16,3-1-128-16,3 1 176 0,-1-6-176 0,2 4 192 15,0 1-192-15,1-1 192 0,-1 4-192 0,0 0 0 16,-2-1 144-16,-1 0-144 0,-1 2 0 0,-3 1 144 15,0 1-144-15,-2 2 0 0,-2 3 224 0,0 0-64 16,-3 3-16-16,0 2 0 0,0-2 112 0,-4 3 32 16,-3 4 0-16,-1 5 0 0,0 2 32 0,-3 8 16 15,-3 0 0-15,1 2 0 0,0 2-192 0,0 6-144 16,0 4 192-16,1-3-192 0,1-2 0 0,4 2 0 0,3-2 0 16,1-1 0-16,2 4 0 0,0 2 0 0,2-5 0 0,0-1 0 15,-1-2 160-15,1-1-160 0,0 1 128 0,-1 1-128 16,0 0 0-16,2-3 0 0,0-2 0 0,2 2 0 15,-2 0 0-15,2 3 0 0,-2 0 0 0,1 0 0 16,1-3 0-16,-1-2 0 0,-1-4 0 0,0 3 0 16,-1-9 0-16,0 5 0 0,0-3 0 0,-1 0 0 15,-2-1 0-15,0-2 0 0,1-1 128 0,-2-2-128 16,0 1 320-16,0-1 48 0,-1-2 0 0,1-1 0 16,-3-3-32-16,0-1 0 0,-1 2 0 0,-1-4 0 15,0-9 176-15,-3 10 16 0,3-10 16 0,-7 8 0 16,-2-1 112-16,-1-2 32 0,-2 2 0 0,-4 0 0 15,-3 0-176-15,-3-1-16 0,-5 2-16 0,-3-5 0 16,-4 1-160-16,-2 3-16 0,0-1-16 0,1-1 0 16,0 1 0-16,0-2 0 0,1 1 0 0,2 0 0 0,4 3-144 0,4-3-16 15,2 0-128-15,3 2 192 0,1-7-352 0,3-2-80 16,1 1-16-16,1-4 0 16,2 0-2160-16,1 0-432 0,1-4-96 0</inkml:trace>
  <inkml:trace contextRef="#ctx0" brushRef="#br0" timeOffset="81157.27">21371 5618 7535 0,'0'0'320'0,"0"0"96"15,-10 3-416-15,10-3 0 0,-7 4 0 0,7-4 0 16,0 0 0-16,-8 4 0 0,8-4 128 0,0 0-128 0,0 0 0 0,-8 4-144 16,8-4 144-16,0 0-208 0,0 0 208 0,-7 4 192 15,7-4-48-15,-7 5 0 0,7-5 768 0,-6 6 160 16,0 0 16-16,6-6 16 0,-7 5 288 0,7-5 48 15,0 0 16-15,-6 7 0 0,6-7-240 0,0 0-32 16,0 0-16-16,0 0 0 0,0 0-208 0,0 0-64 16,0 0 0-16,0 0 0 0,0 0-256 0,0 0-64 15,0 0-16-15,15 2 0 0,2-4-240 0,2-1-32 16,1 1-16-16,4-2 0 0,2-2-48 0,2-3-16 16,2 1 0-16,2-1 0 0,0 5-16 0,1-1-16 15,1-1 0-15,3 1 0 0,2 1-176 0,3 0 192 16,0-1-192-16,0 1 192 0,0 2-48 0,-1 0 0 0,-2 1 0 0,-3 1 0 15,-3 1-144-15,-5 1 192 16,-4-2-192-16,-4 1 192 0,-3 0-192 0,-4 2 0 0,-2 1 0 0,-11-4 0 31,0 0-272-31,5 9-144 0,-4 2-32 0,-1-11 0 16,-2 10-1664-16,-3 2-320 0</inkml:trace>
  <inkml:trace contextRef="#ctx0" brushRef="#br0" timeOffset="81522.94">22126 5423 17503 0,'0'0'768'0,"0"0"176"0,0 0-752 0,0 0-192 16,0 0 0-16,0 0 0 0,0 0 1088 0,12 1 192 15,-12-1 48-15,14 4 0 0,1-1-704 0,3-1-144 16,2 2-32-16,2 0 0 0,1-2-80 0,2 2-32 16,3 3 0-16,-2-1 0 0,3 0-336 0,3 2 144 15,1 0-144-15,-2 3 0 0,-1 0 128 0,-4 5-128 16,0-2 0-16,-5 2 0 0,-4 2 128 0,-4-2-128 16,-3 0 0-16,-4 2 0 0,-5 1 304 0,-3 0 0 15,-3 0 0-15,-3 0 0 0,-7 2 368 0,0 4 80 16,-6-3 16-16,-4 1 0 0,-6 1 176 0,0 1 32 0,-2-5 16 0,0 2 0 15,-2 3-272-15,3-1-48 16,2 0-16-16,1 2 0 0,-1-5-400 0,5 0-64 0,1-1-32 0,2 0 0 16,4-1-160-16,6 0-224 0,0-3 48 0,6-4-10336 15,5 0-2080-15</inkml:trace>
  <inkml:trace contextRef="#ctx0" brushRef="#br0" timeOffset="89402.52">4917 9330 8287 0,'0'0'368'0,"0"0"80"0,0 0-448 0,0 0 0 0,0 0 0 0,0 0 0 16,0 0 1600-16,0 0 256 0,6-9 32 0,2 4 16 16,2-1-1136-16,1 0-208 0,1 1-48 0,2-3-16 15,2 3 0-15,2 1 0 0,-1-4 0 0,2 3 0 0,2 1-272 0,0 1-48 16,3-4-16-16,0 4 0 0,0 0-32 0,1-1-128 15,2-1 192-15,0 1-64 0,-2 2 16 0,1 0 0 16,-1 0 0-16,3-1 0 0,1 2 16 0,2 1 0 16,1 0 0-16,2 1 0 0,3 1 16 0,2 0 0 15,3-1 0-15,3 3 0 0,2 0 16 0,-2 1 0 16,1-1 0-16,-1-1 0 0,-1 0 96 0,1 1 32 16,-1 2 0-16,3-2 0 0,3 1 0 0,4 2 16 15,5-2 0-15,-1-3 0 0,-2 2-16 0,1-1-16 16,1 1 0-16,1-2 0 0,0 1 0 0,6-1 0 0,3 2 0 0,1-1 0 15,0 0-304-15,-1 0 0 0,0-4 128 16,0 2-128-16,3 1 144 0,4 0-16 0,9 0-128 0,-1-2 192 16,-5-1-64-16,-2 0-128 0,-1-1 176 0,6 2-176 15,7 2 160-15,-3-1-160 0,-5-1 128 0,0 0-128 16,-1 0 128-16,4 1-128 0,3-1 0 0,0 0 128 16,-2 0-128-16,-1 0 0 0,-2-1 0 0,5 1 128 15,2 0-128-15,1 0 0 0,-2 0 0 0,-2 0 0 16,-1-1 0-16,2 1 128 0,3 0-128 0,2 0 0 15,-2-2 0-15,2 2 0 0,-6-1 128 0,6 1-128 16,3 1 0-16,0 1 0 0,-4-4 0 0,0 2 0 16,-2 0 0-16,3 2 0 0,5-1 0 0,-2 0 128 15,-3 0-128-15,1-1 0 0,-2 0 0 0,4 2 0 16,3-1 0-16,-3-1 0 0,-4-1 0 0,-2 2 0 16,-3 3 0-16,5-2 0 0,6 1 0 0,-5-2 0 0,-6-1 0 0,0 0 0 15,1 3 0-15,4-1 0 16,5 1 0-16,-3 1 0 0,-10-3 0 0,5 1 0 0,-1 1 0 0,4-2 128 15,4 1-128-15,-2-1 0 0,-9-1 128 0,2 2-128 16,1 1 0-16,4-2 128 0,6-1-128 0,-5 0 0 16,-4 0 0-16,-1 3 0 0,2-2 0 0,2-1 128 15,2 0-128-15,-6 1 0 0,-2-2 0 0,-5 1 0 16,1 0 0-16,4 0 0 0,5 4 0 0,-4-4 0 16,-5-1 0-16,-4 1 0 0,1 0 0 0,3 1 0 15,1-1 128-15,-1 0-128 0,-4 0 0 0,-1 0 0 16,-2 0 0-16,0 1 128 0,4 2-128 0,-1-2 0 15,4-1 0-15,-5 0 0 0,-5 0 0 0,-1 1 128 16,-2 2-128-16,3 1 0 0,4-2 0 0,-2 1 0 0,1-3 0 16,-4 0 0-16,-1 0 0 0,-3 0 0 0,1 0 0 0,4 2 0 15,1 2 0-15,-1-2 0 0,-3-2 128 0,2 0-128 16,-6 2 0-16,0-2 160 0,-2-2-160 0,5 6 160 16,4-1-160-16,-2-1 128 0,0 0-128 0,-1-2 128 15,-2-2-128-15,-2 2 0 0,0 3 0 0,4-1 128 16,0 1-128-16,1-3 0 0,-2-3 144 0,-3 2-144 15,-3 2 0-15,-1 2 0 0,-1-2 0 0,1 1 0 16,0 1 0-16,1-1 0 0,1-2 0 0,-1 0 128 16,-3-3-128-16,0 1 0 0,-2 2 0 0,0 2 0 15,-2-1 0-15,3 1 0 0,2-1 0 0,2-1 128 16,0 0-128-16,-2 0 0 0,-3-1 0 0,-2-1 0 16,1 2 0-16,2 0 0 0,-3 0 0 0,4 2 0 15,4-2 0-15,-3 0 0 0,-4-2 0 0,0-1 0 16,-1-1 0-16,-2 0 0 0,-3 1 0 0,3 1 0 0,-1 1 0 15,3-1 0-15,-1-3 0 0,0 3 0 0,-1-3 0 0,-3 0 0 16,-1-3 0-16,-1 3 0 0,1 0 0 0,-2-2 0 16,-2 2 0-16,1 1 128 0,2-2-128 0,1 1 0 15,-1-1 0-15,-3-3 0 0,-2 0 0 0,-3-1 0 16,-1 1 0-16,-2-3 0 0,1 0 0 0,-3 1 0 16,-1-4 0-16,-2 3 128 0,-2 0-128 0,0-2 0 15,-1-2 0-15,-2-1 0 0,1 3 0 0,-6 1 0 16,-2 1 0-16,-2-1 0 0,-3 2 0 0,-1 0 128 15,-4-1-128-15,1-1 0 0,-2 0 0 0,-5-1 0 16,2 2 0-16,-4 0 128 0,-1-1-128 0,-3-2 0 16,-1 1 0-16,-4-1 128 0,-2-2-128 0,-2 2 0 0,-2-1 0 15,-5-1 0-15,-1-1 0 0,-3 2 128 0,-2-2-128 0,-3 1 0 16,-3 3 0-16,-2 3 0 0,-4 1 0 0,0-3 0 16,-2 3 0-16,-7-3 0 0,-5-2 0 0,-4 1 0 15,-1-1 0-15,1 2 0 0,-1-1 0 0,0 1 0 16,-2 2 0-16,-3-2 0 0,-4 0 0 0,-5 1 128 15,-6 2-128-15,6-2 0 0,1 3 128 0,-1-1-128 16,-3 5 0-16,-3-3 0 0,-10 2 0 0,0 0 128 16,2-6-128-16,-1 5 0 0,1 0 0 0,-5 1 0 15,-7-4 0-15,5 1 0 0,3 0 0 0,3 1 128 16,0 4-128-16,-6-2 0 0,-5 0 0 0,1 1 0 16,6-4 0-16,2 5 0 0,-2 1 0 0,-4 0 0 15,-5-5 0-15,2 2 0 0,3 1 0 0,-1-1 0 16,-4 5 0-16,0-4 0 0,-3-1 0 0,4-1 0 0,3 6 0 0,-7-1 0 15,-6-2 0-15,2 0 0 0,5 0 0 16,-2 3 0-16,0 0 0 0,-3-2 0 0,-2-1 0 0,3 2 0 16,3 2 0-16,-6-2 0 0,-6-4 0 0,2 4 0 15,4 0 0-15,-3 2 0 0,-2 0 0 0,1-1 0 16,2-2 0-16,0 1 0 0,1 2 0 0,-2-1 0 16,-4-6 0-16,5 5 0 0,5 2 0 0,-5-2 144 15,-1 0-144-15,0 1 0 0,3-4 944 0,1 1 80 16,2 1 0-16,-1-1 16 15,-1-1-1616-15,4-1-336 0,4 1-64 0,-4 0-16 0,-5 0 800 0,4-2 192 16,4 1 0-16,2 2 0 0,1-2 0 0,-2 1 0 16,-5 0 0-16,2-3 0 0,4 3 0 0,-2 1 0 15,-2-2 0-15,-1 1 0 0,-1 0 0 0,1 2 0 0,3-1 0 0,-5-1 0 16,-4 1 0-16,2 2 0 0,6-2 0 0,-2-1 0 16,-2 0 0-16,1 0 0 0,-1-3 0 0,4 3 0 15,3 1 0-15,-3-1 0 0,-7-1 0 0,5 2 0 16,2 1 0-16,3 0 0 0,2-2 0 0,-3 2 0 15,-6 0 0-15,6 1 0 0,5 1 0 0,-5 1 0 16,-7-2 0-16,4 1 0 0,1 4 0 0,2-2 0 16,0 0 0-16,-3 0 0 0,-3 2 0 0,4 0 0 15,6-1 0-15,0-1 0 0,0 2 0 0,3-2 0 16,-5-1 0-16,6 1 0 0,2 2 0 0,0 0 0 16,-4-1 0-16,1-1 0 0,1 4 0 0,3-1 0 15,4-1 0-15,-1-1 0 0,-1 2 0 0,-3 0 0 16,3-1 0-16,4-1 0 0,2 2 0 0,1 1 0 15,-1 0 0-15,-3-1 0 0,-3 0 0 0,4-1 0 16,5 1 0-16,2 1 0 0,1-1 0 0,-1 0 0 0,-4-3 0 0,4 2 0 16,2 1 0-16,3-2 0 0,2 1 0 0,5 1 0 15,1 1 0-15,-5 1 0 0,-3-4 0 0,3 2 0 16,2 0 0-16,3 2 0 0,0-2 0 0,5 4 0 16,1 2 0-16,0-1 0 0,-2 0 0 0,-1-1 0 15,0-2 0-15,3 0 0 0,4 4 0 0,4-1 0 16,2 3 0-16,3-1-144 0,2 2 144 0,2 1 0 15,1-1 0-15,-2 1 0 0,1 1 0 0,-1 0 0 16,1 0 0-16,3 1 0 0,5-4 0 0,0 1 0 16,2 2 0-16,2-1-128 0,2 4 128 0,5 0 0 15,2 1-144-15,1-1 144 0,1-1-128 0,2 1 128 0,0 0-160 0,5 0 160 16,0 1-160-16,4 1 160 0,-3-1-160 0,6 0 160 16,2 0-208-16,2 1 48 0,1-1 16 0,2 2 0 15,0 0 144-15,5-2-208 0,2-3 80 0,0 1 128 16,2-1-192-16,3 1 192 0,1-2-192 0,1 1 192 15,1 4-160-15,3 0 160 0,2-1 0 0,3-3-144 16,3-4 144-16,0 3 0 0,4 2 0 0,0-1 0 16,1 2 0-16,0-1 0 0,-2-2-144 0,3 1 144 15,0 0 0-15,2 0 0 0,2-1 0 0,2 1 0 16,3-1 0-16,3 3 0 0,3-1-144 0,2-1 144 16,-1-2 0-16,2-2 0 0,-2 4 0 0,2-1 0 15,1 0 0-15,6-1 0 0,7-2 0 0,1 0 0 16,0-3 0-16,3-2 0 0,1-5 0 0,6 2 0 0,7 1 0 15,4-1 0-15,4-6 0 0,5-1 0 0,-1-2 0 16,2 2-128-16,7 2 128 0,-1-4-160 0,-4-4-32 0,3 5 0 16,-1 0 0-16,4-2 0 15,3-1-320-15,-1 5-64 16,-4-4 0-16</inkml:trace>
  <inkml:trace contextRef="#ctx0" brushRef="#br0" timeOffset="91663.04">26380 3072 1839 0,'0'0'160'0,"-4"-8"-160"0,0-4 0 0,0 5 0 15,0-2 2048-15,-1 1 384 0,0-1 80 0,0 2 16 16,-2-2-1152-16,1 1-224 0,-1 3-64 0,0-2 0 16,7 7-64-16,-6-7-32 0,-2 3 0 0,8 4 0 15,0 0 0-15,-8-7 0 0,0 3 0 0,8 4 0 16,-9-1-160-16,0 2-48 0,9-1 0 0,-10 8 0 15,-1-2-384-15,3 2-80 0,-2 3 0 0,2 4-16 16,-1 1-112-16,-1 5 0 0,2 3-16 0,1 7 0 16,2 4-176-16,0 6 128 0,0 10-128 0,1 2 128 15,2 3-128-15,2 8 0 0,-1 2 0 0,1 4 128 0,0 2-128 0,-2 6 0 16,-2-1 0-16,-3 5 0 0,2-5 0 16,-1 3 0-16,-3 0 144 0,0-3-144 0,-1-2 256 0,0 1 0 15,0-2-16-15,-2-1 0 0,-2 0 336 0,3-1 64 16,-2-2 0-16,-1 1 16 0,-1-1-80 0,1 1 0 15,-1 2-16-15,1-3 0 0,0-4-272 0,2 0-48 16,3 1-16-16,0 1 0 0,-1-1-224 0,1 0 128 16,-1 3-128-16,3-1 0 0,-1-3 0 0,2-1 128 15,2 0-128-15,-1 2 0 0,1-3 0 0,1 0 128 16,0-3-128-16,0 2 0 0,3-4 128 0,-3 4-128 16,3-4 0-16,0 3 0 0,3-4 0 0,0-2 0 15,0 0 0-15,1-3 0 0,0-1 0 0,2-3 0 0,3-2 0 16,-2 1 0-16,-1-1 0 0,0-3 0 0,1-5 0 0,-2-3 0 15,-3 0 0-15,2 0 0 0,1-3-128 0,-2-2 128 16,-1 0 0-16,1-1 0 0,-1 0 0 0,1-1 0 16,-1 1 0-16,2 4 0 0,0-1 0 0,1 1 0 15,-1-1 0-15,1-1 0 0,0-1 0 0,0 1 0 16,0 3 128-16,2-1-128 0,-4-1 0 0,3-1 0 16,-1-1 128-16,0 1-128 0,0 0 0 0,0-1 0 15,0 0 128-15,-1 1-128 0,0 1 0 0,-1-4 0 16,1-1 144-16,-1 2-144 0,-2-5 128 0,2 2-128 15,-1-3 0-15,2-3 128 0,-1 1-128 0,2-2 0 16,0 1 0-16,0-1 0 0,0-1 0 0,1-2 0 16,1-5 0-16,-2 1-304 0,-2 0 48 0,1-6 16 15,-4-7-416 1,5 9-96-16,-5-9-16 0,0 0-8640 0,0 0-1744 0</inkml:trace>
  <inkml:trace contextRef="#ctx0" brushRef="#br0" timeOffset="92596.91">28650 2930 24815 0,'0'0'1088'0,"0"0"256"0,0 0-1088 0,0 0-256 0,0 0 0 0,0 0 0 0,0 0 0 0,0 0 0 16,0 11 0-16,0 3 0 0,1-3 0 0,2 7 0 15,-1 3 0-15,2 4 0 0,1 1 128 0,1 5-128 16,2 1 192-16,1 6-192 0,0 7 128 0,1 5-128 16,-1 7 0-16,0 4 0 0,-2 4 0 0,-1 0 0 15,-1 4 0-15,-2 3 0 0,0 4 0 0,-3 2 0 16,0-3 0-16,-3 2 0 0,0 3 320 0,-2-2-64 16,1 3 0-16,-1-4 0 0,1-4 128 0,-2 2 32 15,-1 0 0-15,1-4 0 0,-1-1 80 0,1-1 16 16,0-2 0-16,1 1 0 0,0-3-64 0,-2 2-16 0,1 0 0 15,0-3 0-15,-2-1-208 0,0 2-32 0,2-4-16 0,0 4 0 16,0-4 16-16,3 1 16 0,-1-3 0 0,3-3 0 16,1 0-80-16,1-2 0 0,0 0-128 0,3-2 192 15,1-1-48-15,3 0-16 0,-3 1 0 0,2-4 0 16,2 1 16-16,-1 1 0 0,-1-4 0 0,0 0 0 16,0 1-144-16,-1-4 192 0,0 3-192 0,0-4 192 15,-2-1-48-15,0 3 0 0,0-5 0 0,-2 1 0 16,1 0-144-16,-1 2 160 0,0-2-160 0,0 0 160 15,1 3 0-15,-2-2 0 0,-1-2 0 0,1 1 0 16,0-2 0-16,1 0 0 0,-2-2 0 0,0-1 0 16,0-2 0-16,1 2 0 0,-1-2 0 0,0 0 0 15,0 0 32-15,0 0 16 0,-3-4 0 0,2 0 0 16,-1 2-16-16,-1-2 0 0,-1 0 0 0,1 3 0 0,-1-3 112 0,0 3 16 16,-1 0 0-16,0 2 0 0,-3 1-80 0,2-2-16 15,1-3 0-15,0 3 0 0,-2-1-32 0,1 0-16 16,-2-4 0-16,2 1 0 0,-2 1-32 0,2 0 0 15,0 0 0-15,0-2 0 0,1-6 16 0,0-1 0 16,-4 1 0-16,3-2 0 0,1 1-32 0,0-1 0 16,-1-2 0-16,2-3 0 0,-3 2-128 0,2-5 0 15,0 1 144-15,1-3-144 0,2 0 0 0,2-10 0 16,0 0 0-16,-1 8 128 0,1-8-128 0,0 0 0 16,0 0-176-16,0 0 176 0,0 0-416 0,0 0 16 15,0 0 0-15,-2-9 0 16,1-5-1984-16,-2-3-400 0,-2-13-80 0,-2 2-16 0</inkml:trace>
  <inkml:trace contextRef="#ctx0" brushRef="#br0" timeOffset="106449.3">2040 4284 21071 0,'0'0'928'0,"-2"-6"208"0,2 6-912 0,0 0-224 0,0 0 0 0,0 0 0 16,0 0 0-16,0 0 128 0,0 0-128 0,0 0 0 15,0 0 224-15,0 0-48 0,0 0-16 0,0 0 0 16,2 18-32-16,-2-9 0 15,0 2 0-15,-2 4 0 0,-1 0-128 0,-1 5 160 16,-1 1-160-16,0 5 160 0,0 4-160 0,-1 21 0 0,-1 2 0 0,1 25 128 16,3-3-128-16,1-4 0 15,2-2 0-15,2-5 0 0,2-5 0 0,4-6 0 16,2-4 0-16,5-13 0 0,2-9 0 0,3-3 0 0,2-6 0 0,1-8 0 16,-1-2 0-16,3-7 0 0,-1-5 0 0,2-6 0 15,1-5 368-15,1-3 32 0,-1-3 16 0,1-7 0 16,0-8-32-16,-2 2 0 0,0 1 0 0,-2-3 0 15,0-1-160-15,-1-1-32 0,-4-4-16 0,-1 1 0 16,-3-3-176-16,-2 2 192 0,-4 0-192 0,-2 14 192 16,2 1-192-16,1 2 0 0,1 3 144 0,-2 6-144 15,-2 4 0-15,1 6 0 0,-8 6 0 0,0 0-192 16,11 14 192-16,-4 1 128 0,-4 8-128 0,1 3 176 0,-1 4-176 16,-1 7 160-16,-2 5-160 0,4 21 160 0,-1-3-160 0,2-6 0 15,1-7 0-15,3-9 128 0,0-5-128 0,-1-17-144 16,0-2 144-16,8-2-208 0,1-6 208 0,-4-10 0 15,1-3 0-15,4-7 0 0,1-7 208 0,3-4 96 16,1-7 16-16,1-3 0 0,1-5-48 0,-1-3 0 16,-2-2 0-16,-1-5 0 0,0-5-96 0,-3 0-32 15,-3-1 0-15,3-29 0 0,-4 10 80 0,-8 27 16 16,-1 1 0-16,-1 5 0 0,-2 6-240 0,0 6 0 16,-1 4 0-16,0 9 0 0,-1 1-256 0,0 9-80 15,0 7-32-15,0 0-8384 16,0 0-1680-16</inkml:trace>
  <inkml:trace contextRef="#ctx0" brushRef="#br0" timeOffset="106807">3305 4794 28559 0,'0'0'1264'0,"0"0"272"0,0 0-1232 0,0 0-304 0,0 0 0 0,0 0 0 16,1 7 0-16,-1 5-176 0,0-2 32 0,-2 5 0 16,-5 3 144-16,3 1 0 0,-3 3 0 0,-3 3 0 15,0-1 0-15,-1 7 0 0,0 3 0 0,1 1 0 16,2-5 0-16,2-1 0 0,2-5 0 0,3-2 128 16,2-4-128-16,4-7-192 0,0-1 64 0,5-6 0 15,0-2 128-15,2-5 0 0,2-3-144 0,2-6 144 16,2-3 0-16,3-3 208 0,-1-3-16 0,0-2-16 15,-1-5 16-15,-1 2 16 0,-1-2 0 0,-3 3 0 0,-3-3 192 16,-2 5 48-16,-3-4 0 0,-2 6 0 0,-3 2 0 0,-2 2 0 16,-1 3 0-16,-5 4 0 0,-2 1-112 0,-1 3-16 15,-1 2 0-15,-2 3 0 0,-1 1-320 0,0 2 0 16,0 2 0-16,-1 2 0 16,2 2-1264-16,2-2-320 0,-1 3-64 0</inkml:trace>
  <inkml:trace contextRef="#ctx0" brushRef="#br0" timeOffset="107123.91">3675 4779 21823 0,'0'14'960'0,"1"-8"208"0,0 5-928 16,1 2-240-16,-1 5 0 0,-1 5 0 0,-3 2 544 0,1 4 64 0,-5-1 16 0,-1 17 0 15,-1-2 96-15,2-12 32 0,0-2 0 0,-1 0 0 16,0 0-384-16,2-6-80 0,-2-2-16 0,2-2 0 15,2-3-144-15,0-2-128 0,2-5 144 0,2-9-144 16,0 0 208-16,0 0-48 0,0 0-16 0,5-9 0 16,0-1 0-16,8-8 0 0,-2-1 0 0,-2 4 0 15,0-3-144-15,1-1 0 0,2 0 0 0,-1 0 0 16,1 0 0-16,0 2 0 0,1 3 128 0,-2 5-128 0,1-1 0 0,-1 6 0 16,-2 6 0-16,1 4 0 0,-1 0 0 0,-1 6 0 15,-1-1 0-15,0 4-176 0,-3 5 176 0,-2 0 0 16,-3 0 0-16,-3 3 0 0,2-1 0 0,-2 1 0 15,-1-2 0-15,1 1 0 16,0-3-1840-16,2-5-336 0,0-1-64 0</inkml:trace>
  <inkml:trace contextRef="#ctx0" brushRef="#br0" timeOffset="107375.41">4687 3971 23951 0,'0'0'2128'0,"0"0"-1696"0,1 7-432 0,3 6 0 16,2 2 0-16,-3 5-144 15,-6 3 0-15,1 6 0 0,2 2 144 0,0 6 0 16,-4 5 0-16,-3 1-128 0,-2 5 128 0,-3 3 0 0,-3 4 128 0,-5 2-128 15,-1 8 176-15,-2-6-48 0,1-1 0 0,1-5 0 32,-2-5-448-32,-8 12-112 0,5-12-16 0,9-26-9776 0</inkml:trace>
  <inkml:trace contextRef="#ctx0" brushRef="#br0" timeOffset="108275.22">4361 4316 3679 0,'0'0'320'0,"-5"-1"-320"16,5 1 0-16,-7-2 0 0,7 2 624 0,-7 2 48 15,2-1 16-15,0 0 0 0,-1 0-560 0,1 2-128 16,-2 0 0-16,2 0 0 0,0 1 128 0,1-1 0 15,-1 1 0-15,1-1 0 0,4-3 304 0,0 0 48 16,-5 4 16-16,5-4 0 0,-6 5-160 0,6-5-16 16,0 0-16-16,0 0 0 0,0 0 336 0,-6 2 64 15,0-4 0-15,3 1 16 0,-5 1-240 0,3 0-48 16,0 0-16-16,-2 0 0 0,1-1 32 0,1-1 16 16,-3 1 0-16,2-1 0 0,0 2 16 0,1 2 0 15,5-2 0-15,-7 1 0 0,7-1-16 0,-9 0 0 16,9 0 0-16,0 0 0 0,0 0 208 0,0 0 32 0,0 0 16 0,0 0 0 15,0 0-16-15,7-7 0 0,2-1 0 0,1-1 0 16,0 3-256-16,1 2-48 0,1-3-16 0,1 0 0 16,-2 1-208-16,0-2-48 0,1 3-128 0,-2-3 192 15,-1 3-192-15,2 2 128 0,-11 3-128 0,0 0 0 16,0 0 0-16,0 0 0 0,0 0 0 0,4 6 0 16,-3 4 0-16,-2 0 0 0,-3 3 0 0,-3 3 0 15,0 2 0-15,-3 4 0 0,-2 3 0 0,-1-2 0 16,-2 1 0-16,-10 13 0 0,1-2 0 0,9-13 0 0,-2-1 0 15,1-1 0-15,-1-2 0 0,2-2 0 0,1 0 0 0,-1-4 128 16,3 0-128-16,1-2 144 0,1-4-144 0,2-2 0 16,2-1 0-16,0-2-7696 15,0-2-1504-15</inkml:trace>
  <inkml:trace contextRef="#ctx0" brushRef="#br0" timeOffset="108827.96">4791 3918 13823 0,'0'0'1216'0,"0"0"-960"0,0 0-256 0,0 0 0 0,0 0 128 0,0 0 0 15,0 0-128-15,0 0 192 16,0 0 560-16,-5 5 96 0,0 0 32 0,-2 5 0 0,0 1-16 0,-2 4 0 16,-1 5 0-16,-3 6 0 0,-1-1-176 0,-1 6-48 15,-1-1 0-15,0 7 0 0,-2 5-64 0,-2 6-32 16,-2 0 0-16,1 8 0 0,-2 2-224 0,1 1-64 16,2 7 0-16,2-1 0 0,3-1-256 0,3-4 0 15,6-5 0-15,3-2 0 0,5-5 0 0,3-1 0 16,1-6 0-16,4-3 0 0,3-3 192 0,1-2-192 15,1-6 192-15,3 0-192 0,0-7 224 0,2-3-64 16,2-2-16-16,-1-6 0 0,1 0-16 0,1-6 0 16,0 0 0-16,2-2 0 0,-3-5-128 0,-1-2-192 15,0-8 32-15,0 0 16 16,1-2-1872-16,-2-2-368 0</inkml:trace>
  <inkml:trace contextRef="#ctx0" brushRef="#br0" timeOffset="108976.23">4183 4681 28559 0,'0'0'2544'0,"5"-7"-2032"0,7 2-512 0,4-4 0 16,6 2 0-16,15-7 128 0,2 1-128 0,-8 5 0 16,6-3 144-16,5 2-16 0,7-5 0 0,26-4 0 15,-2-1 192-15,-24 7 16 0,6 1 16 0,24-5 0 16,-3 1-352-16,-2 1 0 0,-3 6 0 0</inkml:trace>
  <inkml:trace contextRef="#ctx0" brushRef="#br0" timeOffset="109509.22">6572 4709 12895 0,'-4'-13'1152'0,"4"13"-928"0,-1-5-224 0,-1-3 0 15,0 2 1648-15,-3 2 272 16,-3 0 64-16,-2 0 16 0,-4 2-1296 0,-3 1-256 15,-3-1-48-15,-2 2-16 0,-2 2 240 0,-1 1 32 16,-3 5 16-16,-1 1 0 0,-3 4-192 0,0 3-32 16,0 3-16-16,4 4 0 0,0 5-144 0,3 3-32 0,1 0 0 0,2 5 0 15,4 0-256-15,4 0 0 0,4 3 0 0,5-9 0 16,4-3 0-16,6-1 0 0,6-8 0 0,2-11 0 16,5-9 0-16,5-5 0 0,5-6 0 0,4-6 0 15,3-5 0-15,2-5 0 0,0-6 176 0,0-2-48 16,-2-2-128-16,0-2 144 0,-2 1-144 0,-3-5 160 15,-2 1-160-15,-4-5 0 0,-1 1 0 0,-1-4 128 0,-3-3-128 0,5-29 128 16,-6 4-128-16,-8 32 128 0,-1 0-128 0,-3 2 160 16,-1 7-160-16,-1 6 160 0,-1 6-160 0,-1 8 0 15,-2 7 144-15,0 12-144 0,0 0 240 0,-6 9-32 16,-3 8 0-16,-1 8 0 0,-3 3-208 0,0 8 0 16,-1 6 0-16,-1 5 0 0,-1 7 0 0,-6 30 0 15,4-5 0-15,9-29-160 0,4-1 160 0,1 0 0 16,4-9-144-16,3 2 144 0,2-4 0 0,3-2-144 15,2-3 144-15,1-4 0 16,2-7-1072-16,4-4-96 0,2-4-32 0,4-4-10000 0</inkml:trace>
  <inkml:trace contextRef="#ctx0" brushRef="#br0" timeOffset="109742.58">7179 4601 12895 0,'0'0'1152'0,"0"0"-928"16,-4 12-224-16,1-3 0 0,-4 5 1600 0,-4 7 288 15,-3 3 48-15,4-6 16 0,-4 1-992 0,-1 3-192 16,-2 1-32-16,0 2-16 0,3 1 112 0,-1-2 0 0,3 2 16 16,1-5 0-16,5-2-128 0,5-2-16 0,3-4-16 0,6-3 0 15,1-3-128-15,6 1-32 0,3-8 0 0,3-1 0 16,4-7 16-16,4-1 0 0,3-6 0 0,-2 0 0 16,-1-3-176-16,-1-2-48 0,0-1 0 0,-5 0 0 15,-3-2-96-15,-4 0-32 0,-5 1 0 0,-3 1 0 16,-4 3 192-16,-4 1 16 0,-4 2 16 0,-4 2 0 15,-2 5-48-15,-1-3-16 0,-2 6 0 0,-1 2 0 16,-1-3-1792-16,1 5-352 0,1 1-80 16</inkml:trace>
  <inkml:trace contextRef="#ctx0" brushRef="#br0" timeOffset="110059.19">8878 3984 17791 0,'0'0'784'0,"-4"10"176"0,-1 4-768 0,1 5-192 16,3 4 0-16,-6 9 0 0,1-5 480 0,-3 7 64 16,-1 8 16-16,0 1 0 0,-3 7-288 0,0 4-48 0,-1 5-16 0,0 6 0 15,-1-2-80-15,0 3 0 0,-1 3-128 0,2-5 192 16,-2 11-192-16,-2 17 0 0,7-23-144 0,7-36 144 31,1-4-592-31,2-5-32 0,0-3 0 0</inkml:trace>
  <inkml:trace contextRef="#ctx0" brushRef="#br0" timeOffset="110492.57">8597 4599 14735 0,'0'0'1312'0,"10"-1"-1056"16,4-1-256-16,4-4 0 0,3 1 864 0,5 0 112 16,4-4 32-16,4 1 0 0,5-6-240 0,0-2-32 15,2-2-16-15,15-8 0 0,-11-6-288 0,-15 10-64 16,0-2-16-16,1 0 0 0,-2-5-32 0,4 1-16 15,-3-4 0-15,1-2 0 0,-2 0-48 0,-1-3-16 16,-3-1 0-16,0-2 0 0,-2 2-112 0,-3 5-128 16,-2 5 176-16,-4 8-176 0,-4 3 672 0,-1 9 32 15,-4 2 0-15,-5 6 0 0,0 0-160 0,-3 18-32 16,-3 11 0-16,-4 5 0 0,-7 6-192 0,-2 9-32 16,-4 7-16-16,-1 7 0 0,0 7-272 0,-1 1 0 15,-1 0 0-15,3-1 0 0,3-4 192 0,2-9-192 16,4-5 192-16,1-6-192 0,3-8 592 0,1-5 16 15,4-6 0-15,1 7 0 0,3-10-288 0,4-12-64 16,2-5-16-16,-5-7 0 0,9 4-16 0,2-8 0 16,2-3 0-16,1-5 0 0,1 0 48 0,2-4 16 15,-1 1 0-15,2-1 0 0,-3-2-288 0,2 3 0 0,-3 1 0 0,1 5 0 16,0 1 0-16,-1 8 0 0,-2 5 0 0,-1 1 0 16,-1 7 0-16,-1 4-144 0,-3 1 144 0,0 4-128 15,-3 6 128-15,0 2 0 0,-2 4 0 0,-1 0 0 16,-1 1 0-16,0-4 0 0,-1-5 0 0,2-1 0 15,2-4-224-15,0-4-16 0,2-4 0 0,0-3-9936 16,3-3-2000-16</inkml:trace>
  <inkml:trace contextRef="#ctx0" brushRef="#br0" timeOffset="110674.59">9846 4632 30287 0,'-2'13'1344'0,"0"-3"272"0,2 4-1296 0,-3 3-320 16,0 3 0-16,-2 2 0 0,-1-2 320 0,-2 0 0 16,0 0 0-16,-1-1 0 0,2-2-112 0,-3 1-16 15,-1-1-16-15,4-2 0 0,2-1-320 0,0-3-64 16,1-3-16-16,1-2 0 16,3-6-560-16,0 0-112 0,0 0-32 0</inkml:trace>
  <inkml:trace contextRef="#ctx0" brushRef="#br0" timeOffset="110840.26">9587 4241 32255 0,'0'0'2864'0,"0"0"-2288"0,0 0-576 16,0 0 0-16,-3 9 0 0,3 2 0 0,0-4 0 15,0 3 0-15,2-4-176 0,-2-6 16 0,1 8 0 0,-1-8 0 31,0 0-1568-31,0 0-304 0,0 0-64 0</inkml:trace>
  <inkml:trace contextRef="#ctx0" brushRef="#br0" timeOffset="111176.7">10558 4378 35007 0,'0'0'768'0,"0"0"176"0,3 7 16 0,-10 4 16 0,-6 6-784 16,-2-1-192-16,-3 1 0 0,1-1 0 0,-2 2 144 0,-1 0-16 16,1-1 0-16,2 1 0 0,1 0-128 0,4 0 0 15,3 1 0-15,4-1 0 0,2-2 0 0,2 1 0 16,-2-1 0-16,11 5 0 0,11 4-128 0,4 2 128 16,0-4 0-16,1 3 0 0,0-3 0 0,0 1 0 15,0 2 0-15,-1-2 0 0,-2 1 0 0,-2 0 0 16,-3 0 0-16,3 8 0 0,-4-5 0 0,-9-17 0 15,-4 3 0-15,-2 0 0 0,-4-2 0 0,-2-1 0 16,-4 1 160-16,-3-6-160 0,-2 2 768 0,-17-3 32 16,0-3 16-16,2-4 0 0,-2-2-368 0,1-5-80 15,2-2-16-15,11-1 0 16,1-1-1328-16,1 3-272 0,0-2-48 0,1-2-15088 0</inkml:trace>
  <inkml:trace contextRef="#ctx0" brushRef="#br0" timeOffset="111560.4">12547 4660 13583 0,'-16'-2'592'0,"7"1"144"0,-1-1-592 0,-2 2-144 16,-2 0 0-16,0 0 0 0,-2 0 832 0,-1 2 144 16,-1-1 32-16,-1 1 0 0,-1 2-256 0,0 4-48 15,-1 1-16-15,0 5 0 0,-3 4-80 0,-1 2-16 16,0 4 0-16,1 0 0 0,-2 2-240 0,1 2-48 15,-3 3-16-15,-9 13 0 0,5 0-160 0,10-2-128 16,5-3 144-16,11-11-144 0,4-2 128 0,6 2-128 16,4-3 0-16,5-2 0 0,6 0 176 0,12 4-176 15,2-6 192-15,-6-8-192 0,7 0 128 0,5-3-128 16,3-1 0-16,3-6 0 0,5 1 0 0,1-4 0 0,-2-4 0 16,-2-2-10496-16</inkml:trace>
  <inkml:trace contextRef="#ctx0" brushRef="#br0" timeOffset="111860.52">13007 4856 23775 0,'-8'13'1056'0,"4"-6"224"0,-1 7-1024 0,0 4-256 0,-2 3 0 0,-2 1 0 0,0 4 768 0,-1-1 128 16,1 5 0-16,2-1 16 0,-2-3-464 0,2-1-112 15,4-2-16-15,3-3 0 0,1-1-192 0,4-1-128 16,3-2 128-16,2-4-128 0,2-2 224 0,5 0-32 16,2-4 0-16,1-2 0 0,2-4 240 0,0-2 32 15,-1-2 16-15,3-4 0 0,-8 1-32 0,-1-2 0 16,0-1 0-16,-1-4 0 0,-2-2 16 0,-2 0 0 16,-4-3 0-16,0-2 0 0,-2 0 48 0,-1-3 16 15,-3-3 0-15,-1 3 0 0,-2-4-208 0,-1 2-64 16,-1 0 0-16,1-2 0 0,-2 2-256 0,1 6 0 15,-2 2-128-15,0 4 128 16,-1 3-2128-16,1-1-336 0</inkml:trace>
  <inkml:trace contextRef="#ctx0" brushRef="#br0" timeOffset="112144.13">13418 4794 18431 0,'-3'9'1632'16,"2"5"-1312"-16,0 4-320 0,0 4 0 0,-1 5 2176 0,0 1 384 0,-1 4 64 0,-2 1 0 16,-1-3-1552-16,-1-2-320 0,0 0-64 0,-1-5-16 15,1 0-320-15,0-4-64 0,2-4-16 0,1-2 0 16,2-5-80-16,-2-1-32 0,4-7 0 0,0 0 0 0,0 0 128 0,9-2 32 16,1-6 0-16,4-1 0 0,1-5-80 0,3-3-16 15,1-3 0-15,1-1 0 0,2-3-224 0,0 1 176 16,-1 1-176-16,1 1 160 0,0-2-160 0,-2 5 0 15,3 3 144-15,-2 2-144 0,0-1 0 0,-3 4 0 16,-3 3 0-16,0 5 0 0,0 1 0 0,-1 2-128 16,-1 0 128-16,-2 3-10176 15,1 6-1936-15</inkml:trace>
  <inkml:trace contextRef="#ctx0" brushRef="#br0" timeOffset="112581.27">14326 4808 12895 0,'0'0'1152'0,"0"0"-928"0,-8 5-224 0,0 0 0 16,2 3 1472-16,2 1 240 0,5-2 48 0,-2 5 16 15,-6 4-480-15,-1 1-80 0,-1 0-32 0,-4 3 0 16,1 0-144-16,-5 5-16 0,-2 5-16 0,-6 8 0 16,0-2-416-16,0 0-80 0,1-3 0 0,2-1-16 0,2-2-320 0,2-5-176 15,2-3 192-15,0-4-192 0,5-3 304 0,1-2-48 16,2-5-16-16,-1 2 0 0,9-10 400 0,0 0 96 15,0 0 16-15,0 0 0 0,9-10-48 0,4-4 0 16,0-1 0-16,3-6 0 0,2 1-320 0,1-3-64 16,1-2 0-16,3-6-16 0,3-1-304 0,0 1 128 15,1-1-128-15,0 3 0 0,-1 1 0 0,2 3 0 16,0 5 0-16,0 2 0 0,-6 3 0 0,-1 2 0 16,0 4 0-16,-2 1 0 0,-1 1-224 0,-2 5 0 15,-1-1 0-15,-1 2 0 16,2 0-2272-16,-2 1-464 0</inkml:trace>
  <inkml:trace contextRef="#ctx0" brushRef="#br0" timeOffset="112895.55">14783 5014 17503 0,'-4'6'1552'0,"-1"6"-1232"0,1-1-320 0,3 0 0 16,2 3 2304-16,2 0 384 0,2-3 96 0,0-1 16 15,2-1-1712-15,0-2-352 0,2-5-64 0,2-2-16 16,2-2-208-16,0-3-64 0,3-4 0 0,2 2 0 16,0-6-128-16,0 0-48 0,-2-2 0 0,-2 1 0 15,-7 0-208-15,0 0 0 0,3 1 0 0,1 1 0 16,-4-2 0-16,-3-2 176 0,-5 4-48 0,0 1-128 16,1-1 0-16,-3 2 0 0,-3 2 0 0,-3 7 0 15,-3 1 0-15,-3 5 0 0,-3 4 0 0,-6 3 0 0,3 5 0 0,-1 3 256 16,2 3-48-16,0 0-16 0,8-3-16 0,2 1-16 15,2-1 0-15,3 2 0 0,2-5-160 0,5 1 128 16,1-1-128-16,4-3 128 0,4 4-128 0,3-3 0 16,1-2 0-16,5-1 0 15,0-5-2400-15,3-2-416 0</inkml:trace>
  <inkml:trace contextRef="#ctx0" brushRef="#br0" timeOffset="113178.11">15764 5211 24879 0,'0'0'1088'0,"0"0"256"0,0 0-1088 0,0 0-256 0,0 0 0 0,0 0 0 15,-6-3 576-15,-1 1 64 16,-6 0 16-16,-2 1 0 0,-5 1-96 0,-2 1-32 16,-3 2 0-16,0 0 0 0,-2 3 128 0,2 3 32 15,1-2 0-15,1 6 0 0,-1 4-368 0,5-1-80 0,1-1-16 0,4-1 0 16,2-1-224-16,4 0 0 0,5-4 0 0,3 1 0 15,3-3 0-15,5 2 0 0,4-2 0 0,3 0 0 16,3-3 0-16,2-1 0 0,3-1 0 0,4 1 0 16,3-1 0-16,2 0 0 0,1-4 0 0,-2-1 0 15,-5-3-160-15,2-4-128 0,5 0-32 0,-1-4 0 32,-3 0-1584-32,-1-1-320 0,-1 0-64 0</inkml:trace>
  <inkml:trace contextRef="#ctx0" brushRef="#br0" timeOffset="113378.54">16330 4650 24879 0,'0'0'2208'0,"-7"0"-1760"15,-1-1-448-15,0 2 0 0,-1 2 1072 0,0 2 128 16,1 5 16-16,-5 3 16 0,-4 6-528 0,-3 5-128 16,-4 0 0-16,-2 5-16 0,2-1-304 0,-1 7-48 15,-2 3-16-15,0 6 0 0,-1 3-192 0,-1 5 0 16,-1 3 0-16,-1 5 0 15,2-3-480-15,2 0-144 0,4-1-16 0,3-5-16 16,2-7-736-16,4-3-144 0,4-5-16 0,3-2-6304 16,1-9-1248-16</inkml:trace>
  <inkml:trace contextRef="#ctx0" brushRef="#br0" timeOffset="113524.29">15888 5296 25631 0,'0'0'1136'0,"0"0"224"0,0 0-1088 0,9-5-272 15,2 4 0-15,3-1 0 0,3 1 640 0,-1 0 80 0,4-1 16 0,1 1 0 16,0 0-128-16,4-2-32 16,0 0 0-16,3-4 0 0,1 2-368 0,2 0-80 15,-1-5 0-15,-1 4-9200 0,-6-2-1824 0</inkml:trace>
  <inkml:trace contextRef="#ctx0" brushRef="#br0" timeOffset="114011.91">16705 4817 22111 0,'3'-7'1968'0,"-3"-4"-1584"0,-3-2-384 0,2 2 0 16,-2-2 608-16,3 2 32 0,2 4 16 0,-2 7 0 15,-8-4 352-15,-2 6 64 0,-3 2 16 0,-5 4 0 16,-2 6-448-16,1 6-96 0,-3 4-16 0,1 1 0 16,-1 8-128-16,-1 4-16 0,0 6-16 0,-1 6 0 15,1 3-176-15,-1 4-16 0,1 6-16 0,0-1 0 16,0 0-160-16,2 1 0 0,1-7 0 0,2-2 0 15,4-2-768-15,-2 10-48 0,6-13 0 0,8-25 0 16,3-1-1760-16,3-6-368 0</inkml:trace>
  <inkml:trace contextRef="#ctx0" brushRef="#br0" timeOffset="114379.38">16661 5215 23951 0,'-7'2'2128'0,"1"4"-1696"16,1 0-432-16,0 2 0 0,1 4 1088 0,0 3 128 15,0 0 16-15,0 2 16 0,2-2-848 0,1-2-160 16,1 1-48-16,2 1 0 0,2 0-64 0,2-1-128 16,3-1 176-16,3 0-176 0,0 3 128 0,2-3-128 15,2-4 0-15,0 1 0 16,1-6-320-16,1 0-160 0,-1-3-32 0,2-1-16 15,-2-1-752-15,-2-2-160 0,2 1-32 0,-2-3 0 16,1-6 64-16,1 1 0 0,0 0 0 0,-2-3 0 16,3-2-128-16,-1 0-32 0,1 1 0 0,-3-4 0 15,-2-4 768-15,-1 1 160 0,-4-2 16 0,0 1 16 0,-2 3 944 0,-2 3 192 0,-1 1 48 0,-1 4 0 16,0 4 1296-16,-2 7 272 0,0 0 48 0,-4 4 16 16,-1 8-656-16,-3 6-128 0,-3 5-16 0,-3 7-16 15,-2 6-320-15,-1 2-64 0,-4 4-16 0,-8 18 0 16,-3 0-192-16,-1 2-32 0,-1 0-16 0,1-2 0 15,-3-2-368-15,4-3-64 0,3-5 0 0,4-5-16 16,2-4-2000-16,-1 11-400 16</inkml:trace>
  <inkml:trace contextRef="#ctx0" brushRef="#br0" timeOffset="114817.86">18439 4954 15375 0,'0'0'672'0,"-9"4"160"0,0-2-672 0,-1 5-160 0,-1 2 0 0,-7 7 0 0,1 4 464 0,6-3 64 16,-2 3 16-16,0 3 0 0,-1 6 224 0,0 2 32 15,-1 1 16-15,1 3 0 0,0 2-416 16,0-1-80-16,4-1 0 0,0-3-16 16,1-3-304-16,1-4 0 0,3-5 0 0,1-4-6336 15,1-3-1232-15</inkml:trace>
  <inkml:trace contextRef="#ctx0" brushRef="#br0" timeOffset="115130.99">18659 5084 20207 0,'-3'14'448'0,"3"-7"80"0,0 9 32 0,-2 0 16 0,-1 3-576 0,1 1 0 16,-2 3 0-16,-1 4 0 0,0-2 896 0,-2 3 80 0,1-3 16 0,0-3 0 15,-1 0-288-15,2-4-64 16,0-2-16-16,0 3 0 0,1-8-272 0,4-11-48 0,0 0-16 0,0 0 0 16,0 0 416-16,0 0 96 0,9-5 16 0,1-7 0 15,3 1-240-15,3-5-32 0,2-1-16 0,0-2 0 16,0-4-272-16,14-13-48 0,-2 6-16 0,-8 9 0 16,-1 0-192-16,5 0 144 0,-1 0-144 0,2 2 128 15,-3 3-128-15,2 4 0 0,-6 3 0 0,0 5 0 16,-1 3 128-16,-1 3-128 0,-1 3 0 0,-3 8 128 15,-3 2-128-15,-3 6 0 0,-3 1 144 0,-4 8-144 0,-2-2 0 0,-6 17 0 16,-2-3-160-16,-2-2-9632 16,1-3-1936-16</inkml:trace>
  <inkml:trace contextRef="#ctx0" brushRef="#br0" timeOffset="115325.12">18687 4565 34095 0,'-12'4'3024'0,"12"-4"-2416"15,-6 9-480-15,1 1-128 0,1 4 0 0,2 1-256 16,-2-1 64-16,0-2 0 0,1 0 192 0,3-12 0 16,-1 5 0-16,1-5 0 15,0 0-1968-15,0 0-464 0,0 0-80 0,0 0-32 0</inkml:trace>
  <inkml:trace contextRef="#ctx0" brushRef="#br0" timeOffset="115630.32">20238 4481 21711 0,'-11'15'960'0,"8"-3"192"0,-5 1-912 0,-1 6-240 16,0 1 0-16,-4 4 0 0,-3 3 672 0,-3 5 96 15,-3 4 0-15,1 6 16 0,-2 2-176 0,-1 1-32 16,-2 1-16-16,-7 18 0 0,1-3-432 0,1 1-128 15,-1-2 0-15,8-4 0 16,0-5-816-16,3-6-208 0,5-4-64 0,2-5 0 16,3-10-480-16,3 0-96 0</inkml:trace>
  <inkml:trace contextRef="#ctx0" brushRef="#br0" timeOffset="116064.16">19823 4978 18431 0,'14'0'816'0,"-6"-1"160"0,2-4-784 0,10-4-192 16,3 3 0-16,-4-2 0 0,3 2 512 0,1-6 64 0,0-1 16 0,0-3 0 15,-2-1-192-15,3-2-32 0,-1-1-16 0,0-3 0 16,-1-1 48-16,-1-3 16 0,0 2 0 0,-1-3 0 16,-2 0-32-16,-2-4-16 0,-1 5 0 0,-2 1 0 15,2 4-240-15,-3 4-128 0,-1 4 128 0,-4 7-128 16,-2 0 304-16,-5 7-16 0,0 0 0 0,-5 12 0 15,-2 4 288-15,-4 5 64 0,-4 3 16 0,-4 3 0 16,-3 4-304-16,-2 1-64 0,-2 4-16 0,2 3 0 16,0 0-144-16,0 0-128 0,1-3 192 0,3 0-192 15,-1-3 128-15,6-1-128 0,0-7 0 0,3-1 0 0,4-2 128 0,2-5-128 16,6-3 144-16,6-3-144 0,0-1 432 0,7-5-16 16,3-5 0-16,-3-2 0 0,6-6 96 0,3 2 0 15,2-1 16-15,1-2 0 0,2 3-336 0,-1 0-192 16,0 4 192-16,-1 4-192 0,1 3 0 0,-3 1 0 15,-3 6 0-15,-1-1 0 0,-2 3 0 0,-2 1 0 16,-2 3 0-16,-3-1 0 0,-1 0-144 0,-2 1 144 16,0-1-128-16,-1-1 128 0,0-3 0 0,-1-2-160 15,2 1 160-15,-1-5 0 0,-1 0-160 0,2-1 160 16,0-2-128-16,2-4 128 16,0-4-2176-16,0-5-336 0,-2 0-80 0</inkml:trace>
  <inkml:trace contextRef="#ctx0" brushRef="#br0" timeOffset="116336.27">20716 4782 20271 0,'0'0'1792'0,"0"0"-1424"0,0 0-368 0,-6 12 0 16,3-1 1152-16,-2 3 176 0,-2 2 16 0,-2 1 16 15,-2 2-144-15,1 3-16 0,1 2-16 0,1-1 0 16,1-1-736-16,-1 2-160 0,0 2-32 0,2 0 0 0,1 2-256 0,0-4 0 16,1 1 0-16,-1-2 0 15,1-2-320-15,1-2-128 0,2-3-32 0,1 1 0 16,0-1-2128-16,1-3-416 0</inkml:trace>
  <inkml:trace contextRef="#ctx0" brushRef="#br0" timeOffset="116528.12">20548 4669 32255 0,'-14'-4'2864'0,"14"4"-2288"15,0 0-576-15,0 0 0 0,0 0 192 0,0 0-192 16,0 0 192-16,0 0-192 0,0 0 0 0,0 0 0 16,0 0 0-16,0 0 0 0,0 0 0 0,0 0-144 15,0 0-16-15,0 0-9408 16,0 0-1888-16</inkml:trace>
  <inkml:trace contextRef="#ctx0" brushRef="#br0" timeOffset="116814.11">21441 4749 25791 0,'0'0'2304'0,"0"0"-1856"0,-6 8-448 0,-2 0 0 16,-4 3 320-16,-2-2-48 0,-2 2 0 0,-1-2 0 0,-5 4 32 0,-1 0 0 15,-1-1 0-15,1 2 0 0,3 2-48 0,1-1 0 16,2 1 0-16,3 0 0 0,3-2-80 0,3 1-32 15,3-1 0-15,4 0 0 0,1 1-144 0,2-2 0 16,3 2 0-16,2 2 128 0,0-1-128 0,1 2 0 16,0 0 0-16,-2 0 0 0,-1-2 0 0,-2-1 0 15,-2 1 0-15,-2-2 0 0,-2 0 0 0,-3 0 0 16,-4 0 0-16,-3-1 0 0,0-2 160 0,-3 0-160 0,-5-1 192 16,0 0-192-16,-2 1 0 0,-1-5 0 15,-2-4-160-15</inkml:trace>
  <inkml:trace contextRef="#ctx0" brushRef="#br0" timeOffset="117164.13">22426 4655 11967 0,'0'0'528'0,"-5"-2"112"16,0-1-512-16,-2 2-128 0,2-2 0 0,-8 6 0 16,-2 0 1104-16,-6 0 192 0,-2 4 48 0,-1 3 0 0,-2-1-224 15,-2 5-32-15,-2 2-16 0,-7 7 0 0,3 3-64 0,4-2-16 16,3 4 0-16,3-3 0 15,1 2-304-15,5-3-64 0,5-4-16 0,6 2 0 0,4-3-352 16,5 0-64-16,5 0 0 0,0-2-16 0,1-3 16 0,9-3 0 16,8-5 0-16,3-1 0 0,2-1-192 0,1-2 0 15,4-4 0-15,2-3-8192 16,1-1-1680-16</inkml:trace>
  <inkml:trace contextRef="#ctx0" brushRef="#br0" timeOffset="117414.4">22948 4227 26255 0,'0'0'576'0,"-3"6"112"0,2 3 16 0,-3 0 64 0,0 4-624 0,0 3-144 16,-1 3 0-16,-1 4 0 0,-7 3 192 0,-1 0 16 15,-1 5 0-15,-2 6 0 0,5-8-48 0,-2 2-16 16,0 3 0-16,-1 1 0 0,-1 2-144 0,1 0 0 0,1 1 144 0,0 3-144 16,0 3 0-16,1 1 0 0,3-6 0 0,1-3 0 15,2-6-192-15,0-2-96 0,0 2-32 0,2-9 0 16,3 0-752-16,4-4-144 0,-1-1-48 0</inkml:trace>
  <inkml:trace contextRef="#ctx0" brushRef="#br0" timeOffset="117817.32">23254 4726 19695 0,'-9'-10'864'0,"9"10"192"0,0 0-848 0,0 0-208 16,0 0 0-16,0 0 0 0,0 0 752 0,-9 7 96 15,-4-2 32-15,-3 2 0 0,-4 5-176 0,-3 3-16 0,-4 2-16 0,-2-1 0 16,-4 2-240-16,0 1-48 0,1 0-16 0,3 0 0 16,5 1-176-16,2 0-16 15,4-1-16-15,5-3 0 0,3-2-160 0,4-4 0 16,3 0 144-16,5 1-144 0,1-5 240 0,5-1-32 0,3-2 0 0,3-3 0 16,3-4 208-16,2 0 32 0,3-2 16 0,1-3 0 15,-1 1-192-15,0-3-32 0,-3 0-16 0,-4 0 0 16,-3-5 16-16,2-2 0 0,5 1 0 0,-3 2 0 15,-3 1-16-15,-3 4 0 0,-1-2 0 0,-1 6 0 16,-3 0-32-16,-5 6-16 0,0 0 0 0,0 0 0 16,0 0-48-16,1 10 0 0,-1 5 0 0,1 0 0 15,2 2-128-15,-1 1 0 0,4-1 0 0,0 2 128 0,0 1-128 0,4-3 0 16,2 0 0-16,-1-3-176 16,2-1-544-16,2-2-112 0,4-6-32 0,2-2-8464 15,0-5-1680-15</inkml:trace>
  <inkml:trace contextRef="#ctx0" brushRef="#br0" timeOffset="118181.8">24093 4495 23039 0,'-12'-10'1024'0,"12"10"192"0,0 0-960 0,-10-3-256 16,-2 1 0-16,-5 1 0 0,-3 2 624 0,-1 3 80 15,-3 2 0-15,-1 0 16 0,-2 5-144 0,0-3-48 16,1 5 0-16,0-3 0 0,3 2-144 0,3 1-48 16,1-2 0-16,5 2 0 0,5-1-144 0,0-1-48 15,-3 0 0-15,3 2 0 0,5-6-144 0,4 2 0 16,2-4 144-16,6 3-144 0,2 1 144 0,3-3-144 16,1 4 192-16,4-1-192 0,2 3 240 0,3-2-64 15,1 1-16-15,0 3 0 0,-1-1-160 0,-1 1 0 0,-2 0 144 16,-1 0-144-16,-2-3 0 0,-6 0 0 0,-2 1 0 0,-3-2 0 15,-3 3 128-15,-4 1-128 0,-2 1 128 0,-3-1-128 16,-3-1 352-16,-1 1 0 0,-4 1 0 0,-2-2 0 16,0-3-128-16,-2 2-32 0,0-3 0 0,-1 1 0 15,0-5 0-15,1 2-16 0,1-3 0 0,1-1 0 16,2-3-176-16,3 0 0 0,2 0 0 0,1-3 0 16,2-3-2000-16,2 0-384 0</inkml:trace>
  <inkml:trace contextRef="#ctx0" brushRef="#br0" timeOffset="118548.3">24782 4410 24527 0,'0'0'1088'0,"0"0"224"0,-7-1-1056 0,-3 2-256 15,-5 0 0-15,0 2 0 0,1 2 336 0,0-1 16 16,0 1 0-16,0 2 0 0,1 0 64 0,2 2 16 16,-1 0 0-16,5-1 0 0,-1 1-192 0,3-2-48 15,1 2 0-15,4 0 0 0,4 3 160 0,2 3 32 16,4-1 0-16,3 3 0 0,1-3 96 0,3 2 32 16,0 1 0-16,1 0 0 0,0-1-256 0,-1 2-32 15,-3 1-16-15,-2-1 0 0,-3 0-208 0,-1-1 0 0,-3 0 0 16,-3 1 0-16,-2-1 144 0,-2 2-144 0,-3-2 128 15,-3 0-128-15,-2-5 352 0,-4-2-16 16,-2 2 0-16,-4-3 0 0,0 2-32 0,-1 1-16 0,-1-5 0 0,-1-2 0 16,0-1-288-16,2-3 160 0,0 1-160 0,2-2 128 31,1 0-528-31,3-2-112 0,1-1-32 0,1-2-14368 0</inkml:trace>
  <inkml:trace contextRef="#ctx0" brushRef="#br1" timeOffset="134126.26">21603 6389 23039 0,'-8'6'2048'0,"-1"5"-1648"0,9-11-400 0,-10 5 0 16,10-5 336-16,0 0-16 0,0 0 0 0,0 0 0 16,-10 6 320-16,10-6 64 0,0 0 16 0,-4-5 0 15,3-1-64-15,3-6-16 0,3-3 0 0,6-5 0 16,0-5-112-16,3-8-16 0,6-1-16 0,3-4 0 15,4-3-80-15,3-6-16 0,5-2 0 0,3-3 0 16,0-3-176-16,5-2-32 0,3-4-16 0,5-2 0 16,0 5-176-16,0 1 192 0,-3 2-192 0,3 4 192 15,-2 4-192-15,-2 9 0 0,-2 5 144 0,-3 9-144 16,-4 4 0-16,-4 7 0 0,-5 8 0 0,-4 7 0 16,-5 7 0-16,-5 10 0 0,-3 8 0 0,-3 8 0 15,-6 7 0-15,-1 7 0 0,-4 0 0 0,1 3 0 0,2 3 0 0,2-2 0 16,1-4 0-16,2-6 0 15,5-10 0-15,3-8 144 0,3-4-144 0,3-6 0 0,4-5 288 0,4-7-48 16,5-10-16-16,7-4 0 0,7-8 128 0,8-8 32 16,6-5 0-16,3-6 0 0,1-6-64 0,0-6 0 15,-1 1 0-15,-1-2 0 0,-1-5-320 0,1 5 128 16,0 5-128-16,-5 8 0 0,-8 5 0 0,-4 6 144 16,-5 7-144-16,-8 7 0 0,-9 4 0 0,-4 9 0 15,-2 7 0-15,-4 8 0 0,-2 9 0 0,-4 4 0 16,-2 4-160-16,-3 5 160 0,0 5 0 0,-1 1 0 15,1-4 0-15,1 2 0 0,1 0 0 0,4-4 0 16,1-7 0-16,4-2 0 0,2-6 0 0,7-5 0 16,5-4 0-16,8-8 0 0,5-2 0 0,6-7 160 15,5-4-32-15,4-7-128 0,0-5 208 0,0-6-64 0,1 0-16 0,4-6 0 16,4-1-128-16,3 1 128 0,3 3-128 0,-3-2 128 16,-5 5-128-16,-2 1 0 0,-3 5 0 0,-1 4 0 15,-1 3 0-15,-2 7 0 0,2 6 0 0,-5 3 0 16,-1 6 0-16,-7 1 0 0,-5 4 0 0,-2 4 0 15,-7 3-160-15,-2-1 160 0,-2 0 0 0,3 1-144 16,-1-2 144-16,-1-5 0 0,-3-2-144 0,5-2 144 16,4-6 0-16,4-4 0 0,4-2 0 0,6-5 0 15,1-1 0-15,1-6 0 0,1-3 0 0,-1-3 0 16,0-2 0-16,3-3 0 0,2-1 0 0,0 2 128 16,-1-3-128-16,1 4 0 0,-1 4 0 0,-4 0 128 15,-4 2-128-15,-5 1 0 0,-6 1 0 0,0 7 0 16,-2 3 0-16,-3 4 0 0,-3 1 0 0,0 3 0 15,1 2 0-15,-1-1 0 0,-1 1 0 0,1 5 0 0,-4 0 0 0,1 4 0 16,-1 0 0-16,2 0 0 0,2-3-160 0,1 1 160 16,1-3 0-16,2-3-144 0,4-3 144 0,-1-3 0 15,2-3 0-15,6-7 0 0,0-4 0 0,9-5 128 16,4-3-128-16,6-1 128 0,3-3-128 0,0-1 128 16,-1-1-128-16,-5 1 128 0,-4-5-128 0,-2 10 0 15,-2 1 0-15,-2 3 0 0,-2 2 0 0,-3 2 0 16,-2 3 0-16,-1 3 0 0,-4 5 0 0,-4 3-128 15,-3 3 128-15,-3 1-128 0,-1 3 128 0,-2 1-128 16,-2 3 128-16,-2 2-128 0,-2 4 128 0,0 0-128 16,-1 3 128-16,3-3-128 0,0-1 128 0,3-2 0 15,0-3 0-15,2-2 0 0,2 0 0 0,4-3 0 0,4-1 0 0,2-1 0 16,4-4 0-16,4-1 0 0,4-1 0 0,1 0 0 16,0-1 0-16,-1 2 0 0,-6 1 0 0,2 1 128 15,-1 2-128-15,1 2 0 0,0 3 0 0,-1 1 0 16,-3 2 0-16,0 3 0 0,-1 1 0 0,-3-1 0 15,-2 3 0-15,-2-1 0 0,-2 1 0 0,-2-2 0 16,-6 0 0-16,0-1 0 0,2-2 0 0,0-1 0 16,-1-6 0-16,5-1 0 0,0-4 0 0,6-4 0 15,2-3 0-15,5-6 0 0,0-2 0 0,7-4 0 16,1-4 128-16,2 0-128 0,2-4 128 0,-4 2-128 16,-4-6 0-16,-1 7 128 0,-1 0-128 0,0 4 0 15,-2 0 0-15,-1 5 0 0,-2 6 0 0,-4 2 0 16,-2 2 0-16,-2 3 0 0,-1 4 0 0,-2 4 0 15,-3 4 0-15,-1 5-128 0,0 2 128 0,-3 2 0 0,-3 0 0 0,1 0 0 16,-3 1 0-16,0 3-128 0,1 5 128 0,-2-5 0 16,2-1 0-16,3-3 0 0,2-4 0 0,3-2 0 15,3-2 0-15,4-6 0 0,4-1 0 0,7-4 0 16,4-4 128-16,6-5-128 0,3-3 192 0,1-7-48 16,-4-5 0-16,3 1 0 0,-5 1-144 0,3-1 0 15,0-1 144-15,-1 1-144 0,1 3 0 0,-1-4 0 16,-2 2 0-16,-3 4 128 0,-3 3-128 0,-6 6 0 15,-3 0 0-15,-2 5 0 0,-4 3 0 0,1 4 0 16,-4 3 0-16,-3 2 0 0,-3 4-128 0,-3 1 128 16,-1 2-128-16,-1 4 128 0,-1 6 0 0,-1-3-128 15,0 3 128-15,2-1 0 0,0-4 0 0,1-1 0 0,4 0 0 16,4-1-128-16,1-2 128 0,5-3 0 0,3-4 0 0,2 1 0 16,2-5 0-16,1-1 0 0,-2-5 0 0,5-3 0 15,-1-6 0-15,2 1 0 0,0-4-144 0,3-1 144 16,4-2-192-16,0 2 16 0,1 1 16 0,-1-2 0 31,-2 0-1248-31,-2-2-256 0,-2-1-64 0</inkml:trace>
  <inkml:trace contextRef="#ctx0" brushRef="#br1" timeOffset="163631.82">21385 5923 27647 0,'-22'-7'1216'0,"10"2"256"0,1 0-1168 0,4-5-304 0,5 0 0 0,3-4 0 15,3 0 448-15,6-4 48 0,1-4 0 0,7-1 0 16,6-7-144-16,6-1-32 0,1-2 0 0,5 2 0 15,1-4 80-15,4 2 16 0,0-1 0 0,4 0 0 16,1 1-256-16,1 6-160 0,0 1 192 0,1 7-192 16,0 5 128-16,-3 6-128 0,-3-1 0 0,-7 6 0 0,-8 2 0 15,-5 5 0-15,-6 5 0 0,-4 3-144 0,-6 2 144 0,-2 8-192 16,-4 1 192-16,-1 3-192 0,-3 6 192 16,-3 4 144-16,-1 1-16 0,1 1-128 0,-2 1 256 0,5-2-64 15,2-5-16-15,3-2 0 0,4 0 64 0,3-9 16 16,2-3 0-16,7-3 0 0,2-7 208 0,9-1 48 15,2-4 16-15,8-4 0 0,7-6-272 0,6 0-64 16,7-3-16-16,6-2 0 0,-1-3-176 0,1-4 160 16,-2-5-160-16,0 1 160 0,1 0-160 0,0 3 0 15,-1-2 0-15,-1 0 0 0,-5 3 0 0,-6 4 0 16,-3 2 128-16,-10 2-128 0,-3 6 0 0,-5 5 0 16,-3 5 0-16,-6 6 0 0,-2 2-160 0,-7 5 160 0,-6 9-208 0,-1 3 80 15,-1 4 128-15,-1 3 0 16,0 0 0-16,0-1 128 0,-1-2-128 0,10-4 0 0,1 0 0 0,7-5 0 15,7-3 0-15,4-7 144 0,6-1-144 0,7-4 0 16,7-6 176-16,2-5-176 0,2-8 160 0,4-1-160 16,-1-7 176-16,10-1-176 0,4-1 192 0,4-1-192 15,4 0 160-15,-5-2-160 0,-8 0 128 0,-1 3-128 16,-3 1 128-16,-1 4-128 0,-2 4 0 0,-3 3 128 16,-3 5-128-16,-5 5 0 0,-3 3 0 0,-6 3 0 15,-7 4 0-15,-3 5 0 0,-2 0 0 0,-2 1 0 16,-2 1 0-16,0 3 0 0,1-2 0 0,3 0 0 15,2-3 0-15,4-2 0 0,3-3 0 0,7-2 0 16,3-3 0-16,5-2 0 0,1-5 0 0,0-1 0 16,0-5 0-16,3-5 0 0,4-1 0 0,7-1 0 15,6-3 144-15,0 0-144 0,-1-4 160 0,-1 0-160 0,-5-3 128 0,0-2-128 16,1 0 0-16,4 2 0 0,1-2 128 0,-4 1-128 16,-3 2 0-16,-6 1 0 0,-5 3 0 0,-4 0 0 15,1 2 0-15,-3 5 0 0,0 0 0 0,-3 4 128 16,-1 4-128-16,-1 2 0 0,-3 1 0 0,-4 3 0 15,-2 1 0-15,-4 4 0 0,-3-1 0 0,-3 3 0 16,1-1 0-16,-4 3-160 0,1 1 160 0,-1-3-128 16,2 1 128-16,2-2-128 0,1-6 128 0,4 0 0 15,4-2 0-15,4-1 0 0,4-2 0 0,2-1 0 16,7-2 0-16,-3-5 0 0,-1 1 0 0,-2-2 0 16,-2-1 0-16,2-3 0 0,1-2 0 0,2 1 0 0,1 0 0 15,1 1 0-15,-2-1 0 0,-3 1 0 0,-1-2 0 0,-5 9 0 16,-3-1 0-16,-5 6 0 0,-6 0 0 0,-2 4 128 15,-3 1-128-15,-1 4 0 0,-2-1 0 0,2 4 0 16,1-2 0-16,0 3 0 0,-1-2 0 0,2 3 0 16,3-3 0-16,4 1 0 0,1-6 0 0,5 1 0 15,4 0 0-15,2-5 0 0,2-4 0 0,3 1 0 16,-4 0 0-16,1 0 0 0,-2-1 0 0,0-3 0 16,0 0 0-16,0-2 0 0,3 1 0 0,1 4 0 15,-5-1 0-15,0 3 0 0,-2 2 0 0,-3 4 0 16,-5-1 0-16,-1 1 0 0,-3-2 0 0,0 4 0 15,-2 1 0-15,-2-3 0 0,-1 1 0 0,1 0 0 16,1-1 0-16,2-2 0 0,1-2 0 0,4-1 0 16,0-2 0-16,2-2 0 0,6-1 0 0,3 2 0 15,6-5 0-15,2 2 0 0,1 0 0 0,-1 1 128 16,-1 1-128-16,-2 2 0 0,2-1 0 0,-2-1 0 0,1 1 0 0,2 2 0 16,1-2 0-16,3-1 0 0,3 1 0 0,0 2 0 15,-2-1 0-15,-2 2 0 0,-3 0 0 0,1-2 0 16,3-1 0-16,0 0 0 0,2 1 0 0,3 0 0 15,3-1 0-15,-1-1 0 0,-1 3 0 0,-2-2 0 16,-2 3 0-16,2-3 0 0,0-1 0 0,1 2 0 16,1 1 0-16,1 0 0 0,0 1 0 0,-5 0 0 15,-5-2 0-15,-2 1 0 0,-3 0 0 0,0-1 0 16,1 0 0-16,0 0 0 0,1 1 0 0,-2 2 0 16,1 0 0-16,0 1 0 0,-3 0 0 0,1 2 0 15,-1-2 0-15,-3 2 0 0,-2-1 0 0,-3 0 0 16,0-2 0-16,-1 0 128 0,-1-2-128 0,0-1 0 0,-2-3 0 0,-3 3 0 15,-3-1 0-15,-4 0 0 0,-4 3 0 0,-4-2 0 32,-11 3-320-32,0 0-144 0,0 0-32 0</inkml:trace>
  <inkml:trace contextRef="#ctx0" brushRef="#br1" timeOffset="169720.56">27365 1689 13823 0,'-9'-9'1216'0,"9"9"-960"15,-6-7-256-15,6 7 0 0,0 0 1008 0,-4-3 144 16,4 3 48-16,0 0 0 0,0 0-528 0,0 0-96 16,7-9-32-16,5 2 0 0,2 1-208 0,7-4-32 15,4 2-16-15,4-2 0 0,5 1-288 0,-15 3 160 16,7 1-160-16,3 2 128 0,4 1-128 0,-1 2 0 0,3 0 0 16,0 2 0-16,-2 2 0 0,24 9 0 0,-13-3 0 0,-9 3-176 15,-10 1 176-15,-5-1 0 0,-4 3 0 0,-4-1 0 16,-4-2 0-16,-4 3 0 0,-4-1 0 0,-3 3 176 15,-4 3 272-15,-6-1 64 0,-6 2 16 0,-7 3 0 16,-5-3-80-16,-9 3 0 0,-8 3-16 0,-3-1 0 16,-2 6 160-16,-2 1 48 0,-2 0 0 0,0 2 0 15,-2 0-160-15,4 2-32 0,5 1 0 0,3 2 0 16,5-3-128-16,6 0-16 0,6 0-16 0,7 3 0 16,6 3-288-16,7-3 128 0,4 0-128 0,4-1 0 15,5-4 160-15,3 1-160 0,6 1 128 0,3-1-128 16,4-2 128-16,3 2-128 0,1 0 0 0,1-1 128 15,-1-3-128-15,1 2 0 0,1 2 0 0,-2 1 0 16,-4 0 0-16,-5-1 0 0,-4 0 0 0,-7 4 0 0,-5 1 0 0,-8 1 0 16,-6 0 0-16,-8-2 0 0,-9 1 0 0,-6 0 0 15,-5-4 0-15,-1-3 0 0,0 0 288 0,-1-1 32 16,3-5 0-16,1 2 0 0,4-1 208 0,2-2 48 16,3 2 16-16,5-4 0 0,3 2-336 0,4 0-80 15,5-4-16-15,6 2 0 0,3-3-160 0,5-2 0 16,4 1 144-16,7-1-144 0,5-1 0 0,4-3 0 15,1 2 0-15,4 4 128 0,1 0-128 0,3-1 0 16,2-3-176-16,1 1 176 0,2 4-144 0,-1-1 144 16,-1 1-128-16,-2 6 128 0,-2-4 0 0,-3 4 0 15,-3 0 0-15,-5-2-128 0,-7 1 128 0,-2 2 0 0,-6-5 0 16,-4 4-128-16,-6-4 128 0,-3 4 0 0,-3 0 0 16,-2-2 128-16,-1 0 64 0,1-4 32 0,2 3 0 0,-1-4 0 15,7-3-224-15,4 0 0 0,-1-2 128 0,7 0-128 16,4-1 0-16,6-1 0 0,7 1 0 0,6 0 0 15,6 1-368-15,9-3-16 0,7-1 0 0,4 0 0 32,3-2-128-32,-2 2-48 0,-4 0 0 0,-1 1 0 15,-1 2 112-15,-6-1 32 0,-3 2 0 0,-7 1 0 0,-4 0 288 0,-3 0 128 0,-3-1-128 0,-6 5 128 16,-2 0 176-16,-5 2 112 0,-5 2 32 0,-2-3 0 16,-6 3 224-16,-3-5 48 0,-4 3 16 0,-6 0 0 15,-2-3-64-15,-2 1-16 0,-4-1 0 0,1 3 0 16,1-3-96-16,3 0-32 0,1 0 0 0,4-1 0 15,4-2-224-15,5 2-48 0,4-1-128 0,6-1 192 16,6-1-192-16,5 0-208 0,6 2 32 0,5 3 16 0,5-4-160 16,6 1-48-16,3-1 0 0,3 3 0 0,3 1 128 0,3 2 32 15,0-1 0-15,-3 6 0 0,-4 1 80 0,-5 0 128 16,-7-1-208-16,-7 2 80 0,-8-3 128 0,-6 3 0 16,-7 3 0-16,-10 0-128 0,-8 2 464 0,-7 1 112 15,-7 4 0-15,-3-4 16 0,-6-4 112 0,-1 1 32 16,-2-1 0-16,1-2 0 0,1 0 144 0,3-1 16 15,4 1 16-15,2-3 0 0,0 2-416 0,6 2-96 16,5-6-16-16,4 1 0 0,3-5-256 0,7 2 0 16,4 0 0-16,4 1 0 0,5 1-352 0,3-5 32 15,3 4 0-15,4-3 0 16,5 1-144-16,-2 3-32 0,5-2 0 0,-2 4 0 0,0-1 128 0,-2 3 32 0,0 0 0 0,-3 5 0 16,-1 0 192-16,-4 0 144 0,-4 5-192 15,-3 2 192-15,-3-2 0 0,-4-3-128 0,-5 0 128 0,-4 6 0 16,-3-1 0-16,-4 4 128 0,-5 0-128 0,-1 0 192 15,-1-5-16-15,0 4-16 0,1-3 0 0,0 4 0 16,1-3-160-16,6 1 0 0,-2-5 0 0,6 2 128 16,2 2-128-16,4-2 0 0,1-1 0 0,4 0 0 15,2-3 0-15,2 3 0 0,0-3-224 0,3 2 80 32,3-4-224-32,2 1-32 0,0-1-16 0,3-2 0 0,2-1 32 0,2 3 0 0,-3 3 0 0,2-1 0 15,2 0 240-15,-2-2 144 0,-2 0-160 0,0-1 160 16,-2 1 0-16,-6-1 0 0,0 2-128 0,-2-1 128 15,-2-2 0-15,-2 0 0 0,-3 1 0 0,-2 2 0 16,-2 2 160-16,-3 0 32 0,0 0 0 0,-3 1 0 16,-2-3 16-16,2 1 16 0,-2 0 0 0,5-1 0 0,-1-1-224 0,3 1 128 15,1-2-128-15,2 0 0 0,3-4 0 16,4-1 0-16,2 0 0 0,3 2 0 0,2-5 0 0,3 3-240 16,1 1 32-16,2-3 0 0,-1 2-96 0,3 1-16 15,1-6 0-15,1 6 0 0,-2-2 128 0,-2 1 32 16,1 2 0-16,-3-3 0 0,-2-1 160 0,0 4 0 15,-2 0 0-15,-2 1 0 0,-3 0 160 0,-1 1 112 16,0 1 32-16,-1-2 0 0,-3 0 208 0,-1 0 32 16,0-2 16-16,0 0 0 0,-3 3-288 0,-1 2-48 15,2-2-16-15,0 0 0 0,2 0-208 0,-3-3 0 16,3-1 128-16,3 0-128 0,3 1 0 0,3-5 0 16,0 3 0-16,5-4 0 0,6 1-192 0,-1-3-16 15,4-2-16-15,3-1 0 16,1-1-320-16,3 0-64 0,2-1-16 0,0 1 0 15,-2 2-288-15,1 0-64 0,-1-2-16 0,3 0 0 16,-3 0-224-16,2 0-32 0,-3-1-16 0,-1-2 0 16,-4 2 624-16,-1 0 112 0,-3 0 16 0,-2 1 16 0,-4-3 496 0,-4 1 256 0,-1-2-16 0,-3-2-16 15,-2 2 544-15,-3-1 96 0,-1 1 32 0,-4-2 0 16,-4-4-32-16,3 4 0 0,-4-2 0 0,1-1 0 16,-1-2-528-16,2 0-96 0,-1-5-32 0,1 1 0 15,-2-1-208-15,3 2 128 0,1-5-128 0,1 1 0 16,9-1 144-16,0 0-144 0,-9-2 128 0,9 2-128 15,0 0 176-15,-8-9-48 0,2-2-128 0,2-1 192 16,0-4-192-16,1 3 0 0,-1-4 0 0,0-1 0 16,-1-2 0-16,2 0-192 0,-2-1 192 0,-1 1-208 0,0-2 208 0,-2-1 0 15,0 2 0-15,1-1-144 0,-3-1 144 0,3-1 128 16,0 1-128-16,1 0 176 0,1-5 80 0,3 3 0 16,1-3 16-16,2-3 0 0,3-2 64 0,-1-1 16 15,-1 0 0-15,2-1 0 0,-3 0-352 0,-1 1 128 16,0 1-128-16,0-1 0 0,-5 0 0 0,3-1 0 15,0-1 0-15,-2 0 0 0,0 1 0 0,2-3 0 16,1-3 0-16,1 0 0 0,0-6 0 0,3 0 0 16,4-2 0-16,0-2 0 0,1-3 0 0,0-1 0 15,3-5-128-15,0-1 128 0,1-4-208 0,-1 1 32 16,1-3 16-16,-1 3 0 0,-1 2 32 0,3-1 0 16,-1 2 0-16,-1-2 0 0,-3 4 128 0,0 1 0 0,0 5 0 15,0 1 0-15,-2 2 192 0,-1 0 0 0,0 0 16 0,-5-1 0 16,0 0-80-16,-4-2 0 0,-1-2-128 0,-2 2 192 15,-5-4-192-15,-2 1 0 0,-1 0 0 0,-3 0 0 16,-3-3 0-16,0 3 0 0,1-2 0 0,1-3 0 16,1 1-128-16,3-2 128 0,1 0 0 0,5-4 0 15,3-3-128-15,3 3 128 0,6-2 0 0,3-1 0 16,3-5-208-16,4 0 64 0,1-1 16 0,5 0 0 16,2 0 128-16,6 0-128 0,2-1 128 0,3-2-128 15,4 3 128-15,0-1 0 0,3-1 0 0,1 0-128 16,3 4 128-16,-1-1 0 0,-2 0 0 0,-5-1 0 15,-2 3 0-15,-5 2 0 0,-5 1 0 0,-4 0 128 16,-3 2 32-16,-6 2 16 0,-5-1 0 0,-3 1 0 16,-2 3 96-16,-1 0 32 0,-3 0 0 0,-2-2 0 0,0 3-48 0,1 0-16 15,-1-4 0-15,4-1 0 16,1 4-240-16,2-3 0 0,1 1 128 0,1-2-128 0,2-2 0 0,0-1 0 16,0 0 0-16,2 3 0 0,-1-2-128 0,2-1 128 15,-1 2-192-15,0 2 192 0,-4-1-160 0,2 1 160 16,-2 3-128-16,-3-2 128 0,-1 4 0 0,-6-1 0 15,-2 2 0-15,-5 1 0 0,-3 0 0 0,-6-2 0 16,-5 2 0-16,-4 2 0 0,-4 2 0 0,-2-2 144 16,-2-3 0-16,0 2 0 0,3-1-144 0,2 2 192 15,2 3-192-15,4-2 192 0,2-1-192 0,5-1 0 16,4 0 0-16,4 0 0 0,4-2 0 0,3 1 0 16,2-2 0-16,3 3 0 0,5 0 0 0,4 0-144 15,2-2 144-15,4-1-160 0,2-1 160 0,4-2-128 16,4 3 128-16,-1-1-128 0,2 4 128 0,0 3 0 0,3 2-144 0,-3 1 144 15,-1 1 0-15,-4-1 0 0,-5 0 0 0,-3 3 0 16,-6 7 0-16,-5 0 0 0,-3-1 0 0,-6 4 0 16,-5 3 208-16,-4 2 16 0,-2 3 0 0,-5 1 0 15,-1 4 16-15,-2-1 0 0,-3 5 0 0,1 2 0 16,-3 0-240-16,2 1 128 0,2 0-128 0,4 1 0 16,2 0 0-16,2-1 0 0,2 0 0 0,3 2 0 15,3 0 0-15,5 2-256 0,5 5 48 0,3-3 16 16,3 1-240-1,5-1-32-15,4 0-16 0,3 3 0 16,-1 1 32-16,4 1 16 0,2 6 0 0,0 0 0 0,2 1 240 0,-1 2 32 0,1 5 16 0,0 4 0 16,-2-1 144-16,-1 4-160 0,-2 3 160 0,-5 4-160 0,-3 7 160 0,-5 4 0 15,-7 2 0-15,-4 3-128 16,-5 0 128-16,-3 2 0 0,-4 5 0 0,-3 1 0 0,1 0 0 0,1 3 0 16,-1 2 0-16,2 3-128 0,3 2 128 0,0-2 0 15,7 1 0-15,1-1-128 0,4 5-192 0,2 5-48 16,5 0 0-16,3 6 0 15,2 3-576-15,2 3-112 0,3 4-32 0,2-1 0 16,3 7 48-16,1 1 0 0,4 5 0 0,-2 1 0 0,4 4 624 0,1 5 128 16,1 1 32-16,-3 5 0 0,0 5 256 0,-6 3 0 15,-4 6 128-15,-8 4-128 0,-7-1 0 0,-10 2 0 16,-10 1-176-16,-8-2 176 0,-4-3 576 0,-8 1 224 16,-6-1 48-16,-3-5 16 0,-5 0 960 0,-7-1 192 15,-6 3 32-15,3-2 16 0,3-1-464 0,9-4-112 16,2-1-16-16,8 0 0 0,6-3-864 0,9-2-176 0,8-5-48 0,7 1 0 15,4-4-240-15,8-2-144 0,6-3 160 0,6-3-160 16,7-2 0-16,5 1-208 0,6-4 16 0,5-1 0 31,6 0-448-31,4-1-64 0,5-5-32 0,3 6 0 16,1 2 80-16,-2-5 16 0,-4 0 0 0,-4-1 0 16,-5-1-144-16,-3 0-32 0,-5-2 0 0,-4 2 0 15,-6-4 304-15,-4 1 64 0,-5-1 16 0,-6 0 0 0,-4-1 592 0,-5 0 112 0,-5 0 32 0,-5-3 0 16,-5 0 336-16,-1-1 80 0,-2-7 16 0,-1 2 0 15,-1 1-144-15,0-1-16 0,0 0-16 0,1-3 0 16,-1-1-224-16,1-3-32 0,0 0-16 0,3 0 0 16,1-2-288-16,2 0 0 0,2 0 0 0,2-2 0 15,3-2 0-15,4 1 0 0,2-1 0 0,4 0 0 16,2-3 0-16,4 4 0 0,1 6 0 0,2-1-144 0,0 4 144 16,1 1 0-16,-2-2 0 0,-3 3-128 0,-1 2 128 0,-3 6 0 15,-4 1 0-15,-3 2 128 0,-5 3 448 0,-7 6 80 16,-8 2 32-16,-4 3 0 0,-7-2 288 0,-5 2 64 15,-4-2 16-15,-3 2 0 0,-5 0 128 0,-3-2 32 16,-5-3 0-16,2-4 0 0,2-4-256 0,6-4-64 16,6 0 0-16,10-8 0 0,11 0-512 0,8-6-128 15,10 0 0-15,9-1-16 0,10-4-240 0,8-3-128 16,8-2 128-16,9 0-208 0,7-3-96 0,7 1-16 16,5-6 0-16,2 1 0 15,0 2-144-15,3-2-48 0,3 0 0 0,3-1 0 16,-1 0-320-16,-1-2-64 0,-2 1 0 0,-6 1-16 15,-7-4-1552-15,-6 4-304 0,-2-3-64 0</inkml:trace>
  <inkml:trace contextRef="#ctx0" brushRef="#br0" timeOffset="179905.98">22254 3777 3679 0,'0'0'320'0,"0"0"-320"0,0 0 0 0,2-10 0 16,-2 10 2432-16,3-9 432 0,0-1 80 0,-3 10 0 15,6-8-2096-15,-6 8-416 0,1-13-96 0,1 3-16 16,1 1-128-16,-3 9-48 0,1-10 0 0,0 3 0 16,-1 7-144-16,2-11 0 0,-2 11 0 0,0 0 128 15,0-7-128-15,0 7 0 0,0 0 0 0,-3-9 0 16,3 9 0-16,0 0 0 0,-6-5 0 0,6 5 128 15,-8-4 0-15,8 4-128 0,0 0 192 0,-7-1-64 16,7 1 144-16,0 0 32 0,0 0 0 0,-9-3 0 16,9 3-304-16,0 0 0 0,-8-6 0 0,8 6 0 15,-5-7-704-15,5 7-112 0,0-10-16 0,0 1-6160 16</inkml:trace>
  <inkml:trace contextRef="#ctx0" brushRef="#br0" timeOffset="180291.47">22250 3563 18367 0,'0'0'816'0,"0"0"160"0,0 0-784 15,0 0-192-15,-3 9 0 0,3-9 0 0,-1 11 832 0,1-11 128 16,0 0 32-16,1 8 0 0,-1-8-112 0,0 0-32 16,0 0 0-16,0 0 0 0,10 6-80 0,2-5 0 15,1-4-16-15,2-3 0 0,3-2-240 0,1-3-64 0,1-2 0 16,3 0 0-16,1-2-64 0,0 0-32 0,2 1 0 0,-2 2 0 15,-1 1-160-15,-3 3-48 0,-7 2 0 0,-2 2 0 16,-2 3-16-16,-9 1-128 0,0 0 192 0,0 11-64 16,-4 2 256-16,-5 5 64 0,-6 5 0 0,-4 0 0 15,-6-2 0-15,-1 2 0 0,-1 1 0 0,2-2 0 16,1-3 0-16,2-2 16 0,6-2 0 0,0-4 0 16,5-1 16-16,5-3 0 0,6-7 0 0,0 0 0 15,0 0-320-15,10-7-160 0,5-7 160 0,7-2-160 16,3-4 0-16,6-2 128 0,7-5-128 0,0 1 0 15,1-2 0-15,-2 2-160 0,-4 2 32 0,-4 1 0 16,-3 4-448 0,-4 4-64-16,-5 6-32 0,-3 1 0 0,-4 4-640 0,-10 4-128 15,9 9-32-15,-6 0 0 0,-3 4-640 0,-4 5-128 0,-4 0-16 0,1 2-5360 16,-5 0-1056-16</inkml:trace>
  <inkml:trace contextRef="#ctx0" brushRef="#br0" timeOffset="180627.14">23597 3471 33279 0,'0'0'1472'0,"0"0"320"0,0 0-1440 0,-4 9-352 15,4-9 0-15,0 0 0 0,0 0 0 0,0 0 0 0,0 0 0 0,0 0 0 16,0 0 304-16,11-4-16 0,0-5 0 0,2-1 0 16,1-7-144-16,0-1-16 0,1-2-128 0,-1 0 192 15,0 1-192-15,0 2 0 0,0 2-192 0,-1 0 192 16,-3 2-336-16,-1 4 32 0,-2-1 16 0,0 5 0 16,-7 5 144-16,0 0 144 0,0 0-208 0,0 0 80 15,0 0 128-15,-6 12 0 0,0 1 160 0,-1 2-160 16,-2 1 256-16,-2 1-32 0,1 0-16 0,1-2 0 15,-2-3-64-15,5-1-16 0,-1 1 0 0,2-5 0 16,5-7-352-16,0 0-80 0,0 0-16 0,0 0-9680 16,0 0-1952-16</inkml:trace>
  <inkml:trace contextRef="#ctx0" brushRef="#br0" timeOffset="180975.44">24678 3444 3679 0,'0'0'320'0,"0"0"-320"15,0 0 0-15,0 0 0 0,12 9 6144 0,2-3 1168 0,0 1 240 0,3-1 32 16,-4-4-6048-16,1-2-1200 15,-2-2-336-15,2-3 128 0,-1 0 16 0,0 0 16 0,-1-5 0 0,1 2 0 16,0-2-160-16,-1 2 0 0,0-2 144 0,-1 4-144 31,-2 1-256-31,-9 5-128 0,9-6-32 0,-9 6 0 16,0 0-480-16,0 0-112 0,0 0-16 0,0 0 0 16,0 0-96-16,-6 12-32 0,-2 2 0 0,1-3 0 0,-4 2 800 0,2 1 160 0,1-3 16 0,1-2 16 15,2 3 160-15,0-5 192 0,5-7-32 0,-5 12-16 16,1-6-144-16,4-6 0 0,0 0 0 0,0 0-10048 15</inkml:trace>
  <inkml:trace contextRef="#ctx0" brushRef="#br0" timeOffset="181399.65">25209 3567 29487 0,'0'0'2624'0,"0"0"-2112"16,0 0-512-16,11 4 0 0,2 0 960 0,2 2 64 15,1-4 32-15,-1-2 0 0,1-2-880 0,2 0-176 16,-1-3 0-16,0-2 0 0,1 1 0 0,1-4 0 16,0 1 0-16,0-3 0 15,2 2-320-15,-1 1-64 0,1 3-32 0,-1-2 0 16,0 5-480-16,-2-1-112 0,-3 2-16 0,-2 2 0 15,-13 0 80-15,11 6 16 0,1-1 0 0,-12-5 0 0,5 12 544 0,-3 0 96 0,-4-2 32 0,1 1 0 16,1-11 528-16,0 11 112 0,-2-1 32 0,2-10 0 16,-1 14 64-16,1-14 16 0,3 9 0 0,-3-9 0 15,0 0-256-15,6 12-48 0,-6-12-16 0,10 7 0 16,-10-7-176-16,13 3 0 0,-2 1 0 0,1-4 0 31,-1-4-864-31,1 1-48 0,-3-2-16 0,2 2 0 16,-1-1-2176-16,0-1-432 0,0 1-96 0,-10 4-16 15,12-2 2496-15,-12 2 480 0,10 0 96 0,-10 0 32 0,10 2 1632 0,-10-2 320 0,0 0 64 0,8 4 0 16,-8-4 240-16,0 0 32 0,8 8 16 0,-8-8 0 16,0 0-912-16,0 0-176 0,0 0-32 0,0 0-16 31,0 0-1520-31,0 0-320 0</inkml:trace>
  <inkml:trace contextRef="#ctx0" brushRef="#br0" timeOffset="183527.02">28232 2847 17503 0,'-8'-13'768'0,"3"8"176"0,4-4-752 0,-3 3-192 0,0-5 0 0,-1 5 0 0,-1-3 768 0,-1 0 112 15,-2-5 16-15,0 4 16 0,-2-1-144 0,-2-2-16 16,-1 3-16-16,-1-3 0 0,-3 3 16 0,-1 1 0 16,0-1 0-16,-1 2 0 0,-1 2-256 0,-1-2-48 15,-1 4-16-15,-1 1 0 0,-1 0 0 0,-1 0 0 16,-6 2 0-16,-1 2 0 0,-1 3-64 0,-3 0-16 16,-4 0 0-16,2 2 0 0,3 3 80 0,0 3 16 15,2-1 0-15,1 6 0 0,-1 2-128 0,5 1 0 16,2 3-16-16,3 0 0 0,2 0-48 0,3 6 0 15,4-1 0-15,0 0 0 0,2 1-256 0,3-1 0 16,3 4 0-16,5 0 0 0,2-3 128 0,4 0-128 16,2-5 0-16,3 3 0 0,0-4 0 0,1 1 0 0,1 0 0 0,1-4 0 15,-1 2 128-15,2 0-128 0,-2-3 0 0,3-3 0 16,-1-2 128-16,2 1-128 0,3-1 192 0,0-1-192 16,0 1 288-16,-1-1-48 0,4 0-16 0,0-5 0 15,4 3 160-15,-1-6 16 0,0 0 16 0,3 1 0 16,3-1-80-16,2-4-16 0,0-1 0 0,-2-1 0 15,1-4-64-15,-2-4 0 0,0 2-16 0,-2-7 0 16,-2-3-112-16,2 1 0 0,-2-4-128 0,1 3 192 16,-2 0-192-16,0-1 176 0,0-1-176 0,-1 0 160 15,0-1-160-15,-1-3 0 0,-5 1 144 0,4 2-144 16,-2 1 0-16,-3-1 128 0,-3-3-128 0,0-1 0 16,-2-1 128-16,-1 3-128 0,-3-5 160 0,-2 3-160 15,0 1 128-15,-1-3-128 0,-4 1 0 0,0-3 144 0,-3 3-144 16,-1-3 128-16,-1 2-128 0,-1-2 128 0,-3 4-128 0,-1-1 0 15,-2-1 0-15,-3 6 0 0,-3 1 0 0,1 1 0 16,-1 0 0-16,-1 2 0 0,-3-1 0 0,-1 5 0 16,-2 3 0-16,-1-3 0 0,0 3 0 0,-1-1 0 15,2 3 0-15,-1-1 0 0,1 2 0 0,-2-2 0 16,-1 5 0-16,0 1 0 0,-2 1 0 0,-1 1 0 16,-2 2 0-16,0 4 0 0,1 1 128 0,-1 0-128 15,-1 6 0-15,1 2 128 0,0 3-128 0,1 0 0 16,0 5 0-16,2 4 128 0,-1-1-128 0,2 6 0 15,-2 2 0-15,0 3 0 0,-2-1 0 0,2 2 0 16,-2 0 128-16,4 0-128 0,2 3 0 0,5-4 0 16,3-5 0-16,4 1 0 0,4-3 0 0,2 3 0 15,2-1 0-15,4-4 0 0,3 0 0 0,2-4 0 0,3 3 128 0,3-4-128 16,2 1 0-16,3 0 0 0,1-4 0 0,4 1 0 16,1-4 0-16,3 0 0 0,4-3 128 0,2-4-128 15,2 1 0-15,2-4 192 0,0-2-192 0,1 0 192 16,1-3-48-16,4 0 0 0,3-4 0 0,1-1 0 15,0-4-144-15,0 1 192 0,4 0-192 0,-3-5 192 16,1 4-192-16,-2-5 0 0,-3 0 144 0,-3-4-144 16,-1-3 0-16,-1 2 144 0,-1 0-144 0,1 1 0 15,-2 0 128-15,0 0-128 0,-3-2 0 0,0 0 0 16,-1-1 144-16,-1-3-144 0,-3 1 0 0,-1 2 144 16,-3-2-144-16,-2 1 0 0,-1-3 144 0,-5-3-144 15,0 1 128-15,-2-1-128 0,-2 0 160 0,-2 0-160 16,-2 0 128-16,-2 2-128 0,-2-4 0 0,-1 3 144 15,-4-3-144-15,-1 0 128 0,-2 0-128 0,-5 0 128 0,1 2-128 0,-5 3 0 16,-2-3 0-16,-1 4 0 0,-3 4 0 0,0-1 0 16,-1 0 0-16,0 1 0 0,-2 3 0 0,1 0 0 15,1 2 0-15,-4-1 0 0,-2 2 0 0,3 0 0 16,-1 4 0-16,0 0 0 0,0 2 0 0,-2 4 0 16,0-1 0-16,-2 3 0 0,-1 3 0 0,-1 1 0 15,-2 2 0-15,2 3 0 0,-1-1 0 0,1 3 0 16,2 3 0-16,-1 3 0 0,0-2 0 0,3 3 0 15,1-1-144-15,2 3 144 0,0-1 0 0,0 1 0 16,1 0 0-16,0 4 0 0,2 3 0 0,1-1 0 16,0 1-128-16,3 0 128 0,2 4 0 0,3-1 0 0,-1-3 0 0,3 3 0 15,4 5 0-15,4-4 0 16,1 0-128-16,3-1 128 0,1 2 0 0,4-4 0 0,1 0 0 16,4 1 0-16,1-2 0 0,2 2-128 0,2-3 128 0,3 0 0 15,1-1 0-15,2-3 0 0,2 0-128 0,1 0 128 16,-2-3 0-16,6-3 0 0,-3-2 0 0,1 0 0 15,0-1 0-15,1 1 0 0,4-5 0 0,-1 2 0 16,1-4 0-16,-2 0 0 0,3-3 0 0,-2-3 144 16,3-1-144-16,0 0 0 0,1-3 0 0,0-4 0 15,0 0 0-15,-2-2 0 0,0-2 0 0,-1-2 0 16,-2-4 0-16,0-3 0 0,0-1 0 0,3-2 0 16,-4 1 0-16,-1 0 0 0,0 0 0 0,-1-3 0 15,-1-2 0-15,-3 3 0 0,3-4 0 0,-4 3 0 16,-1-3 0-16,0-2 0 0,-1 0 0 0,-1-2 0 0,-3-2 0 0,-1 2 0 15,-1 2 0-15,-2-1 0 0,-2 1 0 0,-2 2 0 16,0-3 0-16,-2 1 0 0,-1-1 0 0,-3 3 0 16,-1 1 0-16,-2 3 0 0,-2 1 0 0,-3 4 0 15,-3 2 0-15,-2 0 0 0,-2 2 0 0,-4 1 0 16,-3 1 0-16,-3 4 128 0,-1-1-128 0,-2 4 0 16,-2 2 0-16,-2 1 128 0,-1 2-128 0,0 1 0 15,-1 3 0-15,-1 0 128 0,4 2-128 0,-4 6 0 16,-2-1 0-16,1 3 0 0,-4 1 0 0,3 0 0 15,0-2 0-15,3 3 128 0,2 5-128 0,4-3 0 16,3 0-160-16,3-1 160 16,3 1-432-16,3-2 16 0,2-1 0 0,4-1 0 15,1 1-1728-15,1 0-352 0,5 0-64 0,3-4-13680 0</inkml:trace>
  <inkml:trace contextRef="#ctx0" brushRef="#br0" timeOffset="184064.7">29121 3154 29487 0,'0'0'2624'0,"0"0"-2112"0,0 0-512 0,0 0 0 16,0 0 384-16,0 0-48 0,0 0 0 0,0 0 0 16,0 0 528-16,9-2 96 0,3-5 32 0,-1 1 0 15,4 1-288-15,-2-4-48 0,1 1-16 0,0-2 0 16,0 3-512-16,0-4-128 0,-1 4 0 0,-2-3 0 31,-2 2-1552-31,-1-4-304 0,-2 2-48 0,-1-2-12400 0</inkml:trace>
  <inkml:trace contextRef="#ctx0" brushRef="#br0" timeOffset="184260.98">29385 3049 23039 0,'0'0'2048'0,"0"0"-1648"0,0 0-400 0,10-2 0 0,0 2 768 0,0-2 64 15,-1-1 0-15,1 0 16 0,-1-1-688 0,0-1-160 16,-1 0 0-16,-1-1 0 0,1 1-144 0,-1 2-32 16,-7 3 0-16,11-8-7440 15,-4 2-1472-15</inkml:trace>
  <inkml:trace contextRef="#ctx0" brushRef="#br0" timeOffset="184444.1">29838 2957 14335 0,'0'0'640'0,"14"1"128"0,0 1-624 0,-1-1-144 0,-2-1 0 0,1 1 0 16,-1 1 880-16,0-2 144 0,-11 0 16 0,11-2 16 15,-1 1-752-15,-10 1-160 0,13-3-16 0,-3 2-128 16,-1-3 0-16,1 2 0 0,0-1 0 0,2 1 0 31,-1-1-544-31,1 1-16 0,0 0 0 0,-2 0-4528 0,3-1-912 0</inkml:trace>
  <inkml:trace contextRef="#ctx0" brushRef="#br0" timeOffset="184561.04">30422 2957 13823 0,'0'0'608'0,"0"0"128"16,9 5-592-16,0 3-144 0,0-3 0 0,2 1 0 0,0 1 880 0,5-5 144 16,0 1 16-16,-1-3-5776 15,1 0-1152-15</inkml:trace>
  <inkml:trace contextRef="#ctx0" brushRef="#br0" timeOffset="184711.06">31010 3115 22399 0,'0'0'992'0,"0"0"208"0,8 6-960 0,0 3-240 0,1-4 0 0,-9-5 0 16,0 0 128-16,12 4 0 0,-2-2-128 0,1-2 192 31,-1-2-512-31,0-1-128 0,3-3 0 0,-1-2-16 0</inkml:trace>
  <inkml:trace contextRef="#ctx0" brushRef="#br0" timeOffset="184845.56">31695 3148 13823 0,'20'0'608'0,"-5"0"128"0,3 0-592 0,2 1-144 0,4-1 0 0</inkml:trace>
  <inkml:trace contextRef="#ctx0" brushRef="#br0" timeOffset="185011.96">32252 3141 25791 0,'0'0'2304'0,"0"0"-1856"0,12 2-448 0,-5-1 0 0,2 3 704 0,1-2 64 16,2 0 0-16,1-1 0 0,-1 0 80 0,2-1 32 15,1-1 0-15,13-4 0 0,-3-3-432 0,-5 2-96 16,-2-4-16-16,-3 2 0 16,0-3-1200-16,2 2-240 0,-3-4-48 0,1-1-16 0</inkml:trace>
  <inkml:trace contextRef="#ctx0" brushRef="#br2" timeOffset="205376.67">798 15787 26719 0,'22'2'2368'0,"10"-1"-1888"0,8 1-480 0,7-2 0 16,3-1 0-16,3 0 0 0,1-4 0 0,2 2 0 16,5-2 656-16,6 3 144 0,2-1 32 0,8-2 0 15,2 0-304-15,0-1-48 0,-2-3-16 0,9 5 0 16,4 3-144-16,4 1-16 0,2-3-16 0,4 1 0 0,0 0-160 15,9 2-128-15,7 3 192 0,-2-3-192 0,-4-4 128 0,8 0-128 16,7 3 0-16,0-2 0 0,0-2 0 0,8 1 0 16,8-2 128-16,-1 1-128 0,0 0 0 0,6-3 0 15,8 2 0-15,2 2 0 0,0-2 0 0,4-1 0 16,1 1 0-16,12-3 0 0,2 3 0 0,0 1 0 16,-4 0 0-16,2 1 0 0,1 0 0 0,5 0 0 15,6-1 0-15,-2 4 0 0,-3 1 0 0,3-1 0 16,2-2 0-16,1 2 0 0,5 1 0 0,5 2 0 15,1 1 0-15,-4-1 0 0,-5 2 0 0,4 1 0 16,4 2 0-16,4 0 0 0,3-2 0 0,3 3 0 16,2 0-176-16,2-2 176 0,-2 4-320 0,3-4 32 15,-1-2 16-15,4 1 0 0,4-1-32 0,4-1 0 0,3 1 0 0,1-2 0 16,0-1 144-16,5 6 32 0,1 0 0 0,-1 5 0 16,-1-5 128-16,2 4 0 0,-5-4 0 0,3 5-128 15,0-2 128-15,3 1 0 0,-1 3 0 0,5-1 128 16,2-3 16-16,5 4 16 0,1-1 0 0,1-2 0 15,1 2-32-15,3 0 0 0,0-6 0 0,4 1 0 16,2-2-128-16,-2-3 0 0,0-1 0 0,2-2 0 16,0-2 0-16,2-1 0 0,-2 2 0 0,1-3 0 15,-1-3 0-15,1 1 0 0,1-2 0 0,-2 0 0 16,-1 0 0-16,1-1-272 0,-6 3 64 0,3-4 16 16,0 4 192-16,-1-3 0 0,-2 2 0 0,1 2 0 15,-4-4 0-15,3 4 0 0,-1-2 0 0,1-1 0 16,-2 2 0-16,-1-2 128 0,-2 2 0 0,0-5-128 15,1 1 192-15,1-1-192 0,0 3 192 0,-2-2-192 16,-2 0 0-16,1-2 0 0,2-2 0 0,-2 4 0 0,-2-2 0 0,-3-2 0 16,-2-2-240-16,-3 2 80 15,-2 0 0-15,-3 2 0 0,0-2 0 0,-8 4 0 0,-4-2 160 0,-4-1 0 16,-6 2 0-16,-2 1 128 0,-5 2-128 0,-1-1 192 16,-4 3-64-16,0-3 0 0,-8 1-128 0,-7-2 0 15,-6 3 0-15,1-5 128 0,-1 3-128 0,-3-2 0 16,-5 3 0-16,-2-3 0 0,-4 1 0 0,-3 1 0 15,0 0 0-15,-10 1 0 0,-8-2 0 0,-6 2-192 16,-3 5 32-16,-15-5 0 0</inkml:trace>
  <inkml:trace contextRef="#ctx0" brushRef="#br2" timeOffset="207860.57">1691 16383 14847 0,'-3'-20'656'0,"3"6"144"0,3 0-640 0,-1 0-160 0,-1 1 0 0,1 0 0 15,-2 2 1536-15,0 11 288 0,0-9 48 0,0 9 16 16,0 0-672-16,0 0-144 0,0 0-32 0,0 0 0 16,-10 2-352-16,1 5-80 0,0 6-16 0,0 9 0 15,-1 6-416-15,-1 6-176 0,1 3 128 0,1 5-128 0,1 6 0 0,1 11 0 16,0 7 0-16,-2 7 0 0,0 2 0 0,2 3 0 16,5-1 0-16,1-2 0 0,2-2 0 0,4-7 0 15,1-11 0-15,6-11 0 0,-3-8 0 0,2-7 0 16,4-6 0-16,4-5 0 0,3-7 352 0,2-7-16 15,3-7 0-15,3-4 0 0,5-7 192 0,2-5 48 16,1-6 0-16,4-1 0 0,1-10-192 0,0-3-16 16,0-6-16-16,-3 2 0 0,-6-4-160 0,-1 3-16 15,-2-5-16-15,-5 2 0 0,-3 1-160 0,-4 2 128 16,-2 3-128-16,-2 8 128 0,-2 7-128 0,-1 7 0 16,-1 6 0-16,-3 5 128 0,-8 8-128 0,0 0 0 15,12 10 0-15,-3 8-176 0,-5 5 176 0,-1 5-192 16,1 2 192-16,-1 4-192 0,1 5 192 0,-2 0 0 0,2 1 0 0,2-1 0 15,3-2-144-15,3-4 144 0,2-5-160 0,3-8 160 16,4-6 0-16,2-7 0 0,2-4-128 0,3-6 128 16,0-9 144-16,4-6 80 0,0-4 16 0,-1-5 0 15,2-5 144-15,-1-3 16 0,1-4 16 0,-2-5 0 16,-5-2-80-16,0-3-16 0,-5-4 0 0,-4-2 0 16,-4-8 192-16,-4 2 16 0,-3-1 16 0,-1 3 0 15,-5 2-304-15,0 4-64 0,0 7-16 0,0 9 0 16,-3 9-416-16,1 8-64 0,-2 3-32 0,2 7 0 31,2 10-640-31,0 0-128 0,0 0-32 0,-7 8-9120 0,0 0-1824 0</inkml:trace>
  <inkml:trace contextRef="#ctx0" brushRef="#br2" timeOffset="208478.69">3493 16100 19343 0,'-13'-13'1728'0,"7"7"-1392"0,0 0-336 0,-1-1 0 16,7 7 640-16,0 0 64 0,0 0 16 0,-6 10 0 15,0 6 368-15,0 3 80 0,1 1 16 0,2 9 0 16,-1 8-544-16,-1 5-96 0,-3 8-32 0,0 3 0 0,-2 0-64 0,-1 5 0 16,-3-1-16-16,-1 8 0 0,-3 0-96 0,3 1-16 15,-1 0 0-15,2-5 0 0,0-3-192 0,4-6-128 16,3-7 160-16,0-8-160 0,3-7 320 0,2-7-16 15,2-4-16-15,1-6 0 0,-1-13 640 0,0 0 128 16,10 1 32-16,3-7 0 0,0-4-64 0,1-8-16 16,1-5 0-16,4-4 0 0,3-2-624 0,-1 0-112 15,0-3-16-15,-1 4-16 0,-2 4-240 0,-3 5 0 16,-2 5 0-16,-1 6 0 0,1 4 0 0,-2 7-208 16,1 2 64-16,-1 9 16 0,0 5-64 0,-1 4-16 15,2 5 0-15,-1 1 0 16,-3 5-176-16,1 3-16 0,-1 3-16 0,2-1 0 15,3 2-784-15,0 2-144 0,-2 0-48 0,3-6-8944 0,1-1-1792 0</inkml:trace>
  <inkml:trace contextRef="#ctx0" brushRef="#br2" timeOffset="208861.58">4370 16851 16575 0,'-28'17'1472'0,"9"-2"-1168"0,-1 3-304 0,-3 2 0 16,-1 4 2720-16,-2 4 480 0,0-1 112 0,-2 3 16 16,-4 4-1664-16,1 0-320 0,2-2-64 0,6-3 0 15,2 0-944-15,4-2-176 0,3-4-32 0,5-4-128 16,3-5 192-16,5-4-192 0,1-10 192 0,7 7-192 16,7-4 272-16,3-6-48 0,8-4-16 0,2-3 0 15,2-6 16-15,2 0 0 0,2-4 0 0,-5-3 0 0,-3 1-64 0,-1 3-16 16,-3 0 0-16,-4 4 0 0,-4 5 0 0,-2 1 0 15,0 5 0-15,-11 4 0 0,0 0 64 0,11 1 16 16,-3 5 0-16,-3 5 0 0,-3 1-16 0,1 1 0 16,-3 1 0-16,1 1 0 0,0 3-80 0,2 1 0 15,1 0-128-15,1 2 192 0,2-4-192 0,4-1 0 16,1-2 0-16,4-8 0 0,1 0-224 0,4-3-32 16,3-6-16-16,3-4 0 15,2-2-144-15,4-5-32 0,4-4 0 0,2-4 0 16,3-3-1648-16,0-2-336 0,-5-5-64 0,1-1 0 15,-2-2-704-15,-2-5-128 0,16-19-16 0,-9-4-16 0</inkml:trace>
  <inkml:trace contextRef="#ctx0" brushRef="#br2" timeOffset="209011.68">5365 15823 21183 0,'0'0'944'0,"0"0"192"0,0 0-912 0,0 0-224 0,-10 6 0 0,-2 12 0 16,0 5 2112-16,-4 9 384 0,-5 6 80 0,-3 11 16 15,-4 6-1312-15,-1 6-256 0,-2 3-48 0,1 0-16 16,1 3-160-16,1 4-32 0,5 1-16 0,2 4 0 15,4-2-448-15,3 2-96 0,1 3-16 0,4 1 0 32,1-7-1872-32,5-7-384 0,0-8-80 0,3-7-7632 0,1-8-1520 0</inkml:trace>
  <inkml:trace contextRef="#ctx0" brushRef="#br2" timeOffset="209174.92">4805 16635 35007 0,'-17'-5'3120'0,"17"5"-2496"16,0 0-496-16,0 0-128 0,0 0 832 0,14-5 160 16,7 1 32-16,5 2 0 0,5-1-544 0,8 2-96 15,10-3-32-15,5-2 0 0,7-1-160 0,3 1-48 16,-1-6 0-16,1 2 0 16,1-1-1936-16,0-4-400 0</inkml:trace>
  <inkml:trace contextRef="#ctx0" brushRef="#br2" timeOffset="209779.14">7036 16582 25791 0,'-10'-9'2304'0,"-1"-3"-1856"16,1 1-448-16,0 2 0 0,0 0 688 0,0 3 32 16,-1-1 16-16,1 1 0 0,0 4-112 0,-3 0-32 15,-3 2 0-15,-1 4 0 0,1 5-240 0,-2 0-48 16,-1 4-16-16,-1 4 0 0,-3 4-112 0,2 7-32 15,2 1 0-15,3 4 0 0,2 3-144 0,1 2 0 16,4 1 144-16,4 1-144 0,4-6 0 0,5-2 0 0,3-3 0 0,5-4 0 16,2-2 0-16,4-6 0 0,2-6 0 0,2-2 0 15,0-5 288-15,3-4-16 0,-1-3 0 0,0-7 0 16,-1 0 240-16,0-4 32 0,-1-3 16 0,-1 0 0 16,-1-1-192-16,-2-1-48 0,-3 1 0 0,-2 0 0 15,-3 0-128-15,0 6-48 0,-1 3 0 0,-1 1 0 16,-8 8-144-16,0 0 128 0,0 0-128 0,9 7 128 15,-9-7-128-15,9 11 0 0,-1 4 0 0,1 2 0 16,4 1 0-16,1-1 0 0,3-1 0 0,0-2 0 16,4-2-128-16,3 2 128 0,3-2-160 0,3-6 160 15,1-1-2032 1,0-5-304-16,0-2-64 0</inkml:trace>
  <inkml:trace contextRef="#ctx0" brushRef="#br2" timeOffset="210196.43">7938 15815 28559 0,'-29'5'1264'0,"10"4"272"0,-3 5-1232 0,2 2-304 15,2 1 0-15,0 6 0 0,1 5 736 0,0 5 96 16,-1 4 0-16,3 8 16 0,-2-2-592 0,1 5-112 15,-3 0-16-15,2 4-128 0,0 4 128 0,0 0-128 0,2-2 0 16,3-3 0-16,5-4 0 0,3-3 0 0,4-6 0 0,5-5 0 16,1-9 0-16,6-2 0 0,0-3 0 0,5-2 0 15,1-3 0-15,2-4 0 0,3-6 160 0,2-3-160 16,2-1 448-16,2-3 0 0,1-7 0 0,0 1 0 16,-3-3-64-16,1 1-16 0,0 2 0 0,-3-1 0 15,-1 3-240-15,-2 2-128 0,-3 1 160 0,-4 9-160 16,-2 0 0-16,-3 8 0 0,-5 3 0 0,-2 6 0 15,-5 2 0-15,0 5 0 0,-6 3 0 0,-2 0 0 16,-6 3 0-16,-3 1 176 0,-2-3-32 0,-3-1 0 16,-5 0 16-16,-2-6 0 0,-4 1 0 0,-2-7 0 15,-1-2 160-15,-2-1 48 0,2-7 0 0,5 0 0 16,3-4-208-16,3 1-32 0,4-6-128 0,5-2 192 16,6-4-992-16,4-3-208 15,5-4-32-15,6 0-16 0,5-7-1888 0,4-4-384 16</inkml:trace>
  <inkml:trace contextRef="#ctx0" brushRef="#br2" timeOffset="210496.38">8464 16671 28559 0,'-14'5'1264'0,"4"1"272"0,-4 1-1232 0,0 7-304 15,2 2 0-15,-4 3 0 0,-4 1 1200 0,0 3 176 16,-3 1 32-16,4 1 16 0,-2-1-944 0,4 1-192 15,0-3-32-15,6-2-16 0,2-1-240 0,5-1 0 16,3-3 0-16,6 1 0 0,4-6 0 0,3 0 0 16,7-6 0-16,6-2 0 0,1-3 256 0,6-3 16 0,5-4 0 0,2-3 0 15,-1-5 176-15,2-1 48 0,-3-2 0 0,-3-1 0 16,-3-6-16-16,-6 3 0 0,-3 0 0 0,-5 3 0 16,-4-4 32-16,-5 2 0 0,-5 1 0 0,-5 2 0 15,-6 0 16-15,-3 1 16 0,-4 1 0 0,-3 2 0 16,-1 2-224-16,-2 2-32 0,-1-2-16 0,-3 6 0 15,5-2-272-15,1 2-272 0,1 0 48 0,4 2 16 32,2 1-2160-32,1 0-416 0,11 4-96 0</inkml:trace>
  <inkml:trace contextRef="#ctx0" brushRef="#br2" timeOffset="210780.16">8908 16672 17503 0,'-20'20'1552'0,"10"-4"-1232"0,-1 0-320 0,4 2 0 0,-5 1 2880 0,3 1 512 16,2 4 96-16,2-2 32 0,0-2-2208 0,5-2-432 15,0 0-96-15,0-3-16 0,2-5-512 0,-2-10-128 16,4 12 0-16,-4-12-128 0,0 0 336 0,0 0-32 16,0 0-16-16,11 2 0 0,2-2 592 0,2-2 112 15,2-8 32-15,-2 1 0 0,-1-4-192 0,0 0-48 16,-1-2 0-16,-2-3 0 0,-1-1-336 0,1-2-64 15,-1-2 0-15,-1 0-16 0,-3-4-176 0,2 3-48 16,-1 0 0-16,0-2 0 0,3 4-144 0,-3-4 0 16,4 2 0-16,-4 2 0 15,5 5-1008-15,-1-1-272 0,1 0-64 0,-1 0-10528 0,-3 2-2096 16</inkml:trace>
  <inkml:trace contextRef="#ctx0" brushRef="#br2" timeOffset="211047.17">9753 15814 29999 0,'-11'15'1328'0,"5"-2"272"0,-2 0-1280 0,0 6-320 0,-1 4 0 0,0 3 0 15,-1 9 864-15,0 4 96 0,-1 7 32 0,-1 5 0 16,0 3-528-16,0 4-96 0,-2 5-32 0,1 1 0 15,-1 2-80-15,4-1-32 0,1 1 0 0,2 0 0 0,0-4-80 0,4-2-16 16,1-6 0-16,5-5 0 0,1-4-128 0,1-4 0 16,0-5 0-16,4-6 0 15,0-4-464-15,0-3-80 0,-1-7-16 0,4-3 0 16,-6-2-2192-16,-6-11-448 0,0 0-96 0,10-11-16 0</inkml:trace>
  <inkml:trace contextRef="#ctx0" brushRef="#br2" timeOffset="211179.86">9247 16525 32255 0,'-11'-8'2864'0,"11"8"-2288"16,0 0-576-16,9-4 0 0,6 0 1536 0,11 3 192 15,5 0 32-15,10-2 16 0,9 1-960 0,7-6-192 0,4 0-48 0,9 0 0 16,5 1-304-16,7-2-64 0,7 0-16 0,-2-2-18480 16</inkml:trace>
  <inkml:trace contextRef="#ctx0" brushRef="#br2" timeOffset="212647.34">12125 16186 27647 0,'0'0'2448'0,"0"0"-1952"0,0 0-496 0,0 0 0 16,-5-6 448-16,5 6 0 0,0 0 0 0,0 0 0 16,0 0 96-16,-10 4 16 0,-1 0 0 0,-1 7 0 15,1 1-272-15,-3 4-48 0,-3 4-16 0,-1 7 0 16,-1 1-48-16,-1 12-16 0,-5 1 0 0,-2 8 0 15,-1 0-160-15,-3 7 128 0,0 0-128 0,0 3 128 16,1-1-128-16,0 2 0 0,-3-3 0 0,4-4 0 16,2-4 128-16,5-5-128 0,2-8 0 0,5-2 128 15,4-6-128-15,6-1 0 0,3-6 0 0,7-3 0 0,4-4 192 0,5-6 16 16,4-1 0-16,6-1 0 0,6-5 32 0,4-1 0 16,5-3 0-16,4 2 0 0,8 0-96 0,1-2-16 15,2-1 0-15,-1 2 0 0,-2-1-128 0,-3 1 0 16,-1 0 0-16,-3 1 0 0,-5-1 0 0,0 0 0 15,0 1 128-15,-3 1-128 0,-1-2 0 0,-3-1 0 16,-6-1-160-16,0 2 160 16,-3 0-1648-16,-6-3-224 0,-4-2-48 0,-3 0-11712 0</inkml:trace>
  <inkml:trace contextRef="#ctx0" brushRef="#br2" timeOffset="212848.26">11786 16847 21183 0,'0'0'1888'0,"0"0"-1504"0,0 0-384 0,0 0 0 16,0 0 2096-16,16 0 336 0,6-2 80 0,7-2 16 15,6-1-1344-15,4 0-272 0,4 1-48 0,4-4-16 16,3 2-144-16,2 0-16 0,3-2-16 0,-2 3 0 16,0 2-368-16,1 1-80 0,-1 1-16 0,-2-2 0 15,-3 2-400-15,-3-2-64 0,-7 1-32 0,-6-1 0 16,-8 3-1776-16,-6 0-368 15,-4 0-64-15,-14 0-10752 0</inkml:trace>
  <inkml:trace contextRef="#ctx0" brushRef="#br2" timeOffset="213048.12">11716 16352 5519 0,'-27'0'496'0,"15"-2"-496"15,3 1 0-15,9 1 0 0,0 0 5824 0,0 0 1056 16,12-4 224-16,10-2 32 0,3 0-4832 0,12-1-960 15,10-3-192-15,7 4-32 0,5-4-256 0,5 2-48 16,2-3-16-16,0 2 0 0,0-3-384 0,0 5-80 16,2-4-16-16,-1 2 0 0,0-2-560 0,-3 0-112 15,-4 0-32-15,-8-1 0 16,1-1-2752-16,-4 4-544 0,8-10-112 0,-11 6-32 0</inkml:trace>
  <inkml:trace contextRef="#ctx0" brushRef="#br2" timeOffset="213393.79">13503 16850 17503 0,'0'0'768'0,"-9"3"176"0,9-3-752 0,0 0-192 15,-9-2 0-15,9 2 0 0,0 0 1968 0,0 0 352 16,0 0 80-16,0 0 16 0,-1 12-1440 0,1-1-272 16,3 6-64-16,-2 2-16 0,4 4-272 0,-1 2-48 15,1 6-16-15,-1 2 0 0,2 5-160 0,-1 1-128 16,0 4 192-16,-1 2-192 0,0-3 144 0,-2 1-144 15,-2-4 0-15,0-2 144 0,0 0-144 0,-2-3 0 16,-5-6 0-16,4-2 128 0,-1-7-320 0,0-3-80 16,-2-7-16-16,6-9 0 15,0 0-544-15,0 0-128 0,-9-1 0 0</inkml:trace>
  <inkml:trace contextRef="#ctx0" brushRef="#br2" timeOffset="213665.78">13736 16719 17503 0,'0'0'1552'0,"0"-9"-1232"0,0 2-320 0,1-1 0 16,-1 8 2496-16,0 0 432 0,1-6 80 0,-1 6 32 16,0 0-1632-16,0 0-320 0,0 0-64 0,-7 14 0 15,-5 2-320-15,-3 6-64 0,-3 7-16 0,-6 0 0 16,-3 4-224-16,-3 5-32 0,-6 3-16 0,-1 2 0 15,1 0-96-15,-1 4 0 0,-1-2-16 0,2 2 0 16,2 0-112-16,3-3-128 0,2 3 176 0,5-6-176 16,2-4 0-16,6-5 0 0,3-7 0 0,5-6 0 15,2-5-400-15,6-14 16 0,0 0 0 0,0 0 0 16,14 3-624-16,4-8-112 0,3-8-32 0</inkml:trace>
  <inkml:trace contextRef="#ctx0" brushRef="#br2" timeOffset="213982.54">14476 16189 26607 0,'0'0'1168'0,"0"0"256"0,0 0-1136 0,0 0-288 0,0 0 0 0,0 0 0 16,-3 10 432-16,-5 2 16 0,-1 5 16 0,1 6 0 16,-3 1 96-16,0 12 16 0,-3 3 0 0,-3 7 0 15,-2 2-256-15,-1 10-64 0,-2 1 0 0,-2 9 0 16,0 3-32-16,-1 4-16 0,-2 3 0 0,2 2 0 16,-1-3-208-16,3-3 144 0,-2-3-144 0,3-6 128 15,3-11-128-15,3-6 0 0,3-4 144 0,2-6-144 16,2-4 0-16,2-4 0 0,2-6 0 0,3-6 0 31,0-3-576-31,2-7-192 0,0-8-48 0</inkml:trace>
  <inkml:trace contextRef="#ctx0" brushRef="#br2" timeOffset="214365.42">13948 16922 28559 0,'0'0'2544'0,"0"0"-2032"15,10-11-512-15,4 0 0 0,4-3 1104 0,6 2 128 16,4 2 32-16,6-4 0 0,3 1-688 0,3 1-128 16,-3-1-16-16,-2-4-16 0,-2-2-288 0,0 1-128 15,2 1 128-15,-5 3-128 0,-4 1 0 0,0 4 0 16,-4-1 0-16,-2 6 0 0,-1 3 0 0,-2 6 0 16,-3 5 0-16,-3 8-176 0,-2 2 176 0,-3 8 0 15,-2 3-144-15,-4 8 144 0,-2 4 0 0,-5 7 0 16,-3 1 0-16,-1 2 0 0,-2 0 0 0,-1-7 0 0,0-1 0 0,0-8 0 15,4-7 0-15,0-2 192 16,1-6-32-16,4-5 0 0,1-3 400 0,3-6 80 0,1-8 0 0,0 0 16 16,0 0 176-16,10-2 16 0,3-5 16 15,1-8 0-15,3-3-288 0,2-4-64 0,2-5-16 0,0-1 0 16,2-3-288-16,1-2-48 0,-1-4-16 0,0 0 0 16,0 0-144-16,1 3 0 0,3 4 0 0,-2 4 128 15,-2 3-128-15,0 3 0 0,-5 5 0 0,0 5 0 16,-3 4-192-16,-1 4 0 0,-4 2-16 0,-10 0 0 31,13 2-1680-31,-3 1-336 0,-2 3-64 0,2 2-16 0</inkml:trace>
  <inkml:trace contextRef="#ctx0" brushRef="#br2" timeOffset="-214714.13">15607 16878 14735 0,'0'0'640'0,"-10"-6"160"0,1-2-640 0,0-3-160 16,0 2 0-16,0-2 0 0,-1 4 2656 0,-2-1 496 16,-1 4 112-16,-5 2 0 0,0 1-2080 0,-1 2-416 15,-5 3-96-15,-2 6-16 0,-3 0-80 0,-1 7-32 16,-1 3 0-16,-3 5 0 0,-2-1 16 0,2 6 0 15,2-2 0-15,5 3 0 0,6 2-176 0,4 0-48 16,6 1 0-16,6-8 0 0,7-2-128 0,6-1-16 16,3-4-16-16,5-5 0 0,1-4 144 0,7-2 48 0,3-7 0 0,1-2 0 15,0-5 112-15,1-2 32 0,2-6 0 0,1-1 0 16,-1-3 0-16,1 0 16 0,-3 0 0 0,-2-2 0 16,-3 0-208-16,-2-1-64 0,-3 2 0 0,-3 2 0 15,-2-1-80-15,-1 4-32 0,-3 4 0 0,-2 3 0 16,-8 7-144-16,0 0 0 0,0 0 0 0,10 5 0 15,-1 3 0-15,-3 1 0 0,-2 4 0 0,1 3 0 16,2 3 0-16,-2 2 0 0,4 1 0 0,1 1 0 16,2-1 0-16,4-2 0 0,2 2 0 0,4 3 0 31,3-2-2368-31,-1-1-496 0,2-2-96 0,1-3-32 0</inkml:trace>
  <inkml:trace contextRef="#ctx0" brushRef="#br2" timeOffset="-213730.36">17783 16776 26079 0,'0'0'1152'0,"-3"-9"256"0,3 9-1136 0,0-9-272 0,0 9 0 0,0-8 0 16,-3-1 880-16,-1-2 112 0,-1 4 32 0,0-2 0 16,-4 1-304-16,-3 2-48 0,-3-5-16 0,-1 7 0 15,-1 1-64-15,-2 2-16 0,-4-2 0 0,-2 8 0 16,-1 2-272-16,-6 6-64 0,-2 2-16 0,0 4 0 15,1 2-224-15,-2 4 0 0,0 4 0 0,-1 4 0 16,1 1 0-16,0 3 0 0,5 2 0 0,2-3 0 16,6 0 0-16,7-3 0 0,5-7 0 0,6 1 0 15,5-4 0-15,7-1 0 0,5-3 0 0,6-5 0 16,4-3 192-16,5-6 32 0,2-1 16 0,3-4 0 16,3-5 64-16,1-7 16 0,1 0 0 0,1-5 0 15,1-4-64-15,-1-2 0 0,-2-1 0 0,0-4 0 0,0 0-112 16,-1-3-16-16,0-2-128 0,-2-3 192 0,1-4-192 0,-2-6 144 15,-3-4-144-15,-1-5 128 0,-1-8 0 0,0-2 0 16,-2-2 0-16,0-4 0 0,-1-4-128 0,-5 9 128 16,-2 1-128-16,-4 12 128 0,-4 12-128 0,-4 8 0 15,-2 9 0-15,0 6 0 0,-4 6 192 0,0 6 0 16,0 6 0-16,-12 6 0 0,0 7-192 0,-6 5 0 16,-4 6 0-16,-1 10 0 0,-1 3 0 0,-1 10-176 15,-3 4 176-15,-1 5-128 0,-2 3 128 0,2 3 0 16,0 4 0-16,3 0-128 0,2-6 128 0,5-3-128 15,5-4 128-15,4-2-128 0,2-2-208 0,6-9-48 16,3-2 0-16,5-3 0 16,5-4-496-16,0 0-96 0,2-6-32 0,3 2 0 15,2-5-1680-15,2-6-320 0</inkml:trace>
  <inkml:trace contextRef="#ctx0" brushRef="#br2" timeOffset="-213362.31">18580 16675 28559 0,'-18'-3'2544'0,"-1"2"-2032"0,0 1-512 0,0 4 0 16,0 3 1104-16,-1 1 128 0,-3 1 32 0,0 2 0 15,-1 4-848-15,1 2-160 0,0-2-48 0,4 0 0 16,1 2-208-16,0-3 0 0,2 1 0 0,3-1 0 15,3 0 0-15,4-1 0 0,-1-3 0 0,6 1 0 0,1-11 0 0,0 0 128 16,8 12-128-16,2-3 0 0,1-7 128 0,1 2-128 16,-1-3 0-16,3-2 144 0,0-1 160 0,0-2 16 15,0-4 16-15,1 2 0 0,0 1 64 0,-1-3 16 16,-1 3 0-16,-1 1 0 0,-1 2-160 0,-11 2-16 16,11-2-16-16,-11 2 0 0,12 3-224 0,-12-3 0 15,9 8 0-15,-2 3 0 0,-1-2 0 0,-3 2 0 16,1 2 0-16,0-3 0 0,0 3 0 0,0 1 0 15,2-4 0-15,0 2 0 0,2-1 0 0,2-2 0 16,-1 0-176-16,2-3 176 16,1 2-2352-16,1-2-336 0,1-3-80 0</inkml:trace>
  <inkml:trace contextRef="#ctx0" brushRef="#br2" timeOffset="-213010.67">19137 16142 21183 0,'11'-25'1888'0,"-2"7"-1504"0,1-1-384 0,0 0 0 0,-1 2 880 0,0 2 96 0,1 1 32 0,-2 5 0 16,-2-1 32-16,-6 10 16 0,0 0 0 0,0 0 0 15,3-7-176-15,-3 7-48 0,0 0 0 0,-9 6 0 16,-1 6-208-16,-4 6-48 0,-5 4-16 0,-3 7 0 0,-2 4-160 0,0 8-16 16,0 3-16-16,-2 9 0 0,1 7-192 0,0 1-48 15,-2 7 0-15,1 2 0 16,4 2-128-16,4 0 192 0,1-4-192 0,7-6 192 0,2-1-192 0,7-5 128 16,1-6-128-16,3-3 128 0,3-5 64 0,4-2 16 15,3-2 0-15,1-6 0 0,0-5-16 0,1-3-16 16,2-1 0-16,-1-4 0 0,1-8-448 0,-3 0-96 15,2-5-16-15,-1-1 0 16,-1-9-1680-16,2-1-352 0,1-4-64 0</inkml:trace>
  <inkml:trace contextRef="#ctx0" brushRef="#br2" timeOffset="-212813.03">18754 16678 31839 0,'0'0'1408'0,"0"0"304"0,13-2-1376 0,5 1-336 0,2 1 0 0,4 0 0 16,4 0 624-16,5 0 48 0,4-2 16 0,2 1 0 16,3-2-240-16,3 2-64 0,2-1 0 0,1-1 0 15,1 1-240-15,3 0-144 0,1 0 160 0,-1-1-160 16,-1 1-208-16,-3-3-144 0,-4-3-32 0,-4 2-15232 16</inkml:trace>
  <inkml:trace contextRef="#ctx0" brushRef="#br2" timeOffset="-212495.68">19967 16647 23951 0,'-18'3'2128'0,"-5"2"-1696"15,-2 4-432-15,-2 3 0 0,-3 4 1664 0,-2 3 240 16,-1 2 48-16,1 2 16 0,1-2-960 0,1 3-192 16,-1 4-48-16,7-2 0 0,1 0-304 0,7-3-64 15,4-1-16-15,6-2 0 0,5-1-160 0,5-1-32 16,3-4-16-16,6-1 0 0,5 0 176 0,3-6 32 15,5 0 16-15,3-2 0 0,5-4 128 0,3-2 32 16,1-4 0-16,3-2 0 0,0 1 16 0,-1-6 0 16,0-2 0-16,-2 2 0 0,-3-4-144 0,-1 0-32 15,-3 1 0-15,-3 1 0 0,-1 4-112 0,-3-1-32 16,-4 5 0-16,-2 0 0 0,-4 6-112 0,-1 1-16 16,-3 3-128-16,-10-4 192 0,12 7-192 0,-5 6 0 0,1-2 0 0,-1 5 0 15,1 2 0-15,1 1 0 0,2 3 0 0,2 0 0 16,1 0 0-16,6 2-192 0,5 1 192 0,4-1-208 31,4 3-1184-31,4-4-224 0,2-4-48 0,4 0-16 16,2-1-592-16,2 0-112 0</inkml:trace>
  <inkml:trace contextRef="#ctx0" brushRef="#br2" timeOffset="-204805.25">11724 5518 26719 0,'-18'-20'2368'0,"14"10"-1888"0,-1 2-480 0,5 8 0 15,0 0 512-15,8-6 16 0,7-2 0 0,3 3 0 0,3 3-144 16,6-1-48-16,3 2 0 0,6 1 0 0,3 0-96 0,6 0-32 16,3 1 0-16,2-1 0 0,-1 0-208 0,2 3 128 15,1-2-128-15,3 3 0 0,1 1 0 0,6 0 0 16,6 0 0-16,1 3 0 0,1-1 0 0,2 1 0 15,-3 2 0-15,3-1 0 0,-1 1 0 0,4 3 0 16,5 0 0-16,0 0 0 0,-4 1 0 0,3-1 0 16,1-1 0-16,5 2 0 0,4 1 256 0,-1-1 0 15,-2-3 0-15,2 2 0 0,1 1 16 0,6-3 16 16,6 1 0-16,-2 1 0 0,-1-3 0 0,0 2 0 16,3 4 0-16,2-4 0 0,2-3-80 0,-1 4-16 15,-2-4 0-15,3 1 0 0,4 0 0 0,-1-1-16 0,-2-4 0 16,-1 3 0-16,3-2 32 0,1-1 16 0,-1-2 0 15,0 1 0-15,-4-2-32 0,4 1-16 0,2-2 0 0,-3-1 0 16,-5-1 64-16,0 1 16 0,-1 0 0 0,2 0 0 16,-4-2 0-16,-3 0 16 0,-3-1 0 0,-4 3 0 15,-3 4-144-15,-3-3-128 0,-3-1 192 0,-10 0-192 16,-7 0 0-16,-4 2 0 0,-6 2 0 0,-6 3 0 31,-5 1-2240-31,-4 3-512 0</inkml:trace>
  <inkml:trace contextRef="#ctx0" brushRef="#br1" timeOffset="-187661.12">553 4826 23951 0,'-19'-4'2128'0,"7"5"-1696"0,2 4-432 0,0-2 0 16,-1-2 144-16,4 2-144 0,0-3 160 0,-1 2-160 15,0 2 352-15,1-3-32 16,0-1 0-16,1 0 0 0,0-1 272 0,-1 0 48 0,1-2 16 0,1 1 0 16,1 0-32-16,0 0-16 0,-1-1 0 0,1-1 0 15,1 1-384-15,-1-1-80 0,0 0-16 0,0-6 0 16,0 0-128-16,1-3 192 0,-1-2-192 0,1 1 192 15,3 0-192-15,1-2 160 0,3-1-160 0,1-4 160 16,3 2-160-16,2 0 0 0,3 0 0 0,1 3 0 16,1 2 0-16,-1 0 0 0,1 1 0 0,-1 4 0 15,2 0 0-15,-1 5 0 0,-4 0 0 0,4 4 0 0,-1 4-144 0,-1 3 144 16,1 5 0-16,-1 4 0 0,-4 4 0 0,0 4 0 16,-3 5 0-16,-1 6 0 0,-2 4 0 0,-3 4 192 15,-4 3-48-15,-1 0-16 0,-7-4-128 0,1 1 192 16,-2 1-192-16,-1-2 192 0,0 3-192 0,-1-6 0 15,-2-2 144-15,1-5-144 0,-2-5 256 0,-1-2 0 16,0-5-16-16,-1-2 0 0,-2-5 16 0,3-3 0 16,1-6 0-16,2-4 0 0,-1-4-48 0,3-4 0 15,0-4 0-15,4-6 0 0,1-5 144 0,3-6 32 16,2-4 0-16,1-5 0 0,3-2-224 0,3-2-32 16,2 3-128-16,3 2 192 0,2 4-192 0,3 4 0 15,2-1 0-15,3 4 0 0,-1-3 0 0,2 1 0 0,3 3-128 0,-2 6 128 16,-1 2 0-16,1 3-160 0,-3 1 160 0,1 7-128 15,-1 3 128-15,-2 4 0 0,0 3 0 0,0 5-128 16,-3 1 128-16,-1 7 0 0,-1 3 0 0,-2 7-128 16,-4 3-16-16,-4-1 0 0,-4 2 0 0,-4 1 0 15,-3-6-48-15,-4 4 0 0,-3-4 0 0,-2 4 0 16,-5-4 192-16,0 1-192 16,-7-3 192-16,-5 0-192 0,-3-3 192 0,0-5-208 0,2-4 80 0,17-7 128 15,-4-4 0-15,3-2 0 0,-1-4 0 0,4-2 0 16,-2-3 192-16,5-3 16 0,2-4 0 0,-7-19 0 15,9 2 0-15,7 2 0 0,3 3 0 0,6 2 0 16,3-1-208-16,1 4 0 0,3 2 0 0,-4 8 0 16,2 0 0-16,1-1 0 0,4-2 0 0,-1 2 0 15,1-3 0-15,1 2 0 0,0 1-128 0,13-10 128 0,-3 10 0 0,-4 5-160 16,-3 6 160-16,0 4-128 0,-6 4-80 0,0 9-16 16,-1 2 0-16,-4 9 0 0,-2 5 0 0,-1 2 0 15,-2 2 0-15,-2 0 0 0,0 1 224 0,-2-1-144 16,-1 2 144-16,1-1-128 0,-1-2 128 0,-1 0 0 15,-2-1 0-15,-1-5 0 0,0-2 0 0,-5-5 192 16,-2-3-64-16,-2-4 0 0,-3-1 128 0,-3-2 16 16,-1-2 16-16,11-7 0 0,-2-3-48 0,0-3-16 15,0-2 0-15,2-6 0 0,2-2-48 0,4-6-16 16,2-3 0-16,4-6 0 0,4-3-160 0,2-1 0 16,7 1 0-16,1 0 0 0,4 1-160 0,3 0 160 15,2 1 0-15,25-28-144 0,-8 14 144 0,-3 8-128 16,-3 8 128-16,-1 7-128 0,-3 5 128 0,-2 5 0 0,-1 7 0 0,0 3 0 15,0 9 0-15,-2 0 0 0,0 7 0 0,-11-6 0 16,-1 7 0-16,0 1 0 0,-2 5 0 0,-1-1 0 16,-5 1 0-16,-1 3 0 0,-4 4 0 0,-4-3 0 15,-1 1 128-15,-4-2-128 0,-3 2 128 0,-5 2-128 16,-2 0 208-16,-2-1-16 0,-1-1-16 0,-25 18 0 16,5-13-48-16,3-4-128 0,0-8 192 0,5-10-64 15,4-2-128-15,3-10 192 0,3-4-192 0,5-5 192 16,3-3-64-16,6-6-128 0,5-2 192 0,6-6-64 15,5-2-128-15,5 3 0 0,6-2 0 0,3-1 0 16,4 1 0-16,4-1 0 0,2-3 0 0,2 4-176 16,0 0 176-16,0 6-160 0,0-1 160 0,1 5-160 15,1 3 160-15,-12 13 0 0,0-2 0 0,3 4 0 16,0 4 0-16,-1 4 0 0,-2 0 0 0,-3 5 0 16,-1 3 0-16,7 19 0 0,-12 1 0 0,-8 0 0 0,-8-1 0 0,-6 2 0 15,-6-2 0-15,-4 0 0 0,-5-7 0 0,9-11-160 16,-4 1 160-16,-6 3 0 0,-1-2 0 0,-2 1 0 15,0 0 0-15,1-2 0 16,-3-4-192-16,-22 6 192 0,7-7-192 0,9-9 192 0,11-5-288 0,6-6 48 16,6-4 16-16,6-4 0 15,4-4-608-15,6-1-112 0,3-4-16 0,4 3-16 16,4-3 128-16,1 2 16 0,4-5 16 0,6 5 0 0,-2-3 448 0,-2 6 96 16,-2 6 16-16,0 2 0 0,-1 5 96 0,2 1 32 15,-6 6 0-15</inkml:trace>
  <inkml:trace contextRef="#ctx0" brushRef="#br1" timeOffset="-180323.68">26659 4763 10127 0,'0'0'896'0,"13"0"-704"16,0 2-192-16,-1 1 0 0,0 1 688 0,-1 0 96 16,1-3 32-16,-2 2 0 0,-1-1 384 0,-9-2 80 15,13 3 0-15,-3 0 16 0,-10-3 32 0,11 2 0 16,-1 2 0-16,-10-4 0 0,10 1-416 0,-10-1-80 16,0 0 0-16,11 3-16 0,-11-3-112 0,0 0-32 15,0 0 0-15,0 0 0 0,0 0 320 0,0 0 64 16,0 0 16-16,0 0 0 0,-7-9-176 0,0 2-48 15,-4 2 0-15,0-2 0 0,-3 2-368 0,-2 1-80 16,-4 1-16-16,0-1 0 0,-3 2-224 0,2-1-160 16,-5 1 192-16,2 2-192 0,0 0 176 0,-1 1-176 15,-1 0 160-15,1 2-160 0,-2 2 144 0,2-1-144 0,-1-2 128 0,3 1-128 16,0-1 0-16,2 1 0 0,-2 1 0 0,1-3 0 16,2 0 128-16,-2-1-128 0,-2 0 0 0,4 0 128 15,1 0-128-15,1-1 160 0,-1 0-160 0,2-3 160 16,3 3 16-16,3-1 0 0,0 1 0 0,3 1 0 15,8 0 32-15,0 0 16 0,-8 0 0 0,8 0 0 16,0 0-16-16,0 0 0 0,0 0 0 0,-4 10 0 16,-1-2-208-16,3 2 0 0,2-10 0 0,-1 13 0 15,-2 1 0-15,3 1 0 0,0 0 0 0,1 4 0 16,-1 2 0-16,0 2 0 0,0 3 0 0,0 0 0 16,-2 3 0-16,0 1 0 0,1 5-128 0,0 2 128 15,0 0 0-15,1-2 0 0,-4 1 0 0,1 1 0 16,-1-1 0-16,1 3 0 0,-4-4 0 0,5 1 0 15,-3 1 0-15,0 1 0 0,0-3 0 0,1 2 0 0,1 1 0 16,1 0 0-16,-1-3 0 0,2-1 0 0,0 0 0 0,1-1 0 16,0-1 128-16,1-4-128 0,1 0 128 0,3-2-128 15,1 0 176-15,0-3-176 0,0 3 144 0,3-4-144 16,0-2 0-16,2-4 144 0,3-1-144 0,-1-2 0 16,2 0 0-16,1-1 128 0,0-4-128 0,1 1 0 15,-2-5 0-15,1 0 128 0,0-2-128 0,-1-1 192 16,0 1-192-16,1-4 192 0,-4 1-64 0,1-1-128 15,2-1 192-15,-2 0-64 0,0 2-128 0,2 0 0 16,-2 1 0-16,2 1 128 0,-1 0-128 0,1 1 0 16,2 0 0-16,0 2 0 0,1 2 0 0,0-3 0 0,1-2 0 0,1-1 0 31,1 0-384-31,0 0-64 0,1 0-16 0,0-1 0 16,0 0-2880-16,3-2-576 0</inkml:trace>
  <inkml:trace contextRef="#ctx0" brushRef="#br1" timeOffset="-179473.09">27999 5000 23039 0,'-18'-4'2048'0,"9"4"-1648"0,9 0-400 0,-9-1 0 16,9 1 1040-16,0 0 128 16,0 0 32-16,0 0 0 0,8-5-640 0,5-3-128 0,3 2-32 0,6-5 0 15,3 1 80-15,6-2 16 0,2-1 0 0,5 3 0 16,0-4-160-16,3 4-16 0,1 2-16 0,0-1 0 15,-4 1-304-15,-3 2 160 0,-3-3-160 0,-5 5 128 16,-3-1-128-16,-5 0 0 0,-1 3 144 0,-3 0-144 16,-2 2 192-16,-3 2-16 0,-10-2-16 0,10 6 0 15,-10-6 112-15,8 11 32 0,-3 3 0 0,-1 5 0 16,-2 1-112-16,0 2 0 0,-2 5-16 0,-2 4 0 16,-1-1-176-16,0 3 128 0,0 0-128 0,1 2 128 15,-2 0-128-15,3-1 0 0,0-2 0 0,3-1 128 16,-1 0-128-16,6 3 0 0,-1-4 0 0,3-3 0 15,0 2 0-15,2-2 0 0,3 2 128 0,2-2-128 0,0 1 0 0,2-2 0 16,0 1 0-16,-1-2 128 0,0 2-128 0,1-4 128 16,-2 2-128-16,1 0 128 0,-1-5-128 0,0 1 160 15,-4 2-160-15,1 0 160 0,-2 0 80 0,-2 0 16 16,0 1 0-16,-2-2 0 0,-2-3-80 0,-1 1-16 16,-2-1 0-16,-1-2 0 0,-1-3 80 0,0 0 16 15,-1-3 0-15,-1-1 0 0,2-10 48 0,-3 9 16 16,3-9 0-16,-4 9 0 0,4-9-64 0,0 0-16 15,0 0 0-15,0 0 0 0,0 0 144 0,0 0 16 16,0 0 16-16,0 0 0 0,-10 0-416 0,2 1 128 16,8-1-128-16,-9 3 0 0,1-2 160 0,1 2-160 15,-2 1 192-15,2-2-192 0,7-2 0 0,-9 4 0 0,0 1 0 16,1 0-144-16,2 1 144 0,0-2 0 0,-5 1 0 0,6 3 0 16,5-8 0-16,-7 6 0 0,-2 3 0 0,1-4 0 15,1 2 0-15,-2 0 0 0,0-2 0 0,-1 2 128 16,-2 0-128-16,1 0 0 0,-2-2 0 0,2 1 128 15,-3-2-128-15,2-3 0 0,2 2 0 0,0 1 0 16,-3 1-160-16,0-3-48 0,-1 1-16 0,2-2 0 31,-1 2-1312-31,0-2-256 0,2-1-48 0,1-1-14544 0</inkml:trace>
  <inkml:trace contextRef="#ctx0" brushRef="#br1" timeOffset="-146883.33">26911 5087 11967 0,'0'0'1072'0,"0"0"-864"0,0 0-208 0,0 0 0 15,5-6 1600-15,-5 6 288 0,6-9 48 0,1 4 16 16,-2-5-992-16,0 2-208 0,0 2-48 0,3-3 0 16,-5 3-432-16,4-3-80 0,0 1-32 0,-1-2 0 15,1 1-160-15,1-1 0 0,-1 4 0 0,1-3 128 16,0 1-128-16,2-1 0 0,-4 3 0 0,2 2 0 16,-1-2 0-16,-7 6 0 0,0 0 0 0,9-3 0 15,-9 3 0-15,0 0 192 0,0 0-192 0,0 0 192 16,0 0 704-16,0 0 128 0,0 0 48 0,0 0 0 0,0 0-272 0,0 0-48 15,0 0-16-15,0 0 0 0,-5 10-176 0,-1-5-48 16,6-5 0-16,-10 4 0 0,1 1-112 0,-1-2-16 16,2-3-16-16,-2 0 0 0,2 0-112 0,-2 0-32 15,2-3 0-15,-2-1 0 0,3 1-224 0,-4-2 144 16,1-1-144-16,-1 0 128 0,1 2-128 0,-4 1 0 16,2-3 144-16,-2-1-144 0,-2-1 0 0,-3-1 0 15,-4 4 0-15,-1 1 0 0,-2-2 0 0,-2 0 0 16,-2 1 0-16,-1-2 128 0,1 0 0 0,-1 0 0 15,-1-3 0-15,2 6 0 0,-1 0 32 0,4 1 16 16,-1-4 0-16,2 3 0 0,3 1-48 0,-1-5-128 0,1 0 192 16,3 0-64-16,0 1-128 0,-2-2 128 0,3 2-128 15,0-1 128-15,0-3-128 0,2-2 0 0,3 3 0 0,0-3 0 16,3 0 0-16,1 3 128 0,-2-3-128 0,3 3 0 16,3 1 144-16,0-1-144 0,-2 1 160 0,3-1-160 15,-1 4 192-15,2 1-48 0,0-3-16 0,4 8 0 16,-5-4 0-16,5 4-128 0,0 0 192 0,0 0-64 15,-9 3-128-15,1 1 128 0,2 3-128 0,0 0 128 16,-1 4-128-16,3 0 0 0,-1 2 0 0,4 1 128 16,-3 3-128-16,3 0 0 0,0 4 144 0,-1 2-144 15,1 5 0-15,1 1 0 0,1 1 0 0,2 3 0 16,-2 4 0-16,0 3 0 0,-1 3 0 0,3-2 0 16,-2 2 0-16,-1 1 0 0,0-3 0 0,0 5 0 15,4-1 0-15,-3 4 0 0,-2-6 0 0,1 1 0 0,0-2 0 16,0 2 128-16,0-4-128 0,1-2 0 15,1-1 0-15,-1-1 0 0,0-3 0 0,0 1 128 0,1-2-128 0,-2-1 0 16,-2 0 0-16,0 0 0 0,-1-6 128 0,-2 3-128 16,1-5 128-16,-3 1-128 0,-2 2 208 0,0-3-16 15,-1-3-16-15,-2 0 0 0,1 1 144 0,-2-2 16 16,-1-4 16-16,5 3 0 0,1-1-32 0,-3-1-16 16,-3-2 0-16,2 0 0 0,0-2-160 0,1 0-16 15,1 2-128-15,-3-2 192 0,1-3-192 0,4 0 0 16,0-4 128-16,8-5-128 0,-6 11 0 0,6-11 0 15,0 0 0-15,0 0 0 0,0 0 0 0,0 0 128 16,0 0-128-16,11 5 0 0,2-4 176 0,2 0-16 16,2-1 0-16,2-1 0 0,2-2 32 0,6 0 0 15,2-3 0-15,5 4 0 0,3-1-16 0,7 2 0 16,0-3 0-16,3 2 0 0,1-2 80 0,-2 1 32 0,-3 0 0 0,2 0 0 16,-1-1-112-16,1-2-32 0,-3 1 0 0,-2 0 0 15,0-3-144-15,-3 2 0 0,-4 1 0 0,-3-2-176 31,-3 3-208-31,0 2-32 0,-4-1-16 0,-2 1-12464 0,-1 1-2496 0</inkml:trace>
  <inkml:trace contextRef="#ctx0" brushRef="#br1" timeOffset="-145981.5">28134 4869 14735 0,'0'0'1312'0,"-10"0"-1056"0,1 0-256 0,9 0 0 16,0 0 2368-16,0 0 432 0,-9-1 80 0,9 1 0 16,0 0-1568-16,0 0-320 0,0 0-64 0,0 0-16 15,0 0 0-15,-3-9 0 0,3 1 0 0,0 8 0 16,7-11-224-16,3 0-48 0,3-1-16 0,1-2 0 15,2 1-304-15,4 2-64 0,3-3-16 0,3 1 0 16,0 1 0-16,1 0 0 0,2-3 0 0,-1 1 0 0,0 3 32 0,-1-1 16 16,-3 1 0-16,-1 1 0 0,-3 1 0 0,-1 2 0 15,-1-1 0-15,-3 1 0 0,-1 3-16 0,0 0 0 16,0 1 0-16,-2 1 0 0,-12 2-64 0,0 0-16 16,10 4 0-16,-10-4 0 0,0 0 0 0,5 11-16 15,-2 4 0-15,-5 4 0 0,-3 2-176 0,-2 4 0 16,-5 1 0-16,2 5 0 0,-1 2 0 0,2 0 0 15,-2 2 0-15,4-2 0 0,1 2-176 0,2 5 176 16,2-1-128-16,2 1 128 0,2 2 0 0,-1 1 0 16,4 0 0-16,0 1-128 0,-1-3 128 0,2 2 0 15,1-1 0-15,2-1 0 0,3 2 0 0,2 2 0 16,2-3 0-16,3 2 0 0,0-3 0 0,2-1 0 16,5-3 0-16,-3 4 0 0,1-4-160 0,1 1 160 0,2-1-192 0,0-2 192 15,-2 0-144-15,0-6 144 0,-2-1 0 0,-2 0-144 16,-2-1 144-16,-2 1 0 0,-1-4 0 0,-2 1 0 15,-2 2 0-15,0-4 0 0,-1 0 0 0,-1-1 0 16,-1-2 0-16,0 0 128 0,0-2-128 0,-1-1 128 16,-1 0 0-16,0-2 0 0,-2-3 0 0,0 2 0 15,-1 0 144-15,-2 1 48 0,0-4 0 0,-2 1 0 16,0-12 128-16,-4 11 48 0,-1-4 0 0,-2 0 0 16,-3 3 16-16,-1-2 0 0,-2 0 0 0,-2-2 0 15,-4 2-96-15,-6-2-16 0,-4 4 0 0,-4-3 0 16,-6-2-128-16,-2 2-16 0,-2-2-16 0,-3 2 0 15,-1 0-112-15,1 0 0 0,3-4-128 0,1 3 192 16,2-3-192-16,0 0 0 0,-1-3 0 0,1 0 0 16,-1-5-1152-16,-1-5-160 0,0-4-32 15,4-7-11824-15,2-3-2352 0</inkml:trace>
  <inkml:trace contextRef="#ctx0" brushRef="#br1" timeOffset="-145096.64">26635 4849 20271 0,'0'0'1792'0,"13"1"-1424"16,-3 1-368-16,0-2 0 0,-10 0 320 0,12 0-16 15,-12 0 0-15,10 0 0 0,-10 0 592 0,0 0 128 16,0 0 32-16,6-6 0 0,-6 6 32 0,0-11 0 15,-2-2 0-15,-2 3 0 0,-3-3-288 0,0 2-48 16,-3 0-16-16,-1-3 0 0,-1-2-224 0,0 2-64 16,0 2 0-16,-2 1 0 0,-2 0-16 0,0 3-16 15,-3-2 0-15,-2 2 0 0,-1-2-96 0,-3 2 0 16,-1 2-16-16,-1 0 0 0,2 1-176 0,0 3-128 0,1 1 192 0,-1 1-192 16,-1 0 160-16,2 1-160 0,1 1 128 0,3-1-128 15,0 3 0-15,3 2 0 0,3-1 0 0,2-1 0 16,0 0 0-16,4-1 0 0,8-3 0 0,0 0 0 15,-5 9 0-15,3 3 0 0,1-3 0 0,2 2 0 16,-1-11 0-16,5 13 0 0,1 1 0 0,1 4 0 16,-1 2 0-16,-1 5 192 0,-1-2-192 0,-2 5 192 15,1-1-192-15,-3 3 0 0,-3 0-160 0,0 3 160 16,-8 1 0-16,1 3 0 0,-1 5 0 0,-3-1 0 16,-3-1 0-16,1 5 0 0,-2-1 0 0,-1 2 0 15,-3 0 0-15,2-1 0 0,0 0 0 0,-1 1 0 16,1-4 288-16,0 2-48 0,-1-3-16 0,4-1 0 15,-1 2-32-15,2-2-16 0,1-2 0 0,1 1 0 16,2 5-176-16,1-6 0 0,2-3 0 0,3-2 128 0,2-5-128 16,0 0 0-16,3-5 0 0,2 1 0 0,2 2 0 15,0-5 0-15,2 0 0 0,-2-4 0 0,5-1 224 0,2 0-32 16,2-3-16-16,2-2 0 0,1 2-16 0,5-4 0 16,6 0 0-16,0-1 0 0,-1 0 16 0,5-2 0 15,2-1 0-15,2 0 0 0,4 0-48 0,0 1 0 16,3 0 0-16,1-2 0 0,0-5-128 0,-1-2 160 15,-1-2-160-15,0 0 160 0,2 1-160 0,0-2 0 16,0-4 0-16,0 0 0 16,-1 1-592-16,1-4-112 0,-1-1 0 0,-2 0-10992 15,0-1-2192-15</inkml:trace>
  <inkml:trace contextRef="#ctx0" brushRef="#br1" timeOffset="-144364.8">27955 4810 22111 0,'0'0'1968'0,"0"0"-1584"15,-8 2-384-15,8-2 0 0,0 0 784 0,0 0 80 16,-6-7 16-16,6 7 0 0,-3-7 208 0,3-3 64 15,3 2 0-15,2-4 0 0,2 2-288 0,3-2-48 16,3-1-16-16,2 4 0 0,3-2-320 0,3 3-64 16,3-2-16-16,4 3 0 0,3-2-96 0,1 3-32 15,4 2 0-15,2-2 0 0,1 2-64 0,1 0-16 16,0 4 0-16,-3 2 0 0,-2 1 144 0,-2 5 32 16,-4 0 0-16,-1 4 0 0,-1 0-112 0,-3 7 0 15,-3 8-16-15,-3 4 0 0,-4 7-96 0,-4 6-16 16,-6 8 0-16,-4 5 0 0,-4 5-128 0,-6 1 0 0,-4 1 0 0,-1 4 0 15,-2-2 0-15,3 1-144 0,4-4 144 0,1-6-160 16,2-4 160-16,4-2 0 0,3-3 0 0,4-3-128 16,0-7 128-16,6-1 0 0,0 0 0 0,3-6 0 15,1 0 0-15,1-3 144 0,0 1-144 0,3-2 0 16,1-3 176-16,2-2-176 0,0-1 160 0,1 2-160 16,-1-1 208-16,2-2-48 0,1-1-16 0,1 0 0 15,-4-1-144-15,-1 0 128 0,-2-1-128 0,-1 1 128 16,-3 0-128-16,-2-1 0 0,-1-2 0 0,-4-1 0 15,1 0 0-15,-3 0 0 0,-1 1 128 0,-2-2-128 16,1-1 0-16,-2 1 128 0,-1 2-128 0,0-3 128 16,-1-1 112-16,-2 1 16 0,1-3 0 0,-3 3 0 15,-3-5 192-15,-2 2 32 0,0-3 16 0,-3 3 0 0,-3-4 16 16,-4 0 16-16,-2 1 0 0,-5-1 0 0,-4 1-48 16,0 4-16-16,-2-3 0 0,-2 3 0 0,0-2-176 0,0 4-32 15,2-4-16-15,1 4 0 0,2-1-240 0,1-3 128 16,-1-2-128-16,4 2 0 0,2-4 0 0,2 1-160 15,2 0 0-15,3-3 0 16,8-3-1408-16,9 1-288 0,0 0-48 0,-5-9-16624 0</inkml:trace>
  <inkml:trace contextRef="#ctx0" brushRef="#br1" timeOffset="-143331.2">26901 4751 21247 0,'0'0'944'0,"0"0"192"0,7 12-912 0,1-4-224 0,-3 1 0 0,2-1 0 15,-1 2 560-15,-6-10 64 0,6 7 16 0,-6-7 0 16,0 0 304-16,12 5 64 0,-12-5 16 0,0 0 0 16,0 0-176-16,0 0-16 0,0 0-16 0,0 0 0 15,0 0-336-15,0 0-64 0,0 0-16 0,0 0 0 16,0 0 0-16,-12-7 0 0,-2 3 0 0,-1-1 0 15,-3-3-80-15,-3 3-32 0,-5 1 0 0,-1-2 0 16,1 1-160-16,-2 1-128 0,0-4 144 0,1 3-144 16,2 2 144-16,1-1-144 0,2 1 128 0,2-1-128 15,1 1 0-15,-2-1 128 0,1 1-128 0,-2 1 0 16,-1 0 0-16,1 4 0 0,-4-1 0 0,1 1 0 0,-1 1 0 0,1 1 0 16,-1 0 0-16,1 1 0 0,0-1 0 0,-1 2 0 15,-1 5 0-15,1-3 0 0,3 1 0 0,3-1 0 16,0 2-144-16,3-3 144 0,1 2 0 0,4-4 0 15,2 0 0-15,2 3 0 0,3-2 0 0,1 5 0 16,1-5 0-16,2 5 0 0,1-11 0 0,3 10 0 16,-1 2 0-16,2 1 0 0,2 1 0 0,-2 2 128 15,3 2-128-15,0 0 192 0,-3 0-192 0,1 4 128 16,-1 3-128-16,1 0 0 0,-4 4 0 0,1 4 0 16,-2 4 0-16,-3 0 0 0,-5 2 0 0,1 6 0 15,-3-1 0-15,-1 5 0 0,-3-1 0 0,2-2 0 16,-2 2 0-16,-1-3 0 0,3 0 208 0,-1-4-48 0,1-2-16 0,0 3 0 15,2-1 192-15,1-2 48 0,2-1 0 16,4-2 0-16,0 0-192 0,3-3-16 0,3-1-16 0,2-1 0 16,1-7 64-16,3 2 16 0,0-1 0 0,3-1 0 15,0-3 128-15,2 0 16 0,3-2 16 0,-1-1 0 16,2-5-80-16,1 0-32 0,2-2 0 0,-1-2 0 16,-2 2-112-16,0-4-32 0,-2 2 0 0,1-6 0 15,-1-1-144-15,1-1 192 0,-2-1-192 0,0 0 192 16,0 0-192-16,-1 0 0 0,0-3 144 0,0 2-144 15,-1-3 0-15,1 1 128 0,0-2-128 0,0 1 0 16,1-1 0-16,-1 0 0 0,3 1 0 0,-1 0 0 16,0-1-192-16,0-3-16 0,-1 3 0 0,-1-1 0 15,-1-3-1392-15,0 1-256 16,-2-2-64-16,-2 2-9104 0,-4-3-1824 0</inkml:trace>
  <inkml:trace contextRef="#ctx0" brushRef="#br1" timeOffset="-142514.04">28397 4660 5231 0,'-14'-1'224'0,"4"0"64"0,-4-2-288 0,-3 1 0 0,-3-5 0 0,-4 4 0 16,-2-2 512-16,2 2 64 0,-2-3 0 0,0 2 0 15,2 0 1040-15,1 3 224 0,-1-1 32 0,2 0 16 16,2-1-160-16,1 0-16 0,0 3-16 0,2 0 0 16,3 0-128-16,3 0-32 0,1 0 0 0,10 0 0 15,0 0-368-15,0 0-80 0,0 0 0 0,0 0-16 16,0 0-416-16,0 0-80 0,11-3 0 0,7-1-16 16,5 2-176-16,4-3-48 0,3-2 0 0,4 3 0 15,4 3-176-15,1 0-32 0,-1 0-128 0,-1 1 192 16,-1 0-192-16,-2 2 0 0,-4 1 0 0,-1 2 0 0,-6 2 144 0,-1 1-144 15,-3 2 128-15,-1-1-128 0,-3 3 272 0,-1 3-16 16,-1-4-16-16,-1 2 0 0,1 1 112 0,0 1 32 16,-4 2 0-16,-1 2 0 0,1 1-64 0,0 2 0 15,0-1 0-15,0 5 0 0,-1-3-96 0,-1 5-32 16,1 0 0-16,0 3 0 0,-2 4-32 0,0 1-16 16,1 3 0-16,0 0 0 0,2 4-16 0,0-3-128 15,0-2 192-15,0 2-64 0,2 5-128 0,-1-3 0 16,-1-1 0-16,3-2 0 0,-1-2 0 0,-1 0 0 15,-2-3 0-15,1 3 128 0,0 0-128 0,-2-2 0 16,-1 0 0-16,1-1 0 0,-2-2 0 0,0 2 128 0,0 2-128 0,1-2 0 16,-1-5 192-16,0-2-32 0,1 2-16 0,0-2 0 15,1-2 112-15,-1-2 32 0,0 3 0 0,2-5 0 16,-2-1-80-16,3 2-16 0,2 0 0 0,0 2 0 16,2-1-192-16,-3 0 0 0,1-3 0 0,-1 2 0 15,-2-2 0-15,-2 0 0 0,-2-2 0 0,-1 0 0 16,-3 1 304-16,0 0-48 0,0 1 0 0,-1-2 0 15,-3-3 352-15,-1-2 64 0,0 0 16 0,-1-2 0 16,0 1-224-16,0-3-32 0,-1 3-16 0,0-7 0 16,-2 0-176-16,1 2-48 0,8-7 0 0,-10 2 0 15,0 0-192-15,1 0 144 0,0-1-144 0,-1-1 128 16,0 0-128-16,0-1 0 0,-2 0 0 0,-1 1 128 16,-1 1-128-16,0 2 0 0,-2-1 0 0,-1 2 0 0,1-3 0 0,-1 3 0 15,0 0 0-15,1 1 0 0,1 1-240 0,1-3 32 16,0 1 0-16,3 0 0 15,-3-1-1008-15,2 0-192 0,3-1-32 0,9-2-11360 16,0 0-2288-16</inkml:trace>
  <inkml:trace contextRef="#ctx0" brushRef="#br1" timeOffset="-136142.54">26503 4856 15599 0,'0'0'688'0,"-9"-4"144"0,1-2-656 0,2-3-176 16,1 1 0-16,0-2 0 0,1 3 1088 0,2-4 192 15,0 3 48-15,1-4 0 0,1-1-16 0,0 3 0 16,1-2 0-16,1 0 0 0,-1 2-320 0,-1-1-64 15,0 3-16-15,-1-2 0 0,-1 3-288 0,0-3-64 16,-1 3-16-16,-1-4 0 0,2 5-48 0,-5-3-16 0,2 2 0 0,-1 0 0 16,-2-2-32-16,0 3-16 0,-3 0 0 0,0 0 0 15,-2 3-224-15,0-2-32 0,1-2-16 0,-3 3 0 16,-1 3-32-16,-2-1-128 0,-2 0 192 0,2 1-64 16,-1 0-128-16,-1 2 192 0,-3 2-192 0,1-1 192 15,2-2-192-15,1 1 0 0,1-1-192 0,3 2 192 16,1 0 0-16,3 1 0 0,0-2 0 0,2 3 0 15,2 0 192-15,7-4-64 0,-8 3 0 0,8-3 0 16,0 0 64-16,0 0 0 0,-6 7 0 0,6-7 0 16,0 0 0-16,0 0 16 0,-6 9 0 0,6-9 0 15,-6 9-64-15,3 0-16 0,3-9 0 0,-4 12 0 16,1-3-128-16,1 3 160 0,0-4-160 0,0 4 160 16,1 1-160-16,-1-2 0 0,1 3 0 0,1 4 128 15,0 1 0-15,0 3 0 0,0 3 0 0,1 3 0 0,-1 4-128 16,0 2 0-16,0 3 0 0,-1 5 0 0,0 4 0 15,0-2 0-15,-2 1 0 0,0-1 0 0,1 1 0 16,-2-4 0-16,3 4 0 0,-2 1 0 0,-1-1 128 0,1 0-128 16,-1 1 192-16,0-1-64 0,0 0 80 0,0-2 16 15,-2 0 0-15,0-1 0 0,-2 3-96 0,0-5-128 16,0 1 176-16,1 5-176 0,0 0 128 0,-1-2-128 16,0-4 0-16,2-2 0 0,1-1 128 0,1-3-128 15,-1-1 0-15,1-4 0 0,2-5 0 0,0-1 128 16,0-2-128-16,2 0 0 0,0-1 128 0,0-2-128 15,2-5 0-15,1 2 0 0,-1 0 0 0,2 1 0 16,0-4 128-16,1-3-128 0,-1 0 0 0,2-1 0 16,2-2 0-16,2 1 0 0,0-6 160 0,2 0-160 15,3-2 128-15,2-2-128 0,0 1 176 0,4-2-48 0,0-1-128 0,3 1 192 16,3-4-192-16,4 3 144 0,2 2-144 0,1-4 128 16,0-3-128-16,1 4 0 0,-5-5 0 0,2 8 0 15,-4-2 0-15,-1 0-224 0,-3 1 48 0,0 0 16 31,-1-6-1840-31,0 2-368 0,-4-2-80 0,0 2-16 0</inkml:trace>
  <inkml:trace contextRef="#ctx0" brushRef="#br1" timeOffset="-135325.97">27951 4918 30111 0,'-12'-6'1344'0,"12"6"256"0,-9-4-1280 0,1 2-320 0,0-2 0 0,0-2 0 15,-1-1 688-15,3 1 64 0,2-4 16 0,2 1 0 16,2-3-208-16,3-3-48 0,4-4 0 0,2 1 0 15,2 3-176-15,3 1-32 0,3 0-16 0,2 0 0 16,1-1-288-16,4 3 0 0,2 3 0 0,-1-1 0 16,-1 3 0-16,0-2 0 0,1 1 0 0,-1 3-144 15,-1 0 144-15,-2 1 0 0,1 0 0 0,-1 3 128 16,2-1 64-16,-4 0 32 0,-2 1 0 0,-2 1 0 16,0 3 0-16,-2 0 0 0,-4 2 0 0,-3 4 0 15,-1 0-96-15,1 5 0 0,-4 3-128 0,1 2 192 16,-2 2-192-16,0 7 128 0,2 2-128 0,-2 6 0 0,1 8 0 15,4-4 0-15,0 6 0 0,2-1 0 0,-1 3 0 16,3-2 0-16,3-1 0 0,-2 1 0 0,2-3 0 0,2 1 0 16,1 1 0-16,-1-1 0 0,3 1 0 0,2-1 0 15,2 1 0-15,-1-1 0 0,1-3 0 0,0-2 0 16,-1-3 0-16,1 1 0 0,-1 1 128 0,1 1-128 16,-3-3 0-16,1-1 0 0,3-3 0 0,-1-2 128 15,-2 1-128-15,1-2 0 0,-1-4 0 0,-1 1 0 16,1-4 128-16,-2 1-128 0,0 2 0 0,0-4 128 15,-6-3-128-15,1 2 0 0,-1-2 0 0,-4 0 128 16,-1 0-128-16,0-2 0 0,-3 1 0 0,0-2 0 16,-1 0 128-16,-3-2-128 0,0 1 160 0,-2 0-16 15,0 1 0-15,-2-3 0 0,-2-2 336 0,-3 4 64 0,-3 2 16 16,-3-3 0-16,-4 0 0 0,-5 1 0 0,-4-2 0 0,-4 1 0 16,-4 1 32-16,1 3 16 0,1-1 0 0,0-1 0 15,5-4-128-15,-1 1-32 0,3 2 0 0,2-1 0 16,0-3-208-16,4 2-48 0,2-5-16 0,2 3 0 15,3-3-176-15,2-2 128 0,1-4-128 0,4-1 128 16,7 0-128-16,0 0 0 0,-9-4 0 0,3-1-176 31,6 5-384-31,-7-6-80 0,3-6 0 0,2 2-16 16,1 0-1728-16,-1-1-352 0,1 2-64 0,-2-3-14448 0</inkml:trace>
  <inkml:trace contextRef="#ctx0" brushRef="#br1" timeOffset="-134474.96">26461 4654 19407 0,'0'0'848'0,"13"1"192"0,-1-1-832 0,-1 0-208 0,0 0 0 0,0 0 0 16,0 0 992-16,-11 0 160 0,9-1 16 0,-9 1 16 16,11-2-304-16,-11 2-64 0,0 0-16 0,0 0 0 0,0 0-192 0,0 0-32 15,0 0-16-15,-4-9 0 0,-5 4-112 0,-1 2 0 16,-4-1-16-16,-2 0 0 0,-2 4-112 0,0 0-32 16,-1 2 0-16,0 0 0 0,0-1-64 0,0 2-16 15,-2 0 0-15,2-2 0 0,-2 0 112 0,3 0 0 16,-2-1 16-16,2 2 0 0,1 0-128 0,5 2-16 15,-1-1-16-15,5-1 0 0,8-2-176 0,0 0 0 16,0 0 0-16,0 0 0 0,0 0 0 0,0 0 0 16,0 0 128-16,3 8-128 0,-3-8 0 0,9 11 128 15,0-1-128-15,-1 2 128 0,1-1-128 0,-1 1 0 16,-3 4 0-16,0 3 0 0,-1 3 0 0,-4 2 0 16,-4 3 0-16,-1 3 0 0,-1 6 0 0,-6 2 0 0,-4-1 0 0,-1 3 0 15,-4 1 0-15,-1 0 0 0,-1 2 0 0,0-1 0 16,0 1 0-16,0 4 0 0,2 1 0 0,-1-1 0 15,2 1 160-15,2-5-160 0,0 1 192 0,4-1-192 16,0 1 224-16,3-5-64 0,1-2-16 0,2 0 0 16,2-3-144-16,1-1 0 0,1-2 144 0,1-2-144 15,2-1 0-15,1-3 128 0,-1 2-128 0,2-2 0 16,3 0 176-16,1 0-48 0,3-5 0 0,0 1 0 16,3-4 0-16,0 0 0 0,1-1 0 0,0 2 0 15,1-4 0-15,2-1 0 0,0 0 0 0,3-1 0 16,1-5 0-16,2 2-128 0,0-3 192 0,3 0-64 15,1 1 0-15,0-3-128 0,2-1 192 0,-2 0-64 16,-1-2-128-16,0-1 0 0,1-2 0 0,-3-1 0 16,0 1-720-1,0-4-32-15,-1-2 0 0,2 2-9856 0,1-4-1968 0</inkml:trace>
  <inkml:trace contextRef="#ctx0" brushRef="#br1" timeOffset="-133624.41">28078 5032 10815 0,'0'0'480'0,"0"0"96"0,-9-4-448 0,9 4-128 0,-9-5 0 0,9 5 0 0,-8-3 656 0,8 3 112 16,-5-5 32-16,5 5 0 0,0 0 352 0,-1-6 80 16,1 6 16-16,5-12 0 0,2 2-128 0,1 2-32 15,4 3 0-15,1-2 0 0,2 2-256 0,4 1-64 16,3-3-16-16,3 2 0 0,2 2-64 0,2 0-16 15,1 0 0-15,1 0 0 0,-1 5-320 0,-3 2-64 16,-3 0-16-16,-2 3 0 0,-3 2-272 0,-4 7 0 16,-3 1 0-16,-4 4 0 0,-2 2 0 0,-3 6 0 15,-1 4 0-15,-2 4 0 0,-2 1 0 0,1 4 0 16,-1 1 0-16,0 2 0 0,1 0 0 0,0 0 0 16,1-1 0-16,0-2 0 0,-2 0 0 0,2 1 0 0,0-3 144 0,0 0-144 15,0-3 368-15,0 3-32 0,-1-3 0 0,1 1 0 16,1 0-112-16,2-1-32 0,0-2 0 0,3-4 0 15,0-4-192-15,3-1 144 0,0-3-144 0,0-3 128 16,1-1-128-16,0 1 0 0,0-4 0 0,1 2 0 16,-2-2 0-16,2 1 128 0,-1-1-128 0,0 0 0 15,-2-1 0-15,0-1 0 0,0 0 128 0,-4 0-128 16,0 2 0-16,-1-2 0 0,-2-2 144 0,0 1-144 16,-1 1 288-16,0-4-16 0,0-10 0 0,0 11 0 15,0-11-16-15,0 14 0 0,-1-2 0 0,1-12 0 16,0 0 112-16,0 0 16 0,0 0 0 0,0 0 0 15,0 0 384-15,0 0 64 0,-10 3 32 0,0-5 0 16,1 1-144-16,0-1-16 0,0 2-16 0,0 0 0 16,-2 2-160-16,2-1-16 0,-3 1-16 0,0 1 0 15,-4-1-240-15,1 4-64 0,0-1 0 0,-2 1 0 0,-2-3-192 0,0-1 128 16,0-1-128-16,1 3 0 0,2 4 0 0,3-2 0 16,2 3 0-16,2-5 0 0,9-4 0 0,0 0 0 15,-5 6-128-15,5-6 128 16,0 0-640-16,3 12-32 0,4-6 0 0,3 2 0 15,1-3-480-15,3-1-112 0,2 1-16 0,1 0 0 16,1-4-2112-16,0-1-416 0</inkml:trace>
  <inkml:trace contextRef="#ctx0" brushRef="#br1" timeOffset="-114910.7">2259 5788 18943 0,'-14'-4'832'0,"6"3"192"0,-1 1-832 0,9 0-192 16,0 0 0-16,0 0 0 0,0 0 624 0,0 0 80 16,0 0 0-16,0 0 16 0,0 0-320 0,0 0-64 15,0 0-16-15,0 0 0 0,12 0 128 0,-1 0 0 16,1-2 16-16,2 2 0 0,1 2-224 0,3-1-48 16,2-1-16-16,2 3 0 0,2 0-176 0,2 4 0 15,4-5 0-15,4 2 0 0,5-1 0 0,2-2 0 16,1 0 0-16,0 0 128 0,0-1-128 0,4-1 192 0,2-1-192 15,4-1 192-15,3 2 0 0,6-2 0 0,5 2 0 16,1-3 0-16,-1-3-192 0,2 1 0 0,-1-1 0 0,4 3 128 16,3 4-128-16,2 0 0 0,1-1 144 0,-2-2-144 15,-3-1 208-15,0 1-16 0,1-1-16 0,3 3 0 16,4-1 0-16,0 0 0 0,-2-2 0 0,-1 0 0 16,1-1-176-16,1 2 192 0,5 1-192 0,1-2 192 15,1-1-192-15,1-3 0 0,-7 3 0 0,2 1 0 16,2 2 128-16,0-2-128 0,-1 2 0 0,-3-2 128 15,-4 1-128-15,-2-1 0 0,-4 1 0 0,3 1 128 16,1 1 0-16,-1 0-128 0,-7 0 192 0,-1-1-64 16,-6 2-128-16,-3 0 192 0,-4 2-192 0,-1 0 192 15,-2-1-192-15,-2 1 0 0,-2-2 144 0,0 2-144 16,-3 1 0-16,-3-1 128 0,-5 0-128 0,-2-2 0 16,-1 1 0-16,-1-1 144 0,-1 0-144 0,-1 0 0 0,-2 1 128 0,-1 0-128 15,-1-1 0-15,-3 0 0 0,-3 0 0 0,-3 2 128 16,-2-2-128-16,1 0 0 0,-3 0 144 0,-1 0-144 15,-10 0 0-15,0 0 144 0,0 0 96 0,0 0 16 16,0 0 0-16,0 0 0 0,0 0 256 0,-9-5 64 16,-3-1 16-16,-4 0 0 0,-2 1-368 0,-2 1-80 15,-4 0-16-15,-5-1 0 0,-4 3-128 0,-3-1 0 16,-2 2 144-16,-6 1-144 0,-7-1 0 0,-5 1 0 16,-5 0 0-16,-2 0 128 0,-1-2-128 0,-2 4 144 15,-3-1-144-15,-5 3 160 0,-5-2-160 0,-2 1 0 16,-3 1 0-16,1-1 0 0,1 0 0 0,-1 1 0 15,-3 0 0-15,-2 2 0 0,-2-2 0 0,0 2 0 16,1 2 0-16,-2-2 0 0,-4 3 0 0,0-3 0 0,2-1 0 16,3 4 0-16,2 0 0 0,-2 3 0 0,-4-2 0 0,2-1 0 15,4 0 0-15,4 1 0 0,4 3 0 0,0-3 0 16,-1 0 0-16,3-4 0 0,0-3 0 0,6 3 0 16,8 0-192-16,3 5 192 0,6-2-192 0,4 2 192 15,3-6-128-15,5 1 128 0,4 2 0 0,6-4 0 16,3-4 0-16,6 1 0 0,7-1-144 0,7 1 144 15,10-1 0-15,0 0-160 0,0 0 160 0,24 3-128 16,9-3-64-16,9-1 0 0,6-2 0 0,11-1 0 16,8-5 192-16,13 3 0 0,13 4 0 0,10-5 0 15,9-3 0-15,10 4 144 0,9-2-16 0,6 2-128 16,6-5 160-16,9 5-160 0,8 0 128 0,3-3-128 16,4 0 0-16,2-1 0 0,3 2 0 0,6 3 0 0,3 4 0 15,3 3 0-15,-3 6 128 0,-1-5-128 16,1-2-304-16,3 3-80 0,3 5-32 0</inkml:trace>
  <inkml:trace contextRef="#ctx0" brushRef="#br1" timeOffset="-113810.55">11596 5764 21359 0,'-10'-14'944'0,"10"14"208"0,-5-7-928 0,5 7-224 16,0 0 0-16,1-11 0 0,3 2 400 0,3-1 48 15,0 5 0-15,3-2 0 0,6 2-160 0,0 2-32 16,5-1 0-16,4-1 0 0,7 1-96 0,3 1-32 16,5 2 0-16,8 1 0 0,11 3-128 0,5 0-176 15,8 4 48-15,0-3 0 0,0 2-48 0,6 4 0 16,3-1 0-16,8 4 0 0,8-1 176 0,0-1-128 15,-2 0 128-15,4 5-128 0,4 4 128 0,2-3 144 16,2-1-16-16,4 1-128 0,1 4 688 0,5-3 16 16,2-1 16-16,1 4 0 0,-2 3-16 0,8 1 0 0,7-3 0 0,-2-2 0 15,-5 2-272-15,4 2-64 0,3-1-16 0,-5 2 0 16,-7 1-208-16,2-6-144 0,6 0 192 0,-6-2-192 16,-10-1 128-16,0 2-128 0,1 1 0 0,-5-1 0 15,-4-5 128-15,-3 4-128 0,-4 2 0 0,1-2 0 16,2-5 0-16,-6-4 0 0,-5-2 0 0,-2 1 0 15,-7 3 144-15,4-4-144 0,2-2 0 0,-7-3 144 16,-9 0-144-16,-4 0 0 0,-2-1 0 0,-5 1 0 16,-5-4 0-16,-2 1 0 0,-3 1 0 0,-6-1 0 15,-5 0-128-15,-8-2 128 0,-6-3 0 0,-6 1 0 16,-6 2-160-16,-13 3 160 0,4-8-208 0,-4 8 80 16,-13-6 128-16,-8 2 0 0,-9 2 0 0,-6-7 0 15,-9-3 0-15,-7 0-160 0,-1-1 160 0,-5 4-160 16,-4-2 160-16,-8 4-128 0,-9-2 128 0,-3 2-128 0,-5-6 0 0,-2 2 0 15,-1 2 0-15,-7-3 0 0,-12 5 128 0,0-4 0 16,-3 3-144-16,-5-4 144 0,-6 3 0 0,-2-3 0 16,2-2 0-16,-6 1 0 0,-7 3 0 0,2-3 0 15,2 3 0-15,-6-3 0 0,-5-2 0 0,-2 0 0 16,7-2 0-16,-5 3 0 0,-7 4 0 0,1-2 0 16,4 5 0-16,-1-5 0 0,0-2 192 0,-2 2-64 15,5 0 0-15,2 1 0 0,2-2-128 0,4 3 128 16,3 6-128-16,6-2 128 0,6-3-128 0,8 6 0 15,7 3 0-15,4 2 128 0,-3 0-128 0,9 1 0 16,12-2 0-16,8 4 0 0,6 0 0 0,8 4 0 16,8 2 0-16,7 2 0 0,6-4 0 0,10 1 0 15,7-2 0-15,9 2 0 0,14-10 0 0,4 9 0 0,10 2 0 0,12 2 0 16,11-3 0-16,12 2 0 0,9 0 0 0,15-3 0 16,13 0 256-16,12-2-48 0,7 0 0 0,12 1 0 15,9-6-16-15,9 3 0 0,9-2 0 0,9 1 0 16,10-3-48-16,4 0-16 0,-1 1 0 0,7-1 0 15,6-1 64-15,6 0 0 0,3 0 0 0,1 1 0 16,-2 2 0-16,-2-1 0 0,-1 1 0 0,-1 2 0 16,0 0-192-16,-4 3 0 0,-5 3 144 0,-5 2-144 15,-10-3 0-15,-1 4 0 0,-6 1 0 0,-12 2 128 32,-13 0-1168-32,-5 6-240 0,-9 5-32 0,-5-2-16 0</inkml:trace>
  <inkml:trace contextRef="#ctx0" brushRef="#br1" timeOffset="-112258.58">26866 4763 4607 0,'0'0'400'0,"4"-10"-400"0,0 3 0 0,-4 7 0 16,4-12 2240-16,0 3 384 0,0-3 64 0,-3 4 0 16,-1 8-1296-16,1-12-272 0,-1 2-48 0,-1 1-16 15,-2 0-112-15,-1 1-32 0,-2 1 0 0,0-3 0 16,-3 1-240-16,-3-1-48 0,-4 2-16 0,-3-2 0 16,-4 4-288-16,-4-3-48 0,-6 4-16 0,-2 1 0 15,-4-2-64-15,-1 3 0 0,-3 2-16 0,-2 0 0 16,1-1 64-16,0 2 16 0,4 2 0 0,-5 0 0 15,-3 2 48-15,-2 1 16 0,-2-1 0 0,3 0 0 16,2-1-144-16,3 4-32 0,4-3 0 0,3 1 0 16,1 5-144-16,5-5 0 0,3 0 0 0,3 1 128 0,5 0-128 0,2-4 0 15,4 2 0-15,3-2 0 0,2 2 0 0,9-4 128 16,0 0-128-16,0 0 128 0,0 0 128 0,-1 8 0 16,1-8 16-16,5 11 0 0,-1-3-128 0,1 2-16 15,0-2-128-15,0 4 192 0,-1 2-192 0,-1 0 0 16,1 5 128-16,-1 4-128 0,-3 1 0 0,-3 8 0 15,-3 5 0-15,-2 3 0 0,1 4 0 0,-9 4 0 16,-1 8 0-16,-2 5 0 0,-3-1 0 0,2 4 0 16,-3-3 0-16,0-3 0 0,-1-2 0 0,3 1 0 15,5 0 0-15,2 1 0 0,0-3 0 0,4 4 0 16,1-1 0-16,1-3 0 0,2 0 0 0,-1-4 0 16,2-2 0-16,3 1 0 0,1 2 0 0,1-3 0 0,0-2 0 15,2-3 0-15,1-2 0 0,0-2 0 0,0-3 0 0,1 0 0 16,0-1 0-16,3-3 0 0,-2-3 0 0,3-2 0 15,0-4 0-15,2 0 0 0,1-2 0 0,2-3 0 16,-2-4 128-16,3-3-128 0,0-1 0 0,2-4 144 16,-2-2 0-16,3-5 0 0,4-5 0 0,-2-3 0 15,0-1 48-15,0-1 0 0,-1-3 0 0,-1 2 0 16,1-1-192-16,1 0 128 0,0 1-128 0,3-1 128 16,0 2-128-16,2 1 0 0,2-3 0 0,2 6 0 15,3 1 0-15,2 0 0 0,3 1 0 0,2 0 0 16,1-4 0-16,3 3 0 0,0 3 0 0,-4-2 0 15,-2-6-384-15,-1 3 64 0,-3-1 0 0,0 1-8704 16,-3 3-1744-16</inkml:trace>
  <inkml:trace contextRef="#ctx0" brushRef="#br1" timeOffset="-111492.33">28158 4814 11967 0,'-11'0'1072'0,"11"0"-864"0,-11-1-208 0,2 0 0 16,1-1 1696-16,8 2 288 0,0 0 64 0,0 0 16 15,-9-5-240-15,9 5-48 0,-5-6-16 0,5 6 0 16,0 0-704-16,1-13-144 0,3-1-16 0,1 2-16 16,2-2-464-16,2 1-96 0,1 1 0 0,2 0-16 15,1-1-176-15,2 0-128 0,0 4 192 0,3 0-192 0,1 1 128 0,0 0-128 16,1-1 0-16,1 3 0 0,-1-2 0 0,0 2 0 16,2 2 0-16,0-2 0 0,0 2 128 0,-1 1-128 15,-3 2 0-15,-4 1 0 0,0 0 0 0,-2 4 0 16,0 1 0-16,-2 4 0 0,-5-3 0 0,1 6 0 15,-1-4 0-15,-1 5 0 0,-3 1 0 0,-1 4 0 16,-1 2 0-16,-1 6 0 0,-3 3 0 0,1 5 0 16,-1 1 0-16,0 4 0 0,0 4 192 0,-2 4-192 15,3 10 192-15,2 4-192 0,1 0 0 0,3 6 0 16,2 1 0-16,4 1 0 0,2-2 0 0,4 3 0 16,1-1 0-16,4-1 0 0,3-7 0 0,4 0 0 0,1-5 0 15,2 3 0-15,0-3 0 0,3-2 0 0,1-3 0 0,-1 0 0 16,-3 0 0-16,-1-3-144 0,-2-1 144 0,-2 0 0 15,-3-7 0-15,-1-2 0 0,-4-1 0 0,1-3 0 16,-5 0 0-16,0-2 0 0,-3-7 0 0,-3 3 0 16,-2-5 0-16,0 3 0 0,-2-3 0 0,-2-3 0 15,0 2 0-15,-2-2 0 0,-2-1 144 0,-1 0-144 16,-3-5 400-16,-2-1-16 0,-2-1-16 0,-3 0 0 16,-4 1 320-16,-4 2 64 0,-3-5 16 0,-6-1 0 15,-3-5-192-15,-3 0-48 0,-1-1 0 0,-2 1 0 16,-1-4-272-16,-1 0-48 0,0 0-16 0,-2-1 0 15,1-2-192-15,-3-2 0 0,-5-1 0 0,0 2-160 16,0-1-544-16,3 0-128 16,2-1 0-16,5-7-14944 0</inkml:trace>
  <inkml:trace contextRef="#ctx0" brushRef="#br1" timeOffset="-110758.33">26574 4728 26031 0,'0'0'1152'0,"0"0"240"0,0 0-1120 0,0 0-272 0,0 0 0 0,0 0 0 15,0 0 464-15,0 0 48 0,4-7 0 0,-4 7 0 0,-4-11-144 0,-2 2-32 16,-3-1 0-16,-1 1 0 0,-2 3-64 0,-2 1-16 16,-2-2 0-16,-2 3 0 0,-2 2-256 0,-3 1 0 15,1 2 0-15,-1 3 0 0,-1 2 0 0,-3 2 0 16,-3 6 0-16,-2 1 0 0,-1 3-128 0,-3 1 128 15,0 1 0-15,0 0-144 0,6 3 144 0,4 3 0 16,4-3-144-16,6 5 144 0,6 0 0 0,5 3-144 16,5 4 144-16,6 0 0 0,4 3 0 0,3 3 0 15,2 2 0-15,4-2 0 0,3 1 0 0,-1 1 0 16,1 0 0-16,-3 3 0 0,-2-1 0 0,-1 2-128 16,-6-4 128-16,1 5 0 0,-5 2 0 0,-2-3 0 15,-3 0 0-15,-4 2 0 0,-2-2 0 0,-2 2 0 0,-5-2 0 0,-2-5 144 16,-2-2-144-16,-2 2 0 0,-4-4 144 0,2-1-144 15,1-5 240-15,1-2-32 0,0 1 0 0,3-3 0 16,1-4 208-16,1-1 32 0,1 2 16 0,2-3 0 16,-2-5-144-16,6-1-16 0,-2 1-16 0,3-3 0 15,0 0-288-15,2 1 160 0,1 0-160 0,3-1 128 16,2-4-128-16,2 2 128 0,2-6-128 0,5 4 128 16,3-3-128-16,4 0 0 0,4-2 0 0,5-3-176 15,5-4-16-15,4 0 0 0,2-3 0 0,1 1 0 31,3-1-192-31,-2 0-64 0,-2-3 0 0,2 3 0 16,1 1-144-16,3-1-48 0,0 1 0 0,3 2-8176 0,4 2-1632 0</inkml:trace>
  <inkml:trace contextRef="#ctx0" brushRef="#br1" timeOffset="-109956.64">27960 4733 4607 0,'0'0'400'0,"0"0"-400"0,-7-8 0 0,2 1 0 16,0 0 3008-16,5 7 512 0,-1-6 96 0,1 6 32 16,2-10-1616-16,3 3-320 0,3-3-64 0,4 4-16 15,0-4-928-15,5 2-192 0,3-3-48 0,2 2 0 16,2-4-80-16,1 3 0 0,2 1-16 0,1-1 0 15,0 2-112-15,0-1-32 0,0 4 0 0,-1 1 0 16,-5-1-32-16,-2-1-16 0,-3 3 0 0,-3 3 0 16,-5 3-16-16,-9-3 0 0,10 8 0 0,-3-1 0 15,-2 6-160-15,-3 1 0 0,-2 0 144 0,-1 6-144 16,-1 2 0-16,-4 2 128 0,0 5-128 0,-3 2 0 16,0-1 0-16,2 2 144 0,2 0-144 0,2-2 0 0,3 2 128 0,3 0-128 15,2 1 0-15,2-1 0 0,3-2 0 0,2 3 0 16,2 0 0-16,0 2 0 0,1-5 0 0,2 1 0 15,0 2 0-15,0-2 0 0,-2 4 0 0,0-2 0 16,3-4 0-16,-2 3 0 0,-4 1 0 0,1 1 0 16,0-1 0-16,-1 0 0 0,1 3 0 0,-1-3 0 15,-4 1 0-15,1-2 0 0,-1 0 0 0,-2-2 0 16,-2-1 0-16,0 2 0 0,-2 2 0 0,1-4 0 16,-2-1 0-16,3 0 0 0,-3-4 0 0,3 2 0 15,0-2 0-15,0-2 0 0,1 0 0 0,0 4 0 16,-1-3 0-16,1 1 0 0,0 1 0 0,0-2 0 15,1 3 128-15,1-1-128 0,0-1 0 0,2 3 160 0,-2-2-160 16,0 3 128-16,1-5-128 0,1 1 0 0,1 2 0 16,0-3 128-16,-1-2-128 0,0-1 0 0,0-2 0 0,0 0 0 15,0-1 272-15,-3-2-16 0,-2-1-16 0,1-4 0 16,-5-10 320-16,2 13 64 0,-3-1 16 0,0-3 0 16,1-9-16-16,-5 9 0 0,-2-4 0 0,0 0 0 15,-2 2-16-15,-1-5 0 0,-4 1 0 0,0-1 0 16,-2 1-96-16,-1 2-32 0,-6 0 0 0,-1-4 0 15,-2-1-160-15,0 0-48 0,-2-1 0 0,-2 2 0 16,5 2-272-16,-3-2 128 0,3-1-128 0,-3 0 0 16,-3-1 0-16,2-2 0 0,1 0 0 0,1-1 0 15,0-1-384 1,-2 1-144-16,3 1-32 0,4-1 0 0,2-2-2224 0,1 0-448 0</inkml:trace>
  <inkml:trace contextRef="#ctx0" brushRef="#br1" timeOffset="-105187.2">2874 5630 17391 0,'-30'-10'768'0,"12"2"160"0,0 2-736 0,1 1-192 0,2-3 0 0,0 3 0 16,3 0 768-16,1-4 112 0,1 4 16 0,2 1 16 16,1 1-16-16,7 3 0 0,-6-7 0 0,6 7 0 15,0 0-384-15,-1-4-64 0,2 1-32 0,6-4 0 16,0 2-192-16,5 0-32 0,3 3-16 0,6-4 0 15,3 1-176-15,32-1 0 0,2 0 0 0,8 3 0 16,7 1 0-16,3-1 0 0,3 0 0 0,2 1 0 16,2 2 0-16,7 2-144 0,8 5 144 0,1-1 0 15,-1-2 0-15,4 1 0 0,3 1 0 0,4 2 0 16,6-3-128-16,4-1 128 0,-1 0 0 0,6 0 0 0,0-2 0 0,7 1-128 16,3-3 128-16,2 0 0 0,1 1 0 0,2-4 0 15,-3 0 0-15,2 0 0 0,-2 2 208 0,-2-2-48 16,-3 1-16-16,-4 0 0 0,-3 1 64 0,-6 1 16 15,-6-1 0-15,-2 0 0 0,-4-1 128 0,-8 4 32 16,-9 0 0-16,-7 1 0 0,-10-1 0 0,-5 5 0 16,-1-4 0-16,-8 4 0 0,-7-1-192 0,-8-1-16 15,-10 2-16-15,-5 1 0 0,-9 0-160 0,-6 1 160 16,-5-3-160-16,-5 7 160 16,-3 0-976-16,-3-1-192 0,-3 2-32 0</inkml:trace>
  <inkml:trace contextRef="#ctx0" brushRef="#br1" timeOffset="-103970.27">12343 5581 6447 0,'-31'-26'272'0,"12"15"80"0,-3-2-352 0,3 4 0 0,3 3 0 0,3 1 0 16,3-3 3520-16,2 4 624 0,8 4 128 0,0 0 16 16,-5-5-3184-16,5 5-640 0,0 0-128 0,0 0-16 15,0 0 0-15,10 0 0 0,3 1 0 0,7 1 0 16,8 0-320-16,7 3 128 0,5 3-128 0,14 0 0 16,11 3 176-16,10 3-176 0,7 4 160 0,7 0-160 15,5-2 176-15,11-1-176 0,10 3 192 0,3-1-192 16,-1-2 176-16,9 0-176 0,8 1 160 0,-1 0-160 15,-3-1 256-15,6 1-32 0,7-2-16 0,1 3 0 16,-5 4 128-16,2-1 32 0,1-5 0 0,2 6 0 16,-1-1 16-16,0 0 0 0,-2-1 0 0,-3 0 0 15,-3 3-64-15,0-2 0 0,-4-1 0 0,-2 3 0 16,-3-2-64-16,-1 1-32 0,-6 4 0 0,-8-2 0 16,-6-3-64-16,-5-1-16 0,-1 0 0 0,-8-1 0 0,-6-1-144 0,-8-2 0 15,-9-2 0-15,-8 1 0 0,-9 0 0 0,-8-3 0 16,-7-3 128-16,-8 2-128 0,-7-2 0 0,-7-2 160 15,-14-6-160-15,0 0 160 0,-12 9-160 0,-9-8 0 16,-9-5 0-16,-11-3 0 0,-10 0-240 0,-9-3 80 16,-8 0 16-16,-8-3 0 0,-7 2 144 0,-1-1 0 15,-4 0 0-15,-2-2-128 0,-4-3 128 0,-5 1 0 16,-4-2 0-16,0-3 0 0,0 0 0 0,-8 1 0 16,-9 2 0-16,1-1-128 0,-1 0 128 0,-7 0 0 15,-8-1 0-15,-2 0 0 0,1-4 0 0,-8 2 0 16,-9 1 0-16,-3 2 0 0,-3 2 0 0,0-1 0 15,-1-2 0-15,-1-2 0 0,-2 1 0 0,9 2 0 16,10 0 0-16,3 2 0 0,2 2 0 0,11 3 0 16,13 0 0-16,8 2 0 0,7 1 0 0,9-1 0 0,11 1 0 0,13-2 128 15,11 4-128-15,13-2 0 0,10 4 0 0,9 1 128 16,7-1-128-16,8 0 144 0,9 5-144 0,0 0 160 16,18-4 144-16,12 2 16 0,11 0 16 0,16 1 0 15,14 1-336-15,13 1 128 0,4-1-128 0,14 2 0 16,8 0 0-16,10 2 0 0,8 4 0 0,10-3 0 15,5 1 0-15,3 2 0 0,3-3 0 0,9 4 128 16,9-3-128-16,4 3 0 0,-2 1 0 0,1 1 0 16,1-2 0-16,1 4 0 0,1 1 0 0,-5 3 0 15,-8 3 0-15,-3-1 0 0,-7 0 0 0,-6 0 0 16,-8 3 0-16,-7-3 0 0,-8-4 0 0,-12 3 0 0,-9 0 0 16,-9 1 0-16,-6-2 0 0,-9-1 0 0,-10-2 0 15,-12-4 0-15,-13 1 0 0,-8-2 0 16,-11 0 0-16,-8-1 144 0,-6 1-144 0,-8-9 0 0,-9 5 160 0,-14 0-160 15,-10 0 128-15,-19-1-128 0,-17-1 192 0,-11 4-64 16,-10 0 0-16,-17-3 0 0,-20-5-320 0,-9-2-64 16,-5 0 0-16,-14-1-16 0,-17 1-32 0,-7-1 0 15,-10-1 0-15,-3-5 0 0,-3 0 48 0,-3-1 0 16,-4 3 0-16,-4-3 0 0,-3-1 256 0,5 3-160 16,7-1 160-16,14 4-128 0,15-7 128 0,10 4 0 15,12-5 0-15,15 8 0 0,15 1 0 0,10 2 128 16,5 2 0-16,16 0 0 0,16 1-128 0,13 0 176 15,16 0-176-15,13 2 192 0,11 1-192 0,16-3 0 0,7 11 144 16,20 4-144-16,17-1-160 0,24-1-96 0,19 1-32 16,25 1 0-1,22 2-1200-15,20 2-240 0,16 5-64 0</inkml:trace>
  <inkml:trace contextRef="#ctx0" brushRef="#br3" timeOffset="-74950.37">21537 16211 12895 0,'-24'2'576'0,"7"2"112"0,-1-3-560 0,-1 1-128 0,-1 0 0 0,2-2 0 0,3 1 1984 0,1 1 384 15,1-2 64-15,2 0 0 0,2 0-1088 0,1 0-208 16,0-2-48-16,8 2-16 0,-7-2-192 0,7 2-48 16,0 0 0-16,0 0 0 0,-5-8-128 0,1 2-16 15,3-2-16-15,1 8 0 0,2-9-160 0,3 4-48 16,0-4 0-16,2 2 0 0,2-2-192 0,1 0-32 16,0 0-16-16,4 0 0 0,1-1-32 0,4 1 0 15,0-4 0-15,3 1 0 0,2-1 0 0,3-2-16 16,3 2 0-16,1 0 0 0,-2 0-48 0,4-2-128 15,0 4 192-15,0 2-64 0,0-3-128 0,0 5 128 16,-1-2-128-16,2 4 128 0,-2-1-128 0,1-1 0 16,2 3 0-16,-1 3 0 0,-1-1 0 0,0 0 0 0,-4 2 0 0,0 2 0 15,-2-1 0-15,-1 1 0 0,-2 3 0 0,-3 2 0 16,2-2 0-16,-5 2 0 0,0 2 0 0,-6-2 0 16,1 3 0-16,-1-1 0 0,-5 2 0 0,0 2 0 15,-4-3 0-15,-1 3 128 0,-4 2-128 0,-1-2 0 16,-4 1 224-16,-2-2-32 0,-6 1-16 0,-3-1 0 15,-1 3 96-15,-2 1 32 0,-4 1 0 0,1-1 0 16,-2 1 16-16,-4 0 0 0,-1-1 0 0,-1 1 0 16,1-6-64-16,1 0-16 0,-3 3 0 0,2 3 0 15,5-2-240-15,1 2 176 0,5-2-176 0,2 0 160 16,3 0-160-16,1 3 0 0,5-1 0 0,0-1 128 16,4 2-128-16,3 0 128 0,-1 1-128 0,2 0 128 15,1-1-128-15,2 3 0 0,2 0 0 0,1 0 0 16,0 1 0-16,2-2 0 0,-1 1 128 0,5-1-128 0,0 0 0 0,-1 1 0 15,-1-2 0-15,1-1 0 0,0-2 0 0,0-1 0 16,0 1 0-16,-2-1 0 0,1-4 0 0,-3-2 0 16,1 1 0-16,-1-3 0 15,-6-7-528-15,8 7 16 0,-8-7 0 0,0 0 0 16,9 8-1360-16,-9-8-272 0,0 0-48 0,0 0-12528 16</inkml:trace>
  <inkml:trace contextRef="#ctx0" brushRef="#br3" timeOffset="-60206.01">27883 17053 17903 0,'0'0'784'0,"0"0"176"0,0 0-768 0,11 0-192 15,-11 0 0-15,11 0 0 0,-1 0 624 0,0 3 80 16,-10-3 0-16,11 1 16 0,-11-1-272 0,10-1-64 0,0-3-16 0,-10 4 0 15,10-4-128-15,-1 0-32 0,-1 1 0 0,-8 3 0 16,0 0-16-16,7-7-16 0,0 1 0 0,-7 6 0 16,3-10-176-16,0 1 128 0,-4-1-128 0,-2 0 128 15,-1-6-128-15,-1 2-176 0,-2 0 48 0,-2-2-6752 16,0-6-1344-16</inkml:trace>
  <inkml:trace contextRef="#ctx0" brushRef="#br3" timeOffset="-59972.65">27855 16776 25791 0,'0'0'2304'0,"-7"-4"-1856"16,7 4-448-16,-9-2 0 0,9 2 128 0,-10-3-128 15,0 2 0-15,1 1 0 0,0 0 128 0,0-1-128 16,-3-2 0-16,4-1 0 0,0-1 0 0,2-1-192 16,6 6 16-16,0 0-7440 15,-2-8-1472-15</inkml:trace>
  <inkml:trace contextRef="#ctx0" brushRef="#br3" timeOffset="-59804.34">27866 16780 22111 0,'-21'-6'1968'0,"6"2"-1584"0,0-2-384 0,-1 0 0 16,3 1 960-16,-1-1 128 0,-2 1 0 0,2 2 16 15,2 1-160-15,0-1-48 0,2-2 0 0,1 3 0 16,9 2-576-16,-9-3-128 0,9 3-32 0,0 0 0 31,0 0-1504-31,0 0-288 0,0 0-64 0,0 0-9888 0</inkml:trace>
  <inkml:trace contextRef="#ctx0" brushRef="#br3" timeOffset="-59653.72">27638 16831 5519 0,'-11'0'496'0,"-2"2"-496"0,-1 1 0 0,-1 0 0 16,-1 0 2752-16,1 0 464 0,-1-1 96 0,2-2 16 16,0 0-2000-16,1 2-400 0,2 3-80 0,0 0-16 15,2-3-624-15,1 1-208 0,-1-3 128 0,9 0-128 16,-9 2-624-16,1 4-176 0,8-6-32 0,-7 8-4800 15,0-2-944-15</inkml:trace>
  <inkml:trace contextRef="#ctx0" brushRef="#br3" timeOffset="-59480.1">27210 16986 13183 0,'0'0'576'0,"0"0"128"0,0 0-560 0,-8 4-144 16,8-4 0-16,0 0 0 0,0 0 384 0,0 0 32 15,0 0 16-15,0 0 0 0,0 0-256 0,9 6-48 0,0 0-128 0,0 1 192 16,1-2-192-16,-1 4 0 16,-2-3 0-16,0 7 0 15,-3-3-688-15,-2 0-128 0,-2-10-16 0</inkml:trace>
  <inkml:trace contextRef="#ctx0" brushRef="#br3" timeOffset="-59339.11">27137 17192 15775 0,'0'0'704'0,"0"0"128"0,4 11-656 0,0-3-176 0,-4-8 0 0,4 13 0 16,-1-4 1184-16,0 2 208 0,-2 2 32 0,2-4 16 16,-3-9-432-16,2 11-96 0,-2-11-16 0,3 14 0 15,-1-4-512-15,-2-10-96 0,0 0-32 0,2 14-7568 16,-1-1-1520-16</inkml:trace>
  <inkml:trace contextRef="#ctx0" brushRef="#br3" timeOffset="-59181.15">27069 17489 23951 0,'-17'-4'2128'0,"17"4"-1696"16,-10 2-432-16,1 2 0 0,1-1 336 0,8-3-16 16,-5 9 0-16,3-2 0 15,2-7-1536-15,0 12-320 0,0-12-64 0</inkml:trace>
  <inkml:trace contextRef="#ctx0" brushRef="#br3" timeOffset="-59070.24">26853 17611 14735 0,'0'0'1312'0,"-11"3"-1056"0,11-3-256 0,0 0-4304 16,0 0-928-16</inkml:trace>
  <inkml:trace contextRef="#ctx0" brushRef="#br3" timeOffset="-58865.16">26758 17432 18015 0,'0'0'800'0,"0"-10"160"0,0 10-768 0,2-8-192 0,-1 1 0 0,-1 7 0 15,0 0 0-15,0 0 0 0,0 0 128 0,0 0-128 0,0 0 0 0,0 0-288 16,0 0 64-16,0 0 16 16,-6-5-256-16,6 5-48 0</inkml:trace>
  <inkml:trace contextRef="#ctx0" brushRef="#br3" timeOffset="-58293.55">27561 17023 8287 0,'0'0'736'0,"0"0"-592"16,0 0-144-16,0 0 0 0,0 0 2592 0,0 0 480 15,0 0 112-15,0 0 16 0,0 0-1680 0,0 0-336 16,-11-5-64-16,0 3-16 0,-4 2-336 0,-1 2-64 16,0 0 0-16,-2 1-16 0,-2 1-256 0,-2-1-48 0,-1 3-16 0,0 1 0 15,-2-2-368-15,2 4 144 0,-1-1-144 0,1 1 0 16,-4-3 0-16,3 0 0 0,-2 6-160 0,3-6 160 31,1 3-784-31,2-1-48 0,-1 2 0 0,4 0 0 16,-1 0-48-16,0 0-16 0,4 2 0 0</inkml:trace>
  <inkml:trace contextRef="#ctx0" brushRef="#br3" timeOffset="-58130.73">26957 17533 26079 0,'-17'7'1152'0,"7"-2"256"0,-1-1-1136 0,-1 1-272 0,-1 1 0 0,1-2 0 15,-1 1 1216-15,0 3 176 0,-1-3 32 0,4 3 16 16,1 1-1056-16,2-3-192 0,-2 3-64 0,5-1 0 15,4-8-480-15,-5 11-96 0,1-3-32 0,1 2 0 16,3-10-2528-16,0 9-496 0</inkml:trace>
  <inkml:trace contextRef="#ctx0" brushRef="#br3" timeOffset="-57902.7">26756 17796 11967 0,'0'0'1072'0,"-9"6"-864"15,9-6-208-15,-8 10 0 0,2-3 2384 0,6-7 432 16,-4 11 96-16,4-11 16 0,-2 9-2032 0,2 1-416 15,0-10-80-15,3 14-16 0,-3-14-384 0,4 10 0 16,-4-10 0-16,4 14 0 0,-3-1 0 0,-1-3 0 16,0 3-224-16,0-1 80 0,0-12 16 0,-2 14 0 15,-6-2 0-15,1 1 0 0,-2-3 128 0,-1 0 0 0,-2 1 0 0,1-3 0 16,-2 2 0-16,0-5 176 0,1 0-48 0,-2 2 0 16,0-4-128-16,-2 0 0 0,1 0 0 0,1-1 0 15,0 2-192-15,1 1-64 0,2-1 0 0,1 0-16 31,2 1-1776-31,8-5-368 0</inkml:trace>
  <inkml:trace contextRef="#ctx0" brushRef="#br3" timeOffset="-57765.62">26541 18186 14735 0,'0'0'1312'0,"-9"0"-1056"0,0-4-256 0,9 4 0 15,0 0 2784-15,-9 0 496 0,9 0 112 0,0 0 0 16,0 0-2432-16,0 0-480 0,0 0-96 0,0 0-32 15,0 0-1680-15,-5-9-336 0,-1 3-64 16</inkml:trace>
  <inkml:trace contextRef="#ctx0" brushRef="#br3" timeOffset="-57618.67">26268 18097 16575 0,'-28'-3'1472'0,"6"2"-1168"15,-8-1-304-15,-1 0 0 0,3 2 2448 0,-4 0 432 16,2 0 96-16,1 2 16 0,-1-2-1312 0,4 2-256 15,0-2-48-15,5 1-16 0,0 2-896 0,5-2-176 16,2-1-32-16,2 0-16 16,4-1-1504-16,8 1-288 0,0 0-64 0</inkml:trace>
  <inkml:trace contextRef="#ctx0" brushRef="#br3" timeOffset="-57460.72">25668 18117 34095 0,'-14'-2'3024'0,"0"2"-2416"0,0 2-480 0,2 2-128 16,4 4 512-16,1-2 64 0,2 2 32 0,1 2 0 16,3 4-608-16,-2-5-368 0,2 1 48 0,0-3 16 31,-2 2-2464-31,3-9-496 0,0 0-112 0,0 0-16 0</inkml:trace>
  <inkml:trace contextRef="#ctx0" brushRef="#br3" timeOffset="-57337.88">25397 18238 21183 0,'-13'-6'1888'16,"-1"1"-1504"-16,0 1-384 0,0 0 0 16,0-1 2048-16,2 1 352 0,0 0 64 0,2 0 16 15,0-1-2480-15,1 0-512 0,-1 0-80 0,2-2-12176 16</inkml:trace>
  <inkml:trace contextRef="#ctx0" brushRef="#br3" timeOffset="-57198.19">24850 18185 16575 0,'-11'-3'1472'0,"0"1"-1168"15,-1 4-304-15,3 1 0 0,9-3 3264 0,-5 6 608 16,5-6 112-16,-1 13 32 16,2-4-5920-16,-1-9-1168 0</inkml:trace>
  <inkml:trace contextRef="#ctx0" brushRef="#br3" timeOffset="-57054.03">24608 18390 17503 0,'-19'-1'1552'0,"-2"0"-1232"0,2 1-320 0,3 1 0 15,3 2 3168-15,-1 2 576 0,3-1 112 0,0-2 32 16,3-1-2800-16,8-1-576 0,0 0-96 0,-9 4-32 31,9-4-896-31,-8 4-192 0,8-4-48 0,0 0-13120 0</inkml:trace>
  <inkml:trace contextRef="#ctx0" brushRef="#br3" timeOffset="-56919.67">24198 18642 16575 0,'-35'5'736'0,"8"-1"160"0,-2 0-720 0,2 4-176 16,0 0 0-16,8 4 0 0,2 1 3376 0,1 4 640 15,1 2 128-15,2 0-15712 16</inkml:trace>
  <inkml:trace contextRef="#ctx0" brushRef="#br3" timeOffset="-56742.04">23209 19603 12895 0,'-33'33'1152'0,"11"-7"-928"0,-5 4-224 0,-1 3 0 16,-3 0 2816-16,1 1 528 0,1-2 112 0,1 3 0 15,6 1-2752-15,-1 1-576 0,2 1-128 0,-1-1 0 32,2-1-432-32,2 1-112 0,3-2-32 0,1-2-10128 0</inkml:trace>
  <inkml:trace contextRef="#ctx0" brushRef="#br3" timeOffset="-56221.93">24440 18410 28559 0,'0'0'2544'0,"0"0"-2032"0,0 0-512 0,0 0 0 16,0 0 1152-16,0 0 144 0,0 0 32 0,0 0 0 15,0 11-688-15,-3 2-144 0,-3-3-32 0,-3 3 0 16,-2-6-240-16,-5 5-48 0,-4 2-16 0,1 0 0 16,-1 0-448-16,-3 3-96 0,-1 4 0 0,-4 2-16 15,-2-1-2288-15,-3 8-464 0</inkml:trace>
  <inkml:trace contextRef="#ctx0" brushRef="#br3" timeOffset="-56041.19">23581 19213 28559 0,'-23'6'2544'0,"-1"2"-2032"16,-1 3-512-16,4 1 0 0,2-1 336 0,2 4-16 15,2 1-16-15,2 1 0 0,2 4-144 0,2-2-32 16,0 0 0-16,1-1 0 0,1 2-416 0,3 0-96 16,-2-1 0-16,2 2-16 15,0-5-256-15,0 2-48 0,0 0-16 0,1 0 0 16,-3 1-1632-16,3-4-320 0</inkml:trace>
  <inkml:trace contextRef="#ctx0" brushRef="#br3" timeOffset="-55720">23208 19831 4607 0,'-14'14'400'0,"4"-7"-400"0,-5 3 0 0,0-3 0 15,-2 0 3136-15,0 2 528 0,1-1 112 0,2 2 32 16,-3-2-3136-16,3 1-672 0,0-3 0 0,3 3-128 31,1-2-2592-31,1 1-512 0,3 0-96 0,6-8-32 0,0 0 2656 0,3 10 544 0,4-1 160 0,2 0 0 16,2 0 1216-16,1-1 336 0,-1 1 64 0,2 0 16 15,-2 1-720-15,-2 2-144 0,-1-3-16 0,-3 3-16 16,-1-1-96-16,-3 0-32 0,-4 1 0 0,1-2 0 16,-6 1 224-16,-2 3 32 0,-7-4 16 0,0 3 0 15,-1 1 16-15,-4-3 16 0,1 2 0 0,-1-1 0 0,3-6-592 0,1 4-128 16,0-2-32-16,4 3 0 0,3-1-160 0,1 2 0 16,2-3-160-16,2 2 160 15,1-2-448-15,2 0 16 0,1 2 0 0,0 0 0 16,0-1 16-16,1-3 0 0,1 2 0 0,0 0 0 0,0 3 416 0,-2-5-128 15,0 2 128-15,-1 0 0 0,-1 1-192 0,1-1 64 16,-1 0 0-16,-1 2 0 0,0-4-144 0,1 2-32 16,-1 0 0-16,1-1 0 15,1 1-256-15,2-1-48 0,1-8-16 0</inkml:trace>
  <inkml:trace contextRef="#ctx0" brushRef="#br3" timeOffset="-55421.03">22756 20514 16575 0,'0'0'1472'0,"-9"4"-1168"0,1 3-304 0,8-7 0 16,-6 7 4576-16,2 5 864 0,4-12 160 0,0 12 32 16,1 1-5376-16,-1-13-1088 0,7 14-224 0,0-5-32 15,2 0-1568-15,1-4-304 0,2 3-64 0</inkml:trace>
  <inkml:trace contextRef="#ctx0" brushRef="#br3" timeOffset="-55269.7">23005 20692 23039 0,'0'0'1024'0,"0"0"192"16,0 0-960-16,11-5-256 0,2-2 0 0,2 2 0 0,3 2 1536 0,2 1 272 15,2-1 48-15</inkml:trace>
  <inkml:trace contextRef="#ctx0" brushRef="#br3" timeOffset="-55112.33">23657 20776 25791 0,'0'0'2304'0,"0"0"-1856"0,0 0-448 0,0 0 0 0,0 0 1760 0,8-6 256 0,3 3 48 0,4 2 16 16,4 1-3408-16,2-1-672 0,-2-3-144 0</inkml:trace>
  <inkml:trace contextRef="#ctx0" brushRef="#br3" timeOffset="-54956.18">24163 20654 32255 0,'0'0'1424'0,"0"0"304"0,-5-9-1392 0,5 9-336 16,-2-7 0-16,6-2 0 0,3 1 640 0,2 3 48 15,2-2 16-15,2 0 0 16,-1-3-2688-16,2 2-512 0,2-2-128 0</inkml:trace>
  <inkml:trace contextRef="#ctx0" brushRef="#br3" timeOffset="-54818.64">24426 20432 3679 0,'0'0'160'0,"0"0"32"15,1-8-192-15,-1 8 0 0,0 0 0 0,5-7 0 0,-1-4 4224 0,1 5 816 0,-5 6 144 0,8-10 48 32,-3 2-4704-32,3-1-928 0,2 2-192 0,-10 7-48 0</inkml:trace>
  <inkml:trace contextRef="#ctx0" brushRef="#br3" timeOffset="-54676.75">24689 20225 13823 0,'-5'-16'1216'0,"2"0"-960"0,3-3-256 0,3-2 0 15,1-5 1984-15,2 0 336 0,3 0 80 0</inkml:trace>
  <inkml:trace contextRef="#ctx0" brushRef="#br3" timeOffset="-54525.65">24915 19682 5519 0,'2'-9'496'0,"0"-1"-496"16,1 1 0-16,0-4 0 0,1 3 4688 0,3-1 848 16,-1 0 160-16,2 3 48 0,1-3-4512 0,-1 2-896 15,3-2-176-15,-1 1-32 16,1-3-512-16,1 3-80 0,-1 0-32 0,1-2 0 15,-1 3-928-15,2-3-192 0,-1 0-48 0</inkml:trace>
  <inkml:trace contextRef="#ctx0" brushRef="#br3" timeOffset="-54452.63">25309 19372 6447 0,'0'0'576'0</inkml:trace>
  <inkml:trace contextRef="#ctx0" brushRef="#br3" timeOffset="-54309.7">25618 19270 19295 0,'0'0'848'0,"0"0"176"0,8-6-816 0,1 1-208 0,-2-2 0 0,4 2 0 16,0-1-256-16,2-1-112 0,1 5-16 0,1-1 0 16,-1 2-304-16,0-1-64 0,2-1-16 15,0-1-6416-15</inkml:trace>
  <inkml:trace contextRef="#ctx0" brushRef="#br3" timeOffset="-54169.35">25967 19063 16175 0,'2'-17'704'0,"2"11"176"0,2-4-704 0,2 2-176 15,-1-2 0-15,1 4-7168 0</inkml:trace>
  <inkml:trace contextRef="#ctx0" brushRef="#br3" timeOffset="-54023.35">26281 18912 20271 0,'0'0'1792'0,"0"0"-1424"0,-2-7-368 0,2 7 0 16,0 0 2784-16,0 0 480 0,12-2 112 0,0-1 16 15,2 2-2688-15,3 1-512 0,1 0-192 0,2 0 0 31,0-4-1504-31,3 3-416 0,1 2-64 0,2-1-10512 0</inkml:trace>
  <inkml:trace contextRef="#ctx0" brushRef="#br3" timeOffset="-53887.09">26940 18921 28223 0,'0'0'1248'0,"0"0"256"0,0 0-1200 0,12 0-304 15,-3 0 0-15,2 1 0 0,2-1 528 0,1 1 48 16,1 2 16-16,3-2 0 0,1-1-592 0,1 0-368 15,2-3 48-15,1 2-8496 16,-2 0-1696-16</inkml:trace>
  <inkml:trace contextRef="#ctx0" brushRef="#br3" timeOffset="-53468.57">27669 18960 14735 0,'0'0'1312'0,"10"-3"-1056"16,0 0-256-16,1 0 0 0,6 0 2336 0,-1 2 416 15,0 0 64-15,0 0 32 0,2-1-1904 0,0 0-384 16,-2 1-80-16,1-2-16 0,-2 1-464 0,2-4 0 16,-2 3 0-16,0-1 0 0,-1 0-336 0,0-4 32 0,0 2 16 0,1-3 0 31,1 0-496-31,-1 0-112 0,0 0 0 0,2-1-16 16,-1 1-1136-16,1-1-240 0,-1 0-32 0,1-3-16 15,-1 1 512-15,1 1 96 0,-1 1 32 0,-2 1 0 16,1-2 576-16,-1 3 112 0,-2-2 32 0,-1 3 0 0,0-5 3168 0,-3 4 640 0,-1-2 128 0,2 4 32 15,1-2-720-15,0 2-144 0,-1-6-16 0,1 6-16 16,-1-4-1184-16,1 2-224 0,3-3-48 0,-2 1-16 16,3-3-320-16,-1-2-64 0,2 2-16 0,1 2 0 15,-3-3-16-15,4 1 0 0,1-2 0 0,0 1 0 16,-2 0-80-16,-1 0 0 0,3 2-128 0,-1 0 192 16,-2-2-480-1,0 2-96-15,-1 2-32 0,0-3 0 0,0 2-176 0,-1-1-48 0,-2 1 0 0,1 2 0 0,-1-2 272 16,-1-2 48-16,-1 4 16 0,1-4 0 0,-1 1 304 0,0 0 0 15,0-2 0-15,0 3 0 0,0 1 0 0,0-4 0 16,0 0 0-16,0 1 0 0,-1 1 0 0,1-2-128 16,0 0 128-16,0 1 0 15,0-3-848-15,1 0-64 0,2-1-16 0,-2 2-7712 16</inkml:trace>
  <inkml:trace contextRef="#ctx0" brushRef="#br3" timeOffset="-53184.95">28847 18030 6447 0,'0'0'272'0,"4"-8"80"0,0-4-352 0,-1 2 0 15,1 1 0-15,0-2 0 0,0 2 3488 0,1-4 624 16,-1 2 128-16,1-1 32 0,0-2-2608 0,1 3-528 15,1-2-112-15,-1 1 0 0,0-1-752 0,1 1-144 16,-1-2-128-16,0-1 192 0,1 1-192 0,-1-1-256 16,2-2 64-16,-3 3 16 0,0-1-64 0,-1 0-16 15,-1 0 0-15,-1-1 0 0,0-1 256 0,0-1 0 0,-1-1 0 0,-1 1 0 16,0 2 0-16,0 0 128 0,0 0 16 0,0 0 0 16,0 0 96-16,-1-2 16 0,-1-3 0 0,2 1 0 15,-1 1-256-15,1 2 0 0,-1 0 0 0,1 1 0 31,0-3-592-31,0 3-16 0,-2 1 0 0,2 1 0 16,0-3-256-16,0 4-48 0,0-3-16 0,0 0 0 16,-5 0 384-16,2 0 80 0,-1-1 16 0,-1 2 0 0,-2-1 448 0,2-2-144 0,0 1 144 0,-1 0 0 15,-1-1 0-15,1 0 0 0,1-1 0 0,0 1 128 16,-1 0-128-16,0 2-208 0,1-1 48 0,-1 2-7904 16</inkml:trace>
  <inkml:trace contextRef="#ctx0" brushRef="#br3" timeOffset="-53086.53">28712 16882 4607 0,'-15'-7'192'0,"5"2"64"0,-3-1-256 0,-1-4 0 0,0 3 0 0,1-1 0 0,2-1 4336 0,-1-3 816 16,1 5 160-16,2-4 48 0,3 4-3696 0,1-5-752 15,-3 5-144-15,3-3-16 0,1 1-752 0,0-3-368 16,2 3 48-16</inkml:trace>
  <inkml:trace contextRef="#ctx0" brushRef="#br3" timeOffset="-52934.37">28312 16689 6447 0,'-32'-8'576'0,"13"0"-576"0,0 4 0 15,1 2 0-15,2-1 3888 0,0 2 656 16,1 1 144-16,0 1 32 0,0 2-3952 0,-1-1-768 0,0-2-176 0,2 2-10032 16</inkml:trace>
  <inkml:trace contextRef="#ctx0" brushRef="#br3" timeOffset="-52601.18">27834 16705 8287 0,'0'0'736'0,"0"0"-592"0,0 0-144 0,11 0 0 16,-11 0 2480-16,13-1 464 0,3 0 80 0,1-1 32 16,0 0-1968-16,0-1-400 0,2 2-80 0,3-2-16 15,-2 0-464-15,6 1-128 0,-2 1 0 0,3 0 0 16,-1 1-176-16,2 1-48 0,0-1-16 0,3 1 0 0,-1 2 240 0,1 1-192 15,1 1 192-15,-2 0-192 0,2-3 192 0,-3 2-144 16,-2 0 144-16,-3 1-128 0,-4-2 128 0,-1-1 0 16,-3 3 128-16,-2 2-128 0,-2-2 0 15,-2-2-160-15,-10-3 16 0,12 6 0 0,-5 1 16 0,-7-7 0 16,9 8 0-16,-1 2 0 0,0-2-112 0,-8-8-16 16,7 11 0-16,-2 2 0 0,3-4 0 0,-8-9-16 15,6 14 0-15,1-3 0 0,-7-11 432 0,2 13 96 16,2-1 0-16,-1 2 16 0,-3-14 288 0,3 13 48 15,2-1 16-15,-2 0 0 0,1-3-448 0,0 3-176 16,-1-3 128-16,1 1-128 0,-4-10-160 0,7 15-112 16,0-2-32-16,1-3 0 15,-2 1-1744-15,2-2-368 0</inkml:trace>
  <inkml:trace contextRef="#ctx0" brushRef="#br3" timeOffset="-52410.07">28989 17721 7359 0,'-2'20'656'0,"-2"3"-528"0,1 4-128 0,1-3 0 16,-1 0 944-16,-1 3 144 0,1-2 48 0,-2 4 0 15,-2-3-1136-15,1 2 0 0,-2-3 0 0,2 3-240 16,-3-4-304-16,1 4-64 0</inkml:trace>
  <inkml:trace contextRef="#ctx0" brushRef="#br3" timeOffset="-52298">28650 18615 4607 0,'-18'14'192'0,"9"-7"64"0,0-1-256 0,2 3 0 15,0 0 0-15,1 2 0 0,0-2 1712 0</inkml:trace>
  <inkml:trace contextRef="#ctx0" brushRef="#br3" timeOffset="-52155.84">28176 18749 17503 0,'-12'-1'1552'0,"0"-1"-1232"0,-1 1-320 0,1 2 0 16,2 3 1440-16,1 4 224 0</inkml:trace>
  <inkml:trace contextRef="#ctx0" brushRef="#br3" timeOffset="-52026.85">27709 18853 14447 0,'0'0'320'0,"-10"-1"64"0,1 0 0 0,9 1 32 0,0 0-6752 0</inkml:trace>
  <inkml:trace contextRef="#ctx0" brushRef="#br3" timeOffset="-51757.35">26770 18725 35423 0,'-23'-22'1568'0,"9"12"320"0,0 4-1504 0,3 2-384 0,2 1 0 0,9 3 0 31,-9 7-1904-31,9-7-448 0,-10 9-80 0,10-9-32 0</inkml:trace>
  <inkml:trace contextRef="#ctx0" brushRef="#br3" timeOffset="-51592.15">26344 18996 4607 0,'-28'2'192'0,"10"-2"64"0,-1 0-256 0,3 0 0 0,2 3 0 0,2 2 0 0,2 0 6768 0,4 0 1296 16,6-5 272-16,0 0 48 15,-7 9-10496-15,7-9-2112 0,0 0-432 0,0 0-80 0</inkml:trace>
  <inkml:trace contextRef="#ctx0" brushRef="#br3" timeOffset="-51416.48">25989 19201 21183 0,'-24'7'1888'0,"-1"0"-1504"16,-1 4-384-16,0 0 0 0,0 0 1760 0,2 3 288 16,0 0 48-16,1-2 16 0,-1 2-1408 0,2-1-256 15,2 2-64-15,1-4-16 0,0 1-368 0,1 0 0 16,2 0 0-16,0 1 0 0,1 1 0 0,0 0 0 16,1-4 0-16,0 2-192 0,-1 4-112 0,-1-1-16 0,1-1-16 0,-1-1-8304 15,-2-2-1664-15</inkml:trace>
  <inkml:trace contextRef="#ctx0" brushRef="#br3" timeOffset="-51140.91">24721 20214 9215 0,'-18'13'816'0,"8"-4"-656"0,-2 0-160 0,4 0 0 15,2 0 1472-15,3 2 256 0,0-1 48 0,2 4 16 16,1-5-1616-16,1 1-320 0,-1-10-64 0,4 13-16 16,-2-3-32-16,1 2 0 0,-3-12 0 0,0 11 0 15,0-2-672-15,-1 1-144 0,-2-3-16 0,-2 0-16 0,5-7 1104 16,-5 7 160-16,-1-4 64 0,-1 3 16 0,7-6 1472 0,-9 6 288 16,0-1 64-16,3 0 16 0,6-5-448 0,-6 6-96 15,6-6 0-15,-5 7-16 0,5-7-752 0,-2 9-128 16,2 0-48-16,2-2 0 15,-2-7-976-15,7 10-208 0,1-3-48 0,0 2 0 0</inkml:trace>
  <inkml:trace contextRef="#ctx0" brushRef="#br3" timeOffset="-51021.73">24399 20645 12895 0,'-14'2'1152'0,"0"1"-928"0,-1 0-224 0,1-2 0 15,1 1 2720-15,3 1 496 0,0 1 112 0,1 1 0 31,0-2-4752-31,0-2-960 0,9-1-192 0,-15 1-48 0</inkml:trace>
  <inkml:trace contextRef="#ctx0" brushRef="#br3" timeOffset="-50883.86">24102 20757 18431 0,'-19'8'1632'0,"6"-2"-1312"0,-4-1-320 0,0 0 0 16,1 4 2096-16,0 1 336 15,-1-2 80-15,2 1 16 0,0-4-1216 0,1 3-240 16,1-3-48-16,2-1-16 0,-1-1-624 0,2 2-112 0,1-2-16 0,9-3-16 31,-9 3-1584-31,9-3-304 0,-9 1-64 0</inkml:trace>
  <inkml:trace contextRef="#ctx0" brushRef="#br3" timeOffset="-50382.93">23741 20853 15663 0,'-59'6'1392'0,"28"-4"-1120"0,-4 2 2544 0,1-4 496 15,0-1 96-15,3 1 32 0,2 0-2544 0,3-3-512 16,2 0-112-16,3-2-16 0,2-2-512 0,0-2-96 15,1 3-32-15,1-5 0 16,-1-2-160-16,1 1-32 0,-1-2-16 0,0 3 0 16,0 1-144-16,-2-2-32 0,1 2 0 0,-3 0 0 15,-2 4 176-15,-1-3 16 0,-3 1 16 0,2-2 0 0,1 2 288 0,-1-2 48 16,1 3 16-16,1-2 0 16,1 4-816-16,3-1-176 0,-1-1-16 0,3 2-16 15,-1 0 16-15,4-3 16 0,-3 2 0 0,3 1 0 0,1-2 1328 0,1 2 256 0,2 1 48 0,-3-2 16 16,1 2 576-16,2 0 112 15,1 1 16-15,0-3 16 0,-2 1-480 0,2 2-112 0,1-1 0 0,0-4-16 16,1 2-16-16,2-4 0 0,0-1 0 0,-1-1 0 16,1 0 80-16,1 2 16 0,0 1 0 0,1 0 0 15,0 0-384-15,2 2-64 0,-2 0 0 0,3-1-16 16,1 8-176-16,0-9 160 0,-2-4-160 0,5-180 160 31,-1 363-528-31,2-183-96 0,0 2-32 0,1-1 0 16,2-2-176-16,-1-1-32 0,3-1-16 0,-2 0 0 15,1 0-32-15,1 3 0 0,0-1 0 0,1-1 0 16,-1 4 112-16,0 0 0 0,-2-1 16 0,1 0 0 0,0 2 368 0,-2-1 64 0,-1 2 0 0,0-3 16 16,-1 5 176-16,-1-5-160 0,-2 2 160 0,-1 1-160 15,-1-4-1632-15,-1 6-320 0,0-3-64 0,-1 2 0 16,-2-1 2480-16,1 3 496 0,0-3 96 0,-1 1 32 0,5 8 1200 0,-2-10 240 16,-1 0 64-16,2-2 0 0,1 2-912 0,1-2-176 15,1 0-48-15,1 3 0 0,-1-3-320 0,3 0-64 16,0 1-16-16,1-3 0 0,2 0-896 0,-1-3-144 15,2-3-48-15,0 0-7408 16,1-1-1472-16</inkml:trace>
  <inkml:trace contextRef="#ctx0" brushRef="#br3" timeOffset="-50165.84">23371 18804 8063 0,'0'0'352'0,"14"-7"80"0,0 1-432 0</inkml:trace>
  <inkml:trace contextRef="#ctx0" brushRef="#br3" timeOffset="-49922.04">24240 18746 15663 0,'0'0'1392'0,"8"-7"-1120"16,0-2-272-16,2 1 0 0,1-3 1792 0,1 1 288 15,-1-3 64-15,3-1 16 0,1 1-624 0,4 1-128 16,2-4-32-16,3 1 0 0,1-2-800 0,6 2-144 16,-2 0-48-16,5-2 0 0,3-2-608 0,3 0-128 15,0 0-32-15,0-1-8192 16,-2 0-1664-16</inkml:trace>
  <inkml:trace contextRef="#ctx0" brushRef="#br3" timeOffset="-49751.35">25402 18112 30063 0,'0'0'1328'0,"7"-6"272"0,1-1-1280 0,5 5-320 0,1-1 0 0,3 3 0 15,0 2-144-15,4-1-112 0,-1 0 0 0,3 0-16 16,0 2-1808-16,2 0-352 0</inkml:trace>
  <inkml:trace contextRef="#ctx0" brushRef="#br3" timeOffset="-49362.47">25954 18120 14447 0,'15'-2'640'0,"-2"2"128"0,1-1-608 16,1 1-160-16,0-1 0 0,2 0 0 0,1-2 304 0,-2-1 16 15,1 1 16-15,-3-1 0 0,1 1-144 0,3-1-48 16,-1-1 0-16,3 1 0 0,-3 1 32 0,4-1 0 16,-2-1 0-16,4 1 0 0,0 1-176 0,-2 1 0 15,-1 1 0-15,0-1 128 0,1 1-320 0,-1 0-80 16,0-3-16-16,-3 3 0 0,1-1-32 0,0 2 0 16,-2 0 0-16,2 0 0 0,1-1 320 0,0 0 0 15,0 0 0-15,2-1 144 0,-1 1 32 0,0 0 0 16,0-3 0-16,1-2 0 0,2-1-176 0,-1 1 0 15,-2-3 0-15,0 3 0 16,-2-2-608-16,-1 0-48 0,-2 1-16 0,-1 0 0 0,-1 2 400 0,-1-2 80 0,0-1 0 0,-2 0 16 16,0-2 176-16,-1-1 0 0,-3 1 0 0,1-3-128 15,-2 2 128-15,-1 0-208 0,-1-1 80 0,1-1 128 16,-1 1 192-16,2-3 144 0,-3-1 48 0,1-1 0 16,-1-1 464-16,1 2 112 0,0 1 0 0,-1 2 16 15,1-5-16-15,0 0 0 0,1-1 0 0,1-2 0 16,0 0-160-16,2 1-32 0,-1 0-16 0,3 1 0 15,0-2-304-15,1-3-48 0,2 0-16 0,-1 1 0 16,0 0-384-16,2 0-320 0,1-1 48 0,0-3 16 31,0 3-2016-31,0 1-400 0</inkml:trace>
  <inkml:trace contextRef="#ctx0" brushRef="#br3" timeOffset="-49174.67">27609 16643 13823 0,'13'-8'1216'0,"1"1"-960"16,0-5-256-16,1 1 0 0,3 0 160 0,2 0-16 16,1 3 0-16,5-2 0 15,1 3-592-15,1-5-112 0,0 1-16 0,-2 2-5216 0</inkml:trace>
  <inkml:trace contextRef="#ctx0" brushRef="#br3" timeOffset="-49031.72">28401 16427 5519 0,'23'9'240'0,"-9"-4"64"0,0 4-304 0,2-2 0 0,1 3 0 0,-1-2 0 16,-1 2 128-16,1-2-128 0</inkml:trace>
  <inkml:trace contextRef="#ctx0" brushRef="#br3" timeOffset="-48931.77">28617 16551 1839 0,'11'14'160'0,"-3"-4"-160"0,1-1 0 0,2 4 0 16,1 4 1072-16,-1-1 176 0,-1-3 32 0,2 3 16 15,0 2-768-15,1 1-144 0,-1-1-48 0,0 2 0 16,2-1 0-16,0 0 0 0,2-1 0 0,-3-1 0 0,1-1-336 16,-1-3 0-16,-3 4 0 0,2-1 128 15</inkml:trace>
  <inkml:trace contextRef="#ctx0" brushRef="#br3" timeOffset="-48813.07">29081 17320 2751 0,'6'17'256'0,"-1"-5"-256"15,2 5 0-15,0 1 0 0,0 1 2176 0,1 2 384 16,-1 1 64-16,-2 1 32 0,-1 0-2016 0,-2-3-416 16,0 3-80-16,-4 1-16 0,-2-1-368 0</inkml:trace>
  <inkml:trace contextRef="#ctx0" brushRef="#br3" timeOffset="-48586.86">28387 18464 2751 0,'-35'23'128'0,"11"-9"16"0,-6 3-144 0,2-1 0 0,2 1 0 0,1-2 0 15,1 0 2096-15,0 0 384 0,2 1 80 0,-1-5 0 16,3 2-1616-16,-1-6-336 0,0 2-64 0,1-2-16 16,-2 2-352-16,2-3-176 0,-1 3 160 0,-2-2-160 15,1 0 0-15,-1 2 0 0,0-2 0 0,0 4-4112 16,1-6-928-16</inkml:trace>
  <inkml:trace contextRef="#ctx0" brushRef="#br3" timeOffset="-48313.97">27383 18853 6959 0,'-27'1'304'0,"8"-1"80"0,-5-1-384 0,-3 0 0 15,-2 0 0-15,-2 1 0 0,-2-2 0 0,1 0 0 16,-1-3 0-16,4 2-128 0,0 2 592 0,1 1 128 16,1 1 32-16,3 4 0 0,-1 0 608 0,2-1 128 15,1 0 32-15,-1 2 0 16,-2-1-1904-16,-1 3-368 0,0-2-80 0,-1-1 0 15,0 3-176-15,2 1-16 0,-3-1-16 0,3 3 0 0,2-1 1008 0,-3 0 160 16,1 3 128-16,-1 1-128 0,1-5 592 0,0 5 32 0,-1-1 0 16,1-2 0-16,1 2 96 0,-2 1 32 0,3 0 0 0,2-1 0 15,0 1-576-15,0 1-176 0,-2 1 0 0,2 3 0 16,1 3 0-16,2 5 0 0,-1-3 0 0,0-1-3408 16,1 2-720-16</inkml:trace>
  <inkml:trace contextRef="#ctx0" brushRef="#br3" timeOffset="-47874.23">23915 20672 11055 0,'-20'1'976'0,"-3"3"-784"0,-1 1-192 0,3 3 0 16,0-6 2416-16,0 3 432 0,7 2 96 0,-3-2 0 31,0 0-2944-31,-1 3-384 0,-2-3-176 0,-2 2-32 0,-3 4 176 0,1-3 32 0,-2 1 16 0,-3 1 0 15,2 1 368-15,-2 1 192 0,4 0-32 0,-1-1 0 16,1-1-160-16,1-2 0 0,1 2 0 0</inkml:trace>
  <inkml:trace contextRef="#ctx0" brushRef="#br3" timeOffset="-43747.63">24700 17391 16575 0,'0'0'1472'0,"-3"-6"-1168"0,3 6-304 0</inkml:trace>
  <inkml:trace contextRef="#ctx0" brushRef="#br3" timeOffset="-42328.34">26893 17236 27519 0,'0'0'1216'0,"0"0"256"0,8-6-1168 0,-8 6-304 15,10 0 0-15,1 3 0 0,1 2-224 0,-2-2-96 16,1 3-32-16,1-3-11536 0</inkml:trace>
  <inkml:trace contextRef="#ctx0" brushRef="#br3" timeOffset="-41923.43">26938 17166 28559 0,'-3'-14'2544'0,"3"14"-2032"16,0-10-512-16,0 10 0 0,0 0 1104 0,0 0 128 16,0 0 32-16,0 0 0 15,0 0-2960-15,12 2-592 0,-2 3-112 0,0-3-32 0</inkml:trace>
  <inkml:trace contextRef="#ctx0" brushRef="#br3" timeOffset="-41726.23">27142 17197 17503 0,'0'0'768'0,"0"0"176"0,-6-5-752 0,6 5-192 0,0 0 0 0,0 0 0 15</inkml:trace>
  <inkml:trace contextRef="#ctx0" brushRef="#br3" timeOffset="-41442.56">26788 17158 3679 0,'0'0'320'0,"0"0"-320"0,0 0 0 0,0 0 0 16,0 0 592-16,0 0 48 0,0 0 16 0,0 0 0 16</inkml:trace>
  <inkml:trace contextRef="#ctx0" brushRef="#br3" timeOffset="-41226.26">26832 17057 19343 0,'0'0'1728'0,"-2"-10"-1392"0,-1 2-336 0,3 8 0 16,0 0 2432-16,5-7 432 0,-5 7 80 0,0 0 0 16,10-5-2688-16,-1 3-560 0,-9 2-96 0,9-3-8240 15,3-1-1632-15</inkml:trace>
  <inkml:trace contextRef="#ctx0" brushRef="#br3" timeOffset="-40916.86">27389 17014 24879 0,'0'0'2208'0,"0"0"-1760"0,0 0-448 0,0 0 0 16,0 0 128-16,0 0-128 0,10-1 128 0,-10 1-128 15,0 0-416-15,0 0-160 0,0 0-48 0,0 0-6432 16,9-2-1296-16</inkml:trace>
  <inkml:trace contextRef="#ctx0" brushRef="#br3" timeOffset="-40743.94">27530 17062 24015 0,'0'0'512'0,"0"0"128"0,0 0 0 0,0 0 64 0,0 0-576 0,0 0-128 0,0 0 0 0,0 0 0 16,0 0-1824-16,0 0-400 0,0 0-80 0</inkml:trace>
  <inkml:trace contextRef="#ctx0" brushRef="#br3" timeOffset="-40600.27">27586 17122 12895 0,'0'0'1152'0,"0"0"-928"0,0 0-224 0,0 0 0 16,0 0 1744-16,0 0 304 0,0 0 64 0,0 0 16 16,5 11-1728-16,-5-11-400 0,5 14 0 0,0-6-9072 15</inkml:trace>
  <inkml:trace contextRef="#ctx0" brushRef="#br3" timeOffset="-40459.26">27778 17278 17103 0,'0'0'752'0,"0"0"160"0,0 0-720 0,0 0-192 16,0 0 0-16</inkml:trace>
  <inkml:trace contextRef="#ctx0" brushRef="#br3" timeOffset="-40318.35">28084 17268 6447 0,'0'0'272'0,"0"0"80"0,9-4-352 0,1 2 0 16,3 2 0-16,2 2 0 0,-2 2 2304 0</inkml:trace>
  <inkml:trace contextRef="#ctx0" brushRef="#br3" timeOffset="-40196.59">28570 17308 12895 0,'0'0'576'0,"0"0"112"0,11-4-560 0,1 2-128 0,-1 2 0 0,2 0 0 16,2 4 0-16</inkml:trace>
  <inkml:trace contextRef="#ctx0" brushRef="#br3" timeOffset="-40032.23">29116 17397 33231 0,'7'-18'1472'0,"-1"8"304"0,3 6-1424 0,4 1-352 15,2 3 0-15,5 1 0 16,-1 1-656-16,3 0-208 0,0 2-32 0,4-1-12976 15</inkml:trace>
  <inkml:trace contextRef="#ctx0" brushRef="#br3" timeOffset="-39566.3">30965 17291 30815 0,'3'-15'1360'0,"1"6"288"0,3 1-1328 0,0 6-320 16,2-1 0-16,1 3 0 16,0 3-1152-16,1-1-320 0,1-2-48 0,0 2-10640 0</inkml:trace>
  <inkml:trace contextRef="#ctx0" brushRef="#br3" timeOffset="-31887.4">22166 18746 9215 0,'0'0'816'0,"0"0"-656"0,0 0-160 0,0 0 0 15,0 0 1584-15,0-6 272 0,0-4 64 0,0 5 16 16,0 5-448-16,0 0-80 0,0 0-32 0,0 0 0 16,0 0-176-16,0 0-48 0,0 0 0 0,0 0 0 15,0 0-176-15,1-9-32 0,-1 9-16 0,0 0 0 16,0 0-352-16,0 0-80 0,0 0-16 0,0 0 0 16,0 0-304-16,0 0-176 0,0 0 192 0,4 10-192 15,-4-10 192-15,4 13-64 0,0-3 0 0,-1 1-128 0,-3-11 272 0,7 17-48 16,-2-2-16-16,0-1 0 0,1 0 32 0,-1 0 0 15,0 0 0-15,2-2 0 0,0 0-112 0,4 2-128 16,0 3 176-16,-1-2-176 0,-2-2 128 0,-1-1-128 16,2 1 0-16,0-4 0 0,0 2 0 0,-1 2 160 15,2-3-160-15,-1 2 128 0,0-3-128 0,0 0 0 16,-2-1 0-16,2 1 0 0,0-4 0 0,-1 4 128 16,-8-9-128-16,10 5 128 0,-3 1 0 0,-7-6 0 15,9 5 0-15,-9-5 0 0,0 0-128 0,12 2 0 16,-12-2-160-16,0 0 160 15,0 0-816-15,0 0-64 0,0 0-16 0,0 0-8560 16,6-7-1712-16</inkml:trace>
  <inkml:trace contextRef="#ctx0" brushRef="#br3" timeOffset="-31136.27">22579 18669 15135 0,'0'0'672'0,"0"0"144"0,0 0-656 0,0 0-160 16,0 0 0-16,0 0 0 0,1-10 1024 0,-1 10 160 15,2-9 32-15,-2 9 16 0,0 0-256 0,0 0-48 16,-3-10-16-16,3 10 0 0,0 0-128 0,0 0-16 16,0 0-16-16,-6-4 0 0,-1 0-48 0,7 4-16 15,-9 1 0-15,2 2 0 0,-2 1-192 0,0 1-48 16,-1 2 0-16,-2 1 0 0,-2 5-32 0,-2 1-16 15,-2-4 0-15,0 3 0 0,0 2 32 0,1 0 0 16,-1 0 0-16,-2 2 0 0,-1 1-112 0,2-2-32 16,-1 4 0-16,-2 1 0 0,-2-1-32 0,2 0-16 0,3 1 0 0,2-2 0 15,-1-3-48-15,1 1 0 0,1 1 0 0,-1 1 0 16,-1 0-48-16,1-1-16 0,-1-2 0 0,1 3 0 16,6-5 16-16,-1 1 0 0,1-3 0 0,2 1 0 15,1 1-144-15,2-3 192 0,0-3-192 0,2 3 192 16,1-2-192-16,1 0 0 0,2-9 144 0,0 0-144 15,-1 10 128-15,1-10-128 0,0 0 128 0,0 0-128 16,6 9 144-16,-6-9-144 0,0 0 192 0,15-3-192 16,-3-5 224-16,3-1-64 0,3-4-16 0,-1-4 0 15,0 2-144-15,1-1 160 0,0-3-160 0,1-2 160 16,0 1-160-16,0-3 0 0,0 0 0 0,2 3 0 16,1 1 0-16,0 0 128 0,-1-2-128 0,1 0 0 15,-2-1 0-15,-1 3 0 0,2 0 0 0,-1 0 0 16,0 0 0-16,2-1 0 0,-2 0 128 0,-1 3-128 0,-2 0 0 15,-2 2 0-15,-2 3 0 0,-3 0 0 0,-2-4 0 0,-1 4 0 16,0 0 0-16,-2 1 0 0,-3 3 144 0,-2 8-144 16,0 0 160-16,3-9-160 0,-3 9 176 0,0 0-176 15,0 0 192-15,0 0-192 0,0 0 0 0,-10 3 0 16,-3 3 0-16,0 2 0 0,-1 6 0 0,0 0 0 16,-4-1 0-16,2 1 0 0,-1 0 0 0,2 0 0 15,0-2 0-15,0 1 0 0,1 1 0 0,1 0 0 16,1-1 0-16,2-1 0 15,0 1-336-15,4-4-80 0,-2 2-16 0,8-11 0 16,-5 8-1920-16,5-8-384 0,0 0-80 0</inkml:trace>
  <inkml:trace contextRef="#ctx0" brushRef="#br3" timeOffset="-30737.82">22163 18716 3679 0,'0'0'160'0,"0"0"32"0,0 0-192 0,0 0 0 0,0 0 0 0,-9 0 0 16,9 0 2816-16,-8 0 512 0,8 0 96 0,0 0 32 15,0 0-1600-15,0 0-304 0,0 0-64 0,0 0-16 0,0 0-288 0,0 0-64 16,0 0-16-16,-3 10 0 0,3-10-240 0,0 13-48 16,0-13-16-16,3 11 0 0,2 1-192 0,1 2-32 15,2-3-16-15,0 4 0 0,3 1-112 0,-1 0 0 16,-1 2-16-16,2 1 0 0,-2 0-128 0,1 0-32 16,0-2 0-16,-1-2 0 0,-1 1-16 0,1-2-16 15,-2-2 0-15,2 2 0 0,-4 0-112 0,2 0-128 16,-1-4 176-16,-2 1-176 0,0-3 176 0,-4-8-176 15,0 0 160-15,4 10-160 0,-4-10 0 0,0 0-336 16,0 0 48-16,0 0 16 16,0 0-688-16,0 0-144 0,0 0-32 0,0 0-8064 15,0 0-1616-15</inkml:trace>
  <inkml:trace contextRef="#ctx0" brushRef="#br3" timeOffset="-30435.31">22434 18674 14735 0,'0'0'1312'0,"0"0"-1056"0,0-8-256 0,0 8 0 16,-4-11 1536-16,0 5 240 0,4 6 48 0,0 0 16 15,0 0-288-15,0 0-48 0,0 0-16 0,-8 3 0 16,-1 5-384-16,-2 3-80 0,0 2 0 0,-3 4-16 15,0 0-96-15,-1 5-16 0,0 1 0 0,-3 5 0 0,-3-3-272 0,0 7-64 16,-2 0-16-16,0-3 0 0,-2 0-240 0,0-1-48 16,0 4-16-16,0-1 0 0,2-7-240 0,-1 2 176 15,1-5-176-15,0-2 160 0,-1 1-336 0,0-1-64 16,-1-1-16-16,1-1 0 16,-1-1-2288-16,3-1-464 0</inkml:trace>
  <inkml:trace contextRef="#ctx0" brushRef="#br3" timeOffset="-28830.22">23830 19512 16815 0,'0'0'736'0,"0"0"160"0,0 0-704 0,0 0-192 0,0 0 0 0,0 0 0 16,0 0 1376-16,0 0 240 0,0 0 48 0,0 0 16 0,0 0-304 0,0 0-64 16,4 11-16-16,-2-2 0 15,1 1-336-15,0-1-64 0,0 2 0 0,1-2-16 0,2 3-256 0,1 0-48 16,-1 0-16-16,3 3 0 0,0 3-176 0,3 2-48 16,2 1 0-16,2 0 0 0,-1 1-16 0,0-2 0 15,2 2 0-15,-1-1 0 0,1-2-32 0,-1 2-16 16,1-3 0-16,-2 1 0 0,0-3-48 0,-1-3-16 15,0 0 0-15,-2 1 0 0,-2-2-80 0,-1 1 0 16,-2-2-128-16,1-2 192 0,0 2-192 0,-2-4 0 16,-2 2 0-16,-4-9 0 0,0 0-192 0,0 0-128 15,5 8-16-15,-5-8-16 16,0 0-1520-16,0 0-304 0,0 0-64 0,0 0-7072 16,0 0-1408-16</inkml:trace>
  <inkml:trace contextRef="#ctx0" brushRef="#br3" timeOffset="-28450.75">24292 19512 17727 0,'0'0'784'0,"0"0"176"0,0 0-768 0,-3-4-192 0,3 4 0 0,0 0 0 15,-9-7 1408-15,1 5 240 0,-1-1 48 0,0 2 16 0,0 0-176 0,-2 1-48 16,-2 1 0-16,-2-1 0 16,-1 0-384-16,-2 4-80 0,-1 3 0 0,-2 2-16 0,1 4-352 0,-3 1-64 15,1 0-16-15,0 3 0 0,0-1 0 0,2 2-16 16,1 1 0-16,-2 4 0 0,2 0 0 0,1 0 0 15,1-2 0-15,-1 2 0 0,0 0-112 0,0-1-32 16,2-2 0-16,0-1 0 0,2 3-144 0,2-5-16 16,-1-1-16-16,3 0 0 0,0-2-240 0,1 0 144 15,0-4-144-15,1 2 128 0,1-1-352 0,2-2-80 16,5-9-16-16,-3 12-11808 16,2-4-2368-16</inkml:trace>
  <inkml:trace contextRef="#ctx0" brushRef="#br3" timeOffset="-20011.66">22036 18760 7359 0,'0'0'320'0,"-7"-6"80"0,-1-5-400 0,2-1 0 0,1 2 0 0,-2-3 0 16,0 2 2848-16,0 1 480 0,1-4 112 0,-1 2 16 15,1 5-1584-15,0-4-304 0,-1 3-64 0,2-1-16 16,0 2-208-16,5 7-32 0,-1-7-16 0,1 7 0 16,0 0-160-16,0 0-48 0,0 0 0 0,0 0 0 15,0 0-320-15,0 0-64 0,0 0 0 0,0 0-16 16,11 3-192-16,2 3-48 0,-1 2 0 0,-1 5 0 0,2 6-64 0,3 4 0 15,2 0-16-15,4 1 0 16,-1 2-48-16,1-2 0 0,-1 1 0 0,2 2 0 0,0 2-96 0,1-2-32 16,3 2 0-16,-4-5 0 0,-1-1-128 0,-5 0 0 15,-1-3 144-15,-1 1-144 0,-1-4 0 0,-1 1 128 16,-2-1-128-16,-1-1 0 0,-1-3 0 0,-3 0 128 16,0-1-128-16,-3-4 0 0,-3-8 0 0,3 11 0 15,-3-11-160-15,0 0 160 16,0 0-816-16,0 0-48 0,0 0-16 0,0 0 0 15,-10-5-1872-15,1-5-384 0</inkml:trace>
  <inkml:trace contextRef="#ctx0" brushRef="#br3" timeOffset="-19728.34">22440 18577 21183 0,'0'0'1888'0,"0"0"-1504"0,0 0-384 0,0 0 0 16,0 0 1488-16,0 0 240 0,0 0 32 0,0 0 16 15,0 0-256-15,0 0-48 0,0 0-16 0,0 0 0 16,-6 12-336-16,-4 3-64 0,-3 4-16 0,-2 5 0 16,-3 2-144-16,-5 3-48 0,2 0 0 0,-6 3 0 15,-1 2-80-15,0 2-32 0,0-1 0 0,3 1 0 16,-1-4-336-16,2 2-64 0,1-2-16 0,2-2 0 15,3 1-320-15,0-6 128 0,3 3-128 0,-1-4 0 0,5 3 0 0,2-4-288 16,3 0 48-16,3-4 16 16,3-1-1968-16,4-2-400 0,4 1-80 0,7-3-13632 15</inkml:trace>
  <inkml:trace contextRef="#ctx0" brushRef="#br3" timeOffset="-19094.48">23821 19432 13823 0,'0'0'1216'0,"0"0"-960"16,0 0-256-16,0 0 0 0,0 0 2464 0,0 0 448 16,0 0 96-16,0 0 0 0,-6 8-1312 0,6-8-272 15,-3 8-48-15,3-8-16 0,-1 10-368 0,2 3-80 16,2-4-16-16,3 4 0 0,4 2-256 0,1 3-64 16,2 1-16-16,2 1 0 0,3 0-48 0,1 4 0 0,2 1 0 0,0-3 0 15,1 6-256-15,-1-3-48 0,0 0-16 0,-1 2 0 16,-1-4-192-16,0-1 128 0,-5 3-128 0,-1-5 0 15,-2-2 128-15,0 0-128 0,-4-1 0 0,0-3 144 16,-1-4-144-16,-1 2 0 0,-5-12 0 0,0 13-176 31,-3-4-1408-31,3-9-272 0,0 0-64 0,-8 5-12816 0</inkml:trace>
  <inkml:trace contextRef="#ctx0" brushRef="#br3" timeOffset="-18869.35">24167 19440 31327 0,'0'0'2784'0,"-8"-1"-2224"15,8 1-560-15,-9 1 0 0,0 1 704 0,-1 4 16 16,-3 5 16-16,-2 2 0 0,-4-3 128 0,-4 7 32 16,-2 1 0-16,1 6 0 0,-1 0-144 0,0 3-32 15,0 3 0-15,0 2 0 0,4-2-336 0,-2 0-64 16,-1 1 0-16,3 1-16 0,4-4-304 0,0 0 0 15,1-2 0-15,3-2 0 16,1-4-336-16,2-1-176 0,1-1-48 0,0-3 0 16,2-3-2256-16,-1-2-464 0</inkml:trace>
  <inkml:trace contextRef="#ctx0" brushRef="#br3" timeOffset="-18143.41">24187 18660 2751 0,'-11'11'256'0,"3"-4"-256"15,-1 0 0-15,3-3 0 0,6-4 4976 0,-8 9 944 16,-2 0 192-16,0-3 32 0,10-6-3872 0,-9 5-784 15,0-3-144-15,0-2-48 0,0 0-352 0,0-2-80 16,-1-1-16-16,1-1 0 0,1 0 64 0,2-2 16 16,0-3 0-16,1 0 0 0,0-3 48 0,2-3 16 15,2 0 0-15,2 1 0 0,2 1-432 0,0-1-96 16,1 2-16-16,1 0 0 0,3-3-96 0,1 1-32 16,0 1 0-16,1 4 0 0,0-1-64 0,2 4-32 0,-2-2 0 0,-1 3 0 15,1 2-224-15,0 2 144 16,-10 1-144-16,11 3 128 0,1 2-128 0,-6 4 128 0,-1 1-128 0,-1 3 128 15,-4 1-128-15,-1 2 0 0,-3 1 0 0,-2 2 128 16,-3 1-128-16,-3-1 0 0,-3 0 0 0,-1-1 128 16,-2-3 64-16,0-2 0 0,-4-5 0 0,1-2 0 15,0 0 64-15,1-3 0 0,0-3 16 0,1 0 0 16,2 0-80-16,3-1 0 0,3-2-16 0,2-3 0 16,2-2 80-16,5-5 32 0,2-2 0 0,4-3 0 15,3-2-32-15,5 0-16 0,4 0 0 0,3 1 0 16,2 0-240-16,3 2 0 0,1 1 0 0,1 4 0 15,-2 3 0-15,-1 0 0 0,-3 5 0 0,0 1 0 16,-1 3 0-16,-2 4 0 0,-4 3 0 0,-3-1 0 16,-3 5 0-16,-1 1-128 0,-4 1 128 0,-3 2 0 0,-4 0 0 15,-2 0 0-15,-4 3 0 0,-2 0 0 0,-2-2-160 0,-2 0 160 16,0-4-128-16,3-3 128 0,0 0-144 0,0-5 144 16,0-1-160-16,1-3 160 15,2-2-624-15,2-2-16 0,2-1-16 0,4-7 0 16,1-4-1648-16,4 0-336 0,3-2-64 0,4-2-8960 15,3-2-1792-15</inkml:trace>
  <inkml:trace contextRef="#ctx0" brushRef="#br3" timeOffset="-17510.05">24979 18159 3679 0,'0'0'160'0,"-12"8"32"0,0-4-192 0,-1-1 0 0,0 3 0 0,2-1 0 16,-4-2 2384-16,-1-1 432 0,2 1 96 0,2 4 16 15,0-3-2320-15,2-2-464 0,1 2-144 0,3 0 0 16,6-4 480-16,-9 7 16 0,3-3 0 0,6-4 0 16,-7 7 704-16,7-7 144 0,0 0 16 0,-6 7 16 15,6-7-160-15,0 0-48 0,-7 5 0 0,7-5 0 0,-8 5-128 0,8-5-16 16,-9 5-16-16,9-5 0 0,-10 3-48 0,1 0-16 16,0-3 0-16,0 0 0 0,0-2-96 0,9 2-16 15,-9-2 0-15,0-3 0 0,1-2 0 0,3 2 0 16,5 5 0-16,-3-10 0 0,-1 2-192 0,3-2-64 15,1 3 0-15,3-4 0 0,4 5-256 0,0-1-48 16,3-1-16-16,1 3 0 0,0-2-128 0,1 2-128 16,-1 3 144-16,0-1-144 0,-11 3 0 0,12 2 128 15,-1-1-128-15,-2 5 0 0,-2 3 0 0,-2 1 0 16,-2 2 0-16,-1 3 0 0,-5-1 0 0,-1 2 0 16,-2 1 0-16,-5 3 0 0,-2-2 128 0,-2 0 0 15,-2-4-128-15,-2 0 192 0,-1-1 0 0,-2-6-16 16,0 1 0-16,2-4 0 0,1-2 96 0,1-1 32 0,0-1 0 15,4-1 0-15,3-1 32 0,5-1 16 0,2-5 0 0,4 1 0 16,2-6 80-16,6 2 16 0,3-5 0 0,6-1 0 16,2-2-320-16,4 1-128 0,0 0 128 0,1 1-128 15,0 2 0-15,0 1 0 0,-2 4 0 0,-2-1 0 16,-1 7 0-16,-1 3 0 0,-3 1 0 0,-2 5 0 16,-13-5-144-16,9 9 144 0,-5 2 0 0,-4 4 0 15,-5 2-256-15,-5 2 64 0,-6 0 16 0,-2 2 0 16,-3 0-144-16,-2-2-16 0,-1-1-16 0,-2-2 0 31,4-2-1680-31,1-1-336 0,2-6-64 0,3 1-14960 0</inkml:trace>
  <inkml:trace contextRef="#ctx0" brushRef="#br3" timeOffset="-16986.26">25578 18098 13823 0,'-21'9'1216'0,"6"1"-960"0,-2-3-256 0,1 1 0 16,-1 0 1344-16,2 4 208 0,1-4 48 0,-1 1 16 16,1-4-336-16,1 1-80 0,3-3-16 0,10-3 0 15,-8 2 16-15,8-2 0 0,0 0 0 0,0 0 0 16,0-12-160-16,6 1-16 0,1 2-16 0,3-5 0 16,-1 1-176-16,4 0-16 0,1-2-16 0,1 0 0 15,2 1-80-15,0 0-16 0,3 2 0 0,-1 0 0 16,1 3-144-16,0-1-48 0,1 3 0 0,-2 1 0 15,-3 2 0-15,-2 2 0 0,-1 0 0 0,-3 5 0 16,-10-3-368-16,6 10-144 0,-3 0 0 0,-4 4 144 16,-4 0-16-16,-4 1-128 0,-4 1 192 0,-4 4-64 15,-4 0 0-15,-3-2 0 0,-2-5 0 0,1 1 0 0,-1-1 192 0,2 1 16 16,0-8 16-16,4 0 0 0,2-1 272 0,4-1 48 16,1-3 16-16,6 1 0 0,7-2-144 0,0 0-32 15,-5-8 0-15,5-3 0 0,2-1-160 0,3 1-32 16,3-4-16-16,2-2 0 0,0 3-304 0,0 0 160 15,2 1-160-15,-1 1 128 0,-2 1-128 0,-2 4 0 16,0-2 0-16,-7 9-176 16,5-8-992-16,-5 8-208 0,0 0-32 0,0 0-18816 0</inkml:trace>
  <inkml:trace contextRef="#ctx0" brushRef="#br3" timeOffset="-16459.67">26340 18009 2751 0,'0'0'256'0,"-7"4"-256"0,-4-4 0 0,1 1 0 16,-1 1 5232-16,-2-2 992 0,2 0 208 0,-5 1 32 16,-3-1-3968-16,2 0-784 0,0-3-176 0,3 1-16 0,3-1-160 15,-1-1-16-15,3-2-16 0,5 1 0 0,4 5-320 0,3-10-64 16,2 0-16-16,5-1 0 0,4-1-224 0,4-1-32 15,1-1-16-15,3 5 0 0,3-2-272 0,2 3-64 16,-2 0-16-16,-1 3 0 0,-2 0-80 0,0 0-16 16,-1 4 0-16,0 3 0 0,-2 4-80 0,-5-1-128 15,-4 4 176-15,-3 2-176 0,-5 2 192 0,-4 1-64 16,-3 0 0-16,-6 2-128 0,-6 1 0 0,-3 0 0 16,-5 3 0-16,-2-3 0 0,-1-3 0 0,-3 0-144 15,-3-4 144-15,4 1 0 0,0-8 0 0,4 1 0 16,0-2 0-16,6-4 0 0,3 2 0 0,5-2 0 15,2-2 128-15,4-1-128 0,6-5 272 0,3-3-16 0,2-1 0 0,8-3 0 16,5 1-256-16,2-1 0 0,2 2 128 0,0 0-128 31,-1 1-352-31,2 4-128 0,-2 1-32 0,1 5 0 16,-1 3-1584-16,1 3-320 0,0 5-64 0</inkml:trace>
  <inkml:trace contextRef="#ctx0" brushRef="#br3" timeOffset="-16008.31">27037 17867 23439 0,'0'0'1024'0,"-9"0"240"0,-3-1-1008 16,1 1-256-16,-2 0 0 0,2 0 0 0,1-2 960 0,0 1 160 15,1-2 32-15,-3 0 0 0,2-2 64 0,2 1 0 16,8 4 16-16,-6-10 0 0,1-1 0 0,2-1 0 15,2 0 0-15,2 0 0 0,-2-6-368 0,4 1-80 0,-1 1-16 0,2-1 0 16,0-1-272-16,0 1-64 0,1 1-16 0,0 4 0 16,-4 3-224-16,2 0-32 0,-3 9-16 0,0 0 0 15,0 0-144-15,0 0 0 0,0 0 0 0,0 0 128 16,0 0-128-16,-10 10 0 0,-2 1 0 0,-4 1 0 16,-2 2 0-16,-4 1 0 0,-1-1 0 0,0-2 0 15,0 0 0-15,4 0 0 0,-1-6-144 0,5-2 144 16,0-2 0-16,4 3 0 0,11-5 0 0,0 0 0 31,0 0-448-31,8-11-64 0,6-3-32 0,5-2-17216 0</inkml:trace>
  <inkml:trace contextRef="#ctx0" brushRef="#br3" timeOffset="-15342.09">27178 17132 23551 0,'-19'3'1040'0,"6"-1"224"0,2-1-1008 0,-3 2-256 0,-2 2 0 0,1 0 0 16,-1-2 1056-16,2-1 160 0,0 1 48 0,2-1 0 15,2 2-112-15,10-4 0 0,0 0-16 0,0 0 0 0,0 0-192 0,-5-10-48 16,5 10 0-16,1-14 0 0,4-2-96 0,3 0-32 15,2 0 0-15,4-1 0 0,3-1-192 0,0 1-32 16,1-1-16-16,1 3 0 0,-1 2-208 0,2 4-32 16,0 0-16-16,-4 4 0 0,-1 0-272 0,-2 1 160 15,-2 2-160-15,0 2 128 0,-11 0 0 0,0 0 0 16,9 7 0-16,-9-7 0 0,5 12 0 0,-5 2 0 16,-4 1 0-16,-3 0 0 0,-3 3-128 0,-1 0 0 15,-2-1 0-15,-2 1 0 0,-2-2 0 0,2-4 0 16,2 0 0-16,2-3 0 0,0-3 0 0,3-5 0 15,8-1 128-15,0 0-128 0,0 0 0 0,-6-5 0 16,3-5 0-16,4-1 0 16,3-2-560-16,2-4-32 0,3-1-16 0,1-1 0 15,2-1-2016-15,2-2-384 0,0 2-96 0,5 0-16 0</inkml:trace>
  <inkml:trace contextRef="#ctx0" brushRef="#br3" timeOffset="-14841.84">27741 16766 23775 0,'-19'5'1056'0,"6"-2"224"0,-1-2-1024 0,0 0-256 16,-2-1 0-16,3 0 0 0,0 0 1472 0,1 0 240 16,0 0 48-16,3-1 16 0,9 1-640 0,-9-3-128 15,9 3-32-15,-2-8 0 0,-1 0-176 0,6-1-32 16,-3 9-16-16,9-11 0 0,3-5-80 0,5 1-16 15,2-1 0-15,4 0 0 0,2 0-96 0,5-1-32 16,-2-1 0-16,0 3 0 0,-3 2-208 0,-1 1-32 0,-2 3-16 0,-3 0 0 16,-4 3 16-16,-1-1 0 15,-4 5 0-15,-10 2 0 0,0 0-160 0,0 0-128 0,0 0 192 0,5 12-192 16,-6 2 0-16,-5 0 0 0,-6 2 0 0,-3 1 0 16,-5 3 0-16,-3-3 0 0,-3-1-144 0,1-4 144 15,-6 0-192-15,5-6 32 0,0-1 16 0,3 3 0 16,2-4 144-16,3-3 0 0,3-1 0 0,2 0 0 15,3-1 0-15,10 1 0 0,-5-11 0 0,3 4 128 16,5-3-128-16,3 1-128 0,8-5 128 0,3-2-192 16,2-3-1008-1,3 0-208-15,4 0-32 0,3 1-16 0,3 1-1440 16,0 0-304-16</inkml:trace>
  <inkml:trace contextRef="#ctx0" brushRef="#br3" timeOffset="-14440.62">28455 16860 22111 0,'-10'-4'1968'0,"0"2"-1584"0,2-2-384 0,8 4 0 16,-7-4 1984-16,7 4 320 0,0-10 64 0,4 2 16 16,2-2-1040-16,4 3-224 0,2-5-32 0,5 2-16 15,1-3-176-15,6 1-48 0,2 4 0 0,0-1 0 16,1 5-192-16,0 2-32 0,0-2-16 0,-2 4 0 15,-1 4-128-15,-1-1-32 0,-1 5 0 0,-2 0 0 16,-2 4-448-16,-3 0 0 0,-2 3 0 0,-6 0 0 16,-4 1 0-16,-6 1-128 0,-4 1-16 0,-6 0 0 31,0 2-384-31,-3 1-80 0,-3-1-16 0,-2 3 0 0,2 1-2032 0,-1-1-416 0,2-1-64 16,5-2-32-16</inkml:trace>
  <inkml:trace contextRef="#ctx0" brushRef="#br3" timeOffset="-13923.24">28773 18079 15375 0,'-11'-13'672'0,"3"8"160"0,-1-1-672 0,0-2-160 0,-2-3 0 0,2 2 0 16,0-2 1760-16,0 4 320 0,0-4 64 0,3 3 16 16,3-2-336-16,2 1-64 0,1 9-16 0,4-15 0 15,0 2-304-15,2 3-64 0,4-3-16 0,0 2 0 16,3 4-368-16,1 1-80 0,0 0-16 0,1 2 0 15,2 3-176-15,-2-1-32 0,-1 4-16 0,0 0 0 16,-1 5-320-16,-3 3-64 0,-2 2-16 0,-3 4 0 0,-3 1-272 0,-3 5 0 16,-3 2 0-16,-3 3 0 0,-4-3 0 0,-4 3 0 15,-5 1 0-15,-3 3-144 16,-1 1-352-16,-2-3-64 0,-2 2-16 0,2-1 0 16,2-3-2064-16,2 2-432 0,3-6-64 0,1-2-10880 0</inkml:trace>
  <inkml:trace contextRef="#ctx0" brushRef="#br3" timeOffset="-13523.06">27820 18938 23039 0,'-19'-2'1024'0,"7"1"192"0,1-3-960 0,-1 2-256 0,2 2 0 0,1-1 0 15,2 0 2608-15,7 1 464 0,0 0 112 0,0 0 16 16,1-8-1856-16,5-3-384 0,6 1-64 0,3-2 0 15,4 0-336-15,3 1-64 0,2-1-16 0,0 0 0 0,-2 2-176 0,-1 1-48 16,-2 4 0-16,-2 1 0 0,-4-2-128 0,-2 3-128 16,-11 3 192-16,0 0-192 0,0 0 208 15,0 0-64-15,3 12-16 0,-5 2 0 0,-5-3 0 0,-5 3-128 16,-3 1 192-16,-4 2-64 0,-7-2-128 0,1-2 0 16,-3-3 144-16,-2 3-144 0,-5-1 0 0,1-1 0 15,5-8-192-15,-1 4 64 16,0-3-464-16,6-2-96 0,1-2-16 0,3 0 0 15,2-2-2256-15,1-5-464 0</inkml:trace>
  <inkml:trace contextRef="#ctx0" brushRef="#br3" timeOffset="-13106.96">26865 18940 16575 0,'0'0'1472'0,"-5"-3"-1168"0,5 3-304 0,0 0 0 15,0 0 3376-15,0 0 608 0,-6-2 128 0,6 2 32 16,0 0-2592-16,0 0-512 0,0 0-96 0,-1-11-32 15,1 4-144-15,2-3-48 0,2-2 0 0,2 2 0 16,2-3-16-16,2 3 0 0,1-3 0 0,2 2 0 0,1 1-288 0,0-2-64 16,-1 5-16-16,0 0 0 0,-1 4-336 0,-2 0 144 15,-10 3-144-15,0 0 0 0,12 5 128 0,-5 3-128 16,-7-8 0-16,3 9 0 0,-3 5 0 0,0-2 0 16,-5 0 0-16,-1 2 0 0,-6 2 0 0,1 2 0 15,-2 1-128-15,-1 0 128 0,-2-2-416 0,-1-1 16 16,2-4 0-16,-1-2 0 15,1 1-112-15,-1-2 0 0,-1 0-16 0,1-4 0 16,-2-1 80-16,0-2 0 0,0-2 16 0,2-1 0 16,-2-3-384-16,1 1-80 0,0-3 0 0,3-2-9280 15,1 0-1840-15</inkml:trace>
  <inkml:trace contextRef="#ctx0" brushRef="#br3" timeOffset="-12706.37">26076 19210 8287 0,'0'0'736'0,"0"0"-592"0,0 0-144 0,0 0 0 0,4-7 4544 0,-1-5 896 16,1 2 160-16,3 1 32 0,2-4-3568 0,2 2-720 16,4-4-128-16,0 0-48 0,6-2-272 0,-1 2-64 15,4-2-16-15,-1-1 0 0,0 7-208 0,-1 0-32 16,-2 0-16-16,-1 5 0 0,-1 2-224 0,-3 2-32 15,-2 0-16-15,-2 4 0 0,-11-2-96 0,0 0 0 16,8 9-16-16,-3 3 0 0,-4 2-176 0,-3 3 0 16,-3-4 0-16,-6 2-176 15,1 4-448-15,-1-3-80 0,-4 0-32 0,-2 0 0 16,-1-1-1680-16,2-2-336 0,-1 0-64 0</inkml:trace>
  <inkml:trace contextRef="#ctx0" brushRef="#br3" timeOffset="-12286.18">25337 19509 36159 0,'0'0'1600'0,"5"-11"336"0,0 2-1552 0,4-4-384 16,3 2 0-16,3 0 0 0,3-1 928 0,3 0 96 15,5 2 32-15,1-1 0 0,-1 3-592 0,2-2-112 16,2 3-32-16,-3 1 0 0,0 1-320 0,-3 0 0 16,-3 1 0-16,-2-1-192 15,-4 3-176-15,-2 0-32 0,-3 4-16 0,-10-2 0 16,0 0-976-16,5 8-192 0,-5-8-32 0,-4 12-9072 0,-2 1-1792 0</inkml:trace>
  <inkml:trace contextRef="#ctx0" brushRef="#br3" timeOffset="-12030.49">24967 20053 17503 0,'0'0'1552'0,"0"0"-1232"0,0 0-320 0,0 0 0 0,0 0 4336 0,6-8 800 15,0-2 176-15,1 5 16 0,2-1-3776 0,2-1-752 16,0 1-160-16,-1-2-16 0,-1 1-432 0,0 2-64 16,2-2-128-16,-2 2 176 0,3 2-176 0,-1-3 0 15,-3 0-160-15,-1 1 160 16,2 4-640-16,0-2-16 0,-9 3-16 0,10-1-10480 15,1 2-2096-15</inkml:trace>
  <inkml:trace contextRef="#ctx0" brushRef="#br3" timeOffset="-11820.21">24739 20609 31103 0,'-19'8'1376'0,"7"-4"288"0,3 0-1344 0,-2 0-320 0,2 1 0 0,9-5 0 16,0 0 816-16,0 0 80 0,0 0 32 0,0 0 0 16,0 0-272-16,0 0-48 0,0 0-16 0,8-9 0 15,-1 1-336-15,2 0-64 0,1 0 0 0,-1-1-16 32,-4 3-640-32,-5 6-128 0,0 0-32 0</inkml:trace>
  <inkml:trace contextRef="#ctx0" brushRef="#br3" timeOffset="-11632.69">24257 20887 24575 0,'0'0'0'0,"-10"1"0"0,0 2 2000 0,10-3 416 16,-9 1 80-16,9-1 0 0,0 0-1696 0,0 0-352 15,0 0-64-15,0 0 0 0,0 0-128 0,0 0-32 16,0 0 0-16,0 0 0 0,-4-6-224 0,4 6-160 15,0 0 32-15,0 0 0 16,-1-11-1504-16,1 11-288 0,0 0-64 0</inkml:trace>
  <inkml:trace contextRef="#ctx0" brushRef="#br0" timeOffset="-4767.14">20882 17044 26719 0,'-11'-12'1184'0,"4"7"240"0,7 5-1136 0,-5-7-288 16,5 7 0-16,0 0 0 0,0 0 1088 0,0 0 144 15,0 0 48-15,0 0 0 0,0 0-752 0,-1 12-144 16,0 0-16-16,1 8-16 0,1 0-96 0,0 5 0 16,-1 2-16-16,1 6 0 0,-1 4 16 0,0 2 0 0,-1 7 0 0,1 2 0 15,0 8-256-15,-1 3 144 16,-2 2-144-16,1 6 128 0,-2 3-128 0,0 1 0 0,0 2 144 0,1 2-144 15,-1 1 0-15,0 3 0 0,0-4 0 0,0 2 0 16,2 2 384-16,-3-1 16 0,1 3 0 0,0-5 0 16,-4-5 80-16,5 4 16 0,-2 0 0 0,-1 2 0 15,0-7-80-15,0-1-16 0,1 0 0 0,0 2 0 16,-1-2-32-16,3 0-16 0,-1-8 0 0,0 2 0 16,0-4-176-16,0 3-48 0,-1-4 0 0,0 0 0 15,4 0 0-15,-3 0 0 0,0-4 0 0,1-1 0 16,-3-3 16-16,3 1 0 0,-1-3 0 0,0 3 0 15,-2-4-16-15,3 1-128 0,-2 3 192 0,0-4-64 16,0-3-128-16,0 0 0 0,0 0 144 0,-2-2-144 16,-2-1 0-16,2-2 128 0,-1-1-128 0,1-2 0 0,-1 0 0 0,0-5 128 15,-1-4-128-15,0 1 0 0,1-1 0 0,-1-2 128 16,0-2-128-16,-3-3 0 0,0 1 0 0,-1 0 144 16,0 1-144-16,1-3 0 15,-1-5 128-15,-1-1-128 0,2-2 0 0,0-3 0 0,0-1 128 0,2-2-128 16,2-3 0-16,8-2 0 0,0 0 128 0,0 0-128 15,0 0 0-15,0 0 0 0,0 0 0 0,0 0 0 16,0 0 0-16,0 0 0 0,0 0 128 0,0 0-128 16,0-12 0-16,0 12 0 0,0 0 144 0,9-9-16 15,0 0-128-15,5 3 192 0,-1 2-64 0,3 2 0 16,1-2-128-16,3 1 192 0,-1 0-192 0,3 1 0 16,2 1 128-16,2 1-128 0,2 0 0 0,3 0 0 15,0 0 128-15,2 4-128 0,4-2 0 0,2 3 0 16,4-1 128-16,1-1-128 0,3 2 0 0,0 1 0 0,1-1 0 0,0-1 0 15,1 0 0-15,1 1 0 0,4 0 0 0,0-1 0 16,4 1 0-16,1 3 0 0,4-5 0 0,-2 3 0 16,-2 0 0-16,2-1 128 0,2 1-128 0,0 3 0 15,3-1 0-15,3 1 0 0,1-3 0 0,-3 3 0 16,-3-3 0-16,2 1 0 0,1-1 0 0,3-1 0 16,1 1 0-16,2 3 0 0,-1-4 0 0,-3 4 0 15,-5-2 0-15,-1 0 0 0,1 4 0 0,-28-8 0 16,9 2 0-16,3 3 128 0,2-3-128 0,2 1 0 15,3 2 0-15,2 0 0 0,4 1 128 0,55 2-128 16,-17-1 0-16,-13-2 176 0,-7-2-176 0,1-3 160 16,-2-1-160-16,2 1 128 0,3-2-128 0,1 0 128 0,0 1-128 0,-1 0 0 15,-3-1 0-15,3 1 0 0,2-1 0 0,0 2 0 16,-1-2 0-16,-4 1 0 0,-3 1 0 0,4-1 0 16,2 2 0-16,3-2 128 0,-1-2-128 0,-4 0 0 15,-2-2 0-15,2 1 0 0,3-3 0 0,4 0 0 16,0 1 0-16,-5-3 0 0,-4 0 0 0,3 2 128 15,2 0-128-15,1 1 128 0,-1-2-128 0,-1 2 0 16,-1 1 0-16,2-1-176 0,1 2 176 0,1-1 0 16,1 1 0-16,-2 1 0 0,-1 0 0 0,-3 0 0 15,3-1 0-15,1 0 0 0,-2-2 0 0,1 2 0 16,0 0 0-16,-4-2 0 0,-1-1 0 0,4 2 0 16,1-5 0-16,-38 5 0 0,6-2 0 0,4 0 0 15,6-4 0-15,5 2 0 0,1 0 0 0,7-2 0 0,0 2 0 16,61-6 0-16,-21 2 0 0,-14 1 128 0,-7 3-128 0,-5 3 0 15,-4 0 0-15,-6-1 0 0,-1 1 0 0,-2 1 0 16,0-1 0-16,1 2 0 0,-1 1 0 0,0 1 0 16,-1-1 0-16,-2 0 0 0,-3-1 0 0,1 0 0 15,1-1 0-15,1 4 0 0,-3 0 0 0,-1-2 0 16,-1 1 0-16,-2-1 0 0,0 0 0 0,0 0 0 16,-4 2 0-16,-1 0 0 0,-1 1 0 0,-3 2 0 15,-2-1 0-15,-3-3 0 0,-2 0 0 0,-2 2 0 16,-1-1 0-16,0 3 0 0,-2-1 0 0,-1 0 0 15,1 2 0-15,-2 2 0 0,-3-3 0 0,-17-1 0 16,3 2 0-16,0-1 0 0,2 0 0 0,0 3 0 16,-1-3 0-16,0 0 0 0,-1 3 0 0,20 2 0 15,-9 1 0-15,-6-3 0 0,-6 1 0 0,-3-4 0 0,-5 1 0 0,-1 2 0 16,-16-8 0-16,15 4 0 0,-15-4 0 16,0 0 0-16,0 0-144 0,0 0 144 0,0 0 0 0,0 0 0 15,15-1 0-15,-15 1 0 0,9-11 0 0,-4 1 0 16,-2-4 0-16,-2 8 0 0,0-7 0 0,-1 0 0 15,0-2 128-15,0-3-128 0,-1-2 128 0,0-2-128 16,-1 0 128-16,-1-28-128 0,-4 4 0 0,5 2 0 16,-2-2 0-16,-1-1 0 0,-2-6 0 0,5-3 0 15,-4-7 0-15,0 5 0 0,1 5 0 0,0-5 0 16,1-3 0-16,-1-2 0 0,2-8 128 0,0-3-128 16,-1-5 0-16,2 5 128 0,-1 4-128 0,2-8 0 15,-2-11 0-15,3 37 0 0,-2-6 0 0,0-9 0 16,2-7 0-16,-1-7 0 0,-1-6 0 0,2-2 0 0,-3-3 0 0,-1-86 0 15,3 29-176-15,-1 21 176 0,2 6-128 0,0 11 128 16,0 3 0-16,1 5 0 0,0 3 0 0,2 3 0 16,-1 0 0-16,1 0 0 0,0 4 0 0,1 1-128 15,-2 1 128-15,0 2 0 0,2 0-144 0,1 2 144 16,1 1 0-16,1 5 0 0,0 3 0 0,1 2 0 16,0-4 0-16,1 0 0 0,1 3 0 0,2 0 0 15,2 3 0-15,0-1-224 0,2 3 80 0,-1 0 16 16,1 4 128-16,0-1-192 0,-2 4 192 0,1 1-192 15,0 5 192-15,-3 3 0 0,-2-1-144 0,-1 7 144 16,0 2 0-16,-2 2 0 0,0 3-144 0,-2 1 144 16,0-4 0-16,-1 4 0 0,-1 1 0 0,-3 4 0 15,0 0-128-15,0 4 128 0,-2 2 0 0,-1-1 0 16,-1 2 0-16,1 6-128 0,-2 1 128 0,-2 1 0 0,0 3 0 0,-1 3-192 16,-1 2 192-16,-1 1-160 0,0-1 160 15,-2 3-192-15,3 0 192 0,-3 3-192 0,-1 2 192 0,-1 3-128 16,-3-5 128-16,2 4-128 0,-3 3 128 0,-2 2-160 15,-3 2 160-15,-1 2-160 0,-3-1 160 0,-2 2 0 16,0 5-144-16,-4 3 144 0,-4-3 0 0,-4 1-176 16,-3-4 176-16,-3 5-128 0,0 2 128 0,-2 0 0 15,-1-1 0-15,-1-1 0 0,-3 3 0 0,-2 1 0 16,-3-2 0-16,-5 2-128 0,-5 2 128 0,0-1 0 16,-3-2 0-16,0 2 0 0,-2 0 0 0,-2 1 0 15,-9-1 0-15,0-1 0 0,-2 1 0 0,1 1 0 16,1-2 0-16,-7 0 0 0,-6 0 0 0,-2-3 0 0,-2 0 0 15,-2 1 0-15,-3 2 0 0,-6 1 0 0,-5-3-144 0,1 1 144 16,1 1 0-16,-3 1 0 0,-7-3-144 0,2 0 144 16,5-1 0-16,-4 4 0 0,-4 4-128 0,1-2 128 15,4-2 0-15,-4 2 0 0,-4 0 0 0,7 1 0 16,2-2 0-16,-2 1 0 0,-6-1 0 0,4 4 0 16,3-3 0-16,-2-1 0 0,-2 3 0 0,6 0 0 15,3 1 0-15,4-3 0 0,2 0 0 0,-1-2 0 16,-1-3 0-16,4 3 0 0,7-1 0 0,-1-5 0 15,-5 1 192-15,2-2-64 0,4-3-128 0,1 3 192 16,2-2-64-16,-3 2-128 0,-2-5 176 0,4 3-176 16,3-3 128-16,-5 2-128 0,-4-1 0 0,1 0 0 15,5 2 128-15,3-3-128 0,5-1 144 0,-3 1-144 16,-2-2 0-16,1 1 0 0,6-1 0 0,5 1 0 16,2-2 0-16,-1-2 144 0,-1 0-144 0,4-1 128 0,2-1-128 0,4 0 0 15,1-2 144-15,2 1-144 0,-2-3 0 0,2 3 0 16,-3 1 0-16,3 1 128 0,4-1-128 0,3 0 0 15,5-2 0-15,2 0 0 0,-1 2 0 0,2-3 0 16,1 2 128-16,0-1-128 0,5 2 128 0,3 1-128 16,1-1 128-16,4-1-128 0,2 1 0 0,-1-1 0 15,3 0 0-15,1-1 0 0,0-1 0 0,2 0 0 16,3 1 0-16,2 0 128 0,2-2-128 0,2 1 0 16,3 0 128-16,4 0-128 0,0-4 0 0,1 2 144 15,1 1-144-15,0-3 0 0,1 2 128 0,0 1-128 16,1-4 0-16,0 4 0 0,-1-4 128 0,1 3-128 15,-1 1 0-15,2 0 0 0,0 1 0 0,1 0 0 16,1 0 0-16,2 0 0 0,-1-1 0 0,2 1 0 0,0 1 0 0,0-3 0 16,0 1 0-16,1 2 0 0,0-1 0 0,0-1 0 15,0-3 0-15,3 4 0 0,6 4 0 0,-8-6 0 16,0-2 128-16,2 4-128 0,0-1 192 0,6 5-192 16,-7-3 0-16,7 3 0 0,-7-3 0 0,7 3 0 15,0 0 0-15,0 0 0 0,0 0 0 0,0 0 0 16,0 0 0-16,-5 11-144 0,1-3 144 0,1 2 0 15,3 3 0-15,0-2 0 0,0 3 0 0,3 3-128 16,-1 5 128-16,1 5 0 0,-2 0 0 0,-2 7-128 16,1 7 128-16,-1 6 0 0,-2 4 0 0,2 4 0 15,-1 7 0-15,-1 0-128 0,-4-1 128 0,1 3 0 16,0-3 0-16,-1 1 0 0,1-3 0 0,0 0 0 16,-1 2 0-16,0-3 0 0,-1-1 0 0,0-3 0 0,2 1 0 15,-4-2 0-15,2 0 0 0,3-4 128 0,0-1-128 0,2-2-128 16,2 1 128-16,1-2-13360 15,3-1-2560-15</inkml:trace>
  <inkml:trace contextRef="#ctx0" brushRef="#br0" timeOffset="-1646.74">15499 18242 11967 0,'0'0'1072'0,"0"0"-864"0,0 0-208 0,0 0 0 15,0 0 1408-15,0 0 256 0,4-7 32 0,-4 7 16 16,0 0-192-16,0 0-48 0,0 0 0 0,0 0 0 15,0 0-400-15,0 0-96 0,0 0-16 0,0 0 0 16,10 7-272-16,-3 3-64 0,-1 1-16 0,2 3 0 16,0 4-208-16,2 1-32 0,2 0-16 0,-1 4 0 0,4 5-160 0,3 0-48 15,1 3 0-15,3 3 0 0,-1 0-144 0,1 1 160 16,2-1-160-16,0-2 160 0,-3-4-160 0,-2 0 0 16,-3-4 0-16,-2 0 128 0,-1-1-128 0,-3-4 0 15,-1-1 144-15,-1-3-144 0,-2-4 0 0,-1 1 0 16,-1-3 0-16,-4-9 0 15,4 9-1408-15,-4-9-208 0,0 0-48 0</inkml:trace>
  <inkml:trace contextRef="#ctx0" brushRef="#br0" timeOffset="-1298.09">15923 18305 18303 0,'2'-14'816'0,"0"3"160"0,1 3-784 0,1-3-192 0,1 1 0 0,-3 1 0 15,-2 9 1088-15,4-9 160 0,-4 9 32 0,0 0 16 16,0 0-208-16,0 0-32 0,0 0-16 0,0 0 0 16,0 0-176-16,-9 6-32 0,-2 1-16 0,-1 7 0 15,-1 3-32-15,0 4 0 0,-4 0 0 0,0 6 0 16,-2-3-80-16,-1 7 0 0,-3 2-16 0,0 1 0 15,0-1-80-15,1 0-16 0,0-2 0 0,0 0 0 16,1 0-256-16,0-2-48 0,2-2-16 0,2-3 0 16,-1-2-272-16,1-2 160 0,-1-2-160 0,3-2 128 0,1-2-128 15,3 1 0-15,1-4 0 0,2-2 0 0,2-3 0 0,6-6-176 16,-6 8 16-16,6-8 0 16,0 0-1392-16,0 0-288 0,0 0-48 0,11-11-8160 15,0 2-1648-15</inkml:trace>
  <inkml:trace contextRef="#ctx0" brushRef="#br0" timeOffset="-1015.26">16108 18727 13823 0,'0'0'1216'0,"0"0"-960"0,2 11-256 15,-2-4 0-15,0-7 2528 0,-1 13 464 0,-2-3 80 0,1 3 32 16,-2 2-1376-16,0 0-256 0,0 0-64 0,1 1-16 16,-1 0-432-16,-1 2-96 0,1 1-16 0,0 1 0 15,0 0-224-15,2-3-48 0,0 1-16 0,5-1 0 16,1-3-304-16,1 1-64 0,-1 0-16 0,3 0 0 16,0 2-176-16,0-7 0 0,1 0 0 0,1-2 128 15,-3-1-128-15,3-3 0 0,-9-4 0 0,14 4 0 16,1 0-288-16,-1-4-32 0,-1-4-16 0,-3-1 0 31,2 0-2032-31,-1-6-384 0,1-3-96 0</inkml:trace>
  <inkml:trace contextRef="#ctx0" brushRef="#br0" timeOffset="-838.89">16148 18544 25791 0,'0'0'2304'0,"-9"-6"-1856"15,3 1-448-15,6 5 0 0,0 0 1440 0,0 0 192 16,0 0 32-16,-4-5 16 0,4 5-1056 0,0 0-224 16,0 0-32-16,0 0-16 0,0 0-352 0,0 0 0 15,0 0 0-15,4-7 0 16,-4 7-1472-16,10-3-352 0,2 3-80 0</inkml:trace>
  <inkml:trace contextRef="#ctx0" brushRef="#br0" timeOffset="-381.4">16370 19087 15663 0,'0'0'1392'0,"0"0"-1120"0,0 0-272 0,0 0 0 16,-2 13 2096-16,2-13 352 0,0 0 80 0,0 0 16 16,0 0-1184-16,13-2-224 0,0-1-48 0,1-5-16 15,0 0-288-15,3-4-48 0,1-4-16 0,1 2 0 16,-1-1-112-16,0 0-32 0,-3 0 0 0,3-2 0 0,-2 1-96 0,-2 0-32 16,-1 1 0-16,-3 5 0 0,2-1-208 0,-6 5-48 15,-6 6-16-15,0 0 0 0,0 0 128 0,0 0 16 16,0 0 16-16,6 7 0 0,-6 6-144 0,-1 2-48 15,-1 3 0-15,-2 2 0 0,-1 2-144 0,0 5 128 16,-3 1-128-16,0 8 128 0,0 1-128 0,-3 1 0 16,0 1 0-16,0-3 0 0,-1-4 256 0,2-2-48 15,-2-2 0-15,2-2 0 0,-1-5 32 0,-1 0 0 16,0-5 0-16,0-1 0 0,3-1-112 0,0 0 0 16,-1-6-128-16,3 1 192 0,-4-1-192 0,4-3 0 15,-2 0 0-15,9-5 0 0,-9 0-160 0,-1-4-128 16,2-1-32-16,2 0 0 15,1-5-1520-15,1 1-304 0,1-7-64 0,1 1-16 0</inkml:trace>
  <inkml:trace contextRef="#ctx0" brushRef="#br0" timeOffset="-231.08">16455 18527 33167 0,'-7'-4'2944'0,"7"4"-2352"0,0 0-464 0,0 0-128 15,0 0 1392-15,0 0 256 0,0 0 48 0,0 0 16 16,0-9-1312-16,0 9-256 0,9-5-144 0,0 0 160 16,1 0-1440-16,2-1-304 0,2 4-48 0,4-6-16 15</inkml:trace>
  <inkml:trace contextRef="#ctx0" brushRef="#br0" timeOffset="3054.18">20756 16233 5519 0,'0'0'496'0,"0"0"-496"16,0 0 0-16,0 0 0 0,0 0 2944 0,0 0 512 15,0 0 80-15,0 0 32 0,10 6-2448 0,-10-6-480 16,0 0-112-16,0 0-16 0,5 7 320 0,-5-7 48 16,0 12 16-16,-1-3 0 0,1-9-16 0,-4 15 0 15,1-1 0-15,-1 2 0 0,1 1 16 0,-1 3 0 16,1 3 0-16,-1 2 0 0,1 2-96 0,1 7-16 0,0 6 0 0,2 7 0 15,0 5-288-15,2 5-64 0,0 3-16 0,1 5 0 16,-2 3-208-16,4 4-32 16,-2 0-16-16,0 4 0 0,1-2-160 0,1 4 128 0,0-2-128 0,1-2 128 15,-3-1-128-15,4 2 0 0,-3 3 0 0,-1-2 0 16,1 0 128-16,-3 2 0 0,-1-2 0 0,0-1 0 16,0 1 320-16,0 1 48 0,-2-2 16 0,1-3 0 15,-2 1-112-15,1-2-16 0,-2-3 0 0,1 0 0 16,1 2-16-16,0-3-16 0,2 0 0 0,2 2 0 15,3-3-96-15,1 5 0 0,0 4-16 0,5-1 0 16,0-3-240-16,2 2 0 0,1-2 128 0,2 0-128 16,-1 3 0-16,1-2 0 0,-2-1 0 0,-5 2 0 15,0-5 0-15,-6 0-128 0,0-3 128 0,-4 1-160 16,-3-3 160-16,-4 2 0 0,-3 4 0 0,-3-7-128 16,0-1 128-16,0-4 0 0,-1-1 0 0,1-1 0 0,1-2 0 15,1 1 0-15,2-4 0 0,1 1 0 0,2-6 0 0,2 1 0 16,1-5 0-16,0 4 0 15,1-4 0-15,1 1-160 0,1 0 160 0,-1-21-160 0,0 6 160 16,2 2-128-16,-3 4 128 0,1 1-128 0,-3 1-80 0,0 0-16 16,-2 1 0-16,-4 25 0 0,1-11 32 0,-1-7 0 15,3-5 0-15,-1-4 0 0,2-2 0 0,5-16 0 16,-2 2 0-16,-1 0 0 0,2 0 192 0,1-2-144 16,-2 1 144-16,0-1-128 0,0-2 128 0,-3 9 0 15,0-4-144-15,1-3 144 0,0-5 0 0,-1 0 0 16,1 2 0-16,0-3 0 0,-2 1 0 0,0-3 0 15,1 1 0-15,-1-2 128 0,0 0-128 0,3-3 0 0,5-4 144 0,0 0-144 16,-10 1 160-16,10-1-32 0,0 0-128 0,-7-2 192 16,7 2-64-16,-8-8-128 0,8 8 176 0,-5-9-176 15,2 0 128-15,3 9-128 0,2-11 0 0,0-3 0 16,2 1 0-16,1 2 0 0,1-2 0 0,3 0 0 16,1 2 0-16,3-2 0 0,-1 2 0 0,3 1 0 15,1-3 0-15,-5 8 0 0,1-4 0 0,5 1 0 16,2-2 0-16,2 1 0 0,4-2 0 0,1 2 0 15,4-2 0-15,27-7 0 0,-5 0-128 0,-6 4 128 16,-6 0 0-16,0 1 0 0,-1-2 0 0,2 0 0 16,1 1 0-16,1 0 0 0,1 0 0 0,3-1 160 15,0-1-160-15,2 0 0 0,0 1 0 0,0-1 0 16,-4 1 0-16,2 2 0 0,0 1 0 0,2-1 0 0,0 1 0 0,5 0 0 16,-2-4 144-16,1 4-144 0,3 2 160 0,-2-4-32 15,-6 1-128-15,0 1 192 0,-1 0-48 0,3-1-16 16,1 2 0-16,3-1 0 0,5 2 0 0,-27 5 0 15,6 1 0-15,2-4 0 0,1 2 0 0,1 1-128 16,1-4 192-16,3 2-64 0,4-1-128 0,44-5 160 16,-12 2-160-16,-7 3 160 0,-4-1-160 0,-6 4 0 15,-6-1 0-15,-1-2 0 0,1 3 0 0,3 0 0 16,1 0 0-16,4 2 0 0,-1 1 0 0,-3-1 0 16,-2-2 0-16,0-1 0 0,2 1 0 0,0 2 0 15,6-1 0-15,1 1 0 0,2 1 0 0,-5 1 0 16,-3-2 0-16,-3 2 0 0,3 0 0 0,-2 0 0 15,4 1 0-15,3 1 0 0,-3 1 0 0,-3 1 0 0,-3-2 0 0,1-1 0 16,-3-1 0-16,5 1 0 0,2 1 0 16,2 2 0-16,2 2 0 0,-3-1 0 0,-4-2 0 0,-2 1 0 15,-2-2 0-15,2 2 0 0,4 2 128 0,2-1-128 16,1 2 0-16,2 2 0 0,-5-3 0 0,0 0 0 16,-4 1 0-16,3-1 0 0,5 3 0 0,2 2 128 15,1-2-128-15,-1 2 0 0,-3-1 0 0,-29-3 128 16,7-2-128-16,6 2 0 0,4 3 0 0,5-1 0 15,4 2 128-15,-2-1-128 0,-1 2 128 0,51 7-128 16,-19 0 0-16,-8-3 0 0,-9-1 0 0,-2-3 0 16,-3 1 0-16,-5-3 0 0,-4 1 0 0,1 1 0 15,-1-2 0-15,4 1 0 0,3-4 0 0,2-1 0 16,1-2 0-16,0 1 0 0,-5-1 0 0,2-3 0 16,0-1 0-16,4 1 0 0,2 0 0 0,0-2 0 0,-3 1 0 15,0-2 0-15,-8 3 0 0,1 0 0 0,1 0 0 0,2-1 0 16,-1-1-144-16,0-2 144 0,1 1 0 0,-6-1 0 15,-5-2 0-15,2 1 0 0,0 0 0 0,3-3 0 16,-1 2 0-16,-2 2 0 0,2-4 0 0,-5 3 0 16,-2 2 0-16,-2-1 0 0,-4 0 0 0,3 1 0 15,1 0 0-15,1 1 0 0,2 0 0 0,0 1 0 16,-2-1 0-16,-1-2 0 0,-2 2 0 0,-3-1 0 16,-3 0 0-16,1 0 0 0,-1-1 0 0,2-2 128 15,-2 1-128-15,-2-2 0 0,-1 1 0 0,-4 1 0 16,1 1 0-16,-1-1 0 0,0 0 0 0,-4 1 0 15,-3 3 0-15,1-2 0 0,-3 1 0 0,0-2 0 16,0 3 0-16,0 1 0 0,0 0 0 0,-2 0 128 0,1 1-128 0,-1 3 0 16,-1-2 0-16,-1 2 0 0,-2 0 0 0,-1 4 0 15,-3-3 0-15,0 0 0 0,-3 2 0 0,-1 0 0 16,-1-2 0-16,-2 1 0 0,-1-2 0 0,-10-4 0 16,8 4 0-16,-8-4 128 0,0 0-128 0,0 0 0 15,0 0 160-15,5 7-160 0,-5-7 160 0,0 0-160 16,0 0 192-16,0 11-48 0,0-11-16 0,-1 10 0 15,1-10-128-15,-3 6 128 0,3-6-128 0,0 0 128 16,-1 9-128-16,1-9 0 0,0 0 0 0,0 0 0 16,0 0 0-16,0 0 0 0,0 0 128 0,0 0-128 15,0 0 0-15,8 8 128 0,-8-8-128 0,0 0 128 16,0 0 32-16,10-2 0 0,-10 2 0 0,10-6 0 16,-4-2 32-16,1-2 16 0,-3-2 0 0,-1-5 0 15,1-2-64-15,-1 5-16 0,-1-1 0 0,1-4 0 16,-1-2-128-16,2-2 0 0,0-2 144 0,0 1-144 0,0-4 0 0,5-24 0 15,-2 5 0-15,0 0 128 0,-2 4-128 0,4-6 0 16,-1-2 0-16,0-1 0 0,0 0 0 0,-1 0 0 16,1 4 0-16,0-2 0 0,-2-2 0 0,2-3 0 15,-3-8 0-15,2-2 0 0,0-5 0 0,0 3 0 16,0 8 0-16,-1 3 0 0,-2 2 0 0,0-5 0 16,-2-2 0-16,2 26 0 0,0-12 0 0,-3 2 0 15,0-3 0-15,3-2 0 0,-1 1 0 0,-1-3 0 16,-1-6 0-16,5-41 0 0,-5 14 0 0,0 13 0 15,0 5 0-15,-1 8-128 0,0 3 128 0,2 4 0 16,-2 1 0-16,0 0 0 0,0-2 0 0,0 1 0 16,-2 1 0-16,2 2 128 0,-2 0-128 0,1 3-160 15,-3-2 160-15,0-2-208 0,-2 1 208 0,2 2 0 0,-3-3 0 0,4 0 0 16,-3 1 0-16,1 2 0 0,-1-3-128 0,0 2 128 16,-1 1 0-16,1-3 0 0,-2-2 0 0,2 1 0 15,-3 2 0-15,-1 1 0 0,-3-3 0 0,4 0 0 16,-1-3 0-16,1 2 0 0,0 1 0 0,2-1 0 15,-2 0 0-15,4-1 0 0,-2-1 0 0,5 1 0 16,1 2 0-16,2-1 0 0,-1-1 0 0,2 2 0 16,2 0 0-16,3 0 0 0,0 0 0 0,2 1 0 15,3-1 0-15,-1-1 0 0,0-1 0 0,1 3 0 16,1-2 0-16,-5 1 0 0,3-1 0 0,-1-1 0 16,1 0 0-16,-1 1 0 0,1-1 0 0,-1-1 0 15,0 5 0-15,0-1 0 0,0 3 128 0,0-1-128 16,-1-4 0-16,0 3 0 0,0 1 0 0,1 5-144 15,0-2 144-15,4 2 0 0,-2-1 0 0,1 3 0 0,-1 3 0 0,2 0 0 16,-1 3 0-16,1 4 0 0,0-1 0 0,0 4 0 16,-1 1 0-16,2 4 0 0,0 3 0 0,-3 0 0 15,-1 0 0-15,-1 3 0 0,-1 1 0 0,-1 1 0 16,-1 4 0-16,0-1 0 0,-2-2 0 0,0 3-128 16,-1 2 128-16,-1-1 0 0,-3 10 0 0,4-10-160 15,-4-3 160-15,0 2 0 0,0 3-160 0,0-1 160 16,-2 0-128-16,-2-2 128 0,0 3-160 0,-2-1 160 15,-3 3-192-15,-1 2 192 0,-2-5-208 0,0 4 64 16,-5 1 16-16,1-2 0 0,-2 2 128 0,-1 0-208 16,-4 2 80-16,-3 0 128 0,0 2-176 0,-4 2 176 15,-1-1-128-15,-4 1 128 0,0 5 0 0,-7 2-128 0,0 3 128 0,-6 0 0 16,-5-1 0-16,-1 5-128 0,-2 0 128 0,-4 2 0 16,-2 1 0-16,-6 1 0 0,0 1 0 0,-5 1 0 15,0 1 0-15,-1-2 0 0,1-2 0 0,1-1-128 16,1-1 128-16,-7 1 0 0,-4 0 0 0,-5-2 0 15,3 0 0-15,-1-1 0 0,1 2 0 0,-5 0 0 16,-5 2 0-16,-1-1 0 0,1-3 0 0,-2 1 0 16,0-1 0-16,-3 1 0 0,-4 4 0 0,-1-3 0 15,-1 1 0-15,-3 0 0 0,-4 4 0 0,1-5 128 16,-5-1-128-16,1 1 0 0,2 6 0 0,-4 0 0 16,-1-3 0-16,2-2 0 0,3 0 0 0,-1 0 0 15,-3-4 0-15,5 2 0 0,4 1 0 0,-2-2 0 16,-5-1 0-16,3 1 0 0,2 1 0 0,2-2-128 15,0 0 128-15,-2 0 0 0,0 0 0 0,3 0-128 16,5-2 128-16,-3 3 0 0,-7-2-144 0,3-3 144 0,6 2 0 0,-2 2 0 16,2-3 0-16,-1 1 0 0,-4-1 0 0,6-1 0 15,3 3 0-15,0 0 0 0,-3-3 0 0,3 1 0 16,3-2 0-16,3 0 0 0,3 0 0 0,-3 0 0 16,-5-3 0-16,3 1 0 0,2-4 0 0,6 2 0 15,2 6 0-15,-1-8 0 0,-4-1 0 0,2-1 0 16,3 0 0-16,3-1 0 0,4 2 0 0,-4-2 0 15,-6-2 0-15,2 1 0 0,3-2 0 0,3 0 0 16,4 0 0-16,-3 1 0 0,-3 0 0 0,-2 1 0 16,0-3 0-16,2 2 0 0,4 0 0 0,3 1 0 15,2 1 0-15,-1-2 0 0,-3-3 0 0,3 2 0 0,6 0 0 0,1 1 0 16,4 2 0-16,2-3 0 0,1 2 128 0,0 0-128 16,-1-3 0-16,7 1 0 0,3 0 0 0,4 0 0 15,2 3 0-15,3-1 0 0,4-2 0 0,1 1 0 16,4-3 0-16,2 1 0 0,-1 1 0 0,0-2 0 15,2-1 0-15,-1-1 0 0,-1 1 128 0,4 0-128 16,3 1 0-16,1 1 0 0,2-4 0 0,4 4 0 16,4 2 0-16,3 1 0 0,2-2 0 0,9 3 0 15,-9-2 0-15,9 2 0 0,0 0 0 0,0 0 0 16,0 0 0-16,0 0 0 0,0 0 0 0,0 0 0 16,0 0 0-16,0 0 0 0,0 0 0 0,0 0 0 15,0 0 0-15,-4 7 0 0,3 5 0 0,1-2 0 16,0 2 0-16,1 2 0 0,1 3 0 0,-1 3 0 15,-1-1 0-15,1 3 0 0,0 6 0 0,-1 0 0 0,0 4 0 16,0 3 0-16,-1 2 0 0,1 4 0 0,0 3 0 0,-1 1 0 16,-2 3 0-16,2 5 0 0,1 7-160 0,0 4 160 15,-1-2 0-15,1 7-144 0,-3 2 0 0,1 0 0 16,0 2 0-16,1 0 0 0,0 4 144 0,-2 0-208 16,1-2 80-16,-1 1 128 0,-1 2 0 0,4-1 0 15,-1 5 0-15,1-1 0 0,0 2 0 0,0-2 0 16,0 2 0-16,-1 2 0 0,0 1 0 0,-1 1 0 15,0-1 0-15,-1 2 0 0,-2 1 0 0,1 1 0 16,1 2-144-16,-4-1 144 0,0-1-144 0,-1 4 144 16,-1 2-208-16,4-2 80 0,-3 2-176 0,2-4-16 15,0-2-16-15,2 0 0 16,1 3-384-16,2-5-80 0,2-2-16 0,3-8 0 16,1-2-592-16,4-2-112 0,2-2-16 0</inkml:trace>
  <inkml:trace contextRef="#ctx0" brushRef="#br0" timeOffset="7074.87">11675 18120 14047 0,'0'0'624'0,"0"0"128"0,0 0-608 0,0 0-144 0,0 0 0 0,-2-5 0 15,-3-5 832-15,3 4 128 0,0-2 16 0,2 8 16 16,0 0-112-16,0-9-32 0,0-2 0 0,0 4 0 16,0 7-16-16,0-9-16 0,2 1 0 0,-2 8 0 15,0-6-176-15,0 6-16 0,0 0-16 0,-3-9 0 0,3 9-224 0,-6-4-32 16,6 4-16-16,-8-2 0 15,-1 2-112-15,0 2-32 0,-1 1 0 0,-3 1 0 0,-2 3-192 0,-3 0 128 16,0 3-128-16,-4 0 0 0,-2 4 0 0,0 2 128 16,-6-2-128-16,2 3 0 0,1 1 160 0,-1 0-16 15,-1-2 0-15,1 2 0 0,2 1-144 0,2 1 0 16,0 1 0-16,1 1-176 0,2 0 176 0,2 2 0 16,1-2 0-16,1 2 128 0,2 0-128 0,0-2 0 15,2-3 128-15,2 1-128 0,2 2 0 0,1-2 144 16,-1 2-144-16,4-5 0 0,1-3 192 0,4 2-192 15,4-1 192-15,0 0-192 0,0 2 192 0,2-3-192 16,2-3 192-16,1 3-192 0,-1 1 192 0,5-1-192 16,1-1 192-16,4-3-192 0,1-5 144 0,1 3-144 0,3-3 0 0,1-1 144 15,2-2-16-15,2 0-128 0,2-4 192 0,2 0-64 16,2-2 160-16,2-1 32 0,-3-6 0 0,3-2 0 16,-1-1 128-16,-2-3 48 0,-2-2 0 0,-2-1 0 15,-4 0-32-15,-2-1 0 0,0 0 0 0,-4 0 0 16,-2-2 16-16,-3-1 0 0,-2 1 0 0,0-3 0 15,-3-2 192-15,-3-3 32 0,-2 3 16 0,-1-1 0 16,-3 0-128-16,0 3-16 0,-2 0-16 0,0 3 0 16,-1 4-240-16,-2 1-32 0,-1 0-16 0,-1 3 0 15,-2 0-64-15,1 3-16 0,-3-1 0 0,1 3 0 16,-1 1-192-16,1 3 0 0,-1-3 128 0,1 7-128 16,1 0 0-16,0 1-288 0,1 1 64 0,0 3 16 15,0-1-2480-15,2 5-512 0,1 1-80 0</inkml:trace>
  <inkml:trace contextRef="#ctx0" brushRef="#br0" timeOffset="7607.8">11781 18806 5519 0,'0'0'496'0,"0"0"-496"0,0 0 0 0,0 0 0 16,0 0 4208-16,0 0 736 0,0 0 160 0,-8 3 16 15,-1-6-3104-15,9 3-624 0,0 0-128 0,-6 8-32 16,6-8-400-16,-6 7-96 0,-1 4-16 0,0 1 0 16,-1 0-112-16,2 2-32 0,-1 2 0 0,2 1 0 15,0 2-128-15,1-1-48 0,3-2 0 0,-2-1 0 0,2 1-176 0,2-2-32 16,2 1-16-16,1-1 0 15,-2 0 32-15,3-4 16 0,2 0 0 0,-1-2 0 0,0 1 96 0,-6-9 0 16,8 5 16-16,-8-5 0 0,12 4-16 0,-12-4-16 16,12 1 0-16,0-1 0 0,-12 0-128 0,12-4-32 15,0-1 0-15,-1-1 0 0,-1-3-144 0,1 1 0 16,-1-6-160-16,-1 0 160 16,0 1-720-16,-1 3-48 0,0-1-16 0,0 2-10160 15,-1-5-2048-15</inkml:trace>
  <inkml:trace contextRef="#ctx0" brushRef="#br0" timeOffset="7758.89">11857 18521 31327 0,'0'0'1392'0,"-5"-8"272"0,5 8-1328 0,0 0-336 0,0 0 0 0,0 0 0 15,0 0 960-15,0 0 112 0,0 0 16 0,0 0 16 16,0 0-560-16,0 0-112 0,0 0-32 0,0 0 0 15,0 0-400-15,0 0 0 0,9-3 0 0,1-1 0 32,0 3-1296-32,0 1-304 0,-10 0-48 0,14 5-12992 0</inkml:trace>
  <inkml:trace contextRef="#ctx0" brushRef="#br0" timeOffset="8208.07">12068 19100 11055 0,'0'0'976'0,"0"0"-784"0,0 0-192 0,0 0 0 0,0 0 1920 0,0 0 352 16,0 0 64-16,0 0 16 0,0 0-784 0,0 0-160 15,0 0-16-15,0 0-16 0,0 0-464 0,10-3-80 16,-2-3-32-16,-8 6 0 0,7-6-480 0,1 2-112 15,-8 4-16-15,6-10 0 0,1 3-16 0,-2-3-16 16,-1 2 0-16,1-2 0 0,0 3 224 0,0-2 32 16,0 0 16-16,-1 0 0 0,2 0 112 0,1 4 32 0,-2-3 0 0,2 3 0 15,0-5-160-15,-1 4-32 16,2 1 0-16,-1-2 0 0,-7 7-192 0,9-5-32 0,-9 5-16 0,12-2 0 16,-12 2-16-16,8 3-128 0,-8-3 192 0,9 11-64 15,-2-4 64-15,-1 6 16 0,-1 1 0 0,0 4 0 16,0 3 0-16,-2 2 0 0,-3 4 0 0,-1 0 0 15,-3 7-16-15,-4 0-16 0,-1 2 0 0,0-1 0 16,-1 1 48-16,-1 0 16 0,-2-2 0 0,0-7 0 16,-1-2 208-16,2-2 64 0,0 0 0 0,0-3 0 15,-2-5 96-15,1-1 32 0,0 2 0 0,2-5 0 16,-1-2-416-16,2 0-80 0,1-4-16 0,9-5 0 16,-9 0-128-16,9 0-256 0,-6-8 64 0,3-1 16 15,0-6-1296 1,0-3-256-16,2-2-48 0,1-2-9440 0,1-2-1904 0</inkml:trace>
  <inkml:trace contextRef="#ctx0" brushRef="#br0" timeOffset="8365.66">12114 18655 30399 0,'0'0'2704'0,"-9"-4"-2160"15,3-2-544-15,6 6 0 0,0 0 1120 0,0 0 112 16,-7-5 32-16,7 5 0 0,0 0-944 0,0 0-176 15,0 0-144-15,0 0 192 16,-1-8-1504-16,1 8-288 0,8-9-64 0</inkml:trace>
  <inkml:trace contextRef="#ctx0" brushRef="#br0" timeOffset="9183.82">13093 18504 5519 0,'0'0'496'0,"0"0"-496"0,0 0 0 0,0 0 0 16,0 0 2720-16,0 0 448 0,0 0 96 0,0 0 0 15,0 0-1520-15,0 0-304 0,0 0-64 0,0 0-16 16,0 0-160-16,0 0-48 0,0 0 0 0,0 0 0 16,0 0-432-16,0 0-80 0,0 0-32 0,0 0 0 0,8-9-128 0,5 5-32 15,5-1 0-15,2 2 0 0,3 1 32 0,4-1 0 16,7 1 0-16,3 0 0 0,8 1 32 0,7 1 0 16,5-1 0-16,6 1 0 0,5 0-32 0,0 0 0 15,0 1 0-15,-1 0 0 0,-1 2-48 0,3 1-16 16,1 1 0-16,-2-1 0 0,1-1-208 0,-3 3-32 15,-10-1-16-15,-2 0 0 0,-5 0-160 0,-3 0 128 16,-4 1-128-16,-3-2 128 0,-3 1-128 0,-4 1 128 16,-6-2-128-16,0-1 128 0,-5-1-128 0,-3 1 0 15,-1-1 0-15,-5 0 128 0,-12-2-128 0,0 0 0 16,9 0-160-16,-9 0 160 16,0 0-688-16,0 0-32 0,0 0-16 0,0 0-10032 0,0 0-2016 0</inkml:trace>
  <inkml:trace contextRef="#ctx0" brushRef="#br0" timeOffset="9558.92">14336 18168 21183 0,'-12'-14'1888'0,"7"8"-1504"0,1-4-384 0,4 10 0 0,-2-8 864 16,2 8 96-16,1-10 32 0,-1 10 0 0,0 0-32 0,10-5 0 15,4-2 0-15,4 6 0 0,2-1-240 0,6 3-48 16,4 5-16-16,7-1 0 0,6 2-96 0,7 3-32 16,2-1 0-16,2 3 0 0,1 4-64 0,-1 1-16 15,-3 1 0-15,0 3 0 0,-3 4-192 0,-4 3-32 16,1 2-16-16,-6 0 0 0,-2 1-80 0,-5 4-128 15,-5 0 176-15,-5 1-176 0,-5-2 176 0,-7 3-176 16,-6 0 160-16,-4 1-160 0,-6 0 320 0,-10-1-48 16,-7-1 0-16,-6-3 0 0,-6-3-32 0,-5 2-16 15,-2-3 0-15,-2 0 0 0,-2 2-80 0,2-4-16 16,2-2 0-16,0-2 0 16,-4-1-1776-16,5-3-352 0,3-4-80 0</inkml:trace>
  <inkml:trace contextRef="#ctx0" brushRef="#br0" timeOffset="19415.69">21056 16195 31327 0,'-29'-17'2784'0,"11"8"-2224"0,-1-3-560 0,3 3 0 16,0-3 528-16,2 3 0 0,-1-4 0 0,1 3 0 16,1 3 320-16,2 1 64 0,-1-1 16 0,6 1 0 15,-1 1-288-15,3 0-48 0,4 5-16 0,0 0 0 16,0 0-64-16,0 0 0 0,0 0-16 0,0 0 0 15,0 0-240-15,0 0-32 0,11 10-16 0,1 4 0 16,-1 5-208-16,2 3 0 0,-1 5 0 0,1 5 0 16,-1 3 128-16,-2 5-128 0,-1 4 0 0,0 7 144 15,-4 5-144-15,1 6 0 0,-3 8 0 0,-3 4 128 16,-3 3-128-16,-3 3 0 0,1 5 0 0,-4 6 0 16,-2 0 0-16,1 1 0 0,-4-2 128 0,-1 4-128 0,-1 1 0 15,-1 2 0-15,2 1 0 0,0-4 0 16,1-1 0-16,0 0 0 0,-2-1 128 0,1 1-128 0,0-1 0 0,0-2 0 15,-2 0 0-15,4-2 0 0,-1 0 0 0,3-6 0 16,3 2 128-16,1-1-128 0,3-6 0 0,1 1 0 16,1 2 0-16,0-4 0 0,2-1 0 0,2 1 0 15,-1-3 0-15,-1 0 128 0,-1 1-128 0,-2 1 0 16,-1 7 0-16,-1-4 0 0,-4 2 0 0,-1-2 0 16,-1-4 0-16,-2 3 0 0,2-1 0 0,-2-3 0 15,0-8-144-15,2 0 144 0,-1-9 0 0,1-2-128 16,-1-4 128-16,1 1 0 0,1-6-144 0,-2 1 144 15,1-4 0-15,0 0-144 0,-2-3 144 0,0 0 0 16,-5-1 0-16,3-1 128 0,0-2-128 0,0-1 144 16,1 1-144-16,6-17 160 0,2 1-160 0,0 2 0 0,1 3-160 0,2 1 160 15,-1-3-160-15,3 1 160 0,-3 1-160 0,0 15 160 16,1-6-272-16,3-8 32 0,0-3 16 0,2-2 0 16,-1-5 96-16,0 0 128 0,0-2-208 0,-1 0 80 15,0-13 128-15,0 0 0 0,0 10 0 0,0-10 0 16,0 0 0-16,-2 12 0 0,-2-6 0 0,4-6 0 15,-5 7 0-15,0-3 144 0,0 1-144 0,5-5 0 16,0 0 128-16,0 0-128 0,0 0 0 0,0 0 0 16,0 0 0-16,0 0 0 0,13 4-128 0,2 3 128 15,3-4-144-15,2 1 144 0,2 0-128 0,0 2 128 16,0-2 0-16,2 1-128 0,0 2 128 0,3-1 0 16,1-1 0-16,2 3 0 0,4-3 0 0,2 1 0 15,4 6 0-15,3-4 0 0,3 4 0 0,2 1 0 0,3-3 0 16,-1 4 0-16,-3 0 0 0,1 2 0 0,1 0 0 0,-18-9 128 15,7 5-128-15,7-4 0 0,3 4 0 16,4-4 128-16,3 2-128 0,4-4 0 0,1 2 0 0,61-2 144 16,-11-2-144-16,-7-5 0 0,-3-5 144 0,-6 1-144 15,-5-5 0-15,-36 5 144 0,13-6-144 0,7 1 0 16,4-3 0-16,6-1 128 0,3 0-128 0,6 1 0 16,4 0 0-16,85-9 0 0,-36 4 0 0,-16 4 0 15,-5 1 0-15,-7 7 0 0,-12-2 0 0,1 3 0 16,-6 0 0-16,6-1 0 0,4 0 0 0,-7 3 0 15,-9-2 0-15,4-2 0 0,5 2-128 0,1-1 128 16,2-3 0-16,-2 1 0 0,-2-6 0 0,7 2 0 16,9-1 0-16,-6 1 0 0,-8-2 0 0,8 2 0 0,6-1 0 0,-1-1 0 15,-5-2 0-15,3 2 0 0,4 0 0 0,0 1 0 16,0-2-128-16,1-1 128 0,1 1-160 0,3 0 160 16,-1 0-192-16,-1 2 48 0,-6-1 16 0,-50 5 0 15,12 0 128-15,8 0-160 0,3 0 160 0,6 0-160 16,7 2 160-16,1 0 0 0,0-1 0 0,94-5 0 15,-32 4 0-15,-23 4 0 0,-13-2 0 0,-9 5 0 16,-7-1 0-16,1 2 0 0,1 1 0 0,-5-1 0 16,-8-2 0-16,1 2 0 0,3 1 0 0,-1 0 0 15,0 0 0-15,-2 0 0 0,-3 0 0 0,2 1 0 16,1 2 0-16,-5-2 0 0,-7 2 0 0,2 0 0 16,-4 4 0-16,-3-2 0 0,-2 3 0 0,-6 0 0 15,-6-1 0-15,-36-2 0 0,6 1 128 0,1-1-128 0,3 2 0 16,-1 0 0-16,1 0 0 0,0 2 128 0,2-4-128 0,36 7 0 15,-16-4 0-15,-10 2 0 0,-6-5 0 0,-2 2 0 16,-2-1 0-16,0-2 0 0,-1 1 0 16,-2 1 0-16,-3-1 0 0,-7-1 0 0,0 0 0 0,-6 2 0 15,-4-1 0-15,-3-2-192 0,-4 1 192 0,-4-2 0 16,-14-2 0-16,0 0 0 0,0 0 0 0,0 0 0 16,0 0 144-16,0 0-144 0,0 0 208 0,0 0-64 15,0 0-16-15,0 0 0 0,0 0-128 0,0 0 160 16,-3-6-160-16,-1 1 160 0,-1-5-160 0,-1 1 160 15,0-5-160-15,-2-1 160 0,-1-5 32 0,4 6 16 16,0-6 0-16,-1-4 0 0,-1-9 0 0,2-5 0 16,-2-9 0-16,0-10 0 0,3-12-48 0,-6-75-16 15,3 12 0-15,1-6 0 0,5-6-144 0,1 2 0 0,1-2 0 0,5 0 0 16,-1-6 0-16,5 3 0 0,3 2 0 0,4 0 0 16,4 1 0-16,2 0 0 0,-1-4 0 0,-9 69-176 15,0-8 176-15,1-10-208 0,1-10 80 0,-1-3 128 16,0-9-256-16,0 0 64 0,-1-2 0 0,11-111 16 15,-6 46-160-15,-6 33-48 0,-4 17 0 0,-2 18 0 16,-2 8 16-16,-1 4 0 0,-5 4 0 0,0 3 0 16,-2 5 176-16,2 4 48 0,-5 5 0 0,2 0 0 15,0-4 144-15,0 7 0 0,-3 1-144 0,2 2 144 16,0 4 0-16,1-1 0 0,-1 4 0 0,1 0 0 16,-1 4 0-16,1 2 0 0,0 0-144 0,0 6 144 15,1-1 0-15,0 5-128 0,2 1 128 0,-1 3 0 16,2-1 0-16,-2 4-128 0,1-1 128 0,-2 3 0 0,-1 5 0 0,1-4 0 15,0 4 0-15,0 1 0 0,-1 4 0 0,1 2 144 16,-1 0-144-16,-1 0 192 0,0-2-192 0,-1 4 0 16,-2 1 0-16,-1 4 128 0,1 1-128 0,-2 5 0 15,-3-4 0-15,0 7 0 0,0 4 0 0,-3 3 0 16,-2 0 128-16,2-1-128 0,1 7 0 0,0 1 0 16,-2-1-192-16,0 4 192 0,-1 1-272 0,-1 2 64 15,-1 3 16-15,-1 2 0 0,-3-2 48 0,3 2 16 16,-3 2 0-16,-1-2 0 0,-2 6 128 0,-4-3-192 15,-4 2 192-15,-2 2-192 0,-6-2 192 0,-3 6-160 16,1 2 160-16,-6 0-160 0,-2-3 0 0,-3 5 0 16,-4 2 0-16,-6 1 0 0,-12-1-32 0,-2 2 0 15,-1-2 0-15,-3 6 0 0,-3-1 64 0,-7 4 0 16,-12-3 0-16,1 3 0 0,0 3 128 0,1 2-128 0,-7-184 128 0,-1 362-128 16,-2-183 128-16,1-1 0 0,2 2 0 0,-8-3 0 15,-4-5 0-15,2-2 0 0,5 0 0 0,-6-3 0 16,-7-5 0-16,2 1 0 0,2 0 128 0,-6-2-128 15,-7-2 192-15,2 0-48 0,1 1 0 0,-7-2 0 16,-5 3-16-16,-2 0 0 0,1 0 0 0,-6 0 0 16,-2-1 96-16,-4 0 16 0,-6 1 0 0,2-3 0 15,1 2 96-15,-1 1 32 0,-5-4 0 0,-3 0 0 16,-3 3-160-16,7-7-16 0,8 1-16 0,-1-4 0 16,1-3-48-16,6-1-128 0,4-4 192 0,5 0-64 15,1-3 32-15,1-4 0 0,2-1 0 0,3-2 0 16,4 2 16-16,-2 0 0 0,-4-5 0 0,2 4 0 15,5 2-176-15,-5 2 128 0,-3-3-128 0,3 5 128 16,7 2-128-16,-1 5 0 0,-3-1 0 0,6 2 0 16,8 3 0-16,4 2 0 0,1-1 0 0,9-2 0 0,8 2 0 0,11 0-192 15,8 1 64-15,6-1 128 16,1-3-1872-16,13 0-256 0,7-2-48 0</inkml:trace>
  <inkml:trace contextRef="#ctx0" brushRef="#br2" timeOffset="24136.33">21990 18725 6447 0,'0'0'576'0,"0"0"-576"16,-5-9 0-16,2 3 0 0,3 6 2000 0,-7-8 304 15,3-4 48-15,2 2 16 0,2 1-912 0,0-1-176 16,1 1-48-16,2-2 0 0,0-1-288 0,3 1-64 16,-4 0-16-16,1 3 0 0,-2-2-32 0,0 3-16 15,-1 1 0-15,0 6 0 0,0 0-112 0,0 0-32 16,-2-8 0-16,2 8 0 0,0 0 64 0,0 0 16 15,0 0 0-15,0 0 0 0,-8 3-96 0,8-3-16 16,-5 9 0-16,4 0 0 0,1 2-192 0,3 3-32 0,4-2-16 0,2 5 0 16,2 8-16-16,3-4 0 15,4 1 0-15,0 3 0 0,-2 1-64 0,6 2 0 0,-2-3-16 0,1 2 0 16,-1 1-144-16,1 2-32 0,0-3 0 0,2 0 0 16,-2-6-128-16,0 0 0 0,-2 0 0 0,0 2 128 15,0-1-128-15,-3-3 128 0,-2 0-128 0,-1-4 128 16,-1-2-128-16,-2 1 128 0,-3-2-128 0,0 2 128 15,-1-6 16-15,-6-8 0 0,4 10 0 0,-4-10 0 16,0 0 32-16,0 0 0 0,0 0 0 0,0 0 0 16,0 0 80-16,0 0 32 0,-9-5 0 0,-1-1 0 15,0-2-96-15,-2-3 0 0,-1-5-16 0,1-1 0 16,-6-2-176-16,1-3 0 0,0-6 144 0,-2 3-144 16,-3-3 0-16,2 1 0 0,-1-4 0 0,2 5 0 15,-1-2 0-15,-2 6 0 0,1 1 0 0,-1 1 0 16,0 3 0-16,2 1 0 0,-2 1-144 0,2 2 144 0,2 3 0 0,1 0 0 15,-1 6-144-15,3-1 144 0,3-1 0 0,4 2 0 16,8 4 0-16,0 0 0 0,0 0 0 0,0 0 0 16,0 0 0-16,0 0 0 0,6 10-176 0,5-1 176 15,0 3-160-15,5-1 160 0,1 6 0 0,5 0 0 16,3 2 0-16,1 4 0 0,-2 0 128 0,1 1-128 16,0 3 0-16,-4-4 0 0,-3-2 0 0,2 0 0 15,-2-2 128-15,-3 1-128 0,-2-2 0 0,-1-4 0 16,-5 1 0-16,1-2 0 0,-3-3 176 0,-1 0-176 15,-4-10 160-15,2 12-160 0,-2-12 0 0,-4 6 0 16,-1 0 0-16,-2 1 0 16,-3-3-1664-16,-1-4-336 0,0-4-64 0,0-4-13952 0</inkml:trace>
  <inkml:trace contextRef="#ctx0" brushRef="#br2" timeOffset="24669.86">22391 18563 15663 0,'0'0'1392'0,"-1"-11"-1120"0,-1 1-272 0,1-2 0 15,1 5 1472-15,0 7 224 0,0-10 48 0,0 10 16 16,0 0-432-16,0 0-96 0,0 0-16 0,0 0 0 0,0 0-272 0,-10 5-64 15,-2 5-16-15,0 2 0 0,-2 2 48 16,-4 6 16-16,0 5 0 0,-5 0 0 0,-1 6-192 0,0 4-32 16,0 2-16-16,-3 5 0 0,-2 3-288 0,-3-2-48 15,-3 4-16-15,-1 0 0 0,2-1-208 0,1 1-128 16,0-5 160-16,5-4-160 0,1-3 208 0,5-4-48 16,3-9-16-16,3-2 0 0,3 0 160 0,4-4 16 15,3-4 16-15,2 1 0 0,0-5 16 0,4-8 0 16,3 7 0-16,-3-7 0 0,0 0-144 0,12-5-16 15,1 0-16-15,2-5 0 0,2-4 32 0,4-5 16 16,1-7 0-16,3 1 0 0,3-6-224 0,0 0 176 16,-1-7-176-16,2-2 160 0,2-1-160 0,-2 0 0 15,-1 0 0-15,0 3 0 0,0 1 0 0,-1 1 0 0,-1 2 0 0,0 3 0 16,-2 6 128-16,-2 1-128 0,-3 2 128 16,-4 6-128-16,-4 3 0 0,1 2 0 0,-6 2 0 0,-6 9 0 15,0 0 144-15,0 0 48 0,0 0 16 0,0 0 0 16,-13 6 112-16,-2 3 0 0,-4 4 16 0,-4 4 0 15,-4 4-336-15,1 6 128 0,-6 0-128 0,1 4 0 16,1 1 128-16,-1-3-128 0,0-4 128 0,1 0-128 16,5-1 0-16,2 1 0 0,3-5 0 0,5 1 0 31,-2-1-1232-31,7-1-320 0,4-4-64 0,3 1-10448 0,4-4-2080 0</inkml:trace>
  <inkml:trace contextRef="#ctx0" brushRef="#br2" timeOffset="37878.61">21825 18693 10127 0,'0'0'448'0,"0"0"96"0,0 0-544 0,0 0 0 0,0 0 0 0,0 0 0 16,0 0 1920-16,0 0 288 0,0 0 48 0,0 0 16 16,0 0-672-16,10 9-144 0,-1-5-32 0,1-2 0 15,1 2-144-15,-1-1-48 0,0 0 0 0,3 0 0 16,1 1-432-16,0-2-96 0,0 3 0 0,0 4-16 15,0-2-256-15,1 4-48 0,-1-1-16 0,0 3 0 16,1 1-80-16,2 2-16 0,-2 2 0 0,1 1 0 16,2 0 48-16,-1 6 16 0,-3 1 0 0,2 0 0 15,-1 3-128-15,-1-2-16 0,-1 2-16 0,2 1 0 0,-1-3 0 0,-1 2 0 16,-3-2 0-16,-1 0 0 0,-1-7-176 0,-2 0 160 16,0-2-160-16,0 0 160 0,-1-2-160 0,-2 0 0 15,1-4 0-15,1-1 0 0,-2 1 0 0,1-4 0 16,-4-8 0-16,0 0 0 0,7 8-240 0,-7-8-128 15,0 0-16-15,11 2-16 16,-11-2-1520-16,8-5-288 0,0-5-64 0</inkml:trace>
  <inkml:trace contextRef="#ctx0" brushRef="#br2" timeOffset="38162.19">22404 18591 20271 0,'0'0'896'0,"0"0"192"0,0 0-880 0,0 0-208 0,0 0 0 0,0 0 0 16,0 0 1584-16,-11 4 272 0,1 1 48 0,0 3 16 16,1 2-800-16,-1 4-160 0,-3 4-16 0,-2 2-16 15,-1 0-16-15,-2 8 0 0,-3 0 0 0,0 4 0 16,-1 4-192-16,-2 1-32 0,-4 3-16 0,3 0 0 15,-3 0-320-15,2 0-64 0,-2-5-16 0,2 2 0 16,-2-1-144-16,1-3-128 0,3-8 144 0,-2 3-144 16,3-5 0-16,2-3-256 0,2-2 16 0,2 0 16 15,2 0-2528-15,4-5-496 0,-3 1-96 16,14-14-32-16</inkml:trace>
  <inkml:trace contextRef="#ctx0" brushRef="#br2" timeOffset="38846">23713 19569 13823 0,'0'0'608'0,"0"0"128"0,0 0-592 0,0 0-144 16,0 0 0-16,0 0 0 0,0 0 1936 0,0 0 368 16,0 0 64-16,0 0 0 0,0 0-960 0,0 0-192 15,0 0-32-15,0 0-16 0,0 0-16 0,0 0 0 16,0 0 0-16,4 14 0 0,-1-3-112 0,3 1-16 15,0 0-16-15,2 5 0 0,0-2-224 0,4 3-32 0,-1 1-16 0,3 1 0 16,4-1-128-16,0 0-32 0,0 2 0 0,-2 0 0 16,1 4-304-16,-2-4-64 0,-1-2-16 0,0 2 0 15,1-2-192-15,-3-2 128 0,-1 0-128 0,-1-2 0 16,-2 2 0-16,-2-3 128 0,1-3-128 0,-5 1 0 16,-2-12 0-16,4 11-128 0,-4-11 128 0,0 0-208 31,0 0-1296-31,0 0-256 0,0 0-48 0,0 0-8832 0,0 0-1776 0</inkml:trace>
  <inkml:trace contextRef="#ctx0" brushRef="#br2" timeOffset="39083.52">24004 19443 22111 0,'0'0'976'0,"0"0"208"0,0 0-944 0,0 0-240 15,0 0 0-15,0 0 0 0,0 0 1664 0,0 0 304 16,-6 13 48-16,2-4 16 0,0 2-672 0,0 6-128 16,-1 2-16-16,-1 5-16 0,-2 1-48 0,0 2-16 15,-2 3 0-15,-1 2 0 0,-3-3-336 0,0 2-64 16,-1 1-16-16,2-6 0 0,0 4-320 0,0-6-64 16,1 1-16-16,-1-3 0 0,0-1-320 0,3 0 0 15,1-2 0-15,0 1 128 16,2-2-1424-16,0-2-288 0,2 0-48 0</inkml:trace>
  <inkml:trace contextRef="#ctx0" brushRef="#br2" timeOffset="44517.48">11760 18241 7711 0,'0'0'336'0,"0"0"80"0,0 0-416 0,0 0 0 0,0 0 0 0,0 0 0 15,0 0 752-15,0 0 64 0,4-11 16 0,-4 11 0 16,0 0 64-16,0 0 32 0,5-7 0 0,-5 7 0 16,4-10-96-16,-4 10-32 0,0 0 0 0,1-8 0 15,2-1 32-15,-3 9 16 0,1-8 0 0,-1 8 0 16,0 0 96-16,0-11 16 0,-1 2 0 0,0-1 0 0,-1 2-32 0,1-2 0 16,-1 2 0-16,-1-2 0 0,-1 1-176 0,2-2-48 15,-2 2 0-15,-1-2 0 0,-2-1-160 0,0 3-32 16,-2-3-16-16,0 3 0 0,0-3-112 0,2 1 0 15,-2 2-16-15,-2-1 0 0,0 2-48 0,1-1-16 16,0 2 0-16,-2 2 0 0,-2-3-16 0,2 3 0 16,-5 2 0-16,-2 1 0 0,-1 2-112 0,-3 0-32 15,-3 2 0-15,0 1 0 0,-5-1-144 0,2 3 128 16,0 4-128-16,1-2 128 0,0 2-128 0,2-2 0 16,1 5 0-16,1-2 128 0,0 1-128 0,2 3 0 15,2-2 0-15,1 2 0 0,1 0 0 0,1 3 0 16,3 0 0-16,2 1 0 0,0 1 0 0,2 0 0 0,1 0 0 0,1 1 0 15,1 1 0-15,-1 1 0 0,3 0 0 0,0-3 0 16,0 0 0-16,-1 0 0 0,0 2 128 0,3-1-128 16,0 0 0-16,1 2 0 0,-1 0 0 0,2-2 0 15,1 1 0-15,0 4 0 0,-2-4 0 0,2 0 0 16,0 1 0-16,3 0 0 0,0 0 0 0,0-2 0 16,1 0 0-16,1-1 0 0,0-1 0 0,2 0 0 15,-1-3 0-15,2-1 0 0,2-2 0 0,-3 3 0 16,0-1 0-16,3-1 128 0,0-4-128 0,-2 2 0 15,-1-5 0-15,2 2 0 0,3 0 128 0,-2-5-128 16,1 1 0-16,3 1 128 0,-1-1-128 0,1-1 128 16,0-3-128-16,0 0 128 0,-3-2-128 0,5 0 128 15,-1-3-128-15,3 1 192 0,1-1-192 0,1 0 192 16,0-3-64-16,3 2 0 0,-1-6 0 0,2 2 0 16,2-3-128-16,-1 3 160 0,-2 1-160 0,-2-2 160 0,2 0-160 0,-2-2 0 15,-2-2 0-15,0 1 0 0,-1-2 0 0,-1 4 128 16,1-2-128-16,-1-2 0 0,-3 2 0 0,1 2 128 15,3-2-128-15,-4-2 0 0,-2 2 192 0,1 0-64 16,-1 2 0-16,-2-2 0 0,0 1 0 0,-1 2 0 16,-2-3 0-16,1-3 0 0,-2-2 64 0,1 0 0 15,-2-4 0-15,-3 3 0 0,1-1 0 0,-3 1 16 16,-1 0 0-16,-2-2 0 0,-1-1-16 0,-1 4 0 16,-2 3 0-16,-4 0 0 0,3 1 80 0,-4 1 16 15,-2 3 0-15,-2 1 0 0,-2-2-32 0,-1 6 0 16,-2-2 0-16,1 2 0 0,-2 3-128 0,1 1-128 0,-2-2 144 0,-1 1-144 15,-3 2 128-15,2 1-128 0,-1 0 0 16,3 0 0-16,1-1 0 0,1 1 0 0,3 0-208 0,4 1 64 31,4 0-1968-31,10-1-384 0,0 0-64 0</inkml:trace>
  <inkml:trace contextRef="#ctx0" brushRef="#br2" timeOffset="45267.82">13174 18529 10127 0,'-12'-5'448'0,"5"0"96"0,-2 0-544 0,0 0 0 0,1 0 0 0,0-2 0 15,-4 2 1072-15,2 1 96 0,0-1 32 0,0 1 0 16,-2 2-400-16,1 1-80 0,-2-1-16 0,-2 2 0 15,0 0 128-15,1 0 32 0,1 3 0 0,1-2 0 16,2 0 224-16,3 1 64 0,7-2 0 0,0 0 0 16,0 0-80-16,0 0-16 0,0 0 0 0,0 0 0 15,0 0-48-15,12 5-16 0,6-4 0 0,5-1 0 16,4 0-240-16,6-1-48 0,5-3-16 0,4 1 0 16,1 0-368-16,4 0-64 0,4-2 0 0,5 0-16 15,0 1-80-15,3 2-16 0,5-1 0 0,2 1 0 0,0 0 16 0,-1 2 0 16,-3 2 0-16,-2-2 0 0,0-2-160 0,1 2 0 15,1 2 144-15,0-1-144 0,-1 0 0 0,-5 2 0 16,-4-2 0-16,-2 0 128 0,-3-1-128 0,-1 0 0 16,-3 3 0-16,0-1 0 0,3-1 0 0,-3 3 0 15,-2-1 0-15,-2-1 128 0,-2 0-128 0,-4-1 0 16,-4 0 0-16,-3-1 0 0,-3 0 144 0,-3 0-144 16,-2-1 192-16,-2 0-192 0,0-1 320 0,-4 2-64 15,-1-1 0-15,-11 1 0 0,10-2-48 0,-10 2-16 16,9-6 0-16,-9 6 0 0,10-1-192 0,-10 1 0 15,0 0 0-15,0 0 0 16,6-6-288-16,-6 6-160 0,0 0-16 0,5-8-16 16,-5 8-2000-16,3-11-400 0,-2-4-64 0,-1 15-32 0</inkml:trace>
  <inkml:trace contextRef="#ctx0" brushRef="#br2" timeOffset="45667.85">14416 18054 17503 0,'0'0'1552'0,"0"0"-1232"0,0 0-320 0,0 0 0 15,0 0 1408-15,0 0 208 0,0 0 48 0,0 0 16 0,0 0-560 16,0 0-112-16,11 0-32 0,2 3 0 0,2 1-96 0,3 0-32 15,1 2 0-15,8 5 0 0,5-4-144 0,3 3-48 16,3 2 0-16,3 2 0 0,2 5-240 0,-1-3-48 16,-1 1-16-16,-1 2 0 0,-1 4-144 0,-4-1-16 15,-4-3-16-15,-1 1 0 0,-3 2-48 0,-3-1 0 16,-4 1 0-16,-2-2 0 0,-4 0 208 0,-1 2 48 16,-3 1 0-16,-4 2 0 0,-6-2 192 0,-2 3 64 15,-3-6 0-15,-3 0 0 0,-3-1-96 0,-5 0-16 16,0 2 0-16,-2-1 0 0,-3-2-128 0,-4 0-16 15,-1-1-16-15,-1 1 0 0,-1-2-144 0,1-1-32 0,1-1 0 16,1 1 0-16,3-2-192 0,0-1 0 0,-1 1 0 0,3-4 0 31,1 1-480-31,5-3-144 0,2 1-16 0,12-8-16 16,0 0-2144-16,0 0-416 0</inkml:trace>
  <inkml:trace contextRef="#ctx0" brushRef="#br2" timeOffset="46235.61">15504 18295 15887 0,'-9'-13'704'0,"4"7"144"0,-1-4-672 0,6 10-176 0,-12-9 0 0,6-1 0 15,-3 2 832-15,0 1 144 0,9 7 32 0,-11-4 0 16,3 0-144-16,8 4-32 0,0 0 0 0,0 0 0 16,0 0 160-16,0 0 32 0,0 0 0 0,0 0 0 15,0 0-128-15,0 0-32 0,0 0 0 0,0 0 0 16,0 0-128-16,10 13-32 0,-1-2 0 0,1 2 0 15,2 1-64-15,-1 1-32 0,0 3 0 0,5 3 0 16,-2 2-144-16,2 5-16 0,1 0-16 0,2 3 0 16,0 2-192-16,1-4-48 0,2 2 0 0,-3 0 0 15,1 0-64-15,-1-2 0 0,0 3-128 0,-1-3 192 16,-1-5-64-16,-1 0 0 0,-3-1-128 0,2-2 192 16,-2-1-192-16,-2-2 176 0,0-3-176 0,-3-2 160 15,-1-1-160-15,-1 0 128 0,-6-12-128 0,5 9 128 16,-5-9-128-16,4 10 0 0,-4-10-192 0,0 0 192 15,0 0-1728-15,0 0-240 0,0 0-32 0</inkml:trace>
  <inkml:trace contextRef="#ctx0" brushRef="#br2" timeOffset="46551.79">15991 18260 20271 0,'0'0'1792'0,"0"0"-1424"0,0 0-368 15,0 0 0-15,2-6 1360 0,-2 6 208 0,0 0 32 0,0 0 16 16,0 0-400-16,-9 2-64 0,0 0-32 0,-2 2 0 16,-3 6-128-16,0-1-32 0,-1 5 0 0,-2 5 0 15,0-1-320-15,-3 4-80 0,0 6-16 0,-1 1 0 16,-4 4-128-16,0 1-32 0,2 2 0 0,-1 1 0 15,0 0-192-15,2-3-64 0,-1-2 0 0,3-1 0 16,1-6-128-16,4-3 192 0,-2 0-192 0,3-2 192 16,3-1-192-16,-1-2 0 0,3-6 0 0,3 2 0 15,1 0-256-15,2-4-96 0,2 1-16 0,1-10 0 32,0 0-1904-32,9 5-384 0,-9-5-80 0</inkml:trace>
  <inkml:trace contextRef="#ctx0" brushRef="#br2" timeOffset="46875.18">16136 18755 21647 0,'0'0'960'0,"0"0"192"0,0 0-912 0,-4 12-240 16,-1-3 0-16,0 0 0 0,-2 2 1520 0,-2 2 256 0,-1-3 48 0,0 3 16 15,0-1-624-15,0 1-112 0,0 1-16 0,-2 1-16 16,5 3-464-16,-1 0-96 0,2 0 0 0,0-3-16 16,3-1-304-16,0-3-48 0,1 2-16 15,4 0 0-15,1-2 0 0,0 2 0 0,4 2 0 0,0-2 0 16,2-4-128-16,1 0 0 0,1-4 0 0,-1-1 0 15,1-1 0-15,1-1 0 0,0-4 0 0,1 0 0 32,0-2-2064-32,2-5-448 0</inkml:trace>
  <inkml:trace contextRef="#ctx0" brushRef="#br2" timeOffset="47130.33">16090 18439 20271 0,'0'0'896'0,"0"0"192"0,0 0-880 0,-8-1-208 15,8 1 0-15,-9-2 0 0,2 0 1920 0,7 2 352 16,-9-7 64-16,9 7 16 0,-9-3-1584 0,9 3-304 15,-6-6-64-15,6 6-16 0,0 0-384 0,-5-8 0 16,5 8 0-16,0 0 0 16,0 0-1408-16,0 0-352 0</inkml:trace>
  <inkml:trace contextRef="#ctx0" brushRef="#br2" timeOffset="47604.33">16548 18854 9215 0,'0'0'400'0,"0"0"96"0,0 0-496 0,0 0 0 16,0 0 0-16,0 0 0 0,0 13 3872 0,0-13 672 16,-4 10 144-16,0 3 32 0,-1 1-2512 0,-3 3-496 15,1-1-112-15,-2 1 0 0,-2 0-352 0,1 5-64 16,0 3-16-16,-1 6 0 0,-1 2-464 0,-2-3-112 15,3-2-16-15,1 4 0 0,-3 1-256 0,2-1-48 16,-1-5-16-16,2-1 0 0,0-5-96 0,3-2-32 16,0-3 0-16,0 1 0 0,0-4-128 0,-1-2 0 15,3 0 0-15,-1-3-176 0,-2 0 176 0,2-1 0 16,6-7 0-16,-8 4 0 0,8-4-256 0,-9 3 0 16,2-3-16-16,-1-3 0 15,-1-1-1760-15,0-3-336 0,-1-2-80 0,1-3-16 0</inkml:trace>
  <inkml:trace contextRef="#ctx0" brushRef="#br2" timeOffset="47768.17">16401 18510 32255 0,'0'0'1424'0,"-2"-9"304"0,1 0-1392 0,1 9-336 0,0 0 0 0,0 0 0 15,0 0 1536-15,6-5 224 0,-6 5 48 0,2-9 16 16,-2 9-1120-16,0 0-240 0,7-9-32 0,-7 9-16 0,5-10-560 0,-5 10-112 16,6-6-32-16,-6 6-11488 15,0 0-2288-15</inkml:trace>
  <inkml:trace contextRef="#ctx0" brushRef="#br2" timeOffset="49171.99">10586 18767 7359 0,'4'-9'656'0,"0"-3"-528"15,-1 4-128-15,2-4 0 0,-1 2 2368 0,1 1 448 16,0 0 96-16,-1 1 16 0,0 1-1072 0,1-2-224 15,-5 9-32-15,3-9-16 0,-1-1-240 0,1 5-64 16,-3 5 0-16,0 0 0 0,2-10-144 0,-2 10-48 16,0-7 0-16,0 7 0 0,0 0-192 0,0 0-32 15,0 0-16-15,0 0 0 0,-3 9-480 0,0 5-112 16,0 5 0-16,0 2-16 0,-2 3-240 0,-2 4 0 16,3 6 128-16,-2 4-128 0,0 5 0 0,1 2 0 0,-4 4 0 15,2 4 0-15,1 1 0 0,1-4 0 0,0-3 0 0,1-1 0 16,-2-6 0-16,2-2 128 0,-1-5-128 15,0-1 0-15,0-4 0 0,-1-1 0 0,1-3 128 0,2-4-128 16,-1-2 0-16,2-3 0 0,4-1 128 0,-1 0-128 16,0-4 0-16,2-1 128 0,-3-9-128 0,0 0 0 15,7 5 144-15,4-2-144 0,-1-3 128 0,1-3-128 16,2 1 160-16,1-3-160 0,2-4 192 0,4 3-192 16,-1 2 128-16,5-4-128 0,-1 2 0 0,3-3 0 15,4 1 0-15,3 2 0 0,3-3 0 0,8 4 0 16,4 0 0-16,4 0 0 0,4 1 0 0,1 3 0 15,-1 2 0-15,1 1 0 0,-3 1 0 0,0-2-144 16,4 2 144-16,0-1 0 0,1 2 0 0,-4 3 0 16,-1-1 0-16,-1-1 0 0,-3 3 0 0,-1-2 0 0,0-2 0 15,0 0 0-15,5 3 0 0,2 0 0 16,-7 1 0-16,1 1 0 0,-2 3 0 0,-3-5 0 0,-4 4 0 0,1-5 0 16,-1-2 0-16,-3 1 0 0,-2 1 0 0,-3-2 0 15,-3-1 0-15,0 2 0 0,-1 1 0 0,-2-2 0 16,-3 2 0-16,-1 1 128 0,-1-4-128 0,-1 1 0 15,-2 0 0-15,0 2 0 0,-1-2 0 0,-3-3 0 16,-2-1 0-16,1 0 0 0,-3 0 0 0,-2 0 0 16,-9 0 0-16,11-1 0 0,-11 1 0 0,12-2 144 15,-2-5-144-15,-2 1 0 0,-1 1 384 0,0-4-48 16,0 3 0-16,1-5 0 0,-3 2 176 0,1-4 16 16,1-1 16-16,-1 1 0 0,2-2-96 0,-2-2-32 15,0-3 0-15,-1-6 0 0,-1 0 32 0,1-4 16 16,-3 1 0-16,0 0 0 0,1-4-48 0,2 4-16 0,-1-1 0 0,1-1 0 15,0-2-80-15,-1 2 0 0,-1 7-16 0,1 4 0 16,-1 2-128-16,-1 4-32 0,-2 4 0 0,0-2 0 16,-1-1-144-16,-1 6 0 0,-1-1 0 0,3 8 0 15,-10-4 0-15,0 3-256 0,-3 1 48 0,0 4 0 32,1 2-2192-32,3-1-432 0,1 2-96 0</inkml:trace>
  <inkml:trace contextRef="#ctx0" brushRef="#br2" timeOffset="50658.72">15349 19293 17503 0,'0'0'768'0,"1"-9"176"0,-1 9-752 0,4-8-192 0,0 0 0 0,-4 8 0 0,0 0 1536 0,0 0 256 15,5-8 64-15,-5 8 16 0,0 0-720 0,0 0-160 16,0 0-32-16,0 0 0 0,0 0-16 0,0 0-16 15,0 0 0-15,0 0 0 0,0 0-256 0,0 0-48 16,0 0-16-16,0 0 0 0,0 0-256 0,0 0-48 16,1 10-16-16,-1 4 0 0,-1 1-16 0,0 3 0 15,-1 1 0-15,1 5 0 0,-2 3-96 0,0 2-32 16,-1-1 0-16,0 5 0 0,0 4-144 0,0-1 128 16,-1-3-128-16,0 2 128 0,0 0-128 0,1-2 0 15,1-7 144-15,-1 1-144 0,1-4 0 0,1-5 128 16,0 0-128-16,2-2 0 0,0-3 160 0,0-3-32 15,2 0-128-15,-2-10 192 0,0 8 64 0,0-8 0 16,0 0 0-16,0 0 0 0,0 0 96 0,0 0 32 0,0 0 0 0,10 0 0 16,-10 0-16-16,12-5 0 0,0-5 0 0,-2 2 0 15,0-1-208-15,0 1-32 0,2-2-128 0,3 3 192 16,3 1-192-16,1-1 0 0,1 1 0 0,4 0 0 16,3 1 128-16,5 3-128 0,5 2 0 0,6-1 0 15,2-2 128-15,4 2-128 0,1-1 0 0,-1 0 144 16,1-2-144-16,-1 3 0 0,2 0 0 0,-2 1 0 15,1 1 0-15,0 0 0 0,2-1 0 0,-2 3 0 16,-2-1 0-16,-4-2 0 0,-4 0 0 0,-2 0 0 16,0 0 0-16,-2 3 0 0,-5-2 0 0,-1 2 0 15,-1 0 128-15,-1 0-128 0,-3 1 128 0,3 0-128 16,0-1 0-16,-1 2 0 0,0 0 0 0,-2 1 0 16,1-1 0-16,-2 4 0 0,-1-4 0 0,-1 2 0 0,1 2 0 0,-1-2 0 15,-2 3 0-15,-1-5 0 0,-1 0 0 0,-1 1 0 16,-2-2 0-16,-1-1 0 0,0-2 0 0,-3-1 0 15,-11 0 0-15,10 0 0 0,-10 0 0 0,11-1 0 16,-11 1 0-16,0 0 128 0,7-4 0 0,-7 4-128 16,7-9 192-16,-2 0-64 0,-1 0 80 0,-2 0 16 15,1-1 0-15,-1 0 0 0,2-3 80 0,-2 0 16 16,1 1 0-16,1-6 0 0,-2-4 16 0,2-1 16 16,0-2 0-16,0-8 0 0,-2-3-64 0,5 1-16 15,-2-3 0-15,1-4 0 0,1 0-16 0,0 4 0 16,0 1 0-16,-1 1 0 0,-1 7-48 0,-1 5-16 15,-2 6 0-15,0 0 0 0,-2 3 0 0,0 2 0 16,-2 4 0-16,0 0 0 0,2 9-192 0,-3-6 144 0,3 6-144 0,-7-4 128 16,-1-2-128-16,2 2-272 0,6 4 64 15,0 0 16 1,0 0-1664-16,0 0-320 0,0 0-64 0</inkml:trace>
  <inkml:trace contextRef="#ctx0" brushRef="#br2" timeOffset="58626.54">10499 18779 5519 0,'-2'-5'496'0,"-1"-2"-496"0,1 0 0 0,2 7 0 16,-4-5 1856-16,0-2 256 0,2 2 64 0,2 5 16 16,0 0-928-16,0 0-192 0,0 0-48 0,-3-11 0 15,-1 4 80-15,4 7 16 0,0 0 0 0,0 0 0 16,0 0 208-16,0 0 32 0,-2-5 16 0,2 5 0 15,0 0-432-15,0 0-96 0,0 0-16 0,-7 14 0 16,0 3-256-16,-1 6-48 0,-1 2-16 0,0 4 0 0,0 0-192 0,-2 5-32 16,0 6-16-16,-1 4 0 0,1 4-272 0,-3 2 160 15,1 1-160-15,0-2 128 0,-1 1-128 0,2-7 0 16,-2-1 0-16,2-2 128 0,2-4 176 0,2-2 16 16,2-7 16-16,2 1 0 0,0-5 16 0,3 0 0 15,2-1 0-15,2-7 0 0,1-2-96 0,2-1-32 16,2-4 0-16,1 0 0 0,1-4-32 0,3-3 0 15,1-1 0-15,1-1 0 0,3-3 32 0,2-4 0 16,2 2 0-16,-1-6 0 0,3 2-32 0,0-3 0 16,6 1 0-16,-6 3 0 0,3-1-192 0,2 3 0 15,-1 2 0-15,4 1 0 0,1 3 0 0,2 2 0 16,3 3 0-16,4-1 0 0,5 1 0 0,4-2 0 0,0 1-128 16,-4-1 128-16,1-2 0 0,-2 0 0 0,2-1 0 0,-2 2 0 15,-3-2 0-15,3 1 0 0,1 1 0 0,3 3 0 16,2-1 0-16,-3-1 0 0,1-1 0 0,-7 3 0 15,-1-1 0-15,-1 2 0 0,-3-1 0 0,-1-2 0 16,0 2 0-16,0 1 0 0,-2 3 0 0,-1-3 0 16,1 2 0-16,-1 0 0 0,0-1 0 0,-2 4 0 15,0-2 0-15,-2 2 0 0,-2-5 0 0,2 5 0 16,-5-1 0-16,3 4 0 0,-3-5 0 0,1 2 0 16,-1-1 0-16,-1 0 0 0,1 1 0 0,-1-1 0 15,-1-1 0-15,0 1 0 0,-1-5 128 0,1 4-128 16,-1-2 0-16,-1 1 0 0,-1-1 0 0,-3-1 0 0,0-2 0 15,-3 0 176-15,-3 0-176 0,-1-1 160 16,1 0 112-16,-1-1 32 0,0-1 0 0,-10 0 0 0,0 0-48 0,8-3-16 16,-1 1 0-16,1 1 0 0,-8 1 64 0,13-8 16 15,-5-2 0-15,3 1 0 0,-1-4 32 0,-1 0 16 16,-2 0 0-16,0-4 0 0,2-2-16 0,-2-3 0 16,1 1 0-16,-1-3 0 0,1-7 48 0,-2 3 16 15,1-2 0-15,-1 3 0 0,1 1-240 0,-1 4-48 16,-2-4-128-16,-1 6 192 0,0 2-192 0,-2 2 0 15,1 0 0-15,-2 6 0 16,-2 0-1200-16,2 10-272 0,-1-9-64 0</inkml:trace>
  <inkml:trace contextRef="#ctx0" brushRef="#br2" timeOffset="59593.55">14914 19215 10303 0,'0'0'448'0,"0"0"112"0,12-3-560 0,-2-1 0 15,1-3 0-15,1 0 0 0,-1 3 960 0,0-2 64 16,1-5 32-16,-1 6 0 0,0-2 304 0,-1 0 64 0,0-3 16 0,0 4 0 16,-4 2 208-16,-6 4 32 0,8-8 16 0,-8 8 0 15,0 0-480-15,0 0-112 0,0 0-16 0,0 0 0 16,0 0-128-16,0 0-16 0,0 0-16 0,0 0 0 15,-1 16-352-15,-3 4-80 0,-1 5-16 0,1 1 0 16,-5 4-160-16,2 5-16 0,-1 0-16 0,-1 3 0 16,0 1-160-16,1-1-128 0,0-1 144 0,0-1-144 15,0 1 208-15,4-4-48 0,-1-2-16 0,2-1 0 16,0-4 176-16,1 3 16 0,2-5 16 0,0-1 0 16,0-4-144-16,2-1-16 0,-1-2-16 0,2 1 0 15,-1-4-176-15,1-2 160 0,-3-11-160 0,6 9 160 16,-2 0 16-16,-4-9 0 0,0 0 0 0,0 0 0 15,10 5 80-15,-1-4 0 0,-9-1 16 0,10 0 0 16,-10 0-112-16,13-4-32 0,-1 1 0 0,-1-2 0 0,2 2-128 0,1-1 160 16,2-1-160-16,6 0 160 0,3 1-160 0,2 0 0 15,1 1 0-15,2-3 0 0,1 3 0 16,1 0 0-16,-1-1 0 0,5-1 0 0,3-1 0 0,2 2 0 16,4 2-144-16,4 0 144 0,6 2 0 0,6 0 0 15,0 0 0-15,1 0 0 0,0 3 0 0,3-2 0 16,3 3 0-16,3 2 0 0,1 1 208 0,3-4-48 15,-5 0-16-15,1-2 0 0,-1-2-144 0,-1 1 0 16,-6 2 144-16,4-2-144 0,-1-1 0 0,-3-1 144 16,-3-3-144-16,-3 1 0 0,-3-3 128 0,-2 2-128 15,-3 3 0-15,0-1 0 0,-5 2 0 0,1 0 0 16,-4 1 0-16,-2 0 0 0,-8 1 128 0,0-1-128 16,-7 0 0-16,-1 0 0 0,-4-1 0 0,-4-1 160 15,-2-1-160-15,-3 1 128 0,-10 2-128 0,0 0 192 0,0 0-192 0,0 0 192 16,0 0 128-16,0 0 16 0,8-5 16 0,-8 5 0 15,0 0 0-15,4-7 0 0,-4 7 0 0,1-12 0 16,1-1-160-16,-2 3-16 0,0-2-16 0,0-2 0 16,0 1 32-16,0 0 0 0,-1-6 0 0,1-1 0 15,0-4 128-15,0 1 48 0,0-5 0 0,1 0 0 16,1-4-160-16,0 7-16 0,-2 0-16 0,0 6 0 16,0 3-176-16,-1 2 0 0,0 4 0 0,-2 2 0 15,3 8-1072 1,-8-5-192-16,1 1-32 0,-1 4-12144 0,-2 3-2432 0</inkml:trace>
  <inkml:trace contextRef="#ctx0" brushRef="#br2" timeOffset="60411.51">21848 18828 9215 0,'0'0'816'0,"-8"-5"-656"15,-2 2-160-15,1-2 0 0,0 0 1344 0,1-1 256 16,-1-1 32-16,2 2 16 0,1-5-176 0,1 1-48 16,0-2 0-16,1-1 0 0,0 2-208 0,0-3-32 15,2 2-16-15,-1 2 0 0,1-2-208 0,2 11-32 0,-3-8-16 0,3 8 0 16,-1-10-272-16,1 10-64 15,0 0-16-15,0 0 0 0,0 0 720 0,0 0 128 0,0 0 48 0,0 0 0 32,0 14-1744-32,4 1-352 0,1 0-64 0,4 3 0 0,2 2 704 0,3 3 368 0,4 0-48 0,2 1 0 15,3-1-48-15,4 1-16 0,1-1 0 0,4 0 0 16,-3 1-32-16,1 3-16 0,-2-3 0 0,0 1 0 16,-2-2 16-16,-2-1 0 0,-3-3 0 0,0-1 0 15,-3-2-32-15,-2 0-16 0,2-1 0 0,-3-5 0 16,-1 0-48-16,-1-2-128 0,-2 1 192 0,-2-3-64 15,-2 3 0-15,-7-9-128 0,0 0 192 0,8 4-64 16,-8-4-272-16,0 0-64 0,0 0-16 0,0 0 0 16,0 0-704-16,0 0-144 0,0 0-16 0,0-10-16 15,-2 1-2224-15,-1-4-448 16</inkml:trace>
  <inkml:trace contextRef="#ctx0" brushRef="#br2" timeOffset="60712.19">22543 18666 10127 0,'0'0'896'0,"-7"-7"-704"15,-2-2-192-15,3 1 0 0,0 3 2112 0,6 5 400 0,-7-2 80 0,-1-1 16 16,-3 0-880-16,2 6-160 15,1 1-32-15,-2 3-16 0,2 5-384 0,-2 3-80 0,1 3-16 0,-2 1 0 16,-2 3-16-16,-2 4 0 0,-2 0 0 0,-2 5 0 16,-2 4-176-16,-3 0-32 0,-6 2-16 0,1 1 0 15,0 2-288-15,0 0-48 0,-1 5-16 0,1-9 0 16,0-3-96-16,0-5-32 0,1 1 0 0,0-5 0 16,2 1-176-16,3-4-144 0,3-3 192 0,2-1-192 31,3 2-1072-31,4-2-320 0,2-3-64 0</inkml:trace>
  <inkml:trace contextRef="#ctx0" brushRef="#br2" timeOffset="66298.63">23816 19615 5519 0,'0'0'496'0,"0"0"-496"16,-9-7 0-16,3 2 0 0,6 5 1920 0,-6-5 272 16,6 5 64-16,-5-10 16 0,0 2-1184 0,1-2-224 15,2 1-48-15,1-2-16 0,-1-1 48 0,4 2 16 16,-1-4 0-16,1 5 0 0,1-1-112 0,-3 10-32 0,4-10 0 0,-2 1 0 15,1 3-176-15,-3 6-32 0,0-11-16 0,0 11 0 16,-1-10 272-16,-2 3 48 0,3 7 16 0,-6-5 0 16,-2-2-64-16,-1 2-16 0,-1 1 0 0,1 1 0 15,0-1-256-15,9 4-48 0,-9-4-16 0,2 1 0 16,7 3-176-16,-9-1-16 0,9 1-16 0,0 0 0 16,0 0 32-16,0 0 16 0,-9 0 0 0,9 0 0 15,0 0 16-15,0 0 0 0,0 0 0 0,0 0 0 16,0 0 96-16,0 0 0 0,0 0 16 0,0 0 0 15,-1 12-48-15,1-4-16 0,0 4 0 0,2-3 0 16,2 2-160-16,0 2-48 0,0-3 0 0,-1 4 0 16,3 4-128-16,-1 2 0 0,0 2 0 0,0 2 128 15,-1-1-128-15,1 1 0 0,1 3 144 0,-1-3-144 16,1 3 192-16,1-2-48 0,-1-2 0 0,3 2 0 0,1-2 16 16,3 4 0-16,-2-4 0 0,2-2 0 0,0 2 16 15,0 3 0-15,2-6 0 0,-2 2 0 16,0-1-48-16,0-1-128 0,-1-2 192 0,-2 0-64 0,0-1-128 0,-1-2 128 15,0-1-128-15,-2-1 128 0,4-5-128 0,-5 1 0 16,0-2 144-16,-6-7-144 0,0 0 0 0,8 6 128 16,-8-6-128-16,0 0 0 0,0 0 0 0,0 0-320 15,0 0 64-15,0 0 16 16,0-11-1680-16,-3-5-320 0,0-1-80 0,-3-1-12832 0</inkml:trace>
  <inkml:trace contextRef="#ctx0" brushRef="#br2" timeOffset="66655.25">24120 19514 11967 0,'0'0'1072'0,"0"0"-864"0,5-9-208 0,1 0 0 16,-6 9 2656-16,9-6 480 0,-1-2 112 0,-1 3 16 15,-7 5-1776-15,8-6-336 0,-8 6-80 0,0 0-16 16,4-9 96-16,-4 9 0 0,0 0 16 0,0 0 0 16,0 0-80-16,0 0 0 0,0 0-16 0,-9 4 0 15,-1 5-352-15,-3 0-64 0,-1 1-16 0,-4 8 0 16,-4 1-160-16,-3 4-32 0,-4 4-16 0,0 0 0 16,-2 4 16-16,2 2 16 0,-2 0 0 0,1 0 0 15,1-3-96-15,2 3-32 0,5-1 0 0,2 0 0 16,1-4-32-16,2 1-16 0,2-5 0 0,2 0 0 0,2-3-144 0,2-1-16 15,1-1-128-15,2-1 192 0,1-3-192 0,1-1 144 16,0-4-144-16,3 2 128 0,1-12-128 0,0 0 0 16,0 0 0-16,6 6-176 15,-6-6-1104-15,11 4-240 0,-11-4-32 0,11-5-10480 16,-1-4-2080-16</inkml:trace>
  <inkml:trace contextRef="#ctx0" brushRef="#br2" timeOffset="67303.22">21774 18829 4607 0,'0'0'400'0,"-5"-10"-400"15,0 1 0-15,1-2 0 0,2 3 2752 0,1-2 448 16,-2 3 112-16,2-2 16 0,-1 2-1248 0,1-2-240 15,1 9-48-15,0 0-16 0,-1-9-416 0,1 9-80 0,0 0 0 0,0 0-16 16,0 0-432-16,0 0-96 0,0 0-16 0,0 0 0 16,0 0-128-16,0 0-16 0,0 0-16 0,0 0 0 15,0 0-32-15,10 1 0 0,-10-1 0 0,13 8 0 16,-3 3 80-16,1 5 16 0,2 1 0 0,4 2 0 16,2 1-144-16,2 0-32 0,3 3 0 0,2 3 0 15,2 0-192-15,1 2-32 0,2-3-16 0,-2 3 0 16,0-4-208-16,-2 4 176 0,-1-6-176 0,-1 1 160 15,-1 2-160-15,0-4 160 0,0-2-160 0,-1-2 160 16,-5 1-160-16,-4-1 0 0,0-6 144 0,-3 1-144 16,-1-1 128-16,-1-2-128 0,-1 2 160 0,-3-4-160 15,-5-7 0-15,4 10 0 0,-4-10 0 0,0 0 0 16,-3 8-1232 0,3-8-304-16,-6 5-48 0,-3-2-9184 0,-1-4-1840 0</inkml:trace>
  <inkml:trace contextRef="#ctx0" brushRef="#br2" timeOffset="67616.11">22402 18574 26607 0,'0'0'1168'0,"-6"-6"256"0,6 6-1136 0,-6-3-288 15,6 3 0-15,0 0 0 0,-11-2 1024 0,3 1 128 16,-1 1 48-16,1 3 0 0,-1 3-432 0,-1 5-64 16,-3 2-32-16,-1 4 0 0,-1 3 32 0,0 3 16 0,-3 6 0 0,-1 2 0 15,-1 4 32-15,0 5 0 0,-1-2 0 0,-1 2 0 16,2 2-208-16,-2 2-32 0,-1-2-16 0,2-1 0 16,-1 4-144-16,1-7-32 0,-1-1 0 0,0-3 0 15,2-2-160-15,2-4-32 0,0 0-128 0,2-5 192 16,1 2-192-16,2-3 0 0,0-3 0 0,6 1 0 31,0-1-1520-31,3-2-400 0,4-2-64 0</inkml:trace>
  <inkml:trace contextRef="#ctx0" brushRef="#br2" timeOffset="68570.55">23764 19493 10127 0,'0'0'448'0,"0"0"96"0,0 0-544 0,-9 0 0 0,9 0 0 0,0 0 0 15,0 0 2816-15,0 0 448 0,0 0 80 0,0 0 32 16,0 0-1712-16,0 0-320 0,0 0-80 0,0 0-16 16,9-11-48-16,0 5-16 0,1 2 0 0,0-1 0 15,0 1-224-15,0 2-64 0,-10 2 0 0,10-2 0 16,-10 2-416-16,0 0-96 0,0 0 0 0,11 11-16 16,-4-2-48-16,-2 5-16 0,-2-1 0 0,-1 5 0 15,0 3 16-15,-1 0 16 0,0 5 0 0,0 0 0 0,3 5 0 0,-1-3 0 16,-1 2 0-16,3 1 0 15,-1-2-48-15,1 2-16 0,0-2 0 0,3-2 0 0,0 2-112 0,1-4-32 16,-1 2 0-16,1-4 0 0,0-2-128 0,1-2 128 16,-1-1-128-16,3-1 128 0,-3-2-128 0,0 0 0 15,1-5 0-15,-3 1 128 0,0-3-128 0,-7-8 0 16,7 9 0-16,-7-9 0 16,0 0-352-16,0 0-48 0,0 0-16 0,0 0 0 15,0 0-1568-15,0 0-320 0,3-10-64 0</inkml:trace>
  <inkml:trace contextRef="#ctx0" brushRef="#br2" timeOffset="68950.45">24145 19491 17503 0,'1'-12'1552'0,"2"-1"-1232"0,-1 3-320 0,2-2 0 15,1 5 1120-15,0-4 160 0,-1 4 48 0,-4 7 0 16,5-9-528-16,-5 9-96 0,0 0-32 0,7-6 0 16,-7 6 160-16,0 0 48 0,0 0 0 0,0 0 0 15,0 0-32-15,0 0 0 0,0 0 0 0,0 0 0 16,0 0-144-16,-5 7-48 0,-4 5 0 0,-2 5 0 16,0 1-128-16,-4 6-16 0,-2 6-16 0,-2 3 0 15,-4 1-64-15,-2 4-16 0,-3 3 0 0,-1-1 0 16,-2-3-16-16,1 1 0 0,-1-1 0 0,2 1 0 15,3-2 48-15,0 0 16 0,0-2 0 0,3-2 0 0,2-3-80 0,2-1-32 16,1-4 0-16,1-1 0 0,1-3-208 0,3-2-144 16,2-1 192-16,1-2-192 0,1-4 160 0,4-4-160 15,5-7 128-15,0 0-128 0,0 0 0 0,0 0 0 16,0 0-144-16,10 0 144 16,1-5-752-16,2-4-32 0,1-4-16 0,0-4 0 15,0 0-1952-15,0-5-400 0</inkml:trace>
  <inkml:trace contextRef="#ctx0" brushRef="#br2" timeOffset="69317.66">23737 19407 9215 0,'0'0'816'0,"-1"-7"-656"0,2-2-160 0,-1 0 0 16,0-3 1792-16,1 2 320 0,1 0 64 0,-1 0 0 15,-1 10-896-15,2-8-192 0,1-2-48 0,-3 10 0 16,0 0 80-16,0 0 16 0,0 0 0 0,0 0 0 16,0 0 16-16,0 0 16 0,9 7 0 0,-2 0 0 15,-2 5-112-15,4-1-32 0,-1 6 0 0,3 5 0 16,5 4-208-16,-2 4-48 0,-2 1-16 0,2 3 0 15,3 3-96-15,1 4-16 0,-2-2 0 0,2 2 0 0,-1-2-288 0,-2 1-64 16,0-1-16-16,-2-3 0 0,-3-2-144 0,1-4-128 16,-2 1 144-16,-1 1-144 15,1-6 128-15,-3 2-128 0,-1-2 0 0,0-2 144 0,0-5-320 0,-1-1-64 16,-3-2-16-16,-1-3 0 16,-1 0-1984-16,-3-2-416 0,4-11-80 0</inkml:trace>
  <inkml:trace contextRef="#ctx0" brushRef="#br2" timeOffset="69650.95">24216 19315 19295 0,'0'0'848'0,"0"0"176"0,0 0-816 0,0 0-208 0,0 0 0 0,-7 7 0 16,-1 3 1104-16,0 2 176 0,-1-1 48 0,-1 4 0 15,-1 1 80-15,-6 3 32 0,-1 2 0 0,-1 6 0 16,-2 2-304-16,-3 6-64 0,-4 3-16 0,0 2 0 15,-2 2-448-15,0 2-96 0,-1 0 0 0,2-3-16 0,3 2-304 0,1-5-48 16,5-2-16-16,0-6 0 0,1-1-128 0,2-1 0 16,4-2 0-16,2-2-176 15,0 0-2160-15,2-5-432 0</inkml:trace>
  <inkml:trace contextRef="#ctx0" brushRef="#br2" timeOffset="71936.68">30048 19923 3679 0,'0'0'160'0,"0"0"32"0,0 0-192 0,0 0 0 16,0 0 0-16,0 0 0 0,4-6 4416 0,1-3 832 16,0 4 160-16,-5 5 32 0,6-9-3664 0,1 3-752 15,-1 1-128-15,-6 5-48 0,5-12 0 0,0 6 0 0,-1-3 0 16,-4 9 0-16,0 0 112 0,0 0 0 0,0 0 16 0,9-5 0 15,-9 5-208-15,0 0-64 0,0 0 0 16,10 5 0-16,3 4-240 0,-2 1-48 0,0 4-16 0,-3 5 0 16,1 5 32-16,1 3 0 0,2 0 0 0,2 2 0 15,1 4 16-15,2-3 16 0,-1-3 0 0,2 4 0 16,1-3-96-16,0 0-32 0,0-2 0 0,0 0 0 16,3-2-112-16,-4-3-32 0,1 0 0 0,-1-2 0 15,-3 0-192-15,1-1 128 0,-2-2-128 0,-1-3 0 16,0 2 0-16,-2-2 128 0,-1 0-128 0,2-3 0 15,-5 1 0-15,0-3 0 0,-1 2 128 0,-6-10-128 16,6 8 0-16,-6-8 0 0,0 0 0 0,7 9 0 16,-7-9 0-16,0 0 0 0,0 0 0 0,0 0 0 15,0 0 0-15,0 0 128 0,0 0-128 0,0 0 0 0,-3-14 0 0,-1 2 128 16,-1 2-128-16,-2-3 0 0,-3 4 0 0,-2-2 0 16,-3-3 0-16,-2 0-160 0,-2 0 160 0,-1-1-128 15,-2 1 128-15,-2-4-128 0,0 0 128 0,-1 2 0 16,0-2-144-16,3-1 144 0,-1-2-128 0,1 1 128 15,2-4-160-15,1 2 160 0,1 1 0 0,1-3 0 16,3-4 0-16,0 0 0 0,-2-2 0 0,3-1 0 16,3 5 0-16,0 0 0 0,0 4 0 0,1 2 0 15,1 2 192-15,2 3-192 0,-4-3 128 0,3 3-128 16,1 3 0-16,0 3 0 0,-1 0 192 0,1 3-64 16,0 2 0-16,-2 0-128 0,8 4 192 0,0 0-192 15,-9-1 192-15,9 1-192 0,-8-3 128 0,8 3-128 16,0 0 0-16,0 0 0 0,0 0 0 0,0 13 0 0,2 1 0 0,3 0 0 15,2-1 0-15,5 3 0 0,2 2 0 0,6 3 0 16,2 5 0-16,4 3 0 0,4 1 0 0,1 1 0 16,4 2 128-16,-2-2-128 0,1-3 0 0,0 4 0 15,2-2 0-15,-3-2 0 0,-4 0 0 0,-1-2 0 16,0-1 128-16,-2-2-128 0,-6-3 0 0,2 1 0 16,-5-4 160-16,0 4-32 0,-4-2 0 0,-1-1 0 15,0-3 0-15,-2 0-128 0,-2-1 192 0,0 0-64 16,0-1-128-16,-3 1 0 0,2-2 144 0,-1-3-144 15,0 2 0-15,-6-11 128 0,0 0-128 0,5 6 0 16,-5-6 0-16,0 0 0 0,0 0 0 0,0 0 128 16,0 0-128-16,0 0 0 0,0 0 0 0,-10-5 0 15,0-5-256-15,1 1-64 0,0-3 0 0,0 5-16 16,-1-4-368-16,0 4-80 0,0-3-16 0,0 3-11536 16,-1 0-2304-16</inkml:trace>
  <inkml:trace contextRef="#ctx0" brushRef="#br2" timeOffset="72736.63">30521 19762 27231 0,'0'0'1216'0,"0"0"240"0,3-6-1168 0,-3 6-288 0,3-9 0 0,-3 9 0 16,0 0 960-16,0 0 128 0,0 0 16 0,0 0 16 15,0 0-272-15,0 0-48 0,0 0-16 0,0 0 0 16,3 14 48-16,-3 1 0 0,-3 0 0 0,-2 4 0 15,-5 3-288-15,-1 1-48 0,-2 3-16 0,-4 2 0 16,0 4-32-16,-2 4-16 0,-4 4 0 0,-3 4 0 16,1-2-192-16,-1 3-48 0,1 0 0 0,0-2 0 15,-1-2 0-15,2-2 0 0,0-1 0 0,-2-1 0 16,1-3 64-16,2 0 16 0,0 1 0 0,4-4 0 16,0-6-48-16,1-1-16 0,2-1 0 0,1-4 0 0,-1-2-32 0,4-3-16 15,4 0 0-15,-2-2 0 0,2 0-160 0,0-6 160 16,8-6-160-16,-2 9 160 0,2-9-160 0,0 0 0 15,0 0 0-15,0 0 0 0,0 0 0 0,0 0 0 16,10-9 0-16,-1-4 0 0,0-1 0 0,1 0 0 16,0-3 0-16,2-2 128 0,-2-3-128 0,1 0 0 15,2 1 0-15,0-2-176 0,-2-3 0 0,2 4 0 16,2 1 0-16,0 0 0 0,-1-3 176 0,2 1-208 16,-2 1 80-16,3-2 128 0,1 1-144 0,0 0 144 15,2-2 0-15,1-1 0 0,-1-4-128 0,3 3 128 16,2 0 0-16,-2 2 0 0,-1-4-176 0,-1 3 176 15,-2-3-160-15,1 4 160 0,-3-2-192 0,0 3 48 0,-2 1 16 0,-2-1 0 16,-3 2 128-16,0 3 0 0,0 3 0 0,-3 0-128 16,-2 1 128-16,1 2 0 0,-3 1 0 15,-1 1 0-15,1 3 0 0,-2 1 0 0,-1 0 0 0,0 7 0 16,0 0 128-16,0 0-128 0,0 0 128 0,0 0-128 16,0 0 160-16,0 0-32 0,0 0-128 0,-9 5 192 15,1 2-192-15,2 1 0 0,0 3 0 0,-1 2 0 16,1 1 0-16,-2 4 0 0,0 0 0 0,-1 5 0 15,0-1 0-15,-1 5 0 0,-2 1 0 0,-1 6 0 16,-1 2 0-16,-2 0 128 0,-4 0-128 0,-1 4 144 16,0-1-144-16,-4 1 160 0,-1-4-160 0,-1 1 160 15,0-1 32-15,2-2 16 0,2-2 0 0,0-1 0 16,-2-5-80-16,6-3-128 0,2 0 176 0,3-3-176 0,2-3 144 16,1-4-144-16,2-1 0 0,3-4 144 0,1-2-144 0,5-6 0 15,0 0 0-15,0 0-176 16,0 0-304-16,0 0-64 0,0 0-16 0,0-9 0 15,0-3-1824-15,1-2-368 0,1 0-80 0</inkml:trace>
  <inkml:trace contextRef="#ctx0" brushRef="#br2" timeOffset="73153.72">30065 19869 8287 0,'0'0'736'0,"-5"-3"-592"0,-2-1-144 0,7 4 0 16,0 0 3072-16,0 0 576 0,-9 0 112 0,-1 2 16 15,10-2-2064-15,-7 3-432 0,-2 1-64 0,9-4-32 16,-7 5-80-16,7-5-16 0,-2 11 0 0,-2-5 0 16,4-6-64-16,-1 13-32 0,1 1 0 0,5-2 0 15,0 4-224-15,5 4-64 0,3 4 0 0,6-1 0 16,5 4-128-16,1-2-16 0,6 4-16 0,1-1 0 16,3 1-96-16,1 2-32 0,-2-1 0 0,0 0 0 15,-2-4-160-15,-1 2-48 0,-2-2 0 0,-4 0 0 0,0-4-208 0,-5 0 144 16,-2-2-144-16,-2 0 128 0,-3-2-128 0,-2-1 128 15,-2 0-128-15,0-1 128 0,-4 0-128 0,2-2 0 16,-4 0 144-16,0-4-144 0,-6 1-176 0,2-3-96 16,1-8-32-16,-4 12 0 15,-1-3-2128-15,0-3-448 0,-4-2-64 0</inkml:trace>
  <inkml:trace contextRef="#ctx0" brushRef="#br2" timeOffset="73570.28">30576 19921 28559 0,'-5'-17'1264'0,"3"5"272"0,4-2-1232 0,0 2-304 0,1 0 0 0,2 3 0 16,-1-3 544-16,2 3 48 0,2 3 16 0,-8 6 0 15,5-4-208-15,-5 4-32 0,0 0-16 0,0 0 0 16,0 0 256-16,0 0 48 0,5 9 16 0,-4 4 0 16,-4 2 16-16,-3 3 0 0,-4 1 0 0,-3 5 0 15,-2 4-304-15,-3 2-64 0,-3 7-16 0,-4 3 0 16,-3 0 96-16,-3 6 32 0,-4-1 0 0,-2 2 0 16,-1-4 32-16,-2 4 16 0,1-4 0 0,1 0 0 15,1-2 0-15,6-2 0 0,3-2 0 0,2-2 0 0,3-4-128 16,4-4-32-16,3 0 0 0,3-4 0 0,2-3-192 0,-1-1-128 15,3-4 128-15,2-2-128 0,-1-2 0 0,3-2 0 16,0 3 0-16,5-12 0 0,0 0-160 0,0 0 0 16,0 0 0-16,-4-9 0 0,2-1-80 0,0-4-16 15,2-4 0-15,3 1 0 16,-1 0-336-16,2-1-80 0,0 4-16 0,1-1 0 16,-5-2-976-16,3 4-192 0,-1-1-32 0</inkml:trace>
  <inkml:trace contextRef="#ctx0" brushRef="#br2" timeOffset="73937.63">30056 19822 24879 0,'-8'-9'2208'0,"4"1"-1760"0,0 1-448 0,2-2 0 0,-1 1 1504 0,3 8 224 0,0-5 32 0,0 5 16 15,0 0-720-15,0 0-144 0,0 0-16 0,0 0-16 16,0 0-144-16,12 0-32 0,-12 0 0 0,15 5 0 16,-5 3-176-16,0 2-32 0,1 6-16 0,0 3 0 15,3 6-48-15,0 3-16 0,4 5 0 0,0 2 0 0,4 5-160 0,3 3-48 16,1 1 0-16,4 0 0 15,0 3 32-15,1-3 0 0,-2 1 0 0,0-4 0 0,-1-1 112 0,-3-2 32 16,-2-6 0-16,-1 0 0 0,-3-1-112 0,1 0-16 16,-4-6 0-16,-2-1 0 0,-2-1-128 0,1-4-128 15,-2-3 144-15,1-5-144 0,-1 0 0 0,-2-2 0 16,1 0 0-16,2-5 0 16,-1-1-1392-16,-1-3-320 0,2-3-64 0</inkml:trace>
  <inkml:trace contextRef="#ctx0" brushRef="#br2" timeOffset="78530.1">30269 20178 13823 0,'-7'1'1216'0,"-5"-2"-960"15,0-2-256-15,0 2-6096 0</inkml:trace>
  <inkml:trace contextRef="#ctx0" brushRef="#br2" timeOffset="80525.19">27287 20437 9215 0,'0'0'400'0,"0"0"96"0,9-6-496 0,-1 2 0 16,-1 0 0-16,-7 4 0 0,7-5 1408 0,-1-1 176 15,0 2 32-15,-6 4 16 0,7-4-1008 0,-7 4-208 16,6-9-32-16,-6 9-16 0,7-6 336 0,-7 6 80 16,0 0 16-16,5-7 0 0,-5 7 352 0,0 0 64 15,0 0 0-15,5-7 16 0,-5 7-80 0,0 0-32 16,0 0 0-16,0 0 0 0,0 0-208 0,0 0-32 15,0 0-16-15,0 0 0 0,0 0-384 0,0 0-80 16,0 0-16-16,0 0 0 0,0 0-112 0,0 0-16 16,0 0-16-16,-10 7 0 0,-2-2-32 0,2 2 0 15,0 2 0-15,1-3 0 0,-1 3-80 0,0-3-128 16,-2 1 176-16,1 1-176 0,0 0 240 0,-3 4-64 0,2-4-16 0,-1 4 0 16,0 2-32-16,1 0-128 0,-1 0 192 0,1 1-64 15,1-1-128-15,1 3 160 0,0 0-160 0,0 0 160 16,3-2-160-16,2 3 0 0,3-2 0 0,2 2 0 15,0 1 0-15,3-2 0 0,2-3 128 0,3 2-128 16,2 2 0-16,2-3 0 16,2-1 0-16,1-1 128 0,1-4-128 0,2 2 192 0,1-3-192 0,0 1 192 15,2-4-16-15,0 0 0 0,1-2 0 0,-2 0 0 16,-2-1-48-16,0-2-128 0,0-3 192 0,-2-1-64 16,-1 1 48-16,1-1 0 0,-1 1 0 0,-1-1 0 15,-3-2-16-15,2 1 0 0,-3 0 0 0,2-3 0 16,-1 2 32-16,1-4 16 0,-2 2 0 0,-1-2 0 0,-2 2 32 0,1-1 0 15,0 1 0-15,-2-3 0 0,0 0-16 16,-1-3 0-16,0 0 0 0,-1 1 0 0,0 2-32 0,-1-2 0 16,-1 2 0-16,-1 0 0 0,-1-1-16 0,0 2-16 15,-2-2 0-15,1 1 0 0,-2 2 0 0,0-3 0 16,-2 2 0-16,0-1 0 0,-1-3-16 0,0 4 0 16,-3-3 0-16,-1 5 0 0,-2 1-16 0,1 2-128 15,-1-6 192-15,1 5-64 0,-1-3-128 0,2 3 0 16,1 1 0-16,-1-2 0 0,0 4 0 0,10 3 0 15,-10-4 0-15,10 4 0 0,0 0-272 0,-12 0-48 16,12 0 0-16,-10 4 0 16,10-4-1216-16,-9 8-256 0,0-2-64 0,9-6 0 15,-6 10-1008-15,1-3-208 0</inkml:trace>
  <inkml:trace contextRef="#ctx0" brushRef="#br2" timeOffset="82209.45">27821 20405 5519 0,'0'0'496'0,"0"0"-496"0,0 0 0 0,0 0 0 15,0 0 1888-15,0 0 288 0,0 0 48 0,0 0 16 16,0 0-960-16,0 0-176 0,0 0-32 0,0 0-16 15,0 0-32-15,0 0 0 0,0 0 0 0,0 0 0 16,0 0 64-16,0 0 0 0,0 0 0 0,0 0 0 16,0 0-272-16,0 0-48 0,0 0-16 0,0 0 0 15,0 0-256-15,0 0-48 0,0 0-16 0,0 0 0 0,0 0-64 0,0 0-16 16,0 0 0-16,0 0 0 0,0 0-96 0,6 13-32 16,-6-13 0-16,0 10 0 0,0-10-48 0,-2 13-16 15,1-1 0-15,-1-1 0 0,1 0-160 0,0-1 128 16,-2 3-128-16,1 1 128 0,-2 0-128 0,3-1 0 15,-3 1 144-15,1 0-144 0,1 1 0 0,0-1 144 16,1-1-144-16,0 0 0 0,1 1 128 0,0-1-128 16,0-1 0-16,2 0 0 0,1 4 0 0,1-2 0 15,0-3 0-15,-1 2 0 0,1 1 0 0,1-3 0 16,2 3 0-16,-1 0 0 16,0-4 0-16,0 0 0 0,-1-2 0 0,1 1 0 0,0-1 0 0,1 0 0 0,-7-8 0 0,6 6 0 15,-6-6 128-15,8 7-128 0,-8-7 0 16,7 5 0-16,-7-5 256 0,0 0-64 0,0 0-16 0,10 3 0 15,-10-3 0-15,0 0 0 0,0 0 0 0,11 0 0 16,-11 0-176-16,0 0 192 0,0 0-192 0,10 0 192 16,-10 0-192-16,0 0 0 0,0 0 0 0,10-3 0 15,-10 3 0-15,9-4 0 0,-9 4 128 0,7-6-128 16,-7 6 0-16,8-5 0 0,-8 5 0 0,8-5 128 16,-1-1-128-16,-7 6 0 0,0 0 0 0,7-8 0 15,-1 2 0-15,-6 6 0 0,6-11 144 0,0 6-144 16,-1-4 0-16,-5 9 128 0,5-8-128 0,-5 8 0 15,4-11 0-15,-1 5 128 0,1-4-128 0,0 2 0 16,-2-1 128-16,1 2-128 0,1 0 128 0,-2-3-128 16,0 0 128-16,-1 1-128 0,-1-1 160 0,0 1-160 0,-1-2 224 15,-1 0-48-15,2-1-16 0,2 2 0 0,-1-1-32 0,0 0 0 16,0 3 0-16,3-2 0 0,-2 3-128 0,-2 7 0 16,0-13 0-16,0 3 0 0,1 1 0 0,-1 9 0 15,1-10 0-15,2 2 0 0,-1-2 128 0,-2 10-128 16,1-9 0-16,-1 9 128 0,3-10-128 0,0 2 128 15,-1-1-128-15,-2 9 128 0,4-9-128 0,-2 0 128 16,-2 9-128-16,4-8 128 0,0-4-128 0,-4 12 0 16,4-8 144-16,-2 0-144 0,1 0 0 0,-3 8 144 15,2-9-144-15,-2 9 0 0,0-9 144 0,0 9-144 16,3-6 0-16,-3 6 144 0,0 0-16 0,0 0 0 16,-1-9 0-16,1 9 0 0,0 0 64 0,0 0 16 15,0 0 0-15,0 0 0 0,-3-5-208 0,3 5 0 0,0 0 128 16,0 0-128-16,0 0 0 0,0 0 0 0,0 0 0 0,0 0 0 15,0 0 0-15,0 0 0 0,0 0 0 0,0 0 0 16,0 0 0-16,0 0 0 0,0 0 0 0,0 0 0 16,0 0 0-16,0 0 0 0,0 0 0 0,0 0 0 15,-6 4 0-15,6-4 0 0,0 0 0 0,0 0 0 16,-8 7 0-16,8-7 0 0,0 0-144 0,-6 9 144 31,6-9-448-31,-8 7 16 0,2 0 0 0,0-2 0 16,-1 3-1408-16,7-8-272 0,-6 9-64 0,-3-4-12176 0</inkml:trace>
  <inkml:trace contextRef="#ctx0" brushRef="#br2" timeOffset="84344.47">28426 19977 20271 0,'0'0'896'0,"-2"-7"192"0,-1 0-880 0,3 7-208 0,0-5 0 0,0 5 0 16,0 0 960-16,0 0 128 0,0 0 48 0,5-8 0 16,-5 8-768-16,0 0-160 0,0 0-16 0,0 0-16 15,0 0 80-15,0 0 32 0,0 0 0 0,0 0 0 16,0 0 96-16,0 0 32 0,0 0 0 0,10 12 0 15,-5 2-48-15,-3 1-16 0,-1 1 0 0,-1 2 0 16,-1 0 32-16,-1 2 0 0,-1 2 0 0,0 3 0 16,-1 2-64-16,0 3-16 0,-1 0 0 0,0 1 0 15,-4 3-64-15,3-3-16 0,0 0 0 0,-1-1 0 16,0 2 80-16,0-4 16 0,2 0 0 0,0 1 0 16,0-1-96-16,1 1-16 0,2-2 0 0,0 0 0 15,1-7-80-15,1 2-128 0,1-1 176 0,2 1-176 0,1-2 192 0,1-1-64 16,0-1 0-16,0-1-128 15,0-3 224-15,1 0-64 0,1-2-16 0,0 1 0 0,0-3-144 0,0 2 160 16,0-5-160-16,-1 2 160 0,-6-9-160 0,9 7 128 16,-3 0-128-16,-6-7 128 0,9 5-128 0,-9-5 0 15,12 2 0-15,-12-2 0 0,11 2 0 0,1-2 0 16,-2-2 0-16,-10 2 0 0,9-4 0 0,0-3-224 16,-2 1 80-16,1 1 16 15,-2-5-608-15,1 2-112 0,-2-2-32 0,0 2 0 16,-3-4-1872-16,0 0-368 0</inkml:trace>
  <inkml:trace contextRef="#ctx0" brushRef="#br2" timeOffset="84671.45">28129 20453 9215 0,'0'0'816'0,"0"0"-656"0,0 0-160 0,0 0 0 15,0 0 3424-15,0 0 656 0,0 0 128 0,0 0 16 16,10-6-3072-16,1 4-640 0,1-2-112 0,0 2-16 16,4 0 384-16,2-1 64 0,2 0 32 0,0 0 0 0,3 0 160 0,1 1 16 15,2-1 16-15,-1 0 0 0,-3-2-240 0,-1 1-48 16,0 0-16-16,-4 0 0 15,0 0-432-15,-2 2-96 0,0 0-16 0,-2 2 0 0,1-2-208 0,-1 1 0 16,0 2 128-16,-1 1-128 0,-12-2 0 0,12 2 0 16,-12-2 128-16,10 1-128 0,-10-1 0 0,0 0-128 15,0 0 128-15,0 0-208 16,0 0-1200-16,0 0-256 0,0 0-32 0,0 0-12592 0</inkml:trace>
  <inkml:trace contextRef="#ctx0" brushRef="#br2" timeOffset="85512.51">29027 20370 4607 0,'0'0'400'0,"0"0"-400"0,0 0 0 0,0 0 0 15,0 0 2640-15,0 0 448 0,0 0 96 0,0 0 16 16,0 0-1856-16,0 0-384 0,0 0-64 0,0 0 0 15,0 0-192-15,0 0-16 0,0 0-16 0,0 0 0 0,0 0 192 16,0 0 32-16,0 0 16 0,0 0 0 0,0 0-32 0,5 12-16 16,-5-12 0-16,3 14 0 0,-3 2-64 0,-1 0-16 15,1 2 0-15,-3 0 0 0,-1-1-272 0,-1 4-64 16,3-1-16-16,-2 3 0 0,-1-1-160 0,-1-2-16 16,2-1-16-16,0 3 0 0,-1 0-112 0,2-1 0 15,-1-2-128-15,2 0 192 0,-1-1-192 0,1-2 128 16,-1-2-128-16,2-2 0 0,0-1 0 0,1-11 0 15,-2 13 0-15,2-13 0 0,-3 10 0 0,3-10 0 16,0 0 0-16,0 0-160 16,0 0-1264-16,0 0-256 0,0 0-48 0</inkml:trace>
  <inkml:trace contextRef="#ctx0" brushRef="#br2" timeOffset="85857.58">28849 20104 16575 0,'0'0'736'0,"0"0"160"15,-7 2-720-15,7-2-176 0,0 0 0 0,0 0 0 0,0 0 2496 0,0 0 480 16,0 0 96-16,0 0 0 0,0 0-2240 0,0 0-464 16,0 0-96-16,0 0-16 0,10-1-256 0,-10 1 128 15,0 0-128-15,10-2 0 0,-10 2 0 0,0 0 0 16,10-2 0-16,-10 2 0 15,0 0-768-15,0 0-96 0,10 2-32 0,-10-2-10928 0</inkml:trace>
  <inkml:trace contextRef="#ctx0" brushRef="#br2" timeOffset="86896.6">28519 20789 17327 0,'0'0'1536'0,"0"0"-1216"0,0 0-320 0,0 0 0 15,0 0 704-15,0 0 96 0,0 0 16 0,0 0 0 16,0 0-96-16,0 0-16 0,0 0 0 0,0 0 0 0,0 0 320 0,0 0 48 16,13-1 16-16,-4-4 0 0,-1-3-256 0,-1-2-64 15,3 0 0-15,3-2 0 0,-2 0-16 0,3-1-16 16,0-2 0-16,3-2 0 0,-1-1-224 0,2 0-64 16,-2-1 0-16,0-1 0 0,0 0-80 0,2-3-32 15,0 0 0-15,0-4 0 0,-3 3-16 0,0-1-16 16,-1-1 0-16,-2 1 0 0,0-6-96 0,-2 5-16 15,-1-1 0-15,0 0 0 0,-2-1-64 0,-1-2-128 16,-2 3 176-16,0 0-176 0,-2 5 160 0,-2-1-160 16,-1-3 128-16,0 5-128 0,-1 2 176 0,-2 1-48 15,1 0-128-15,0 3 192 0,-2-1-192 0,1 5 0 16,2 0 128-16,-3 0-128 0,1 4 0 0,-1 0 0 16,-2 0 0-16,4 3 0 0,3 4 0 0,0 0 0 0,0 0 0 0,-8-1 0 15,8 1 0-15,0 0 0 0,-9 1 0 16,9-1 0-16,-9 8 0 0,3 2 0 0,-1 3 0 0,1-1-160 15,-4 3 160-15,0 3 0 0,0 0 0 0,-1 1 0 16,2 1 0-16,-1 5 0 0,-2-3 0 0,0 5-128 16,-1 0 128-16,2 2 0 0,1-1 0 0,0 3 0 15,0 0 0-15,2-1 0 0,0 0 0 0,4 2 128 16,-1-2-128-16,2 1 0 0,-1-1 0 0,0 0 0 16,1-6 0-16,1 1 0 0,1 1 0 0,2-4 0 15,-1 0 0-15,0 1 0 0,1-3 0 0,2-1 0 16,-1-1 0-16,3-1 0 0,2-3 0 0,0 1 0 15,2-2 0-15,1-1 0 0,0-3 0 0,4 1 0 16,-2-2 0-16,2 1-128 0,0-4 0 0,2 0 0 16,2 1-608-16,0-2-112 0,0-2-32 0</inkml:trace>
  <inkml:trace contextRef="#ctx0" brushRef="#br2" timeOffset="87546.58">29133 20494 9215 0,'0'0'816'16,"0"0"-656"-16,0 0-160 0,0 0 0 15,0 0 2512-15,0 0 480 0,0 0 80 0,0 0 32 0,0 0-2144 0,0 0-416 16,0 0-96-16,0 0 0 0,0 0 128 0,8 8 48 16,2-1 0-16,-1-3 0 0,2 1 256 0,2-2 48 15,1-2 16-15,1-1 0 0,2-1-64 0,0 0-16 16,2-2 0-16,0-1 0 0,1 2-256 0,-3-2-48 15,1-3-16-15,-3 2 0 0,-1 2-304 0,-2-5-64 16,-3 2-16-16,-2 2 0 0,0-4-32 0,-7 8 0 16,2-9 0-16,-1-1 0 0,-2 2 0 0,-3-2-128 15,-2 3 192-15,-3-3-64 0,-1 2 16 0,-4 0 0 16,-1 1 0-16,-2 3 0 0,1 1-16 0,-2 5-128 16,0 1 192-16,2 2-64 0,-1 4-128 0,2 0 0 0,0 5 0 0,3 3 0 15,-2 1 128-15,3 1-128 0,2 0 128 0,1 1-128 16,3 0 0-16,3-1 128 0,0-3-128 15,5 0 0-15,1 1 0 0,1-2 0 0,1-1 0 0,2-3 0 16,-1 1 0-16,2-1 0 0,0-4 0 0,-3 0 0 16,-6-7-400-16,12 7 32 0,-12-7 16 0,15 2 0 31,0-3-512-31,1-3-96 0,-1-4-32 0,3 2 0 16,1-5-1696-16,-1 0-352 0</inkml:trace>
  <inkml:trace contextRef="#ctx0" brushRef="#br2" timeOffset="87880.23">29591 20399 11967 0,'0'0'528'0,"-7"7"112"0,0 1-512 0,0 1-128 16,1 2 0-16,-1 1 0 0,1 2 3568 0,1 2 672 15,0 2 144-15,0 1 32 0,1 0-3296 0,0 0-656 16,-1-1-128-16,1-1-16 0,1-1 224 0,-1-2 48 15,1-4 16-15,3-10 0 0,-1 13 192 0,1-13 32 16,0 11 16-16,0-11 0 0,0 0-96 0,0 0-32 16,0 0 0-16,0 0 0 0,0 0 144 0,0 0 32 15,11-8 0-15,-1-1 0 0,-1-7-128 0,2 0 0 16,0-3-16-16,0-2 0 0,1-4-320 0,1 2-64 16,-2 3-16-16,3-2 0 0,0 1-192 0,0 2-32 0,4 5-128 0,0 2 192 15,-3 1-192-15,1 4 0 16,1 5 0-16,-2 1 0 0,-1 1 0 0,0 3-160 0,0 1 160 0,0 4-192 31,0-2-1280-31,0 6-272 0,0-2-48 0,1 4-15968 0</inkml:trace>
  <inkml:trace contextRef="#ctx0" brushRef="#br2" timeOffset="90800.48">23724 19801 8287 0,'0'0'736'0,"0"0"-592"0,0 0-144 0,0 0 0 16,0 0 2688-16,0 0 496 0,0 0 96 0,10-3 32 15,-10 3-2096-15,11-3-432 0,-11 3-80 0,0 0 0 16,0 0-464-16,0 0-96 0,0 0-16 0,0 0 0 16,0 0 336-16,0 0 64 0,0 0 16 0,0 0 0 15,0 0 384-15,-5 0 80 0,-1 0 16 0,1 0 0 16,0-1-64-16,1-1 0 0,1-1 0 0,1 0 0 16,-1-1-192-16,-1-2-32 0,1-4-16 0,3 3 0 15,0 7-272-15,3-8-64 0,-3 8-16 0,7-8 0 16,0-2-160-16,3 3-16 0,0 1-16 0,3-2 0 15,2 3 32-15,0-2 16 0,3 2 0 0,2 0 0 0,-2 2-224 16,3 2 144-16,0 1-144 0,-1 0 128 0,0 2-128 0,-3 1 0 16,-1 3 0-16,-4 2 0 0,-2-2 0 0,-4 6 0 15,0-2-128-15,-4 1 128 0,-2 1 0 0,-3-3 0 16,-2 2 0-16,-2-1 0 0,-2 2 0 0,-2-4 0 16,-3 3 0-16,1-1 0 0,-5-4 192 0,2 2-32 15,-2 1-16-15,2-4 0 0,0-1 48 0,1 1 0 16,-1-2 0-16,2-1 0 0,2-4-192 0,2-1 160 15,-2-5-160-15,6 2 160 0,0-3-160 0,1 0 0 16,1-6 144-16,1 1-144 0,2 0 128 0,4 1-128 16,2-1 128-16,0 0-128 0,0-1 0 0,2 3 0 0,4 0 0 15,0 1 128-15,1 3-128 0,-1-3 0 16,0 5 0-16,0 2 0 0,1 2 0 0,-2 2 0 0,-10 0 0 0,14 3 0 16,-14-3 0-16,12 8 0 0,-4 4 0 0,-3-2 0 15,-3 1 0-15,-2 3 0 0,-1-1 0 0,-3-2 0 16,-1 2 0-16,-1-2 0 0,-5 0 128 0,0 1-128 15,-2-3 128-15,2 1-128 0,-1 2 160 0,1-6-160 16,-2-1 304-16,3-1-48 0,1 0 0 0,9-4 0 16,-9 0 16-16,9 0 0 0,0 0 0 0,-5-12 0 15,0 1-80-15,4 0 0 0,1-3-16 0,2 2 0 16,1 2-176-16,-1-3 160 0,5 2-160 0,-1 3 160 16,2-1-160-16,1 3 0 0,0 2 0 0,2-1 0 15,1 0 0-15,0 2 0 0,1 3 0 0,1 2 0 16,-1 0 0-16,1 3 0 0,-4-1 0 0,-10-4 0 0,10 8-128 15,-4 3 128-15,-6-11 0 0,3 13 0 0,-4-3 0 0,-3 2 0 16,-3-5 0-16,-2 3 0 0,-2-3 0 0,0 3-144 16,-2-3 144-16,1 2 0 0,0-5-352 0,3-3 32 15,9-1 16-15,0 0 0 16,-9-3-2464-16,4-9-496 0</inkml:trace>
  <inkml:trace contextRef="#ctx0" brushRef="#br2" timeOffset="101055.99">21649 18867 9215 0,'0'0'816'0,"0"0"-656"16,0 0-160-16,0 0 0 0,0 0 864 0,0 0 144 15,0-11 16-15,0 11 16 0,0 0-608 0,1-8-128 16,-1 8-32-16,0 0 0 0,0 0-80 0,0 0 0 15,5-8-16-15,-5 8 0 0,0 0 176 0,0 0 32 16,5-3 16-16,-5 3 0 0,0 0 256 0,0 0 48 16,0 0 16-16,0 0 0 0,0 0 112 0,5 0 0 0,3 5 16 0,-8-5 0 15,10 6 64-15,-3-2 16 0,2 6 0 0,-1-2 0 16,0 3-64-16,3-1-16 0,2 4 0 0,3 3 0 16,3-2-176-16,4 2-32 0,3-1-16 0,3 2 0 15,4 0-144-15,0 1-32 0,0 1 0 0,-1-1 0 16,0-1-224-16,-3 1-48 0,-4 1-16 0,1-1 0 15,-6-3-32-15,-1-1-128 0,-2 0 192 0,-3-2-64 16,-3 0-128-16,-1-1 192 0,-2-4-192 0,-1 2 192 16,0-4-64-16,-7-6 0 0,0 0 0 0,2 12 0 15,-2-12-128-15,0 0 0 0,-2 6 0 0,2-6 0 16,0 0-1216-16,0 0-256 16,-9-5-64-16</inkml:trace>
  <inkml:trace contextRef="#ctx0" brushRef="#br2" timeOffset="101246">22269 18647 17503 0,'-14'-2'1552'0,"-1"4"-1232"16,-2 1-320-16,2 2 0 0,0 5 3776 0,1 1 688 16,-2 6 144-16,1 2 16 0,1 3-2992 0,0 4-608 15,-1 4-112-15,2 0-16 0,0 1-480 0,3 2-96 16,1 1 0-16,3 0-16 0,1 1-304 0,2-4 0 15,3 1 0-15,3 0 0 16,3-7-816-16,4 1-272 0,3-6-48 0,1-1-9584 16,-1-2-1920-16</inkml:trace>
  <inkml:trace contextRef="#ctx0" brushRef="#br2" timeOffset="102057.07">29814 19973 23775 0,'-15'-11'1056'0,"7"3"224"0,1-5-1024 0,0 2-256 0,1-1 0 0,1-2 0 15,0-2 864-15,2 1 128 0,-1-2 32 0,2 2 0 16,-1 1-384-16,1 0-80 0,-1 0-16 0,1 2 0 15,1 4-304-15,-3-4-64 0,0 1-16 0,0 0 0 0,0 6 288 0,-1-1 48 16,0 1 16-16,5 5 0 0,0 0 256 0,-9 0 48 16,9 0 16-16,0 0 0 0,-7 9-64 0,3 0 0 15,2 3 0-15,5 2 0 0,1 2-304 0,3 5-64 16,4 3-16-16,3 4 0 0,5-2 48 0,4 6 0 16,1-2 0-16,4 4 0 0,2 1 80 0,3 0 0 15,0 0 16-15,-2-1 0 0,-1-2-16 0,0 1 0 16,-1 0 0-16,1-4 0 0,2 0-160 0,-1-3-32 15,-1 2-16-15,-1-3 0 0,-2 3-112 0,0-5 0 16,-2 2-16-16,-1-2 0 0,-1-1-176 0,-4 1 0 16,-4-3 0-16,2 2 0 0,-3-2 0 0,-1-2 0 15,-2 0 0-15,-2-3 0 0,0-2-192 0,-4 1-64 16,-1 0 0-16,-2-3-16 16,1-1-1776-16,-3 2-368 0,0-12-64 0</inkml:trace>
  <inkml:trace contextRef="#ctx0" brushRef="#br2" timeOffset="102399.03">30360 19893 34559 0,'0'0'1536'0,"0"0"304"0,0 0-1472 16,0 0-368-16,0 0 0 0,11 1 0 0,-11-1 752 0,10 7 80 16,-10-7 0-16,8 10 16 0,-3 1-208 0,-3 2-32 15,-4 1-16-15,-6 7 0 0,-3 4 112 0,-4 5 0 16,-3 4 16-16,-4 5 0 0,-3 0-64 0,-3 2-16 16,-3 4 0-16,-2 1 0 0,-2 1-64 0,-1 4 0 15,4 0-16-15,-2-3 0 0,0 0-176 0,-1-1-16 16,2-6-16-16,0 0 0 0,-1-3-160 0,1-2-48 15,5-2 0-15,1-4 0 16,3 1-144-16,2-7 0 0,2 0 0 0,2-2 0 16,2-4-1408-16,3-3-192 0,2 0-64 0</inkml:trace>
  <inkml:trace contextRef="#ctx0" brushRef="#br2" timeOffset="104242.65">27646 17541 6447 0,'0'0'576'0,"0"0"-576"0,0 0 0 0,0 0 0 0,0 0 2208 0,0 0 336 0,0 0 64 0,0 0 16 16,-8 0-1136-16,8 0-208 0,-9-2-64 0,9 2 0 16,0 0-176-16,0 0-32 0,0 0-16 0,0 0 0 15,0 0-272-15,0 0-48 0,0-12-16 0,0 12 0 16,0 0-16-16,0 0-16 0,0 0 0 0,0 0 0 16,3-8 48-16,-3 8 16 0,0 0 0 0,0 0 0 15,0 0-16-15,0 0 0 0,0 0 0 0,0 0 0 16,9 6-48-16,-3-2-16 0,3 2 0 0,0 3 0 15,1-1-160-15,1 3-48 0,2 2 0 0,5 1 0 16,1 1-192-16,1 2-32 0,-1-1-16 0,0 1 0 16,2-2-160-16,-1 3 160 0,0-3-160 0,-1 0 160 15,1-1-160-15,-4 3 192 0,-1-3-192 0,1 1 192 0,-1 1-32 0,-2 0 0 16,1-4 0-16,-2 2 0 0,2 2-32 0,-1-1 0 16,-3-2 0-16,-2-2 0 0,-2 2 0 0,0-1-128 15,0-4 192-15,-6-8-64 0,7 11-128 0,0-4 160 16,-7-7-160-16,0 0 160 0,0 0-160 0,0 0 128 15,8 5-128-15,-8-5 128 0,0 0 32 0,0 0 0 16,0 0 0-16,0 0 0 0,0 0 16 0,0 0 0 16,-1-9 0-16,-3 0 0 0,-2 0-176 0,0-1 160 15,-2 1-160-15,-2-2 160 0,-2 2-160 0,0-4 0 16,-1 2 0-16,0 0 128 0,1-1-128 0,-2 0 0 16,1 2 0-16,-1-3 0 0,0-1 0 0,-1 2 0 0,-2-1 128 15,-1-2-128-15,-1 1 0 0,-1 1 0 0,-2-2 0 0,1 0 0 16,-1-2 0-16,-1 2 0 0,-1 0 0 0,2 2 0 15,2-2 0-15,0 1 0 0,2-4 0 0,0 5 0 16,4 2 128-16,0-1 0 0,1 0 0 0,2 3 0 16,1-2-128-16,2 6 0 0,-1 0 0 0,3 0 0 15,1 0 0-15,5 5-144 0,0 0 144 0,0 0-160 16,0 0 160-16,0 0 0 0,0 0 0 0,0 0-128 16,0 0 128-16,0 0 0 0,0 0-144 0,0 0 144 15,14 5 0-15,1 4-144 0,2 0 144 0,2 2 0 16,2 5 0-16,5-2 0 0,2 0 0 0,2 3 0 15,2 3 0-15,1 1 128 0,-1-1-128 0,-3 1 192 16,-1-3-192-16,-4-1 144 0,0 1-144 0,-2 0 128 16,1 0-128-16,-2-3 128 0,1-2-128 0,-2-1 128 0,-2 2-128 15,1-2 160-15,-3-2-160 0,-1 3 160 0,-3-4-160 0,0 0 0 16,-2-2 0-16,-2 1 128 0,-8-8-128 0,9 5 128 16,-9-5-128-16,0 0 128 0,0 0-128 0,0 0 0 15,0 0 0-15,0 0 0 0,0 0-320 0,0 0-32 16,0 0-16-16,0 0 0 15,-5-5-1552-15,-3-3-320 0,0 2-64 0,-1 1-8656 16,0-3-1728-16</inkml:trace>
  <inkml:trace contextRef="#ctx0" brushRef="#br2" timeOffset="104942.15">28111 17461 16575 0,'0'0'1472'0,"-5"-5"-1168"0,5 5-304 0,-5-6 0 16,0-2 2112-16,5 8 352 0,-5-5 80 0,5 5 16 16,0 0-1248-16,0 0-240 0,0 0-48 0,0 0-16 15,0 0-48-15,0 0-16 0,0 0 0 0,0 0 0 16,0 0-112-16,0 0-32 0,-8 4 0 0,0 7 0 15,2-2-288-15,0 4-64 0,-3 4-16 0,-1 0 0 16,-3 2-32-16,0 3 0 0,-1 3 0 0,3 1 0 16,-5 6-80-16,1-3-32 0,0 1 0 0,-3 2 0 15,-1 4-160-15,-1-2-128 0,-2-2 144 0,1-2-144 16,-4 2 160-16,1 0-160 0,0-4 160 0,0-1-160 0,0-3 336 16,2 0-16-16,3-4-16 0,3-2 0 0,-1-1-304 0,3-5 0 15,1 0 0-15,3-1 0 0,1-3 128 0,2-2-128 16,7-6 192-16,0 0-192 0,0 0 176 0,0 0-176 15,0-10 160-15,3-4-160 0,4-3 128 0,2 1-128 16,2-2 0-16,2 0 0 0,2 1 0 0,2-3 128 16,-1 1-128-16,3 0 0 0,2 0 0 0,0 0 0 15,0-2 0-15,0 0 0 0,1-2 0 0,1 0 0 16,-2-1 0-16,1-2 0 0,-3 0 0 0,0-2 0 16,0 2 0-16,0-2 0 0,-1 3 0 0,0-1 0 15,0 2 0-15,-2 2 0 0,-3-2 0 0,-2 2 0 16,1 2 0-16,-2 1 0 0,-1 0 0 0,0 1 0 15,-3 0 0-15,0 2 0 0,1 0 0 0,-2 4 0 0,-3 3 128 0,1 2-128 16,-3 7 0-16,0 0 144 0,0 0-144 16,0 0 128-16,0 0-128 0,0 0 160 0,-5 8-160 0,-2 5 160 15,1 0-160-15,-3 3 0 0,-1 3 0 0,0 4 0 16,0 0 0-16,-2 2 0 0,-3 3 0 0,0 3 0 16,-2-1 0-16,-1 2 0 0,3 0 0 0,-1-2 0 15,-2 2 0-15,1-3 128 0,1-1-128 0,-2-4 128 16,0-1-128-16,2-1 192 0,0-2-192 0,2-2 192 15,2-8-192-15,1 3 160 0,4-5-160 0,1-1 160 16,6-7-32-16,0 0 0 0,0 0 0 0,0 0 0 16,0 0 0-16,6-11 0 0,0-2 0 0,3 0 0 15,1-6-128-15,3-1 128 0,2 1-128 0,-1 1 128 16,0-1-320-16,-1 1-80 0,-2 0-16 0,-2 6 0 16,-1-1-1360-16,-2 4-272 0,-1 0-48 15,-1 0-15520-15</inkml:trace>
  <inkml:trace contextRef="#ctx0" brushRef="#br2" timeOffset="105330.18">27413 17507 2751 0,'0'0'128'0,"-6"-9"16"0,-1 2-144 0,2-4 0 0,5 11 0 0,-4-7 0 15,1-1 3792-15,3 8 736 0,0 0 144 0,0 0 16 16,0 0-2608-16,0 0-528 0,0 0-96 0,0 0-32 16,0 0-256-16,0 0-48 0,9 4-16 0,2 1 0 15,0 3 16-15,2 3 0 0,0 3 0 0,5 1 0 16,3 2-160-16,3 1-16 0,2-1-16 0,2 4 0 15,2 0-176-15,3 0-48 0,0-1 0 0,2 0 0 16,-1-1-256-16,-2 1-64 0,-3 1-16 0,-1-3 0 16,-3-2-208-16,0-2-32 0,-6 2-128 0,-3-4 192 15,-2 2-192-15,-1-3 176 0,-3 0-176 0,-2-3 160 16,-3 1-160-16,-5-9 192 0,6 8-192 0,-6-8 192 0,0 0-192 0,0 0-192 16,0 0 32-16,0 0 16 15,0 0-1328-15,0 0-256 0,0 0-48 0,0 0-9168 16,-10-6-1824-16</inkml:trace>
  <inkml:trace contextRef="#ctx0" brushRef="#br2" timeOffset="105630.18">27967 17424 24191 0,'0'0'1072'0,"0"0"208"0,0 0-1024 0,0 0-256 0,0 0 0 0,-9 3 0 16,2 5 1184-16,-1-2 176 0,-2 5 48 0,1 1 0 16,-2 3-320-16,-2 4-64 0,-4 4-16 0,-2 1 0 15,-2 5-240-15,-2 1-64 0,-4 3 0 0,2 1 0 16,-1-1-272-16,2-1-64 0,1-3-16 0,4 2 0 15,3-1-224-15,3-3-128 0,3-4 128 0,1-2-128 32,1-4-336-32,2-4-144 0,1-1-32 0,0 0-10112 0,0-7-2048 0</inkml:trace>
  <inkml:trace contextRef="#ctx0" brushRef="#br2" timeOffset="106586.69">24159 18649 4607 0,'0'0'400'16,"0"0"-400"-16,0 0 0 0,0 0 0 0,0 0 2592 15,0 0 432-15,-6-4 96 0,6 4 16 0,0 0-2112 0,0 0-400 16,0 0-96-16,0 0-16 0,0 0 480 0,0 0 96 15,0-10 0-15,0 1 16 0,0 9 304 0,0 0 48 16,2-8 16-16,-2 8 0 0,4-10-192 0,0 2-16 16,0-1-16-16,-4 9 0 0,6-9-272 0,2 3-48 15,-5-2-16-15,4 2 0 0,0-4-368 0,0 2-80 16,-1-3-16-16,2 2 0 0,1-2-256 0,0 3-64 16,-1-2-128-16,1 2 192 0,-1-2-192 0,0 2-128 15,-1-1 128-15,1 4-208 16,-1-2-1728-16,-7 7-352 0,0 0-64 0</inkml:trace>
  <inkml:trace contextRef="#ctx0" brushRef="#br2" timeOffset="106771.52">24599 18332 33455 0,'-15'0'1472'0,"15"0"320"0,0 0-1424 0,0 0-368 0,0 0 0 0,6-4 0 16,7-6 384-16,2 4 0 0,1-4 0 0,5 1 0 16,2-4-624-16,-2 0-112 0,1-2-32 0,-2 2-9712 15,1-1-1936-15</inkml:trace>
  <inkml:trace contextRef="#ctx0" brushRef="#br2" timeOffset="106937.43">25171 18154 18719 0,'0'0'832'0,"0"0"160"0,11 4-800 15,-1 0-192-15,2 0 0 0,-1-2 0 0,6 1 448 0,-1-3 64 16,0 0 0-16,-1 0 0 0,1 0-512 0,1 0 0 16,-1 0 0-16,3 0-9152 0</inkml:trace>
  <inkml:trace contextRef="#ctx0" brushRef="#br2" timeOffset="107295.11">25752 18183 10127 0,'0'0'896'0,"0"0"-704"0,10 3-192 0,-2-3 0 16,-8 0 1632-16,12-3 288 0,0 0 64 0,-1-1 16 16,1-1-1360-16,-1 1-256 0,2-4-64 0,-1 2-16 15,1 1-304-15,2-4 0 0,2 1-128 0,-1-2 128 31,-2 5-528-31,2 0-16 0,0-4 0 0,1 5 0 0,-1 0 400 0,1 1 144 0,-1 1 0 0,1 1-144 16,-2 0 144-16,0-1 0 0,-1 2 0 0,-1-1 0 16,-2 0 0-16,1 0 0 0,-2-1 0 0,-10 2 0 15,10-2 496-15,-10 2 128 0,10-3 16 0,2 1 16 16,-5-1 144-16,-7 3 32 0,11-2 0 0,-1-1 0 16,0 2-608-16,0 0-224 0,0-3 176 0,0-1-176 15,3 1-160-15,0 0-128 0,-2-1-32 0,3-3 0 16,-1 2-400-16,0-4-96 0,-1 2-16 0,1-2 0 15,0 1 640-15,1-1 192 0,-1 2 0 0,-2-2 0 16,0 3 592-16,-2-1 240 0,0 2 32 0,-1 2 16 0,-8 4 64 0,6-5 16 16,-6 5 0-16,0 0 0 0,0 0-512 0,7-8-80 15,-7 8-32-15,0 0 0 0,0 0-464 0,6-6-112 16,-6 6-16-16,0 0-10688 0</inkml:trace>
  <inkml:trace contextRef="#ctx0" brushRef="#br2" timeOffset="114815.91">27404 18965 17615 0,'0'0'768'0,"0"0"192"0,0 0-768 0,0 0-192 16,-5-8 0-16,0 5 0 0,5 3 1072 0,-6-8 176 15,-1 3 32-15,1 1 16 0,6 4-208 0,-9-6-32 16,0 1-16-16,2 1 0 0,-1-3 32 0,0 1 0 16,8 6 0-16,-7-6 0 0,0-3-32 0,3 2 0 0,2 0 0 15,2-2 0-15,0 9-240 0,5-11-48 0,0 0-16 0,3 0 0 16,2 2-416-16,1-1-96 0,1 1-16 0,-1 0 0 15,1 4-208-15,0 2 0 0,2 0 0 0,0 0 0 16,-2 3 0-16,-2 4 0 0,-10-4 0 0,10 8 0 16,-4 5 0-16,-2 1 0 0,-2-2 0 0,-4 3 0 15,-2 0 0-15,-1 3 0 0,-1-3 0 0,-2 1 0 16,1-4 0-16,-1 2-128 0,3-1 128 0,1-7-160 31,4-6-2016-31,0 0-384 0</inkml:trace>
  <inkml:trace contextRef="#ctx0" brushRef="#br2" timeOffset="115232.84">28154 18631 28447 0,'0'0'1264'0,"0"0"256"0,0 0-1216 0,0 0-304 16,0 0 0-16,0 0 0 0,-7 2 256 0,7-2 0 15,0 0 0-15,0 0 0 0,0 0-256 0,0 0 0 16,0 0 0-16,0 0 0 0,-9 0 192 0,9 0 16 16,0 0 16-16,0 0 0 0,0 0 480 0,0 0 112 15,6-9 16-15,2 3 0 0,2-4 16 0,2 2 16 0,1-3 0 0,1 3 0 16,7-1-336-16,-4 3-64 0,-1 1-16 0,0-2 0 15,1 4-192-15,0-1-64 0,-1 3 0 0,-1 1 0 16,-2 0-192-16,-3 2 0 0,-10-2 128 0,9 6-128 16,-4 3 0-16,-4 0 0 0,-5 3 0 0,-5 2 0 15,-3 0 0-15,-5 1 0 0,-2-1 0 0,-4-1 0 16,0-1 240-16,3-3-48 0,2 3-16 0,5-5 0 16,5 2 0-16,8-9 0 0,0 0 0 0,0 0 0 15,0 0-176-15,0 0 0 0,7-13 0 0,6 2 0 31,3 1-256-31,6-5-128 0,2-3-16 0,7 0-16 0,-3 0-1728 0,-2 2-352 0,-2 2-64 0</inkml:trace>
  <inkml:trace contextRef="#ctx0" brushRef="#br2" timeOffset="115598.99">28720 18328 20271 0,'0'0'1792'0,"0"0"-1424"15,0 0-368-15,0 0 0 0,0 0 2624 0,0 0 448 0,0 0 80 0,0 0 32 16,0 0-2208-16,0 0-432 0,0 0-96 0,0 0 0 15,6-6-128-15,2 0 0 0,1 2-16 0,1-3 0 16,-1 1-144-16,2 2-32 0,1-3 0 0,0 1 0 16,2 1-128-16,-1 4 0 0,-2-3 0 0,1-1 0 15,-2 3 0-15,-10 2 0 0,10-3 0 0,-10 3 0 16,0 0 0-16,0 0 0 0,0 0 0 0,5 8 0 16,-5-8-224-16,-2 11-32 0,-3 2 0 0,-7-3 0 31,0 2-192-31,-4 1-32 0,-2-5-16 0,1 1 0 15,-1-4-1088-15,1 0-208 0,0 0-64 0,3-2-10544 0</inkml:trace>
  <inkml:trace contextRef="#ctx0" brushRef="#br2" timeOffset="115949">28795 17867 18431 0,'0'0'1632'0,"0"0"-1312"0,0 0-320 0,0 0 0 0,0 0 1952 0,0 0 320 16,0 0 64-16,11-1 16 0,-2-3-960 0,-9 4-192 16,9-7-48-16,-9 7 0 0,11-3-384 0,-2-1-64 15,0 0-32-15,-1-2 0 0,0-1-368 0,-1 2-80 16,1-4-16-16,1 4 0 0,0-2-208 0,-2 0 0 0,2 2 128 0,-9 5-128 15,0 0 0-15,0 0 0 0,0 0 0 0,0 0-160 16,0 0-128-16,0 0-32 0,0 0 0 0,0 0 0 31,-9 9-96-31,0 2-32 0,-2 2 0 0,-1-4 0 0,2 0 96 0,0-4 16 0,-3 3 0 0,4 1 0 16,1-4 80-16,-1 2 32 0,-2-2 0 0,3-2 0 31,8-3-400-31,0 0-80 0,-9 1 0 0,9-1-7552 0,0 0-1520 0</inkml:trace>
  <inkml:trace contextRef="#ctx0" brushRef="#br2" timeOffset="116306.93">29147 17534 17503 0,'-17'-5'768'0,"7"3"176"0,0 0-752 0,1 1-192 16,-1-1 0-16,1 2 0 0,9 0 2720 0,-10 0 512 15,10 0 96-15,0 0 32 0,0 0-2192 0,0 0-432 16,0 0-96-16,0 0 0 0,-6-7-144 0,6 7-32 15,-2-8 0-15,5-2 0 0,1 2 16 0,2-2 0 0,2 1 0 0,-1-2 0 16,1 3-160-16,-1-3-48 0,4-1 0 0,-2 2 0 16,-2-3-272-16,1 5 0 0,-2-3 0 0,1 2 0 15,-2-2 0-15,0 1 0 0,-2 1-192 0,0-1 48 32,0 2-1456-32,-1-2-304 0,-3 1-48 0,0-1-16 0</inkml:trace>
  <inkml:trace contextRef="#ctx0" brushRef="#br2" timeOffset="116568.16">28951 17060 34383 0,'-5'-16'1520'0,"4"11"320"0,1 5-1472 0,1-10-368 16,0 4 0-16,2-2 0 0,1 2 528 0,1-1 48 16,0 0 0-16,2 1 0 0,-1-6-448 0,0 3-128 15,0-2 0-15,-1 1 0 0,-1 1 0 0,1-4 0 16,-2-1 0-16,1 1 0 16,-4-2-576-16,0 2-80 0,-2 3-16 0,0-3 0 15,-2 2-2320-15,-2 2-464 0</inkml:trace>
  <inkml:trace contextRef="#ctx0" brushRef="#br2" timeOffset="116769.73">28430 16614 25791 0,'-4'-8'2304'0,"4"8"-1856"0,-1-6-448 0,1 6 0 15,0 0 832-15,0 0 64 0,-1-6 0 0,1 6 16 16,0 0-672-16,0 0-240 0,2-11 144 0,1 2-144 31,1-1-384-31,-1 4-144 0,-3 6-48 0,4-12-11872 0</inkml:trace>
  <inkml:trace contextRef="#ctx0" brushRef="#br2" timeOffset="116920.18">28069 16516 31839 0,'-25'-7'1408'0,"11"6"304"0,0-1-1376 0,1-1-336 16,3 2 0-16,10 1 0 0,-12-5 336 0,5 1 0 15,7 4 0-15,-8-3 0 16,8 3-832-16,-6-9-160 0,1 2-48 0,1 2-13280 0</inkml:trace>
  <inkml:trace contextRef="#ctx0" brushRef="#br2" timeOffset="117071.57">27512 16546 30399 0,'-14'1'2704'0,"4"2"-2160"0,-1-2-544 16,11-1 0-16,-9 7 480 0,9-7-16 0,0 0 0 0,0 0 0 31,-5 5-736-31,5-5-160 0,0 0-16 0,0 0-8784 0,0 0-1760 0</inkml:trace>
  <inkml:trace contextRef="#ctx0" brushRef="#br2" timeOffset="117250.96">27224 16808 16575 0,'-27'5'736'0,"10"0"160"0,1 4-720 0,2-4-176 0,0 5 0 0,4-1 0 16,2 3 3248-16,1-5 608 0,3 5 128 0,0-3 32 15,0 1-3072-15,4-10-624 0,0 0-112 0,0 14-16 0,0-14-336 0,1 11-64 16,-1-11-16-16,4 13 0 15,1 0-1344-15,2-3-272 0,-1 1-48 0,0 1-16 16,1-2-448-16,-2 3-80 0</inkml:trace>
  <inkml:trace contextRef="#ctx0" brushRef="#br2" timeOffset="117551.63">27100 17184 9215 0,'-5'12'400'0,"3"-1"96"0,-2 2-496 0,0-3 0 16,-1 3 0-16,0 1 0 0,0-3 2736 0,0 2 448 15,1 0 80-15,0-5 32 0,2 3-1632 0,-1 0-336 16,1-2-64-16,0 2-16 0,2-11-768 0,-2 11-160 15,-1 0-16-15,3-11-16 0,-2 11-288 0,2-11 0 16,-3 11-208-16,1 0 80 16,2-11-1856-16,-4 9-352 0,4-9-80 0,-4 11-16 15,4-11-384-15,-5 8-64 0,-3-3-32 0,2 0 0 16,6-5 1840-16,-9 4 368 0,9-4 80 0,-9 6 16 0,-1 2 384 0,1-3 80 0,1 3 16 0,1-2 0 16,-1-2 480-16,2 3 96 0,6-7 32 0,-9 7 0 15,3-1 16-15,6-6 0 0,-7 10 0 0,2-2 0 16,-3 1-144-16,3-3-32 0,-2 3 0 0,2-2 0 15,-3 0 576-15,0 2 96 0,1 2 32 0,-2-3 0 16,-1 2 384-16,-2-3 96 0,-2-1 16 0,3 3 0 16,-2-3-176-16,0 3-48 0,1-4 0 0,2-1 0 15,10-4-816-15,-7 8-160 0,7-8-48 0,0 0 0 16,0 0-528-16,-6 6-96 0,6-6-32 0,0 0-9792 16</inkml:trace>
  <inkml:trace contextRef="#ctx0" brushRef="#br2" timeOffset="117663.05">26508 17778 17439 0,'-19'11'768'0,"9"-4"176"0,0-2-752 0,-2 2-192 16,1-2 0-16,1 1 0 0,-1 1 592 0,4-2 96 15,7-5 16-15,-8 4 0 0,8-4-704 0,0 0 0 16</inkml:trace>
  <inkml:trace contextRef="#ctx0" brushRef="#br2" timeOffset="117867.24">25977 17862 27071 0,'-21'-4'1200'0,"6"3"240"0,-4-1-1152 0,1 2-288 0,3 0 0 0,1 2 0 15,0 1 0-15,1 0 0 0,2-3 0 0,-1 1 0 16,2 1-352-16,-2-1 32 0,-1-1 0 0,-2 1 0 31,-3 0-704-31,-3 2-144 0,-1-1-32 0,-1 0-9040 0</inkml:trace>
  <inkml:trace contextRef="#ctx0" brushRef="#br2" timeOffset="118040.81">24920 18059 19007 0,'-33'7'832'0,"14"0"192"0,-1-1-832 0,1-1-192 0,0 4 0 0,4-3 0 0,2 0 320 0,1-3 32 16,5 2 0-16,7-5 0 0,-10 3-224 0,10-3-128 16,-9 1 128-16,9-1-128 0,-9 5 0 0,9-5 0 15,-12 4 0-15,3 2 0 16,2-2-320-16,-1 1-144 0,-3 2-32 0</inkml:trace>
  <inkml:trace contextRef="#ctx0" brushRef="#br2" timeOffset="118196.17">24029 18458 15663 0,'-39'13'688'0,"15"-7"144"0,0 3-656 0,2-3-176 0,2 1 0 0,2 1 0 16,4-2 736-16,2 0 112 0,4 2 32 0,1-5 0 16,7-3-1008-16,0 0-208 0,-5 7-48 0,5-7 0 15</inkml:trace>
  <inkml:trace contextRef="#ctx0" brushRef="#br2" timeOffset="118369.18">23705 18785 13823 0,'-6'8'1216'0,"-3"-2"-960"0,0-1-256 0,0 1 0 16,0-2 2368-16,2 0 448 0,7-4 64 0,-7 8 32 15,7-8-1872-15,-5 7-368 0,5-7-80 0,-7 7-16 16,0 2-576-16,7-9 0 0,-9 9-192 0,2 0 64 15,-2-2-784-15,0 1-160 0,-1-1-16 16,0 2-5936-16,-1-4-1168 0</inkml:trace>
  <inkml:trace contextRef="#ctx0" brushRef="#br2" timeOffset="118467.25">23267 19245 8287 0,'-5'14'736'0,"-2"0"-592"16,1-2-144-16,1 2 0 0,1 2 352 0</inkml:trace>
  <inkml:trace contextRef="#ctx0" brushRef="#br2" timeOffset="118707.61">22917 20085 8287 0,'-16'13'368'0,"5"-6"80"0,-1 5-448 0,-1-3 0 0,0 2 0 0,1 2 0 15,-1-4 1344-15,0 3 176 0,3-3 32 0,-4 1-6800 16</inkml:trace>
  <inkml:trace contextRef="#ctx0" brushRef="#br2" timeOffset="118880.04">22648 20480 11967 0,'2'12'1072'0,"2"-2"-864"16,0 1-208-16,0 2 0 0,-1-3 1008 0,3 3 144 15,-1-2 48-15,0-2 0 0,0 3-880 0,1-5-160 16,2 3-32-16,2-3-128 0,1-2 0 0,-2 2 0 15,-9-7 0-15,14 5 0 16,-1-1-672-16,1 1-96 0,-1-1 0 0,-1-1-16 16,1 1 96-16,-3-1 32 0</inkml:trace>
  <inkml:trace contextRef="#ctx0" brushRef="#br2" timeOffset="119074.58">23113 20814 3679 0,'0'0'320'0,"9"4"-320"0,-2 3 0 0,2-2 0 16,-9-5 3456-16,12 5 608 16,-1-3 128-16,1 2 32 0,-1-1-2688 0,0-1-544 0,2-1-96 0,1 1-32 15,4-1-496-15,0-1-112 0,0 0 0 0,2-1-16 16,4-2-240-16,0-2 0 0,-1 0 0 0,4 1 0 31,1 0-416-31,1 1-128 0,1 0-32 0,0 1 0 0,-2 2-1728 0,-3-2-336 0</inkml:trace>
  <inkml:trace contextRef="#ctx0" brushRef="#br2" timeOffset="119241.3">23917 20976 14623 0,'0'0'640'0,"11"1"144"0,-1-2-624 0,0 0-160 16,0-1 0-16,0 1 0 0,0-3 544 0,2 0 80 16,1-1 16-16,1 3 0 0,0-5-144 0,0 1-32 15,-2-2 0-15,1 1 0 0,1 3-320 0,-1 1-144 16,-1-2 128-16,1-1-128 0,1 1 0 0,0-1-272 15,-1-3 32-15,1 2 16 16,1-3-608-16,-1 1-128 0</inkml:trace>
  <inkml:trace contextRef="#ctx0" brushRef="#br2" timeOffset="119345.67">24322 20656 13823 0,'0'-9'1216'0,"-2"1"-960"0,0 3-256 0,-1-3 0 16,2 2 752-16,-1-3 96 0,0 0 32 0,0 0 0 15,0 0-496-15,2 3-112 0,0-3-16 0,2 3 0 16,-2-6-400-16,1 3-96 0,-1-2-16 0</inkml:trace>
  <inkml:trace contextRef="#ctx0" brushRef="#br2" timeOffset="119532.08">24613 20218 16575 0,'-21'-2'1472'0,"10"-2"-1168"0,-2-1-304 0,4-4 0 16,3 1 4720-16,3-2 880 0,3 1 176 0,3-3 48 16,2-2-5056-16,1 0-992 0,2-3-208 0,2-2-32 15,3-5-1328-15,0 1-256 0,1 1-48 0,0-2-11712 16</inkml:trace>
  <inkml:trace contextRef="#ctx0" brushRef="#br2" timeOffset="119725.13">25042 19609 24879 0,'0'0'2208'0,"0"0"-1760"16,0 0-448-16,2-8 0 0,-2 8 864 0,6-9 96 15,2 0 0-15,2 0 16 0,1 0-736 0,3-2-240 16,3 0 128-16,-1 0-128 0,1-1-160 0,2 2-96 16,1-2 0-16,-1 3-16 15,-1-3-480-15,-1 5-80 0,0-2-32 0,-4 2 0 16,0-2-304-16,0 4-64 0,-1 0-16 0,1 2 0 15,-2-3-1312-15,0 3-256 0</inkml:trace>
  <inkml:trace contextRef="#ctx0" brushRef="#br2" timeOffset="119785.14">25392 19409 4607 0,'0'0'400'0,"10"1"-400"0,-10-1 0 0,13 0 0 16,-2 0 1872-16,-1 0 304 0,1 0 48 0,-1 0 16 15,-10 0-1664-15</inkml:trace>
  <inkml:trace contextRef="#ctx0" brushRef="#br2" timeOffset="119952.08">25589 19434 30751 0,'-13'-6'1360'0,"13"6"288"0,0 0-1328 0,0 0-320 16,0 0 0-16,0 0 0 16,0 0-768-16,0 0-208 0,0 0-48 0,3-9-7472 15,1-1-1488-15</inkml:trace>
  <inkml:trace contextRef="#ctx0" brushRef="#br2" timeOffset="120114.18">26192 19175 23951 0,'0'0'2128'0,"0"0"-1696"15,-3-9-432-15,3 1 0 0,0 8 1344 0,0 0 192 0,11-5 48 0,-3-2 0 16,0 0-1584-16,-1 3-144 0,1-1-112 0,1 0-32 31,1 1-2576-31,-10 4-512 0</inkml:trace>
  <inkml:trace contextRef="#ctx0" brushRef="#br2" timeOffset="120365.77">27034 18961 11055 0,'0'0'480'0,"0"0"112"0,0 0-464 0,0 0-128 15,0 0 0-15,0 0 0 0,0 0 2688 0,0 0 512 16,0 0 96-16,0 0 32 0,0 0-2240 0,0 0-448 15,0 0-96-15,-7 8-16 16,-2-2-1808-16,9-6-352 0</inkml:trace>
  <inkml:trace contextRef="#ctx0" brushRef="#br2" timeOffset="120598.37">25056 19880 27071 0,'-21'10'1200'0,"9"1"240"0,0-3-1152 0,0 5-288 0,2-3 0 0,1 3 0 15,3 0 0-15,-1-1-176 0,1-1 32 0,1 1 0 31,0-3-480-31,1 0-80 0,4-9-32 0,-4 8-6688 0,4-8-1344 0</inkml:trace>
  <inkml:trace contextRef="#ctx0" brushRef="#br2" timeOffset="120787.17">24778 20184 14735 0,'-13'6'640'0,"6"-1"160"0,-1 3-640 0,2-3-160 16,6-5 0-16,-7 10 0 0,2 0 1392 0,1 2 240 16,3-3 48-16,-1 2 16 15,0-3-2096-15,2 5-432 0,-1-2-64 0,1-11-32 0</inkml:trace>
  <inkml:trace contextRef="#ctx0" brushRef="#br2" timeOffset="120898.33">24652 20394 11055 0,'-14'9'976'0,"5"-4"-784"16,-2 5-192-16,-1-3 0 0,0 4 1744 0,-1-2 304 15,-1 2 64-15,3-1 16 0,-3 2-1488 0,1 2-288 0,0-2-64 0,0 1-16 16,1 0-400-16,-1-4-96 0,-1 1-16 0,1 2 0 31,2-1-752-31,-1 1-160 0,0-4-16 0,0 2-16 0</inkml:trace>
  <inkml:trace contextRef="#ctx0" brushRef="#br2" timeOffset="121161.93">23316 20727 31327 0,'-28'0'1392'0,"10"0"272"0,-3 0-1328 0,6 0-336 16,2-2 0-16,1 1 0 0,12 1 0 0,-11-4-288 16,11 4 48-16,-10-10 16 0,2 0-128 0,3 1-32 15,0-2 0-15,1-1 0 16,2 0-1728-16,-1-4-336 0,-2 2-80 0</inkml:trace>
  <inkml:trace contextRef="#ctx0" brushRef="#br2" timeOffset="121420.88">22730 20155 3679 0,'-4'-21'320'16,"-1"-4"-320"-16,0-3 0 0,1 0 0 0,2 4 3936 0,1-2 720 0,-1 2 144 0,2 3 16 15,-1 0-3968-15,0 1-848 0,-2 1 0 0,2-1-176 16,1 1 176-16,0 0 0 0,1-2 0 0,2 0 0 15,1 0 0-15,3-4-128 0,3-1 128 0,2-2 0 16,-2 0 0-16,10-5-128 0,1-1 128 0,4-1 0 16,4-2 0-16,4 1 0 0,3 3 0 0,3 1 0 15,2 4-160-15,1-2 160 0,-3-2-192 0,-3 4-5760 16,-4 0-1168-16</inkml:trace>
  <inkml:trace contextRef="#ctx0" brushRef="#br2" timeOffset="121803.59">23609 18863 15663 0,'0'0'1392'0,"1"-11"-1120"16,1 1-272-16,3 0 0 0,1-2 1968 0,2 2 336 15,3-4 64-15,-1-3 0 0,1 2-1408 0,3 0-272 16,3-2-64-16,1 0-16 0,1-1-608 0,0 0 0 16,-2 2-144-16,1 2 144 15,0-3-1120-15,2 2-96 0,-1 1-32 0,-1 2 0 16,3 0 288-16,-1-2 48 0,0 1 16 0,2 1 0 0,1 0 736 0,-3 0 160 15,-1 3 0-15,0 1 0 0,0 1 544 0,-1 1 64 0,-3-4 16 0,3 2 0 16,3-2-368-16,-4 2-80 0,1-3-16 0,0 2 0 16,-3 1-160-16,3 1 0 0,-2-5 0 0,1 2 0 15,1 0-192-15,0 0 16 0,-2 3 16 0,1 0 0 16,-3-1 160-16,0 3 0 0,-2-1 0 0,2 2 0 16,0 0-176-16,-2 1 176 0,-3 0-208 0,0-2 80 31,-2 3-240-31,3 0-32 0,-1-1-16 0,1 2 0 0,2-2 112 0,-1 2 32 0,3 0 0 0,4-2 0 15,4 1 272-15,2-1-160 0,-3 1 160 0,4-1-128 16,-1-2 128-16,2-1 0 0,1 1 0 0,-1 0 0 16,-2-3 0-16,0 2 144 0,-3-6-16 0,4 6-128 15,0-3 400-15,-1 3-16 0,-1-1-16 0,0-3 0 16,2 5-544-16,1-3-96 0,-2 1-32 0,3 0-7888 16</inkml:trace>
  <inkml:trace contextRef="#ctx0" brushRef="#br2" timeOffset="121938.21">25184 18130 1839 0,'21'-1'160'0,"-6"1"-160"16,-2-3 0-16,1 2 0 0,0-2 2464 0,4 2 464 15,1 0 80-15,3-1 32 0,2 1-2064 0,2 1-400 16,4-1-96-16,3 0-16 0,0-2-336 0,7 2-128 16,2-3 0-16,0 4 0 0,-1 0 0 0,-2 1 0 15,-2 2 0-15,-5-1 0 0,-7 2-144 0,-2-1-128 16,0-1-32-16,0 2 0 16,-3 1-560-16,-1-1-112 0,-1-1-32 0</inkml:trace>
  <inkml:trace contextRef="#ctx0" brushRef="#br2" timeOffset="122056.49">26411 18073 4607 0,'17'-3'400'0,"-1"-2"-400"0,2 0 0 0,1-5 0 15,0 3 2224-15,2-3 352 0,0 1 80 0,1-3 16 16,1-2-2160-16,0 2-512 0,2 0 0 0,-1-5-6240 16</inkml:trace>
  <inkml:trace contextRef="#ctx0" brushRef="#br2" timeOffset="122387.45">27211 17478 10127 0,'6'-18'448'0,"-1"8"96"0,0-5-544 0,1-2 0 16,0-1 0-16,0 1 0 0,1-3 672 0,0 1 32 15,1 0 0-15,1 3 0 0,0-1-576 0,1 1-128 16,0-1 0-16,1 1 0 15,0 2 256-15,0 0 32 0,2 1 0 0,-3-2 0 0,1-3 320 0,1 1 64 16,1 1 16-16,-2-1 0 0,0 2 80 0,2 0 0 16,0 0 16-16,2-2 0 0,2 1-464 0,0-3-112 15,-1-4-16-15,0 2 0 16,-1 1-1728-16,1 0-368 0,-1-4-64 0,1-1-16 16,1 2 48-16,0 4 0 0,-1 3 0 0,2 1 0 15,1 1 1136-15,1 2 224 0,-1 0 64 0,2 0 0 0,-2 3 1920 0,1-2 400 16,-1 1 80-16,0-2 16 0,-1 5-560 0,0-5-96 15,-2 2-32-15,1 1 0 0,-1-2-624 0,2 2-128 0,0-4-16 16,4 3-16-16,-1 0-432 0,2-1-304 0,2 4 48 0</inkml:trace>
  <inkml:trace contextRef="#ctx0" brushRef="#br2" timeOffset="122498.34">28546 16586 3679 0,'23'10'320'0,"-9"-4"-320"0,1 4 0 0,1 0 0 16,0 2 1792-16,-1 3 304 0,-2-1 48 0,-1 1 16 15,1 2-1568-15,0 2-304 0,1 3-64 0,0-1-16 32,0 0-608-32,3-2-128 0</inkml:trace>
  <inkml:trace contextRef="#ctx0" brushRef="#br2" timeOffset="123789.24">27683 17686 8287 0,'0'0'368'0,"0"0"80"0,0 0-448 0,0 0 0 16,0 0 0-16,0 0 0 0,0 0 1808 0,0 0 288 0,5-10 48 0,-2 3 16 16,-3 7-1264-16,0 0-240 15,3-12-48-15,-3 12-16 0,4-8 176 0,-4 8 48 0,0 0 0 16,0 0 0-16,0 0-16 0,0 0 0 0,-3-10 0 0,1 5 0 16,2 5 112-16,0 0 32 0,-5-6 0 0,5 6 0 15,0 0 16-15,0 0 0 0,0 0 0 0,0 0 0 16,-5-8-256-16,5 8-32 0,0 0-16 0,0 0 0 15,0 0-224-15,0 0-48 0,0 0-16 0,0 0 0 16,6 9 16-16,3-3 16 0,2 2 0 0,3 1 0 16,1 0 112-16,3 0 0 0,0-3 16 0,2 3 0 15,3-4-112-15,1 0-32 0,-1 2 0 0,1-2 0 16,-2 1-32-16,-2 3-16 0,1-5 0 0,-1 3 0 16,-1 2-32-16,-1-1-16 0,-2 0 0 0,-3-2 0 15,0 1-112-15,-3 0-32 0,-1-2 0 0,-9-5 0 16,0 0-144-16,9 8 128 0,-9-8-128 0,0 0 128 0,0 0-128 0,0 0 0 15,0 0 0-15,0 0 0 0,-5 8 0 0,5-8-256 16,-8 8 64-16,8-8 16 16,-7 6-640-16,-2-2-128 0,-2 0-16 0,1 0-16 15,0-3-1456-15,1 0-304 0,9-1-48 0,-10-1-11360 16</inkml:trace>
  <inkml:trace contextRef="#ctx0" brushRef="#br2" timeOffset="124090.26">27913 17480 21935 0,'0'0'960'0,"0"-6"224"0,0 6-944 0,0 0-240 0,2-9 0 0,-2 9 0 16,4-7 1408-16,-4 7 224 0,0 0 48 0,0 0 16 15,0 0-544-15,0 0-128 0,11 1 0 0,-11-1-16 16,0 0-160-16,8 14-16 0,-4 0-16 0,-4 2 0 15,-1 2-80-15,-2 2-16 0,-2 2 0 0,0 5 0 16,-3 5-144-16,-1 1-48 0,-1 1 0 0,-1 0 0 16,-5-1-16-16,1-2-16 0,-1 1 0 0,0-2 0 15,1-1-176-15,0-5-48 0,0 1 0 0,2-1 0 16,0-3-144-16,2-2-128 0,1-1 192 0,2-3-192 16,3-3 0-16,1 1 0 0,3-1 0 0,1-3 0 15,0-9-1216 1,5 12-288-16,4-5-64 0,2 0-9968 0,3-6-2000 0</inkml:trace>
  <inkml:trace contextRef="#ctx0" brushRef="#br2" timeOffset="130845.71">30006 20164 2751 0,'-6'-9'256'0,"2"4"-256"0,0-6 0 0,3 3 0 16,-3-4 3744-16,2-1 704 0,0-1 144 0,1 2 16 15,1-4-3008-15,-1 1-624 0,-1 1-112 0,1-1-32 16,-1-2-144-16,-1 4-48 0,-3-3 0 0,3 0 0 16,-2 0 16-16,-1 2 0 0,-3 1 0 0,0 1 0 15,0-1-112-15,0 3-32 0,-1-1 0 0,0 1 0 16,0 1 192-16,-2-3 48 0,1 5 0 0,1-1 0 15,1 2 160-15,1 1 48 0,2-1 0 0,6 6 0 16,-8-2-48-16,8 2 0 0,0 0 0 0,0 0 0 0,0 0-272 0,0 0-48 16,0 0-16-16,0 0 0 0,14 6-160 15,4 1-32-15,-2 4-16 0,5-2 0 0,2 4-112 0,2 1 0 16,2 3-16-16,-1 5 0 0,2 0-240 0,2 3 128 16,-1 2-128-16,1 5 0 0,1-2 0 0,-1 1 128 15,0-2-128-15,-1-1 0 0,0 1 176 0,2 2-16 16,-5-4 0-16,1 3 0 0,0-7 224 0,-3-1 64 15,-3 3 0-15,0-4 0 0,2 0-144 0,-3-1-32 16,-1-1 0-16,-2 0 0 0,-1-1-144 0,1 0-128 16,-2-1 192-16,0 5-192 0,2-2 128 0,-1-1-128 15,1-2 0-15,-3-2 0 0,-4-3 0 0,0 0 0 16,-1 0 0-16,-1-5 0 0,-8-7 0 0,7 12 0 0,-7-12 0 16,0 0 0-16,0 0-256 0,0 0 32 0,0 0 16 0,0 0 0 31,0 0-560-31,0 0-128 0,0 0 0 0,0 0-16 15,0 0-1984-15,-2-12-400 0,-3 0-80 0</inkml:trace>
  <inkml:trace contextRef="#ctx0" brushRef="#br2" timeOffset="131377.32">30592 19815 27583 0,'0'0'1216'0,"0"0"256"16,0 0-1168-16,0 0-304 0,7-6 0 0,-7 6 0 0,0 0 1280 0,0 0 192 15,0 0 32-15,0 0 16 0,0 0-560 0,0 0-96 16,0 0-32-16,0 0 0 0,0 0-208 0,-6 9-48 16,0 2-16-16,-3 5 0 0,-2 3-160 0,-3 4-16 15,-4 1-16-15,-2 7 0 0,-3 5 16 0,-5 2 16 16,-4 3 0-16,-2 3 0 0,-2-2-32 0,-1 5-16 15,-1 4 0-15,1 0 0 0,0 2-176 0,0 2-48 16,-2 2 0-16,4-3 0 0,3-5-128 0,2-4 0 16,4-1 0-16,0-3 0 15,3-6 144-15,2-3-144 0,-1-4 160 0,4-1-160 0,3-7 352 0,3-2-32 16,1-3 0-16,6-3 0 0,5-12-192 0,0 0-128 0,0 0 128 0,0 0-128 16,0 0 0-16,12-5 0 0,0-7 0 15,2-4 0-15,0-5 0 0,3-3 0 0,2-4 0 0,-1 0 128 16,1-4-128-16,-1 6 0 0,2-3 0 0,2-1 0 15,2 6 0-15,1-5 0 0,-1 1 0 0,6-1-128 16,0-1 128-16,4 3 0 0,2-3 0 0,1 2 0 16,3-3 0-16,0 1 0 0,-2 0 0 0,-2-2 0 15,-2-2 0-15,-2 3 0 0,-4-1 0 0,-4 6 0 16,-5 2 0-16,-1 1 144 0,-2 2-144 0,-3 4 0 16,-3 1 128-16,-2 4-128 0,-3-1 0 0,0 0 0 15,-5 6 0-15,0 7 0 0,0-11 0 0,0 11 0 16,-6-6 0-16,0 2-192 0,6 4 0 0,0 0 0 15,-8 4-1664 1,-1 0-320-16,0 2-64 0,0 3-15008 0</inkml:trace>
  <inkml:trace contextRef="#ctx0" brushRef="#br2" timeOffset="131677.62">29840 19915 32591 0,'0'0'1440'0,"-9"-2"304"0,9 2-1392 0,0 0-352 16,0 0 0-16,0 0 0 0,0 0 512 0,11 10 48 16,4 3 0-16,5 1 0 0,2 6-368 0,4 5-192 0,4 4 192 0,3 1-192 15,2 5 496-15,7 3-16 0,6 8 0 0,4 2 0 16,4-1 128-16,1 1 32 0,2-5 0 0,-6 3 0 15,-7 2-256-15,-4-4-32 16,-8-4-16-16,-3-2 0 0,-6-4-144 0,-3-3-16 0,-3-1-16 0,-5-8 0 16,-3-1-160-16,-5-3 160 0,0-4-160 0,-3-2 160 31,-3-12-736-31,0 0-128 0,0 0-48 0</inkml:trace>
  <inkml:trace contextRef="#ctx0" brushRef="#br2" timeOffset="133362.2">26565 19459 15375 0,'0'0'672'0,"0"0"160"0,0 0-672 0,0 0-160 16,0 0 0-16,0 0 0 0,0 0 752 0,0 0 112 15,0 0 32-15,9 7 0 0,-9-7 32 0,0 0 16 16,0 0 0-16,12 5 0 0,-12-5 144 0,0 0 48 15,12 2 0-15,-12-2 0 0,0 0-208 0,10 3-32 0,-1-2-16 0,-9-1 0 16,11 3-176-16,-11-3-48 0,12 2 0 0,0 1 0 16,-2 1-64-16,1 0-16 0,1-3 0 0,0 4 0 15,0-1-176-15,2-1-32 0,1-1-16 0,2 0 0 16,-2 1-48-16,3 2-16 0,-1 1 0 0,1-1 0 16,-2 2 0-16,1 2 0 0,4-3 0 0,-2 4 0 15,4-2-32-15,-4 2-16 0,0-4 0 0,1 4 0 16,0-3-32-16,2 0 0 0,0 2 0 0,-3 0 0 15,0 0-16-15,0-1-16 0,0 3 0 0,-1 1 0 16,1-6 16-16,-4 2 16 0,-2 1 0 0,3 1 0 16,0-1-80-16,-3-3 0 0,1 3-128 0,0-3 192 15,-1 3-192-15,-1-4 144 0,-1-1-144 0,0 0 128 16,-3 2-128-16,0-2 0 0,1-3 0 0,-9-1 128 0,0 0-128 0,0 0 0 16,0 0 144-16,0 0-144 0,0 0-144 0,0 0-112 15,0 0 0-15,0 0-16 16,0 0-1136-16,0 0-208 0,-13-2-48 0,1-2-16 15,1-2-960-15,1 0-192 0,2 3-48 0</inkml:trace>
  <inkml:trace contextRef="#ctx0" brushRef="#br2" timeOffset="134112.13">27221 19303 3679 0,'0'0'320'0,"0"0"-320"0,0 0 0 0,0 0 0 16,0 0 3808-16,0 0 688 0,4-7 144 0,-4 7 32 16,5-9-3488-16,-5 9-688 0,8-8-144 0,-2-1-32 15,-6 9 576-15,6-8 128 0,-6 8 0 0,5-7 16 16,-5 7-48-16,0 0-16 0,0 0 0 0,0 0 0 15,0 0-80-15,0 0-32 0,0 0 0 0,0 0 0 16,0 0-160-16,0 0-16 0,-6 6-16 0,-2 2 0 16,0 2-288-16,-3-1-64 0,0 0-16 0,2 2 0 15,-2 1-32-15,-1 0 0 0,-1 4 0 0,1-1 0 16,-1-1-80-16,0 2-32 0,-1 1 0 0,0 1 0 16,2-1-32-16,-1 1-128 0,-1 0 192 0,0 1-64 0,0 1-128 15,1 3 128-15,3-1-128 0,-1-3 128 0,-1 0 0 0,-2 1-128 16,3 1 192-16,1-1-64 0,1-2 64 0,0 0 0 15,0-3 0-15,4 0 0 0,-1-1-64 0,0 0-128 16,1-2 192-16,2 2-64 0,-1 0-128 0,1-3 0 16,1-1 0-16,0 3 0 0,0-4 0 0,1 2 0 15,1-11 0-15,-2 10 0 0,2-10 0 0,-1 8 128 16,1-8-128-16,0 0 0 0,0 0 128 0,0 0-128 16,0 0 128-16,0 0-128 0,0 0 0 0,0 0 128 15,0 0-128-15,0 0 0 0,0 0 144 0,0 0-144 16,0 0 160-16,0 0-160 0,0 0 192 0,0 0-64 15,5-10-128-15,0 1 192 0,0-2-64 0,0 0-128 0,2-3 176 16,0 2-176-16,1-4 192 0,1 2-192 16,1-3 192-16,1-1-192 0,1-3 128 0,-1 0-128 0,0-3 0 0,1 1 0 15,1-3 0-15,3 4 0 0,1-6 128 0,0 2-128 16,-1-3 0-16,2 5 160 0,-2-3-160 0,-2 3 128 16,4 2-128-16,-4 2 0 0,-1 2 0 0,-2 2 128 15,-1-1-128-15,-1 2 0 0,-2 3 0 0,-1 2 128 16,0 1-128-16,-6 9 160 0,4-7-160 0,-4 7 160 15,0 0-16-15,0 0 0 0,0 0 0 0,0 0 0 16,0 0-16-16,0 0 0 0,-9 6 0 0,-1 6 0 16,-1 2-128-16,-1 2 0 0,0 2 0 0,-4 1 0 15,0 1 0-15,-2 2 128 0,-1 2-128 0,-3 3 0 16,-2-3 0-16,5 4 128 0,0-3-128 0,-3 4 0 16,0-2 0-16,2 1 0 0,3-4 128 0,0 3-128 15,2-5 0-15,2-1 0 0,3-2 0 0,4-1 0 0,-1-3 0 0,3-1-272 16,2-5 64-16,2-9 16 15,0 0-1536-15,0 0-320 0,0 0-48 0,0 0-9280 16,0 0-1856-16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7:53:19.53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7483 7239 18191 0,'-16'-7'800'0,"3"4"176"0,-1 1-784 0,-1-1-192 16,-2-2 0-16,-2 1 0 0,-4 0 832 0,2-1 112 16,0-2 16-16,1 0 16 0,-3-2-160 0,1 2-48 15,1-5 0-15,0 5 0 0,1-3-320 0,0 2-80 16,-1-5-16-16,2 4 0 0,0-1-352 0,0 4 0 15,-1-2 0-15,1 4 128 0,1 2-128 0,-1 1-208 16,-1-2 48-16,-1 1 16 0,3-4 16 0,1 3 0 0,-1 0 0 0,1 2 0 16,1-4 128-16,2-2 0 0,1 2 0 0,4 4 0 15,9 1 240-15,0 0 80 0,0 0 0 0,0 0 16 16,0 0-32-16,12-4-16 0,2 0 0 0,5 3 0 16,6 0 224-16,4 0 64 0,6-1 0 0,7 2 0 15,2 2 0-15,10 1 16 0,10 2 0 0,6-1 0 16,1 0-160-16,4 1-48 0,3 2 0 0,6-4 0 15,7 2-80-15,3 2-32 0,3-2 0 0,1-1 0 16,1 1-80-16,8 2 0 0,6-2-16 0,-1 3 0 16,-4-3-176-16,6-2 160 0,2-1-160 0,-2 3 160 15,-2 0-16-15,0-1 0 0,0 0 0 0,-1 0 0 16,-3 1 32-16,-4-1 0 0,-6-3 0 0,1 2 0 16,3-1 96-16,-6-2 32 0,-6-1 0 0,-2 2 0 15,-5-1-32-15,-1 1 0 0,2 1 0 0,-5-2 0 16,-6-2-144-16,-7 2-128 0,-3 2 144 0,-7-1-144 0,-5 0 128 0,-7 3-128 15,-4 0 0-15,-5 0 0 0,-3 2 128 0,-6 2-128 16,-7-3 0-16,-7 2 144 0,-4-2-16 0,-8-5-128 16,0 0 192-16,-9 7-64 0,-4 2 64 0,-6-3 0 15,-7 0 0-15,-5-1 0 0,-7-2-192 0,-4-2 192 16,-7 2-192-16,-9 1 192 0,-5-4-192 0,-14 0 0 16,-6 0 0-16,-5 0 0 0,-6 0 0 0,-5 1 0 15,-9-1 0-15,-3 0 0 0,-1-1 0 0,-2-1 0 16,-3 0 0-16,0-1 0 0,-5-2 0 0,2-1 0 15,2 1 0-15,-1 0 0 0,-3-5 0 0,5 3 0 16,4-3 0-16,-2 2 0 0,0-2 0 0,3 1 0 16,9 0 0-16,0 3 0 0,2-4 0 0,2 2 0 0,3 2 144 0,4-4-144 15,6 2 0-15,2-1 0 0,-1 3 0 0,3-2 128 16,5 1-128-16,8-1 0 0,7 4 0 0,6 2 0 16,5-1 0-16,8 3 0 0,5 0 0 0,5 0 0 15,5 0 0-15,5 0 0 0,4 0 0 0,3 0 0 16,9 0 0-16,7 0 0 0,0 0-144 0,0 0 144 15,11 5-160-15,7-2 160 0,5 1-208 0,9-2 80 16,7-1 128-16,8 2 0 0,6-3 0 0,10 0-128 16,10 0 128-16,9 0 0 0,3 4 0 0,9-2 0 15,4-6 0-15,9 3-128 0,7 1 128 0,3 0 0 16,-1-1 0-16,8 0 0 0,10-3 0 0,1 0 0 16,-2 3 0-16,7 1 0 0,3 0 0 0,1 1 0 15,-5-4 0-15,2 3 0 0,-3 3 0 0,0-3 0 16,-8-3 0-16,0 3 0 0,-7 2 0 0,-1 2 0 0,-7-3 0 15,-2 1 0-15,-1 1 0 0,-9 3 128 0,-9 3 64 0,-9-1 32 16,-6 2 0-16,-8-1 0 0,-4-2-32 0,-9 1 0 16,-13 4 0-16,-8-1 0 0,-8 0 32 0,-9 3 0 15,-8-2 0-15,-8 1 0 0,-8 1 48 0,-11 3 16 16,-16 1 0-16,-12 0 0 0,-11 0-64 0,-15 2-16 16,-12 3 0-16,-17 1 0 0,-14-1-208 0,-14 1 176 15,-9 0-176-15,-13-2 160 0,-14-3-160 0,-7 1 0 16,-8-1 144-16,-3 2-144 0,-6-2 0 0,-8 2 144 15,-10-2-144-15,-4 2 0 0,-6-1 0 0,-4 2-176 16,-3 1 0-16,-3 2 0 16,-2-1-464-16,2 5-80 0,4-1-32 0,-1 5-11664 15,1 2-2320-15</inkml:trace>
  <inkml:trace contextRef="#ctx0" brushRef="#br0" timeOffset="3902.25">28344 10835 11055 0,'-6'-11'976'0,"4"2"-784"16,-1 0-192-16,2-2 0 0,0 0 1088 0,0-1 192 15,-1 0 16-15,0 2 16 0,-2-5-208 0,-2 2-32 16,0 2-16-16,0-2 0 0,-4-1-80 0,-1 1-16 16,-3-1 0-16,-2 2 0 0,0-2 144 0,1 0 32 15,-2 0 0-15,0 0 0 0,1-2-464 0,-2 5-96 16,-2 3 0-16,-1-3-16 0,-1 2-352 0,-1 1-64 0,-3 6-16 0,0 2 0 15,-5 2-128-15,-3 6 0 0,-2 0 0 0,-7 4 0 16,-8 2 0-16,-5 3 0 0,-4 1 0 0,-1 3 0 16,-1 3 144-16,1 6-144 0,1-2 160 0,-2 3-160 15,-3 5 192-15,0 1-48 0,-1 1-16 0,4 5 0 16,2 2 80-16,3 6 16 0,2 3 0 0,2 3 0 16,-4 3-224-16,0 1 0 0,-2 5 0 0,1-1 0 15,1 2 0-15,1 5 0 0,1 1 0 0,3 5 0 16,2-1 0-16,-2 3 0 0,-3 2 0 0,2-3 0 15,-2-2 0-15,2-2 0 0,0-1 0 0,2 2 0 16,2 0 0-16,4 2 0 0,4 1 0 0,3 1 0 16,2-5 0-16,2 4 0 0,0 2 0 0,2 2 0 15,3-3 0-15,2 1 0 0,4-3 0 0,4 2 0 16,5 2 0-16,5 2 0 0,7-1 0 0,-1 1 0 0,6 2 0 16,4-5 0-16,3 1 0 0,8 0 0 0,4 1 0 0,2-2 0 15,0-4 0-15,2-2 0 0,2-5 0 0,-1-2 0 16,1-2 0-16,3-5 0 0,1 2 0 0,2-5 0 15,4-3 0-15,4-3 0 0,3-3-128 0,2-2 128 16,2-2 0-16,2-6 0 0,0 1 0 0,0-5 0 16,-2-3 0-16,5-1 0 0,2-6 128 0,6-2 0 15,3-4-128-15,5-1 192 0,1-3 32 0,0-2 0 16,-5-6 0-16,4 2 0 0,2-5 48 0,7 1 16 16,4 0 0-16,1-2 0 0,-5-6-96 0,1-4 0 15,2 0-16-15,6-4 0 0,0-3-176 0,-1 0 128 16,-6-8-128-16,0-2 128 0,2-1-128 0,2-6 0 0,1-1 0 0,-1-1 128 15,-2-1-128-15,-2-3 0 0,-4-2 0 16,3-1 0-16,1 1 0 0,0-4 0 0,2-1 128 0,-6-3-128 16,-4 0 0-16,-1-1 0 0,6-1 0 0,-1 0 128 15,4 1-128-15,-6-3 0 0,-4-5 144 0,-4 0-144 16,-2-1 0-16,0-1 128 0,0-1-128 0,1-3 0 16,-4 1 0-16,-5 1 144 0,-5-2-144 0,-6 2 0 15,-4-5 160-15,-5 2-160 0,-3-5 128 0,-2 2-128 16,-2-1 128-16,-2 2-128 0,-2-2 128 0,-3 1-128 15,-2-1 208-15,-2-2-32 0,-2-1-16 0,1 0 0 16,0-1 160-16,-5 1 48 0,1 4 0 0,-3-2 0 16,-4-6-144-16,-2 1-32 0,-1-1 0 0,-3-1 0 15,-3 4-192-15,-3-2 176 0,-3-3-176 0,-3 0 160 16,-3 2 0-16,-1 0 0 0,-2-1 0 0,-2 3 0 16,-4 1-160-16,0 0 192 0,-2 2-192 0,-2 2 192 0,-3 3-192 0,2 2 0 15,-2 1 144-15,1 4-144 0,0-2 0 16,-2 4 144-16,-2 2-144 0,-2 5 0 0,-3-2 128 0,-2 4-128 15,-1 2 0-15,2-1 0 0,-2 4 176 0,2 2-176 16,1 5 160-16,0 2-160 0,-2 4 192 0,3 0-64 16,-2 5-128-16,-3 2 192 0,-4-2-64 0,-2 3 0 15,-3-3-128-15,0 5 192 0,1 3-192 0,-1 3 144 16,1 3-144-16,2 3 128 0,1-3-128 0,-2 4 0 16,-4 1 144-16,-3 0-144 0,-1 4 0 0,0 0 128 15,0 4-128-15,2-1 0 0,4-1 0 0,3 1 0 16,2 2 0-16,1 1 128 0,0 1-128 0,2-1 0 15,-1 2 0-15,1-5 0 0,1 4 0 0,1 0 0 0,3 1 128 0,3 2-128 16,3-3 0-16,1 3 0 0,1-3 0 0,2 4 0 16,3-3-192-16,2 4-64 0,2-3-16 0,2 2 0 31,0 1-1344-31,3-3-272 0,-2 2-48 0,1-2-14128 0</inkml:trace>
  <inkml:trace contextRef="#ctx0" brushRef="#br0" timeOffset="4270.32">28117 10430 31327 0,'-39'1'1392'0,"12"2"272"0,-5-1-1328 0,-2 6-336 15,-4 2 0-15,-5 5 0 0,-7 3 432 0,-5 1 16 16,-2 3 0-16,0 3 0 0,-3-1-256 0,2 5-32 0,6 3-16 0,-2 1 0 16,0 5-144-16,-3 2-256 0,-4-1 64 0,3 6 16 31,5 4-2320-31,1 1-480 0</inkml:trace>
  <inkml:trace contextRef="#ctx0" brushRef="#br0" timeOffset="5236.77">25822 12333 23951 0,'-40'50'1056'0,"12"-11"224"0,-4 5-1024 0,6 3-256 0,0 0 0 0,5 3 0 16,3 1 1392-16,5 1 208 0,3 1 64 0,4-2 0 16,2-2-2080-16,5 0-416 0,4-1-64 0,4-5-32 15,4 3 240-15,3-5 48 0,2-4 16 16,1-1 0-16,3 0 304 0,1 0 48 0,1-2 16 0,-4 1 0 15,-1 4-512-15,-2 0-112 16,-2 0-16-16,-1 0 0 0,-2-3 192 0,-2 3 16 0,-1-1 16 0,-4 0 0 0,-2 0 352 0,0 1 64 16,-3 2 0-16,0-3 16 0,-3 0 800 0,2 0 144 15,1 1 48-15,-1 0 0 0,1 4 464 0,2-2 112 16,2 1 16-16,1-2 0 0,0 0-800 0,2-3-160 16,-2 1-16-16,1 0-16 0,4 0-192 0,-4-1-32 15,-4-1-128-15,4-2 192 0,2 0-192 0,2 3 0 16,3-3 0-16,2 1 0 0,3-2 0 0,2 0 0 15,2-5 0-15,2 1 0 0,4 0 0 0,3-3 0 16,-1 2-128-16,6-5 128 0,-3 2-160 0,1 2 32 16,-1-4 0-16,-1 2 0 15,-3-5-496-15,0 1-80 0,1 0-32 0,0 3 0 0,1 3 416 0,-1-2 96 0,1 2 16 0,-1-1 0 16,-1 2 208-16,2-4 0 0,-1 1 0 0,2-1 0 16,1-1 0-16,0-1 192 0,0-3-48 0,-2-1 0 15,-2-6 176-15,1 2 48 0,2-1 0 0,1-3 0 16,2 3 16-16,1-4 0 0,4 2 0 0,2 2 0 15,2-2-192-15,3 2-48 0,2 1 0 0,-4-2 0 16,-1-6-144-16,-5 3 0 0,-2 1 0 0,0-2 0 16,0-1 0-16,0-2 0 0,1 0 0 0,1-1 0 15,-1-3 0-15,5-2 128 0,4 0-128 0,2-5 128 16,0-1-128-16,1-6 128 0,-1-6-128 0,4-1 128 16,1-7-128-16,7 1 128 0,5-7-128 0,4 0 128 15,4-2-496-15,-2-3-96 0,-4-1-32 0,-1-1 0 16,2-2-80-16,1-1-32 0,7 1 0 0,-4 0 0 0,-2 3 368 0,-4-1 80 15,-3-1 16-15,-1-5 0 0,3-1-32 0,2-5 0 16,3-6 0-16,-1 0 0 16,-6 0-336-16,-6 2-64 0,-6 2 0 0,-2 2-16 15,-3 3 144-15,-3-2 16 0,2 0 16 0,-3 1 0 16,-3 2 736-16,-1-3 128 0,-1 0 48 0,-2 0 0 0,-3-1 384 0,-1-2 80 16,-5-4 0-16,0-3 16 0,-3-6-384 0,-1-5-80 15,0-5 0-15,-3 0-16 0,2 1-496 0,0 2-256 16,-2-5 16-16,0 8 16 0,-1 3 224 0,-1 1-144 15,0 7 144-15,0 2-128 0,-4 5 256 0,0 0 64 16,-3 0 16-16,1 0 0 0,0-3 336 0,2-1 64 0,0 1 16 16,-4 0 0-16,3-5-176 0,0 0-48 0,-2 2 0 0,1-3 0 15,-1-2-224-15,2 1-48 0,0 2-128 0,1 0 192 16,-2 1-192-16,0 5 0 0,-2 2 128 0,-1 3-128 16,-4 5 0-16,-1-4 0 0,-7-4-192 0,-1 5 192 15,-1 2-176-15,-4-2 176 0,2-1-160 0,-3 5 160 16,-2-3 240-16,1 6 144 0,-2 2 16 0,-2-2 16 15,-3-1 224-15,0 3 64 0,0-2 0 0,-1-2 0 16,-1 3-272-16,0-2-48 0,-2-1-16 0,-1 4 0 16,-1 1-128-16,-1 1-32 0,-3 3 0 0,-3-1 0 15,-4 2-16-15,-4 6-16 0,0 1 0 0,-6 2 0 16,-5-6 16-16,-5 4 16 0,-1-2 0 0,0 4 0 16,1-3 96-16,3 4 16 0,3 3 0 0,0 2 0 15,2 0-320-15,-1 2 160 0,-5-1-160 0,-4 3 128 16,-4 4-128-16,-2 1 0 0,0 3 0 0,-1 3 0 0,-1 1-128 0,-6 5-16 15,-8 1 0-15,-5 3 0 16,-1 1-1216-16,0 3-240 0,4 1-64 0,-3 2-12848 16</inkml:trace>
  <inkml:trace contextRef="#ctx0" brushRef="#br0" timeOffset="6071.29">30423 1034 6447 0,'-33'-13'576'0,"13"3"-576"0,-4 1 0 0,-1-2 0 16,1 1 5136-16,1 2 928 0,2-1 176 0,0 0 32 15,1-5-4656-15,1-1-928 0,2-2-192 0,2 1-48 16,1 1 0-16,2-1-16 0,0 2 0 0,3-1 0 16,2 1-176-16,2 5-16 0,1-1-16 0,4 10 0 15,0 0-224-15,0 0 0 0,0 0 0 0,0 0 0 16,0 0 0-16,-4 10-192 0,5 2 192 0,4 6-160 16,4 4 160-16,4 4 0 0,5 6 0 0,7 3 128 15,8 5 176-15,7 4 32 0,4 1 16 0,7 4 0 16,6 5 224-16,3-2 64 0,0 0 0 0,3 2 0 0,3 1-96 15,4-2-16-15,3 1 0 0,-2-1 0 0,-1-2 32 16,-8-1 0-16,-6-3 0 0,0 1 0 0,0-1-256 0,-3-1-48 16,-1-2-16-16,-1 1 0 0,0-6-240 0,-4-2 128 15,-5-5-128-15,-4 0 0 0,-4-10 128 0,-3 1-128 16,-4-2 0-16,-2 0 144 0,-3-5-144 0,-1-1 0 16,0 0 0-16,-2-1 0 15,-2-5-624-15,1 0 0 0,-1-3 0 0,-2-3 0 16,-2-6-2016-16,-3-3-416 0,-1-8-80 0</inkml:trace>
  <inkml:trace contextRef="#ctx0" brushRef="#br0" timeOffset="6422">31637 664 28735 0,'0'0'1280'0,"0"0"256"0,0 0-1232 0,0 0-304 0,0 0 0 0,-6 7 0 15,-1-1 624-15,-2 4 64 0,-2 1 16 0,-3 1 0 16,-4 2 368-16,-5 4 80 0,-5 2 0 0,-5 7 16 15,-4-2-256-15,-3 9-48 0,-3 5-16 0,-3 8 0 16,-3 3-272-16,-1 9-64 0,-2 3-16 0,-7 9 0 0,-6 7-128 0,-5 3-32 16,-5 6 0-16,2-3 0 0,0-7-16 0,6-1-16 15,4 1 0-15,2-2 0 0,2-4 16 0,-1-6 0 16,2-2 0-16,2-8 0 0,5-3-192 0,5-4-128 16,5-2 144-16,7-5-144 15,6-6-1680-15,6-2-432 0</inkml:trace>
  <inkml:trace contextRef="#ctx0" brushRef="#br0" timeOffset="8623.11">29343 8926 16575 0,'-4'-10'1472'0,"1"2"-1168"16,1-1-304-16,0 3 0 0,1-4 1520 0,2 1 240 15,1-4 48-15,-1 8 16 0,-1 5-320 0,6-5-64 16,1-3-16-16,-7 8 0 0,10-2-464 0,-10 2-80 0,11 2-32 0,1 4 0 15,-1 1-256-15,3 3-48 0,0 2-16 0,3 4 0 16,0 3-176-16,1 4-32 0,0 3-16 0,0 0 0 16,2 5-304-16,6 3 0 0,-2-3 0 0,6 2 0 15,3 2 0-15,4 1 0 0,3-2 0 0,2 1 0 16,1-4 144-16,0 1-144 0,1-1 0 0,-2-3 144 16,-3 2-144-16,-4-7 0 0,-3-3 144 0,-3-1-144 15,2-1 0-15,-7-4 128 0,-4 0-128 0,-1-5 0 16,-4 1 0-16,-2-3 144 0,-1 1-144 0,-3-5 0 31,-9-3-1360-31,0 0-384 0,0 0-80 0,0 0-11904 0</inkml:trace>
  <inkml:trace contextRef="#ctx0" brushRef="#br0" timeOffset="8889.54">30189 8608 13823 0,'0'0'608'0,"3"-7"128"0,-1-3-592 0,-2 10-144 16,0 0 0-16,0 0 0 0,0 0 4592 0,0 0 880 16,0 0 176-16,-4 16 48 0,-4 3-3904 0,-6 7-784 15,-4 2-160-15,-3 5-16 0,-5 3-208 0,-5 5-48 16,-2 7 0-16,-6 5 0 0,-6 1-160 0,-3 2-32 15,-3 3-16-15,2-2 0 0,0 1-32 0,1-3 0 0,2-3 0 0,4-1 0 16,3-3-336-16,2 0 144 0,3-1-144 0,1-6 0 16,1-4 0-16,1-1 0 0,2-5-192 0,4-1 48 31,1-1-2352-31,3-4-448 0</inkml:trace>
  <inkml:trace contextRef="#ctx0" brushRef="#br0" timeOffset="9841.2">27694 12724 11967 0,'0'0'1072'0,"-6"-4"-864"0,6 4-208 0,0 0 0 16,0 0 2496-16,0 0 448 0,-5-2 80 0,5 2 32 16,0 0-1600-16,0 0-320 0,-2-9-64 0,2 9-16 15,2-9-128-15,-2 9-32 0,8-9 0 0,4 0 0 16,1 0-128-16,-1 3-48 0,1 2 0 0,0 0 0 15,1-1-96-15,0 4-32 0,0 2 0 0,0 7 0 16,1 2-208-16,3 5-32 0,2 4-16 0,-1 7 0 16,3 3-80-16,2 7-32 0,3 5 0 0,3 3 0 15,4 1-224-15,5 1 144 0,4 3-144 0,3-4 128 16,4 0-128-16,1-2 0 0,0-4 0 0,-3-1 0 16,-3-1 128-16,-6-1-128 0,-2-6 0 0,-4 0 128 15,-2-2-128-15,-5-5 0 0,1-2 144 0,-4-1-144 0,-4-3 0 0,0-3 0 16,-4-1-192-16,-1-6 64 15,-2 1-2000-15,-3-6-400 0,-9-2-80 0</inkml:trace>
  <inkml:trace contextRef="#ctx0" brushRef="#br0" timeOffset="10240.41">28910 12334 31103 0,'-15'4'1376'0,"6"-2"288"0,0 1-1344 0,1 2-320 0,-4 2 0 0,-2 2 0 16,-2 4 704-16,-2 1 64 0,-3 3 0 0,-1 2 16 16,-4 1-160-16,-1 3-48 0,-1 6 0 0,1-1 0 15,-4 4 0-15,-2 5 0 0,-3 2 0 0,-1 7 0 16,1 1-112-16,-5 5-16 0,-4 3-16 0,-4 6 0 16,-4 0-112-16,2 4-32 0,1-3 0 0,3 1 0 15,3-4 32-15,2 2 0 0,3-5 0 0,4-4 0 0,2-3 64 0,0 0 32 16,0-5 0-16,2-3 0 0,3-7-160 0,3-2-16 15,1-5-16-15,3-3 0 0,4-3-224 0,3-1 0 16,2-5 0-16,5-5 0 16,1-1-1408-16,6-9-336 0,0 0-64 0,0 0-15984 15</inkml:trace>
  <inkml:trace contextRef="#ctx0" brushRef="#br0" timeOffset="26485.46">13128 20465 15375 0,'0'0'672'0,"0"0"160"0,0 0-672 0,0 0-160 0,0 0 0 0,0 0 0 16,-7-6 640-16,7 6 112 0,0 0 16 0,0 0 0 15,-13-9-384-15,13 9-64 0,0 0 0 0,-15-7-16 16,15 7 416-16,-8 0 96 0,2-1 16 0,-5 1 0 16,4 1 176-16,-6 2 32 0,2 1 16 0,-3 3 0 15,0-2-352-15,-14 13-64 0,2 1 0 0,3 2-16 16,-1 3-176-16,-1-1-16 0,-2 1-16 0,-1 5 0 15,-1 1-176-15,0 1-48 0,-1 1 0 0,3 0 0 0,0-1-192 0,1-3 0 16,1 0 128-16,5-5-128 0,3-4 160 0,6-2-16 16,4-2 0-16,6-4 0 0,5-3-144 0,3 0 192 15,5-2-192-15,2-3 192 0,0-2-192 0,4-1 0 16,3-1 144-16,5-2-144 0,2-6 160 0,1 1-32 16,1-2-128-16,2 1 192 0,3-2 32 0,0 3 0 15,3-1 0-15,0 4 0 0,2 2 64 0,-2-4 16 16,0 3 0-16,-4 1 0 0,-4-1-176 0,-2-1-128 15,-3 2 192-15,-3 1-192 0,-3 0 0 0,-2 1-256 0,-1 0 32 0,-4 1 0 32,-1-3-2272-32,-4 1-464 0</inkml:trace>
  <inkml:trace contextRef="#ctx0" brushRef="#br0" timeOffset="26902.34">12840 20888 12895 0,'0'0'1152'0,"0"0"-928"16,0 0-224-16,0 0 0 0,0 0 1264 0,0 0 208 15,0 0 32-15,0 0 16 0,12 0-400 0,6-2-80 16,2-6-16-16,8 0 0 0,5-6-16 0,9-1-16 16,8-4 0-16,3-3 0 0,5 0-32 0,0-5 0 15,2 1 0-15,3-4 0 0,3-2-16 0,3 2-16 16,6-2 0-16,-1 0 0 0,-4 2-352 0,1 3-64 15,-4 0 0-15,7 3-16 0,-2 2-48 0,3 2-16 16,2 0 0-16,-1-2 0 0,-6 2-176 0,-1 3-48 0,0 2 0 0,3 4 0 16,-2-3-208-16,-3 1 144 0,-4 1-144 0,-3 0 128 15,-3 2-128-15,-3 2 0 0,-6 4 0 0,0 2-176 32,-2-1-1696-32,-1 6-352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7:54:50.09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13312 19185 13823 0,'6'-18'1216'0,"0"7"-960"0,2-1-256 0,-1 2 0 16,2-3 960-16,-1 2 128 0,1-1 48 0,-4 2 0 15,0 3-48-15,-3-3 0 0,1 2 0 0,-1-5 0 16,-4 4-16-16,-1-3-16 0,1 0 0 0,-3 3 0 16,0-2-160-16,-6 3-16 0,1-2-16 0,-1 4 0 15,-4-5 640-15,-2 4 128 0,-2-3 32 0,-3 3 0 31,-2-2-1664-31,-2 4-464 0,-4 2-32 0,0-1 0 0,-6 0 688 0,-4 3 128 0,-2 1 16 0,-3 3 16 16,3 1-64-16,0 3-16 0,0 3 0 0,-1 0 0 16,0 1-32-16,-4 7-16 0,1 1 0 0,0 4 0 0,-1 5-16 0,0 3 0 15,0-3 0-15,-1 6 0 0,1 4-64 0,1 1-16 16,2 3 0-16,0-1 0 0,1 1 0 0,2 1-128 16,1-2 192-16,-1 6-64 0,0-3 96 0,2 5 16 15,0-4 0-15,-1 1 0 0,2-1-48 0,0-1-16 16,0 1 0-16,1-1 0 0,3 1-176 0,1 0 160 15,0 0-160-15,3-1 160 0,2-3-160 0,2 1 160 16,-4-4-160-16,2 0 160 0,0-2-160 0,4-2 128 16,-1-3-128-16,2 0 128 0,1 0-128 0,3-2 0 15,3-2 0-15,-1 1 0 0,2-5 0 0,4 1 0 16,0 1 0-16,3-4 0 0,1-5 0 0,1-1 0 16,2-1 0-16,1-1-176 15,2-1-272-15,1-12-48 0,0 0-16 0,0 0 0 16,0 0-496-16,0 0-96 0,0 0-32 0</inkml:trace>
  <inkml:trace contextRef="#ctx0" brushRef="#br0" timeOffset="399.59">11206 19794 14735 0,'-5'-14'1312'0,"5"14"-1056"0,0 0-256 0,-2-7 0 0,-1-4 1728 0,3 11 272 0,0 0 64 0,0 0 16 16,0 0-704-16,0 0-144 0,0 0-16 0,0 0-16 15,-9 5-480-15,0 5-80 0,0 0-32 0,2 4 0 0,-2 4-160 0,0 4-48 16,-1 2 0-16,0 1 0 0,1 6-64 0,0 2-16 16,-1 8 0-16,2-1 0 0,-1 5-176 0,1-2-144 15,1 4 192-15,2-5-192 0,1-4 128 0,3-2-128 16,-1-2 0-16,4-2 0 0,0-7 224 0,3-1-16 15,3-5 0-15,2-2 0 0,3-4 304 0,5-1 48 16,3 0 16-16,3-7 0 0,4-4 16 0,3-3 16 16,4-2 0-16,4-5 0 0,5-1 0 0,1-4 0 15,0 0 0-15,2-4 0 0,0-4-144 0,0-1-16 16,-1-4-16-16,2 1 0 0,1-2 48 0,0 3 16 16,1-5 0-16,-2 5 0 0,-1-2-176 0,-4 6-16 0,-2-2-16 0,-1 0 0 15,-5 0-288-15,-4 3 0 0,-2 1 0 0,-2 0 0 31,-2 1-1008-31,-1 3-256 0,-3 1-48 0,-2 3-16608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7:55:05.37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11115 2620 11967 0,'0'0'1072'0,"0"0"-864"16,0 0-208-16,0 0 0 0,0 0 448 0,0 0 32 16,0 0 16-16,0 0 0 0,0 0 544 0,0 0 112 15,0 0 32-15,0 0 0 0,0 0-128 0,0 0-32 16,1 9 0-16,-2-1 0 0,-2 6-192 0,-2-3-32 15,-1 5-16-15,-4 1 0 0,-4 1-208 0,-7 2-64 16,-2 3 0-16,-7 0 0 0,-2 6-208 0,-5-1-48 16,-2 4-16-16,-1 0 0 0,0 1-48 0,-1 0-16 15,-2 3 0-15,1-1 0 0,1 0-16 0,-1 0 0 0,-1-1 0 16,-1 1 0-16,-1-3-160 0,2-1 160 0,3-4-160 0,5 1 160 16,2-4-16-16,-8 9 0 0,8-4 0 0,9-8 0 15,4-5 0-15,9-7 0 0,3 1 0 0,0-3 0 16,2-1-144-16,2 2 128 0,4-8-128 0,0 0 128 15,0 0-128-15,0 0 0 0,5 5 144 0,2 0-144 16,4 1 0-16,3-2 0 0,3 0 0 0,5 0 0 16,6 1 0-16,2-1 128 0,9-3-128 0,3 1 0 15,2 1 0-15,3-1 128 0,-1 4-128 0,6-4 0 16,0-1 0-16,1 2 144 0,2 1-144 0,0-2 0 0,-1 3 160 16,-1 0-160-16,-5 1 128 0,-2 1-128 0,-4-3 0 0,-4 2 0 15,-4 2 0-15,-3-2 0 0,-6 2 0 0,-2 1 0 16,-5 0 0-16,-3 1 0 15,-1-3-256-15,0 5-144 0,-5-2-32 0,-4-5-8432 16,-5-5-1696-16</inkml:trace>
  <inkml:trace contextRef="#ctx0" brushRef="#br0" timeOffset="750.96">10447 3288 7359 0,'0'0'656'0,"-9"9"-528"0,1 1-128 0,0-3 0 16,8-7 1696-16,-9 4 304 0,9-4 64 0,-5 9 16 15,5-9-864-15,-1 9-192 0,1-9-16 0,5 13-16 16,1-4-192-16,3 1-32 0,1-4-16 0,2 2 0 0,5-6-64 0,4-2-16 16,-1-1 0-16,3-2 0 0,1 0 16 0,4-1 0 15,5-1 0-15,4 0 0 0,1-3-128 0,4 4-32 16,4-1 0-16,3-3 0 0,5 3-224 0,0-1-48 15,1-2-16-15,-1 2 0 0,-4-5 16 0,4 3 16 16,-1-2 0-16,3 5 0 0,3 0-48 0,-1-2-16 16,2 1 0-16,-2-3 0 0,-3 0-208 0,1-4 144 15,0 2-144-15,2-2 128 0,3-1-128 0,3 3 0 16,2-1 144-16,-1-2-144 0,-2 2 0 0,1-1 144 16,-2-3-144-16,2-1 0 0,-1-2 0 0,5 1 0 15,2 2 0-15,-1-2 0 0,-1-1 128 0,-2 1-128 16,-3 0 0-16,4 2 0 0,-1 0 0 0,2-1 0 15,3-1 0-15,-1 0 0 0,-2 0 0 0,-1 0 0 16,-1 1 0-16,3 1 0 0,0 1 0 0,2 0 0 16,2-3 0-16,-1 2 0 0,-2-2 0 0,-2 0 0 15,1-1 0-15,3 1 0 0,3 4 0 0,0 0 0 16,0-2 0-16,0-1 0 0,-2-1 0 0,-2 0 0 16,0 1 0-16,1 0-144 0,3 1 144 0,-2-1 0 0,-3-1 0 0,-1 3 0 15,-3 2 0-15,1-1 0 0,-1 2 0 0,3 1 0 16,1 1 0-16,-2 3 0 0,-2-3 0 0,0 2 0 15,2-2 0-15,-2 5 0 0,4-2 128 0,0 2-128 16,1 0 128-16,-2-3-128 0,-6 1 160 0,1 2-160 0,-1-5 144 0,-2 3-144 16,0 0 128-16,0 2-128 0,2 2 288 0,-4-1-32 15,-3-2 0-15,-4-1 0 0,-3 1 48 0,-2-1 0 16,0 1 0-16,-4 3 0 0,-2 0-16 0,-3 1 0 16,0-1 0-16,-3-1 0 0,1 2-128 0,-5-2-32 15,-2 1 0-15,-2-3 0 0,-2 1-128 0,-3 0 128 16,-6 0-128-16,-2 1 128 0,-3 0-128 0,-2 0 0 15,-9 4-192-15,0 0 192 16,7-7-2176-16,-7 7-320 0</inkml:trace>
  <inkml:trace contextRef="#ctx0" brushRef="#br0" timeOffset="4752.47">18340 1785 18431 0,'-5'-19'1632'0,"2"9"-1312"0,1-4-320 0,-1-4 0 0,1 0 320 0,-1 1-16 15,0-1 0-15,1 0 0 0,-1 3 656 0,1 2 128 16,-2 3 16-16,1 0 16 0,0 3-192 0,3 7-32 15,0 0-16-15,0 0 0 0,0 0-336 0,-5 13-64 16,-1 6-16-16,1 5 0 0,0 8-208 0,0 6-32 16,-1 4-16-16,-3 10 0 0,-2 9 48 0,-2 4 16 15,0 5 0-15,-3 1 0 0,-2 0-112 0,-1 3-32 16,-2 5 0-16,9-27 0 0,-5 4-128 0,4-1 160 16,-1-5-160-16,-8 18 160 0,0-14 0 0,4-9 0 15,3-9 0-15,1-10 0 0,0 0 16 0,0-9 0 16,4-3 0-16,0-3 0 0,2-2-176 0,8-9 0 15,0 0 0-15,-9-8 0 16,3-4-2016-16,1-9-384 0,0-6-80 0</inkml:trace>
  <inkml:trace contextRef="#ctx0" brushRef="#br0" timeOffset="5202.77">18215 1612 21183 0,'7'-12'1888'0,"4"-1"-1504"0,3-2-384 0,3-3 0 16,2-4 384-16,3 1 0 0,4 0 0 0,3 2 0 0,2 1 464 0,2 3 112 15,0-1 0-15,1 3 16 0,0 4-336 0,2-1-64 16,1 5 0-16,1 2-16 0,0 5-240 0,0 1-32 16,-2 6-16-16,-4 3 0 0,-1 4-272 15,-3 7 128-15,-4 5-128 0,-1 6 0 0,-7 2 128 0,-7 3-128 16,-7 7 0-16,-6 0 0 0,-6 0 272 0,-3-3 0 15,-7 1 0-15,-5-3 0 0,-7 1 176 0,-5 0 48 16,-4-3 0-16,2-3 0 0,-3-3 32 0,-3-4 16 16,-2-1 0-16,0-5 0 0,0-3-288 0,2-1-48 15,0 1-16-15,2-6 0 0,1-4-64 0,5-5-128 16,4-3 176-16,4-2-176 0,7-3 192 0,6-1-64 16,3-4 0-16,7 3-128 0,6 5 160 0,0 0-160 15,0 0 128-15,15 1-128 0,3 3 0 0,6 5-144 16,4 0 0-16,4 4 0 0,3 2 144 0,3 4-192 15,4 4 192-15,0 6-192 0,-1 4 192 0,-4 6 0 16,-3 10 0-16,-2-2-128 0,-4 1 128 0,-2 3 0 16,-3-5 0-16,-2-1 0 0,-5-1 0 0,-2-2 0 15,-4-4 0-15,-1-3-128 0,-2-7 128 0,-2-1 144 16,-3-5-16-16,1-3-128 0,-1-5 0 0,1 0 0 16,-3-14 0-16,0 0 0 15,0 0-2400-15,10-7-544 0</inkml:trace>
  <inkml:trace contextRef="#ctx0" brushRef="#br0" timeOffset="5653.42">19151 2456 11055 0,'0'0'480'0,"0"0"112"15,0 0-464-15,0 0-128 0,0 0 0 0,-2 8 0 0,2-8 1792 0,0 0 320 16,8 9 80-16,0-4 16 0,2 0-1296 0,-1 1-256 16,2-3-48-16,5-2-16 0,1 2 304 0,2 2 64 15,4 0 16-15,3-1 0 0,2-2-144 0,0 2-16 16,3-1-16-16,0-2 0 0,-1-1-32 0,-2-1 0 15,-2-1 0-15,-2 0 0 0,-2-2-336 0,-2 0-80 16,-6-6-16-16,-1 1 0 0,-3-5-96 0,-3 1-32 16,-3 3 0-16,-4-4 0 0,-4-2-16 0,-2 2 0 15,-3 1 0-15,-4 2 0 0,-3-5-16 0,-2 1-16 16,-2 2 0-16,-4 6 0 0,-3 2-32 0,-4 3 0 0,-2 6 0 0,-1 4 0 16,-3 6-128-16,0 5 0 0,0 5 0 0,3 8 0 15,1 5-160-15,14-9 160 0,1 0-208 0,-2 17 80 16,10-4 128-16,6-13 0 0,3-3 0 15,6 11-128-15,6-5 128 0,8-6 0 0,5-2 0 0,8-4 0 16,6-1 0-16,8-7 0 0,6-2 160 0,4-6-160 16,5-2-1072-16,1-2-304 0,2-3-64 0</inkml:trace>
  <inkml:trace contextRef="#ctx0" brushRef="#br0" timeOffset="6219.97">20637 2090 20271 0,'0'0'896'0,"0"0"192"0,0 0-880 0,0 0-208 16,-8 9 0-16,2 3 0 0,-1 2 624 0,1 7 80 15,1 3 0-15,-4 7 16 0,1 2 112 0,1 10 0 16,-1 5 16-16,-1 11 0 0,-1 6-464 0,-3 5-80 15,-1 5-32-15,-2 1 0 0,-2 0-112 0,-1-1-32 0,0-1 0 0,0-7 0 16,0-4-128-16,-2-11 192 0,1-9-192 0,2-6 192 16,2-5 256-16,1-11 64 0,1-4 16 0,2-5 0 15,3-8 640-15,9-4 128 0,-9-2 32 0,6-10 0 0,0-3-320 0,3-8-64 16,3-9-16-16,2-6 0 16,2-5-544-16,3-10-96 0,2-12-32 0,3-4 0 15,4-2-256-15,3 1 0 0,2 4 128 0,6 0-128 0,5-2 0 0,2 9 0 16,1 5-128-16,2 6 128 0,4 7-192 0,0 7 192 15,-1 6-208-15,1 10 80 0,1 8 128 0,-1 2-128 16,-4 6 128-16,-4 4-128 0,-6 6 128 0,-7 4-128 16,-6 4 128-16,-10 9-128 0,-7 2 128 0,-7 10-128 15,-7 8 128-15,-7-1-128 0,-7 0 128 0,-2-4-208 16,-3-7 80-16,0-5 128 0,0-1-160 0,1-5 160 16,0-2 0-16,4-6-144 15,-2-3-928-15,3-6-176 0,0-4-32 0,3-5-13792 0</inkml:trace>
  <inkml:trace contextRef="#ctx0" brushRef="#br0" timeOffset="6520.72">21556 2116 25791 0,'-27'35'1152'0,"8"-9"224"0,-3 6-1104 0,-2 4-272 0,-4 3 0 0,-1 4 0 15,0 1 256-15,0 6-16 0,1 1 0 16,1-8 0-16,3-5 16 0,3-6 0 0,4-4 0 0,1-8 0 16,2-3 320-16,7-6 80 0,0-1 16 0,7-10 0 15,0 0 288-15,0 0 64 0,12-5 16 0,3-8 0 16,2-3-288-16,3-4-64 0,3-7-16 0,6-5 0 16,2-10-224-16,3 0-32 0,3-5-16 0,2-1 0 15,-1-4-144-15,3 1-48 0,0 0 0 0,-2 9 0 0,2 5-80 0,-2 7 0 16,-2 4-128-16,-4 7 192 0,-4 5-192 15,-1 3 0-15,-5 4 0 0,-3 2 0 0,-4 4 0 0,-4 4-128 16,-12-3 128-16,8 10-160 16,-2 4-1952-16,-2-1-384 0,-3 3-64 0</inkml:trace>
  <inkml:trace contextRef="#ctx0" brushRef="#br0" timeOffset="6853.34">22602 2071 26719 0,'0'0'2368'0,"0"0"-1888"16,-8 5-480-16,-2 0 0 0,-3 0 784 0,-4 6 64 15,-6-1 16-15,-5 6 0 0,-5 3 160 0,-17 12 16 16,1 1 16-16,1 3 0 0,3 5-656 0,3 5-128 16,5 1-16-16,6 3-16 0,6-5-240 0,7-2 0 0,8-8 0 0,6-6 0 15,8-5 0-15,4-5 0 16,3-3 0-16,7-3 0 0,6-7 160 0,7-2 32 0,7 0 16 15,5-7 0-15,4-3 240 0,1-4 32 0,2-1 16 16,-1-7 0-16,-5-6 144 0,-2-2 48 0,-3-5 0 0,-6-4 0 16,-2 1 80-16,-7-1 32 0,-7 0 0 0,-3 1 0 15,-7-3-416-15,-6 1-96 0,-5 0-16 0,-6 5 0 16,-5 2-48-16,-2 7-16 0,-2 1 0 0,5 9 0 16,-2 3-208-16,-2 3 0 0,-1 3-192 0,0 1 192 15,-2 3-1856-15,2 3-272 0,0-1-48 0,2 5-15072 16</inkml:trace>
  <inkml:trace contextRef="#ctx0" brushRef="#br0" timeOffset="7303.72">23612 2009 16575 0,'-30'1'736'0,"13"0"160"0,-7 3-720 0,-5 3-176 15,-3-1 0-15,-5 3 0 0,-3 2 1664 0,-2 5 288 16,0 1 64-16,-3 1 16 0,0 4-928 0,0 6-176 16,-1 1-32-16,3 4-16 0,2 4-528 0,3 0-96 15,8 0-32-15,6-1 0 0,6 0-224 0,5-3 128 16,5-4-128-16,7-4 0 0,6-5 208 0,5-4-48 16,6-3-16-16,7-3 0 0,6-3 288 0,4-6 48 15,2-5 16-15,18-10 0 0,-5-2 176 0,-14-1 32 16,2-5 16-16,2-4 0 0,0-2-16 0,3-3 0 15,1-1 0-15,2-3 0 0,-3-3 16 0,0-4 0 0,-6-5 0 0,2-8 0 16,-4-8-224-16,-1-9-48 0,-3-5-16 0,-1-4 0 16,-3-7-64-16,2-2-16 0,0-3 0 0,-2 9 0 15,-2 14-352-15,-3 13 0 0,-3 10 0 0,-3 9 0 16,-3 11 0-16,-2 5 0 0,-2 10-176 0,-5 4 176 16,-2 8-208-16,-5 9 48 0,-4 5 16 0,-4 10 0 15,-3 9 144-15,-4 10 0 0,-3 12 0 0,-3 10-128 0,-2 3 128 0,-1 7 0 16,-1 9-144-16,-1 5 144 0,1 7 0 0,2-4 0 15,2-3 0-15,5-5 0 0,3-10 0 0,6-3 0 16,5-9 0-16,4-3 0 0,3-11-144 0,4-5 144 16,1-7-192-16,1-7 192 15,5-2-576-15,0-8-16 0,2-4 0 0,2-7-16336 16</inkml:trace>
  <inkml:trace contextRef="#ctx0" brushRef="#br0" timeOffset="8087.89">24411 1835 15663 0,'0'0'1392'0,"0"0"-1120"0,0 0-272 0,-9 5 0 16,2 4 512-16,1 2 64 0,-2 2 0 0,2 7 0 15,1 7 320-15,0 3 64 0,-3 4 0 0,6 5 16 16,0 2-288-16,2 2-64 0,0 4-16 0,0 4 0 16,2 0-352-16,0 2-64 0,2 2 0 0,1-8-16 15,2-5-176-15,1-8 160 0,3-9-160 0,0-3 160 16,0-3 352-16,2-8 80 0,0-7 16 0,2-4 0 15,2-4 736-15,3-8 160 0,4-4 32 0,2-4 0 0,-1-4-240 16,2-8-32-16,-2-3-16 0,-1-4 0 0,0 0-656 0,-2-3-128 16,-4 0-16-16,-3 0-16 0,-2-4-160 0,-4 5-16 15,0 0-16-15,-3 5 0 0,2 4-240 0,-1 5 0 16,0 5 0-16,0 7 0 0,1 6-272 0,-1 2-112 16,-7 7 0-16,0 0-16 15,11 7-2032-15,-4 0-384 0</inkml:trace>
  <inkml:trace contextRef="#ctx0" brushRef="#br0" timeOffset="8389.9">25500 1936 20271 0,'-16'-2'1792'0,"9"3"-1424"15,-4 2-368-15,-3-1 0 0,-3 2 1072 0,-2 6 144 0,-2 0 16 0,4 1 16 16,-7 4-496-16,-12 8-112 0,-3 1 0 0,-2 3-16 16,1-3-176-16,0 5-48 0,5 0 0 0,5-1 0 15,7 3-240-15,9-5-160 0,6 2 192 0,8-2-192 16,5 2 400-16,6-4-16 0,6-3-16 0,4-3 0 16,3-5 96-16,6-2 32 0,0-4 0 0,2-5 0 15,0-2 144-15,1-3 48 0,0-4 0 0,0-4 0 16,-1-3-176-16,-8 5-48 0,4-6 0 0,0 1 0 15,-2-3-208-15,0 2-32 0,-2 1-16 0,-1-1 0 16,-7-1-1104-16,1 1-208 0,-4 1-48 0,-1 0-9056 16,-2 1-1808-16</inkml:trace>
  <inkml:trace contextRef="#ctx0" brushRef="#br0" timeOffset="8584.92">25899 2031 28095 0,'0'0'1248'0,"0"0"256"0,-1 10-1200 0,0-1-304 16,-4 5 0-16,-1 0 0 0,0 2 672 0,-2 2 80 16,0 2 16-16,-1 1 0 0,0 1 112 0,1 1 16 15,2 0 16-15,-1-1 0 0,2 2-624 0,0 4-128 16,1-1-32-16,1 1 0 0,-4-6-128 0,3 3 128 16,3-4-128-16,1 3 128 15,3-6-752-15,1-5-144 0,-4-13-48 0,7 1-13856 0</inkml:trace>
  <inkml:trace contextRef="#ctx0" brushRef="#br0" timeOffset="9038.78">27015 1054 20271 0,'0'0'1792'0,"-5"11"-1424"16,-4 4-368-16,-1 3 0 0,-3 6 320 0,-1 6 0 15,-1 5 0-15,-3 3 0 0,-1 7 528 0,-1 5 112 16,-3 11 0-16,-4 9 16 0,1 4-336 0,-4-1-80 16,-1 5-16-16,-5 10 0 0,0 1-320 0,5-3-64 15,3-8-16-15,-5 18 0 0,9-28-16 0,7-13 0 16,6-11 0-16,3-10 0 0,4-7 320 0,3-13 64 15,2-3 16-15,3-6 0 0,-4-5 240 0,10 0 32 16,3-4 16-16,2-2 0 0,3-7-144 0,5-3-32 16,3-5 0-16,4-3 0 0,0-2-384 0,1-1-96 0,0 0-16 0,2 3 0 15,-1 1-144-15,0 5 0 16,-1 6 0-16,-1 2 0 0,-3 7 0 0,-3 4-224 0,-4 6 80 0,-7 5 16 16,-3 6 128-16,-5 6-160 0,-6 4 160 0,-7 8-160 15,-7 3 160-15,-7 10 176 0,-9 4-48 0,-7 0 0 16,-7 1 48-16,-3-7 0 15,-2-3 0-15,1-6 0 0,0-5 0 0,-18 7 0 16,12-14 0-16,23-15 0 0,3-2-16 0,-9-8 0 0,6-10 0 16,7-9 0-1,3-6-1328-15,7-10-272 0,5-6-48 0,9-11-16 0</inkml:trace>
  <inkml:trace contextRef="#ctx0" brushRef="#br0" timeOffset="9305.79">28024 1090 7359 0,'0'0'320'0,"0"0"80"0,0 0-400 0,0 0 0 15,-3 11 0-15,-4 6 0 0,-3 5 4736 0,-1 6 848 16,-6 1 176-16,-3 5 48 0,-3 5-3792 0,-4 6-752 15,-3 8-160-15,-5 6-16 0,-3 6-496 0,-2 3-80 16,-5 6-32-16,2 5 0 0,-3 10-336 0,3 0-144 0,1-3 128 16,5-3-128-16,3-7 0 0,5-6 0 15,4-8 0-15,6-7 0 16,4-7-384-16,6-5-64 0,5-10-16 0,6-3-9328 16,3-7-1872-16</inkml:trace>
  <inkml:trace contextRef="#ctx0" brushRef="#br0" timeOffset="9688.99">28241 2290 29247 0,'0'0'1296'0,"0"0"272"0,0 0-1248 0,0 0-320 0,0 0 0 0,0 0 0 16,6 5 0-16,2-4-144 0,6 0 16 0,0-1 0 15,2-1 560-15,6-3 112 0,3-2 32 0,1 0 0 0,1-2-144 0,4-3-32 16,1 0 0-16,0 1 0 0,-1-2 144 0,0 0 32 16,-1 2 0-16,0-4 0 0,-2 1 0 0,-3 2 0 15,-2-3 0-15,-3 2 0 0,-2 2-224 0,-3-2-32 16,-5-1-16-16,1 1 0 0,-6-2 16 0,-4 3 16 16,-5 1 0-16,-4 1 0 0,-3 4-48 0,-12 2-16 15,-4 3 0-15,-4 5 0 0,-11 11-272 0,0 3 0 16,-3 6 0-16,0 8 0 0,-5 9 0 0,2 0 0 15,1 5 0-15,8-4 0 0,1 0-368 0,15-3-16 16,9-7-16-16,9-3 0 16,7-3-176-16,9-5-48 0,8-3 0 0,7-3 0 0,7-3 304 0,4-7 64 15,4-4 16-15,5-4 0 0,1-1 48 0,4-8 0 16,2 1 0-16,-14-1-10096 16,6-6-2000-16</inkml:trace>
  <inkml:trace contextRef="#ctx0" brushRef="#br0" timeOffset="9875.68">26711 1334 42383 0,'-28'-9'1872'0,"13"4"400"0,5 2-1824 0,10 3-448 0,-6-5 0 0,6 5 0 15,0 0 0-15,0 0 0 0,-9-2-128 0,4-1-12384 16,0-2-2464-16</inkml:trace>
  <inkml:trace contextRef="#ctx0" brushRef="#br0" timeOffset="10672.92">20881 3769 13823 0,'0'0'1216'0,"0"0"-960"16,0 0-256-16,0 0 0 0,0 0 1280 0,0 0 224 16,0 0 32-16,0 0 16 0,0 0-208 0,0 0-64 15,2 14 0-15,0 2 0 0,-2 3-416 0,-3 5-96 16,-2 4 0-16,1 6-16 0,-3 3-304 0,0 6-64 15,1 8-16-15,-2 2 0 0,-2 2-240 0,0 2-128 16,-3 2 128-16,0-3-128 0,-1-3 0 0,0-3 144 16,3-7-144-16,1-5 0 0,-2-6 544 0,2-7 0 15,1-7 0-15,3-5 0 0,1-7 864 0,5-6 160 16,0 0 32-16,0 0 16 0,-1-9-144 0,3-11-16 0,3-11-16 0,3-3 0 16,2-5-848-16,4-7-160 0,3-1-48 0,4-8 0 15,3-6-256-15,6-1-128 0,1-7 0 0,5 4 128 16,1 3-128-16,2 5 0 0,4 7 0 0,1 6 0 15,-2 8 0-15,1 10 0 0,0 6 0 0,-1 5-176 16,-1 5 176-16,-2 5-192 0,-1 5 192 0,-2 8-192 16,-6 1-672-16,-3 6-144 0,-5 3-16 15,-5 3-16-15,-1 3-1600 0,-5 4-320 0</inkml:trace>
  <inkml:trace contextRef="#ctx0" brushRef="#br0" timeOffset="11039.68">21713 4147 17503 0,'0'0'1552'0,"9"6"-1232"16,3-3-320-16,3-2 0 0,3 0 2288 0,-3-1 400 15,3 2 64-15,14-4 32 0,3 0-1760 0,3-1-336 16,4-6-80-16,1 2-16 0,2-5 48 0,-4 2 16 15,-3-4 0-15,-1-4 0 0,-3 1-256 0,-2 0-48 16,-3 3-16-16,-5 3 0 0,-5-2 0 0,-4-2 0 16,-3 1 0-16,-6 2 0 0,-5 1 64 0,-1 11 16 15,-8-9 0-15,-6 4 0 0,-5 2 80 0,-4 7 16 16,-4 6 0-16,-4 7 0 0,-4 4-256 0,-6 9-64 0,-5 1 0 16,-2 4 0-16,0-1-192 0,1 4 176 15,1 4-176-15,9-3 160 0,3-2-160 0,11-1 0 0,4-3 144 0,9 0-144 16,2-6 0-16,7-1 0 0,3-1 0 0,6-5 0 15,5-2 0-15,5-3 0 0,4-4 0 0,9-4 0 16,4-6-192-16,6-1-64 0,0-1-16 0,1-4 0 31,0-3-2288-31,-3 2-448 0,9-10-80 0,-6 5-32 0</inkml:trace>
  <inkml:trace contextRef="#ctx0" brushRef="#br0" timeOffset="11539.99">23649 3688 24191 0,'-19'-16'1072'0,"9"5"208"0,0 5-1024 0,-2 0-256 16,1-2 0-16,-6 4 0 0,0 0 0 0,-4 2 0 16,0-1-128-16,-2 6 128 0,-1 2 0 0,-3 0 0 0,-4 5 208 0,1 2-64 15,-2 4 176-15,3 3 16 0,5 3 16 0,0-1 0 16,5 0-80-16,2 2-16 0,6 2 0 0,4-10 0 15,7 3-48-15,3 9-16 0,3-1 0 0,3-5 0 16,5 0 432-16,11 11 80 0,1-4 0 0,6-1 16 16,3-4 560-16,6 1 128 0,2 1 0 0,-1-3 16 15,-2-2-1824-15,-6 2-368 16,-4-1-80-16,-6 2-16 0,-4-1 864 0,-8-2 0 0,-3 1 0 0,-5 0 128 16,-10 1 112-16,-5-1 16 0,-4 0 0 0,-6-1 0 0,-10-2 416 0,-3 0 96 15,-4-2 0-15,-4 1 16 0,1-1-208 0,-1-3-64 16,1-5 0-16,1-2 0 0,-1-2-192 0,2-7-64 15,-1-2 0-15,14 1 0 0,-2-6-128 0,-14-9-128 16,5-5 144-16,5-3-144 16,7-1-1536-16,5 0-416 0,9 2-80 0,7-2-13248 15</inkml:trace>
  <inkml:trace contextRef="#ctx0" brushRef="#br0" timeOffset="11875.08">23762 4194 18431 0,'-12'9'816'0,"12"-9"160"0,-3 6-784 0,1 6-192 16,2-2 0-16,2 1 0 0,3-4 1728 0,3 0 320 0,3 0 48 0,3-6 16 16,4-2-1088-16,6-2-224 0,5-7-32 15,-4 3-16-15,6-3-64 0,5 0-16 0,2-4 0 0,2-1 0 16,-2 0-80-16,-1-2-16 0,-3-1 0 0,-4-1 0 15,-2 1-128-15,-2-1-16 0,-5-1-16 0,-3 0 0 16,-4 1 128-16,-4 0 32 0,-3 2 0 0,-6 2 0 16,-5 2-48-16,-1 6 0 0,-5-1 0 0,-4 5 0 15,-4 6-160-15,-5 6-48 0,-3 3 0 0,-5 8 0 16,-5 1-320-16,-17 17 0 0,3 2 0 0,7-1 0 16,5 3 0-16,11-4 0 0,6-2 0 0,8-1 0 0,5-2 0 0,7-3 0 15,4-2 0-15,3-11 0 0,7 1-288 16,3-3 32-16,7-3 0 0,4-2 0 15,6-2-1456-15,5-2-272 0,3-5-64 0</inkml:trace>
  <inkml:trace contextRef="#ctx0" brushRef="#br0" timeOffset="12342.83">25326 4049 11967 0,'-18'-5'528'0,"8"-1"112"0,-3-2-512 0,-3 2-128 0,-5-3 0 0,0 4 0 16,-2-3 2240-16,-3 4 432 0,-3 0 80 0,-1 4 0 16,-1 4-1392-16,-11 9-272 0,7 2-64 0,4 3-16 15,2 2-448-15,3 3-96 0,2 6-16 0,4 2 0 16,3 3-112-16,5 2-16 0,4-3-16 0,4-3 0 16,8-3 176-16,4-3 32 0,4-3 16 0,5-4 0 15,2-1 32-15,-4-9 0 0,3 1 0 0,4-3 0 16,2-3-128-16,3-3-32 0,2 0 0 0,11-9 0 0,-3 0 176 0,-5-4 16 15,-4 1 16-15,-4 0 0 0,-5-2-224 0,-2 1-64 16,-4 0 0-16,-3 5 0 0,-3-1-128 0,-7 10-16 16,0 0-16-16,0 0 0 0,0 0-160 0,0 0 0 15,7 9 0-15,-2 0 0 0,-1 3 0 0,-1 4 0 16,0 3-160-16,2 2 160 0,1 1 0 0,3 1 0 16,1 1 0-16,2-2 0 0,2 0-320 0,2 0 16 15,2-2 16-15,-5-11 0 16,2 0-2032-16,3-4-416 0,2-3-80 0</inkml:trace>
  <inkml:trace contextRef="#ctx0" brushRef="#br0" timeOffset="12627.18">25867 4020 26543 0,'-16'29'1168'0,"8"-12"256"0,1 3-1136 0,-2 4-288 0,0 3 0 0,-1 3 0 15,-2 3 832-15,-1 3 96 0,0-1 32 0,0 0 0 16,1-1-576-16,3-2-96 0,3-3-32 0,1-6 0 16,2-4-16-16,2-2-16 0,1-5 0 0,3-3 0 15,2-1 640-15,-5-8 128 0,10 0 32 0,3-5 0 16,1-2-144-16,1-5-32 0,0-2 0 0,2-4 0 16,1-4-192-16,1-1-32 0,0-1-16 0,1-2 0 15,0 3-352-15,3-3-80 0,-2 3-16 0,1 3 0 0,3 1-160 16,-1 1 0-16,0 3 0 0,-1 3 0 0,0 4 0 15,-2 2-176-15,-2 1 176 0,-1 3-192 16,-1 1-1664-16,-2 1-352 0,-2 1-64 0</inkml:trace>
  <inkml:trace contextRef="#ctx0" brushRef="#br0" timeOffset="13025.91">27423 4059 6447 0,'-14'-6'272'0,"5"2"80"0,-3 0-352 0,-6 0 0 0,-4-1 0 0,-4 3 0 15,-5 0 1616-15,-2 5 256 16,-4 1 48-16,-15 5 16 0,4-3-144 0,2 6-48 0,7 0 0 0,0 6 0 16,3 2-144-16,3 3-48 0,1 5 0 0,4 3 0 15,2 2-624-15,9 1-128 0,5-1-32 0,4 3 0 16,5-2-80-16,3-2-32 0,5-5 0 0,6-1 0 16,4-2 16-16,5 1 0 0,2-3 0 0,6-4 0 0,4-6-224 0,5 0-32 15,2-4-16-15,-6-2 0 0,8-2-112 0,2-3-32 16,6 1 0-16,-1-2 0 0,0 0-128 0,1-3-128 15,-4-1 192-15,0-3-192 0,-3-1 0 0,0-3-224 16,-3 2 16-16,3-4-10208 16,-3-1-2032-16</inkml:trace>
  <inkml:trace contextRef="#ctx0" brushRef="#br0" timeOffset="13425.35">28514 3505 25791 0,'-3'-14'1152'0,"2"5"224"0,0 1-1104 0,0-2-272 15,-2 4 0-15,0 1 0 0,0 0 704 0,3 5 96 16,-8 1 16-16,-1 5 0 0,-1 3-112 0,-2 7-32 16,-2 3 0-16,-2 7 0 0,-2 5-208 0,-1 8-32 15,-2 4-16-15,-5 10 0 0,-4 0-192 0,-6 9-32 16,-1 11-16-16,-1 6 0 0,-1-1-176 0,2 5 128 0,4-2-128 15,3-6 128-15,6-11-128 0,3-7 0 0,4-5 144 0,4-7-144 16,5-10 320-16,1-8-16 0,3-3 0 0,4-7 0 16,2-7 464-16,3-1 112 0,2-4 16 0,5-5 0 15,3-5-32-15,3-7 0 0,3-3 0 0,5-5 0 16,-1-3-480-16,6-4-112 0,3-1-16 0,4-2 0 16,3 2-256-16,0 2 0 0,1 6 128 0,-3 2-128 15,-1 2 0-15,-1 7 0 0,-1 5 0 0,-2 4 0 16,-1 6 0-16,-4 4 0 0,-3 8 0 0,-4 6 0 15,-1 7 0-15,-6 6 128 0,-5 6 0 0,-5 3-128 0,-3 3 192 0,-5 5-64 16,-3 3 0-16,-4 4-128 0,-1-3 0 0,2-3 0 16,3-2 0-16,2-3 0 15,0-7-256-15,3-5-176 0,1-3-16 0,3 8-16 16,-1-11-2304-16,2-7-464 0</inkml:trace>
  <inkml:trace contextRef="#ctx0" brushRef="#br0" timeOffset="18227.81">25286 6765 10303 0,'0'18'448'0,"0"-18"112"0,3 9-560 0,0 1 0 15,-1 2 0-15,-2-12 0 0,4 8 464 0,-4-8-16 16,4 12 0-16,-2-3 0 0,1 2 256 0,-2 2 32 16,-1-3 16-16,0 3 0 0,0 1 240 0,0-3 48 15,-1 2 16-15,1 0 0 0,0-4 0 0,0-9 0 16,1 11 0-16,-1-11 0 0,0 0 384 0,0 0 80 16,0 0 16-16,12-8 0 0,-1-4 48 0,3-9 16 15,2-8 0-15,1-5 0 0,-3-7-464 0,3-6-96 0,3-2-16 0,1-9 0 16,1-5-432-16,1-7-80 0,0-6-32 15,-2-2 0-15,-1-1-224 0,1-5-64 0,1-1 0 0,-2 8 0 16,-2 6-192-16,-3 7 128 0,-2 9-128 0,-3 12 0 16,-2 9 0-16,-2 8 0 0,-1 5 0 0,-1 9 0 15,-4 12 0-15,0 0 0 0,0 0 0 0,0 0 0 32,0 0-480-32,0 0 16 0,2 9 0 0,1 4 0 15,-1 2-1520-15,4 0-288 0,0 3-64 0,2 3-12160 0</inkml:trace>
  <inkml:trace contextRef="#ctx0" brushRef="#br0" timeOffset="18562.18">26139 6806 26719 0,'-15'20'1184'0,"8"-6"240"0,-1 2-1136 0,3 0-288 15,2-1 0-15,3-3 0 0,2-3 432 0,-2-9 16 16,5 7 16-16,5-2 0 0,1-7 240 0,3-2 32 16,1-6 16-16,3-8 0 0,3-7 208 0,0-3 32 15,-2-4 16-15,3-5 0 0,-2-7-144 0,1 0-32 16,-2-5 0-16,0-3 0 0,-3-3-128 0,1 2-48 16,-2-1 0-16,-1 1 0 0,-1-3-192 0,-2 0-32 0,1 0-16 15,-4 1 0-15,0 2-192 0,0 1-32 16,-2 5-16-16,-2 5 0 0,-2 1-48 0,0 8 0 0,-4 4 0 0,1 5 0 15,0 3-128-15,0 5 0 0,-4 1 0 0,1 5 0 16,-1 2 0-16,-2 3 0 0,-2-2-144 0,0 4 144 16,9 3-368-16,-10-2 48 0,1 2 0 0,9 0 0 31,0 0-1600-31,-10 7-320 0,1 3-64 0,0-2-13712 0</inkml:trace>
  <inkml:trace contextRef="#ctx0" brushRef="#br0" timeOffset="18985.58">24816 6456 27647 0,'-15'4'2448'0,"2"-2"-1952"16,-1-1-496-16,4-2 0 0,10 1 416 0,-6-7-16 16,3-3 0-16,4-1 0 0,3-6-32 0,6-5-16 15,2-4 0-15,7-7 0 0,5-7 160 0,7-3 16 16,4-1 16-16,10-9 0 0,5-5 16 0,6-4 0 16,4-1 0-16,-3-1 0 0,-2 3 16 0,2-2 0 15,-1 2 0-15,9 0 0 0,6 2-192 0,2 3-48 0,-1 2 0 0,-5 3 0 16,-3 4-144-16,-7 5-16 0,-3 4-16 0,-4 4 0 15,-1 7-32-15,-1 7 0 0,-7 5 0 0,-2 5 0 16,-5 6-128-16,-3 5 0 0,-4 3-192 0,-2 11 192 16,0 5-144-16,-2 13 144 0,-2 8 0 0,-3 11 0 15,-3 12 0-15,0 11-128 0,0 9 128 0,-2 12 0 16,0 5 0-16,1 8 0 0,2 4-128 0,2-5 128 16,1-10 0-16,5-6 0 0,3-14-128 0,2-6 128 15,2-11 0-15,4-7 0 0,1-4 0 0,1-6 0 16,-2-6-416-16,2-5 32 0,0-5 0 0,-3 0-10608 15,-2-6-2112-15</inkml:trace>
  <inkml:trace contextRef="#ctx0" brushRef="#br0" timeOffset="19830.99">21668 8678 14735 0,'0'0'1312'0,"-8"0"-1056"15,8 0-256-15,-11 0 0 0,11 0 848 0,-11 3 112 16,4-1 32-16,-2 7 0 0,1 1-32 0,2 8-16 15,-1 5 0-15,2 1 0 0,3 7 0 0,2 2 0 16,2 7 0-16,2 5 0 0,3 6-416 0,0 5-80 16,1 0 0-16,1-18-16 0,0 4-432 0,1-3 128 15,1 2-128-15,1 1 0 0,0-4 304 0,1-3-32 16,0-4 0-16,7 10 0 0,-2-16 240 0,-8-11 64 16,3-5 0-16,2-1 0 0,2-6 240 0,2-2 48 15,1-4 16-15,13-7 0 0,-1-6-144 0,-8 2-32 16,1-5 0-16,1-4 0 0,-1-6-336 0,11-15-80 15,-6-5-16-15,-11 16 0 0,-1-6-128 0,0-8-16 16,-1-3-128-16,-2-2 192 0,-3-3-192 0,1 0 128 0,-3 0-128 16,2 0 0-16,-1 1 128 0,-1 3-128 0,1 7 0 0,3-15 144 15,-6 10-144-15,-1 25 0 0,-1-2 0 0,-1 4 0 16,0 2-192-16,-3 0-32 0,0 1 0 0,-1 5 0 31,1-1-2432-31,-2 2-480 0</inkml:trace>
  <inkml:trace contextRef="#ctx0" brushRef="#br0" timeOffset="20073.07">21750 8434 20271 0,'0'0'1792'0,"0"0"-1424"15,0 0-368-15,0 0 0 0,0 0 640 0,4-6 64 16,1-1 16-16,7-4 0 0,3 2 512 0,0 3 112 16,3-2 0-16,9-3 16 0,4-3-416 0,7 0-96 15,3 0-16-15,2 0 0 0,-1 1-448 0,3 0-112 16,1 3-16-16,1 0 0 0,0 4-256 0,1 2 0 16,-1-1 0-16,0 4 0 15,0 1-1360-15,-2 1-336 0,-4 1-64 0</inkml:trace>
  <inkml:trace contextRef="#ctx0" brushRef="#br0" timeOffset="20396.71">22695 8841 26719 0,'-12'47'1184'0,"6"-25"240"0,2 3-1136 0,-1 7-288 0,0 3 0 0,-1 2 0 16,-2 4 0-16,0 1 0 0,2-1 0 0,1-5 0 16,1-1 0-16,1-2 128 0,2-7-128 0,2 0 0 0,3-8 208 0,3-4-64 15,0-5-16-15,6-2 0 0,1-2 208 0,10-6 48 16,2-9 0-16,-7 2 0 0,2-6 80 0,3-2 32 16,3-3 0-16,0-4 0 0,1-4-48 0,1 0-16 15,-4 1 0-15,2 0 0 0,-3-2 272 0,-1 4 48 16,-4-1 16-16,-1 4 0 0,-3 5-400 0,-2 4-80 15,-3-2-16-15,-1 6 0 0,-3 0-272 0,2 3 0 16,-8 5 0-16,0 0 0 16,0 0-2112-16,0 0-384 0</inkml:trace>
  <inkml:trace contextRef="#ctx0" brushRef="#br0" timeOffset="20865.08">23685 9013 16575 0,'0'0'736'0,"0"0"160"0,-5-8-720 0,-2 3-176 0,2 2 0 0,-1 2 0 15,0 4 528-15,-1 0 80 0,0 6 16 0,-1 0 0 16,0 5 16-16,-3 3 0 0,0 2 0 0,-2 4 0 15,-5 7 192-15,3 3 64 0,-2 4 0 0,2 2 0 16,1 2-80-16,0 5-16 0,-3 0 0 0,5 3 0 16,-2 2-352-16,1 1-64 0,2-1 0 0,0-7-16 0,3-5-224 0,0-6-144 15,2-4 192-15,2-7-192 0,1-5 688 0,3-4 16 16,0-13 16-16,0 0 0 0,0 0 192 0,12-9 48 16,0-2 0-16,4-11 0 0,1-5-448 0,4-4-64 15,2-5-32-15,1-5 0 0,0-8-224 0,1-2-64 16,3-4 0-16,-1 1 0 0,0 0 0 0,1 3-128 15,0 4 192-15,1 2-64 0,0 5 144 0,2 5 32 16,-2 2 0-16,0 6 0 0,2 3-304 0,-3 7 0 16,-3 8 0-16,-2 5 0 0,-3 7 0 0,-3 5 0 15,-5 6-160-15,-4 3 160 0,-5 2-240 0,-6 6 32 16,-5 4 0-16,-3 5 0 16,-6 1-176-16,-2-2-48 0,-2-3 0 0,-1-1 0 15,2-5-160-15,1-2-48 0,-3-3 0 0,3-5 0 16,3-2 112-16,-1-2 16 0,3-6 0 0,-1-4-13888 0</inkml:trace>
  <inkml:trace contextRef="#ctx0" brushRef="#br0" timeOffset="21094.2">24398 8925 25279 0,'3'11'1120'0,"-2"-3"224"16,0 0-1072-16,2 4-272 0,-1 7 0 0,1 4 0 0,-3 5 640 0,0 3 64 15,0 2 0-15,-3 0 16 0,2-1-32 0,-2 2-16 16,1 0 0-16,1 14 0 0,1-6-480 0,1-16-192 16,1 2 176-16,2 7-176 0,-1-10-160 0,2-11-128 15,-3-2-32-15,2-3 0 16,0 0-2000-16,-4-9-416 0</inkml:trace>
  <inkml:trace contextRef="#ctx0" brushRef="#br0" timeOffset="21314.33">24699 8946 25103 0,'-7'14'1104'0,"0"-3"240"0,-2 4-1072 0,2 0-272 16,-3 5 0-16,-6 8 0 0,-5 2 960 0,-2 4 128 15,-4 3 16-15,2 3 16 0,-2 1-320 0,-4 2-64 16,2 4-16-16,0 6 0 0,0-1-336 0,0 2-64 16,-1 2 0-16,2 0-16 0,2-1-304 0,1-6 0 15,3-4 128-15,1-2-128 0,3-4-192 0,3-2-80 16,3-4-32-16,-1 7-9280 16,3-8-1856-16</inkml:trace>
  <inkml:trace contextRef="#ctx0" brushRef="#br0" timeOffset="21647.58">25468 8191 24879 0,'0'0'1088'0,"0"0"256"0,0 0-1088 0,0 0-256 15,0 0 0-15,0 0 0 0,0 0 128 0,-4 13-128 16,-1 2 192-16,-1 10-192 0,1 4 512 0,-3 8-16 16,-3 10 0-16,-1 6 0 0,0 7-240 0,-2 7-64 15,-3 8 0-15,-1 9 0 0,-1 5-192 0,0 1 0 16,-1-1 0-16,0-2 0 0,-1-10 0 0,2-2-160 15,0-7 0-15,-9 18 0 0,3-25 32 0,9-28 0 16,1-1 0-16,0-8 0 0,0-1-112 0,2-5-16 16,-1-3 0-16,3-6-11360 0</inkml:trace>
  <inkml:trace contextRef="#ctx0" brushRef="#br0" timeOffset="21881.12">24969 9024 22111 0,'0'0'1968'15,"0"0"-1584"-15,0 0-384 0,9 8 0 16,3-5 1216-16,5 3 144 0,3-3 48 0,7 1 0 0,5-4-1056 0,18-1-208 16,1-4-144-16,-15-2 192 0,2-3 0 0,5-1 16 15,4-3 0-15,4 0 0 0,4 5-48 0,-1-1-16 16,0 3 0-16,-3 0 0 0,-6 0-144 0,-4 4 0 15,-5-2 0-15,-7 3 0 16,-5 2-1984-16,-4 4-288 0</inkml:trace>
  <inkml:trace contextRef="#ctx0" brushRef="#br0" timeOffset="22501.53">25897 8983 15999 0,'0'0'704'0,"0"0"160"0,0 0-688 16,0 0-176-16,0 0 0 0,0 0 0 0,0 0 144 0,0 0 0 16,0 0 0-16,0 0 0 0,2-2-144 0,2-3 160 15,0-3-160-15,-4 8 160 0,0 0-160 0,0 0 0 0,2-5 0 0,1 0 128 16,-3 5 320-16,0 0 64 15,0 0 16-15,0 0 0 0,0 0-80 0,6-3 0 0,-6 3-16 0,9 0 0 16,-9 0-96-16,0 0-16 0,0 0 0 0,0 0 0 16,6 4 0-16,0 0 0 0,-6-4 0 0,0 0 0 15,0 0 0-15,5 4-16 0,-5-4 0 0,3 6 0 16,-3-6 144-16,4 8 48 0,-1-3 0 0,-2 0 0 16,-1-5 32-16,0 0 16 0,0 0 0 0,0 10 0 0,0 3-160 0,0 0-16 15,0-13-16-15,1 8 0 0,-1-8-48 0,5 12-16 16,1-6 0-16,2-1 0 0,1 2 144 0,5-1 16 15,0-2 16-15,2-2 0 0,-1-2-80 0,3-1 0 16,1-1-16-16,1-1 0 0,2-1-128 0,8-6-32 16,-4-3 0-16,-4 1 0 0,-4-2-80 0,-8 2-128 15,2 2 176-15,3-9-176 0,-5 0 160 0,-5 6-160 16,0-3 128-16,-1-1-128 0,-1-1 128 0,-2 1-128 16,-3-3 0-16,-1 3 128 0,0 0-128 0,-2 2 0 15,0 0 0-15,-1 2 0 0,0 0 128 0,-2 3-128 16,0 2 0-16,1 5 128 0,-1 0 0 0,-6 3 0 15,-4 4 0-15,6 0 0 0,-1 3 0 0,-10 7-128 16,0 3 192-16,8-3-64 0,-2 5-128 0,-1 4 0 16,1 5 0-16,-1 0 128 0,1 2-128 0,1 3 0 15,-1 3 144-15,3-1-144 0,0 2 128 0,2-1-128 16,0-2 160-16,3-1-160 0,2-4 128 0,2 1-128 16,2-2 0-16,3 7 144 0,3-6-144 0,0-12 0 0,4-2 0 15,2-1 128-15,1-5 0 0,3 1 0 0,1-3 0 0,6-4 0 16,1-3-128-16,4 0 0 0,0-2 144 0,2-3-144 31,2-4-1344-31,-1-1-320 0,0-3-80 0,0 2-12912 0</inkml:trace>
  <inkml:trace contextRef="#ctx0" brushRef="#br0" timeOffset="22833.12">26864 8607 24879 0,'0'0'1088'0,"0"0"256"0,0 0-1088 0,0 0-256 16,0 0 0-16,-4 6 0 0,-1 6 368 0,-1 2 16 15,-4 5 0-15,-1 1 0 0,1 4 384 0,1 4 96 16,2 3 16-16,-2 6 0 0,-3 3-208 0,3 1-32 16,-1 2-16-16,-1-1 0 0,-3 1-320 0,1 1-64 15,0-5-16-15,3-2 0 0,1-3-96 0,2-7-128 16,2-2 176-16,1-7-176 0,3-4 400 0,-1-5-16 15,5-1-16-15,4-6 0 0,4-4 704 0,3-7 144 16,2-3 16-16,3-2 16 0,2-7-528 0,1-2-96 16,3-1-32-16,0-6 0 0,-1-1-304 0,4 0-64 15,0-1-16-15,-1-2 0 0,2 1-208 0,4 3 128 16,-1 3-128-16,3 3 0 0,2 3 0 0,-2 6 0 16,-11 2 0-16,4 3 0 15,5 3-576-15,1 3-96 0,-1 0-32 0,0 4-11200 0,-1 3-2240 16</inkml:trace>
  <inkml:trace contextRef="#ctx0" brushRef="#br0" timeOffset="23698.81">23930 10810 25791 0,'1'-7'2304'0,"3"-8"-1856"16,3 0-448-16,-1-2 0 16,2 1-352-16,-1 3-160 0,2 2-48 0,0 1 0 0,0 2 560 0,0 5 0 15,-2 2 0-15,2 2 0 0,2 3 144 0,-3 8 144 16,1 0 32-16,0 10 0 0,0 2 368 0,-3 7 80 15,-2 4 0-15,0 7 16 0,-3 9-32 0,-3 25-16 16,-6-6 0-16,2-25 0 0,-2 6-272 0,1-4-48 16,-2-4-16-16,4-4 0 0,0-7-128 0,1-4-16 0,0-5-16 0,3-7 0 15,1-2 352-15,0-14 80 0,7 2 16 0,3-4 0 16,4-8 96-16,3-5 32 0,1-5 0 0,11-17 0 16,-1-4-496-16,-9 12-112 15,3-3-16-15,0-7 0 0,3-5-192 0,1-3 0 16,5 3 0-16,-1 1 0 0,2 5 0 0,0 4 0 0,2 7 0 0,3 4 0 15,2 7 0-15,0 6-192 0,-4 6 192 0,-3 6-160 16,1 9 160-16,-5 7-192 0,-5 7 192 0,-2 8-192 16,-4 3 192-16,-2 24-192 0,-7 1 192 0,-9-18-192 15,-6 8 48-15,-3 2 0 0,-4 2 0 0,-1-2 0 16,0-1-320-16,1-7-64 0,1-8-16 0,3-6 0 16,1-3-1888-16,2-7-368 0,6-9-80 0</inkml:trace>
  <inkml:trace contextRef="#ctx0" brushRef="#br0" timeOffset="23999.14">25281 11017 14735 0,'0'0'1312'0,"0"0"-1056"16,0 0-256-16,0 0 0 0,0 0 2800 0,0 0 496 16,-5 4 96-16,0 6 32 0,-2 0-2272 0,-2 5-464 15,-1 4-96-15,-3 4-16 0,-1 4 192 0,-1 0 48 16,-2 3 0-16,1 5 0 0,-1 0-480 0,4-1-80 15,6 0-32-15,4 9 0 0,9-8-224 0,2-14 128 16,6-1-128-16,4-5 0 0,4-2 0 0,3-5 128 16,-1-2-128-16,3-6 0 0,-1-5 320 0,2-3 32 15,0 1 0-15,0-7 0 0,0-3 384 0,0-2 80 16,-2-3 16-16,-2 0 0 0,-3-3 0 0,-1-3 16 16,-8 0 0-16,-4-5 0 0,-4-2-320 0,-6-2-64 15,-4-4-16-15,-5-1 0 0,-3 2-288 0,-3 2-160 16,1 3 160-16,-2 3-160 15,-3 6-320-15,1-1-176 0,2 5-16 0,1 3-11712 0,0 2-2352 0</inkml:trace>
  <inkml:trace contextRef="#ctx0" brushRef="#br0" timeOffset="24299.32">26383 10094 32415 0,'0'0'1440'0,"0"0"288"0,0 0-1376 0,4 10-352 16,0-1 0-16,-1 5 0 0,-3 4 144 0,-2 5-144 16,-1 6 192-16,-3 4-192 0,-1 4 464 0,-2 5-16 15,-1 8 0-15,-3 6 0 0,-3 7-208 0,-4 3-48 16,0 13-16-16,-1 0 0 0,-4 6-176 0,1 0 128 15,-1 3-128-15,2-4 128 0,3 0-368 0,-7 27-80 16,8-22 0-16,9-39-16 16,1-3-432-16,1-5-64 0,3-6-32 0,0-2 0 15,1-7-1952-15,2-5-400 0,-1 6-80 0,6-14-16 0</inkml:trace>
  <inkml:trace contextRef="#ctx0" brushRef="#br0" timeOffset="24749.62">25953 11086 4607 0,'0'0'400'0,"8"-4"-400"0,4 0 0 0,4 0 0 16,6 0 5456-16,5-2 1008 0,8 2 208 15,21-2 48-15,-1-3-4672 0,-17 3-944 0,3-1-176 0,1-2-32 16,0 3-512-16,0-4-112 0,-1 0-16 0,0-2 0 16,-1 2-256-16,-2 1 0 0,-3 0 0 0,-2 2 0 15,-2 0-144-15,-7 0 144 0,-2 3-128 0,-3 3 128 16,-3 2-432-16,-2 3 0 0,-1-2 0 0,-3 6 0 0,-1-2 208 0,-1 6 32 15,0-5 16-15,0 6 0 0,-2 0 176 0,2-2 0 16,0 2 0-16,-1-2-128 0,1-2 128 0,1 1 0 16,0-3 0-16,0-1 0 0,0 2 0 0,1-6 128 15,1-2-128-15,2 0 176 0,-2-1 80 0,3-2 0 16,0-4 16-16,2 0 0 0,-2 6 96 0,1-4 16 16,0-4 0-16,5 0 0 0,-9 2-96 0,-1 2-16 15,0-2 0-15,-1 1 0 0,0 1 224 0,-2-4 32 16,0 0 16-16,-2-1 0 0,0 0-64 0,-1-2-16 15,-3 5 0-15,-1-2 0 0,-3 4-48 0,0 0-16 16,3 5 0-16,-6 0 0 0,-2 0-128 0,-3 3-16 16,0 4-16-16,-3 4 0 0,-4 2-240 0,-1 0 128 15,-1 2-128-15,-17 19 0 0,5 0 0 0,14-11 0 16,1 1 0-16,1-2 0 0,2-2 0 0,3 2 0 0,1 0 0 0,3-1 0 16,4-3 0-16,6 5 0 15,1-10 0-15,3-4 0 0,0 2-352 0,3-3 32 16,4 0 16-16,3-2 0 15,2-4-1088-15,3-1-208 0,2-2-64 0,6-3-13840 0</inkml:trace>
  <inkml:trace contextRef="#ctx0" brushRef="#br0" timeOffset="25217.39">28107 10054 24879 0,'-10'1'2208'0,"1"5"-1760"15,0 6-448-15,-1 3 0 0,-3 1 640 0,-1 6 32 16,-1 5 16-16,-1 8 0 0,-4 7-400 0,1 3-80 15,-2 4-16-15,2 7 0 0,-2 8-16 0,-2 1-16 16,-1 3 0-16,-2 3 0 0,-2 3-160 0,-5 4 160 16,-2-2-160-16,5-6 160 0,4-8-160 0,5-7 0 15,3-8 144-15,9-22-144 0,0 1 544 0,4-5 32 16,0-2 16-16,2-3 0 0,3-4 176 0,4-4 16 16,3-2 16-16,4-3 0 0,3-10-96 0,5-1 0 15,5-6-16-15,14-11 0 0,1-1-352 0,-13 7-64 16,3-3-16-16,5-3 0 0,-1 3-256 0,16-10 0 15,-3 6 0-15,-17 13 0 0,0 4 0 0,2 4 0 16,1 5 0-16,-1 6 0 0,0 1 0 0,-3 7-176 0,-3 2 176 0,-3 4-160 16,-6 5 160-16,-7 4-128 0,-9 3 128 0,-5 1-128 15,-9 3 128-15,-15 18 0 0,-8-7 0 0,9-15 0 16,-6 1 0-16,-3-3 0 0,-1-1 0 0,-1-2 128 16,-1-5-128-16,-3-4-256 0,-3-3 64 0,0-9-10688 15,2-5-2112-15</inkml:trace>
  <inkml:trace contextRef="#ctx0" brushRef="#br0" timeOffset="25534.62">28725 10901 29487 0,'0'0'2624'0,"0"0"-2112"16,0 0-512-16,-5 5 0 0,-2 2 304 0,0 4-48 15,-2 2-16-15,-3 3 0 0,0 5-240 0,-2 2 144 16,-1 0-144-16,-1 2 128 0,2 2 16 0,0-2 0 16,3 3 0-16,3-3 0 0,2 3-144 0,5-3 0 15,3-3 0-15,5 0 0 0,0-3 0 0,5-1 0 16,3-2 0-16,3-4 0 0,2-1 320 0,2-4 0 16,0-1-16-16,5-3 0 0,2-3 624 0,-2-5 128 15,-5-3 32-15,-5 0 0 0,-4-4-16 0,0-1 0 16,0-1 0-16,-4-1 0 0,-6-6-336 0,-4 0-64 15,-4-2-16-15,-6-4 0 0,-6 0-272 0,-3-2-64 16,-2 4-16-16,-1-2 0 0,2 4-304 0,-1 3-176 16,0 1 32-16,2 2 0 15,2 5-2096-15,2 3-400 0,2-2-96 0</inkml:trace>
  <inkml:trace contextRef="#ctx0" brushRef="#br0" timeOffset="25884.88">29387 10844 19583 0,'0'0'432'0,"0"0"80"0,0 0 32 0,0 0 0 0,0 0-544 0,-6-1 0 16,-1 2 0-16,1 2 0 0,1 1 704 0,4 3 48 15,-1-1 0-15,-1 7 0 0,-6 1 320 0,-3 4 64 16,-2 4 16-16,-5 4 0 0,0 2-224 0,0 4-32 15,1-1-16-15,4 2 0 0,4-3-560 0,3 1-96 16,1-6-32-16,4-2 0 0,2-3 0 0,4-2-16 16,3-4 0-16,5-3 0 0,-2-4 512 0,3-1 96 15,3-2 32-15,3-4 0 0,2 0 96 0,-4-4 32 16,1-3 0-16,3 0 0 0,-1-4-304 0,-1-1-48 16,-3-3-16-16,0-1 0 0,-6-2-128 0,-1-3-48 15,-4-3 0-15,-1-5 0 0,-4-3-112 0,-3 3-32 16,-3-3 0-16,-2 3 0 0,-2 5-128 0,-1 0-128 15,-3 2 144-15,-3 4-144 16,-1 2-272-16,3 3-160 0,4 3-16 0,-1 0-11712 16,-2 3-2352-16</inkml:trace>
  <inkml:trace contextRef="#ctx0" brushRef="#br0" timeOffset="26801.89">30962 10381 10127 0,'38'-7'896'0,"-25"3"-704"16,-3-2-192-16,-1 1 0 0,-3-4 2208 0,-4 0 416 16,-10-1 64-16,4 1 32 0,7-1-688 0,-3 2-144 15,-5 0-32-15,1 3 0 0,-4 1-512 0,-1 4-128 16,-3 0 0-16,-4 3-16 0,-3 1-432 0,-5 3-96 15,-1-2-16-15,4 6 0 0,9-5-384 0,0 3-80 16,1 1 0-16,2 2-16 0,1-2-176 0,3 1 0 16,-1-2 0-16,1 2 0 0,2 2 0 0,2-3 128 15,1 2-128-15,0 0 0 0,1-5 240 0,3 3-48 16,4-2 0-16,-3 2 0 0,-5 0 64 0,7 1 0 16,12-2 0-16,-3 1 0 0,-7 2-112 0,4-1-16 0,9 2 0 0,-2-3 0 15,3 3-128-15,-4 0 160 0,-3-6-160 0,-4 2 160 16,-1-2-160-16,-4-1 0 0,-3 2 0 0,-4-8 128 15,0 0 0-15,0 0-128 0,1 6 192 0,-8 3-64 16,-7-3 80-16,-4 3 16 0,1-3 0 0,7-1 0 16,10-5-96-16,-4 8 0 0,-5-3-128 0,2-2 192 15,-2-1-192-15,-1 0 0 0,2-4 0 0,0 1-11328 16,0-2-2224-16</inkml:trace>
  <inkml:trace contextRef="#ctx0" brushRef="#br0" timeOffset="29286">31429 10365 14735 0,'0'0'1312'0,"0"0"-1056"0,0 0-256 0,-4-6 0 15,-3-1 1344-15,0-3 192 0,-1 5 64 0,-3-3 0 16,-3 2-736-16,-2 1-144 0,0-3-16 0,-3 3-16 16,-4 1 208-16,-1 2 64 0,5-1 0 0,-3 6 0 15,-2-1-64-15,-1 2-16 0,-2 0 0 0,-1 5 0 16,-4 0-112-16,0 5-32 0,-1 4 0 0,-6 2 0 16,5 2-320-16,4 2-64 0,7-3-16 0,8 0 0 0,5-1-16 0,8 0 0 15,2 1 0-15,10 2 0 0,6-2 128 0,7-2 0 16,5-1 16-16,4 1 0 0,2 0-96 0,6 1-32 15,3 0 0-15,-1-1 0 0,0-2-144 0,2 1-48 16,2 0 0-16,-2 0 0 0,-2 0-144 0,-2 1 160 16,-3 0-160-16,-6 2 160 0,-4 2 16 0,-4 0 0 15,-5 3 0-15,-6-4 0 0,-3 3 272 0,-9 1 48 16,-9 0 16-16,1-3 0 0,1-2 64 0,-3-2 32 16,-8 0 0-16,-5-1 0 0,-3-4-16 0,-5-1 0 15,-2 2 0-15,-2-1 0 0,-1-3-192 0,0-3-32 16,1-3-16-16,0 1 0 0,2-2-208 0,2-2-144 15,0-2 192-15,1 0-192 0,-1-3 0 0,4-3-272 16,7-1 16-16,0-2 16 16,-2-5-1728-16,2-2-336 0,1-2-80 0,5-2-15600 0</inkml:trace>
  <inkml:trace contextRef="#ctx0" brushRef="#br0" timeOffset="32410.9">30088 10629 4607 0,'1'-6'400'0,"0"-8"-400"16,2-4 0-16,-2 2 0 0,4-1 1984 0,0 2 320 15,1 0 64-15,1-2 16 0,-2 2-1056 0,-1-2-224 16,-1 2-32-16,0-1-16 0,0-2 160 0,-2 1 48 16,0 2 0-16,-2 2 0 0,-3 3-112 0,4 0 0 15,-1 4-16-15,1 6 0 0,0 0-368 0,0 0-64 16,0 0 0-16,-8 5-16 0,3 7-400 0,-1 6-80 16,-1 5-16-16,1 6 0 0,-2 3 112 0,1 5 16 15,-1 5 0-15,0 6 0 0,0 3-80 0,-1 2-16 16,0 3 0-16,0 0 0 0,0 0-64 0,0-1-16 15,3-3 0-15,-2-5 0 0,0-5-144 0,0 11 0 16,1-9 0-16,5-19 0 0,-1-5 144 0,3-2-144 0,-2-3 160 16,0-4-160-16,2-3-176 0,0-8-128 0,0 0-16 0,0 0-8848 15,4-11-1776 1</inkml:trace>
  <inkml:trace contextRef="#ctx0" brushRef="#br0" timeOffset="32755.19">30689 10398 21183 0,'0'0'1888'0,"0"0"-1504"0,0 0-384 0,0 0 0 0,0 0 960 0,0 0 128 16,4 9 32-16,-4-3 0 0,-2 6-288 0,-3-1-64 16,-2 1-16-16,-4 4 0 0,-4 1-32 0,-3 3 0 15,-3 0 0-15,-6 3 0 0,-5 0-208 0,-2 1-64 16,-3-3 0-16,-1 1 0 0,-3 3-128 0,2-3-16 15,-2 0-16-15,7-3 0 0,2 0-288 0,3-2 0 16,2-2 128-16,4-1-128 0,2-5 0 0,3 1 160 16,4-2-160-16,1 1 128 0,7-4 176 0,1 4 16 15,4-1 16-15,3 5 0 0,4 1 80 0,7 4 16 16,4 0 0-16,6 1 0 0,6 0-16 0,6 1 0 16,6 2 0-16,4 3 0 0,0-2-80 0,1-1-16 15,0-2 0-15,1-1 0 0,-1 0 0 0,-2-1 0 16,-3-3 0-16,-3-1 0 0,-1 1-320 0,-3-3 0 15,-2-1 0-15,-2 2 0 16,-2-7-1232-16,-2 2-320 0,-3-3-64 0</inkml:trace>
  <inkml:trace contextRef="#ctx0" brushRef="#br0" timeOffset="33939.53">25299 7025 2751 0,'8'15'256'0,"-2"-4"-256"0,1 2 0 0,0-4 0 15,1 2 448-15,1 0 32 0,0 1 16 0,2 2 0 16,0-4-496-16,1 2 0 0,-2 1 0 0,2-2 0 15,-1 2 0-15,-1 1 0 0,3 2 0 0,-4 2 0 16,-2 1 0-16,0 0 0 0,-2 3-160 0,-1 3 160 16,-2-1 400-16,-1-1 176 0,-1-3 16 0,0 2 16 15,0 0 1376-15,-1-2 256 0,-1 0 64 0,-1-2 16 16,1-3-464-16,-2-2-112 0,1-3-16 0,1 2 0 0,-1-3-384 0,3-9-64 16,0 0-32-16,0 0 0 0,0 0-288 0,0 0-64 15,0 0-16-15,0 0 0 0,1-12 192 0,2-7 32 16,-2-8 16-16,0 1 0 0,1-5-384 0,2-4-80 15,-2-6-16-15,1-4 0 0,-1 1 128 0,3-6 0 16,-1-3 16-16,5 0 0 0,1-2-144 0,4-2-16 16,6-3-16-16,1-1 0 0,3-2-224 0,4-2-64 15,4-4 0-15,1-2 0 0,1 0-128 0,-1-2-16 16,-1 1-16-16,0 1 0 0,-1-1-160 0,0 1 160 16,-2-2-160-16,0 3 160 0,1 1-160 0,-4 4 0 15,-2 2 0-15,-2 2 128 0,-3 6-128 0,-2 3 0 16,-3 5 0-16,0 2 128 0,-4 5-128 0,-1 3 0 15,-3 4 0-15,-1 6 128 0,0 2-128 0,-3 3 0 16,-2 3 0-16,0 2 0 0,-2 5 0 0,2 2 0 16,-4-2 0-16,3 3 0 0,1-1-192 0,0 10 0 15,0 0-16-15,0 0 0 16,0 0-1424-16,0 0-288 0,0 0-48 0,-1 13-9136 16,0-2-1824-16</inkml:trace>
  <inkml:trace contextRef="#ctx0" brushRef="#br0" timeOffset="34706.66">24300 6412 24239 0,'-27'15'1072'0,"12"-3"224"0,1-5-1040 0,0 5-256 0,3-2 0 0,2 1 0 15,5-2 256-15,4-9 0 0,0 0 0 0,0 0 0 16,0 0 448-16,14-4 64 0,1-6 32 0,6-8 0 16,3-6 208-16,4-1 32 0,3-7 16 0,9-4 0 0,7-3-352 0,5-7-64 15,4 1 0-15,2-6-16 0,1-1-192 0,-2-2-48 16,-1-2 0-16,4 0 0 0,3-3-192 0,3 0-32 15,3 1-16-15,-2-5 0 0,-2 1-16 0,-4-3 0 16,0 4 0-16,-5 5 0 0,-2 7 80 0,-4 7 16 16,1 2 0-16,-4 5 0 0,-2 3-16 0,-7 3 0 15,-5 6 0-15,-4-1 0 0,-6 3-80 0,-3 5-128 16,-3 3 176-16,-4 2-176 0,-2 3 192 0,-2 2-192 16,-1 2 192-16,-8 4-192 0,0 0 128 0,10 4-128 15,-3 5 0-15,1 1 0 0,0 6 0 0,-1 6 0 16,1 5 0-16,0 3 0 0,-1 6 0 0,3 6 0 15,2 0 0-15,3 5 0 0,2 1 0 0,-2-1 0 16,1 1 0-16,7 2 0 0,4-4 0 0,3 1 0 16,4-5 0-16,4 1 0 0,1-4 0 0,2-1 0 15,-1-1 0-15,-3-2 0 0,-4-2 0 0,0-3 0 16,-3-2 0-16,-1 1 0 0,-4-2 0 0,3 0 0 16,-6-4 0-16,1-1 0 15,0-2-1392-15,-1-3-272 0,1-1-64 0</inkml:trace>
  <inkml:trace contextRef="#ctx0" brushRef="#br0" timeOffset="54505.7">30135 8611 31391 0,'6'-22'1392'0,"-1"8"272"0,1-2-1328 0,2-1-336 0,0 1 0 0,0 3 0 0,1-1 0 0,-1 1-128 16,-3-1 0-16,-1 3 0 0,-3-6 128 0,-1 1 0 15,-4-2 0-15,-1 0 0 0,-4 0 144 0,-1-1-144 16,-5 0 192-16,-4 4-192 0,-4-1 0 0,-4 2 0 16,-4-2 0-16,-8 5 0 0,-5-2 0 0,-6 2 0 15,-4 2-192-15,-4 4 192 0,1-2-144 0,-5 2 144 16,0 0-128-16,-6-1 128 0,-4 1 0 0,-3 1 144 0,-5-4 0 15,2 1 0-15,3-1 64 0,-4-1 16 0,1 3 0 16,-5-3 0-16,-5 1-64 0,2-2-16 0,-1 3 0 0,-2-1 0 16,-2 4-144-16,-3-1 0 0,-7-5 0 0,2 3 0 15,4 1 0-15,-5-2 0 0,-7 3 0 0,0 0 0 16,2-4 0-16,-2 6 0 0,0-1 0 0,-2-3 0 16,-4 0 208-16,3-2-32 0,6 4-16 0,-5 0 0 15,-8-5-160-15,4 3 160 0,3-3-160 0,1 2 160 16,0-3-160-16,-1 0 0 0,5-5 0 0,2 0 128 15,8-1-128-15,-5-1 0 0,-5 1 0 0,3-1 128 16,6-1-128-16,3 1 0 0,3 0 144 0,-7 0-144 16,-7 1 0-16,3-1 0 0,5 3 0 0,-3-1 0 15,-4 2-144-15,0 2 0 0,-3-1 0 0,4 3 0 16,2 1 144-16,-4 3 0 0,-7-5 0 0,4 6 0 16,7-1 0-16,-3 5 0 0,3-1 0 0,-1 2 0 0,-2-1 0 15,9 1 0-15,5 3 0 0,-5 2 0 16,-2 0 0-16,1-1 176 0,3 2-176 0,4 3 192 0,2-2-64 0,-5 5-128 15,-7 2 192-15,2-1-64 0,0-1-128 0,2 2 0 16,2 2 0-16,-5 0 0 0,-5 1 0 0,3 0 0 16,1 1 128-16,0 4-128 0,1 1 0 0,-1 3 128 15,4-1-128-15,5 0 128 0,3 2 32 0,5 1 0 16,-3 2 0-16,5 2 0 0,2-2-32 0,7 1 0 16,3 4 0-16,3 5 0 0,4-1-128 0,2 2 128 15,-1 1-128-15,2 2 128 0,1 2-128 0,4 0 0 16,6-3 144-16,2 2-144 0,4 3 192 0,5-1-48 15,1 1 0-15,6 1 0 0,2-5 16 0,6 4 0 16,2 2 0-16,4-1 0 0,5 1-160 0,0 0 0 16,4-6 0-16,4 4 0 0,5 3 0 0,2-1 0 0,3-3 0 0,4 2 0 15,4 2 0-15,6 1 0 0,1 3 0 0,6-2 0 16,3 2 0-16,4 2 0 0,1 0 0 0,6 1 0 16,6-4 0-16,1 2 0 0,1 0 0 0,0 0 0 15,1 1 0-15,3 4 0 0,1-2 0 0,4-1 0 16,6 1 0-16,2 0 0 0,3 1 0 0,-1 2 128 15,1-2-128-15,3 3 0 0,4-1 144 0,6-1-144 16,4 0 0-16,0-4 0 0,-2-1 0 0,8 1 128 16,2 3-128-16,0-4 0 0,1-5 128 0,1-2-128 15,2 3 0-15,4 2 0 0,7-1 0 0,-4-2 0 16,-6 0 0-16,5-2 0 0,6 0 0 0,0-2 128 16,-2-2-128-16,3-3 128 0,3-1-128 0,4 1 128 15,1-4-128-15,1 2 0 0,0-5 0 0,3 1 128 16,1 1-128-16,-1-1 0 0,-1 1 0 0,3 0 0 0,3 0 0 15,-1-1 0-15,-3-3 0 0,2 0 0 0,4 2 0 0,-4-3 0 16,-2-3 0-16,4 2 0 0,1-2 0 0,-2-2 0 16,-4-1 0-16,5-1 0 0,4-3 0 0,-2 3 0 15,-3-4 0-15,3-2 0 0,3 0 0 0,-1 0 0 16,-4 3 0-16,2-4 0 0,3-3 0 0,0 0 0 16,-1 2 0-16,1-7 0 0,0 0 0 0,-1 2 0 15,-2-3 0-15,0 3-128 0,-2-4 128 0,-2 1 0 16,-3-3 0-16,0-1 0 0,2 0 0 0,-3-2 0 15,-6-2 0-15,2-1 0 0,4-1 0 0,-7-3 0 16,-9-2 0-16,3-1 0 0,4 1 0 0,-4-4 0 16,-6-2 0-16,2 2 128 0,0-4-128 0,3 2 0 0,-2-4 0 0,1 1 0 15,-4-2 0-15,4 0 0 0,2-1 0 0,-6-1 128 16,-5-4-128-16,-2 1 0 0,1 1 0 0,-2-1 0 16,-2-5 0-16,-6 3 0 0,-8-4 0 0,-3 2 0 15,-3-4 0-15,-2 4 0 0,-3-4 0 0,-5 2 0 16,-6-2 0-16,-29 12-160 15,1-3 160-15,1-5 0 0,0 2 0 0,1-6 0 0,0-2 0 0,1-3 0 16,-1-1 0-16,26-34 0 0,-12 9 0 0,-7 9 144 16,-6 3-144-16,-3 2 0 0,-3-4 0 0,-3 0 128 15,-3-1-128-15,-7-4 0 0,-1-1 0 0,-2 0 0 16,-3 0 0-16,-2 3 0 0,-3 4-176 0,-3-8 176 16,-3-3 0-16,-3 2 0 0,-2-5 0 0,-2 2-128 15,1-3 128-15,-5 4 224 0,-4 1-48 0,-2 1-16 0,-1-6-32 0,-4 0-128 16,-2-4 192-16,-1 1-64 0,1-4-128 0,-3 3 0 15,-1 4 0-15,-2-3 128 0,-1-4-128 0,14 30 0 16,-4-4 0-16,-4-6 0 0,1-4 0 0,-3-5 128 16,-4-1-128-16,-4-4 0 0,-3 3 0 0,-37-57 0 15,11 19 128-15,1 14-128 0,5 8 0 0,1 5 0 16,4 3 144-16,-2 4-144 0,-1 3 0 0,-6 4 0 16,-5 2 0-16,-2 1 0 0,1 3 0 0,-2 1 0 15,0-1 0-15,-7 4 0 0,-4 0-160 0,-6 7 160 16,-4 0-192-16,1 3 192 0,1 3-208 0,-6 4 64 15,-9 3 16-15,1 3 0 16,1 0-464-16,-2 6-96 0,-3 4-16 0,-5 2-15616 0</inkml:trace>
  <inkml:trace contextRef="#ctx0" brushRef="#br0" timeOffset="68603.42">3290 10170 3679 0,'0'0'320'0,"0"0"-320"0,-8 6 0 0,8-6 0 0,-9 2 336 0,9-2 0 15,-11 1 0-15,3 3 0 0,8-4-336 0,-10 3 0 16,0 2 0-16,1-1 0 0</inkml:trace>
  <inkml:trace contextRef="#ctx0" brushRef="#br0" timeOffset="68805.53">3080 10282 7359 0,'0'0'656'0,"-10"4"-528"15,0-1-128-15,1 1 0 0,0 2 720 0,0-2 112 16,0-2 32-16,9-2 0 0,0 0-608 0,-9 5-128 0,0 3-128 0,9-8 176 15,-7 4-176-15,7-4 0 0,0 0 0 0,0 0 128 16,0 0 128-16,0 0 0 0,0 0 16 0,0 0 0 16,0 0-112-16,0 0-32 0,0 0 0 0,0 0 0 15,0 0-128-15,0 0 0 0,0 0 0 0,0 0 0 16,-7 2 0-16,7-2 208 0,0 0-48 0</inkml:trace>
  <inkml:trace contextRef="#ctx0" brushRef="#br0" timeOffset="69747.83">2630 11050 6447 0,'0'0'576'16,"-9"1"-576"-16,0 3 0 0,9-4 0 0,-9 0 1536 0,2 0 192 0,-2 1 32 0,9-1 16 15,-8 0-928-15,8 0-176 0,0 0-32 0,0 0-16 16,0 0-352-16,0 0-64 0,0 0-16 0,0 0 0 16,9 4 128-16,2-1 0 0,3-4 16 0,2-2 0 15,0-1 32-15,2 2 0 0,2-1 0 0,2-1 0 16,-2-1-176-16,8 1-48 0,4-1 0 0,1 0 0 16,1 3-144-16,3 0 0 0,0 1 0 0,5 1 0 0,4 3 160 0,1-3-160 15,1-2 192-15,-1 0-192 0,-2-2 336 0,-2-2-32 16,4 2-16-16,0 0 0 0,0 3 144 0,1-2 16 15,6 2 16-15,0 0 0 0,2-1-208 0,-1-3-32 16,-4-1-16-16,0 3 0 0,-2 1-208 0,0-2 0 16,1 3 128-16,4 0-128 0,0-1 0 0,2 1 0 15,3-2 0-15,-6 1 0 0,-5-2 128 0,1-2-128 16,-1 1 0-16,-1 2 0 0,3 1 0 0,1-4 0 16,-2 1 0-16,1 3 0 0,-2 3 0 0,2-1 0 15,-3-2 0-15,-4-3 0 0,-5-2 0 0,-1 3 128 16,0 2-128-16,-2-1 0 0,-2 1 0 0,-1-2 0 15,-1 3 0-15,-2-1 0 0,-1 1 0 0,-2 0 0 0,0 0 0 0,-1-1 0 16,-3 4 0-16,1-2 144 0,-3-2-144 16,1 1 128-16,-1 1-128 0,-2-1 192 0,-4 1-192 0,0-2 192 15,-2-1-192-15,1-2 0 0,0 2 144 0,-1 2-144 16,-3-1 0-16,2 1 128 0,-1-3-128 0,0 2 0 16,0 2 0-16,0 0 128 0,-10 0-128 0,12-3 0 15,-12 3 128-15,10 0-128 0,-10 0 128 0,0 0-128 16,0 0 0-16,0 0 0 0,10-2 0 0,-10 2 0 15,0 0 0-15,0 0 0 0,9-3 0 0,-9 3-128 16,0 0 128-16,0 0 0 0,0 0 0 0,7-4 0 16,-7 4 0-16,0 0 0 0,0 0 0 0,0 0 0 15,0 0 0-15,0 0 0 0,0 0 0 0,0 0 0 16,0 0 0-16,0 0 0 0,4-8 0 0,-4 8 0 16,0 0 0-16,0 0-256 0,0 0 64 0,0 0 0 15,0 0-112-15,0 0-16 0,0 0-16 0,0 0 0 0,8-8-48 0,0 4-16 16,-8 4 0-16,10-4 0 15,-1 0-240-15,-9 4-32 0,11-1-16 0,-1 0-5056 16,-1 0-1008-16</inkml:trace>
  <inkml:trace contextRef="#ctx0" brushRef="#br0" timeOffset="70298.1">4668 10565 17791 0,'0'-12'784'0,"0"12"176"0,6-6-768 0,5 1-192 0,2 1 0 0,2 0 0 16,4 1 768-16,0 3 112 0,2 0 16 0,0 3 16 0,5-2-432 0,-1 2-96 15,8 3 0-15,2 2-16 0,0-4-176 0,5 1-16 16,3 5-16-16,3-2 0 0,4 0-160 0,3-1 160 15,-1-1-160-15,-3 3 160 0,-2-1-160 0,0 2 0 16,0-4 144-16,-2 4-144 0,-2-1 0 0,2 1 0 16,0 2 0-16,2-1 0 0,0 3 0 0,-2 2 0 15,-3-4 0-15,-4 1 0 0,-4 1 176 0,-1 1-48 16,-2-2 0-16,-4 0 0 0,-6 1-128 0,-3 1 0 16,-4-2 0-16,-4 1 0 0,-4-1 0 0,-3 4 0 15,-3 1 192-15,-4 1-64 0,-5-1 352 0,-3-1 64 16,-6 1 16-16,-4 1 0 0,-5 2-48 0,-4 2 0 15,-5-1 0-15,-10 1 0 0,-6 1-256 0,-5-2-48 16,-3-2-16-16,-6 2 0 0,0 1-192 0,-3 2 0 0,-2-2-192 16,-6 4 192-1,-6-3-1632-15,2 1-224 0,1 2-32 0,0 6-16 0</inkml:trace>
  <inkml:trace contextRef="#ctx0" brushRef="#br0" timeOffset="77138.78">2602 11128 1839 0,'-24'-5'0'0,"12"3"160"0,2-2-160 0,0 2 0 16,0-3 0-16,-2 0 0 0,1-2 704 0,0 2 128 16</inkml:trace>
  <inkml:trace contextRef="#ctx0" brushRef="#br0" timeOffset="77569.99">2406 11070 9087 0,'-12'-6'400'0,"3"6"96"0,-4 4-496 0,0 0 0 0,-1-2 0 0,0 3 0 16,0-1 1024-16,0 1 128 0,0-1 0 0,2 0 16 15,-1 1-352-15,1 0-80 0,1-2-16 0,2-2 0 16,9-1-128-16,-9 1-16 0,9-1-16 0,-7 0 0 15,7 0 64-15,0 0 16 0,0 0 0 0,0 0 0 16,0 0-96-16,0 0-16 0,0 0 0 0,0 0 0 16,8-5-384-16,4 0-144 0,2 2 0 0,0 2 144 15,-1-1-144-15,2 0 0 0,3 2 0 0,3 0 0 16,3 0 128-16,6 0 0 0,1 0 0 0,8-1 0 16,5 1 240-16,3-3 32 0,0 0 16 0,3-2 0 15,2-2 144-15,1 3 16 0,3-2 16 0,5 0 0 16,4 2-96-16,4-2-32 0,2-1 0 0,-1 2 0 15,-3 0-16-15,2-1-16 0,1 1 0 0,1 2 0 0,5 0-32 16,-1-2 0-16,-1-1 0 0,-1 1 0 0,1-4-80 0,2 4-32 16,5 4 0-16,0-4 0 0,0-3-112 15,-1 2-32-15,-1-5 0 0,0 5 0 0,-1-2-144 0,5 2 0 16,3-1 0-16,-5-2 0 0,0 4 0 0,-4 1 0 16,-2-1 128-16,2 2-128 0,2-2 0 0,-3 2 192 15,-5 2-192-15,-2-4 192 0,-4 1-192 0,-3 2 0 16,-2 0 0-16,1 1-176 0,1 1 176 0,-2 0 0 15,-4 0 0-15,-7-1 0 0,-7 1 0 0,-4 0 0 16,-4 0 0-16,-4 0 0 0,-3 0 0 0,-3 1 0 16,-4 0 0-16,-2 2 0 0,-4 0 0 0,-1-1 0 15,-3 3 0-15,-10-5 0 0,11 7 0 0,-3-1 0 16,-8-6 0-16,8 8 0 16,0-2-496-16,-1 4-64 0,-2-2-16 0,-3 2-8800 0,-2-10-1760 0</inkml:trace>
  <inkml:trace contextRef="#ctx0" brushRef="#br0" timeOffset="78087.53">4804 10490 18431 0,'-12'-11'816'0,"7"2"160"0,1 1-784 0,4 8-192 15,0-11 0-15,0 11 0 0,4-7 0 0,2-2 0 16,2 4-144-16,-8 5 144 0,11 0 0 0,2 1 0 15,0 3 176-15,3 2-48 0,1 1 112 0,3 0 16 16,2 3 16-16,2 3 0 0,3-3-64 0,3 6-16 16,2 1 0-16,6 2 0 0,5-1 16 0,3-1 0 15,2-1 0-15,-3-2 0 0,-1-2 304 0,-2-1 48 16,0 1 16-16,0-4 0 0,-1 4 272 0,-2-2 64 0,-1 1 16 16,-1 2 0-16,-1-3-32 0,-2 2 0 15,-6 3 0-15,0-1 0 0,-1-1-176 0,-4 1-32 0,-5 1-16 0,-3 0 0 16,-5-2-240-16,-4 1-48 0,-3 0-16 0,-3 2 0 15,-4 3-64-15,-4 3-16 0,-3 4 0 0,-2-4 0 16,-3 3 0-16,-5 0 0 0,-1-3 0 0,-5 2 0 16,-5 1-96-16,0-2-32 0,-2 0 0 0,1 1 0 15,-1-2-160-15,-1-1 0 0,0 2 0 0,2-3 128 16,-2-2-128-16,1 0-224 0,-2 2 48 0,0-2 16 31,-4-4-1184-31,-2 1-224 0,-1-1-48 0,0 0-12544 0</inkml:trace>
  <inkml:trace contextRef="#ctx0" brushRef="#br0" timeOffset="87576.74">2040 13130 17903 0,'-13'-4'784'0,"6"4"176"0,-1 0-768 0,8 0-192 0,-10 2 0 0,4 0 0 16,6-2 224-16,-7 7 0 0,0 0 0 0,7-7 0 16,-9 8 16-16,2 1 0 0,7-9 0 0,-5 9 0 15,5-9-48-15,0 0 0 0,0 0 0 0,0 13 0 16,0-13 48-16,0 0 0 0,0 0 0 0,0 0 0 15,11 13 208-15,0-4 64 0,0-2 0 0,2 0 0 16,2-4-48-16,3 1 0 0,1 1 0 0,3-2 0 16,-1-1-32-16,2-2-16 0,-1 2 0 0,2 0 0 15,5 1-288-15,-1-3-128 0,0-3 128 0,3 1-128 16,2 0 128-16,1 2-128 0,0-1 0 0,6 0 128 16,2-2 16-16,2 2 0 0,1-2 0 0,-1 1 0 15,-2-1-16-15,1 1 0 0,1-1 0 0,1 1 0 16,-1-1-128-16,1-2 192 0,2 3-192 0,3 0 192 0,3 0-192 0,1 0 128 15,0-1-128-15,0-4 128 0,-3 1 48 0,-2 3 0 16,-2 0 0-16,2 0 0 0,1 0 48 0,0 3 16 16,1 2 0-16,1-4 0 0,-1 0 64 0,-3-1 16 15,-3 2 0-15,-3-1 0 0,3-5 0 0,-1 6 0 16,0 0 0-16,3 2 0 0,-1 0-128 0,2 3-32 16,2-1 0-16,-3-5 0 0,-3-3-160 0,-2 1 128 15,-2 1-128-15,0 0 128 0,1-1-128 0,0-1 0 16,-2 0 0-16,2 3 128 0,-3 0-128 0,0 1 0 15,-1 0 0-15,-3-1 0 0,-2 1 0 0,-3 1 0 0,-2 1 0 0,-1-1 0 16,-4 0 0-16,-2 3 0 0,0 1 0 16,-1 1 0-16,-4 0 0 0,0-1 0 0,-2-2 128 15,2 3-128-15,0 3 0 0,-1-3 0 0,-4-2 144 0,-10-3-144 16,13 6 128-16,-3 0-128 0,2-3 128 0,-2 1-128 16,0 0 0-16,-1 1 0 0,0 0 0 0,0-1 0 15,-9-4 0-15,11 5 0 0,1 1 0 0,-12-6-128 16,11 4 128-16,-1 1 0 0,-10-5-144 0,0 0 144 15,13 7 0-15,-2-3-176 0,-11-4 176 0,7 7-128 16,-7-7 128-16,0 0 0 0,0 0 0 0,9 7-128 16,-9-7 128-16,0 0 0 0,9 4 0 0,-9-4-128 15,11 6 128-15,-11-6 0 0,0 0 0 0,9 9 0 16,0-4 0-16,-9-5 0 0,0 0 0 0,0 0 0 16,7 6-144-16,-7-6 144 0,11 5-160 0,-11-5 160 15,0 0-160-15,0 0 160 0,10 1-160 0,-1 0 160 0,-9-1 0 0,0 0-144 16,11-2 144-16,-1-1 0 0,-1 1 0 15,-9 2 0-15,12-2 0 0,-3 1 0 0,2-2 0 0,-2 1 0 16,-9 2 0-16,11-3 0 0,1-2 0 0,-2 1 0 16,1 1 0-16,0 0 0 0,-1 2 0 0,0 0 0 15,-1-1 0-15,1 0 0 0,0-3 0 0,2 2 0 16,-1 2 0-16,-1-2 0 0,0 3 0 0,3 0 0 16,0 0 0-16,1 0-128 0,0 0 128 0,0-1 0 15,0 0 0-15,0-1 0 0,0 1 0 0,1 0 0 16,-1-2 0-16,0 1 0 0,-1 1 0 0,-2 1 144 15,0 0-144-15,2 0 160 0,1-2-160 0,1 1 0 16,1 0 0-16,-1 1 128 0,-1 0-128 0,-1 0 0 16,-1 0 0-16,2 0 128 0,2-1-128 0,-2 1 0 0,-2-2 0 0,1 1 0 15,1 0 0-15,-1 1 0 0,-2-2 0 0,1 1 0 32,-4-1-576-32,-8 2 0 0,0 0 0 0,11-3 0 15,-11 3-1808-15,0 0-368 0</inkml:trace>
  <inkml:trace contextRef="#ctx0" brushRef="#br0" timeOffset="88196.05">5105 12769 21183 0,'-17'-14'1888'0,"8"8"-1504"16,3 1-384-16,6 5 0 0,0 0 672 0,0 0 64 15,0 0 16-15,0 0 0 0,0 0-368 0,0 0-64 16,14-2 0-16,-1-1-16 0,-3 3 0 0,3 0 0 16,-1 0 0-16,4 3 0 0,1-1 32 0,5 2 16 15,3-1 0-15,2 1 0 0,1-2-160 0,1 3-48 0,-1 2 0 0,5-2 0 16,3 1-144-16,2 3 0 16,3-4 144-16,-2 6-144 0,4-2 0 0,2 3 0 0,1 2 0 0,-1-4 0 15,4 1 0-15,-5-3 0 0,-2 2 0 0,-2-2 0 16,-2 2 0-16,-1-4 0 0,-2 3 0 0,-1-1 0 15,1 3 0-15,-3-2 0 0,-2 1 160 0,-1 3-160 16,-1-5 128-16,-4 3-128 0,-3-2 0 0,-1 4 144 16,-3-1-144-16,-1-3 0 0,-2 3 144 0,-4-2-144 15,-3 3 144-15,-4 1-144 0,0-4 192 0,-3 1-192 16,-3 2 240-16,-2-2-64 0,-5 3-16 0,0 0 0 16,-7-1 64-16,-2-2 16 0,-3 2 0 0,-4 0 0 15,-3-3-16-15,-2 3 0 0,-2 1 0 0,-2 1 0 16,-3 0-48-16,-3 3-16 0,-2 2 0 0,-3-1 0 15,-2 2-32-15,-2-1-128 0,-1-2 192 0,0 1-64 0,-1-1-128 16,3 0 0-16,2-1 144 0,-2 5-144 0,4 0 0 0,-1-1 128 16,-1-2-128-16,-2 2 0 0,-1-2 0 0,-2-2 0 15,-2 0 0-15,2 0 128 0,2-1-128 0,0 1 0 16,0 2 0-16,3-2 128 0,-1 3-384 0,-2-1-80 16,-1 0-16-16,-5 0-9104 15,-5-2-1808-15</inkml:trace>
  <inkml:trace contextRef="#ctx0" brushRef="#br0" timeOffset="100836.19">7398 5482 16575 0,'0'0'1472'0,"0"0"-1168"16,0 0-304-16,0 0 0 0,0 0 224 0,0 0-16 15,0 0 0-15,0 0 0 0,0 0 32 0,2-8 0 16,-2 8 0-16,2-13 0 0,-2 0 656 0,0 2 128 15,1-3 16-15,-2-1 16 0,-4 1-16 0,0-3 0 16,0-1 0-16,-3-1 0 0,-4-1-144 0,-2 0-48 16,-3-2 0-16,-1 2 0 0,-4-3-320 0,-3 4-64 15,-4-1-16-15,7 7 0 0,-1-1-144 0,-2-1-48 0,-3 1 0 0,0 3 0 16,-3 3 160-16,1 1 32 16,-5 0 0-16,2 3 0 0,0 4-128 0,-2-2 0 15,-3 2-16-15,-3 2 0 0,-1 2-160 0,1 3-16 0,3 0-128 0,0-1 192 16,2 4-192-16,2-4 176 0,2 6-176 0,2-3 160 15,-2 1-160-15,3 3 0 0,2-2 0 0,2 3 0 16,1 1 0-16,-1 3 0 0,0-1 0 0,0 0 0 16,-2 4 0-16,0 2 0 0,-1 1 0 0,0 0 0 15,0 1-144-15,2 3 144 0,-1-2 0 0,1 4 0 16,1 3 0-16,-2 2 0 0,4-1 0 0,2 0 0 16,2 1 0-16,1-2 144 0,0 2-144 0,3 1 128 0,1-2-128 15,3 2 0-15,2 2 0 0,2 0 0 0,3-2 0 0,2 0 0 16,2 3 0-16,2-1 0 0,0 0 0 0,2 0 0 15,1-1 0-15,2 1 0 0,0 3 0 0,0-3 0 16,1 0 0-16,1-1 0 0,2 0 0 0,2-1 0 16,1 1 0-16,0-1 0 0,1-3 0 0,2 0 0 15,-1-4 0-15,3 2 0 0,0-1 0 0,3-2 0 16,2 3 128-16,0-2-128 0,3-4 128 0,1 3-128 16,-1-1 128-16,2 0-128 0,0-4 128 0,0 1-128 15,2-3 128-15,1-2-128 0,1-1 240 0,1 0-48 16,3-5 0-16,1-1 0 0,1 1 48 0,3-5 0 15,2 1 0-15,-1-4 0 0,-1-3 96 0,0-2 32 16,-4-2 0-16,0-1 0 0,-1-1 0 0,-2-4 0 16,0-1 0-16,-1-4 0 0,0 0-48 0,-1-1-16 15,0-1 0-15,2-3 0 0,0-2-32 0,1-2 0 16,-1-2 0-16,-1 0 0 0,-1-5 176 0,-2-3 16 16,0 0 16-16,-1-2 0 0,0-2-480 0,-1-1-192 0,-2-1 16 15,-1-1 0-15,-2-2 176 0,1-1 0 0,-3 3 128 0,0-2-128 16,-4-5 144-16,-2 2-144 0,-2-1 192 0,-2 1-192 15,-5-6 288-15,-3 1-48 0,-1-3-16 0,-5 1 0 16,-3-4 112-16,-3 2 32 0,-5 1 0 0,1 2 0 16,0 6 16-16,-4 2 0 0,0 4 0 0,-1 1 0 15,2 1-64-15,-3 3-16 0,-3 5 0 0,0 3 0 16,1 2-304-16,0 0 160 0,-1 4-160 0,1 4 128 16,-2-1-752-16,3 2-144 15,-1-1-48-15,2 1-12992 0,3-2-2592 0</inkml:trace>
  <inkml:trace contextRef="#ctx0" brushRef="#br0" timeOffset="101436.37">7683 4799 3679 0,'0'0'320'0,"-5"-9"-320"0,0 1 0 0,5 8 0 0,-6-5 3104 0,6 5 544 16,-7-7 128-16,7 7 0 15,0 0-1920-15,0 0-400 0,-8 0-80 0,8 0-16 0,-10 5-80 0,1 1-32 16,1 6 0-16,0 0 0 0,0 5-544 0,-1 3-128 16,-1 3 0-16,0 2-16 0,0 6-176 0,-1 2-16 15,0 4-16-15,1 0 0 0,1 2-80 0,0-3-16 16,1-1 0-16,1-3 0 0,0-4-256 0,4 0 0 16,0-6 128-16,2-2-128 0,-1-2 208 0,5-3-16 15,1-1 0-15,2-5 0 0,2 0 0 0,5-7 0 16,0-2 0-16,5-3 0 0,4-5 0 0,3-1-16 15,3-6 0-15,5-3 0 0,5-1-16 0,2-1 0 16,1-5 0-16,-3 4 0 0,-3-2-160 0,-3 0 0 16,-3 0 0-16,-1 4 0 0,-2 0 128 0,-2 2-128 15,-3 2 0-15,-1 3 128 0,-4-2-128 0,-2 3 0 16,-3 4 0-16,0 2 0 16,-5-3-1584-16,-6 8-288 0,0 0-64 0</inkml:trace>
  <inkml:trace contextRef="#ctx0" brushRef="#br0" timeOffset="101704.16">7453 5281 22111 0,'0'0'1968'0,"9"-4"-1584"0,2-4-384 0,3 2 0 15,0-6 528-15,4 1 32 0,-3-3 0 0,9-4 0 0,5-1 816 16,7-5 160-16,3-1 48 0,5-5 0 15,3 0-304-15,2-3-48 0,-2-2-16 0,1 0 0 0,1-1-464 0,-3 2-112 16,-3 2 0-16,-1 4-16 0,0-1-224 0,-3 6-32 16,-2 0-16-16,-3 5 0 0,-3 4-224 0,-3 2-128 15,-3 2 160-15,-3 2-160 0,-4 3 0 0,-3 0 0 16,-2 2 0-16,-2 2 0 16,0 1-1136-16,0 3-320 0,-3 3-64 0,0-1-13840 15</inkml:trace>
  <inkml:trace contextRef="#ctx0" brushRef="#br0" timeOffset="102388.05">9235 4602 4607 0,'0'0'400'0,"0"0"-400"0,0-10 0 0,0 2 0 0,0 8 2944 0,-3-11 512 16,-1 3 112-16,-1-2 16 0,-1 4-1888 0,-2-1-368 15,-1 1-80-15,-1 1-16 0,-1 1-96 0,-1-1-32 16,0 1 0-16,-1 4 0 0,0 0-320 0,1 1-64 16,-1 4-16-16,-2 2 0 0,-3-1-288 0,-1 7-64 15,-2 2-16-15,0 4 0 0,-1 4-96 0,1 5-32 16,-5 0 0-16,-2 4 0 0,-2 2 0 0,2 2 0 15,4 0 0-15,3-1 0 0,5-5-32 0,4-4-16 16,6-3 0-16,5-4 0 0,4-5-160 0,5-3 0 16,6-6 144-16,3-4-144 0,3-2 192 0,5-5-16 15,3-7-16-15,4-3 0 0,-3-5 288 0,2-4 64 16,2-6 16-16,-1-2 0 0,-2-4-224 0,1-1-48 16,3-2-16-16,-1-5 0 0,-1 1 32 0,0-6 16 15,-1-2 0-15,-4 0 0 0,-2-2-64 0,-4-1-16 16,-6-1 0-16,-4 1 0 0,-4 4-16 0,0 7 0 15,-3 7 0-15,-1 9 0 0,-1 4-192 0,-2 8 0 16,-2 5 0-16,-3 5 0 0,-5 1 0 0,-2 10 0 16,-1 3 0-16,-2 9 0 0,-3 3 144 0,-1 8-16 0,-1 4 0 0,0 6 0 15,-1 5-128-15,1 7 160 0,0 1-160 0,4 2 160 16,0-3-160-16,6-1 0 0,3 0 0 0,5-9 0 16,2-4 0-16,4-4 0 0,1-9 0 0,4-3 0 15,1-5 0-15,2-2-192 0,2-3 64 0,4-2 128 16,1-4-576-1,4-3 16-15,3-2 0 0,0-3 0 0,2-6-1392 0,4-1-288 16,-1-3-48-16,-5-1-11408 0</inkml:trace>
  <inkml:trace contextRef="#ctx0" brushRef="#br0" timeOffset="102687.99">9616 4447 34719 0,'-20'15'1536'0,"8"-1"320"0,1 0-1472 0,3 0-384 15,1 1 0-15,0 3 0 0,2 5 0 0,0-1 128 16,0-2-128-16,0 0 0 0,2 1 176 0,5-9-48 16,0 1 0-16,5 1 0 0,-1-1 64 0,3-4 16 15,2-3 0-15,2-2 0 0,2-2 96 0,3 0 16 16,1-4 0-16,3-3 0 0,1 1 0 0,-1-3 0 16,3-2 0-16,-3-1 0 0,0-2 128 0,-3-2 48 15,-1 0 0-15,-3-1 0 0,-2 0-48 0,-4 0-16 16,-5-2 0-16,-3 1 0 0,-4-1 96 0,-3 0 32 15,-4 0 0-15,-4-1 0 0,-3 1-224 0,-1 1-32 16,-1 2-16-16,0 2 0 0,0 1-288 0,3 2 0 0,1 1 0 16,2 5 0-16,4-1-208 0,0 0-112 0,1 4 0 0,2 4-16 31,6-4-1392-31,0 0-288 0,-3 5-48 0,3-5-9584 0,0 0-1920 0</inkml:trace>
  <inkml:trace contextRef="#ctx0" brushRef="#br0" timeOffset="103087.8">9963 4359 21183 0,'-9'10'944'0,"5"0"192"0,2 4-912 0,1 3-224 15,2 3 0-15,1-7 0 16,-2 2 1344-16,3-1 208 0,-1 3 48 0,2-2 16 0,-1 3-592 0,1-2-128 16,3-2-32-16,3 4 0 0,3-4-560 0,-4-8-112 15,1 1-32-15,5-3 0 0,1-4 256 0,0-2 48 16,-1-1 16-16,-2-4 0 0,2 1 304 0,1-6 64 15,-1 1 16-15,-1-3 0 0,-1-1-96 0,-1-3-32 16,0 1 0-16,-3 0 0 0,0 1-64 0,-2 1-16 16,0 0 0-16,-4 1 0 0,1 0-160 0,-1 2-48 15,-2 5 0-15,0-1 0 0,-1 8-256 0,0 0-48 16,0 0-16-16,0 0 0 0,0 0-128 0,0 0 128 16,0 10-128-16,0 3 128 0,2-1-128 0,-1 0 0 15,4 4 0-15,1-4 0 0,1 0-208 0,4 0 16 16,0-4 16-16,2 0 0 0,1-6-16 0,1-3 0 15,3-2 0-15,0-3 0 0,0 0 192 0,-2-2 0 16,0-5 0-16,4-7 0 0,-2-3 0 0,-4 3 224 0,-3-3-48 16,-2 0-16-16,-4-4 144 0,-2 10 16 15,-1-5 16-15,-3 2 0 0,-2-3-176 0,1-10-32 0,-2 0-128 0,0 3 192 16,-2 2-192-16,2 3 0 0,3 3 0 0,1 10-160 31,4 1-416-31,3-4-64 0,2 4-32 0,3 3 0 16,2 4-2336-16,1 2-480 0</inkml:trace>
  <inkml:trace contextRef="#ctx0" brushRef="#br0" timeOffset="103520.99">10783 4030 28383 0,'0'0'1264'0,"0"0"256"0,0 0-1216 0,0 0-304 16,0 0 0-16,-3 6 0 0,0 4 416 0,-4-2 32 16,2 4 0-16,-1 0 0 0,-1 2 496 0,1 4 96 15,0 1 32-15,1 5 0 0,0-1-496 0,1 5-112 16,1-1-16-16,-1 3 0 0,2-4-224 0,-1-1-48 15,2-3-16-15,2-2 0 0,-1-3 32 0,2-2 0 16,-1-6 0-16,-1-9 0 0,0 0 384 0,0 0 96 16,6-3 16-16,4-3 0 0,-1-7 0 0,1-2 0 15,1-4 0-15,1-4 0 0,1-1-352 0,2-4-64 0,-1 2-16 0,2-2 0 16,0 3-256-16,1 0 128 0,-1 3-128 0,1 4 0 16,-3 4 0-16,0 5 0 0,-3 2 0 0,2 3 0 15,-4 4 0-15,-2 5 0 0,1 6 0 0,-3 6 0 16,-1 1 0-16,-3 5 0 0,-1 5 128 0,-2 0-128 15,-2 3 0-15,-1 5 0 0,-2 2 0 0,2 5 0 16,0-2-1824-16,1-4-320 0,4-3-64 0,2-3-16 16,1-7-400-16,5-6-64 0,2-7-32 0</inkml:trace>
  <inkml:trace contextRef="#ctx0" brushRef="#br0" timeOffset="103753.2">11764 3734 1839 0,'-11'-13'160'0</inkml:trace>
  <inkml:trace contextRef="#ctx0" brushRef="#br0" timeOffset="103955">11755 3480 21647 0,'0'0'960'0,"0"0"192"0,2-7-912 0,-2 7-240 0,0 0 0 0,0 0 0 15,0 0 1744-15,0 0 304 0,0 0 64 0,-4 9 16 16,0 8-912-16,-1 4-176 0,-1 6-32 0,-5 16-16 15,0 4-352-15,0 1-80 0,0 2-16 0,-1 7 0 16,-2 2-160-16,0 3-48 0,-2 2 0 0,2-3 0 0,0-2-208 16,3-5-128-16,1-7 128 0,0-4-128 0,2-10 0 0,0-6 0 15,2-4-160-15,1-4 160 16,0-5-320-16,2-2 64 0,5-4 0 0,-2-8 0 16,0 0-2240-16,11 1-432 0,4-5-80 0,-2-1-9520 15</inkml:trace>
  <inkml:trace contextRef="#ctx0" brushRef="#br0" timeOffset="104271.88">12200 3978 28799 0,'0'0'1280'0,"0"0"256"0,0 0-1232 0,0 0-304 16,-6 0 0-16,-2-1 0 0,-2 1 560 0,-1-2 48 15,-1 2 16-15,-2 0 0 0,-2 0-48 0,-3 2 0 16,-2 1 0-16,0 2 0 0,-2 3-160 0,0-2-32 15,-1 5-16-15,2-1 0 0,4 4-176 0,1 1-48 0,1 2 0 0,2 0 0 16,4 1-144-16,4 0 0 16,2-2 0-16,4 0 0 0,3-2 0 0,3-2 0 15,3 0 0-15,2-3 0 0,7 1 144 0,2-5 0 0,-1-2 0 0,3-2 0 16,0-1 240-16,-1-1 32 16,2-5 16-16,-6 1 0 0,0-4 256 0,-1 3 48 0,-4-3 16 0,0 2 0 15,-3-2-144-15,-2 1-32 0,-2 2 0 0,-1-3 0 16,-1 2-144-16,-3 0-48 0,-1 0 0 0,1 7 0 15,0 0-128-15,0 0-16 0,-6-2-16 0,6 2 0 16,0 0-384-16,0 0-80 0,-5 4-16 0,5-4 0 31,0 9-1632-31,0-9-336 0,4 5-64 0</inkml:trace>
  <inkml:trace contextRef="#ctx0" brushRef="#br0" timeOffset="104872.07">12676 3930 11919 0,'0'0'512'0,"0"0"128"0,0 0-512 16,0 0-128-16,3-6 0 0,-3 6 0 0,3-5 1696 0,-2 0 304 0,-1 5 64 0,0 0 16 15,-1-5 0-15,1 5 0 0,-5-2 0 0,-3 2 0 16,-1 2-640-16,-3 1-128 15,-4 3-32-15,0 0 0 0,-3 5-336 0,0-2-80 0,-3 5-16 0,1-2 0 0,-1 3-288 0,3 6-64 16,2-1-16-16,5 2 0 16,0-2-208-16,3 2-32 0,5-3-16 0,4-1 0 0,3-3-224 0,2-1 128 15,3-3-128-15,3-2 0 0,2 0 192 0,2-4-48 16,2-4-16-16,0-1 0 0,0 0 64 0,2-3 16 16,0-4 0-16,0 2 0 0,-4-3 112 0,1-3 32 15,-2 0 0-15,-2 0 0 0,0-3-96 0,-2 0-32 16,-1 2 0-16,-3-3 0 0,-2-1 16 0,-1 0 0 15,-2-2 0-15,-2 0 0 0,-2 0-96 0,-1 2-16 16,0 1 0-16,1 1 0 0,-4 2-128 0,3 1 0 16,1 3 0-16,-1 2 0 0,4 6 0 0,0 0 0 15,0 0-160-15,0 0 160 0,0 0-304 0,0 0 48 16,0 0 0-16,0 0 0 0,0 0-32 0,0 0 0 16,0 0 0-16,0 0 0 15,0 0-112-15,0 0-32 0,0 0 0 0,-7-4 0 16,7 4-160-16,0 0-48 0,-5-3 0 0,0 1 0 15,-2-2-176-15,2 0-32 0,-3 3-16 0,0 1 0 16,-1 0-1120-16,2 2-208 0,0 2-48 0</inkml:trace>
  <inkml:trace contextRef="#ctx0" brushRef="#br0" timeOffset="105357.01">13034 3874 7359 0,'0'0'656'0,"0"0"-528"15,0 0-128-15,-5 5 0 16,5-5 2960-16,-8 4 560 0,0-1 128 0,-3 0 0 16,1 1-1648-16,0-1-336 0,-3 1-64 0,3 1 0 0,-3 0-528 0,1 6-112 15,-1-2 0-15,2 3-16 0,0 2-240 0,-1 1-32 16,1 2-16-16,4 2 0 0,2 1-272 0,-2 1-64 15,4-3-16-15,1-1 0 0,2 1-160 0,3-3-16 16,1-3-128-16,2-1 192 0,2-1 144 0,2-3 32 16,1-2 0-16,2-4 0 0,2-1 224 0,3-1 48 15,1-3 16-15,1-2 0 0,1-6-16 0,-2 0-16 16,0-4 0-16,0 0 0 0,0-7-176 0,-1-1-48 16,-2 0 0-16,0-6 0 0,-1-4-48 0,-1-2-16 15,-1 0 0-15,-2-9 0 0,0-2-48 0,1-6-16 16,1-6 0-16,-1-6 0 0,-2-5-272 0,3 3 0 15,-3 4 128-15,-1 3-128 0,-1 12 0 0,0 6 0 16,-3 12 0-16,-2 6 0 0,-1 8 0 0,-2 6-144 16,0 10 144-16,0 0-128 0,-7 10 128 0,0 11-128 15,-2 5 128-15,-1 12-128 0,-3 10 128 0,-1 8-128 16,-3 11 128-16,1 7-128 0,-2 5-64 0,2 6-16 16,-2 4 0-16,5-2 0 15,8-7-2288-15,5-9-464 0,5-8-96 0,8-8-16 16,-1-3 1952-16,8-11 384 0,-1-7 80 0,4-6-12304 0</inkml:trace>
  <inkml:trace contextRef="#ctx0" brushRef="#br0" timeOffset="106373.81">14582 3638 11055 0,'0'0'480'0,"-3"-2"112"0,-4-3-464 0,1-2-128 16,-1 2 0-16,0 0 0 0,-3-2 1872 0,-3 2 368 0,-2 2 64 0,-3 1 0 15,-2 0-960-15,-3 4-208 0,-1 0-48 0,-15 4 0 16,1 6-224-16,1 3-48 0,2 4-16 0,7-4 0 15,-4 3-224-15,-4 4-32 0,-2 2-16 0,4 5 0 16,4 0-112-16,3 3-32 0,3 1 0 0,5 2 0 16,5-4-256-16,6-4-128 0,3-2 0 0,6-3 128 15,6-3-128-15,4-4 192 0,4-4-192 0,7-4 192 16,3-6 288-16,5-4 64 0,5-9 16 0,3-2 0 16,0-5 80-16,0-2 32 0,1-7 0 0,0-2 0 15,0-4-320-15,1-4-64 0,-2-4-16 0,0-1 0 0,-1-3-48 0,-3-2-16 16,-2-6 0-16,-3-5 0 0,-1-2-32 0,-4-6-16 15,-2-4 0-15,-4-2 0 0,-4-1-336 0,-4 6-64 16,-1 11-16-16,-3 10 0 0,-3 10 16 0,-2 12 0 16,-2 6 0-16,-2 5 0 0,-2 9 240 0,-2 5 0 15,-5 6-160-15,-2 11 160 0,-4 9 0 0,-5 7 0 16,-5 8 0-16,0 7 0 0,-1 12 0 0,1 6 0 16,-2 12 0-16,2 1 128 0,2 3-128 0,6-4 0 15,5-3 0-15,5-8 0 0,5-7 0 0,3-7 0 16,5-6 0-16,2-6 0 0,3-8-384 0,0-2 64 15,4-7 0-15,2-5 0 16,2-5-1696-16,3-4-336 0,3-8-64 0</inkml:trace>
  <inkml:trace contextRef="#ctx0" brushRef="#br0" timeOffset="106757.59">14946 3710 29487 0,'-6'3'2624'0,"-2"4"-2112"0,0-1-512 0,-2 2 0 16,0 3 1328-16,-4 4 144 0,-1 2 48 0,-3 1 0 16,-2 1-1200-16,-1 1-320 15,1 3 128-15,1 3-128 0,-3-2 128 0,6-1-128 0,2-3 176 0,4 0-176 16,3-6 0-16,5-1 0 0,2-2 0 0,5-4 0 0,5-3 0 0,3-4 0 16,1-3-160-16,2-1 160 0,3-5 0 0,2 0 128 15,0-5 0-15,1-2 0 0,-1-2 112 0,0-2 16 16,-2-1 0-16,-4 1 0 15,-2 2 128-15,1 2 48 0,-5-1 0 0,-2 4 0 0,-2 5 48 0,-1-3 16 16,-3 5 0-16,-1 6 0 16,0 0-288-16,0 0-48 0,0 0-16 0,-6 1 0 0,0 3-144 15,1 5 0-15,-2 0 0 0,2 4 0 0,1 1 0 16,3 0 0-16,0 1 0 0,3-1 0 0,2-1-256 0,3-5-96 16,4 1-16-16,2-5 0 15,3-1-80-15,3-5 0 0,3 0-16 0,6-6 0 0,1-1 80 0,2-5 0 16,-1-1 16-16,-1-3 0 15,-1-1-208-15,-1-2-64 0,-3-3 0 0,-1-4 0 16,-3 1-912-16,-2-6-192 0,-1-4-48 0</inkml:trace>
  <inkml:trace contextRef="#ctx0" brushRef="#br0" timeOffset="106974.22">15623 2897 23951 0,'-2'-10'2128'0,"1"4"-1696"16,1 6-432-16,0 0 0 0,0 0 1968 0,0 0 304 15,0 0 64-15,-7 0 16 0,0 4-800 0,-4 5-144 0,-1 6-48 0,-4 9 0 16,0 4-384-16,-1 6-80 0,0 7 0 0,-2 5-16 16,-2 3-432-16,-2 6-64 0,3 3-32 0,0 9 0 15,-2 0-224-15,0 3-128 0,2 0 128 0,4-4-128 16,2-5-368 0,5-9-144-16,4-6-16 0,2-7-16 0,4-5-192 0,4-3-32 0,2-8-16 0,2-3 0 15,1-5 192-15,0-6 32 0,1-2 16 0,1-7-10144 16,-2-3-2048-16</inkml:trace>
  <inkml:trace contextRef="#ctx0" brushRef="#br0" timeOffset="107374.36">15224 3492 27695 0,'0'0'1216'0,"10"7"272"0,3 0-1184 0,4-2-304 16,2 2 0-16,2 0 0 0,2-3 512 0,4-3 64 15,3 1 0-15,2-2 0 0,1-3-224 0,4 1-32 16,1-6-16-16,3 2 0 0,2-1-304 0,2-2 0 15,-5 2 0-15,0-2 0 0,-5 1 0 0,-4-3 0 16,-4 2 0-16,-3-3 0 0,-7 2 0 0,-4 3 0 16,0 2 0-16,-6-2 0 0,-7 7 384 0,0 0-48 15,0 0 0-15,0 0 0 0,-8 10 368 0,-5-1 64 16,-4 5 0-16,-3 4 16 0,-5 6-288 0,-2 2-64 16,0 4-16-16,2-2 0 0,1 3-80 0,3-5-16 0,5 1 0 0,4-5 0 15,5-1-80-15,4-2-32 0,4-5 0 0,5-1 0 16,0-2 48-16,4-4 0 15,4-6 0-15,3-2 0 0,3-1 160 0,3-6 32 16,1-3 16-16,0-4 0 0,0-3-80 0,2 1 0 0,-2-5-16 0,-1-1 0 16,-4 1-32-16,-1 2 0 15,-4 1 0-15,-3 3 0 0,-2 2 96 0,-2 5 16 0,-1-1 0 0,-6 10 0 16,0 0-64-16,0 0-16 0,0 0 0 0,-4 11 0 16,0 5-176-16,0 4-48 0,0 1 0 0,2 6 0 0,2-3-144 0,2 3 0 15,3-1 0-15,4 0 0 16,3-1-272-16,3-2-96 0,4-3-16 0,14 8 0 15,3-7-1328-15,3-3-272 0,4-8-48 0,-11-4-16160 16</inkml:trace>
  <inkml:trace contextRef="#ctx0" brushRef="#br0" timeOffset="107965.42">9718 5236 3679 0,'0'0'320'0,"0"0"-320"16,0-9 0-16,0-1 0 0,0 10 3200 0,4-7 560 15,-4 7 112-15,0 0 32 0,0 0-1472 0,0 0-304 16,0 0-48-16,8 5-16 0,0 6-480 0,-3 3-112 16,-2 4 0-16,-1 2-16 0,0 3-416 0,-1 5-80 15,-1-1 0-15,0 4-16 0,0-3-432 0,0 3-96 16,0 1-16-16,0-6 0 0,-1 1-256 0,-1-4-144 16,0-4 160-16,-1-1-160 0,1-4 0 0,0-3 0 15,2-11 0-15,0 0 0 16,0 0-1264-16,0 0-288 0,12-7-64 0</inkml:trace>
  <inkml:trace contextRef="#ctx0" brushRef="#br0" timeOffset="108257.75">10163 5192 18431 0,'-9'18'1632'0,"2"-1"-1312"0,1 4-320 0,1 3 0 15,0 4 1632-15,2-4 256 0,-2 1 48 0,0-2 16 16,-1-1-672-16,1-4-128 0,1-3-16 0,0-1-16 15,0-7-224-15,4-7-64 0,0 0 0 0,0 0 0 16,0 0-144-16,0 0-48 0,7-6 0 0,2-5 0 0,1-6 0 0,4-2-16 16,1-3 0-16,1 1 0 0,1-2-320 0,1 0-64 15,1 3-16-15,0 3 0 0,0 6-224 0,0-1 0 16,0 7 0-16,0 4 0 0,-2 4 128 0,0 2-128 16,1 6 0-16,-2 1 0 0,-6 3 0 0,-1 5 128 15,-3 3-128-15,-2 0 0 0,-3-2 144 0,2 4-16 16,-6 0 0-16,3-3 0 0,0-2-128 0,0-2-256 15,3-3 64-15,0-1 16 16,-3-14-2144-16,9 6-432 0,3-3-96 0</inkml:trace>
  <inkml:trace contextRef="#ctx0" brushRef="#br0" timeOffset="108641.68">11313 5016 10127 0,'0'0'896'0,"0"0"-704"0,-10 0-192 0,-4 0 0 0,1 3 1664 0,-2 1 288 0,-3 2 64 0,-1-1 16 0,-4 1-128 0,0 5-32 16,0 3 0-16,1 0 0 0,-1-2-656 0,-2 6-144 15,1 2-32-15,1 2 0 0,8-2-592 0,1 2-128 16,3 2-32-16,3 2 0 0,3-5-96 0,5-1 0 16,4 0-16-16,2-5 0 0,2 0 192 0,6-5 32 15,1-1 16-15,3-4 0 0,0 2-128 0,2-7-32 16,4-4 0-16,0-1 0 0,6-3-128 0,-2-3-128 15,1-1 144-15,1 1-144 16,1-6-256-16,-1 2-160 0,-2-3-32 0,3 0-8848 16,-2 2-1776-16</inkml:trace>
  <inkml:trace contextRef="#ctx0" brushRef="#br0" timeOffset="109059.06">11800 4602 28383 0,'0'0'1264'0,"0"0"256"0,0 0-1216 0,0 0-304 16,-3 11 0-16,-2 0 0 0,-2 3 576 0,-1 2 48 0,0-1 16 15,-1 4 0-15,-1 3 480 0,0 2 96 0,-1 5 32 0,2 2 0 16,-1-1-768-16,3 5-160 0,3 3-16 0,1 2-16 16,0 1-288-16,2 1 0 0,0 1 0 0,1-6 0 15,0-5 0-15,3-8 0 0,5-4 0 0,0-3 0 16,2-3 0-16,1-6 0 0,3-3 0 0,1-3 0 0,3-6 0 0,-4 2 0 15,1-4 0-15,3-6 0 0,0 2 0 16,0-4 0-16,3-4 0 0,0-2 0 16,-2-2 0-16,0-2 0 0,-1 1 0 0,0-1 0 15,-2-1-160-15,-2 2-144 0,0 1-16 0,-3 3-16 0,-2 2 96 0,-1 4 32 16,-2 0 0-16,-2 5 0 0,-3-1 208 0,-1 4 160 16,0 5-32-16,0 0 0 0,-5-1 192 0,0 0 16 15,-1-1 16-15,1 2 0 0,0 0-144 0,0 0-16 16,5 0-16-16,0 0 0 0,0 0-176 0,0 0 128 15,-5 0-128-15,5 0 128 0,0 0-128 0,0 0 0 16,0 0 144-16,0 0-144 0,0-7 0 0,0 0 144 16,1 2-144-16,1-2 0 0,-2 7 0 0,3-7 0 15,-1 4 0-15,-2 3-144 16,3-8-1120-16,-3 8-208 0,0 0-64 0,0 0-13360 0</inkml:trace>
  <inkml:trace contextRef="#ctx0" brushRef="#br0" timeOffset="109864.93">11520 5093 6447 0,'0'0'576'16,"0"0"-576"-16,-5-2 0 0,-1 1 0 0,2 1 640 0,-2 1 32 16,-2 1 0-16,8-2 0 0,0 0 480 0,-6 5 80 15,6-5 32-15,-5 5 0 0,5-5 144 0,-6 5 16 16,1 2 16-16,-1 0 0 0,1 3-208 0,-1-2-32 15,-1 2-16-15,1-1 0 0,-2 2-96 0,2-3 0 16,-2 2-16-16,3-1 0 0,0 2-368 0,3-2-64 16,0 1 0-16,2-10-16 0,0 0-352 0,0 0-64 15,13 9-16-15,-2 0 0 0,2-5 208 0,1 0 48 16,1-3 0-16,3 0 0 0,-3-1-224 0,3-2-32 16,1-2-16-16,-1 1 0 0,2 2-176 0,-4 1 0 15,1-2 144-15,0-1-144 16,-2-2-1664-16,-1 1-416 0</inkml:trace>
  <inkml:trace contextRef="#ctx0" brushRef="#br0" timeOffset="110392.46">11852 4657 8287 0,'3'-17'736'0,"-1"6"-592"15,1-1-144-15,-2-2 0 0,3 1 1008 0,-2 3 160 16,-1-1 48-16,1 3 0 0,-1-2-112 0,-1 4-16 16,-1-3 0-16,1 9 0 0,0 0 368 0,0 0 64 15,0 0 16-15,0 0 0 0,-2-7-112 0,2 7-16 16,0 0 0-16,0 0 0 0,0 0-368 0,0 0-80 15,-7 11 0-15,1 3-16 0,0 2-240 0,0 4-64 16,1 3 0-16,-1 3 0 0,-1 6-96 0,1 3-32 16,0 5 0-16,-2 4 0 0,-1 3-192 0,0 4-32 15,-1 2-16-15,1-1 0 0,3-5-80 0,-1-3-32 0,1-7 0 0,1-3 0 16,0-4 144-16,4-4 16 0,-2-5 16 16,2 0 0-16,-1-1-64 0,4-3-16 0,2-2 0 0,-2-4 0 15,-2-11-64-15,6 7 0 0,-6-7-16 0,9 3 0 16,-9-3-176-16,12-2 192 0,-1-3-192 0,-1-2 192 31,-1-4-496-31,-1-2-80 0,0 1-32 0,-2-4 0 0,-1 0-2640 16,1-1-528-16</inkml:trace>
  <inkml:trace contextRef="#ctx0" brushRef="#br0" timeOffset="110767.22">12228 4883 25791 0,'0'0'1152'0,"0"0"224"0,0 0-1104 0,0 0-272 16,0 0 0-16,0 0 0 0,-7 5 1056 0,-4 1 160 15,4 7 16-15,-2 2 16 0,-3-1-96 0,4 4 0 16,-4 2-16-16,1 2 0 0,1 3-496 0,1 3-80 15,1-2-32-15,3 2 0 0,2 1-272 0,5-5-48 16,1 0-16-16,4-1 0 0,3-3-192 0,1-2 176 16,2-1-176-16,4-7 160 0,0-2 144 0,4-5 16 15,2-3 16-15,0-2 0 0,-2-6 176 0,1 2 48 16,-1-7 0-16,0 0 0 0,2-1 64 0,-2-2 16 0,0-2 0 16,-2-2 0-16,-3-4-352 0,-2 0-64 0,-2-3-16 0,-4-1 0 15,-1-4 0-15,-5 2 0 0,-3 2 0 0,0-2 0 16,-6 2-208-16,2 3 144 0,2 3-144 0,0 11 128 15,-1 2-128-15,2 0-256 0,-1 3 64 0,3 6 16 16,0 0-1616-16,0 0-320 0,-5 4-64 0,1 3-9504 16,0 0-1904-16</inkml:trace>
  <inkml:trace contextRef="#ctx0" brushRef="#br0" timeOffset="111193.41">13226 4902 35999 0,'0'0'1600'0,"0"0"320"0,0 0-1536 0,0 0-384 16,0 0 0-16,0 0 0 0,-10-3-192 0,-4 1-96 15,-1 1-32-15,-3 2 0 0,-1 3 480 0,-4-1 96 16,-1-1 0-16,0 4 16 0,-7 3-112 0,-8 4-32 16,3 2 0-16,6 3 0 0,2 2-128 0,2 5 0 15,2 1 144-15,2 3-144 0,5 2 0 0,1-5 0 16,1 2 0-16,6-2 0 0,5-1 0 0,3-5 0 15,1-2 0-15,7-5 0 0,3-2 256 0,2-3 0 16,4-3-16-16,4-4 0 0,0-4 64 0,-2-5 16 16,4-1 0-16,2-5 0 0,4-1 64 0,1-4 32 15,0-3 0-15,1-6 0 0,-4-1-48 0,1-3-16 16,1-2 0-16,-3-4 0 0,-3-4 192 0,-2-1 32 0,1-3 16 0,-4-4 0 16,0-7-192-16,-2-4-32 15,-1-4-16-15,-1 3 0 0,-3 3-208 0,-2 9-144 0,-3 5 192 0,-1 12-192 16,-3 9 0-16,0 7 0 0,-1 6 0 0,-4 6 0 15,-3 11 0-15,-2 7 0 0,-3 10-144 0,-3 5 144 16,0 9-160-16,-3 6 160 0,-2 1-192 0,2 8 192 16,0 6-128-16,3 3 128 0,0 1 0 0,4-1 0 15,4-5-528 1,4-4 0-16,5-6 0 0,6 11 0 0,8-11-496 0,0-13-80 0,2-9-32 16,-3-10 0-16,3-5-1184 0,1 0-240 0,3-5-64 0</inkml:trace>
  <inkml:trace contextRef="#ctx0" brushRef="#br0" timeOffset="111543.93">13694 4922 35007 0,'0'0'3120'0,"6"4"-2496"15,3 1-496-15,1 0-128 16,2-1-320-16,-1-3-64 0,2-2-32 0,1 0 0 0,1-4 864 0,2 0 192 15,0 0 16-15,5-4 16 0,1 0-48 0,2-1-16 16,2-1 0-16,1-3 0 0,1 0-288 0,2 0-48 16,-1 2-16-16,1-5 0 0,-3-1 0 0,-2-1-16 15,-1 0 0-15,5-9 0 0,-10 8-32 0,-6 5 0 16,-5 2 0-16,-2 7 0 0,-7 6 64 0,0 0 16 16,-13 1 0-16,-4 9 0 0,-3 2-96 0,-7 7-32 15,-2 7 0-15,-1 2 0 0,-2 4-16 0,1 1 0 0,5 1 0 0,4 3 0 16,5 0-16-16,6-1-128 0,3-3 192 15,5-3-64-15,3-6-128 0,5-2 0 0,4-3 0 0,5 0 128 16,3-5-128-16,9 0 0 0,4-5 0 0,7-1 0 31,6-7-1168-31,6-1-224 0,-1-3-32 0,3-6-16368 0</inkml:trace>
  <inkml:trace contextRef="#ctx0" brushRef="#br0" timeOffset="113362.21">6232 10291 5519 0,'-7'0'496'0,"7"0"-496"16,-9 0 0-16,9 0 0 0,0 0 1264 0,0 0 144 15,0 0 48-15,0 0 0 0,0 0-688 0,0 0-128 16,0 0-16-16,10-5-16 0,1-4 320 0,8 2 64 15,7-4 16-15,4 3 0 0,6-3 16 0,8 4 0 0,5-3 0 0,9 2 0 16,8-2-448-16,13 2-64 0,13 4-32 0,4-1 0 16,3 3-320-16,11 2-160 0,8 2 160 0,0 6-160 15,-3 1 0-15,2 2 0 0,-1 5 0 0,-1-1 0 16,-1-1 0-16,-4 0 0 0,-5 0 0 0,3 0 0 16,3-5 128-16,-2-2-128 0,-6-3 0 0,-1-1 0 15,-1-2 128-15,0-2-128 0,-5-5 0 0,-2-2 0 31,-3 0-720-31,-1-3-240 0</inkml:trace>
  <inkml:trace contextRef="#ctx0" brushRef="#br0" timeOffset="119682.98">8346 4063 18431 0,'-20'-19'1632'0,"10"6"-1312"0,0 3-320 0,2 0 0 15,-1-4 0-15,3 5 144 0,1-1-144 0,5 10 0 16,-4-7 672-16,4 7 32 0,0-8 0 0,0 8 0 16,0 0 64-16,0 0 32 0,0 0 0 0,0 0 0 15,0 0-288-15,0 0-64 0,5 11-16 0,1 3 0 0,2 1-160 0,-1 8-16 16,1 1-16-16,-2 8 0 0,-2 1-240 0,1 7 128 16,0 5-128-16,-1 5 0 0,0 3 192 0,-1 3-48 15,-1 4-16-15,-1 1 0 0,2 5 48 0,2-4 0 16,-1 2 0-16,1-3 0 0,-3 4 32 0,4-6 16 15,-1-1 0-15,0-5 0 0,-1 0 32 0,-1-3 0 16,1 0 0-16,0-3 0 0,-1-3 192 0,-3 4 64 16,0-2 0-16,0-3 0 0,2-5-144 0,1-1-32 15,-1-1 0-15,1-3 0 0,-1-4-176 0,3-1-32 16,0-1-128-16,2-2 192 0,-1-2-192 0,-1-3 0 16,3 0 0-16,-1-5 0 0,0-1 0 0,0 0 0 15,2-5 0-15,0 2 0 0,-1-5 0 0,1 2 0 16,0-3 0-16,1 0 0 0,1-2 0 0,2-3 0 0,-2-1 0 0,5-1 0 15,-2 2 128-15,2-1-128 0,2-3 0 0,0 3 0 16,0 1 0-16,-1 0 128 0,1 0-128 0,0 1 0 16,2-1 128-16,4 1 0 0,4 2-128 0,3 0 192 15,-1 0-16-15,5 1-16 0,-2-1 0 0,0 2 0 16,-1 0-160-16,1 1 128 0,2-2-128 0,5-1 128 16,-2-3-128-16,4-3 0 0,2 0 0 0,5 1 0 15,3-3 0-15,1 0 0 0,-1 0 0 0,2-2 0 16,-5 0 0-16,1 2 0 0,1-4 128 0,1 2-128 15,2 4 0-15,3-1 0 0,2 0 0 0,-1 1 0 16,1 3 0-16,-3-1 0 0,-2-1 0 0,5 0 0 16,-1 2 0-16,7-1 0 0,1-2 0 0,2 2 0 15,-1-3 160-15,0 3 0 0,0-1 0 0,1 0 0 16,3 1-160-16,3 0 160 0,2 0-160 0,-1-1 160 0,-1 0-160 16,0-1 0-16,0-1 0 0,1 3 128 0,3-1-128 0,1 0 0 15,0 0 0-15,-3-1 0 0,-3-1 0 0,3-2 0 16,3 1 0-16,3 1 0 0,4-4 0 0,-3 5 0 15,-4-1 128-15,-1-1-128 0,-3-2 0 0,4 4 0 16,3 1 0-16,0 1 0 0,-4-1 0 0,0-1 0 16,-2-1 0-16,3 3 0 0,2 0 0 0,-2-1 0 15,4 1 0-15,-6-1 0 0,1-1 0 0,-1-1 0 16,2-2 0-16,4 1 0 0,1 1 0 0,-2-4 0 16,-2 2 0-16,1-3 0 0,-1-1 0 0,4 0 0 15,4 2 0-15,0-6 0 0,0-1 0 0,-3 0 128 16,-1 1-128-16,4 0 0 0,3 0 0 0,-2 0 0 0,-5-2 0 0,0 1 0 15,-1-1 0-15,3-1 0 0,4-1 128 0,-2 2-128 16,-5-2 0-16,-1 3 0 0,0-3 144 0,-1 3-144 16,4-2 0-16,-4 3 0 0,-2 1 0 0,-2 0 0 15,-2-1 0-15,-2 1 0 0,0 1 0 0,2 0 128 16,0 0-128-16,-4 3 0 0,-5 0 0 0,-2 1 0 16,-1-1 0-16,1 1 0 0,-2 3 0 0,3-3 0 15,2 3 0-15,-6 3 128 0,-6-2-128 0,-1 0 0 16,0 1 0-16,-1 2 0 0,-3 1 0 0,-1 1 0 15,5 2 0-15,-3 2 0 0,-1-1 0 0,-4 1 0 16,-4 1 0-16,-4-1 0 0,-3-1 0 0,-1 1 128 16,-4 3-128-16,-2-3 0 0,-2 0 128 0,-2 3-128 15,-1-4 192-15,-2-1-16 0,0 1-16 0,-3 0 0 16,-2-3 48-16,-1-1 16 0,-2 0 0 0,0-1 0 0,0-5-96 0,-2 1 0 16,0-2-128-16,-2-3 192 0,-1 2-48 0,0-4-16 15,-5-5 0-15,5-2 0 0,-2-2 0 0,2-6 0 16,-4-1 0-16,1-5 0 0,-1-5-128 0,-1-6 0 15,0-1 0-15,-3-5 0 0,0-2 0 0,-1 0 0 16,-1-1 0-16,-3-1 0 0,0 1 0 0,-1-3 0 16,-2-1 0-16,1-1 0 0,-1-1 0 0,0 2 0 15,0 1 0-15,0-2 0 0,0-3 0 0,2 3 160 16,0 1-160-16,1-4 160 0,-1-2-160 0,1 4 128 16,0-4-128-16,0 4 128 0,3-2-128 0,-2 2 0 15,-1 2 0-15,1 1 0 0,0 3-144 0,0 1 144 16,0-1 0-16,1 3 0 0,-2 1-128 0,3 2 128 0,0-2 0 0,-1 3 0 15,-1 3-128-15,2 5 128 16,2 1 0-16,-1 0 0 0,-1-3 0 0,2 2-128 0,2 3 128 0,0 4 0 16,1 1 0-16,-1 4 0 0,-1-2 0 0,1 4 0 15,-1 1 0-15,2 4 0 0,-1-1 0 0,-1 3 0 16,-1 1 0-16,2 3 0 0,-1-1 0 0,0 3 0 16,2 2 0-16,1-1 0 0,-4 10 0 0,2-8 0 15,-2 8 0-15,1-10-160 0,-1 10 160 0,5-8-128 16,-5 8 128-16,4-7 0 0,-4 7 0 0,0 0 0 15,0 0 0-15,0 0 0 0,0 0 144 0,0 0-144 16,2-9 0-16,-2 9-144 0,0 0-16 0,0 0 0 16,-6-9 160-16,6 9 0 0,-11-1 0 0,-2 1 0 15,-2 0 0-15,-1 5 0 0,-1 0 0 0,-3 0 0 16,-4 2 0-16,-3 1 0 0,-1 5 0 0,-4-3 128 16,-2 1-128-16,-2-2 0 0,-6 0 0 0,-4 0 128 0,-3 0-128 15,-3-1 0-15,-2 2 0 0,-2-4 128 0,-1 2-128 0,-6-2 0 16,-3 2 0-16,-6 2 128 0,-3-2-128 0,0 0 0 15,2 1 128-15,-2 0-128 0,0-1 0 0,-7 2 128 16,-5-4-128-16,0 3 0 0,2-4 0 0,1 6 0 16,0-4 0-16,-3 3 128 0,-6-2-128 0,1 1 0 15,2-3 0-15,0 2 0 0,-3 3 0 0,0 3 128 16,-5-2-128-16,2 2 0 0,2-2 0 0,-2 5 0 16,2 2 0-16,-5-3 0 0,-1 1 0 0,3 1 0 15,3 1 0-15,-3 0 0 0,-3 0 0 0,2 1 0 16,4-3 0-16,5-1 0 0,1 2 0 0,-2 0 0 15,-4 0 0-15,1 0 0 0,0-1 0 0,3 1 0 0,1 0 0 0,-5-2 0 16,-5 4 0-16,-1-3 0 16,2 1 0-16,4 1 0 0,-2 0 0 0,0 2 0 0,-3 0 0 0,3 2 0 15,3-3 0-15,2 1 0 0,-1 2 0 0,1-4 0 16,-2-4 0-16,5 0 0 0,3 0 0 0,4-1-128 16,2-1-128-16,-1-1 0 0,-3-4-16 0,5 1 0 15,1-4 32-15,6 6 16 0,1-4 0 0,-5 5 0 16,-4-3 224-16,2 2 0 0,2 3 0 0,1-3 0 15,0 2 0-15,2 1 0 0,-2 0 0 0,0 0 0 16,-2 1 0-16,4-1 128 0,-2 2-128 0,3-1 160 16,5-4-160-16,-4-1 128 0,0 1-128 0,3-5 128 15,0 0-128-15,5 3 128 0,2-2-128 0,3 1 128 16,1-2-128-16,0-1 0 0,-1 2 0 0,-3-2 128 16,-4 4-128-16,4 0 0 0,1-2 0 0,2 0 0 15,1-2 176-15,3 2-48 0,1 0-128 0,-2 0 192 0,-3 1-64 0,0-1 0 16,-3-1-128-16,6 1 192 0,0-4-192 0,3 1 176 15,-1 0-176-15,4 5 160 0,0-2-160 0,-2 5 0 16,-2-4 0-16,-1 2 0 0,-1-4 0 0,3 3 0 16,4-3 0-16,4 3 0 0,1-2-240 0,4-1-80 15,1 3 0-15,3-2-16 16,2 0-1776-16,1-2-336 0,1-4-80 0</inkml:trace>
  <inkml:trace contextRef="#ctx0" brushRef="#br0" timeOffset="153990.51">7168 5709 16575 0,'-1'-23'1472'0,"2"9"-1168"16,1-2-304-16,5-1 0 0,2 1 1856 0,2 0 320 16,2 1 64-16,2 0 16 0,2 1-1808 0,-3-1-448 15,-2-2 0-15,0 2 0 0,-2 1 0 0,-1 0 0 16,-3-1 0-16,-1-1 0 0,-1 2 192 0,0 3-48 15,0 1-16-15,-3-4 0 0,-2 0 64 0,1 4 16 16,-3-1 0-16,-1 3 0 0,-1-4 48 0,-1 1 16 16,-4 1 0-16,2-3 0 0,-3 3 0 0,0 1 0 0,-1-3 0 0,-2 3 0 15,-3-3-96-15,2 3-32 0,0-3 0 0,-2 2 0 16,-1 1-144-16,1-1 0 0,-2 3 0 0,-2-2 0 16,-2 4 0-16,0 1 0 0,-4 0 0 0,1 1 0 15,-1 0 0-15,1 1 128 0,-4 2-128 0,-3 3 0 16,-3 2 128-16,-1-1-128 0,0 1 128 0,0 5-128 15,-2 0 144-15,2 7-144 0,-3 2 160 0,2 0-160 16,-1 0 0-16,2 5 0 0,0-1 0 0,0 6 0 16,0 2 0-16,-1-1 0 0,-1 1 0 0,-2 0 0 15,0 5 0-15,2 1 0 0,2 2 0 0,3-2 0 16,2-1 0-16,2-1 0 0,0 7 0 0,4 0 0 16,-1-2 0-16,4-1 0 0,3 3 0 0,3 1 0 15,4-3 0-15,2 2 0 0,5 2 0 0,1-3 0 0,3-3 0 16,4 1 0-16,3 6 0 0,0-7 144 0,1-3 64 0,4 2 16 15,2 0 0-15,3 1 0 0,3 0-48 0,1 2-16 16,1-2 0-16,4-2 0 0,-1-3-160 16,1-3 192-16,4-1-192 0,5 1 192 0,4-6-64 0,5 1-128 15,1 3 192-15,2-8-64 0,-2-2 0 0,3-3-128 16,2-2 192-16,2-3-64 0,1 3-128 0,2-5 128 16,7 1-128-16,2-7 128 0,4-3-128 0,-1-3 192 15,-3-5-192-15,0 2 192 0,-2-6-192 0,3 0 0 16,0 2 144-16,2-7-144 0,1-5 0 0,-4 0 144 15,-5 0-144-15,-1-5 0 0,-2 0 192 0,-3-6-192 16,-4-4 192-16,0-4-192 0,-2 1 560 0,-1-1 0 16,-6-5 0-16,-1-4 0 0,-3-5 64 0,-5-1 16 0,-5-5 0 15,-3 1 0-15,-6-3-64 0,-4 2-16 16,-3 1 0-16,-5 1 0 0,-6 6-96 0,-5 3-16 0,-3 6 0 0,-9 1 0 16,-7 2-128-16,-6 5-48 0,-5 2 0 0,-4 4 0 15,-4 3-272-15,-1 3-144 0,0 3 16 0,3 6 0 31,2 5-1056-31,5 2-208 0,-1 6-32 0,5-1-15536 0</inkml:trace>
  <inkml:trace contextRef="#ctx0" brushRef="#br0" timeOffset="155825.69">15444 5891 14735 0,'7'-14'1312'0,"-1"5"-1056"0,2-3-256 0,2 5 0 15,1-2 736-15,3 4 96 0,1-4 0 0,2 1 16 0,1-2-448 0,-2 1-80 16,-1-2-32-16,1 2 0 0,-2-2-288 16,-2 3 0-16,-3-2 0 0,-2 3 0 0,-7 7 416 0,5-11-32 15,-5 2 0-15,0 0 0 0,-3 4 240 0,-2-3 32 16,-5 3 16-16,-2 2 0 0,-1-6-64 0,-5 2-16 16,-1 3 0-16,-6 1 0 0,0-5-304 0,-3 3-64 15,-4 1-16-15,2-1 0 0,-4 2 32 0,-5 2 0 16,-4 1 0-16,-4 1 0 0,-2 1 160 0,-2 3 48 15,0 0 0-15,-1 1 0 0,-2 3-176 0,1-1-16 16,-3 2-16-16,-1-1 0 0,-3 2-240 0,-2-2 128 16,-2 0-128-16,3-1 0 0,3-1 128 0,1 0-128 15,1 3 0-15,0-2 144 0,-1 2-144 0,-3-3 0 16,-3 3 0-16,1 1 0 0,5 4 0 0,2 1 0 16,3 1 0-16,3-1 0 0,2 2 0 0,1 1 0 0,3 4 0 0,-1-1 0 15,1-4 0-15,-1-1 0 0,-1 0 0 16,5-2 0-16,3 2 0 0,2 2 0 0,5 1 0 0,1 0 0 15,3-2 0-15,1 3 0 0,2-1 0 0,4 0 0 16,2-2-144-16,6 1 144 0,2-2 0 0,4-1 0 16,2-1 0-16,6-1 0 0,1 2 0 0,5-1 0 15,3-1 0-15,4 2 0 0,0-2 0 0,4-2 0 16,2-1 0-16,2-1 0 0,2 3 0 0,3 1 0 16,3 3 0-16,1-1 0 0,4 2 128 0,-1-2-128 15,3 0 0-15,-1-2 0 0,0 1 0 0,-1 2 0 16,2-4 0-16,3 3 0 0,1-6 0 0,0 4 0 15,6 0 160-15,4 1-16 0,4-2 0 0,2-2 0 16,2 1 96-16,-1-5 16 0,1 2 0 0,1-1 0 16,0 1 80-16,4-3 32 0,4-1 0 0,-1-1 0 0,-1-1 112 0,-3-2 32 15,-1-5 0-15,-2 0 0 0,2-3-112 0,3-4-16 16,0 3 0-16,-1-6 0 0,-4-3-96 0,-1-1-32 16,-6 0 0-16,-1-2 0 0,-3 0 48 0,-4-4 0 15,0 1 0-15,-3-1 0 0,-3-2-16 0,0-1 0 16,-3-4 0-16,-4-1 0 0,-3-1-128 0,-6 1-32 15,-2 0 0-15,-5-1 0 0,-3 1-128 0,-5 3 192 16,-4-1-192-16,-2 2 192 0,-8 2-48 0,-2 0 0 16,-4 0 0-16,-4 5 0 0,-4-1 16 0,-5 4 0 15,-5 2 0-15,-1 0 0 0,-1 0-160 0,2 2 0 16,-4 0 0-16,4 5 0 16,2 0-464-16,4 4-32 0,-1 3 0 0,5-1-11088 0,-2-3-2208 15</inkml:trace>
  <inkml:trace contextRef="#ctx0" brushRef="#br0" timeOffset="156476.35">15977 6156 11055 0,'0'0'976'0,"0"0"-784"16,0 0-192-16,0 0 0 0,5 11 3072 0,1 0 560 15,2 2 112-15,1-4 32 0,0 1-2768 0,1-4-560 16,0 3-96-16,0-4-32 0,0 0-32 0,-10-5-16 15,12 7 0-15,-2-4 0 0,-10-3 0 0,11 3 0 16,-11-3 0-16,13 0 0 0,-1-1 208 0,-1-2 32 16,-2-6 16-16,2 3 0 0,2-4-80 0,0 0-32 15,-1-6 0-15,1-1 0 0,0-4-160 0,0-4-16 16,-2-1-16-16,-1-2 0 0,-2 2 80 0,-2-4 16 16,-2 2 0-16,0-1 0 0,-2 3 64 0,1-4 0 0,-2 2 16 15,2 2 0-15,-1-4-80 0,1 5-32 0,-1-2 0 16,2 2 0-16,0 1-160 0,0-3-128 0,0 3 192 0,-1-4-192 15,0 3 192-15,-1-3-64 0,-2 0 0 0,0 0-128 16,-1 3 0-16,-1-1 0 0,-1-1 0 0,-1-2 0 16,-2 0 0-16,-2-2 0 0,1-4 0 0,-1-2 0 15,-1 1 0-15,-1 0 0 0,0 1 0 0,0-1 0 16,-1 2 0-16,1 1 0 0,-1 1 0 0,-1 5 0 16,2 0 224-16,-1 1-16 0,1-1 0 0,-1 5 0 15,1 1-32-15,1 1-16 0,1 1 0 0,0-2 0 16,0 1-160-16,1 0 0 0,-2-2 144 0,1 1-144 15,-2 0 0-15,4 1 0 0,-3 0 0 0,0-1 0 16,-3-2 0-16,3 4 0 0,-1 1 0 0,0 1-128 16,0-2 128-16,-2 2-128 0,0 1 128 0,-2 0-128 15,0 5-48-15,1 2 0 0,0 0 0 0,-1 3 0 16,0 1-192-16,2-3-32 0,-1 4-16 0,0 3 0 16,-1 1-128-16,2 1-32 0,0 2 0 0,1 2 0 15,1-1-464-15,1-1-112 0,1 3 0 0,-1 0-12416 16</inkml:trace>
  <inkml:trace contextRef="#ctx0" brushRef="#br0" timeOffset="157158.56">15175 4943 22111 0,'0'0'976'0,"-9"-2"208"0,2-2-944 0,7 4-240 0,0 0 0 0,0 0 0 16,0 0 1408-16,0 0 256 0,0 0 32 0,0 0 16 16,0 0-1200-16,0 0-224 0,0 0-48 0,0 0-16 15,0 0 384-15,7-8 80 0,-2-1 16 0,1-4 0 0,2 2-240 0,1-1-32 16,0-4-16-16,2-5 0 0,2-3-224 0,0 0-32 16,3-3-16-16,-1 1 0 0,-1-2-144 0,0 0 0 15,0-7 0-15,-1 2 128 0,-3-1-128 16,0 0 0-16,0-1 0 0,1 2 128 0,-2 1 32 0,-1 1 0 15,-1 3 0-15,0 2 0 0,-2 2 224 0,-1-1 32 16,-1 3 16-16,-1 2 0 0,1 2-48 0,-2 1-16 16,0 1 0-16,-1 2 0 0,0 0-240 0,0 3-128 15,0-3 128-15,0 2-128 0,0 2 0 0,0-1 0 16,2 2 0-16,-2-2 0 0,0 5 0 0,0 6 0 16,4-11 0-16,-4 11 0 0,5-5-192 0,-5 5 64 15,0 0 0-15,9-2 0 0,2 2-16 0,-1 3 0 16,0 1 0-16,2 2 0 0,0 3 144 0,2-1-128 0,2 2 128 0,1-3-128 15,4 5 128-15,2-3 0 0,2 2 0 0,3 2 0 16,3-4 0-16,2 2 128 0,0-2-128 0,-2 4 176 16,-1 2-48-16,3 2 0 0,0 0 0 0,0-1 0 15,2-5 16-15,2 2 0 0,1 1 0 0,3 0 0 16,1 1-16-16,1-1-128 0,4 0 192 0,-2 0-64 16,-1-4 32-16,-2 2 0 0,-2-4 0 0,-1 0 0 15,0 2 96-15,1-2 0 0,-3-1 16 0,-4 2 0 16,0-4-64-16,-3 4-16 0,2-2 0 0,-4 2 0 15,-2-3-192-15,-5-2 144 0,-4 1-144 0,-5 0 128 16,-1-3-128-16,-11-2 0 0,0 0 0 0,0 0 0 16,0 0-1408-16,-20-5-176 0,-8-1-16 15,-6 1-16-15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7:58:13.12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27892 2341 13823 0,'0'0'1216'0,"-7"-3"-960"16,0 1-256-16,7 2 0 0,0 0 2352 0,0 0 416 16,-7 0 96-16,0-2 16 0,1 0-1568 0,6 2-304 15,0 0-64-15,0 0-16 0,0 0-112 0,0 0-32 16,-4-5 0-16,4 5 0 0,0 0-320 0,0 0-64 16,0 0-16-16,7-8 0 0,-1 3-176 0,3 0-32 15,1 0-16-15,1 2 0 0,2 1-160 0,1-1 160 16,4-3-160-16,3 1 160 0,5 2-32 0,4 2 0 15,3-2 0-15,7 2 0 0,3-1 144 0,5 0 32 16,6 1 0-16,-1-3 0 0,4 0 64 0,-2 1 16 16,-2-1 0-16,5-1 0 0,3 2-48 0,3 1 0 0,4-1 0 0,-2 2 0 15,-1-2-144-15,-4 1-48 0,-5-2 0 0,-2 1 0 16,-3 1-144-16,-1 1 0 0,-7 1 0 0,-2 0 128 16,-4-2-128-16,-4 1 0 0,-4 1 144 0,-4 0-144 15,-3 0 128-15,-3 0-128 0,-4 1 128 0,-2-1-128 16,-3-1 160-16,-10 1-32 0,9 4-128 0,-9-4 192 15,0 0-192-15,0 0 176 0,0 0-176 0,0 0 160 16,0 0-160-16,0 0 128 0,0 0-128 0,0 0 128 16,-9-4-128-16,-6 1 0 0,-3-3 0 0,-1 2 0 15,-7 2 0-15,-1 1 0 0,-5-2 0 0,-4 3 0 16,-5-3 0-16,0 3 0 0,-3 3 0 0,-1-2 0 16,-4 1 0-16,-3-1 0 0,-5-1 0 0,-4 1 0 15,-1 0 0-15,-1 1 0 0,1 0 0 0,4 2 0 0,0-3 0 0,2 3 0 16,1 0 0-16,-3-2 0 0,-3-3 0 0,3 1 0 15,-1 1 128-15,7 1-128 0,0-2 0 0,5 3 0 16,1 0 0-16,6 1 0 0,0 0 0 0,3 1 0 16,3 0 0-16,2-1 0 0,3-3 0 0,2 1 0 15,4 1 0-15,6-2 0 0,3-2 0 0,2 1 0 16,3 0 0-16,9 0 0 0,0 0 0 0,0 0 0 16,0 0 144-16,0 0-144 0,0 0 0 0,16-3 0 15,3 1 0-15,5 1 0 0,4 1 0 0,6 0 0 16,3 0 0-16,1-2 0 0,2-1 0 0,5-1 0 15,5 2 0-15,5 2-128 0,3 2 128 0,7 0 0 16,3-2 0-16,2-2 0 0,-2-1 144 0,2 1 64 0,1-2 16 16,4 3 0-16,1 1-32 0,-1-2-16 0,-2 1 0 0,-5-2 0 15,-4 0-176-15,-4 1 160 0,-2 1-160 0,-1 1 160 16,-3 0-160-16,-2 0 128 0,-4 0-128 0,-4-1 128 16,-2-3-128-16,-5 3 0 0,-5-3 0 0,-5 3 0 15,-4 3 0-15,-4 1 0 0,-4-1 144 0,-2 0-144 16,-13-2 160-16,10 0-32 0,-10 0-128 0,0 0 192 15,0 0 64-15,0 0 0 0,0 0 0 0,-7 6 0 16,-5 2-80-16,-5-5-16 0,-4 1 0 0,-6 1 0 16,-6-1-160-16,-5-1 128 0,-5-1-128 0,-4-2 128 15,-4-2-128-15,-3 2 0 0,-2-3 0 0,0 2 0 16,0 1 0-16,-2 0 128 0,-3-1-128 0,-1-3 0 16,-3-1 0-16,1 0 0 0,2-3 128 0,4 3-128 15,0 1 0-15,1 3 0 0,1-1 0 0,-2 1 0 16,-3-1 0-16,0-1 0 0,2 2 0 0,5 1 0 15,1 1 0-15,5 3 0 0,5-2 0 0,2 1 0 0,3 0 0 0,6 0 0 16,2 0 0-16,4 2 0 0,2-1 0 0,8 0 0 16,6-2 0-16,10-2 0 0,0 0 0 0,0 0-192 15,15 7 64-15,8-2 128 0,7-5-192 0,7-2 192 16,5 1-192-16,11 0 192 0,10-2 0 0,8-1 0 16,5 1 0-16,3-1 0 0,-1 0 0 0,0-2 0 15,1 2 0-15,1 1 0 0,0 2 0 0,0 0 0 16,-1-2 0-16,-5 1 0 0,-7-5 0 0,1 4 0 15,-2 1 0-15,-4 2 0 0,-3 0 0 0,-6 2 0 16,-5 0 0-16,-7-2 0 0,-7-1 0 0,-7 2 0 16,-8 2 0-16,-5-3 0 0,-14 0 144 0,0 0-144 15,0 0 160-15,0 0-160 0,0 0 160 0,-19 0-160 16,-4 1 160-16,-9-1-160 0,-8 0 0 0,-7 1 0 0,-8-1 0 0,-4 4 0 16,-3 0-208-16,-4-2 64 0,-5 3 16 0,-4-2 0 15,-4-3 128-15,0 4-128 0,2 1 128 0,2 1-128 16,5 2 128-16,1-4 0 0,2 1 0 0,4-1 0 15,4 1 0-15,5-3 0 0,7-1 0 0,5-1 0 16,7 2 0-16,4 0 0 0,6 1 128 0,5-2-128 16,3-1 160-16,4 1-32 0,3 3-128 0,10-4 192 15,0 0-64-15,0 0 0 0,0 0-128 0,8-11 192 16,4 4-192-16,10-2 0 0,7 6 0 0,7-6 0 16,8 1 0-16,8 2 0 0,8-3 0 0,3 2 0 15,1 0 0-15,2 2 0 0,1 1 0 0,0 3 0 16,-1-3 0-16,1 0 0 0,2 3 0 0,-7-2 0 15,-5-1 0-15,-3 3 0 0,-7-1 0 0,-3 0 0 0,-3 1 0 16,-4-1 0-16,-5 0 0 0,-7 1 0 0,-5 0 0 0,-4-1 0 16,-6 2 0-16,-10 0 0 0,0 0 192 0,0 0 0 15,0 0 0-15,-14 0 0 0,-6 0-64 0,-8 0 0 16,-7 2-128-16,-3 0 192 0,-4 2-192 0,-6-1 0 16,-8-1 0-16,-5-1 0 0,-5 2 0 0,-2 1-192 15,0 1 192-15,2-1-160 0,3-3-16 0,1 2 0 16,0-1 0-16,1 3 0 0,-1 3 176 0,6-2 0 15,5 3 0-15,6-4-128 0,6 0 128 0,6 2 0 16,5-5 0-16,8 1 0 0,7 2 0 0,13-5 0 16,0 0 0-16,0 0-128 0,10-2 128 0,9-1 0 0,7-6 0 0,9 2-128 15,10 1 128-15,4-3 0 16,6 1 128-16,2-2-128 0,2 0 0 0,-2-1 0 16,0 3 0-16,0-1 128 0,0 3-128 0,-1-2 0 0,-2 4 128 0,-5 1-128 15,-3 0 0-15,-3 0 0 0,-5-2 0 0,-6 2-192 16,-6-1-32-16,-6-1-16 0,-5-2 0 0,-2 2 0 31,-4 3-1936-31,-3-3-384 0,-2-4-64 0</inkml:trace>
  <inkml:trace contextRef="#ctx0" brushRef="#br0" timeOffset="2050.76">25693 4799 14975 0,'0'0'656'0,"0"0"144"0,-10-9-640 0,2 1-160 0,2 1 0 0,1-1 0 16,-3 4 1152-16,8 4 192 0,0 0 32 0,0 0 16 16,-5-10-240-16,1 3-64 0,4 7 0 0,-1-7 0 15,1 7-80-15,4-9-32 0,-4 9 0 0,8-5 0 16,2-1-48-16,1 3-16 0,1 1 0 0,3-1 0 16,4 1-144-16,4-1-16 0,5-2-16 0,5 3 0 15,5-1-176-15,7-1-48 0,4 0 0 0,6-3 0 16,5-1 80-16,4-1 16 0,1 0 0 0,-4-2 0 15,-5 2-160-15,0-2-48 0,1 2 0 0,-3-2 0 16,-4 4-256-16,-1-3-144 0,-3 1 160 0,-6-1-160 0,-5 2 144 16,-5-1-144-16,-6 3 128 0,-5-1-128 0,-6 4 0 0,-13 3 0 15,0 0 128-15,0 0-128 0,0 0 0 0,-11-2 160 16,-6 2-160-16,-6 3 160 0,-6-1-160 0,-7 6 192 16,-4-3-192-16,-5 1 192 0,-2 2-192 0,-2-4 0 15,-2 1 144-15,-3 3-144 0,-2-3 128 0,-3 4-128 16,-4-3 160-16,1 2-160 0,0 0 0 0,5 0 128 15,3 2-128-15,8-3 0 0,2 4 0 0,6-3 0 16,2-1 128-16,6-2-128 0,0 0 0 0,8 2 0 16,4-2 0-16,3-1 0 0,1 0 0 0,5 1 0 15,9-5 0-15,0 0 0 0,0 0 0 0,11 2 0 16,6-1 0-16,5-2 0 0,6-5 0 0,6-2 0 0,4-1 0 0,5-1 0 16,9 0 192-16,5 0-48 0,3-2-16 15,2 3 0-15,-1-2-128 0,-6 3 0 0,-8-1 0 0,-6 4 0 16,-6-1 0-16,-3 1 128 0,-8 1-128 0,-4 3 0 15,-6 0 192-15,-2 1-64 0,-12 0 0 0,0 0 0 16,0 0 96-16,0 0 16 0,-13 6 0 0,-3 3 0 16,-3 0-112-16,-7 2-128 0,-4-2 176 0,-6 3-176 15,-6-4 144-15,-6 1-144 0,-6-1 0 0,1 1 144 16,0-3-144-16,-1 3 0 0,1-3 0 0,3 1 0 16,5 0 0-16,1-1 0 0,4 2 0 0,1-3 0 15,3-2 0-15,4 1 0 0,5-2 128 0,7 3-128 16,2-2 0-16,3 0 0 0,3-1 0 0,12-2 0 15,0 0 0-15,0 0 0 0,0 0 0 0,11 0 0 16,1 0 0-16,7 1 0 0,7 1 0 0,5-4 0 0,3 0 0 0,5-1 0 16,-1-1-144-16,5-1 144 0,6 2 0 0,0-1 0 15,1 0 0-15,-2 1 0 0,0 0 0 0,-2 1 0 16,-1 1 0-16,-9 0 0 0,-4 0 0 0,-5-2 0 16,-7 2 0-16,-6-1 0 0,-4 2 0 0,-10 0 0 15,0 0 0-15,0 0 144 0,-8 3-144 0,-6 0 192 16,-7-1-192-16,-9 2 192 0,-11 3-192 0,-7 0 0 15,-7 0 0-15,-2-1 128 0,-2-1-128 0,-2 2 0 16,0-3 0-16,-1-1 0 0,-3 0 0 0,7 1 0 16,3-1 0-16,8 1 128 0,6-1-128 0,8 3 0 15,7 0 144-15,4-1-144 0,4-1 0 0,7 1 0 16,3 0-192-16,8-5 64 0,0 0 128 0,0 0-128 16,8 6 128-16,3-2-128 0,5-4 128 0,8-1-128 0,6-2 128 0,8 1-128 15,7-1 128-15,7-4 0 0,5-2 0 0,2-3 0 16,-3 3 0-16,2 0 0 0,3-1 0 0,3-1 0 15,3 1 0-15,-2 1 0 0,-3 0 0 0,-9 1 0 16,-4 3 0-16,-10-1 0 0,-7 3 0 0,-7-1 0 16,-7 2 0-16,-5-1 0 0,-13 3 0 0,0 0 0 15,0 0 0-15,0 0 0 0,-13 4 0 0,-6 1 0 16,-6 2 0-16,-8-1 144 0,-8 0-144 0,-6 4 0 16,-7-3 128-16,-1 3-128 0,-3-2 0 0,5 1 0 15,5-2 0-15,3 1 0 0,6-2 0 0,1 3 0 16,0 0 0-16,2 0 0 0,8 0 0 0,1-4 0 15,3-1 0-15,4-1 0 0,7 0 0 0,4-2 0 16,9-1 0-16,0 0 0 0,0 0-144 0,15-2 144 16,3-5-192-16,6 0 64 0,7-6 0 0,4 3 0 15,6-4 128-15,7-1 0 0,2 1-144 0,7 2 144 0,4 1 0 0,2 1 0 16,0 2 0-16,-3-1 0 0,-6 3 0 0,-5 2 0 16,-9 1 0-16,-5 1 0 0,-6-2 0 0,-6 3 0 15,-5-1 0-15,-7 2 0 0,-11 0 0 0,0 0 0 16,0 0 0-16,-14 8 0 0,-5-2 0 0,-4 5 160 15,-2-4-160-15,-8 3 160 0,-7-3-160 0,-5 2 128 16,-6 0-128-16,-1-1 128 0,-1 1-128 0,4-1 128 16,6 0-128-16,3-6 128 0,5-1-128 0,5-1 0 15,8-1 0-15,4 1 128 0,6 0-128 0,3 0 0 16,9 0 0-16,0 0 0 0,0 0 0 0,0 0 0 16,0 0-176-16,8-4 176 0,5-1-160 0,7 1 160 0,6 1-192 15,4-1 192-15,4-6-128 0,7 3 128 16,7-2 0-16,3 3 0 0,1 1 0 0,0-3 0 0,-5 3 0 0,-3 1 0 15,-5-3 0-15,-6 2 0 0,-4 1 0 0,-3 1 0 16,-7-2 0-16,-4 1 0 0,-5 3 0 0,-10 1 0 16,0 0 0-16,0 0 0 0,-6 8 0 0,-9-1 0 15,-8 6 0-15,-8-3 0 0,-4 4 0 0,-7 2 0 16,-5 1 0-16,-4 1 0 0,-3 0 0 0,4-3 0 16,3-5 0-16,6 1 0 0,8-4 0 0,4 2 0 15,4-3 0-15,8 1 0 0,5-3 0 0,5-2 0 16,7-2 0-16,0 0 0 0,0 0 0 0,0 0 0 15,0 0 0-15,15 0-128 0,1-2 128 0,5-1 0 16,7-2-128-16,2 1 128 0,1 0 0 0,4-5 0 16,10 1-192-16,-1-4 64 0,1-1 128 0,-2 1-208 15,-5-5-2080-15,2 1-400 0,-6-2-96 0,-4-1-16 0</inkml:trace>
  <inkml:trace contextRef="#ctx0" brushRef="#br0" timeOffset="3418.78">25902 4819 2751 0,'-21'-1'128'0,"7"0"16"0,-1-4-144 0,-3 0 0 0,-2 1 0 0,0 0 0 16,-4 1 2880-16,2 3 560 0,-1 3 96 0,3-3 32 15,1 0-1840-15,1 0-352 0,1 0-80 0,6 1-16 16,11-1-576-16,0 0-112 0,0 0-16 0,0 0-16 16,19 4 64-16,9-4 16 0,6-4 0 0,8-1 0 15,3-5-96-15,9 1-16 0,11-2 0 0,10-2 0 16,9-2-352-16,1-1-176 0,-1-1 160 0,0 0-160 0,-1 3 160 16,-3 0-160-16,-2 0 160 0,-6 5-160 0,-9-1 128 0,-9 4-128 15,-11-4 0-15,-10 3 144 0,-8 5-144 0,-9-2 0 16,-16 4 144-16,0 0-144 0,0 0 0 0,-18 6 144 15,-11 6-144-15,-15-1 0 0,-13 3 160 0,-8 1-160 16,-7 2 128-16,-3 2-128 0,0 1 240 0,-8 2-48 16,-2-1 0-16,2 0 0 0,1-6-192 0,8 2 176 15,8-2-176-15,6-1 160 0,8 0-160 0,8-4 0 16,5 0 144-16,8-2-144 0,7-1 272 0,7-4-16 16,9-1 0-16,8-2 0 0,0 0 128 0,18 3 0 15,8-4 16-15,7-3 0 0,4-6 80 0,8 1 16 16,10-1 0-16,5 3 0 0,5-2-112 0,2 3-32 0,0 1 0 15,-4-3 0-15,-8 2-192 0,-4 1-32 0,-5-3-128 0,-8 4 192 16,-6 3-192-16,-7 1 0 0,-6 1 0 0,-6 1 0 16,-13-2 0-16,0 0-192 0,0 0 16 0,-13 11-10016 15,-4-1-2016-15</inkml:trace>
  <inkml:trace contextRef="#ctx0" brushRef="#br0" timeOffset="8255.43">22940 4786 12671 0,'0'0'560'0,"0"0"112"0,0 0-544 0,0 0-128 0,-9 0 0 0,0 2 0 15,0 0 1408-15,0 3 240 0,0-2 48 0,9-3 16 16,-10 3-560-16,1 3-128 0,1 0 0 0,8-6-16 16,-11 4-384-16,11-4-80 0,-7 6-16 0,7-6 0 15,0 0 48-15,-7 9 0 0,7-9 0 0,0 0 0 0,0 0-64 0,4 10 0 16,-4-10 0-16,12 12 0 0,2 0-128 0,6-3-48 16,2 0 0-16,6-3 0 0,5 1 16 0,5 0 0 15,2-3 0-15,2 3 0 0,-1-2-64 0,0-1-16 16,2-3 0-16,1 1 0 0,3 2-96 0,-1 1-32 15,-1-2 0-15,-1-1 0 0,1 1-16 0,-2-1 0 16,-8-2 0-16,0 0 0 0,-9-2 0 0,-3-1-128 16,-5 2 192-16,-3-2-64 0,-4 2 0 0,-11 1-128 15,0 0 192-15,0 0-64 0,0 0 192 0,0 0 48 16,0 0 0-16,0 0 0 0,-12-2-32 0,-2 0 0 16,-4 1 0-16,-1 1 0 0,-5 0-208 0,-4-1-128 15,-2 0 128-15,-3-1-128 0,-3 1 0 0,-1-1 128 0,-1 2-128 0,0 0 0 16,0 2 128-16,1 1-128 0,0-2 160 0,4-1-160 15,0 0 240-15,-1 0-48 0,-3-1-16 16,1-3 0-16,4-3 80 0,-2-1 32 0,1 1 0 0,3-2 0 16,0 2-128-16,2-2-32 0,0 1 0 0,3 4 0 15,1-1-128-15,3 3 128 0,4-1-128 0,-1 2 128 16,5 0-128-16,2 1 128 0,11 0-128 0,0 0 128 16,-9 0-128-16,9 0 0 0,0 0 0 0,0 0 0 15,0 0 0-15,0 0 0 0,15-2 0 0,3 2-176 16,2 0 176-16,2 0 0 0,7 0 0 0,9 0 0 15,3 0 0-15,6 0 0 0,2 0 0 0,1 0 0 16,-2 0 0-16,3-1 0 0,-3 1 0 0,2-1 0 16,0-2 0-16,-1 2 0 0,-1 1 0 0,1 0 0 15,-2-3 0-15,-1 1 0 0,-3-2 128 0,-8 2-128 0,-2 0 0 0,-3 0 0 16,-4-3 0-16,-3 2 128 16,-2-1-128-16,-2 2 0 0,0 0 0 0,-5 0 0 0,-4-1 0 15,-10 3 144-15,10-3-144 0,-10 3 0 0,0 0 128 0,0 0-128 16,0 0 0-16,0 0 0 15,0 0-1504-15,0 0-352 0,0 0-80 0,0-9-16 0</inkml:trace>
  <inkml:trace contextRef="#ctx0" brushRef="#br0" timeOffset="9856.96">19432 2964 19343 0,'0'0'1728'0,"-2"-8"-1392"16,2 8-336-16,0 0 0 0,0 0 1056 0,0-9 144 0,0 9 16 0,0 0 16 16,0-8-576-16,0 8-112 0,-5-5-32 0,-1-2 0 15,-3 2-160-15,-1 1-32 0,-3-3-16 0,3 2 0 16,-3 2-48-16,-1-5-16 0,-2-1 0 0,-2-1 0 16,3 2 0-16,0 3 0 0,1-3 0 0,-2 3 0 15,-2 3-112-15,1-2-128 0,-2 0 176 0,-2 3-176 16,0 1 128-16,-2 1-128 0,-3 4 0 0,1 0 0 15,-2 2 144-15,1 3-144 0,-4-1 0 0,0 1 144 16,-3 3 48-16,0-3 0 0,-3 3 0 0,2-2 0 16,2-2 0-16,3 4 16 0,3-4 0 0,3 5 0 15,-1 2-208-15,3 1 144 0,-1-1-144 0,0 1 128 16,-2 2-128-16,0 0 0 0,-1 0 0 0,1 1 0 16,-6 3 0-16,4 4 0 0,-4-2 0 0,1 4 0 0,-1 2 0 15,4-3 0-15,1 2 0 0,5-2 0 0,0 2 0 0,5-1 0 16,4-5 0-16,3 8 128 0,3-1-128 0,3 1 0 15,-1 3 0-15,3-2 0 0,0 0 0 0,4 1 128 16,0 3-128-16,-1-2 0 0,1 1 0 0,-1 0 0 16,2-2 0-16,0-2 0 0,-1-3 0 0,0 0 0 15,1-3 0-15,0 2 0 0,1 1 0 0,3-3 0 16,1 2 128-16,2-3-128 0,2-1 0 0,2-1 0 16,3-2 144-16,0-2-144 0,0-1 288 0,2 0-16 15,-1 0 0-15,2-2 0 0,0 1-112 0,3-5-32 16,-1 0 0-16,1 2 0 0,2-5-128 0,0 2 192 15,1 2-192-15,0-4 192 0,1-2-192 0,1-1 0 16,2-3 144-16,0 0-144 0,1-3 160 0,0-3-32 0,-1 0-128 0,-2-1 192 16,-2-6-48-16,0 2-16 0,-1-4 0 0,1 0 0 15,0-2 48-15,0-3 0 0,0-2 0 0,-2-1 0 16,1 0-176-16,0-1 192 0,-1 0-192 0,1-1 192 16,0-7-192-16,-2 2 192 0,-1-3-192 0,1-1 192 15,-3 2-192-15,1-3 0 0,-1-1 144 0,-2 0-144 16,-3 0 128-16,-1 1-128 0,0 0 128 0,0-1-128 15,-3-1 0-15,0 2 144 0,-5 2-144 0,4 2 0 16,-3-5 160-16,-3 3-160 0,-1 1 128 0,-1-1-128 16,-1 0 144-16,-2 4-144 0,-2-3 160 0,-2 1-160 15,0-2 192-15,0 4-64 0,-2-4-128 0,-2 2 192 16,1 2-192-16,-2-2 0 0,1 1 128 0,-2-1-128 16,0 4 0-16,0-3 0 0,-1 3 0 0,-2 1 0 0,-2-2 0 0,-1 2 0 15,-1-1 0-15,-2 1 0 0,-3 4 0 0,0 0 0 16,-3 0 0-16,-2 3 0 0,0 5 0 0,-1-2 0 15,-1 2 0-15,0 1-160 0,0-2 160 0,-1 6 0 16,-1 1 0-16,0 1 0 0,-2 4 0 0,2 4 0 16,-2 0 0-16,-1 1-128 0,-3 4 128 0,1-2 0 15,0 1-144-15,0 1 144 0,-1-2 0 0,3 4 0 16,3 0 0-16,-1-1 0 0,2 3-128 0,0 1 128 16,-1 4 0-16,1-1 0 0,-1-1 0 0,0 2 0 15,1 3-144-15,2-1 144 0,-2 1 0 0,0-2 0 16,0 2 0-16,0 5 0 0,1-1 0 0,2 5 0 15,1-1 0-15,1 0 0 0,1 0 0 0,2-1-128 0,4 3 128 16,1-5 0-16,4 2 0 0,0 4 0 0,3-1-128 0,3 2 128 16,2-2 0-16,3 3 0 0,0-4 0 15,2-1 0-15,0 4 0 0,2 0-128 0,-1 2 128 0,1-2 0 16,-1 0 0-16,2-3 0 0,-1 1 0 0,0-1 0 16,1-3 0-16,-1 2 0 0,2-2 0 0,0 1 0 15,1-4 0-15,1 3 0 0,-1-2 0 0,3 2 0 16,0-4 0-16,2-2 0 0,1 2 0 0,2 0 0 15,1-3 0-15,1-1 0 0,4 1 0 0,2-3 0 16,3 1 0-16,0-5 0 0,2-6 0 0,-2 4 0 16,2-6 0-16,5-1 144 0,1-2-144 0,1-2 128 15,3-2 0-15,2-1 0 0,2-2 0 0,3-7 0 16,5-4-128-16,2-4 0 0,2-5-160 0,-4-2 160 16,0-4-320-16,0-1 48 0,2-8 0 0,-1 0 0 15,1-1-64-15,-1-2-16 0,4 3 0 0,-1 0 0 0,-2 0 224 0,-4-4 128 16,-5 4-160-16,-4 0 160 0,-3 1 0 15,-2-1 0-15,-4 2 0 0,-2 1 0 0,-5-2 368 0,-4 2 16 16,-3-1 0-16,-3 0 0 0,-3-3 64 0,-3 1 32 16,-5 0 0-16,-2-3 0 0,-3 0-144 0,-2 2-16 15,-4-1-16-15,-4 0 0 0,-3 1-304 0,-3 2 0 16,-5 3 0-16,-3 2 0 0,-3 4 0 0,-7 4 0 16,-8 0 0-16,-6 4-192 15,-5 3-320-15,-4 2-48 0,-1 1-16 0,-3 6 0 16,-5 5-2112-16,-5 2-416 0,-35 3-96 0,5 5 0 0</inkml:trace>
  <inkml:trace contextRef="#ctx0" brushRef="#br0" timeOffset="14476.92">20349 16879 14223 0,'0'0'624'0,"0"0"144"0,0 0-624 0,0 0-144 16,-7 1 0-16,7-1 0 0,-10 2 1056 0,-1-1 176 15,1-1 48-15,0 3 0 0,-1-1-400 0,-1 1-80 16,1-1-16-16,-1 2 0 0,1-1 160 0,1-2 16 16,1 1 16-16,9-2 0 0,-8 7-208 0,8-7-64 0,-4 9 0 0,4-9 0 15,2 8-208-15,3 3-48 0,1-4-16 0,4 2 0 16,3-4 192-16,5 3 32 15,5-4 16-15,6-2 0 0,4 2 64 0,6-1 16 0,5-1 0 0,-1 1 0 16,3-2-144-16,1 0-32 0,1-1 0 0,3 3 0 16,2-1-176-16,4 2-32 0,3 2-16 0,4-2 0 15,0-1-208-15,0-2-144 0,0 2 192 0,-1-1-192 16,-2 1 128-16,1-1-128 0,6 0 0 0,-1-1 0 16,1-1 176-16,-2 0-32 0,2 0 0 0,1 0 0 15,0 1-144-15,4 2 0 0,5-1 0 0,-1 2 0 16,-3-4 0-16,0 3-144 0,0 2 144 0,1-2 0 15,2 0 0-15,-1 1 0 0,-1-2 0 0,-5 2 0 16,-5-1 0-16,-1-1 0 0,-2 0 0 0,3 1 0 16,1 4 0-16,-5-2 0 0,-1-1 0 0,-4 1 0 0,-4 1 0 15,-5-2 0-15,2 0 0 0,-6 1 0 16,-2 0 128-16,-1-4 0 0,-2 2-128 0,0-1 192 0,1 3-64 0,-1 2 0 16,-5-5-128-16,-1 1 192 0,-1 0-192 0,-3 1 176 15,-3 1-176-15,-2-1 160 0,-1-4-160 0,-5-1 0 16,-5 2 144-16,-2-1-144 0,-10 0 0 0,10 0 144 15,-10 0-144-15,0 0 0 0,0 0 144 0,0 0-144 16,0 0 0-16,0 0 144 0,0 0 48 0,0 0 0 16,-10-2 0-16,-1-3 0 0,-3 1-48 0,-7 1 0 15,-4 1 0-15,-4-1 0 0,-3-2-144 0,-6-3 160 16,-3 2-160-16,-4-3 160 0,2 3-160 0,-1-1 0 16,-5-1 0-16,1 2 0 0,0 3 0 0,-6-4 128 15,-4 2-128-15,-4-4 0 0,-3 2 0 0,-1 2 0 16,0-3 0-16,1 4 0 0,0 2 0 0,-4-2 0 15,-7-1 0-15,-3 1 0 0,-3 0-256 0,-1 2 64 0,0-1 0 0,-3 0 16 16,-4 1 48-16,-2 1 0 0,-1-1 0 0,3 4 0 16,0 3 128-16,-2-1 0 0,-3-2 0 0,5 2 0 15,3 0 0-15,5 2 0 0,-1-2 0 0,2 1 0 16,-2 1 0-16,4-1 0 0,3-2 0 0,4 3 0 16,3 2 0-16,4-3 0 0,3 0 0 0,1 3-128 15,2-7 128-15,2 3 0 0,3 0 0 0,3 2 0 16,4-5 0-16,5 2 0 0,4 1 0 0,5-1 0 15,2 3 0-15,6-3 0 0,2-1 0 0,4 0 0 16,1-1 0-16,5 1 0 0,3-2 0 0,10 0 0 16,0 0 0-16,0 0 0 0,0 0 0 0,0 0 0 15,0 0 0-15,18-5-128 0,3-2 128 0,7 0 0 16,5-2 0-16,12-1 0 0,4 2 0 0,10-2-128 0,7 3 128 16,5-3 0-16,4 1 0 0,4-1 0 0,2 4 0 0,6-3 0 15,4 4 0-15,2-2 0 0,1-1 0 0,2 3 144 16,-2-3-144-16,5 2 160 0,4 0-160 0,-2-1 128 15,-1 0-128-15,1 1 128 0,3-2-128 0,-1 5 0 16,-1-2 0-16,-1-2 0 0,-1 2 0 0,0 4 0 16,5 0 0-16,-6 2 0 0,-5 0 0 0,-4 3 0 15,-2 0 0-15,-3 2 0 0,-2-1 0 0,-5 2 0 16,-6-1 0-16,-8-2 0 0,-3 2 0 0,-3 2 0 16,-5-4 128-16,-3 1-128 0,-2 1 0 0,-9-1 0 15,-3-1 0-15,-7 0 128 0,-6-1-128 0,-5 0 0 16,-4-2 144-16,-4 2-144 0,-10-3 0 0,0 0 144 0,0 0-144 0,0 0 0 15,0 0 160-15,-12 4-160 16,-1-2 128-16,-8 1-128 0,-3 1 128 0,-4-3-128 0,-5-1 0 0,-4 0 128 16,-4 0-128-16,-2 1 0 0,-4-1 0 0,-4 0 128 15,-3-1-128-15,-9 0 0 0,-6-3 0 0,-5 1 0 16,-1-1 0-16,-4 2 128 0,-2 2-128 0,-11-1 0 16,-10-2 0-16,-3 0 0 0,-3 1 0 0,-5 1 0 15,-5-2 0-15,-3 2 0 0,-4 0 0 0,1-1 0 16,-1 1 0-16,3 1 0 0,4-2 0 0,5 2 0 15,5 2 0-15,6 1 0 0,4-1 0 0,10 1 0 16,10 0 0-16,6 1 0 0,6-1 0 0,8 1 0 16,4-2 0-16,7 1 0 0,5-1 0 0,7-2 0 15,4-2 0-15,7 0 0 0,5 0 0 0,6 1 0 16,7-2-160-16,6 3 160 0,0 0 0 0,13-4-144 16,7 0 16-16,8-2 0 0,11 1 0 0,9-4 0 0,5 0 128 0,12-1-192 15,8 2 192-15,13 0-192 0,8 1 192 0,7 3-128 16,5 1 128-16,6-1-128 0,6 1 128 0,8 3 0 15,3-1 0-15,10 2 0 0,2 0 0 0,3 3 0 16,-2-2 0-16,6-1 0 0,4 1 0 0,-1 0 128 16,-3-1-128-16,-2 1 0 0,-2 1 0 0,-3 2 128 15,-3-1-128-15,-3 0 0 0,-9 1 0 0,-5 2 0 16,-10-1 0-16,-5 1 128 0,-4 2-128 0,-11-4 0 16,-11 1 0-16,-10 0 0 0,-10-3 0 0,-7 2 0 15,-8 1 128-15,-8-3-128 16,-8 1-608-16,-9 0-192 0,-8 1-32 0,-12-5-16608 0</inkml:trace>
  <inkml:trace contextRef="#ctx0" brushRef="#br0" timeOffset="16579.68">12734 17044 7359 0,'0'0'320'0,"0"0"80"0,0 0-400 0,-6-2 0 15,-3-2 0-15,9 4 0 0,0 0 2032 0,-9-4 320 16,0 2 64-16,9 2 16 0,-10-2-1264 0,1 2-240 16,9 0-48-16,-10 2-16 0,10-2 48 0,-10 1 16 15,10-1 0-15,-10 3 0 0,10-3-144 0,0 0-16 16,-9 6-16-16,9-6 0 0,0 0-208 0,0 0-32 15,0 0-16-15,0 0 0 0,1 8-144 0,-1-8-32 16,8 8 0-16,3-2 0 0,2-3 144 0,4 0 32 0,4 1 0 0,2-2 0 16,3-1-80-16,5 1-16 0,4-1 0 0,7 0 0 15,3 2-32-15,8-1-16 0,3 0 0 0,1-2 0 16,1-2-48-16,0 1-16 0,-1 0 0 0,8 1 0 16,1 0-144-16,3 0-16 0,-1 0-128 0,0 0 192 15,-3 0-192-15,-2-1 128 0,1-1-128 0,-2 2 0 16,3 2 0-16,1-1 128 0,0-1-128 0,1 0 0 15,1 0 128-15,-2 0-128 0,-2 0 176 0,0 0-176 16,4-1 224-16,2-1-64 0,-2 1-16 0,1 1 0 16,-2-3 0-16,-1 1 0 0,-1-2 0 0,1 3 0 15,2 1 0-15,2 0 0 0,-2-1 0 0,0-1 0 16,-2 2-144-16,0-1 128 0,0-1-128 0,4 0 128 16,1 0-128-16,5 0 0 0,-1 0 144 0,3-2-144 15,-4 0 0-15,3 0 0 0,1 2 0 0,3-1 128 0,5 2-128 16,0-1 0-16,-3-2 0 0,0 1 0 0,-4 2 0 0,1 0 0 15,3 1 0-15,0-2 0 0,-2 0 0 0,-4 1 0 16,-4-1 0-16,0 0 0 0,0 0 0 0,-1 1 0 16,-1 0 128-16,-3-2-128 0,-6 1 0 0,-4-2 128 15,-3-1-128-15,1 1 0 0,-3 3 0 0,1 0 144 16,-1-1-144-16,2 1 0 0,2 0 128 0,-4-2-128 16,0 1 0-16,-1-2 0 0,-1 3 0 0,-1-1 0 15,0 1 0-15,2 1 0 0,0 1 0 0,2 2 0 16,-1-2 0-16,-3 2 0 0,-5-2 128 0,0 0-128 15,-1 2 0-15,-2-2 0 0,-1-1 0 0,-4 1 0 16,0 1 128-16,-1 0-128 0,1-1 0 0,-2 2 0 0,-1-1 0 16,-2 1 0-16,2-2 0 0,-3-1 0 0,-5-1 0 15,-2 1 0-15,-2 1 144 0,-2-1-144 0,2-1 0 0,-4 0 144 16,2-1-144-16,-2 2 0 0,-3 0 0 0,3 0 0 16,-3 0 0-16,0 0 0 0,-2 0 0 0,0 2 0 15,-3 0 0-15,-10-2 0 0,10 3 128 0,-10-3-128 16,0 0 0-16,0 0 0 0,0 0 0 0,0 0 0 15,0 0 0-15,0 0 128 0,-2 9-128 0,-6 0 0 16,-2-6 0-16,-4 3 0 0,-4-1 0 0,-2-2 0 16,-4-1 0-16,-2 2 0 0,0-2 0 0,-5 3 0 15,-1-1 0-15,-5-3 0 0,-3-1 128 0,-6 0-128 16,-2 0 0-16,-1 2 0 0,2 0 0 0,-4-2 0 16,-2 0 0-16,0 3 0 0,-3-1 0 0,-4 2 0 15,-5-2 160-15,0 0-160 0,-2-2 192 0,-2 1-192 0,-1 3 176 16,-3 1-176-16,-5 1 160 0,-2-3-160 0,-1-1 128 15,-1 1-128-15,0-1 0 0,-1 0 144 0,2 0-144 0,-4 0 0 16,-3-1 0-16,1-1 0 0,1-1 0 0,1 1 0 16,-2 1 128-16,-2 0-128 0,-1-1 0 0,0 0 0 15,1 0 0-15,3 3 0 0,-2-2 0 0,-4-1 0 16,-3-1 0-16,1 1 0 0,1-3 0 0,4 2 128 16,1 0-128-16,-3-3 0 0,1-1 128 0,3 1-128 15,-2-1 128-15,3 0-128 0,-3 3 144 0,0-1-144 16,-1-3 160-16,3 0-160 0,3 0 0 0,2 2 128 15,-2 0-128-15,0-2 0 0,-4 1 0 0,3 1 0 16,2-2 128-16,1 0-128 0,0 4 0 0,-1 1 0 0,-5-2 0 16,4 2 0-16,6 0 0 0,1 1 0 0,2 0 0 0,-1 0 0 15,-3 1 0-15,1-1 0 16,3 0 0-16,4 0 0 0,4 1 0 0,2 2 0 0,1-1 0 0,3 2 0 16,-1-1 0-16,2 0 0 0,2-1 0 15,2-1 0-15,4 1 0 0,3-2 0 0,4 0 0 0,1 2 0 16,2 0 0-16,2 2 0 0,-1 0 0 0,2-2 0 15,1-2 0-15,1 2 0 0,0-1 0 0,4 0 0 16,1-1 0-16,4 0 0 0,3 3 0 0,3-1 0 16,3 0 0-16,5-1 0 0,3 0 0 0,3 3 0 15,8-4 0-15,0 0 0 0,0 0 0 0,0 0 0 16,0 0-192-16,0 0 192 0,0 0-192 0,13 5 192 16,1-4-128-16,5 2 128 0,2-3 0 0,5 1 0 15,3 2-144-15,4-3 144 0,3-2 0 0,3 1-144 16,4-1 144-16,0 0 0 0,1 1 0 0,1-2 0 0,2 1 0 0,3-2 0 15,2 2 0-15,4-1 0 0,4-1 0 0,2 2 0 16,2-5 0-16,-1 4 0 0,0 0 0 0,1 2 0 16,2-3 0-16,6 1 0 0,1 3 0 0,2-3 0 15,2 0 0-15,-1 0 0 0,0 0 0 0,4 1 0 16,5 0 0-16,2-1-128 0,1-2 128 0,1 3 0 16,-3-1 0-16,5 3 0 0,5 0 0 0,0 0 0 15,0 0 0-15,-1 1 0 0,2 2 0 0,3-1 0 16,6 2 0-16,-3-1 0 0,-4-2 0 0,2 2-128 15,2 0 128-15,2 1 0 0,-2 0-144 0,0-1 144 16,-3-1-160-16,5 1 160 0,6 1-144 0,-4-2 144 16,-6-1-128-16,2 4 128 0,3 1 0 0,3-3 0 15,-2 0 0-15,1 2 0 0,0-1 0 0,4 0-128 0,4 4 128 0,-3-4 0 16,-4-1 0-16,2-1 0 0,1 2 0 0,-2-1 0 16,-1 1 0-16,-3-3 0 0,-4 0 0 0,1 0 0 15,1 1 0-15,-4-2 0 0,-4 0 0 0,-4 0 0 16,0 0 0-16,-2 0 0 0,-3 0 0 0,-3-2 0 15,-7 0 0-15,-3 1 0 0,-4 1 0 0,-2 0 0 16,1 0 0-16,-4 0 0 0,-8-2 0 0,-1 2 0 16,-12 2 0-16,-2-2 128 0,-5 0-128 0,-1-2 0 15,-6 2 0-15,-3 0 0 0,-4-2 0 0,-3 2 128 16,-6-2-128-16,-1 2 0 0,-13 0 0 0,0 0 0 31,0 0-1024-31,0 0-240 0,0 0-32 0,0 0-9328 0,-15 4-1872 0</inkml:trace>
  <inkml:trace contextRef="#ctx0" brushRef="#br0" timeOffset="20865.34">12941 19512 11967 0,'0'0'1072'0,"-3"-7"-864"0,-1 0-208 0,4 7 0 16,0 0 1328-16,0 0 208 0,-4-8 64 0,4 8 0 15,0 0-656-15,-4-8-128 0,4 8-32 0,0 0 0 16,0 0-80-16,0 0-32 0,0 0 0 0,0 0 0 15,0 0 80-15,0 0 16 0,0 0 0 0,0 0 0 16,0 0-32-16,0 0 0 0,0 0 0 0,0 0 0 16,0 0-64-16,13 3-16 0,5 1 0 0,3-2 0 15,6 0 176-15,6-1 16 0,4-1 16 0,5 0 0 16,3 0-176-16,8 0-48 0,5 0 0 0,6 0 0 16,6 0-320-16,5 0-80 0,5 0-16 0,0 0 0 0,0 0-224 15,0 0 0-15,2 0 128 0,9 0-128 0,5 1 0 0,2-1 0 16,-2-1 128-16,3 3-128 0,2 0 0 0,1 0 0 15,-3 1 128-15,0-1-128 0,-1-1 144 0,1 1-16 16,4-2 0-16,-5 0 0 0,-5-2 32 0,-3 2 0 16,-2 2 0-16,4 0 0 0,4 0-160 0,-3-1 0 15,-4 0 0-15,1 3 128 0,0 4 16 0,4-2 0 16,4 3 0-16,-4-3 0 0,-3 1-16 0,-1 0-128 16,-1-3 192-16,1 2-64 0,3 3-128 0,-3-4 128 15,-3 2-128-15,0 0 128 0,4-2-128 0,-1 3 0 16,-1-3 0-16,-3 0 128 0,-2 0-128 0,1 2 0 15,-5-4 0-15,3 3 0 0,1-3 0 0,-3 2 0 0,-1-2 0 0,-5-1 0 16,-4 4 0-16,2-1 0 0,-1-3 0 0,1 1 0 16,-5-3 0-16,-1 0 0 0,-4 1 0 0,-1 0 0 15,-3-1 0-15,-6 2 0 0,1-2 0 0,-3 1 0 16,-3-1 128-16,-2 0-128 0,-6-1 0 0,-5 1 128 16,-5 0-128-16,-7 0 0 0,-3-2 0 0,-4 2 0 15,-2 0 128-15,-6 0-128 0,-8 0 0 0,0 0 128 16,0 0-128-16,0 0 128 0,0 0-128 0,0 0 128 15,-11-2-128-15,-3-1 0 0,-4-2 0 0,-5 3 128 16,-6 0-128-16,-1 1 0 0,-3-2 0 0,-7 1 0 16,-2 1-192-16,0-1 192 0,-1 1-192 0,-1 0 192 15,-6-2-176-15,-2 3 176 0,-4 4-128 0,-5-3 128 16,-4-1 0-16,-5 0-128 0,2 0 128 0,-5 0 0 16,-2 0-128-16,-6 2 128 0,-7-2-128 0,-3 0 128 15,-4-2 0-15,-1 1-160 0,-1 0 160 0,-8-2 0 0,-10 1-144 0,2-1 144 16,1-1 0-16,-3 3-144 0,-10-1 144 0,2-1 0 15,2-1 0-15,-2 2 0 0,-6-1-208 0,2 1 32 16,1-2 16-16,1-4 0 0,-3 3 0 0,1 1 0 16,4 0 0-16,-4-2 0 0,4 1 160 0,-2 0-192 15,0-3 192-15,1 3-192 0,-1 1 192 0,1-4-192 16,0 1 192-16,4 2-192 0,2-3 192 0,3 3 0 16,-1-1 0-16,6-3 0 0,8 5 0 0,2 0 0 15,2-1 0-15,4 3 0 0,4 1 0 0,8-2 0 16,8 1 0-16,6-2 0 0,3-1 0 0,5 0 128 15,3-1-128-15,4-1 176 0,4-1-176 0,7 6 192 16,7-1-192-16,6-1 192 0,6 2-64 0,6-2 0 0,4 1 0 16,13 3 0-16,0 0-128 0,0 0 0 0,11-3 0 0,4-2 128 15,8 1-128-15,6 1 0 0,5 1-160 0,8 0 160 16,5-1 0-16,2-1-144 0,-2 2 144 0,2 1 0 16,3 1 0-16,4 0 0 0,4 1 0 0,6 1-128 15,12 0 128-15,-1 1 0 0,3 1 0 0,4-2-128 16,1 1 128-16,9-1 0 0,8 2 0 0,1-1 128 15,-4-1-128-15,5-1 0 0,4-1-128 0,2 0 128 16,-1 2 0-16,5-1 0 0,5 1 0 0,1 2 0 16,0 1 128-16,-3-1 96 0,-3-1 32 0,2 1 0 15,1 1-256-15,-4-2 0 0,-5 0 0 0,1-2 0 16,1 2 192-16,-3-1-16 0,-6 1 0 0,-3-3 0 16,-5-1-16-16,0 1 0 0,-2 1 0 0,-4 4 0 15,-9-1-160-15,-4 0 0 0,-3-1 0 0,-7 4 0 0,-7-1 0 16,-4 3 0-16,-2-1 0 0,-5 3-176 15,-8-3-1296-15,-5 2-256 0,-5-2-48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7:58:48.28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21136 10126 15999 0,'0'0'704'0,"-11"3"160"0,-2-1-688 0,0 2-176 0,-1 1 0 0,3-2 0 16,-3-2 672-16,-1-1 96 0,-2 1 32 0,-1 0 0 0,-1-1 32 0,-1 2 16 15,-3-2 0-15,2 1 0 0,-5 0-240 0,2 2-48 16,0 1-16-16,0-2 0 0,-2 1-544 0,0 0 0 16,-2 1 0-16,-2 1 0 0,-1-1 0 0,-2-1 0 15,-3 2 0-15,-3 1 0 0,-5-2 0 0,-3-2 0 16,-4 2 0-16,3 0 0 0,-1 1 0 0,0 0 0 15,-2 2 0-15,1-1 0 0,-3-2 0 0,1-2 0 16,-6 3 0-16,-3 0-144 0,-3-1 144 0,2 0 0 16,1 1 160-16,1 2-160 0,0-2 0 0,-2-2 0 15,-4 3 0-15,-4 0 0 0,0-4 0 0,2 2 0 16,2 0 176-16,1 0-176 0,0 0 304 0,-1-2-48 16,-4-2-16-16,-1 1 0 0,-4 1-16 0,4-4 0 15,1 1 0-15,1 1 0 0,0-1-32 0,-2 0 0 16,-4-2 0-16,1 2 0 0,2-3 96 0,2 3 16 0,3 0 0 0,-3-1 0 15,0 1-160-15,-1 0-16 0,-3-1-128 0,3-1 192 16,1-2-64-16,2 1-128 0,1 0 176 0,-2 0-176 16,0-2 160-16,-3-1-160 0,-3 2 128 0,4-1-128 15,3 2 0-15,0 0 0 0,0-1 0 0,-2-1 0 16,-4 2 0-16,0 0 0 0,0 0 0 0,-1-1 0 16,4 0 0-16,3 1 0 0,-4 2 0 0,-5-2 0 15,-2-1 0-15,3 1 0 0,5 0 0 0,1 1 0 16,4-5 224-16,0 4 16 0,-1 2 0 0,0-3 0 15,-3-3 0-15,4 3 0 0,3 0 0 0,0-2 0 16,2 4-64-16,0 0-16 0,0 0 0 0,-4 0 0 16,-1-6 0-16,1 1 0 0,4-1 0 0,-1 5 0 15,2-2-32-15,2-2-128 0,3 3 192 0,-2 0-64 0,-3 0 48 0,2-1 0 16,1-1 0-16,3-1 0 0,3 0-48 0,2 0 0 16,2 3 0-16,2 3 0 0,3-1 0 0,0-1 0 15,0 2 0-15,2-2 0 0,-2 1-128 0,0-3 0 16,3-4 144-16,3 5-144 0,4-2 0 0,3 2 128 15,2 0-128-15,3-1 0 0,1 2 0 0,4 2 0 16,1-1 0-16,3 2 0 0,1-4-176 0,3 0-48 16,3 2-16-16,8 3 0 15,-4-5-2304-15,2-1-464 0</inkml:trace>
  <inkml:trace contextRef="#ctx0" brushRef="#br0" timeOffset="584.91">14997 9110 26207 0,'-22'-7'1152'0,"8"0"256"0,-1 4-1136 0,0-1-272 16,-2 1 0-16,-1 2 0 0,-1 1 0 0,0 1 128 15,-2 2-128-15,-4 1 0 0,-4-1 192 0,-3 4-64 16,-4-2 0-16,-4 1-128 0,-3 2 288 0,2-3-48 15,1 3-16-15,-2 3 0 0,0 6-224 0,-2-1 0 16,-3 1 0-16,-2 0-160 0,-2 2 160 0,-7 2 0 16,-6-2 0-16,0 1 0 0,3 3 0 0,4 0 0 15,-3-1 0-15,5 3 0 0,2 0 0 0,0 2 0 16,-3 0 0-16,1-4 0 0,1 0 0 0,4 1 0 16,4-4 0-16,4 2 0 0,4-1 128 0,3 3 0 15,2 1 0-15,3 0 0 0,5 0-128 0,2 1 128 0,2 0-128 0,3-3 128 16,4 0-128-16,2 0 0 0,3-3 0 0,3 1 128 15,5-1-128-15,2 0 0 0,3 2 128 0,2 1-128 16,4-4 320-16,3 1-16 0,4 2 0 0,4 0 0 16,6 0 128-16,3 1 16 0,5 0 16 0,2 3 0 15,5-3-128-15,5-1-16 0,3 1-16 0,4 0 0 16,4-1-112-16,-2-2-32 0,-1-2 0 0,2 0 0 16,0-2 32-16,4-1 16 0,3 1 0 0,3-2 0 15,-1 2-208-15,-2-1 0 0,-6-1 0 0,-3 4 0 31,-4 4-2080-31,-5 2-352 0,8 8-80 0,-14-6-16 0</inkml:trace>
  <inkml:trace contextRef="#ctx0" brushRef="#br0" timeOffset="14842.56">11565 9821 5519 0,'-17'-17'240'0,"6"7"64"0,-2 0-304 0,0-4 0 16,1 4 0-16,1 1 0 0,3-1 2864 0,-1 2 512 16,0 3 96-16,2-2 32 0,1 1-2656 0,1 0-528 15,-1 0-96-15,2 1-32 0,4 5-192 0,0 0 0 16,0 0 0-16,0 0 0 0,0 0 0 0,0 0 0 0,0 0 0 0,-10 2 0 16,2 1 0-16,-2 4 0 0,2 2 0 0,-2 5 0 15,0 4 0-15,-2 1 128 0,-2 1-128 0,0 6 192 16,-1 1 256-16,1 6 64 0,-2 5 0 0,-2 5 0 15,-4 3 0-15,2 6 16 0,-4 6 0 0,-2 7 0 16,-2 2-160-16,-1 8-48 0,-1 6 0 0,-2 2 0 16,-2 4-176-16,-3 1-144 0,0 1 192 0,3 1-192 15,2 0 256-15,4-1-64 0,0-1-16 0,2-7 0 16,2-2 64-16,1-4 16 0,2-3 0 0,0-2 0 16,1-2 48-16,4-4 16 0,-2 3 0 0,2-8 0 15,3 2-112-15,1-4-16 0,2-2 0 0,1 0 0 16,1-3-192-16,2-4 0 0,1-5 128 0,1 4-128 15,0-5-240-15,2 3-80 0,-1-1-32 0</inkml:trace>
  <inkml:trace contextRef="#ctx0" brushRef="#br0" timeOffset="15292.87">9991 11874 28623 0,'-22'-18'1264'0,"11"8"272"0,1 3-1232 0,1 0-304 0,3 2 0 0,-2 2 0 15,-1 1 208-15,9 2-16 0,0 0 0 0,-9 2 0 16,0 2 64-16,2 5 16 0,-1 0 0 0,0 6 0 15,1 4-272-15,-2 5 0 0,4 4 128 0,0 3-128 16,2 0 0-16,1 8 0 0,0-1 128 0,5 1-128 16,2 2 0-16,4 3 0 0,0 0 0 0,2 1 0 15,1-3 0-15,2 1 0 0,0 1 0 0,1-4 0 16,-1-2 0-16,1-1 0 0,3 0 192 0,0-5-192 16,-2-2 512-16,2-3 0 0,0 0 0 0,0-3 0 15,1 1-16-15,4 0-16 0,-1-3 0 0,1 3 0 16,-1-5-112-16,2 0-32 0,1-1 0 0,3-2 0 15,2-4-64-15,4-5-16 0,4 1 0 0,4-4 0 0,3-3-80 16,0-1-32-16,1-2 0 0,2-1 0 0,3-5-144 0,1-1 128 16,2 1-128-16,3-4 128 0,4 1-304 0,0 0-64 15,-1-4-16-15,-3 1 0 16,-5 1-448-16,0-4-80 0,0 0-32 0,-2-1 0 16,-3 1-544-16,1-2-112 0,3-2-32 0,-3-3-11808 15</inkml:trace>
  <inkml:trace contextRef="#ctx0" brushRef="#br0" timeOffset="15516.19">12354 10267 17903 0,'-13'-46'784'0,"7"20"176"0,0-6-768 0,-1 1-192 0,1 3 0 0,0-3 0 16,-1-4-160-16,0 2-80 0,-4 1-16 0,0 2 0 31,-2-3-176-31,1 0-32 0,-2 2-16 0,0 2 0 16,-3-1-48-16,1 0-16 0,-2 4 0 0,-3-2-3648 0,-1 4-736 0</inkml:trace>
  <inkml:trace contextRef="#ctx0" brushRef="#br0" timeOffset="16077.93">11825 9489 4607 0,'-10'-7'400'0,"-3"-1"-400"0,-1 4 0 0,2-1 0 15,0 0 2480-15,3-1 400 0,-2 1 96 0,2 3 16 16,9 2-1376-16,0 0-272 0,0 0-48 0,0 0-16 16,0 0-576-16,-4 9-128 0,3 1-32 0,5 4 0 0,2 2-160 0,2 3-48 15,2 1 0-15,3 0 0 0,2 1 0 0,3 4 0 16,2-1 0-16,4 3 0 0,2 3-64 0,5 5-16 16,6-1 0-16,3 2 0 0,2-1 80 0,0 0 16 15,1 0 0-15,0 2 0 0,0-3-64 0,3 3-16 16,2 0 0-16,4 0 0 0,4-3 144 0,5 3 32 15,5 1 0-15,0 0 0 0,-1 0-96 0,4-1-16 16,2-1 0-16,5 5 0 0,3-1-16 0,3 0-16 16,0-5 0-16,1 1 0 0,-2 1-112 0,6 0 0 15,-1-2-16-15,4 2 0 0,3 0 0 0,-1 1 0 16,0-1 0-16,5-2 0 0,3-1-48 0,2-3-128 0,0 0 192 16,-1-1-64-16,2 1-128 0,3-2 128 0,2-4-128 15,-2 2 128-15,-4-3-128 0,5 2 0 0,4-3 144 0,-2-2-144 16,-3 5 0-16,0-3 144 0,-3-4-144 0,2 2 0 15,-1 1 128-15,-4 1-128 0,-2 0 0 0,1-3 0 16,2-1 0-16,-3-1 0 0,-4-2 0 0,-3 1 0 16,-2 2 128-16,1-1-128 0,6-1 144 0,-3 0-144 15,-4-3 0-15,-3-1 0 0,3 1 0 0,1 0 0 16,3 1 0-16,-4-1 0 0,-5-3 0 0,-4 3 0 16,-1 2 0-16,0 0 0 0,1 2 0 0,0 0 0 15,-4-4 0-15,-2 0 0 0,-4 1 0 0,-3 0 0 16,-2 0 0-16,0-1 0 0,1-1 0 0,-3 0 0 15,0 1 0-15,-5-3 0 0,-3-3 128 0,-3 3-128 16,-3 1 0-16,-2-1 128 0,-3 2-128 0,-2-4 0 0,-2 2 0 0,-2-2 0 16,-2 3 0-16,-4-2 0 15,0-1 0-15,-4 2 0 0,-4-1 0 0,-1 2 0 0,-3-3 0 0,-1 3 0 16,0 1 0-16,-1-3 0 0,-2 3 0 0,1 0-192 16,-2-3 48-16,-1 1 0 15,-1-2-448-15,-2 0-96 0,1-1-16 0,-1 0 0 16,-3-4-1248-16,-8-4-256 0,10 4-48 0,-10-4-5616 15,0 0-1104-15</inkml:trace>
  <inkml:trace contextRef="#ctx0" brushRef="#br0" timeOffset="16544.96">18033 11316 34095 0,'-24'-40'1504'0,"10"16"320"0,0 3-1456 0,3 0-368 0,2 6 0 0,4 4 0 16,1 4 0-16,4 7 0 0,0 0 0 0,0 0 0 16,0 0 0-16,12-1 0 0,-1 1 0 0,7 4 0 15,0 1-160-15,7 6 160 0,5-2-192 0,2 6 192 16,4 6-160-16,6 4 160 0,6 2-128 0,7 3 128 15,7 1 0-15,-1-2 0 0,0 3 0 0,1 2 128 16,2 2-128-16,1-1 0 0,1 1-176 0,4 0 176 16,2-1 0-16,-2 1 0 0,-6 1 0 0,-2-1 0 0,-2 4 0 0,-2 3 0 15,-2-2-128-15,-1 2 128 0,-2 1 0 16,-2 0 208-16,-3-2-32 0,-6-2-16 0,-5-2-160 0,-4 1-176 16,-5-1 48-16,-2-1 0 0,-5-2 128 0,-2-1 128 15,-2-1-128-15,-6-1 176 0,-1-8 144 0,-6 3 16 16,-4 0 16-16,-4 0 0 0,-3-5 32 0,-6 1 0 15,-6-2 0-15,-5 1 0 0,-4 0-48 0,-9 0 0 16,-10-3 0-16,-9-3 0 0,-9 2-64 0,-9-3-16 16,-6 1 0-16,-10-5 0 0,-10 0-64 0,-11 2-32 15,-11-4 0-15,-10 3 0 0,-10-4-160 0,-3 4-144 16,-3 1 144-16,-8-1-208 16,-11 2-272-16,-4 4-48 0,-6 2-16 0,-7 3-10592 15,-8 0-2112-15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E9BFFB-7F78-492E-83D7-BA2D17AE9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483D2-FB37-4D5F-92BE-722D4CCFDBF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65532F5F-1C88-4363-AFDA-E331AEC970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D46D1AAF-C1A2-4A4C-936C-D84027E2E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2A690A-3EB8-4AC9-A6A5-516DC1B89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1FB76-BEDD-4F3E-9894-2903E1C06EC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F6510235-6B7D-44A5-8C78-866369931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AA3B9E5-F8A9-4215-9B61-C50963410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B3332A-048D-4284-A562-15F7D457E6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28E80-CD73-44AA-83BF-D400BC53522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75C72F4C-5C1D-4783-AC85-3413A4632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DBF90F8-0077-4D3F-B4FD-FCBD978FD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508E37-E651-453C-9C9D-6D2CD9B67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5DE47-84F7-4E98-BC1A-A088487DAF9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EFC61127-A8F3-4599-B6D0-A65D897C0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5193AE2-C725-4B4F-BA89-2FF6D9FD8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6A77E-2AFC-4C99-916B-DCCA7FC3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" y="690880"/>
            <a:ext cx="1010412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E6915-7F12-4DBF-8C17-E1FFDA4CE6D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91540" y="2245360"/>
            <a:ext cx="495300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19E30-A525-4F74-89D6-0B4DB05D3DB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42660" y="2245360"/>
            <a:ext cx="495300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A12A12-95FF-4347-889C-F14EE6457F8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42660" y="4663440"/>
            <a:ext cx="495300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EA528D-7F72-4EE6-8F79-D3E39CCB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1540" y="7081520"/>
            <a:ext cx="2476500" cy="51816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D36B92-8D67-48EC-B788-D83D64CA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1460" y="7081520"/>
            <a:ext cx="3764280" cy="51816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47A001-D683-42EB-B1C1-130E1CAF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9160" y="7081520"/>
            <a:ext cx="2476500" cy="518160"/>
          </a:xfrm>
        </p:spPr>
        <p:txBody>
          <a:bodyPr/>
          <a:lstStyle>
            <a:lvl1pPr>
              <a:defRPr/>
            </a:lvl1pPr>
          </a:lstStyle>
          <a:p>
            <a:fld id="{0531F57D-C06B-456C-8681-9D05966D7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28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s.wp.odu.edu/abraitma/workshop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customXml" Target="../ink/ink1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buffalo.edu/faculty/azhang/data-mining/pca.ppt" TargetMode="External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buffalo.edu/faculty/azhang/data-mining/pca.ppt" TargetMode="External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customXml" Target="../ink/ink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8.xml"/><Relationship Id="rId5" Type="http://schemas.openxmlformats.org/officeDocument/2006/relationships/hyperlink" Target="http://www.cse.buffalo.edu/faculty/azhang/data-mining/pca.ppt" TargetMode="External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9.xml"/><Relationship Id="rId5" Type="http://schemas.openxmlformats.org/officeDocument/2006/relationships/hyperlink" Target="http://www.cse.buffalo.edu/faculty/azhang/data-mining/pca.ppt" TargetMode="External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s.wp.odu.edu/abraitma/workshop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oleObject" Target="../embeddings/oleObject3.bin"/><Relationship Id="rId7" Type="http://schemas.openxmlformats.org/officeDocument/2006/relationships/hyperlink" Target="http://www.cse.buffalo.edu/faculty/azhang/data-mining/pca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8.wmf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5.bin"/><Relationship Id="rId7" Type="http://schemas.openxmlformats.org/officeDocument/2006/relationships/customXml" Target="../ink/ink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se.buffalo.edu/faculty/azhang/data-mining/pca.ppt" TargetMode="External"/><Relationship Id="rId5" Type="http://schemas.openxmlformats.org/officeDocument/2006/relationships/oleObject" Target="../embeddings/oleObject6.bin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hyperlink" Target="http://www.cse.buffalo.edu/faculty/azhang/data-mining/pca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23.xml"/><Relationship Id="rId4" Type="http://schemas.openxmlformats.org/officeDocument/2006/relationships/hyperlink" Target="http://www.cse.buffalo.edu/faculty/azhang/data-mining/pca.pp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customXml" Target="../ink/ink24.xml"/><Relationship Id="rId4" Type="http://schemas.openxmlformats.org/officeDocument/2006/relationships/hyperlink" Target="http://www.cse.buffalo.edu/faculty/azhang/data-mining/pca.pp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s.wp.odu.edu/abraitma/workshops/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s://fs.wp.odu.edu/abraitma/workshop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s.wp.odu.edu/abraitma/workshop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6.xml"/><Relationship Id="rId4" Type="http://schemas.openxmlformats.org/officeDocument/2006/relationships/hyperlink" Target="https://fs.wp.odu.edu/abraitma/workshop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hyperlink" Target="https://fs.wp.odu.edu/abraitma/workshop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linear_dimensionality_reductio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assess/detect it</a:t>
            </a:r>
          </a:p>
          <a:p>
            <a:r>
              <a:rPr lang="en-US" dirty="0"/>
              <a:t>What to do if you have non-normal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741C-390D-418A-9EA5-EF739188B5C1}" type="slidenum">
              <a:rPr lang="en-US" smtClean="0"/>
              <a:t>1</a:t>
            </a:fld>
            <a:endParaRPr lang="en-US"/>
          </a:p>
        </p:txBody>
      </p:sp>
      <p:pic>
        <p:nvPicPr>
          <p:cNvPr id="7170" name="Picture 2" descr="http://www.geeky.com/reviews/wp-content/uploads/2014/06/Normal-distrib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514725"/>
            <a:ext cx="6909435" cy="345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62C022-EB08-47A0-A218-490DF830A836}"/>
              </a:ext>
            </a:extLst>
          </p:cNvPr>
          <p:cNvSpPr txBox="1"/>
          <p:nvPr/>
        </p:nvSpPr>
        <p:spPr>
          <a:xfrm>
            <a:off x="97077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https://fs.wp.odu.edu/abraitma/workshops/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F4A6A63-1E5F-4352-B7EE-AFD34188A571}"/>
                  </a:ext>
                </a:extLst>
              </p14:cNvPr>
              <p14:cNvContentPartPr/>
              <p14:nvPr/>
            </p14:nvContentPartPr>
            <p14:xfrm>
              <a:off x="0" y="91800"/>
              <a:ext cx="11810160" cy="7598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F4A6A63-1E5F-4352-B7EE-AFD34188A5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82440"/>
                <a:ext cx="11828880" cy="761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68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55001"/>
            <a:ext cx="8277606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2739" y="287875"/>
            <a:ext cx="925602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Example:  Principle component analysis (PCA)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867" y="7284354"/>
            <a:ext cx="77724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</a:t>
            </a:r>
            <a:r>
              <a:rPr lang="en-US" sz="2040" dirty="0" err="1"/>
              <a:t>en.wikipedia.org</a:t>
            </a:r>
            <a:r>
              <a:rPr lang="en-US" sz="2040" dirty="0"/>
              <a:t>/wiki/</a:t>
            </a:r>
            <a:r>
              <a:rPr lang="en-US" sz="2040" dirty="0" err="1"/>
              <a:t>File:GaussianScatterPCA.png</a:t>
            </a:r>
            <a:endParaRPr lang="en-US" sz="204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597FA0-CE7F-4A8F-B785-9504E99B8180}"/>
                  </a:ext>
                </a:extLst>
              </p14:cNvPr>
              <p14:cNvContentPartPr/>
              <p14:nvPr/>
            </p14:nvContentPartPr>
            <p14:xfrm>
              <a:off x="2317680" y="748080"/>
              <a:ext cx="9384840" cy="6358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597FA0-CE7F-4A8F-B785-9504E99B81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8320" y="738720"/>
                <a:ext cx="9403560" cy="63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740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30030" y="429982"/>
            <a:ext cx="9670374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</a:rPr>
              <a:t>Why use PCA in data analysis?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Reduce dimension.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Visualization.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Fewer variables = less memory  (data compression).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Fewer variables  = faster computing time (usually).</a:t>
            </a:r>
          </a:p>
          <a:p>
            <a:endParaRPr lang="en-US" sz="2800" baseline="30000" dirty="0"/>
          </a:p>
          <a:p>
            <a:r>
              <a:rPr lang="en-US" sz="2800" dirty="0"/>
              <a:t> </a:t>
            </a:r>
            <a:endParaRPr lang="en-US" sz="272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022A7A-2104-4B69-AC3C-559F43DBC067}"/>
                  </a:ext>
                </a:extLst>
              </p14:cNvPr>
              <p14:cNvContentPartPr/>
              <p14:nvPr/>
            </p14:nvContentPartPr>
            <p14:xfrm>
              <a:off x="1549440" y="1187640"/>
              <a:ext cx="7180200" cy="325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022A7A-2104-4B69-AC3C-559F43DBC0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0080" y="1178280"/>
                <a:ext cx="7198920" cy="327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666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98270" y="2082265"/>
            <a:ext cx="9290661" cy="1000454"/>
            <a:chOff x="511322" y="488588"/>
            <a:chExt cx="8197642" cy="88275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11322" y="709307"/>
              <a:ext cx="7884251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861653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92383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962084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6264" y="920539"/>
              <a:ext cx="8032700" cy="450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20" dirty="0"/>
                <a:t>0       1                                                                                           10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0030" y="429982"/>
            <a:ext cx="9670374" cy="692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20" b="1" dirty="0">
                <a:solidFill>
                  <a:srgbClr val="800000"/>
                </a:solidFill>
              </a:rPr>
              <a:t>Why use PCA in data analysis?</a:t>
            </a:r>
          </a:p>
          <a:p>
            <a:endParaRPr lang="en-US" sz="2720" dirty="0"/>
          </a:p>
          <a:p>
            <a:r>
              <a:rPr lang="en-US" sz="2720" dirty="0"/>
              <a:t>Consider the points  (0, 0, …, 0),  (1, 0, …, 0),  (10, 0, …, 0)</a:t>
            </a:r>
          </a:p>
          <a:p>
            <a:endParaRPr lang="en-US" sz="2720" dirty="0"/>
          </a:p>
          <a:p>
            <a:endParaRPr lang="en-US" sz="2720" dirty="0"/>
          </a:p>
          <a:p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Add noise to first point (0, 0, …, 0) </a:t>
            </a:r>
            <a:r>
              <a:rPr lang="en-US" sz="2720" dirty="0">
                <a:sym typeface="Wingdings"/>
              </a:rPr>
              <a:t> (0, 1, …, 1) </a:t>
            </a:r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In R</a:t>
            </a:r>
            <a:r>
              <a:rPr lang="en-US" sz="2720" baseline="30000" dirty="0"/>
              <a:t>100</a:t>
            </a:r>
            <a:r>
              <a:rPr lang="en-US" sz="2720" dirty="0"/>
              <a:t>,   d(</a:t>
            </a:r>
            <a:r>
              <a:rPr lang="en-US" sz="2720" dirty="0">
                <a:sym typeface="Wingdings"/>
              </a:rPr>
              <a:t>(0, 1, …, 1)</a:t>
            </a:r>
            <a:r>
              <a:rPr lang="en-US" sz="2720" dirty="0"/>
              <a:t>, (1, 0, …, 0)) = 10  &gt;  9.</a:t>
            </a:r>
          </a:p>
          <a:p>
            <a:endParaRPr lang="en-US" sz="2720" baseline="30000" dirty="0"/>
          </a:p>
          <a:p>
            <a:endParaRPr lang="en-US" sz="2720" dirty="0"/>
          </a:p>
          <a:p>
            <a:r>
              <a:rPr lang="en-US" sz="2720" dirty="0"/>
              <a:t>Add small noise to first point (0, 0, …, 0) </a:t>
            </a:r>
            <a:r>
              <a:rPr lang="en-US" sz="2720" dirty="0">
                <a:sym typeface="Wingdings"/>
              </a:rPr>
              <a:t> (0, 0.1, …, 0.1) </a:t>
            </a:r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In R</a:t>
            </a:r>
            <a:r>
              <a:rPr lang="en-US" sz="2720" baseline="30000" dirty="0"/>
              <a:t>39,900</a:t>
            </a:r>
            <a:r>
              <a:rPr lang="en-US" sz="2720" dirty="0"/>
              <a:t>,   d(</a:t>
            </a:r>
            <a:r>
              <a:rPr lang="en-US" sz="2720" dirty="0">
                <a:sym typeface="Wingdings"/>
              </a:rPr>
              <a:t>(0, 0.1, …, 0.1)</a:t>
            </a:r>
            <a:r>
              <a:rPr lang="en-US" sz="2720" dirty="0"/>
              <a:t>, (1, 0, …, 0)) = 20  &gt;  9.</a:t>
            </a:r>
            <a:endParaRPr lang="en-US" sz="2720" baseline="30000" dirty="0"/>
          </a:p>
          <a:p>
            <a:endParaRPr lang="en-US" sz="2720" baseline="30000" dirty="0"/>
          </a:p>
          <a:p>
            <a:r>
              <a:rPr lang="en-US" sz="272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2A18DE-E511-4557-828B-2BC566CBF538}"/>
                  </a:ext>
                </a:extLst>
              </p14:cNvPr>
              <p14:cNvContentPartPr/>
              <p14:nvPr/>
            </p14:nvContentPartPr>
            <p14:xfrm>
              <a:off x="1099800" y="987120"/>
              <a:ext cx="10658160" cy="6758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2A18DE-E511-4557-828B-2BC566CBF5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0440" y="977760"/>
                <a:ext cx="10676880" cy="67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5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67" y="155001"/>
            <a:ext cx="8277606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2739" y="287875"/>
            <a:ext cx="925602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Example:  Principle component analysis (PCA)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867" y="7284354"/>
            <a:ext cx="77724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</a:t>
            </a:r>
            <a:r>
              <a:rPr lang="en-US" sz="2040" dirty="0" err="1"/>
              <a:t>en.wikipedia.org</a:t>
            </a:r>
            <a:r>
              <a:rPr lang="en-US" sz="2040" dirty="0"/>
              <a:t>/wiki/</a:t>
            </a:r>
            <a:r>
              <a:rPr lang="en-US" sz="2040" dirty="0" err="1"/>
              <a:t>File:GaussianScatterPCA.png</a:t>
            </a:r>
            <a:endParaRPr lang="en-US" sz="204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52945A-FE13-4266-8159-1F8ED695A507}"/>
                  </a:ext>
                </a:extLst>
              </p14:cNvPr>
              <p14:cNvContentPartPr/>
              <p14:nvPr/>
            </p14:nvContentPartPr>
            <p14:xfrm>
              <a:off x="110160" y="195480"/>
              <a:ext cx="11521440" cy="7381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52945A-FE13-4266-8159-1F8ED695A5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00" y="186120"/>
                <a:ext cx="11540160" cy="74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725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46" y="311576"/>
            <a:ext cx="7025302" cy="6596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2739" y="287875"/>
            <a:ext cx="925602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Example:  Principle component analysis (PCA)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867" y="7284354"/>
            <a:ext cx="77724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</a:t>
            </a:r>
            <a:r>
              <a:rPr lang="en-US" sz="2040" dirty="0" err="1"/>
              <a:t>en.wikipedia.org</a:t>
            </a:r>
            <a:r>
              <a:rPr lang="en-US" sz="2040" dirty="0"/>
              <a:t>/wiki/</a:t>
            </a:r>
            <a:r>
              <a:rPr lang="en-US" sz="2040" dirty="0" err="1"/>
              <a:t>File:GaussianScatterPCA.png</a:t>
            </a:r>
            <a:endParaRPr lang="en-US" sz="204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8E157-F9BE-454B-B391-14EE3E87B0BE}"/>
              </a:ext>
            </a:extLst>
          </p:cNvPr>
          <p:cNvSpPr txBox="1"/>
          <p:nvPr/>
        </p:nvSpPr>
        <p:spPr>
          <a:xfrm>
            <a:off x="2780778" y="6433166"/>
            <a:ext cx="597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z</a:t>
            </a:r>
            <a:r>
              <a:rPr lang="en-US" sz="3200" baseline="-25000" dirty="0" err="1">
                <a:sym typeface="Wingdings" panose="05000000000000000000" pitchFamily="2" charset="2"/>
              </a:rPr>
              <a:t>i</a:t>
            </a:r>
            <a:r>
              <a:rPr lang="en-US" sz="3200" dirty="0">
                <a:sym typeface="Wingdings" panose="05000000000000000000" pitchFamily="2" charset="2"/>
              </a:rPr>
              <a:t> = linear combination of </a:t>
            </a:r>
            <a:r>
              <a:rPr lang="en-US" sz="3200" dirty="0"/>
              <a:t>x</a:t>
            </a:r>
            <a:r>
              <a:rPr lang="en-US" sz="3200" baseline="-25000" dirty="0"/>
              <a:t>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7A27A2-939B-4B54-B4E6-FE7352053963}"/>
                  </a:ext>
                </a:extLst>
              </p14:cNvPr>
              <p14:cNvContentPartPr/>
              <p14:nvPr/>
            </p14:nvContentPartPr>
            <p14:xfrm>
              <a:off x="132120" y="891000"/>
              <a:ext cx="11593440" cy="6545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7A27A2-939B-4B54-B4E6-FE73520539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760" y="881640"/>
                <a:ext cx="11612160" cy="65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7096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3964" y="382506"/>
            <a:ext cx="9256637" cy="5300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73" dirty="0"/>
              <a:t>In R</a:t>
            </a:r>
            <a:r>
              <a:rPr lang="en-US" sz="3173" i="1" baseline="30000" dirty="0"/>
              <a:t>n</a:t>
            </a:r>
          </a:p>
          <a:p>
            <a:endParaRPr lang="en-US" sz="3173" baseline="30000" dirty="0"/>
          </a:p>
          <a:p>
            <a:r>
              <a:rPr lang="en-US" sz="3173" dirty="0"/>
              <a:t>If </a:t>
            </a:r>
            <a:r>
              <a:rPr lang="en-US" sz="3173" i="1" dirty="0"/>
              <a:t>n</a:t>
            </a:r>
            <a:r>
              <a:rPr lang="en-US" sz="3173" dirty="0"/>
              <a:t> small, Euclidean distance often makes sense</a:t>
            </a:r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r>
              <a:rPr lang="en-US" sz="3173" dirty="0"/>
              <a:t>If n is large, consider </a:t>
            </a:r>
            <a:r>
              <a:rPr lang="en-US" sz="3173" dirty="0" err="1"/>
              <a:t>Chebyshev</a:t>
            </a:r>
            <a:r>
              <a:rPr lang="en-US" sz="3173" dirty="0"/>
              <a:t> distance or </a:t>
            </a:r>
          </a:p>
          <a:p>
            <a:r>
              <a:rPr lang="en-US" sz="3173" dirty="0"/>
              <a:t>performing PCA first to project data into R</a:t>
            </a:r>
            <a:r>
              <a:rPr lang="en-US" sz="3173" i="1" baseline="30000" dirty="0"/>
              <a:t>d</a:t>
            </a:r>
            <a:r>
              <a:rPr lang="en-US" sz="3173" dirty="0"/>
              <a:t>, for small </a:t>
            </a:r>
            <a:r>
              <a:rPr lang="en-US" sz="3173" b="1" dirty="0"/>
              <a:t>d</a:t>
            </a:r>
            <a:r>
              <a:rPr lang="en-US" sz="3173" dirty="0"/>
              <a:t> </a:t>
            </a:r>
          </a:p>
          <a:p>
            <a:pPr algn="ctr"/>
            <a:r>
              <a:rPr lang="en-US" sz="3173" dirty="0"/>
              <a:t>and then using Euclidean distance  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438281" y="1882472"/>
            <a:ext cx="5022327" cy="1761744"/>
            <a:chOff x="3876287" y="3706977"/>
            <a:chExt cx="6625471" cy="23241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6908" y="3706977"/>
              <a:ext cx="4514850" cy="23241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6287" y="4356582"/>
              <a:ext cx="2162175" cy="94297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879113" y="6109963"/>
            <a:ext cx="8147680" cy="856607"/>
            <a:chOff x="552550" y="5472554"/>
            <a:chExt cx="7189129" cy="755830"/>
          </a:xfrm>
        </p:grpSpPr>
        <p:grpSp>
          <p:nvGrpSpPr>
            <p:cNvPr id="15" name="Group 14"/>
            <p:cNvGrpSpPr/>
            <p:nvPr/>
          </p:nvGrpSpPr>
          <p:grpSpPr>
            <a:xfrm>
              <a:off x="3639981" y="5472554"/>
              <a:ext cx="4101698" cy="755830"/>
              <a:chOff x="4034617" y="5501240"/>
              <a:chExt cx="4101698" cy="75583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l="50528" t="3859"/>
              <a:stretch/>
            </p:blipFill>
            <p:spPr>
              <a:xfrm>
                <a:off x="5428646" y="5553775"/>
                <a:ext cx="2707669" cy="70329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4617" y="5501240"/>
                <a:ext cx="1446177" cy="630711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552550" y="5550708"/>
              <a:ext cx="3202856" cy="5123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73" dirty="0" err="1"/>
                <a:t>Chebyshev</a:t>
              </a:r>
              <a:r>
                <a:rPr lang="en-US" sz="3173" dirty="0"/>
                <a:t> distance: 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AC9ABE-14FE-4929-9E60-0886A282961A}"/>
                  </a:ext>
                </a:extLst>
              </p14:cNvPr>
              <p14:cNvContentPartPr/>
              <p14:nvPr/>
            </p14:nvContentPartPr>
            <p14:xfrm>
              <a:off x="456840" y="2894760"/>
              <a:ext cx="11287440" cy="4587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AC9ABE-14FE-4929-9E60-0886A28296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480" y="2885400"/>
                <a:ext cx="11306160" cy="46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879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31C21C-C2C0-47F9-B3FA-6CCA2538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236A-634D-4FD8-8810-B8769E81052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D9055FA7-66C1-47AF-9AC4-F19722D28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259080"/>
            <a:ext cx="8808720" cy="1295400"/>
          </a:xfrm>
        </p:spPr>
        <p:txBody>
          <a:bodyPr/>
          <a:lstStyle/>
          <a:p>
            <a:r>
              <a:rPr lang="da-DK" altLang="en-US" sz="4533"/>
              <a:t>PCA on all Genes</a:t>
            </a:r>
            <a:br>
              <a:rPr lang="da-DK" altLang="en-US" sz="4533"/>
            </a:br>
            <a:r>
              <a:rPr lang="da-DK" altLang="en-US" sz="3853"/>
              <a:t>Leukemia data, precursor B and T</a:t>
            </a:r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E92C3DF6-E8FD-47EB-B16F-C14358248D71}"/>
              </a:ext>
            </a:extLst>
          </p:cNvPr>
          <p:cNvGrpSpPr>
            <a:grpSpLocks/>
          </p:cNvGrpSpPr>
          <p:nvPr/>
        </p:nvGrpSpPr>
        <p:grpSpPr bwMode="auto">
          <a:xfrm>
            <a:off x="2802255" y="2335319"/>
            <a:ext cx="6649720" cy="5019675"/>
            <a:chOff x="1066" y="907"/>
            <a:chExt cx="3810" cy="2954"/>
          </a:xfrm>
        </p:grpSpPr>
        <p:sp>
          <p:nvSpPr>
            <p:cNvPr id="24580" name="Rectangle 4">
              <a:extLst>
                <a:ext uri="{FF2B5EF4-FFF2-40B4-BE49-F238E27FC236}">
                  <a16:creationId xmlns:a16="http://schemas.microsoft.com/office/drawing/2014/main" id="{B25330EE-549A-49E7-8320-15A7F28DF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958"/>
              <a:ext cx="3742" cy="290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pic>
          <p:nvPicPr>
            <p:cNvPr id="24581" name="Picture 5">
              <a:extLst>
                <a:ext uri="{FF2B5EF4-FFF2-40B4-BE49-F238E27FC236}">
                  <a16:creationId xmlns:a16="http://schemas.microsoft.com/office/drawing/2014/main" id="{226A8526-105B-4704-AB16-4D924FF29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907"/>
              <a:ext cx="3787" cy="2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09F50EC-B4F3-4B94-A4CB-5EAA90810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760" y="1554480"/>
            <a:ext cx="7916333" cy="52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da-DK" altLang="en-US" sz="3173"/>
              <a:t>Plot of 34 patients, dimension of 8973 genes reduced to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C1825-894D-4584-90B6-90D471A57696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CCCAAC-0ECD-4269-845A-9DC99A438BA2}"/>
                  </a:ext>
                </a:extLst>
              </p14:cNvPr>
              <p14:cNvContentPartPr/>
              <p14:nvPr/>
            </p14:nvContentPartPr>
            <p14:xfrm>
              <a:off x="117720" y="182520"/>
              <a:ext cx="11475720" cy="7348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CCCAAC-0ECD-4269-845A-9DC99A438B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360" y="173160"/>
                <a:ext cx="11494440" cy="736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67D138B-58C3-46BC-8C55-9E452A67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4ED8-F278-45FB-974F-8369D29663A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C336AA21-628C-4224-9209-06F5D4F3C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2880" y="0"/>
            <a:ext cx="8808720" cy="1295400"/>
          </a:xfrm>
        </p:spPr>
        <p:txBody>
          <a:bodyPr/>
          <a:lstStyle/>
          <a:p>
            <a:r>
              <a:rPr lang="da-DK" altLang="en-US" sz="4307"/>
              <a:t>PCA on 100 top significant genes </a:t>
            </a:r>
            <a:br>
              <a:rPr lang="da-DK" altLang="en-US" sz="4307"/>
            </a:br>
            <a:r>
              <a:rPr lang="da-DK" altLang="en-US" sz="4307"/>
              <a:t> </a:t>
            </a:r>
            <a:r>
              <a:rPr lang="da-DK" altLang="en-US" sz="3853"/>
              <a:t>Leukemia data, precursor B and T</a:t>
            </a:r>
          </a:p>
        </p:txBody>
      </p:sp>
      <p:grpSp>
        <p:nvGrpSpPr>
          <p:cNvPr id="25603" name="Group 3">
            <a:extLst>
              <a:ext uri="{FF2B5EF4-FFF2-40B4-BE49-F238E27FC236}">
                <a16:creationId xmlns:a16="http://schemas.microsoft.com/office/drawing/2014/main" id="{24435AA3-79A3-4383-AA70-A2CA6D0E9D87}"/>
              </a:ext>
            </a:extLst>
          </p:cNvPr>
          <p:cNvGrpSpPr>
            <a:grpSpLocks/>
          </p:cNvGrpSpPr>
          <p:nvPr/>
        </p:nvGrpSpPr>
        <p:grpSpPr bwMode="auto">
          <a:xfrm>
            <a:off x="2312882" y="2212976"/>
            <a:ext cx="7713028" cy="5222981"/>
            <a:chOff x="884" y="958"/>
            <a:chExt cx="4287" cy="2903"/>
          </a:xfrm>
        </p:grpSpPr>
        <p:sp>
          <p:nvSpPr>
            <p:cNvPr id="25604" name="Rectangle 4">
              <a:extLst>
                <a:ext uri="{FF2B5EF4-FFF2-40B4-BE49-F238E27FC236}">
                  <a16:creationId xmlns:a16="http://schemas.microsoft.com/office/drawing/2014/main" id="{E2358B8A-9AA7-4651-B6B9-0D5B2B6C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958"/>
              <a:ext cx="4287" cy="290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pic>
          <p:nvPicPr>
            <p:cNvPr id="25605" name="Picture 5">
              <a:extLst>
                <a:ext uri="{FF2B5EF4-FFF2-40B4-BE49-F238E27FC236}">
                  <a16:creationId xmlns:a16="http://schemas.microsoft.com/office/drawing/2014/main" id="{90561E63-C1AD-4DD6-BFC9-EC427FDF0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958"/>
              <a:ext cx="4287" cy="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5606" name="Rectangle 6">
            <a:extLst>
              <a:ext uri="{FF2B5EF4-FFF2-40B4-BE49-F238E27FC236}">
                <a16:creationId xmlns:a16="http://schemas.microsoft.com/office/drawing/2014/main" id="{EE772766-839F-40CC-A5C1-C1EF6BF9D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120" y="1468120"/>
            <a:ext cx="8484870" cy="52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da-DK" altLang="en-US" sz="3173"/>
              <a:t>Plot of 34 patients, dimension of 100 genes reduced to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7B260-E874-49A9-8C7F-018EAD054B41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5F215E-B480-4EC6-9F7F-B9422F3A994F}"/>
                  </a:ext>
                </a:extLst>
              </p14:cNvPr>
              <p14:cNvContentPartPr/>
              <p14:nvPr/>
            </p14:nvContentPartPr>
            <p14:xfrm>
              <a:off x="174960" y="142920"/>
              <a:ext cx="11702160" cy="6793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5F215E-B480-4EC6-9F7F-B9422F3A99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600" y="133560"/>
                <a:ext cx="11720880" cy="6811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7">
            <a:extLst>
              <a:ext uri="{FF2B5EF4-FFF2-40B4-BE49-F238E27FC236}">
                <a16:creationId xmlns:a16="http://schemas.microsoft.com/office/drawing/2014/main" id="{B21B05D3-D9F4-4EDC-822B-AAFFA5E8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50C3-C741-4BF3-9A36-D693B35C7F5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045F90F5-9169-424B-9E4B-82B23DA2E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259080"/>
            <a:ext cx="8808720" cy="1295400"/>
          </a:xfrm>
        </p:spPr>
        <p:txBody>
          <a:bodyPr>
            <a:normAutofit fontScale="90000"/>
          </a:bodyPr>
          <a:lstStyle/>
          <a:p>
            <a:r>
              <a:rPr lang="en-US" altLang="zh-TW" sz="4533">
                <a:ea typeface="PMingLiU" panose="02020500000000000000" pitchFamily="18" charset="-120"/>
              </a:rPr>
              <a:t>Principal Component Analysis: one attribute first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F8F2F944-DDEE-4626-9801-3F5002FA92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39241" y="2245360"/>
            <a:ext cx="4321598" cy="4663440"/>
          </a:xfrm>
        </p:spPr>
        <p:txBody>
          <a:bodyPr/>
          <a:lstStyle/>
          <a:p>
            <a:r>
              <a:rPr lang="en-US" altLang="zh-TW">
                <a:ea typeface="PMingLiU" panose="02020500000000000000" pitchFamily="18" charset="-120"/>
              </a:rPr>
              <a:t>Question: how much spread is in the data along the axis? (distance to the mean)</a:t>
            </a:r>
          </a:p>
          <a:p>
            <a:r>
              <a:rPr lang="en-US" altLang="zh-TW">
                <a:ea typeface="PMingLiU" panose="02020500000000000000" pitchFamily="18" charset="-120"/>
              </a:rPr>
              <a:t>Variance=Standard deviation^2</a:t>
            </a:r>
          </a:p>
          <a:p>
            <a:endParaRPr lang="en-US" altLang="zh-TW">
              <a:ea typeface="PMingLiU" panose="02020500000000000000" pitchFamily="18" charset="-120"/>
            </a:endParaRPr>
          </a:p>
          <a:p>
            <a:endParaRPr lang="zh-TW" altLang="en-US">
              <a:ea typeface="PMingLiU" panose="02020500000000000000" pitchFamily="18" charset="-120"/>
            </a:endParaRPr>
          </a:p>
        </p:txBody>
      </p:sp>
      <p:graphicFrame>
        <p:nvGraphicFramePr>
          <p:cNvPr id="87044" name="Group 4">
            <a:extLst>
              <a:ext uri="{FF2B5EF4-FFF2-40B4-BE49-F238E27FC236}">
                <a16:creationId xmlns:a16="http://schemas.microsoft.com/office/drawing/2014/main" id="{EEE45E1E-0187-4DB3-A5D2-0E6034A82BEE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8620760" y="1036320"/>
          <a:ext cx="1727200" cy="6217920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668521745"/>
                    </a:ext>
                  </a:extLst>
                </a:gridCol>
              </a:tblGrid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Temperature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063286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42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09565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63865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24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070499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029405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312901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18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02705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954112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162648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42609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813498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182634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71293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179846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232570"/>
                  </a:ext>
                </a:extLst>
              </a:tr>
            </a:tbl>
          </a:graphicData>
        </a:graphic>
      </p:graphicFrame>
      <p:graphicFrame>
        <p:nvGraphicFramePr>
          <p:cNvPr id="87078" name="Object 38">
            <a:extLst>
              <a:ext uri="{FF2B5EF4-FFF2-40B4-BE49-F238E27FC236}">
                <a16:creationId xmlns:a16="http://schemas.microsoft.com/office/drawing/2014/main" id="{9A50E756-300B-498F-89EE-7C01735FB2C0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617278" y="4891935"/>
          <a:ext cx="3323060" cy="1757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634680" progId="Equation.3">
                  <p:embed/>
                </p:oleObj>
              </mc:Choice>
              <mc:Fallback>
                <p:oleObj name="Equation" r:id="rId3" imgW="1143000" imgH="634680" progId="Equation.3">
                  <p:embed/>
                  <p:pic>
                    <p:nvPicPr>
                      <p:cNvPr id="87078" name="Object 38">
                        <a:extLst>
                          <a:ext uri="{FF2B5EF4-FFF2-40B4-BE49-F238E27FC236}">
                            <a16:creationId xmlns:a16="http://schemas.microsoft.com/office/drawing/2014/main" id="{9A50E756-300B-498F-89EE-7C01735FB2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278" y="4891935"/>
                        <a:ext cx="3323060" cy="1757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0760BE-8E9C-4843-8236-4A3AC7C8ED4D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5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386753-33CD-416E-A16E-2BE780ECD850}"/>
                  </a:ext>
                </a:extLst>
              </p14:cNvPr>
              <p14:cNvContentPartPr/>
              <p14:nvPr/>
            </p14:nvContentPartPr>
            <p14:xfrm>
              <a:off x="1611720" y="4525920"/>
              <a:ext cx="5820480" cy="238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386753-33CD-416E-A16E-2BE780ECD8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2360" y="4516560"/>
                <a:ext cx="5839200" cy="240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6">
            <a:extLst>
              <a:ext uri="{FF2B5EF4-FFF2-40B4-BE49-F238E27FC236}">
                <a16:creationId xmlns:a16="http://schemas.microsoft.com/office/drawing/2014/main" id="{261A876A-8962-4C42-B787-18F2022B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BF2A-8C18-41EF-B0D6-ED883B09121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D4D9EDB2-5010-4420-BCC8-59BE4F208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6520" y="259080"/>
            <a:ext cx="8808720" cy="1295400"/>
          </a:xfrm>
        </p:spPr>
        <p:txBody>
          <a:bodyPr/>
          <a:lstStyle/>
          <a:p>
            <a:r>
              <a:rPr lang="en-US" altLang="zh-TW" sz="4533">
                <a:ea typeface="PMingLiU" panose="02020500000000000000" pitchFamily="18" charset="-120"/>
              </a:rPr>
              <a:t>Now consider two dimensions</a:t>
            </a:r>
          </a:p>
        </p:txBody>
      </p:sp>
      <p:graphicFrame>
        <p:nvGraphicFramePr>
          <p:cNvPr id="89091" name="Group 3">
            <a:extLst>
              <a:ext uri="{FF2B5EF4-FFF2-40B4-BE49-F238E27FC236}">
                <a16:creationId xmlns:a16="http://schemas.microsoft.com/office/drawing/2014/main" id="{FD7EDC0F-6499-40CF-A5DD-02C7DB51BF8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02680" y="1813560"/>
          <a:ext cx="4490720" cy="6217920"/>
        </p:xfrm>
        <a:graphic>
          <a:graphicData uri="http://schemas.openxmlformats.org/drawingml/2006/table">
            <a:tbl>
              <a:tblPr/>
              <a:tblGrid>
                <a:gridCol w="2452265">
                  <a:extLst>
                    <a:ext uri="{9D8B030D-6E8A-4147-A177-3AD203B41FA5}">
                      <a16:colId xmlns:a16="http://schemas.microsoft.com/office/drawing/2014/main" val="1057972873"/>
                    </a:ext>
                  </a:extLst>
                </a:gridCol>
                <a:gridCol w="2038455">
                  <a:extLst>
                    <a:ext uri="{9D8B030D-6E8A-4147-A177-3AD203B41FA5}">
                      <a16:colId xmlns:a16="http://schemas.microsoft.com/office/drawing/2014/main" val="837885843"/>
                    </a:ext>
                  </a:extLst>
                </a:gridCol>
              </a:tblGrid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X=Temperature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Y=Humidity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534837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58344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57451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874657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231701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063521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665814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395102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0550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318867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078552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675545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86904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731584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384124"/>
                  </a:ext>
                </a:extLst>
              </a:tr>
            </a:tbl>
          </a:graphicData>
        </a:graphic>
      </p:graphicFrame>
      <p:sp>
        <p:nvSpPr>
          <p:cNvPr id="89141" name="Text Box 53">
            <a:extLst>
              <a:ext uri="{FF2B5EF4-FFF2-40B4-BE49-F238E27FC236}">
                <a16:creationId xmlns:a16="http://schemas.microsoft.com/office/drawing/2014/main" id="{13BF6ECC-162A-4694-8B86-A8267E2B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889" y="3060383"/>
            <a:ext cx="184731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 sz="2040"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graphicFrame>
        <p:nvGraphicFramePr>
          <p:cNvPr id="89142" name="Object 54">
            <a:extLst>
              <a:ext uri="{FF2B5EF4-FFF2-40B4-BE49-F238E27FC236}">
                <a16:creationId xmlns:a16="http://schemas.microsoft.com/office/drawing/2014/main" id="{97041372-20ED-4695-A600-DD547747CB3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535642" y="5485660"/>
          <a:ext cx="3828627" cy="12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6920" imgH="596880" progId="Equation.3">
                  <p:embed/>
                </p:oleObj>
              </mc:Choice>
              <mc:Fallback>
                <p:oleObj name="Equation" r:id="rId3" imgW="1726920" imgH="596880" progId="Equation.3">
                  <p:embed/>
                  <p:pic>
                    <p:nvPicPr>
                      <p:cNvPr id="89142" name="Object 54">
                        <a:extLst>
                          <a:ext uri="{FF2B5EF4-FFF2-40B4-BE49-F238E27FC236}">
                            <a16:creationId xmlns:a16="http://schemas.microsoft.com/office/drawing/2014/main" id="{97041372-20ED-4695-A600-DD547747CB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642" y="5485660"/>
                        <a:ext cx="3828627" cy="125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43" name="Text Box 55">
            <a:extLst>
              <a:ext uri="{FF2B5EF4-FFF2-40B4-BE49-F238E27FC236}">
                <a16:creationId xmlns:a16="http://schemas.microsoft.com/office/drawing/2014/main" id="{E646CC3F-4CE8-4437-9651-1AE21A73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248" y="2110424"/>
            <a:ext cx="352019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Covariance: measures the</a:t>
            </a:r>
            <a:b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</a:br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correlation between X and Y</a:t>
            </a:r>
          </a:p>
          <a:p>
            <a:pPr>
              <a:buFontTx/>
              <a:buChar char="•"/>
            </a:pPr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 cov(X,Y)=0: independent</a:t>
            </a:r>
          </a:p>
          <a:p>
            <a:pPr>
              <a:buFontTx/>
              <a:buChar char="•"/>
            </a:pPr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Cov(X,Y)&gt;0: move same dir</a:t>
            </a:r>
          </a:p>
          <a:p>
            <a:pPr>
              <a:buFontTx/>
              <a:buChar char="•"/>
            </a:pPr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Cov(X,Y)&lt;0: move oppo dir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B6C8E-5FAA-45E4-913D-618321E908A3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5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70661D-D467-442E-9542-F9767FF65BAF}"/>
                  </a:ext>
                </a:extLst>
              </p14:cNvPr>
              <p14:cNvContentPartPr/>
              <p14:nvPr/>
            </p14:nvContentPartPr>
            <p14:xfrm>
              <a:off x="1059840" y="1047600"/>
              <a:ext cx="9811440" cy="5862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70661D-D467-442E-9542-F9767FF65B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0480" y="1038240"/>
                <a:ext cx="9830160" cy="5881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Skewness and Kurtosis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741C-390D-418A-9EA5-EF739188B5C1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14840" r="5758" b="65375"/>
          <a:stretch/>
        </p:blipFill>
        <p:spPr>
          <a:xfrm>
            <a:off x="1783082" y="3031807"/>
            <a:ext cx="8234363" cy="1300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7" t="65502" r="11237" b="13063"/>
          <a:stretch/>
        </p:blipFill>
        <p:spPr>
          <a:xfrm>
            <a:off x="1783080" y="5223510"/>
            <a:ext cx="8246745" cy="1468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2060" y="4331970"/>
            <a:ext cx="148590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5" dirty="0">
                <a:solidFill>
                  <a:srgbClr val="FF0000"/>
                </a:solidFill>
              </a:rPr>
              <a:t>Normal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8850" y="4257676"/>
            <a:ext cx="1485900" cy="63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5" dirty="0">
                <a:solidFill>
                  <a:srgbClr val="FF0000"/>
                </a:solidFill>
              </a:rPr>
              <a:t>Negatively Skewed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75270" y="4257676"/>
            <a:ext cx="1485900" cy="63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5" dirty="0">
                <a:solidFill>
                  <a:srgbClr val="FF0000"/>
                </a:solidFill>
              </a:rPr>
              <a:t>Positively Skewed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2060" y="6623595"/>
            <a:ext cx="148590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5" dirty="0">
                <a:solidFill>
                  <a:srgbClr val="FF0000"/>
                </a:solidFill>
              </a:rPr>
              <a:t>Normal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1304" y="6653910"/>
            <a:ext cx="148590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5" dirty="0" err="1">
                <a:solidFill>
                  <a:srgbClr val="FF0000"/>
                </a:solidFill>
              </a:rPr>
              <a:t>Platykurtic</a:t>
            </a:r>
            <a:endParaRPr lang="en-US" sz="1755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8155" y="6651860"/>
            <a:ext cx="148590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5" dirty="0">
                <a:solidFill>
                  <a:srgbClr val="FF0000"/>
                </a:solidFill>
              </a:rPr>
              <a:t>Leptokurtic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B14A49-9DFF-47FD-AD81-6EDB14BC5C70}"/>
              </a:ext>
            </a:extLst>
          </p:cNvPr>
          <p:cNvSpPr txBox="1"/>
          <p:nvPr/>
        </p:nvSpPr>
        <p:spPr>
          <a:xfrm>
            <a:off x="97077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https://fs.wp.odu.edu/abraitma/workshops/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42B568-99AC-4541-99B6-F15B31E7643F}"/>
                  </a:ext>
                </a:extLst>
              </p14:cNvPr>
              <p14:cNvContentPartPr/>
              <p14:nvPr/>
            </p14:nvContentPartPr>
            <p14:xfrm>
              <a:off x="421920" y="555840"/>
              <a:ext cx="10757160" cy="5939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42B568-99AC-4541-99B6-F15B31E764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560" y="546480"/>
                <a:ext cx="10775880" cy="59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4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DC5224-DE2F-492F-9089-E7F27219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6E25-9518-431A-A39D-1525B39A3A1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B81619EA-B70A-4623-9AAE-DF2936E9B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172720"/>
            <a:ext cx="8808720" cy="1122680"/>
          </a:xfrm>
        </p:spPr>
        <p:txBody>
          <a:bodyPr>
            <a:normAutofit fontScale="90000"/>
          </a:bodyPr>
          <a:lstStyle/>
          <a:p>
            <a:r>
              <a:rPr lang="sv-SE" altLang="en-US" sz="4533"/>
              <a:t>More than two attributes: covariance matrix</a:t>
            </a:r>
            <a:endParaRPr lang="en-US" altLang="zh-TW" sz="4533">
              <a:ea typeface="PMingLiU" panose="02020500000000000000" pitchFamily="18" charset="-12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2963CD6B-E0EB-46FA-A150-3B52CED22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240" y="1468120"/>
            <a:ext cx="8808720" cy="4663440"/>
          </a:xfrm>
        </p:spPr>
        <p:txBody>
          <a:bodyPr/>
          <a:lstStyle/>
          <a:p>
            <a:r>
              <a:rPr lang="sv-SE" altLang="en-US"/>
              <a:t>Contains covariance values between all possible dimensions (=attributes):</a:t>
            </a:r>
          </a:p>
          <a:p>
            <a:endParaRPr lang="sv-SE" altLang="en-US"/>
          </a:p>
          <a:p>
            <a:endParaRPr lang="sv-SE" altLang="en-US"/>
          </a:p>
          <a:p>
            <a:r>
              <a:rPr lang="sv-SE" altLang="en-US"/>
              <a:t>Example for three attributes (x,y,z):</a:t>
            </a:r>
          </a:p>
          <a:p>
            <a:endParaRPr lang="zh-TW" altLang="en-US">
              <a:ea typeface="PMingLiU" panose="02020500000000000000" pitchFamily="18" charset="-120"/>
            </a:endParaRPr>
          </a:p>
        </p:txBody>
      </p:sp>
      <p:graphicFrame>
        <p:nvGraphicFramePr>
          <p:cNvPr id="91140" name="Object 4">
            <a:extLst>
              <a:ext uri="{FF2B5EF4-FFF2-40B4-BE49-F238E27FC236}">
                <a16:creationId xmlns:a16="http://schemas.microsoft.com/office/drawing/2014/main" id="{7277B971-4585-4F25-821D-C20C5E99BD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6314" y="2936241"/>
          <a:ext cx="5930053" cy="72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600" imgH="253800" progId="Equation.3">
                  <p:embed/>
                </p:oleObj>
              </mc:Choice>
              <mc:Fallback>
                <p:oleObj name="Equation" r:id="rId3" imgW="2082600" imgH="253800" progId="Equation.3">
                  <p:embed/>
                  <p:pic>
                    <p:nvPicPr>
                      <p:cNvPr id="91140" name="Object 4">
                        <a:extLst>
                          <a:ext uri="{FF2B5EF4-FFF2-40B4-BE49-F238E27FC236}">
                            <a16:creationId xmlns:a16="http://schemas.microsoft.com/office/drawing/2014/main" id="{7277B971-4585-4F25-821D-C20C5E99BD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314" y="2936241"/>
                        <a:ext cx="5930053" cy="723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>
            <a:extLst>
              <a:ext uri="{FF2B5EF4-FFF2-40B4-BE49-F238E27FC236}">
                <a16:creationId xmlns:a16="http://schemas.microsoft.com/office/drawing/2014/main" id="{D8593AF4-F09A-4A72-9DB0-F98EF6EFC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760" y="4922520"/>
          <a:ext cx="6727085" cy="202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61960" imgH="711000" progId="Equation.3">
                  <p:embed/>
                </p:oleObj>
              </mc:Choice>
              <mc:Fallback>
                <p:oleObj name="Equation" r:id="rId5" imgW="2361960" imgH="711000" progId="Equation.3">
                  <p:embed/>
                  <p:pic>
                    <p:nvPicPr>
                      <p:cNvPr id="91141" name="Object 5">
                        <a:extLst>
                          <a:ext uri="{FF2B5EF4-FFF2-40B4-BE49-F238E27FC236}">
                            <a16:creationId xmlns:a16="http://schemas.microsoft.com/office/drawing/2014/main" id="{D8593AF4-F09A-4A72-9DB0-F98EF6EFC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760" y="4922520"/>
                        <a:ext cx="6727085" cy="202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CB4C373-27E3-488B-9F33-AB0374B4B15E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7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7A88BC-04C5-4B81-8C29-B45985317FFD}"/>
                  </a:ext>
                </a:extLst>
              </p14:cNvPr>
              <p14:cNvContentPartPr/>
              <p14:nvPr/>
            </p14:nvContentPartPr>
            <p14:xfrm>
              <a:off x="1397520" y="657720"/>
              <a:ext cx="7986960" cy="752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7A88BC-04C5-4B81-8C29-B45985317F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8160" y="648360"/>
                <a:ext cx="8005680" cy="77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AC068B1-56DD-4787-8C6A-C9E73244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1DC0-2F64-4DD9-9C63-9E086ABCAFF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A3BD1DCF-6132-431A-9DEA-A1C607EF8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0"/>
            <a:ext cx="8808720" cy="1295400"/>
          </a:xfrm>
        </p:spPr>
        <p:txBody>
          <a:bodyPr/>
          <a:lstStyle/>
          <a:p>
            <a:r>
              <a:rPr lang="en-US" altLang="zh-TW" sz="4533">
                <a:ea typeface="PMingLiU" panose="02020500000000000000" pitchFamily="18" charset="-120"/>
              </a:rPr>
              <a:t>Steps of PCA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A1E3562D-2603-4AE3-B22B-0E3250A551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52880" y="1468120"/>
            <a:ext cx="4490720" cy="5095240"/>
          </a:xfrm>
        </p:spPr>
        <p:txBody>
          <a:bodyPr/>
          <a:lstStyle/>
          <a:p>
            <a:r>
              <a:rPr lang="en-US" altLang="zh-TW">
                <a:ea typeface="PMingLiU" panose="02020500000000000000" pitchFamily="18" charset="-120"/>
              </a:rPr>
              <a:t>Let      be the mean vector (taking the mean of all rows)</a:t>
            </a:r>
          </a:p>
          <a:p>
            <a:r>
              <a:rPr lang="en-US" altLang="zh-TW">
                <a:ea typeface="PMingLiU" panose="02020500000000000000" pitchFamily="18" charset="-120"/>
              </a:rPr>
              <a:t>Adjust the original data by the mean</a:t>
            </a:r>
          </a:p>
          <a:p>
            <a:pPr lvl="1">
              <a:buFontTx/>
              <a:buNone/>
            </a:pPr>
            <a:r>
              <a:rPr lang="en-US" altLang="zh-TW">
                <a:ea typeface="PMingLiU" panose="02020500000000000000" pitchFamily="18" charset="-120"/>
              </a:rPr>
              <a:t>X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’</a:t>
            </a:r>
            <a:r>
              <a:rPr lang="en-US" altLang="zh-TW">
                <a:ea typeface="PMingLiU" panose="02020500000000000000" pitchFamily="18" charset="-120"/>
              </a:rPr>
              <a:t> = X 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–</a:t>
            </a:r>
            <a:r>
              <a:rPr lang="en-US" altLang="zh-TW">
                <a:ea typeface="PMingLiU" panose="02020500000000000000" pitchFamily="18" charset="-120"/>
              </a:rPr>
              <a:t> </a:t>
            </a:r>
          </a:p>
          <a:p>
            <a:r>
              <a:rPr lang="en-US" altLang="zh-TW">
                <a:ea typeface="PMingLiU" panose="02020500000000000000" pitchFamily="18" charset="-120"/>
              </a:rPr>
              <a:t>Compute the covariance matrix C of adjusted X</a:t>
            </a:r>
          </a:p>
          <a:p>
            <a:r>
              <a:rPr lang="en-US" altLang="zh-TW">
                <a:ea typeface="PMingLiU" panose="02020500000000000000" pitchFamily="18" charset="-120"/>
              </a:rPr>
              <a:t>Find the eigenvectors and eigenvalues of C.</a:t>
            </a:r>
          </a:p>
          <a:p>
            <a:endParaRPr lang="zh-TW" altLang="en-US">
              <a:ea typeface="PMingLiU" panose="02020500000000000000" pitchFamily="18" charset="-120"/>
            </a:endParaRPr>
          </a:p>
        </p:txBody>
      </p:sp>
      <p:graphicFrame>
        <p:nvGraphicFramePr>
          <p:cNvPr id="97284" name="Object 4">
            <a:extLst>
              <a:ext uri="{FF2B5EF4-FFF2-40B4-BE49-F238E27FC236}">
                <a16:creationId xmlns:a16="http://schemas.microsoft.com/office/drawing/2014/main" id="{11F5329F-5E3E-4FA5-948B-B5C98593A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976436"/>
              </p:ext>
            </p:extLst>
          </p:nvPr>
        </p:nvGraphicFramePr>
        <p:xfrm>
          <a:off x="3126010" y="3799840"/>
          <a:ext cx="478578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97284" name="Object 4">
                        <a:extLst>
                          <a:ext uri="{FF2B5EF4-FFF2-40B4-BE49-F238E27FC236}">
                            <a16:creationId xmlns:a16="http://schemas.microsoft.com/office/drawing/2014/main" id="{11F5329F-5E3E-4FA5-948B-B5C98593AE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010" y="3799840"/>
                        <a:ext cx="478578" cy="518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Rectangle 5">
            <a:extLst>
              <a:ext uri="{FF2B5EF4-FFF2-40B4-BE49-F238E27FC236}">
                <a16:creationId xmlns:a16="http://schemas.microsoft.com/office/drawing/2014/main" id="{A54A1637-D97E-420F-ACB2-F71322D601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02681" y="1727200"/>
            <a:ext cx="4321598" cy="4663440"/>
          </a:xfrm>
        </p:spPr>
        <p:txBody>
          <a:bodyPr/>
          <a:lstStyle/>
          <a:p>
            <a:r>
              <a:rPr lang="sv-SE" altLang="en-US" sz="2720"/>
              <a:t>For matrix </a:t>
            </a:r>
            <a:r>
              <a:rPr lang="sv-SE" altLang="en-US" sz="2720" i="1"/>
              <a:t>C, v</a:t>
            </a:r>
            <a:r>
              <a:rPr lang="sv-SE" altLang="en-US" sz="2720"/>
              <a:t>ectors </a:t>
            </a:r>
            <a:r>
              <a:rPr lang="sv-SE" altLang="en-US" sz="2720" b="1"/>
              <a:t>e</a:t>
            </a:r>
            <a:r>
              <a:rPr lang="sv-SE" altLang="en-US" sz="2720"/>
              <a:t> (=column vector) having same direction as </a:t>
            </a:r>
            <a:r>
              <a:rPr lang="sv-SE" altLang="en-US" sz="2720" i="1"/>
              <a:t>C</a:t>
            </a:r>
            <a:r>
              <a:rPr lang="sv-SE" altLang="en-US" sz="2720" b="1"/>
              <a:t>e</a:t>
            </a:r>
            <a:r>
              <a:rPr lang="sv-SE" altLang="en-US" sz="2720"/>
              <a:t> :</a:t>
            </a:r>
          </a:p>
          <a:p>
            <a:pPr lvl="1"/>
            <a:r>
              <a:rPr lang="sv-SE" altLang="en-US" sz="2267" i="1"/>
              <a:t>eigenvectors</a:t>
            </a:r>
            <a:r>
              <a:rPr lang="sv-SE" altLang="en-US" sz="2267"/>
              <a:t> of </a:t>
            </a:r>
            <a:r>
              <a:rPr lang="sv-SE" altLang="en-US" sz="2267" i="1"/>
              <a:t>C</a:t>
            </a:r>
            <a:r>
              <a:rPr lang="sv-SE" altLang="en-US" sz="2267"/>
              <a:t> is  </a:t>
            </a:r>
            <a:r>
              <a:rPr lang="sv-SE" altLang="en-US" sz="2267" b="1"/>
              <a:t>e </a:t>
            </a:r>
            <a:r>
              <a:rPr lang="sv-SE" altLang="en-US" sz="2267"/>
              <a:t>such that</a:t>
            </a:r>
            <a:r>
              <a:rPr lang="sv-SE" altLang="en-US" sz="2267" b="1"/>
              <a:t> </a:t>
            </a:r>
            <a:r>
              <a:rPr lang="sv-SE" altLang="en-US" sz="2267" i="1"/>
              <a:t>C</a:t>
            </a:r>
            <a:r>
              <a:rPr lang="sv-SE" altLang="en-US" sz="2267" b="1"/>
              <a:t>e</a:t>
            </a:r>
            <a:r>
              <a:rPr lang="sv-SE" altLang="en-US" sz="2267"/>
              <a:t>=</a:t>
            </a:r>
            <a:r>
              <a:rPr lang="sv-SE" altLang="en-US" sz="2267">
                <a:sym typeface="Symbol" panose="05050102010706020507" pitchFamily="18" charset="2"/>
              </a:rPr>
              <a:t></a:t>
            </a:r>
            <a:r>
              <a:rPr lang="sv-SE" altLang="en-US" sz="2267" b="1">
                <a:sym typeface="Symbol" panose="05050102010706020507" pitchFamily="18" charset="2"/>
              </a:rPr>
              <a:t>e</a:t>
            </a:r>
            <a:r>
              <a:rPr lang="sv-SE" altLang="en-US" sz="2267">
                <a:sym typeface="Symbol" panose="05050102010706020507" pitchFamily="18" charset="2"/>
              </a:rPr>
              <a:t>, </a:t>
            </a:r>
          </a:p>
          <a:p>
            <a:pPr lvl="1"/>
            <a:r>
              <a:rPr lang="sv-SE" altLang="en-US" sz="2267">
                <a:sym typeface="Symbol" panose="05050102010706020507" pitchFamily="18" charset="2"/>
              </a:rPr>
              <a:t> is called an </a:t>
            </a:r>
            <a:r>
              <a:rPr lang="sv-SE" altLang="en-US" sz="2267" i="1">
                <a:sym typeface="Symbol" panose="05050102010706020507" pitchFamily="18" charset="2"/>
              </a:rPr>
              <a:t>eigenvalue</a:t>
            </a:r>
            <a:r>
              <a:rPr lang="sv-SE" altLang="en-US" sz="2267">
                <a:sym typeface="Symbol" panose="05050102010706020507" pitchFamily="18" charset="2"/>
              </a:rPr>
              <a:t> of </a:t>
            </a:r>
            <a:r>
              <a:rPr lang="sv-SE" altLang="en-US" sz="2267" i="1">
                <a:sym typeface="Symbol" panose="05050102010706020507" pitchFamily="18" charset="2"/>
              </a:rPr>
              <a:t>C</a:t>
            </a:r>
            <a:r>
              <a:rPr lang="sv-SE" altLang="en-US" sz="2267">
                <a:sym typeface="Symbol" panose="05050102010706020507" pitchFamily="18" charset="2"/>
              </a:rPr>
              <a:t>.</a:t>
            </a:r>
          </a:p>
          <a:p>
            <a:r>
              <a:rPr lang="sv-SE" altLang="en-US" sz="2720" i="1"/>
              <a:t>C</a:t>
            </a:r>
            <a:r>
              <a:rPr lang="sv-SE" altLang="en-US" sz="2720" b="1"/>
              <a:t>e</a:t>
            </a:r>
            <a:r>
              <a:rPr lang="sv-SE" altLang="en-US" sz="2720"/>
              <a:t>=</a:t>
            </a:r>
            <a:r>
              <a:rPr lang="sv-SE" altLang="en-US" sz="2720">
                <a:sym typeface="Symbol" panose="05050102010706020507" pitchFamily="18" charset="2"/>
              </a:rPr>
              <a:t></a:t>
            </a:r>
            <a:r>
              <a:rPr lang="sv-SE" altLang="en-US" sz="2720" b="1">
                <a:sym typeface="Symbol" panose="05050102010706020507" pitchFamily="18" charset="2"/>
              </a:rPr>
              <a:t>e  </a:t>
            </a:r>
            <a:r>
              <a:rPr lang="sv-SE" altLang="en-US" sz="2720">
                <a:sym typeface="Symbol" panose="05050102010706020507" pitchFamily="18" charset="2"/>
              </a:rPr>
              <a:t>(</a:t>
            </a:r>
            <a:r>
              <a:rPr lang="sv-SE" altLang="en-US" sz="2720" i="1">
                <a:sym typeface="Symbol" panose="05050102010706020507" pitchFamily="18" charset="2"/>
              </a:rPr>
              <a:t>C</a:t>
            </a:r>
            <a:r>
              <a:rPr lang="sv-SE" altLang="en-US" sz="2720">
                <a:sym typeface="Symbol" panose="05050102010706020507" pitchFamily="18" charset="2"/>
              </a:rPr>
              <a:t>-</a:t>
            </a:r>
            <a:r>
              <a:rPr lang="sv-SE" altLang="en-US" sz="2267">
                <a:sym typeface="Symbol" panose="05050102010706020507" pitchFamily="18" charset="2"/>
              </a:rPr>
              <a:t>I)</a:t>
            </a:r>
            <a:r>
              <a:rPr lang="sv-SE" altLang="en-US" sz="2267" b="1">
                <a:sym typeface="Symbol" panose="05050102010706020507" pitchFamily="18" charset="2"/>
              </a:rPr>
              <a:t>e</a:t>
            </a:r>
            <a:r>
              <a:rPr lang="sv-SE" altLang="en-US" sz="2267">
                <a:sym typeface="Symbol" panose="05050102010706020507" pitchFamily="18" charset="2"/>
              </a:rPr>
              <a:t>=0</a:t>
            </a:r>
          </a:p>
          <a:p>
            <a:pPr lvl="1"/>
            <a:endParaRPr lang="sv-SE" altLang="en-US" sz="2267" b="1">
              <a:sym typeface="Symbol" panose="05050102010706020507" pitchFamily="18" charset="2"/>
            </a:endParaRPr>
          </a:p>
          <a:p>
            <a:pPr lvl="1"/>
            <a:r>
              <a:rPr lang="sv-SE" altLang="en-US" sz="2267" b="1">
                <a:sym typeface="Symbol" panose="05050102010706020507" pitchFamily="18" charset="2"/>
              </a:rPr>
              <a:t>Most data mining packages do this for you.</a:t>
            </a:r>
            <a:endParaRPr lang="en-US" altLang="zh-TW" sz="2267">
              <a:ea typeface="PMingLiU" panose="02020500000000000000" pitchFamily="18" charset="-120"/>
            </a:endParaRPr>
          </a:p>
          <a:p>
            <a:endParaRPr lang="sv-SE" altLang="en-US" sz="2267">
              <a:sym typeface="Symbol" panose="05050102010706020507" pitchFamily="18" charset="2"/>
            </a:endParaRPr>
          </a:p>
          <a:p>
            <a:endParaRPr lang="zh-TW" altLang="en-US">
              <a:ea typeface="PMingLiU" panose="02020500000000000000" pitchFamily="18" charset="-120"/>
            </a:endParaRPr>
          </a:p>
        </p:txBody>
      </p:sp>
      <p:graphicFrame>
        <p:nvGraphicFramePr>
          <p:cNvPr id="97286" name="Object 6">
            <a:extLst>
              <a:ext uri="{FF2B5EF4-FFF2-40B4-BE49-F238E27FC236}">
                <a16:creationId xmlns:a16="http://schemas.microsoft.com/office/drawing/2014/main" id="{A34259D9-4A5E-41D4-A2C5-40CF6E4C3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923937"/>
              </p:ext>
            </p:extLst>
          </p:nvPr>
        </p:nvGraphicFramePr>
        <p:xfrm>
          <a:off x="2418986" y="1458606"/>
          <a:ext cx="478578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97286" name="Object 6">
                        <a:extLst>
                          <a:ext uri="{FF2B5EF4-FFF2-40B4-BE49-F238E27FC236}">
                            <a16:creationId xmlns:a16="http://schemas.microsoft.com/office/drawing/2014/main" id="{A34259D9-4A5E-41D4-A2C5-40CF6E4C3D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986" y="1458606"/>
                        <a:ext cx="478578" cy="518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FF50B8-FEEF-4F04-A528-9A591725CA28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6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342127-8773-4DFB-86F4-68EED15FC1AD}"/>
                  </a:ext>
                </a:extLst>
              </p14:cNvPr>
              <p14:cNvContentPartPr/>
              <p14:nvPr/>
            </p14:nvContentPartPr>
            <p14:xfrm>
              <a:off x="0" y="2800800"/>
              <a:ext cx="11079000" cy="4506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342127-8773-4DFB-86F4-68EED15FC1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9360" y="2791440"/>
                <a:ext cx="11097720" cy="452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D9AFCA-CCFC-4E03-846C-D45B2973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CB9A-2D7E-4B3C-A21C-51F69B76AF9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9BD12ADD-5F15-4938-A5BD-3E9B95560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0"/>
            <a:ext cx="8808720" cy="1295400"/>
          </a:xfrm>
        </p:spPr>
        <p:txBody>
          <a:bodyPr/>
          <a:lstStyle/>
          <a:p>
            <a:r>
              <a:rPr lang="da-DK" altLang="en-US"/>
              <a:t>Principal components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2540E88B-31CF-4DA6-90D2-A4CC35747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6520" y="1295400"/>
            <a:ext cx="9240520" cy="5786120"/>
          </a:xfrm>
        </p:spPr>
        <p:txBody>
          <a:bodyPr/>
          <a:lstStyle/>
          <a:p>
            <a:r>
              <a:rPr lang="da-DK" altLang="en-US"/>
              <a:t>1. principal component (PC1)</a:t>
            </a:r>
          </a:p>
          <a:p>
            <a:pPr lvl="1"/>
            <a:r>
              <a:rPr lang="da-DK" altLang="en-US"/>
              <a:t>The eigenvalue with the largest absolute value will indicate that the data have the largest variance along its eigenvector, the direction along which there is greatest variation</a:t>
            </a:r>
          </a:p>
          <a:p>
            <a:r>
              <a:rPr lang="da-DK" altLang="en-US"/>
              <a:t>2. principal component (PC2)</a:t>
            </a:r>
          </a:p>
          <a:p>
            <a:pPr lvl="1"/>
            <a:r>
              <a:rPr lang="da-DK" altLang="en-US"/>
              <a:t>the direction with maximum variation left in data,  orthogonal to the 1. PC </a:t>
            </a:r>
          </a:p>
          <a:p>
            <a:r>
              <a:rPr lang="da-DK" altLang="en-US"/>
              <a:t>In general, only few directions manage to capture most of the variability in the data.</a:t>
            </a:r>
          </a:p>
          <a:p>
            <a:pPr lvl="1"/>
            <a:endParaRPr lang="da-DK" altLang="en-US"/>
          </a:p>
          <a:p>
            <a:endParaRPr lang="da-DK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7A0CA-0EE6-489C-9961-A4B027816C4E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2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C105FD-9910-4E57-BB98-3ADFC843E633}"/>
                  </a:ext>
                </a:extLst>
              </p14:cNvPr>
              <p14:cNvContentPartPr/>
              <p14:nvPr/>
            </p14:nvContentPartPr>
            <p14:xfrm>
              <a:off x="1065600" y="4597560"/>
              <a:ext cx="1367280" cy="1482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C105FD-9910-4E57-BB98-3ADFC843E6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240" y="4588200"/>
                <a:ext cx="1386000" cy="1500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577A8-1996-4354-ADB4-36C6645F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1D-064E-49AF-BD05-9A202F87FCF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591439C5-0162-443A-A484-4DFEA1A49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5600" y="0"/>
            <a:ext cx="8808720" cy="1295400"/>
          </a:xfrm>
        </p:spPr>
        <p:txBody>
          <a:bodyPr/>
          <a:lstStyle/>
          <a:p>
            <a:r>
              <a:rPr lang="en-US" altLang="en-US"/>
              <a:t>Eigenvalues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3A8D87E-5D38-4A88-A421-EA81430E3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7440" y="1209040"/>
            <a:ext cx="9672320" cy="5958840"/>
          </a:xfrm>
        </p:spPr>
        <p:txBody>
          <a:bodyPr/>
          <a:lstStyle/>
          <a:p>
            <a:r>
              <a:rPr lang="en-US" altLang="en-US"/>
              <a:t>Calculate eigenvalues </a:t>
            </a:r>
            <a:r>
              <a:rPr lang="sv-SE" altLang="en-US">
                <a:sym typeface="Symbol" panose="05050102010706020507" pitchFamily="18" charset="2"/>
              </a:rPr>
              <a:t></a:t>
            </a:r>
            <a:r>
              <a:rPr lang="en-US" altLang="en-US"/>
              <a:t> and eigenvectors </a:t>
            </a:r>
            <a:r>
              <a:rPr lang="en-US" altLang="en-US" b="1"/>
              <a:t>x</a:t>
            </a:r>
            <a:r>
              <a:rPr lang="en-US" altLang="en-US"/>
              <a:t> for covariance matrix:</a:t>
            </a:r>
          </a:p>
          <a:p>
            <a:pPr lvl="1"/>
            <a:r>
              <a:rPr lang="en-US" altLang="en-US"/>
              <a:t>Eigenvalues </a:t>
            </a:r>
            <a:r>
              <a:rPr lang="sv-SE" altLang="en-US">
                <a:sym typeface="Symbol" panose="05050102010706020507" pitchFamily="18" charset="2"/>
              </a:rPr>
              <a:t></a:t>
            </a:r>
            <a:r>
              <a:rPr lang="en-US" altLang="en-US" i="1" baseline="-25000"/>
              <a:t>j</a:t>
            </a:r>
            <a:r>
              <a:rPr lang="en-US" altLang="en-US"/>
              <a:t> are used for calculation of [% of total variance] (</a:t>
            </a:r>
            <a:r>
              <a:rPr lang="en-US" altLang="en-US" i="1"/>
              <a:t>V</a:t>
            </a:r>
            <a:r>
              <a:rPr lang="en-US" altLang="en-US" i="1" baseline="-25000"/>
              <a:t>j</a:t>
            </a:r>
            <a:r>
              <a:rPr lang="en-US" altLang="en-US"/>
              <a:t>) for each component</a:t>
            </a:r>
            <a:r>
              <a:rPr lang="en-US" altLang="en-US" i="1"/>
              <a:t> j</a:t>
            </a:r>
            <a:r>
              <a:rPr lang="en-US" altLang="en-US"/>
              <a:t>: 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>
              <a:buFontTx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94212" name="Object 4">
            <a:extLst>
              <a:ext uri="{FF2B5EF4-FFF2-40B4-BE49-F238E27FC236}">
                <a16:creationId xmlns:a16="http://schemas.microsoft.com/office/drawing/2014/main" id="{A3BCC149-53A7-4911-B191-9838813C21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403725"/>
          <a:ext cx="7113588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080" imgH="647640" progId="Equation.3">
                  <p:embed/>
                </p:oleObj>
              </mc:Choice>
              <mc:Fallback>
                <p:oleObj name="Equation" r:id="rId2" imgW="1981080" imgH="647640" progId="Equation.3">
                  <p:embed/>
                  <p:pic>
                    <p:nvPicPr>
                      <p:cNvPr id="94212" name="Object 4">
                        <a:extLst>
                          <a:ext uri="{FF2B5EF4-FFF2-40B4-BE49-F238E27FC236}">
                            <a16:creationId xmlns:a16="http://schemas.microsoft.com/office/drawing/2014/main" id="{A3BCC149-53A7-4911-B191-9838813C2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03725"/>
                        <a:ext cx="7113588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382A6C5-61E1-4939-ACDF-F268554667E2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4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976098-DEFA-4109-B2A6-6085332D8193}"/>
              </a:ext>
            </a:extLst>
          </p:cNvPr>
          <p:cNvSpPr/>
          <p:nvPr/>
        </p:nvSpPr>
        <p:spPr>
          <a:xfrm>
            <a:off x="6832948" y="4403725"/>
            <a:ext cx="2724411" cy="1552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EA5E46-5965-44F9-A8E5-EC4E2B1D4594}"/>
                  </a:ext>
                </a:extLst>
              </p14:cNvPr>
              <p14:cNvContentPartPr/>
              <p14:nvPr/>
            </p14:nvContentPartPr>
            <p14:xfrm>
              <a:off x="1357200" y="2548080"/>
              <a:ext cx="9206640" cy="4080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EA5E46-5965-44F9-A8E5-EC4E2B1D45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7840" y="2538720"/>
                <a:ext cx="9225360" cy="4099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B0BBAE-B928-4C5F-9434-D91AC2D3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CC15-E2CB-408C-B896-02E590DBD90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D2C0700A-EF6E-4819-ABD0-6299C5A87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Principal components - Variance</a:t>
            </a:r>
          </a:p>
        </p:txBody>
      </p:sp>
      <p:graphicFrame>
        <p:nvGraphicFramePr>
          <p:cNvPr id="95235" name="Object 3">
            <a:extLst>
              <a:ext uri="{FF2B5EF4-FFF2-40B4-BE49-F238E27FC236}">
                <a16:creationId xmlns:a16="http://schemas.microsoft.com/office/drawing/2014/main" id="{72635F25-C0B6-4CE3-A603-218E18CEDC7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302087" y="2254357"/>
          <a:ext cx="7495328" cy="351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667278" imgH="2524285" progId="Excel.Chart.8">
                  <p:embed/>
                </p:oleObj>
              </mc:Choice>
              <mc:Fallback>
                <p:oleObj name="Chart" r:id="rId2" imgW="4667278" imgH="2524285" progId="Excel.Chart.8">
                  <p:embed/>
                  <p:pic>
                    <p:nvPicPr>
                      <p:cNvPr id="95235" name="Object 3">
                        <a:extLst>
                          <a:ext uri="{FF2B5EF4-FFF2-40B4-BE49-F238E27FC236}">
                            <a16:creationId xmlns:a16="http://schemas.microsoft.com/office/drawing/2014/main" id="{72635F25-C0B6-4CE3-A603-218E18CED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087" y="2254357"/>
                        <a:ext cx="7495328" cy="3513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F0357B3-F462-4DA5-9520-01E338DAC9BF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4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BB1A90-5EB9-4C4F-87BC-FAE86C47D26A}"/>
                  </a:ext>
                </a:extLst>
              </p14:cNvPr>
              <p14:cNvContentPartPr/>
              <p14:nvPr/>
            </p14:nvContentPartPr>
            <p14:xfrm>
              <a:off x="3427920" y="2910600"/>
              <a:ext cx="6703200" cy="2913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BB1A90-5EB9-4C4F-87BC-FAE86C47D2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18560" y="2901240"/>
                <a:ext cx="6721920" cy="293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Non-Normality: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670" y="2103121"/>
            <a:ext cx="8023860" cy="1040130"/>
          </a:xfrm>
        </p:spPr>
        <p:txBody>
          <a:bodyPr>
            <a:normAutofit fontScale="92500"/>
          </a:bodyPr>
          <a:lstStyle/>
          <a:p>
            <a:r>
              <a:rPr lang="en-US" dirty="0"/>
              <a:t>Sum of drinks past 2 weeks: positively skewed</a:t>
            </a:r>
          </a:p>
          <a:p>
            <a:r>
              <a:rPr lang="en-US" dirty="0"/>
              <a:t>Original		   square root		     log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741C-390D-418A-9EA5-EF739188B5C1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8235" t="22174"/>
          <a:stretch/>
        </p:blipFill>
        <p:spPr>
          <a:xfrm>
            <a:off x="2112101" y="3143252"/>
            <a:ext cx="1708785" cy="1033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301" r="24562" b="2094"/>
          <a:stretch/>
        </p:blipFill>
        <p:spPr>
          <a:xfrm>
            <a:off x="1772466" y="4129981"/>
            <a:ext cx="2388054" cy="2832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5723" t="22174"/>
          <a:stretch/>
        </p:blipFill>
        <p:spPr>
          <a:xfrm>
            <a:off x="8008848" y="3073213"/>
            <a:ext cx="1827976" cy="1083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75723" t="22174"/>
          <a:stretch/>
        </p:blipFill>
        <p:spPr>
          <a:xfrm>
            <a:off x="5052061" y="3139592"/>
            <a:ext cx="1626026" cy="9637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8029" r="24563" b="794"/>
          <a:stretch/>
        </p:blipFill>
        <p:spPr>
          <a:xfrm>
            <a:off x="7736910" y="4086642"/>
            <a:ext cx="2476116" cy="2919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8029" r="24563"/>
          <a:stretch/>
        </p:blipFill>
        <p:spPr>
          <a:xfrm>
            <a:off x="4791602" y="4103362"/>
            <a:ext cx="2442398" cy="29032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5AC217-78B6-4073-8392-A88A4582F47A}"/>
              </a:ext>
            </a:extLst>
          </p:cNvPr>
          <p:cNvSpPr txBox="1"/>
          <p:nvPr/>
        </p:nvSpPr>
        <p:spPr>
          <a:xfrm>
            <a:off x="97077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https://fs.wp.odu.edu/abraitma/workshops/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F7EFF6-117A-41AD-AF1A-EBE85A224356}"/>
                  </a:ext>
                </a:extLst>
              </p14:cNvPr>
              <p14:cNvContentPartPr/>
              <p14:nvPr/>
            </p14:nvContentPartPr>
            <p14:xfrm>
              <a:off x="2099160" y="1368720"/>
              <a:ext cx="8421120" cy="5380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F7EFF6-117A-41AD-AF1A-EBE85A224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89800" y="1359360"/>
                <a:ext cx="8439840" cy="539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50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90" dirty="0"/>
              <a:t>What to do about Missing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30" dirty="0"/>
              <a:t>Delete incomplete cases?</a:t>
            </a:r>
          </a:p>
          <a:p>
            <a:r>
              <a:rPr lang="en-US" sz="2730" dirty="0"/>
              <a:t>Complete Case Analysis (aka </a:t>
            </a:r>
            <a:r>
              <a:rPr lang="en-US" sz="2730" dirty="0" err="1"/>
              <a:t>Listwise</a:t>
            </a:r>
            <a:r>
              <a:rPr lang="en-US" sz="2730" dirty="0"/>
              <a:t> Deletion)</a:t>
            </a:r>
          </a:p>
          <a:p>
            <a:pPr lvl="1"/>
            <a:r>
              <a:rPr lang="en-US" sz="1755" dirty="0"/>
              <a:t>Delete everyone from your sample who has missing data</a:t>
            </a:r>
          </a:p>
          <a:p>
            <a:pPr lvl="1"/>
            <a:r>
              <a:rPr lang="en-US" sz="1755" dirty="0"/>
              <a:t>Final sample includes only individuals with all data</a:t>
            </a:r>
          </a:p>
          <a:p>
            <a:r>
              <a:rPr lang="en-US" sz="2730" dirty="0"/>
              <a:t>Available Case Analysis (aka Pairwise Deletion)</a:t>
            </a:r>
          </a:p>
          <a:p>
            <a:pPr lvl="1"/>
            <a:r>
              <a:rPr lang="en-US" sz="1755" dirty="0"/>
              <a:t>Exclude people from relevant analyses who have missing data</a:t>
            </a:r>
          </a:p>
          <a:p>
            <a:pPr lvl="1"/>
            <a:r>
              <a:rPr lang="en-US" sz="1755" dirty="0"/>
              <a:t>E.g., If missing on depressive symptoms, then missing from regression that examines influence of meditation on depressive symptoms</a:t>
            </a:r>
          </a:p>
          <a:p>
            <a:pPr lvl="2"/>
            <a:r>
              <a:rPr lang="en-US" sz="1755" dirty="0"/>
              <a:t>Present for regression that examines influence of meditation on anxiety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741C-390D-418A-9EA5-EF739188B5C1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8FBE4-357E-48BD-A02D-DA787679EA3B}"/>
              </a:ext>
            </a:extLst>
          </p:cNvPr>
          <p:cNvSpPr txBox="1"/>
          <p:nvPr/>
        </p:nvSpPr>
        <p:spPr>
          <a:xfrm>
            <a:off x="97077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https://fs.wp.odu.edu/abraitma/workshops/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DC4D72D-0E63-4DED-B8B5-4BB1140055EA}"/>
                  </a:ext>
                </a:extLst>
              </p14:cNvPr>
              <p14:cNvContentPartPr/>
              <p14:nvPr/>
            </p14:nvContentPartPr>
            <p14:xfrm>
              <a:off x="34200" y="478080"/>
              <a:ext cx="11674440" cy="7351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DC4D72D-0E63-4DED-B8B5-4BB1140055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40" y="468720"/>
                <a:ext cx="11693160" cy="73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63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identify them</a:t>
            </a:r>
          </a:p>
          <a:p>
            <a:r>
              <a:rPr lang="en-US" dirty="0"/>
              <a:t>What to do about them</a:t>
            </a:r>
          </a:p>
          <a:p>
            <a:r>
              <a:rPr lang="en-US" dirty="0"/>
              <a:t>Start with univariate (one variable at a time)</a:t>
            </a:r>
          </a:p>
          <a:p>
            <a:r>
              <a:rPr lang="en-US" dirty="0"/>
              <a:t>Touch on multivariate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741C-390D-418A-9EA5-EF739188B5C1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 descr="http://www.statisticsviews.com/common/images/thumbnails/source/1485ac9ec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30" y="4331970"/>
            <a:ext cx="3491865" cy="26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E12B28-759E-4047-B851-15D59356A81F}"/>
              </a:ext>
            </a:extLst>
          </p:cNvPr>
          <p:cNvSpPr txBox="1"/>
          <p:nvPr/>
        </p:nvSpPr>
        <p:spPr>
          <a:xfrm>
            <a:off x="97077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https://fs.wp.odu.edu/abraitma/workshops/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0046AD-3110-4BFC-BFF9-4DA026163C37}"/>
                  </a:ext>
                </a:extLst>
              </p14:cNvPr>
              <p14:cNvContentPartPr/>
              <p14:nvPr/>
            </p14:nvContentPartPr>
            <p14:xfrm>
              <a:off x="2403360" y="239040"/>
              <a:ext cx="9039960" cy="7300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0046AD-3110-4BFC-BFF9-4DA026163C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4000" y="229680"/>
                <a:ext cx="9058680" cy="73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775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670" y="2103120"/>
            <a:ext cx="8023860" cy="1634490"/>
          </a:xfrm>
        </p:spPr>
        <p:txBody>
          <a:bodyPr>
            <a:normAutofit/>
          </a:bodyPr>
          <a:lstStyle/>
          <a:p>
            <a:r>
              <a:rPr lang="en-US" dirty="0"/>
              <a:t>Why do we care?</a:t>
            </a:r>
          </a:p>
          <a:p>
            <a:pPr lvl="1"/>
            <a:r>
              <a:rPr lang="en-US" dirty="0"/>
              <a:t>Have a stronger influence on the data</a:t>
            </a:r>
          </a:p>
          <a:p>
            <a:pPr lvl="1"/>
            <a:r>
              <a:rPr lang="en-US" dirty="0"/>
              <a:t>Can influence results of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741C-390D-418A-9EA5-EF739188B5C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080260" y="3325892"/>
          <a:ext cx="3491865" cy="219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6092190" y="3325893"/>
          <a:ext cx="3723406" cy="218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68980" y="5331857"/>
            <a:ext cx="1411605" cy="362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5" i="1" dirty="0"/>
              <a:t>r</a:t>
            </a:r>
            <a:r>
              <a:rPr lang="en-US" sz="1755" dirty="0"/>
              <a:t> = -.426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9500" y="5297805"/>
            <a:ext cx="1411605" cy="362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5" i="1" dirty="0"/>
              <a:t>r</a:t>
            </a:r>
            <a:r>
              <a:rPr lang="en-US" sz="1755" dirty="0"/>
              <a:t> = -.567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31670" y="6115050"/>
            <a:ext cx="8023860" cy="787617"/>
          </a:xfrm>
          <a:prstGeom prst="rect">
            <a:avLst/>
          </a:prstGeom>
        </p:spPr>
        <p:txBody>
          <a:bodyPr vert="horz" lIns="89154" tIns="44577" rIns="89154" bIns="44577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340" dirty="0"/>
              <a:t>Same data, changed one value from 37 to 150</a:t>
            </a:r>
          </a:p>
        </p:txBody>
      </p:sp>
      <p:sp>
        <p:nvSpPr>
          <p:cNvPr id="5" name="Oval 4"/>
          <p:cNvSpPr/>
          <p:nvPr/>
        </p:nvSpPr>
        <p:spPr>
          <a:xfrm>
            <a:off x="2600325" y="4480560"/>
            <a:ext cx="178308" cy="178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1" name="Oval 10"/>
          <p:cNvSpPr/>
          <p:nvPr/>
        </p:nvSpPr>
        <p:spPr>
          <a:xfrm>
            <a:off x="6612255" y="3463780"/>
            <a:ext cx="178308" cy="178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14B01C-E191-420A-A778-DE02BC392704}"/>
              </a:ext>
            </a:extLst>
          </p:cNvPr>
          <p:cNvSpPr txBox="1"/>
          <p:nvPr/>
        </p:nvSpPr>
        <p:spPr>
          <a:xfrm>
            <a:off x="97077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https://fs.wp.odu.edu/abraitma/workshops/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525FCE-608A-4BE3-857D-C0176D89B11B}"/>
                  </a:ext>
                </a:extLst>
              </p14:cNvPr>
              <p14:cNvContentPartPr/>
              <p14:nvPr/>
            </p14:nvContentPartPr>
            <p14:xfrm>
              <a:off x="3978720" y="6808320"/>
              <a:ext cx="839160" cy="601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525FCE-608A-4BE3-857D-C0176D89B1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9360" y="6798960"/>
                <a:ext cx="857880" cy="61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9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  <p:bldGraphic spid="7" grpId="0">
        <p:bldAsOne/>
      </p:bldGraphic>
      <p:bldP spid="8" grpId="0"/>
      <p:bldP spid="9" grpId="0"/>
      <p:bldP spid="10" grpId="0"/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670" y="2103120"/>
            <a:ext cx="8023860" cy="490347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Date can be helpful, but not required</a:t>
            </a:r>
          </a:p>
          <a:p>
            <a:pPr lvl="1"/>
            <a:r>
              <a:rPr lang="en-US" dirty="0"/>
              <a:t>Who did it an be very helpful if there are multiple hands in the project</a:t>
            </a:r>
          </a:p>
          <a:p>
            <a:r>
              <a:rPr lang="en-US" dirty="0"/>
              <a:t>ACTIVITIES are required, with specific details</a:t>
            </a:r>
          </a:p>
          <a:p>
            <a:pPr lvl="1"/>
            <a:r>
              <a:rPr lang="en-US" dirty="0"/>
              <a:t>What you did</a:t>
            </a:r>
          </a:p>
          <a:p>
            <a:pPr lvl="1"/>
            <a:r>
              <a:rPr lang="en-US" dirty="0"/>
              <a:t>Why you did it</a:t>
            </a:r>
          </a:p>
          <a:p>
            <a:r>
              <a:rPr lang="en-US" dirty="0"/>
              <a:t>Missing data</a:t>
            </a:r>
          </a:p>
          <a:p>
            <a:pPr lvl="1"/>
            <a:r>
              <a:rPr lang="en-US" dirty="0"/>
              <a:t>What percentage for data?  Each variable?</a:t>
            </a:r>
          </a:p>
          <a:p>
            <a:pPr lvl="1"/>
            <a:r>
              <a:rPr lang="en-US" dirty="0"/>
              <a:t>How did you address it?</a:t>
            </a:r>
          </a:p>
          <a:p>
            <a:r>
              <a:rPr lang="en-US" dirty="0"/>
              <a:t>Outliers</a:t>
            </a:r>
          </a:p>
          <a:p>
            <a:pPr lvl="1"/>
            <a:r>
              <a:rPr lang="en-US" dirty="0"/>
              <a:t>How many for each variable?</a:t>
            </a:r>
          </a:p>
          <a:p>
            <a:pPr lvl="1"/>
            <a:r>
              <a:rPr lang="en-US" dirty="0"/>
              <a:t>Old and new values?</a:t>
            </a:r>
          </a:p>
          <a:p>
            <a:r>
              <a:rPr lang="en-US" dirty="0"/>
              <a:t>Recoding</a:t>
            </a:r>
          </a:p>
          <a:p>
            <a:pPr lvl="1"/>
            <a:r>
              <a:rPr lang="en-US" dirty="0"/>
              <a:t>What dummy codes did you create?  Why?</a:t>
            </a:r>
          </a:p>
          <a:p>
            <a:pPr lvl="1"/>
            <a:r>
              <a:rPr lang="en-US" dirty="0"/>
              <a:t>What composites scores did you create?  Means or sums or something else?</a:t>
            </a:r>
          </a:p>
          <a:p>
            <a:pPr lvl="2"/>
            <a:r>
              <a:rPr lang="en-US" dirty="0"/>
              <a:t>Did you remember to reverse score??</a:t>
            </a:r>
          </a:p>
          <a:p>
            <a:r>
              <a:rPr lang="en-US" dirty="0"/>
              <a:t>Did you check linearity?  Normality?</a:t>
            </a:r>
          </a:p>
          <a:p>
            <a:pPr lvl="1"/>
            <a:r>
              <a:rPr lang="en-US" dirty="0"/>
              <a:t>Confirmed for which variables?</a:t>
            </a:r>
          </a:p>
          <a:p>
            <a:pPr lvl="1"/>
            <a:r>
              <a:rPr lang="en-US" dirty="0"/>
              <a:t>What adjustments were made for which variables (if any)?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741C-390D-418A-9EA5-EF739188B5C1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0A0E9-8322-4E6C-B47C-311068F54D00}"/>
              </a:ext>
            </a:extLst>
          </p:cNvPr>
          <p:cNvSpPr txBox="1"/>
          <p:nvPr/>
        </p:nvSpPr>
        <p:spPr>
          <a:xfrm>
            <a:off x="97077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https://fs.wp.odu.edu/abraitma/workshops/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00F138-539C-4492-91CF-35DF0B766EBD}"/>
                  </a:ext>
                </a:extLst>
              </p14:cNvPr>
              <p14:cNvContentPartPr/>
              <p14:nvPr/>
            </p14:nvContentPartPr>
            <p14:xfrm>
              <a:off x="705960" y="379440"/>
              <a:ext cx="11055600" cy="4585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00F138-539C-4492-91CF-35DF0B766E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600" y="370080"/>
                <a:ext cx="11074320" cy="46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95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4155" y="199304"/>
            <a:ext cx="10031045" cy="7441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Dimensionality Reduction:   </a:t>
            </a:r>
            <a:r>
              <a:rPr lang="en-US" sz="3627" dirty="0">
                <a:solidFill>
                  <a:srgbClr val="660066"/>
                </a:solidFill>
              </a:rPr>
              <a:t>Given dataset  D      </a:t>
            </a:r>
            <a:r>
              <a:rPr lang="en-US" sz="3627" b="1" dirty="0">
                <a:solidFill>
                  <a:srgbClr val="660066"/>
                </a:solidFill>
              </a:rPr>
              <a:t>R</a:t>
            </a:r>
            <a:r>
              <a:rPr lang="en-US" sz="3627" b="1" baseline="30000" dirty="0">
                <a:solidFill>
                  <a:srgbClr val="660066"/>
                </a:solidFill>
              </a:rPr>
              <a:t>N</a:t>
            </a:r>
          </a:p>
          <a:p>
            <a:endParaRPr lang="en-US" sz="2267" dirty="0"/>
          </a:p>
          <a:p>
            <a:r>
              <a:rPr lang="en-US" sz="3627" dirty="0">
                <a:solidFill>
                  <a:srgbClr val="800000"/>
                </a:solidFill>
              </a:rPr>
              <a:t>Want:  embedding   f:  D </a:t>
            </a:r>
            <a:r>
              <a:rPr lang="en-US" sz="3627" dirty="0">
                <a:solidFill>
                  <a:srgbClr val="800000"/>
                </a:solidFill>
                <a:sym typeface="Wingdings"/>
              </a:rPr>
              <a:t> </a:t>
            </a:r>
            <a:r>
              <a:rPr lang="en-US" sz="3627" b="1" dirty="0" err="1">
                <a:solidFill>
                  <a:srgbClr val="800000"/>
                </a:solidFill>
                <a:sym typeface="Wingdings"/>
              </a:rPr>
              <a:t>R</a:t>
            </a:r>
            <a:r>
              <a:rPr lang="en-US" sz="3627" b="1" baseline="30000" dirty="0" err="1">
                <a:solidFill>
                  <a:srgbClr val="800000"/>
                </a:solidFill>
                <a:sym typeface="Wingdings"/>
              </a:rPr>
              <a:t>n</a:t>
            </a:r>
            <a:r>
              <a:rPr lang="en-US" sz="3627" dirty="0">
                <a:solidFill>
                  <a:srgbClr val="800000"/>
                </a:solidFill>
                <a:sym typeface="Wingdings"/>
              </a:rPr>
              <a:t>  where n &lt;&lt; N</a:t>
            </a:r>
          </a:p>
          <a:p>
            <a:pPr>
              <a:lnSpc>
                <a:spcPct val="50000"/>
              </a:lnSpc>
            </a:pPr>
            <a:endParaRPr lang="en-US" sz="3627" dirty="0">
              <a:solidFill>
                <a:srgbClr val="800000"/>
              </a:solidFill>
              <a:sym typeface="Wingdings"/>
            </a:endParaRPr>
          </a:p>
          <a:p>
            <a:pPr lvl="2">
              <a:lnSpc>
                <a:spcPct val="50000"/>
              </a:lnSpc>
            </a:pPr>
            <a:r>
              <a:rPr lang="en-US" sz="3627" dirty="0">
                <a:solidFill>
                  <a:srgbClr val="800000"/>
                </a:solidFill>
                <a:sym typeface="Wingdings"/>
              </a:rPr>
              <a:t>which “preserves” the structure of the data.</a:t>
            </a:r>
          </a:p>
          <a:p>
            <a:endParaRPr lang="en-US" sz="2267" dirty="0"/>
          </a:p>
          <a:p>
            <a:r>
              <a:rPr lang="en-US" sz="3627" dirty="0"/>
              <a:t>Many reduction methods:</a:t>
            </a:r>
          </a:p>
          <a:p>
            <a:pPr>
              <a:lnSpc>
                <a:spcPct val="50000"/>
              </a:lnSpc>
            </a:pPr>
            <a:endParaRPr lang="en-US" sz="3627" dirty="0"/>
          </a:p>
          <a:p>
            <a:pPr algn="ctr"/>
            <a:r>
              <a:rPr lang="en-US" sz="3627" dirty="0"/>
              <a:t>f</a:t>
            </a:r>
            <a:r>
              <a:rPr lang="en-US" sz="3627" baseline="-25000" dirty="0"/>
              <a:t>1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dirty="0">
                <a:sym typeface="Wingdings"/>
              </a:rPr>
              <a:t>,</a:t>
            </a:r>
            <a:r>
              <a:rPr lang="en-US" sz="3627" b="1" dirty="0">
                <a:sym typeface="Wingdings"/>
              </a:rPr>
              <a:t> </a:t>
            </a:r>
            <a:r>
              <a:rPr lang="en-US" sz="3627" dirty="0"/>
              <a:t>f</a:t>
            </a:r>
            <a:r>
              <a:rPr lang="en-US" sz="3627" baseline="-25000" dirty="0"/>
              <a:t>2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dirty="0">
                <a:sym typeface="Wingdings"/>
              </a:rPr>
              <a:t>, …</a:t>
            </a:r>
            <a:r>
              <a:rPr lang="en-US" sz="3627" b="1" dirty="0">
                <a:sym typeface="Wingdings"/>
              </a:rPr>
              <a:t> </a:t>
            </a:r>
            <a:r>
              <a:rPr lang="en-US" sz="3627" dirty="0" err="1"/>
              <a:t>f</a:t>
            </a:r>
            <a:r>
              <a:rPr lang="en-US" sz="3627" baseline="-25000" dirty="0" err="1"/>
              <a:t>n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endParaRPr lang="en-US" sz="3627" b="1" dirty="0"/>
          </a:p>
          <a:p>
            <a:endParaRPr lang="en-US" sz="2267" b="1" dirty="0"/>
          </a:p>
          <a:p>
            <a:pPr algn="ctr"/>
            <a:r>
              <a:rPr lang="en-US" sz="3627" dirty="0"/>
              <a:t>(f</a:t>
            </a:r>
            <a:r>
              <a:rPr lang="en-US" sz="3627" baseline="-25000" dirty="0"/>
              <a:t>1</a:t>
            </a:r>
            <a:r>
              <a:rPr lang="en-US" sz="3627" dirty="0"/>
              <a:t>, f</a:t>
            </a:r>
            <a:r>
              <a:rPr lang="en-US" sz="3627" baseline="-25000" dirty="0"/>
              <a:t>2</a:t>
            </a:r>
            <a:r>
              <a:rPr lang="en-US" sz="3627" dirty="0"/>
              <a:t>, … </a:t>
            </a:r>
            <a:r>
              <a:rPr lang="en-US" sz="3627" dirty="0" err="1"/>
              <a:t>f</a:t>
            </a:r>
            <a:r>
              <a:rPr lang="en-US" sz="3627" baseline="-25000" dirty="0" err="1"/>
              <a:t>n</a:t>
            </a:r>
            <a:r>
              <a:rPr lang="en-US" sz="3627" dirty="0"/>
              <a:t>):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 err="1">
                <a:sym typeface="Wingdings"/>
              </a:rPr>
              <a:t>R</a:t>
            </a:r>
            <a:r>
              <a:rPr lang="en-US" sz="3627" b="1" baseline="30000" dirty="0" err="1">
                <a:sym typeface="Wingdings"/>
              </a:rPr>
              <a:t>n</a:t>
            </a:r>
            <a:endParaRPr lang="en-US" sz="3627" b="1" baseline="30000" dirty="0">
              <a:sym typeface="Wingdings"/>
            </a:endParaRPr>
          </a:p>
          <a:p>
            <a:pPr algn="ctr"/>
            <a:endParaRPr lang="en-US" sz="6120" b="1" baseline="30000" dirty="0">
              <a:sym typeface="Wingdings"/>
            </a:endParaRPr>
          </a:p>
          <a:p>
            <a:r>
              <a:rPr lang="en-US" sz="3627" dirty="0">
                <a:sym typeface="Wingdings"/>
              </a:rPr>
              <a:t>Many are linear,   M: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b="1" baseline="30000" dirty="0">
                <a:sym typeface="Wingdings"/>
              </a:rPr>
              <a:t>N</a:t>
            </a:r>
            <a:r>
              <a:rPr lang="en-US" sz="3627" b="1" dirty="0">
                <a:sym typeface="Wingdings"/>
              </a:rPr>
              <a:t>    </a:t>
            </a:r>
            <a:r>
              <a:rPr lang="en-US" sz="3627" b="1" dirty="0" err="1">
                <a:sym typeface="Wingdings"/>
              </a:rPr>
              <a:t>R</a:t>
            </a:r>
            <a:r>
              <a:rPr lang="en-US" sz="3627" b="1" baseline="30000" dirty="0" err="1">
                <a:sym typeface="Wingdings"/>
              </a:rPr>
              <a:t>n</a:t>
            </a:r>
            <a:r>
              <a:rPr lang="en-US" sz="3627" dirty="0">
                <a:sym typeface="Wingdings"/>
              </a:rPr>
              <a:t>,  </a:t>
            </a:r>
            <a:r>
              <a:rPr lang="en-US" sz="3627" dirty="0" err="1">
                <a:sym typeface="Wingdings"/>
              </a:rPr>
              <a:t>M</a:t>
            </a:r>
            <a:r>
              <a:rPr lang="en-US" sz="3627" b="1" dirty="0" err="1">
                <a:sym typeface="Wingdings"/>
              </a:rPr>
              <a:t>x</a:t>
            </a:r>
            <a:r>
              <a:rPr lang="en-US" sz="3627" dirty="0">
                <a:sym typeface="Wingdings"/>
              </a:rPr>
              <a:t> = </a:t>
            </a:r>
            <a:r>
              <a:rPr lang="en-US" sz="3627" b="1" dirty="0">
                <a:sym typeface="Wingdings"/>
              </a:rPr>
              <a:t>y</a:t>
            </a:r>
          </a:p>
          <a:p>
            <a:endParaRPr lang="en-US" sz="3627" b="1" baseline="30000" dirty="0">
              <a:sym typeface="Wingdings"/>
            </a:endParaRPr>
          </a:p>
          <a:p>
            <a:r>
              <a:rPr lang="en-US" sz="3627" dirty="0">
                <a:sym typeface="Wingdings"/>
              </a:rPr>
              <a:t>But there are also non-linear d</a:t>
            </a:r>
            <a:r>
              <a:rPr lang="en-US" sz="3627" dirty="0"/>
              <a:t>imensionality reduction algorithms.</a:t>
            </a:r>
            <a:endParaRPr lang="en-US" sz="3627" b="1" baseline="30000" dirty="0"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9467340" y="336603"/>
            <a:ext cx="6421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U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623571-A8DB-4692-AFC3-B33E40DE725C}"/>
                  </a:ext>
                </a:extLst>
              </p14:cNvPr>
              <p14:cNvContentPartPr/>
              <p14:nvPr/>
            </p14:nvContentPartPr>
            <p14:xfrm>
              <a:off x="4428720" y="756720"/>
              <a:ext cx="6209640" cy="6327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623571-A8DB-4692-AFC3-B33E40DE7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9360" y="747360"/>
                <a:ext cx="6228360" cy="63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463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07" y="311860"/>
            <a:ext cx="9952305" cy="777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850" y="109182"/>
            <a:ext cx="991066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20" dirty="0">
                <a:hlinkClick r:id="rId3"/>
              </a:rPr>
              <a:t>https://en.wikipedia.org/wiki/Nonlinear_dimensionality_reduction</a:t>
            </a:r>
            <a:r>
              <a:rPr lang="en-US" sz="272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498D2F-41A1-4B06-B975-EEEA10E7D99F}"/>
                  </a:ext>
                </a:extLst>
              </p14:cNvPr>
              <p14:cNvContentPartPr/>
              <p14:nvPr/>
            </p14:nvContentPartPr>
            <p14:xfrm>
              <a:off x="3543120" y="3270600"/>
              <a:ext cx="4066200" cy="1379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498D2F-41A1-4B06-B975-EEEA10E7D9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3760" y="3261240"/>
                <a:ext cx="4084920" cy="139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1429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19631</TotalTime>
  <Words>1389</Words>
  <Application>Microsoft Office PowerPoint</Application>
  <PresentationFormat>Custom</PresentationFormat>
  <Paragraphs>246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PMingLiU</vt:lpstr>
      <vt:lpstr>Arial</vt:lpstr>
      <vt:lpstr>Calibri</vt:lpstr>
      <vt:lpstr>Calibri Light</vt:lpstr>
      <vt:lpstr>Tahoma</vt:lpstr>
      <vt:lpstr>Times New Roman</vt:lpstr>
      <vt:lpstr>Office Theme</vt:lpstr>
      <vt:lpstr>Equation</vt:lpstr>
      <vt:lpstr>Chart</vt:lpstr>
      <vt:lpstr>Normality</vt:lpstr>
      <vt:lpstr>Assessing Normality</vt:lpstr>
      <vt:lpstr>Non-Normality: Transformation</vt:lpstr>
      <vt:lpstr>What to do about Missing Data</vt:lpstr>
      <vt:lpstr>Outliers</vt:lpstr>
      <vt:lpstr>Outliers</vt:lpstr>
      <vt:lpstr>Datalogs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PCA on all Genes Leukemia data, precursor B and T</vt:lpstr>
      <vt:lpstr>PCA on 100 top significant genes   Leukemia data, precursor B and T</vt:lpstr>
      <vt:lpstr>Principal Component Analysis: one attribute first</vt:lpstr>
      <vt:lpstr>Now consider two dimensions</vt:lpstr>
      <vt:lpstr>More than two attributes: covariance matrix</vt:lpstr>
      <vt:lpstr>Steps of PCA</vt:lpstr>
      <vt:lpstr>Principal components</vt:lpstr>
      <vt:lpstr>Eigenvalues</vt:lpstr>
      <vt:lpstr>Principal components - Variance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278</cp:revision>
  <dcterms:created xsi:type="dcterms:W3CDTF">2020-09-07T00:11:40Z</dcterms:created>
  <dcterms:modified xsi:type="dcterms:W3CDTF">2021-04-19T18:23:10Z</dcterms:modified>
</cp:coreProperties>
</file>