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ink/ink17.xml" ContentType="application/inkml+xml"/>
  <Override PartName="/ppt/notesSlides/notesSlide20.xml" ContentType="application/vnd.openxmlformats-officedocument.presentationml.notesSlide+xml"/>
  <Override PartName="/ppt/ink/ink18.xml" ContentType="application/inkml+xml"/>
  <Override PartName="/ppt/notesSlides/notesSlide21.xml" ContentType="application/vnd.openxmlformats-officedocument.presentationml.notesSlide+xml"/>
  <Override PartName="/ppt/ink/ink1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0.xml" ContentType="application/inkml+xml"/>
  <Override PartName="/ppt/notesSlides/notesSlide24.xml" ContentType="application/vnd.openxmlformats-officedocument.presentationml.notesSlide+xml"/>
  <Override PartName="/ppt/ink/ink21.xml" ContentType="application/inkml+xml"/>
  <Override PartName="/ppt/notesSlides/notesSlide25.xml" ContentType="application/vnd.openxmlformats-officedocument.presentationml.notesSlide+xml"/>
  <Override PartName="/ppt/ink/ink22.xml" ContentType="application/inkml+xml"/>
  <Override PartName="/ppt/notesSlides/notesSlide26.xml" ContentType="application/vnd.openxmlformats-officedocument.presentationml.notesSlide+xml"/>
  <Override PartName="/ppt/ink/ink23.xml" ContentType="application/inkml+xml"/>
  <Override PartName="/ppt/notesSlides/notesSlide27.xml" ContentType="application/vnd.openxmlformats-officedocument.presentationml.notesSlide+xml"/>
  <Override PartName="/ppt/ink/ink24.xml" ContentType="application/inkml+xml"/>
  <Override PartName="/ppt/notesSlides/notesSlide28.xml" ContentType="application/vnd.openxmlformats-officedocument.presentationml.notesSlide+xml"/>
  <Override PartName="/ppt/ink/ink25.xml" ContentType="application/inkml+xml"/>
  <Override PartName="/ppt/notesSlides/notesSlide29.xml" ContentType="application/vnd.openxmlformats-officedocument.presentationml.notesSlide+xml"/>
  <Override PartName="/ppt/ink/ink26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27.xml" ContentType="application/inkml+xml"/>
  <Override PartName="/ppt/notesSlides/notesSlide32.xml" ContentType="application/vnd.openxmlformats-officedocument.presentationml.notesSlide+xml"/>
  <Override PartName="/ppt/ink/ink28.xml" ContentType="application/inkml+xml"/>
  <Override PartName="/ppt/notesSlides/notesSlide33.xml" ContentType="application/vnd.openxmlformats-officedocument.presentationml.notesSlide+xml"/>
  <Override PartName="/ppt/ink/ink29.xml" ContentType="application/inkml+xml"/>
  <Override PartName="/ppt/notesSlides/notesSlide34.xml" ContentType="application/vnd.openxmlformats-officedocument.presentationml.notesSlide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9" r:id="rId2"/>
    <p:sldId id="298" r:id="rId3"/>
    <p:sldId id="305" r:id="rId4"/>
    <p:sldId id="299" r:id="rId5"/>
    <p:sldId id="300" r:id="rId6"/>
    <p:sldId id="306" r:id="rId7"/>
    <p:sldId id="294" r:id="rId8"/>
    <p:sldId id="288" r:id="rId9"/>
    <p:sldId id="297" r:id="rId10"/>
    <p:sldId id="289" r:id="rId11"/>
    <p:sldId id="266" r:id="rId12"/>
    <p:sldId id="291" r:id="rId13"/>
    <p:sldId id="292" r:id="rId14"/>
    <p:sldId id="295" r:id="rId15"/>
    <p:sldId id="296" r:id="rId16"/>
    <p:sldId id="293" r:id="rId17"/>
    <p:sldId id="307" r:id="rId18"/>
    <p:sldId id="310" r:id="rId19"/>
    <p:sldId id="302" r:id="rId20"/>
    <p:sldId id="311" r:id="rId21"/>
    <p:sldId id="312" r:id="rId22"/>
    <p:sldId id="313" r:id="rId23"/>
    <p:sldId id="314" r:id="rId24"/>
    <p:sldId id="303" r:id="rId25"/>
    <p:sldId id="304" r:id="rId26"/>
    <p:sldId id="323" r:id="rId27"/>
    <p:sldId id="324" r:id="rId28"/>
    <p:sldId id="321" r:id="rId29"/>
    <p:sldId id="316" r:id="rId30"/>
    <p:sldId id="325" r:id="rId31"/>
    <p:sldId id="317" r:id="rId32"/>
    <p:sldId id="315" r:id="rId33"/>
    <p:sldId id="318" r:id="rId34"/>
    <p:sldId id="3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CDC"/>
    <a:srgbClr val="483700"/>
    <a:srgbClr val="00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49" autoAdjust="0"/>
    <p:restoredTop sz="94660"/>
  </p:normalViewPr>
  <p:slideViewPr>
    <p:cSldViewPr snapToGrid="0">
      <p:cViewPr>
        <p:scale>
          <a:sx n="87" d="100"/>
          <a:sy n="87" d="100"/>
        </p:scale>
        <p:origin x="224" y="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8D169-CC8D-4AE0-AD75-00D8A2FC5F1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30FC-D8D7-4D5F-B16C-DCF8425F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14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32:00.8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4-11-10T16:33:19.925"/>
    </inkml:context>
  </inkml:definitions>
  <inkml:trace contextRef="#ctx0" brushRef="#br0">5968 11107 9 0,'-40'10'4'0,"0"6"0"15,35-16 4-15,-1 5-5 16,0 0 0-16,6 0 3 16,6 0 0-16,11 0-8 15,6 0 1-15,16 0 5 16,12 0 0-16,12 0-1 16,28-5 0-16,17 0-1 15,39-5 1-15,7 0-1 16,22-5 0-16,17 5-1 15,11 5 1-15,-11 0-1 0,17 5 1 16,-11 5-1-16,5-5 0 16,-11 0 0-16,-5 0 0 15,5-5 0-15,-17-5 1 16,0 0 0-16,-6 0 0 16,-22-5-1-16,-1 0 0 15,-10 0 0-15,-12-1 0 16,-12 1-1-16,-11 0 1 15,-11 0-1-15,-11 5 0 0,-1 0 0 16,1 5 1-16,-18 0-1 16,-11 0 1-16,-5-5 0 15,-1 0 0-15,-16 5 0 16,-7-5 1-16,-5 0-2 16,0 5 1-16,-5 0 0 15,-1 0 0-15,-11 0-1 16,0 0 0-16,0 0-5 15,0 0 0-15,0 0-7 16,0 10 1-16,-17-5-1 16,-11 20 0-16</inkml:trace>
  <inkml:trace contextRef="#ctx0" brushRef="#br0" timeOffset="3047.711">15762 9457 5 0,'6'-50'2'0,"11"35"3"16,-17 15 2-16,0 0-5 15,0-11 0-15,0 1 4 16,0 0 0-16,-6 0-7 16,-5 0 1-16,0 5 4 15,-6 5 0-15,5 10-1 16,7 0 0-16,-1 20-2 15,6 16 1-15,0 25-1 16,6 4 0-16,-1 11 0 16,1 10 1-16,-6 10-1 0,6 20 0 15,5 15-1-15,-5-4 1 16,-6 14 0-16,-6-15 1 16,-11 0-1-16,6 6 1 15,-6 19 0-15,-6-19 0 16,0 4 0-16,0-5 1 15,6-5-2-15,0 1 1 16,6-1-1-16,5 0 1 16,-5-15-1-16,11 11 0 15,-11-21 0-15,-1 0 0 0,1-5 0 16,5-6 1-16,-5 17-1 16,0 4 0-16,-1-10 0 15,7-10 0-15,-1 0 0 16,0-16 0-16,6-4 0 15,0-10 0-15,0-6-1 16,0-9 1-16,0-11 0 16,0-9 1-16,0-11-3 15,0-10 0-15,0-10-6 16,-6-5 0-16,-5 5-5 16,-12 0 0-16</inkml:trace>
  <inkml:trace contextRef="#ctx0" brushRef="#br0" timeOffset="6705.0129">23945 8932 9 0,'-29'-15'4'0,"-5"-5"-2"0,23 15 5 16,-18 0-7-16,-22-5 1 15,-6 0 0-15,-5 5 1 16,-6 0-2-16,-12 0 0 16,-5 5 1-16,0 5 1 15,5-5-1-15,12 5 0 16,6 0-1-16,-1 5 1 16,7-5-1-16,-1 5 1 15,6-5-1-15,11 10 0 0,0 0 0 16,12 10 0-16,0 16 0 15,5-6 0-15,0 16-1 16,6 14 1-16,6 26 0 16,-1 30 0-16,1 20 0 15,-6-9 1-15,6 19-1 16,-1 36 1-16,-5 0-1 16,6-6 1-16,-1 16-1 15,-5 25 1-15,-5 10-1 16,-12-10 1-16,-6 15 0 15,-6 6 0-15,-5-1-1 16,-5-25 1-16,5-5 0 16,5 0 0-16,1-21-1 15,5 6 1-15,0-35 0 16,6-6 0-16,6-4 0 16,16-6 0-16,7-10 0 15,10-15 0-15,7-25 0 16,5-10 0-16,11-20-1 0,18-16 1 15,22-10 0-15,6-14 1 16,22-6 0-16,18-5 0 16,5-10-1-16,17 0 1 15,6 0-1-15,11 5 1 16,-11 0-2-16,0 0 1 16,-22 6-8-16,-18-6 0 15,-11 0-1-15,-18-25 0 16</inkml:trace>
  <inkml:trace contextRef="#ctx0" brushRef="#br0" timeOffset="7298.9962">24660 8998 6 0,'34'-15'3'0,"-11"-10"1"15,-23 25-2-15,0 5-1 16,0 10 0-16,0 5 2 16,-17 5 0-16,-12 10-3 15,-16 21 1-15,-12 30 2 16,-11 40 1-16,-17 30-1 15,-6-4 0-15,0 9 0 16,12 21 0-16,16-21-1 16,12-14 0-16,6-26-1 15,11-10 1-15,5-25-2 16,12-21 1-16,6-24-7 16,16-16 0-16</inkml:trace>
  <inkml:trace contextRef="#ctx0" brushRef="#br0" timeOffset="7752.1808">25199 9154 18 0,'-28'-10'9'0,"-6"10"-12"0,23 5 10 0,-1 15-7 16,-11 26 1-16,-11 19 0 15,-11 47 0-15,-6 24-1 16,0-5 0-16,5 15 1 16,7 26 0-16,10-16 0 15,18-24 1-15,17-26 0 16,22-16 1-16,17-29 0 15,18-16 0-15,11-19 0 16,16-16 1-16,7-26-1 16,-6-29 0-16,0-26-1 15,0-19 0-15,-12 9-1 16,-11-15 1-16,-22 0-1 16,-18 0 1-16,-22-5-1 15,-23 5 0-15,-17 16 0 16,-23 4 0-16,-11 10-1 15,-12 6 1-15,-11 4-5 0,18 1 1 16,16 9-7-16,17 1 1 16</inkml:trace>
  <inkml:trace contextRef="#ctx0" brushRef="#br0" timeOffset="8267.812">26153 8357 17 0,'-17'-40'8'0,"40"-6"-3"15,0 36 5-15,22 10-11 16,18-5 1-16,-1-10 0 16,6-5 0-16,6 5 0 15,-6-1 1-15,0 6-1 16,-11 10 1-16,-12 10-1 15,-16 1 1-15,-23 19-1 16,-18 20 0-16,-11 6 0 0,-11 30 1 16,0 4-1-16,6-14 0 15,5 5 1-15,6-16 0 16,0-4 0-16,6-5 0 31,28-16 1-31,23-5 0 16,16-10-1-16,12-9 1 15,18-1 0-15,22-10 1 0,11-5 0 16,0-5 0-16,6 0-8 16,-11 10 0-16,-29 5-3 15,-40-5 1-15</inkml:trace>
  <inkml:trace contextRef="#ctx0" brushRef="#br0" timeOffset="11002.719">6059 11057 6 0,'45'-5'3'0,"-22"-31"0"16,-12 26 4-16,12 5-6 16,16 0 0-16,7 5 0 15,22 0 1-15,12 5-3 0,22 5 1 16,17-10 1-16,23-5 0 16,28-5-1-16,12 5 1 15,5-10 0-15,12 0 0 16,11 10 0-16,0-5 1 15,-5 5 0-15,-7 5 0 16,7-5-1-16,-18 5 1 16,-5-5-1-16,-6 5 0 15,-23 0 0-15,1 0 0 16,-13 0 0-16,-10 5 0 0,-12 0 0 16,-11 5 0-16,-11 0 0 15,-18 0 0-15,1-5 0 16,-18 0 0-16,-5 0 0 15,-17-5 1-15,-6 5-3 16,-12 0 0-16,-4 0-5 16,4 10 0-16</inkml:trace>
  <inkml:trace contextRef="#ctx0" brushRef="#br0" timeOffset="17172.5354">31973 9144 2 0,'6'5'1'0,"-12"-10"-1"16,6 5 1-16,-5 0-1 16,-1-5 0-16,-5 0 0 15,-6 0 1-15,-6 0 0 16,0-5 0-16,-11 5 1 15,-6 5 0-15,-11-5 1 16,-11 5 0-16,-1 5 1 16,-10 0 0-16,-18 15-1 15,-12 21 0-15,1 19 0 16,0 41 0-16,-6 20-1 16,6 0 1-16,17 15-2 15,11 16 1-15,17 14-1 16,17-14 0-16,18-11-1 0,22-10 1 15,22-25-1-15,18-15 1 16,23-25-1-16,27-16 1 16,24-15 0-16,34-9 0 15,11-21-1-15,22-25 1 16,12-21-1-16,23-19 1 16,-23-31 0-16,-5-10 0 15,-18-15 2-15,-28 20 1 16,-29-5 0-16,-39-10 0 0,-34-10 0 15,-34-5 0-15,-29 10 0 16,-11 10 0-16,-34 5-3 16,-23 10 1-16,-28 25-1 15,-18 16 0-15,1 15-7 16,-11 9 0-16,10 21-6 16,1 5 1-16</inkml:trace>
  <inkml:trace contextRef="#ctx0" brushRef="#br0" timeOffset="19032.2383">6882 13202 2 0,'119'5'1'0,"17"-16"3"16,-79 17 1-16,11-1-4 15,29 0 0-15,16 0 1 16,1-5 1-16,22 5-4 0,-5 0 1 16,11 5 1-1,0 10 0-15,0-5 0 0,-12 0 0 16,7 11-1-16,-7-11 1 16,1 5 0-16,-12 0 0 15,-5 0 0-15,-1 0 1 16,-16 11-1-16,5-11 0 15,-28-5 0-15,-6 0 1 16,0-5-2-16,-6-5 1 0,-5 0-1 16,-6 0 1-16,-5 0 0 15,-7 0 0-15,-10 1-5 16,-12 9 0-16</inkml:trace>
  <inkml:trace contextRef="#ctx0" brushRef="#br0" timeOffset="19704.0664">14553 8983 2 0,'-40'-15'1'0,"-45"55"3"0,57-30-6 16,-18 15 1-16,-5 1 1 15,-17 14-1-15,-23 5 1 16</inkml:trace>
  <inkml:trace contextRef="#ctx0" brushRef="#br0" timeOffset="20110.6842">13037 10174 4 0,'-136'121'2'0,"16"166"-3"0,86-216 5 0,-11 25-4 16,-1 30 1-16,7 31-2 16,5 4 1-16,11-15 0 15,17 16 0-15,12 9 0 16,22 11 1-16,12-5-1 15,11-16 0-15,23 11 0 16,11-11 1-16,12-14-1 16,16-16 0-16,18-10 0 15,22-15 1-15,12-20 0 16,5-26 0-16,12-19-1 16,0-21 1-16,11-20 0 15,-17-41 0-15,-12-19 0 16,1-26 0-16,-6-5 0 15,-11-25 0-15,-12-30 0 16,-11-11 1-16,-12-4 0 16,-10-11 0-16,-18-14 0 15,-6-16 0-15,-5 0 1 0,-17 20 0 16,-17-4-1-16,-23 4 0 16,-12 10-1-16,-10 16 1 15,-18 25-1-15,6 30 0 16,-46 0-7-16,-5 25 1 15,-6 31-1-15,-5 19 1 16</inkml:trace>
  <inkml:trace contextRef="#ctx0" brushRef="#br0" timeOffset="23220.6017">24552 11688 4 0,'-23'10'2'0,"12"-10"0"16,5 0 3-16,-5 5-4 15,-12 5 0-15,1 5 1 16,-7 0 1-16,-11 0-3 16,-5 10 0-16,-12 16 2 15,-11 19 1-15,0 26-1 16,5 25 1-16,7 10-2 15,-1 0 1-15,11 11-1 16,12-1 0-16,17 0 0 16,17 0 0-16,17-20-1 15,23-15 1-15,17-15 0 16,17 0 1-16,17-1-1 16,16-19 1-16,13-21 0 15,10-19 1-15,18-21-1 0,11-6 0 16,6-19 0-16,-18-30 0 15,7-26 0-15,-7 0 0 16,-22-10-1-16,-17 6 1 16,-29-11 0-16,-22 0 0 15,-34-5 0-15,-34-5 0 16,-23-5 0-16,-18 5 0 16,-33-5-1-16,-11 15 0 15,-18 15 0-15,-28 21 0 0,0 19-2 16,-17 21 0-16,6 25-9 15,-6 26 0-15</inkml:trace>
  <inkml:trace contextRef="#ctx0" brushRef="#br0" timeOffset="29315.3936">30588 11814 10 0,'-11'15'5'0,"-12"-10"-2"0,11 15 6 16,-16 10-8-16,-12 16 1 16,-11 24 1-16,-11 31 0 15,-1 10-4-15,1 0 0 16,11 6 3-16,11-1 1 15,6 5-2-15,6 0 0 16,11 0 0-16,11-25 1 16,0-10-1-16,12-16 1 15,5-14-1-15,6-6 1 16,6-4-2-16,5-16 1 16,6-15-5-16,6 0 0 0,6-10-3 15,-1-10 1-15</inkml:trace>
  <inkml:trace contextRef="#ctx0" brushRef="#br0" timeOffset="29643.4718">30650 12742 8 0,'0'5'4'0,"68"5"0"0,-45-10 2 16,11 0-4-16,0-5 1 16,0 0 1-16,12 0 0 15,5 0-5-15,0 0 0 16,0 5 4-16,6-5 0 15,-6 5-3-15,-6 0 1 16,-5-5-6-16,-6 5 1 16,0 0-1-16,-17 0 0 15</inkml:trace>
  <inkml:trace contextRef="#ctx0" brushRef="#br0" timeOffset="29940.401">31689 11895 10 0,'-22'-6'5'0,"33"42"-6"16,-11-21 9-16,0 10-7 15,-6 21 1-15,-5 24 1 16,0 16 1-16,-6 15-5 15,0-5 1-15,0 0 3 16,0 5 0-16,0 0-1 16,-1-1 0-16,7 11 0 15,0-15 0-15,-1-10-1 16,1-10 1-16,5-11-3 16,1 1 1-16,5-10-6 0,5-16 1 15</inkml:trace>
  <inkml:trace contextRef="#ctx0" brushRef="#br0" timeOffset="30362.2809">31911 11688 9 0,'-17'-36'4'0,"17"36"0"16,0 0-1-16,11 5-2 16,6 5 0-16,0 6 1 15,6 14 0-15,5-10-2 16,6 10 0-16,12 21 2 15,-1 14 1-15,1 21-1 16,-7 25 1-16,-4 5-1 16,-7 0 1-16,-11 16-1 15,-6-1 0-15,-11 15-1 16,-11 5 1-16,-6-24-1 16,-11-16 1-16,-7-15-1 0,-4-11 1 15,-7-14-1-15,7-21 1 31,10-34-8-31,23-21 0 16</inkml:trace>
  <inkml:trace contextRef="#ctx0" brushRef="#br0" timeOffset="30830.9855">32320 11420 7 0,'-6'-20'3'0,"34"-5"2"16,-5 5-6-16,6 9 2 16,10 1 0-16,7 0 2 15,-1-5 0-15,1 15-3 16,-7 5 1-16,-5 15 0 16,-11 21 1-16,-12 9 0 0,-11 16 0 15,-17 4-1-15,-11-14 0 16,-6-6 0-16,6-4 1 15,5-11 0-15,6-5 0 16,11-4 0-16,17-6 0 16,18-15-1-16,16-10 1 15,23 0-1-15,18 5 1 16,-1 0-1-16,-6-10 1 16,-5 0-2-16,-11 10 1 15,-7-5-7-15,-16 5 1 16</inkml:trace>
  <inkml:trace contextRef="#ctx0" brushRef="#br0" timeOffset="32112.6498">32161 8473 14 0,'-6'-30'7'0,"34"-6"-1"16,-11 26 3-16,12 0-9 15,5 0 0-15,17 0-1 0,17 0 1 16,0-5 0-16,6 0 0 15,11 0 0-15,6-1 0 16,-6 6 0-16,-5 0 0 16,-12 5-1-16,-6 5 1 15,-11 5 0-15,-5 5 0 16,-6 11 0-16,-6 9 0 16,-6 15 0-16,-11 21 0 15,-5 25 0-15,-12 5 1 16,-6 10-1-16,0-6 0 15,-5 22 0-15,-1 24 0 0,1 10 0 16,0 6 1-16,-1 4 0 16,7 6 0-16,-1 30-1 15,6-10 1-15,6-16 0 16,5 11 0 0,6 106 0-1,0-41 0-15,0-20 0 16,-5 5 1-16,5-15-1 15,0-5 1-15,-6-35-1 16,6 0 1-16,6-6-2 16,-1 1 1-16,1-6-1 15,-6-4 1-15,0-31-1 16,6 0 1-16,-6-14-1 16,0-6 1-16,-6 5-1 15,6-5 1-15,-5-15-1 16,-1-15 1-16,6-11 0 15,-11-4 0-15,-1-6 0 0,1-4 0 16,0-5 0-16,-1-11 1 16,1-10-1-16,0-10 0 15,0 1-1-15,-1-6 1 16,1-5 0-16,0 0 0 16,-1-5 0-16,-5 0 0 15,0-5 0-15,0 0 0 16,0-5 0-16,0 0 0 15,0 0 0-15,0 0 0 0,-5-15-1 16,-1 10 1-16,-11-10-1 16,-12 5 1-16,-5-5 0 15,-11 0 1-15,-6 0-1 16,-17 5 0-16,-23 4 1 16,-17 12 0-16,-23 4-2 15,-28 0 1-15,-34 0-3 16,-11 0 1-16,-23 10-9 15,-17 26 0-15,-18 4-1 16,30 11 0-16</inkml:trace>
  <inkml:trace contextRef="#ctx0" brushRef="#br0" timeOffset="57290.144">7410 14574 6 0,'-28'0'3'0,"-46"-10"-2"15,45 5 3-15,-10 5-3 16,-7-5 0-16,-11 5 1 15,-11-5 1-15,0 0-4 16,-11-5 1-16,5 0 2 16,0 0 1-16,0-1-2 15,6 6 1-15,-11 5-1 0,10 0 1 16,13-5-1-16,4 5 1 16,7 0-2-16,11 0 1 15,6-5-1-15,5 5 1 16,6 0-1-16,0 0 0 15,5 0-1-15,-5 5 1 16,6 0-2-16,0-10 1 16,5 5 0-16,-5 10 0 0,5 6-1 15,-5 14 1-15,-1 10 0 16,1 6 1-16,-6 29-1 16,6 31 1-16,-6 5 0 15,5 0 0-15,1 16 1 16,5 19 0-16,6 20 0 15,0-4 0-15,0-11 0 16,-6-4 0-16,6-11 0 16,0 15 0-16,0 1 0 15,0-6 0-15,-11-5 0 16,5-20 0-16,-5 6 0 16,-6-6 1-16,6 10-1 15,-6-5 0-15,0-10 0 16,11-15 1-16,-11-15-1 15,0 0 0-15,0-16-1 16,0-9 1-16,5-11 0 16,1-9 0-16,5-11 0 15,-11 0 0-15,6-10 0 0,0 1 1 16,-1-6-1-16,1 0 0 16,0-5-1-16,5 0 1 15,-5-5-1-15,11 0 1 16,0-5-2-16,11 0 1 15,-11 0 0-15,11 5 0 16,18-5-1-16,10 0 1 16,18 0-1-16,-6-5 1 15,17 0 0-15,18 5 0 0,10 0-1 16,12 5 1-16,11 0-1 16,18-5 1-16,-24 0 0 15,1 5 0-15,11 0 0 16,-29 10 1-16,1-4 0 15,-18 4 0-15,-11 0 1 16,-11 0 1-16,-12 0 0 16,-16-5 1-16,-6-5-10 15,-12 0 1-15,-17 5-3 16,-11-15 1-16</inkml:trace>
  <inkml:trace contextRef="#ctx0" brushRef="#br0" timeOffset="58790.4756">7586 14559 9 0,'0'0'4'0,"-6"0"-2"0,1 0 4 16,5 10-6-16,-6 5 1 15,0 10 0-15,1 11 1 16,-7 4-2-16,1 26 1 16,-6 9 1-16,-6 1 0 15,0 0 0-15,1 10 0 16,-7-21 0-16,1-4 0 16,5 4 0-16,-11-14 0 0,6-6 0 15,5-4 0-15,12-11 0 16,-12-5 0-16,12-5 1 15,5-10 0-15,0-5 0 16,6-5 0-16,6-10-3 16,0 0 1-16,5-5-6 15,12 0 1-15,-6 10-4 16,11 5 0-16</inkml:trace>
  <inkml:trace contextRef="#ctx0" brushRef="#br0" timeOffset="59321.7335">8313 14620 12 0,'-12'-16'6'0,"-22"21"-5"0,23 0 5 15,-6 6-4-15,-11 9 0 16,-7 5 1-16,-4 5 0 0,-1 26-4 16,0 14 0-16,12 16 3 15,-1 0 0-15,7 0-1 16,5-21 0-16,11 1 0 15,-5-10 0-15,11-11 0 16,11-5 0-16,12-9 0 16,16-11 1-16,13-10-1 15,10-5 1-15,0-10-1 16,-5-5 1-16,11 5-1 16,1-10 1-16,-1-11 0 15,5-9 1-15,-16-15-1 16,-17-11 0-16,-6-15-1 15,-6 1 1-15,-10 14-1 16,-18 6 1-16,-18 4-2 16,-21 1 1-16,-1 4-1 15,-5 6 0-15,-7 5 0 16,-4 9 1-16,10 11-1 16,12 5 0-16,17 10-9 15,23 10 1-15</inkml:trace>
  <inkml:trace contextRef="#ctx0" brushRef="#br0" timeOffset="61806.4953">9204 14332 6 0,'23'15'3'0,"17"-30"0"0,-23 10 4 15,17-5-7-15,0-5 1 16,6-6 0-16,-1-19 1 15,1 5-3-15,0-16 1 0,-12 1 1 16,1 4 0-16,-12 1-1 16,0 5 1-16,-6 9-1 15,0 11 0-15,-5 10-1 16,-12 10 0-16,1 25-1 16,-7 26 1-16,-5 14-1 15,0 11 1-15,0-10 0 16,-5-6 0-16,-1-4 1 15,-6-1 1-15,7-4 0 16,-1-6 1-16,0-5 0 16,12-9 0-16,5-6 0 15,6-10 1-15,6-5-1 16,11-10 1-16,11 0-1 16,12-10 0-16,0-5-1 15,0-5 1-15,5 15-2 16,0-5 1-16,1 10-2 15,-1-5 1-15,1-5-1 16,-12 10 1-16,-6 5-1 0,-11 10 0 16,-5 5 0-16,-18 0 0 15,-11 5 1-15,-6 1 0 16,0-1 0-16,-5 0 1 16,5-5-1-16,6-5 0 15,6 0 0-15,0 6 1 16,5-6-1-16,12-10 0 15,11 0 0-15,17 0 0 0,5 0 0 16,13-5 0-16,-1 5 0 16,0-5 1-16,-6 0 0 15,-5 0 1-15,-6 0-3 16,-6 0 0-16,1 10-4 16,-29 5 1-16</inkml:trace>
  <inkml:trace contextRef="#ctx0" brushRef="#br0" timeOffset="63072.426">12759 14493 7 0,'-6'16'3'0,"-5"-27"-2"0,5 1 3 0,-5 10-4 16,-6-5 0-16,-12 10 0 16,-5-5 1-16,-6 0-1 15,1 5 1-15,-12 11 0 16,16-1 0-16,-10 5 0 15,-6 5 0-15,-6 5-1 16,0 6 1-16,1-1-1 16,4 10 1-16,1 21-1 15,6 0 1-15,11-1-1 16,5 1 0-16,7-6 0 16,5-4 1-16,11-1-1 15,0 1 0-15,6-16 1 16,6-4 0-16,11-6 0 15,6 5 0-15,5 1 0 16,12-6 1-16,5-10-1 0,1 0 1 16,5-10-1-16,0 0 0 15,11-5-1-15,1-5 1 16,-1 0-1-16,1-5 1 16,5-5 0-16,-11 0 0 15,-6 0-1-15,6 0 1 16,-6 0 0-16,11 5 0 15,-11-5-1-15,0 0 1 16,1-5-1-16,-7-6 1 16,-5 1 0-16,-12-5 0 0,-5 0-1 15,-1-6 0-15,-4 1 1 16,-7-10 0-16,0-1-1 16,-5-4 0-16,-6 0 0 15,0-1 0-15,-6 1 0 16,-5 9 0-16,-12-4 0 15,0 5 1-15,-5-1-1 16,-6 1 1-16,-6 0 0 16,1-1 0-16,-1 6 0 15,-6 5 0-15,1 5 1 16,-6 0 0-16,5 4 0 16,7 1 1-16,5 10-10 15,17 10 0-15</inkml:trace>
  <inkml:trace contextRef="#ctx0" brushRef="#br0" timeOffset="64025.7807">8154 16578 7 0,'-51'5'3'0,"-17"-5"0"0,45 0 4 0,6 15-7 16,-23 10 1-16,-5 5 0 15,-12 6 0-15,-6 4-2 16,7 0 1-16,-7 11 0 15,12 4 1-15,0 6-1 16,0-11 0-16,5 11 0 16,7 9 1-16,10 6-1 15,12-5 0-15,17-6 1 16,6 1 0-16,11-5 0 16,11-11 1-16,1-5-1 15,16-9 1-15,12-6 0 16,5-20 0-16,1-20 0 15,-1-20 0-15,12 0 0 16,6-11 0-16,5-4-1 16,-11-11 1-16,-1 6-1 15,-4-1 1-15,-7-4-1 0,-5-11 0 16,-6-15 0-16,-17 11 0 16,-17-6-1-16,-17 5 0 15,-11 6-1-15,-23 14 1 16,-12 11 0-16,-11 5 0 15,1 9 0-15,-1 6 1 16,6 0 0-16,11 5 1 16,12 5-3-16,11 10 0 15,17 10-6-15,34 5 1 0</inkml:trace>
  <inkml:trace contextRef="#ctx0" brushRef="#br0" timeOffset="64729.0215">11527 16229 4 0,'-23'10'2'0,"-23"31"8"16,24-36-9-16,-18 15-1 15,-11 10 1-15,-6 16 0 16,0 14 0-16,0 31-1 15,1 20 0-15,10 0 0 16,1-20 1-16,11 0-1 16,11 5 1-16,12-5-1 15,5 4 1-15,12-4-1 0,5-5 1 16,6-5 1-16,6-16 1 16,11-9-1-16,11-1 1 15,1-14-3-15,-1-11 0 16,1-15-4-16,-1-15 1 15</inkml:trace>
  <inkml:trace contextRef="#ctx0" brushRef="#br0" timeOffset="64963.4586">11447 17188 17 0,'11'0'8'0,"63"-5"-9"16,-40 0 13-16,6 5-13 16,5-10 1-16,7-5-1 15,4 0 1-15,1-6 0 16,6 11 1-16,-1 0 0 16,0-5 0-16,-10 0-2 15,4 5 1-15,-10 5-4 16,-6 5 0-16</inkml:trace>
  <inkml:trace contextRef="#ctx0" brushRef="#br0" timeOffset="65213.4024">12515 16522 14 0,'-29'-56'7'0,"35"51"-9"0,-6 16 8 16,0 4-6-16,-6 15 0 15,-11 25 1-15,-6 26 1 32,-5 50-1-32,11-15 0 15,6-4 1-15,-1-17 1 16,7 1 0-16,-1-10 1 0,6-10-1 16,6-11 0-16,11-14-5 15,5-16 0-15,1-15-4 16,11-10 1-16</inkml:trace>
  <inkml:trace contextRef="#ctx0" brushRef="#br0" timeOffset="65557.1608">12838 16335 8 0,'23'-25'4'0,"51"60"-1"0,-52-14 1 16,1 14-4-16,11 20 0 16,6 41 0-16,-6 25 1 15,-6-5-1-15,-5 11 1 16,-17 4 1-16,-12 20 0 15,-22-4 1-15,-18-16 0 16,-5-15 0-16,6-15 1 16,-1-20 1-16,7-21 1 15,10-9-6-15,6-16 1 16,12-15-6-16,11-25 0 16</inkml:trace>
  <inkml:trace contextRef="#ctx0" brushRef="#br0" timeOffset="66229.5828">13616 16340 7 0,'-51'5'3'0,"17"46"4"16,28-36-5-16,6 5-2 15,0 0 1-15,12-5 3 0,10-4 0 16,7-11-4-16,5-11 1 16,0-4 2-16,6-5 0 15,5-5 0-15,0 0 0 16,-5-1-1-16,-6-9 0 15,-5-10-1-15,-12-6 0 16,-6 11-1-16,0 0 0 16,-5 14-1-16,-6 16 0 15,-6 15-1-15,-5 20 0 16,-6 1 0-16,-11 29 0 16,-1 11 0-16,12-1 1 0,-6 6 1 15,6-5 0-15,6-11 1 16,0-9 0-16,5-11 1 15,6-5 1-15,0-20 0 16,11-15 0-16,6-10-1 16,12 0 1-16,11-5-2 15,5 0 1-15,0 4-2 16,-5 6 0-16,-6 10-1 16,-5 5 0-16,-7 11 1 15,-5 14 0-15,-11 0-1 16,0 10 1-16,-18-4 0 15,-5-6 1-15,-5 0-1 16,5-9 1-16,0-1-2 16,5 0 1-16,12-10-1 15,6 5 1-15,11 0 0 0,6 0 0 16,5-4 0-16,12-1 0 16,17 0 1-16,-6 0 0 15,0 0-1-15,0 0 0 16,-6 0-6-16,-5-5 0 15</inkml:trace>
  <inkml:trace contextRef="#ctx0" brushRef="#br0" timeOffset="67245.3452">14366 14292 7 0,'-46'5'3'0,"40"-21"3"16,18 6-6-16,11 5 0 15,16-5 1-15,18-10 0 16,34 5 0-16,17-10-1 16,28-11 0-16,29-4 1 15,5 10 0-15,0-6-1 16,-5 1 1-16,0 15-1 15,-1 15 1-15,-27 20-1 16,-24 25 0-16,-16 11 0 16,-18 4 0-16,-16 11-1 15,-18-1 1-15,-16 16-1 16,-12 20 1-16,-17 51 0 16,-17 24 1-16,-12-14 0 15,-5 14 0-15,-6 41 0 0,6-5 1 16,-5-25-1-16,10 0 1 15,1 20-1-15,5 10 1 16,0-26-1-16,12 6 1 16,5-5 0-16,18 10 0 15,5-21-1-15,0-14 1 16,0-31-1-16,-6-15 0 16,0-5 0-16,-5-10 1 15,0-10-1-15,-6 5 0 0,0-15 0 16,0-15 1-16,0-16 0 15,-6-10 1-15,0-4-1 16,-5-16 1-16,-6-10-1 16,-6-5 0-16,-11 0-1 15,0-10 0-15,-17 5 0 16,-6-10 1-16,-22 0-1 16,-6 0 0-16,-6 0 0 15,-11 10 0-15,-1 0 1 16,13 11 0-16,10 9-1 15,12 5 0-15,11 10-11 16,17 11 1-16</inkml:trace>
  <inkml:trace contextRef="#ctx1" brushRef="#br0">24319 9331 0,'0'0'16,"-108"35"0,-232 11-16,-194 50 15,23-6-15,-420 82 16,39-61 0,-499-40-16,-233-122 15,1624 51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50:48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6200 2619 5 0,'-17'20'2'0,"17"-35"-1"16,0 15 3-16,0 5-3 16,6 0 0-16,-6-5 1 15,11 5 0-15,-5-10-3 16,11 5 0-16,12 0 2 16,5 0 1-16,11-10-2 15,12 0 1-15,11 0-1 16,0 5 1-16,17-5-1 15,6 10 1-15,6-15-2 16,11 5 1-16,5 5 0 16,1 0 0-16,11 5 0 15,0 0 1-15,-6-5-1 16,6 5 1-16,11-10-1 16,-5-1 1-16,-1 1-1 0,12 0 0 15,-6 5 0-15,1-20 0 16,10 5 1-16,1 0 1 15,0 4-2-15,-1 6 0 16,-5 0 0-16,0-10 0 16,0 0 1-16,0 10 1 15,-6 0-2-15,1 0 1 16,4 10 0-16,-10-10 0 16,-6-6 0-16,-6 11 1 0,0-10-2 15,-5 5 0-15,-12 5 0 16,-11 5 1-16,11 5-1 15,-11-5 1-15,0 0-1 16,-17-5 0-16,-6 0 0 16,0 0 1-16,-5-5-1 15,-7 10 0-15,-5-5 0 16,-11 5 1-16,-6 0-1 16,-11-5 1-16,-6 5 0 15,-6 0 0-15,-16-5 0 16,-7 5 1-16,-10 0-2 15,-1 0 1-15,-11 5 0 16,-23-5 0-16,-17-5-1 16,-5 5 1-16,-23 0-1 15,-23 0 0-15,0 15 0 16,-34 0 0-16,0 0 0 16,-17 5 0-16,0 16 0 0,-23-6 0 15,0-5 0-15,-11 5 0 16,11 6 0-16,-16-6 0 15,5 5 0-15,-6-9 1 16,11-1-1-16,-5 5 0 16,0-5 0-16,11-4 0 15,1-1 0-15,-1 0 1 16,12 0-1-16,11 0 0 16,11-5 0-16,12-9 0 0,5-1 0 15,23-5 1-15,6 5-1 16,0-5 0-16,-6 0 0 15,11-5 0-15,1 0 0 16,16 5 0-16,12 0-1 16,11 0 1-16,23 0-1 15,0 0 1-15,22 0-1 16,12-6 0-16,17 6 0 16,17 0 1-16,17 0-1 15,23 0 0-15,28-5 0 16,-5-10 1-16,28 5 0 15,17 5 0 1,125 0-1 0,-1 5 1-16,13 0 0 15,-7 0 0-15,18-5 0 16,-1 5 0-16,1-5 0 16,5 0 0-16,12-5 0 0,-18 0 1 15,-5-5-1-15,-6 5 0 16,0 4 0-16,-16-4 0 15,-7 0 0-15,-17 5 0 16,1 5 0-16,-18-5 0 16,-28-10 0-16,-17 15 0 15,-17-5 1-15,-17 5 0 16,-23-10-1-16,-16 5 1 16,-24-5 0-16,-17 5 1 15,-22-5-1-15,-23 0 1 0,-23 5-1 16,-16 5 1-16,-35 5-1 15,-28-10 0-15,-35-1-1 16,-22 17 0-16,-34 4 0 16,-22-5 1-16,-24 0-1 15,-16 5 0-15,-18 5 0 16,1 0 0-16,-29 1 0 16,-12-1 0-16,7 0 0 15,-12 0 1-15,5 10-1 16,12 6 0-16,6-21 0 15,23 5 1-15,16-5-1 16,23-10 1-16,23 0-1 16,23 0 0-16,22 5 0 15,18-5 0-15,16 1-1 16,34 9 1-16,12-15-1 16,23 5 1-16,16 0-1 15,29-5 0-15,17 0 0 0,17 0 1 16,29 0-1-16,33 0 0 15,24-10 0-15,44 0 0 16,35 10 0-16,22 0 1 16,35 0-1-16,39 0 1 15,12-5-1-15,22-11 1 16,23 1 0-16,6-5 0 16,22-5-1-16,-11 5 1 0,0 5-1 15,-6-16 1-15,-11 11 0 16,-11 15 1-16,-34-10-1 15,-18 10 0-15,-16-5 1 16,-41 10 0-16,-22-5 0 16,-28 0 0-16,-29-5 0 15,-33 4 1-15,-30-4 0 16,-21 0 0-16,-30 5-1 16,-33-10 1-16,-23-5-1 15,-34 5 0-15,-34 15-1 16,-18-5 1-16,-39 5-1 15,-28 0 0-15,-23 5 0 16,-29-5 0-16,-33 0 0 16,-12 5 0-16,-34-5 0 15,0 10 0-15,-28 0-1 16,-12-5 0-16,0 5 0 16,6 0 1-16,23 15-1 15,-18-14 1-15,29-1 0 0,29 10 0 16,-1 0 0-16,29-10 1 15,23 0-1-15,22 10 0 16,45-4 0-16,30-6 0 16,21 0-1-16,29-10 1 15,23 5-1-15,29-5 0 16,16 5-1-16,23-5 1 16,23 5-1-16,39 0 1 15,35 0-1-15,33 5 1 16,23 0 0-16,23-5 0 0,57 5 0 15,17 0 1-15,28-5 0 16,35-10 0-16,-1 5 0 16,34 5 0-16,12-5 0 15,17 0 1-15,-12-10-1 16,-16 0 0-16,10-5 0 16,-16-5 1-16,-6 0-1 15,-40-11 1-15,-17 1-1 16,-22 10 1-16,-35-5 0 15,-28 10 0-15,-34 10-2 16,-17 0 1-16,-34-1-7 16,-28 17 1-16</inkml:trace>
  <inkml:trace contextRef="#ctx0" brushRef="#br0" timeOffset="39238.5805">3878 7968 4 0,'-28'21'2'0,"-6"49"1"0,28-60 2 0,-5 6-3 16,-1-1 0-16,7-5 4 16,-12 0 0-16,17-10-7 15,0-5 1-15,0-15 4 16,0-11 1-16,17-14-1 16,-6-31 0-16,12-5-2 15,5-19 0-15,0-1-1 16,24-10 0-16,4-21 0 15,7-4 0-15,11-5-1 16,-12-11 1-16,1 11-1 16,5 20 1-16,-6 5-1 15,1 10 0-15,5 20 0 16,-23 11 0-16,6 14 0 16,-5 16 0-16,-7 14 0 15,1 16 1-15,0 20-1 0,0 15 1 16,-6 21-1-16,0 9 1 15,-11 26 1-15,5 25 0 16,0 25 0-16,-11 5 1 16,0 0-1-16,-5-15 1 15,-7 11 0-15,-5-21 0 16,0 0-1-16,0-6 0 16,12-9 0-16,-12-5 0 15,0-15-1-15,5-21 1 16,-5-9-4-16,0-16 1 15,0-10-6-15,-17-20 1 16,-5-5-5-16,-1-10 0 0</inkml:trace>
  <inkml:trace contextRef="#ctx0" brushRef="#br0" timeOffset="39504.5066">4054 7464 25 0,'-51'30'12'0,"102"26"-14"16,-17-51 18-16,12-5-17 15,5-5 1-15,11-16 0 16,6 1 0-16,6-5 1 0,11 0 0 15,-5 0 0-15,-6-1 0 16,5 16-2-16,6 0 1 16,0-10-6-16,-5 10 0 15</inkml:trace>
  <inkml:trace contextRef="#ctx0" brushRef="#br0" timeOffset="39988.829">6297 7055 12 0,'-17'-30'6'0,"40"30"-4"15,-12-5 3-15,0 0-2 16,6 5 0-16,0 0 4 15,0 15 0-15,-11 15-8 16,0 10 1-16,-6 11 5 16,6-6 1-16,-6 21-2 15,5 5 1-15,1 4-2 16,5 16 0-16,1-10-1 16,-1-16 0-16,6-19 0 15,-11-11 0-15,5-20 0 16,0-10 0-16,1-25 0 0,-1-5 0 15,6-20 0-15,12-16 0 16,-12-5-1-16,17-4 0 16,11-1-1-16,6-5 0 15,0 6 0-15,6-16 0 16,-12 10 0-16,7-4 0 16,-13 19 0-16,-5 5 0 15,-5 11 0-15,-1 10 0 16,-5 4-2-16,0 11 0 15,-1 5-5-15,1 5 0 16,0 0-5-16,5-5 1 0</inkml:trace>
  <inkml:trace contextRef="#ctx0" brushRef="#br0" timeOffset="40442.1778">6280 6611 14 0,'-45'20'7'0,"45"10"-4"0,5-30 5 16,12 0-8-16,6 0 1 15,5-10 2-15,12-5 0 16,6 0-3-16,5-5 1 16,5 0 2-16,13-6 0 15,10 6 0-15,6 0 0 16,-5 0-1-16,11-5 0 15,-6-6 0-15,-6-4 0 16,-11 0 0-16,-11-1 1 0,-17 1 0 16,-29 0 0-16,-22-6 0 15,-23 1 1-15,-6 15-2 16,-11 10 1-16,-17 15-8 16,11 25 0-16,17 25-6 15,18-14 1-15</inkml:trace>
  <inkml:trace contextRef="#ctx0" brushRef="#br0" timeOffset="42739.373">6836 9245 13 0,'-22'15'6'0,"44"0"0"0,-10-10 11 16,-1 6-15-16,12 4 1 15,0 5 1-15,-6 10 0 16,0-5-4-16,5 6 0 16,-5-1 4-16,6-10 0 15,-6-5 0-15,6-15 0 16,5-10-1-16,6-10 1 0,6-10-2 16,0-16 1-16,5-4-2 15,1-1 1-15,-1-9-1 16,-11 9 1-16,0 6-2 15,-5 15 0-15,-7 15-11 16,12 15 1-16,-11 5-1 16,0-5 0-16</inkml:trace>
  <inkml:trace contextRef="#ctx0" brushRef="#br0" timeOffset="45475.7183">5428 9810 7 0,'-5'5'3'0,"5"11"-2"15,0-16 4-15,0 0-4 16,0 0 0-16,0 0 1 16,5-11 0-16,1-4-2 15,5 0 1-15,6-5 1 16,-11-5 0-16,5-11 0 15,1-4 0-15,5 0-1 16,0 4 1-16,5-4-2 16,7 0 1-16,-6-1-1 15,-1 1 1-15,1 5-1 16,0 4 1-16,-6 1-1 16,0 5 1-16,-6 0 0 0,1 4 0 15,-1 6 0-15,-11 5 1 16,0 10-1-16,-11 5 1 15,5 10 0-15,-6 16 0 16,-5-6 0-16,0 15 0 16,0 6-1-16,0 9 0 15,-11 1 0-15,5-1 1 16,1 1-1-16,-1 4 1 16,0-4-1-16,0-1 1 15,6-9-1-15,0-6 1 0,-5-5-1 16,10-9 1-16,1-6-1 15,0-5 0-15,5-5-1 16,6-15 0-16,6-15 0 16,5-21 1-16,0-4-1 15,6-16 0-15,6-9 0 16,5-1 0-16,6-5 0 16,12-4 0-16,-12-1 0 15,11 5 0-15,6-10 0 16,6 6 0-16,-6 4 0 15,-5 10 0-15,-6 6 0 16,-6-1 0-16,-6 16 0 16,0 5 0-16,6-1 0 15,-17 6 1-15,12 15-1 16,-12-1 0-16,-11 6 0 16,5 5 0-16,0 0 0 0,1 0 1 15,-7-5-1-15,1 5 0 16,5-5 0-16,1-6 1 15,-1 1-1-15,0 0 0 16,6 0-1-16,6-5 1 16,0-6 0-16,11-4 0 15,-11 5 0-15,5 0 0 16,0 4 0-16,-5 1 0 0,0 5-1 16,0 0 1-16,5 10 0 15,-11-6 1-15,6 11-1 16,-6-5 0-16,0 10 0 15,6 0 1-15,-12 0 0 16,6 5 0 0,11 16-1-1,-5-1 1-15,0 0 0 16,-1 0 0-16,7 5-1 16,-6 1 1-16,-1-6-1 15,1-5 1-15,0 10-1 16,-6 5 1-16,5 1-1 15,-5-1 0-15,6 10 0 16,-6-4 1-16,12-1-1 16,-12-5 1-16,0 1-1 15,0-1 1-15,-6-5-1 16,6 5 1-16,-17 1-1 16,6 4 1-16,-1-10 0 0,-5 5 0 15,0-9-1-15,0 14 1 16,0-5 0-16,0-5 0 15,-5 1-1-15,5-1 1 16,-6 0-1-16,6 0 1 16,-11 6-1-16,11-1 1 15,-6 0-1-15,0 0 0 16,1-4 1-16,5-6 0 16,-6 0 0-16,6-10 0 0,0 10 0 15,0-10 0-15,0 1 0 16,0-1 0-16,0-5-1 15,0 0 0-15,0 0 0 16,0-5 1-16,0 0-1 16,0 0 0-16,0 0 0 15,0 0 0-15,0-10 0 16,0 10 0-16,0 0 0 16,6-5 0-16,-6 5 0 15,0-10 0-15,0-1-1 16,-6 6 1-16,0-5-2 15,-5 5 1-15,0-5-2 16,-6 5 1-16,0 0 0 16,-6 0 0-16,0 0-1 15,0 5 1-15,1 0 1 16,-1 5 1-16,0-5 0 16,1 0 0-16,5 0 0 15,-6-5 0-15,6 0 0 0,0-5 0 16,0 0 0-16,11-5 0 15,-11-1 0-15,6-4 0 16,5 5 0-16,0 0 1 16,1 5-1-16,-1 0 0 15,6 10 1-15,0 5 0 16,6 10 0-16,5 10 0 16,6 0 0-16,11 1 1 0,6 4 0 15,6 0 0-15,0-4-1 16,11-6 0-16,-17 0 0 15,12-10 1-15,-18-5-1 16,6-10 1-16,0 0-2 16,0-10 1-16,0-15 0 15,-5-11 0-15,-1-4-1 16,0 9 1-16,-5 6-1 16,0 0 1-16,0 0-1 15,-6 4 1-15,0 1-4 16,0 5 1-16,-12 5-9 15,12 5 0-15,6 15-3 16,-12-5 0-16</inkml:trace>
  <inkml:trace contextRef="#ctx0" brushRef="#br0" timeOffset="50742.2112">5071 10083 4 0,'-6'5'2'0,"17"-5"1"15,6 0 2-15,-11-5-4 16,5 0 1-16,6 0 0 15,-5 0 1-15,10-5-4 16,-5-6 0-16,0-4 2 16,0-15 1-16,6-5-1 15,11-11 1-15,-17 1 0 0,6-16 0 16,5-5 0-16,6-4 0 16,6-11-1-16,11 0 1 15,0-15-2-15,12-5 1 16,-1 5-1-16,6-10 1 15,6-5-2-15,0 15 1 16,0 0 0-16,-6 0 0 16,23 16 0-16,-12-11 0 0,12 10 0 15,0 0 0-15,6 11 0 16,-1-1 0-16,1 5 0 16,-6-10 0-16,-12 6 0 15,18 14 0-15,-1 1 0 16,1 4 0-16,-1 6 0 15,1 4 1-15,11 6-1 16,-1 5 1-16,-16-6 0 16,11 6 0-16,-5 10-1 15,5 4 1-15,0-4-1 16,1 5 0-16,5 5 1 16,-1 5 0-16,-10 5 0 15,-12 5 0-15,-17 5 0 16,-5-10 0-16,-1 10 1 15,1 5 0-15,-1 5-1 16,1 5 0-16,-7 5 0 16,1 11 0-16,-6-6 1 0,-5 5 0 15,-7 16-1-15,-5 4 1 16,1-4 0-16,-7 9 0 16,-5 1 0-16,-12-6 1 15,0 11-2-15,-5 0 1 16,-6-1-1-16,-6 1 1 15,1 4-1-15,-7-4 0 16,7 0 0-16,-7-1 0 16,1 1 0-16,0-6 0 15,5-4-1-15,0-11 1 0,1-4-1 16,-1-6 1-16,0-5-1 16,0-9 1-16,1-6-1 15,5-5 0-15,0-5 0 16,0-5 1-16,0 0-4 15,0-15 1-15,5 0-4 16,1-1 0-16,0 1-5 16,5-5 0-16</inkml:trace>
  <inkml:trace contextRef="#ctx0" brushRef="#br0" timeOffset="51117.2449">8756 8574 17 0,'-34'25'8'0,"28"16"-7"0,12-36 7 16,5 0-8-16,6 15 0 15,0 5 2-15,0 0 0 16,0 11-1-16,6-1 0 16,-6 10 2-16,6 6 0 15,-1-1 0-15,7-4 0 0,-1-21 0 16,12 5 1-16,5-10-1 16,6-15 1-16,17-20-1 15,6-20 0-15,17-15-1 16,-11-16 1-16,-7-20-2 15,-4 5 1-15,-7 6-2 16,-5 9 1-16,-12 16-11 16,1 19 0-16</inkml:trace>
  <inkml:trace contextRef="#ctx0" brushRef="#br0" timeOffset="55055.5105">14258 7181 10 0,'-23'20'5'0,"6"-15"-3"15,17-10 6-15,0 5-6 16,0-5 0-16,6-10 2 0,5 0 0 15,0-5-5-15,6-10 0 16,6-16 3-16,0-19 1 16,5-6-2-16,6-10 1 15,0-5-1-15,0-15 1 16,6-15-1-16,6-15 1 16,5-5-2-16,5 5 1 15,7 5-1-15,-1 25 1 16,-5 0-1-16,-6 10 1 0,0 10-1 15,0 5 1-15,-5 16-1 16,-1 9 0-16,-5 11 0 16,0 15 0-16,-6 10 0 15,-6 15 0-15,-5 15 1 16,0 15 0-16,-6 10 1 16,-6 36 0-16,0 25 0 15,6 10 1-15,-5 15-1 16,5-10 0-16,0 5 0 15,-6-4 0-15,6-17-1 16,-5 1 0-16,5-5-1 16,-6-5 1-16,0-15 0 15,1-6 0-15,5-14-1 16,5-16 0-16,1-9-5 16,-6-16 1-16,0-10-6 15,0-10 1-15</inkml:trace>
  <inkml:trace contextRef="#ctx0" brushRef="#br0" timeOffset="55368.1726">14525 6591 24 0,'-69'-46'12'0,"7"56"-13"0,51-4 15 0,5-1-15 16,6-5 1-16,23-5-1 15,11-6 1-15,5-4 1 16,18-5 1-16,17 5-1 16,6-5 1-16,-12-5-1 15,0 4 1-15,0 1 0 16,6 0 1-16,-12 5-4 15,-5 0 0-15,0 5-7 16,-6 5 1 0</inkml:trace>
  <inkml:trace contextRef="#ctx0" brushRef="#br0" timeOffset="55711.8668">16478 5264 18 0,'-34'0'9'0,"17"30"-8"0,17-20 9 15,5 5-8-15,-5 15 0 0,-5 6 2 16,-7 19 1-16,-5 21-6 16,-5 10 1-16,-1 30 4 15,0 0 0-15,0-5-2 16,1-5 1-16,-1-15-1 16,12-11 0-16,5-9-3 15,6-10 0-15,6-16-6 16,5-15 0-16,0-10-1 15,1-4 0-15</inkml:trace>
  <inkml:trace contextRef="#ctx0" brushRef="#br0" timeOffset="56352.5035">15938 5319 5 0,'-51'15'2'0,"12"5"6"0,33-20-2 0,0 0-6 16,6 0 1-16,0-5 1 15,6 0 0-15,5 0-1 16,1-15 0-16,5-5 2 15,5-10 0-15,24-6-1 16,11-9 1-16,16-6-1 16,7 11 0-16,11-1-1 15,17 6 0-15,-18 0 0 16,7 9 0-16,5 11-1 16,-11 20 1-16,-6 5-1 15,-5 15 1-15,-12 11 0 16,-11 19 0-16,-12 1 1 0,-5 4 0 15,-6 11 1-15,-11-1 1 16,-12-4 0-16,-17-16 0 16,-16 6 0-16,-24 4 0 15,-16 1-1-15,-1-1 0 16,-5-9-1-16,-11 4 1 16,-12-15-2-16,11-9 1 15,1-1-2-15,5 0 0 16,23 5-7-16,17 1 0 15,34-1-5-15,22-10 1 16</inkml:trace>
  <inkml:trace contextRef="#ctx0" brushRef="#br0" timeOffset="61509.8866">18408 5698 6 0,'-68'5'3'0,"23"-5"1"0,39 0 3 0,0-5-4 16,1 0 0-16,5 5 2 16,5-11 1-16,7 1-7 15,5 0 0-15,11 0 5 16,12 0 1-16,5-5-2 16,18-5 0-16,16 5-1 15,24-1 0-15,4 6 0 16,24 5 0-16,0 5-1 15,-1 0 1-15,1 0-3 16,-6 0 0-16,-17 0-5 16,-23-5 0-16,-11 5-1 15,-23 0 0-15</inkml:trace>
  <inkml:trace contextRef="#ctx0" brushRef="#br0" timeOffset="61806.7675">18335 6217 20 0,'-69'-45'10'0,"47"65"-15"0,22-20 18 16,11 0-13-16,17 0 0 0,18 5 0 15,-1-15 1-15,6 0-1 16,12 0 0-16,11 0 0 16,11-5 1-16,6-6-1 15,17 6 1-15,11-5 0 16,-6 5 0-16,7 0-5 16,5-5 0-16,5 10-1 15,-5-6 0-15</inkml:trace>
  <inkml:trace contextRef="#ctx0" brushRef="#br0" timeOffset="62166.1451">21003 5243 8 0,'-39'-40'4'0,"10"10"0"0,23 30 4 16,1 5-5-16,-7 5 0 16,-5 15 3-16,0 10 0 15,0 11-8-15,6 9 1 16,0 21 4-16,-1 15 0 15,-5 40-1-15,0 0 0 0,6 1-1 16,-1-27 0-16,7-4-1 16,-1-15 1-16,12-10-2 15,5-16 1-15,6-14-5 16,6-16 0-16,5-10-2 16,18-10 1-16</inkml:trace>
  <inkml:trace contextRef="#ctx0" brushRef="#br0" timeOffset="62666.1527">20543 5359 11 0,'-62'11'5'0,"39"-11"-3"0,23 0 6 15,12-16-7-15,16 1 1 16,6-10 1-16,17-5 1 15,17-1-4-15,6-4 0 0,17-5 2 16,0-11 1-16,11 6-1 16,12 10 0-16,5 9-1 15,0 16 0-15,6 20-1 16,-6 11 1-16,-17 19-1 16,-16 15 0-16,-18-4 0 15,-17 9 1-15,-17 6 1 16,-28-21 1-16,-35 1 0 15,-22-1 1-15,-23 1-1 16,-17-1 1-16,-5-4-1 16,5-1 1-16,11-15-6 15,18-10 0-15,22-5-7 16,23-15 0-16,34 0-1 16,23 0 1-16</inkml:trace>
  <inkml:trace contextRef="#ctx0" brushRef="#br0" timeOffset="63322.7392">23229 4789 9 0,'6'-40'4'0,"16"-16"0"0,-16 46 4 16,-6 10-5-16,0 0 1 16,11-5 1-16,-5-5 1 15,0 15-7-15,-6 25 0 16,0 21 5-16,-6 40 1 15,-5 20-2-15,-12 10 0 16,-5 25-1-16,-1 1 1 0,1 9-1 16,5-10 0-1,1-19-1-15,4-22 0 0,7-19 0 16,5-15 1-16,6-16-5 16,6-24 0-16,11-16-5 15,6-20 1-15,0-15-2 16,11-21 0-16</inkml:trace>
  <inkml:trace contextRef="#ctx0" brushRef="#br0" timeOffset="63728.9942">23235 4648 33 0,'-63'-20'16'0,"58"30"-26"0,22-5 34 16,11 0-25-16,17 15 1 15,12 10-1-15,17 16 1 16,11 19 0-16,-5 21 0 16,-1 15 0-16,-5 15 1 15,-17-10 1-15,0 10 0 16,-23 0 0-16,-6 10 1 15,-11 1 1-15,-11-16 0 16,-12-10-1-16,-11-11 0 0,-23-9 1 16,-28 0 0-16,-11-21-1 15,-18-19 0-15,-11-6-1 16,-5-5 0-16,10 1 0 16,1-11 0-16,6-5-1 15,-1-5 0-15,23 0-3 16,12-5 1-16,17 10-7 15,22 11 1-15,23 14-7 16,34 5 0-16</inkml:trace>
  <inkml:trace contextRef="#ctx0" brushRef="#br0" timeOffset="65526.2724">12605 6485 5 0,'-5'-5'2'0,"10"30"0"0,1-15 3 15,0 10-4-15,5 21 1 16,6 14 4-16,0 26 0 15,6 10-7-15,0 15 1 16,-1-5 3-16,7 20 0 16,-7 0 0-16,7-10 0 15,5 0-3-15,6-20 1 0,-1-26-6 16,7-19 1-16</inkml:trace>
  <inkml:trace contextRef="#ctx0" brushRef="#br0" timeOffset="65901.2204">12429 6621 19 0,'-5'-30'9'0,"56"-41"-11"16,-17 56 14-16,23-5-13 15,5-10 1-15,12-6-1 0,11 1 1 16,0 0-2-16,-11 4 1 16,-6 16 1-16,-17 20 0 15,-17 20 1-15,-5 16 0 16,-12 19 0-16,-17 11 0 15,-12 20 1-15,-10-5 1 16,-7-11-2-16,1-14 0 16,-6-1-4-16,11-19 0 15,-5-16-2-15,11-10 0 0</inkml:trace>
  <inkml:trace contextRef="#ctx0" brushRef="#br0" timeOffset="66104.4041">13088 6101 23 0,'-23'-50'11'0,"57"25"-16"16,-11 4 21-16,5-9-18 15,12 0 0-15,0 0-8 16,5 4 0-16</inkml:trace>
  <inkml:trace contextRef="#ctx0" brushRef="#br0" timeOffset="66307.6842">13514 5349 27 0,'-11'66'13'0,"16"60"-17"0,7-85 24 16,5 14-24-16,5 26 0 0,7 5-9 16,10 9 1-16</inkml:trace>
  <inkml:trace contextRef="#ctx0" brushRef="#br0" timeOffset="67088.938">19396 5476 10 0,'-5'-11'5'0,"5"16"-4"0,5 6 5 16,1 9-3-16,-6 0 0 16,6 20 1-16,5 21 0 15,12 25-6-15,11 15 1 16,0 10 3-16,6 0 1 16,5-10-5-16,1-11 1 0,-1-14-1 15,-5-10 0-15,-6-16-2 16,0-20 1-16,-11-14-2 15,-1-11 1-15</inkml:trace>
  <inkml:trace contextRef="#ctx0" brushRef="#br0" timeOffset="67417.2777">19311 5571 24 0,'-40'-30'12'0,"63"0"-20"15,0 15 26-15,5-11-18 16,12-4 0-16,17 0-1 16,11 0 1-16,0 4 0 0,0 6 0 15,-11 20 0-15,-12 15 0 16,1 21 0-16,-23-1 0 15,-12 15 0-15,-11 11 0 16,-6 0 0-16,-11-1 1 16,-17-4 0-16,0-11 0 15,-6-5-6-15,1-14 0 16,10-11-1-16,12-25 1 16</inkml:trace>
  <inkml:trace contextRef="#ctx0" brushRef="#br0" timeOffset="67620.4064">20083 4895 28 0,'17'-20'14'0,"80"-20"-36"16,-74 19 29-16,11-4-13 16,0 0 0-16</inkml:trace>
  <inkml:trace contextRef="#ctx0" brushRef="#br0" timeOffset="67823.4764">20328 4456 24 0,'-6'-20'12'0,"-22"60"-5"0,22-14 23 15,-11 9-29-15,0 15 1 16,-6 21-1-16,12 10 1 16,5 15-3-16,6 0 1 15,11-11-8-15,18-9 1 0,16 5-3 16,12-21 1-16</inkml:trace>
  <inkml:trace contextRef="#ctx0" brushRef="#br0" timeOffset="71574.0722">24955 5269 6 0,'-5'5'3'0,"22"5"-2"15,-6-10 3-15,6 0-3 16,6 0 1-16,5 0 0 16,6-5 1-16,12-5-4 0,16 5 1 15,18-6 1-15,-7-4 1 16,18 0-1-16,0 5 0 16,6 0-2-16,-1 10 1 15,-5 5-3-15,-6 15 1 16</inkml:trace>
  <inkml:trace contextRef="#ctx0" brushRef="#br0" timeOffset="71777.2277">25148 5814 25 0,'-68'-15'12'0,"45"25"-21"15,29-10 26-15,17 5-17 16,17-5 0-16,39-5 0 16,6-5 0-16,23-11-2 15,23-4 1-15,-1-5-4 16,7 5 0-16</inkml:trace>
  <inkml:trace contextRef="#ctx0" brushRef="#br0" timeOffset="72074.0499">27516 4537 29 0,'-28'-15'14'0,"5"101"-21"0,23-76 26 15,0 35-19-15,6 11 0 16,-1 34 1-16,-5 21 0 16,-5 6-1-16,-12-1 0 15,0 0-1-15,-6 0 1 0,-11-15-2 16,0-11 1-16,-6-9-2 16,17-25 1-16,6-16-5 15,6-20 1-15,11-10-1 16,11-10 1-16</inkml:trace>
  <inkml:trace contextRef="#ctx0" brushRef="#br0" timeOffset="72464.8455">26982 4562 16 0,'-34'-55'8'0,"51"29"-11"16,6 26 15-16,17 0-14 15,28 0 1-15,0 0 0 16,17 10 1-16,17 6 2 0,12 14 0 16,-1-5 0-16,7 26 0 15,-1 19 1-15,-17 21 1 16,-11 15 0-16,-11 15 0 15,-18 0 0-15,-11-5 0 16,-17 0-1-16,-17 6 1 16,-17-1-1-16,-23 5 1 15,-22-15-1-15,-29-15 1 16,-22-5-2-16,-24-6 1 0,-10-9-1 16,-6-20 1-16,-1-16-3 15,18-10 1-15,23-15-6 16,22 6 0-16,34 4-7 15,40 5 1-15</inkml:trace>
  <inkml:trace contextRef="#ctx0" brushRef="#br0" timeOffset="79184.6443">22088 9109 5 0,'-6'-15'2'0,"-17"-5"2"0,18 4 3 0,-12 6-4 16,-12-5 0-16,-10 0 2 16,-7 5 0-16,-11 10-7 15,6 5 1-15,0 10 4 16,0 10 0-16,0-4-2 15,0-1 1-15,-6 15-1 16,6 11 0-16,0 4 0 16,0 11 0-16,-6 19 1 15,6 11 0-15,-12 5 0 16,-10 5 0-16,-7-5 0 16,1 15 0-16,-1 5-1 15,6 10 0-15,6 0 0 16,6 10 1-16,5-9-1 15,6-1 1-15,0 0-1 16,17 10 1-16,5 11-1 16,7-11 1-16,-1 10-2 15,6-10 0-15,0-4 0 0,5-16 0 16,7 5 0-16,5 5 0 16,5-15 0-16,7-5 0 15,-1 0 0-15,6-5 0 16,6-20 0-16,11-6 0 15,11-9 0-15,12-11 0 16,6-9 0-16,10-16 1 16,7-10-1-16,-1-15 1 15,-5-15-1-15,0-15 1 0,6-15-1 16,-1-11 1-16,0-4-1 16,1-11 1-16,-1-10-1 15,1 6 1-15,-1-6-1 16,1-5 1-16,-1 6-1 15,-10-21 0-15,-1-5 0 16,-6-20 1-16,1-11-1 16,-7-4 1-16,1 0-1 15,-6 5 0-15,-5-6 0 16,-24 1 1-16,-10-20-1 16,-12 14 1-16,-17-4-1 15,0 20 0-15,0-10 1 16,-17 15 0-16,5 10 0 15,-11 5 0-15,-5 5-1 16,-6 5 1-16,0 20 0 16,0 11 0-16,5 14-3 15,12 11 0-15,12 4-8 16,22 1 1-16,39 0-2 0,35-1 0 16</inkml:trace>
  <inkml:trace contextRef="#ctx0" brushRef="#br0" timeOffset="80200.2817">26585 9265 8 0,'0'-15'4'0,"0"0"0"0,0 15 0 0,0-10-4 16,0 0 0-16,-6 0 0 15,0 0 1-15,-5 0 0 16,-6 0 1-16,-6 4 0 16,-11 1 1-16,-11 0 0 15,-12 0 0-15,-5 5 0 16,-1 0 0-16,-11 0-2 16,1 10 1-16,-7 11-1 15,1 14 1-15,5 20 0 16,-6 11 0-16,1 10-1 15,-1 10 0-15,-5-1 0 16,11 6 0-16,-5 0-1 16,16 10 1-16,12 5-1 15,11 5 0-15,18 0 0 16,10-10 1-16,12-5-1 16,17 5 1-16,12-16-1 0,16-9 1 15,18-15-1-15,5-11 1 16,6-15 0-16,11-4 0 15,11-11 0-15,1-5 0 16,5-5 0-16,0 5 1 16,-5-15-1-16,-12-15 1 15,6-10-2-15,-6-5 1 16,-5-21 0-16,-7-9 0 0,1-16 0 16,-6-5 0-16,-5-5-1 15,-6-14 1-15,-12 14 0 16,-11-5 0-16,-11 0-1 15,-12-5 1-15,-11-10 0 16,-17 0 0-16,-17 10 1 16,-11 11 0-16,-7 9-1 15,1 15 1-15,-5 6-1 16,-7 14 0-16,-5 11-3 16,-6 10 1-16,6 5-8 15,11 10 1-15,6 5-4 16,0 5 1-16</inkml:trace>
  <inkml:trace contextRef="#ctx0" brushRef="#br0" timeOffset="88498.8848">21117 9825 6 0,'-74'142'3'0,"-62"45"-2"15,102-107 4-15,-6 36-5 16,-17 21 0-16,-5 24 0 16,5 21 0-16,6 4 0 15,0-4 1-15,11-5 0 16,12-16 0-16,11 1 0 15,17-6 1-15,11-30 0 16,12-15 0-16,5-20 1 16,6-15 0-16,17-26-1 15,12-9 1-15,16-16-1 16,12-20 1-16,0-25-1 16,11-41 1-16,12 1-2 15,-1-16 1-15,6 0-1 0,12-15 0 16,-17-15-1-16,-18-30 1 15,-16 0-1-15,-7-10 1 16,-10 9-1-16,-6 1 1 16,-18 0-1-16,-16-5 1 15,-6-6-1-15,-11 21 1 16,-12 10-1-16,0 15 1 16,-16 10 0-16,-12 21 0 0,-12 9 0 15,-11 16 1-15,1 4-1 16,-7 16 0-16,6 5-3 15,1 10 1-15,10 5-5 16,12 0 0-16,23 5-2 16,5 10 0-16</inkml:trace>
  <inkml:trace contextRef="#ctx0" brushRef="#br0" timeOffset="96483.371">20509 7353 10 0,'-45'-5'5'0,"-1"20"1"0,35-15 5 16,0 0-9-16,-6-5 1 16,5 0 0-16,1 0 1 15,5 0-5-15,6 5 0 16,6-5 3-16,11 0 1 16,17 0-1-16,23-6 0 15,17-4-1-15,45 5 0 16,6-5 0-16,28 0 0 15,17 0 0-15,35 5 0 0,11-10-1 16,5 4 1-16,12 6-1 16,5-5 1-16,-5 10-1 15,-6-5 1-15,0 5 0 16,-11 0 0-16,-17-10-1 16,-17 5 0-16,-12 10 1 15,-22-5 0-15,-29 10 0 16,-23 0 0-16,-16 0-1 15,-23 5 0-15,-23-5 1 16,-17 5 0-16,-23 5-1 16,-22 0 1-16,-29 5-1 15,-11 1 1-15,-23-11-1 16,-28 5 1-16,-29 0-1 16,-17 5 1-16,-16-10-1 15,-18 0 0-15,-23 1 0 16,7 9 0-16,-12-5 0 15,-6 0 1-15,0 5-1 0,23 0 1 16,5-5-1-16,12-4 1 16,12-1-1-16,16 0 0 15,17 0 0-15,18-5 1 16,22 0-1-16,28 0 0 16,12 0 0-16,17-5 0 15,23 0 0-15,22-10 0 16,29 0-1-16,34-5 1 15,39 0 0-15,23-1 0 0,23 1 0 16,29 0 0-16,27-5 0 16,13 0 1-16,10-10-1 15,-5 4 1-15,5 1-1 16,-16 5 1-16,-24-5-1 16,-22 9 0-16,-22-4 0 15,-30 10 0-15,-27 0 0 16,-23 5 1-16,-35 5-1 15,-27 0 1-15,-18 10-1 16,-39 0 1-16,-29 0-1 16,-17 5 1-16,-28 1-1 15,-18 4 0-15,-27 0 0 16,-18 0 1-16,-6 5-1 16,12 6 0-16,0-1 0 15,12-5 0-15,22 0 0 16,22 1 0-16,24-6-1 15,28 0 1-15,22-5-1 0,29-5 1 16,34-5 0-16,23 0 0 16,45-5-1-16,23-10 1 15,45-10 0-15,34 0 0 16,29-10 0-16,17 4 0 16,5 1 0-16,6 10 0 15,-11-5 0-15,-23 5 1 16,-28-5-3-16,-40 9 1 15,-34 11-9-15,-40 16 0 16</inkml:trace>
  <inkml:trace contextRef="#ctx0" brushRef="#br0" timeOffset="104687.9674">21781 9588 6 0,'6'-20'3'0,"28"-56"1"16,-28 56 3-16,-1-10-4 16,-5 0 0-16,-5-1 1 15,-7-4 1-15,-10-5-7 16,-1 4 1-16,-6 6 4 16,-5 5 1-16,-5 5-3 15,-7 10 1-15,-5 10-2 16,-6 10 1-16,-5 15 0 15,-6 5 0-15,-12 16-1 16,-5 14 1-16,-6 16 0 16,0 15 0-16,-5 10 0 0,-1-5 1 15,6 15-1-15,6 15 1 16,17 15-1-16,11 0 0 16,12 6-1-16,5-6 1 15,12 0-1-15,5 6 1 16,12 14 0-16,11-4 0 15,5-11-1-15,7-10 1 16,5-5 0-16,11-10 0 0,1 6 0 16,10-1 0-16,1-10-1 15,11-15 1-15,-5-10 0 16,5-11 0-16,5-4 0 16,1-15 0-16,6-21 0 15,-1-15 0-15,1-15 0 16,-1-20 1-16,1-10 0 15,5-20 0-15,5-16 0 16,7-15 0-16,-1-4-1 16,1-11 1-16,-1 5-1 15,7-5 1-15,-13-14-2 16,-4-22 1-16,-7-14-1 16,-5-20 1-16,0-6-1 15,-6 1 0-15,-6-21 0 16,-5 0 1-16,-6 11-2 15,-11 24 1-15,-1 1 0 16,-22 5 0-16,-5 0 0 16,-18-6 0-16,-5 21 0 0,-1 5 0 15,-16 10 0-15,-18 10 0 16,-10 10-1-16,-7 15 1 16,1 16-1-16,-1 14 0 15,-5 16 0-15,0 25 1 16,11 10-1-16,-17 20 1 15,0 16-1-15,-5 19 1 16,-1 31 0-16,-5 15 0 16,-6 5-1-16,0 0 1 0,6 10 0 15,11 26 0-15,12 9 0 16,10 1 0-16,13-6-1 16,-1 5 1-16,17 6 0 15,17 20 0-15,12-16 0 16,11-4 0-16,0-11 0 15,11-10 0-15,1-5 0 16,5 1 1-16,17-11-1 16,11-10 0-16,12-15 0 15,6-15 1-15,10-11-1 16,18-4 0-16,6-15 0 16,-1-16 1-16,1-20 0 15,5-15 0-15,6-15 0 16,0-20 0-16,5-11 0 15,7-24 0-15,-7-16 0 16,-11-15 0-16,-11 0-1 16,-6-15 1-16,-16-30-1 15,-7 0 1-15,-5-6-1 0,0 11 1 16,-6-15-1-16,-6-1 0 16,-17-14 0-16,-11-11 0 15,-11 16 0-15,-6 9 0 16,-17 1 0-16,-11 5 0 15,-12 14-1-15,6 6 1 16,-12 15 0-16,-5 20 0 16,-11 11-1-16,-1 14 0 0,7 10 0 15,-1 6 0-15,-6 15 0 16,1 4 1-16,-6 11-1 16,0 10 1-16,0 10-1 15,5 10 0-15,1 15 0 16,5 21 0-16,-6 24 0 15,7 6 1-15,-7 20-1 16,1 0 0-16,5 30 1 16,6 31 0-16,5 9 0 15,12-4 0-15,6 14 0 16,11 6 1-16,6 15-7 16,5-11 1-16,6-4-5 15,17-10 0-15</inkml:trace>
  <inkml:trace contextRef="#ctx0" brushRef="#br0" timeOffset="106750.6983">27970 11228 12 0,'-22'0'6'0,"10"-10"0"0,12 5 6 0,-5 0-10 16,-7 0 0-16,-5 5 1 15,-11 0 1-15,-18 0-4 16,-10-5 0-16,-7 5 4 15,-5 0 0-15,-6 0 0 16,-17-5 0-16,-5-5-1 16,5 0 1-16,0 0-1 15,0 5 0-15,0 0-1 16,12 5 0-16,11 0-2 16,5 0 1-16,6 5-1 15,12 0 0-15,5 0 0 16,12 0 0-16,5 5-1 15,6 10 0-15,6 0 0 16,-1 21 1-16,7 19 0 16,10 11 0-16,-5 15-1 15,0-6 1-15,0 21 0 16,-5 10 1-16,-1 26-1 0,0-11 0 16,-5-5 0-16,0 0 1 15,-6-20-1-15,0-15 1 16,-6-11 0-16,6-9 0 15,-6-15 0-15,6-11 0 16,6-10 0-16,5-10 0 16,6-5 0-16,6-9 0 15,11-1-1-15,0-5 0 16,17-5-1-16,17-1 1 0,23 6-1 16,17 6 1-16,17 4-1 15,11-5 1-15,11 0 0 16,7 0 0-16,5 0 0 15,-6 0 0-15,0 5 0 16,-5-5 1-16,-23-5-1 16,-17-5 1-16,-18-5-1 15,-16 5 1-15,-11 0-1 16,-12-5 1-16,-12 0 0 16,-10-1 0-16,-12 1-1 15,-6-10 1-15,0-10-1 16,-5-10 1-16,-6-21-1 15,6-25 1-15,-1-15-1 16,7-20 1-16,-1 5 1 16,6-10 0-16,6 10 0 15,-1-10 1-15,7 10 0 16,-1 10 0-16,0 20-1 16,6 20 0-16,0 11-1 0,-5 4 1 15,-1 16-2-15,-5 10 0 16,-6 0-6-16,0 4 1 15,-6 6-9-15,-5 5 0 16,-6-5-1-16,-6 20 1 16</inkml:trace>
  <inkml:trace contextRef="#ctx0" brushRef="#br0" timeOffset="108016.3982">22673 9225 7 0,'11'-66'3'0,"12"21"3"0,-12 30 0 0,0 0-5 16,1 0 1-16,-1 4 1 16,-5-4 0-16,-1 5-4 15,-5 10 1-15,0 5 3 16,-5 10 0-16,-7 6-1 16,-5 24 1-16,0 26-1 15,0 50 0-15,-5 35 0 16,-1 6 0-16,0 40-1 15,-5 25 1-15,-1-20-1 16,-5 4 0-16,0 1 1 16,-5 0 0-16,-7-20 0 15,-5-25 1-15,6-1 0 16,-1-9 0-16,12-1 0 0,6 6 0 16,5-21-1-16,6-10 0 15,0-20-1-15,6-15 0 16,-1-30 0-16,7-6 0 15,5-14 0-15,5-16 1 16,7-20-1-16,10-10 0 16,24-15-1-16,5-10 1 15,17-1-1-15,23 1 1 16,22 10-2-16,1 5 0 16,11 5 0-16,0 10 1 15,-6 10-1-15,-5 5 1 0,-18 10 0 16,-16 6 0-16,-18-6 0 15,-17 0 1-15,-10-4-1 16,-13-1 1-16,-5-5 0 16,-11-10 0-16,-6-10 0 15,-6 0 0-15,1-25 0 16,-7-21 0-16,1-19 0 16,-6-36 1-16,0-20-2 15,5 0 1-15,7-26-1 16,5-29 1-16,0-26-1 15,5-10 0-15,12-35-1 16,6-11 1-16,6 1-1 16,10 30 1-16,7 5-1 15,16 20 1-15,-16 25-2 16,-1 26 1-16,6 20 0 16,6 25 1-16,-6 20-1 0,0 15 0 15,-5 11 0-15,-7 14 0 16,-5 11 0-16,-5 5 1 15,-1 10-1-15,-11 4 0 16,0 6 0-16,-5 5 1 16,-12 5-1-16,-12 0 1 15,-10-10 0-15,-13 10 0 16,-10 5 1-16,-12 5 1 16,-22-5-1-16,-29 0 0 15,-11 0 0-15,-18 6 1 0,7 4-1 16,-18 5 1-16,1 0-2 15,10 0 1-15,18 5-12 16,28 6 1-16,12-1-2 16,39 10 1-16</inkml:trace>
  <inkml:trace contextRef="#ctx0" brushRef="#br0" timeOffset="110782.6006">30736 11945 11 0,'-80'-20'5'0,"1"10"-2"15,61 10 6-15,1 0-10 16,0 0 1-16,6-5 0 15,5 0 0-15,6 5 1 16,12-5 0-16,22 0 0 0,23-1 1 16,11-4 0-16,23-5 0 15,22 5-1-15,12-5 1 16,28 15-2-16,1-10 1 16,5-15 0-16,5-6 0 15,1 1-1-15,0 0 1 16,-18 0-1-16,-22 9 1 15,-28 1 0-15,-23 0 0 16,-23 5 0-16,-34 5 0 16,-46 0-1-16,-27 15 1 0,-41 10-1 15,-28 5 0-15,-28 5 0 16,-12 16 0-16,0-11 0 16,6-5 0-16,23 0 0 15,23 1 0-15,22-6 0 16,28-10 1-16,24-5-1 15,10-5 1-15,29 0 0 16,46-10 0-16,16 5 0 16,12 5 0-16,11 0-5 15,12 0 0-15,-1 0-3 16,-5-10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52:51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8449 2347 8 0,'23'-25'4'0,"5"-16"-2"16,-28 31 5-16,6 5-6 16,-6 10 0-16,-6 5 2 15,-17 15 1-15,1 21-4 16,-12 9 0-16,-12 21 2 16,-22 10 1-16,-11 5-1 15,-1 15 1-15,-11 5-1 16,-11-5 0-16,5-5 0 15,7-11 0-15,10-9-1 0,1-15 1 16,16-11-1-16,1-4 0 16,28-16-1-16,-6-10 1 15,17-5-3-15,6-9 0 16,17-1-4-16,0-15 0 16,0 5-1-16,0-16 0 15</inkml:trace>
  <inkml:trace contextRef="#ctx0" brushRef="#br0" timeOffset="250.1994">7103 3200 11 0,'-22'0'5'0,"5"50"-4"15,17-30 9-15,0 16-10 16,0 4 0-16,0 5 1 15,5 11 0-15,7-1-1 16,5-4 1-16,5-6 0 16,12-14 1-16,12-6 0 15,5-10 1-15,11-5-1 16,12-5 1-16,17-10-1 16,6-15 0-16,-1 5-7 15,12 5 0-15</inkml:trace>
  <inkml:trace contextRef="#ctx0" brushRef="#br0" timeOffset="2093.9775">12214 2917 12 0,'-57'-40'6'0,"45"-16"-7"0,12 46 7 15,0-10-7-15,6 5 1 16,0 0 0-16,5 5 0 16,1-1 1-16,-7-4 1 15,-5 5 0-15,0 0 0 16,0 0 1-16,0 5 0 15,0 5 0-15,0 0 1 16,6 10-2-16,17 10 0 16,22 16-1-1,12-1 1-15,5 5-1 16,12 6 0-16,11-11-1 16,-5 5 1-16,-1 1-1 15,6-6 1-15,-5 5-1 16,-6 1 0-16,-12-1 1 15,1 1 0-15,-7-6-1 16,1-10 1-16,0 5-2 16,-12-9 0-16,1-1-4 15,-6-5 0-15,-18-5-2 16,-5-5 0-16</inkml:trace>
  <inkml:trace contextRef="#ctx0" brushRef="#br0" timeOffset="2516.1412">12798 3457 6 0,'-11'-5'3'0,"11"30"-2"0,11-15 1 0,6 0-2 16,6 0 0-16,6 1 2 16,5 9 0-16,0-5-2 15,5 5 1-15,-4 5 2 16,4-10 0-16,-5 1 1 15,0-11 0-15,0-5 0 16,6 0 0-16,6-16-1 16,5-4 0-16,6-10-1 15,-6-15 0-15,0-21-1 16,0-5 0-16,-11-4 0 16,-6-6 0-16,-6 10-1 15,0 16 1-15,-5 24-8 16,6 37 1-16</inkml:trace>
  <inkml:trace contextRef="#ctx0" brushRef="#br0" timeOffset="5110.191">8131 898 3 0,'-23'-35'1'0,"29"5"3"0,-6 30 1 15,6-10-4-15,-1-5 0 16,7 5 2-16,-1 10 0 16,0 0-3-16,1 10 1 15,10 50 3 1,1 1 1-16,0 20-1 15,5-6 1-15,-16 21-2 16,10-5 1-16,-5 5-2 16,0-10 1-16,0-16-3 15,-5-4 1-15,-1-11-1 16,1 1 1-16,-7-16-3 16,7-9 0-16,-1-11-5 15,6-20 1-15</inkml:trace>
  <inkml:trace contextRef="#ctx0" brushRef="#br0" timeOffset="5578.9456">8052 1100 5 0,'-46'10'2'0,"23"-10"2"0,23 0-5 15,12-5 1-15,-7-5 0 0,12 10 0 16,6-10 1-16,6-10-1 15,5-10 1-15,5 5 1 16,1-1 0-16,0 6 1 16,5 10 1-16,-11 10-1 15,0 5 0-15,-5 15 0 16,-12 0 1-16,0-4-1 16,-6-1 1-16,-11 5-1 15,-5 10 0-15,-7-5-1 16,-5 11 1-16,0 4-1 15,-6-10 0-15,6-4-2 16,0-6 1-16,6-5-4 16,0-5 1-16,11 0-4 15,5-10 1-15,12-10-3 16,17-5 1-16</inkml:trace>
  <inkml:trace contextRef="#ctx0" brushRef="#br0" timeOffset="5891.4479">8886 878 17 0,'-28'0'8'0,"16"5"-15"0,12 5 15 0,6-10-7 16,6 0 1-16,-1-10 1 15,6 5 0-15,0-15-4 16,6 5 1-16,-1-5 2 16,7-5 0-16,-1-1-2 15,-5 1 0-15,5 0-4 16,-5 0 1-16,-6 4-2 15,0 1 1-15</inkml:trace>
  <inkml:trace contextRef="#ctx0" brushRef="#br0" timeOffset="6094.5197">9170 434 22 0,'-28'20'11'0,"-1"36"-14"0,29-26 23 16,6 11-20-16,5 4 0 16,6 0-1-16,0-4 1 15,0-1-3-15,6 1 1 16,6-1-4-16,10-10 0 16</inkml:trace>
  <inkml:trace contextRef="#ctx0" brushRef="#br0" timeOffset="6844.8093">12327 853 13 0,'-45'-15'6'0,"39"10"-6"16,6 5 6-16,0-10-6 15,0 10 0-15,0 0 3 16,11 5 0-16,1 10-3 16,-1 5 1-16,0 26 2 15,1-1 1-15,-7 26-1 16,1 9 1-16,0 31-1 0,0 11 0 15,-6-6-2-15,0 0 1 16,0-26-1-16,-6-9 0 16,6-5-1-16,0-16 1 15,6-9-6-15,5-31 1 16,6-10-3-16,11-10 0 16</inkml:trace>
  <inkml:trace contextRef="#ctx0" brushRef="#br0" timeOffset="7282.4948">12055 1115 10 0,'-34'-10'5'0,"45"5"-4"15,0 0 3-15,12-10-4 16,11-10 1-16,17-10 3 16,0-6 0-16,6-14-4 15,5 9 0-15,7-9 3 0,-1 14 0 16,0 21 0-16,-11 5 0 15,-6 15-1-15,-11 15 0 16,-6 16 0-16,-12 4 1 16,-10 20 0-16,-12-9 0 15,-17 9 0-15,-17 6 1 16,-18-1-1-16,-4 16 0 16,-1-20-2-16,-17-1 1 15,6-9-5-15,0-16 0 16,5-15-5-16,24-15 0 15,22 0-2-15,17-15 1 0</inkml:trace>
  <inkml:trace contextRef="#ctx0" brushRef="#br0" timeOffset="7657.5147">13258 914 12 0,'-56'10'6'0,"-7"30"-3"0,57-25 9 15,1-15-11 1,-1 15 0-16,6-15 2 0,11 0 1 16,6-10-4-16,0-5 0 15,6-5 3-15,6-5 0 16,5-6 0-16,5-9 0 16,13-5-2-16,4-11 0 15,7 1-1-15,-1-1 1 16,12 11-4-16,-6 4 0 15,0 6-4-15,-5 0 0 16</inkml:trace>
  <inkml:trace contextRef="#ctx0" brushRef="#br0" timeOffset="7923.1883">14053 197 26 0,'-39'-5'13'0,"16"10"-16"16,23 5 23-16,5 15-20 15,1 6 1-15,0 24 0 16,5 31 0-16,1 5-2 0,-7 5 1 15,12 10-6-15,-5-10 1 16,16-11-2-16,6-9 0 16</inkml:trace>
  <inkml:trace contextRef="#ctx0" brushRef="#br0" timeOffset="11767.6335">7416 2236 5 0,'-23'10'2'0,"17"-5"0"0,6-5 2 0,0 0-4 16,0 0 1-16,0 0 1 16,0 0 1-16,0 0-2 15,0 0 0-15,12-5 2 16,5-10 1-16,5-11 0 16,12-9 0-16,17-5-1 15,18-11 1-15,-1-14-2 16,6-6 0-16,11-30 0 15,11-20 0-15,12 5 0 16,17-5 0-16,6 20-1 16,-12-15 0-16,-6 20-1 15,-5 5 1-15,-5-5-1 16,-1 21 0-16,-6-6 0 0,1 10 1 16,-1 21-2-16,-10 4 1 15,-7 6-6-15,-5 25 0 16,-12 20-1-16,-28 20 0 15</inkml:trace>
  <inkml:trace contextRef="#ctx0" brushRef="#br0" timeOffset="13033.4167">7001 1978 7 0,'6'5'3'0,"16"-5"-2"0,-10 0 4 15,-1 0-4-15,6 0 1 16,12-5 0-16,-7 5 0 15,12 5-2-15,6 6 1 16,-6 9 1-16,12 10 1 16,5 5-1-16,6 1 0 15,16 14 0-15,18 6 0 16,-17-1-1-16,17 1 0 16,0 4 0-16,5-4 0 15,1 4-1-15,-1 6 1 0,12-1-1 16,0-14 1-16,-6 10 0 15,-5-6 0-15,-6 1 0 16,-1 4 0-16,1-4 0 16,12 9 0-16,4-4 0 15,18-6 0-15,0 6-1 16,6-16 1-16,-1 1-1 16,7-6 1-16,-1 0-1 15,6 6 1-15,0-6-1 16,-17-4 1-16,-12-1-1 15,1 0 1-15,0 6-1 16,-7-11 0-16,-4-10 0 16,-1 10 0-16,6 1 0 15,-6-1 0-15,-17 0 0 16,-17 0 0-16,-5 1 0 16,-7-1 0-16,1 0 0 0,0-5 1 15,0 6-1-15,-6-1 0 16,6 10 0-16,-6-4 1 15,-6-1-1-15,6-5 0 16,-11 6 0-16,-6-6 1 16,6-5-1-16,-6 0 1 15,-6 1-1-15,1-6 0 16,-1-5 0-16,-5 0 1 16,0-5 0-16,-1 0 0 15,1-5-1-15,0 0 1 16,-6-5-1-16,0-5 0 0,-6 0-4 15,-5 0 0-15,5-10-5 16,6 0 1-16</inkml:trace>
  <inkml:trace contextRef="#ctx0" brushRef="#br0" timeOffset="13439.724">11697 3775 9 0,'-46'10'4'0,"35"-25"0"0,11 15 0 16,11 5-5-16,6 5 1 15,12 5-1-15,11 0 1 16,5 11 0-16,6 4 1 16,17 0 0-16,12 10 1 15,-1 16 0-15,-5 5 1 16,-6 4 0-16,0 1 0 16,-11-6 0-16,-11 6 1 15,-18-1-1-15,-11-4 1 16,-17 5 0-16,-17 9 0 15,-11 11-1-15,-24-5 1 0,-27 10-2 16,-12 0 1-16,-5-11-5 16,-1-4 0-16,12 10-7 15,22-6 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53:15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1857 9704 5 0,'5'5'2'0,"35"-10"1"0,-23 5 3 16,17 0-6-16,0-5 1 15,12 5-1-15,-1-10 1 16,6 5-1-16,12 5 0 16,-12 0 1-16,11 5 0 15,-16 0-3-15,5 0 0 0</inkml:trace>
  <inkml:trace contextRef="#ctx0" brushRef="#br0" timeOffset="1031.4694">4077 9649 8 0,'-23'5'4'0,"12"-10"-3"0,22 0 6 15,-5 0-7-15,17 0 0 16,11-5 1-16,11 0 1 15,6-6-3-15,12-4 1 16,22-5 1-16,23 0 0 16,5 0 0-16,18 4 0 15,-6 1-1-15,0-5 0 16,5 5 1-16,-16 0 0 0,-1-1 0 16,-22 6 0-16,-17 0 0 15,-17 0 1-15,-12 0-1 16,-16 0 1-16,-18 5-2 15,-17 5 1-15,-16 5-1 16,-18 10 0-16,-23 5 0 16,-10 5 0-16,-24 5 0 15,-22 11 0-15,-12 9 0 16,-5 5 0-16,17 6-1 16,-1-6 1-16,13 1-1 15,16-6 1-15,0-9 0 16,28-1 0-16,29-5-1 15,29-5 1-15,16-9 0 16,12-11 0-16,22-16 0 16,23-9 0-16,12-5 0 15,11-10 1-15,5 4 0 16,6 1 0-16,-11 0-5 0,-11 0 1 16,-1 15-1-16,1-1 0 15</inkml:trace>
  <inkml:trace contextRef="#ctx0" brushRef="#br0" timeOffset="2125.2323">6183 9684 7 0,'-39'41'3'0,"39"-26"-1"15,0-10 2-15,0 0-3 16,0-5 0-16,11 0 1 16,17-10 1-16,29-16-4 15,17-4 0-15,23-10 2 16,22-11 1-16,0 1-1 16,12-11 1-16,16-4-1 0,-10 9 0 15,-7 11-1-15,-22 4 1 16,-11 11 0-16,-18 10 0 15,-22 0-2-15,-23 5 1 16,-28 5 0-16,-18 10 1 16,-16 5-1-16,-23 5 0 15,-23 10-1-15,-6 10 0 16,-10 5 1-16,-13-4 1 16,1 9-2-16,6 1 0 15,5-1 0-15,17 5 1 0,17-9 0 16,17-11 0-16,29-5-1 15,17-5 1-15,28-10 0 16,34-15 0-16,11-20 0 16,35-5 1-16,17-6-1 15,11-9 1-15,5-1 0 16,1-4 0-16,11 14 0 16,-23 1 0-16,-11 0-1 15,-28 9 1-15,-24 6-1 16,-27 10 0-16,-24 5 0 15,-39 15 0-15,-28 5 0 16,-23 0 0-16,-34 5 0 16,-12 5 1-16,-11 11-3 15,-22 14 1-15,22 1-3 16,11 29 0-16</inkml:trace>
  <inkml:trace contextRef="#ctx0" brushRef="#br0" timeOffset="6543.4954">27368 6722 7 0,'6'5'3'0,"-12"-25"1"0,1 15 3 16,-12 0-7-16,-12 0 1 15,-22 0-1-15,-11-5 1 16,-29-1-1-16,-28 1 0 16,-12 0 0-16,-28-5 1 15,-11-5 0-15,-29 0 1 16,-11-5 0-16,-17-1 0 0,-29 6 0 15,-28 5 1-15,-11 0-1 16,-17 5 0-16,-29-5-1 16,-5 10 1-16,-23-11-1 15,5-4 0-15,1 5 0 16,-1 5 1-16,7 0-2 16,-24 0 1-16,7 0-1 15,-18 0 1-15,11 5-1 16,1 5 0-16,11-5 0 15,5 0 0-15,1-6 0 16,5 11 0-16,18-10 0 16,-1 0 0-16,6 0 0 15,23 0 1-15,-6-5-1 16,5 5 0-16,7 0 0 16,-12 5 1-16,11-10-1 15,6 4 0-15,6-4 0 16,5-5 1-16,12 0 0 15,11 0 0-15,0-5-1 0,12 9 1 16,5 1-1-16,6-5 0 16,-6 15 0-16,23 5 1 15,-12 5-1-15,7-5 0 16,-1 5 0-16,17 15 1 16,12-10-1-16,-1 0 0 15,7 6 0-15,10-1 0 16,18-5 0-16,11 5 0 15,11-5 0-15,6-5 0 0,17 0 0 16,12-5 1-16,16 0-1 16,12-5 0-16,17 5-1 15,11-5 1-15,12 0-1 16,5 10 1-16,6 0-1 16,11 5 0-16,1 5 0 15,4 6 1-15,1 14-1 16,0 0 0-16,0 11 0 15,-5 24 1-15,-7 31 0 16,1 20 0-16,-1 21-1 16,-10-1 1-16,10 15 0 15,-10 36 1-15,-1-5-1 16,-11 0 0-16,-6 4 0 16,0 16 0-16,-5 0 0 15,-1-10 0-15,1 10 0 16,-6 0 1-16,17 5-1 15,5-16 1-15,6-29-1 0,12-6 1 16,11-19-1-16,11-16 1 16,6 0-1-16,6-15 0 15,5-15 0-15,6-10 1 16,6-11-1-16,5-9 1 16,12-15-1-16,11-6 1 15,29-5-1-15,-6-9 0 16,16-6 0-16,24 5 0 15,22-5 0-15,29-4 0 0,11-11 0 16,23 0 0-16,34-5 0 16,-1-5 0-16,30-5 0 15,21 5 1-15,1-5-1 16,12-5 0-16,22-1 0 16,5 1 0-16,12 0 0 15,-5-5 1-15,16 5-2 16,6-5 1-16,17-5 0 15,11 10 0-15,-5-6 0 16,6 6 1-16,-7 0-1 16,7 0 0-16,-1 5 0 15,12-5 1-15,6 10-1 16,-1-5 0-16,0 5 0 16,1 0 0-16,5 0 0 15,-5 0 0-15,-1-5 0 16,-11 5 1-16,-5 5-1 15,10 5 0-15,-33-10 0 16,11 5 1-16,-22 0-1 0,5 0 0 16,-12 5-1-16,-16-15 1 15,5 0 0-15,-11 5 0 16,-17-5 0-16,-11-5 0 16,-6 15 0-16,-18-10 0 15,-21-5 0-15,-1 5 0 16,0 5 0-16,-11-5 1 15,-23 0-1-15,-6 0 1 16,-5 5-1-16,-12 5 1 0,-5 5-1 16,-23 0 0-16,-6 0-1 15,1-5 1-15,-18 5 0 16,-11 5 0-16,-17-4 0 16,-12-6 0-16,-11-5 1 15,-16 5 0-15,-13-5 0 16,-5 0 0-16,-16-10-1 15,-13-6 1-15,-10-4 0 16,-7-15 0-16,-10-11 0 16,-7-9 0-16,-5-21-1 15,-11 11 1-15,-6-21-1 16,-17-25 1-16,-6-35-1 16,-6-21 0-16,1 0 0 15,-6-24 0-15,-12-31 1 16,-5-5 0-16,0-16 0 15,0-24 0-15,5 10 0 16,6 14 0-16,1 11 0 0,10 0 0 16,12 20-1-16,11 30 0 15,12 41-1-15,11 25 1 16,6 20-3-16,11 36 0 16,5 14-8-16,7 46 1 15</inkml:trace>
  <inkml:trace contextRef="#ctx0" brushRef="#br0" timeOffset="53896.5713">19828 10714 3 0,'-6'5'1'0,"18"-5"0"0,-1-5 2 16,12 5-2-16,16-5 0 15,30 0 2-15,10 0 0 16,35-6-4-16,22 6 1 16,29 5 2-16,16 0 0 15,29-5-1-15,12 5 0 16,16 0-1-16,18-5 1 16,5 0-1-16,6 5 0 0,11-5 1 15,-11 5 1-15,11 5-1 16,-5-10 0-16,-6 5 0 15,-12 10 1-15,-5-5-1 16,-17 0 1-16,-12 5-2 16,-11 1 1-16,-11 4-1 15,-23 0 0-15,-23 0 0 16,-16-5 1-16,-30 0-1 16,-10-5 0-16,-23 5 0 15,-23-5 1-15,-23 0-1 16,-16 5 0-16,-18 1 0 15,-22-1 1-15,-24 0-1 16,-21-10 1-16,-35 5-1 16,-23 0 0-16,-16 0 0 15,-24-10 0-15,-22-10 0 16,-17 5 0-16,-11-6 0 16,-18 1 1-16,-11 0-1 15,-17-5 0-15,6-5 0 0,-17 5 0 16,-6 4 0-16,6-4 0 15,-12 5 0-15,18 15 0 16,11-5 0-16,11-5 1 16,0 10-1-16,34 5 0 15,6-5 0-15,23 0 1 16,28 0-1-16,22 0 0 16,24-5-1-16,22 0 1 15,29 5-1-15,22 0 1 0,28 5-1 16,29 0 1-16,40 10-1 15,34-5 1-15,51-5-1 16,45 10 1-16,58-9 0 16,44 4 1-16,40-10-1 15,46 5 0-15,23-10 0 16,16 10 0-16,6-15 0 16,1 15 1-16,-1-5-1 15,0 10 0-15,-28-10 0 16,-6 0 0-16,-28 10 0 15,-29-5 0-15,-34 0 0 16,-39 5 1-16,-35-5-1 16,-39 5 1-16,-40 5-1 15,-34 0 0-15,-40-10 1 16,-40 0 0-16,-34-5 0 16,-50 0 0-16,-41 0-1 15,-50 0 1-15,-52-10-1 16,-40 5 1-16,-45-5-1 0,-34 10 0 15,-28-5 0-15,-23 5 0 16,-17-5 1-16,-6 5 0 16,-5 0-1-16,16 5 1 15,6 10-1-15,35 6 1 16,22-1-7-16,23 30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54:18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10397 6293 12 0,'-17'-15'6'0,"-18"30"-1"16,18-10 7-16,-5 10-12 15,-12 16 1-15,-6-6 0 16,-11 20 1-16,-6 16-2 15,-5 19 0-15,-1 21 1 0,1 5 1 16,5 10 0-16,0 0 0 16,-5 11-1-16,-1 4 1 15,6 0 0-15,1 15 0 16,-7 21-1-16,12-16 1 16,0 1 0-16,11 14 0 15,6-4-1-15,6 19 0 16,5-24 0-16,0 4 0 15,12 1-1-15,5-1 1 16,6-9-1-16,12 14 1 0,5-35 0 16,17 1 1-16,-6-11-1 15,6 5 0-15,12 0 0 16,-1-5 1-16,0-20-1 16,-5 0 0-16,-11-15-1 15,-1 0 1-15,0-16 0 16,-5-14 0-16,6-6 0 15,5-9 0-15,5-11-3 16,7-10 1-16,11-10-8 16,5-10 0-16,17-15-2 15,12-25 1-15</inkml:trace>
  <inkml:trace contextRef="#ctx0" brushRef="#br0" timeOffset="2185.631">18130 6863 12 0,'-28'-15'6'0,"28"-35"-5"0,5 35 7 0,1 4-7 16,5 1 1-16,1 0 1 15,5 0 0-15,11 0-4 16,1 0 1-16,-1 5 2 15,6 5 1-15,0 10-1 16,6 30 1-16,0 16-1 16,-6-1 0-16,5 11-1 15,1 15 0-15,6 0 0 16,-1 9 1-16,0-4-1 16,-5 25 0-16,0 10-1 15,-6 0 1-15,-17 0 1 16,-6-15 0-16,-5 5-1 15,-12 6 1-15,1 14 0 16,-7-5 0-16,-5 0-1 16,-5 5 0-16,-1-15 0 0,-5-10 0 15,-1 5-1-15,6 0 1 16,6 0-1-16,0 0 0 16,0 0 0-16,-5-5 1 15,-7-10-1-15,1 0 1 16,-6-20-1-16,-6 0 1 15,0-6 0-15,-5 1 0 16,-1-11-1-16,7-4 1 16,-1-6 0-16,6-9 0 0,-6 4-1 15,12-15 1-15,5 1-1 16,0-6 0-16,6 5 0 16,0-20 0-16,6 16-1 15,5-16 1-15,1 0 0 16,-1-5 0-16,6-10 0 15,0-5 1-15,6-11-1 16,11 1 0-16,5-5-1 16,7-15 1-16,10-11 0 15,13 1 0-15,10-6 0 16,0-14 0-16,-10-26-1 16,-1-25 1-16,0-1 0 15,0-4 0-15,6-15 0 16,-12-10 0-1,-5-87 0 1,-6 11 1-16,-11 31-1 16,-12-1 0-16,-11 10 0 15,0 15 1-15,-6 11-1 0,1-1 0 16,-7-4 0-16,-5-11 0 16,-6 21-1-16,1 15 1 15,5 9-1-15,0 21 1 16,0 21-1-16,0 24 1 15,-6 10-1-15,0 11 1 16,6-5 0-16,0 14 0 16,6 6-1-16,5 10 1 0,0 0-1 15,1 15 0-15,5 10 0 16,0-5 1-16,11 10-1 16,6 10 0-16,0 10 0 15,-5 11 1-15,10-1-1 16,12 31 1-16,12 4 0 15,5 21 0-15,0 15-1 16,0-5 1-16,0 10 0 16,0 10 0-16,-5 11 0 15,-12 4 1-15,-6 5-1 16,-5-15 1-16,-12 6 0 16,-11 14 0-16,-5 0 0 15,-7 6 1-15,-11-1-1 16,-5-14 1-16,-12 4-1 15,1 5 0-15,-1 1 0 16,0-11 0-16,0 0 0 16,1-20 0-16,5-10-1 15,5-5 1-15,1-10-1 0,-1-5 1 16,1-5-1-16,0-10 1 16,5-6-1-16,0-9 1 15,0-11 0-15,6-14 0 16,0-6 0-16,0-10 0 15,6-5-1-15,5-10 1 16,6-5-1-16,12-20 0 16,5-10 0-16,5-16 0 15,1-14-1-15,6-6 1 0,10-30 0 16,1-25 0-16,5-20 0 16,7-21 0-16,-1-4 0 15,0-16 1-15,-6-9-1 16,-5-21 0-16,-12 15 0 15,-5 0 0-15,-12-10 0 16,-11 0 0-16,-5 5-1 16,-7 16 1-16,-16-1-1 15,-6 10 1-15,-6 26-1 16,0 15 1-16,1 9-1 16,-1 21 1-16,11 16-1 15,-5 19 1-15,0 15 0 16,0 6 0-16,6 10-1 15,0 4 0-15,10 21-1 16,7 0 1-16,5 25-1 16,12 20 1-16,11 36-1 15,-5 20 1-15,16 15 0 16,12 20 0-16,16 10 0 0,13 15 1 16,-1 26 0-16,0 15 0 15,-11-16 1 1,-12 1 0-16,-22 30 1 0,-23-6 1 15,-29 1 1-15,-33-10 0 16,-12 5 0-16,-17 10 1 16,-17-31-1-16,-5-4 0 15,5-26-5-15,17-25 1 16,23-20-12-16,23-15 0 16,10-46-2-16,30-30 1 15</inkml:trace>
  <inkml:trace contextRef="#ctx0" brushRef="#br0" timeOffset="4982.7815">11521 6737 7 0,'-6'-15'3'0,"-5"5"1"0,5 5 3 16,0 0-6-16,-5 0 0 0,5 0 1 15,-11 5 1-15,0 0-3 16,-11 0 0-16,-12 5 2 16,-5 10 0-16,-12 15 0 15,0 5 0-15,-5 21-1 16,-12 10 1-16,-6 14 0 15,-5 16 0-15,6 20-1 16,5 31 1-16,0 19-1 16,-11 6 1-16,0 4-1 15,11 16 1-15,6 0-1 16,11 0 0-16,12-16-1 16,11 1 1-16,5-11-1 15,12 6 1-15,11-11 0 16,6-9 0-16,12-16-1 15,-1-10 1-15,18-10-1 16,-1-10 1-16,12-5-1 16,5-20 1-16,6-10-1 0,-11-21 1 15,11-20 0-15,6-14 1 16,5-11-1-16,6-21 1 16,12-24-1-16,11 0 0 15,22-21 0-15,-5-10 0 16,-17-9-1-16,0-26 1 15,6 5-1-15,-7-5 1 16,1-5-1-16,-11-10 1 16,-12 0-1-16,-6-21 1 0,-28-14-1 15,-11-16 1-15,-17-14 0 16,-18-31 0-16,-5 5 1 16,-5 20 0-16,-7 15 0 15,-5 31 0-15,6 15 0 16,-6 25 0-16,0 30-1 15,5 16 1-15,7 19-8 16,-7 11 1-16,-5 5-7 16,0 20 0-16</inkml:trace>
  <inkml:trace contextRef="#ctx0" brushRef="#br0" timeOffset="5906.2068">7694 10209 13 0,'0'-66'6'0,"-34"56"-1"16,22 5-2-16,1 5 0 15,-12 0 0-15,-5 5 1 16,-6 5 1-16,-12 11-6 15,-10 9 0-15,-12 20 4 16,-6 16 1-16,0 10-2 0,-23 25 1 16,-16-1-1-16,-18 32 0 15,-5 14 0-15,11 26 1 16,11 9-2-16,1 16 1 31,-40 136-1-31,33-30 1 16,24-5-1-16,28-36 1 15,17-20-2-15,17-20 1 16,16-10-1-16,24-10 0 0,11-15 0 16,12-5 0-16,10-36 0 15,-5-15 0-15,17-10 0 16,23-25 1-16,17-10-1 16,6-21 1-16,28-14-1 15,5-16 1-15,-5-20-1 16,6-15 0-16,11-20 0 15,0-10 1-15,5-31-1 16,-5-19 0-16,-23-26 0 16,-5-31 1-16,5-9-1 15,-5-20 1-15,-12-31-1 16,-11 0 1-16,-12 0 0 16,-5 0 0-16,-23-20-1 15,-17 5 1-15,-11 16-1 16,-17-6 1-16,-23 5 1 15,-23 5 0-15,-23 21 0 0,1 29 0 16,-6 26 0-16,-17 20 0 16,-12 31-2-16,12 24 1 15,11 21-9-15,0 20 1 16,35 0-5-16,27 5 0 16</inkml:trace>
  <inkml:trace contextRef="#ctx0" brushRef="#br0" timeOffset="7500.1678">13843 6656 8 0,'-28'5'4'0,"-46"21"-2"16,57-21 5-16,-6 0-5 16,-17 0 1-16,-11 15 1 15,-17 5 0-15,-6 16-5 16,-16-6 1-16,-30-15 3 16,1 0 1-16,-11 6-2 15,-1 4 1-15,17-5 0 16,1-5 0-16,-1-5-1 15,-5-5 0-15,17 1 0 16,11-6 0-16,17-5-1 0,6 5 0 16,11 0-1-16,12 0 1 15,5-5-1-15,6 0 0 16,11 0 0-16,6 5 0 16,0 0-1-16,6 0 1 15,5-10-1-15,6 20 1 16,0 0-1-16,6 0 1 15,5 16-1-15,1 4 1 16,5 0 0-16,0 26 0 16,-6 19 0-16,6 37 0 0,6 24 0 15,-12 5 0-15,6 11 0 16,-6 19 0-16,-5 11 1 16,-12 10 0-16,1 0-1 15,-7 4 0-15,1 11 1 16,0-10 0-16,-6-25 0 15,5-1 0-15,1-19-1 16,5-6 1-16,1-4 0 16,5-21 0-16,0-15 0 15,0-15 0-15,0-11-1 16,0-19 1-16,0-10 0 16,0-16 0-16,0-10 0 15,5-10 0-15,-5-15 0 16,6 1 0-16,11-12-1 15,0-4 1-15,6-5-1 16,11-10 0-16,11-10-1 16,12 4 1-16,0-14-1 0,17 0 1 15,22 4-1-15,12-9 1 16,28 4-1-16,6 6 1 16,-17 0 0-16,0 9 0 15,0 11 0-15,-6 10 0 16,-11 10 0-16,-11 5 0 15,-12 5 0-15,-17 0 0 16,-6 0 0-16,-16 0 1 16,-12 1-1-16,-11-6 1 0,-12-10 0 15,0-1 1-15,-16-29-1 16,-7-5 0-16,-5-11 0 16,0-24 0-16,-5-26-1 15,-1-25 1-15,0-21-1 16,0-4 1-16,1-21-1 15,5-9 0-15,5-1-1 16,12 5 1-16,6 1 0 16,11-6 0-16,6 0-1 15,-1 21 1-15,1-6 0 16,6 31 0-16,5 10-1 16,-6 15 1-16,-5 10 0 15,-6 20 0 1,-12 6 0-1,1 14 0-15,-6 16 0 16,0 4 0-16,-6 1 0 0,-5 15 0 16,0-6 0-16,-1 6 1 15,-5-5-1-15,-5 5 1 16,-1-6-1-16,-11 6 1 16,-6 0-1-16,0 5 0 15,-5-1 0-15,-1 6 1 16,1 0-1-16,5 15 1 15,6 0-1-15,12 10 0 16,-1-10-8-16,34 10 1 16,18-5-4-16,-1 11 1 15</inkml:trace>
  <inkml:trace contextRef="#ctx0" brushRef="#br0" timeOffset="17159.538">8273 14842 7 0,'-23'-5'3'0,"23"-11"2"0,0 16-1 16,17 0-4-16,-5 0 1 15,5 0 0-15,5-5 0 16,12 0-1-16,6 0 0 16,6-5 1-16,10 0 1 15,-4 0 0-15,-1-5 0 16,-6 0 0-16,0-5 0 0,7-1 0 16,10 6 0-16,6 0 0 15,0 0 0-15,6 0 0 16,6 0 0-16,10-1-1 15,1 1 0-15,0 0-1 16,-17-5 1-16,5 5-1 16,1 5 1-16,-1-5-1 15,1 0 0-15,-6 4 0 16,-6-4 1-16,0-5-1 16,-5 10 0-16,10-5 0 15,-10 10 0-15,-6-5 0 16,-6 5 1-16,5 5-1 15,-4 0 0-15,-7 0 0 16,-17 0 1-16,1 0-1 16,-7 0 1-16,-4 0-1 0,-1 5 0 15,-6 5 1-15,0 0 1 16,1-5-2-16,-7 0 1 16,7 5-1-16,-7-5 1 15,1 5 0-15,-6-5 0 16,0-5-1-16,0 0 1 15,0 0-1-15,-6 0 1 16,1 0 0-16,-1-5 0 16,6 0-1-16,0 5 1 15,0-10-1-15,0 0 0 0,0-5 0 16,0-5 1-16,0-1-1 16,-6-9 1-16,6 0-1 15,0-10 0 1,0-51 1-1,0 15 1-15,-5 0-1 16,-1 1 0-16,6-1-1 16,0-5 0-16,0 6 0 15,6-1 1-15,-6-10-1 16,-6-5 0-16,6-10 0 16,0 5 0-16,0-10 0 15,0 5 1-15,0 16-1 16,0-6 0-16,0 0 0 15,6 0 0-15,-6 5 0 16,-6-4 0-16,6-6 0 16,-6 5 1-16,6 0-1 15,0 5 0-15,0 11 0 0,0-1 0 16,6 0 0-16,0-5 0 16,-1 6 0-16,1 4 0 15,0 11-1-15,-6-1 1 16,5-5 0-16,1-4 0 15,0 4 0-15,-1 0 0 16,1 6 0-16,-6 4 0 16,6 6 1-16,-6 5 0 15,0 9-1-15,0 6 0 16,0 10 0-16,-6 0 1 0,0 9-1 16,1 1 1-16,-1 5-1 15,-5 0 0-15,5 5 0 16,0 0 1-16,-5 5-1 15,-6 0 1-15,-6 0-1 16,-11-5 1-16,-6 5-1 16,-11 1 1-16,0-6 0 15,-6 5 0-15,-5-5-1 16,-6 5 0-16,-17 0 0 16,5-5 1-16,12 5-1 15,-12 0 0-15,-5-5 0 16,-11 0 0-16,5-5 0 15,0 0 1-15,0 0-1 16,6 0 0-16,-6 0 0 16,12-1 0-16,11 1 0 15,11 5 0-15,11 0-1 16,1 5 1-16,5 1-1 0,0-1 1 16,6 0 0-16,6 0 0 15,5 5-1-15,1 0 1 16,5 5-1-16,5 5 1 15,1 0-1-15,5 16 0 16,6 19 0-16,0 21 1 16,6 25 0-16,0 5 0 15,-1 20 0-15,1-30 1 16,11 80-1-16,-6 6 1 0,1-5-1 16,-7 9 0-16,1 6 0 15,0 10 1-15,-1-15-1 16,-5 5 1-16,0 14-1 15,6-19 1-15,-6-5-1 16,0-21 0-16,0-24 0 16,0-11 1-16,6-10-2 15,-6-25 0-15,0-16-7 16,0-14 0-16,17-21-3 16,-17 6 1-16</inkml:trace>
  <inkml:trace contextRef="#ctx0" brushRef="#br0" timeOffset="22019.5019">32144 14493 5 0,'-6'-10'2'0,"0"-10"3"16,6 10 2-16,-5-5-6 0,-7 0 0 16,1-5 1-16,-12-1 0 15,-5-4-2-15,-6 0 1 16,-6-10 2-16,-17 4 0 16,-34-4-1-16,-11 10 0 15,-28 10 0-15,-18-1 0 16,-22 11-1-16,-18-5 0 15,-22 5-1-15,11 0 0 16,-136 0 0 0,40 10 1-16,17 10-1 15,11 1 1-15,0 4 0 16,17 15 0-16,6 15-1 16,6 1 1-16,16 4 0 15,18 21 1-15,16 20-1 16,1 30 0-16,11 26 0 15,11 4 0-15,18 26 0 16,22 25 0-16,11-11-1 16,35-14 1-16,16-10-1 15,18-11 1-15,22 11-1 16,12-11 0-16,17-9 0 16,16-6 0-16,18-5 1 15,17 6 1-15,17-1-1 16,28-5 1-16,-6-15 0 15,18 1 0-15,11-6-1 16,5-20 1-16,12-1-2 0,0-4 1 16,12-10-1-16,10 5 1 15,24 0 0-15,-1-5 0 16,6-16-1-16,6-4 1 16,11-11 0-16,0-4 1 15,-6-16-2-15,-5-5 1 16,-11-14 0-16,-1-6 0 15,0-10-1-15,-22-15 1 16,0-1-1-16,-1-14 1 0,-5 5-1 16,17-10 1-16,-22-6-1 15,-7 1 1-15,-5-6-1 16,-6-9 0-16,-11-1 0 16,0 6 1-16,-11-16-1 15,-12 1 1-15,-11-11-1 16,-6-5 0-16,-11-10 0 15,-12 1 0-15,-5-6 0 16,-6-5 0-16,0 15 0 16,0-5 1-16,6-5-2 15,-6 10 1-15,-5 1 0 16,-7-16 0-16,-4 5 0 16,-13 5 0-16,-5-10 0 15,-5 0 0-15,-12 0 0 16,0 0 0-16,-6 0 0 15,0-10 1-15,1-5-2 16,-1 15 1-16,0-5 0 16,-11 6 0-16,-5 9 0 0,-7-5 0 15,-5 5 0-15,-6-5 0 16,-11 0 0-16,-11 0 0 16,-6-5 0-16,5 16 0 15,6 9 0-15,-5 5 1 16,-1 11-1-16,-5 9 0 15,0 6 0-15,0-1 1 16,0 11-2-16,11 5 1 0,-5 10-2 16,-1 4 0-16,1 11-8 15,11 16 1-15,22-1-2 16,1 10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55:09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20992 545 7 0,'11'0'3'0,"-16"-40"1"0,5 30 3 16,-6 0-6-16,0 5 1 15,1 0 1-15,-1 0 1 16,0 5-5-16,1 0 1 0,-7-5 3 16,1-1 0-16,-1-4-1 15,1 0 1-15,-6 5-2 16,-6-5 1-16,1 5 0 15,-1-10 0-15,-5 5 0 16,-1 0 0-16,-5 5-1 16,-6 0 1-16,-5 0-1 15,-1-5 1-15,-5-1-2 16,6 1 1-16,0-5-1 16,10 10 1-16,-4-10 0 15,-7 10 1-15,-5 0-1 16,-6 5 1-16,-5 5-1 15,5 5 1-15,-5 15-1 16,-1 1 0-16,1-11-1 16,-1 15 1-16,1 5-1 15,-6 16 0-15,11 9 0 16,6 1 1-16,5 9-1 0,7 11 1 16,-1-5-1-16,6 5 1 15,0 10-1-15,5-6 0 16,7 16 0-16,10 5 1 15,1-10-1-15,11 0 1 16,-6 5-1-16,6-10 0 16,6 10 0-16,5-11 1 15,-5 6-1-15,-6-5 0 16,11 5 0-16,6-10 1 16,0 5-1-16,0 0 0 0,6-6 0 15,6-9 1-15,5-10-1 16,5 4 1-16,7 1-1 15,-1-5 1-15,1-11-1 16,-1-10 1-16,6-4-1 16,0-6 0-16,6-5 0 15,0-4 1-15,5-6-1 16,-5-10 1-16,-11 0-1 16,5-5 0-16,0-5 0 15,6 0 1-15,-1-10-1 16,1-5 1-16,6-10-1 15,-7-11 1-15,1-4-1 16,6 0 1-16,-7-6-1 16,-5-4 1-16,-5-11-1 15,-6-4 1-15,-1-11-1 0,-5-10 1 16,-5 5-1-16,-1 1 0 16,1-1 0-16,-1 5 1 15,-5-5-1-15,-1 6 0 16,-10-1 0-16,-1 0 0 15,-5-4 0-15,-1-11 1 16,-5 0-1-16,0 5 0 16,0 0 0-16,-5 0 0 15,-7 11 0-15,-5-6 0 16,0 10 0-16,0 1 0 16,0 4 0-16,0 11 1 15,0-1-1-15,-5 1 0 0,-1 9 0 16,0 1 0-16,0-16 0 15,1 11 0-15,-7-1 0 16,1 11 0-16,-1 0-1 16,-5 14 1-16,0 6 0 15,6-10 1-15,-6 5-2 16,6 4 1-16,-1 1 0 16,-5 0 0-16,6 5 0 15,-1-5 1-15,7 5-1 16,-7-1 0-16,6 11 0 15,-5-10 0-15,5 5 0 16,6 5 0-16,0 5 0 16,-5 5 0-16,-1 5-1 15,6 5 0-15,-6-10-6 16,17 11 0-16,12 4-5 16,23-5 1-16</inkml:trace>
  <inkml:trace contextRef="#ctx0" brushRef="#br0" timeOffset="2203.2783">20651 379 10 0,'-40'-5'5'0,"-28"0"-3"0,57 5 5 16,-12 0-5-16,-5 5 0 15,-1 0 1-15,-5 0 1 16,6 5-5-16,-6 0 0 15,-11 5 3-15,-1-10 1 0,-11 20-1 16,1-9 0-16,-1 9-1 16,0 10 0-16,0 16 0 15,0 9 1-15,-5 1-1 16,-6 19 1-16,0 6-1 16,5 10 0-16,12 10 0 15,6 25 0-15,11-5-1 16,5 6 0-16,12-11 0 15,0 0 0-15,6 10 0 16,-1-10 1-16,7 5-1 16,5-5 1-16,0 1 0 15,5-6 0-15,7-15-1 16,11 4 1-16,11 1-1 16,5-20 1-16,12 0-1 15,6-15 1-15,0-11 0 16,11-4 0-16,6-11 0 0,0-10 0 15,-6 1 0-15,-6-26 0 16,-5 0 0-16,6-20 0 16,-1-15 0-16,6-11 0 15,6-14 0-15,0-6 0 16,0-19-1-16,11-11 1 16,-11 0-1-16,-1-30 1 15,-4 10-1-15,-7-5 1 16,-5 5-1-16,-17 10 1 15,-6-5 0-15,-6 0 0 0,-22-10-1 16,-6-5 1-16,-12-10 0 16,-10 0 0-16,-7 10-1 15,-10 0 1-15,-1 5 0 16,-6 20 0-16,-5 5 0 16,0 16 1-16,-6 14-1 15,1 11 1-15,-1 14-1 16,0 6 0-16,12 10-4 15,5 5 0-15,11 5-7 16,12 5 0-16,29 5-2 16,16-5 1-16</inkml:trace>
  <inkml:trace contextRef="#ctx0" brushRef="#br0" timeOffset="3672.5377">30298 576 7 0,'6'-21'3'0,"5"-44"2"0,-11 55 4 0,-5 0-7 16,-7-6 0-16,-5 1 2 16,-11 0 0-16,-1-5-5 15,1 0 1-15,-6 5 3 16,6-1 0-16,-12 11-1 16,-11-20 1-16,-6 20-2 15,-5-15 1-15,-1 10-1 16,-5 0 1-16,0 0-1 15,-6 5 1-15,0 5-1 16,0 10 0-16,1 10 0 16,10 5 0-16,6 5-1 15,1 1 0-15,-1 14 0 16,0 11 1-16,6-1-1 16,5 16 1-16,7-11-1 15,5 16 1-15,0 5-1 16,11-21 0-16,11 16 0 0,1 5 0 15,11 0 0-15,11 4 0 16,12 1 0-16,6 5 1 16,5-20-1-16,0-6 1 15,5-9 0-15,1-11 0 16,11-10-1-16,12-9 1 16,5-11 0-16,0-5 0 15,12-10 0-15,10 0 0 16,1-15-1-16,0-16 1 15,-17-4 0-15,0-20 0 16,0 4-1-16,-1 1 1 16,-4-16-1-16,-13 6 1 0,-5 4 0 15,-11 6 1-15,-6-6-2 16,0 1 1-16,-17-1-1 16,-5-4 1-16,-7-1 0 15,-10 5 0-15,-7-9-1 16,-5-1 1-16,-11 11-1 15,-1-1 1-15,-5 11-1 16,0 4 1-16,12 11-1 16,-1 0 0-16,-11-5 0 15,0 4 1-15,-6 11-1 16,0-5 0-16,1 5 0 16,-7 5 0-16,1 9-1 15,-6 6 1-15,-6 0 0 16,0 6 0-16,0-1 0 15,0 0 0-15,1 5 0 0,-7 5 0 16,12-5-1-16,0 20 1 16,6 6 0-16,-7 14 0 15,1-5-1-15,0 11 1 16,0 4-1-16,0 1 1 16,6 5 0-16,5-6 0 15,6 1-1-15,5 4 1 16,7 11-1-16,5-5 1 15,5 4 0-15,12 11 0 16,17-5 0-16,12-21 0 16,-1 1 0-16,12-5 0 0,5-6 0 15,1-5 1-15,11-9-2 16,11-1 0-16,23-15-9 16,28 6 1-16,11-6-1 15,-22-40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56:31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10998 2877 5 0,'-5'15'2'0,"-1"-30"-2"16,6 15 3-16,0 0-2 15,0 0 0-15,0 5 1 16,-6 5 0-16,-5 5-2 15,-6 15 1-15,-6 11 1 16,1 4 0-16,-12 16 0 16,5 14 1-16,6 11-1 15,1-5 0-15,5 0-1 16,0-11 1-16,5-9 0 16,7-16 0-16,10-10 0 0,12-9 0 15,12-21-1-15,5-10 1 16,11-10-1-16,18-6 1 15,11-4-1-15,11-15 1 16,-6-6-4-16,1-19 0 16,-1 4-4-16,1 6 1 15</inkml:trace>
  <inkml:trace contextRef="#ctx0" brushRef="#br0" timeOffset="687.5578">10936 3518 5 0,'-51'30'2'0,"11"-10"3"0,34-15-4 16,1 0 2-16,-1 0 0 16,6 0 2-16,0-5 1 15,11-5-7-15,7-10 0 16,4 0 4-16,12-5 1 15,12-6-2-15,11-9 1 16,11-10-1-16,5-6 0 16,-4 1-1-16,4-1 1 15,24 1-2-15,11-11 1 16,17 6-1-16,22-1 1 16,-5 11-1-16,12-6 0 15,5 6 0-15,17 0 1 0,11-1-1 16,-11 6 0-16,11-1 0 15,1-4 1-15,16 5-1 16,-5-6 1-16,11 6 0 16,0-11 0-16,17 11-1 15,-17-16 1-15,12 1-1 16,-1 5 1-16,6 4 0 16,-34 1 0-16,-5 4-1 15,-7 6 1-15,-10 5 0 16,-18 10 1-16,-5-1-1 15,-6 1 1-15,-17 0-1 16,-6 10 0-16,6-15 0 16,-12 4 1-16,-10-4-1 15,-13 10 0-15,-10 0-1 16,-12 5 1-16,-6-5-3 16,-10 10 1-16,-7 5-5 0,-11 0 1 15,-6-5-4-15,-5 5 0 16</inkml:trace>
  <inkml:trace contextRef="#ctx0" brushRef="#br0" timeOffset="1156.9532">19430 798 13 0,'-17'10'6'0,"29"10"-5"16,-7-10 5-16,7 15-6 16,-1 21 0-16,0-21 2 15,1 25 0-15,-1 16-1 16,1 15 0-16,-1 30 2 0,-5 15 0 16,-6 0 0-16,-6-5 1 15,0 5-1-15,1 0 1 16,-1 6-1-16,6-11 0 15,6-10-1-15,-1-15 1 16,7-11-1-16,-1-9 0 16,0-10-5-16,6-16 1 15,6-15-5-15,0-4 0 16,5-11-2-16,1-30 1 16</inkml:trace>
  <inkml:trace contextRef="#ctx0" brushRef="#br0" timeOffset="1672.6317">19016 1227 13 0,'-34'-16'6'0,"45"11"-7"0,1 5 10 16,5-5-10-16,17 0 1 15,17-10 0-15,17 0 0 16,0-5 1-16,12 0 0 15,16 9 0-15,12 6 1 16,0 5 0-16,11 11 0 16,6 4 0-16,-6 15 0 15,6 0 0-15,0 11 1 16,-6 24-1-16,-16 16 1 16,-7 5-1-16,-11 0 1 15,-28 4 0-15,-23-9 1 16,-17 20 0-16,-28-15 0 0,-23 30-1 15,-29 5 1-15,-11 0-1 16,-11 0 1-16,-17-10-2 16,-12-25 1-16,-16 5-1 15,-12 5 0-15,0-21-1 16,-23 1 0-16,18-15-6 16,5-6 0-16,22 6-7 15,13 9 1-15</inkml:trace>
  <inkml:trace contextRef="#ctx0" brushRef="#br0" timeOffset="6876.4858">26914 6439 11 0,'-40'-30'5'0,"-5"30"1"15,39-5 6-15,1 0-11 16,-1 0 0-16,6 0 1 16,0 5 0-16,11-5-2 15,1 5 0-15,10 0 2 16,7 5 0-16,5 0-1 16,6 10 1-16,11-5-1 15,11 10 1-15,1 6-1 16,-7 4 1-16,1 0-2 15,0 6 1-15,-6-1 0 16,-6-5 0-16,-5 0 1 16,-17 1 0-16,-12-1 0 15,-11 5 1-15,-11-4 0 16,-6 4 0-16,-11-5-1 16,-12 0 1-16,0-4-2 0,-5-6 1 15,-1 0-2-15,1-5 1 16,-1-5-3-16,12-5 0 15,12 5-3-15,4-15 0 16,13 0-4-16,10 5 1 16,13 0-2-16,16 0 0 15</inkml:trace>
  <inkml:trace contextRef="#ctx0" brushRef="#br0" timeOffset="7376.5536">27226 6924 14 0,'-5'-5'7'0,"-7"-10"-4"16,7 20 12-16,-1-5-14 16,-5 5 1-16,-6-10 1 15,0 5 1-15,-6 0-5 16,0-5 1-16,-5 0 2 16,-12 0 1-16,0-6-1 0,-5 1 0 15,-12 5-1-15,-5-10 0 16,-6-10 1-16,-6 0 0 15,-11 10-1-15,-12-11 1 16,-11 1 0-16,-11 0 0 16,-17-5-1-16,5 4 1 15,-5-4-1-15,-6-5 0 16,-6-1-1-16,-5 11 1 16,0 5 0-16,5 0 0 0,0 0-1 15,6 10 1-15,0-1 0 16,0 11 0-16,18-5-1 15,10 5 1-15,17-5-1 16,12 5 0-16,23 0-5 16,16-5 1-16,7-5-6 15,22 0 0-15</inkml:trace>
  <inkml:trace contextRef="#ctx0" brushRef="#br0" timeOffset="8001.5596">21509 5481 14 0,'-29'-16'7'0,"18"21"-1"15,11 6 2-15,6-1-8 16,-1-5 1-16,1 15 1 16,-6 15 0-16,6 16-2 15,-6 24 1-15,0 6 1 16,0 10 0-16,-6 5 0 16,0 0 0-16,-5-10 0 15,0-6 0-15,-7-4-1 0,1-5 1 16,0-11-1-16,-5-4 1 15,5-16-4-15,0-10 1 16,5-15-5-16,7-9 0 16,10-17-1-16,7-4 0 15</inkml:trace>
  <inkml:trace contextRef="#ctx0" brushRef="#br0" timeOffset="8595.6202">21480 5486 13 0,'-22'5'6'0,"4"-10"-1"15,18 5 9-15,0-10-13 16,6-1 1-16,6-9 0 16,5-5 1-16,11 0-4 15,6-5 0-15,11 4 2 0,12-9 1 16,11-5-1-16,12 4 0 15,-6 6-1-15,11 10 0 16,6 10 0-16,0 10 1 16,-1 15-1-16,-10 5 0 15,-1 10 0-15,-16 6 0 32,-18 19 0-32,-11-9 1 15,-17-11 0-15,-11 0 0 0,-17 1 0 16,-6 4 0-16,-17 0 0 15,-6 1 1-15,-11 9-2 16,-6-15 1-16,0 6-1 16,-5-1 1-16,-18 1 0 15,-5-6 0-15,6 5 0 16,5-4 0-16,6-6 0 16,-1-5 0-16,7-5 0 15,11-5 1-15,11-5-2 16,12-4 1-16,11-1-5 15,11-5 1-15,12 0-5 16,11 0 0-16</inkml:trace>
  <inkml:trace contextRef="#ctx0" brushRef="#br0" timeOffset="16534.3298">23422 2705 10 0,'-6'-15'5'0,"-5"-5"2"15,5 20 5-15,1-5-12 16,-7 5 1-16,1 0 0 15,-6 0 1-15,0 5-2 16,-6 0 0-16,-5 10 1 16,-1 0 1-16,-5 10-1 15,0 11 1-15,-5-16-1 0,-1 5 0 16,6 10 0-16,0 6 0 16,-12 4 0-16,12 1 0 15,0 4 0-15,0 11 0 16,6 4-1-16,5 16 1 15,0-15-1-15,6-1 1 16,12-4-1-16,-1 4 0 16,6-9 0-16,0-11 0 15,6 1 0-15,5-1 1 16,0 11 0-16,-5-6 0 0,5-5-1 16,1 1 1-16,-1 4 0 15,6 6 0-15,0-1-1 16,-6 1 0-16,6-6 0 15,0 1 1-15,6-6-1 16,0 1 0-16,5-1 0 16,-11 0 0-16,6 1 0 15,0-1 0-15,5-9 1 16,6-1 0-16,12-5 0 16,-1 1 0-16,6-1 0 15,6 0 0-15,11 0 0 16,6-4 0-16,0-1-1 15,-6-5 0-15,0-5 0 16,6 0 0-16,11 0 0 16,0 1 1-16,0-6-1 15,6 5 0-15,6-5 0 0,5 0 1 16,-6 0-1-16,1-5 1 16,5 0-1-16,12 10 0 15,-6-5 0-15,0 0 0 16,5 11 0-16,1-6 0 15,-6 0 0-15,-1 0 0 16,13 5-1-16,-1 0 1 16,6 1 0-16,0 4 0 15,5 5 0-15,-16-10 0 16,-1 6 0-16,12-6 0 16,0 5 0-16,-11-5 0 15,16 5 0-15,-10 6 1 0,-1-1-1 16,-6 0 0-16,-10 1 0 15,5 4 1-15,-1 0-1 16,1-15 0-16,-5 6 0 16,4 4 1-16,1 0-1 15,-5 5 1-15,-7-4-1 16,1 9 0-16,-1-5 0 16,1 1 1-16,-1-6-1 15,-5 10 1-15,0 1-1 16,5-1 1-16,-5 6-1 15,-11-11 1-15,-12 0-1 16,-11 1 0-16,-1-1 0 16,1 5 1-16,-6-9-1 15,0 4 0-15,0-5 0 16,1 0 1-16,4 6-1 16,7-1 0-16,5-5 0 0,0-4 0 15,0-1 0-15,0 0 0 16,-5 5 0-16,-6 1 0 15,-12-1 0-15,0 0 0 16,1 0 0-16,-6 6 1 16,-1-11-1-16,7-5 0 15,-1 15 0-15,1-14 0 16,-1 4 0-16,1 5 1 16,10-10-1-16,-5 6 0 15,-5-6 0-15,5-5 0 0,11 5 0 16,7-5 0-16,-7 0 0 15,-5-5 0-15,0 1 0 16,5-11 1-16,6 5-1 16,6 0 1-16,0 5-1 15,11-10 0-15,-11 5 0 16,0 0 0-16,5 5-1 16,1-5 1-16,-1-5 0 15,-5 5 0 1,51 0 0-1,-12-5 0-15,-5 5 0 16,-11 5 0-16,5-10 0 16,-6 0 0-16,-5 0 0 15,-11 0 1-15,-6 0-1 16,-1-5 0-16,1-10 1 16,0 5 0-16,6 0-1 15,-7 0 0-15,1-5 0 16,-6-1 0-16,-5-4 0 0,5 5 1 15,6 5-1-15,-6-15 0 16,-6 10 0-16,-5 0 0 16,-6-6 0-16,0 1 0 15,12-5 0-15,-6-10 1 16,-6-6-1-16,0 1 1 16,-6 5-1-16,-5-6 1 15,0-4-1-15,-6-6 1 16,-6-4-1-1,1-1 0-15,-7-4 0 0,1-1 1 0,-6-9-1 16,-6-6 0-16,-5 5 0 16,-6-5 1-16,-6-4-1 15,-5 19 1-15,-6-9-1 16,-6-6 1-16,-5 0-1 16,0 5 0-16,-7-9 0 15,7-6 0-15,0 5-1 16,-1 6 1-16,1-11 0 15,-1 10 0-15,7 5 0 16,-1 6 0-16,6-6 0 16,-6 6 0-16,-5-11 0 15,-6 10 0-15,0 1 0 16,-12-11 0-16,7 0-1 16,-1 6 1-16,0 9 0 15,0-5 0-15,-5 11 0 16,0-6 0-16,-7 6 0 0,1 9 0 15,0-4 0-15,-6 0 0 16,6-1 0-16,0 1 0 16,0 9 0-16,0-9 0 15,-6 4-1-15,-11-4 1 16,0-1 0-16,0 1 0 16,0-1-1-16,0 1 1 15,-1 5 0-15,-4 4 0 16,-1-4 0-16,6-6 0 0,0 6 0 15,5 5 0-15,-11-1 0 16,-11 1 0-16,6 10-1 16,5 4 1-16,0 1 0 15,-6 0 0-15,1 5 0 16,-1-6 0-16,1 6-1 16,-1 5 1-16,7-5 0 15,-13 5 0-15,1 0 0 16,-6-6 0-16,1-4-1 15,-1 10 1-15,-6 0 0 16,1 5 0-16,5 0 0 16,6 0 0-16,-12 0 0 15,6 5 0-15,-5-1 0 16,5-4 0-16,-6 0 0 16,1 0 0-16,-6 0 0 15,-1 5 0-15,7 5 0 16,5-5 0-16,-5-10 0 15,-7 5 0-15,1 0 0 0,-6-5 0 16,0 4 0-16,1 1 0 16,-1 5 0-16,11-5 1 15,-5 10-2-15,-6-10 1 16,6 0 0-16,0 0 0 16,-1 5 0-16,1 0 0 15,-6 0 0-15,17-5 1 16,1 10-1-16,-7-5 0 15,-5 0 0-15,5-5 0 0,1 4 0 16,-1-4 0-16,-11 5-1 16,12 0 1-16,5 5 0 15,6-10 0-15,5 5 0 16,1-5 0-16,-1 5 0 16,1-5 0-16,5 5 0 15,0 5 0-15,0-5 0 16,1 5 0-16,-1-5 0 15,0 5 0-15,0 0-1 16,6 0 1-16,0 0 0 16,0 5 0-16,5-5 0 15,-11 5 0-15,1 0 0 16,5-5 0-16,-6 0 0 16,0 0 0-16,0 10 0 0,0-5 0 31,-28 10 0-16,6 0 0-15,5-5 0 0,0 1 0 16,6-6 0-16,-1-5 0 16,13 0-1-16,-1 5 1 15,6 0 0-15,0 5 0 16,5 0 0-16,1-5 0 16,5 5 0-16,0 0 0 15,12 5-1-15,-1-10 1 16,1 5 0-16,-1 0 1 15,1 1-1-15,-6-1 0 0,11 0-1 16,0 5 1-16,6 0 0 16,0 0 0-16,12-5-1 15,5 5 1-15,5 1-5 16,12-1 0-16,12 20-5 16,-7 0 0-16</inkml:trace>
  <inkml:trace contextRef="#ctx0" brushRef="#br0" timeOffset="24582.3778">24376 8337 4 0,'-40'-25'2'0,"12"25"0"0,22-5 3 0,1 5-5 16,-1 0 0-16,0 0 2 15,1 0 0-15,-7 5-1 16,1 0 0-16,-1 0 2 16,-5 5 1-16,0 0 0 15,-5 5 0-15,-1 0-1 16,0 5 1-16,1 6-2 15,5 4 1-15,-1 30-1 16,7 6 0-16,0 10-1 16,-1 4 0-16,1 6 0 15,0-5 0-15,-1 15 0 16,-5-5 0-16,0 20-1 16,0 5 1-16,6 0-1 15,-12 5 1-15,6-15 0 16,0-15 1-16,6 5 0 0,-6-11 0 15,-6 1-1-15,0 5 1 16,-5 0 0-16,5-5 0 16,6-11-2-16,-6 1 1 15,6-15-1-15,0-6 1 16,-5-4 0-16,-1-6 0 16,0 0-1-16,-5-4 1 15,-1-6-1-15,7-5 1 0,-1-4-1 16,6-1 1-16,6-5-1 15,-1-10 0-15,7 0 0 16,-1 5 0-16,6-15 0 16,6 5 1-16,16 0-2 15,1 1 1-15,11-1 0 16,12 0 0-16,-1-5 0 16,0 5 0-16,6 0 0 15,18-5 0-15,4-5 0 16,7 5 0-16,11 0 0 15,11 0 0-15,6-5 0 16,-6 5 0-16,6 0 0 16,11 0 0-16,6 0 0 15,0 0 0-15,6 5-1 16,5 0 1-16,-11 0 0 16,11 0 0-16,12 0 0 15,-6 5 1-15,5 5-1 16,1 0 0-16,-6 0 0 0,11 6 0 15,-5-1 0-15,-1 5 0 16,18 0 0-16,-12 0 0 16,6-4 0-16,17-1 0 15,-5 0 0-15,5 0 0 16,-12 0 0-16,7 1 0 16,-7-1 0-16,1 10 1 15,0 5-1-15,5-20 0 16,-17 16 0-16,6-11 0 15,0 0 0-15,0-5 0 0,0 5 0 16,0 1 0-16,-17 4 0 16,0-5 0-16,0 0 0 15,-5-5 0-15,4 6 0 16,1-6 0-16,-11 5 0 16,-12 0 0-16,-5-5 0 15,-1 0 1-15,1 0-1 16,-6-4 0-16,0 4-1 15,-6 5 1-15,-11-10 0 16,0 0 1-16,-12-5-1 16,-5 0 0-16,-6 0 0 15,0 0 0-15,0 0 0 16,0 0 1-16,1 0-1 16,-7 0 1-16,1-5-1 15,-7 0 0-15,-5 0 0 16,6 0 1-16,-6 5-2 15,0-5 1-15,0 6 0 0,-11-6 0 16,0-6 0-16,-6 12 0 16,0-1 0-16,-5 0 0 15,-1-5 0-15,-5-10 0 16,-1 10 0-16,-5 5 1 16,0 0-1-16,-5-10 0 15,-1 0-1-15,6 5 1 16,-6 5 0-16,1-10 0 0,-1 10 0 15,-5 0 0-15,5 0 0 16,1-5 0-16,-1 5 0 16,-5-5 0-16,5 0 0 15,0 0 0-15,1 0 0 16,5 0 0-16,5 0 0 16,1 0 0-16,6 0 0 15,5-5 1-15,0 10-1 16,0-5 0-16,-6 0 0 15,1 0 0-15,-1-15 0 16,-5-6 1-16,-1 1-1 16,1-10 0-16,5 0 0 15,-5 9 0-15,0-4 0 16,0 5 1-16,-6-5-1 16,-6 0 0-16,0-6 0 15,-5 1 1-15,-6-20-1 16,6-6 1-16,-6-15-1 15,5-4 0-15,7 4 0 0,-12-15 0 16,11 0 0-16,-5-9 0 16,-6-11 0-16,0-5 0 15,0-5 0-15,0-6 0 16,5 1 0-16,-5 0 1 16,-11-25-2-16,-6-16 1 15,0 6 0-15,-6 20 0 16,1 4-1-16,-7 6 1 15,1 20-1-15,-1 0 1 0,7 5-1 16,-1 1 1-16,6 4 0 16,6 10 0-16,-1 0-1 15,1 0 1-15,5 11 0 16,1 9 0-16,5 21-1 16,-6-1 1-16,6 11-1 15,0 5 1-15,0 4-1 16,0 6 0-16,0 5 0 15,0 0 1-15,0 0-1 16,-6 0 1-16,0 4 0 16,-5 1 0-16,-12 0 0 15,1 0 0-15,-12 5 0 16,-6 0 1-16,0 5-2 16,-5 0 1-16,-6 0 0 15,-12-5 0-15,-11 0 0 16,-5 0 0-16,-1 0 0 15,-10 0 0-15,-13 0 0 16,1 0 0-16,-11-10 0 0,-12 5 0 16,-6-1 0-16,0-4 0 15,-11-5 0-15,1 10 0 16,4-5 0-16,-10 0 0 16,-7-10 0-16,1 4 0 15,0 11 0-15,5-5 0 16,-5 5 0-16,-6-5 0 15,0-5 0-15,-6 5 0 0,6-1 0 16,6 16 0-16,-18-10 0 16,12 0 0-16,-5 10 0 15,-1-5 0-15,12 20 0 16,-12-5 1-16,6 1-1 16,-5-6 0-16,-1 5 0 15,6 10 0-15,6-5 0 16,-1 0 1-16,7 0-2 15,-1 0 1-15,0 1 0 16,12-1 1-16,0 0-1 16,11 5 0-16,0-5 0 15,0 0 1-15,6 0-1 16,5 1 1-16,-5-6-1 16,11 5 1-16,6-5-1 15,11 15 1-15,0-5-1 16,0-5 1-16,6-4-1 15,0-1 1-15,6 0-1 16,-1-5 0-16,6 0 0 0,0 0 0 16,1-5 0-16,-1-5 1 15,6 5-1-15,5 0 0 16,6 5 0-16,-5 0 0 16,0 0 0-16,5 0 1 15,-6 0-1-15,1-5 0 16,11 5 0-16,5-5 1 15,1 5-1-15,5-5 0 16,0 0 0-16,6 0 1 16,0 0-1-16,6 0 1 0,-1 0-1 15,7 0 0-15,5 0 0 16,0-5 1-16,5 5-1 16,1 0 0-1,17 10-10 1,11 15 0-16,-12 1-1 15,-5 19 0-15</inkml:trace>
  <inkml:trace contextRef="#ctx0" brushRef="#br0" timeOffset="43460.4518">18227 15816 7 0,'-29'0'3'0,"41"-16"-1"15,-7 6 3-15,7 5-5 16,10 0 0-16,7 5 0 16,11 0 1-16,5 0-1 15,0-5 0-15,6 10 1 16,18 0 0-16,10 10 0 16,6 6 0-16,6-1 0 15,17 10 0-15,11-15 0 16,-11 0 1-16,11-5-1 15,6 0 1-15,0 6-1 16,-11 4 1-16,-1 0-1 16,7-10 0-16,-18 0-1 15,-6 0 1-15,7-5-1 16,-1 0 0-16,6 0 0 0,-1 6 1 16,1-6-1-16,17 5 0 15,-11-5 0-15,11-5 1 16,5-5-1-16,1 5 1 15,5 0 0-15,12 0 0 16,-12-5 0-16,0 5 0 16,6-10-1-16,6 4 1 15,-6 6-1-15,6 0 0 16,-12-5 0-16,-6-5 1 0,7 5-1 16,-7-5 0-16,1 5 0 15,-6 5 0-15,0 0 0 16,-6 0 1-16,-11 0-1 15,-12-10 1-15,-5 5-1 16,0 0 0-16,-6-5 0 16,-5 5 1-16,-6 5-1 15,-1 0 0-15,-4 0 0 16,-7 5 0-16,6 0 0 16,0 0 1-16,0 0-2 15,6 0 1-15,0 0 0 16,0 0 0-16,5 0 0 15,-5 0 0-15,0-5 0 16,5-5 0-16,-5 5 0 16,-6-5 1-16,6 5-1 15,0 0 1-15,0-5-1 16,-6 0 1-16,-6-5-1 0,7 5 1 16,-13 0-1-16,1-5 1 15,-6 0-1-15,0 0 0 16,6-1 0-16,-6 1 1 15,0 5-1-15,0 0 0 16,-5 0 0-16,-6 5 1 16,-6 5-2-16,-6 5 1 15,-5 6-1-15,0-6 1 16,-6 0 0-16,0-5 0 0,-6 0 0 16,-5 0 1-16,-6-5 0 15,0-10 1-15,-12-5-1 16,-16-1 0-16,-18-4-1 15,-16-5 1-15,-12-5-1 16,0 5 1-16,-22-6 0 16,-6 6 0-16,-12 5 0 15,-17-5 0-15,-10 4 0 16,-1 1 0-16,-17 0-1 16,0 0 1-16,-17 0-1 15,-6 5 1-15,-6 4-1 16,7-4 1-16,-7 5-1 15,-16 5 1-15,22 5-1 16,-16-5 1-16,16 0-1 16,-23 0 0-16,12 5 0 15,-5 5 1-15,10-5-1 16,1-5 1-16,0 0-1 16,11 5 1-16,17 5-1 0,0-5 1 15,5-5-1-15,7 0 0 16,-7 5 0-16,7 0 1 15,16 5-1-15,6 5 0 16,-11-5 0-16,22-5 1 16,6 0-1-16,1 5 0 15,-7 0 0-15,-5 5 1 16,11 5-1-16,-23 1 0 0,-5-1 0 16,17-5 0-16,0 0-1 15,5 0 1-15,12 0-1 16,5 5 1-16,6 5-1 15,18-9 1-15,10 4 0 16,-5 5 0-16,0-5 0 16,-6-5 0-16,0 0 0 15,12-10 0-15,5 10 0 16,6-5 0-16,5 0 0 16,7 5 0-16,5 1-1 15,0-1 0-15,11 0 0 16,6 0 1-16,5 0-1 15,18 0 1-15,11 5-1 16,29 0 0-16,22 0 0 16,11-4 1-16,40-6-1 15,18 5 1-15,33 5 0 16,12-15 0-16,39 5 0 16,18 10 0-16,5-10 0 0,28 0 0 15,1 0 0-15,5-5 0 16,17-5 1-16,-5 5 0 15,-17-15 0-15,5 5 0 16,-23 10 0-16,-5-5 1 16,-11 0-1-16,-7 0 1 15,-16 5-1-15,0 5 1 16,-17-5-2-16,-1-10 1 16,-5 5-1-16,-11 10 1 0,11 5-1 15,-17 0 0-15,0-5 0 16,0 0 0-16,-5 10 0 15,-18-5 0-15,0 5 0 16,-11-10 0-16,-11 0 0 16,-1 0 1-16,1 6-1 15,-12-1 0-15,-11 0 0 16,-17 0 1-16,-6-5-1 16,-5 5 0-16,-12-5 0 15,-11 0 0-15,-18 0 0 16,-5 5 0-16,-22-5 0 15,-18-10 0-15,-11 5 0 16,-23-5 0-16,-22 5 0 16,-12-5 0-16,-6 5 0 15,-22-5 0-15,-11-5 0 16,-7 0 1-16,-21-5-1 16,-24 10 0-16,-17-5 0 15,-11-6 0-15,-28 1 0 0,-6 0 0 16,-1-10 0-16,-10 5 0 15,-6 0 0-15,-6-1 0 16,6-4 0-16,-29 10 1 16,18 5-1-16,-1-15 0 15,-16 10 0-15,16 4 0 16,1-4 0-16,10 0 0 16,1 5-1-16,34 10 1 0,0 0 0 15,6-5 0-15,5 10 0 16,-5 0 0-16,22 10 0 15,6 0 0-15,6-10 0 16,22 1 1-16,12 4-1 16,11 0 0-16,11 5 0 15,12 0 0-15,5 5 0 16,24 0 0-16,10-5 0 16,12 1 0-16,11-1 0 15,6 0 0-15,11-5-1 16,12 0 1-16,11-5-1 15,23 0 1-15,17 0 0 16,28 0 0-16,17 0 0 16,40 0 0-16,28-10-1 15,40 5 1-15,46-5 0 16,67-5 0-16,24 10 0 16,44 0 0-16,18 5-1 15,11 10 1-15,0 1 0 0,-11-1 0 16,-17 10 0-16,-40-10 0 15,-17 5 0-15,-28-10 1 16,-18 5-1-16,-22-4 0 16,-17-6 0-16,-12 0 1 15,-11 5-1-15,-5 5 0 16,-24-5 0-16,-10 0 1 16,-18 0-1-16,-5 5 0 15,-23 0 0-15,-18-4 0 16,-21-1 0-16,-18 0 0 0,-17-5 0 15,-11-5 0-15,-12 0 0 16,-5 0 1-16,-12 0-1 16,-17 5 1-16,-11-10-1 15,-17 5 1-15,-17 5-1 16,-11-5 0-16,-12 0 0 16,-28-5 0-16,-18-10 0 15,-21-1 1-15,-18 6-1 16,-23 0 0-16,0-5 0 15,-17 0 0-15,-5 5 0 16,-23-10 0-16,0 10 0 16,-17-6 0-16,-12 11 0 15,1-10 0-15,-18 5 0 16,0 5 0 0,-113-5 0-1,46 5 0-15,56-5-1 16,34 0 1-16,17 10 0 0,34 0 0 15,35 0 0-15,16 5 0 16,6 0 0-16,12-5 1 16,10-5-1-16,24-5 0 15,5 0 0-15,-6 5 0 16,1 5 0-16,-1 5 0 16,1 0 0-16,11 5 0 15,11 0 0-15,6-5 1 16,11 5-2-16,11 0 1 0,12-5-1 15,17 0 1-15,17 0 0 16,23 0 0-16,40 0-1 16,33 0 1-16,57-5-1 15,46 0 1-15,40 5 0 16,45 1 0-16,33-6-1 16,24 5 1-16,23 0 0 15,5 0 0-15,11-5 0 16,-17 20 0-16,-22-20 0 15,-17 5 0-15,-40 0 0 16,-17 5 1-16,-40 0-1 16,-29 0 0-16,-27 0 0 15,-29 5 1-15,-17-9-1 16,-29 4 0-16,-28 0 0 16,-17-5 0-16,-22 0 0 15,-18 0 1-15,-22 5-6 16,-12 5 1-16,-5 10-7 0,-1 11 1 15</inkml:trace>
  <inkml:trace contextRef="#ctx0" brushRef="#br0" timeOffset="66337.2499">11277 18071 7 0,'-68'-15'3'0,"-23"25"1"0,79-15 3 15,-5 5-6-15,6 5 0 16,0 0 1-16,-1-10 1 16,7 5-3-16,5 0 0 0,22 0 2 15,12 0 0-15,17 0 0 16,18 0 1-16,10 0-2 16,23-5 1-16,18 0-1 15,27-5 1-15,12 0-1 16,11-5 1-16,12-5-1 15,17 4 1-15,0-9-1 16,5 0 1-16,0 5-1 16,1 5 0-16,5 0-1 15,-17-6 1-15,-6 6 0 16,-16 5 0-16,-24 10-1 16,-5 5 0-16,-22 0 1 15,-18 0 0-15,-17 0 0 16,-17-5 0-16,-17 0 0 15,-17 0 0-15,-11 0 0 16,-23 0 1-16,-11-10-1 16,-12 0 1-16,-17 0-1 15,-17 0 0-15,-22 5-1 0,-6 0 1 16,-17 10-1-16,-18-5 0 16,1-5 0-16,-6 5 0 15,-5 5 0-15,-7 0 0 16,1 5 0-16,-17-5 0 15,-6 0 0-15,-12 5 1 16,7 5-1-16,-1 0 0 16,-5 1 0-16,11-6 1 15,17 5-1-15,5-5 0 0,7 0 0 16,11 5 1-16,-1 0-1 16,-5 5 0-16,12-4 0 15,16-1 0-15,18-5 0 16,11-5 0-16,11 0 0 15,17 0 0-15,12 0 0 16,11-5 0-16,11 10 0 16,6-10 0-16,34 0 0 15,12 5 0-15,5-10 0 16,23-5 0-16,22-5 0 16,18-5 0-16,28 5 0 15,17-6 0-15,17-4 0 16,5 0 0-16,24 5 0 15,-1-5 0-15,12-1 0 16,-6 6 0-16,11 10 0 16,-16 5 0-16,-6 0 0 15,-12 0 0-15,-17 5 0 0,-16 5 0 16,-18 0 0-16,-23 5 0 16,-22-5 0-16,-17 0 0 15,-17 0 0-15,-17-5 1 16,-18 0-1-16,-22 0 1 15,-17-5-1-15,-11 0 1 16,-29 0-1-16,-34 0 1 16,-5 5-1-16,-29 0 1 15,-11-10-1-15,-29 10 0 0,-5 0 0 16,-1 5 0-16,-16 0 0 16,-18 0 0-16,1 5 0 15,0 5 0-15,-1-5 0 16,6 0 0-16,18 1 0 15,10 4 0-15,24 0 0 16,10 5 0-16,7-10 0 16,11 0 0-16,16 5 0 15,24 0 0-15,16-4 0 16,18-1 0-16,22-10-1 16,29 5 1-16,28-5 0 15,12-15 0-15,33-6 0 16,35-4 0-16,33 0 0 15,35-15 0-15,34-11 0 16,28 11 0-16,11-11 0 16,18 1 1-16,-1 9-1 15,-5 1 1-15,0 5-1 0,-23 15 1 16,6 15-1-16,-45-6 0 16,-12 6 0-16,-17 5 1 15,-17 0-1-15,-23 0 1 16,-28 5-1-16,-29 6 0 15,-16-6 1-15,-12-5 0 16,-11 0-1-16,-18 0 1 16,-22 0-1-16,-22 0 1 15,-35 0 0-15,-11 5 0 16,-23-5 0-16,-17 0 0 0,-28 0-1 16,-18-10 0-16,7 15 0 15,-29-5 1-15,-6-5-1 16,-34-1 0-16,12 12 0 15,-18-6 0-15,1 5-1 16,-12 10 1-16,23 5 0 16,-6 5 0-16,23-15 0 15,12 0 0-15,16 0 0 16,17-5 0-16,23 6 0 16,23-6 0-16,28 5 0 15,6-5 0-15,23-10 0 16,5 0 0-16,17 5 0 15,18-16 0-15,27 1 0 16,35 0 0-16,23 0-1 16,33 10 1-16,18-20-1 15,39 5 1-15,23 10 0 16,23-6 0-16,28 1-1 0,12 10 1 16,-1 5 0-16,18 0 1 15,-24 10-1-15,1 5 0 16,-28 1 0-16,-35-1 0 15,-22-5 0-15,-23-5 1 16,-29 0-1-16,-16 0 0 16,-29 5 0-16,-23-10 0 15,-22-10 0-15,-23 10 1 16,-23 0-1-16,-22 0 1 0,-40 0-1 16,-29-5 0-16,-33 5 0 15,-7 5 1-15,-27-5-1 16,-7 0 0-16,-22 15 0 15,11 0 0-15,-11-15 0 16,-17 10 0-16,-6 5 0 16,12 6 0-16,5-1 0 15,17-5 0-15,29 0 0 16,34 0 0-16,34 0 0 16,28-10 1-16,40 0-4 15,34-5 0-15,45 6-8 16,40-1 1-16,23-16-2 15,-11-4 1-15</inkml:trace>
  <inkml:trace contextRef="#ctx0" brushRef="#br0" timeOffset="69682.5805">19964 17678 6 0,'-23'-21'3'0,"-16"-14"1"0,22 25 3 16,-6 0-7-16,0 10 1 16,1 0 0-16,5 10 0 15,11 5-1-15,17 0 0 16,18 5 1-16,22 1 1 16,34-1 0-16,28-10 0 15,46-5 0-15,40 10 1 16,28-15-1-16,17 5 1 15,35 5-2-15,33-10 1 0,12 10 0 16,11-5 0-16,11 0-1 16,0-10 1-16,23-5-1 15,-17 10 0-15,-22-10 0 16,-12 5 0-16,-29 10 0 16,-16-10 0-16,-23 0-1 15,-17 0 1-15,-23 5-1 16,-29 0 1-16,-10-5-1 15,-24 5 1-15,-22 0 0 16,-23-5 0-16,-11 5 0 16,-28 0 1-16,-18-5-1 15,-22 0 0-15,-12 0 0 16,-34-5 1-16,-28-5-2 16,-17-1 1-16,-40 6-1 15,-22 5 1-15,-35 5-1 0,-22-15 0 16,-35 15 0-16,-28 0 0 15,-28-5 0-15,-23 15 0 16,-28 0 0-16,-12 21 0 16,-28-6 0-16,-11 15 0 15,5-4 0-15,12-1 0 16,16 0 0-16,24-5 0 16,27-4 0-16,24-1 1 15,50-5-1-15,41 0 0 16,33 0 0-16,23-4 0 0,46-6-1 15,33-5 1-15,35-15-1 16,45-5 1-16,45-6 0 16,69 1 0-16,62-10-1 15,57 10 1-15,51-16 0 16,23 11 1-16,-1-5-2 16,-16 10 0-16,-29 20-8 15,-39 15 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58:28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5383 2009 11 0,'-29'-10'5'0,"12"0"-4"16,17 10 5-16,-5-6-6 15,-1 1 0-15,6 5 0 16,0 0 1-16,0 5 0 0,0 1 0 16,0 9 1-16,-6 10 1 15,1 0 0-15,-7 15 0 16,1 16 0-16,-6 20 1 15,0 20-2-15,-17-11 1 16,5 16-1-16,-5-15 1 16,0 10-1-16,17-5 0 15,0-10-1-15,0-6 0 16,6 1-1-16,11-5 1 0,0-6 0 16,6-4 0-16,-1-6 0 15,12-9 0-15,-11-11 0 16,11-5 1-16,6-10-1 15,-1-4 1-15,7-6-1 16,-7-5 0-16,13-5 0 16,21 5 1-16,7-5-2 15,5 0 1-15,11-5-1 16,18 0 1-16,11 0-1 16,-12-11 1-16,7 1-1 15,10-5 0-15,12 10 0 16,0-5 0-16,0 10 0 15,11-10 0-15,-11 5 0 16,6-5 0-16,16-6 0 16,7 6 0-16,-1 0 0 15,0-5 0-15,6-5 0 16,12 9 0-16,-1-4 0 16,12 5 0-16,-18 0 0 0,1 5 0 15,11 0 0-15,-6 5 0 16,12 0-1-16,-12 5 1 15,1-5 0-15,10 5 0 16,1 0 0-16,11 5 0 16,-11 0 0-16,11 0 0 15,0 0 0-15,11 0 0 16,-16 5 0-16,-1 5 1 0,6 0-2 16,0 11 1-16,6 4 0 15,-6 0 0-15,0 0 0 16,0-4 0-16,12-1 0 15,-1 0 0-15,-11-5 0 16,6 5 0-16,11-4 0 16,11 4 0-16,-16 0 0 15,5 5 0-15,17 1 0 16,0-6 1-16,-11 0-1 16,11-5 0-16,23-5 0 15,-17-4 0-15,5-1 0 16,6 0 0-16,12 0 0 15,-24 0 0-15,13-5 0 16,16 5 0-16,-11-10 0 16,0 0 1-16,22-5-2 15,-16 5 1-15,-7-10 0 16,13 10 1-16,-1 0-1 16,-23 0 0-16,6 0 0 0,6 5 0 15,0 5 0-15,-17-10 0 16,5 5 0-16,-5 15 0 15,6-15 0-15,-1-5 0 16,-5 0 0-16,11 0 1 16,-17-5-1-16,0 5 0 15,-5 0 0-15,-1 5 1 16,6 5-1-16,-17 1 0 16,12-6 0-16,5 0 0 0,0-5 0 15,-5 10 1-15,10-10-1 16,7-10 0-16,-1-6 0 15,1 6 0-15,5-10 0 16,0 0 0-16,-22 5 0 16,-7 0 0-16,-5 5 0 15,1 5 0-15,-13-5 0 16,-27 10 1-16,-7-6-1 16,-5 6 1-16,-17 0-1 15,6 0 0-15,-6 0 0 16,0 16 0-16,-12-11 0 15,7 0 0-15,-7 0 0 16,-5 0 0-16,0 5 0 16,-6-5 0-16,1 5-1 15,-7-5 1-15,-16 15 0 16,-1-15 1-16,-5 0-2 16,0 5 1-16,0 1 0 15,-6-6 1-15,0 0-1 0,6 0 0 16,11 5-1-16,-11 0 1 15,-6-10 0-15,-5 0 1 16,-1 0-1-16,1 0 0 16,-7 0 0-16,-4 0 1 15,-7 0-1-15,0-5 1 16,-5-5-1-16,0 0 1 16,-6 0-1-16,0-1 0 15,0 1 0-15,0-5 1 0,1-5-1 16,-7 0 0-16,0-10 0 15,-11-1 1-15,1 6-1 16,-13-10 1-16,1-11-1 16,-6-9 1-16,-6-11 0 15,-5 1 0-15,0-6-1 16,-1-5 1-16,1 1-1 16,0-1 1-16,5-5-1 15,0 0 0-15,-5 1-1 16,6-21 1-16,5 5 0 15,5-5 0-15,7-5 0 16,-1 25 0-16,0-5-1 16,-5 11 1-16,-6 4 0 15,-5 11 1-15,-7 4-1 16,-5 6 0-16,-5 9 0 16,-7-4 0-16,-5 4 0 15,-6 11 0-15,-5 0 0 0,0 5 0 16,-18-1-1-16,-16 11 1 15,-18 0 0-15,-16 0 0 16,-24 5 0-16,-4 10 0 16,-13 0 0-16,-22 0 0 15,-11 0 0-15,-12 0 1 16,1 0-1-16,-24 5 1 16,-5-5-1-16,-6 5 0 15,-5 0 0-15,-12 0 1 0,-5 0-1 16,5 5 1-16,-23 5-1 15,6-15 0-15,-5 0 0 16,-6 5 0-16,-6-5 0 16,-11 0 0-16,-12 10 0 15,6-10 1-15,-5 5-2 16,-24 6 1-16,7-6 0 16,10 10 0-16,-27-5 0 15,5 0 1-15,0 5-1 16,-6 0 0-16,0-10 0 15,-11 15 1-15,0 11-1 16,6 4 1-16,-6-10-1 16,-6 1 0-16,12-1 0 15,5-5 0-15,-5-15 0 16,23 5 1-16,-12 0-1 16,-6 0 0-16,12 5 0 15,-1 1 1-15,7 4-1 0,10 0 1 16,7 0-1-16,-6 0 0 15,16 0 0-15,-5 1 1 16,1-1-1-16,10 0 0 16,0-5 0-16,1 5 0 15,11-10 0-15,0 6 1 16,-1-11-1-16,1 0 0 16,11 10 0-16,6 5 0 15,11-10 0-15,-5 5 1 0,22 0-1 16,0 1 0-16,6-16 0 15,-11 5 1-15,28 0-1 16,5-5 1-16,1 0-1 16,5-5 0-16,1 5 0 15,5-5 0-15,17 5 0 16,-6 0 0-16,12 0 0 16,5-16 0-16,6 16 0 15,0 0 1-15,11 0-1 16,7 5 1-16,4-5-1 15,-5-5 1-15,6 5-1 16,0-10 0-16,0 5 0 16,-1 10 0-16,1 5 0 15,17-10 0-15,-6 5 0 16,0 6 0-16,0-11 0 16,6 0 1-16,0 5-1 15,-6-5 1-15,6 10-1 16,5-5 1-16,12 0-1 0,0 0 0 15,0 0 0-15,-12-5 0 16,12 0 0-16,0 0 1 16,-6 0-1-16,6 0 0 15,0 0 0-15,5 5 0 32,-28-5 0-32,6 0 1 15,-6 0 0-15,23-10 0 16,-11 0 0-16,5 5 1 0,6-5-1 15,5 5 0-15,-5 5 0 16,11-11 0-16,12-4-1 16,10 5 0-16,1 5-1 15,12 5 0-15,16 5-5 16,12-5 0-16,11 0-9 16,28-5 1-16,6-10-1 15,-6 5 0-15</inkml:trace>
  <inkml:trace contextRef="#ctx0" brushRef="#br0" timeOffset="1375.2442">2964 5304 21 0,'-80'-45'10'0,"12"50"-9"0,57-5 10 16,0 0-11-16,5-5 1 15,-11 10 0-15,17-5 1 16,-11-5-2-16,11 5 1 16,0 0 1-16,11-6 0 15,6-4 1-15,11-5 1 16,23-5-1-16,29-5 1 0,16-5-1 15,1-21 0-15,34 11 0 16,16-1 0-16,24-4-2 16,10 0 0-16,-10-1 0 15,-12 1 0-15,-6 4-1 16,-11 6 0-16,-17 15 0 16,-29 0 1-16,-16 10-1 15,-18-6 1-15,-28 11 0 16,-17-5 0-16,-17 10 0 15,-22-5 0-15,-24 10-1 16,-33 5 1-16,-12 11-1 16,-40 9 1-16,1 10-1 15,-41-4 0-15,18 19 0 16,-17-5 1-16,5 6-1 16,-11-6 0-16,23 1 0 15,16-6 0-15,24 1 0 16,22-11 0-16,23-5-1 15,11-9 1-15,23-11 0 0,28 0 0 16,23-5 0-16,17-10 0 16,29-5 1-16,22-6 0 15,23-9 1-15,6-20 0 16,27-1 0-16,7-9 0 16,22 4 0-16,-16 1 0 15,-1 0-1-15,-22 4 0 16,-18 11 0-16,-22 5 0 15,-23 9-1-15,-22 6 1 0,-29 5-1 16,-29 10 1-16,-22 15 0 16,-17 5 0-16,-40 6-1 15,-11 14 1-15,-34 16-1 16,17 9 0-16,-6 1-1 16,-6-6 1-16,-5 1 0 15,28-11 0-15,23-9-1 16,28-11 1-16,29-15 0 15,28-5 0-15,34-10-1 16,22-20 1-16,35-10-1 16,28-26 1-16,40-9 0 15,6-16 0-15,23-5 0 16,-7 10 0-16,-5 16 0 16,-11 9 0-16,-46 6 0 15,-34 20 1-15,-51 10-1 16,-39-1 1-16,-46 21-1 15,-29 26 0-15,-45 9 0 0,-34 21 1 16,-17 19-1-16,6 6 1 16,-6 5-1-16,5 0 0 15,30-10-11-15,27-6 0 16,34-9-3-16,46-41 1 16</inkml:trace>
  <inkml:trace contextRef="#ctx0" brushRef="#br0" timeOffset="15612.2906">5508 8322 11 0,'-46'-10'5'0,"35"15"-5"16,11-5 5-16,11 0-5 16,12 0 0-16,5 0 1 15,18-5 0-15,-1 5 0 16,23-5 1-16,12 5 0 15,-1-6 1-15,18 1-1 0,5-5 1 16,29 5 0-16,11 0 0 16,17 0-1-16,11-5 1 15,12 5-1-15,22 5 1 16,1-5-1-16,5 5 0 16,11-5-1-16,12 0 1 15,-17 5-2-15,-6 0 1 16,5 0 0-16,-16-5 1 15,6 5-1-15,-24 0 0 0,1 5 1 16,-12-10 0-16,-5 5-1 16,-12 0 1-16,-11 0-1 15,-5 5 0-15,-18-5 0 16,-23 0 0-16,-10 0-1 16,-18 5 1-16,-12-10 0 15,-16 0 1-15,-17 0-1 16,-12 5 0-16,-16-5 0 15,-29 5 0-15,-23 0 0 16,-17 0 0-16,-23 0-1 16,-28 5 1-16,-16 0-1 15,-18-10 1-15,-23 5-1 16,-17 10 0-16,-11 5 0 16,-11-5 0-16,-18 5 0 15,1 16 0-15,-18-6 0 16,-11 5 1-16,12 5-1 15,-18-4 0-15,29 14-1 0,0 11 1 16,34-1 0-16,11 1 0 16,23-11 0-16,17-5 0 15,23-4 0-15,22-6 0 16,35-5-1-16,28-5 1 16,34 1-1-16,45-11 1 15,17-10-1-15,58-10 1 16,27-11-1-16,52-4 1 15,28-5-1-15,34-5 1 0,29-21-1 16,22 6 1-16,17 9 0 16,-17-4 1-16,-5-1-3 15,-6 6 1-15,-29 5-7 16,-10 4 0-16,-7 21-2 16,-22 10 0-16</inkml:trace>
  <inkml:trace contextRef="#ctx0" brushRef="#br0" timeOffset="16674.7461">31173 8039 4 0,'-34'-40'2'0,"17"45"-1"16,11-10 3-16,0 5-6 15,1 5 0-15,-7 0-1 16,-16-10 1-16,5 5 8 16,63-66-6-1,-154 132 2-15,46-66 1 16,6-10 2-16,5 5 1 16,6 5 0-16,5 5 0 15,12 0-2-15,12 0 0 16,10 0-2-16,24 10 1 15,22-15-3-15,17 0 1 16,17-5-1-16,17-10 0 0,12 5 1 16,5 0 0-16,0-1 0 15,-5-4 0-15,-12 5 1 16,-17-5 1-16,-17 0 0 16,-17 0 0-16,-23 0-1 15,-22 5 1-15,-23 10-2 16,-28 0 1-16,-29 10-2 15,-12 5 1-15,-21 0-1 16,-7 0 1-16,12 0-1 16,5 0 0-16,18 1 0 15,22-11 0-15,23 5 0 16,22 0 0-16,24-10 0 16,16 0 0-16,23 0 0 15,29-10 0-15,5 0 0 16,17-6 0-16,17-4 0 15,6 10 0-15,0 0 0 16,-12 0 0-16,-22 0 0 16,-17 10 1-16,-17 0-1 0,-29-5 1 15,-22 0 0-15,-23 0 0 16,-17-5-1-16,-6 0 1 16,0 5-1-16,12-11 0 15,10 11 0-15,13-5 1 16,10-5-9-16,12 15 1 15,23 0-3-15,0 0 1 16</inkml:trace>
  <inkml:trace contextRef="#ctx0" brushRef="#br0" timeOffset="26333.3068">19357 10810 8 0,'-17'20'4'0,"0"-10"-1"16,17-10 5-16,0 10-6 0,5-5 0 16,1 5 2-16,11 0 1 15,0-5-6-15,6 10 1 16,16-10 3-16,18 0 0 15,23 0-1-15,5 1 1 16,28-6-2-16,12 5 0 16,0-5 0-16,17-5 0 15,6 10-1-15,11-5 1 16,6 0-1-16,-18 5 1 0,12-10-1 16,0 5 0-16,11 5 0 15,6-5 1-15,-22 5 0 16,5-5 0-16,0 0 0 15,0 0 0-15,17 5-1 16,-17-5 1-16,0 0-1 16,5 0 1-16,1 0-1 15,5 0 0-15,-5 0 0 16,-23-5 0-16,-6 0 0 16,1 5 0-16,-7 0 0 15,1 0 0-15,-6-10 0 16,-6 10 1-16,-6-6-1 15,-10 1 0-15,-12 0 0 16,-1 10 1-16,1 0-1 16,-11-5 0-16,-1-5 0 15,-5 0 0-15,-6 5 0 16,-5 0 1-16,-7-5-1 0,1-5 1 16,-6 5-1-16,-5 0 1 15,-7 10-1-15,-10-10 1 16,-6 5-1-16,5-5 1 15,0 0 0-15,-5 5 0 16,0 0-1-16,5 0 1 16,1 0-1-16,-1 5 1 15,-5 0-1-15,-6-5 0 0,0-5 0 16,0 0 0-16,0 5 0 16,0 0 1-16,6 0-1 15,-1-5 0-15,1 5 0 16,0 0 0-16,-1 0 0 15,7 5 0-15,-6 0-1 16,-1 5 1-16,1-5-4 16,0 10 0-16,-1-10-5 15,-5 11 1-15</inkml:trace>
  <inkml:trace contextRef="#ctx0" brushRef="#br0" timeOffset="31631.0174">11163 12682 9 0,'-62'10'4'0,"5"-10"-1"16,46 5 5-16,-6 0-8 16,5-5 1-16,1 5 2 15,-1 0 0-15,7-5-3 16,-1 0 1-16,6 0 1 15,0 0 1-15,11 0 0 16,6 0 0-16,12 0-2 0,-1 0 1 16,18 0-1-16,10 5 1 15,7-10-1-15,-1 10 1 16,12-5-1-16,11 0 0 16,18 0 0-16,10 0 0 15,18 0 0-15,-12 0 0 16,12 0-1-16,5 0 1 15,6-5-1-15,11 5 0 16,6-5 0-16,-23 5 1 0,1 0-1 16,10 0 0-16,1 5 1 15,17-5 1-15,-6 0-1 16,-18 0 0-16,7 0 0 16,5 0 0-16,-5 5 0 15,11-5 0-15,0-5-1 16,-23 10 1-16,1-5-1 15,5 0 1-15,5 0-1 16,-11 0 0-16,6 0 0 16,-11 0 1-16,-12-10-1 15,-5 5 0-15,5-5 0 16,-11 0 0-16,0 10 0 16,-6-5 1-16,6-5-1 15,-12 10 1-15,1-5-1 16,-12 0 1-16,-5-6-1 15,-1 6 0-15,-5-5 0 16,-6 0 0-16,0 0 0 16,-5 0 1-16,-12 0-1 0,0 0 0 15,-6 0 0-15,-5 5 1 16,-6 5-1-16,0-5 1 16,0 0-1-16,-5 5 0 15,-1 0 0-15,-11 5 0 16,6-5 0-16,-1 5 1 15,-4-5-1-15,-13 0 0 16,1 0 1-16,5 0 0 16,1 5-1-16,-12-5 1 0,0 0-2 15,0 0 0-15,0 0-3 16,0 0 0-16,17 0-5 16,0 0 0-16,11 10-1 15,-5-10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59:55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931 9245 16 0,'-23'-10'8'0,"1"-10"-3"16,16 15 9-16,6 0-13 15,0-5 1-15,0 5 0 16,0 5 1-16,0 0-4 0,6-5 1 15,5 5 2-15,6 5 0 16,-5 10-1-16,10 10 1 16,7 10 0-16,-1 1 0 15,6 24 0-15,0 16 0 16,0 15 0-16,0 10 1 16,6-5-1-16,-17 10 1 15,5 5-1-15,-11 10 0 0,0 5 0 16,-5-10 0-16,-7 5 0 15,7-15 0-15,-12-10-1 16,0 5 1-16,5-5-1 16,-5-5 0-16,12-6 0 15,-12-4 0-15,5 0 0 16,-5-16 0-16,0 1 0 16,12-16 0-16,-7-4 0 15,-5-16 1-15,0-15-1 16,-5-5 1-16,5-15-4 15,-12-10 1-15,7-5-7 16,5-20 1-16,17 9-6 16,17-14 0-16</inkml:trace>
  <inkml:trace contextRef="#ctx0" brushRef="#br0" timeOffset="1156.2642">6200 9074 12 0,'-17'-66'6'0,"17"21"-2"0,0 34 6 0,0-4-9 16,0-5 1-16,0 0 1 15,0 5 1-15,0 0-4 16,0-5 1-16,0 9 2 16,0 11 1-16,0 5 0 15,0 16 0-15,-11 19-1 16,11 5 1-16,0 31-1 15,0 10 0-15,11 30-1 16,-11 10 0-16,0 31-1 16,0-11 1-16,0 5 0 15,0 26 1-15,-11-11-1 16,5 6 1-16,1-21-1 16,-1-4 1-16,-5-21 0 15,5-10 1-15,0-5-2 16,1-30 0-16,-1-11 0 15,0-19 0-15,1-21-1 0,-1-15 1 16,6-25-1-16,0-25 1 16,0-16-1-16,0-24 0 15,0-31-1-15,0-36 1 16,0-9-1-16,6-10 0 16,5-21 0-16,-5-10 0 15,-6 0-1-15,5 21 1 31,1-51-1-31,-6 30 1 0,0 41-1 16,0 35 1-16,6 30-1 16,-6 20 1-16,0 36-2 15,0 30 1-15,0 30-1 16,-6 36 1-16,0 35 0 16,1 55 1-16,-7 31 0 15,1 40 1-15,-6 10 0 16,-23 10 1-16,6-4 0 15,0-16 1-15,6-25-2 16,5-21 1-16,12-34-5 16,11-31 1-16,28-31-11 15,34-39 1-15,7-46-3 16,-1-41 0-16</inkml:trace>
  <inkml:trace contextRef="#ctx0" brushRef="#br0" timeOffset="2047.1336">10101 9477 18 0,'-28'20'9'0,"17"-20"-2"16,11 6 9-16,5-6-14 16,7 0 0-16,16 0 2 15,6 0 1-15,17-11-6 16,23-4 0-16,-6 0 4 0,12-5 0 15,16 0-1-15,1 0 1 16,-1-1-2-16,-5 1 0 16,6 5-3-16,-7 0 0 15,-10 5-6-15,-12-5 0 16,0 5-2-16,0 0 1 16</inkml:trace>
  <inkml:trace contextRef="#ctx0" brushRef="#br0" timeOffset="2562.7295">11527 8978 16 0,'-40'15'8'0,"28"-25"-9"0,18-5 13 16,5 5-11-16,6-1 1 16,1 1 1-16,4 0 0 15,7 0-4-15,5 5 1 16,5 0 3-16,7 20 0 16,11 5-1-16,-6 26 1 15,11-16 0-15,6 15 1 16,0 6-1-16,1 4 0 15,-13 1-1-15,-4 5 1 16,-13 4-1-16,-5 11 1 0,-5-6-2 16,-7-14 1-16,-5 5-1 15,-11-6 0-15,0-10-4 16,-6-14 1-16,-6-11-4 16,0-15 1-16,6-5-5 15,0-10 0-15</inkml:trace>
  <inkml:trace contextRef="#ctx0" brushRef="#br0" timeOffset="2859.5815">12350 9114 20 0,'-17'-5'10'0,"-34"55"-7"0,39-29 14 16,-5 14-15-16,-17 5 0 15,-11 31 4-15,-12 25 1 16,-5 10-7-16,-18-5 0 16,-5 10 4-16,0 5 1 15,11-5-2-15,11-5 0 16,18-10-8-16,11-21 1 15,28-19-7-15,35-26 1 16</inkml:trace>
  <inkml:trace contextRef="#ctx0" brushRef="#br0" timeOffset="3703.3444">16007 11087 7 0,'-40'10'3'0,"17"0"-2"0,23-10 3 16,0 0-3-16,0 0 1 16,-6 0 3-16,6 0 1 15,0 0-5-15,0 0 0 16,0 5 4-16,6 0 0 15,11 0 1-15,6-5 0 16,17-5-2-16,11-5 1 16,11-5-2-16,6 0 1 15,17 0-2-15,6-5 1 0,-11-6-2 16,-6 6 1-16,5 10-1 16,-11-5 0-16,-5 0-5 15,-12 5 1-15,-11 0-7 16,-6 0 1-16</inkml:trace>
  <inkml:trace contextRef="#ctx0" brushRef="#br0" timeOffset="4219.2535">16875 10562 16 0,'-28'10'8'0,"11"-20"1"0,17 0 5 16,0 0-13-16,6-5 1 15,5 0 2-15,6-5 0 0,11-6-5 16,6 11 1-16,12 10 3 16,5 10 1-16,6 10-2 15,5 11 1-15,12 14-2 16,-6 10 1-16,12 6-1 15,-18 5 1-15,-5 4-1 16,-6 6 0-16,-6 10 0 16,-5-21 0-16,-6 11 0 15,-5-6 1-15,-7 1-1 16,-5 0 1-16,-5-21-4 16,-7-5 1-16,-5-14-5 15,0-6 1-15,0-20-5 16,0-20 0-16,6-1-1 15,5-4 1-15</inkml:trace>
  <inkml:trace contextRef="#ctx0" brushRef="#br0" timeOffset="4484.8846">17733 10794 18 0,'-40'-30'9'0,"-5"60"-5"0,39-25 17 15,-6 11-19-15,-5 4 0 0,-5 10 3 16,-12 26 1-16,-17 4-6 16,-6 21 1-16,-6 15 4 15,-16 5 1-15,-1 0-2 16,-5 0 1-16,6-6-5 15,11 1 1-15,16-5-12 16,24-5 0-16</inkml:trace>
  <inkml:trace contextRef="#ctx0" brushRef="#br0" timeOffset="8579.2233">18931 11027 16 0,'0'-6'8'0,"-6"12"-7"0,6-1 9 0,0 0-10 15,-6 0 1-15,-5-5 1 16,0 0 1-16,-6 0-3 16,-6-10 0-16,-17-1 2 15,-5-4 0-15,-1 0-1 16,1-10 1-16,-18-5-1 16,-22-11 1-16,-17-4-1 15,-6-1 0-15,-17-4 1 16,-5 0 1-16,-7-1-1 15,-10-15 1-15,-7 1-1 16,-10-1 0-16,5-4-1 16,0-1 1-16,-12 0-2 15,1-4 1-15,-6-1-1 16,0 0 0-16,-6 6 0 16,-16-6 0-16,-12 5 0 15,0-4 0-15,11-1 0 16,-6 5 0-16,1-4 0 15,-6-6 0-15,17 20 0 0,-17-14 0 16,5-6 0-16,-5 0 0 16,11-5 0-16,-11-10 0 15,6-5 0-15,-6 21 0 16,17 4 1-16,11 0 0 16,-5 1-1-16,-1 4 1 15,7 10-1-15,5 6 1 16,17-1-1-16,0 6 1 15,-17-6-1-15,11 11 0 0,0 5 0 16,12 14 0-16,-6 6 0 16,-17 5 0-16,6 5 0 15,5 15 0-15,0 10-1 16,12-5 1-16,-6 10 0 16,6 1 0-16,5 9 0 15,6-5 0-15,0 0 0 16,12 11 1-16,22 9-2 15,0 1 1-15,0 4 0 16,11-5 1-16,12 11-2 16,11 10 1-16,18-6-1 15,5 6 1-15,11 4 0 16,17 6 1-16,17-10-2 16,23 4 1-16,18 11 0 15,16 0 0-15,0-11 0 16,17 6 1-16,23 5-2 15,17 0 1-15,28-1 0 0,6-4 0 16,11 0 0-16,6 4 0 16,17-14 0-16,17 10 0 15,-11 5 0-15,22-1 0 16,6-4-1-16,18 25 1 16,-13-10 0-16,12 5 1 15,18 5-1-15,-13-6 0 16,18-14 0-16,0-5 0 15,11 10 0-15,-11 4 1 0,-6-14-1 16,12 15 0-16,-12 5 0 16,-6-5 1-16,-5 10-1 15,11 5 0-15,-11-26 0 16,0 1 1-16,0 5-1 16,11 0 0-16,-23-11 0 15,6 6 1-15,1-5-1 16,10-6 0-16,-28-9 0 15,6-5 1-15,5-11-1 16,1-5 0-16,-12 1 0 16,-6-16 0-16,1-5 0 15,-1-10 1-15,1-5-1 16,-35-15 1-16,0-10-1 16,-16-15 0-16,-12-21 0 15,-18 11 1-15,-4-16 0 16,-18-10 0-16,-23 6 0 15,-22-11 0-15,-11-10 0 16,-35-9 0-16,-17-6 0 0,-28 0 1 16,-23 0-1-16,-11 5 0 15,0 5 0-15,-6 10 0 16,-5 16-1-16,-1 9 0 16,-5 1-6-16,11-1 0 15,6 6-6-15,6-6 0 16</inkml:trace>
  <inkml:trace contextRef="#ctx0" brushRef="#br0" timeOffset="10173.5997">18193 7333 9 0,'-40'0'4'0,"-11"15"2"16,34-15-6-16,-6 5 0 15,-11-5 1-15,-11 10-1 16,-12 5 1-16,0 5-2 0,-17 10 1 16,-22 1 1-16,-7-1 0 15,-4 5 0-15,-30 26 0 16,7-6-1-16,-1 11 1 16,-5-5 0-16,-12-6 1 15,-11 6-1-15,-17 9 1 16,11 1-1-16,-22-10 0 15,-17 9 0-15,-12 6 1 16,12 10-1-16,-12 4 0 0,-6 6 0 16,1 0 1-16,16-5-1 15,-10 0 1-15,5-10-1 16,-6-11 0-16,23 6-1 16,-6-10 1-16,6 4-1 15,-6-9 1-15,6 4-1 16,11 11 0-16,-5 10 0 15,-6 0 1-15,6-6-1 16,5 6 1-16,12-10-1 16,-18-16 0-16,7 6 0 15,5 5 1-15,5-6-1 16,12-4 0-16,0-1 0 16,6 6 1-16,5 0-1 15,1 4 0-15,10 11 0 16,7-5 0-16,5 4 0 15,6-9 0-15,-6 0-1 16,11 4 1-16,6 6 0 16,6-5 0-16,6 10-1 0,5 5 1 15,11-1 0-15,12 11 0 16,6-5 0-16,5-15 0 16,11 0 0-16,12-1 0 15,12-4 0-15,10-5 0 16,12-1 0-16,17-9 0 15,23-11 0-15,17-4 1 16,17-11-1-16,28-5 1 16,11-14-1-16,12-16 1 0,29-11-1 15,22-4 1-15,11-15 0 16,29-15 0-16,28-1-1 16,0-9 0-16,23-16 0 15,11 0 0-15,0-9 0 16,6-11 1-16,0 5-1 15,-6-5 0-15,6-10 0 16,6 5 1-16,0 16-1 16,-1-11 0-16,1 0 0 15,-1-5 0-15,-5-10 0 16,6-5 1-16,5 10-1 16,-17-5 1-1,125-50-1 1,-51 20 0-16,-45 9 0 15,-29-4 0-15,-17 15 0 16,-39 5 0-16,-6 0 0 0,-12 15 0 16,-22-5 0-16,-12 10 0 15,-17-4 1-15,-22-1 1 16,-29-5-1-16,-22-5 1 16,-12 10-1-16,-11 0 0 15,-12 0 1-15,-11 15 0 16,-11-4-1-16,-12 4 1 15,-11 5-1-15,-17 0 0 16,-23 6 0-16,-22 4 1 0,-12 1-1 16,-11 4 0-16,-17 11-1 15,11 9 1-15,11 26-4 16,12 5 1-16,17 10-9 16,28 10 1-16</inkml:trace>
  <inkml:trace contextRef="#ctx0" brushRef="#br0" timeOffset="12158.1962">21463 11572 5 0,'-28'10'2'0,"-18"5"2"15,35-10 3-15,0-5-6 16,-1 0 1-16,1 0 2 16,0 0 0-16,5 0-5 15,0 5 1-15,6-5 2 0,12 0 1 16,10 0-1-16,12 0 1 16,17-10-2-16,-16 5 1 15,50 10 0-15,23-10 0 16,-1 5-1-16,24 0 1 15,11-5-1-15,28 10 1 16,1-10-1-16,5-5 1 16,17-1-1-16,11 17 0 15,12-12 0-15,0-9 0 0,5 10-1 16,23-5 1-16,-17 0 0 16,18 0 0-16,-1 5 0 15,6 0 0-15,-6-10 0 16,0 10 0-16,11 5-1 15,-22 0 1-15,11-5-1 16,1 5 1-16,4 5-1 16,-16-5 1-16,6 0-1 15,-1 5 0-15,-5 0 0 16,-17-5 1-16,11 0-1 16,-17 0 1-16,6 5-1 15,-18 0 0-15,7-5 0 16,-6 0 1-16,-6 0-1 15,5 10 1-15,-10-10-1 16,-1-5 0-16,-5 0 0 16,0 10 0-16,-1-5 0 15,-10 0 1-15,-7-5-1 16,1 5 0-16,-12-5 0 0,-5 0 1 16,5 0-1-16,-17 5 0 15,-5 0 0-15,0 0 1 16,-1 0-1-16,-5-10 1 15,-6 15-1-15,-11-5 0 16,0 5 0-16,-6 0 1 16,-16-10-1-16,-13 0 0 15,-5-5 0-15,1 0 1 16,-7 10 0-16,6 0 0 0,-11 0-1 16,-6 0 1-16,0 0 0 15,-5-5 0-15,-12 5-1 16,-6-6 1-16,-5 12-1 15,-6-12 1-15,-6 6-1 16,-11 0 1-16,0 0-1 16,-6 6 1-16,1-1-5 15,-7 5 1-15,7 15-8 16,-7 5 1-16</inkml:trace>
  <inkml:trace contextRef="#ctx0" brushRef="#br0" timeOffset="16315.1084">4980 15054 8 0,'-108'-26'4'0,"45"6"-2"16,52 20 5-16,0 0-7 15,-1 0 1-15,7 0 1 16,5 5 0-16,11 5-2 16,0 0 1-16,18 0 1 15,10 6 0-15,18-1 0 16,6-5 0-16,5-5 0 16,17-15 1-16,17 0-1 15,17 5 1-15,12 5-1 16,22-10 1-16,-11 10-1 15,23-6 1-15,11 6-1 16,23 0 1-16,-1 0-2 0,18-10 1 16,23 5-1-16,-12-5 1 15,23-5-1-15,-6 0 1 16,17-5-2-16,-17-16 1 16,6 6-1-16,11 10 0 15,-22 0 0-15,-1 0 1 16,1 4-2-16,-12 6 1 15,-11 5 0-15,-1 0 1 16,7 0-1-16,-12 5 0 0,-6 5 0 16,-28 0 1-16,-5 0-1 15,-12 0 1-15,-6 11-1 16,-23-11 0-16,-5 10-4 16,-5 5 0-16,-18 5-5 15,0 0 0-15</inkml:trace>
  <inkml:trace contextRef="#ctx0" brushRef="#br0" timeOffset="17033.9813">15433 15215 7 0,'17'-25'3'0,"63"25"4"15,-41 0-6-15,18 0-2 16,11-5 1-16,29-5 0 15,11 0 0-15,5-1 0 16,23 6 1-16,1 0 0 16,5-5 1-16,22 0 0 15,1 5 1-15,17 0-1 0,5-5 1 16,18-5 0-16,22 5 0 16,0 0-2-16,23-11 1 15,11 6-1-15,6 0 0 16,11-5-1-16,11 5 1 15,1-20-1-15,11-1 1 16,-6 6-1-16,-11 5 1 16,0-1-1-16,-11 1 0 0,-12 5-1 15,-23 0 1-15,-11 5-6 16,-11 10 1-16</inkml:trace>
  <inkml:trace contextRef="#ctx0" brushRef="#br0" timeOffset="18956.2133">17193 17425 6 0,'-39'-5'3'0,"-1"0"4"16,34 0-2-16,0 0-4 15,1-5 1-15,5 5 1 16,0-5 0-16,11 0-4 16,12 0 1-16,5 0 2 15,12 0 0-15,28 4-1 0,17-4 1 16,29 0-1-16,22-5 0 16,23 10 0-16,11-5 0 15,23 5 0-15,23 0 1 16,11 10-1-16,-5-5 1 15,22 0-1-15,0 5 0 16,0-10 1-16,12-5 0 16,5 0-1-16,6 0 0 15,0-5 0-15,5-1 0 16,7 11-1-16,-13 0 1 0,7 0-1 16,-6 5 1-16,-12-5-1 15,6 0 1-15,-16 5-1 16,-1-5 1-16,-17 0-1 15,-6 0 0-15,-5 5 0 16,-23 5 1-16,6 0-1 16,-29 0 0-16,-16 0 0 15,-12 0 1-15,-12 0-1 16,-5 0 0-16,-17 0 0 16,-17 0 0-16,-12 6 0 15,-11-1 0-15,-11 0 0 16,-11 0 1-16,-1 0-1 15,-17-5 1-15,-5 0 0 16,-23-5 0-16,0 0-1 16,-11-10 1-16,-6 0-1 15,-12 0 1-15,-10 0-1 16,-18 0 1-16,-6-1-1 0,-10 6 0 16,-13 5 0-16,-16-10 0 15,-11 0 0-15,-24 5 0 16,-10 5 0-16,-7 0 0 15,-16 0 0-15,-17 0 0 16,-18 10 0-16,1 5 0 16,-12-5 0-16,-17 1 0 15,-5 4 0-15,-12-5 0 16,-6 0 0-16,-5 5 0 0,-11-5 0 16,-1 0 1-16,-5 5-2 15,0-5 1-15,0 1 0 16,-6-6 0-16,17 5 0 15,6-10 0-15,-12 5 0 16,29 5 0-16,-17-5 0 16,11 0 0-16,11 5 0 15,24 0 0-15,-1 0 0 16,28 0 0-16,24-5 0 16,22 0 0-16,28 0 0 15,23 0 0-15,23 1-1 16,29-1 0-1,78 5 0 1,29 0 0-16,29-5 1 16,34-5 0-16,33 0 0 15,18-5 0-15,51 0 1 16,22 0 0-16,6 0 0 0,35 0 0 16,16 0-1-16,34-6 0 15,23 6 0-15,6-5 1 16,17 0-1-16,-6-5 0 15,11 10 0-15,-10-5 0 16,-1 0 0-16,-17 5 0 16,6 0 0-16,-23 5 1 15,-17-5-1-15,-17 0 0 16,-35 5 0-16,-10 0 1 0,-52-5-3 16,-27 0 1-16,-35 0-6 15,-29-1 1-15,-33 17-3 16,-35-6 1-16</inkml:trace>
  <inkml:trace contextRef="#ctx0" brushRef="#br0" timeOffset="24644.3634">32212 6268 5 0,'-17'-15'2'0,"-23"0"2"16,29 9 2-16,-6 1-6 0,-6-5 1 16,-5 0 0-16,-7 0 1 15,-4 0-2-15,-1 0 0 16,-17 0 2-16,-11 0 0 16,-6-5 0-16,6 5 0 15,0-1-1-15,-6 1 1 16,-5 0-1-16,-12-5 1 15,-6 15-2-15,1 0 1 16,-12 0-1-16,-11 0 0 0,-1 0 0 16,-5 10 1-16,-5-5 0 15,5 0 0-15,-6 0-1 16,-11 0 1-16,6 0 0 16,-6 6 0-16,0-1-1 15,6-5 1-15,0 10-1 16,-18-10 0-16,7 0 0 15,-7 0 0-15,1-5 0 16,34 0 1-16,-46 0-1 16,6 0 1-16,6-5 0 15,-6 5 0-15,0 5-1 16,0-5 1-16,6 0-1 16,-1-5 1-16,1 0-1 15,0-5 1-15,-1 0-1 16,1 5 1-16,-6 0-1 15,6 5 0-15,0-5 0 16,-1 5 0-16,1 5 0 16,11 5 0-16,-6-5 0 0,6 0 1 15,0 0-1-15,-5 0 1 16,11 5-1-16,-1-5 0 16,7-5 0-16,-7 0 0 15,12 0 0-15,-5 0 0 16,5 0 0-16,11 5 0 15,12 0 0-15,11 0 1 16,12 0-2-16,16 0 1 16,7 0 0-16,10 0 1 0,6-5-2 15,6 5 1-15,12 0 0 16,5 6 0-16,0 4 0 16,11 0 0-16,0 15 0 15,6 0 0-15,6 1 0 16,0 14 1-16,11 11-1 15,-6 9 0-15,0 36 0 16,1-5 1-16,5 10-1 16,-6 5 0-16,-5-15 0 15,-1 10 0-15,1-10 0 16,5 0 0-16,6-1 0 16,1-9 0-16,10 5 0 15,0-10 1-15,6-16-1 16,12-9 1-16,5-11 0 15,6-9 0-15,11-11-1 16,17-5 1-16,12-10-1 16,5-5 1-16,23 0-1 15,5-5 0-15,18 5 0 0,11-5 0 16,11 0-1-16,18 0 1 16,10 0 0-16,7 0 0 15,10-10 0-15,13 5 0 16,4 10 0-16,-4-20 0 15,16-5 0-15,-6 5 1 16,-5-5-1-16,0-1 1 16,5-9-1-16,-5 15 1 0,-12-5-1 15,1-10 0-15,11 9 0 16,-12 6 0-16,-5 0-1 16,0-5 1-16,-6 0 0 15,-17 15 1-15,0 0 0 16,-6-5 0-16,-16 4-1 15,-7 1 0-15,-10 0 0 16,-7 5 1-16,-16 5-2 16,5 6 1-16,-5 4-1 15,-18 0 1-15,-11 0 0 16,1-5 0-16,-12 5 0 16,-6 5 0-16,0-10 0 15,-11 1 1-15,-6-11 0 16,-11 5 0-16,-6-10 0 15,-6-11 0-15,1-4-1 16,-12-5 1-16,-6 0 0 16,-5-6 0-16,-1-14-1 15,-5-5 1-15,1-11 0 0,-7-15 0 16,-5-14 0-16,-1-11 1 16,-16-15 0-16,5-11 0 15,-11 11 0-15,0 25 1 16,0 6-1-16,0 14 0 15,0 5-3-15,6 21 1 16,-1 20-11-16,7 25 1 16,-12 5-2-16,17-15 0 15</inkml:trace>
  <inkml:trace contextRef="#ctx0" brushRef="#br0" timeOffset="25910.3065">26846 14418 9 0,'-17'-5'4'0,"45"5"-2"0,-16-10 4 0,10-1-6 15,7-9 1-15,16 0 0 16,12-10 0-16,11-6-1 16,-5-9 0-16,-1 5 0 15,-5-6 1-15,0 6-4 16,-12 10 1-16</inkml:trace>
  <inkml:trace contextRef="#ctx0" brushRef="#br0" timeOffset="26129.0151">27107 14549 19 0,'-23'-30'9'0,"18"35"-12"16,16-5 17-16,6-5-14 16,12 5 0-16,16 0 0 0,6-21 1 15,12-9-2-15,16-5 1 16,12-6-1-16,0 1 1 15,5 0-4-15,7-6 0 16,-13 6-1-16,7 10 0 16</inkml:trace>
  <inkml:trace contextRef="#ctx0" brushRef="#br0" timeOffset="26629.0682">28379 13565 4 0,'-34'-10'2'0,"34"-10"2"0,11-1 0 15,6-4-3-15,12 0 1 16,11-10 0-16,5-6 1 16,12 1-4-16,5 5 1 15,12 9 2-15,-11 11 1 16,5 20-2-16,-6 20 0 16,1 6 0-16,-12 24 0 0,-6 1 0 15,-5 19 0-15,0 11-1 16,-6 15 1-16,0 5 0 15,-6-10 0-15,0-15-4 16,-5-11 1-16,0-9-2 16,-6-6 0-16</inkml:trace>
  <inkml:trace contextRef="#ctx0" brushRef="#br0" timeOffset="27019.6983">29242 13524 8 0,'-11'-15'4'0,"16"41"-8"0,-5-26 5 16,0 0-2-16,0 10 1 16,-5 0 0-16,-7 0 0 15,-5 5 2-15,-5 5 0 16,-12 10 1-16,-6 11 1 16,-11 9 0-16,0 21 0 15,0 10 0-15,-1-1 1 0,7 6-2 16,0-5 0-16,5 0-1 15,6-16 0-15,11-14-1 16,0-1 0-16,12-4-4 16,5-11 1-16,6-5-4 15,6-10 0-15</inkml:trace>
  <inkml:trace contextRef="#ctx0" brushRef="#br0" timeOffset="27362.0541">29725 13524 2 0,'-17'0'1'0,"5"0"8"15,12 0-6-15,0 6-1 0,0-1 1 16,12 0 1-16,-1-15 1 16,12-1-6-16,5 1 0 15,12-5 4-15,5-5 1 16,1-5-3-16,5-11 1 15,11 1-2-15,1 5 1 16,-1 0-6-16,-5 9 1 0</inkml:trace>
  <inkml:trace contextRef="#ctx0" brushRef="#br0" timeOffset="27565.1839">29708 13752 18 0,'-29'-31'9'0,"58"26"-10"16,-7 0 13-16,18-5-12 15,17-5 1-15,17 0-1 16,22-5 1-16,12-11-4 16,6 6 1-16,5-5-3 15,-17 10 1-15</inkml:trace>
  <inkml:trace contextRef="#ctx0" brushRef="#br0" timeOffset="27940.1894">30957 13434 11 0,'-23'-5'5'0,"6"40"-3"15,17-35 6-15,0 0-7 16,12 0 1-16,10-5 0 16,7-5 1-16,10-5-4 15,7-6 1-15,16 1 2 16,-5-10 0-16,6-5-4 16,-1-6 0-16,0 11-2 15,1 0 0-15</inkml:trace>
  <inkml:trace contextRef="#ctx0" brushRef="#br0" timeOffset="28596.4484">32047 12732 4 0,'-28'5'2'0,"11"-15"5"16,17 10-1-16,0-10-6 16,5 0 1-16,7-5 0 15,5-5 0-15,6-1-1 16,5 1 0-16,6-5 2 15,0 10 0-15,0 0 0 16,0 10 1-16,0 15-1 16,-11 5 0-16,-6 5-1 0,-11 0 1 15,-12 11-1-15,-11 4 0 16,-6 5-1-16,1 1 0 16,4-1 0-16,7-5 1 15,11-9-1-15,6-6 0 16,11 5 0-16,6 0 0 15,5 16 0-15,12-1 0 16,-1 10 0-16,7 11 1 16,-6 0-1-16,-6 4 1 0,-12 11-1 15,-16-21 1-15,-17 1 0 16,-18-6 0-16,-5-4 0 16,-11-1 0-16,-6-10-1 15,-6-4 1-15,0-11-7 16,6-5 1-16,6 0-1 15,11 0 1-15</inkml:trace>
  <inkml:trace contextRef="#ctx0" brushRef="#br0" timeOffset="29221.4549">29254 15124 9 0,'17'-20'4'0,"28"-5"-1"15,-28 15 4-15,6 0-5 16,5-6 0-16,12 6 1 15,11 0 1-15,-6 5-5 16,12 10 1-16,6 10 2 16,5 16 1-16,0 9-2 15,-11 21 0-15,-12-6 0 0,-5 11 0 16,-6 9-1-16,-11-4 1 16,-6 5-1-16,-6 4 1 15,0-4-5-15,-5-10 1 16,0-21-2-16,5-9 0 15</inkml:trace>
  <inkml:trace contextRef="#ctx0" brushRef="#br0" timeOffset="29471.715">29907 15190 14 0,'-23'-10'7'0,"-6"25"-6"16,24 10 11-16,-12 10-11 16,-6-4 0-16,-5 14 1 15,-1 21 0-15,1 4-3 16,-12 21 1-16,-5 10 1 16,-1 10 1-16,-11 0-1 15,1-20 1-15,-1-15-3 16,11-11 0-16,12-4-5 15,17-21 1-15</inkml:trace>
  <inkml:trace contextRef="#ctx0" brushRef="#br0" timeOffset="29752.9765">30429 15296 17 0,'-6'-5'8'0,"40"0"-10"0,-17-5 12 0,17-6-10 16,12 1 1-16,16 0-1 15,6-10 0-15,1 0-1 16,4-1 1-16,1-4-4 16,-11 15 0-16</inkml:trace>
  <inkml:trace contextRef="#ctx0" brushRef="#br0" timeOffset="29956.0986">30412 15548 17 0,'-46'-5'8'0,"41"15"-5"16,16-10 13-16,12 0-15 15,11-10 0-15,17 0 0 16,23-5 0-16,5-10-2 0,18-1 1 16,11 1-5-16,5-10 1 15,-5-1-2-15,11 6 0 16</inkml:trace>
  <inkml:trace contextRef="#ctx0" brushRef="#br0" timeOffset="30612.3545">32723 14397 13 0,'-6'-10'6'0,"-11"26"-8"16,6-22 10-16,-1 6-6 15,-10 6 1-15,-12-1 2 16,-6 5 1-16,-17 0-7 15,0 5 1-15,-11-5 3 16,0-5 1-16,-6 5-1 16,0 0 0-16,12 5-2 15,5 1 1-15,6-1-1 16,6 0 1-16,16 0-1 0,1 0 0 16,5 5-1-1,0 0 1-15,1 1-1 0,5-6 0 16,0 5 0-16,0 0 0 15,-6 10 0-15,0 11 1 16,1-1-1-16,-1 16 0 16,0-1 0-16,0 1 1 15,6-6-1-15,6-4 1 16,11-6-1-16,11-10 0 0,12-10 1 16,11-4 0-16,12-6 0 15,10-5 0-15,12-5-1 16,18 0 0-16,-7 5 0 15,1 5 0-15,5 15 0 16,0 5 0-16,-11 1-2 16,-6 4 1-16,-17 10 1 15,-17 6 0-15,-23-1 1 16,-22 6 1-16,-17-1 1 16,-18 6 0-16,-22 4 0 15,-17-9 1-15,-12-6-1 16,1 6 0-16,-12-16-10 15,-6-9 1-15,18-6-5 16,5 0 0-16</inkml:trace>
  <inkml:trace contextRef="#ctx0" brushRef="#br0" timeOffset="31956.3208">21384 15649 1 0,'-17'-10'0'0,"11"-25"6"16,6 19 0-16,0-4-6 16,0-5 0-16,-6-5 2 15,-5 5 0-15,-6-1-2 16,-6-9 0-16,-11 0 3 15,-6-6 0-15,-5 1 0 16,-17-6 0-16,-7-4 0 16,-4-11 0-16,-13 16-1 15,-10-5 1-15,-6 9-2 16,-12 6 0-16,-11 5 0 16,-5-6 0-16,-24 6-1 0,-5 15 0 15,0 5 0-15,-17-5 1 16,12 5-2-16,-12 15 1 15,-6 15 0-15,0 15 0 16,-22 0 0-16,-6 11 0 16,5 9 0-16,-16 1 0 15,-1 9 0-15,-5-4 1 16,11 5-1-16,-5 9 0 16,17-4 0-16,16 5 1 0,12 20-1 15,17 10 0-15,29-1 0 16,16 6 1-16,23-15-1 15,23 10 1-15,17 10-1 16,11 11 0-16,23 4 0 16,17 0 0-16,17-5 0 15,17-25 1-15,17 0-1 16,12 0 1-16,22-5-1 16,23-5 0-16,0-16 0 15,28-4 1-15,12 0-1 16,16-6 0-16,12-9 0 15,17-11 1-15,23-4-1 16,17-6 1-16,-12-15-1 16,24-15 1-16,-1-5 0 15,-11-20 0-15,5-20-1 16,6-6 1-16,-11-4 0 16,-12-11 0-16,1-10-1 15,-6 11 1-15,-12-11-1 0,-11-4 0 16,-17-6 0-16,-23-20 1 15,-11-10 0-15,-17-5 0 16,-17 0 0-16,-17 5 0 16,-23 0 0-16,-28-5 1 15,-23-5-1-15,-28-6 1 16,-18 26-2-16,-16 16 1 16,-18 14-1-16,-10 10 0 15,-7 16-3-15,-11 10 1 0,0 15-7 16,12 9 1-16</inkml:trace>
  <inkml:trace contextRef="#ctx0" brushRef="#br0" timeOffset="32925.0456">25767 15583 2 0,'40'-15'1'0,"39"-5"7"0,-56 15-12 0,11-5 3 16,-5-5 1-16,-1 0 2 15,0 0 0-15,-5-1-1 16,-12 1 1-16,-11 5 0 16,-5-5 1-16,-18 0 0 15,-11 5 1-15,-17-5-2 16,-12-1 1-16,-10 1-2 16,-13 0 0-16,-16-5 0 15,-6 0 1-15,-22 0-1 16,-1 5 0-16,-16 4 0 15,-12-9 0-15,0 5 0 16,-17 5 0-16,5 15-1 16,-11 5 0-16,-11 0 0 15,-5 10 0-15,-7 11 0 16,7-6 0-16,-1 0 0 16,17 5 0-16,-5 11 0 15,11 9 0-15,22 6 0 0,7 14 1 16,5 11 0-16,0 10 0 15,17 5 0-15,11-5 0 16,7 5 0-16,16 10 0 16,11 10-1-16,12 10 1 15,23-5-1-15,16 0 0 16,12 0 0-16,23-15 0 16,22 10 0-16,18-5 1 15,27 20-1-15,30-9 1 16,16-11 0-16,34-5 0 0,23-1-1 15,17-14 1-15,12-25 0 16,11-11 0-16,22-4-1 16,0-21 1-16,12-5-1 15,6-4 1-15,5-26-1 16,0-21 1-16,0-14 0 16,-5-26 1-16,-23-24-1 15,-6-6 1-15,-23-10-1 16,-33 10 1-16,-29-10 1 15,-29-20 0-15,-33-31 0 16,-35 1 0-16,-22 14 1 16,-23 11 1-16,-17 0-2 15,-23 20 1-15,-17 15-6 16,-11 20 1-16,0 21-11 16,-17 15 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0:45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5371 4128 12 0,'-17'-15'6'0,"-17"-20"-5"15,29 25 7-15,-1 0-7 16,0-6 0-16,6-4 1 16,-17-5 0-16,-11-5-3 15,-6-6 1-15,0 1 1 16,-12-5 1-16,-5-6-1 16,-11 1 0-16,-1-1 0 15,-5 1 0-15,6 10 0 16,-18 4 0-16,6 6-1 15,1-5 1-15,-7 5-1 16,-16 4 1-16,-1 1-1 0,1 0 1 16,-1 0-1-16,-5 0 1 15,0 0-1-15,11 4 1 16,-6 6-1-16,-5 5 1 16,-6 0-1-16,0 15 1 15,6 10-1-15,6-4 1 16,-18 9-1-16,17 0 1 15,-10 5-1-15,-7 6 0 16,6-6 0-16,6 0 0 0,-12 1-1 16,6-1 1-16,-5-5 0 15,5 20 0-15,23 6 0 16,-12-1 0-16,1-4-1 16,16 9 1-16,-16 11 0 15,16 5 0-15,1-6 0 16,11 6 0-16,5-11-1 15,1 6 1-15,11 5 0 16,5-16 0-16,-5 6-1 16,11 4 1-16,18 1 0 15,5 5 0-15,0 14 0 16,17 1 0-16,5 5 0 16,7-10 0-16,5-1 0 15,17-4 1-15,-6-5-1 16,12-16 0-16,5 6 0 15,18-1 1-15,-1 1-1 16,1-6 0-16,5-4 1 0,-6-11 0 16,23 1 0-16,12-6 0 15,-1 0-1-15,12 1 1 16,6 4 0-16,-6-10 0 16,5 1-1-16,1-11 1 15,-6-5-1-15,5-5 1 16,1-5 0-16,17-10 0 15,-7-5 0-15,-21-15 1 16,5-1-1-16,5 1 1 16,12-5-1-16,-11-5 1 0,10-6-1 15,7-4 1-15,-12 9-2 16,-5-19 1-16,5-11 0 16,-17 6 0-16,6-11-1 15,-11 1 1-15,-12-11 0 16,-6 5 0-16,1 5-1 15,-6-4 0-15,-18 4 0 16,1 0 0-16,6 6 0 16,-12-6 1-16,-6 1 0 15,-11-6 0-15,-5-5-1 16,-12-5 1-16,0 1-1 16,-17 4 1-16,-12 0-1 15,-5 0 1-15,-11 6-1 16,-12 4 0-16,-17 15 0 15,1 11 1-15,-1 0-1 16,-11-6 0-16,-6 6 0 16,-6 4 0-16,1 6-1 0,-6 5 1 15,-17 5 0-15,-1-1 0 16,1 6-1-16,-6 0 1 16,-5 15-1-16,-1 10 1 15,6 0 0-15,6 0 0 16,-29 0 0-16,12 0 0 15,6 10-1-15,-1 0 1 16,1 11-1-16,5 4 1 16,5-5-1-16,-21 0 1 0,10 1 0 15,12 9 0-15,0 5 0 16,-1 6 0-16,-10-1-1 16,16 21 1-16,6-1-1 15,12 21 1-15,11 0-1 16,-12-5 1-16,12-1-1 15,-11-9 1-15,-1 5 0 16,18 4 0-16,-6 1 0 16,11 0 0-16,11 15-1 15,12 0 1-15,12-10-1 16,10 4 1-16,7 6-1 16,22-25 1-16,0 5-1 15,22-1 0-15,18 1 1 16,6-15 0-16,5 4-1 15,0-9 1-15,23-6 0 16,22-4 0-16,1-6 0 16,28-10 1-16,-12-5-1 0,12-9 1 15,0-6-1-15,-5 0 1 16,16 10-1-16,6-5 0 16,-23-10 0-16,0-10 0 15,6 0 0-15,6-5 1 16,-6-15-1-16,6-1 1 15,-18 1-1-15,-5-10 1 16,-11-11 0-16,-1-4 0 16,-5 10-1-16,-6-1 1 15,-11-14 0-15,-6 4 0 0,-11-4 0 16,-11-6 0-16,-7-9 0 16,-4-21 0-16,-7 0 0 15,-5-5 0-15,-6 10-1 16,6 16 1-16,-1-1 0 15,-16 5 0-15,0 1 0 16,-12 9 0-16,-5 1-1 16,-6 9 1-16,-6 6-1 15,-11 10 1-15,-6 14-1 16,-22 6 0-16,-1 10-7 16,1 10 1-16,5 21-6 15,1 4 1-15</inkml:trace>
  <inkml:trace contextRef="#ctx0" brushRef="#br0" timeOffset="1422.1525">17420 752 6 0,'-11'5'3'0,"11"0"1"15,0-5 4-15,6 0-7 16,5 0 0-16,0 0 2 16,6-10 1-16,0 0-4 15,6-5 0-15,6 0 2 16,-1-16 1-16,6-14-1 16,11 5 0-16,12-11-1 15,6 1 1-15,5-6-2 16,-6 1 1-16,-5 9-1 15,6 16 1-15,-7 5-1 16,-5 5 0-16,-5-6 0 16,5 11 0-16,-17 0 0 0,-6 0 0 15,-5 10 0-15,-6 5 1 16,-5-5-1-16,-1 0 1 16,-11 10-1-16,6 10 1 15,-12 10 0-15,0 16 0 16,-5-6 0-16,-1 20 1 15,-5 11-1-15,0 0 0 16,6-1 0-16,-12 6 1 16,1 0 0-16,-1-16 1 15,6 6-1-15,-6-6 0 16,6-9 0-16,0-11 1 0,6-10-1 16,-1 0 0-16,7-9-1 15,-1-6 1-15,6 5-4 16,0-5 1-16,0-10-6 15,11-5 0-15,1-5-3 16,-7 15 1-16</inkml:trace>
  <inkml:trace contextRef="#ctx0" brushRef="#br0" timeOffset="1703.3515">17909 1181 16 0,'-17'0'8'0,"34"15"-9"0,-6-10 11 16,12 0-10-16,11 0 0 16,0-5 1-16,6 0 0 15,5 0 0-15,1-5 1 16,10-5 0-16,-5 10 1 15,0-15-1-15,-5 0 0 16,5 0-1-16,0 5 1 16,6 0-8-16,5 15 0 15</inkml:trace>
  <inkml:trace contextRef="#ctx0" brushRef="#br0" timeOffset="6922.8951">19550 4017 9 0,'-6'5'4'0,"0"-10"1"16,6 5 4-16,0 0-7 16,0-5 0-16,0 0 0 15,0-5 1-15,0 0-4 0,6 0 1 16,5-5 2-16,6-11 1 16,6-4-2-16,5 0 1 15,7 5-1-15,-1-1 0 16,0-9-1-16,5-5 1 15,1 4 0-15,-11-4 0 16,-1 5-1-16,-5 4 1 16,5 1-1-16,-5 10 1 15,-6 5-1-15,-6 5 1 0,1 0-1 16,-7 15 1-16,-10 5-1 16,-1 5 1-16,-6 25 0 15,1-4 0-15,-6 19 0 16,-6 21 0-16,1 10 0 15,-7 20 0-15,7 0 1 16,-7-1 0-16,-11 1 0 16,6-30 1-16,0-5-1 15,-5-6 1-15,4-4 0 16,1-6 0-16,6-4-1 16,0-6 0-16,5-14 0 15,6-6 0-15,6-10-5 16,-1-5 1-16,1-5-6 15,5 0 0-15,0-5-3 16,1 0 0-16</inkml:trace>
  <inkml:trace contextRef="#ctx0" brushRef="#br0" timeOffset="7345.0709">18897 4900 3 0,'-57'-5'1'0,"11"5"4"0,46 0-6 0,0 0 1 15,0 0 1-15,0 0 3 16,0 0 1-16,0 5-4 15,0-5 1-15,12 0 2 16,11 0 1-16,11 0 0 16,11-5 1-16,23 0-2 15,12 0 0-15,5-5-2 16,23-5 1-16,17 0-1 16,0 0 0-16,17 5-1 15,5 4 1-15,-16-4-1 16,-6 5 1-16,-6 0-1 15,-11 5 1-15,-12 0 0 16,-16 0 0-16,-18 5-2 16,-11 0 1-16,-11 0-8 0,-23 6 0 31</inkml:trace>
  <inkml:trace contextRef="#ctx0" brushRef="#br0" timeOffset="14096.1271">22502 550 6 0,'-11'10'3'0,"-12"6"0"16,23-11 4-16,-5 0-6 15,-1 0 0-15,0 10 1 16,6 0 0-16,-6 0-2 16,6-5 1-16,-5 5 1 15,5-5 1-15,-6 0 0 16,6 1 0-16,0-11-1 16,0 5 1-16,0-5-1 15,0 0 0-15,0 0 0 16,6-16 0-16,5-4-1 15,6-5 0-15,0-5-1 16,6 5 1-16,0-6-1 0,-1 1 0 16,12-10 0-16,-5 9 0 15,-1 1 0-15,6-5 0 16,0 10-1-16,-11-1 1 16,5 1 0-16,1 10 1 15,-6 5-2-15,-1 0 1 16,-10 5 0-16,-1 5 0 15,0 5 0-15,-5 10 1 16,0 5-1-16,-6 10 1 16,0 1 0-16,0 24 0 15,0 1 0-15,0-1 0 0,-6 6 0 16,0 4 0-16,6-4-1 16,0-1 1-16,0 1 0 15,-5-11 0-15,-1-9 0 16,6 4 0-16,0-14 0 15,0-1 1-15,6-5-1 16,-1-5 0-16,-5 0-3 16,6-4 0-16,5-6-4 15,-5-5 0-15,5 0-3 16,1 0 1-16</inkml:trace>
  <inkml:trace contextRef="#ctx0" brushRef="#br0" timeOffset="14439.8815">22553 1388 7 0,'-22'-5'3'0,"10"15"1"0,12-10 0 16,0 5-4-16,0-5 1 15,0 0 2-15,12 0 0 0,-1-5-2 16,0 0 1-16,6 0 2 16,6 5 0-16,17-15 0 15,5 5 0-15,6 5-1 16,-5-10 0-16,5 4-2 15,6-4 1-15,5 5-2 16,6-5 1-16,0 10-7 16,1-5 0-16</inkml:trace>
  <inkml:trace contextRef="#ctx0" brushRef="#br0" timeOffset="15737.0142">17926 10961 15 0,'-46'-5'7'0,"41"10"-7"0,5-5 7 15,0 0-7-15,17-10 0 16,5 5 1-16,7-5 1 15,5-10-2-15,6-11 0 16,11 1 2-16,5-10 0 16,13-1 0-16,-7-9 1 15,-5-6-1-15,-12 1 0 16,1-1 0-16,-7 1 0 16,1 14-1-16,-6 6 1 0,0 0-1 15,-5 15 0 1,-1 25-1-1,-5 20 1-15,-6 15-1 16,-11 11 0-16,-6 14 1 16,-12 16 0-16,-5-5 0 15,0 20 0-15,-6 10 0 16,-5 15 1-16,-6 0-1 16,-6 5 1-16,0-5-1 15,-5-15 0-15,-6 0 0 16,5 0 0-16,7-10-1 15,5 5 1-15,5-15-1 16,1-11 1-16,0-14-1 16,10-6 0-16,1-9-3 15,6-11 1-15,5-10-5 16,1-10 0-16,10 1-2 16,-5-11 1-16</inkml:trace>
  <inkml:trace contextRef="#ctx0" brushRef="#br0" timeOffset="16127.6438">17579 12475 18 0,'-39'-10'9'0,"33"5"-13"16,6 5 16-16,6-5-12 15,11 0 0-15,5 0 0 16,1-6 1-16,5 1-1 15,7-10 1-15,10 0 1 16,12-10 1-16,17-6 0 16,5 6 0-16,18 0-1 15,10-5 1-15,1 9-2 16,0 1 1-16,0 5-6 16,0 5 1-16,-6 0-4 0,-11 10 0 15</inkml:trace>
  <inkml:trace contextRef="#ctx0" brushRef="#br0" timeOffset="17690.3131">1647 12899 16 0,'-29'-10'8'0,"58"0"-6"15,-12 4 8-15,0 1-11 16,0-5 1-16,11-5 1 0,6 0 1 15,6 0-1-15,17-5 0 16,11 10 1-16,6 5 0 16,11 0 1-16,6 5 0 15,5 0-1-15,-11 0 0 16,6 0 0-16,11-5 0 16,6-1 0-16,6 6 0 15,11 0-1-15,5 0 1 16,-16-5 0-16,-12 0 0 0,17-5-1 15,-5 5 0-15,-12 5-1 16,12-5 0-16,-1 5 0 16,-10-5 1-16,-7 0-1 15,-22 5 0-15,-6 0 0 16,-11-5 1-16,0 5-1 16,-6 0 1-16,-6 5-1 15,6-10 0-15,-5 5 0 16,5 0 0-16,-6 0 0 15,-11 5 0-15,6 0 0 16,0 0 1-16,-6 0-1 16,0 0 0-16,-6 0 0 15,1 0 0-15,-7 0 0 16,7-5 1-16,-12 5-1 16,5 1 1-16,1-1-1 15,0-5 0-15,5 5 0 16,-11-5 1-16,12 5-1 0,-12 5 0 15,0-5-4-15,-6 0 1 16,1 10-7-16,5 0 1 16</inkml:trace>
  <inkml:trace contextRef="#ctx0" brushRef="#br0" timeOffset="27723.1837">6200 6167 10 0,'0'-5'5'0,"0"-25"-2"0,0 25 5 16,0-1-6-16,-11 6 1 16,5 0 0-16,6 0 0 0,-17 6-4 15,6-1 0-15,-12 5 3 16,-5 0 0-16,-17 5-1 16,-1 0 1-16,-5 5-1 15,6 5 0-15,-12 6 0 16,0 9 0-16,6-15 0 15,-17 11 1-15,5 9-1 16,1 6 0-16,5-1 0 16,6 11 1-16,11 14-1 15,0-4 0-15,6 0-1 16,0-6 1-16,6-4 0 16,11-1 0-16,-11 6 0 15,16-6 0-15,6-14-1 16,6-6 1-16,6 1 0 15,0-6 1-15,5 0-1 16,-5 1 0-16,11-6-1 16,0 0 1-16,11-5 0 15,-5 1 1-15,17-6-2 0,5 0 1 16,6-10-1-16,-5 0 1 16,5 0-1-16,-6 0 1 15,-5-5-1-15,5 0 0 16,1-5 0-16,-6 0 1 15,-1 0 0-15,1 0 0 16,-11 0-1-16,-1 0 1 16,-11 0-4-16,-6-5 1 0,1 0-5 15,-12 5 0-15,0 0-2 16,0 0 0-16</inkml:trace>
  <inkml:trace contextRef="#ctx0" brushRef="#br0" timeOffset="28363.957">6524 6444 10 0,'-34'-5'5'0,"23"21"-5"0,11-16 4 15,0 0-4-15,0 5 1 16,-6 0 3-16,-5 0 0 16,-6 0-4-16,-6 5 1 15,-11 5 2-15,-6 5 1 0,0 0-1 16,12 6 0-16,-6 9-1 16,6-10 0-16,-7 5 0 15,1 11 0-15,-5 4-1 16,-1 1 0-16,-6 4 0 15,1 6 1-15,5-6 0 16,12 0 0-16,-6 1 0 16,11-1 0-16,17-9 0 15,-5 4 0-15,11-9-1 16,11-11 1-16,6 0-2 16,6 0 1-16,17 0-1 15,-6-4 1-15,11-6 0 16,-16-5 0-16,22 0 0 15,-11-5 1-15,16 0-1 16,-4-5 0-16,10-5 0 16,-17 0 0-16,7 0 0 0,-7 0 0 15,-5 0-9-15,-12 10 0 16,-11 10-2-16,-17 10 0 16</inkml:trace>
  <inkml:trace contextRef="#ctx0" brushRef="#br0" timeOffset="29567.3946">6240 13318 9 0,'-11'5'4'0,"-6"-5"0"0,11 5 5 16,0 5-6-16,-11-5 0 15,-11 15 1-15,-6 0 0 0,-17 0-6 16,-12 11 1-16,7 4 3 16,-1-10 1-16,-6 11-2 15,-5 9 1-15,-6 10-1 16,-5 6 0-16,11 0 0 15,5 14 0-15,-5-4-1 16,6 5 1-16,5-11-1 16,0 1 0-16,17-6 0 15,1 1 1-15,10 5-1 16,1-26 1-16,22 0 0 16,-11 1 0-16,23-1 0 15,11 0 0-15,0 1 0 16,11-1 1-16,1-5-1 15,10-4 1-15,18-1-1 16,-11-5 1-16,10-5-1 16,7 1 0-16,-1 4 0 15,1-5 1-15,-12 5-2 16,11-5 1-16,1-4 0 16,-12-1 0-16,11 0 0 0,-16-5 0 15,5 0 0-15,-11-10 0 16,-1-5-1-16,-22-5 0 31,12-10-10-31,-6 0 1 16</inkml:trace>
  <inkml:trace contextRef="#ctx0" brushRef="#br0" timeOffset="30208.0844">6632 13615 6 0,'-17'-5'3'0,"6"0"11"15,5 0-12-15,0 0 2 16,-5 0 0-16,-6-5 2 16,6 5 0-16,-18 0-8 0,6 5 1 15,-5 0 5-15,-12 10 0 16,1-5-2-16,-7 0 1 15,6 10-1-15,-5 10 1 16,-12 6-1-16,-5 4 1 16,-6 0-1-16,-1 1 1 15,7 19-1-15,0 1 1 16,10-1-2-16,-10 1 1 16,17 4-1-16,5-4 0 0,11 4-1 15,1-4 1-15,11-1-1 16,11-9 0-16,6-6 0 15,12-5 0-15,10-4 0 16,7-1 1-16,-1-5-1 16,12 1 1-16,11-6-1 15,11-5 1-15,1-5-1 16,-1-5 1-16,6-5-1 16,12 0 1-16,-1 0-1 15,1 0 0-15,-1 0 0 16,-22 5 0-16,0 0 0 15,-12 0 0-15,-5 0 0 16,-11 0 1-16,-1 5-3 16,-5-5 1-16,-6 5-10 15,11 6 1-15</inkml:trace>
  <inkml:trace contextRef="#ctx0" brushRef="#br0" timeOffset="47160.3841">24274 13847 3 0,'0'5'1'0,"0"-10"0"16,0 5 2-16,0 0-3 15,0 0 0-15,0 0 0 16,0 0 1-16,6-5-2 15,-6 5 0-15</inkml:trace>
  <inkml:trace contextRef="#ctx0" brushRef="#br0" timeOffset="48066.6452">27272 13646 9 0,'-17'-5'4'0,"17"5"-5"15,0 0 9-15,0 10-8 16,0 5 1-16,0 15 2 15,-6 10 0-15,0 36-3 0,-5 20 0 16,-6 5 2-16,0-5 0 16,-6 5 0-16,1 10 1 15,5-10-2-15,0 0 1 16,0 5 0-16,-1-5 0 16,1-6 0-16,0-19 0 15,0-5-1-15,6-16 1 16,5-9 1-16,1-16 0 15,5-5-4-15,5-20 1 0,12-15-6 16,17-10 1-16,1-10-2 16,10-16 0-16</inkml:trace>
  <inkml:trace contextRef="#ctx0" brushRef="#br0" timeOffset="48566.6507">28385 13948 5 0,'5'-10'2'0,"-5"20"4"0,0-10-1 16,0 0-4-16,-5 5 1 15,-7 11 1-15,-5 4 1 16,0 5-4-16,-17 15 0 16,-17 1 2-16,-11-1 0 15,-1 0 0-15,1 1 0 16,-1-11-1-16,7 5 1 15,4-4-1-15,1-6 0 16,12 0 0-16,5 0 0 0,11-4-1 16,6-1 1-16,11-10-1 15,17-5 1-15,12 0-1 16,11 5 1-16,12 5-1 16,-7-5 0-16,41 5 0 15,-1-4 1-15,7-6-1 16,-1 0 1-16,-6 5-1 15,-11 0 1-15,-11 0-3 16,-11 5 1-16,-18 0-5 16,-17 0 1-16</inkml:trace>
  <inkml:trace contextRef="#ctx0" brushRef="#br0" timeOffset="48863.7221">27789 14887 3 0,'-34'-15'1'0,"-12"40"4"0,40-15-8 16,1 5 2-16,5 0 1 16,5-4 2-16,7 4 1 15,5 0-2-15,11-5 1 16,6 0 1-16,6 0 1 15,17 0 0-15,5-5 1 16,6-5-3-16,-5 0 1 0,-1 0-1 16,1-5 0-16,-1 0-1 15,-5 5 1-15,-6 0-4 16,-5-5 1-16,-7 5-4 16,-10 0 1-16</inkml:trace>
  <inkml:trace contextRef="#ctx0" brushRef="#br0" timeOffset="49598.5288">30009 14292 2 0,'0'-21'1'0,"-12"6"3"0,12-5-6 16,-5 10 4-16,-7-5 0 16,-5-5 2-16,-17-1 1 15,-6 6-6-15,1 0 1 16,-7 10 2-16,-10 10 1 15,-7 10-1-15,-5 11 1 16,0 9-2-16,0 15 0 0,0 1 0 16,11-6 0-16,11 1 0 15,12-6 0-15,17 0 0 16,6-4 0-16,17-11 0 16,11-5 0-16,11-10 0 15,12-5 0-15,11-5 0 16,6-10 1-16,-1-5-1 15,-5 0 0-15,6 5 0 16,-11 5 0-16,10-10-1 16,-4-1 0-16,-13 11-1 15,-5 5 1-15,-11 0-1 16,-12 16 0-16,-11 9-1 16,-11 20 1-16,-12 21 0 15,-11 35 1-15,-11 5 0 16,-12 10 0-1,-68 55 1 1,23-14 1-16,0-16 0 0,22-25 1 16,12-25 0-16,11-15 0 15,12-36 0-15,0-20 1 16,10-30-1-16,7-15 0 16,11-10-1-16,11-11 0 15,12 1-1-15,11 4 1 16,6 1-3-16,5 10 1 15,12 10 0-15,11 4 0 16,6-4-3-16,0 5 1 16,-1 5-3-16,-5 0 1 0,-5 10-4 15,-1-5 0-15,-11-5-1 16,-11 15 1-16</inkml:trace>
  <inkml:trace contextRef="#ctx0" brushRef="#br0" timeOffset="50301.6055">30469 14271 10 0,'0'5'5'0,"-17"56"-3"0,11-36 7 16,-5-5-7-16,-12 16 0 15,-6 19 0-15,-5 16 1 16,-5 20-4-16,5 10 0 16,-6-6 3-16,17-14 1 15,0-15-1-15,12-21 1 16,0-9-1-16,5-11 1 15,0-15 0-15,6-15 0 16,0-15-1-16,6-26 1 0,5-4-1 16,6-6 0-16,0-9-1 15,6 4 1-15,6-4-2 16,10 14 0-16,-5 11-1 16,0 9 0-16,1 11-1 15,-7 10 1-15,0 10-1 16,-5 15 1-16,-12 10 0 15,-5 11 1-15,-6 19-1 16,-11 21 0-16,-6-10 0 16,0-6 1-16,0-9 0 15,5-11 0-15,1-10 0 16,5-15 1-16,6-10 0 16,6-20 0-16,5-15 1 15,12-20 0-15,0-11-1 16,5-10 1-16,6 6-2 15,6 4 1-15,0 21-2 16,-1 5 0-16,7 14-1 16,-12 21 0-16,-6 21 0 0,-11 14 0 15,-11 20 1-15,-12 26 1 16,-5 5 0-16,-6 0 0 16,0-6 1-16,-6-4 0 15,6-20 1-15,6-6 1 16,5-15-5-16,17-9 0 15,6-11-5-15,0-10 0 16</inkml:trace>
  <inkml:trace contextRef="#ctx0" brushRef="#br0" timeOffset="50832.92">31758 14357 11 0,'22'-10'5'0,"-39"20"5"0,12-5 0 16,-12 5-9-16,-12 15 1 16,-11-4 1-16,1-6 0 15,-7 5-3-15,-5 5 0 16,-11 6 2-16,-1 4 1 15,-5 0-1-15,6-5 0 16,5 1-1-16,11-6 1 16,7-5-1-16,10-5 1 0,12 0-1 15,12-4 1-15,16 4-1 16,12-5 1-16,5-5-1 16,12 0 0-16,5 0-1 15,1 5 1-15,-1 0-1 16,0 0 0-16,7 0 1 15,-1-5 0-15,-6 5 0 16,1 0 0-16,-12 1-5 16,-12-1 0-16,-5 0-5 15,-17 0 1-15</inkml:trace>
  <inkml:trace contextRef="#ctx0" brushRef="#br0" timeOffset="51082.8642">31082 15205 10 0,'-29'20'5'0,"41"-10"-1"0,5-5-1 16,-6-5 0-16,6 5 1 16,0 0 1-16,12 5 1 15,-1 1-8-15,6-6 1 16,6 5 4-16,0-5 0 15,-1-5-1-15,1 5 0 16,11-5-7-16,-5 0 0 16,-7 0-1-16,-5-5 1 15</inkml:trace>
  <inkml:trace contextRef="#ctx0" brushRef="#br0" timeOffset="51583.1132">32439 14630 10 0,'-11'-26'5'0,"-35"-4"1"16,40 20 6-16,-11 5-10 15,-5 5 0-15,-18 5 1 16,-5 5 0-16,-7 15-4 16,-4 11 0-16,-1-1 3 15,0 21 0-15,12 9-2 16,11-4 1-16,5-6 0 0,7-9 1 16,10-6-1-16,12-15 1 15,12-5 0-15,10-15 0 16,7-5 0-16,-1-15 1 15,6-10-2-15,0-10 1 16,0-6-1-16,-5 11 1 16,-1 0-2-16,-5 10 0 15,-6 4-2-15,-6 6 1 16,-5 20 0-16,-12 21 0 0,-5 14 0 16,-6 6 0-16,0-1 1 15,0 6 0-15,5-11 0 16,7 5 1-16,5-4 0 15,5-6 1-15,12-9-3 16,6-6 1-16,5-10-5 16,1-5 1-16,-1-15-4 15,-5-5 1-15</inkml:trace>
  <inkml:trace contextRef="#ctx0" brushRef="#br0" timeOffset="52192.4996">32768 14705 3 0,'0'-25'1'0,"0"40"6"0,0-10-7 16,-5 10 2-16,-1 6 0 15,-5 9 3-15,-1 10 1 16,1 11-6-16,-1 9 0 15,-16 6 4-15,5-6 0 16,-5 1-1-16,0-6 1 16,5-9-2-16,0-6 0 15,6-9 0-15,11-11 0 16,6-10 0-16,12-5 0 0,-1-10 0 16,12-20 0-16,0-6-1 15,-6-14 1-15,5-16-1 16,7 1 0-16,5 9-1 15,0 6 0-15,-6 15-1 16,-5 15 0-16,-12 20 0 16,1 20 0-16,-12 15 0 15,-6 11 0-15,-5 9 0 16,-6-4 0-16,5-11 1 16,1-10 0-16,0-4 0 15,5-11 1-15,6-5 0 16,11 0 0-16,6-10 0 15,12-10 0-15,5-15 0 16,5-5 1-16,1 0-2 16,6-1 0-16,-1 6 0 15,-5 10 0-15,0 10 0 16,-6 10 0-16,0 5 0 16,-6 10 0-16,0 1 0 0,-5 9 1 15,0 15-1-15,-12 6 1 16,1 10 0-16,-12 4 1 15,-6 6-10-15,-5 15 1 16,-18-16-1-16,-5-14 1 16</inkml:trace>
  <inkml:trace contextRef="#ctx0" brushRef="#br0" timeOffset="70398.5202">27056 9689 10 0,'-34'-10'5'0,"34"15"-5"0,0-5 6 0,0 0-6 15,6 5 1-15,5 10 2 16,0 1 1-16,-11 4-3 16,-11 10 0-16,5 15 3 15,1 1 0-15,-7 19 0 16,-10 21 1-16,-7 30-1 15,-5 10 0-15,0-4-1 16,-6-1 1-16,1-25-2 16,-7-1 1-16,6-4-1 15,1-10 0-15,10-5 0 16,1-21 0-16,11-14-4 16,6-11 1-16,11-15-7 15,11-15 1-15,12-10-3 16,5-10 1-16</inkml:trace>
  <inkml:trace contextRef="#ctx0" brushRef="#br0" timeOffset="70867.4197">28396 9442 9 0,'-28'35'4'0,"-6"16"0"0,28-36 3 0,-5 5-6 15,-1 5 0-15,-10 11 3 16,-12-1 1-16,-18 0-5 15,-10 1 0-15,-6-1 4 16,0 5 0-16,-6 6-1 16,-6-6 1-16,12-15-2 15,11 6 0-15,12-6-1 16,5 0 0-16,12-5-1 16,17 0 1-16,5 1-1 15,17-1 1-15,12 5-1 16,17 0 1-16,5 1 0 15,6 4 0-15,12 0 0 0,22-5 1 16,-6 1-1-16,-11-11 1 16,1 0-5-16,-1 0 1 15,-6 5-6-15,-5-5 1 16,-17 11-2-16,-12-1 1 16</inkml:trace>
  <inkml:trace contextRef="#ctx0" brushRef="#br0" timeOffset="71117.4203">27533 10820 22 0,'-68'25'11'0,"51"15"-16"15,23-30 23-15,11-10-18 16,11 5 0-16,12 5 0 15,11 1 1-15,11-1-1 16,6-5 1-16,12 0-1 16,16-5 1-16,-10 0-2 15,-1-5 0-15,6-5-5 16,-6 0 1-16,0-1-2 16,-11 6 1-16</inkml:trace>
  <inkml:trace contextRef="#ctx0" brushRef="#br0" timeOffset="71633.0541">29617 10063 17 0,'6'-15'8'0,"5"20"-11"0,-5-16 16 16,-6 1-13-16,-6 0 0 15,-11 0 1-15,-11 10 1 16,-18 5-1-16,-11 0 0 16,-16 5 2-16,10 16 0 15,-51 54-1 1,24 6 1-16,27-10-1 16,23-5 1-16,23-16-2 15,17-15 1-15,17-14-1 16,6-16 0-16,6-20 0 15,10-26 0-15,12-4 0 16,6-11 0-16,0 6-1 16,0 5 1-16,-6 9-1 15,-6 11 0-15,-5 20 0 16,-17 15 0-16,-18 31 0 16,-16 24 0-16,-17 21 1 15,-29 10 0-15,-6 10 1 16,-10 5 0-16,-18 21 0 15,-6-6 1-15,6-5-1 16,6-20 1-16,11-20-1 16,12-6 1-16,11-19-2 15,17-21 0-15,11-20-5 0,17-25 0 16,12-15-5-16,17-25 0 16,5-16-3-16,23-9 1 15</inkml:trace>
  <inkml:trace contextRef="#ctx0" brushRef="#br0" timeOffset="72258.0285">30122 9901 23 0,'-17'10'11'0,"17"31"-15"15,0-26 19-15,0 15-15 16,0-5 1-16,-11 61-1 16,5-20 1-16,-16 60-1 15,-18 0 0-15,0-20 2 16,-5-20 0-16,5-16 2 16,6-14 0-16,5-16 0 15,18-14 1-15,11-6-1 16,11-30 0-16,12-16-1 15,11-29 0-15,-5-26-2 16,5-10 0-16,5-5-1 16,1 1 0-16,0 19-1 15,0 15 1-15,-1 16-1 16,-5 20 1-16,0 10-2 0,-5 25 1 16,-1 15 0-16,-16 10 0 15,-7 21 0-15,-10 9 1 16,-7-4 0-16,-5-1 1 15,0-14 1-15,6-11 1 16,-1-15-1-16,7-15 1 16,10-20-1-16,13-30 0 15,21-11 0-15,1-19 0 16,11-1-2-16,0 15 1 0,0-4-2 16,6 9 1-16,0 11-1 15,-6 15 0-15,-11 14 0 16,-6 16 0-16,-11 21 0 15,-6 24 0-15,-17 31 0 16,-6 20 0-16,-11-1 0 16,-6 6 1-16,0-10 0 15,1-20 1-15,5-6-1 16,0-9 1-16,5-11-6 16,1-9 1-16,11-11-7 15,23-10 0-15</inkml:trace>
  <inkml:trace contextRef="#ctx0" brushRef="#br0" timeOffset="72773.8689">31894 9856 17 0,'-17'-36'8'0,"5"26"0"16,12 10 4-16,0 0-11 15,-5 5 0-15,-1 0 3 16,-5 6 0-16,-12 9-3 16,-17 0 0-16,-22 10 3 15,-1-5 1-15,-10 16 0 16,-18-1 0-16,-6 6-1 16,6-6 0-16,18-5-2 15,10-4 1-15,18-6-1 16,16-5 0-16,18-5-1 15,22 0 1-15,23 0-2 16,17 1 1-16,6 9 0 16,11 0 0-16,12 5 0 15,5-10 0-15,-6-4-2 16,-5-11 0-16,0 5-3 0,-6-5 0 16,-5 0-6-16,-12-5 0 15,0 0-3-15,-23 10 1 16</inkml:trace>
  <inkml:trace contextRef="#ctx0" brushRef="#br0" timeOffset="73008.2475">31144 10815 28 0,'-34'-26'14'0,"-11"47"-12"0,45-16 24 0,6 5-26 15,16 10 1-15,1-5-1 16,11 0 1-16,17 5-2 16,0-15 1-16,12 5 1 15,5-4 0-15,11-12-4 16,1-4 1-16,-1-5-5 16,12 0 0-16,0 0-2 15,0 0 0-15</inkml:trace>
  <inkml:trace contextRef="#ctx0" brushRef="#br0" timeOffset="73914.5667">33052 9275 13 0,'0'-15'6'0,"17"-10"1"15,-11 20 8-15,5 0-13 16,1 0 0-16,-7 5 2 16,1 5 0-16,0 5-4 15,-1 10 0-15,-5 5 4 16,0 26 0-16,-5 25-1 16,-7 20 1-16,-5 10-1 0,0-11 0 15,0 16-2-15,-6 16 1 16,1-1 0-16,-1 5 0 15,6-15 0-15,0-5 0 16,-6-10 0-16,1-15 0 16,5-21 0-16,-1-14 0 15,7-11 0-15,0-10 1 16,5-4-1-16,6-11 1 16,0-25-1-16,6-26 0 15,-1-19-1-15,1-41 1 0,5-10-1 16,7-10 0-16,-1 0-1 15,5 0 1-15,1-5-1 16,0-10 0-16,-1 4 0 16,1 16 0-16,0 10-1 15,0 11 1-15,-6 9-1 16,0 15 1-16,0 16-1 16,0 9 1-16,0 16-2 15,0 10 0-15,-6 15 0 16,-5 25 1-16,-6 11-1 15,0 34 1-15,-12 31 0 16,-10 10 0-16,-12 0 2 16,-17 15 0-16,-6 31 0 15,0-6 1-15,6-10-1 16,0-9 0-16,5-11 0 16,7-20 1-16,5-10-5 15,5-1 1-15,6-4-10 0,23 10 1 16,12-15-3-16,-18-11 1 15</inkml:trace>
  <inkml:trace contextRef="#ctx0" brushRef="#br0" timeOffset="77915.2129">20288 5632 2 0,'-17'-25'1'0,"-29"20"-1"15,35 5 1-15,0-5-2 16,-6 0 1-16</inkml:trace>
  <inkml:trace contextRef="#ctx0" brushRef="#br0" timeOffset="78321.4702">20061 5642 13 0,'-17'10'6'0,"17"10"-2"16,0-15 12-16,11 0-14 15,0 0 0-15,12 1 0 16,5-6 1-16,12-11-4 16,0-9 1-16,17-5 1 15,11 5 1-15,6-15-1 16,0-1 0-16,-1 6 0 0,13-10 0 16,-13 4-1-16,1 6 1 15,-11 0-1-15,5 4 0 16,-11 6 0-16,-12 5 1 15,-11 10-1-15,0 0 0 16,-11 10 0-16,-6 5 1 16,-6 5-1-16,-5 16 0 15,-12 4 0-15,-5 0 1 16,-6 16-1-16,-6 9 1 0,-5 11 0 16,-1 5 1-16,7 4-1 15,-7 1 1-15,12-10 0 16,0-6 0-16,6-4-1 15,5-1 0-15,6-19-4 16,0-11 0-16,11-10-4 16,1-5 0-16,-7 1-2 15,1-6 0-15</inkml:trace>
  <inkml:trace contextRef="#ctx0" brushRef="#br0" timeOffset="78587.3727">20305 6480 26 0,'-34'-5'13'0,"45"0"-19"0,6 5 25 16,17 0-19-16,29 0 0 15,16 0 0-15,12 0 0 16,17 0 0-16,0-5 1 15,-6 5 1-15,0 0 1 16,0-5-1-16,1 5 1 16,-7-5-4-16,-5 10 1 15,11 5-7-15,-11 15 0 16</inkml:trace>
  <inkml:trace contextRef="#ctx0" brushRef="#br0" timeOffset="79665.7136">18408 13373 6 0,'-5'5'3'0,"27"-30"-1"0,1 15 4 0,0-5-6 15,5-11 1-15,12-19 1 16,11 0 0-16,12-6-2 15,-1-4 1-15,0-6 2 16,1 1 0-16,-1-1 0 16,1 16 1-16,11-11-2 15,5 1 1-15,-11 9-1 16,0 1 0-16,-5 9-2 16,-1 6 1-16,-5 10-2 15,-6 10 1-15,-5 5 0 16,-12 15 0-16,-12 15 0 15,-5 5 1-15,-11 16 0 16,-12 19 0-16,-5 41 1 16,-6 10 0-16,-6 0 0 15,1-15 0-15,-1 5 1 16,0-10 0-16,6 0-1 16,0-10 0-16,6 0 0 15,-1-6 1-15,1 1-4 0,5-15 1 16,6-11-6-16,0-19 0 15,6-6-3-15,5-15 0 16</inkml:trace>
  <inkml:trace contextRef="#ctx0" brushRef="#br0" timeOffset="80040.7182">18618 14266 19 0,'-28'5'9'0,"28"5"-10"16,6-5 13-16,5 1-12 16,6-1 1-16,12 5 1 15,10 0 1-15,18-5-3 16,11 0 1-16,23-5 1 16,23-5 1-16,11-15 0 15,16-1 0-15,7-4-1 0,22-10 1 16,1 0-5-16,10-1 0 15,-4 16-6-15,-36 20 1 16</inkml:trace>
  <inkml:trace contextRef="#ctx0" brushRef="#br0" timeOffset="82572.2474">20753 7666 9 0,'-39'25'4'0,"27"5"0"16,18-25 4-16,5-5-7 15,6-10 1-15,6-10 1 16,5 0 1-16,12-5-4 15,11-11 0-15,6-9 3 0,0-6 0 16,5 16-1-16,12-15 1 16,6-1-1-16,5-4 0 15,0-1-2-15,0 1 1 16,-5 9-1-16,-7 11 1 16,-4 5-1-16,-7 14 1 15,-11 11-1-15,-5 5 0 16,-12 10 0-16,-6 6 1 15,-5 19 0-15,-6 5 0 0,-11 6 1 16,-6 19 0-16,-6 6 0 16,-6 20 1-16,1 20 0 15,-6-5 1-15,0 0-2 16,0-5 1-16,0-26-1 16,0 6 1-16,6-5-2 15,5-6 1-15,6-4-1 16,6-16 0-16,5-4 0 15,0-11 0-15,1-10-4 16,-1-4 1-16,0-6-4 16,6-10 0-16,0-5-5 15,0 0 0-15</inkml:trace>
  <inkml:trace contextRef="#ctx0" brushRef="#br0" timeOffset="82869.2254">21094 8806 22 0,'-40'-35'11'0,"12"35"-14"0,34 0 14 15,11 0-11-15,11 0 0 16,12 0 0-16,17-10 1 15,16 5-1-15,7-5 0 16,11-6 1-16,5 1 1 0,12-5 0 16,0-15 0-16,6-1 1 15,16 11 1-15,1 0-1 16,5 5 0-16,0 5-4 16,-11 5 0-16,-23 5-6 15,-16 20 0-15</inkml:trace>
  <inkml:trace contextRef="#ctx0" brushRef="#br0" timeOffset="83978.7993">19811 15094 1 0,'-17'-10'0'0,"17"40"5"16,0-30 0-16,0 0-3 16,6-10 1-16,5-5 1 15,6-5 0-15,6-6-5 16,5-14 1-16,17 0 3 16,12-1 0-16,11-4-1 15,-5-6 0-15,5-9-1 16,6-6 0-16,5 21 0 15,-5-1 0-15,0-4 0 16,-12 5 0-16,1 9 0 16,-18 6 0-16,-11 5 0 15,-5 5 0-15,-7 4-1 0,-5 11 0 16,-5 15 0-16,-12 11 1 16,-6-1-1-16,-5 20 1 15,-12 26-1-15,-11 30 1 16,0 30 0-16,0 0 0 15,-12-20 0-15,12 0 0 16,12-5 0-16,5 0 0 16,11-26 0-16,6-9 1 0,0-5-3 15,6-11 1-15,-6-10-5 16,5-14 0-16,-10-1-2 16,-1-10 0-16</inkml:trace>
  <inkml:trace contextRef="#ctx0" brushRef="#br0" timeOffset="84291.2748">19811 15841 3 0,'-57'0'1'0,"34"30"6"0,23-30-4 16,12 5 0-16,5-5 1 16,17-5 3-16,0 5 0 15,28-10-8-15,24-10 1 16,4-11 5-16,24 1 0 16,22 0-2-16,12 5 1 15,17-1-1-15,-18-4 0 16,6 10-3-16,-5 5 1 15,-17 5-8-15,-12 15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2:22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23859 10855 6 0,'12'-40'3'0,"5"29"-6"0,-12 6 4 15,7 0-3-15,-1 0 1 16,0 0 0-16,1-5 0 16,-1 0 2-16,-5 0 0 15,-6 5 0-15,-11-5 0 16,-7 0 1-16,-4 5 1 15,-18 0-1-15,-22 0 1 16,-12 0 1-16,-11 10 0 16,-12 5-2-16,-5 10 1 0,5 15-1 15,12 1 1-15,6 19-2 16,16 16 1-16,18-6-2 16,16 26 1-16,12 0-1 15,12-20 1-15,16-11-1 16,12-4 1-16,5-26 0 15,6-10 0-15,6-15 0 16,0-5 0-16,-1-10-1 16,1 0 1-16,0 5-1 15,-6 15 1-15,6 5-1 16,-1 16 1-16,-4 19-1 16,-7 16 1-16,-11-1-1 15,-6 21 1-15,-11 15-1 16,-11 15 1-16,-12-5 0 15,-11-5 0-15,-23 0 1 16,-11-10 1-16,-6-15 0 16,6-11 0-16,6-14 0 0,5-16 1 15,12-20-1-15,5-5 0 16,17-25-4-16,18-10 0 16,10-5-3-16,7-10 1 15,10-6-6-15,18 1 0 16,11-1-1-16,0-14 0 15</inkml:trace>
  <inkml:trace contextRef="#ctx0" brushRef="#br0" timeOffset="609.4408">24444 10900 20 0,'-34'31'10'0,"11"19"-15"16,23-20 20-16,0 16-15 16,0 24 0-16,0 16-1 15,-5 10 1-15,-7 5 0 16,1-15 0-16,-6-21 1 15,0-9 1-15,0-16 1 16,0-14 0-16,6-6 1 0,5-20 0 16,12-25-1-16,11-21 1 31,45-80-2-31,6 5 0 16,-5 20-3-16,-7 25 1 15,-10 16-2-15,-1 14 1 16,-11 31-1-16,-11 30 0 15,-6 26 0-15,-11 24 0 16,-6 16 1-16,-6 15 1 16,-5-15 0-16,-1-6 1 0,1-24 1 15,5-16 0-15,12-20 1 16,5-25 0-16,6-25-1 16,6-36 1-16,17-10-1 15,11-25 0-15,11 21-2 16,1 9 0-16,-1 15-2 15,1 21 0-15,-1 10 0 16,-11 30 0-16,-5 25 0 16,-6 30 0-16,-12 31 0 15,0 15 0-15,-11 10 3 16,-5-25 1-16,-1-5-3 16,0-11 1-16,-5-14-6 15,5-16 0-15,29-15-1 16,-6-9 0-16</inkml:trace>
  <inkml:trace contextRef="#ctx0" brushRef="#br0" timeOffset="923.2293">25932 11143 13 0,'-29'15'6'16,"35"0"-2"-16,5-10 9 0,7 0-13 15,4 0 1-15,12-5 0 16,6-5 1-16,23-5-2 15,10-10 0-15,1 0 1 16,0-6 1-16,0 1-3 16,0 10 1-16,-12 5-5 15,-11 15 0-15</inkml:trace>
  <inkml:trace contextRef="#ctx0" brushRef="#br0" timeOffset="1095.1087">25807 11672 27 0,'-17'-10'13'0,"85"31"-16"0,-34-26 24 15,34-1-21-15,23 6 0 16,23-20-10-16,28-5 1 16,5 5 7-16,7-10 0 15</inkml:trace>
  <inkml:trace contextRef="#ctx0" brushRef="#br0" timeOffset="1673.4288">28464 10860 7 0,'-22'-30'3'0,"-7"35"2"16,29-15-1-16,-6 0-4 16,-5-1 0-16,0 6 1 15,-6 5 1-15,-12-5-1 16,1 5 1-16,-12 0 1 15,-11 5 0-15,-11 6 0 16,-1 14 0-16,-5-15 0 16,0 15 0-16,0 21-1 0,0 9 0 15,17 1-1-15,11 14 0 16,23 6 0-16,17-11 0 16,11-9 0-16,12-11 0 15,5-4 0-15,12-16 1 16,17-10-1-16,-6-25 1 15,6-20-1-15,-1-16 1 16,-10-9-1-16,-6-11 1 0,-1 1-1 16,-5 19 1-16,-5 11-2 15,-1 10 1-15,-5 4-1 16,-6 11 1-16,0 20-1 16,0 16 0-16,0 4-1 15,11 15 1-15,6 21 1 16,6-10 0-16,6-11-1 15,-1-10 1-15,6-10-4 16,12-9 1-16,16-6-6 16,6-30 1-16,0-11-3 15,6-4 1-15</inkml:trace>
  <inkml:trace contextRef="#ctx0" brushRef="#br0" timeOffset="2298.4357">29867 10310 25 0,'-17'-56'12'0,"5"82"-19"0,18-1 24 16,11 30-17-16,-6 16 1 15,1 10-1-15,-7 5 0 16,-5 9 0-16,-11 1 1 15,-6 0 0-15,0-5 1 16,0-15 1-16,0-11 1 16,6-24 0-16,5-31 1 0,12-5-1 15,11-25 1-15,11-16-2 16,12-4 0-16,0-26-1 16,5-9 0-16,12-26-2 15,5 5 0-15,1 20-1 16,-7 21 0-16,-4 29-1 15,4 26 1-15,-16 21-1 16,-6 24 0-16,-11 11 0 16,-12 9 1-16,-11 16 0 15,-11 0 1-15,0-16 0 16,-1-4 0-16,1-16 2 16,-1-14 0-16,12-21 0 15,12-20 0-15,11-26 0 16,5 1 0-16,6-26 0 15,17-14 0-15,17-16-2 16,0-10 0-16,0 10-1 16,1 20 0-16,-1 21-1 15,0 20 1-15,-6 30-1 0,-5 15 1 16,0 20 0-16,-17 10 1 16,-12 6-1-16,-17 4 1 15,-11-9 0-15,0-1 0 16,-5-4 0-16,-7-1 0 15,1 5 0-15,5-9 0 16,1-11-2-16,5 0 1 16,5-5-7-16,7-4 0 15,5-1-2-15,5-5 1 0</inkml:trace>
  <inkml:trace contextRef="#ctx0" brushRef="#br0" timeOffset="3423.5479">24206 12954 15 0,'-6'-40'7'0,"-5"-6"-4"16,5 31 9-16,0 0-12 15,-5 0 1-15,-6 5 1 16,-6 10 0-16,-5 15-2 0,-6 15 0 16,0 26 1-16,5 30 1 15,1 15-1-15,0 10 0 16,5 20 0-16,6 0 1 15,0 10-1-15,5-9 1 16,7-6-1-16,5-30 0 16,5-21-1-16,1-14 0 15,0-16-2-15,-6-25 0 16,-6-9-2-16,-5-17 0 0,-12-14 0 16,-5-15 0-16,-12-10 3 15,0 4 0-15,0 1 2 16,6 4 1-16,6 6 1 15,11 0 1-15,17 0-1 16,17-1 0-16,17-4-2 16,6-5 1-16,11-1-2 15,17 1 0-15,6-11 0 16,0 6 0-16,-6 15 1 16,-11 15 0-16,-6 25-1 15,-12 0 1-15,-10 20 0 16,-12 21 0-16,-6 9 0 15,-5 16 1-15,5-6-1 16,1-4 0-16,5-10 0 16,5-21 1-16,12-20 0 15,12-15 0-15,5-20-1 16,0-15 1-16,-6-16 0 0,-11-10 0 16,1 6-1-16,-7-1 0 31,-45-4-1-31,-12 14 1 15,-5 11-2-15,-5 10 1 16,-7 10-6-16,1 10 1 16,-1 5-5-16,12 5 1 15</inkml:trace>
  <inkml:trace contextRef="#ctx0" brushRef="#br0" timeOffset="3814.3386">25438 13232 11 0,'-23'-10'5'0,"40"40"-2"16,-11-25 0-16,0 15-2 15,-6 10 0-15,-6 6 3 16,-11 4 1-16,5 6-5 16,-5 9 0-16,-5 11 3 15,-1 4 1-15,6-4 0 16,0-16 0-16,6 1 0 0,5-26 0 16,12-10 0-16,5-20 0 15,12-20-1-15,-6-15 1 16,17-11-1-16,0-9 0 15,11-1-3-15,1-5 1 16,10 11-2-16,13-1 1 16,16 16-5-16,6 5 1 15,16 15-6-15,24 9 1 16</inkml:trace>
  <inkml:trace contextRef="#ctx0" brushRef="#br0" timeOffset="4658.155">27857 13030 17 0,'0'-20'8'0,"17"20"-8"15,-12 0 7-15,1 5-10 16,-6-5 0-16,-17 10 0 15,-17 0 1-15,-11 10 5 16,-12 0 1-16,-11 16-3 16,5 14 1-16,-5 1 2 15,0 19 0-15,17 1-1 16,5-16 1-16,29-9-2 16,12-16 0-16,10-5-1 0,7-15 0 15,10-25 0-15,7-10 0 16,-6-5 0-16,-1-16 1 15,1 1-2-15,-6 5 1 16,0 9-2-16,-6 11 1 16,1 30-1-16,5 10 0 15,0 6-1-15,6 14 1 16,-1 0 0-16,12 1 1 16,6-11 1-16,5-10 0 0,18-15 2 15,16-20 0-15,7-15-1 16,-1-36 1-16,6-20 0 15,5-9 0-15,6-6-1 16,-11 0 0-16,6-15-2 16,-6-5 1-16,5-6-2 15,-22 6 1-15,-17 20-1 16,-18 26 1-16,-22 9-1 16,-17 26 0-16,-17 25-1 15,-11 30 1-15,-17 30-1 16,-18 26 1-16,-11 9 0 15,-5 11 0-15,22 5 0 16,17 20 0-16,23 0 2 16,29-15 0-16,22-10 0 15,17-20 1-15,40-16 0 16,11-24 0-16,0-26 0 16,23-31 0-16,11-19-1 0,1-21 1 15,-1-9-1-15,0-31 1 16,-17-26-2-16,-28 37 1 15,0-82-1-15,-17 31 1 16,-17 9-1-16,-18 41 0 16,-22 21-2-16,-17 34 1 15,-11 21 0-15,-29 35 0 16,-16 46 0-16,-13 35 1 16,-4 25 0-16,-1 5 1 0,0 10 1 15,23 26 0-15,17-6-1 16,28-20 0-16,23-14-2 15,12-27 0-15,16-9-9 16,17-10 1-16,7-36-2 16,4-9 1-16</inkml:trace>
  <inkml:trace contextRef="#ctx0" brushRef="#br0" timeOffset="5345.6103">23797 15129 19 0,'-23'41'9'0,"57"-11"-10"15,-17-15 15-15,6-10-13 16,22 5 0-16,18-5 0 16,11 0 1-16,11-10-3 15,17-5 1-15,6-20 1 16,-12-11 1-16,1-14-2 15,-12-11 1-15,0 6 0 16,-22-6 1-16,-18 1-1 16,-11 4 1-16,-17 0 0 15,-17 16 1-15,-11 10-1 16,-12 15 0-16,-16 20-2 16,-18 15 1-16,-17 10-1 15,-17 15 1-15,-5 36-1 0,-1 10 0 16,6 10 1-16,6-6 0 15,17-4 0-15,17 5 0 16,22-10 0-16,18-5 1 16,22-16-1-16,23-9 1 15,23-16-1-15,11-5 0 16,23-15-6-16,11-15 1 16,12-15-5-16,17-5 0 15</inkml:trace>
  <inkml:trace contextRef="#ctx0" brushRef="#br0" timeOffset="5548.7895">25620 15578 44 0,'-23'-35'22'0,"40"-26"-31"15,0 46 40-15,11 0-38 16,6 0 0-16,6 10-9 16,0 0 0-16,-6 0 16 15,0 5 1-15</inkml:trace>
  <inkml:trace contextRef="#ctx0" brushRef="#br0" timeOffset="5939.7096">26818 14685 35 0,'-29'41'17'0,"35"70"-24"0,5-71 34 0,1 26-28 15,-1 9 1-15,6 1 0 16,-6-5 1-16,1 9-1 16,-7-9 0-16,1-11 1 15,-6-14 0-15,0-11 0 16,6-15 1-16,-6-20 0 16,11-20 0-16,0-5 0 15,7-20 0-15,-1-11-1 16,17-10 0-16,0-9 0 15,17-1 0-15,6 5-1 16,-1 6 0-16,1 4-1 16,6 11 1-16,5 4-8 15,6 11 1-15,-1 10-5 16,-5 5 1-16</inkml:trace>
  <inkml:trace contextRef="#ctx0" brushRef="#br0" timeOffset="7486.6054">28839 14392 24 0,'-74'-5'12'0,"23"26"-13"0,34-11 16 0,0 5-15 15,-17-5 0-15,-6 0 0 16,-11 15 1-16,-6 16 0 16,1 9 0-16,-7 11 0 15,1 19 0-15,5 6 0 16,11-15 1-16,24-11-1 16,16-9 1-16,17-21-1 15,12-15 1-15,17-20-1 16,17-15 1-16,16-20-1 15,7-6 1-15,-6 1-2 16,0 4 1-16,-1 11-2 16,-16 10 1-16,-17 15-1 15,-23 20 1-15,-11 20-1 16,-6 21 1-16,-6 4 0 16,6 6 0-16,11-5 0 15,12-6 1-15,11-9 0 16,12-11 0-16,5-15 0 0,5-20 0 15,13-25 0-15,10-11 0 32,63-69 0-32,-6-6 0 15,1 5-1-15,-24-5 1 16,-11-6-1-16,-5-19 1 16,-6 0-1-16,-6-15 1 15,-11 24-1-15,-18 11 0 16,-10 15 0-16,-6 11 0 0,-18 19-1 15,-10 10 0-15,-7 21 0 16,-10 20 0-16,-18 25 0 16,-17 5 0-16,-5 25-1 15,-1 21 1-15,-10 30 0 16,-13 30 1-16,1 10-1 16,6-5 0-16,5 10 1 15,6 15 0-15,11 1 0 16,12-11 1-16,11-10 0 15,22-20 0-15,18-20 0 16,11-20 1-16,17-21-1 16,0-15 1-16,12-25-1 15,16-25 1-15,12-40-1 16,6-16 1-16,-1-20-2 16,1 0 1-16,-6-5-1 15,-12 5 1-15,-16 16-1 16,-7 4 0-16,-16 20-1 15,-11 21 0-15,-7 15 0 0,-5 20 1 16,-11 15-1-16,-6 20 0 16,0 11-1-16,-6 14 1 15,1 6 1-15,10 10 0 16,7-1 0-16,5-9 0 16,5-16 1-16,7-9 0 15,11-21 0-15,16-20 1 16,12-20-1-16,12-6 0 15,-6-14 0-15,0-15 1 0,5-11-2 16,1-5 1-16,-12-4-1 16,-6-1 1-16,-11 10 0 15,-11 16 0-15,-6 15-1 16,-11 14 0-16,0 21 0 16,-6 10 0-16,-6 16 0 15,-5 9 1-15,-1 10-2 16,1 11 0-16,0-1 1 15,-6-4 1-15,5-6-1 16,7-4 1-16,5-16-1 16,5-10 1-16,18-15 0 15,0-10 0-15,11-10 0 16,6-10 0-16,0 4 0 16,5-9 1-16,0-10-1 15,1-6 0-15,-6-15-1 16,0-9 1-16,-1-21 0 15,-16 5 0-15,-12 0-1 0,-5 0 0 16,-11 21-1-16,-12 14 1 16,-12 11-1-16,-11 4 0 15,-5 16-1-15,-6 15 0 16,-11 20 0-16,-12 26 1 16,-11 39-1-16,-1 16 1 15,7 5 0-15,11 0 0 16,11-10 1-16,23-6 0 15,17-9 0-15,23-10 1 16,17-16-1-16,11-15 1 0,23-10 0 16,16-20 1-16,13-10-1 15,16-20 1-15,11-20-2 16,1-6 1-16,0 6-1 16,-6-16 1-16,-18 16-2 15,-16 14 1-15,-11 26-2 16,-18 20 1-16,-11 16 0 15,-17 9 1-15,-11 25-1 16,-29-9 1-16,-33 4 1 16,-12 1 1-16,-29 4 0 15,-33-4 1-15,-12-6 0 16,-29-9 0-16,-5-16-5 16,-17-15 1-16,17-20-11 15,23-10 1-15,22-10-3 16,24-41 0-16</inkml:trace>
  <inkml:trace contextRef="#ctx0" brushRef="#br0" timeOffset="8893.3472">31939 4022 11 0,'29'15'5'0,"-12"11"-5"0,-6-26 6 0,0-5-5 16,6-1 0-16,0 1 3 16,1-5 1-16,-1-10-5 15,0-5 0-15,-6-10 4 16,-11-6 0-16,-6 1-1 15,-16-16 1-15,-13 1-1 16,-16-11 1-16,-17-9-1 16,-28-1 1-16,5-15-1 15,-23 0 0-15,-16-5 0 16,-7 5 0-16,-27 21-2 16,-29 14 0-16,-23 11-1 15,-23-1 1-15,-16 11-1 16,-18 5 1-16,-11-5-1 15,-5 4 1-15,11 1-1 16,-6 5 0-16,-6 0-1 16,6 4 1-16,-17 11 0 0,-17 20 0 15,6 26-1-15,-23-11 1 16,-6 20-1-16,-5 21 1 16,-6 15 0-16,23 15 0 15,-1 9 0-15,18 7 0 16,22 4 0-16,-5-5 1 15,17 10 0-15,11 35 0 16,17 11 0-16,12-1 0 16,16 26 0-16,18 25 0 0,34 0-1 15,22-20 1-15,34 10-1 16,41 5 0-16,27 10 0 16,35-20 0-16,28 4 0 15,28 27 0-15,29-6 0 16,17-10 1-16,11-10 0 15,40 4 0-15,40-9 0 16,11-10 0-16,40-20 0 16,33-31 1-16,30-15-1 15,39-5 0-15,22-20 0 16,24-15 0-16,11-20 0 16,11-11 1-16,0-20-1 15,0-4 0-15,-5-21 0 16,-1-15 1-16,1-21-1 15,-29-19 0-15,5 0 0 16,-16-26 0-16,0-15-1 16,-6-25 1-16,-28-20-1 0,5-5 1 15,-17-1 0-15,-34-19 0 16,-22 0 0-16,-29-6 0 16,-28-9-1-16,-23 9 1 15,-23 1-1-15,-34-36 1 16,-22 0-1-16,-12 0 0 15,-23 0 0-15,-10-30 0 16,-24 10 0-16,-11 20 1 16,-28-4-1-16,-18 4 0 0,-28 5-1 15,-33 5 1-15,-24 31 0 16,-34 4 0-16,-28 11-1 16,-28 15 1-16,-23 10-1 15,-17 5 0-15,-23 25-3 16,11 26 0-16,6 24-8 15,12 41 1-15,45 10-3 16,0-4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33:32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6246 2503 3 0,'-28'20'1'0,"16"6"0"15,12-21 2-15,0-5-3 16,6-5 0-16,5 0 1 16,6 0 0-16,0 0-1 15,6-6 1-15,-17 16 1 16,5-5 0-16,-5 6 1 15,-1 4 1-15,1 0-1 16,-6 10 1-16,0 5 0 16,0 10 0-16,-6 6-1 15,-5-6 1-15,-6 21-2 16,-6 9 0-16,1 11-1 16,-1 15 0-16,11 10 0 0,-16 10 0 15,-6 15-1-15,6-25 1 16,5 5-1-16,-17-5 1 15,17 0 0-15,-11-5 0 16,6-6-1-16,5 1 1 16,-5 0-1-16,-6 0 1 15,5 5-1-15,-5-21 1 16,-5 6-1-16,5-5 1 16,-1-11 0-16,1-4 0 15,6-16 0-15,5-4 1 16,6-16-1-16,6-5 1 0,5-5-1 15,6-10 1-15,6-5-2 16,5 0 1-16,12 0-1 16,5 0 0-16,12 0-1 15,17 0 1-15,11 0-1 16,0-5 1-16,12-10 0 16,22 0 0-16,11-5 0 15,7 5 0-15,5 5 0 16,5 0 0-16,-11-1 0 15,12 6 1-15,11 5-1 16,-11 0 1-16,22 5-1 16,0-10 1-16,-5-5-1 15,22 0 1-15,1 5-1 16,16-5 1-16,-11-10-1 16,6 0 0-16,5 0 0 15,-5 4 0-15,-6 1 0 0,-17 5 0 16,-12-5 0-16,1 0 1 15,-6 0-1-15,-11 0 0 16,5 10 0-16,-6-6 0 16,-5 1 0-16,-11 5 1 15,-6 0-1-15,-6-5 1 16,0 5-1-16,-5 0 1 16,-6 5-1-16,5 0 0 15,6-5 0-15,0 5 1 16,-5 5-1-16,-12 0 1 15,-5-5-1-15,-1 0 0 0,-5 0 0 16,-6 5 1-16,-5 5-1 16,-7 0 0-16,-5 0 0 15,-5 6 0-15,5-1 0 16,-6 10 1-16,-5-5-1 16,6-5 1-16,-1 0-1 15,6-4 0-15,0 4 0 16,0 0 1-16,0 5-1 15,-5-10 0-15,-12-5 0 16,-6 0 1-16,-5 0 0 16,-6-5 0-16,0 0-1 15,-6 0 1-15,1 0 0 16,-7 0 0-16,1-5-1 16,0 0 0-16,-6 5 0 15,0 0 0-15,5-15 1 0,1-10 0 16,-6-5-1-16,0-6 0 15,0-9 0-15,-6-16 1 16,6-14-1-16,0-11 1 16,0-10-1-16,6 0 0 15,0-5 0-15,5-5 0 16,1-5-1-16,5-25 1 16,0 10 0-16,11-11 0 15,0 21-1-15,6-20 1 16,6 10-1-16,0 5 0 15,-6 10 1-15,-6 0 0 0,1 30-1 16,-6 5 0-16,-6 21 0 16,0 9 0-16,0 11 0 15,0 10 1-15,-6 5 0 16,-5 5 0-16,-1-1-1 16,1 1 1-16,-6 0 0 15,0 10 0-15,-6 0 0 16,-5 5 1-16,-12-10-2 15,-5 5 1-15,-6 5 0 16,-12 5 0-16,-5 5 0 16,0 5 0-16,-17 0 0 15,-6-5 0-15,-17-10 0 16,1 0 1-16,-13 16-1 16,-10-16 0-16,-1 5 0 15,1 10 1-15,-18 5-1 16,-5 5 1-16,-17 0-1 0,-6 6 1 15,11 4 0-15,-11-5 0 16,0-10-1-16,6-4 0 16,-1-1 0-16,7 0 1 15,22 5-1-15,-6-5 0 16,6-10 0-16,-5 10 0 16,10-10 0-16,7 5 1 15,5-4-1-15,6-6 0 16,5 0 0-16,6 0 1 15,12-6-1-15,-6 6 0 0,0-5 0 16,-6 5 0-16,0 0 0 16,6 0 0-1,-40 5 0 1,6 1 0-16,22-6 0 16,6 0 1-16,0-6-1 15,0 6 1-15,1 0 0 16,-1-5 1-16,6 5-1 15,-6 0 1-15,6 0-1 16,-1 5 1-16,7 6-1 16,5-6 0-16,0 5 0 15,6 0 0-15,-23-5-1 16,12-5 0-16,-1 10 0 16,1-10 0-16,5 0 0 15,6 5 0-15,11 0 0 16,-5 0 0-16,10 0 0 15,13 0 0-15,16 5-7 16,6-5 1-16,23 10-8 0,16-15 1 16,29-5-1-16,1-15 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2:59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6922 5349 13 0,'-17'0'6'0,"22"10"-1"0,7-10 6 16,5 0-11-16,0 0 1 15,11-10 1-15,6 0 0 16,17 0-2-16,12 0 0 16,11 0 1-16,5 0 1 15,12 5-1-15,17-5 1 16,-6 10-1-16,11-10 0 16,12 0-1-16,6-1 1 15,11 6 0-15,11-5 0 16,-5 0 0-16,22-5 0 0,-5 5 0 15,17 10 0-15,-6-5 0 16,0 0 0-16,17 0-1 16,-12 5 1-16,7 5-1 15,-12 5 0-15,5-5 0 16,-4 5 0-16,-13 5 0 16,7 11 0-16,-7-6 0 15,-10-5 1-15,-7 0 0 16,1 0 0-16,-6 5-1 15,0-5 1-15,17 1 0 16,-17-11 0-16,-6 0 0 16,12 0 1-16,-7 0-2 15,1 5 1-15,17-5 0 16,-17 5 0-16,6 0-1 16,5-5 1-16,-5 0-1 15,11 5 1-15,-6-10-1 0,-5 0 0 16,-1 5 0-16,1-5 0 15,-6 0 0-15,6 0 1 16,-6 0-1-16,-6-5 1 16,-5 0-1-16,-1 0 1 15,1-5-1-15,5 5 1 16,0 0-1-16,1 5 1 16,-7-5-1-16,1 0 0 15,-6 5 0-15,5 0 0 16,-16 0 0-16,-1 5 1 0,1 0-1 15,-1-5 0-15,-10 0 0 16,-12 0 0-16,-1-5 0 16,-10 0 0-16,-6 10 0 15,-6 0 1-15,-11-5-1 16,-12 5 0-16,-5 0 1 16,-12 0 0-16,-11-5-1 15,-11 0 1-15,-12-5-1 16,-17 5 1-16,-11 5 0 15,-11 5 0-15,-17-10-1 16,-29 0 1-16,-6 0-1 16,-28 5 1-16,-11-5-1 15,-12 5 0-15,-22-10 0 16,-17 0 0-16,-18 0 0 16,-16 0 1-16,-12-5-1 15,-23 10 0-15,-10-5 0 0,-7 0 0 16,-5 10 0-16,-23-5 0 15,6 5 0-15,-1 0 0 16,-10 0 0-16,5 0 0 16,11 5 0-16,-16-5 1 15,-1 5-1-15,12 11 0 16,-1-11 0-16,13 0 0 16,10 0 0-16,17 0 0 15,1-5 0-15,22-10 0 16,12 15 0-16,28-10 0 15,11 5 0-15,12-10 0 0,11 5 0 16,11 5 0-16,12 0 0 16,11-5 0-16,6 0 0 15,16-5 0 1,-5-5-1 0,6 0 1-16,-6 0 0 15,6 0 0-15,6 5 0 16,-7 0 0-16,1 0 0 15,6 5 0-15,5 0 0 16,17 5 0-16,0-5-1 16,12 5 1-16,-1 0 0 15,7 0 0-15,-1-5 0 16,11 5 0-16,7-5-1 16,-18 5 1-16,28-5-1 15,1 5 1-15,17-5-1 16,11 0 1-16,11 5-1 15,23-5 0-15,17-5 0 0,12 5 1 16,28-15-1-16,11 5 1 16,40 5 0-16,17-5 0 15,34-6-1-15,22 6 1 16,13-5 0-16,21-5 0 16,13 5 0-16,-1 5 0 15,17-10 0-15,6 10 0 16,0-6 0-16,5-9 0 15,18 10 0-15,-23-5 1 0,17-5-1 16,0 4 1-16,-12 11 0 16,12-10 0-16,-11 15 0 15,-18 5 0-15,-5 5-1 16,-5 5 0-16,-13 10 0 16,-4-4 1-16,-1-1-1 15,-11-5 1-15,-1-5-1 16,-5 0 0-16,-11-10 1 15,0 0 0-15,-17 5-1 16,5-10 1-16,-28 0-1 16,-6 5 0-16,-5 5 0 15,-6 0 0-15,-23 10-1 16,-11 5 1-16,-5 5 0 16,-13 0 0-16,-10-5 0 15,-18-5 0-15,-10 0 0 16,-13 1 1-16,-16-6-1 15,-11 0 1-15,-12-5 0 16,-17 0 0-16,-12-5-1 0,-22-11 1 16,-17 1-1-16,-23-5 1 15,-28 5-1-15,-12-5 0 16,-33 0-1-16,-24-6 1 16,-33 6 0-16,-17 5 0 15,-7 5 0-15,-38 0 0 16,-13 10 0-16,-10 0 0 15,-12 5 0-15,-34 5 0 16,-17 10 0-16,-29 0 0 0,7 6 0 16,-18 4 0-16,0 0 0 15,0 11 0-15,6-1 0 16,6-10 0-16,5-5-1 16,-5 11 1-16,39 9 0 15,12-9 1-15,-1 4-1 16,41 0 0-16,-1-9 0 15,40-1 0-15,17-10 0 16,29 0 0-16,34 0-1 16,22-10 1-16,29 1 0 15,22-6 0-15,29 0-1 16,6-5 1-16,22 0-1 16,17 0 1-16,12 0-1 15,5-5 0-15,6 5 0 16,12-5 1-16,5 0-1 15,17-1 0-15,11 1 1 16,12 0 0-16,5 0-1 16,12 5 1-16,23 5-1 0,16-10 1 15,23 0 0-15,29-5 1 16,17 5-1-16,5-10 0 16,29-5 0-16,17 5 0 15,11-6 0-15,17 1 0 16,17 10 0-16,6-5 0 15,23 0 0-15,17 10 0 16,-7-10 0-16,7 5 0 0,5 0 0 16,6-1 1-16,0 6-1 15,-17-5 0-15,17 5 0 16,-5 5 0-16,-12-5 0 16,5 5 0-16,-5 0-1 15,-5 0 1-15,-12 0 0 16,5 0 0-16,-16 0 0 15,-6-5 0-15,-29 5 0 16,-5-5 1-16,-28 10-1 16,-12-5 1-16,-12 5-1 15,-27-5 0-15,-18-5 0 16,-17 0 1-16,-22-5-1 16,-18-5 1-16,-22 0-1 15,-11 5 1-15,-18-5-1 16,-17 4 1-16,-11 1-1 15,-17 10 1-15,-5 0-1 16,-18-10 1-16,-5 0-2 16,-6 0 1-16,-12 5-4 0,1 0 1 15,-12 5-5-15,-11 10 1 16,-6 5-5-16,-22 15 1 16</inkml:trace>
  <inkml:trace contextRef="#ctx0" brushRef="#br0" timeOffset="1234.582">5502 4138 10 0,'-23'-35'5'0,"6"-10"-2"16,17 34 1-16,-11-4-4 16,0-5 0-16,-6 0 2 15,-6-10 1-15,6-1-2 16,-17-4 0-16,-12 10 1 16,-22-5 0-16,-11-11 0 15,-6-9 1-15,-18 4-1 16,-10 6 0-16,-1 5-1 15,-16-6 1-15,-12 6-1 16,0-5 0-16,0 14 0 16,-6 11 0-16,6 5 0 15,-17 0 0-15,-5 5-1 0,-7 15 0 16,7 5 0-16,-13 0 0 16,1 5 0-16,0 6 1 15,29-1-1-15,5 10 0 16,0 6 0-16,17-11 0 15,23 15 0-15,-23 1 1 16,11 9-1-16,1 6 0 16,5 20 0-16,6 4 0 15,-6 6 0-15,11 10 1 0,12-5-2 16,11-15 1-16,23 4-1 16,6 6 1-16,22 0 0 15,12 10 1-15,11 10-2 16,11 5 1-16,12 5 1 15,11-10 0-15,11 5-1 16,6-10 0-16,29 0 0 16,11 10 1-16,5-20 0 15,6-10 0-15,23-10 0 16,23-16 0-16,22 6 0 16,6-6 1-16,0-19-1 15,0 4 1-15,23 6-1 16,6-26 1-16,-1-15-1 15,6-15 0-15,0-5 0 16,0-10 0-16,-5-21-1 16,-1-9 1-16,0-31-1 15,1 10 1-15,-29-14-1 0,-6 4 1 16,-5-15 0-16,-23-15 1 16,-12-20 0-16,-16-10 0 15,-6-1 0-15,-29 11 0 16,-16 20 0-16,-23 10 1 15,-18 10-1-15,-22 16 1 16,-11 14-5-16,-35 16 1 16,-16 19-7-16,-6 31 1 15,5 21-5-15,29 19 0 0</inkml:trace>
  <inkml:trace contextRef="#ctx0" brushRef="#br0" timeOffset="2563.0178">17307 5516 7 0,'-80'5'3'0,"7"-15"8"16,55 5-6-16,-4 0-3 16,-1 0 0-16,6 5 1 15,11 0 0-15,18 0-4 16,16 0 1-16,23-5 2 16,40 0 1-16,34 0-1 15,34 0 1-15,34-11-1 16,17 1 0-16,29-5 0 15,5 10 0-15,0-10-1 16,0 5 0-16,-11 5 0 16,-17 10 0-16,-23-5 0 15,-23-6 0-15,-22 6-1 16,-40-5 1-16,-23 0 0 16,-29 0 1-16,-21-5-1 0,-30 5 0 15,-39 0 0-15,-28 0 0 16,-41 5 0-16,-27 10 1 15,-46 0-2-15,-23 5 0 16,-17 5 0-16,-33 5 1 16,-13 5-1-16,13 11 0 15,-1-1 0-15,23 0 1 16,39-14-1-16,35-6 0 0,34 0 0 16,39-15 0-16,35 10 0 15,22 0 0-15,40-5 0 16,34 5 0-16,29-15 0 15,33-5 0-15,29-5 0 16,17 0 0-16,0-11 0 16,17 1 1-16,-11-5 0 15,-29 5 0-15,-17 5 0 16,-22-1 0-16,-35 6 0 16,-22 0 0-16,-29 0-1 15,-33 0 1-15,-35 15-1 16,-23 5 1-16,-16 10-7 15,-18 5 1-15,1 26-5 16,5-6 0-16</inkml:trace>
  <inkml:trace contextRef="#ctx0" brushRef="#br0" timeOffset="26022.0982">17784 692 9 0,'0'-26'4'0,"11"31"-1"15,0-20 5-15,1-5-6 16,5-5 0-16,11-5 1 15,1 4 0-15,5-9-4 16,5-5 1-16,-4-6 2 16,-1 1 1-16,5 4-2 15,1-4 1-15,0 15-1 16,0 5 0-16,-6-1-1 16,0 11 1-16,0 0-1 0,0 10 0 15,0 5-1-15,-6 0 1 16,-5 15 0-16,-12 15 0 15,1 11 0-15,-7 24 0 16,-10 6 0-16,-1 5 1 16,0-1-1-16,1 1 1 15,-7-15 0-15,7 4 0 16,-1 6-1-16,0-11 1 16,1-24-1-16,10 4 1 15,7 1-6-15,10-21 1 0,1 0-2 16,23-10 0-16</inkml:trace>
  <inkml:trace contextRef="#ctx0" brushRef="#br0" timeOffset="26318.9765">17852 1105 24 0,'-80'-20'12'0,"86"20"-20"15,11 10 24-15,17-10-16 16,17 0 0-16,17 0 0 16,18 0 0-16,16 0 0 0,0 0 0 15,0 0 0-15,6 0 1 16,-6 0-1-16,1 0 1 15,-18 0-4-15,6-10 0 16,-1 10-3-16,13 10 1 16</inkml:trace>
  <inkml:trace contextRef="#ctx0" brushRef="#br0" timeOffset="27038.0417">22445 525 13 0,'-5'10'6'0,"22"-40"-3"15,-6 10 8-15,12 10-11 16,0-6 0-16,5-4 0 16,12-10 1-16,5 0-1 15,6-1 1-15,0-9-1 16,-5 15 1-16,-6 5-1 15,-12 20 0-15,-5 5 0 16,-6 25 0-16,-12 20-1 16,-10 36 1-16,-7 0-1 15,-5 15 1-15,0-10 0 16,-5-10 0-16,-7 4 0 16,6-14 1-16,1-5-1 0,5-1 1 15,11-19-4-15,6-6 0 16,11-10-2-16,12-10 1 15</inkml:trace>
  <inkml:trace contextRef="#ctx0" brushRef="#br0" timeOffset="27303.6684">22360 1287 23 0,'-108'-20'11'0,"18"55"-13"0,78-30 23 0,7 0-21 16,16 0 1-16,17 0-1 15,29 0 1-15,17-5-1 16,17 0 1-16,22 0 0 16,1-10 0-16,16-15 0 15,7 5 1-15,-1-5-3 16,0 5 1-16,-16 9-7 15,-7 6 0-15,1 5-1 16,-12 0 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3:40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3702 10042 6 0,'-6'-10'3'0,"-5"-20"2"0,11 20 3 16,0 0-7-16,-11 5 0 16,5 0 2-16,6 0 0 15,-11 5-4-15,5-5 0 16,6 5 2-16,0 0 1 16,6 5-1-16,11 0 1 0,5-5-1 15,13 5 0-15,-1 0 0 16,11 5 0-16,6-10 0 15,17 10 0-15,23 0 0 16,-6-5 0-16,23-5-1 16,17 0 1-16,11 0-1 15,12 5 1-15,0 0-1 16,16-5 1-16,1-5-1 16,5 5 0-16,1 10 0 15,-1-10 1-15,6 0-1 16,11 0 1-16,6 0 0 15,0-5 0-15,1 5 0 16,-1-10 0-16,-12 10-1 16,12 5 1-16,-11-5 0 15,-6 5 0-15,-6-5-1 16,6 0 0-16,-22 0 0 16,10 0 0-16,-16 0 0 15,-6 0 0-15,11-5 0 0,-5 5 0 16,-6 5 1-16,5 0 0 15,-5-5-1-15,0 0 1 16,-5-5-1-16,-1 5 1 16,-5 0-1-16,-12-5 1 15,6 5-1-15,-17 0 0 16,5 0 0-16,-16 0 0 16,-6 0 0-16,-6 5 0 0,0-5-1 15,-11 0 1-15,-6 0 0 16,-11 0 1-16,-6 5-1 15,-12-5 1-15,-10 0 0 16,-6 0 1-16,-12 5-1 16,-11-5 0-16,-11-10 1 15,-12 10 0-15,-17 0-1 16,-11-5 0-16,-6 10-1 16,-22-10 1-16,-12 10-1 15,-17-5 1-15,-23 0-1 16,1 0 1-16,-35 0-1 15,0 0 1-15,-22 0-1 16,0 0 0-16,-23 0 0 16,0 0 0-16,-18 0 0 15,7 0 0-15,-29 5 0 16,6-10 0-16,0 5 0 16,-17 5 0-16,11 5 0 15,-11 6 0-15,5 4 0 0,6-5 0 16,-11 5 0-16,17 5 0 15,-6 1 0-15,6-6 0 16,0 5 0-16,22 0 0 16,12 0 0-16,11-4 0 15,6-1 0-15,0 5 1 16,12 0-1-16,16 6 1 16,6-11-1-16,6-5 0 15,16-5 0-15,12 0 1 0,18 0-2 16,10-5 1-16,12 5-1 15,11-5 1-15,12 0 0 16,11 0 0-16,16 1-1 16,1-6 1-16,17 0-1 15,17 5 0-15,17 0 0 16,23 5 1-16,17-5-1 16,28 10 0-16,23-5 0 15,11 5 0-15,35 0 0 16,10 5 1-16,24-4 0 15,16-1 0-15,23-5 0 16,12 0 0-16,5-5 0 16,0 0 1-1,182-15-1 1,-40 5 1-16,-34-15-1 16,-17 5 1-16,-11 4-1 15,-23-4 1-15,-6 0-1 0,-17 5 1 16,0 5-1-16,-34-5 0 15,-5 0 0-15,-12 5 0 16,-6 0 0-16,-22-5 0 16,-17-5 0-16,0-6 0 15,-18 11 0-15,-22-5 1 16,-23 5-1-16,-16 0 0 16,-18-5 0-16,-17 5 1 15,-6 5-1-15,-28-5 1 16,-17 5 0-16,-11-11 0 0,0 1-1 15,-6 5 1-15,-12 0-1 16,-5 0 1-16,-11 0 0 16,0 5 0-16,-6 0-4 15,5 5 0-15,1 0-6 16,5 0 0-16,6 5-1 16,0-20 0-16</inkml:trace>
  <inkml:trace contextRef="#ctx0" brushRef="#br0" timeOffset="9986.8802">3265 5420 6 0,'6'20'3'0,"5"-25"-1"0,6 5 4 16,-11 0-5-16,11 0 0 0,0 0 0 16,11 0 1-16,0-5-2 15,18-5 0-15,22-5 1 16,12 0 0-16,27 5 0 16,41-5 1-16,-6-11-1 15,34 1 1-15,17 0-1 16,23-11 0-16,-12-4 0 15,18 0 1-15,-29 9-2 16,6-4 0-16,-29 10 0 16,-34 10 1-16,-17 5-1 15,-22 0 0-15,-18 10 0 16,-16-5 0-16,-12 0 0 16,-23 15 1-16,-16 0 0 15,-12 5 0-15,-29 5 0 16,-33-5 0-16,-6 0 0 15,-23 5 0-15,-23 1-1 16,-11 4 0-16,-22 0 0 0,-12-5 0 16,-17 0 0-16,5 1 0 15,7 9 0-15,-12-15 0 16,17-5 0-16,5-5 0 16,24 5-1-16,16 0 1 15,29 1 0-15,6-6 1 16,22 0-1-16,23 5 0 15,28-5 0-15,23-5 0 16,29 0-1-16,22 0 1 0,23-5-1 16,28-10 1-16,28-6-1 15,24 6 1-15,5-5 0 16,0-10 0-16,0-1-1 16,-12 1 1-16,-5 5 0 15,-22 5 1-15,-18 0-1 16,-23 4 1-16,-27-4-1 15,-24 5 1-15,-17 5 0 16,-39 10 0-16,-6 0 0 16,-11 10 1-16,-12 20-5 15,-17 11 0-15,6 19-2 16,6-9 0-16</inkml:trace>
  <inkml:trace contextRef="#ctx0" brushRef="#br0" timeOffset="12300.7321">14371 8508 5 0,'-51'5'2'0,"45"6"0"0,18-11 2 0,5-6-2 15,11 6 1 1,63 11 2 0,11-1 1-16,1 0-7 15,4-5 1-15,18 0 4 16,12-5 0-16,5 10-1 15,11-10 1-15,-6-5-2 16,12-5 1-16,12 0-1 16,-12 5 0-16,5 0-1 15,-10-5 1-15,-1-6-1 16,6-4 1-16,-17 5 0 16,-23 0 0-16,-17 0 0 15,-16 5 1-15,-18 10-6 16,-17 5 1-16,-17 10-6 15,-6 10 1-15</inkml:trace>
  <inkml:trace contextRef="#ctx0" brushRef="#br0" timeOffset="13144.6266">20294 10355 3 0,'-12'-15'1'0,"-28"25"9"16,35 0-10-16,-1-5 0 16,12 6 1-16,-1 9 0 15,7 5 1-15,-1-5-2 16,0 5 0-16,12 1 1 16,0-6 1-16,11-5 0 15,11-5 1-15,12-5-1 16,6 0 0-16,10 0-1 15,7-5 1-15,22-10-1 16,6-10 0-16,23-5-1 0,11-6 1 16,5 1-1-16,12-5 1 15,-17 10-1-15,-17 4 1 32,-17 26-6-32,-34 11 1 15</inkml:trace>
  <inkml:trace contextRef="#ctx0" brushRef="#br0" timeOffset="14535.5365">25568 10941 13 0,'-34'-10'6'0,"68"25"-5"15,-22-15 6-15,11 0-6 16,22 0 0-16,23 5-1 15,23 0 0-15,17 5-1 16,22-10 1-16,18 0 0 16,34 0 1-16,-1 10-1 15,18-10 1-15,23-5 0 16,5 0 0-16,17 0 0 0,0-5 1 16,17 5 0-16,6 0 0 15,-11-5 0-15,22 5 0 16,-11 10 0-16,-17-10 0 15,-6 0-1-15,-23 5 0 16,-33 0-1-16,-29 0 1 16,-23 0-1-16,-17 0 1 15,-28 0 0-15,-17 0 0 16,-12 5-1-16,-16 0 1 16,-7 0 0-16,-10 5 0 0,-12 0-1 15,-6 5 1-15,-11 5-1 16,0 5 0-16,-6 1 0 15,1-1 1-15,-7-5-1 16,1 0 1-16,0-5-1 16,-1 1 1-16,7 4-1 15,-1 0 1-15,0-5-1 16,6 0 0-16,0 0-1 16,0 0 1-16,0 11-6 15,6-1 0-15,0 0-2 16,-6-5 1-16</inkml:trace>
  <inkml:trace contextRef="#ctx0" brushRef="#br0" timeOffset="15441.7981">4645 14423 6 0,'-80'-10'3'0,"29"20"0"15,45-10 3-15,1 0-6 16,5 0 1-16,0 0 0 15,11 0 0-15,6 0-1 16,17-5 0-16,6-5 1 16,17-1 0-16,28 1 1 15,23 0 0-15,-6 0 0 16,12-5 0-16,10-5-1 16,7 5 1-16,-12-5-1 15,12 9 1-15,-18-9-1 0,-10 0 0 16,-7 5-3-16,-5-5 0 15,-11 5-2-15,-7 0 0 16</inkml:trace>
  <inkml:trace contextRef="#ctx0" brushRef="#br0" timeOffset="15738.8175">5667 13832 19 0,'-12'-35'9'0,"75"5"-12"16,-29 25 15-16,17 5-13 15,23-5 1-15,17 5-1 16,28 5 1-16,0 15 0 16,-17 0 0-16,-5 10-1 15,-12 21 1-15,-17 14 1 16,-22 6 0-16,-29-5 1 15,-23 4 0-15,-34-4 0 16,-28 15 1-16,-6 9 0 16,-11 6 0-16,-6 5-7 15,6 0 1-15,28 5-3 16,29-35 1-16</inkml:trace>
  <inkml:trace contextRef="#ctx0" brushRef="#br0" timeOffset="16332.5763">12293 14286 11 0,'-74'-15'5'0,"40"10"-2"0,34 5 4 15,0 0-7-15,12 0 0 16,10 0 0-16,7 0 1 16,16-10-1-16,23-5 1 15,23 10 0-15,11-10 1 16,18 5-1-16,4-10 1 0,1-1 0 15,6 1 0-15,-6 0-3 16,-12 5 0-16,-5 5-4 16,-11 5 1-16</inkml:trace>
  <inkml:trace contextRef="#ctx0" brushRef="#br0" timeOffset="16629.5207">13304 13792 17 0,'-29'-71'8'0,"86"41"-9"16,-28 25 13-16,22 0-13 16,11 5 1-16,1 15-1 15,10 10 1-15,7 11 0 16,-12 14 0-16,-6 21-1 0,-16 4 1 15,-23 6 1-15,-12-5 0 16,-22 0 0-16,-18-6 1 16,-11-4 0-16,-16 4 0 15,-12 6-1-15,-1 0 0 16,7 15-6-16,17 0 1 16</inkml:trace>
  <inkml:trace contextRef="#ctx0" brushRef="#br0" timeOffset="17832.6607">22945 13403 18 0,'-40'-50'9'0,"-5"30"-9"16,39 15 12-16,-5 10-13 16,0 5 0-16,-1 20 1 15,1 16 0-15,-6 9 0 16,-6 21 1-16,0 25-1 15,-5 35 1-15,-6 10 0 0,-6-10 0 16,0 6 0-16,-5-6 0 16,0 5 1-16,5-9 0 15,6-16 0-15,5-26 1 16,1-14 0-16,5-15 0 16,6-16 1-16,6-15 0 15,-6-25-1-15,11-30 1 16,1-25-2-16,16-31 1 15,6-5-2-15,11-20 1 0,6-5-2 16,12-30 0-16,5 0-1 16,17-6 0-16,12 11 0 15,5 5 0-15,6-5 0 16,16 4 0-16,13 11 0 16,-12 10 0-16,5 30 0 15,-5 11 0-15,-6 29-1 16,-22 26 1-16,-6 25 0 15,-12 21 0-15,-11 14 0 16,-17 26 0-16,-17-11 1 16,-22 6 0-16,-24 5 0 15,-28-1 1-15,-16-4 0 16,-18 4 1-16,-12 11-1 16,1-10 0-16,6-11 0 15,11-14 0-15,11-11-1 16,17-10 1-16,12-4-1 15,22-1 0-15,17 0-2 0,12 5 1 16,17 5-1-16,28 11 1 16,11 19-1-16,12-9 0 15,0 14 1-15,17 11 0 16,5 15 1-16,-5 10 0 16,-12 5 1-16,-10-10 0 15,-13 5 0-15,-10-10 1 16,-6-16-1-16,-1 1 1 15,-10 0-6-15,-1-16 1 16,6-9-6-16,12-21 1 0</inkml:trace>
  <inkml:trace contextRef="#ctx0" brushRef="#br0" timeOffset="18207.7234">25006 13555 19 0,'-34'-20'9'0,"0"60"-8"15,23-30 10-15,-6 0-11 16,-6 20 1-16,-5 21 0 15,-1 25 0-15,-5 24-1 16,0 6 0-16,-6 5 1 0,6-15 1 16,12 10-1-16,5-15 1 15,11 0 0-15,6-10 1 16,11-16-1-16,12-9 1 31,91-21 0-31,-1-10 1 16,12-4-1-16,0-16 0 15,-11-10-4-15,-7-16 1 16,1 1-6-16,-17-10 1 0,-11 0-5 16,-12-1 1-16</inkml:trace>
  <inkml:trace contextRef="#ctx0" brushRef="#br0" timeOffset="18457.7336">24756 14226 30 0,'-22'-20'15'0,"33"-11"-22"16,6 21 27-16,17-10-20 16,29-5 0-16,16 0 0 15,18-11 1-15,22 1-1 16,0 0 0-16,17-6 1 15,12 1 0 1,28-10-8-16,-34 4 0 16</inkml:trace>
  <inkml:trace contextRef="#ctx0" brushRef="#br0" timeOffset="18645.458">24700 13641 25 0,'-97'-21'12'0,"63"-29"-10"0,45 40 16 0,24-15-18 16,21-6 0-16,29-4 0 15,35-10 0-15,33-6 0 16,23-20 0-16,23-4-2 16,11 19 1-16,-6 1-6 15,1 4 0-15</inkml:trace>
  <inkml:trace contextRef="#ctx0" brushRef="#br0" timeOffset="18926.6534">27448 12631 37 0,'-80'-45'18'0,"-39"136"-24"0,85-56 33 16,0 26-27-16,0 55 0 16,-6 15 0-16,12 5 1 15,-12 26-1-15,6 9 0 16,6 11 1-16,-6-1 0 16,5-34-2-16,1-6 0 15,-1-5-4-15,1-25 0 16,5-5-5-16,6-15 1 15</inkml:trace>
  <inkml:trace contextRef="#ctx0" brushRef="#br0" timeOffset="19254.8413">27124 13000 27 0,'12'-51'13'0,"118"26"-13"16,-84 10 20-16,33-5-20 15,35-1 0-15,22 1 2 0,17-10 1 16,29 0-3-16,0 15 0 16,-6-1-1-16,-12 1 1 15,-22 5-5-15,-17 5 1 16,-23 0-4-16,-22 15 0 16</inkml:trace>
  <inkml:trace contextRef="#ctx0" brushRef="#br0" timeOffset="19473.5955">26840 13953 33 0,'-62'-20'16'0,"147"15"-15"0,-40 0 31 0,58-5-30 16,56-10 0-16,51-5 1 15,57-11 0-15,62 11-4 16,23 0 0-16,28 20-1 15,-16 10 1 1</inkml:trace>
  <inkml:trace contextRef="#ctx0" brushRef="#br0" timeOffset="24912.4948">14825 8503 8 0,'-5'-5'4'0,"-1"-5"-3"16,6 10 4-16,0 0-6 16,0 0 1-16,11 0-1 15,1 0 1-15,5 0 0 16,6 0 1-16,5 0-1 0,17 10 0 15,18-5 0-15,28-5 1 16,5 0-1-16,23 0 1 16,1-5 0-16,5-5 0 15,11 0-1-15,12 0 1 16,-18 0 0-16,-5 5 0 16,-6 0 0-16,-11 0 1 15,-17 0-1-15,-17 0 0 16,-12 0 1-16,-16 0 0 15,-18 0 0-15,-17 0 0 0,-22-1-1 16,-17-4 1-16,-12 0-1 16,-28 0 1-16,-23 0-1 15,-17 5 1-15,-17 10-1 16,-17 0 1-16,-17 5-1 16,-22 10 1-16,16 1-1 15,0 4 0-15,1 0-1 16,27 0 1-16,7-5-1 15,33-4 1-15,23-1-1 16,18-10 1-16,22 5-1 16,22-5 0-16,24 0 0 15,27-10 0-15,18-5 0 16,23-5 1-16,27 0 0 16,7-1 1-16,0 6-6 15,5 10 0-15,6 15-3 16,0 1 0-16</inkml:trace>
  <inkml:trace contextRef="#ctx0" brushRef="#br0" timeOffset="26021.8835">20089 10365 8 0,'-34'16'4'0,"6"-16"2"0,22 0-1 0,6 0-4 16,6 10 0-16,11 0 2 16,11 10 0-16,17-10-3 15,12 0 0-15,23 0 2 16,22 0 0-16,6 0 0 15,22 1 1-15,7-6-2 16,5-16 0-16,5-4 0 16,1 0 0-16,-6-5 0 15,6-10 1-15,-18 5-1 16,-16 4 0-16,-12-4 0 16,-6 5 0-16,-16 5-1 15,-12 0 1-15,-17 5-1 16,-17 4 0-16,-17 6 0 15,-22 6 1-15,-7 4-1 16,-28 10 0-16,-28 0 0 0,-11 5 0 16,-18 0 0-16,-22 1 0 15,0 9-1-15,-17-10 1 16,-12 0 0-16,0-14 1 16,-5-1-1-16,0-10 1 15,11 0-1-15,5-5 1 16,7-11 0-16,22-9 0 15,17 0 0-15,17-5 1 16,18 5-1-16,10 4 1 16,18 11-2-16,11 0 1 0,11 5-2 15,23 10 1-15,23 5-1 16,11 0 1-16,17 0-1 16,23 6 0-16,17 9 1 15,17 10 0-15,17-5 0 16,-6-9 1-16,17-1-1 15,6-5 0-15,-6 0 1 16,18-10 0-16,-24-5 0 16,1-15 0-16,-12-10 0 15,-5-6 0-15,-17 6 0 16,-7 0 0-16,-27 5-4 16,-12 25 1-16,0 20-7 15,-11 15 1-15</inkml:trace>
  <inkml:trace contextRef="#ctx0" brushRef="#br0" timeOffset="30413.2668">30599 12212 9 0,'-11'-45'4'0,"-6"0"0"0,5 34 4 16,-5-4-7-16,-17-5 1 16,-11 0 1-16,-17 0 0 15,-7 0-4-15,-16-1 1 16,-11 1 2-16,-12-5 1 16,-23 0-1-16,-22 5 1 15,-12 4-2-15,-22-4 1 16,-18 10-1-16,-10 5 1 0,-12-5-1 15,-18-5 0-15,-4 10-1 16,4 5 1-16,-4 0-1 16,-1-5 1-16,6 5-1 15,-18-5 1-15,7 0-1 16,-6 5 0-16,-6 0 0 16,0 0 1-16,-6 0-1 15,1-5 0-15,11 10 0 16,-1-5 0-16,18 0 0 15,-6 0 0-15,18 0 0 16,5 5 1-16,-1 10-1 16,24 15 0-16,5 0 0 15,12 11 1-15,-1 4-1 16,12 21 0-16,17 20-1 16,6 4 1-16,0 1-1 15,5 0 1-15,6 5-1 0,6 15 1 16,5 25 0-16,12 21 0 15,17-6 0-15,11-5 0 16,0 11 0-16,23-1 0 16,23 6 0-16,16-1 1 15,24-19-1-15,5-1 1 16,17 10-1-16,28 1 1 16,23 9-1-16,17 1 1 15,18-16-1-15,22 0 1 0,-1-4-1 16,24 4 0-16,22-5 0 15,29 1 1-15,0-16-1 16,28-10 1-16,11-10-1 16,18-25 1-16,22-11 0 15,12 1 0-15,16-26 0 16,7-4 0-16,10-16 0 16,12-15 1-16,0-5-1 15,0-5 0-15,-5-5 0 16,5-15 0-16,0-16-1 15,-6-4 1-15,0-26 0 16,1-4 0-16,-1-11-1 16,-22-15 1-1,170-91 0 1,-69 1 0-16,-61-1 0 16,-46 0 0-16,-46 16 0 15,-39-1 0-15,-40-20 0 16,-28 6 0-16,-29-1-1 0,-23 25 1 15,-22-4-1-15,-23-16 1 16,-17 1-1-16,-17-1 0 16,-17 5 0-16,-17 11 1 15,-17-11-2-15,-17 1 1 16,-28 14 0-16,-18 11 0 16,-28 30 0-16,-22 30 0 15,-29 15-3-15,-29 26 1 16,1 45-8-16,16 45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4:18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17562 727 12 0,'12'-30'6'0,"-24"40"0"16,12-10 7-16,-5 0-12 15,-1-10 1-15,0 5 0 16,1-11 1-16,5 6-4 15,-6 5 1-15,6 0 2 16,0 5 0-16,-6-10-1 16,6 10 1-16,-5 5-1 15,-1-5 1-15,0 5-2 16,-5 5 1-16,5 5 0 16,1 11 0-16,-1-1-1 15,0 10 1-15,0 21-1 0,1-1 1 16,-1-9 0-16,0 24 1 15,6-4-1-15,-5 25 1 16,5 25-1-16,0 5 0 16,-6 5 1-16,-5-15 0 15,-1 10-2-15,-5 5 1 16,6 16 0-16,0-1 0 16,-6 21 0-16,-6-36 0 15,12 20 0-15,-1-10 0 16,1 16 0-16,-1-16 0 0,1 10 0 15,5-15 0-15,-5-9 0 16,5-1 0-16,-5-10 0 16,5 0 0-16,1 0 0 15,-7-10 0-15,1-16-1 16,0-9 1-16,-1-5 0 16,1-16 1-16,0-9 0 15,-1-16 0-15,1-5-3 16,-1-10 1-16,7-10-5 15,-1-15 0-15,6-15-6 16,11-10 0-16,7-6-2 16,16-24 0-16</inkml:trace>
  <inkml:trace contextRef="#ctx0" brushRef="#br0" timeOffset="687.9444">19084 833 12 0,'-28'-35'6'0,"5"9"-1"16,17 21 8-16,1-5-12 15,-1 10 1-15,0-5 0 16,-5 10 0-16,-6 0-2 15,-12 5 0-15,1 0 2 16,-12 16 0-16,-5 4 0 16,-12 25 1-16,6-14-1 15,0 19 0-15,0 11-1 16,5 20 1-16,7 5-1 16,16 10 0-16,17-10 0 15,6-16 0-15,6-4 0 0,11-15 0 16,11-16 0-16,12-5 0 15,6-4 0-15,5-21 1 16,5-15-1-16,7-5 0 16,5-15 1-16,6-16 0 15,11-19-1-15,-6-11 1 16,-16-4-1-16,-1-16 1 16,-5 0-1-16,-17 10 0 15,-6 1 0-15,-17 9 0 16,-11 0 0-16,-6 11 1 15,-23 4-1-15,-17 6 0 0,-11 5-1 16,-11-1 1-16,-6 11-1 16,-6 0 1-16,0 20-2 15,0 5 1-15,12 5-5 16,5 0 0-16,17 5-5 16,17 20 0-16,18 10-2 15,16 0 1-15</inkml:trace>
  <inkml:trace contextRef="#ctx0" brushRef="#br0" timeOffset="1437.9523">18556 2983 13 0,'0'-10'6'0,"0"-6"2"0,0 16 7 0,0-10-13 16,0 0 1-16,6 0 2 15,-6 0 0-15,0 0-5 16,0-5 0-16,0 10 4 16,-6-5 0-16,0 10-1 15,1 0 0-15,-1 10-1 16,0 5 0-16,-11 10-2 15,0 5 1-15,0 11 0 16,-6 14 0-16,1 16 0 16,5 10 0-16,5 4-1 15,7 1 1-15,5 0-1 16,5-10 1-16,12-1-1 16,0-9 0-16,0 5 0 15,6-16 1-15,6-9 0 16,5-6 0-16,11-10 0 0,6-5 1 15,12-9-1-15,-1-21 1 16,1-16 0-16,10-14 0 16,7 0-1-16,-12-21 1 15,-6-4 0-15,-10-11 0 16,-18 5-1-16,-12 1 1 16,-10-1-1-16,-18 6 1 15,-5-1-1-15,-12 11 1 16,-11 4-1-16,-6 6 0 15,-5-1-1-15,-12 11 1 16,-11 10-1-16,0 15 0 0,0 5 0 16,11 10 0-16,0 15-1 15,6 1 1-15,11 9-7 16,6-10 1-16,23-5-7 16,22-5 0-16,29-15-1 15,17-15 0-15</inkml:trace>
  <inkml:trace contextRef="#ctx0" brushRef="#br0" timeOffset="6779.3185">16501 823 8 0,'17'-15'4'0,"11"15"0"0,-11-15 4 0,-6 15-5 15,-5 0 0-15,0-11 2 16,-6 11 1-16,0 0-6 15,0 0 0-15,0-5 4 16,-6 0 1-16,-5 0-1 16,-18 5 0-16,12-10-1 15,-17 10 0-15,0 0-1 16,-6 0 0-16,-5 0-1 16,-6-5 1-16,-6-5-1 15,-5-5 0-15,-7 0-1 16,1 0 1-16,-11-6-1 15,-18 1 1-15,-5 0-1 16,-17 5 1-16,-6-10-1 16,0-1 0-16,11 1 0 0,-10 5 0 15,-1 0 0-15,-12 0 0 16,-5 5 0-16,6 4 0 16,11 6 0-16,-5 0 0 15,-1 5 0-15,0 0 0 16,6 10 0-16,6 6 0 15,6 4-1-15,5 5 1 16,17-10 0-16,23 15 0 16,11-4-1-16,12-11 1 15,-1 5-1-15,12-5 1 16,11 0-1-16,6 5 1 0,6 11-1 16,5-11 1-16,6 0-1 15,0 10 1-15,0 16 0 16,0 9 0-16,6-14-1 15,5 19 1-15,1 16-1 16,5 10 1-16,11 15 0 16,1 15 0-16,-1 0 0 15,0 0 1-15,1 15-1 16,-1 10 1-16,1 6 0 16,-1 4 0-16,-5 11 0 15,-1-16 0-15,-5 0-1 16,-5 6 1-16,-1-1 0 15,-5 0 0-15,-6 11 0 16,0-21 0-16,0 1 0 16,-6-11 0-16,0 10-1 0,1-10 1 15,-1-15-1-15,0-5 1 32,-5 10 0-32,0-25 0 15,5-20 0-15,0-15 0 16,1-16 0-16,-1-15 1 15,6-10-2-15,6-4 1 16,5-6-1-16,6-10 1 16,6-15-2-16,16-11 1 15,18-9-1-15,6 0 0 16,11-11 0-16,5-9 1 0,18-11-1 16,27 1 1-16,1 4 0 15,23 0 0-15,-12 6-1 16,1 4 1-16,4 1 0 15,7 10 0-15,0 4 0 16,-1 11 0-16,-10 0 0 16,-18 10 0-16,-6-6 0 15,1 6 0-15,-17 5 0 16,-12 5 1-16,-6 0-1 16,-11 0 1-16,-11 5-1 15,-6-5 1-15,-5 0 0 16,-7 0 0-16,1 0 0 15,-11-10 0-15,-1-10 0 16,-5-21 0-16,-6 1 0 16,0-11 0-16,-6-14 0 15,0-16 0-15,1-20 0 0,-1-20 0 16,6-21-1-16,-5-39 1 16,5-26 0-16,11-10 0 15,0-11 0-15,-5 22 0 16,-6 19 0-16,-11 35 1 15,5 36-1-15,-11 30 0 16,0 16-1-16,0 9 0 16,6 26-9-16,11 9 1 15,17 11-6-15,11 20 0 16</inkml:trace>
  <inkml:trace contextRef="#ctx0" brushRef="#br0" timeOffset="8404.5289">8330 8438 6 0,'-6'10'3'0,"17"20"-2"0,-5-25 4 16,5 25-4-16,7 16 0 15,4 14 1-15,12 11 0 0,12 0-3 16,5 9 1-16,-6-14 1 15,6-5 1-15,-11-1 0 16,0-9 0-16,0-11 0 16,-1-5 0-16,1-9-5 15,0-11 1-15,0-10-1 16,5-5 0-16</inkml:trace>
  <inkml:trace contextRef="#ctx0" brushRef="#br0" timeOffset="8670.2765">9113 8392 11 0,'-34'-35'5'0,"12"25"-4"16,22 15 8-16,-6 5-9 15,0 15 1-15,-5 11 1 16,-12 39 1-16,-5 11-3 0,-12 20 0 15,-17 0 3-15,-22 10 0 16,-12 5 0-16,-6 10 0 16,1-4-1-16,5-16 0 15,23-5-1-15,22-21 1 16,29-24-8-16,23-11 1 16</inkml:trace>
  <inkml:trace contextRef="#ctx0" brushRef="#br0" timeOffset="9451.5397">15053 8488 6 0,'5'-5'3'0,"7"0"3"15,-12 5-6-15,0 0 0 16,0 0 1-16,0 0 1 16,0 0 0-16,0 0-2 15,5 5 0-15,1 0 2 16,5 15 0-16,6 11 0 0,6 9 0 15,0 16-1-15,11 4 0 16,0 11 0-16,0 4 0 16,6-4 0-16,0 15 0 15,-1-5 0-15,1-6 1 16,11 1-1-16,0-10 1 16,-5-11-3-16,-7-14 0 15,-5-16-4-15,-5-15 1 16</inkml:trace>
  <inkml:trace contextRef="#ctx0" brushRef="#br0" timeOffset="9733.6486">15865 8322 18 0,'-17'-5'9'0,"-12"40"-13"16,23-20 15-16,-5 10-11 15,-6 21 0-15,-11 29 0 16,-23 11 1-16,-6 10 0 16,-11-5 0-16,-12 10 0 15,-5 10 1-15,6-10 0 0,10 0 0 16,13-10-1-16,16-11 1 15,17-19-7-15,17-11 0 16</inkml:trace>
  <inkml:trace contextRef="#ctx0" brushRef="#br0" timeOffset="10202.3554">16012 8746 12 0,'-40'-16'6'0,"46"1"-4"16,6 15 4-16,5 0-6 16,11-10 0-16,6 5 0 15,6 0 1-15,-1 10-1 16,1 5 0-16,-6 10 1 16,-5 6 1-16,-12 19-1 15,-17 11 1-15,-23-1-1 16,-22 21 1-16,-12 5 0 15,0-1 0-15,6 11 0 0,6-15 0 16,10 0 0-16,18-26 0 16,23-5 0-16,34-19 0 15,34-6 0-15,28-5 0 16,28-10 0-16,7-15 0 16,22 5 0-16,-6 10 0 15,-17 15-9-15,-16 20 0 16</inkml:trace>
  <inkml:trace contextRef="#ctx0" brushRef="#br0" timeOffset="21266.6531">25886 5592 7 0,'-22'-36'3'0,"5"26"-4"16,17 10 4-16,0 5-3 15,0 0 0-15,0-5 1 16,5-5 0-16,1-5-1 15,-6 0 1-15,0-5 0 16,-6-5 1-16,1 0-1 16,-7-11 1-16,-5-4-1 15,-11-5 1-15,-6-16-1 16,0-15 1-16,-17 6 0 16,-6-6 0-16,-17 6-1 0,0-6 0 15,-17 5 0-15,-5 6 0 16,-6 19-1-16,-1 6 1 15,-10 5-1-15,-18-1 0 16,1 6 0-16,-18-10 1 16,0 10-1-16,6-1 1 15,-11 6-1-15,-6 5 0 0,0 5 1 16,6 5 0-16,5 10-1 16,6 15 1-16,-5 0 0 15,-7 1 0-15,-10 9 0 16,-1 20 0-16,12 11-1 15,-18 15 1-15,1 9 0 16,0 16 0-16,11 20 0 16,11-5 1-16,17 16-1 15,7 19 1-15,-1 16-1 16,0 4 1-16,17-14-2 16,0 9 1-16,6 11-1 15,0-11 1-15,5 16-1 16,6-21 1-16,6 11 0 15,11 20 0-15,6-16 0 16,-6 16 1-16,6-25-1 16,17-6 1-16,11 16-1 15,18-11 1-15,16-4-1 0,12-1 0 16,11-9-1-16,11-11 1 31,34 81-1-31,7-15 1 16,4-30-1-16,7-16 1 15,11-15-1-15,17 6 1 16,-1-26-1-16,1-5 1 16,6-10-1-16,5 0 1 15,0-15-1-15,18-10 1 0,10-11-1 16,-16-14 0-16,11-5 0 16,6-1 1-16,5 1-1 15,17-16 0-15,-17-15 0 16,6-10 1-16,6-15-1 15,0-15 1-15,16 0-1 16,-10-25 1-16,-7-21-1 16,7-15 1-16,-7-9 0 15,7-16 0-15,-12-5-1 16,-12-5 1-16,1-10-1 16,-6-6 1-16,6-24-1 15,-18-10 1-15,7-1-1 16,-13-20 1-16,-4-14-1 15,-18-11 1-15,-11 10-1 16,-6 5 1-16,-23 5-1 16,-16-20 1-16,-12 1-1 15,-6 9 1-15,-11-10 0 16,-17-15 1-16,-5 20 0 0,-7 20 0 16,1 11 0-16,-17 19 0 15,-18 16 0-15,-16 5 0 16,-12 10-2-16,-6 5 1 15,-5 20-1-15,0 15 0 16,0 31-7-16,11 24 1 16,6 26-8-16,0 31 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4:46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24348 4915 8 0,'-12'-40'4'0,"-5"-15"-3"16,6 34 4-16,-12 1-5 15,-11-5 1-15,-17 10 1 16,-17 0 0-16,-12-1-2 15,-27 1 1-15,-18 0 1 16,-29 10 0-16,-5 5 0 16,-17 0 0-16,-5 0 0 15,-18 5 0-15,6 15-1 0,11 21 0 16,-5-1-1-16,-6 31 1 16,5 35 0-16,7 15 0 15,-1 10-1-15,0 10 0 16,0 36 0-16,12 20 0 15,0-5 0-15,16 25 0 16,18 15 0-16,6 5 0 16,16 0 0-16,18 31 1 15,16 4 0-15,12-15 0 0,22 1 0 16,24 9 0-16,22-25-1 16,22 11 1-16,18-11 0 15,11-10 0-15,17-20-1 16,18-25 1-16,16-16-1 15,17-9 1-15,12-1 0 16,-1-29 0-16,12-16-1 16,6-26 1-16,17-4 1 15,16-25 1-15,7-26-1 16,16-20 0-16,29-20 0 16,11-35 1-16,11-21-1 15,24-19 0-15,-1-6-1 16,0-25 0-16,12-15 0 15,-12-36 0-15,-5-15-1 16,-12-4 1-16,-11-36 0 16,-46-20 0-16,-22-16 0 15,-23-29 0-15,-17-6 0 16,-35-15 0-16,-27-10 0 0,-29 26 0 16,-28 19-1-16,-40-9 1 15,-29 29-1-15,-45 26 0 16,-22 46-1-16,-40 24 1 15,-12 41-5-15,-17 31 1 16,-11 14-7-16,-11 51 1 16</inkml:trace>
  <inkml:trace contextRef="#ctx0" brushRef="#br0" timeOffset="1187.8105">20515 8604 12 0,'-34'-50'6'0,"-12"35"5"0,35 15-2 16,0 5-8-16,-6 0 0 15,0 15 0-15,0 10 0 16,-12 11-1-16,1 9 0 0,-18 1 1 16,-16 4 0-16,-6 6 0 15,-17-6 0-15,-23 1-1 16,-6 9 1-16,-22-4 0 15,-17-6 0-15,-23-4 0 16,-12-6 0-16,-16-10 0 16,-18-4 1-16,-16-6 0 15,-18 5 1-15,-5-15-1 16,-17 1 0-16,0-1-1 16,-23-10 1-16,6 10-1 15,-29-10 1-15,0-5-2 16,12 0 1-16,-12-10-1 15,-5-5 1-15,11 0-1 16,0-11 1-16,0 1-1 16,6 0 1-16,-1-5-1 15,7 9 1-15,-6 6-1 16,5 0 1-16,0 10-1 16,12 0 1-16,0-5-1 0,-6 0 0 15,23 0 0-15,-1-5 1 16,-10 10-1-16,22 0 1 15,-6-6-1-15,-11 1 0 16,23 5 0-16,-17 0 0 16,0-5 0-16,17 15 0 15,-1-10 0-15,7 5 0 16,11 0 0-16,17 5 1 16,0 0-1-16,11-15 0 0,6 10 0 15,5 15 0-15,24 11-1 16,-7 9 1-16,12 5-1 15,6 6 1-15,-6 14-1 16,17 21 1-16,23 5 0 16,5 15 0-16,0-16-1 15,-5 11 1-15,5 10 0 16,12 20 1-16,11 6-1 16,6 4 1-16,6 10-1 15,5-15 1-15,23 6-1 16,5 4 1-16,1 15 0 15,-1-4 0-15,12-6-1 16,-11-10 1-16,11-9 0 16,5-1 0-16,1 0 0 15,5 0 0-15,12-10 0 16,-6-10 0-16,5-5 0 16,1-5 0-16,5-30 0 0,6-11 0 15,0-10 0-15,6-9 1 16,-1-6-1-16,7-10 1 15,5 0 0-15,-12-9 0 16,12-11-3-16,0-16 0 16,0 1-5-16,0 0 1 15,12-5-4-15,-12 0 0 16,0 0-4-16,0 4 0 16,0 1 2-16,5 0 1 15</inkml:trace>
  <inkml:trace contextRef="#ctx0" brushRef="#br0" timeOffset="20550.8351">29282 4688 10 0,'6'5'5'0,"-1"16"0"0,1-16 6 16,0 0-9-16,-1 5 0 16,-5 0 2-16,0 0 0 15,0 0-5-15,0-5 1 16,-5-5 3-16,-7-5 0 15,1-10 0-15,-12-10 0 32,-17-61 0-32,-5 0 0 0,-6-5-1 15,-6 5 1-15,-5-9-1 16,-1-6 0-16,-5 5-1 16,6 0 1-16,-1 5-1 15,6 0 0-15,-5 10 0 16,11 11 0-16,5 14 0 15,7 6 0-15,5 4-1 16,0 1 1-16,5 15-1 16,1 4 1-16,5 1-1 15,6 0 0-15,0 5 0 16,6 5 0-16,-1-5-1 16,7-1 1-16,-1 11 0 15,0 0 0-15,1-5 0 16,-1 5 0-16,6 5 0 15,-6 5 0-15,6-5-1 16,0 5 1-16,0 0 0 16,0 0 0-16,0 0-5 15,0-10 1-15,-5 5-4 0,5 10 0 16,0 5-2-16,0-25 1 16</inkml:trace>
  <inkml:trace contextRef="#ctx0" brushRef="#br0" timeOffset="21363.496">28124 4047 10 0,'-12'21'5'0,"12"29"2"16,-5-50 6-16,5 0-11 15,0 0 0-15,0-5 2 16,-6-10 0-16,-5 0-5 16,-1-21 1-16,1-14 3 0,-1-11 1 15,1-19-1-15,5-6 0 16,1-10-1-16,-7 0 0 16,7 5-1-16,-1 16 1 15,0 4-1-15,1 0 1 16,-1 6-1-16,0 9 0 15,1 6 0-15,-1 4 0 16,0 11 0-16,-5 10 0 16,11 5 0-16,-6-6 0 15,1 11-1-15,-1 0 1 16,6 5 0-16,0 0 0 0,0 10-1 16,11 0 1-16,1-5-1 15,5 0 0-15,5 5 0 16,-5 0 1-16,12 5-1 15,-1 5 0-15,6 0 0 16,-5 5 0-16,-7 0 0 16,7 5 1-16,-1 1-1 15,6 4 0-15,0 0 0 16,6 0 1-16,0-10 0 16,-1 1 0-16,1 4 0 15,0 0 0-15,0 5 0 16,-6 0 0-16,0-4-1 15,-6 4 1-15,1-5-1 16,-1-5 1-16,-5 0 0 16,-6-5 0-16,0 1 0 15,-6-6 0-15,1 0 0 16,-12 0 0-16,0-5-1 0,0 0 1 16,-6-5-1-16,6 5 0 15,-6-5-5-15,6 5 0 16,0-16-6-16,12-4 1 15,10-5-3-15,7-10 1 16</inkml:trace>
  <inkml:trace contextRef="#ctx0" brushRef="#br0" timeOffset="25707.9978">29344 5042 4 0,'23'-5'2'0,"-23"-1"2"16,0-9 3-16,-6 5-6 16,1-5 0-16,-1 10 3 15,-5-10 0-15,-1 5-4 16,-5-5 0-16,0-6 3 15,0-9 0-15,-5-10 0 16,-1-1 0-16,6-14-2 16,0-6 1-16,-12-14-1 15,-10-1 1-15,-12-10 0 16,-12-5 0-16,-5 6 0 16,-6-11 1-16,0 5 0 15,-5-10 0-15,-6-10-1 16,5 5 1-16,1-5-1 0,-12-5 1 15,-11 15-2-15,5-10 1 16,1 10-1-16,-1-10 0 16,0 0 0-16,7-5 0 15,4 0-1-15,13 5 1 16,-1 15-1-16,0 5 1 16,0 5-1-16,0-10 1 15,1 16 0-15,-1 4 0 16,6-5-1-16,-1-5 1 0,-4 11-1 15,5 9 1-15,-1-20-1 16,1 11 1-16,6 4-1 16,11 16 0-16,5-6 0 15,-5 5 1-15,0 1-1 16,0 4 1-16,0 1-1 16,-6 10 1-16,6-6-1 15,6 1 0-15,-7 4 0 16,13-4 0-16,5 5 0 15,0-1 0-15,-1 1 0 16,7 5 0-16,0-6 0 16,-1 6 0-16,1-5 0 15,5 9 0-15,-5-4 0 16,5 0 0-16,0 4 0 16,-5-9 1-16,5 10-1 15,1-1 0-15,-1 11 0 16,6 0 0-16,5 5-1 0,1-5 1 15,0 5 0-15,-1-1 0 16,7 11-1-16,-1-10 1 16,0 5 0-16,6 5 0 15,0 5-1-15,0 0 1 16,0 5 0-16,0 5 0 16,12-5 0-16,-1 5 0 15,6 0 0-15,12 16 0 16,10 9-1-16,1 5 1 0,11 11-1 15,17 9 1-15,12 11-1 16,5 15 1-16,-6 0 0 16,7 10 0-16,-1-1 0 15,11 21 0-15,1 6 0 16,-1 4 0-16,12-10 0 16,6 5 1-16,-6 0-1 15,-12-15 0-15,1 20 0 16,-6-15 0-16,-1 20 0 15,-4-10 1-15,-7-4-1 16,1 4 0-16,-7-5 0 16,1-15 1-16,0 15-1 15,0-5 1-15,-12 5-1 16,1-10 1-16,-12-5-1 16,-6-5 1-16,6 5-1 15,6-6 0-15,0 1 0 16,5-5 0-16,1 0 0 15,-6 5 1-15,-1 10-1 0,-4-5 0 16,-1-10 0-16,17 4 0 16,-6-4 0-16,6 0 1 15,-5-10-1-15,-12 0 0 16,0-1 0-16,0-4 0 16,0-5 0-16,0-1 0 15,-5 16 0-15,5-10 0 16,6-16 0-16,-1 6 0 0,1 0 0 15,6-1 0-15,5-4 0 16,0-11 0-16,11 6 0 16,-10-1 0-16,-1 6 0 15,-6-6 0-15,1 1 0 16,-1-1 1-16,1 6-1 16,-1 4 0-16,6 6 0 15,6-15 1-15,-12-1-1 16,1 1 0-16,-1 4 0 15,6 1 1-15,-5-6-1 16,-1 6 0-16,-5 4 0 16,0 1 1-16,0 0-1 15,-1-1 1-15,-4 1-1 16,4 15 0-16,1-1 0 16,0-14 0-16,-6 5 0 15,0-1 1-15,0 1-1 16,0-11 1-16,6-9-1 15,0 4 0-15,0 11 0 0,-6-5 1 16,0-1-1-16,-6-4 0 16,-5-1 0-16,0 16 0 15,5 4 1-15,-5-9 0 16,5-5-1-16,7 4 1 16,-13 1-1-16,7-6 1 15,-7-14-2-15,7-1 1 16,-6-4-1-16,-1-1 1 15,-5 5-1-15,-5-9 1 0,-1-1 0 16,1-5 0-16,-1 1 1 16,-5-11 0-16,-1 0-1 15,-5 0 1-15,-5-5-1 16,-12 0 1-16,-6-4-1 16,-5-6 0-16,-6-5-1 15,-6-5 1-15,-11-6-1 16,-11-4 1-16,-7-5-1 15,-4-15 1-15,-1 5-1 16,0-1 0-16,6-4 0 16,-6-5 1-16,-11-11 0 15,0 6 0-15,0 4 0 16,5 6 0-16,1-10 0 16,-1-1 0-16,7 6 0 15,5 15 0-15,11-1 0 16,6 11 0-16,11 5 0 15,6 10 0-15,11 5-1 16,12 10 1-16,11 0-1 0,11 1 1 16,12 4 0-16,11 5 0 15,17 5-1-15,1 6 1 16,4 4-1-16,1 0 1 16,6-4 0-16,5-11 0 15,0-10 0-15,-11 0 0 16,0-10-1-16,-6 0 1 15,-6-5 0-15,-16-10 0 0,-7-10 0 16,-10-5 0-16,-7-6 0 16,-10 1 1-16,-6-10-1 15,-12-6 1-15,-6-9-3 16,-10-6 0-16,-7-4-4 16,-5-11 0-16,-11-10-5 15,-6 0 0-15,-6-20-1 16,6-5 0-16</inkml:trace>
  <inkml:trace contextRef="#ctx0" brushRef="#br0" timeOffset="26458.1603">26017 1928 13 0,'-28'66'6'0,"22"-16"-8"16,6-35 10-16,0 5-8 16,-6 1 1-16,6-6 1 15,-5-10 0-15,-7-10-2 16,1-21 1-16,-6-4 2 15,0-25 1-15,-6-16 0 16,0-20 0-16,-5-20-1 0,0-10 0 16,5-5-1-16,6-5 1 15,0-6-2-15,0 16 0 16,0 5 0-16,0 5 0 16,0 20-1-16,5 11 1 15,1 9 0-15,0 0 0 16,5 11 0-16,6 4 0 15,0 11-1-15,11 10 1 0,18 9 0 16,10 26 0-16,18 20 0 16,23 6 0-16,28 34 0 15,5 6 0 1,35 55-1 0,-12-10 1-16,-28-10-6 15,-17-20 0-15,-23-6-4 16,-11-34 0-16</inkml:trace>
  <inkml:trace contextRef="#ctx0" brushRef="#br0" timeOffset="28411.5194">26227 1126 19 0,'-23'-5'9'0,"40"-6"-9"0,-5 6 10 16,5 5-9-16,0-10 0 16,6 10 1-16,-1 10 1 15,12 16-3-15,0 14 1 16,6 21 3-16,23 24 0 15,16 11-1-15,12 30 1 16,34 16-1-16,11 4 0 0,12 21-1 16,-1 9 1-16,7 1-2 15,10 4 0-15,-5-4-1 16,-17 5 1-16,-5 15 0 16,-7 4 1-16,-5-14-1 15,-6 0 1-15,1 5-1 16,-1-1 1-16,6 6-1 15,-23-20 0-15,-6 4 0 16,-5-4 0-16,0-10-1 16,6-16 1-16,-1 5-1 15,6-29 0-15,12-1 0 16,-6 0 1-16,-6-15-1 16,-11 0 0-16,-6 0 0 15,6 0 1-15,0 0-1 16,0-5 0-16,-6-10 0 15,6-20 1-15,5 9-1 16,1 6 0-16,-6-10 0 16,-18 0 0-16,1 10 0 0,0-6 1 15,0 1-1-15,0-5 0 16,5 5 0-16,1-1 1 16,-12-14-1-16,6 5 1 15,-6 4-1-15,6-9 1 16,-6 0-1-16,-6 4 0 15,-11-4 0-15,0 0 0 16,-5-1 0-16,-1-4 0 16,-5-10-1-16,5-6 1 0,1-5 0 15,5 1 0-15,-6-6 0 16,-11-4 0-16,0-1 0 16,-11-10 0-16,0-5 0 15,-12-5 0-15,-5-4-1 16,-12-11 1-16,-5-11-1 15,-12-9 1-15,-5-5-1 16,-12-15 1-16,0-21-1 16,-5-5 1-16,-18-14 0 15,-10-1 0-15,-7-10-1 16,-16-5 1-16,-12-15 0 16,-6-20 0-16,12-15 0 15,-12-21 0-15,-11 11 0 16,1-21 0-16,-7-15-1 15,-11-20 1-15,0 21 0 16,6 4 0-16,-6-15 0 16,0 10 0-16,0 6 0 15,0 29 0-15,0-9 0 0,17-1 0 16,-11-10 0-16,-6-9 0 16,6-1 0-16,5 5 0 15,6-4 0-15,12-1 0 16,-1 10 0-16,12 21 0 15,-6 5 0-15,-6 9 0 16,6-9 0-16,1-16 0 16,-1 6 0-16,5 14 0 15,7-4 0-15,11 10 0 0,11 20 0 16,0-6 0-16,-5 11 0 16,-7 16 1-16,-10 4-1 15,5-5 0-15,6 5 0 16,-6 0 0-16,17 0 0 15,6 10 0-15,6 6-1 16,5-6 1-16,11 5 0 16,7 15 0-16,5 6 0 15,5 9 0-15,1-4 0 16,-1 14 1-16,-5 1-1 16,6 5 0-16,0-16 0 15,-1 16 0-15,1 10 0 16,5 5 0-16,6 4 0 15,0 6 0-15,6-5-1 16,-1 5 1-16,1 5 0 16,0-10 0-16,-6 0-1 15,5-10 1-15,-11-1 0 0,-11 6 0 16,12 5 0-16,-1 5 0 16,6-5 0-16,0 0 0 15,0 0 0-15,0-1 0 16,0 1 0-16,-6-15 0 15,6 10 0-15,0 0 0 16,6 4-1-16,-1 1 1 16,7 0-1-16,5 15 1 15,5 15-1-15,7 0 1 16,5 11-1-16,17-6 1 0,11 20-1 16,12 11 1-16,11 9 0 15,-5 31 0-15,16 0-1 16,18 30 1-16,16 10 0 15,29 11 0-15,0 24 0 16,-6 16 1-16,18 4-1 16,5 1 0-16,17 0 0 15,0 5 0-15,-17 9 0 16,17-14 0-16,-6 15 0 16,12 0 1-16,-1 5-1 15,-10-15 0-15,5 14 0 16,0 17 1-16,-6-12-1 15,1 6 0-15,-12-20 0 16,-12 5 0-16,-5-10-1 16,-6-15 0-16,-5-1-1 15,-12-24 0-15,12 4-2 16,-18 5 1-16,-10 6-1 0,-7-6 0 16,-5 6 1-16,0-31 0 15,0 0 1-15,-6 6 0 16,0-21 1-16,-11 0 0 15,0-5 1-15,-1-5 1 16,-4-10-1-16,-1-5 0 16,-6-15 0-16,-5-6 0 15,-6 6 0-15,-6 5 0 0,1-15 0 16,-6-6 1-16,-6-4-1 16,0-1 1-16,6 6-1 15,-12-11 1-15,-5 6 0 16,-1-11 0-16,-5-9-1 15,0-6 1-15,-5-5-1 16,-7-4 1-16,-5-11-3 16,-5-5 1-16,-7-5-5 15,-10-10 1-15,-1-20-3 16,0-11 1-16</inkml:trace>
  <inkml:trace contextRef="#ctx0" brushRef="#br0" timeOffset="28849.0246">30985 8231 29 0,'-39'45'14'0,"39"-45"-23"0,0 0 29 16,11 0-21-16,6 0 1 16,11 5 0-16,12 0 0 15,17 10 0-15,11 11 0 16,0 9 0-16,17-5 1 0,12 16 0 16,-1 4 0-16,-5 11 0 15,6-11 0-15,-1-4 0 16,1-11 0-16,-12-10 0 15,-5-15 1-15,-12-20-1 16,-17-25 1-16,-17-11 1 16,-17-29 0-16,-17-41-1 15,-12-16 1-15,-5-4-1 16,-5 5 0-16,-1-15-1 16,6 20 1-16,0-6-3 15,0 11 0-15,0 20-7 16,-6 21 1-16,-5-1-3 15,-1 5 0-15</inkml:trace>
  <inkml:trace contextRef="#ctx0" brushRef="#br0" timeOffset="29599.0344">26062 1797 12 0,'0'35'6'0,"6"-10"2"16,-6-25 3-16,0-5-9 0,-6-15 1 15,1-15 1-15,-7-21 0 16,-10-25-4-16,-7-9 0 15,-10-21 3-15,-1-21 1 16,0-24-1-16,-5 0 0 16,-1 19-1-16,6 1 0 15,12 15 0-15,0 20 1 16,11 0-2-16,5 15 1 16,7 6 0-16,5 9 0 0,5 10-1 15,12 21 0 1,57 40 0-1,0 15 0-15,17 5 0 16,0-5 1-16,5 6-1 16,-16-1 0-16,-1 0 0 15,-5 5 1-15,0-10-1 16,-6 6 0-16,0-1-1 16,-5 0 1-16,-7 5-2 15,1-5 1-15,-6-5-7 16,-5-4 0-16,-1-6-5 15,-28-10 1-15</inkml:trace>
  <inkml:trace contextRef="#ctx0" brushRef="#br0" timeOffset="32990.4583">29418 4875 10 0,'0'50'5'0,"17"-19"2"16,-11-26 5-16,-6 0-11 15,0-5 1-15,0 0 2 16,0 0 0-16,-11-10-4 15,-12 10 0-15,-11-20 4 16,-6-21 1-16,0-9-1 0,-22-31 1 16,-12-15-2-16,-23-35 1 15,-10-10-1-15,-18-31 0 16,0-25-1-16,0-10 0 16,-6 0-1-16,1 21 0 15,16-1-1-15,6 10 1 16,12 16 0-16,11 15 0 15,-1 4 0-15,18 11 0 16,6 20-1-16,5 0 1 0,6 5 0 16,5 10 0-16,7 10-1 15,5 11 0-15,0 4 0 16,5 0 1-16,1 26-1 16,-1 5 0-16,7 9 0 15,5 6 1-15,0 5-4 16,0 5 0-16,5 5-4 15,1-5 0-15,5 4-4 16,6 11 0-16</inkml:trace>
  <inkml:trace contextRef="#ctx0" brushRef="#br0" timeOffset="33412.4891">27033 2967 31 0,'-73'76'15'0,"39"-56"-20"0,22-25 25 16,1-15-20-16,-6-20 1 15,-6-11 2-15,-5-19 0 16,-12-31-4-16,-6-15 1 15,7-10 2-15,5-1 0 16,5-14 0-16,7-5 0 0,5 20-1 16,0-6 0-16,11 11 0 15,6 10 1-15,11 10-2 16,12 10 1-16,17 26 0 16,16 19 0-16,18 26-1 15,23 30 1-15,11 26 0 16,5 24 0-16,1 16 0 15,5 20 0-15,-5-15 0 16,-12 9 0-16,-6-4-3 16,-11-10 1-16,-5-16-5 15,-12-9 0-15,-17-16-5 16,-17-15 0-16</inkml:trace>
  <inkml:trace contextRef="#ctx0" brushRef="#br0" timeOffset="34131.2472">29441 5395 7 0,'6'25'3'0,"33"10"3"15,-27-30-5-15,5 0 0 16,0 11 1-16,0-11 2 15,0 5 1-15,-6-10-4 16,1-10 0-16,-12-6 4 16,-6-9 0-16,-11-10 1 0,-17-21 0 15,-23-24-2-15,-17-11 1 16,-5-30-1-16,-35-21 0 16,-16-24-2-16,-24-21 1 15,1-10-2-15,-6-25 1 16,-11 0-1-16,-1 10 1 15,1 0-1-15,11-5 0 16,11 16 0-16,-5 9 1 16,-6 10-2-16,0 11 1 0,11 14-1 15,1 6 1-15,22 4-1 16,11 11 0-16,6 15 0 16,12 5 0-16,11 25-1 15,5 10 1-15,12 11 0 16,11 9 0-16,12 21-3 15,-1-1 0-15,18 16-5 16,5 5 0-16,12 20-3 16,17 0 1-16</inkml:trace>
  <inkml:trace contextRef="#ctx0" brushRef="#br0" timeOffset="34521.8197">26488 2952 21 0,'-22'-15'10'0,"-41"-91"-13"0,57 51 16 15,-5-21-13-15,0-25 0 16,5-15 1-16,0-15 1 16,6-5-2-16,12-16 1 15,5 6 0-15,0 15 1 16,11 10-1-16,6 30 1 0,23 20 0 16,17 36 0-16,28 20 0 15,23 30 0-15,6 35 0 16,11 41 0-16,11 20 0 15,-6 10 0-15,1 5-3 16,-12-5 1-16,-16-5-7 16,-12 1 0-16,-23-32-2 15,-12-9 1-15</inkml:trace>
  <inkml:trace contextRef="#ctx0" brushRef="#br0" timeOffset="35146.8342">29526 5632 14 0,'-23'-56'7'0,"1"16"-1"16,22 30 9-16,0-5-12 16,0-5 0-16,0 5 1 15,5-1 0-15,12 1-5 16,6 15 0-16,23 20 4 15,10 6 0-15,24 24-1 16,-1 11 1-16,29 45-1 16,17 20 1-16,6 20 0 0,28 16 0 15,-17-16-1-15,0 15 0 16,0 1-1-16,-6-1 1 16,-11-24-1-16,0-6 0 15,-12 0 0-15,1-30 0 16,-18-5-1-16,-5-15 1 15,-11-11-3-15,-12 1 0 16,-11-21-5-16,-18-14 0 16,-10-6-4-16,-24-25 0 15</inkml:trace>
  <inkml:trace contextRef="#ctx0" brushRef="#br0" timeOffset="35537.683">30083 7222 30 0,'-40'80'15'0,"45"-24"-22"16,7-41 25-16,16 15-18 15,23 16 0-15,23-11 1 16,28 20 1-16,12 1-2 16,5-6 1-16,12-4 1 0,5-11 0 15,-5-15 0-15,-6-25 1 16,-6-10 0-16,-17-20 1 16,-17-26-1-16,-17-40 1 15,-17-25-1-15,-17-25 1 16,-17-6-1-16,1-14 0 15,-1-1-2-15,5 6 0 16,1 9-3-16,11 21 0 16,-6 20-9-16,12 0 1 15,11 20-2-15,6 5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5:25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30009 4194 6 0,'-12'45'3'0,"35"-15"-1"15,-17-24 4-15,5 4-4 16,0-5 0-16,-5 5 3 15,0 5 0-15,-6 0-4 0,0-5 0 16,-6 0 4-16,0-5 0 16,-5-15 0-16,-17-15 1 15,-23-15-2-15,-18-11 1 16,-16-30-2-16,-23-4 1 16,-5-32-1-16,11-9 0 15,-23-5-2-15,11 15 1 16,6 10-1-16,12 5 0 15,5 0-1-15,11 10 1 0,12 11-1 16,6 4 0-16,5 5 0 16,0 6 0-16,12 9-1 15,5 11 1-15,6 15-5 16,0-11 1-16,6 21-5 16,-1 0 1-16,12 5-2 15,11 5 0-15</inkml:trace>
  <inkml:trace contextRef="#ctx0" brushRef="#br0" timeOffset="390.6292">28231 3513 15 0,'-28'-6'7'0,"5"-34"-6"0,23 20 11 15,-5-15-10-15,-7-21 1 16,-5 6 1-16,0-16 1 16,6-20-6-16,0 0 1 15,-1-9 3-15,7-1 1 16,5 0-2-16,0 5 0 15,11-5 0-15,6 25 0 0,11 21-1 16,6 20 0-16,23 25 0 16,23 15 1-16,10 15-1 15,24 20 0-15,5 16 0 16,-5 5 0-16,-23-11-4 16,-12 6 0-16,-11-11-5 15,-17-5 0-15,-5-9-1 16,-6-11 0-16</inkml:trace>
  <inkml:trace contextRef="#ctx0" brushRef="#br0" timeOffset="906.2612">30054 4552 18 0,'-34'40'9'0,"6"-35"-11"0,22-20 16 16,-11-5-14-16,-6-10 1 15,-16-5 0-15,-18-16 1 16,-6-9-2-16,-5-11 1 0,-17-10 2 16,-6-30 0-16,0-5 0 15,0-15 1-15,-22-21-1 16,-12-4 1-16,-6 0-2 16,6-16 1-16,6 0-1 15,6 11 0-15,16 10-1 16,1 4 0-16,-12 6 0 15,-6 20 0-15,6-5 0 16,0 5 0-16,6 10-1 16,0-6 1-16,17 11-1 15,11 16 0-15,11 9-1 16,1 10 1-16,5 16-1 16,6-6 1-16,0 6-3 15,11 4 0-15,6 6-3 16,0 4 1-16,11 6-5 15,6-10 1-15</inkml:trace>
  <inkml:trace contextRef="#ctx0" brushRef="#br0" timeOffset="1390.6326">27425 2579 12 0,'-17'0'6'0,"0"-35"0"16,11 14 4-16,-5-24-9 15,-17-11 1-15,-6-14 2 16,-12-16 0-16,-16-25-4 16,-1-5 1-16,-5-5 3 15,-6 5 1-15,6-5-2 16,0 10 1-16,11 0-1 16,12 20 0-16,5-10-1 15,12 15 1-15,5 15-3 16,12 6 1-16,5 14-1 15,12-4 1-15,5 14-1 16,12 11 1-16,11 10-2 16,11 10 1-16,18 15 0 0,16 20 0 15,12 21 0-15,0-1 0 16,-6 11-3-16,6-1 1 16,5-4-4-16,1-6 0 15,-6-10-4-15,0-15 1 16</inkml:trace>
  <inkml:trace contextRef="#ctx0" brushRef="#br0" timeOffset="2172.1396">29787 4002 1 0,'-28'30'0'0,"11"-15"16"15,45-121-16-15,-62 223 6 16,28-107 0-16,6 0 2 15,6 0 1-15,11 5-11 16,12 5 0-16,10 10 9 16,7 11 0-16,-1 4-3 15,1 16 1-15,5 9-1 16,11 6 0-16,12 15-2 16,5-5 1-16,18 20-2 15,0 0 1-15,5 0-1 16,-6 5 1-16,1 5-1 15,5-20 0-15,0-1 0 16,0 6 0-16,1-25 0 16,-13 5 0-16,-4 0 0 15,-1-1 0-15,-11-4-1 0,-6 5 1 16,-11-1-1-16,-6 16 1 16,-12-20-2-16,-5-10 1 15,-11-16-5-15,-6-9 1 16,-5-16-5-16,-18-20 0 15,-17-25-3-15,-11-21 0 16</inkml:trace>
  <inkml:trace contextRef="#ctx0" brushRef="#br0" timeOffset="2687.8243">30520 5859 9 0,'96'96'4'0,"63"10"2"0,-125-66 1 16,17 16-4-16,18 9 0 16,10-4 1-16,18-6 0 15,-7-4-5-15,13-6 0 16,5-9 3-16,-12-11 1 15,-5-10-2-15,0-15 1 16,-17-10 1-16,-12-20 0 16,-17-31 0-16,-16-20 1 15,-29-25 0-15,-23-35 0 0,-11-20-1 16,-17 4 1-16,-6-4-2 16,0 9 0-16,6 26-1 15,6 15 1-15,5 10-2 16,6 26 1-16,6 19-5 15,-1 16 0-15,7 9-6 16,-1 11 1-16,6 5-1 16,0 5 0-16</inkml:trace>
  <inkml:trace contextRef="#ctx0" brushRef="#br0" timeOffset="3437.8337">30253 4416 4 0,'51'65'2'0,"-6"46"1"16,-33-95-2-16,-7-1 2 15,-5 0 0-15,-5 5 2 16,-12-20 1-16,-6 0-8 15,-5-25 1-15,-12-5 4 16,0-16 1-16,0-9-2 16,-5-11 1-16,-12-20-1 15,-17 0 0-15,-5-25 0 16,-12-10 0-16,-11-25-1 0,-12-21 1 16,6-4-1-16,-22-6 0 15,-1-20-1-15,-5 1 1 16,-12 9-1-16,1 0 1 15,10 0 0-15,-5 1 1 16,-5 4-1-16,-7 0 0 16,1-4 0-16,6 4 0 15,10 15-1-15,18 1 1 16,0 20-1-16,0 35 1 0,11-5-1 16,11 30 1-16,6 5-1 15,12 15 0-15,-1 11 0 16,18 9 0-16,5 6-3 15,12 10 1-15,5 5-6 16,11 9 1-16,12 6-1 16,12 10 1-16</inkml:trace>
  <inkml:trace contextRef="#ctx0" brushRef="#br0" timeOffset="3828.7346">27056 1686 13 0,'-108'55'6'0,"40"-141"-2"0,51 46 11 16,-11-20-15-16,-1-26 1 16,1-15 1-16,5-51 0 15,-5 1-3-15,5 5 1 16,12-1 1-16,5 21 1 0,12 20-1 16,11 15 0-16,11 11 0 15,18 14 0-15,22 36 0 16,28 25 1-16,6 30-1 15,18 35 0-15,22 36 0 16,5 0 1-16,7 25-5 16,-12-15 1-16,-6 0-5 15,-11-20 1-15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6:40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 9911 6 0,'-12'-15'3'0,"24"-25"1"0,-7 20 3 15,7-6-7-15,10-4 1 16,7-5 1-16,-1-6 0 16,12 6-2-16,-6-10 1 15,11-1 1-15,12 11 0 16,11 10 0-16,-5 10 1 0,16 25-1 16,-11 20 1-16,23 20-1 15,-11 26 1-15,-6 0-1 16,-12 20 0-16,-5 15 0 15,-17 10 0-15,-6 0-1 16,-6-5 1-16,-11 0-1 16,-6-15 1-16,-5-15-2 15,-6-21 1-15,0-9-6 16,0-11 1-16,-6-14-4 16,6-6 1-16</inkml:trace>
  <inkml:trace contextRef="#ctx0" brushRef="#br0" timeOffset="281.2539">2192 10042 16 0,'-12'-5'8'0,"24"10"-6"0,-12-5 10 16,5 6-11-16,-5 9 1 15,0 15 1-15,-5 15 0 16,-7 16-3-16,-5 25 0 16,-17 10 2-16,-22 20 1 15,-13-10-1-15,1 5 0 16,6 0-1-16,-1 0 1 0,12-15-3 16,-6-16 0-16,18-9-6 15,22-26 0-15,17-9-1 16,17-36 1-16</inkml:trace>
  <inkml:trace contextRef="#ctx0" brushRef="#br0" timeOffset="546.8819">3060 10128 25 0,'-17'-40'12'0,"34"45"-19"0,1-5 26 0,16 0-19 15,22 0 0-15,13-5 0 16,-1-10 1-16,22 5-2 0,-4 5 1 16,5-5 0-16,5-1 1 31,-16 6-2-31,-12-5 1 15,-6 0-6-15,1 15 0 16</inkml:trace>
  <inkml:trace contextRef="#ctx0" brushRef="#br0" timeOffset="1390.584">6570 9134 26 0,'-46'0'13'0,"18"5"-17"0,22-5 21 16,-5-10-17-16,-12 10 1 15,-17 0-1-15,-11 10 0 0,-11 10-1 0,-29 16 1 16,-11 4 1-16,-18 5 0 16,-5 16-1-16,1 20 1 0,10 10 0 15,6-6 1-15,0-9-1 31,6 0 0-31,11-21-1 16,23-4 1-16,17-6-1 0,11 1 0 0,17-11 0 31,6 0 0-31,12 1 0 16,10-1 0-16,7 0 0 16,5 1 0-16,6-1 0 15,5 5 1-15,0 6-1 16,-5-6 0-16,5-10 0 15,12 1 1-15,11 4-1 0,6-10 1 0,6 0-1 16,10-4 1-16,7-1-1 16,16 5 1-16,-10 0 0 15,4 0 0-15,-4 1 0 16,-1 9 0-16,-11 5 1 16,-12 11 0-16,-22-6 1 15,-18 16 1-15,-16 15 0 0,-12-11 0 16,-22 21 1-16,-23 10 0 15,-29-10 0-15,-16-1 0 16,-29 1-2-16,6-10 0 16,-6-6-2-16,0-14 0 31,0-11-8-31,23-9 1 16,22-11-8-16,35-15 0 0,22-15-2 0,35-15 1 15</inkml:trace>
  <inkml:trace contextRef="#ctx0" brushRef="#br0" timeOffset="2844.2212">1124 6969 9 0,'-22'5'4'0,"-1"5"0"16,23-10 5-16,-6 5-7 15,6-5 1-15,0 0 0 16,6 0 1-16,5 0-5 15,18 5 0-15,5-5 4 16,11-5 0-16,23 5-2 16,17-5 1-16,6 0 0 15,6-5 0-15,28 0-1 16,11 10 0-16,17 0 0 16,6-5 0-16,6-10-1 15,22-5 0-15,-11 5 0 16,17 0 1-16,-17-1 0 15,6-14 0-15,-6 10-1 0,-6 0 1 16,1 5-1-16,-18-1 1 16,-22 1 0-16,-18 5 0 15,-5 0-1-15,-23 5 0 16,-11 0 1-16,-17 0 0 16,0 0 0-16,-35 5 1 15,-10-5-1-15,-12 5 1 16,-17 0-1-16,0 5 1 15,-40 5-2-15,-17 0 1 0,-17 10-1 16,-22 6 1-16,-18 9-1 16,0 5 0-16,-22 6 0 15,-11-16 0-15,-7 0 0 16,7 6 0-16,-13 4 0 16,1-5 0-16,0-10 0 15,12 6 0-15,5-11 0 16,17 0 0-16,11-5 0 15,18 0 0-15,16-5 0 16,23 1 0-16,23-1-1 16,6 0 1-16,28 0-1 15,28 5 0-15,6-10 0 16,34 0 1-16,29-5-1 16,33 0 1-16,29-15 0 15,23-10 1-15,22 5-1 16,23-1 1-16,-5 1 0 15,5-5 0-15,-11 10-9 0,5 25 1 16,-17 0-2-16,-39 10 1 16</inkml:trace>
  <inkml:trace contextRef="#ctx0" brushRef="#br0" timeOffset="6438.4821">8341 5708 11 0,'-28'0'5'0,"28"10"-2"0,11-10 5 16,6 5-5-16,6 0 0 0,17 0 2 16,11 0 0-16,17 0-7 15,-11-5 1-15,5 0 4 16,12-5 0-16,11 0-1 15,6 5 0-15,17 0-5 16,17 5 0-16,5 5-3 16,24-5 0-16</inkml:trace>
  <inkml:trace contextRef="#ctx0" brushRef="#br0" timeOffset="7313.493">13446 7403 12 0,'0'5'6'0,"28"-5"0"16,-11 0 7-16,12 5-10 15,10-5 0-15,24 0 1 16,22 0 0-16,11-10-5 16,12-5 0-16,23 10 4 15,5 0 0-15,6 0-2 16,-6 0 0-16,-16-5 0 15,-12 10 1-15,-12-5-9 16,-5 5 0-16,-12 25 0 16,-22 0 0-16</inkml:trace>
  <inkml:trace contextRef="#ctx0" brushRef="#br0" timeOffset="8767.0564">24660 6132 7 0,'-80'-21'3'0,"35"37"0"0,39-11 3 15,6 0-5-15,6-5 0 0,11 5 2 16,17-10 1-16,6-5-4 15,5 4 0-15,18 1 2 16,11-5 1-16,11 0-1 16,11-5 0-16,6 15-1 15,6-5 1-15,-5 0-1 16,4-5 0-16,13 10-2 16,-7-5 1-16,-11 5-5 15,-11 0 1-15,-6 0-1 16,-5 0 0-16</inkml:trace>
  <inkml:trace contextRef="#ctx0" brushRef="#br0" timeOffset="9063.9348">25705 5622 14 0,'-12'-25'7'0,"58"15"-8"0,-18 10 12 16,18 0-11-16,16 0 0 15,1 5-1-15,16 10 1 16,1 10-1-16,-1 0 1 16,-11 0 0-16,-17 11 1 15,-17 14 0-15,-22 16 0 16,-18 10 1-16,-22-1 0 15,-58 36-1 1,7-25 0-16,5 0-5 16,6 0 0-16</inkml:trace>
  <inkml:trace contextRef="#ctx0" brushRef="#br0" timeOffset="10235.8241">32229 4406 9 0,'-23'-10'4'0,"6"0"4"16,17 4 5-16,-6 1-12 16,1 0 1-16,-1 5 0 15,0 0 1-15,1 5-4 16,-1 6 1-16,0 9 2 15,-5 10 0-15,0 15 0 16,-6 1 0-16,-6 24 0 0,0 36 0 16,6 21-1-16,0 9 1 15,0-15 1-15,0 15 0 16,0 0 1-16,0 21 0 16,0-1 0-16,0-4 0 15,0-11 0-15,0-25 1 16,-6 0-3-16,6-15 1 15,6-15-1-15,-1 0 1 16,7-11-1-16,-1-4 0 0,0-26 0 16,1-9 1-16,5 4-6 15,0-35 1-15,11-15-7 16,6-15 0-16,6-21-4 16,28 1 0-16</inkml:trace>
  <inkml:trace contextRef="#ctx0" brushRef="#br0" timeOffset="10720.786">32922 4461 14 0,'-40'-15'7'0,"11"25"-4"0,24-5 5 15,-1 10-8-15,-5 0 0 16,-6 11 2-16,-6-1 0 16,-11 15-2-16,-6 11 1 15,-11 14 1-15,6 11 0 16,11 10 0-16,0 0 1 15,16-11-1-15,18-9 0 16,12-5-1-16,16-21 1 16,6-15 0-16,12-15 1 0,28-10-1 15,5-20 1-15,6-10-2 16,-5-21 1-16,-1 1 0 16,-11-11 0-16,-11-4-1 15,-17-1 0-15,-23 26-1 16,-17-11 1-16,-17 11-1 15,-17 5 1-15,-12 4-1 16,-5 11 0-16,0 0-4 16,6 15 1-16,11 0-6 15,11 5 1-15,12 10-1 16,11 10 0-16</inkml:trace>
  <inkml:trace contextRef="#ctx0" brushRef="#br0" timeOffset="11283.2736">32888 5970 12 0,'-29'-10'6'0,"12"-25"-1"16,17 25 9-16,-6-6-12 15,1 1 0-15,-1 0 1 16,0 15 0-16,-5 0-4 15,-6 15 0-15,-6 16 3 16,-5 14 0-16,-12 16-1 16,-22 14 0-16,-1 1 0 15,6 5 1-15,12 4-2 16,17-4 1-16,11 0-1 16,17-5 1-16,22-11 1 15,12-19 0-15,6-26 0 16,11-15 0-16,12-10 0 15,16-20 1-15,1-16 0 16,-1 1 0-16,-11-26-1 16,-11 1 0-16,-17-6 0 0,-23-10 1 15,-23 1-1-15,-28 4 0 16,-23 10-1-16,-5 16 1 16,-1 19-1-16,-5 16 0 15,6 20-10-15,16 21 1 16,29 9-4-16,12 0 1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7:26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20617 7302 3 0,'-40'-45'1'0,"18"35"1"15,22 5 2-15,0 5-3 16,-6-5 0-16,0 5 1 15,1-5 1-15,-1 0-2 16,0 10 0-16,1 0 2 16,-1 5 1-16,12-5-1 15,5 5 1-15,12 0-1 16,5 5 1-16,23-5-2 16,6 0 1-16,22 0-1 15,18 1 0-15,17-11 0 16,22-5 0-16,11-6-1 15,29 1 1-15,-5-5-1 16,5 0 0-16,6 0 0 16,5 10 1-16,0-5-1 0,-16 5 1 15,-7 5-1-15,-10 0 0 16,-24 0 0-16,-5 15 1 16,-17 0-2-16,-17-5 1 15,-12-5-1-15,-16 0 0 16,-12-5 1-16,-17-5 0 15,-17 5-1-15,-11-5 1 16,-12-5 0-16,-11 0 0 16,-11-5-1-16,-18 0 1 0,-16 5-1 15,-12 4 1-15,-6 1-1 16,-16-5 0-16,-18-10 0 16,-11 15 0-16,0-5 0 15,-11 5 0-15,6 10 0 16,-12 0 0-16,-17 0 0 15,11 5 0-15,0 0 0 16,6 10 0-16,18-4 0 16,4 4 0-16,7-5-1 15,5 0 1-15,17-5 0 16,12 0 0-16,22-5-1 16,17 5 1-16,17 1-1 15,18-1 1-15,22-5-1 16,17-5 1-16,17 5-1 15,28-10 1-15,23 10 0 16,35-5 0-16,10 0-1 16,24-5 1-16,22 10 0 15,23-5 1-15,5 0-1 0,6 0 1 16,0 0-1-16,6 0 1 16,-29 5-1-16,-10-5 1 15,-24 0-1-15,-17 5 0 16,-22 10 1-16,-35 5 0 15,-16 5-8-15,-23 11 0 16,-23 14-2-16,-29 6 0 16</inkml:trace>
  <inkml:trace contextRef="#ctx0" brushRef="#br0" timeOffset="1609.5815">20572 11188 7 0,'-17'-10'3'0,"28"-10"0"15,-5 15 3-15,5-5-6 16,12 5 1-16,0 0 1 15,5-1 0-15,0 6-2 16,6 0 0-16,6 6 2 16,17 4 0-16,11 0-1 15,0 0 1-15,12-5-1 16,22 5 1-16,17-5-1 16,12-5 1-16,22 0 0 0,0 0 0 15,18 0 0-15,-1 0 0 16,23 0-1-16,-17 0 0 15,6-5 0-15,-1 0 1 16,-10 5-2-16,-7 0 1 16,-16 0-1-16,-23 0 0 15,-17-5 0-15,-17 5 1 16,-23 0-1-16,-11-5 1 0,-18 0-1 16,-10 0 1-16,-12 0-1 15,-17 5 1-15,-17-5-1 16,-23 0 1-16,-17 0-1 15,-22-1 1-15,-23 6-1 16,-12 6 0-16,-5-1 0 16,-17 0 0-16,-18 0 0 15,-5 5 1-15,0 0-1 16,0 0 0-16,-11-5 0 16,0 0 1-16,11 10-1 15,0-10 0-15,22 0 0 16,12 0 1-16,12-5-1 15,5 0 0-15,23-5 0 16,11 0 1-16,17 5-1 16,12 0 1-16,11-5-2 15,17 0 1-15,17 5-1 16,17 5 1-16,11-5-1 0,18 0 1 16,22 5-1-16,28 10 1 15,18 0 0-15,22 1 0 16,0-11 0-16,18-10 1 15,5 5 0-15,0 5 0 16,5 5-1-16,-22-5 1 16,-23 0-1-16,-11-5 1 15,-17 0 0-15,-11-5 0 16,-18 0-1-16,-16-5 1 16,-18 0 0-16,-17-1 0 0,-11-4-1 15,-5 5 1-15,-24-5-1 16,-11 5 1-16,-11 5-8 15,-5 10 1-15,-13 20-3 16,-10 0 1-16</inkml:trace>
  <inkml:trace contextRef="#ctx0" brushRef="#br0" timeOffset="4938.2429">17403 12490 8 0,'0'-45'4'0,"17"4"-3"16,-5 31 5-16,-7-5-6 15,1 0 1-15,-6 5 0 16,-17 0 0-16,-6 5-2 16,-11 5 1-16,-22 5 1 15,-13 5 0-15,-10 5 1 16,-6 5 0-16,-12 0 0 16,-11 0 1-16,-5-4-1 15,-1-6 1-15,-16 10-1 16,5 0 1-16,11 10-2 15,1 6 1-15,-1-6-2 0,0-5 1 16,12-5-1-16,6-5 0 16,22 1 0-16,6-1 0 15,11 0-1-15,12 0 1 16,10 5 0-16,13 5 1 16,10 6-1-16,7 14 1 15,10 6-1-15,7 19 1 16,-1 11-1-16,0 10 1 15,1 10-1-15,-1 10 1 0,-11 10-1 16,0 25 1-16,-11 16 0 16,-6-6 0-16,-12 6 0 15,-5 19 0-15,-11 16 0 16,-12 15 0-16,-5-10-1 16,5 5 1-16,-11 25 1 15,-12-5 0-15,-11-25-1 16,6-10 1-16,0 15-1 15,0-11 1-15,0-24-1 16,0-21 1-16,5-9-2 16,12-11 1-16,5-15-1 15,7 0 1-15,5-15-1 16,11-10 0-16,0-16 0 16,17-14 0-16,12-16 0 15,11-14 1-15,11-11 0 16,6 0 0-16,17-10-1 15,18-15 0-15,27 0 0 0,12-10 1 16,28 10-1-16,6-5 0 16,17-5 0-16,23-1 0 15,5 11 0-15,0-5 1 16,-22 0-5-16,-6 5 0 16,0 0-6-16,0 15 1 15</inkml:trace>
  <inkml:trace contextRef="#ctx0" brushRef="#br0" timeOffset="6032.0661">23098 13524 9 0,'-22'6'4'0,"22"-22"2"15,5 21-5-15,7-5 0 16,5 0 0-16,11 0 2 16,12 0 0-16,11 0-3 15,12 0 0-15,16 0 2 16,18-5 1-16,-1-10-1 16,6 5 1-16,12 0-1 15,16-5 1-15,-5-10-1 16,0 10 0-16,6 4-1 15,-12 1 1-15,0 0-1 16,1 10 0-16,-18 5-1 0,-6 5 1 16,-16 11-1-16,-12 9 1 15,-11 0-1-15,-12 5 0 16,-11 16 0-16,-11 15 1 16,-17 24-1-16,-12 26 1 15,-11 6-1-15,-11-1 1 16,-7 15-1-16,1 20 1 15,-5 26-1-15,-1 5 0 16,0-21 0-16,0 6 1 16,6 20-1-16,6-1 0 0,5-4 1 15,1-15 1-15,4-16-1 16,7 6 1-16,5 4-1 16,6-20 1-16,6-9-1 15,0-6 1-15,-1-30-1 16,7-5 0-16,-6 0 0 15,-1-6 1-15,-5-4-1 16,0-5 1-16,0 0-1 16,-5-6 1-16,-7-14 0 15,-5 5 0-15,0-16 0 16,-11-5 0-16,-6-9 1 16,-17-6 0-16,-1-5 0 15,1-10 1-15,-11 1-1 16,-1-6 0-16,-10 0-1 15,-7 0 1-15,6-5-2 16,0 10 1-16,-5-5-5 16,-12 5 0-16,-5 0-9 0,-12 6 0 15,0 9-3-15,0-10 1 16</inkml:trace>
  <inkml:trace contextRef="#ctx0" brushRef="#br0" timeOffset="8454.5337">7064 1252 9 0,'34'0'4'0,"11"-20"1"0,-28 9 4 0,0 1-6 16,0 0 1-16,-5-5 1 16,-12-5 1-16,-12 0-7 15,-5 10 0-15,-6-5 5 16,-5-6 0-16,-12 1-1 15,-5-20 1-15,-6 10-2 16,-6-11 1-16,-11 11-1 16,5 0 1-16,-5-11-2 15,-11 6 1-15,-18 10-2 16,12 10 1-16,-23 4-1 16,-11 6 0-16,0 0 0 15,-12 10 1-15,6 11-1 16,6-1 1-16,22 0 0 15,1 20 0-15,-1 0 0 16,-16 1 0-16,5 14-1 16,6 16 1-16,5 4-1 15,6 11 0-15,0 10 0 16,18 5 0-16,10-10 0 0,18 0 0 16,-1-1 0-16,18-24 1 15,11 20-1-15,17-1 0 16,11 1 0-16,18 10 1 15,22 5-1-15,11-10 1 16,18-1-1-16,16-14 1 16,-11-10-1-16,12-6 1 15,11-15-1-15,11-9 1 16,17-1-1-16,12-20 1 0,-6-5-1 16,17-15 1-16,0-10-1 15,11-5 1-15,1-11 0 16,-18-19 0-16,-5 4-1 15,-7-9 1-15,7-11 0 16,-29 0 0-16,-5 6 0 16,-6-11 0-16,-12 6 0 15,-22-16 0-15,-11-5 0 16,-18-15 1-16,-17 10-1 16,-11 0 0-16,-17 5 0 15,-11 16 0 1,-51-41-1-1,-12 25 1-15,-6 10-2 16,-5 15 1-16,-6 11-2 16,-5 4 1-16,-12 6 0 15,6 5 0-15,-18 4 0 0,13 11 1 16,-13 5-1-16,18 20 1 16,-6 5 0-16,-11 5 0 15,0 10-1-15,-6 0 1 16,17 21-1-16,-6-11 1 15,1 15-1-15,16-9 1 16,1 9-1-16,5 6 1 16,-6 14-1-16,-5-4 0 15,17 30 1-15,6 5 0 16,5-1-1-16,11 1 1 0,1 0-1 16,11-20 1-16,11 10 0 15,17-1 0-15,12-4-1 16,11 0 1-16,17 10-1 15,6-5 1-15,16 4 0 16,12-9 0-16,12-5 0 16,11-11 0-16,-6-4 0 15,11-16 1-15,18-4-1 16,28-6 1-16,-6-15-1 16,17-5 1-16,-5-15-1 15,5-20 1-15,0 0 0 16,6-10 0-16,0-16-1 15,6-14 1-15,-17-16 0 16,-1-10 0-16,6-4-1 16,1-1 1-16,-24-5-1 15,-5 5 1-15,-11 0 0 0,-12-10 0 16,-17-15 0-16,-17 15 0 16,-11 0 0-16,-23 10 1 15,-17 6-1-15,-11-16 0 16,-18 15-1-16,-16 15 0 15,-18 1 0-15,-11 14 1 16,1 16-1-16,-7 20 1 16,-16-6-1-16,-12 21 0 15,6 5 0-15,-6 5 1 16,0 10-1-16,-6 16 0 0,12 4-5 16,-6 0 1-16,6 11-9 15,11 9 1-15,23 11-2 16,5-11 1-16</inkml:trace>
  <inkml:trace contextRef="#ctx0" brushRef="#br0" timeOffset="11361.2175">30542 3750 8 0,'-17'-31'4'0,"-22"-49"-4"0,33 54 4 15,-11-4-4-15,-6-10 1 16,-5-6 1-16,-18-9 1 16,-10-6-3-16,-7 6 1 15,-22-1 2-15,-17 6 0 16,-17-11 0-16,-18 11 0 0,-10 9-1 15,-7 6 1-15,-16 5-1 16,-12 0 0-16,-5 9-1 16,5 6 1-16,-16 5-1 15,10 0 0-15,-5 15 0 16,6 15 1-16,5 11-2 16,0 9 1-16,12 5-1 15,0 26 1-15,11 25-1 16,0 0 1-16,5 10-1 15,1 10 0-15,0 10 0 16,-1 35 0-16,1-4 0 16,17-6 1-16,17 16-1 15,-1 4 0-15,12 16 0 16,1-15 0-16,16-16 0 16,11 16 1-16,6 4-1 15,12 11 1-15,11 10 0 16,11-16 1-16,12 11-1 15,11 10 1-15,11-5-1 0,12-5 1 16,5-26-1-16,17 1 0 16,12-1-1-16,17 1 0 15,5-16 1-15,7-4 0 16,10-26-1-16,12-5 0 16,22 0 0-16,18-5 1 15,11-15-1-15,17-6 1 16,28-9 0-16,18 0 0 0,-12-15-1 15,11-21 1-15,12-15-1 16,5-10 1-16,-10-20-1 16,10-20 1-16,12-10 0 15,5-15 0-15,-11-26 0 16,12 5 0-16,5-19-1 16,-5-21 1-16,-18-31 0 15,0-19 0-15,-5-1-1 16,-6-14 1-16,-22-36 0 15,-29-10 0-15,-12-5-1 16,-22-30 1-16,-28-21-1 16,-29 16 1-16,-34-36 0 15,-28 21 0-15,-18 34 1 16,-39 6 1-16,-34 10-1 16,-34 15 0-16,-23 16 0 15,-17 24 0-15,-17 36-4 16,-6 5 1-16,0 15-11 15,18 30 0-15,10-10-2 0,12 5 1 16</inkml:trace>
  <inkml:trace contextRef="#ctx0" brushRef="#br0" timeOffset="12548.7321">27249 3659 22 0,'-17'-101'11'0,"-23"56"-12"16,23 24 16-16,-11-14-15 15,0-21 1-15,-12-4-1 0,-11-6 1 16,-6-14-1-16,-6 14 0 16,-5-10 1-16,0-4 1 15,-11 4-1-15,-23-5 1 16,-12-20-1-16,-17 0 1 16,-22 15-1-16,0 11 0 15,-18-1-1-15,-5 0 1 16,-11 6-1-16,0 14 0 15,5 11 0-15,-5 9 1 0,-12 6 0 16,-6 10 0-16,1-5-1 16,-12 10 1-16,-22 10 0 15,-1 0 0-15,-11 5-1 16,-11 15 1-16,11 15-1 16,1 5 1-16,4 6-1 15,-4 4 0-15,27 26 0 16,1 4 1-16,-6 1-1 15,-6 5 0-15,11 5 0 16,-5 4 1-16,-6 16-1 16,-5-5 0-16,28 26 0 15,5-1 1-15,-5-5 0 16,23 0 0-16,11-15-1 16,11 15 1-16,23 10 0 15,6 21 0-15,11-6-1 16,-11 0 1-16,11-4-1 15,6 4 0-15,11 0-1 16,11 16 1-16,-5-6 0 0,11-9 0 16,17 14 0-16,6-5 0 15,6 11 0-15,5 5 1 16,0-6 0-16,0-25 0 16,1 11 0-16,5-11 0 15,5 16 0-15,6-1 0 16,6 0 0-16,0-24 0 15,12 4 0-15,5 0 0 16,-1 5-1-16,-4 6 1 0,5-1-1 16,0-10 0-16,0-9 0 15,-6 4 1-15,0-5-1 16,1 5 0-16,-1 5 0 16,6 6 1-16,0-11-1 15,0-15 1-15,0 0-1 16,5 0 1-16,1-5-1 15,5 0 1-15,1-5-1 16,-1-5 1-16,-5 0-1 16,-1-10 1-16,1-5-1 15,-1-16 1-15,1 1-1 16,0 5 1-16,-1-11 0 16,1-4 0-16,0-11-1 15,-1-4 1-15,1 4-1 16,0-5 1-16,-1 1 0 15,7-6 0-15,-1-9-1 16,0-6 1-16,1-5-5 16,-1-15 0-16,0-20-4 0,1-5 1 15,-1-1-5-15,0 6 0 16,1-5-1-16,-1 10 0 16</inkml:trace>
  <inkml:trace contextRef="#ctx0" brushRef="#br0" timeOffset="12876.8619">16648 10042 11 0,'-17'-10'5'0,"0"20"0"0,17-10 7 0,0 0-11 15,6 6 1-15,11 9 1 16,6 10 0-16,-1 10-3 15,-5 11 0-15,6 14 2 16,5 6 1-16,6 10-1 16,6 9 1-16,0-4-1 15,5-10 0-15,6-6 0 16,6-14 0-16,6-11 0 16,-1-25 0-16,12-20 0 15,5-20 1-15,7-31-1 16,-1-29 1-16,11-11-1 15,7-15 0-15,-1 20-3 16,11 5 0-16,7 0-9 16,10 16 1-16</inkml:trace>
  <inkml:trace contextRef="#ctx0" brushRef="#br0" timeOffset="14470.8462">15865 14271 17 0,'-12'-15'8'0,"7"-15"-3"15,5 30 8-15,11 0-13 16,0-5 0-16,6 5 0 15,12-10 0-15,5 5 0 16,17-5 0-16,6 0 0 16,-1-6 1-16,1-4 0 15,0 5 0-15,5 0 0 16,1-5 1-16,-12 15-1 0,0 0 1 16,-5 5-1-16,10 0 0 15,-10 5-6-15,-7 5 0 16,1 0-1-16,0 5 0 15</inkml:trace>
  <inkml:trace contextRef="#ctx0" brushRef="#br0" timeOffset="14830.2635">17659 13101 21 0,'-29'-41'10'0,"-5"66"-12"15,29-9 18-15,-12 14-17 16,0 15 1-16,-6 21 0 0,6-11 1 16,-23 31-1-1,0 15 1-15,6 5-1 16,0 10 1-16,0 5 0 0,12-15 1 16,-1-10-6-16,11-10 1 15,7 0-3-15,-7-11 1 16</inkml:trace>
  <inkml:trace contextRef="#ctx0" brushRef="#br0" timeOffset="15736.6751">15427 15427 19 0,'-17'-5'9'0,"29"5"-11"15,-1 0 15-15,6 0-13 16,17 0 0-16,23-5 1 16,11 0 0-16,0-5-1 15,23-5 1-15,6-6 0 16,10 1 0-16,1-5 0 16,6 0 1-16,-6 5-1 0,-6 9 0 15,-11 6-1-15,-6 10 0 16,-17 11 0-16,-11 4 0 15,-12 0 0-15,-16 20 0 16,-12 16 0-16,-12 9 0 16,-5 31 1-16,-5 20 1 15,-7 0-1-15,-22 1 0 16,-5 4 0-16,-7-5 1 16,1 15 0-16,-1-5 0 0,1-15-1 15,11-5 0-15,11-10 0 16,0-15 0-16,12-16-6 15,0-4 0-15,11-16-3 16,0-14 0-16</inkml:trace>
  <inkml:trace contextRef="#ctx0" brushRef="#br0" timeOffset="16064.8073">15853 16497 27 0,'-17'-20'13'0,"40"15"-15"0,-17-1 22 16,16 1-20-16,29-5 0 15,23 0 0-15,11-5 0 16,18 0 1-16,22-5 1 16,-1 0 0-16,18-1 0 15,-5 1 0-15,-1 0 0 16,0 5-2-16,0 0 0 16,-11 15-9-16,0 5 0 0</inkml:trace>
  <inkml:trace contextRef="#ctx0" brushRef="#br0" timeOffset="18049.6">6030 2539 20 0,'-40'-31'10'0,"6"26"-10"0,23-10 10 15,-6 15-10-15,0 0 1 16,0 0 0-16,0 5 0 16,0 5-1-16,5 0 1 15,1 11 0-15,5 9 1 16,6 10-1-16,-17 16 1 0,17 4-1 15,-11 31 0-15,11-5 0 16,11 20 1-16,-5 5-2 16,11 15 1-16,6-5 0 15,11-5 0-15,6 5 0 16,5 10 0-16,0 1-1 16,18-6 1-16,-6 15 0 15,11-10 1-15,17 6-2 16,-6-6 1-16,24 20-1 15,10-4 1-15,-11-11 0 16,6-5 0-16,17 5-1 16,0 1 0-16,17-16 0 15,6 10 0-15,-6-10 0 16,-6 0 0-16,17 5 0 16,-5-5 0-16,11-5 0 15,0-10 0-15,-11-5 0 16,16-5 1-16,1 5-1 0,28-10 1 15,-17-10-1-15,0-1 0 16,11-9 0-16,-5 5 0 16,11 5 0-16,-23-16 0 15,12-4 0-15,0-6 0 16,5-9 0-16,6-6 0 16,-17-10 0-16,-5-10 1 15,5 1-1-15,0-11 0 16,0 0 0-16,-6 0 0 0,-17 0 0 15,1 5 1-15,-1-5-1 16,6 0 0-16,6 0 0 16,-23 6 0-16,-6-6 0 15,0 5 0-15,6 0 0 16,-6-5 1-16,12 5-1 16,-12 10 0-16,-11 1 1 15,-17 9 0-15,0 5 0 16,-6 6 0-16,0 9 0 15,1 1 1-15,-13 14-1 16,1 1 0-16,6 5 0 16,-6 4 0-16,-6-4-1 15,-11 25 1-15,-1 0-1 16,-10 10 1-16,-1 5-1 16,1-10 1-16,-12 10-1 15,0-5 1-15,0 10 0 16,0 0 0-16,-5 1 0 15,-7 9 0-15,1-15 0 0,-6 0 0 16,0 5 0-16,0-5 1 16,6 0-1-16,-12 0 1 15,1-5-1-15,-6 5 0 16,-6-15 0-16,0-10 0 16,0-5 0-16,0-5 0 15,0-16-1-15,-6 1 1 16,6-21-1-16,-5-10 1 15,-1-9-1-15,-5-11 0 0,-6-5 0 16,5-5 0-16,-5-5-4 16,0 0 0-16,0 0-4 15,0 0 1-15,0 0-5 16,0 0 0-16,0-5-1 16,-11 5 0-16</inkml:trace>
  <inkml:trace contextRef="#ctx0" brushRef="#br0" timeOffset="18471.4798">15229 10941 1 0,'-46'-5'0'0,"6"15"10"16,29-5-6-16,0 10-2 15,-1 0 0-15,1 5 2 0,5 0 1 16,1 1-5-16,5 4 0 16,5 0 4-16,7 5 0 15,5 1 0-15,5 4 0 16,7 5-1-16,11 6 0 16,-1 4-1-16,7-9 1 15,11-1-1-15,5-15 1 16,0-5-1-16,7-9 0 15,-1-11-1-15,-11-21 1 16,-1-9 0-16,7-15 0 0,-6-11 0 16,5-15 0-16,-5 1 0 15,-6-16 0-15,0 0-1 16,-6 11 1-16,-5-1-1 16,-6 15 0-16,0 11-1 15,0 9 1-15,6 11-5 16,11 10 0-16,12 5-7 15,16 0 1-15</inkml:trace>
  <inkml:trace contextRef="#ctx0" brushRef="#br0" timeOffset="24269.7287">7512 2690 13 0,'6'0'6'0,"-1"0"2"16,-5 0 7-16,0 0-13 15,0 0 1-15,0 0 1 16,0 5 1-16,0 5-6 16,0 5 1-16,0 16 4 15,0-6 1-15,0 20-1 16,0 21 0-16,0 4-1 15,0 31 0-15,0 10-1 16,-5 21 0-16,-7-6-1 0,1 10 0 16,-6 10 0-16,0-9 0 15,6-16-1-15,-12 0 1 16,12-5 0-16,-1-20 0 16,7-21-1-16,5-9 1 15,0-10 0-15,0-11 0 16,5-10-1-16,1-9 1 15,5-11-1-15,1-10 1 0,5 5-1 16,-6-10 0-16,23-10 0 16,17-5 0-16,-5-1-1 15,16-9 1-15,6 0-1 16,6 0 1-16,6 5-1 16,5-1 1-16,6 6 0 15,5 5 0-15,1 0 0 16,-7 0 0-16,-10 0 0 15,-1 5 0-15,-22 5 0 16,-6 0 1-16,-11 0-1 16,-6-5 1-16,-5 5-1 15,-7-5 1-15,-5 0 0 16,-5-5 0-16,-7-11 0 16,-5 1 1-16,-5-10-1 15,-1-15 1-15,0-6-1 16,6-15 0-16,0 1-1 15,12-6 0-15,-1-10-1 0,-5-14 1 16,5-6-1-16,0-15 0 16,6 5 1-16,6-11 1 15,6 6-1-15,10-5 1 16,1 15-1-16,0 5 0 16,-1 26 1-16,-4-1 0 15,-7 5-2-15,-5 31 0 16,-1 0 0-16,-5 9 0 15,-5 6 0-15,-1 10 1 16,-5 0 0-16,-6 5 0 0,-6 0 1 16,-5 5 0-16,-12 5 0 15,-11 5 0-15,-6 0 1 16,-11 5 0-16,0-5-1 16,-11 0 1-16,-24 0 0 15,-10 0 1-15,-6 5-1 16,-18 5 1-16,-10 0 0 15,5 16 0-15,-17-6-2 16,6 0 1-16,16 0-4 16,18-5 1-16,23-9-11 15,45-6 1-15,51 0-5 16,34-20 0-16</inkml:trace>
  <inkml:trace contextRef="#ctx0" brushRef="#br0" timeOffset="26754.3001">29617 8836 10 0,'28'5'5'0,"18"-20"1"15,-41 10 6-15,7 0-10 16,-12 5 1-16,11-10 2 16,-11 10 0-16,0 0-6 15,-6-10 0-15,1-5 4 16,-7 0 1-16,-5 0-2 15,-5-6 0-15,-18-4 0 16,-17 0 0-16,-11-5 0 16,-11 4 1-16,-12 1 0 15,-23 5 0-15,-11 5-1 0,-22 5 1 16,-7 0-2-16,-5 5 1 16,-5 5-1-16,-12 0 1 15,-6-5-2-15,17 0 0 16,-5-6 0-16,5 6 1 15,12-5-1-15,5-5 0 16,1 5 0-16,5 5 1 16,22 0-1-16,1 0 1 0,6-5-1 15,5 5 1-15,11-5-1 16,12 5 1-16,11 0-1 16,0 5 1-16,18 5-1 15,5 5 0-15,11 5-1 16,0 5 1-16,6 26 0 15,6 14 0-15,-1 16-1 16,-5 25 0-16,0-5 1 16,0 25 0-16,0 15 1 15,6 10 0-15,-1 16-1 16,1-6 0-16,5 1 1 16,0 14 0-16,12 11-1 15,0-5 1 1,-6 65-1-1,11-25 0-15,6-20 0 16,0-31 1-16,0-4-1 16,0-26 0-16,6-20 0 0,5-5 1 15,6-10-1-15,0-15 0 16,6-1 0-16,5-19 1 16,1-10-1-16,5-11 0 15,11-10 0-15,0 1 0 16,7-11 0-16,10-5 0 15,17-5 0-15,7 5 0 16,4-10-1-16,18 1 1 16,17-6 0-16,17-5 0 0,23 5-1 15,-6-5 1-15,23-5 0 16,11 5 0-16,17 15 0 16,-12-15 0-16,18 0 0 15,0 5 0-15,5 0 0 16,-27 0 0-16,4-5 0 15,-5-5 0-15,0 5 0 16,0 0 1-16,-22-5-1 16,-18-5 0-16,-5-5 0 15,-12 4 1-15,-11-4-1 16,-12 0 1-16,-5 0-1 16,-17 0 1-16,-11 0-1 15,-12 0 1-15,-17-6 0 16,-6-9 1-16,-5-15-1 15,-12 4 1-15,-10-19-1 16,-1-11 1-16,-12-35-1 16,-10-10 1-16,-1-25-2 15,-5-26 0-15,-1-24 0 0,-5-42 0 16,11-4 0-16,1-5 0 16,-7-10 0-16,1 20 1 15,0 35-1-15,-6 30 1 16,0 21-1-16,0 30 1 15,5 15-6-15,1 25 0 16,5 16-8-16,12 4 1 16,0 1-2-16,-41 19 0 15</inkml:trace>
  <inkml:trace contextRef="#ctx0" brushRef="#br0" timeOffset="27598.2053">25676 10688 12 0,'-22'-35'6'16,"5"0"0"-16,17 30 5 0,-6-5-10 15,0-6 0-15,-5 6 1 16,0-10 1-16,-12 10-4 16,-6-10 1-16,-10 5 1 15,-7 5 0-15,-16-5 0 16,-1 4 0-16,-10 11-1 16,-13 6 1-16,-5 4 0 15,1 15 1-15,-1-5-1 16,-6 5 0-16,-5 6 0 15,0-1 0-15,0 10 0 16,-1 1 0-16,-4 9-1 16,10-10 1-16,1 11-1 15,-7 4 1-15,-5 1-1 16,1-1 1-16,16 1-1 0,6 4 1 16,5 16-1-16,12-5 1 15,5 4-1-15,1 21 0 16,5-20 0-16,0 10 1 15,6 5-1-15,6-6 0 16,5 6 0-16,0 0 0 16,6 0 0-16,-5-5 0 15,4 0 0-15,7-1 0 0,-12 1 1 16,12-15 0-16,0-11-1 16,5-4 0-16,12-6 0 15,-1-4 0-15,6-6-3 16,6-10 1-16,6-4-6 15,0-6 0-15,5-5 0 16,-5-15 1-16</inkml:trace>
  <inkml:trace contextRef="#ctx0" brushRef="#br0" timeOffset="27926.3344">22360 12631 21 0,'-39'61'10'0,"27"-11"-15"0,18-30 20 16,5 11-15-16,1 14 0 15,5-10-1-15,5 11 1 16,7 9 0-16,-1-4 1 15,1-11 0-15,5-9 1 16,11-21 0-16,6-26 0 16,17-19 0-16,0-25 0 15,12-11 0-15,5-10 0 16,0 0-1-16,0 16 0 0,-11 14-8 16,-11 21 1-16,-12 25-1 15,-34 15 0-15</inkml:trace>
  <inkml:trace contextRef="#ctx0" brushRef="#br0" timeOffset="28552.3288">21446 12995 21 0,'-17'-51'10'0,"28"16"-10"15,-5 25 18-15,6 0-16 16,-1 5 0-16,0 10 1 16,1 10 1-16,-7 5-3 15,1 15 0-15,-6 26 3 16,0 4 0-16,-6 6-1 15,1 10 0-15,-12-5 0 16,-6-1 1-16,0 1-3 16,0 0 0-16,1-1 0 15,10-9 0-15,7 10-1 16,-1 4 1-16,6 1-6 0,6-10 0 16,5-6-6-16,17 1 0 15</inkml:trace>
  <inkml:trace contextRef="#ctx0" brushRef="#br0" timeOffset="29021.083">21514 15255 42 0,'-11'-70'21'0,"-40"150"-25"0,39-54 35 16,1 9-30-16,0 26 1 15,11 14-1-15,0 31 0 16,11 10-2-16,-5 16 1 15,-1-11 0-15,1 10 1 16,6 15-10-16,5 6 1 16,5 9-4-16,-10-15 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08:10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22145 4017 10 0,'-23'0'5'0,"6"10"-3"15,17-10 5-15,0 0-5 16,0 0 0-16,11 5 2 16,12-10 0-16,17 0-5 15,28 0 1-15,6 5 3 16,39 0 0-16,12 0-1 0,23 0 0 16,22 0-1-16,29 0 1 15,-6 0-2-15,17 0 1 16,0 0-1-16,6 0 1 15,-12 5-1-15,-5 0 0 16,-12 5 0-16,-5 0 1 16,-6 11-1-16,-11-11 1 15,-23-5-1-15,-6 0 1 16,6-5-1-16,-12 5 1 0,-10 0-1 16,-18 5 1-16,-6 0-1 15,-16-10 0-15,-6 10 0 16,-17-5 1-16,-18-5-1 15,-16 5 1-15,-23-5-1 16,-6-5 0-16,-11 0 0 16,-22 0 1-16,-24 5-1 15,-16 0 0-15,-12 10 0 16,-29-5 1-16,-4-5-1 16,-30 5 0-16,-16 5 0 15,-23 0 0-15,-6-10 0 16,-22 16 0-16,5-1 0 15,-6-10 1-15,12 5 0 16,0 5 0-16,12 0 0 16,16 0 0-16,11 0 0 15,18-4 0-15,17 4 0 16,22-10 0-16,24 5-1 16,21-5 0-16,18-5 0 0,23 0 0 15,17-10 0-15,28 5 0 16,34-5-1-16,22-11 1 15,41-4 0-15,34 5 0 16,33-5 0-16,24-16 1 16,28 6-1-16,22 5 1 15,12 0-1-15,-6 4 1 16,23 1-1-16,-28-5 0 16,-7 5 0-16,-27 4 1 0,-18 6-1 15,-16 5 0-15,-35 0 0 16,-28 0 1-16,-17 5-1 15,-17 5 0-15,-29 10-8 16,-11 10 0-16,-11 16-1 16,-17-1 1-16</inkml:trace>
  <inkml:trace contextRef="#ctx0" brushRef="#br0" timeOffset="1406.3473">6473 7307 1 0,'-68'-25'0'0,"11"40"5"16,46-20 0-16,-1 10-4 15,7-5 1-15,-1-10 2 0,6 10 0 16,11-5-4-16,12 0 0 15,17 0 4-15,17 0 0 16,39-5-1-16,23 0 0 16,46-10 0-16,22 10 0 15,35-16-1-15,28-4 1 16,28 5-2-16,0-31 1 16,12-14-1-16,11 14 0 15,-34-4 0-15,-6 4 0 0,-17 6 0 16,-28 9 0-16,-23 11 0 15,-29 5 0-15,-27 5 0 16,-29 4 0-16,-23 6 0 16,-23 5 0-16,-16 5 0 15,-18 5 0-15,-11 0 0 16,-34 0 0-16,-28 0-1 16,-24 6 1-16,-38-1 0 15,-13 0 1-15,-50 0-2 16,-12 10 1-16,-28 20-1 15,-6 1 0-15,-28 9 0 16,-11 11 0-16,5 4 0 16,-11-4 1-16,22 5-2 15,12-6 1-15,28-20 0 16,40-4 0-16,29-6 0 16,28-10 0-16,39 0-1 15,23-9 1-15,35-6 0 0,50 0 0 16,35-10-1-16,56-6 1 15,40-14 0-15,57 0 0 16,17-10 0-16,33-6 1 16,30 11-5-16,-1 10 0 15,12 25-5-15,-6 0 1 16</inkml:trace>
  <inkml:trace contextRef="#ctx0" brushRef="#br0" timeOffset="1890.7845">22014 9987 1 0,'-68'-45'0'0</inkml:trace>
  <inkml:trace contextRef="#ctx0" brushRef="#br0" timeOffset="3516.0636">22093 9588 10 0,'12'-5'5'0,"-12"-25"1"0,0 20 5 15,-6 0-10-15,0-5 0 16,-11 5 0-16,-5-6 1 16,-12-4-3-16,-17-10 1 15,-6-5 1-15,-11-6 0 16,-18-4 0-16,-16 4 1 16,-6 6-1-16,-22 0 1 15,-24-6-1-15,-10-4 1 16,-12 10-1-16,-17-1 0 0,-17-4 0 15,-17-10 0-15,-1 9-1 16,-10-4 1-16,-23-1-1 16,5-4 1-16,-16-1-1 15,-24 6 0-15,12 15 0 16,-22-6 1-16,-6 11-1 16,-1 0 1-16,-5 10-1 15,-5 0 1-15,-1 0-1 16,-11 4 1-16,17 6-1 15,-11 0 0-15,-6 5 0 16,5 0 0-16,7 0 0 16,-1 5 1-16,6 5-1 15,11 1 0-15,1 9 0 16,11 5 0-16,11 0 0 16,-12 16 1-16,35 9-1 15,0-5 1-15,6 6-1 16,10 4 0-16,24 6 0 15,-12-5 1-15,17-1-1 0,12 1 1 16,5 9-1-16,29-4 0 16,0 9 0-16,11 11 0 15,22-5 0-15,12 10 0 16,23-11 0-16,17 1 0 16,11 0 0-16,12-16 0 15,22 6-1-15,17 10 1 16,18-6-1-16,16 1 1 15,17-1 0-15,29 11 1 0,17 0 0 16,0-5 0-16,22-1 0 16,12-9 1-16,11-6-1 15,23 6 0-15,12-10 0 16,10-6 1-16,12-10-2 16,17-9 1-16,0-1-1 15,12-5 0-15,5 6 0 16,6-6 1-16,-1 0-1 15,18-5 1-15,6 0-1 16,16 1 0-16,-11-1 0 16,12 0 1-16,11 0-1 15,-6-5 1-15,12 0-1 16,5 1 1-16,-6-1-1 16,7-5 0-16,10 0 0 15,-11 0 0-15,6-5 0 16,-6 15 1-16,1-5-2 15,-7-10 1-15,1 10 0 0,11 1 1 16,-12-6-1-16,1 5 0 16,16 5 0-16,-27-15 0 15,10 5 0-15,1 5 0 16,-18 0 0-16,6-10 1 16,6 11-1-16,-6 4 0 15,-11-10 0-15,11 0 0 16,-5 0 0-16,-12 0 0 15,12-10 0-15,-12-10 1 16,6 10-1-16,-18-15 1 0,-4 5-1 16,-7 0 0-16,-5 10 0 15,-12-15 0-15,-5-11 0 16,0 1 1-16,-18 0-1 16,7 0 1-16,-18-1-1 15,-22-4 1-15,-12-5-1 16,0-5 1-16,-11-1-1 15,-6 1 1-15,-16 9-1 16,-7 1 1-16,-16-10-1 16,-1-1 1-16,-11-9-1 15,-11 10 1-15,-17-6-1 16,-6 1 1-16,-11-11-1 16,-18 1 1-16,-10-11-1 15,-12 6 0-15,-6-6 0 16,-11-5 0-16,-17 6-1 15,-12 4 1-15,-11 11 0 16,-5 9 0-16,-12-9 0 0,-5-1 0 16,-12 1-1-16,-12 5 1 15,7-11 0-15,-12 6 0 16,11 4 0-16,-5 6 0 16,-6-1-1-16,-5 1 1 15,5 0 0-15,0-1 0 16,6 1 0-16,-1 10 0 15,12-1 0-15,-5 6 0 16,-12-10 0-16,11 5 0 0,-5-1 0 16,0 6 0-16,5 0 0 15,6 0 0-15,12 4 0 16,-6 1 0-16,5 0 0 16,1 0 0-16,10 5 0 15,7 0 0-15,5 10-1 16,0-11 1-16,6 11-1 15,6 0 1-15,11 0-2 16,5-5 0-16,12 10-5 16,11-5 0-16,12 5-4 15,11 0 0-15</inkml:trace>
  <inkml:trace contextRef="#ctx0" brushRef="#br0" timeOffset="11579.6708">30951 11324 6 0,'-28'20'3'0,"11"-9"-1"16,17-11 4-1,0 0-4 1,0 5 0-16,0-5 2 15,6-16 1-15,5 6-6 16,6-5 0-16,11 0 4 0,18-5 0 16,5 5-1-16,17 0 0 15,0-1-1-15,0 1 1 16,6 0-1-16,-17 5 0 16,28-5 0-16,-17 5 0 15,-5 5 0-15,-1 0 0 16,1 5 0-16,-7 0 0 15,1 0-1-15,0 5 1 16,-6 0-1-16,-6 0 1 0,-5 5-1 16,-6 5 1-16,0 5 0 15,-11 16 0-15,0 4 0 16,-12 10 0-16,0 16-1 16,-5 0 1-16,-6 4 0 15,0 1 0-15,-6 15 0 16,1 0 0-16,-1 25-1 15,0-5 1-15,1 5 0 16,-1 0 0-16,-5-5 0 16,-1 0 0-16,1 5-2 15,0-10 1-15,-1 20 0 16,7 10 1-16,-1-20-1 16,0 0 1-16,-5-10-1 15,5 0 0-15,-5 0 1 16,-1-5 0-16,1 4-1 15,-6 6 0-15,0 10 0 16,6-15 1-16,-6 5-1 16,-6-15 0-16,0 0 0 0,1 10 0 15,-7-5 0-15,12 5 1 16,0 10-1-16,0 0 0 16,0-10 0-16,0-5 0 15,0 0 0-15,6-11 0 16,-6 11 0-16,-6-10 0 15,6 0-1-15,-6 5 1 16,6-1 0-16,0 1 1 0,6 5-1 16,-1-10 0-16,1-5 0 15,0-11 0-15,-1-4 0 16,1 0 0-16,5 4 0 16,1-4 0-16,-1-6 0 15,0 1 1-15,6 4-1 16,0-4 0-16,0 0 0 15,0 4 0-15,0-9 0 16,6-1 0-16,0-4 0 16,-6-6 0-16,0 6 0 15,0-6 1-15,0 0-1 16,0-4 0-16,0-11 0 16,-6-5 0-16,0 1 0 15,6-1 1-15,0-10-1 16,-6-5 1-16,6 0-1 15,-11-5 1-15,5 0-1 16,-5 0 1-16,0 0-1 16,-1 0 1-16,1 0-1 0,0 0 0 15,-6 0 0-15,0 0 1 16,0 1-1-16,-6-1 0 16,0-5 0-16,-11 5 0 15,-6 0 0-15,1 0 0 16,-13 5 0-16,1 5 0 15,0 0 0-15,-6 0 0 16,1 5 0-16,-7 1 0 16,-11-1 0-16,6-5 0 0,-6 0 0 15,-11 0 0-15,-11 0 0 16,-1 6 1-16,6 9-1 16,-5-5 1-16,-1 10-1 15,-5-4 0-15,6 9 1 16,-1-10 0-16,1 6-1 15,-1-6 0-15,1 0 0 16,5 0 1-16,-6-9-1 16,1-6 0-16,5-5 0 15,-6 0 0-15,12 5 0 16,11 0 0-16,12-5 0 16,11 0 0-16,11 1-5 15,17 4 0-15,18 5-5 16,10-5 0-16</inkml:trace>
  <inkml:trace contextRef="#ctx0" brushRef="#br0" timeOffset="31735.8237">23081 4865 13 0,'-28'-15'6'0,"5"20"-3"0,23 0 7 16,0 5-9-16,0 10 0 16,6 10 2-16,5 21 0 15,1 9-3-15,5 26 1 16,-6 10 2-16,0-10 0 16,1 20 0-16,5 0 0 15,0 20-1-15,0-15 0 16,0-5-2-16,0-15 1 15,0-21-4 1,6-14 0-16,-6-21-4 0,5-20 0 0</inkml:trace>
  <inkml:trace contextRef="#ctx0" brushRef="#br0" timeOffset="32235.8294">22803 5395 13 0,'-45'-5'6'0,"28"-10"-1"16,22 5 6-16,12-11-11 16,12-4 1-16,11-15 0 15,11-21 0-15,23-4-1 0,16-11 0 16,7 5 1-16,11 11 1 15,0 14-1-15,-6 16 1 16,-23 15-1-16,-16 15 1 16,-12 15-1-16,-11 15 1 15,-18 21 0-15,-22 19 0 16,-17-4 0-16,-28 5 1 16,0-11 0-16,5-9 0 15,11-6-2-15,12-10 1 16,17-9-2-16,17-11 1 15,23 0-2-15,11 0 0 0,0-5 0 16,12 5 0-16,-1 5 1 16,1-4 1-16,-18 4 1 15,-16 15 0-15,-24 11 2 16,-22 9 0-16,-11 16 0 16,-18 9 0-16,-16-4 0 15,-6-10 0-15,5-16-3 16,7-9 0-16,10-21-7 15,18-25 1-15,16-21-7 16,29-14 0-16</inkml:trace>
  <inkml:trace contextRef="#ctx0" brushRef="#br0" timeOffset="32517.1418">24632 5496 30 0,'-57'50'15'0,"51"-9"-16"0,6-11 21 16,0 5-18-16,6 11 0 15,-6 14 0-15,-6 11 1 0,6 4-4 16,0-9 0-16,0-10-4 16,17-1 0-16,12-9-4 15,10-26 0-15</inkml:trace>
  <inkml:trace contextRef="#ctx0" brushRef="#br0" timeOffset="33376.7512">27198 4184 8 0,'-40'-31'4'0,"18"-14"6"16,22 35-1-16,0 0-8 15,-6 5 1-15,6 5 2 16,0 5 0-16,0 10-5 0,0 15 1 15,0 26 4-15,-6 9 0 16,1 16 0-16,-12 5 0 16,-1 20-1-16,1 25 1 15,-11-10 0-15,5-10 0 16,6-15-1-16,6-25 0 16,5-16-1-16,12-14 1 15,11-26-1-15,11-20 0 16,23-31-1-16,6-9 0 15,-6-6-1-15,0 6 1 16,1 10-2-16,-7 9 0 0,17 21-1 16,-10 21 1-16,-7 24 0 15,-11 15 1-15,-23 16 0 16,-16 5 0-16,-18-1 1 16,-5-14 0-16,-23-5 0 15,-6-11 1-15,-11-15-2 16,5-15 0-16,6 1-5 15,12-16 1-15,11-16-4 16,17-4 0-16,23 0-4 16,22-5 0-16</inkml:trace>
  <inkml:trace contextRef="#ctx0" brushRef="#br0" timeOffset="33751.7569">28515 4572 29 0,'-130'-10'14'0,"5"81"-19"0,91-46 27 16,-6 10-23-16,-5 16 1 16,-1 9-1-16,6 11 0 15,6 0 1-15,6-6 1 16,11-9-1-16,6-16 1 15,11-5 1-15,11-19 0 16,6-16 1-16,0-31 0 0,11-9 0 16,6-5 0-16,-5-1-1 15,-6 1 0-15,5 9-2 16,-5 11 0-16,-6 10-1 16,-6 15 0-16,0 10 0 15,-5 15 1-15,5 16-1 16,1 4 0-16,5 1-3 15,6-6 0-15,11-15-4 16,5-10 1-16,7-20-2 16,5-20 0-16</inkml:trace>
  <inkml:trace contextRef="#ctx0" brushRef="#br0" timeOffset="34095.51">28850 4209 24 0,'-90'20'12'0,"-1"61"-16"0,62-61 24 15,7 10-21-15,-7 11 1 16,6-1-1-16,12 5 1 16,11-14 0-16,17-6 1 15,12 0 0-15,5-10 0 16,17 6 0-16,0 4 1 15,6 10 0-15,-6-5 1 16,-6 1 0-16,-11 4 0 16,-11 0 0-16,-17-4 1 0,-23 4-1 15,-12-10 0-15,-5-5-2 16,-6-10 1-16,1-5-6 16,-1-5 0-16,11-10-5 15,12-10 0-15,17-10-2 16,12-5 0-16</inkml:trace>
  <inkml:trace contextRef="#ctx0" brushRef="#br0" timeOffset="34267.3867">29628 4275 30 0,'0'20'15'0,"0"60"-18"16,6-54 30-16,0 14-27 15,-1 5 1-15,1-4-4 0,0 4 0 16,-1 1 0-16,1-1 1 16,5-15-7-16,6-9 1 15</inkml:trace>
  <inkml:trace contextRef="#ctx0" brushRef="#br0" timeOffset="34611.2919">30480 3967 28 0,'-23'-36'14'0,"-56"46"-16"0,56 1 23 0,-11 4-22 16,-11 10 1-16,-12 10 0 16,11 21 1-16,-5 9-1 15,12-9 0-15,4-11 0 16,18-4 0-16,12-6 1 15,10-10 0-15,12 0 0 16,18 1 1-16,4-1 0 16,12 5 0-16,0 0 1 15,1 6 0-15,-13-11-1 16,-16-5 1-16,-17 5 1 16,-18 6 1-16,-22 4-2 15,-17-5 1-15,6-4-7 16,-1-6 1-16,-10-10-9 15,10 5 1-15,1-5-3 16,-1 0 0-16</inkml:trace>
  <inkml:trace contextRef="#ctx0" brushRef="#br0" timeOffset="35548.7538">29202 5824 19 0,'-11'-10'9'0,"22"-21"-11"0,-5 21 15 0,0-5-13 16,-1-10 1-16,-5 0 3 15,-11-1 0-15,0 1-3 16,-6 5 1-16,-12 5 3 16,-5-5 0-16,-5 15 0 15,-7 15 0-15,1 20-2 16,5 5 0-16,6 21-2 16,5 9 0-16,12 6-2 15,6 5 1-15,11-6 0 16,11 1 0-16,-5 0 0 15,5-16 0-15,-5-4 0 16,0-11 1-16,-6-5 0 16,-6-9 0-16,-5-11 0 0,-6 5 1 15,-6-10-2-15,-5-10 1 16,-6-10 0-16,0-10 0 16,-1 0-1-16,7-6 0 15,0 1-1-15,16 0 1 16,12-10-1-16,12-6 1 15,16 1-1-15,6-11 0 16,12 11 0-16,10-5 1 16,-5-1-1-16,1 16 1 15,-7 10-1-15,-11 15 1 0,-6 20-1 16,-5 10 1-16,0 15 0 16,-6 1 0-16,0-1 0 15,6 6 0-15,5-11 0 16,12-15 1-16,11-5 0 15,6-15 0-15,5-15-1 16,1-5 1-16,-1-10 0 16,-17-11 1-16,-10-9-1 15,-13 4 1-15,-16 11-2 16,-17 5 1-16,-12 10-1 16,-11 4 1-16,-6 6-1 15,-5 10 0-15,5 5-1 16,6-5 1-16,5 5-1 15,12-15 1-15,12-5 0 16,10 0 0-16,12-5-1 16,12-5 1-16,11-1-1 0,5 1 1 15,17 5-1-15,1 5 0 16,5 0 1-16,0 10 0 16,-5 0 0-16,-7 5 1 15,-5 10-1-15,-5 10 1 16,-1 0 0-16,-5 10 0 15,-6 11 0-15,-5 4 0 16,-1-4 0-16,-5-1 0 16,-6-10-2-16,0-5 1 15,5-4-6-15,1-11 1 16,6-10-7-16,10 0 1 0</inkml:trace>
  <inkml:trace contextRef="#ctx0" brushRef="#br0" timeOffset="36158.1868">31071 5284 9 0,'-23'-20'4'0,"11"-6"6"0,12 6-6 0,0 0-2 15,6-10 1-15,5-1 2 16,7-14 0-16,16 10-6 16,0 4 1-16,11 1 4 15,6 10 1-15,0 5-1 16,12 20 1-16,5 20-1 16,6 21 0-16,-6 14-2 15,-11 11 1-15,-12-1 0 16,-11-9 0-16,-5 5-2 15,-12-1 1-15,-6-4-1 16,-5-6 1-16,-6-4-3 16,-6-6 0-16,0-15-5 15,1-15 0-15,-1-15-5 16,0-10 1-16</inkml:trace>
  <inkml:trace contextRef="#ctx0" brushRef="#br0" timeOffset="36424.4182">31502 5092 25 0,'-34'20'12'0,"6"61"-11"0,22-56 19 0,0 10-20 16,6 26 0-16,-5-16 2 15,-1 21 1-15,-5 10-3 16,-1-1 1-16,-5 16 1 16,0-10 0-16,0 0-1 15,0-21 1-15,6-9-5 16,5-11 0-16,6-15-6 16,11-9 0-16</inkml:trace>
  <inkml:trace contextRef="#ctx0" brushRef="#br0" timeOffset="36643.1112">32496 5137 39 0,'-12'-10'19'0,"-16"131"-23"0,22-95 35 16,1 24-31-16,-1-4 0 15,0 9 0-15,6 11 0 16,0-1-4-16,6 6 0 16,5 0-7-16,1-1 1 15</inkml:trace>
  <inkml:trace contextRef="#ctx0" brushRef="#br0" timeOffset="37268.1778">24910 8932 21 0,'0'-25'10'0,"0"-5"-3"16,0 30 10-16,5 5-16 15,1 5 0-15,0 5 3 16,0 25 0 0,5 66-4-1,-5-5 0-15,-1 15 3 16,1-5 0-16,0-5-2 15,-1-15 1-15,7-15-5 16,-1-16 1-16,6-29-5 16,0-16 0-16,0-15-3 15,-6-25 1-15</inkml:trace>
  <inkml:trace contextRef="#ctx0" brushRef="#br0" timeOffset="37721.4496">24739 8963 25 0,'-56'-46'12'0,"27"36"-17"0,41 0 22 16,5-5-17-16,17-10 0 16,23-1-1-16,28-14 1 0,11 10 0 15,18 10 0-15,-6 9-1 16,-17 16 1-16,-12 11 0 15,-11 14 0-15,-17 10 1 16,-22 26 1-16,-24-6 1 16,-27 11 1-16,-12 0 0 15,-12-1 0-15,1-14-1 16,5-16 1-16,6-9-2 16,11-6 1-16,12-5-3 15,11-10 0-15,17 0-1 16,17-5 1-16,23 5-1 15,-6 10 1-15,6 6 0 16,-6 9 0-16,-6 15 1 16,-17 1 0-16,-16 10 1 15,-12-1 1-15,-23 11-1 16,-22-11 1 0,-40-9-6-16,5-11 1 15,18-15-7-15,22-15 1 16,17-20-3-16,17-15 0 15</inkml:trace>
  <inkml:trace contextRef="#ctx0" brushRef="#br0" timeOffset="38049.6294">26170 9543 24 0,'-45'5'12'0,"28"40"-16"0,23-40 21 0,5 0-17 16,17 1 1-16,6-1 0 15,6 5 1-15,6 5-2 16,-12 10 1-16,-6 5 2 16,-5 16 0-16,-18 9 1 15,-10 6 0-15,-12 4-1 16,-12 11 1-16,7-10-1 15,5-11 0-15,11-9-2 16,23-16 1-16,17-10-1 16,6-15 1-16,16-10-3 15,24-15 1-15,11-5-5 16,5-6 0-16,7 11-6 16,4 0 1-16</inkml:trace>
  <inkml:trace contextRef="#ctx0" brushRef="#br0" timeOffset="38581.0283">28152 8402 24 0,'-28'5'12'0,"11"31"-10"16,17-26 15-16,0 15-16 16,-6 36 1-16,0 14 2 15,-5 6 1-15,-1 15-6 16,-5-10 1-16,0 15 3 15,-5-16 1-15,5-14-2 16,5-10 1-16,1-16-1 16,11-15 1-16,11-20-2 15,18-25 1-15,10-15-1 16,7-10 1-16,11-11-2 16,5 11 0-16,6-6-1 15,6 16 1-15,0 15-1 0,-12 15 0 16,-5 15 0-16,-11 5 0 15,-18 16 1-15,-17 9 0 16,-16 11 0-16,-18-6 1 16,-11 6 0-16,-12-6 0 15,1-10-2-15,5-14 0 16,6-16-4-16,11-10 0 16,6-10-4-16,17-16 0 15,17-4-2-15,23-10 0 16</inkml:trace>
  <inkml:trace contextRef="#ctx0" brushRef="#br0" timeOffset="38940.4072">29344 8811 19 0,'6'-15'9'0,"0"15"-7"16,-6 0 17-16,0 0-18 15,-6 0 1-15,-11 0 1 16,-11 10 1-16,-1 5-4 15,-5 11 1-15,-11 9 2 16,-12 20 1-16,-5-4-1 16,5-1 0-16,11-4-2 15,12-6 1-15,17-10-2 16,17-9 1-16,17-11 0 16,12-15 0-16,5-6-1 15,0-9 1-15,6-25 0 16,-1 4 0-16,-5 6-1 15,0 5 1-15,0 0-1 0,1 20 1 16,-1 15-1-16,-6 15 1 16,0 10-1-16,1 0 1 15,-1-15-2-15,6 1 0 16,6-6-4-16,0-5 1 16,5 5-7-16,6-15 1 15</inkml:trace>
  <inkml:trace contextRef="#ctx0" brushRef="#br0" timeOffset="39268.5937">30196 8453 31 0,'-85'5'15'0,"11"76"-14"15,51-56 23-15,-5 15-24 16,0 6 0-16,-1 4-1 15,-5-4 1-15,11-1 0 16,6-5 0-16,12-4 0 16,10-6 0-16,12-10 0 15,12 5 0-15,-1 1 0 16,6-1 1 0,12 0 1-16,-18-5 0 15,-11 0 0-15,-17 6 0 16,-6-1 1-16,-16-5 0 15,-18-5-3-15,-5-5 1 16,5-10-6-16,11-5 1 16,12 0-7-16,17-15 1 15</inkml:trace>
  <inkml:trace contextRef="#ctx0" brushRef="#br0" timeOffset="39456.4307">30849 8589 34 0,'-11'46'17'0,"11"44"-21"15,5-64 27-15,-5 4-23 16,0 10 1-16,0 1-3 16,0 9 0-16,0-10-2 15,0 1 0-15,-5-11-5 16,16-20 1-16</inkml:trace>
  <inkml:trace contextRef="#ctx0" brushRef="#br0" timeOffset="39800.185">31871 8271 31 0,'-57'-20'15'0,"-28"45"-20"0,62-15 26 16,-11 11-22-16,-5 4 1 16,-1 10 0-16,-6 0 0 15,1 11 0-15,0 4 1 16,5-4-2-16,11-6 1 16,12 0 1-16,6 1 0 15,11-6 0-15,0 0 0 16,0 1 1-16,6-1 0 0,-6 0 1 15,-6-4 0-15,-5-1-1 16,-12-5 1-16,-5 0-1 16,-6 1 0-16,-6-16-4 15,6-15 0-15,5-10-6 16,12-6 1-16,17 1-4 16,23-20 0-16</inkml:trace>
  <inkml:trace contextRef="#ctx0" brushRef="#br0" timeOffset="40018.9361">32570 8054 2 0,'-12'-10'1'0,"7"-40"2"0,5 50-8 15</inkml:trace>
  <inkml:trace contextRef="#ctx0" brushRef="#br0" timeOffset="40753.4861">32530 7908 17 0,'-17'-40'8'0,"-23"-1"-4"0,34 21 16 0,-11 10-18 15,0-20 1-15,0-1 1 16,0 6 1 0,-11 5-6-1,-1 5 1-15,1 20 3 16,0 20 1-16,5 25-2 16,0 11 1-16,0 5-2 15,12-1 1-15,0 11-1 16,5-21 1-16,6 21-2 15,0-10 1-15,0-11 0 16,0-4 0-16,6-11 0 16,-6-10 0-1,-12-25-1 1,-5-5 1-16,-5-5-1 16,-1-5 0-16,0-5-1 15,12-5 1-15,5 0-1 16,6-5 0-16,12 4 0 15,5-4 1-15,5-5-1 0,7-11 1 16,-1 1 0-16,6 0 0 16,6 4 0-16,-6 16 1 15,0 5 0-15,0 10 0 16,0 5-1-16,-5 20 1 16,-7 11-1-16,-5-1 1 15,0-5-1-15,-5 0 0 16,-1-5 0-16,6-4 1 15,6-6-1-15,5-10 1 0,1-5 0 16,5-11 0-16,0-9 0 16,5-5 0-16,-10 0 0 15,-6-1 0-15,-12 6-1 16,-5 5 0-16,-12 0 0 16,-5 10 0-16,-1 10-1 15,1 0 1-15,0 5-1 16,-1-5 1-16,1 0 0 15,5 0 0-15,6 0 0 16,0-10 0-16,11-11-1 16,7 1 1-16,10 5-1 15,17 0 1-15,1 5-1 16,5 10 1-16,6 5-1 16,-6 5 0-16,0 15 1 15,-6 6 0-15,-5 9 0 16,-12 5 0-16,1-14-3 15,-1-6 0-15,-5-10-6 16,5 0 1-16,6-15-3 0,-5-20 1 16</inkml:trace>
  <inkml:trace contextRef="#ctx0" brushRef="#br0" timeOffset="41206.5578">33046 7469 20 0,'-51'0'10'0,"34"-5"-8"15,17-5 15-15,12-5-17 16,5-6 0-16,5 6 1 16,7-10 1-16,5-5-2 15,6-1 1-15,5 6 2 16,6 5 0-16,6 5 0 15,0 15 1-15,-12 5-2 16,1 10 1-16,-7 10-1 0,1 11 0 16,-6 9-2-16,-5 6 1 15,-7-6-1-15,-5 0 1 16,-5 6-3-16,-7-21 0 16,1-5-5-16,0-15 1 15,-6-10-4-15,5-10 1 16</inkml:trace>
  <inkml:trace contextRef="#ctx0" brushRef="#br0" timeOffset="41456.9688">33364 7222 26 0,'-11'-41'13'0,"17"66"-16"16,-1-14 22-16,7-1-20 15,5 15 1-15,-6 0 1 16,1 15 0-16,-12 16-1 16,0 10 1-16,-6 9 0 15,-5 11 1-15,-1-10 0 16,-5-1 0-16,6-9-2 16,11-10 1-16,0-16-6 15,11-10 1-15,12-10-5 16,5-20 1-16</inkml:trace>
  <inkml:trace contextRef="#ctx0" brushRef="#br0" timeOffset="41769.4725">33586 7358 24 0,'0'5'12'0,"45"-15"-16"0,-33 10 19 0,5 0-16 15,0 5 1-15,-6 15 3 16,-5 10 0-16,-6 11-2 16,-6 9 1-16,0 6 2 15,1 4 1-15,-1-4 0 16,12-6 0-16,11-9-1 15,11-16 0-15,18-15-3 16,10-10 0-16,7-10-6 16,5-10 1-16,0 4-7 15,0 11 1-15</inkml:trace>
  <inkml:trace contextRef="#ctx0" brushRef="#br0" timeOffset="45317.0068">27391 10926 12 0,'-17'-10'6'0,"-6"-46"1"16,18 46 7-16,-7 0-13 16,7 5 1-16,-1 5 1 15,0 5 0-15,6 5-4 16,0 5 1-16,6 25 2 16,5 6 0-16,-5 14 0 15,5 16 0-15,-5 15 0 16,0-5 0-16,-1-1 0 15,-5 1 0-15,0-20 1 16,0-11 0-16,0-9 0 16,-5-16 0-16,-1-10-1 15,6-20 1-15,-11-20-1 0,5-15 0 16,-5-21-1-16,-1-14 1 16,1-6-2-16,5-15 1 15,1 10-1-15,5 1 0 16,5-1-1-16,12-5 1 15,-5 5-1-15,10-4 0 16,7 14 0-16,11 5 0 16,5 16 0-16,6 20 0 15,6 14 0-15,-6 16 0 16,-6 10 0-16,-5 11 1 16,-6 14 0-16,-11 0 0 15,-12 11 0-15,-16-6 0 0,-12 6 0 16,-12 4 0-16,-5 6 0 15,6-11 1-15,5-10-1 16,12-4 1-16,11-11-1 16,11-5 0-16,17-5 0 15,12 0 0-15,6 5-1 16,16 5 0-16,12 1 0 16,-6 4 1-16,-6 10-1 15,-11 16 1-15,-11-1 1 16,-11 6 0-16,-29 9 0 15,-17 1 1-15,-23-1 0 16,-11-9 0-16,-6-11 0 16,0-9 0-16,0-16-3 15,6-15 0-15,12-10-5 16,16-10 1-16,11 0-4 0,18-6 0 16,6 6-2-16,10 0 0 15</inkml:trace>
  <inkml:trace contextRef="#ctx0" brushRef="#br0" timeOffset="45598.2615">28549 11097 23 0,'-45'20'11'0,"22"31"-11"0,23-41 20 0,0 25-19 16,0 16 1-16,-5 14 0 16,-1 11 0-16,-5 5-2 15,-1-11 0-15,1-9 2 16,0-6 0-16,5-4-1 16,0-16 0-16,12-10-4 15,5-14 0-15,12-6-5 16,11-15 1-16,6-16-2 15,-1 1 1-15</inkml:trace>
  <inkml:trace contextRef="#ctx0" brushRef="#br0" timeOffset="46004.5156">28674 10739 17 0,'-39'-35'8'0,"33"50"-10"0,12-10 15 15,5 0-12-15,6 15 0 16,-6 0 1-16,6 10 0 31,17 36-1-31,6 5 0 0,6-16 2 16,5-9 0-16,0-1 0 15,-6-20 1-15,1-10-1 16,-1-15 1-16,-5-10-1 16,0-15 0-16,-6-10-1 15,-6 4 0-15,-5-14-1 16,-6-5 1-16,-6-6-2 16,-5 1 1-16,-6 4-1 15,0 1 0-15,0 4 0 16,-6 11 0-16,6 10-3 15,-6-1 0-15,6 11-4 16,0 0 0-16,0 5-3 16,6 0 1-16</inkml:trace>
  <inkml:trace contextRef="#ctx0" brushRef="#br0" timeOffset="46629.589">29804 10113 22 0,'-34'-5'11'0,"17"35"-12"0,17-14 18 16,6 9-17-16,-12 15 1 15,1 26 0-15,5 9 1 16,-6 16-2-16,-6-5 1 0,1-10 0 15,0-1 1-15,-1-4 0 16,1-10 1-16,0-11-2 16,5-10 1-16,6-19-1 15,0-21 1-15,0 0-1 16,11-21 0-16,1-19-2 16,-7-5 1-16,-5-16-2 15,0-10 1-15,0-9-1 16,0 4 1-16,12 0-1 15,5 1 1-15,11 9 0 16,6 5 1-16,12 16-1 16,-1 5 1-16,1 14-1 15,-7 1 1-15,-5 5 0 16,-5 10 0-16,-18 20 1 16,-11 15 0-16,-6 16 0 15,-5 14 1-15,-12 1 0 16,1-1 1-16,5-4-1 0,11-6 0 15,6-5-1-15,17-9 1 16,6-6-1-16,11-10 0 16,11 0-2-16,6 0 1 15,-5-5 0-15,-1 11 0 16,-11 4 1-16,-17 15 0 16,-17-4 0-16,-17 9 0 15,-17-10 0-15,0-4 1 16,-11-6 0-16,-1-5 0 0,-5-5-4 15,6 5 0-15,5-20-4 16,6-15 1-16,17 0-6 16,11 0 0-16</inkml:trace>
  <inkml:trace contextRef="#ctx0" brushRef="#br0" timeOffset="46989.0268">30548 10431 24 0,'-28'-55'12'0,"-6"34"-12"16,34 26 17-16,5 0-17 15,7 1 0-15,5 4 1 16,0 15 0-16,5 10 0 0,1 6 0 15,-6 9 2-15,-5 0 1 16,-18 16 0-16,-5-5 0 16,-6-11 0-16,-12 1 1 15,6-1-2-15,12-5 1 16,11-19-2-16,17-16 1 16,23-10-2-16,28 0 1 15,11-20-1-15,29-21 0 16,12 6-1-16,-7 0 1 15,6 4-8-15,-16 11 0 0,-18 25-6 16,-34 0 1-16</inkml:trace>
  <inkml:trace contextRef="#ctx0" brushRef="#br0" timeOffset="52099.1482">31587 10759 11 0,'-57'40'5'0,"12"31"2"15,39-56 5-15,1 0-11 16,5-10 0-16,5 0 1 16,7-5 1-16,5-10-3 15,5-20 1-15,7-5 2 16,5-16 0-16,6-19-1 16,-6-21 1-16,0 0-1 0,6-15 0 15,-1 5 0-15,7-5 0 16,-7 0-2-16,7-10 1 15,-18 0-1-15,1 20 1 16,-18 5 0-16,-5 6 0 16,-6 14-1-16,-12 10 0 15,1 6 1-15,-6 19 0 16,0 11-1-16,0 15 1 16,0 15-1-16,-6 5 1 15,6 21-1-15,6 29 1 0,-1 6-1 16,-5 9 1-16,0 16 0 15,0-5 0-15,0 10-1 16,6 0 1-16,5 0 0 16,12 0 0-16,5-11-1 15,1-14 1-15,10-15 0 16,12-21 0-16,12-10-1 16,16-20 0-16,1-15-4 15,-12 0 0-15,11-20-5 16,-5-1 0-16,0 6-1 15,-12 5 0-15</inkml:trace>
  <inkml:trace contextRef="#ctx0" brushRef="#br0" timeOffset="52458.8221">32711 9861 10 0,'-34'10'5'0,"17"-10"-4"0,17 0 6 15,0 0-5-15,0 0 1 0,0 5 3 16,0 15 1-16,0 5-8 15,0 6 1-15,-5 4 6 16,-1 10 0-16,0 6-2 16,6-1 1-16,-5 16-2 15,-1-11 0-15,0 1-1 16,6-16 0-16,0 1-4 16,0-16 0-16,12-20-5 15,-7-20 1-15,7 0-3 16,10-11 1-16</inkml:trace>
  <inkml:trace contextRef="#ctx0" brushRef="#br0" timeOffset="52708.7828">32655 9477 35 0,'-6'-20'17'0,"6"30"-27"0,6-10 35 16,-6 0-28-16,11 0 0 16,0 0-5-16,1 10 0 15,5 0 5-15,-6 16 0 0</inkml:trace>
  <inkml:trace contextRef="#ctx0" brushRef="#br0" timeOffset="53833.7844">31406 11824 3 0,'-23'-5'1'0,"6"5"19"0,17 0-8 0,0 0-9 16,5 0 0-16,-5 0 3 16,6-5 0-16,0 15-7 15,-1 20 1-15,-5 16 5 16,0-1 0-16,0 21-2 16,-5 9 1-16,-1 1-1 15,-5 0 0-15,-1-16-1 16,7-4 0-16,5-21 0 15,0-15 0-15,11-20-1 16,6-20 0-16,6-15 0 16,11-16 0-16,6 6-1 15,11 4 1-15,-6 6-2 16,1 10 1-16,-12 10-1 16,-6 15 1-16,0 20 0 15,-10 20 0-15,-7 11 0 0,-17 14 0 16,-22 6 0-16,-18 0 1 15,-5-16 0-15,-6-9 1 16,-5-6-1-16,-6-15 0 16,5-10-2-16,7-5 1 15,16-20-3-15,12 0 1 16,16-10-5-16,18-5 1 16,17 5-5-16,11-6 1 15,17 6-1-15,23-10 1 16</inkml:trace>
  <inkml:trace contextRef="#ctx0" brushRef="#br0" timeOffset="54193.165">32308 11920 27 0,'-62'-15'13'0,"-35"45"-15"15,75-20 26-15,-7 5-25 16,-10 10 1-16,-1 11 0 15,0 14 0-15,6 11 0 16,6-1 0-16,-1 1 0 16,6-11 0-16,1-9 1 15,10-11 0-15,7-10 0 16,5-15 1-16,5-15 0 16,1-15 0-16,11-16 0 15,6 6 1-15,11 5-2 0,-6 10 1 16,6 10-1-16,0 20 0 15,0 15 0-15,1 5 0 16,-1 16-1-16,-6-6 1 16,-5-5-3-16,-1-4 1 15,-5-11-4-15,0-10 1 16,1-15-4-16,4-15 0 16,7-6-3-16,5-9 1 15</inkml:trace>
  <inkml:trace contextRef="#ctx0" brushRef="#br0" timeOffset="54505.9641">32570 11844 28 0,'-69'15'14'0,"-38"31"-19"16,89-31 28-16,-4 5-24 15,-1 5 1-15,0 0-1 16,6-4 0-16,6-1 1 15,5 0 1-15,6-10-1 16,12 10 0-16,-1 0 1 16,0 11 1-16,6 4 0 15,-5 5 1-15,5 6 0 16,-6-1 1-16,-17 6-1 16,-5-6 1-16,-12 1-2 15,-5-6 1-15,0-15-5 0,-6-15 1 16,5-15-5-16,6-10 0 15,12-10-5-15,11-5 0 16</inkml:trace>
  <inkml:trace contextRef="#ctx0" brushRef="#br0" timeOffset="54677.8391">32729 11824 34 0,'-23'30'17'0,"17"51"-23"0,6-51 31 0,0 0-25 16,0 16 0-16,0-1-5 15,0 1 1-15,0-1 1 16,0-15 1-16,0-4-7 16,0-16 1-16</inkml:trace>
  <inkml:trace contextRef="#ctx0" brushRef="#br0" timeOffset="54990.2866">33279 11602 27 0,'-56'15'13'0,"21"20"-16"15,24-20 24-15,-6 6-21 16,-11-1 0-16,-1 5 1 15,1 0 0-15,-6 6 0 16,11-1 0-16,6 5 1 0,11-5 0 16,12 1 0-16,11-6 1 15,6 0 0-15,0 10 0 16,-1-4-1-16,-5 4 0 16,-11 10 0-16,-12 1 0 15,-5-1 0-15,-12-4 1 16,-11-6-7-16,-11-10 1 15,-6-15-8-15,5-5 1 16</inkml:trace>
  <inkml:trace contextRef="#ctx0" brushRef="#br0" timeOffset="55130.9697">32518 11541 26 0,'-34'41'13'0,"125"14"-38"16,-51-50 13-16</inkml:trace>
  <inkml:trace contextRef="#ctx0" brushRef="#br0" timeOffset="73165.653">31417 7186 11 0,'28'-55'5'0,"-22"35"-3"0,-6 20 6 16,0-5-7-16,-6-1 1 16,1-4 0-16,-7 0 1 15,-5 10-4-15,-11-10 1 16,-12-5 2-16,-17 0 0 15,-11-5 0-15,-17 0 0 16,-29-6 0-16,1-14 0 16,-23 0 1-16,-23-1 0 15,-12 6 0-15,-16 5 0 16,-23-1 0-16,0 6 0 0,-29 0-1 16,-22 0 0-16,-6-1-1 15,-11 1 1-15,-23-5-2 16,6 5 1-16,-12-11-1 15,-28 11 0-15,0 5 0 16,-23 10 1-16,-5 0-1 16,-23 10 1-16,5 0-1 15,-16 0 1-15,11 0-1 16,-12-5 1-16,12 5 0 16,6 0 0-16,11 0-1 15,28 10 1-15,-5-5 0 16,-1 5 0-16,18 15-1 15,17 0 1-15,-1 11-1 16,18 4 1-16,17 5-1 16,28 11 1-16,23 5-1 15,34 9 1-15,34 1-1 16,23 10 0-16,28-6 0 16,28 1 0-16,24 5 0 0,27-1 0 15,29 6-1-15,40 10 1 16,28 5 0-16,46 0 0 15,16-10 0-15,35 0 0 16,34-6 0-16,22-9 1 16,46 5-1-16,28 5 1 15,12-11-1-15,28 16 1 16,5-5 0-16,35 0 0 16,6-11-1-16,22-4 1 0,6-10-1 15,22-6 1-15,-5-14-1 16,23-6 1-16,-7-10-1 15,13-10 0-15,-12-20 0 16,-12-5 1-16,-11-15-1 16,-17-10 1-16,-5-11-1 15,-35-19 1-15,-11 4-1 16,-22-15 1-16,-41-10 0 16,-22 1 1-16,-40-6-1 15,-39-20 0-15,-41-25 1 16,-33-6 0-16,-35 16-1 15,-39 0 0-15,-46-10 0 16,-56 10 0-16,-52 10-2 16,-50-16 0-16,-41 36-7 15,-50 1 1-15,-46 24-7 16,-46 5 1-16</inkml:trace>
  <inkml:trace contextRef="#ctx0" brushRef="#br0" timeOffset="73931.555">20629 7156 22 0,'-46'10'11'0,"-11"41"-7"15,40-41 10-15,-5 0-13 16,-7 10 0-16,1-5 1 16,-12 0 0-16,-17 0-2 0,-17-5 0 15,-11-5 2-15,-17 1 0 16,-23-1 0-16,-5-5 0 15,-35-16 0-15,-11-4 0 16,-17-5 0-16,5 0 1 16,-22-11-1-16,-5-4 1 15,-1-5-1-15,-6-6 0 16,-10-19-1-16,4 4 1 16,1 0-1-16,12 1 0 15,-1-16-1-15,0 15 1 0,6-9-1 16,11-11 0-16,0 0 0 15,1-15 0-15,-7-10 0 16,7 10 1-16,22-5-1 16,0 5 0-16,5 16 0 15,7-6 1-15,5 5-1 16,17-10 1-16,11 15-1 16,23 1 0-16,12-11 0 15,5 5 1-15,17 0-1 16,11 5 0-16,12 6 0 15,12 14 0-15,10 1-1 16,12 14 1-16,11 6-1 16,6 15 1-16,6-1-2 15,6 11 1-15,5 10-5 16,0 5 1-16,0 0-7 16,0 15 1-16</inkml:trace>
  <inkml:trace contextRef="#ctx0" brushRef="#br0" timeOffset="74306.5601">13951 5607 27 0,'-68'10'13'0,"17"10"-17"0,45-20 19 0,6 0-15 16,12 0 0-16,5-5 0 16,5-10 0-16,12-5 0 15,0-6 1-15,0-19 0 16,1-11 1-16,-1-19 0 16,0-16 1-16,5 0 0 15,18-5 0-15,6 10 0 16,5 6 1-16,11 19-2 15,6 16 1-15,1 25-2 16,-1 9 1-16,0 22-2 16,0 14 1-16,6 10-4 15,11 11 1-15,-5 14-7 16,16 1 1-16,7 9-3 16,-13-14 1-16</inkml:trace>
  <inkml:trace contextRef="#ctx0" brushRef="#br0" timeOffset="75025.3224">20861 7126 7 0,'6'35'3'0,"-17"21"3"16,11-41 0-16,0-5-5 15,0 5 1-15,0 5 3 16,-6 0 0 0,-5-10-4-1,-1-5 1-15,-10 6 4 16,-7-11 0-16,-11 0 0 0,-11-11 1 15,-5-4-2-15,-18-10 0 16,6-5-2-16,-12-1 0 16,-16-14-1-16,-7 5 1 15,-16-21-1-15,-6-4 0 16,6 4-1-16,-12 0 0 16,-5-9 0-16,0-11 0 15,0 15-1-15,-1-4 0 16,7-6 0-16,5 5 1 0,5 1-1 15,-4-21 0-15,4-5 0 16,1 5 0-16,11-5 0 16,6 0 0-16,11 16 0 15,17-6 0-15,12-5 0 16,11-5 0-16,5 5 0 16,12-4 1-16,6 4-1 15,5 20 0-15,6 10 0 16,0 6 0-16,6 10-2 15,5 4 1-15,6 6-5 16,6 5 1-16,-1 4-6 16,7 6 1-16,5 15-2 15,-6-5 1-15</inkml:trace>
  <inkml:trace contextRef="#ctx0" brushRef="#br0" timeOffset="75337.8225">17562 5400 26 0,'-56'5'13'0,"-1"30"-16"0,45-25 26 16,7-10-23-16,10-10 0 15,12 0 0-15,6-10 1 16,11-20-1-16,0-16 0 15,6-15 1-15,11-4 1 0,12-16 0 16,-1 15 1-16,1 11 0 16,-7 14 0-16,1 26 0 15,6 25 1-15,5 25-2 16,11 36 1-16,6 14-2 16,-11 11 1-16,6 5-7 15,5-15 0-15,11-16-6 16,-16-4 0-16</inkml:trace>
  <inkml:trace contextRef="#ctx0" brushRef="#br0" timeOffset="77576.548">12645 823 9 0,'-23'0'4'16,"12"-15"1"-16,11 30 4 0,0-15-8 15,6 0 0-15,5 5 1 16,6-5 1-16,6 0-3 16,0-5 0-16,5-20 3 15,12 4 0-15,5 6-1 16,6 5 0-16,-5 5-1 16,-12-5 1-16,5 5-6 15,-4 10 0-15,-7 10-2 16,-5 0 1-16</inkml:trace>
  <inkml:trace contextRef="#ctx0" brushRef="#br0" timeOffset="78092.471">13673 379 7 0,'-23'0'3'0,"29"-5"-1"0,5 0 2 0,6-5-2 16,6-1 0-16,11-14 2 15,11 10 1-15,7 0-6 16,4 5 1-16,-5 0 3 15,-5 10 0-15,-1 5-1 16,-11 10 1-16,-5 10-2 16,-7 5 0-16,-5-14-1 15,-11 4 1-15,-6 5-1 16,0 0 1-16,0 0 0 16,6 6 0-16,11-11-1 15,11-5 1-15,18 5-1 16,5 0 1-16,11 6-2 15,1 4 1-15,-7 5 0 16,1 6 0-16,-11-1 0 16,-24 5 0-16,-16 6 2 15,-17-1 0-15,-18-9 0 16,-22-6 1-16,-11 0 0 0,-1-4 0 16,7-6-2-16,4-5 0 15,18-10-6-15,17-5 0 16,17-5-3-16,29-5 0 15</inkml:trace>
  <inkml:trace contextRef="#ctx0" brushRef="#br0" timeOffset="78498.7277">15796 692 17 0,'-17'-11'8'0,"34"-4"-7"16,0 10 11-16,6-5-11 16,23-5 0-16,22-10 2 15,23 0 0-15,11-1-3 16,23 1 0-16,-6 0 2 0,12 0 1 16,5-1-1-16,-6 6 0 15,-16 0-1-15,-6 10 1 16,-12 5-4-16,-10-5 1 15,-13 10-5-15,-16 0 0 16,-6 0-1-16,-34 10 0 16</inkml:trace>
  <inkml:trace contextRef="#ctx0" brushRef="#br0" timeOffset="78734.3457">16211 1035 17 0,'-68'0'8'0,"-12"0"-6"16,75 5 15-16,-1-5-18 16,6 0 1-16,17-5 0 15,11-5 0-15,12-5 1 16,11-16 0-16,12 11 0 16,5-5 1-16,6 0-1 15,5-6 1-15,-5 1-1 16,5 5 1-16,1-5-3 15,-1 4 1-15,1 6-7 16,-6 5 0-16</inkml:trace>
  <inkml:trace contextRef="#ctx0" brushRef="#br0" timeOffset="79078.0992">16909 172 12 0,'-22'-5'6'0,"5"20"-5"0,17-25 3 0,-6 10-2 16,0 10 1-16,-5 15 2 15,-6 16 1-15,6 4-6 16,-1 26 0-16,-11 14 5 15,1 1 1-15,-1 5-1 16,-5 5 0-16,-1-20-2 16,1 4 1-16,-1-14-2 15,1 0 1-15,11-11-2 16,0-5 1-16,11-9-4 16,6-11 1-16,17-10-6 15,17-15 0-15,6-10-3 16,17-5 1-16</inkml:trace>
  <inkml:trace contextRef="#ctx0" brushRef="#br0" timeOffset="79765.608">19402 197 13 0,'-11'-5'6'0,"-18"-10"-4"0,18 20 6 0,0-5-5 15,-12 0 0-15,0 0 2 16,-11 0 0-16,-6 0-6 15,-5 5 1-15,-12 5 4 16,-11 0 1-16,-23 5-2 16,0 11 1-16,12-6-1 15,-6 5 0-15,-6 0-1 16,0 5 0-16,11-9-1 16,12-6 0-16,6 5 0 15,11 0 0-15,5 5-1 16,7-9 1-16,5 4-1 15,11 0 0-15,11 0 0 16,7-5 0-16,5 0 0 16,5 6 0-16,7-6 0 15,5 5 1-15,6 5-1 16,5-5 1-16,0 5-1 0,1 1 0 16,-1 4 0-16,6-10 1 15,-5 0-1-15,10 1 0 16,-5-11 0-16,0 5 0 15,6-5 0-15,11 0 0 16,6 0 0-16,6 0 1 16,10 10-2-16,-5 6 1 15,-5-1 0-15,-12 5 0 16,-11-10 0-16,-12 6 0 16,-22 4 1-16,-29 0 1 0,-22 5 0 15,-23 6 0-15,-6-1 0 16,-28-5 1-16,-12-4-1 15,-17-1 1-15,1 10-3 16,-6 6 0-16,22-1-11 16,17 16 1-16,24-11-2 15,4-19 0-15</inkml:trace>
  <inkml:trace contextRef="#ctx0" brushRef="#br0" timeOffset="101223.0494">15876 1534 4 0,'-6'21'2'0,"12"-16"-2"15,-6-5 2-15,0 0-1 16,0-16 1-16,0 16 1 15,0-10 0-15,0 0-3 16,0-5 0-16,-6 0 3 16,-11 10 0-16,-5-5 0 0,-7 5 0 15,-16-10 0-15,-18-6 0 16,1 6 0-16,-6 0 1 16,-6 0-2-16,0 5 1 15,6-5-1-15,0-10 1 16,5 4-2-16,1 1 1 15,-6 0-1-15,-12-5 0 16,-5 5 0-16,6 4 0 16,5 6-1-16,0 5 0 15,0 5 0-15,0 10 1 16,0 6-1-16,6 4 1 16,6 10-1-16,11 10 0 0,-6 11 1 15,0 9 0-15,-11 6-1 16,6 5 1-16,-7-1 0 15,7 1 0-15,-6 25 0 16,0 0 0-16,-6 20-1 16,6 5 0-16,-6 20 0 15,6-10 0-15,5 11 0 16,18-1 1-16,0 15-1 16,-1-9 1-16,1 4 0 15,11-4 0-15,5-1-1 16,12-10 1-16,11 15-1 15,12-4 1-15,6-1-1 16,-1-5 1-16,12-19-1 16,11-11 0-16,11-10 0 15,23-11 1-15,0-14-1 0,12-10 1 16,11-16-1-16,11-4 0 16,-17-11 0-16,0-15 1 15,12-10-1-15,5-10 1 16,12-20 0-16,-7-15 0 15,13-6 0-15,5-19 0 16,-18-16 0-16,-4-15 1 16,-7-5-1-16,6 0 0 15,-5 6 0-15,-6-11 0 16,-12 0 0-16,6-10 0 16,-11 0-1-16,-11-10 1 0,-6-16 0 15,-12 1 0-15,-5 5-1 16,-1-31 0-16,-10 11 1 15,-12-5 0-15,-11-1 0 16,-12 6 0-16,-17 20 0 16,-17-11 0-16,-5 6 0 15,0 15 0-15,-7 20-1 16,1 0 0-16,0 5-1 16,0 20 0-16,6 21-3 15,5 15 0-15,17 4-8 16,18 16 0-16,16-5 0 15,6 15 0-15</inkml:trace>
  <inkml:trace contextRef="#ctx0" brushRef="#br0" timeOffset="116381.8823">17386 1484 8 0,'-45'5'4'0,"-6"10"-3"16,39-15 5-16,1 0-5 0,-6 0 0 16,0 0 2-16,-6 0 0 15,-5 0-3-15,-12 0 0 16,-5 0 2-16,-6 5 1 15,-6 10-1-15,11 16 1 16,-16-11-1-16,-12 15 1 16,6 10-2-16,-11-4 1 15,5 19-1-15,-6-4 1 16,6 4-1 0,1 11 0-16,4-5-1 0,7 19 1 15,5 21-1-15,0 11 0 0,6 4 0 16,12 10 1-16,-1 5-1 15,6 21 0-15,5-6 0 16,1 10 1-16,5-9 0 16,6-11 0-16,6-10-1 15,5 11 1-15,12-11-1 16,5-10 1-16,-5-10-1 16,5 0 1-16,12-15-1 15,5-10 0-15,12-6 0 16,11 1 1-16,6-10-1 15,5-6 1-15,12-14 0 16,11-11 0-16,6-4 0 16,-11-16 1-16,5 0-1 15,11-15 1-15,-5-10-1 16,6-10 0-16,-6-10-1 16,5-6 1-16,-5 1-1 0,0-10 1 15,0-11-1-15,-6-20 1 16,-17-9 0-16,-5-16 0 15,-7-10-1-15,1-10 1 16,0-10 0-16,-6-6 0 16,-6 1 0-16,-11-20 0 15,-5-1-1-15,-12 6 1 16,-11-5 0-16,-12 4 0 16,-17-14-1-16,-5 10 1 15,-6 4-1-15,-12 26 1 0,-5 15-1 16,-17 20 0-16,-6 16-3 15,0 29 1-15,6 21-6 16,6 20 0-16,22 10-3 16,17 10 1-16</inkml:trace>
  <inkml:trace contextRef="#ctx0" brushRef="#br0" timeOffset="118288.6286">18664 1580 12 0,'0'10'6'0,"-6"-10"0"16,6 0 4-16,0 0-9 15,-5-10 1-15,-7 0-1 16,-5 10 1-16,-6 0-3 16,-16 0 1-16,-29 0 1 15,-23 0 1-15,-23 0-1 0,-16 15 1 16,-1-5-1-16,-17-10 1 15,-5-10 0-15,-12-5 0 16,1 0 0-16,5-1 0 16,-12 1-1-16,-5 5 0 15,-17 10 0-15,0 10 0 16,0 5-1-16,-6-10 0 16,1 6 0-16,-1-11 0 15,34 5 0-15,1-5 0 16,-7-5 0-16,12-11 0 0,6-4 0 15,11 10 0-15,11-5 0 16,18 5 0-16,11 5 0 16,5-5 1-16,6-5-1 15,0-11 1-15,1 21-1 16,10 0 0-16,6 5 0 16,0 0 0-16,6 5 0 15,0 0 1-15,6 5 0 16,-1 6 0-16,7 14 0 15,4 15 1-15,7 6-1 16,5 24 0-16,12-9-1 16,-12 30 1-16,6 15-1 15,6 25 0-15,-6 16-1 16,5 4 1-16,-5 11 0 16,6 24 1-16,-1 6-1 15,7-5 0-15,-1 10 0 0,12-10 1 16,11 4-1-16,0-29 1 15,0-6-1-15,5-19 1 16,1-11 0-16,0-5 0 16,-6-10-1-16,0 10 1 15,5-25-1-15,1 5 1 16,5-15-1-16,6-10 1 16,0-16-1-16,6-9 0 15,0-21 1-15,-1-10 0 16,13-15 0-16,10-15 0 15,12-10-1-15,22-10 0 0,18-5 0 16,22-6 1-16,-5-4-2 16,22 5 1-16,23 4-1 15,23 6 1-15,-1 5 0 16,-5 10 0-16,23-5 0 16,17 5 0-16,-12 0 0 15,-16 0 1-15,-1-1-1 16,-5 11 0-16,-1 0 0 15,1 0 1-15,-29 5-2 16,-5 1 1-16,0-1 0 16,11 5 1-16,0 5-1 15,-6 0 0-15,-11 5 0 16,-23-15 0-16,-5 5 0 16,-18-10 1-16,-11 5-1 15,-11-5 1-15,-11 5-1 0,-12-5 1 16,-6 0 0-16,-11-10 0 15,-5-5 0-15,-12-5 0 16,-6-10 0-16,-5-21 1 16,-6 1-1-16,-6-21 0 15,0-25-1-15,-11-35 1 16,0-15-1-16,6-31 1 16,0-35-1-16,5-20 0 15,6-5-1-15,0 0 1 16,0-11 0-16,0 36 0 15,-6 16-1-15,0 49 1 16,1 21-1-16,-1 30 1 0,0 5-3 16,12 21 1-16,5 14-7 15,18 11 0-15,22 4-3 16,17 6 1-16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10:22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1857 4910 10 0,'-63'-5'5'0,"1"5"-2"0,62 0 5 16,-6 0-5-16,-17 0 1 15,6-5 0-15,12 5 1 0,-12-5-6 16,5 5 0-16,7 0 4 15,5-5 0-15,-12 5-2 16,12 0 1-16,12 0-1 16,5 5 1-16,-12 0 0 15,7-5 0-15,10 5 0 16,18 0 0-16,11 16 0 16,29-6 0-16,5 10-1 15,34 5 1-15,-5-5-1 16,16 1 0-16,12-6-1 15,6 0 1-15,17-5-1 16,5 0 1-16,-11 0-1 16,6-10 0-16,11-5 0 15,11 11 1-15,-5-6-1 16,5-5 0-16,-5 0 0 16,22 10 0-16,1 0 0 0,-24-10 1 15,1 0-1-15,-6 0 1 16,11-5-1-16,-11 0 1 15,-17 0-1-15,-17 0 1 16,6-5 0-16,0-1 0 16,-12 1 0-16,-6 5 1 15,-5-5 0-15,-11 5 0 16,-18 5 0-16,-5-5 1 16,0 5-2-16,-6 0 0 15,1 0 0-15,-7 0 1 16,-5 0-2-16,0-5 1 0,-18 5-1 15,7 0 1-15,-6 5 0 16,-6-5 1-16,-6 0-1 16,-16-5 0-16,-7 5 0 15,-10 0 1-15,-12 0-1 16,-6-5 1-16,-11 5-1 16,0 0 0-16,-6 5-1 15,-11-5 1-15,-6 0-1 16,-5 5 0-16,-12 0-1 15,-5 5 1-15,5-5 0 16,-17 0 1-16,-17 5-1 16,-11-10 1-16,-17 5-1 15,-12-5 0-15,1 6 0 16,-1 4 1-16,-28-5-2 16,0 0 1-16,-17 5 0 0,11 5 0 15,6 0 0-15,-17-5 0 16,0 0 0-16,-11 0 0 15,22-5 0-15,-5-10 0 16,-12-10 0-16,-5-5 0 16,5 0 0-16,18 5 0 15,-13-5 0-15,-4-11 0 16,-1 11 0-16,6 10 0 16,11 0-1-16,23 10 1 15,-17 0 0-15,0-5 0 16,12 5 0-16,5 0 0 0,11 0-1 15,1 5 1-15,33 0 0 16,-5 0 0-16,17 0-1 16,5 0 1-16,12 0-1 15,11-5 1-15,18 0 0 16,-1 0 0-16,17-5-1 16,-5 5 0-16,22 5 0 15,6 0 0-15,6 10-1 16,22 5 1-16,6 1 0 15,-5 4 0-15,10 0 0 16,35 0 0-16,6 6 0 16,22-6 0-16,29 5 0 15,5-5 1-15,11-9 0 16,24-1 0-16,27-5 0 16,7-5 0-16,11-5 0 0,16 0 0 15,1-5 0-15,17 0 1 16,-6-5-1-16,23 0 1 15,-11-6-1-15,-7 1 0 16,18 5 0-16,-11 0 0 16,-18-5 0-16,7-5 1 15,16 5-1-15,-29-6 0 16,1 1 0-16,-6 0 1 16,12 5-1-16,-35-5 0 15,-5 0 0-15,-6-1 0 16,0 6 0-16,-5 0 0 0,-24-5 0 15,-5-5 1-15,6 4-1 16,-6 1 0-16,-6 5 0 16,0 10 0-16,-5-10 0 15,-17 5 1-15,5 0-1 16,-5-5 1-16,-7-6-1 16,-16 1 1-16,-17 0 0 15,-11 0 0-15,-12 5-1 16,-17 5 0-16,-6 0-2 15,-22 10 1-15,0 5-6 16,-6 15 0-16,-6 15-6 16,1 11 0-16</inkml:trace>
  <inkml:trace contextRef="#ctx0" brushRef="#br0" timeOffset="8263.3107">5133 9805 12 0,'6'10'6'0,"-12"-25"3"16,6 15 6-16,6-10-14 0,-6 0 1 15,11 5 1-15,6 5 0 16,6-10-4-16,5 10 1 16,23-5 2-16,6-5 0 15,23 0-1-15,16-10 1 16,18-1 0-16,5-9 0 16,-6-5 0-16,18-6 0 15,5 6-1-15,-16 0 1 0,-7 9 0 16,-5 6 0-16,-29 0-1 15,-10 0 0-15,-18 5 0 16,-23 0 1-16,-22 0-1 16,-23-6 0-16,-23 6 0 15,-34 5 1-15,-11 5-2 16,17 0 1-16,-80 5-1 16,-16 10 0-16,-12 5 1 15,17 10 0-15,0 11-1 16,0-11 1-16,22 15-1 15,-5-9 1-15,35-11-1 16,21 5 1-16,18 0-2 16,23-4 1-16,28-1-1 15,5-5 1-15,41-5 0 16,33 0 1-16,18-5 0 16,-1-10 0-16,35-5 1 15,22-10 0-15,17 0 0 16,-5-11 1-16,0-9-1 0,5 10 0 15,-22 4-2-15,-1 1 0 16,-33 5-11-16,-7 20 0 16,-27 20-2-16,-12 15 0 15</inkml:trace>
  <inkml:trace contextRef="#ctx0" brushRef="#br0" timeOffset="9185.1924">4571 14983 15 0,'-114'5'7'16,"63"40"-5"-16,40-35 8 0,5 1-10 15,6-6 0-15,0 0 0 16,0-5 1-16,6-5-1 16,17-6 1-16,16-4 1 15,18-5 1-15,17-5 0 16,34-5 0-16,17-1 0 15,11-4 0-15,23-5-1 16,28-1 0-16,1 1-1 16,10-11 1-16,7 11-1 15,-6 5 1-15,-12 10-1 16,-34-1 0-16,-22 1 0 16,-29 10 1-16,-22 5 0 15,-18 0 1-15,-34 5-2 16,-16 0 1-16,-35 0 0 15,-22 5 0-15,-29-5-1 0,17 5 0 16,-57 20-1-16,-27 5 1 16,-7 10-1-16,-11 1 0 15,-17 4 0-15,34 5 1 16,0 11-1-16,6-6 0 16,11-4-1-16,17-6 1 15,23-4-1-15,28-6 1 16,34-10-1-16,23 0 0 15,34-5 0-15,12-15 1 0,28-15-1 16,33-5 1-16,24 0 0 16,11-10 1-16,0-6 0 15,6 6 0-15,-6 5 0 16,-1 4 0-16,-27 6-2 16,-23 10 0-16,-12 10-9 15,-10 5 0-15</inkml:trace>
  <inkml:trace contextRef="#ctx0" brushRef="#br0" timeOffset="12045.6525">9590 8458 8 0,'-45'10'4'0,"45"-5"-2"15,11-5 4-15,6-5-5 16,6 0 1-16,11-10 1 16,23-5 1-16,17-6-4 15,11 1 0-15,17 5 3 16,17 5 0-16,0 0 0 16,1 5 0-16,10 10 0 15,7 5 0-15,10 15-1 16,12 5 0-16,-11 0-1 15,5 1 1-15,12-6 0 16,5-5 0-16,1-5-1 16,-12-5 1-16,-6-10-1 15,-6 0 1-15,-10 0-2 0,-12 10 0 16,-17 5-8-16,16 30 1 16</inkml:trace>
  <inkml:trace contextRef="#ctx0" brushRef="#br0" timeOffset="12842.5049">18902 6444 11 0,'-34'-30'5'0,"17"35"-5"16,17 0 6-16,6 5-6 16,5-10 1-16,1 15 2 15,-1 21 0-15,0 9-3 16,1 46 0-16,-1 15 2 15,0 15 1-15,-5 10 0 16,-6 36 1-16,0 40-2 16,-6 15 1-16,-5 30 0 15,5 21 1-15,-5-21-1 16,-6 0 1-16,0 1-1 0,-6-11 0 16,-5-35 0-16,-6-10 0 15,5-21-6-15,12-9 0 16,29-11-6-16,10-4 1 15</inkml:trace>
  <inkml:trace contextRef="#ctx0" brushRef="#br0" timeOffset="16249.6417">29878 5763 5 0,'-136'-50'2'0,"-6"4"-2"15,108 31 3-15,-12-5-3 0,-5-5 0 16,-11 10-1-16,5 5 1 15,0-21 0-15,-11 6 0 16,-23-5 0-16,-11-1 0 16,-23 1 0-16,-17 5 0 15,-28 5 0-15,-18-5 0 16,-16 9-1-16,0-4 1 16,-18-5 0-16,6 5 0 15,1 15 0-15,5 10 1 16,-18 5-1-16,13 5 1 0,-7 10-1 15,-5 26 1-15,-23-16-1 16,0 21 1-16,12 19-1 16,-29 21 0-16,17 25 0 15,6 21 0-15,17-1 1 16,11 15 0-16,18 26 0 16,16 20 0-16,6-10 1 15,22 14 0-15,18 37-1 16,23-6 0-16,22-10-1 15,23 5 1-15,22 10 0 16,12-20 0-16,17 10 0 16,23 1 0-16,22 4 0 15,12-20 0-15,17 5 0 16,22 0 1-16,35-10 0 16,11-25 0-16,28-21 0 15,40-25 0-15,6-25 0 16,34-15 1-16,28-10-1 0,6-15 1 15,17-11-2-15,28-9 0 16,-11-26 0-16,5-10 0 16,18-15 0-16,-17-15 0 15,-1-5 0-15,7 0 0 16,-18-25 0-16,6-16 0 16,-6-9 0-16,-28-26 1 15,5-15-1-15,-16-10 0 0,-12-5 0 16,-28 10 0-16,-17-16 0 15,-23-4 1-15,-17-10-2 16,-23 0 1-16,-11 9-1 16,-6-4 1-16,-22-10-1 15,-1-26 0-15,-22 1 0 16,-12 4 1-16,-10-4-1 16,-13-6 0-16,-10-5 0 15,-18 11 1-15,-11 4-1 16,-6 16 1-16,-16-1-1 15,-12-4 0-15,-6-5 0 16,-6 14 1-16,-5 6-1 16,-6 15 1-16,-5 25-1 15,0 10 1-15,-1 5-2 16,6 5 1-16,1 21 0 16,10 4 0-16,-5 1 0 15,0 14 0-15,6 6-1 16,-1 5 1-16,1 5 0 0,-1 15 0 15,12-1-5-15,6 11 1 16,11 11-6-16,11 9 1 16</inkml:trace>
  <inkml:trace contextRef="#ctx0" brushRef="#br0" timeOffset="19203.3962">30060 12677 13 0,'-6'-41'6'0,"0"-14"-6"16,6 35 6-16,0-6-6 0,-5-4 0 16,5-10 0-16,-12-11 0 15,-10-14 0-15,-12-1 0 16,-23 0 1-16,-6-4 0 16,-16-6 0-16,-23 26 0 15,-12-6 1-15,-28-4 0 16,-11-6 0-16,-17 10 0 15,-12 11-1-15,-23 5 1 16,-16 4-1-16,-12 11 1 0,0 5-1 16,-22-5 1-16,-12 25-2 15,-6 0 1-15,-10 0-1 16,-1 20 0-16,-6 5 0 16,-17 16 0-16,1-11 0 15,-1 15 0-15,6 11 0 16,6 19 1-16,11 36 0 15,12 16 0-15,16 9 0 16,1 25 0-16,44 11 0 16,18 20 0-16,12-1-1 15,27-9 1-15,12 5-1 16,29 15 0-16,22 0 0 16,23-21 0-16,22 1 0 15,24 10 0-15,22-6 0 16,28-9 0-16,23-5 0 15,17-16 0-15,23-5 0 16,34 1 0-16,40-6 0 16,11-10 1-16,23-9-1 0,16-16 1 15,35-11-1-15,6-14 1 16,16-15-1-16,12-11 1 16,11-9 0-16,1-11 0 15,-1-14 0-15,0-11 0 16,-5-5 0-16,-1-10 0 15,-5-25 0-15,6-11 0 16,-12-19 0-16,-17-1 0 16,0-14-1-16,-11-6 1 0,-11 5-1 15,-29-10 1-15,0-9-1 16,-17 9 0-16,-11-10 1 16,-12 0 0-16,-11-5-1 15,-34-20 1-15,-12-5-1 16,-5-5 1-16,-11 15-1 15,-18-10 1-15,-10-5-1 16,-24-11 0-16,-11 1 1 16,-17 0 1-16,-11 15-1 15,-6 15 0-15,-6 10-1 16,-5 20 1-16,-6 1-1 16,0 14 1-16,0 11-6 15,-6 14 1-15,0-4-7 16,6 15 1-16</inkml:trace>
  <inkml:trace contextRef="#ctx0" brushRef="#br0" timeOffset="19875.2801">30315 9750 7 0,'0'0'3'0,"34"5"5"0,-11-5-7 15,6 0 0-15,16 5 1 16,17 0 1-16,12-5 1 16,6 5-5-16,11 0 1 15,5 0 2-15,6 10 1 16,0 0-1-16,6 16 1 15,-5 9-2-15,-1 0 1 16,-11 16-1-16,-12-1 1 16,-11 21-1-16,-11 10 0 15,-12 15 0-15,-10 0 0 0,-18 5-1 16,-12-15 1-16,-16-1 0 16,-29 6 1-16,-11-5-1 15,-6 5 0-15,-11 5 0 16,-11-10 1-16,-7-5-1 15,7-6 0-15,5-4-2 16,12-15 0-16,16-16-6 16,18-10 0-16</inkml:trace>
  <inkml:trace contextRef="#ctx0" brushRef="#br0" timeOffset="20484.6621">29787 10305 6 0,'-68'-35'3'0,"40"9"5"15,28 16-6-15,5 0-1 16,12 0 1-16,12 0 1 16,11 0 0-16,11 0-4 15,-6 0 1-15,12 0 3 16,11 5 0-16,6 10-1 16,0 10 0-16,-1 5 0 15,-10-5 0-15,-1 46 0 16,-5 9 0-16,-6 16-1 15,-11 5 1-15,-12-5-1 16,-11-1 1-16,-11 6-1 16,-12-5 1-16,-16 20 0 15,-12-5 0-15,-6-10 0 0,-11-5 1 16,0-6-1-16,-6 11 1 16,0-25-1-16,12-1 1 15,11-14-5-15,11-16 1 16,6-5-8-16,6-14 1 15,22-6-1-15,17-15 0 16</inkml:trace>
  <inkml:trace contextRef="#ctx0" brushRef="#br0" timeOffset="21281.7314">32717 10098 8 0,'-6'-15'4'0,"-5"10"1"15,11 5 3-15,0 0-6 16,0 0 0-16,0 0 1 16,0 5 1-16,6 0-4 15,-1 10 0-15,-5 10 3 16,0 11 1-16,0 9-2 16,-5 16 1-16,5 9-1 15,-6 6 1-15,-5-5-1 16,-1-1 0-16,-5-4 0 15,0-11 1-15,0-9-1 16,6-6 0-16,0-10 1 16,11-14 0-16,0-16 0 15,11-21 0-15,0-19-2 16,1-26 1-16,10-24-1 16,18-21 0-16,11 0 0 0,12-6 0 15,11-9 0-15,5-15 0 16,6 0 0-16,6 20 0 15,0 5 0-15,-6 15 0 16,0 5-3-16,0 15 1 16,6 10-9-16,-11 16 1 15,-6 14-2-15,-23 16 0 16</inkml:trace>
  <inkml:trace contextRef="#ctx0" brushRef="#br0" timeOffset="22922.6581">32587 10113 0 0,'-29'-15'0'0</inkml:trace>
  <inkml:trace contextRef="#ctx0" brushRef="#br0" timeOffset="23828.9221">32456 9896 5 0,'-6'-35'2'0,"1"50"4"15,5-15 3-15,0 5-6 16,0 10 0-16,5 5 2 16,1 6 0-16,5-6-6 15,1 0 0-15,5 5 5 16,0 10 0-16,5 11-1 0,7 4 1 15,-6 16-2-15,5 10 0 16,0-1 0-16,1 11 0 16,5-5-1-16,-11 5 0 15,-6-16-1-15,0-4 1 16,-6 0 0-16,0-11 1 16,-5-4-1-16,-6-21 0 15,0-15 0-15,0-25 1 16,-6-5-1-16,1-21 0 0,-7-14 0 15,1-6 0-15,-6-9-1 16,6-6 0-16,-1-5-1 16,1 6 1-16,-12-6 0 15,12 0 0-15,-6 11 0 16,5 9 0-16,1 1 0 16,0 4 0-16,5 1-1 15,0 4 1-15,1 16-1 16,5 10 1-16,-6 10-1 15,12 20 1-15,-1 0 0 16,7 15 0-16,-1 16 0 16,-5 14 0-16,5 21 0 15,0 5 1-15,1-1 0 16,-1 6 0-16,-5-10-1 16,-6 0 1-16,0-16-1 15,0 1 1-15,0-16 0 16,-6-10 0-16,6-4 0 15,0-11 0-15,0-5 0 0,0-5 0 16,-6 0-1-16,1-15 0 16,5 5 0-16,0-10 0 15,0 0 0-15,0-5 0 16,5 0-1-16,1-6 1 16,11-4-1-16,0-5 1 15,0-15 0-15,6-21 0 16,11-10 0-16,11-15 0 0,12-9-1 15,6-12 1-15,22-4 0 16,0-10 0-16,6-15 0 16,-17 20 0-16,-1 5 0 15,-4 10 0-15,-7 15 0 16,-5 30 0-16,-12 6 0 16,-11 9 0-16,-11 11 0 15,-6 10 1-15,-6 5-1 16,-5 5 0-16,0 10 0 15,-6 5 0-15,0 0 0 16,0 5 0-16,-6 10 0 16,0 10 0-1,-11 25 0 1,0 6 1-16,0 5-1 16,6 4 0-16,0-4-6 31,-1-1 1-31,-5 6-5 0,0 10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11:04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15984 5531 16 0,'-29'25'8'0,"7"-20"-3"16,16-10 8-16,0-5-12 16,6-10 1-16,0-10 0 15,0-6 1-15,-5-4-4 16,-1-10 1-16,0-6 2 15,-5-10 0-15,-6-4-1 16,0-1 1-16,-11 1-2 16,-7-1 1-16,-10 5 0 15,-6 6 0-15,0-6-1 0,-6 0 1 16,-5 1 0-16,-7 4 1 16,-4 6-1-16,-7 4 0 15,1 11 0-15,-7 0 1 16,-10-1-1-16,-1 11 1 15,-10-5-2-15,-1-1 1 16,-6 6-1-16,6 5 1 16,-5 5-2-16,-12 4 1 15,0-4 0-15,-17 5 0 0,0 5 0 16,0 10 0-16,0-5 0 16,-11-5 0-16,-12 0 0 15,-5 10 0-15,5 5 0 16,-5 0 1-16,-12-5-1 15,-11 0 1-15,0 10-1 16,11 5 1-16,-11-5-1 16,-11-5 1-16,-1 0-1 15,18 0 0-15,-12 0 0 16,-11 0 1-16,-6 11-1 16,6-16 0-16,6 5 0 15,-12-5 1-15,6 0-1 16,0 0 1-16,17 0-1 15,-17-5 0-15,5-11 0 16,1 1 1-16,17 10-1 16,-24-10 1-16,7 5-1 15,-6 0 0-15,11 15 0 0,-5 5 1 16,-1 0-2-16,7 0 1 16,5 5 0-16,5 11 0 15,7-16-1-15,4-5 1 16,-10 0 0-16,-6 5 0 15,28-10 0-15,-11 5 0 16,0-5 0-16,40 0 0 16,-51-5 0-16,28 0 1 15,0 0-1-15,5 5 0 0,-5 0 0 16,6 0 1-16,11 5-2 16,-5 5 1-16,22 5 0 15,-6 0 0-15,-5-10 0 16,-1 5 0-16,7-5 0 15,5 1 0-15,-11 4 0 16,16-5 1-16,7 10-1 16,-29 5 0-16,11 5 1 15,-11 11 0-15,0 9-1 16,0 0 1-16,23 1-1 16,-23-1 0-16,12 6 0 15,-7 9 0-15,7-4-1 16,-1-11 1-16,6 21 0 15,12-6 0-15,11 6 0 16,-6 0 0-16,11-1 0 16,-11 11 0-16,23-1-1 15,-11-14 1-15,16 15-1 16,1 4 1-16,10-4-1 0,7 25 0 16,17-5 0-16,10 0 1 15,1 10 0-15,17 0 0 16,6-15 0-16,11 5 0 15,11-1 0-15,6-9 1 16,17 0-1-16,18 15 0 16,10-15 0-16,18-1 1 15,5-14-1-15,-6 10 0 16,12-5 0-16,6 4 0 0,5-19 0 16,6-1 0-16,5 1 0 15,29-5 0-15,-28-1 0 16,28-5 1-16,0-9-1 15,22-11 1-15,1 0-1 16,5 1 0-16,6-6 0 16,6-5 0-16,22 0 0 15,-22 6 0-15,6 9 0 16,5-10 0-16,11 5 0 16,6 1 0-16,-23-1 0 15,12-5 0-15,6 0 0 16,22 6 1-16,-34-1-1 15,17 0 0-15,11 0 0 16,1-4 0-16,-6 4 0 16,16-10 1-16,7-5-1 15,5-10 0-15,-6 0 0 16,7 6 0-16,4-6 0 0,-16-5 0 16,6 15 0-16,11-10 0 15,-6 10 0-15,-17-15 1 16,6 5-1-16,16 10 0 15,-21-15 0-15,-1 10 0 16,11 10 0-16,1 1 0 16,-12-11 0-16,0-5 0 15,6 5 0-15,5 5 0 16,-22-5 0-16,5 0 0 0,1 5 0 16,11 0 0-16,-18-5 0 15,13 1 1-15,-7-1-1 16,6 5 1-16,-11 0-1 15,-6-5 0-15,0 0 0 16,6 0 0-16,0-5 0 16,-23 0 1-16,11-5-1 15,-11-5 0-15,17 0 0 16,-28-5 0-16,-6-5 0 16,11-5 1-16,-5 5-1 15,5 5 0-15,-16-6 0 16,-12 1 1-16,0 0-1 15,11-15 0-15,-11-5 0 16,-6 4 0-16,-11-4 0 16,-11 0 0-16,-12-1 0 15,0-14 0-15,-5-1 0 16,-6 1 1-16,-12-11-1 16,-5 11 1-16,-6-6-1 0,-5-4 1 15,-1-1-1-15,-10 1 1 16,-7-16-1-16,-5 0 0 15,-18 1 0-15,-4-6 1 16,-13 5-1-16,-5-15 1 16,-5 6-1-16,-12 4 0 15,-6-5 0-15,-11 10 1 16,0-4-1-16,-11-11 0 16,-1-5-1-16,-11 5 1 0,-5-5 0 15,-12-10 0-15,6 10 0 16,-11-10 0-16,-1 0 0 15,-5 16 1-15,6-1-1 16,5 5 0-16,-6 0 0 16,-10-5 1-16,-1-5-1 15,-6 6 0-15,6 4 0 16,-11-5 1-16,0 5 0 16,0 15 0-16,0 6 0 15,5-1 0-15,6-4 0 16,1 9 1-16,-7 1-1 15,-16 9 0-15,-1 6 1 16,1 9 0-16,-1 11-2 16,6 5 1-16,12 10-4 15,10 5 0-15,18 0-10 16,23 15 0-16,17-10-2 16,-12-20 1-16</inkml:trace>
  <inkml:trace contextRef="#ctx0" brushRef="#br0" timeOffset="1453.5581">5655 4613 10 0,'-34'-31'5'0,"6"62"-6"16,22-36 6-16,-5 0-5 16,0-6 0-16,5 1 0 15,-11 0 1-15,-12 5-1 16,1-10 0-16,-12 0 0 16,1 10 1-16,-13 0 1 15,-10 0 1-15,-18 0 0 16,-5 0 0-16,0 5 0 15,-6 10 1-15,-5 5-1 16,-1 5 1-16,6 5-2 16,6 1 0-16,-11 4-1 15,-18 15 1-15,18-4-2 16,-1 4 1-16,1-10-1 16,5 16 0-16,6 4 0 15,11 1 0-15,11 9 0 0,6-4 0 16,12 25 0-16,11-5 0 15,-6-6 0-15,18 6 1 16,10 0-1-16,6-6 0 16,-5 11 0-16,22-5 0 15,7 0 0-15,16-6 0 16,11-9 0-16,6 0 1 16,12-11-1-16,-1 1 1 15,18-16 0-15,5 0 0 0,0-14 0 16,17-16 1-16,0-15-1 15,12-5 0-15,22-6 0 16,-5-9 0-16,-1-15 0 16,-16-11 0-16,-1-14-1 15,-5 9 1-15,-5-4-1 16,-1-6 1-16,-17-5 0 16,-11 6 0-16,-6-16 0 15,-11-10 0-15,-18 5 0 16,-16-14 1-16,-12 4 0 15,-16 20 1-15,-18 5-1 16,-11 16 1-16,-6 9-1 16,-5 16 0-16,-1 15-4 15,12 10 0-15,-5 15-10 16,22 10 1-16</inkml:trace>
  <inkml:trace contextRef="#ctx0" brushRef="#br0" timeOffset="2250.4418">13713 4688 1 0,'-23'-5'0'0</inkml:trace>
  <inkml:trace contextRef="#ctx0" brushRef="#br0" timeOffset="3250.4556">13588 4633 6 0,'-17'-25'3'0,"-12"-1"0"0,18 21 3 16,-6-5-5-16,-12 0 1 16,-5 0 2-16,-5-5 0 15,-1 5-5-15,-11 10 1 16,-6-5 3-16,-5 10 1 15,-7 5-2-15,-4 10 1 0,-1 0-2 16,0-10 0-16,-6 11 0 16,7 4 0-16,-1 15 0 15,6 6 0-15,5 4-1 16,-5 11 1-16,6 19 0 16,-6 1 0-16,-6 5 0 15,0 30 1-15,6-20-1 16,0 15 1-16,11-5-1 15,6 20 0-15,11-5 0 16,6 5 1-16,0 5-1 16,5-9 0-16,12-1-1 15,0-5 1-15,6 10 0 16,5 0 0-16,6-10-1 16,0 0 1-16,6-10-1 15,5-5 1-15,1-5-1 16,5-5 0-16,6-5 0 0,5-16 0 15,12-4 0-15,-1-1 0 16,7 1 0-16,-1-10 1 16,1-6-1-16,5 0 0 15,-6-14 0-15,1-1 0 16,-1-10 0-16,0 1 1 16,-5-11-1-16,6-5 1 15,-1 0-1-15,-5 0 1 16,5 0-1-16,-11-10 1 15,0 5-1-15,0 0 1 16,1-5-1-16,-1 0 0 0,5 5 0 16,1 0 1-16,0-5-1 15,5 5 1-15,-11-15-1 16,6 5 0-16,0-5 1 16,0 5 0-16,-1-10 0 15,-5 0 1-15,0-16-1 16,0 6 0-16,6-10 0 15,0-5 0-15,5-1 0 16,7-4 0-16,-1-11-1 16,5-4 1-16,1-1-1 15,0-4 1-15,0-6 0 16,0-5 0-16,-12-5-1 16,0-14 1-16,-5-1-1 15,0 0 1-15,0 0-1 16,-6 5 1-16,-6-5-1 0,6-5 0 15,-5 0 0-15,-7 0 0 16,-5-5 0-16,-11 6 1 16,5-6-1-16,1 5 0 15,-7 5 0-15,1 5 1 16,-12 0-1-16,1 5 0 16,-7 6 0-16,-10 4 1 15,-1-5-1-15,-6 5 0 16,-5 11 0-16,-5-1 1 15,-1 1-1-15,6 4 0 16,0 6 0-16,0-1 0 0,5 11 0 16,1 4 1-16,0 11-1 15,5 10 0-15,6 5-1 16,5-1 1-16,1 1-4 16,11 10 1-16,11 5-9 15,12-5 1-15,23-20-1 16,-7 5 0-16</inkml:trace>
  <inkml:trace contextRef="#ctx0" brushRef="#br0" timeOffset="4594.5162">6836 6217 1 0,'-11'15'0'0</inkml:trace>
  <inkml:trace contextRef="#ctx0" brushRef="#br0" timeOffset="5532.0326">6734 6278 7 0,'-17'-5'3'0,"-6"-5"4"0,18 10 4 16,-7 5-8-16,-10-5 1 16,-1 0 0-16,-11 5 1 0,-11 5-6 15,-12 5 0-15,0 0 4 16,-6 0 1-16,7 1-2 16,-1-11 0-16,-6-5 0 15,1-11 0-15,-6-4 0 16,-6 0 0-16,17 0-1 15,1-5 1-15,10 0-1 16,1 5 0-16,5-1-1 16,6 1 0-16,0 0-1 15,5 5 1-15,12 0-1 16,-11 5 0-16,11 5 0 16,6 5 0-1,5 15 0 1,6 5 1-16,-11 11-1 15,5 4 0-15,6 0 1 16,-12 21 0-16,7 5 0 16,5 19 0-16,-12 6 0 0,12 5 0 15,-5-5 0-15,-1 5 0 16,0-5 0-16,1-11 0 16,-1-4 0-16,0 0 1 15,-5-6-1-15,5-9 1 16,-11 0 0-16,-5-6 1 15,10 1-1-15,1-21 1 16,0-10-1-16,5-10 0 16,-11-5 0-16,5-10 1 15,7 0-2-15,5-5 0 0,0 5 0 16,17-5 0-16,0 0-1 16,0 0 1-16,17-5-1 15,11 0 0-15,6 0 0 16,12 0 0-16,11 0 1 15,5 5 0-15,6 0-1 16,-16 5 0-16,10 0 0 16,12 0 1-16,5 0 0 15,-10 5 0-15,4-5 0 16,-16 5 0-16,6-5 0 16,-6 0 1-16,-12 0 0 15,-5 0 0-15,-12 0 0 16,-11 0 0-16,-5 0 0 15,-12-5 0-15,-6-5 0 16,0-11 0-16,-5 1 0 16,-6-5 0-16,0 0-1 0,-6-6 1 15,6-14 0-15,-5 0 0 16,5-16-1-16,-6 0 1 16,0-9 0-16,-5-6 0 15,0-5-1-15,5 6 1 16,6-6-1-16,0 5 1 15,0 11-1-15,0 4 1 16,-6 11-1-16,6-11 1 16,0 16-1-16,-5 9 1 15,-1 6-1-15,0 5 1 16,-5 5-1-16,0-1 1 0,-6 6-1 16,0 5 0-16,-12 10 0 15,1 0 1-15,5 5-2 16,-17 0 1-16,6 0-7 15,12 5 0-15,22-20-4 16,5-10 0-16</inkml:trace>
  <inkml:trace contextRef="#ctx0" brushRef="#br0" timeOffset="8236.4443">14899 4481 11 0,'-34'-5'5'0,"23"-5"1"0,11 10 5 16,0 5-11-16,-6-5 1 16,1 5 1-1,-1 0 0-15,0 0-2 16,0 0 0-16,-5-5 1 15,5 6 1-15,-5-6-1 16,0 5 0-16,-1-5-1 16,1 5 0-16,5-5 0 15,1 0 1-15,-1 0-1 16,6 0 0-16,0 0 0 16,0 0 1-16,-6-5-1 15,6 0 0-15,0 5-1 16,0 0 1-16,-5-6 0 15,-1 12 0-15,0-1 0 16,1-10 0-16,-1-6 0 16,0 16 0-16,6-5 0 15,-5 0 1-15,5 0-1 0,0 0 0 16,0 0 0-16,-6-10 0 16,6 10 0-16,0 0 0 15,0 0 0-15,0 0 0 16,0 0 0-16,0-5 1 15,0 0-1-15,-6-5 1 16,6 10-1-16,-5-5 1 16,-1 5-1-16,0-5 0 15,6 0 0-15,-5-5 1 16,5 5-1-16,-12 0 1 0,1 0 0 16,-1 5 0-16,1-5 0 15,0 10 0-15,-1 0 0 16,1 5 0-16,-6 0 0 15,0 10 0-15,0 11-1 16,-6 4 1-16,0-5 0 16,-5 21 1-16,5 19-1 15,1 16 1-15,-1 15-1 16,6 10 1-16,0 5-1 16,-6 0 0-16,6 5-1 15,0 0 1-15,0 6-1 16,6 9 1-16,-1-5 0 15,-5-5 0-15,0 5 0 16,6-5 0-16,0-4 0 16,-1-1 0-16,1-5-1 15,5-5 0-15,-5-10 0 0,-1 0 1 16,1-5-1-16,-12-6 1 16,6-9-1-16,0 0 1 15,0-16-1-15,0-4 1 16,0-16 0-16,6-9 0 15,-6-1-1-15,5 10 1 16,1-14-1-16,0-6 0 16,-1 0 0-16,7-15 1 15,-1 5-2-15,6-4 1 16,11-6-1-16,6 0 1 16,6 0-1-16,0-15 1 0,5 5 0 15,12 5 0-15,22 0-1 16,7 5 1-16,4 0 0 15,13 0 0-15,4 10 0 16,-4 0 0-16,-13 5 0 16,-4-10 0-16,-13 10 0 15,-10 1 1-15,-6 4-1 16,-12-5 1-16,-5 0 0 16,-6-10 0-16,-6-10 0 15,-11 0 0-15,0-15 0 16,0-10 0-16,-6-10-1 15,1-11 1-15,-1-19-1 16,0-11 1-16,6-30-1 16,0-15 1-16,0-26-1 15,6-24 0 1,5-117 0-16,6 31 0 16,12 45 0-16,-1 15 0 15,6 31-1-15,0 9 1 16,0 16 0-16,6 5 0 15,0 15-1-15,-12 25 1 16,1 10 0-16,-12 0 0 16,-6 20 0-16,-5 11 0 15,-12 10 0-15,6 4 0 16,-11 11 0-16,-1 5 0 16,1 10 0-16,-6 4 0 15,0 1 0-15,0 5 0 0,-6-5 0 16,0 0 0-16,-5 0 0 15,5-5 1-15,-11 0-1 16,-11 0 1-16,-23-1-1 16,0 6 1-16,-6 5-1 15,0 5 0-15,0 5-2 16,12 5 1-16,16 6-10 16,24 4 0-16,10-10-1 15,41-30 1-15</inkml:trace>
  <inkml:trace contextRef="#ctx0" brushRef="#br0" timeOffset="22532.3641">13525 9134 11 0,'-28'-5'5'0,"28"5"-5"0,6 5 6 16,-6-5-6-16,11-15 1 15,-5 0 3-15,-6 0 0 16,-6-11-4-16,-5 1 1 16,-1-5 2-16,-5-10 1 15,-6 4-1-15,-5 6 1 16,0-10-2-16,-6 4 0 0,5-9-1 16,1 5 1-16,-6 9-2 15,-6 1 1-15,-5 5-1 16,-12 5 1-16,0 4-1 15,-5 16 1-15,-12 5-1 16,-11 11 1-16,-6 9-1 16,6 10 1-16,5 6-1 15,-11 4 1-15,0 0 1 16,-5 11 0-16,5-1-1 16,0 6 1-16,6 5-1 15,-6 9 1-15,6 6 0 16,11 15 0-16,12 5-2 15,-7 10 1-15,24 0-1 16,5-10 0-16,1 0 0 16,4 5 1-16,7 5-1 15,5 0 1-15,12 0-1 16,5 0 1-16,6 5-1 16,0-15 1-16,6 0-1 0,-6 0 1 15,6-11-1-15,5 6 0 16,6 0 0-16,6 0 1 15,0-10-1-15,5-10 1 16,0 9 0-16,6-9 0 16,12-15 0-16,5-11 0 15,0-15 0-15,11 1 0 16,12-6-1-16,6-10 1 0,-1-5-1 16,-5-10 1-1,51-5 0 1,-11-5 0-16,-7-5-1 15,1-10 0-15,-5-10 1 16,-1 5 0-16,-11-16-1 16,-6-9 1-16,-6-11-1 15,6-4 1-15,-5-6-1 16,-1-10 1-16,1 0-1 16,-12 11 1-16,-11-6 0 15,-12-5 1-15,-5 1-1 16,-12-26 1-16,1-5 0 15,-7-11 0-15,-10 1 0 16,-6-20 1-16,-6 0-2 16,0-11 1-16,-6 11-1 15,0 10 0-15,0 15 0 0,1 10 0 16,-7 20-1 0,-5 25 1-16,-5 6-1 15,-7 15 0-15,-10 4-2 16,-7 11 0-16,1 5-7 15,-1 5 1-15,12 5-7 16,23 0 1-16</inkml:trace>
  <inkml:trace contextRef="#ctx0" brushRef="#br0" timeOffset="23907.5455">5366 9139 7 0,'0'0'3'0,"17"10"-2"0,0-10 3 16,-17 0-4-16,0 0 0 15,0 0 4-15,0-5 1 16,0-5-4-16,-17 0 1 15,5-5 2-15,-5-10 1 16,0 4-1-16,0 1 1 16,-11 5-2-16,-6-5 1 15,-17-5-2-15,-6 0 0 16,0 4 0-16,-5 1 0 16,-18 0-1-16,1 5 1 0,-1 0-1 15,1 5 1-15,11 5 0 16,-12 5 0-16,1 5-1 15,-1 5 1-15,1 0-1 16,5 10 0-16,6 10-1 16,17 11 1-16,-6-1-1 15,17 15 0-15,6 16 0 16,6 10 1-16,11 15-1 16,0 5 1-16,5 5-1 15,7 5 1-15,-7-26 0 16,12-4 0-16,12 0 0 15,-7 5 1-15,12-21-1 16,12-9 1-16,16-6 0 16,1-14 0-16,22-11-1 15,-17-10 0-15,17-15 0 0,17-15 0 16,12-15-1-16,5-1 1 16,11 1 0-16,1-10 0 15,-12-11 0-15,-17-4 0 16,-5-11 0-16,-18-10 1 15,-11-4-1-15,-5-6 0 16,-1-5 0-16,6 0 0 16,-22 10-1-16,5 1 1 15,0 4-1-15,-17 5 1 16,-11 11-1-16,-6 4 0 16,-6 6 0-16,-11 4 1 0,-12 16-1 15,-5 15 1-15,-11 10-1 16,-23 10 0-16,-12 10-9 15,12 15 1-15,23 16-6 16,-12-6 1-16</inkml:trace>
  <inkml:trace contextRef="#ctx0" brushRef="#br0" timeOffset="28470.7744">14962 9018 8 0,'-29'15'4'0,"41"-15"-2"16,-12 5 5-16,0-5-6 15,5 5 0-15,-5-5 2 16,0 0 1-16,0 0-4 16,-5-5 0-16,-18-10 3 15,0 10 0-15,-5-5-1 16,-12-10 1-16,-5 0-1 16,-1 10 0-16,-5-6 0 15,0-4 1-15,0 0-2 16,6 5 1-16,-1 0 0 15,1 0 0-15,5-1-1 0,6 1 0 16,6 0-1-16,-1 5 1 16,6 5-1-16,1-5 1 15,-1 5-2-15,0 5 1 16,6 0 0-16,0 5 0 16,6 0 0-16,0 10 0 15,-1 10 0-15,1 6 0 16,5 19-1-16,-11-4 1 15,17 19 0-15,-6 11 0 16,6 15 0-16,0 5 0 16,0 10 0-16,0 10 0 0,-5 0 0 15,-1-5 1 1,-11 80 0 0,0-14 1-16,6-26-1 15,-6-4 0-15,0-21 0 16,0-10 0-16,-1-10 0 15,1-10 1-15,0 5-2 16,6-15 1-16,5 4-1 16,1-4 1-16,-1-10-1 15,-5-11 1-15,-1 1 0 16,-5-10 0-16,6-11-1 16,0-5 1-16,5 1 0 15,0-6 0-15,1-10-1 16,-1-4 1-16,0-1-1 15,6-5 1-15,0-10-1 16,0 0 0-16,0 0-1 16,12 0 1-16,5-5 0 0,0 0 0 15,0 0-1-15,17 5 1 16,0-5 0-16,0 5 0 16,6-5-1-16,11 0 1 15,17 0 0-15,6 0 0 16,-1 0-1-16,13-5 1 15,4 10-1-15,1 0 1 16,-5 0 0-16,-13 5 0 16,-5 0 0-16,1-5 0 0,-1 0 0 15,-11 1 1-15,-12-1-1 16,-5 0 0-16,-12 0 1 16,0 0 0-16,-10-5 0 15,-1-10 0-15,-6 0 0 16,-5-21 0-16,-1 1 0 15,-5-10 1-15,-5-11-1 16,-7-20 1-16,1-4-1 16,0-11 0-16,-1-20 0 15,1 5 0-15,5-15 0 16,-5-25 0-16,5-21-1 16,0 1 0-16,6-11 0 15,6 6 0-15,-6 9-1 16,0 1 1-16,0 4-1 15,6 16 1-15,-1 20-1 16,1 0 1-16,0 5 0 16,-1 10 0-16,-5 10-1 0,-5 0 1 15,-1 16 0-15,-5-1 0 16,5 21-1-16,0 4 0 16,1 11 0-16,-1 9 1 15,0 6-1-15,6 5 1 16,0 10-1-16,0 0 0 15,0 10 1-15,0 0 0 16,6 0 0-16,-6 0 1 16,0 0-1-16,0 5 0 15,0 5-4-15,-6 0 0 0,6 10-7 16,12 5 1 0</inkml:trace>
  <inkml:trace contextRef="#ctx0" brushRef="#br0" timeOffset="30392.789">6433 10224 4 0,'-5'20'2'0,"22"-5"-1"0,-6-15 2 0,6 0-2 16,-11 0 1-16,5 0 1 15,0 0 1-15,1 0-4 16,-12 0 1 0,-17 0 3-1,-6 0 1-15,-17 6-1 16,-5-1 0-16,-6 0-1 16,11 0 0-16,-5 5-2 15,-7-5 1-15,-16 5-1 16,-5 5 0-16,10-5-1 15,1-10 1-15,-1 0 0 16,-5 0 0-16,6 0 0 16,5 0 0-16,11 0 0 0,-5 0 0 15,11 0-1-15,12-5 1 16,5 5-1-16,6 5 0 16,6 0 0-16,5 5 0 15,6-5-1-15,6 0 1 16,5 5 0-16,-5 1 0 15,5-1 0-15,1 5 0 16,5 15 0-16,0-5 0 16,0 6 0-16,0 4 0 15,0 5 0-15,-6 11 1 0,1 4-1 16,-7 1 0-16,1 14 0 16,-6 11 1-16,-6 0-1 15,1 15 1-15,-1-5 0 16,-5-6 0-16,-1-9 0 15,1 5 1-15,-6-21 0 16,-12 1 0-16,1-1-1 16,5-9 1-16,6-11-1 15,-11-9 0-15,11-6 0 16,0-5 0-16,6-10-1 16,5 0 1-16,-6 5-1 15,7-5 0-15,5 1 0 16,5-6 1-16,7-5-2 15,5-11 1-15,6 1 0 16,16-10 0-16,1-5-1 16,5 5 1-16,18-10-1 0,16 9 1 15,7-4-1-15,-1 10 1 16,0-10-1-16,11 10 1 16,12-1-1-16,-11 16 1 15,5 0 0-15,6 5 0 16,-11 1 0-16,-18 4 0 15,-5 0 0-15,-6 0 1 16,-11 5-1-16,-6-5 1 16,-11 0-1-16,-12 5 0 15,-5 0 0-15,-6-4 1 16,-6-1-1-16,0 0 1 0,-5 0-1 16,-6-5 1-16,0 0-1 15,-6 0 1-15,-5 0 0 16,0 0 0-16,5-5-1 15,-5-5 1-15,-1-10-1 16,7 0 1-16,-1-5-1 16,-5-6 1-16,-1 1-1 15,7-20 0-15,-7-11 0 16,7-4 0-16,-7-11 0 16,7-10 1-16,-1 0-1 15,12 1 0-15,-1-1 0 16,7 0 0-16,5 6 0 15,-12-1 0-15,7 10-1 16,-1 6 1-16,0-1-1 16,1 6 1-16,-1-6-1 15,6 11 1-15,-17 9 0 0,6 1 0 16,-1 10-1-16,1 4 1 16,-6 1 0-16,0 5 0 15,0 5-1-15,0 5 1 16,0 0 0-16,0 10 0 15,-6-5 0-15,1-1 0 16,-1 1 0-16,-5 0 0 16,-6 0 0-16,-12 0 1 15,-5 0-1-15,-11 5 0 16,5 0 0-16,-5 0 1 16,11 0 0-16,-18 5 0 0,7 0-1 15,0 0 0-15,5 5-5 16,11 1 0-16,18 19-5 15</inkml:trace>
  <inkml:trace contextRef="#ctx0" brushRef="#br0" timeOffset="40284.8225">14036 13096 7 0,'6'-6'3'0,"28"32"-3"0,-28-31 4 15,-1 0-4-15,1-5 1 16,-6-1 4-16,6 1 1 15,-6 0-5-15,-6 0 0 16,0 5 3-16,-5 10 1 16,0 15-1-16,-1 21 1 15,7-1-3-15,-1 26 1 16,0 14-2-16,6 11 1 16,0 15-2-16,-5 15 0 15,-1 21 0-15,-5 24 1 16,-1-9-1-16,-11 4 1 0,1 31-1 15,-7-5 1-15,-10-6 0 16,5-14 0-16,-1-6 0 16,7-4 0-1,0 19 1 1,11-44 0-16,0-21 0 16,5-26 0-16,7-24 0 15,-1-21 1-15,12-9-2 16,11-16 1-16,5-15-2 15,7-10 1-15,10-6-1 16,18-14 0-16,-6-10-1 16,6 4 1-16,17 1-1 15,17 5 1-15,0 5 0 16,5 10 0-16,6 4 0 16,1 1 0-16,-7 10-1 15,-16 0 1-15,-7 10 0 0,-10-5 1 16,-12 6-1-16,-6-1 0 15,-11 10 1-15,-11-10 0 16,-6 0 0-16,-11 0 0 16,0 0 0-16,-6-5 0 15,-6-15 0-15,0-10 1 16,1-15-1-16,-1-21 0 16,0-4-1-16,1-21 1 15,-1-20-1-15,0-25 1 16,0-11-1-16,6-4 1 15,0 5-1-15,6-5 0 0,0-6 0 16,5-4 0-16,12 10-1 16,11-11 1-16,11 26-1 15,7 5 1-15,-7 0-1 16,0 5 1-16,1 10 0 16,-6 0 0-16,-6 20-1 15,-6 0 1-15,-5 31-1 16,-1 9 1-16,-10 6 0 15,-1 10 0-15,-5 4-1 16,-1 6 1-16,1 5 0 16,-6 0 0-16,0 5 0 15,-11 5 0-15,-6 0 0 16,-6 0 0-16,-11 0 0 16,-6 0 1-16,-5 5-1 15,-6 0 1-15,0 0-1 16,5 0 1-16,1-5 0 0,-12 0 0 15,-11 0-1-15,-17 5 1 16,5 0 0-16,-11 5 0 16,0-5 0-16,-5 0 1 15,11 5-1-15,11-5 0 16,17 15 0-16,0-5 0 16,12-5-1-16,5 5 0 15,6 5-1-15,11-5 0 16,1-5-5-16,5 0 0 15,5 5-7-15,1 0 1 16</inkml:trace>
  <inkml:trace contextRef="#ctx0" brushRef="#br0" timeOffset="41378.5929">6729 14771 21 0,'-35'-25'10'0,"-4"30"-9"16,33-5 11-16,6-5-12 0,-11 0 0 16,5-16 1-16,-11 6 1 15,0-5-1-15,0-5 0 16,-6 0 2-16,0-6 0 16,-5 6 0-16,-6 5 1 15,0-5-1-15,-6-6 0 16,0-4-1-16,6 5 1 15,6 5-2-15,-6 9 0 16,11 6-1-16,-5 10 1 16,-1 10-1-16,-10 6 0 0,-1 4 0 15,-5 10 1-15,-7 16-1 16,1 9 0-16,6 11 0 16,5 14 1-16,6 21-1 15,11-10 0-15,-5 0 0 16,17-5 1-16,5 10-1 15,6 5 0-15,17-16 1 16,17 1 0-16,11 5-1 16,18-15 1-16,-18-21 0 15,12-9 0-15,6-21 0 16,5-15 0-16,6-20 0 16,-1-10 1-16,1-21-1 15,0-14 1-15,-6-6 0 16,0-14 1-16,-22-6-1 15,-7-5 1-15,-10-5 0 16,-18-5 0-16,-16 16 0 16,-7 9 0-16,-16 10-1 0,-12 11 1 15,-22 9-2-15,-1 16 0 16,1 10-5-16,5 5 0 16,11 5-9-16,24 5 1 15,39-15-3-15,22-10 0 16</inkml:trace>
  <inkml:trace contextRef="#ctx0" brushRef="#br0" timeOffset="43488.5243">13446 12742 8 0,'-6'0'4'0,"0"26"-4"0,12-21 4 16,0 0-4-16,-1 0 1 16,1 5 1-16,0-5 0 15,-6 0-1-15,-6 5 1 16,-5-5 2-16,-6 0 0 15,-6-5 0-15,-5 0 1 16,-6 0-2-16,-18 0 1 16,-16-5-2-16,-11 0 1 15,-1-5-2-15,-5 5 1 0,0 0-1 16,-6 5 1-16,6 0-1 16,5 5 0-16,7 0 0 15,-7 5 0-15,1-5-1 16,-1 0 0-16,6 0 0 15,12 0 0-15,5 0 0 16,6 0 0-16,6 0 0 16,-1 5 0-16,6 0 0 15,6 1 0-15,6 4 0 16,0 5 0-16,5-5-1 16,0 10 0-16,6 6 2 15,0 9 0-15,0 5-1 16,6 16 0-16,-1 15 0 15,-5 14 0-15,-11-4 0 16,5 20 1-16,0 10-1 16,6 10 1-16,0 11 0 15,-5 4 0-15,5-20 0 16,-6 15 1-16,6-10-1 0,0 6 1 16,5-6-1-16,7 0 0 15,-1 0 0-15,-5-15 1 16,5-5-2-16,0 5 1 15,1-5 0-15,-1 0 0 16,0 0-1-16,1-10 0 16,-1 5 1-16,0-15 0 15,-5-1-1-15,5-9 1 0,1-15-1 16,-1-6 0-16,6-9 1 16,6-11 0-16,5-10-1 15,-5-10 1-15,5-5-1 16,6-5 0-16,11-10 0 15,7-5 1-15,10 0-2 16,12-5 1-16,11 10 0 16,23-5 0-16,5 0-1 15,1-5 1-15,-1 5 0 16,7 5 0-16,4-6 0 16,-4 1 0-16,-7-5 0 15,6 5 1-15,-22-5-1 16,-6 5 1-16,-12 0-1 15,-5-5 1-15,-6 0-1 16,0-6 1-16,-11 1-1 16,0 0 1-16,-6-15-1 15,-6-6 1-15,-5-4-1 16,-1-11 1-16,-5-14 0 0,-5-6 0 16,5-20 0-16,-11-15 0 15,-1-25-1-15,7-10 0 16,-1 4 0-16,6-14 1 15,-6-11-1-15,1-9 0 16,-1 9 0-16,6 1 0 16,0 29 0-16,12 1 1 15,-7 5-1-15,1-5 0 16,0-1-1-16,-6 11 1 0,0-5-1 16,-6 15 1-16,0 25 0 15,-5 10 0-15,-6 6-1 16,0 14 1-16,0 6-1 15,0 19 0-15,0 11 0 16,0 10 1-16,0 5-1 16,0 10 0-16,0 5 0 15,0 0 1-15,-6-5-4 16,1 10 0-16,-7 5-7 16,1 15 1-16,0-4-1 15,5-6 0-15</inkml:trace>
  <inkml:trace contextRef="#ctx0" brushRef="#br0" timeOffset="44488.6906">5127 12833 6 0,'17'-15'3'0,"0"-15"4"0,-17 20-1 16,-5 0-4-16,-7-1 1 15,-5 1 2-15,-17 5 0 16,-11-5-5-16,-6 0 0 16,-23 5 4-16,-6 0 0 15,-5 5-1-15,6 0 1 16,-6 0-2-16,-1 5 1 16,-16 5-2-16,6 10 1 15,-1 6-2-15,1 19 1 0,-1 0-1 16,1 21 1-16,5 15-1 15,23 10 0-15,-12-1 0 16,6 1 0-16,23 15 1 16,11 0 0-16,12 5-1 15,17 5 0-15,11 5 0 16,11 1 1-16,6-11-1 16,11-21 1-16,24 1-1 15,27-15 1-15,-11-11 0 16,29-4 0-16,16-10 0 15,1-21 0-15,22-15 0 16,0-20 1-16,23-10-1 16,12-10 1-16,-12-26-1 15,5-20 1-15,1-24-1 16,0-16 1-16,-1-11-1 16,-22-9 0-16,-11-5 0 0,-52-15 1 15,1 4-1-15,-40 16 1 16,-23 10 1-16,-29 15 0 15,-27 20 0-15,-24 21 0 16,-28 19-1-16,-11 21 0 16,17 20 0-16,-23 10 0 15,6 5-7-15,-6 5 0 16,17-5-8-16,34 10 0 16,12-4-1-16,34-27 1 0</inkml:trace>
  <inkml:trace contextRef="#ctx0" brushRef="#br0" timeOffset="48176.5106">32626 4446 16 0,'-45'35'8'0,"28"11"-5"16,17-36 9-16,0 5-11 15,0 5 0-15,0-5 0 16,6 6 1-16,-6-11-2 16,0-5 1-16,0 5 2 15,-6-5 0-15,-5 0-1 16,-12 0 0-16,0-10 1 16,-11 5 0-16,-6 0-1 15,-5 0 0-15,-1-10-1 16,-5 5 1-16,-5 0 0 15,-1 0 0-15,6 0-2 16,0-5 1-16,-1-1-1 0,7 1 1 16,5 5-1-16,1-5 0 15,-1 0 0-15,6 10 1 16,5-10-1-16,1 10 1 16,0 10-1-16,5 5 1 15,0 0-1-15,0 11 0 16,1 19 0-16,-1 11 0 15,0 4 0-15,6 31 0 16,6 15 0-16,0 15 1 0,-7-5-1 16,1 20 1-16,0 11-1 15,-5 4 1-15,5 0-1 16,0-4 1-16,0-6-1 16,-6 5 1-16,0-14 0 15,0 4 0-15,1 0 0 16,-7-20 0-16,7-5 0 15,-7-5 0-15,1-25 0 16,5 5 0-16,-5-6-1 16,5 1 1-16,0-15-1 15,6-1 1-15,6 6-1 16,5-5 1-16,1-16-1 16,5-15 1-16,0-4 0 15,5-11 0-15,7-15-1 16,5-10 1-16,11-10 0 15,6 0 0-15,12-11-1 16,5-4 0-16,5 0 0 0,18 5 0 16,0-6 0-16,-6 11 0 15,12 5 0-15,11 0 0 16,11 5 0-16,6 5 0 16,0 0 0-16,5 0 0 15,-5 0 0-15,-23-5 0 16,-5-1 0-16,-7 1 0 15,-10 0 1-15,-6-5 0 16,-12 10-1-16,6-5 1 0,-11-5 0 16,-6-10 0-16,-6-6 0 15,-5-4 1-15,-6-5-2 16,-5-6 1-16,-12-14-1 16,0-21 1-16,-6 0-1 15,-6-20 1-15,-5 0-1 16,0-20 1-16,-5-30-1 15,-1-1 1-15,0-9-1 16,6-1 0-16,0 6-1 16,6 5 1-16,-1-21-1 15,7 31 1-15,-1 15-1 16,-5 15 1-16,11 10-1 16,-6 20 0-16,6 20-1 15,0 11 1-15,0 15-1 16,0 9 0-16,0 11-6 15,-6 5 1-15,6 10-6 16,23 5 0-16,-12 0 1 16,1 25 0-16</inkml:trace>
  <inkml:trace contextRef="#ctx0" brushRef="#br0" timeOffset="49161.2774">24177 6172 25 0,'-39'-45'12'0,"-7"19"-18"0,35 21 26 0,-6-5-20 16,0-5 0-16,0 0 0 15,-6-10 0-15,0-6 0 16,-5-4 0-16,5 5 1 16,-5 5 1-16,-12 4 0 15,-17 1 0-15,0 5 0 16,-5 0 1-16,0 5 0 16,-1 0 0-16,1 10-1 15,5 5 0-15,-6 5-1 16,7 10 0-16,-1 25-1 15,0 11 1-15,6 15-1 16,6 14 0-16,-1 1 0 16,6 10 0-16,1 10 0 0,5 25 0 15,16 0 0-15,7-15 0 16,11 1 0-16,6-22 1 16,11 1-1-16,17-15 1 15,23-10 0-15,11-11 0 16,17-14 0-16,23-21 1 15,5-20 0-15,12-15 0 16,12-25-1-16,5-16 1 16,-6-9-1-16,-11-36 1 15,-23-5 0-15,-23-5 0 0,-33 0 0 16,-23 0 0-16,-29 0-1 16,-22 10 1-16,-18 20-1 15,-11 11 0-15,-5 14-4 16,-1 26 1-16,7 10-10 15,16 20 1-15,12 0-2 16,28-15 0-16</inkml:trace>
  <inkml:trace contextRef="#ctx0" brushRef="#br0" timeOffset="51161.5881">31241 4517 5 0,'23'25'2'0,"11"-35"7"0,-34 10 2 15,11-10-7-15,-11 10 0 16,0 0 1-16,-6-10 0 0,1-5-7 16,-7 9 0-16,-5 1 5 15,-5-5 1-15,-7 5-2 16,1-5 0-16,-6 5-1 15,-6-5 0-15,-5 0 0 16,-1 0 1-16,1 5-2 16,-1-5 1-16,-11 5 0 15,-5 0 0-15,-6 5-1 16,-6 0 0-16,-5 5 0 16,-7 0 1-16,-4 0-1 15,10 5 0-15,-11 0 1 16,12-10 0-16,-1-5 0 15,-5 5 1-15,6 0-1 16,5-5 1-16,0 5-1 16,6 0 1-16,0-5-2 15,5 10 0-15,1 0 0 16,-1-5 0-16,18 5 0 0,-1-5 1 16,7-5-1-16,5 0 0 15,11 0 0-15,0 0 1 16,6 5-1-16,0-5 0 15,6 5 0-15,-1-5 0 16,7 5 0-16,-1-5 0 16,0 5 0-16,1 0 0 15,-1 0 0-15,0-5 0 16,-5 5 0-16,0-5 1 0,5 5-1 16,-5 0 0-16,-1 0 0 15,-5 5 0-15,0 5 0 16,0 5 0-16,0 10-1 15,0 5 1-15,-6 11-1 16,-11-1 1-16,0 16 0 16,0 14 0-16,-6 11 0 15,-5 15 0-15,0 5 0 16,-7 5 0-16,7 5 0 16,0-15 1-16,11 15 0 15,11 5 1-15,6 30-1 16,11 0 1-16,6 1-1 15,6-6 1-15,5 5-1 16,6 1 0-16,6-1-1 16,0-5 1-16,-1-4-1 15,7-16 1-15,-7-15-1 16,1 10 1-16,6-10-1 0,5 5 1 16,5-10-1-16,12 5 1 15,6-20-1-15,0-6 1 16,0-9-1-16,5 0 1 15,6-21 0-15,12 6 0 16,-1-6-1-16,7-5 1 16,10-9-1-16,1-11 1 15,-7 0-1-15,-4-10 1 16,4 0-1-16,7-4 1 0,5-1 0 16,-5-5 0-16,-1-15 0 15,6-6 0-15,-5-9 0 16,-6-10 0-16,-12-5 0 15,-11-11 1-15,-5-15-2 16,-1 1 1-16,1-6-1 16,-1-10 1-16,-5-4-1 15,-6 9 1-15,6-20-1 16,-12-5 1-16,1 5-1 16,-6-25 0-16,-12 0 0 15,-5-15 1-15,-6 25-1 16,-12-5 1-16,-5-5-2 15,0 0 1-15,0-11 0 16,-5 16 0-16,-1-10-1 16,0 5 1-16,-5 15-1 15,-6-5 1-15,-6 5 0 16,-5-10 0-16,-6 0-1 16,-6 10 1-16,0 10-1 0,-5 0 1 15,16 10 0-15,1 11 0 16,-12 9-1-16,1 0 1 15,-1 1-1-15,-11-1 1 16,0 6-1-16,0 4 1 16,-1 11 0-16,1-1 0 15,-5 1-1-15,-7 10 0 16,1-1 0-16,-7 6 0 16,7 15 0-16,0 15 0 0,10 5-1 15,1 5 1-15,0 5 0 16,-6 10 1-16,1 1-1 15,-12 9 1-15,5 5-1 16,-5 1 1-16,0-6 0 16,-6 15 0-16,-5 21-1 15,-1 15 1-15,1 20 0 16,10 10 0-16,-10 10-1 16,-1 0 1-16,7-5 0 15,4-15 0-15,13 15-1 16,10 1 1-16,18-1-5 15,16 5 1-15,24 0-7 16,22-10 0-16</inkml:trace>
  <inkml:trace contextRef="#ctx0" brushRef="#br0" timeOffset="52786.8681">22292 4451 8 0,'12'-15'4'0,"-18"-15"0"16,6 20 5-16,-11-6-7 15,-1 1 0-15,-11-5 1 16,-5 0 0-16,-6-5-3 16,-6 10 0-16,-11 15 2 15,0 0 1-15,-17 0-1 16,0 5 0-16,0 5-1 0,-6 5 1 15,-6 5-2-15,-5 10 1 16,0 6-1-16,0-1 1 16,-6 5-1-16,6-4 1 15,-6 4 0-15,6 16 0 16,11 14 0-16,6 6 0 16,5 20-1-16,12 0 1 15,11 10-1-15,12 0 0 16,11 0-1-16,17 0 1 0,11-11 0 15,12-9 0-15,17 5 1 16,17-5 0-16,11-5 0 16,6-11 0-16,11-9 0 15,11-11 1-15,7-9 0 16,27-11 0-16,1-15-1 16,-12-10 0-16,-5-15 0 15,-1-15 1-15,6-21 0 16,-11 1 0-16,0-16-1 15,-11-14 1-15,-7-1 0 16,-10-5 0-16,-23-15 0 16,-18-10 0-16,-16-10 0 15,-23 15 0-15,-5 6 0 16,-13-1 0-16,-16 15-1 16,-5 15 0-16,-7 16-1 15,-11 9 1-15,1 16-5 16,-1 15 1-16,6 15-9 0,11 20 1 15,-22 6-1-15,10 9 0 16</inkml:trace>
  <inkml:trace contextRef="#ctx0" brushRef="#br0" timeOffset="56896.9154">32325 8483 5 0,'29'-10'2'0,"-1"5"2"0,-28 5 3 0,6 0-4 16,-6 5 1-16,-6 0 2 15,-5 0 0-15,-1 0-8 16,-5 5 1-16,-11 0 5 16,-12 6 0-16,-11-1-1 15,-11 0 0-15,-6 0-1 16,-12 0 0-16,-16 5-1 16,-7-15 1-16,1-5-1 15,0 5 0-15,5-10 1 16,7 0 0-16,4 0-1 15,13 0 1-15,10 10-2 16,12-5 1-16,11 0-1 16,1 5 0-16,10 5 0 15,6 6 0-15,6 4-1 0,0 15 0 16,6 10 0-16,5 6 1 16,1 20 0-16,-1-1 0 15,0 21-1-15,6 5 1 16,6 20 0-16,5 5 0 15,-5 10 0-15,-6-5 0 16,0 16 0-16,-6 4 0 16,1 11 1-16,-7-6 0 15,-5 0 0-15,0-14 0 0,0-11 0 16,-6-10 0-16,1-5 0 16,-1-5 1-16,0-20-2 15,1-11 1-15,-1-19-1 16,6-6 1-16,6-9 0 15,-7-11 0-15,7-10-1 16,5-10 1-16,1-5-1 16,5 0 1-16,5 5-2 15,12-5 1-15,6-10-1 16,11 5 1-16,0-5-1 16,12-5 1-16,5 10-1 15,17-5 1-15,11 10-1 16,7 0 1-16,-1 15 0 15,6 1 0-15,-6 4-1 16,0-5 1-16,-11 0 0 16,-6 0 1-16,-11 6-1 15,-6-6 0-15,-6 0 0 0,1 0 0 16,-1 0 0-16,6 6 1 16,-11-11-1-16,-6-5 1 15,-6 0 0-15,-11-10 0 16,-5-5 0-16,-6-15 0 15,-6-6 0-15,-6-14 1 16,0-15-1-16,0-6 0 16,1-20-1-16,-1-4 1 15,6-11-1-15,0-15 1 16,6-26-1-16,5-24 1 0,12 4-1 16,5-19 0-16,1-1 0 15,-1-10 0-15,-5 6 0 16,-6 19 0-16,-6 1-1 15,-5-1 1-15,-12 6 0 16,0-1 0-16,-5 26 0 16,-6 25 0-16,0 21-1 15,6 14 1-15,-1 20-1 16,7 11 0-16,-1 15 0 16,6 5 0-16,0 10-3 15,6 4 1-15,11 6-7 16,5 6 0-16,-5-12 1 15,6 17 0-15</inkml:trace>
  <inkml:trace contextRef="#ctx0" brushRef="#br0" timeOffset="58037.6495">23962 10229 5 0,'-17'5'2'0,"-6"15"-1"16,23-20 2-16,0 0-4 15,0 0 1-15,0 5 2 16,0-5 1-16,0 0-2 16,-6 0 0-16,0-5 2 15,1-5 1-15,-7 0 0 16,1-5 0-16,-6 0 0 15,-6 0 0-15,-11 0-2 16,-6-5 1-16,-5 4-1 16,-6 1 0-16,-6 5-1 15,-5 10 1-15,-6 5-1 16,-6 10 0-16,-6 11 0 16,1 4 0-16,5 15 0 0,0 16 0 15,-5 4-1-15,-7 11 1 16,7-5-1-16,0 15 1 15,5 4-1-15,6 11 0 16,5 0 0-16,12 30 1 16,11-14-1-16,18-1 1 15,16 0 0-15,23-15 1 16,17-21-2-16,23-9 1 0,17-10 0 16,5-21 0-16,12-10 0 15,11-15 0-15,17 0-1 16,6-15 1-16,0-20-1 15,0-15 1-15,-17-26 0 16,-6-24 0-16,-11-1 0 16,-11-20 1-16,-12 0-1 15,-23-15 1-15,-22 0 0 16,-18 10 1-16,-10-5-1 16,-12 15 0-16,0 25-1 15,-12 5 0-15,-5 16-4 16,-11 19 0-16,11 11-8 15,5 15 0-15,18 5-1 16,22-5 1-16</inkml:trace>
  <inkml:trace contextRef="#ctx0" brushRef="#br0" timeOffset="60116.0298">23178 10078 17 0,'17'-30'8'0,"-6"-1"-5"16,-5 21 13-16,-6 10-14 16,0 0 1-16,-6 0 1 15,-5 5 1-15,0 5-6 16,-6 21 1-16,-6 19 3 15,-5 36 1-15,5 15-1 16,-11 25 0-16,0 5-1 16,-6 10 0-16,-6 16-1 15,1-6 0-15,0-25 0 16,-6-10 1-16,-1-5-1 16,7-5 1-16,11-30 0 15,6-10 0-15,5-26-1 16,11-10 1-16,12-14-1 0,18-11 0 15,10-15-1-15,17-1 0 16,12 1 0-16,0-10 0 16,11 5-1-16,12 5 1 15,16 5-1-15,-11 10 1 16,12-5-1-16,-6 10 1 16,-6-5 0-16,-6 15 0 15,-16-10 0-15,-6 0 1 16,-12-5-1-16,-11 6 1 0,0-6 0 15,-6-15 0-15,-5-6 0 16,-6-4 0-16,0-10 0 16,0-16 0-16,-11-9 0 15,0-6 0-15,-1-9-1 16,7-16 1-16,-1 10-1 16,6-9 0-16,0-6 0 15,0 0 0-15,0 5-1 16,0 10 1-16,0 11-1 15,-5 9 1-15,-1 16-1 16,0 10 0-16,-5 9 0 16,0 11 0-16,-6 10 0 15,5 5 0-15,-5 5 1 16,-5 1 0-16,-7-1 0 16,-5-5 1-16,-5 5 0 15,-7-5 0-15,-11-5 0 16,-16 0 1-16,-24-10-1 15,-5 0 1-15,-12 0-1 0,-5 10 1 16,0 0-1-16,11 5 0 16,0 0-1-16,0-5 0 15,12-5-5-15,5-6 1 16,23-9-7-16,23-15 0 16,16-10-2-16,18-6 0 15</inkml:trace>
  <inkml:trace contextRef="#ctx0" brushRef="#br0" timeOffset="61131.7228">22951 5985 21 0,'-17'-20'10'0,"5"10"-11"15,12 20 15-15,0 10-13 16,0 16 0-16,0 9-1 15,0 36 1-15,-5-1-2 16,-12 21 1-16,0 10 1 16,0 5 0-16,0 6 0 15,5-16 0-15,7-16 1 16,-7-9 0-16,12-10 0 16,0-11 0-16,12-9 0 15,5-16 1-15,5-20-1 16,7-5 0-16,5-10-2 15,11-10 1-15,12 5-1 0,0-5 1 16,5 0-2-16,12 10 0 16,11 20 0-16,0-5 0 15,6 6 1-15,-17-1 0 16,-11 5-1-16,-7-5 1 16,-10-5 1-16,-12-5 0 15,-6 0 0-15,1-4 0 16,-12-6 0-16,0-11 0 15,0-9 0-15,5-15 1 16,1-16-1-16,0-14 0 0,5-21-1 16,6-5 0-16,6-10 0 15,0 5 1-15,5-15-2 16,-5 5 1-16,0 11 0 16,-12 14 0-16,0 5 0 15,-10 21 0-15,-7 4 0 16,-5 11 0-16,-6 4 0 15,-12 6 0-15,-16 5 0 16,-18 5 0-16,-16 10 0 16,-6 5 1-16,-12 5 0 15,-16 0 0-15,-18 0 0 16,1 0 0-16,-1 5-2 16,6 0 1-16,17 5-8 15,23-5 1-15,28 0-4 16,29-15 1-16</inkml:trace>
  <inkml:trace contextRef="#ctx0" brushRef="#br0" timeOffset="62538.3616">30650 8428 13 0,'-22'-31'6'0,"-24"-9"-1"0,35 30 7 16,-12-5-12-16,-11 0 1 16,-11 5 1-16,-12 4 0 15,-11 6-2-15,0 16 1 16,-18 9 1-16,-10 5 0 15,-1 16-1-15,-11 9 1 16,1 21-1-16,-1 5 1 0,0 9-1 16,11 1 0-16,-11 10-1 15,6 15 1-15,0 20-1 16,5 6 1-16,12 24-1 16,6-14 0-16,11-1 1 15,11 31 0-15,11-6-1 16,12 6 1-16,17-21-1 15,17 1 1-15,17-21-1 16,17 6 0-16,12-16 0 16,16-5 0-16,6-5 0 15,-5-10 1-15,5-20-1 16,12-25 0-16,10-6 1 16,1-9 0-16,6-11 0 15,11-10 0-15,-6-10 0 16,-11-10 0-16,0-15 0 15,5-20 1-15,1-15-1 16,-1-11 0-16,-5-14 0 16,-6-16 0-16,-5 5-1 0,-18-15 1 15,-5 1 0-15,5 4 0 16,-5-10 0-16,-11-10 0 16,-7-25 0-16,-5 0 1 15,0-6-2-15,-11 6 1 16,-6-10-1-16,-5 20 1 15,-12 5 0-15,-6 0 0 16,-11-6-1-16,-6 17 1 16,-5-1 0-16,-6 5 0 0,-6 10 0 15,-5 5 0-15,-7 0-1 16,-10 5 1-16,0 11-1 16,5 14 0-16,0 6-1 15,0 9 1-15,17 16-1 16,6 10 1-16,0 10-5 15,6 5 1-15,5 5-8 16,12 10 1-16</inkml:trace>
  <inkml:trace contextRef="#ctx0" brushRef="#br0" timeOffset="63663.5422">22389 8503 6 0,'-12'-20'3'0,"-16"15"0"0,22 0 3 0,1-5-6 16,-7 0 1-16,-10 0 1 16,-7 0 0-16,-5 0-2 15,-11 0 1-15,-6-1 2 16,-23-4 0-16,-17 0 1 15,-11 5 0-15,-18 10-1 16,-4 5 0-16,4 10-1 16,-10 5 1-16,-1 6-2 15,6-6 1-15,0 10-2 16,6 16 0-16,11-1 0 16,12 5 1-16,16 1-1 15,1 9 0-15,10 6-1 16,13 5 1-16,10 14-1 15,12 21 1-15,12 16-1 16,10 4 1-16,18-5-1 16,5 10 1-16,6-20-1 15,17-5 1-15,12-5 0 16,10-5 0-16,13-26 0 0,21-9 1 16,13-16-1-16,5-14 0 15,11-11 0-15,17-20 1 16,12-10-1-16,16-20 1 15,1-6-1-15,-6-19 1 16,6-16-1-16,-12-10 1 16,-11-4 0-16,-6-11 0 15,-28-5 1-15,-23-5 1 16,-22 5 0-16,-24-10 1 0,-21 10-1 16,-30 10 1-16,-28 5-1 15,-16 6 0-15,-18 24-2 16,0 11 1-16,0 19-9 15,6 6 1-15,0 5-5 16,22-15 1-16</inkml:trace>
  <inkml:trace contextRef="#ctx0" brushRef="#br0" timeOffset="68539.077">32507 12974 5 0,'-6'-15'2'0,"-16"0"-2"16,16 10 3-16,-5-5-2 16,-1 0 1-16,-5 0 2 15,0-5 0-15,-5-6-5 16,-1 1 1-16,0 0 3 16,-5-10 0-16,-6 10-1 15,-6-1 1-15,-6 6-1 16,1 0 1-16,-6 5-1 15,0 0 1-15,0 5-1 0,5 5 0 16,-10 0-1-16,-7 0 1 16,1 5-2-16,-7 0 1 15,7 5-1-15,-6 0 0 16,-6 10 0-16,0 1 1 16,-5 4-1-16,5 10 1 15,6-5-1-15,5 11 1 16,12 9 0-16,-6 11 0 15,6 4-1-15,6 6 1 16,-1 0-1-16,7 15 1 0,-7-16-1 16,1 11 1-16,-1 5-1 15,7 5 1-15,-1 9-1 16,0 6 1-16,0 0 0 16,1 10 0-16,5-20 0 15,0 15 0-15,5 0 0 16,7 0 0-16,4 0 0 15,7 0 0-15,5 0-1 16,6-10 1-16,6 0-1 16,0-5 1-16,5 5-1 15,1-5 1-15,5-10 0 16,0 5 0 0,5 25-1-1,12-5 1-15,0-15 0 16,0-21 0-16,6-4-1 0,0-10 1 15,0-6-1-15,5-10 1 16,-5 1-1-16,0-16 1 16,5-5-1-16,0 1 0 15,1-6 0-15,5-5 0 16,6-5 0-16,5-5 1 16,-5-5-1-16,0-5 1 15,0 0-1-15,5-5 1 16,6-10-1-16,0-6 1 15,0-4-1-15,1 0 0 16,-7-16 0-16,1 6 1 0,-1-10-1 16,0-6 0-16,7-4 0 15,-13 4 1-15,1-4-1 16,-6-6 1-16,0-15-1 16,-5 11 1-16,5-11-1 15,0-10 1-15,-6 0-1 16,1-10 1-16,-6 0-1 15,-6 5 1-15,0 1 0 16,0 4 0-16,-6 10-1 16,1-10 1-16,-7 5-1 15,-5 6 1-15,0-11-1 16,0-10 0-16,0 5 0 16,-5 5 1-16,5 5-1 15,-12-5 0-15,-5 21 0 16,0-1 1-16,-5-15 0 15,-1 16 1-15,-11-1-1 0,6 5 1 16,-12 1-1-16,-5-11 0 16,-6 11 0-16,-12-6 1 15,1 15-2-15,-1 11 1 16,-5 5-1-16,-6 4 0 16,-5 11 0-16,-6 5 0 15,0 5-5-15,5 5 1 16,12 5-8-16,11 5 0 15,23-5-1-15,23 5 0 16</inkml:trace>
  <inkml:trace contextRef="#ctx0" brushRef="#br0" timeOffset="70258.1208">23996 14544 6 0,'-12'5'3'0,"1"0"0"0,5-5 4 16,1 0-7-16,-1 0 1 15,-5 5 1-15,-1-10 0 16,-5 5-1-16,6-10 0 15,-6 0 1-15,-6 5 1 16,-11-10 0-16,-11-1 1 16,-1-9-1-16,-5 0 0 0,6-5-2 15,-7 4 1-15,1 1 0 16,-11 10 0-16,-1 0-1 16,-5 5 0-16,0 10 0 15,6 5 0-15,-1 5-1 16,-5 5 1-16,-6 5-1 15,-11 0 1-15,11 1-2 16,1-1 1-16,-7 10 0 16,6 0 0-16,0 11 0 15,1 9 0-15,4-4 0 16,7 9 1-16,11 16-1 16,5-1 1-16,12 1-1 15,-5 5 0-15,10 0 0 16,7-1 0-16,10-4 0 15,1 5 0-15,5-1-1 16,6-4 1-16,11 0 0 16,12-1 1-16,11 6-1 15,23-5 0-15,6-11 0 0,5-4 0 16,11-11 0-16,6-5 1 16,6-4-1-16,-6-11 1 15,6-5 0-15,11-10 0 16,6-5-1-16,6-5 1 15,5 0-1-15,-5 0 1 16,-6-15 0-16,-12-5 0 16,1-10-1-16,-1-11 1 15,1 1 0-15,-12-5 0 16,0-11-1-16,-6-5 1 0,-10-9-1 16,-1 14 1-16,-11-4 0 15,-12-1 0-15,-5-4 0 16,-6-1 0-16,-12 0 0 15,-16-19 1-15,-12 4-1 16,1 0 0-16,-7 0 0 16,-10 1 0-16,-7 9 0 15,-16 0 0-15,-12 31-1 16,-5 5 1-16,-6 9-2 16,5 6 1-16,1 5-5 15,-7 5 1-15,1 15-7 16,-5 10 1-16</inkml:trace>
  <inkml:trace contextRef="#ctx0" brushRef="#br0" timeOffset="81134.703">30957 16320 5 0,'-6'-5'2'0,"29"0"-1"16,-12 0 2-16,6 0-3 15,6 5 0-15,0 0 1 16,0-5 0-16,-1-5 0 16,-5 5 0-16,-5 0 2 15,-1 5 0-15,-11 0 0 0,6 5 1 16,-6 0-1-16,-6-5 1 15,0 5-1-15,-5 5 0 16,-6 10-2-16,0 10 0 16,-12 11 0-16,7-6 0 15,-1 5 0-15,-11 11 0 16,0-1 0-16,-6-4 0 16,-11 9 0-16,0-9 1 15,0 4-1-15,-6-4 0 16,0-6 0-16,-5 5 0 0,-1-9-1 15,-5 4 1-15,-6-5-1 16,6 1 1-16,-11-6 1 16,-1 0 0-16,-5 6 0 15,0-6 0-15,0 0 0 16,-12 0 0-16,-5 1 0 16,0 4 0-16,5 0-2 15,-16 6 1-15,-1-6-1 16,6-15 1-16,-11 6-1 15,-6-1 1-15,0 5-1 16,-5-10 1-16,5 0-1 16,-6 1 1-16,6-6-1 15,-5-5 1-15,-1 0-1 16,0 10 1-16,1-5-1 16,5-5 1-16,0-10-1 15,0-5 0-15,0 0 0 16,-5-10 1-16,-1-10-1 15,6 15 1-15,6-5-1 0,-6-6 1 16,11 6-1-16,1 0 1 16,-1 0 0-16,-5-5 0 15,5 0-1-15,12-1 0 16,0 1 0-16,-6-5 1 16,0-5-1-16,0 0 0 15,-11-1 0-15,0 1 0 16,5 10 0-16,12 0 0 0,-6 4 0 15,-5-4 1-15,10-5-1 16,7 0 0-16,-6-5 0 16,5 4 1-16,1 1-1 15,5 5 0-15,6-5 0 16,-1 4 0-16,13-4 0 16,5-5 1-16,-1 0-1 15,-4-1 0-15,16-4 0 16,0 0 1-16,12-6-1 15,5 1 1-15,0 5-1 16,12 4 0-16,-1-4 0 16,7 0 1-16,-1-1-1 15,6 1 1-15,0 0-1 16,0 4 0-16,5 1-1 16,1 5 1-16,5 5-1 15,1 0 1-15,-1 4 0 16,6 6 0-16,0 0-1 0,0 5 1 15,0 5-1-15,0 0 1 16,0 0 0-16,0 5 0 16,0 5-1-16,-6 6 1 15,1 4 0-15,-7 5 0 16,1 0 0-16,-6 0 0 16,0 6 0-16,0 9 0 15,-6 0 0-15,0 1 0 16,-5 9 0-16,5-4 1 15,-5 4-1-15,5-9 0 0,1-1 0 16,-1-5 1-16,0-10-1 16,0 1 1-16,1-11-1 15,-7-5 1-15,12-5 1 16,0-15 0-16,6-15-1 16,5-16 1-16,0-14-1 15,6-6 1-15,0 1-1 16,6-11 1-16,6 5-3 15,5 11 1-15,5 4 0 16,12-9 0-16,-5 9 0 16,-1 1 0-16,1 5-2 15,-1 9 0-15,6 1 0 16,-6 5 1-16,6 14-1 16,-5 6 0-16,-1 5-1 15,1 15 1-15,5 11 1 16,0 9 0-16,5-10 0 15,-4 5 1-15,10 6 0 0,6-1 1 16,-5 0-1-16,-1-5 1 16,6-4-1-16,0 4 1 15,0-5 0-15,6 0 0 16,-17 0-4-16,-6 0 1 16,-17 6-9-16,-6 14 1 15,-5 6-1-15,-46-1 0 16</inkml:trace>
  <inkml:trace contextRef="#ctx0" brushRef="#br0" timeOffset="84554.8282">30344 12798 9 0,'-17'-41'4'0,"0"26"-3"16,11 15 5-16,6 0-6 16,-6 0 1-16,6 0 0 15,-5 0 0-15,-7 5-1 16,-10 0 1-16,-7 0 1 0,-11 6 0 15,-5 4 0-15,-23 5 0 16,-17 5 0-16,-12-5 1 16,-22 5-1-16,-6 1 1 15,11 4-1-15,-5 0 0 16,17 1-1-16,11-1 0 16,17 5 0-16,18-5 0 15,10 6-2-15,12-6 1 16,6 5 0-16,11 1 0 0,5-6-1 15,1 15 1-15,5-4 0 16,-11 9 0-16,6-4 0 16,-6 14 1-16,0 16 0 15,0 15 0-15,-6 15 0 16,0 15 1-16,1 10-1 16,5 0 0-16,0 16-1 15,0 9 1-15,5 0-1 16,1 6 1-16,5-21-1 15,0 6 1-15,1-11-1 16,-1 5 1-16,-5 0 0 16,-1-9 1-16,1-6-1 15,-12-10 0-15,12-25 0 16,-6-6 1-16,6-4-1 16,-1 0 0-16,1-15-1 15,5-16 1-15,0-10 0 16,1-9 0-16,10-16-1 0,7-15 1 15,5-15-1-15,6-6 1 16,5 1 0-16,12-5 0 16,11-10-1-16,17-1 1 15,6-4-1-15,-6 0 0 16,6-6 0-16,11-4 1 16,6-1-2-16,5 6 1 15,-11-1 0-15,12 1 0 16,-6 5 0-16,0 4 0 0,-12 6 0 15,-11 0 0-15,-5 10 0 16,-12-1 1-16,-6 1-1 16,-5 5 0-16,-12 0 1 15,-5 5 0-15,-6 0-1 16,-5 0 1-16,-1-5-1 16,-11-1 1-16,0-4-1 15,0-10 1-15,-6 0 0 16,1-6 0-16,5-24 0 15,-6-21 0-15,0-20 0 16,1-35 1-16,-1-10-1 16,0-26 0-16,6-40-1 15,0 0 1-15,17 20-1 16,6 16 1-16,-6 9-1 16,6 21 0-16,-1 25 0 15,1 10 0-15,-6 20 0 16,0 15 0-16,0 11-3 15,-5 9 0-15,-1 6-4 0,-5 4 0 16,-1 6-5-16,-5 10 1 16</inkml:trace>
  <inkml:trace contextRef="#ctx0" brushRef="#br0" timeOffset="86711.4334">29395 13176 10 0,'23'-5'5'0,"6"-5"5"16,-18 0 0-16,6 0-9 15,0-5 1-15,0 0 1 16,0-6 1-16,0 1-4 0,-6 0 0 16,1-5 3-16,-6-5 0 15,-6-6 1-15,-12-9 0 16,-5-1-1-16,-6 11 0 16,-11-15 0-16,-11 4 0 15,-1 1-2-15,-5 4 1 16,-17 1-1-16,-11 10 0 15,-18 0-1-15,-5-1 0 0,-17 1 0 16,-6 10 0-16,-6 0 0 16,-11-6 0-16,-5-4-1 15,-12-5 1-15,-6-1 0 16,-5 11 1-16,-6 0-1 16,0-10 1-16,-6 9-1 15,6 11 0-15,-6 0 0 16,6 0 1-16,12 5-1 15,-7 0 0-15,1 0 0 16,11 0 0-16,0 10 0 16,6-5 0-16,5 0 0 15,0-1 0-15,-5 6-1 16,17 0 1-16,5 6 0 16,-5-6 1-16,5 0-1 15,1 5 0-15,-7 0 0 16,7 10 0-16,5 0-1 15,17 5 1-15,-11 0 0 16,0-5 0-16,5 1-1 0,-5-1 1 16,5 0 0-16,1 5 0 15,5 5-1-15,5-5 1 16,7 6 0-16,5-6 1 16,-5-5-1-16,5 10 0 15,0-5-1-15,6 1 1 16,0-1 0-16,-1 5 1 15,1 5-1-15,6 6 1 16,11-6-1-16,-1-5 0 0,-10 5 1 16,22-9 0-16,-22 4-1 15,11 0 1-15,-1 0-1 16,7 1 1-16,-6-6-1 16,5 5 1-16,-5 0-1 15,6-5 0-15,5 1 0 16,0 4 0-16,12-10 0 15,-1 0 0-15,12 5 0 16,6 0 0-16,5-4 0 16,6-1 0-16,6-5 0 15,-1 0 1-15,7-5-1 16,-7-5 1-16,7 0 0 16,-1-5 0-16,6 5-1 15,0-10 1-15,0 10-1 16,0 0 1-16,0 0-1 15,0 0 1-15,11-5-1 16,-5 0 0-16,0 0-1 16,-6 5 1-16,0 0 0 0,0 0 1 15,0 0-1-15,0 0 0 16,0 0 0-16,0 0 0 16,0-10 0-16,0 10 0 15,0-11 0-15,0 1 0 16,0 0 0-16,0 5 0 15,0 0 0-15,-6 0 0 16,6 0 0-16,-6 0 0 16,1 0 0-16,-1 0 0 0,0 0 0 15,1 0 0-15,-1 0 0 16,0 0 0-16,1 10 0 16,-1 0 0-16,-5 0-1 15,-1 5 1-15,-5 5-1 16,0 5 1-16,-6 16-1 15,-5-1 1-15,0 5 0 16,-1 6 0-16,1 4-1 16,-6-4 1-16,5 14 0 15,1 11 0-15,5-16 0 16,1 11 0-16,-1 10-1 16,0-1 1-16,0 1 0 15,1 10 1-15,-7-10-1 16,7-6 0-16,-1-4 0 15,6-11 1-15,0-4-1 16,6-11 0-16,-1-10 0 16,7 1 1-16,-1-6-1 0,6-10 0 15,0 10 0-15,6-10 0 16,11 11 0-16,5-6 0 16,7 10 0-16,-1 0 0 15,12-9-1-15,5-1 1 16,6 0-1-16,12 0 1 15,-6-5 0-15,-6 0 0 16,5-4 0-16,7-6 0 16,-1-5 0-16,1-5 1 0,-6-1-1 15,-1-4 1-15,1 15-1 16,-6-5 1-16,-5 0-1 16,-7-5 1-16,-5-10-1 15,1 5 0-15,-1-10 0 16,-12 0 1-16,1 0-1 15,0-6 1 1,-6-19-1 0,0 5 0-16,0-1 0 15,0-4 1-15,0-1-1 16,0 1 0-16,6 0-1 16,-1-1 1-16,7-9 0 15,-1-1 0-15,1-4 0 16,-7 9 0-16,7-9-1 15,5 9 1-15,5 6-1 16,7-1 1-16,5 1-1 16,-6 9 1-16,1 6-1 15,-6 5 1-15,-6 0 0 0,-6 5 1 16,-5 4-1-16,-1 6 0 16,-4 0 0-16,-7 0 0 15,-5 5 0-15,-6-5 1 16,-6 0-1-16,0 5 0 15,-5 0 0-15,-6 0 1 16,-6 5-1-16,-5-5 1 16,-6 0-1-16,-6 5 0 0,-6-10 0 15,1 10 1-15,-23-5 0 16,-6 5 0-16,-5 0 1 16,-7-11 0-16,1 6 0 15,-11-5 0-15,-1 20 0 16,6-10 0-16,6 5-1 15,-6 6 0-15,18-6-1 16,-1 5 1-16,11 0-3 16,12 0 0-16,11 0-8 15,18 15 0-15,22 5-4 16,0-14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34:03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10380 2811 9 0,'-46'-5'4'0,"35"-20"-1"0,5 20 5 15,12 5-8-15,-1-15 0 16,7 20 2-16,-12-5 0 15,5 10-1-15,-5-5 0 16,0 10 2-16,-5 0 0 16,-1 10 0-16,-5 16 1 15,-1 14-1-15,-10 31 0 16,5 20-1-16,-12 20 0 0,7-10-1 16,-7 5 1-16,1-5 0 15,-1 5 0-15,1-10 0 16,-6-10 0-16,11-10 0 15,1-15 1-15,4-10-1 16,1-1 0-16,6-24-4 16,5-16 0-16,1-15-6 15,10-20 0-15,12-31-2 16,6-9 1-16</inkml:trace>
  <inkml:trace contextRef="#ctx0" brushRef="#br0" timeOffset="218.8827">10578 3109 5 0,'-17'5'2'0,"0"-10"-4"0,17 5-1 16</inkml:trace>
  <inkml:trace contextRef="#ctx0" brushRef="#br0" timeOffset="531.4055">10448 3063 12 0,'0'-15'6'0,"39"-20"-8"0,-22 20 13 0,6-5-11 16,11-6 0-16,12 6 0 15,16 0 0-15,18-5 0 16,10 0 1-16,24 9 0 16,-6 1 0-16,-17 5 0 15,-12 15 0-15,-11 5 0 16,-11-5 0-16,-17 10 1 16,-17 11 0-16,-12 14 0 15,-22 11 1-15,-18 14 0 16,-33 1 1-16,-18 4 0 15,-16 11 0-15,-12-5 0 16,0-6 0-16,-23-14-1 16,-11 0 1-16,6-6-2 15,0-10 1-15,11-4-2 16,11-11 1-16,24-5-10 16,27 0 1-16,40-5-3 15,29-15 0-15</inkml:trace>
  <inkml:trace contextRef="#ctx0" brushRef="#br0" timeOffset="1500.1705">21486 2609 10 0,'-17'-10'5'0,"11"15"-3"0,6-5 6 16,6 10-8-16,-6 0 1 15,0 11 3-15,-6 24 1 16,1-15-5-16,-7 16 0 16,-5 9 3-16,-6 11 1 15,-5 9-1-15,0 26 1 16,-1 0-2-16,1 15 0 0,-6-10-1 15,0-10 1-15,0-5-1 16,5-10 0-16,7-6 0 16,10-14 0-16,1-10-3 15,11-16 0-15,6-10-6 16,11-15 1-16</inkml:trace>
  <inkml:trace contextRef="#ctx0" brushRef="#br0" timeOffset="2031.4243">21588 2877 11 0,'-74'-10'5'0,"6"20"-2"0,57-10 1 15,5 0-4-15,0 0 0 16,6-10 0-16,0-1 0 0,12-4 1 15,5 0 1-15,6 0-1 16,5-5 1-16,12-5 0 16,22-1 1-16,23-4 0 15,18 10 0-15,21 0-1 16,18 10 1-16,29 10-2 16,-1 10 1-16,-11 10-1 15,-11 10 0-15,-23 6 0 16,-29-11 0-16,-33 10 1 15,-29 5 0-15,-40 6 1 16,-34 4 1-16,-34 1 0 16,-22-1 1-16,-35 6-1 15,1-1 1-15,-12 6-2 16,-12-16 0-16,7 1-5 16,16-6 1-16,12 0-10 15,22 6 0-15</inkml:trace>
  <inkml:trace contextRef="#ctx0" brushRef="#br0" timeOffset="7360.7706">9851 4830 5 0,'-34'0'2'0,"0"-5"2"16,34 5 2-16,-5 0-5 15,5 0 1-15,0 0-1 16,17 0 1-16,17-5-3 16,11 5 1-16,18 5 1 15,5 5 0-15,34 0-1 16,0 0 1-16,17 0 0 15,23-5 0-15,0 0 0 16,29 0 0-16,-12-5 0 16,0-10 0-16,0 0 0 15,-12 0 0-15,-27 5-1 16,-18 0 1-16,-11 5 0 16,-23 0 0-16,-23 0-1 0,-11 0 1 15,-11 5-1-15,-17 0 0 16,-23 0 0-16,-23 5 0 15,-28 0 0-15,-17 5 1 16,-18 0-1-16,-10 0 1 16,-24 1-1-16,-16-1 1 15,11 10-1-15,-28 0 1 16,11 0-1-16,-11-4 0 16,-1 4 0-16,18-5 0 0,17 0 0 15,16-5 1-15,18 6-1 16,23-11 0-16,22 0 0 15,23-5 1-15,34 0-1 16,11-5 1-16,40-5-1 16,34-10 0-16,29 5 0 15,22-11 1-15,35-4-1 16,16 0 0-16,17 10 0 16,-5-10 0-16,17-1 0 15,-12 6 1-15,-28 5-1 16,-17 10 1-16,-28 0 0 15,-35 0 0-15,-39 0 0 16,-28 10 0-16,-18 10-3 16,-22 15 0-16,-12 21-4 15,-5 14 0-15</inkml:trace>
  <inkml:trace contextRef="#ctx0" brushRef="#br0" timeOffset="8657.7249">20663 4734 8 0,'-17'-5'4'0,"22"-5"1"15,7 5 0-15,5-1-4 16,11 1 0-16,12 0 1 16,22 0 1-16,18-5-3 15,22 0 0-15,23 10 2 16,11-5 1-16,34 5-1 0,1 0 0 15,16 5-1-15,1 0 0 16,10 10-1-16,-5-10 1 16,0 0 0-16,0-5 0 15,-11 5 0-15,6 1 0 16,-18-12-1-16,0 1 1 16,-11 0-1-16,-11 0 1 15,-12 0-1-15,-28 0 0 0,-23 0 0 16,-17 0 1-16,-17 0-2 15,-17 5 1-15,-17-5 0 16,-17 5 0-16,-22 0-1 16,-24 5 1-16,-16 5 0 15,-12 5 0-15,-17 6 0 16,-17-6 0-16,-22-5 0 16,-18 0 0-16,0 5 0 15,-16 0 0-15,5-10 0 16,-17 0 0-16,-6-5 0 15,0 0 0-15,-11-10 0 16,-11-5 1-16,0 0-1 16,5 0 0-16,0 0 0 15,17-1 0-15,6 6-1 16,12 0 1-16,22 10-1 16,17 0 1-16,28 5-1 15,23 5 1-15,12 0-1 0,28 1 1 16,28-1 0-16,35-5 0 15,39 0-1-15,28 0 1 16,35-10 0-16,51 0 0 16,28 5 0-16,23-5 0 15,22 0 1-15,6 10 0 16,0-10-2-16,-11 0 0 16,-17 10-4-16,-23 5 0 15</inkml:trace>
  <inkml:trace contextRef="#ctx0" brushRef="#br0" timeOffset="9454.663">21423 2932 6 0,'-45'51'3'0,"-12"45"1"0,40-61-3 15,-6 20-1-15,-5 16 1 16,0 5 0-16,-6 4 1 16,0 1-2-16,0-15 0 15,5 4 1-15,1 1 1 16,5 0 0-16,0-11 0 16,1-4-2-16,-1-1 1 15,6 1 0-15,0-6 1 16,5-9 0-16,1 4 0 15,5-15-4-15,1 1 1 0,-1-11-3 16,0-10 1-16</inkml:trace>
  <inkml:trace contextRef="#ctx0" brushRef="#br0" timeOffset="10125.4184">21333 2932 6 0,'22'-10'3'0,"81"-20"0"0,-69 20 0 16,11 10-3-16,23-5 1 0,12 5 0 15,10 0 0-15,7-15-1 16,11 15 0-16,5 5 0 16,1-10 1-16,-17 10-1 15,-7 5 1-15,-10 10-1 16,-6 5 0-16,-12 5 0 15,-16 1 0-15,-12 4 0 16,-12-5 1-16,-10 11-1 16,-18-1 1-16,-17 0 1 15,-5 1 0-15,-17 9 0 16,-18 1 1-16,-5-6-1 16,-6 0 1-16,0 1-1 15,-11-1 0-15,-23-9-1 16,6-16 1-16,-12-5-1 15,-16 0 0-15,-1-10 0 16,-5 0 0-16,5-5 0 16,1 0 0-16,28 0-2 15,11 10 0-15,23 5-5 0,11 16 0 16</inkml:trace>
  <inkml:trace contextRef="#ctx0" brushRef="#br0" timeOffset="13861.3839">14882 2518 6 0,'-5'-15'3'0,"16"15"-2"15,-5-10 3-15,-6 10-5 16,0 0 1-16,-6 0 0 16,-5 0 1-16,-6 10 0 15,-18-10 0-15,-10 0 1 0,-6 5 1 16,-17 10 0-16,-23 6 1 15,-6-1-1-15,-16 15 1 16,-23 0-1-16,-12 6 0 16,-11-1-1-16,-6 11 0 15,-16-6-1-15,-7 11 1 16,-22 4-1-16,17 6 0 16,-11 4-1-16,-12 6 1 15,-11 10 0-15,5 0 0 0,1-1-1 16,-23 6 1-16,0-20 0 15,11 10 0-15,0-1-1 16,-5-9 1-16,16 15 0 16,35-5 0-16,11 4-1 15,0-14 1-15,28-5-1 16,23-11 1-16,23-9-1 16,17-6 1-16,11-5-1 15,17-10 0-15,12 1 0 16,5-6 0-16,23-5 0 15,11-5 1-15,18-5 0 16,33-15 0-16,17 0-1 16,12-15 1-16,23-6-1 15,28-19 1-15,22-11-1 16,24 1 0-16,22-21 0 16,23 5 0-16,28 6 0 15,0-11 0-15,28 0 0 0,12 1 0 16,6-21 0-16,-6-5 0 15,11 10 0-15,-5 0 0 16,-12 5 0-16,0 0 0 16,-17 26 0-16,-17-6 1 15,-22 0-1-15,-12 16 1 16,-11 4-1-16,-35 1 0 16,-22-1 0-16,-22 6 0 0,-24 15 0 15,-16 10 0-15,-24 4-1 16,-16 6 1-16,-23 15 0 15,-23 0 0-15,-22 6 0 16,-46-1 0-16,-11 10-1 16,-28 10 1-16,-18 10-1 15,-39-4 0-15,-23 9 0 16,-35 21 1-16,-10 15-1 16,-23 25 0-16,-29 20 1 15,-28 10 1-15,-34-5-1 16,-6 5 1-16,-5 36 0 15,28-6 0-15,23-14 0 16,28-16 0-16,34-10-8 16,40-10 0-16,40 5-1 15,16-20 0-15</inkml:trace>
  <inkml:trace contextRef="#ctx0" brushRef="#br0" timeOffset="17080.5691">17528 2882 10 0,'6'5'5'0,"-12"-15"-4"15,1 10 5-15,5 0-5 16,-6 0 0-16,6 5 2 16,-6 5 1-16,1 10-4 15,5 15 0-15,-6 11 2 16,0 24 1-16,-5 21-1 15,-1 15 1-15,-5 0-2 16,-11-10 1-16,0 5-1 16,5-5 1-16,-5 0 0 0,5-10 0 15,6-6 0-15,0-4 0 16,0-10 0-16,5-6 1 16,7-14-1-16,-1-1 0 15,6-20-4-15,6-5 1 16,11-10-6-16,11-20 0 15,6-10-1-15,17-5 0 16</inkml:trace>
  <inkml:trace contextRef="#ctx0" brushRef="#br0" timeOffset="17565.004">17341 3184 10 0,'-6'-25'5'0,"52"-5"0"0,-29 20 7 15,17-5-11-15,11-5 0 16,6-6 0-16,12-4 1 16,11 5-2-16,5 0 0 15,1 4 1-15,-7 6 0 16,-5 15-1-16,-11 5 1 15,-17 10 0-15,-17 11 0 16,-23 4 0-16,-17 10 0 0,-23 16 1 16,-17 4 0-1,-62 26 0 1,-6-15 1-16,11-11-1 16,7-14 1-16,10-11-4 15,6-15 0-15,23-5-6 16,23-9 1-16,28-1-2 15,11-5 1-15</inkml:trace>
  <inkml:trace contextRef="#ctx0" brushRef="#br0" timeOffset="17940.0087">18289 3094 12 0,'-57'-21'6'0,"12"32"-1"0,45-11 10 16,0 0-15-16,6 5 0 16,11-5 0-16,11-10 1 0,12-1 0 15,5-9 0-15,1-5 0 16,-1-5 1-16,6-1 0 16,6 11 0-16,5 10-1 15,-5-5 1-15,0-5-6 16,-6 5 0-16,0 0-2 15,-11 10 0-15</inkml:trace>
  <inkml:trace contextRef="#ctx0" brushRef="#br0" timeOffset="18189.9636">19039 2604 16 0,'0'-25'8'0,"11"45"-9"0,-5-15 12 16,5 15-9-16,-5 6 0 15,-6 19 1-15,0-10 1 16,-6 21-5-16,0 4 0 16,-5 1 3-16,0-6 1 15,5 1-3-15,0-11 0 16,6 6-6-16,6-6 0 15</inkml:trace>
  <inkml:trace contextRef="#ctx0" brushRef="#br0" timeOffset="19455.8964">25614 3048 10 0,'6'-30'5'0,"5"5"2"0,-11 25 6 16,6 0-12-16,-1 10 1 15,1 10 1-15,-6 0 1 16,0 46-5-16,-6 20 1 16,1 20 2-16,-1 0 1 15,-11 10-1-15,-6 5 0 16,0 20-1-16,1-15 0 0,-1-15 0 16,0-10 0-16,1-20 0 15,-1-16 1-15,6-9-3 16,17-16 1-16,0-19-5 15,6-6 0-15,11-15-2 16,5-15 0-16</inkml:trace>
  <inkml:trace contextRef="#ctx0" brushRef="#br0" timeOffset="19940.3148">25773 3109 3 0,'-46'-25'1'0,"18"14"3"0,28 11-5 15,0 0 0-15,11-10 1 16,6-5 0-16,6 0 0 16,6 0 1-16,5-5 0 15,5 0 1-15,12-1 1 16,1 6 0-16,4 0 0 0,7 10 0 16,11 0 1-16,-6 5-2 15,-6 5 1-15,-11 10-1 16,-17 15 0-16,-11 6 0 15,-17 19 0-15,-18 16 0 16,-22 5 0-16,-17-1 1 16,-17-9 0-16,-11-5-1 15,-12-1 1-15,-6-9-1 16,-5-6 1-16,-17-10-1 16,11-4 1-16,11-11-3 15,18-10 0-15,16-5-6 16,29-5 0-16,34 0-2 15,40-10 0-15</inkml:trace>
  <inkml:trace contextRef="#ctx0" brushRef="#br0" timeOffset="20362.2134">26943 3023 17 0,'-57'-40'8'0,"85"40"-8"16,-11-10 12-16,6-1-11 16,11-4 1-16,11 0 1 15,12-5 1-15,6 5-4 16,-7-5 0-16,7-11 2 15,-1 1 1-15,-5 0-2 16,0 10 1-16,-6-1-4 16,0 6 0-16,-5 5-5 15,-1 10 1-15</inkml:trace>
  <inkml:trace contextRef="#ctx0" brushRef="#br0" timeOffset="20674.9657">28351 1908 20 0,'-17'-20'10'0,"5"90"-10"0,7-65 15 0,-1 26-14 16,-5 19 1-16,-12 46 1 16,-5 30 1-16,-12-10-5 15,0-10 1-15,0-15 2 16,1-10 1-16,4-1 0 16,13-9 0-16,-1-5-6 15,12-6 1-15,16 21-6 16,12-15 1-16</inkml:trace>
  <inkml:trace contextRef="#ctx0" brushRef="#br0" timeOffset="23409.6067">15887 4285 17 0,'0'0'8'0,"12"20"-3"0,-12-20 9 16,5-10-13-16,7 5 0 16,5-5 1-16,5-1 0 15,13-9-3-15,10-20 1 16,6 0 1-16,11-1 1 0,7-4-1 15,21-6 1-15,13-9-1 16,-1-1 0-16,23-9 1 16,5-6 0-16,12-15-1 15,23-10 1-15,-6-5-1 16,17-5 0-16,-6 5-1 16,12 20 1-16,-6 6-1 15,-11 9 1-15,-1 0-1 16,-10 6 0-16,-18 14 0 15,-11 6 1-15,-6 4-1 16,-11 1 0-16,-11 15 0 16,-18 10 0-16,-11 5 0 15,-17 10 0-15,-17 0 0 16,-11 15 1-16,-12 10-7 16,-22-5 1-16,-6 21-3 15,-34 4 0-15</inkml:trace>
  <inkml:trace contextRef="#ctx0" brushRef="#br0" timeOffset="25347.3686">11413 6364 10 0,'0'-31'5'0,"11"36"-3"16,-11-5 5-16,0 0-7 15,0 6 1-15,0 9 1 16,-5 5 1-16,-7 20-3 16,-5 21 0-16,-5 25 2 15,-7 50 1-15,-11 10-1 16,-5-15 0-16,-6 6 0 16,0-1 0-16,0-5-1 15,0-5 1-15,-1-15 0 16,7-20 0-16,5-20-1 15,1-11 0-15,10-19-7 16,12-26 1-16,11-15-1 16,18-20 0-16</inkml:trace>
  <inkml:trace contextRef="#ctx0" brushRef="#br0" timeOffset="25816.125">11402 6475 9 0,'-34'10'4'0,"62"-51"0"16,-17 31 4-16,1 0-9 15,5-5 1-15,11 0 0 16,12 0 1-16,11 0-1 16,11 0 0-16,1 15 0 15,11 5 1-15,-12 15-1 16,-5-10 1-16,-6 10-1 15,-17 10 1-15,-11 6 0 16,-18 4 1-16,-10 0 1 16,-24 6 0-16,-22 9 0 15,-23 6 1-15,-5 10-1 16,-18-11 1-16,1-4-2 0,-6-16 1 16,5-10-2-16,18-10 1 15,16-4-6-15,18-6 0 16,22 5-3-16,29-10 0 15</inkml:trace>
  <inkml:trace contextRef="#ctx0" brushRef="#br0" timeOffset="26269.2547">13247 6349 6 0,'6'-21'3'0,"-1"31"6"0,-5 1-3 31,-5 34 0-31,-12 16 0 16,-12 24 0-16,-5 36 1 15,-17 1-10-15,-6-6 1 16,1 0 5-16,4 5 1 16,1-20-3-16,12-10 1 15,4-6-1-15,1-19 0 16,12-16-3-16,-1-9 1 0,6-21-6 16,6-20 1-16</inkml:trace>
  <inkml:trace contextRef="#ctx0" brushRef="#br0" timeOffset="26707.0777">13111 6384 12 0,'-29'0'6'0,"58"5"-5"16,-12 0 4-16,5-5-5 15,1 10 0-15,6 0-1 16,-1-5 1-16,12 5 2 16,5 5 0-16,12 16 0 0,0 14 1 15,-1 26 0-15,-4 20 0 16,-7 4 1-16,0 6 0 15,-11 0-2-15,-16-15 0 16,-7 0 0-16,-22 0 0 16,-29-6 0-16,-34 11 1 15,-17 10 0-15,-34-5 1 16,-22-10-1-16,-18-5 1 0,6-21-1 16,-6-4 0-16,12-16-1 15,11-20 0-15,28-10-5 16,24-10 0-16,27 0-6 15,23-15 0-15,35 5-1 16,44-10 0-16</inkml:trace>
  <inkml:trace contextRef="#ctx0" brushRef="#br0" timeOffset="27160.2083">14996 6439 9 0,'0'-25'4'0,"11"35"-2"0,-11-5 2 0,0 10-2 15,-5 26 0-15,5 29 3 16,-23 47 0-16,-23 9-6 15,-10 15 1-15,-7 15 4 16,-5-4 0-16,0-1-1 16,0-4 0-16,11-26-1 15,6-25 0-15,11-26-2 16,6-14 1-16,17-21-7 16,6-20 1-16,11-25-1 15,17-10 0-15</inkml:trace>
  <inkml:trace contextRef="#ctx0" brushRef="#br0" timeOffset="27691.4666">14831 6475 10 0,'-17'5'5'0,"51"-36"-6"0,-11 21 7 0,5-5-6 16,6-5 0-16,17-5 0 16,1 0 1-16,-1 4-1 15,11 1 1-15,1 10 0 16,-1 0 1-16,6 5-1 16,0 15 1-16,0 5-1 15,-5 16 1-15,-12-1 0 16,-6 10 0-1,-27 41 0 1,-24 5 1-16,-23-6 0 16,-22-4 0-16,-17 0 1 15,-23-6 1-15,0-9-1 16,-11-16 0-16,-11-9-1 0,5-6 0 16,11-15-2-16,18-5 0 15,16 0-7-15,24-10 0 16,22 0-3-16,34 5 0 15</inkml:trace>
  <inkml:trace contextRef="#ctx0" brushRef="#br0" timeOffset="28222.7231">15978 6283 14 0,'-6'5'7'0,"52"0"-1"0,-23-5 8 16,5 0-13-16,12 0 0 15,11-5 1-15,0-5 1 0,17 0-4 16,12-5 1-16,5-6 1 15,-6-4 1-15,12-5-2 16,-6 5 0-16,0-6-6 16,-5 16 0-16</inkml:trace>
  <inkml:trace contextRef="#ctx0" brushRef="#br0" timeOffset="28519.8531">17869 5566 13 0,'11'5'6'0,"23"-30"1"0,-28 25 5 16,0 15-9-16,-12 16 0 15,-5 19 2-15,-12 16 1 16,-5 19-8-16,-6 11 1 16,5-10 5-16,1-5 0 15,-1 0-2-15,7-16 1 16,-7-9-11-16,24 14 1 16</inkml:trace>
  <inkml:trace contextRef="#ctx0" brushRef="#br0" timeOffset="42490.8506">16711 11824 5 0,'-46'-15'2'0,"-39"35"-2"16,62-20 3-16,-5 0-5 15,0 0 0-15</inkml:trace>
  <inkml:trace contextRef="#ctx0" brushRef="#br0" timeOffset="42959.6038">16205 11854 20 0,'-34'5'10'0,"17"-20"-10"0,17 15 20 16,17-5-19-16,12 0 1 16,10 0 0-16,18 0 0 15,17 5-3-15,11 0 1 16,23-5 2-16,11-5 0 16,12-10 0-16,11 9 0 15,11-9-1-15,0 5 1 16,18 0-1-16,-7 10 1 0,12-5-1 15,-5 15 0-15,-1-10-1 16,12-5 1-16,0 5-1 16,5-5 1-16,-11-6-1 15,0 6 1-15,-6-5-1 16,-11 10 1-16,-11-5-1 16,0 10 1-16,-1 0-1 15,-16-10 1 1,45 0-1-1,-23 5 1-15,-22-10-1 16,-18 0 1-16,-5 10 0 16,-28-6 1-16,-12 11 0 15,-17-5 0-15,-6 0-1 16,-11 0 1-16,-5-5 0 16,-12 10 0-16,-6-5-2 15,-5 5 1-15,-6 0-1 16,-6 10 0-16,0 0-7 15,1 0 1-15,-1 11-6 0,0 4 1 16</inkml:trace>
  <inkml:trace contextRef="#ctx0" brushRef="#br0" timeOffset="44413.801">13741 12076 21 0,'-23'5'10'0,"12"-10"-10"0,11 5 11 16,-6 0-11-16,-5 0 0 15,-6 0 0-15,-12 5 0 16,-10-5 0-16,-12 0 1 0,-6 0-1 15,-6 0 1-15,-22-5 1 16,-23-5 0-16,0 0 2 16,-11-5 0-16,-11-5 0 15,10 5 0-15,-10-1 0 16,-18-4 1-16,18 0-2 16,-12 5 0-16,-6 0-2 15,12 5 1-15,-12 5-2 16,-17-5 0-16,6-1 0 15,6 1 0-15,11 5 0 16,17 0 0-16,23 0 0 16,5 0 1-16,18-5-1 15,11 5 0-15,11 5 0 16,12-5 0-16,16 5-3 16,18 0 0-16,17 0-8 15,22 10 1-15</inkml:trace>
  <inkml:trace contextRef="#ctx0" brushRef="#br0" timeOffset="49664.6675">13531 11082 8 0,'-23'0'4'0,"18"0"0"16,5 0 5-16,0 0-9 15,0 0 0-15,0 0 0 16,11 0 1-16,6 0-1 15,6-5 1-15,11-5 0 16,11-5 1-16,23 0-1 16,17-11 1-16,6 6-1 15,23-5 1-15,16-15-1 16,24-6 0-16,5-4 0 16,-6-6 0-16,12 1-1 15,-1-11 1-15,7 0-1 0,-1 1 1 16,-28 4-1-16,-6-4 1 15,-11 9-1-15,0 1 1 16,-11 4-1-16,-6 6 1 16,-12 4-1-16,6 16 0 15,0 5 0-15,-5 0 0 16,0 0 0-16,10-1 1 31,35-9-1-31,-22 5 0 0,-13 0 0 16,-27 5 1-16,-18-1-1 15,-16 11 1-15,-18 5-1 16,-11 0 0-16,-11 0 0 16,-12 0 0-16,-16 10 0 15,-12 5 1-15,-12 0-1 16,-16 11 0-16,-7-6 0 16,-21 5 1-16,-13 5-1 15,-4 5 0-15,-24 11 0 16,-11 4 0-16,0 6 0 15,-23 4 0-15,-5 6 0 16,-29 14 0-16,18 6 0 16,-24-10 0-16,1-1 0 15,-12 1 0-15,23-10 1 16,0-11 1-16,11-5-1 0,12 1 0 16,5 4 0-16,18 1 0 15,16-11 0-15,17 1 0 16,24-6-1-16,16-5 0 15,17-5 0-15,12-9 1 16,5-6-1-16,23-5 0 16,5-10 0-16,24-16 0 15,28-9 0-15,22-5 0 16,23 5 0-16,34-6 0 16,12-19-1-16,34-11 1 15,22-5-1-15,23-14 1 0,12-11 0 16,16 5 0-16,23 10 0 15,-17-10 0-15,1 11 0 16,-24 19 1-16,-5 16-1 16,-35-1 0-16,-27 6 0 15,-24 0 1-15,-22 9-2 16,-17 6 1-16,-28 5-6 16,-12 5 1-16,-12 5-2 15,-10 10 0-15</inkml:trace>
  <inkml:trace contextRef="#ctx0" brushRef="#br0" timeOffset="50805.3079">13633 9846 16 0,'57'25'8'0,"39"-5"-7"0,-56-15 12 15,11 5-12-15,6 5 0 16,17 11 0-16,17-11 1 15,22 5-3-15,12 10 1 16,17 6 1-16,0-1 1 16,23 0-1-16,5 6 0 15,6 4 0-15,-11 5 0 16,-12 6 0-16,-5-1 0 16,-6 6 0-16,-6-5 0 15,-22-1 0-15,-7-5 0 16,-4-4-1-16,-13-1 1 0,-16-9-1 15,-11-6 1-15,-12 0 0 16,-17-5 0-16,-11-4 0 16,-12-16 0-16,-17 0 0 15,-22-5 1-15,-6 0-1 16,-12-5 0-16,-10-5 0 16,-18-6 0-16,-6-4-1 15,-5 0 0-15,-17-5 0 16,-17-5 1-16,-12-11-1 15,-22-9 0-15,11 4 0 16,-11-9 1-16,-6-1-1 16,5-4 0-16,1-1 0 15,11 1 0-15,11 9 0 16,18 6 0-16,5 4-1 16,0 6 1-16,6 0 0 15,0 4 1-15,11 1-2 16,11 5 1-16,6 5 0 0,12 0 0 15,5-6 0-15,12 11 0 16,11 0-1-16,11 5 1 16,12-5-1-16,11 5 1 31,51 20-1-31,17 5 0 16,17 5 0-16,12 0 0 15,22 6 0-15,17-11 0 16,23 10 1-16,6 0 0 0,11 5 0 15,17 6 0-15,6 9 1 16,-6 1 0-16,-23-1-1 16,-5 0 1-16,-12 1 0 15,-5 9 0-15,-29-4 0 16,-17-1 1-16,-11-14-2 16,-12-1 1-16,-10-5-7 15,-1-5 1-15,-6 6-4 16,-16-6 1-16</inkml:trace>
  <inkml:trace contextRef="#ctx0" brushRef="#br0" timeOffset="51665.0068">21906 10436 9 0,'6'5'4'0,"16"-40"-2"16,-4 25 5-16,4 0-6 15,7-5 0-15,5-1 0 16,11 1 1-16,12 5-3 16,11 5 1-16,-6 0-3 15,-5 5 1-15</inkml:trace>
  <inkml:trace contextRef="#ctx0" brushRef="#br0" timeOffset="51961.886">21707 10900 8 0,'-34'5'4'0,"29"6"-4"0,10-11 4 0,7 0-4 15,10 0 0-15,7 0 0 16,10 5 0-16,7-16 0 16,5 6 1-16,0-15-1 15,6 5 1-15,0 0 0 16,11 0 0-16,0 0 0 15,11 0 0-15,-10-1-4 16,-1 6 1-16</inkml:trace>
  <inkml:trace contextRef="#ctx0" brushRef="#br0" timeOffset="52539.9615">23592 9805 5 0,'0'-5'2'0,"6"0"3"15,-6 5 1-15,0 0-5 16,6 10 1-16,-6 5 1 16,-6 11 0-16,-5 14-3 15,-6-5 0-15,0 26 3 16,-6 15 0-16,-11 25 0 15,-6 15 0-15,-5 0-1 16,5 0 0-16,0-20 0 16,6 0 0-16,6-1-1 0,11-9 0 15,5-15-1-15,7-11 1 16,10-9-5-16,7-11 0 16,5-9-2-16,0-21 1 15</inkml:trace>
  <inkml:trace contextRef="#ctx0" brushRef="#br0" timeOffset="52946.2187">23519 9836 2 0,'-6'-26'1'0,"51"-24"3"15,-22 40-5-15,17 0 0 16,5 0 1-16,12-6-1 16,11 1 1-16,17 0 1 15,1 5 0-15,-7 10 1 16,-11 5 0-16,-11 10 2 15,-12 11 0-15,-11-1 1 16,-11 10 0-16,-11 5-1 16,-18-4 1-16,-17 4-2 0,-11 11 1 15,-17-6-2-15,-6 0 0 16,0 1-1-16,1-6 0 16,-7-4-2-16,6-11 0 15,6-10-5-15,0-5 0 16,23-5-1-16,22 0 1 15</inkml:trace>
  <inkml:trace contextRef="#ctx0" brushRef="#br0" timeOffset="53368.116">25421 9846 7 0,'-23'-5'3'0,"12"-5"-3"16,5 15 5-16,-5 0-5 0,-1 0 0 15,1 5 2-15,-12 10 0 16,-5 15-1-16,-6 1 1 16,-6 19 1-16,-11 21 1 15,-6 30-1-15,0 10 1 16,6 0-1-16,0-10 0 15,11-15-2-15,1-5 1 16,10-6-2-16,1-4 1 16,11-5-4-16,6-21 1 15,-1-10-4-15,7-14 1 0</inkml:trace>
  <inkml:trace contextRef="#ctx0" brushRef="#br0" timeOffset="53759.1016">25347 9851 3 0,'57'15'1'0,"45"20"5"0,-74-25-6 15,6 16 2-15,1-11 1 16,-7 15 3-16,-5 15 0 16,-6 16-7-16,-6 25 1 31,-22 60 5-31,-6-10 0 15,-23-25-1-15,-17-10 0 16,-11-10-2-16,-17-10 0 16,-6 0-1-16,-6-16 1 0,7-14-6 15,10-16 0-15,18-15-2 16,22-15 0-16</inkml:trace>
  <inkml:trace contextRef="#ctx0" brushRef="#br0" timeOffset="54118.4346">26380 9694 17 0,'-39'31'8'0,"-12"49"-8"0,39-49 12 16,-11 4-11-16,-5 20 0 16,0 26 0-16,-12 25 1 15,-5 10-3-15,-7 5 1 16,1 5 1-16,0-35 0 15,6-5 0-15,5-5 0 16,6-5-5-16,11-11 0 16,6-4-1-16,12-16 0 15</inkml:trace>
  <inkml:trace contextRef="#ctx0" brushRef="#br0" timeOffset="54524.8948">25972 9831 6 0,'0'-16'3'0,"34"37"-3"15,-17-21 1-15,5 0-1 16,7 0 0-16,22 5 0 16,6 0 1-16,11-5-1 0,-6 5 0 15,1 5 2-15,-1 5 0 16,1 10 0-16,-7 0 1 16,-4 21 0-16,-13 14 0 15,-16 26 0-15,-12 15 1 16,-16 10-2-16,-12 5 0 15,-17-10-1-15,-12-10 1 16,-16-5 0-16,-18-5 0 16,-5-6-1-16,-12-14 0 15,-10-10 0-15,4-16 1 0,13-5-5 16,16-15 0-16,11-15-3 16,24-5 0-16</inkml:trace>
  <inkml:trace contextRef="#ctx0" brushRef="#br0" timeOffset="54899.8723">27391 9861 17 0,'-23'-10'8'0,"-5"25"-8"0,22 0 12 15,-5 15-11-15,-12 6 0 16,-11 19 1-16,-6 21 0 15,-5 30-3-15,-6 20 1 16,0 10 1-16,-6-20 1 31,-11 36-1-31,17-21 1 16,11-10-5-16,12-40 0 0,16-11-3 16,7-24 1-16</inkml:trace>
  <inkml:trace contextRef="#ctx0" brushRef="#br0" timeOffset="55337.4065">27232 9901 9 0,'17'-15'4'0,"63"-15"-2"0,-52 20 3 15,12 0-5-15,17-1 0 16,5 6 2-16,0 10 0 16,1 6-2-16,-6 9 1 15,-12 10 1-15,-11 0 1 16,-11 16-1-16,-12 4 1 16,-16 6-1-16,-7-6 0 0,-10-4-1 15,-13 4 1-15,-10-10 0 16,-12 1 0-16,6-11-2 15,-6-15 0-15,-5-10-5 16,5-10 0-16</inkml:trace>
  <inkml:trace contextRef="#ctx0" brushRef="#br0" timeOffset="55681.1309">28010 9593 20 0,'-68'-30'10'0,"85"20"-10"0,-6 5 15 16,18 0-15-16,10 0 0 15,7-10 0-15,11-5 1 16,11-1-1-16,6-4 0 16,11-5-3-16,0 0 1 0,-11-1-4 15,0 1 1-15</inkml:trace>
  <inkml:trace contextRef="#ctx0" brushRef="#br0" timeOffset="55899.8549">29180 8756 25 0,'-6'-61'12'0,"0"101"-14"15,6-14 22-15,0 24-20 16,-11 16 0-16,-17 9 1 16,-12 26 0-16,-11 26-2 15,0-1 1-15,5-10-7 16,12 0 1-16,0-5-1 16,11-15 1-16</inkml:trace>
  <inkml:trace contextRef="#ctx0" brushRef="#br0" timeOffset="56837.7335">28743 10653 10 0,'-18'-20'5'0,"47"10"-4"0,-12 10 6 15,17-10-7-15,23 0 0 0,5 0 0 16,6-11 1-16,18 1-2 15,10 0 0-15,1 0-2 16,-18 15 1-16</inkml:trace>
  <inkml:trace contextRef="#ctx0" brushRef="#br0" timeOffset="57072.1114">28640 11097 18 0,'34'-55'9'0,"74"14"-10"16,-57 31 17-16,12 0-16 15,16 0 0-15,24 0-1 0,16 0 0 16,6 5-4-16,5 5 1 15</inkml:trace>
  <inkml:trace contextRef="#ctx0" brushRef="#br0" timeOffset="57493.9935">30457 10037 17 0,'-17'0'8'0,"6"-5"-8"16,11 15 11-16,0 16-11 16,-11 19 1-16,-1 16-1 15,-5 30 1-15,0 15-1 16,-11 20 0-16,-6-20 1 0,0 0 0 15,-6 0-1-15,11-5 0 16,7-11-2-16,-1-9 1 16,12-10-4-16,5-11 0 15</inkml:trace>
  <inkml:trace contextRef="#ctx0" brushRef="#br0" timeOffset="57915.8154">30242 10108 6 0,'17'-25'3'0,"56"15"2"16,-44 5-1-16,16 0-4 15,12 0 0-15,11 5 0 16,12 0 0-16,-12 0 0 15,-11 5 0-15,-12 10 0 0,-17 10 0 16,-11 10 1-16,-17 11 0 16,-17 14-1-16,-17 1 1 15,-5-11 0-15,-7 11 0 16,-5-16-1-16,0-4 1 16,0-6-4-16,5 0 1 15</inkml:trace>
  <inkml:trace contextRef="#ctx0" brushRef="#br0" timeOffset="58494.0064">31411 9906 10 0,'0'5'5'0,"12"21"-5"0,-7-11 6 0,7 5-6 15,-7 0 0-15,-5 25 1 16,0 16 1-16,-11 35-2 16,-6 10 0-16,0 15 1 15,0-15 1-15,0 0-1 16,5-5 1-16,-5-5-1 15,6-10 1-15,0-16-1 16,-1-9 0-16,1-16-5 16,5-10 1-16,1-14-1 15,5-11 0-15</inkml:trace>
  <inkml:trace contextRef="#ctx0" brushRef="#br0" timeOffset="58900.501">31173 10154 6 0,'5'-16'3'0,"29"11"-3"0,-22 5 3 15,11 0-3-15,5 0 0 0,6 0 0 16,0 0 1-16,6 0-1 16,11 0 1-16,11 0 1 15,7 5 1-15,-1 11-1 16,0 9 1-16,-6 15 0 16,1 21 0-16,-12 19-1 15,-6 6 1-15,-16 0-2 16,-18-5 0-16,-22 5 0 15,-23 4 1-15,-23-4-1 16,-23 0 0-16,1-15 0 16,-18 4 1-16,-11-9-1 15,0-16 1-15,12-9-4 16,16-16 0-16,18-20-4 16,22-10 1-16</inkml:trace>
  <inkml:trace contextRef="#ctx0" brushRef="#br0" timeOffset="59447.3245">31570 9432 10 0,'-45'-25'5'0,"50"15"-4"15,-5 10 4-15,17 0-6 16,6 0 1-16,6-5 0 16,10-1 0-16,1 6 0 15,-6-5 1-15,6 5-1 16,-6 5 0-16,-11 11 1 16,-12 14 0-16,-5 25 0 15,-12 6 1-15,0 5-1 16,-5-1 1-16,0 1 0 15,-1-11 0-15,1-14-1 16,0-1 0-16,-1-5 0 0,1-4 0 16,11-11 0-16,11-10 0 15,6-5-1-15,17-15 1 16,12-5-1-16,22-5 1 16,0-11-2-16,0 16 1 15,0 5 0-15,6 5 0 16,-6 5-5-16,-5 15 0 15</inkml:trace>
  <inkml:trace contextRef="#ctx0" brushRef="#br0" timeOffset="59916.2728">32666 10093 12 0,'0'-20'6'0,"34"55"0"0,-28-15 5 15,-1 16-10-15,-5 19 0 16,0 36 1-16,-5 5 0 16,-24 25-3-16,7-15 1 0,-7 5 1 15,-5 0 0-15,6 0-1 16,-1-10 1-16,7-5-4 16,5-21 1-16,5-19-3 15,7-11 0-15</inkml:trace>
  <inkml:trace contextRef="#ctx0" brushRef="#br0" timeOffset="60353.7392">32666 10275 7 0,'0'-16'3'0,"6"-9"-1"0,5 20 1 15,6-5-3-15,0 0 0 16,6-5 1-16,5 0 0 15,6 0-2-15,12-1 1 16,5 6 0-16,6 0 1 16,-1 5 0-16,-4 5 1 0,-13 10 0 15,-5 11 0-15,-11 14 1 16,-6 10 0-16,-17 21-1 16,-11-1 1-16,-18 6-1 15,-16-10 0-15,-12-6-1 16,-5-4 1-16,-6-11-1 15,-1-5 0-15,-4-14-6 16,10-11 0-16,1 0 0 16,22-10 0-16</inkml:trace>
  <inkml:trace contextRef="#ctx0" brushRef="#br0" timeOffset="60760.0218">32933 9820 7 0,'-34'-25'3'0,"34"30"1"16,11-5 3-16,6 0-7 15,12 0 0-15,5 0 1 16,5 0 0-16,7-5-2 16,-1 0 1-16,12-5 0 15,0 0 0-15,0 0-3 16,-1-5 1-16</inkml:trace>
  <inkml:trace contextRef="#ctx0" brushRef="#br0" timeOffset="63182.2672">33552 9109 9 0,'6'-10'4'0,"-6"35"0"16,0-25 4-16,0 0-6 15,-6 5 1-15,0 10 1 16,0 5 0-16,6 6-6 16,0 9 1-16,0 5 3 0,6 1 1 15,0 4-2-15,0 11 0 16,-1 4 0-16,1-4 0 15,0-6 0-15,-1 1 1 32,-5-1-1-32,0-4 1 15,0-1 0-15,0-10 0 16,0-10-1-16,0 1 1 16,0-6 0-16,0-5 1 15,0-5-2-15,0 0 1 0,0-10-1 16,6-15 0-16,-6 0 1 15,0-15 0-15,0-6-2 16,0-4 1-16,-6 0-1 16,1-6 1-16,-1-4-2 15,0 4 1-15,6 6-1 16,0 0 1-16,0-1 0 16,0 1 0-16,0 5-1 15,0-1 1-15,6 11 0 16,-6 5 0-16,0 10 0 15,0 5 0-15,0 15-1 16,-6 10 1-16,6 5-1 16,0 26 0-16,6 9 0 15,0 6 0-15,5-1 1 16,0 1 0-16,1 0-4 16,-1-11 0-16,6-4-3 15,0-6 0-15</inkml:trace>
  <inkml:trace contextRef="#ctx0" brushRef="#br0" timeOffset="68198.7484">13111 14514 7 0,'-29'0'3'0,"29"0"0"16,0 0 4-16,0 0-4 16,0 0 1-16,0 0 1 15,6-5 1-15,5 5-8 16,12-11 1-16,5-9 4 16,18-10 0-16,22-5-1 15,23-11 0-15,11-4-1 16,29-21 0-16,11-10-1 15,28-4 1-15,17-6-1 16,23 0 0-16,-5 20 0 16,-1-15 1-16,-5 11-1 15,5-1 0-15,-28 16 0 0,-17 4 0 16,-11 11 0-16,-6 4 1 16,-6 11-1-16,-22 5 1 15,-23 5-1-15,-6 4 1 16,-11 1-1-16,-12 5 1 15,-11 5-1-15,-11 0 1 16,-12 10-1-16,-16 0 1 16,-12 0-1-16,-12 5 0 15,-16 16 0-15,-29-6 0 0,-22 10 0 16,-18 15 0-16,-28 1-1 16,-17-1 1-16,-34 16 0 15,6 14 0-15,-23 1 0 16,-6 5 0-16,0 5 0 15,6 0 0-15,17-6 0 16,-5-4 0-16,16 0 0 16,12-1 0-16,22-24 0 15,23-16 1-15,17-5-1 16,23-9 0-16,23-1 0 16,28-10 1-16,17-10-1 15,28-10 0-15,40-15 0 16,23-11 0-16,40-29 0 15,28-31 0-15,51 0 0 16,11-20 0-16,23 10 0 16,23 0 0-16,-11-20 0 15,-1 10 0-15,-11 20-1 16,-22 5 1-16,-23 5 0 0,-12 21 0 16,-17 19-2-16,-33 11 1 15,-29 15-6-15,-29 15 1 16,-22 15-1-16,-29 0 1 15</inkml:trace>
  <inkml:trace contextRef="#ctx0" brushRef="#br0" timeOffset="68995.7307">13730 13454 12 0,'-12'-30'6'0,"24"4"-7"15,-1 21 9-15,6 0-8 16,6 10 1-16,11 10-1 0,11 6 1 16,6-1-1-16,6 10 0 15,11-5 1-15,23 6 0 16,17 9-1-16,11 10 0 15,17 6 1-15,-5-1 0 16,11 11 0-16,6 10 0 16,5 4-1-16,-5 6 1 15,-6-5 0-15,-12-15 1 16,-11 4-1-16,-11-19 1 0,-6-11-2 16,-28-15 1-16,-11 1 0 15,-23-6 1-15,-23-5-1 16,-23-10 1-16,-17-15-1 15,-28-5 0-15,-28-21 0 16,-29-9 0-16,-23-11-1 16,-5-9 1-16,-12-1-2 15,-11 6 1-15,-11-6 0 16,-12 6 0-16,17 4 0 16,1 0 0-16,5 1 0 15,23 5 0-15,11 14 0 16,22 11 0-16,18 0 0 15,23-6 0-15,16 16-1 16,18 5 0-16,17 10 0 16,22 0 1-16,29 10-2 15,28 10 1-15,17 1 0 16,40 9 1-16,34 5 0 0,-45-4 0 16,90 19 1-16,23 0 0 15,17 11 0-15,-11 0 1 16,5-6 0-16,-22 6 0 15,0-6 1-15,-23-4 0 16,-34-6-4-16,-23 11 0 16,-16-11-6-16,-13 0 1 15</inkml:trace>
  <inkml:trace contextRef="#ctx0" brushRef="#br0" timeOffset="70230.7971">18613 14579 8 0,'-12'-5'4'0,"24"-5"2"0,-1 5-3 16,6 0-2-16,17-5 0 16,23 0 2-16,11 0 0 0,23-11-4 15,28-9 1-15,23-15 2 16,29-16 0-16,33-9 0 15,12-26 0-15,39 0-2 16,12 0 1-16,6-5-1 16,5 20 0-16,-6-5 0 15,-16 6 0-15,-12 4 0 16,-28 5 0-16,-34 6 0 16,-35 9 1-16,-28 16-1 15,-28 5 1-15,-28-6-1 16,-24 16 1-16,-21 25-1 15,-36 0 0-15,-33 15 0 16,-22 20 0 0,-183 36-1-1,-5 10 1-15,-6 0 0 16,-28 4 0-16,5 11 0 16,-5 15 0-16,0-5 0 0,16-5 0 15,18-15 0-15,17 0 1 16,28-16-1-16,40-24 0 15,40-6 1-15,28-15 0 16,34-4-1-16,35-16 1 16,33-15 0-16,34-21 0 15,29-4 0-15,51-21 0 16,17-34-1-16,51-6 1 16,28 5 0-16,18 0 0 0,28 5-1 15,5 0 1-15,-22 6-1 16,-6 9 1-16,-23 5-1 15,-28 16 1-15,-28 10-3 16,-29 14 0-16,-16 11-4 16,-24 10 0-16</inkml:trace>
  <inkml:trace contextRef="#ctx0" brushRef="#br0" timeOffset="71215.1655">18936 13494 8 0,'23'25'4'0,"28"-20"1"16,-34 6-2-16,17-1-2 15,17 5 0-15,12 0 0 16,22 0 1-16,34 5-2 15,18 11 1-15,33 9 1 16,17-5 0-16,6 6 0 16,-11 19 0-16,11 6-1 15,-5 9 1-15,-18 1-1 16,0 0 0-16,-11 0 0 16,-17-6 0-16,0-14 0 0,-17-6 0 15,-17-4 0-15,-17-11 0 16,-23-5 0-16,-17-10 1 15,-28-4-1-15,-18-6 0 16,-27-5-1-16,-18-10 1 16,-17 0 0-16,-22-6 0 15,-12 6-1-15,-11 0 0 16,-23-15 0-16,0-10 1 16,-6-10-1-16,-11-11 0 15,0-20 0-15,0-14 1 0,-11 4-2 16,17-5 1-16,-6 0 0 15,0 6 0-15,6 19-1 16,16-5 1-16,12 21-1 16,12 5 1-16,11 4 0 15,11-4 0-15,11 5-1 16,12 9 1-16,12 11 0 16,10 5 0-16,18 5-1 15,11 5 0-15,17 15-1 16,6 0 1-16,11 1 0 15,28 9 0-15,23 10 0 16,12 16 0-16,22 14 1 16,23 11 0-16,11 10 0 15,18-1 0-15,5 1 0 16,5-5 1-16,-5-15-1 16,-17-6 1-16,-11-4 0 15,-12-21 0-15,-22 0 0 16,-18-4 0-16,-16-1-5 0,-23 0 0 15,-29 10-2-15,-28-9 1 16</inkml:trace>
  <inkml:trace contextRef="#ctx0" brushRef="#br0" timeOffset="72278.0337">27067 13928 9 0,'-11'0'4'0,"17"0"-1"15,11 5 5-15,6 0-8 16,16 0 0-16,12 0 1 16,12-10 0-16,11 0-1 15,11-5 0-15,6 5-1 16,-6 0 1-16,-11 5-3 16,-12 15 0-16</inkml:trace>
  <inkml:trace contextRef="#ctx0" brushRef="#br0" timeOffset="72465.4783">26857 14519 13 0,'17'-10'6'0,"74"-6"-4"0,-40 16 10 16,29 0-12-16,11-5 1 15,17 0-7-15,-1 10 1 0,-4 0 3 16,-35 0 1-16</inkml:trace>
  <inkml:trace contextRef="#ctx0" brushRef="#br0" timeOffset="73465.7027">10544 15028 10 0,'-5'-15'5'0,"16"-10"-4"0,-5 15 8 0,16-5-8 16,24-16 1-16,28 6 0 16,11 0 1-16,17 5-4 15,23 0 0-15,-23-6 2 16,0 1 1-16,-11 5-2 15,-17 5 1-15,-23 5-1 16,-28 5 1-16,-23 10-1 16,-29 5 1-16,-39 10-1 15,-28 5 0-15,-24 11 0 16,-4-1 1-16,16 5 0 16,5-9 0-16,30-11-1 15,10 0 1-15,29-10 0 16,23-5 1-16,11-5-2 15,34-5 0-15,17 5-6 16,11 5 1-16</inkml:trace>
  <inkml:trace contextRef="#ctx0" brushRef="#br0" timeOffset="74293.9773">28771 13378 7 0,'6'-20'3'0,"-6"20"0"16,0 0 4-16,5 5-7 16,-5 10 1-16,0 10 0 15,-5 16 0-15,-7 4-2 16,-5 21 1-16,-6 20 1 15,-5 25 0-15,0 15 0 16,-12-5 1-16,0-20 0 16,6-10 0-16,6-1 0 0,5-14 0 15,6-5 1-15,11-16 0 16,6-9-6-16,6-16 1 16,11-15-3-16,0-5 1 15</inkml:trace>
  <inkml:trace contextRef="#ctx0" brushRef="#br0" timeOffset="74747.0503">28515 13550 7 0,'-22'-20'3'0,"16"20"-2"15,12-11 1-15,-6 11-1 16,11-10 0-16,6-5 2 16,6 0 1-16,5-5-4 15,12 0 0-15,11 5 2 16,11-6 0-16,18-4-1 15,-1-5 1-15,12 0-1 16,6-6 0-16,-1 16-1 16,-10 10 0-16,-13 10 0 15,-16 15 0-15,-17 15 0 0,-23 11 1 16,-17 14-1-16,-17-9 1 16,-23 4 0-16,-11 1 1 15,-6 4 0-15,-22-4 1 16,-1-11 0-16,1-5 1 15,-12-9-1-15,0-6 0 16,12 0-8-16,16-10 1 16,29-5-2-16,17-5 0 0</inkml:trace>
  <inkml:trace contextRef="#ctx0" brushRef="#br0" timeOffset="76217.4069">13463 12823 6 0,'-23'-20'3'0,"-5"-21"-1"16,16 31 4-16,-5 0-6 16,-5 5 0-16,-1-5 1 15,-11 10 1-15,-6 0-2 0,-5 0 0 16,-7-5 1-16,-10 0 0 16,0 5 0-16,-7 10 0 15,-10 10 0-15,-12 6 0 16,0 14 0-16,12-5 0 15,-6 16-1-15,-1 9 1 16,7 16 0-16,-1-5 0 16,7 4-1-16,-1 6 0 15,6-5 0-15,0-6 0 16,-1 6 0-16,7 5 1 0,5 5-1 16,6-1 1-16,11 16-1 15,12 0 1-15,5-5 0 16,18-5 0-16,10-15-1 15,7 9 1-15,16-4 0 16,6 0 1-16,11-5-1 31,12-11 0-31,6 6 0 16,16-21 0-16,-5-4 0 16,5-21 0-16,12-10 0 15,6-15 0-15,5-5 0 16,6-15 0-16,11-5 0 15,0-26 1 1,74-45-2 0,-22-5 1-16,-24-15-1 15,-16 5 1-15,-29-5-1 0,-28 5 1 16,-29 15-1-16,-22-15 1 16,-17 5 0-16,-17 5 1 15,-18 6 0-15,-5-1 1 16,0 15-1-16,0 20 0 15,0 11-4-15,11 20 0 16,6 9-7-16,17 21 1 16</inkml:trace>
  <inkml:trace contextRef="#ctx0" brushRef="#br0" timeOffset="77248.6644">18834 12722 7 0,'-91'-15'3'0,"-34"25"5"15,97-10-7-15,-17 5-1 16,-18 0 1-16,-5 0 0 0,-11 10 0 16,-12 11-2-16,-11 14 1 15,-1 0 1-15,7 16 0 16,-1 9-1-16,1 26 1 15,16-5-1-15,6 5 1 16,6-10-1-16,23 4 1 16,5 11 0-16,12 10 0 15,11 15 0-15,11 11 0 16,0-6 0-16,18-15 1 0,10-15-1 16,7-6 1-16,11-14-1 15,-1-10 0-15,12-11 0 16,18-14 1-16,10-16-1 15,0-10 0-15,1-15 0 16,11-10 0-16,5 0 0 16,7-5 0-16,-13-21 0 15,-4-9 0-15,-1-21-1 16,0-24 0-16,-6-11 0 16,-10 0 1-16,-13 0-1 15,-10 10 0-15,-12 0 0 16,-11-15 0-16,-12 0 0 15,-17 0 1-15,-5 10-1 16,-12 10 0-16,-5 11 1 16,-1 19 0-16,1 16-3 15,11 10 0-15,11 14-4 16,23 22 0-16</inkml:trace>
  <inkml:trace contextRef="#ctx0" brushRef="#br0" timeOffset="78186.6288">23632 12677 6 0,'-130'5'3'0,"-24"0"2"16,98 0-4-16,-13 20 0 15,-4 20 0-15,-18 36 0 16,-6 30 1-16,12 20-3 15,6-4 1-15,5 24 1 16,6 21 1-16,11 4-1 16,11 6 1-16,18-41-1 15,17-5 0-15,11-4 0 16,17-16 1-16,11-10 0 16,17-10 0-16,29-21 0 0,6-24 0 15,16-26 0-15,18-20 1 16,11-5-2-16,11-15 1 15,0-26-1-15,-5-9 1 16,5 10-2-16,-5-21 1 16,-6-15-1-16,-23-30 1 15,-17-15-1-15,-22-15 1 16,-24 25 0-16,-22 0 0 16,-17 5 0-16,-17 10 0 0,-11 15 0 15,-6 16 0-15,0 9-5 16,5 16 1-16,24 20-4 15,16-5 0-15</inkml:trace>
  <inkml:trace contextRef="#ctx0" brushRef="#br0" timeOffset="79092.9497">30043 13318 6 0,'11'-11'3'0,"1"-9"1"0,-12 30 3 0,5 6-7 15,-5 9 1-15,0 15 0 16,-5 6 0-16,-1 9-1 16,-6 26 0-16,-10 20 2 15,-12 30 0-15,0-10 0 16,0-5 0-16,-1-15 0 16,7-25 0-16,0-6 0 15,5-14 1-15,12-16 0 16,5-9 1-16,6-6-6 15,6-10 0-15,11-5-3 16,5-5 0-16</inkml:trace>
  <inkml:trace contextRef="#ctx0" brushRef="#br0" timeOffset="79499.2034">29935 13469 4 0,'28'0'2'0,"40"-25"4"0,-45 15-5 0,11 5 0 16,12 10 1-16,5 0-1 16,0 10 1-16,6 10-3 15,-12 0 1-15,-11 21 1 16,-5 19 0-16,-12 36 1 16,-12 25 0-16,-5-10 0 15,-17-5 1-15,-6-15-1 16,-22-5 1-16,-12-10 0 15,-11-5 0-15,-11-16-1 16,-12-14 0-16,11-11 0 16,12-15 0-16,6-15-4 15,16-10 0-15,12-10-4 16,17 5 1-16</inkml:trace>
  <inkml:trace contextRef="#ctx0" brushRef="#br0" timeOffset="80202.3171">30508 12626 7 0,'0'-20'3'0,"17"15"1"16,-5-5-1-16,5 0-3 15,6 0 0-15,16 0 0 16,18 0 1-16,0-6-1 0,5 1 0 15,6 5 0-15,1 5 1 16,-7 5-1-16,-11 10 1 16,-11 10-1-16,-23 11 0 15,-17-6 0-15,-11 5 1 16,-18 0 0-16,1 1 1 16,-1 4-1-16,-10-5 1 15,-7 1 0-15,1-11 0 16,5 5-1-16,17-10 1 15,12 5-1-15,17-5 0 0,11 6-1 16,0-1 0-16,5 10 0 16,7 5 0-16,5 16-1 15,-6 4 1-15,-5 1-1 16,-12-11 1 0,-56 1 0-1,-18-11 1-15,1-15 1 16,5 0 0-16,6-9-2 15,11-1 0-15,12 5-5 16,0 10 1-16</inkml:trace>
  <inkml:trace contextRef="#ctx0" brushRef="#br0" timeOffset="82733.9253">24211 14796 8 0,'-5'0'4'0,"5"0"-2"0,0 0 5 16,0 0-7-16,11 0 1 16,12 0 2-16,5-5 0 0,1 0-4 15,16 0 1-15,12 5 1 16,11-5 1-16,0 0-1 16,6 0 1-16,17-5-1 15,-6 0 0-15,0 0-1 16,-11 0 1-16,-12 4-1 15,-16 6 1-15,-18 0-1 16,-17 0 1-16,-28 6-1 16,-28 9 1-16,-17-5-1 15,-18 5 1-15,-16-5-1 16,-1-5 1-16,-17-5 0 16,-10 0 1-16,4 5-1 15,18 0 1-15,23 0-1 16,16-5 1-16,29 5-1 15,34-5 1-15,46 0-1 16,16 0 1-16,34 5-1 16,12-10 0-16,12 0-1 15,16 0 1-15,-11 5-1 0,-12 0 0 16,-22 0-1-16,-23 5 1 16,-22-5 0-16,-24 0 0 15,-39 0-1-15,-34 0 0 16,-11 10 1-16,-23 5 0 15,-17-5 0-15,22-4 0 16,12 4-2-16,11 0 0 16,17 10-5-16,46 0 1 15</inkml:trace>
  <inkml:trace contextRef="#ctx0" brushRef="#br0" timeOffset="83515.2394">31843 13555 7 0,'11'-10'3'0,"-11"0"6"16,0 10-4-16,0 0-5 15,-6 5 1-15,1 0 1 16,-7 5 1-16,-10 15-3 0,-7 20 0 16,-16 26 2-16,-12 30 0 15,0 15 0-15,-5-5 0 16,-1-10-1-16,1-15 1 15,-1 0 0-15,7-16 0 16,5-4 0-16,11-11 0 16,6-9 1-16,11-11 0 15,6-10-4-15,17-10 1 16,11-10-6-16,6-10 1 0,12-10-2 16,-1 5 0-16</inkml:trace>
  <inkml:trace contextRef="#ctx0" brushRef="#br0" timeOffset="83890.2154">31508 13605 4 0,'-6'-25'2'0,"29"15"2"16,-6 15-1-16,11-15-2 16,18 0 0-16,-1-5 1 15,6-6 1-15,0-9-3 16,12 5 0-16,16 0 1 16,-11 5 1-16,-5 9-1 0,-12 16 0 15,-11 11-1-15,-12 9 1 16,-11 5-1-16,-23 5 1 15,-16 11 0-15,-18 4 1 16,-11 1 0-16,-6-6 1 16,-11-4 0-16,-17-6 0 15,11-15 0-15,11-5 1 16,18-10-6-16,17-5 1 0,22-5-4 16,29-5 0-16</inkml:trace>
  <inkml:trace contextRef="#ctx0" brushRef="#br0" timeOffset="84265.4722">32359 13136 9 0,'-34'-61'4'0,"23"82"2"0,11-21 0 15,11-6-5-15,6-4 1 16,17 5 1-16,12-10 0 15,5-5-4-15,-6 5 0 16,7-5 3-16,-1 5 1 16,0-1-2-16,6 6 1 15,-12 0-3-15,0 5 1 16,-11 5-5-16,-5 0 1 16</inkml:trace>
  <inkml:trace contextRef="#ctx0" brushRef="#br0" timeOffset="84546.7846">33274 12505 7 0,'-23'-20'3'0,"6"65"4"15,11-30 0-15,-5 11-6 16,-1 4 0-16,-5 5 0 16,-5 16 1-16,-1 4-2 15,0 1 1-15,1 19 1 16,5-9 1-16,0 5 0 16,5-1 0-16,6-9-4 0,6-6 1 15,0 1-5-15,-5-11 0 16</inkml:trace>
  <inkml:trace contextRef="#ctx0" brushRef="#br0" timeOffset="97080.4106">12980 16184 9 0,'-11'-20'4'0,"16"-6"-2"0,-5 26 4 0,0 0-5 15,-5 6 0-15,-1 9 3 16,-11 20 0-16,-6-10-5 16,6 21 1-16,-5 14 3 15,-12 31 0-15,-6 35 0 16,-11 15 1-16,-12-19-1 15,1 9 0-15,-1 5 1 16,7 15 0-16,4-9 0 16,7-11 0-16,0-25 0 15,10-5 0-15,1-20-1 16,0-21 0-16,12-19-1 16,-1-1 0-16,12-15-1 15,5 0 1-15,6-10-1 16,11-9 1-16,1-12-7 15,10-9 1-15,7-10-7 16,5-5 1-16</inkml:trace>
  <inkml:trace contextRef="#ctx0" brushRef="#br0" timeOffset="97627.3497">12679 16421 9 0,'-34'-15'4'0,"23"-5"5"15,11 20-7-15,5-15 1 16,12-1 0-16,12 1 0 16,11 0 1-16,16-10-6 15,18-5 1-15,6-6 3 16,-1-4 1-16,6 5-2 15,1 9 0-15,-13 16-1 16,1 10 1-16,-17 21-1 16,-12 9 0-16,-5 0 1 15,-11 5 0-15,-7 11 0 16,-10-1 0-16,-12 1 1 0,-17 4 0 16,-23 6 2-16,-11 4 0 15,-6 1-1-15,-17 4 1 16,-5-24-1-16,-1-16 1 15,12-15-2-15,6-10 1 16,5 0-2-16,6 0 0 16,11 5 0-16,11 0 0 15,12 5-6-15,17 10 0 16,17 26-5-16,23-11 1 0</inkml:trace>
  <inkml:trace contextRef="#ctx0" brushRef="#br0" timeOffset="100487.1467">15359 16123 9 0,'-17'-10'4'0,"-6"20"-1"0,18-5 5 0,-12 5-8 15,0 11 1-15,-12 4 1 16,-5 10 1-16,-5 21-3 16,-1 14 0-16,6 46 2 15,0 11 0-15,-12 4 1 16,-5-20 0-16,-11-5-1 16,-1 0 1-16,6-5-1 15,1 0 1-15,5-5-1 16,-6-6 1-16,6-9 0 15,5-10 0-15,12-11 0 16,6-24 0-16,11-11-4 16,11-10 0-16,12-15-7 15,11-5 1-15</inkml:trace>
  <inkml:trace contextRef="#ctx0" brushRef="#br0" timeOffset="101018.6518">14984 16260 7 0,'40'-16'3'0,"57"27"4"16,-63-6-7-16,17 0 1 16,6 0 0-16,-1 5 1 15,1 15 0-15,0 15-3 16,0 6 1-16,0 14 1 15,-6 21 1-15,-12 10-1 16,-4 5 1-16,-13-10 0 16,-10-11 0-16,-12 1 0 15,-12 0 1-15,-16-1-1 16,-1 6 0-16,-10-20 1 16,-12 9 0-16,-12-4 0 15,-5 0 0-15,-6-1 0 16,0-9 0-16,12-1-1 15,-12-14 1-15,-5-6-1 0,-7-5 1 16,1-10-2-16,17-5 1 16,11-4-1-16,12-6 1 15,11-5-5-15,17-5 1 16,23-6-7-16,28 1 0 16</inkml:trace>
  <inkml:trace contextRef="#ctx0" brushRef="#br0" timeOffset="101596.8419">16563 15755 9 0,'6'-10'4'0,"-12"5"5"0,0 5-5 0,-5 20-4 16,-6 10 0-16,-6 11 0 16,6 14 1-16,-6 1-1 15,1 4 1-15,-1 1 0 16,-5-16 0-16,5 1 1 16,-5-1 0-16,5-5 0 15,0-4 0-15,12-11 0 16,-1 0 1-16,12-5 0 15,12-4 0-15,5-1-7 16,6-10 0-16,5 5-2 16,17-5 1-16</inkml:trace>
  <inkml:trace contextRef="#ctx0" brushRef="#br0" timeOffset="102034.4619">17193 15715 7 0,'-45'25'3'0,"-52"71"3"0,75-76 0 15,-12 10-4-15,-12 5 0 0,1 1 1 16,-6-1 1-16,-1-5-5 16,-4-4 0-16,5-6 3 15,-1-5 1-15,1 0-2 16,6 0 0-16,11-5 0 16,6 0 0-16,5 1-1 15,6-1 0-15,5 10 0 16,7-5 0-16,-1 5 0 15,12-5 0-15,11 5 0 16,11 1 1-16,6-1 0 16,6 0 0-16,5 0 1 15,-11-5 0-15,6 0 1 16,6 1 0-16,-1-1-5 16,0 5 1-16,1 10-5 15,-6 6 0-15</inkml:trace>
  <inkml:trace contextRef="#ctx0" brushRef="#br0" timeOffset="102925.1286">18817 16128 9 0,'-5'-10'4'0,"-18"51"-2"16,11-11 5-16,-10-5-6 16,-7 26 0-16,-5 14 1 15,0 41 1-15,-6 30-3 16,-11-4 0-16,-5-6 2 15,-1-5 1-15,0-10-1 16,12 0 1-16,5 10-2 16,6-15 1-16,0-10-1 0,11-10 1 15,0-11 0-15,6-14 0 16,6-16 1-16,-6-9 0 16,11-11-4-16,6-10 1 15,6-5-6-15,17-10 0 16</inkml:trace>
  <inkml:trace contextRef="#ctx0" brushRef="#br0" timeOffset="103409.6799">18692 16149 6 0,'40'-31'3'0,"68"11"4"16,-74 10-6-16,11 10-1 16,24 10 1-16,-1 5-1 0,0 10 1 15,-6 16-1-15,-11-6 1 16,-11 16 0-16,-11 4 0 16,-7 6 1-16,-16 14 0 15,-12 6 0-15,-11 5 1 16,-17-5 0-16,-11-21 0 15,-12-4 0-15,-11-11 0 16,-12-10-1-16,-11-9 1 16,12-6-1-16,11-10 1 0,11 0 0 15,12-5 0-15,16-5-3 16,1-5 0-16,16 0-6 16,24 0 0-16,28 5-1 15,5-10 0-15</inkml:trace>
  <inkml:trace contextRef="#ctx0" brushRef="#br0" timeOffset="103769.0021">19811 16315 9 0,'-57'-30'4'0,"46"20"-2"0,11 10 4 15,11-5-5-15,6 10 0 16,12-5 2-16,-1 0 0 15,6 5-3-15,17 0 0 16,0-5 2-16,12 5 1 16,-1-10-1-16,-5 0 1 0,-6 0-2 15,0 0 1-15,-5 0-5 16,-7 0 0-16,-5 0-2 16,0 5 0-16</inkml:trace>
  <inkml:trace contextRef="#ctx0" brushRef="#br0" timeOffset="104065.9014">21032 15558 7 0,'-6'5'3'0,"-22"51"1"16,11-36 1-16,-6 20-4 15,0 21 0-15,0-1 2 0,1 6 1 16,-1-5-4-16,0-1 0 16,-5 1 3-16,-1-21 0 15,1 0 0-15,5 11 1 16,12-11-8-16,0 11 0 15</inkml:trace>
  <inkml:trace contextRef="#ctx0" brushRef="#br0" timeOffset="110098.2744">22939 16981 14 0,'23'-15'7'0,"74"-5"-3"16,-58 10 7-16,24 5-11 15,11 0 1-15,17 5-1 16,16 0 1-16,-4-5-1 15,-7 15 0-15,-5 0-3 16,-11 5 1-16,-12 5-3 16,-23 10 1-16</inkml:trace>
  <inkml:trace contextRef="#ctx0" brushRef="#br0" timeOffset="110285.7797">22798 17395 12 0,'22'5'6'0,"69"-5"-7"0,-51-5 9 0,39-5-8 16,18-5 1-16,33 0 1 16,7-11 0-16,-7 6-6 15,1 10 0-15</inkml:trace>
  <inkml:trace contextRef="#ctx0" brushRef="#br0" timeOffset="112254.7494">26221 16108 13 0,'23'-20'6'0,"-12"15"-5"0,-5 15 7 16,-6 0-7-16,-6 20 0 15,-5 1 1-15,-12 19 0 16,6 21-2-16,-11 25 0 16,-6 30 2-16,-17 20 0 0,-6-20 0 15,-5 6 0-15,-1-6 0 16,6 10 0-16,12-5 0 15,5-10 0-15,12-20-1 16,5-10 1-16,6-15-1 16,6-21 0-16,5-19-7 15,12-16 1-15,-1-10-2 16,12-20 1-16</inkml:trace>
  <inkml:trace contextRef="#ctx0" brushRef="#br0" timeOffset="112692.1971">26102 16239 5 0,'74'-10'2'0,"91"-10"4"0,-126 25-1 0,13-5-4 15,16 10 0-15,0 0 3 16,0 16 0-16,-6 9-5 15,-5 15 1-15,-11 6 2 16,-12 4 1-16,-17 6-1 16,-23 0 0-16,-28-1 0 15,-23-9 1-15,-11-1-1 16,-17-19 0-16,-17-16 0 16,5-5 1-16,6-10-1 15,0-10 1-15,29-5-6 16,22-5 0-16,35 5-4 15,33 5 1-15</inkml:trace>
  <inkml:trace contextRef="#ctx0" brushRef="#br0" timeOffset="113114.4331">27828 16199 6 0,'6'-10'3'0,"0"5"6"16,-6 5-3-16,0 5-3 16,-6 10 0-16,0 5 1 15,1 11 0-15,-7 19-6 16,1 16 1-16,-6 40 4 16,-6 25 0-16,-5-5-1 15,-1 0 0-15,-5-5-1 16,0-5 1-16,6 5-1 15,-1-15 1-15,7-15-1 16,5-15 1-16,5-10-3 16,7-21 1-16,10-15-7 15,12-35 1-15</inkml:trace>
  <inkml:trace contextRef="#ctx0" brushRef="#br0" timeOffset="113505.0627">27737 16260 5 0,'0'-10'2'0,"46"15"4"0,-23 0-7 0,5 0 3 15,17 0 1-15,7 10 2 16,16 5 0-16,-6 10-6 16,1 16 0-16,5 9 4 15,-6 31 1-15,-5 20-2 16,-6 5 1-16,-11-15-1 16,-12 0 1-16,-16 10-1 15,-18-5 0-15,-17 0 0 16,-11 5 1-16,-23-16 0 15,-16-9 0-15,-7-15 0 16,-5-6 1-16,0-14-1 16,5-11 1-16,-5-15-5 15,23-10 0-15,10-10-7 16,24-5 0-16</inkml:trace>
  <inkml:trace contextRef="#ctx0" brushRef="#br0" timeOffset="113989.6622">29123 15911 9 0,'6'-15'4'0,"-18"46"6"15,12-21-6-15,0 10-2 16,-5 10 0-16,5 10 3 16,-6 16 0-16,0-11-6 15,-5 16 0-15,5-6 4 0,-5 6 0 16,-1-5 0-16,7-6 0 15,-1-5-1-15,6-9 0 16,6-6-3-16,5-10 0 16,1-15-6-16,-1-5 1 15</inkml:trace>
  <inkml:trace contextRef="#ctx0" brushRef="#br0" timeOffset="114349.0411">29708 15760 6 0,'0'0'3'0,"-6"56"5"16,0-26-5-16,-11 10 0 15,-11 11 0-15,-12 4 2 16,-5 6 1-16,-12-11-7 15,-11-9 0-15,5 4 5 16,1-10 1-16,0 1-3 16,5-11 1-16,11-5-1 15,12 0 0-15,17-5-2 16,12 6 1-16,10-1-1 16,7 0 1-16,5 0-1 15,11 5 0-15,6-5 0 16,11 6 0-16,-5 9 0 15,6 0 1-15,-1 1-1 0,-5-1 0 16,0 10-7-16,5 1 0 16</inkml:trace>
  <inkml:trace contextRef="#ctx0" brushRef="#br0" timeOffset="114802.1199">31071 16260 11 0,'-18'-31'5'0,"30"26"0"16,-6 10-1-16,5 5-2 15,-11 6 1-15,-11 24 2 0,-1 15 1 16,-5 46-7-16,0 20 1 15,-6 16 4-15,-5-6 1 16,-17 5-1-16,-1 5 0 16,-5-4-2-16,6-11 1 15,-1-20-1-15,12-10 0 16,0-21 0-16,6-19 0 16,11-11-6-16,5-14 1 15,18-21-6-15,5-20 1 16</inkml:trace>
  <inkml:trace contextRef="#ctx0" brushRef="#br0" timeOffset="115192.8986">30906 16355 9 0,'0'-35'4'0,"17"20"0"16,0 10-3-16,11-5-2 15,18 10 1-15,11-5 2 16,11 0 1-16,0 0-2 16,6 10 1-16,-1 0 1 15,1 5 1-15,-17 15-1 16,-12 16 1-16,-16 19-1 15,-12 21 0-15,-17 15-1 0,-17 0 0 16,-6-11 1-16,-17 1 0 16,-16-25 0-16,-18-6 1 15,-11-4-1-15,5-6 1 16,1-5 0-16,-7-4 0 16,13-16-4-16,10-15 1 15,18-5-9-15,22 0 1 16,34-15-3-16,18-5 1 0</inkml:trace>
  <inkml:trace contextRef="#ctx0" brushRef="#br0" timeOffset="115567.9515">31763 16159 13 0,'-22'5'6'0,"61"-20"1"0,-22 4 5 16,12 6-11-16,5-5 1 16,17-5 0-16,0 5 0 15,6 0-3-15,5 0 0 16,-11 0-2-16,0 5 1 15,-5-5-3-15,-12 10 0 0</inkml:trace>
  <inkml:trace contextRef="#ctx0" brushRef="#br0" timeOffset="115817.9573">32802 15472 21 0,'-5'46'10'0,"-18"75"-11"15,12-55 19-15,-6 4-15 16,-6 16 0-16,-11-5 2 16,0-6 1-16,11-9-7 15,6-5 0-15,11-1 1 16,6-4 0-16,17-1-7 15,6-9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13:12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23274 17022 13 0,'-39'-36'6'0,"-24"6"-3"16,46 15 7-16,-11 0-10 15,-12-5 1-15,-11-1-1 0,-17 1 0 16,-12-5 0-16,-10-5 0 16,-24 4 0-16,-17-4 0 15,-11 5 0-15,-22-10 0 32,-154-21 1-32,28 1 0 15,1-1 0-15,27 11 1 16,-10-1 0-16,-12 11 0 15,17-11 0-15,-17 1 0 0,-11 5-1 16,17-1 0-16,-29 1-1 16,0 0 1-16,7 4-1 15,-7 1 0-15,-11 10 0 16,17-1 1-16,-11 1-1 16,5 15 1-16,12 5-1 15,-12 0 1-15,6 5-1 16,6 5 1-16,-6 5-1 15,6 0 0-15,-6 10 0 16,6 6 0-16,-1-1 0 16,18 20 0-16,0-4 0 15,5-1 0-15,12 6-1 16,11 9 1-16,12 1 0 16,-1 4 0-16,18 16 0 15,17 5 0-15,5-1 0 16,0 1 1-16,12 0 0 15,11-6 0-15,28 6-1 16,12 5 0-16,11 5 0 0,11 0 1 16,23 5-1-16,18-6 0 15,27-4 0-15,18 0 0 16,16 10 0-16,12-15 0 16,23-6 0-16,6 1 0 15,16 0 0-15,29-1 0 16,17-9 0-16,28 5 0 15,23-1 0-15,11-14 0 16,23-1 0-16,23 11 1 0,17-11-1 16,11-4 1-16,23-11-1 15,5-4 1-15,18-1-1 16,11-5 1-16,-6 0-1 16,17-9 0-16,12 4 0 15,-12-5 0-15,6 0 0 16,17-5 0-16,0 0 0 15,-6-4 1-15,6-6 0 16,0 0 0-16,0 0-1 16,0-5 1-16,0-10 0 15,11 5 0-15,-28 0-2 16,0-6 0-16,6-4 1 16,-23 0 1-16,-6-5 0 15,0 5 0-15,-17-5-1 16,-11-6 0-16,6-4 1 15,-12 10 0-15,-6-5-1 16,7-11 1-16,-13-4-1 0,1-5 0 16,-6 4 0-16,-5-4 1 15,-7-1-2-15,-10 1 1 16,-6 0 0-16,-12-6 1 16,-17 6-1-16,-11-1 0 15,-11-4 0-15,-12-6 1 16,0-4-1-16,-22 4 1 15,-6-9-1-15,-17-11 0 16,-12 0 0-16,-5 6 1 0,-17-11-1 16,-12 5 1-16,-11 5-1 15,-5 11 1-15,-12-16 0 16,-17 6 0-16,-12-1-1 16,-22-10 1-16,-17 6-1 15,-23-11 0-15,-33 10 0 16,-13 10 1-16,-27 11-2 15,-12 9 1-15,-29 6-4 16,18 20 1-16,28 10-7 16,17 5 0-16</inkml:trace>
  <inkml:trace contextRef="#ctx0" brushRef="#br0" timeOffset="1343.7673">29787 13454 9 0,'-11'-5'4'0,"34"-20"-2"16,-18 9 5-16,7 6-7 15,5-10 1-15,0 0 0 16,-6-10 1-16,0-16-2 15,1-4 1-15,-12-6 0 16,-6-4 1-16,-11-11-1 16,-11 0 1-16,-6-4-1 0,-12-6 1 15,-5-10-1-15,-17 5 1 16,-12-4 0-16,-16-11 0 16,-1 15-1-16,-22-10 1 15,-6 5-1-15,-28 10 0 16,-6 16-1-16,-17-11 0 15,-11-5 0-15,-18 1 0 16,1 9 0-16,-18 0 0 16,7-15 0-16,-18 6 0 15,11 14 0-15,-11-5 0 0,6 11 0 16,-5 4 0-16,4 6 0 16,1 5 0-16,0 4 0 15,-6 11 0-15,6 10 0 16,6 5 0-16,-1 4-1 15,1 11 1-15,5 11 0 16,0-1 0-16,6 5 0 16,-5 10 1-16,21 10-1 15,1 11 1-15,0 4 0 16,6 11 0-16,0 9-1 16,22 1 1-16,12 5-1 15,-1-6 1-15,7-14-1 16,5 5 0-16,17 9 0 15,6 6 0-15,5 5 0 16,12 9 1-16,11 6-1 16,6 0 1-16,5 5-1 15,18 0 1-15,5-15-1 0,6-5 1 16,11-11-1-16,6 1 1 16,6-11-1-16,16 1 1 15,7-16-3-15,10-4 1 16,12-16-7-16,18-20 1 15</inkml:trace>
  <inkml:trace contextRef="#ctx0" brushRef="#br0" timeOffset="1625.2684">20765 12687 29 0,'-80'-20'14'0,"52"60"-19"16,34-35 24-16,5 10-20 16,12 10 1-16,5 6 0 15,12 14 0-15,11-5 0 16,6 1 0-16,5-1 0 16,-5 6 1-16,5-6-1 15,1-10 1-15,5 1-1 16,6-6 0-16,5 0 0 15,18-10 1-15,11-10-5 16,17-10 0-16,22-15-3 16,35-20 0-16</inkml:trace>
  <inkml:trace contextRef="#ctx0" brushRef="#br0" timeOffset="3922.265">31752 15720 23 0,'-51'-26'11'0,"5"31"-14"16,41 1 18-16,-1 4-16 16,6 15 0-16,0 5 0 15,0 16 1-15,6-1 0 16,-1 21 0-16,-5 4 0 15,-5 1 0-15,-7 10 0 16,-5 9 0-16,-11 11 0 16,-6 0 1-16,-6 10 0 15,-17 0 1-15,-17-5 0 16,-11-15 0-16,0 0 0 16,-28 0 0-16,-18 0 0 15,-5-16 0-15,-23-4 0 0,0 0 0 16,-17-16-1-16,-17-9 1 15,-12-16-1-15,-5-5 0 16,-17-15-1-16,-17-10 1 16,5 5-1-16,-16-15 1 15,-6 0-1-15,0 0 0 16,5-5 0-16,-11-5 1 16,6-6-1-16,17 1 0 15,-12-10 0-15,12-1 1 0,0 1-1 16,17 10 1-16,-12-10-1 15,18-1 0-15,11-9 1 16,11-6 0-16,12 1-1 16,5-6 1-16,17-19 0 15,12-1 0-15,5 5 0 16,23 1 0-16,18-6-1 16,16 5 1-16,23 11-1 15,11-1 1-15,17 1-1 16,17-1 0-16,12 11-1 15,11 4 1-15,6 1-1 16,5 10 0-16,12 9 0 16,-1 11 1-16,1 0-3 15,6 10 1-15,-7 0-4 16,1 5 1-16,0 10-5 16,-6 5 1-16</inkml:trace>
  <inkml:trace contextRef="#ctx0" brushRef="#br0" timeOffset="4219.1911">23422 16588 24 0,'-40'10'12'0,"18"-20"-11"0,22 10 18 0,11-21-19 16,12-9 1-16,11-15 2 15,23 4 0-15,5-19-3 16,6-1 1-16,6 1 2 16,0 14 0-16,11 11 0 15,-6 5 0-15,1 25-2 16,5 15 1-16,-5 10-1 16,-1 5 0-16,1-5-1 15,-1 6 0-15,-5-6-5 16,-6-5 1-16,12 0-6 15,-1-10 0-15</inkml:trace>
  <inkml:trace contextRef="#ctx0" brushRef="#br0" timeOffset="5250.6725">30429 5077 12 0,'-6'30'6'0,"-22"-15"-1"0,22-15 6 16,-5 0-9-16,-6-5 0 16,0 5 1-16,-6-15 1 15,0-5-5-15,1-10 1 16,-7-1 2-16,1-9 0 0,-1-5 0 15,-5-11 0-15,-5 11-1 16,-12-11 1-16,-12-9 0 16,-16-6 0-16,-12 0 0 15,-6-4 0-15,-11-1-1 16,0-10 0-16,-22 5 0 16,-6-4 0-16,-18-1-1 15,-16 15 0-15,-6 16 0 16,-29-6 0-16,-5 0 0 15,-5 6 0-15,-18-1 0 16,-17 6 0-16,-6 10 0 16,-5 9 0-16,-11-4 0 15,-1 5 0-15,6 5 0 16,0-1 1-16,-5 6-1 16,11 5 0-16,-18 10 0 15,13 5 1-15,4 15-1 16,-10 5 0-16,5 11 0 0,0 14 0 15,12 5 0-15,10-4 1 16,18 14 0-16,6 6 0 31,-23 65 0-31,51-15 1 16,39-10-1-16,29 0 1 16,23-20-1-16,17-15 1 15,23-11-2-15,10-9 1 16,13-1-1-16,10-4 1 15,12-6-3-15,0-5 1 0,0-10-5 16,12-9 1-16,-1-11-5 16,0-5 0-16</inkml:trace>
  <inkml:trace contextRef="#ctx0" brushRef="#br0" timeOffset="5578.9072">21475 4103 21 0,'-97'45'10'0,"29"51"-7"16,57-71 12-16,5 11-16 16,0 9 1-16,0 6 0 15,6-6 1-15,6 11-1 16,6 4 0-16,5 6 1 15,5-1 0-15,12-9 0 0,6-1 1 16,6 6-1-16,10-16 1 16,18-9 0-16,23-16 1 15,-1-20-1-15,23-15 0 16,18-16-1-16,10-9 1 16,18-5-5-16,-6 9 0 15,6 1-6-15,-1-5 0 16</inkml:trace>
  <inkml:trace contextRef="#ctx0" brushRef="#br0" timeOffset="6625.8485">32274 7005 13 0,'-22'-51'6'0,"-18"66"5"16,28-10 3-16,1-5-14 15,0 10 0-15,-6 11 0 16,0 4 0-16,0 15 0 16,-6 16 0-16,0-11 0 15,-11 11 1-15,0 4-1 16,-11 11 1-16,-6-1 0 16,-23 11 1-16,-6 5 1 15,-11-10 0-15,-5-1 0 16,-12 1 0-16,-6-10 0 15,1-1 0-15,-12 1-1 16,-6-16 1-16,1-14-2 0,-12-6 0 16,-6-5-1-16,-5 0 1 15,-23-9-1-15,-6-6 1 16,-17 0-1-16,1 0 0 16,-18-5 0-16,-6-5 1 15,7-5-1-15,-1 5 1 16,6 0-1-16,5 0 1 15,-5-10-1-15,17-5 0 16,-22-11 0-16,4 6 0 0,1-5 0 16,6 5 1-16,-6-10-1 15,5 4 0-15,1-4 0 16,11-5 0-16,6-1 0 16,5-4 0-16,6 0 0 15,0-11 1-15,0 11-1 16,23-1 0-16,5 6 0 15,-5 0 1-15,16 4-1 16,18-4 1-16,0 0-1 16,17-11 1-16,11 6 0 15,11 5 0-15,12 9 0 16,11 11 0-16,12-5-1 16,5 5 1-16,12 10-1 15,5-10 1-15,6 10-2 16,6 0 1-16,5 5-2 15,12 5 1-15,-6-5-4 16,17 0 1-16,5 5-7 0,1 10 0 16</inkml:trace>
  <inkml:trace contextRef="#ctx0" brushRef="#br0" timeOffset="7047.7284">23644 7953 29 0,'-34'-75'14'0,"22"29"-16"15,18 11 19-15,5-11-18 16,12-4 0-16,11-21 0 16,6 1 0-16,5-26 1 15,6-5 1-15,6-10-1 16,-6-5 0-16,0 10 1 16,-5 15 0-16,-7 10 1 15,-5 16 0-15,6 14-1 16,0 21 1-16,5 25 0 15,12 30 1-15,11 41-1 16,17 4 0-16,12 11-1 16,17 0 0-16,5 10 0 0,6-1 1 15,11 6-7-15,-5 5 0 16,-1 10-5-16,-16-10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37:23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4758 5016 2 0,'-28'36'1'0,"22"-21"-1"0,6-15 1 0,17-5-1 0,-11-10 1 16,11-11 1-16,0 1 1 15,0-15-2-15,6-16 0 0,11 6 2 16,-6-16 0-16,23-10 0 31,-11-9 1-31,5-1-1 16,7-20 0-16,-13 10-2 15,1 0 1-15,0 0-1 16,5 16 1-16,6 14-2 16,-5 10 0-16,-7 6 0 15,1 10 0-15,-6 14 0 16,0 16 0-16,0-5-1 16,0 20 1-16,-5 20 0 15,-1 21 0-15,6 19 0 16,-11 21 0-16,11 0 0 15,6 10 1-15,-17-10 0 16,11-6 0-16,-12-14 1 0,1-5 0 0,0-11-3 31,0-10 1-31,-12-4-4 16,6-6 1-16,-17-20-3 0,0-5 1 0</inkml:trace>
  <inkml:trace contextRef="#ctx0" brushRef="#br0" timeOffset="187.4829">5002 4537 22 0,'29'-25'11'0,"67"40"-16"0,-67-25 23 0,39 0-18 31,34-6 1-31,34-9-7 15,12 0 1-15,22-15 2 16,-5-6 0-16</inkml:trace>
  <inkml:trace contextRef="#ctx0" brushRef="#br0" timeOffset="812.5113">10016 4012 9 0,'-34'-15'4'0,"40"15"-2"16,11 0 2-16,11 0-4 16,12 0 1-16,34 0-1 15,17 0 0-15,-1 0 0 0,18-5 0 16,6 0-2-16,-1 0 1 15,-5 0-2-15,0 0 1 16</inkml:trace>
  <inkml:trace contextRef="#ctx0" brushRef="#br0" timeOffset="984.3889">10448 4275 17 0,'-29'-36'8'0,"35"61"-13"16,17-20 18-16,5-10-13 16,23 5 0-16,40-10-2 15,11 5 0-15,29-5-1 16,28-10 0-16</inkml:trace>
  <inkml:trace contextRef="#ctx0" brushRef="#br0" timeOffset="22096.8527">1743 14145 6 0,'-17'20'3'0,"6"-15"-1"0,11-5 4 16,0 5-5-16,0 1 0 0,-29-1 1 15,7 0 0-15,-24 0-3 16,1 0 1-16,-6-5 2 15,0 0 0-15,5-5-1 16,-5 0 1-16,-6 0-1 16,6-6 0-16,-17 11 0 15,23-10 0-15,-6 5-1 16,5 5 1-16,12 0-1 16,-6 0 0-16,18 0-1 15,-7 10 1-15,12 1 0 16,0-1 0-16,0 0 0 15,0 0 0-15,6 0 0 16,5 5 0-16,-5 5 0 16,5 0 0-16,6 6 0 15,-11 4 0-15,11 5 0 16,-12-10 0-16,12 11 0 16,-5 9 1-16,5 6-2 15,-17-1 1-15,5 11 0 16,-5 4 1-16,0 6-1 0,11-5 0 15,-16-11 1-15,5 1 0 16,0-6 0-16,0-5 0 16,0-9 0-16,0-1 1 15,0-5-1-15,-12 1 0 16,6 9-1-16,1-15 1 16,-1 0-1-16,6 6 0 15,0-11 0-15,6-10 0 16,5 0 0-16,-5 5 0 0,-6-5 0 15,5 0 1-15,7 1-1 16,-7-1 0-16,12 0-1 16,17 5 1-16,-5 5 0 15,5 0 0-15,17 5-1 16,11 1 1-16,6-6 0 16,6 0 1-16,-6-5-1 15,0-5 1-15,0 0-1 16,23-10 1-16,-6 0-1 15,6-5 1-15,-6 5 0 16,-17 0 0-16,-5 5-3 16,-1 0 1-16,-11 6-5 15,-5-1 0-15</inkml:trace>
  <inkml:trace contextRef="#ctx0" brushRef="#br0" timeOffset="22815.926">2214 14201 10 0,'-17'10'5'0,"-17"40"-2"0,34-40 2 16,-17 11-6-16,6-1 1 16,5 15 0-16,-11-5 0 15,6-10 0-15,5 6 1 16,-5-6-1-16,11 0 1 16,11-5 1-16,6-5 0 15,0-5 0-15,6-5 1 16,5 0-1-16,6 0 0 15,1-5 0-15,4-5 0 0,-5-5-1 16,-5-5 0-16,5 0-1 16,-11-6 1-16,5 1-1 15,-17 0 0-15,-11 5 0 16,-11-5 0-16,-6-1 0 16,-29-4 1-16,12 5-1 15,-11 0 0-15,11-1 0 16,0 11 1-16,0 0-3 15,17 0 1-15,11 10-5 16,6 5 1-16</inkml:trace>
  <inkml:trace contextRef="#ctx0" brushRef="#br0" timeOffset="23284.6851">3282 14004 6 0,'0'-20'3'0,"23"5"1"15,-12 20-2-15,6-5-1 16,0 10 1-16,-6 5 2 15,-11 20 0-15,0 16-4 16,0 4 0-16,-11 16 3 16,0-1 1-16,5 1-1 15,-11 0 0-15,0-1-1 16,-11-9 0-16,5-6 0 16,0 1 0-16,0-11-3 15,6 1 0-15,0-16-5 16,-5-15 1-16</inkml:trace>
  <inkml:trace contextRef="#ctx0" brushRef="#br0" timeOffset="23909.6871">1295 15392 7 0,'-40'-10'3'0,"34"20"2"0,6-10-3 16,0 0-1-16,6 0 0 15,5 0 3-15,1 5 0 16,5 0-4-16,-12-5 1 0,7 0 3 16,10 0 0-16,18 0-1 15,0 0 1-15,17 0-2 16,-6-10 0-16,-6 10-2 16,6 0 0-16,-17-5-5 15,12 5 1-15,-18 0-2 16,-5 5 1-16</inkml:trace>
  <inkml:trace contextRef="#ctx0" brushRef="#br0" timeOffset="24159.6558">2180 15028 18 0,'-17'-30'9'0,"23"86"-12"0,0-31 17 16,-1 0-15-16,7 20 1 15,-12 6 0-15,0 4 1 16,0 11-1-16,-23 0 1 16,0-6-3-16,-5 6 0 15,5-1-2-15,-5-4 0 16</inkml:trace>
  <inkml:trace contextRef="#ctx0" brushRef="#br0" timeOffset="28004.01">3867 15104 3 0,'0'0'1'0,"17"20"-1"16,-17-20 2-16,0 0-2 16,0 0 1-16,0-5 2 0,-6 0 0 15,-5 0-3-15,-12 5 0 16,-5 0 2-16,-6 5 0 15,-17 0 0-15,5 0 0 16,-5 5-1-16,6 0 0 16,-7 0 0-16,7-5 1 15,0 1-1-15,-1-1 1 16,6-10-1-16,-5 5 0 16,0 0 0-16,11 0 0 0,5 0 0 15,6 5 0-15,-5 0-1 16,11 0 0-16,0 5 0 15,0-5 0-15,0 5 0 16,0 10 1-16,5-5-1 16,-5 5 0-16,0-4 0 15,6-1 1-15,5 5-1 16,-11 0 1-16,12-5-1 16,5-10 0-16,0 5-1 15,5 0 1-15,12 1 0 16,-11 4 1-16,11 0-1 15,0 5 0-15,-6 0 0 16,1 0 1-16,11 1-1 16,5-1 1-16,6 0-1 15,-6-5 1-15,6 0-2 16,-16 5 1-16,-1 16 1 16,-17-1 0-16,-17 21-1 15,-1-1 1-15,-16 6 1 0,-11-11 1 16,-17-5 0-16,-1-4 1 15,-5-11-1-15,5-5 0 16,-5-9 0-16,-5-6 1 16,10-5-5-16,23-5 0 15,1-5-5-15,22-11 0 16,17 1-3-16,28-5 1 16</inkml:trace>
  <inkml:trace contextRef="#ctx0" brushRef="#br0" timeOffset="28769.9004">3975 14004 8 0,'11'-15'4'0,"57"-36"-3"0,-39 41 1 16,22 0-2-16,-6-5 1 15,6-5 2-15,0-5 1 16,0 4-4-16,6 1 1 16,-17 5 1-16,17 5 1 15,-29 10-1-15,6 15 1 0,-17 10-2 16,-11 31 0-16,-12 20-1 15,-5 29 1-15,-12 1-1 16,-5 21 1-16,-6 14-1 16,-6 15 1-16,17 1 0 15,-11-16 0-15,6-25-1 16,5 0 1-16,12-5-1 16,-6-15 1-16,17 10 0 15,0-10 0-15,0 0 0 16,5-5 0-16,7-16-1 15,-1-9 1-15,6-16 0 16,-6-4 1-16,1-11-1 16,-1-10 0-16,-5-4 0 15,5-1 1-15,-11-5-1 16,-11-5 0-16,5 5 1 16,-22-5 0-16,-1 0-1 15,-10 0 1-15,-7-5 0 0,-5 6 0 16,-6-1-1-16,-5 10 1 15,5-5-1-15,-17-5 1 16,12 0-1-16,5 0 0 16,12-5 0-16,-1-5 0 15,12 0-3-15,6 0 1 16,5-5-6-16,12 0 0 16,11 5-3-16,28-15 0 15</inkml:trace>
  <inkml:trace contextRef="#ctx0" brushRef="#br0" timeOffset="29707.4713">6411 13610 9 0,'22'-5'4'0,"29"20"-2"0,-39-10 2 0,-7 0-4 15,-5 6 0-15,-11-1 1 16,-6 5 0-16,-23 0 0 16,-5 5 1-16,-6 5 0 15,-6 1 1-15,-11 4 0 16,-12-10 0-16,1 0-1 16,5-5 1-16,6-5-2 15,-12 1 0-15,7-6 0 16,-1 0 0-16,6 0-1 15,11 0 0-15,-6 0 0 16,12 0 1-16,17 5-2 16,6 0 1-16,11 5 0 15,-6 5 0-15,6 6 0 16,6 9 0-16,5 0-1 16,0 11 1-16,6-1-1 15,0 11 1-15,0 4-1 16,0-4 1-16,0-1 0 0,0 6 0 15,-11 9 1-15,5 16 0 16,6 20 0-16,-17 15 0 16,-5-10-1-16,-1-5 1 15,-6-5 0-15,7 5 0 16,-1-15-1-16,0-10 1 16,6-1 0-16,0-4 0 15,-5 0 0-15,5-6 0 16,5-9-1-16,1-5 1 15,-1-16 0-15,7-10 0 0,5-10-1 16,0 6 1-16,0-11 0 16,17-5 0-16,6-5-1 15,16-10 1-15,-5 0 0 16,0-5 0-16,12 0 0 16,16-1 0-16,-16 11 0 15,10-5 0-15,1-5 0 16,-6 0 1-16,-5 0-3 15,-12 0 1-15,-6 5-6 16,-11 5 1-16,-17 15-4 16,-5 0 1-16</inkml:trace>
  <inkml:trace contextRef="#ctx0" brushRef="#br0" timeOffset="34630.1012">6553 13883 5 0,'-23'20'2'0,"-11"25"1"0,28-29 2 0,-5 14-4 15,-6 5 0-15,0 11 2 16,-6 9 0-16,-5 11-3 15,-7-1 0-15,-4 6 2 16,-1 5 1-16,6-1-1 16,6-9 0-16,-1-6-1 15,1 1 1-15,11-16-1 16,0 1 1-16,5-16-7 16,7-20 1-16</inkml:trace>
  <inkml:trace contextRef="#ctx0" brushRef="#br0" timeOffset="35567.9345">7052 13928 1 0,'0'10'0'0,"-11"16"6"16,11-26-8-16,0 0 2 16,0 0 1-16,0 5 0 15,0-5 0-15,0 5-1 16,0 0 0-16,0 0 1 16,0 0 1-16,0 5-1 15,0 0 1-15,0-5-1 0,0 0 1 16,0 5-1-16,0-5 0 15,0 0 0-15,0 5 0 16,-6 5 0-16,-5 1 0 16,-6 4 0-16,-6 0 0 15,-5 5-1-15,-1 5 1 16,7 1-1-16,-18 4 1 16,17-5-1-16,6 1 1 15,6-1-1-15,-1 0 0 16,12-5 0-16,6-4 0 0,0-6 0 15,5 0 1-15,6 0-1 16,6 0 1-16,5 0-1 16,1 0 1-16,-7-4 0 15,1-1 1-15,-6-5-1 16,6 0 0-16,-1-5 0 16,1-5 0-16,0-5 0 15,0 5 0-15,-1 5 0 16,1-11 0-16,-6-4-1 15,0 0 1-15,0-10-1 16,-11 0 1-16,0-1-1 16,-6-4 0-16,-6-5 0 15,0 0 1-15,-11 4-1 16,6 1 0-16,-6 5 0 16,0 5 0-16,0 4 0 15,0 11 0-15,-6 0 0 16,6 10 0-16,0 5-4 0,0 1 0 15,17 4-2-15,11 0 1 16</inkml:trace>
  <inkml:trace contextRef="#ctx0" brushRef="#br0" timeOffset="36489.8206">7773 14165 7 0,'-45'36'3'0,"-18"-1"2"16,46-25 1-16,-5 10-6 16,-1 0 1-16,0 6-1 15,1 14 1-15,-1-10-1 16,0 6 0-16,6-1 0 15,0 0 1-15,6-4-1 0,5-6 1 16,6-5 1-16,0-5 0 16,11-5 0-16,1-10 0 15,5-5 0-15,5-5 0 16,7 0 0-16,5-5 0 16,6 5-1-16,-1-5 0 15,1-11-1-15,-11 1 1 16,-1 0-1-16,-11 0 0 15,-6-1 0-15,-11 6 1 0,-11 0-1 16,0 0 0-16,-18 0 0 16,1 5 0-16,-1-1-4 15,-5 6 1-15,12 5-3 16,10 0 1-16</inkml:trace>
  <inkml:trace contextRef="#ctx0" brushRef="#br0" timeOffset="37021.0775">8409 14059 7 0,'-17'5'3'0,"-17"16"1"0,23-16 1 15,-12 10-4-15,-5 5 0 16,-1 5 0-16,-5 6 1 15,0-1-3-15,0 15 1 0,0-4 1 16,6-1 0-16,-1-5-1 16,7-4 1-16,5-6-1 15,-1 0 0-15,13-5 1 16,5 0 1-16,11-4 0 16,18-6 0-16,10-5 0 15,12-5 0-15,0-5 0 16,1-5 1-16,4 10-2 15,-5-11 1-15,-5-14-2 16,-1 0 1-16,-16-10 0 16,-7-6 0-16,-10 1-1 15,-24 0 1-15,-5 4-2 16,0 6 1-16,-5 10-1 16,-7 10 1-16,1 15-6 15,-6 10 0-15</inkml:trace>
  <inkml:trace contextRef="#ctx0" brushRef="#br0" timeOffset="38505.8766">10135 14221 7 0,'-28'0'3'0,"-12"10"0"0,35 0 3 16,-7 10-6-16,1 11 0 16,0 9 0-16,-1-10 1 15,1 11-1-15,-1-1 1 16,12 5 0-16,0-4 0 15,6-11 0-15,11-10 0 16,12-5 1-16,5-10 0 0,17-5-1 16,-6-5 0-16,6-5-1 15,6-5 1-15,0 0 0 16,-6 0 0-16,-6 0-1 16,-5-6 1-16,-6-4-1 15,-5 0 1-15,-12 0-1 16,-12 5 1-16,-5-6-1 15,-11 1 1-15,-6 0-1 16,-6-5 1-16,-5 4-1 16,-1 11 1-16,-5 0-1 15,6 5 1-15,-6 5-4 16,0 10 1-16,5 15-3 16,1 0 0-16</inkml:trace>
  <inkml:trace contextRef="#ctx0" brushRef="#br0" timeOffset="39365.3773">6785 15361 5 0,'-39'31'2'0,"-30"-26"3"16,64 0-2-16,-1 10-3 15,0 10 1-15,1 10-1 16,5 1 1-16,0-1-1 16,5-5 0-16,24 6 1 15,11-11 0-15,-1-15 0 16,18-5 0-16,6-10 0 16,-1-10 0-16,12-10 1 15,0-11 0-15,-6 1-1 16,-6 5 1-16,-11-1-1 15,-11-4 0-15,-12 5 0 16,-5 5 0-16,-17 4-1 16,-6 6 0-16,-6 5-3 15,6 10 1-15,-17 5-2 0,6 0 0 16</inkml:trace>
  <inkml:trace contextRef="#ctx0" brushRef="#br0" timeOffset="40959.3076">8943 15674 5 0,'-11'0'2'0,"16"0"0"16,7 0 1-16,-1-5-2 16,6 0 0-16,6 0 1 15,5-5 0-15,12 0-2 16,0 0 0-16,-1 5 1 15,7 0 1-15,5 0-1 16,6 5 0-16,-6-5-1 16,0 0 1-16,0 0-1 15,-11-1 1-15,-12 1-1 16,-5 0 0-16,-6 0 0 16,-17 5 1-16,-6 0-1 0,-11 0 0 15,-6 0 0-15,-16 0 1 16,5 0 0-16,5 0 0 15,7 5-3-15,-1 0 1 16,6-5-2-16,11 5 0 16</inkml:trace>
  <inkml:trace contextRef="#ctx0" brushRef="#br0" timeOffset="41537.6971">10124 15336 3 0,'0'-20'1'0,"11"15"2"16,-11 5-3-16,0 0 0 16,0-5 0-16,-5-5 2 15,-1 10 1-15,0 5-3 0,-5 5 0 16,-6 10 2-16,6-5 0 15,-6 10-1-15,0 21 1 16,0 9-1-16,-1 6 0 16,1 10 0-16,0-6 0 15,0-4 1-15,6-16 0 16,5-4 0-16,1-16 1 16,-1-10-1-16,6-15 1 0,6-10 0 15,-1-20 0-15,7-6-2 16,5-4 1-16,0-6-1 15,5-4 0-15,7 5-1 16,-1 4 0-16,-5 11-1 16,5 10 1-16,-11 5-1 15,0 10 0-15,-11 10 0 16,-6 10 1-16,-6 5-1 16,-5 0 1-16,-6 5-4 15,0 1 1-15,-6 9-2 16,6-10 0-16</inkml:trace>
  <inkml:trace contextRef="#ctx0" brushRef="#br0" timeOffset="42819.0863">11044 14069 6 0,'28'6'3'0,"63"-42"0"0,-62 21 0 16,10-5-3-16,7 5 1 16,-7-5 0-16,1 4 1 15,0 11-3-15,0-5 1 16,-6 15 0-16,0 5 1 16,-11 6-1-16,-6 9 0 15,-12 15-1-15,-10 16 1 0,-7 14 0 16,-5 6 0-16,-6 20 0 15,-11 5 0-15,0 35 0 16,-17 5 1-16,11 1 0 16,-5-21 0-16,5 0 0 15,6 0 0-15,6-20-1 16,5 10 1-16,6 0 0 16,0-10 1-16,6-5-1 15,5-10 1-15,6-16-1 16,6-9 1-16,-1-6 0 15,1-9 0-15,5-6-2 16,-11-5 1-16,6-9 0 16,-6-1 0-16,-11-10 0 15,-1 0 0-15,-10-10-1 16,-12 0 1-16,-12-5-1 16,-11 5 1-16,-16 5-1 15,4 0 1-15,-4 1-1 0,-7-6 0 16,1 5-3-16,-1 5 1 15,1 15-4-15,5 5 1 16</inkml:trace>
  <inkml:trace contextRef="#ctx0" brushRef="#br0" timeOffset="50523.0576">7302 15397 7 0,'11'10'3'0,"6"-5"0"16,-17-5 4-16,6-5-7 15,0 0 1-15,-1 0 0 16,-5 5 1-16,6-5-2 15,0 0 1-15,5 0 1 16,-5-6 0-16,0 1-1 16,-6 0 1-16,0 0 0 15,0 0 0-15,0 0-1 16,-6 0 0-16,0 5-1 16,6 0 1-16,-11 0-1 15,5 0 1-15,0 0-1 16,1 0 1-16,-7 0-1 0,1 0 0 15,0 5 0-15,-6-6 0 16,0 1 0-16,0 5 1 16,-6-5-1-16,0 5 1 15,6 0-1-15,0 5 1 16,-6-5-1-16,6 0 0 16,0 0 0-16,0 5 0 15,0 1 0-15,0-1 1 16,0 0-1-16,-6 10 0 0,1-5 0 15,-1 5 1-15,-5 0-1 16,5-5 1-16,0 5-1 16,6-5 0-16,0 6 0 15,-6 4 1-15,6 0-1 16,-5 0 0-16,-1 0 0 16,6 1 1-16,0-1-1 15,6 0 0-15,-1 0 0 16,7 0 1-16,5-5-1 15,-12 1 1-15,12-1-1 16,0 0 0-16,12 0 0 16,-7 0 1-16,12-5-1 15,0 0 0-15,6 10 0 16,11-9 0-16,-11-6 0 16,17 0 1-16,-6 0-1 15,-12-5 1-15,7 0-1 16,-1-5 1-16,6 0-1 0,0-5 1 15,0-1-1-15,0-4 1 16,6 5-1-16,-17 0 0 16,5 0 0-16,1-5 1 15,-1-5-1-15,0-1 1 16,-5 1-1-16,0-5 0 16,-6 0 0-16,-6 0 1 15,1 4-1-15,-12 1 1 16,0 5-1-16,0 5 0 15,-6 0 0-15,0 10 0 0,1-10 0 16,-7 5 0-16,1-15 0 16,-6 9 0-16,0 1 0 15,0 0 0-15,5-5 0 16,-5 10 0-16,0 0-1 16,0 0 1-16,0 10 0 15,-5-5 0-15,-1 0-1 16,0 5 1-16,6 0-1 15,0 5 1-15,0 0 0 16,6 0 0-16,-1-5 0 16,1 1 0-16,0-6 0 15,-1 5 0-15,1 0 0 16,-1 0 0-16,-5 5 0 16,6 0 0-16,-12 0 0 15,6 0 0-15,0 5 0 16,0 0 1-16,0 0-1 15,0 1 0-15,0-1 0 0,-6 0 0 16,6 0 0-16,6 0 0 16,0 5 0-16,5-5 0 15,0 1 0-15,6-1 0 16,0 5-4-16,0 0 0 16,-5 15-3-16,10-14 0 15</inkml:trace>
  <inkml:trace contextRef="#ctx0" brushRef="#br0" timeOffset="59087.5123">13094 14110 7 0,'-85'20'3'16,"-23"10"0"-16,85-30 4 0,-11 5-7 15,-12 5 0-15,-5-4 0 16,0-1 1-16,0 0-1 15,0-5 1-15,11-5 0 16,-5 0 1-16,16-1-1 16,7 1 0-16,5 5-1 15,0 0 0-15,5 0 0 16,1 5 0-16,5 1-1 16,1 4 0-16,5 5 0 15,-6 5 1-15,6 10 0 16,0 0 1-16,-6 11 0 15,1-11 0-15,-1 16 0 16,0 9 1-16,-5 11-1 0,-12 9 1 16,-5 21-1-16,-6 10 0 15,5-5 0-15,1 0 0 16,0-25-1-16,-7-1 0 16,13 1 0-16,-7-5 0 15,1-1 0-15,5 1 1 16,1 0-1-16,-1-6 1 15,0-4 0-15,6-6 0 16,0-9 0-16,6-1 0 0,-1-9-1 16,7-11 1-16,-1 0 0 15,6-5 0-15,6 0-1 16,5 1 0-16,12-1 0 16,11-10 1-16,6 5-1 15,11-5 0-15,0-5 0 16,0-10 1-16,0-5-1 15,-6 5 1-15,1 0-6 16,-12 5 0-16,0 0-1 16,-6-5 1-16</inkml:trace>
  <inkml:trace contextRef="#ctx0" brushRef="#br0" timeOffset="59556.2665">13275 14589 6 0,'0'0'3'0,"23"-15"-1"15,-12 5 1-15,12 0-2 16,6-5 1-16,10 5 0 16,12 5 1-16,1-5-4 15,-1-6 0-15,11 1 3 16,-11-5 1-16,0 10-6 15,-11-5 1-15</inkml:trace>
  <inkml:trace contextRef="#ctx0" brushRef="#br0" timeOffset="59868.7724">13207 14554 5 0,'-17'30'2'0,"34"6"1"0,-11-31 0 16,-6 0-2-16,11 5 1 16,12 0 0-16,5 0 1 0,12 0-4 15,17 5 1-15,0 0 1 16,-6 0 1-16,-6 6-2 16,-5-6 1-16,-17 10 0 15,-12-5 1-15,-17 10 0 16,-16-4 0-16,-24 9 0 15,-11-5 0-15,1 1 0 16,-12-1 0-16,-6-5-1 16,11-10 0-16,12 5-4 15,17-4 0-15,23-1-2 16,22-10 0-16</inkml:trace>
  <inkml:trace contextRef="#ctx0" brushRef="#br0" timeOffset="60243.777">14229 14594 9 0,'-17'10'4'0,"34"0"-2"0,-11-10 4 0,0 0-5 16,5 0 1-1,17-10 1 1,6 0 1-16,12 0-5 16,-1 0 1-16,1 5 2 15,-1 0 0-15,1 5-5 16,-1 0 0-16</inkml:trace>
  <inkml:trace contextRef="#ctx0" brushRef="#br0" timeOffset="60493.7234">15149 14332 16 0,'6'30'8'0,"11"56"-13"0,-17-76 12 16,-6 15-5-16,-5 11 0 15,-6 9 1-15,0 0 0 16,-6 6-4-16,6 15 0 16,-6-6 2-16,-5-4 1 15,0-6-6-15,5-10 0 16</inkml:trace>
  <inkml:trace contextRef="#ctx0" brushRef="#br0" timeOffset="61337.8398">13236 15498 7 0,'0'-16'3'0,"0"16"-1"0,0 0-2 16,0 11 2-16,0 9 0 0,-12 10 1 16,-5 10 0-16,-11 16-3 15,11 10 0-15,0-11 3 16,-6 1 0-16,6-6-1 15,-6-10 1-15,6-4-2 16,0-6 0-16,0-10-5 16,17-5 1-16</inkml:trace>
  <inkml:trace contextRef="#ctx0" brushRef="#br0" timeOffset="61806.9265">14576 15528 6 0,'-12'10'3'0,"-27"15"3"0,22-15-2 15,-6 5-3-15,-6 6 0 16,1 4 1-16,5 10 0 0,6 11-2 16,12-6 0-16,10 0 2 15,12 1 0-15,12-6-1 16,5-10 1-16,0 0 0 15,11-9 0-15,6-6 0 16,6-10 0-16,-6-15-1 16,-5-1 1-16,-12-4 0 15,-12-10 0-15,-16-5-1 16,-12-1 1-16,-11-4-1 16,-11 5 1-16,5-1-1 15,1 11 0-15,5 5-3 16,5 5 0-16,12 15-5 15,23-5 1-15</inkml:trace>
  <inkml:trace contextRef="#ctx0" brushRef="#br0" timeOffset="62510.0607">15581 14256 10 0,'-6'-15'5'0,"40"0"-1"16,-17 10 1-16,12-10-5 15,5 0 0-15,5-6 0 16,1 1 1-16,0 0-1 16,0 10 0-16,-6 5 0 15,0 10 0-15,-6 15 0 16,-11 10 1-16,-11 16-1 16,-18 9 1-16,-5 16 0 0,0 15 0 15,0 20 0-15,0 10 0 16,6 10-1-16,0-10 1 15,-1-10 0-15,7-10 0 16,5-5-1-16,5 0 1 16,1-6 0-16,-6 1 0 15,11 0 0-15,1 5 0 16,-1 0-1-16,6-16 1 0,0-4 0 16,0-11 0-16,0-9 0 15,-6-6 0-15,-5-9 0 16,-6-6 0-16,-6-10 0 15,-11 0 0-15,-11 1 0 16,-17-6 1-16,-18 0 0 16,1-10 0-16,-12-5 0 15,6 5 1-15,0 0-3 16,5 0 0-16,12 5-7 16,11 0 1-16</inkml:trace>
  <inkml:trace contextRef="#ctx0" brushRef="#br0" timeOffset="63432.9999">17159 14943 13 0,'-11'0'6'0,"28"-11"1"16,-6 6 1-16,12-5-8 15,0 10 1-15,28-10 0 16,23-5 0-16,11-5-1 16,17 0 0-16,17-1 1 15,0 6 0-15,12 5 0 16,0 0 0-16,-18-5 0 16,-5 5 1-16,-17 5-3 0,-12 5 1 15,-22 0-4-15,-11 5 0 16,-18 0-1-16,-17 0 0 15</inkml:trace>
  <inkml:trace contextRef="#ctx0" brushRef="#br0" timeOffset="63808.7565">17313 15301 12 0,'-12'10'6'0,"41"-25"-4"16,-12 10 10-16,22 0-11 16,18-10 0-16,11-1 0 15,29-4 1-15,16 0-2 16,12 0 0-16,17 5 1 0,-17 0 1 16,6 4-1-16,-18 6 1 15,-16 5-4-15,-23 10 0 16,-18 16-3-16,-27-16 0 15</inkml:trace>
  <inkml:trace contextRef="#ctx0" brushRef="#br0" timeOffset="96612.624">625 16325 7 0,'-17'-5'3'0,"5"-10"1"0,12 10 3 0,0 5-7 15,0-5 0-15,0 5 0 16,0 0 1-16,12 5-1 16,5-5 1-16,0 0 0 15,17 0 1-15,0-5 0 16,6 5 0-16,-1 0-1 15,18 0 1-15,11-5 0 16,12 5 0-16,-12 5-2 16,23 0 1-16,11 10 0 15,6-5 0-15,-17 0-1 16,5-5 1-16,6 0-1 16,6 0 1-16,-6 0-1 15,6 1 1-15,-5-1-1 16,4 0 1-16,-10-5 0 15,-18 0 0-15,1 0-1 0,-18-5 0 16,-16 5 0-16,5 0 0 16,-23 0 0-16,-5 0 1 15,-6 5-1-15,-17-5 1 16,-6 5 0-16,-5 0 0 16,-23 5 0-16,-17 0 0 15,-12-5 0-15,-10-5 0 16,-13 0-1-16,-10 5 1 15,-12 0-1-15,6 0 1 0,-12 0-1 16,6-10 1-16,-5-5-1 16,5 0 1-16,6 0-1 15,-6 0 1-15,6 5-1 16,5 5 0-16,18 5 0 16,-1 0 0-16,18 0-1 15,10 0 1-15,7 0-1 16,11 0 1-16,6 0-1 15,28 5 1-15,5-5-1 16,7-5 1-16,22 0 0 16,28 0 0-16,29 0-1 15,6 5 1-15,33 0 0 16,1-5 0-16,11 0 0 16,17 0 1-16,17 5-1 15,0-5 1-15,17-5 0 16,6 5 1-16,-12 5-1 15,12 0 1-15,-23-5-1 0,-6-5 1 16,-22 0-1-16,-18 0 1 16,-22 5-4-16,-28 0 0 15,-12 5-6-15,-34 15 0 16</inkml:trace>
  <inkml:trace contextRef="#ctx0" brushRef="#br0" timeOffset="97832.2859">5462 16325 7 0,'-39'-10'3'0,"16"0"5"15,23 10-7-15,-11 0 2 16,11 0 0-16,-6 0 3 16,6 0 1-16,0-10-9 15,0 0 1-15,17 10 5 16,11 0 0-16,23 0-2 16,12 0 1-16,16 5-2 15,35 0 1-15,28-10-1 16,28 5 0-16,35 5-1 15,16-5 1-15,12-5-1 0,22 10 1 16,-5-5-1-16,11 0 1 16,6 0-1-16,-11 0 1 15,-1 0 0-15,-5 0 0 16,-17 0-1-16,-12 0 1 16,-28 0-1-16,-11 0 1 15,-23 0-1-15,-23 0 1 16,-28 0-1-16,-17-5 1 15,-23 5-2-15,-17 0 1 0,-22 5 0 16,-18 0 0-16,-17 0 0 16,-22 5 1-16,-17-5-1 15,-12 5 1-15,-23 0 0 16,-16-5 0-16,-12-5-1 16,-23 0 1-16,-5 5-1 15,-34 0 0-15,-1-10 0 16,-16 0 0-16,0 5 0 15,-23 5 0-15,11-5 0 16,-6 0 0-16,1 0-1 16,0 11 1-16,-1-6 0 15,18-5 0-15,-1 0 0 16,12 5 1-16,29 0-1 16,22 5 0-16,11 0 0 15,18 0 0-15,16 0-1 16,23 0 1-16,23-5-1 15,29 0 1-15,10 0 0 16,46-5 0-16,35 0 0 0,39 5 1 16,39-10 0-16,46 0 1 15,40 0-1-15,17-10 1 16,17 5-1-16,11 5 1 16,-5-5-1-16,-6 10 0 15,-6 0 0-15,-40 0 1 16,-16 0-1-16,-29 0 1 15,-45 0-4-15,-29 0 0 16,-34 5-6-16,-23 10 0 0,-28 5-3 16,-17 0 1-16</inkml:trace>
  <inkml:trace contextRef="#ctx0" brushRef="#br0" timeOffset="99129.5341">21202 13736 4 0,'-6'-10'2'0,"1"-5"2"0,5 5 2 16,-12 5-5-16,-10 0 1 0,-12 0 3 16,-12 0 0-16,1 0-6 15,-6 0 0-15,-12 0 4 16,-11 5 0-16,-11 0-1 16,-6 5 0-16,-5 0-2 15,-1 0 1-15,1 0-1 16,5-5 1-16,11 0-1 15,7 0 1-15,-1 0-1 16,0 0 0-16,6 5 0 16,5 0 1-16,12 5-1 15,0 0 0-15,23 5 0 16,11 6 0-16,11 4 0 16,6-5 0-16,6 10-1 15,5 21 1-15,0 14 0 16,1 11 1-16,-1 5-1 15,-5 0 0-15,-6-6 0 16,0 6 1-16,-6 10-1 16,-5 5 1-16,-6 15 0 0,-6 15 0 15,0-5 0-15,1-5 0 16,-1-25-1-16,0 5 1 16,0 5 0-16,1-5 0 15,-1 10 0-15,0 5 0 16,6 0-1-16,0-11 1 15,0-4 0-15,-6-15 0 16,1-5-1-16,-1-11 1 0,0 1-1 16,1-5 1-16,5-11 0 15,5-5 0-15,1-4 0 16,5-6 0-16,6-10 0 16,12-4 1-16,5-6-1 15,0 0 0-15,17-5-1 16,17 0 0-16,17 5 0 15,17 10 0-15,0 11 0 16,12 4 0-16,-1 0 0 16,-11 1 1-16,-11-6 1 15,-11 0 0-15,-12-4-9 16,-11 4 1-16,-29-5-3 16,-39-15 1-16</inkml:trace>
  <inkml:trace contextRef="#ctx0" brushRef="#br0" timeOffset="103770.7791">9017 13878 8 0,'-12'-10'4'0,"1"0"-3"16,5-1 5-16,-5 1-6 16,-6 0 0-16,-6-5 0 15,1-5 1-15,-1-5-1 16,-5 5 0-16,-7-1 1 15,-10 1 0-15,-12 0 0 16,-5 5 0 0,-40-5 1-1,-1-6 0-15,7 6-1 16,11-5 0-16,-1 10 0 16,-4 0 0-16,-7-5-1 0,-5 4 1 15,5 1-2-15,-5 0 0 16,-6 10 1-16,12 5 0 15,-1 0 0-15,12 10 0 16,-11 0 0-16,-1 5 0 16,-5 1 0-16,11-1 0 15,-11-5-1-15,5 5 1 16,1-5 0-16,-1 5 0 0,12 5 0 16,11 6 1-16,-5-1 0 15,-6 5 0-15,-6-5 0 16,11 6 0-16,6-1-1 15,1 0 0-15,4 5 0 16,-4 11 1-16,16 4-1 16,11 6 1-16,-5-6-1 15,23 6 1-15,11-6-1 16,0 1 1-16,17-1-1 16,5-4 0-16,7-6 0 15,5-15 1-15,6 5-1 16,5 1 0-16,0-1 0 15,6 0 1-15,12 6-1 16,11-1 1-16,5 0-1 16,-5 1 1-16,5-6-1 15,12-5 1-15,11-5-1 16,1 11 1-16,-1-6-1 16,-6 0 1-16,12 0-1 0,-6 6 1 15,12-6-1-15,-6-5 0 16,-12-10 1-16,23 0 0 15,-5-5-1-15,-1 0 1 16,-5 0-1-16,-6 0 1 16,6 0-1-16,0-10 1 15,0 0-1-15,-12-10 0 16,12-10 0-16,-6 5 1 16,6 0-1-16,6-1 0 0,-6 1 0 15,-1 0 1-15,7 5-1 16,0-5 0-16,-12-6 0 15,0 1 1-15,-11 0-1 16,0-5 1-16,-1-1-1 16,1 6 0-16,0 10 0 15,0-10 1-15,-6-5-1 16,0-1 0-16,-11 1 0 16,-6 0 0-16,6-6 0 15,-18-4 1-15,-10-5-1 16,-6-11 0-16,-6-4 0 15,-12 4 0-15,-10 1 0 16,-12 4 1-16,0 1-1 16,-6 4 0-16,-11 1-1 15,-17 4 1-15,0 6 0 16,-6-5 0-16,-6 9 0 16,7 6 0-16,-7 5-1 15,-11 0 1-15,-11 0 0 0,0 10 0 16,0 4 0-16,-6 1 0 15,-11-5 0-15,5 0 0 16,6 0-1-16,-5 5 1 16,-6 0 0-16,-6-5 0 15,11 0 0-15,12 10 0 16,0-5-1-16,-6 5 1 16,6-5 0-16,-6 10 1 15,11-5-1-15,-5 5 0 0,0 0 0 16,-11 0 0-16,16 5 0 15,1-5 0-15,-7 0 0 16,13-10 0-16,-1 5-1 16,0 5 1-16,-6 0 0 15,1 5 0-15,11 5-1 16,0 6 1-16,5-1-1 16,6 5 1-16,-11 0-1 15,12 1 0-15,-7 4 0 16,12-5 1-16,17 5 0 15,-11 11 0-15,10-6-1 16,7 0 1-16,0 6 0 16,5-1 1-16,6 5-1 15,0 1 0-15,-6-6 0 16,12 6 1-16,-1-6-1 16,7 5 0-16,5-9 0 15,0-1 0-15,5-10 0 0,7-4 0 16,5 4 0-16,0 0 0 15,6 5 0-15,11 6 1 16,5-1-1-16,13 0 1 16,4 1-1-16,-10-6 0 15,5-5 0-15,17 0 1 16,0 11-1-16,12-6 0 16,5 0 0-16,0 0 1 15,11 6-1-15,18-6 1 0,-17-10 0 16,16-10 0-16,12 6 0 15,-6-16 0-15,1 5-1 16,10-10 1-16,1-6 0 16,-12-9 0-16,6 0 0 15,0-5 1-15,-6 5-1 16,-11 4 0-16,5 1-1 16,1 0 1-16,-6-5-1 15,-6 0 1-15,-5 0-1 16,-1-6 1-16,-5 6-1 15,-6-5 1-15,-5 0-1 16,-7 0 1-16,-10-1 0 16,-12 1 0-16,0 10-1 15,-11-5 1-15,0 5-1 16,-6-11 1-16,-12-4-1 16,-10 0 1-16,-7-6-1 15,-10 1 1-15,-1-10-1 16,-5-11 1-16,-6-9-1 0,-17 4 1 15,0 6-1-15,-6 4 0 16,-6 1 0-16,-5 4 0 16,0 6-1-16,-6 5 1 15,6 4 0-15,-17 6 0 16,-6-10-1-16,-5 4 1 16,-6 1 0-16,-12 5 0 15,-16 10 0-15,5 0 0 16,6 5-1-16,-6-1 1 0,0 6-1 15,0-5 1-15,6 5-1 16,-1 5 1-16,-10 0 0 16,11 0 0-16,5-5 0 15,-11 10 0-15,6 0 0 16,-6 0 0-16,12 5-1 16,-12 1 1-16,6 4 0 15,5 0 0-15,1 0 0 16,-1 5 0-16,23 5-1 15,-5 1 1-15,-1 4 0 16,1-10 1-16,5 5-1 16,11 6 0-16,1-1-1 15,11 10 1-15,5 11-1 16,1-1 1-16,5 6-1 16,12-6 1-16,-1 6-1 15,12 4 0-15,6-14 0 16,5-11 1-16,6 0 0 0,12 1 0 15,10-1-1-15,7 0 1 16,5 1 0-16,17-1 0 16,12 0 0-16,-12 1 1 15,5-1-2-15,7 5 1 16,16 6 0-16,7-6 1 16,4 0-1-16,1 1 1 15,11-1-1-15,12-10 0 16,0-9 0-16,-1-1 1 0,12-5-1 15,-11 5 0-15,-12 0 0 16,0-5 1-16,0-4-1 16,6-11 1-16,-11-11-1 15,10-9 0-15,13-15 0 16,5-5 1-16,-6 4-1 16,11 6 1-16,1-5-1 15,-17-1 1-15,-6 1-1 16,-6-5 0-16,-11-1 0 15,-12 6 0-15,-5 0 0 16,-12-1 1-16,-5 21-1 16,-11-5 0-16,-7-5 0 15,-5 5 0-15,-5 4 0 16,-12 1 0-16,-12 5-3 16,-5 10 1-16,-11 5-8 15,0 10 1-15</inkml:trace>
  <inkml:trace contextRef="#ctx0" brushRef="#br0" timeOffset="110490.5244">7160 15437 6 0,'-11'5'3'0,"11"-15"-2"16,0 10 4-16,0 0-5 16,5-10 1-16,-5 0-1 15,0 10 1-15,0-10-1 16,0 10 0-16,-5-5 0 16,-1 0 1-16,-5 5-1 0,-1 0 0 15,-5 5 1-15,0 5 0 16,-5 5-1-16,-7 0 0 15,-5 5 1-15,-11 5 0 16,-1-4-1-16,-5-1 1 16,17 0-1-16,0 5 1 15,0-5 0-15,6 1 0 16,-1-1-1-16,6 5 0 16,6 15 0-16,6 1 1 0,11 4-1 15,0 1 1-15,0-1-1 16,6-5 1-16,11 1 0 15,5-6 0-15,1-5 0 16,6-4 0-16,5-6-1 16,11-5 1-16,-11-5 0 15,12-5 0-15,-18-10-1 16,12 0 1-16,5-5 0 16,1-10 1-16,5-6-1 15,-6 1 0-15,1-10-1 16,-1 0 1-16,-5-6-1 15,-6 1 0-15,-6 5 0 16,-5-1 1-16,-6 1-1 16,-6 0 1-16,-5-6-1 15,-6 11 0-15,0 0-1 16,-6-1 1-16,1 1 0 16,-7 5 0-16,1-5 0 15,5 4 0-15,-17 11-1 0,6 5 1 16,-5 5 0-16,-1-5 0 15,-5 5-1-15,-1 0 1 16,1 0-1-16,5 0 1 16,-5 0-1-16,-1 5 1 15,7-5 0-15,-18 5 0 16,0 5-1-16,0 5 0 16,1 0 0-16,5 5 1 0,-12 5-1 15,12 5 0-15,6 6 0 16,5 4 1-16,0-5-1 15,6 11 1-15,0-1-1 16,6 16 1-16,5-6 0 16,0-5 0-16,1 1 0 15,5-6 0-15,11 1 0 16,6-16 1-16,12 0-1 16,-7 0 1-16,7-4-1 15,5-6 1-15,11-5-1 16,1-5 1-16,-18-5-1 15,6 0 1-15,0-10 0 16,6 0 0-16,0 0-1 16,5-16 1-16,6-4-1 15,-5 0 1-15,5-6-1 16,-6-9 1-16,-5 5-1 16,-6 4 1-16,-6-4-1 15,-5 0 1-15,-6-6-1 0,-11 6 1 16,-12-1-2-16,-5 1 1 15,-6 10-1-15,-6 5 1 16,0-1-1-16,-5 6 1 16,-6 5-1-16,-6 5 1 15,0-5-1-15,6 10 1 16,0 0-1-16,6 0 1 16,-1 10-1-16,-5-5 1 15,-5 0-1-15,-1 5 0 0,0 5 0 16,0 5 1-16,1 5-1 15,-13 0 1-15,13 6 0 16,5 4 0-16,11 0 0 16,12-5 1-16,-6 6-1 15,0 9 0-15,5 10 0 16,6-4 1-16,-5 9-1 16,5 1 0-16,1-6 0 15,5-4 1-15,11-11-1 16,6 0 1-16,12-9 0 15,-7-1 0-15,12-5 0 16,6-10 0-16,0-5-1 16,0-5 1-16,-1 0-1 15,-5-5 1-15,6-5-1 16,-6 0 1-16,0-5-1 16,0 0 1-16,0-6-1 15,-5 1 1-15,-1-5-1 16,-5 0 1-16,0-5-1 0,-6-1 1 15,-6-9-1-15,-5 5 1 16,5 4-1-16,-11 6 1 16,6 0-1-16,-6-5 0 15,0-1 0-15,-6 1 1 16,0 0-2-16,-5-1 1 16,0 6 0-16,-1 0 0 15,-5 0 0-15,0 5 0 0,0-1-1 16,0 1 0-16,0 0 1 15,-6 5 0-15,6 10-1 16,-5 0 1-16,5 0-1 16,-17 5 1-16,-1 5-1 15,7 5 1-15,-12 0-1 16,1 5 0-16,-1 5 0 16,-6 0 0-16,12 6 0 15,6-1 1-15,5 5-1 16,1-5 1-16,-1 1 0 15,6 9 0-15,0 10 0 16,5-4 0-16,1-1-1 16,11 6 1-16,0-1 0 15,0 0 0-15,6-4 0 16,11-6 0-16,5 0 0 16,13-4 0-16,-7-6 0 15,12-5 1-15,-1-5 0 16,13-5 0-16,-13-5-1 0,1-5 1 15,0-5-1-15,5-5 1 16,1 0-1-16,-1-10 1 16,6 0 0-16,-11-10 0 15,5-1-1-15,-5-4 1 16,-6-5-1-16,0-1 1 16,-11-4-1-16,0 4 0 15,-6 1 0-15,-12-5 0 16,-5-6 0-16,0 6 0 0,-5 4 0 15,-7 6 0-15,-5 5-1 16,0 5 0-16,-5 9 0 16,-7 11 1-16,-5 5 0 15,0 10 0-15,0 11-6 16,11 19 1-16</inkml:trace>
  <inkml:trace contextRef="#ctx0" brushRef="#br0" timeOffset="116916.9157">22014 13958 3 0,'11'-25'1'0,"-22"5"2"16,11 15 1-16,-17 0-4 15,-6 5 1-15,-11 0 0 16,-11 0 0-16,-1 10-1 15,-5 5 0-15,-6 15 1 16,-5 6 0-16,-1 19 0 0,7 1 0 16,5 4-1-16,5 6 1 15,6-11 0-15,6-4 0 16,17-1 0-16,12-4 0 16,22-6-1-16,17-15 1 15,11-4 0-15,12-11 1 16,11-5-1-16,12-10 1 15,5 0-1-15,-6-5 1 16,-5-11-1-16,-6-14 1 0,-11-5-1 16,-12-1 1-16,-16-4-1 15,-6 10 1-15,-23-6-1 16,-12 1 1-16,1 10-1 16,-12 4 0-16,-5 11-1 15,-1 10 0-15,7 5-6 16,5 10 1-16</inkml:trace>
  <inkml:trace contextRef="#ctx0" brushRef="#br0" timeOffset="119886.2309">20367 15412 7 0,'0'5'3'0,"-5"-40"-1"16,-1 35 4-16,0 10-6 0,-5 10 1 16,5 10 0-16,-5 16 0 15,0 9-2-15,-6 16 1 16,-1-1 1-16,1 6 0 15,0-10-1-15,0-6 1 16,6-4 1-16,-12-6 0 16,1-9 0-16,-1-11 1 15,0 0-2-15,6-15 1 16,0-5-5-16,6-10 0 0</inkml:trace>
  <inkml:trace contextRef="#ctx0" brushRef="#br0" timeOffset="120526.9171">20929 15417 7 0,'-11'5'3'0,"11"-10"-1"16,0 5 0-16,0 0-3 15,-11 5 1-15,-1 10 0 16,-5 5 0-16,-5 11 0 16,-12 9 0-16,-1 10 0 15,7 16 0-15,5 15 1 16,12-16 0-16,5-9 0 16,12-6 0-16,11-9 0 0,6-16 0 15,11-5 0-15,6-10 0 16,5-10 1-16,0-15 0 15,1-5-1-15,-6-16 1 16,-6-4 0-16,-6 0 0 16,-11 4 0-16,-6 1 0 15,1 5-2-15,-12 0 1 16,-6-1-1-16,0 11 1 0,1 0-1 16,-1 0 1-16,-5 5-1 15,5-1 0-15,-5 6 0 16,5 0 0-16,0 0 0 15,-5 5 0-15,5 0-1 16,1 0 1-16,-1 0 0 16,0 0 0-16,1 0 0 15,-1 5 0-15,0 0 0 16,1-5 0-16,-1 0 0 16,0 0 1-16,1 0-1 15,-7 0 0-15,7 0 0 16,-1 0 1-16,0-6-1 15,0 1 1-15,1 5-1 16,-7 0 0-16,1 0 0 16,0 5 0-16,-6 0-1 15,0 5 1-15,-6 10-1 16,0 1 0-16,1 4 1 16,10 0 0-16,6-5-5 0,18 0 1 15</inkml:trace>
  <inkml:trace contextRef="#ctx0" brushRef="#br0" timeOffset="121073.8">21719 15442 7 0,'-17'20'3'0,"-23"31"1"16,29-31-1-16,-6 5-3 15,-12 16 0-15,1 14 0 16,-1 16 1-16,1-6-1 16,11-9 1-16,6-11-1 15,11-4 1-15,5-16 1 0,12-5 0 16,12-5 0-16,5-10 0 15,5-15 0-15,7-5 0 16,-1 0-1-16,1-21 1 16,-6-4-1-16,-12-5 1 15,-5-1-1-15,-6 1 0 16,-12-1 0-16,-10-4 0 16,-12 10-1-16,-6 4 1 15,0 6-1-15,0 5 1 0,-5 5-2 16,5 10 1-16,1 4-5 15,10 6 0-15,12 0-1 16,23 6 1-16</inkml:trace>
  <inkml:trace contextRef="#ctx0" brushRef="#br0" timeOffset="121417.8663">22508 15422 8 0,'-28'0'4'0,"-18"-25"-5"16,29 30 5-16,-17 10-4 15,-6 15 1-15,-5 16-1 16,5 14 1-16,6 26-2 16,0 5 1-16,17-11 0 0,11-4 1 15,12-15 0-15,17-6 0 16,22-14 1-16,6-16 0 15,12-10 1-15,-1-10 0 16,6-10 0-16,6-20 0 16,-11-16 0-16,-12-19 0 15,-12-6-1-15,-22-4 1 16,-22-1-2-16,-18-5 1 16,-17 16-1-16,-11 14 1 15,-17 11-2-15,-6 5 1 0,0 4-8 16,12 16 1-16</inkml:trace>
  <inkml:trace contextRef="#ctx0" brushRef="#br0" timeOffset="122308.5026">19879 15694 7 0,'-11'5'3'0,"-18"-5"3"16,24 6-5-16,-7-12 0 15,1 6 0-15,0 0 0 16,-1 6 1-16,-5-1-2 16,11 0 0-16,1-5 1 15,5 0 0-15,17 0 0 16,11 0 1-16,1-5-1 16,-1 0 0-16,6 5-1 15,0 5 1-15,6-5 0 16,-6 5 0-16,-6-5-1 15,-5 5 0-15,-6 0 1 0,-6-5 0 16,-11 5 0-16,-17 0 0 16,-5-5-1-16,5 0 1 15,-6 0-1-15,-5 5 1 16,-1-5-1-16,6 0 1 16,6 5-1-16,6-5 1 15,11 0-1-15,6 0 1 16,5-5-1-16,6-5 1 0,11 10-1 15,7 0 0-15,-1-5 0 16,0-5 0-16,-6 10 0 16,0-5 0-16,-10 5 0 15,-18 0 0-15,-6 5 0 16,-23 0 1-16,1 0-1 16,-12 0 1-16,-5 0 0 15,5 5 0-15,12 5-5 16,11 0 1-16,11 5-3 15,29-15 1-15</inkml:trace>
  <inkml:trace contextRef="#ctx0" brushRef="#br0" timeOffset="132654.0465">2771 13595 5 0,'-51'-15'2'0,"11"-25"0"16,34 30 3-16,-11-1-5 15,0-4 0-15,-11 10 0 16,-6 0 0-16,0 0 0 16,-23 10 0-16,6-5 0 15,0-5 0-15,-12 15 0 16,12 0 1-16,-23 11-1 15,6-1 0-15,-11-5 0 16,-1 10 0-16,6 5 0 16,1 6 0-16,-7-1 0 15,-11 5 1-15,12-4-1 0,-6 19 0 16,5 6 1-16,-16 9 0 16,16 1-1-16,-11 5 1 15,23 5-1-15,-11-16 0 16,-1 11 0-16,-5-1 1 15,6 1-1-15,16 5 1 16,12 10-1-16,-6 10 1 16,12 0-1-16,5 0 0 15,12-1 0-15,11-24 1 0,0-5-1 16,0 10 0-16,5-6 0 16,12-4 1-16,12 5-1 15,5-1 1-15,-12 6-1 16,24-5 1-16,-1-6-1 15,6-9 1-15,0-6 0 16,12-4 0-16,5-6 0 16,-6-9 0-16,1-6 0 15,5-5 0-15,-6-5 0 16,23-5 0-16,-5-4 0 16,-1-6 0-16,1-10-1 15,5-6 1-15,11 1 0 16,1 0 0-16,-1-10-1 15,-16 0 0-15,5-10 0 16,-6-6 1-16,6 1-1 16,6-10 1-16,-6-6 0 15,-5 1 0-15,-1-1-1 0,1-4 1 16,-7-1-1-16,1 6 1 16,-6 4-1-16,0 6 1 15,6 10-1-15,-17-6 1 16,5-9 0-16,7-6 0 15,-7-4-1-15,-11-11 1 16,0-9-1-16,-6-1 1 16,1 0-1-16,5 1 1 15,-6-1-1-15,-5 5 0 0,5-4 0 16,6 24 0-16,1 1 0 16,-7-1 0-16,0-4-1 15,-5 4 1-15,-12-4 0 16,6-1 0-16,-17-4 0 15,0-6 1-15,0 0-1 16,0 11 0-16,-17 4 0 16,0 6 0-16,-11 5 0 15,0 9 0-15,5 6-1 16,-11 5 1-16,11 10-4 16,6 10 0-16,11 10-2 15,23 20 0-15</inkml:trace>
  <inkml:trace contextRef="#ctx0" brushRef="#br0" timeOffset="137873.5432">4202 13923 7 0,'-17'25'3'0,"34"1"-1"16,-6-21 3-16,-11 0-4 15,6 0 0-15,5 5 3 16,-11-5 1-16,0 0-5 16,0-10 0-16,-11 0 3 15,5-15 0-15,-11 5-1 16,-23-1 0-16,6 1-1 15,-5-5 0-15,-7 0-1 0,-5 0 1 16,6-1-1-16,-7 1 1 16,7 0-1-16,-12 0 1 15,18-5-1-15,-13 5 1 16,13-1-1-16,-1 1 0 16,0 5 0-16,6 5 0 15,0 0 0-15,0 0 0 16,-6 5-1-16,18 0 1 15,-13 0 0-15,18 5 0 0,-11 5 0 16,11 0 0-16,0 5 0 16,0 5 0-16,0 0 0 15,0 10 0-15,6 1 0 16,-7 9 1-16,1-5-1 16,0 16 1-16,0 9 0 15,-5 16 0-15,-1 4-1 16,6 16 1-16,-11-5 0 15,10 15 0-15,-10 0-1 16,5 15 1-16,-5 5-1 16,0-5 0-16,-6-5 0 15,-1-10 1-15,1 5-1 16,-17 5 0-16,12-15 0 16,16-15 1-16,-6 4-1 15,-5-4 1-15,6-10-1 16,5 15 0-16,1-16 0 15,-1-4 1-15,-6-1-1 0,7-4 0 16,-1 0 0-16,6-6 1 16,-6-9-1-16,6-6 0 15,6-10 0-15,-6-5 0 16,0-4 0-16,5-1 1 16,7-5-1-16,5-5 0 15,0-5 0-15,17-5 0 16,0 0-1-16,0-5 1 15,17 0 0-15,0 0 0 16,6 0-1-16,11-5 1 0,11 5-1 16,6 10 1-16,12 0 0 15,11 0 0-15,0 0 0 16,0 0 0-16,-6 0 0 16,-11 0 0-16,-6-5 0 15,5 0 0-15,-16-5 0 16,0 5 1-16,-6-5-1 15,-5 5 1-15,-1 0-1 16,-11 0 1-16,-6 0 0 16,-5 0 1-16,-6 0 0 15,-5-5 0-15,5-10-1 16,-17-5 1-16,5-16-1 16,-5 1 1-16,0-21-2 15,0-4 1-15,0-11-1 16,12-15 1-16,-7-14-1 15,7-1 1-15,5-21-2 16,0 11 1-16,11-10 0 0,-11-5 0 16,12 0 0-16,-7 5 0 15,12 15-1-15,6 5 1 16,0-5 0-16,-6 5 0 16,-6 10 0-16,-11 5 0 15,0 11-1-15,-5-6 1 16,-7 21 0-16,1-1 0 15,0 10 0-15,-6 16 0 16,0 5 0-16,0 5 1 0,0 4-3 16,0 6 1-16,0 10-4 15,0 5 1-15,11 15-5 16,-5 1 1-16</inkml:trace>
  <inkml:trace contextRef="#ctx0" brushRef="#br0" timeOffset="139155.1684">10749 15230 4 0,'-6'-10'2'0,"17"-20"-1"0,-11 30 2 0,0-10-3 16,0-5 1-16,-5-6 1 15,-1 1 0-15,-11 0-2 16,0-10 1-16,-6-1 2 15,0 6 1-15,-5 0-1 16,-12 0 1-16,-11 5-2 16,-11 4 1-16,-1-4-1 15,7 5 0-15,-7 10-2 16,-11 5 1 0,-39 20-1-1,-1 0 0-15,6 6 0 16,0-1 1-16,6 10-1 15,6-5 0-15,5 6 0 16,0 4 0-16,0 11 0 16,-5 4 0-16,10 6 0 0,13 9 0 15,4 11 0-15,7 10 0 16,5 0 0-16,6 5 0 16,6-11 0-16,5-4 0 15,12-5 0-15,16-11 0 16,12 1 0-16,17-5 1 15,0-1 0-15,12-4 0 16,16-6 0-16,18-4 0 16,16-6-1-16,6-5 1 0,23-4-1 15,6-11 1-15,-1-10-1 16,6-10 1-16,12-10-1 16,-6-5 0-16,17-11 0 15,-6-9 1-15,0-10 0 16,-11-6 0-16,-11-9-1 15,-12-16 1-15,-17-20-1 16,-17 0 1-16,-22-5 0 16,-18 0 1-16,-22 16 0 15,-17 9 0-15,-6 10 0 16,-12 11 0-16,-5 14-3 16,-11 16 0-16,-12 10-7 15,-17 20 1-15</inkml:trace>
  <inkml:trace contextRef="#ctx0" brushRef="#br0" timeOffset="152891.7269">23876 14529 9 0,'-5'5'4'0,"-1"-10"-2"15,6 5 4-15,0 0-6 16,0 0 1-16,0 0 0 16,0 0 0-16,6 0-1 15,5 0 1-15,12 0 1 0,11 0 0 16,11 0-1-16,12 0 1 16,6 0-1-16,-7 0 1 15,-5 5-2-15,0-5 1 16,1 5-1-16,-13-5 1 15,-5 5-1-15,-11-5 0 16,-17 0 0-16,-12 0 1 16,-11 0-1-16,-11 0 1 15,-12 0-1-15,-5 0 1 0,-7 0 0 16,1 0 0-16,0 0-1 16,6 0 1-16,11-5-1 15,5 5 1-15,7-5-1 16,10 5 0-16,12 0 0 15,17 5 0-15,6 0-1 16,11 5 1-16,12 0 0 16,5 0 0-16,-6 0 0 15,6 0 1-15,6 0-1 16,-6-5 1-16,0 0-6 16,0-10 0-16,0 5-1 15,-11-5 1-15</inkml:trace>
  <inkml:trace contextRef="#ctx0" brushRef="#br0" timeOffset="153532.5056">25409 14292 5 0,'23'-6'2'0,"-40"6"3"16,17 0 0-16,0 11-4 15,0-1 0-15,-6 10 1 16,1 15 0-16,-7-5-3 16,1 6 1-16,0 4 2 15,-1 6 0-15,1-6-1 16,5-5 1-16,1-4 0 15,-1-6 0-15,0-5 0 16,6-10 1-16,0-10-1 16,0 0 0-16,6-15 0 15,5-10 0-15,1-6-1 16,-1 6 1-16,0-5-2 0,1-5 1 16,5-1-1-16,-6 1 0 15,12 5-1-15,-12 4 1 16,-5 1-1-16,0 10 0 15,-12 0-1-15,6 15 1 16,-11 10 0-16,-1 5 0 16,-5 5 0-16,0 6 1 15,0-6 0-15,6 5 0 16,-1 0 1-16,1 5 0 0,11 1 0 16,-6-1 0-16,6 0-6 15,0 1 0-15,12-6 0 16,-1-5 0-16</inkml:trace>
  <inkml:trace contextRef="#ctx0" brushRef="#br0" timeOffset="154657.4652">24064 15967 5 0,'-6'-5'2'0,"6"5"3"16,0 0-1-16,6 0-3 15,5 0 1-15,12 0 0 16,11 0 1-16,11 0-3 15,1 10 1-15,5-5 1 16,6 0 0-16,-1-5 0 16,-4 0 0-16,-1 0-1 15,-12 0 0-15,-10-5-1 16,-12 5 0-16,-17 0 0 16,-12 5 0-16,-10-10 0 15,-7 0 1-15,-5 5-1 0,-5 0 1 16,-1 0 0-16,6 0 0 15,5-5-1-15,7 5 1 16,5 0 0-16,11 5 0 16,6-5-1-16,11 0 0 15,6 0 0-15,6 5 1 16,0-5-2-16,-1 0 1 16,7 0-4-16,-6 0 0 15,5 0-1-15,0 0 0 0</inkml:trace>
  <inkml:trace contextRef="#ctx0" brushRef="#br0" timeOffset="155595.3056">25659 15518 8 0,'-22'5'4'0,"-1"5"0"16,12-10 5-16,-12 0-7 16,-6 5 1-16,-10-5 0 15,-7 0 1-15,1 0-6 16,5-5 1-16,6 0 3 15,6 5 0-15,-1-5-1 16,7 0 0-16,-1 0-1 16,6 0 1-16,5 0-1 15,7 5 0-15,-1 0 0 16,6 0 0-16,0 0 0 16,0 5 0-16,0 0 0 15,-6 0 0-15,1 0 0 0,-7 0 0 16,1 5 0-16,-6 5 0 15,-6 5 0-15,1 0 0 16,-1 6 0-16,6-1 0 16,0 15 0-16,5 1 1 15,7 4-1-15,-1-5 1 16,6 1-1-16,6-6 1 16,5-5-1-16,6 1 1 15,6-11-1-15,5-5 1 0,6 0 0 16,6 0 0-16,5-5-1 15,7 6 0-15,-7-1-1 16,6 0 1-16,0 5-1 16,-11 10 1-16,-17 6-1 15,-12-1 0-15,-17-5 1 16,1 6 0-16,-18-6 0 16,-11 0 0-16,-6-10 1 15,0-5 1-15,1 1-1 16,-12-6 1-16,-1-10 0 15,-4 0 0-15,5-5-3 16,11 0 1-16,0-6-6 16,12-4 0-16,16 5-1 15,18 0 1-15</inkml:trace>
  <inkml:trace contextRef="#ctx0" brushRef="#br0" timeOffset="156485.9419">25830 14337 4 0,'-6'15'2'0,"34"-20"4"16,-11 5-1-16,6 5-4 16,5-5 0-16,7-5 1 15,4 0 0-15,12 0-3 16,6 5 1-16,6-5 1 0,5 5 0 15,0 0 0-15,-17 5 0 16,0 0-1-16,-11 5 0 16,-6 10 0-16,-6 0 0 15,-5 1 0-15,-6-1 1 16,0 10 0-16,-11 10 0 16,-6 16 0-16,-6 25 0 15,-5 30 0-15,5-5 1 16,-5 5-1-16,-1-5 0 0,7 10-1 15,-7 15 1-15,1 10 0 16,0 6 0-16,5-6-1 16,0-25 0-16,1 0 0 15,-1-5 0-15,-5 0 1 16,-6 5 0-16,-1 0-1 16,1-5 1-16,0 0 0 15,0-10 1-15,0-10-2 16,6-20 1-16,0-6 0 15,-1-9 0-15,7-11 0 16,5 1 0-16,0-16-1 16,-6-5 1-16,0-5 0 15,1-5 1-15,-1-4-1 16,-5-6 0-16,-1 0 0 16,-5-5 0-16,-6 0 0 15,6-5 0-15,0 0-1 16,0-6 0-16,-5 1 0 15,-7-5 1-15,1 10-1 0,-6 5 1 16,5-5-1-16,7 5 0 16,-1 0-3-16,12 0 1 15,5-5-6-15,17 10 0 16</inkml:trace>
  <inkml:trace contextRef="#ctx0" brushRef="#br0" timeOffset="157704.9888">27987 14226 9 0,'-45'-5'4'0,"-12"25"2"0,34-15-1 32,-62 10-5-32,11 0 0 15,6-10 0-15,0 0 1 16,11 1-1-16,1-1 1 16,4-5 0-16,13 0 1 15,5 0-1-15,11 0 0 16,6-5-1-16,6 5 0 15,-1 5 0-15,7 5 0 16,-1 5-1-16,0 15 1 0,0 0 0 16,-5 16 1-16,0 19-1 15,-6 21 1-15,0 35-1 16,0 10 1-16,0-9-1 16,0-6 0-16,0 5 0 15,0 20 1-15,5 0-1 16,-5-4 1-16,6 4 0 15,-1-25 0-15,1 0 0 16,5-5 1-16,-5-5-1 16,5-5 0-16,1 0-1 15,-1-5 1-15,0 0 0 16,1-11 0-16,-1-9-1 16,6-10 1-16,0-11 0 15,0-9 1-15,6-16-1 16,-1-5 1-16,1-5-1 15,0-10 0-15,5 1 0 16,6-1 0-16,6-5-1 0,-6 0 0 16,11 0 0-16,1 0 0 15,5 0-1-15,0 0 1 16,5 0 0-16,-4 0 0 16,4-5 0-16,7 5 0 15,-1 0 0-15,1 0 0 16,-1 0 0-16,-5 0 0 15,-6 0 0-15,-6 0 0 16,-16 0-7 0,-1 5 1-16</inkml:trace>
  <inkml:trace contextRef="#ctx0" brushRef="#br0" timeOffset="158236.4368">28322 14579 12 0,'-5'0'6'0,"10"-10"2"16,7 5 1-16,5 0-9 15,11 0 1-15,23 0 0 16,12 0 1-16,5 0-3 15,11-5 1-15,6 0 1 16,-5 0 0-16,-6 4-1 16,-12 6 1-16,-11 0-4 15,-5 0 0-15,-18-5-2 16,-5 0 0-16</inkml:trace>
  <inkml:trace contextRef="#ctx0" brushRef="#br0" timeOffset="158611.4413">28674 14488 5 0,'-51'5'2'0,"6"26"0"0,33-26 0 16,-5 10-2-16,-11 0 0 15,-6 10 2-15,0 5 1 16,0 6-3-16,0-1 0 15,11 6 2-15,12-1 0 16,11-5 0-16,17-5 0 0,11 6-1 16,12-6 1-16,11 0-1 15,0 1 0-15,0-1 0 16,-5 5 1-16,-1-4-1 16,-17-6 0-16,-5 5-1 15,-11 0 1-15,-7-4 1 16,-16-1 0-16,-12-10 0 15,-17 5 0-15,-11-5 0 16,0 0 0-16,0-5 0 16,0-4 0-16,11-1-3 15,6 0 1-15,11 0-6 16,18 5 0-16</inkml:trace>
  <inkml:trace contextRef="#ctx0" brushRef="#br0" timeOffset="159236.3929">28493 15987 13 0,'11'-5'6'0,"-17"0"3"0,6 10 4 16,-5 10-12-16,-1 10 1 16,-11 11 0-16,0 9 1 15,-6 1-3-15,0 14 0 16,1 6 2-16,5-6 0 15,5 1 0-15,1-6 0 16,0-9-1-16,11-6 1 16,0-10-4-16,11-9 1 15,6-16-6-15,11-10 0 0</inkml:trace>
  <inkml:trace contextRef="#ctx0" brushRef="#br0" timeOffset="159845.8316">29333 15059 8 0,'11'5'4'0,"52"-26"5"15,-40 16-3-15,22-5-4 16,0 0 0-16,7 0 0 15,10-5 1-15,0 0-4 16,-5-5 0-16,-6 5 1 16,-5-6 0-16,-12 6-5 15,0 0 1-15</inkml:trace>
  <inkml:trace contextRef="#ctx0" brushRef="#br0" timeOffset="160142.921">30491 14357 9 0,'0'15'4'0,"-17"56"1"15,6-61 4-15,-6 15-7 16,-6 21 0-16,-5 9 1 16,5 11 0-16,0 30-4 15,6-16 1-15,6-4 2 16,0-15 1-16,5-1-4 16,6-9 0-16,6-6-4 15,5-10 1-15</inkml:trace>
  <inkml:trace contextRef="#ctx0" brushRef="#br0" timeOffset="160736.6251">29861 16088 9 0,'-6'-10'4'0,"6"0"1"15,-5 5 2-15,-7 5-5 16,-5-5 1-16,-11 10 1 16,-6 0 0-16,-6 10-5 15,-5 15 0-15,-6 6 3 16,0 14 0-16,-1 16-1 15,7 4 0-15,5 21-1 16,18-5 0-16,10-10 1 16,24-1 0-16,10-19 0 15,24-16 1-15,-1-15 0 16,12-9 0-16,5-27-1 0,6-24 1 16,-5-20-1-16,-12-21 1 15,-6 10-1-15,-10-9 1 16,-18 4-1-16,-17 5 1 15,-17 6-1-15,-12 4 0 16,-5 6 0-16,6 4 0 16,-1 11-3-16,1 10 0 15,5 5-7-15,12 5 1 16</inkml:trace>
  <inkml:trace contextRef="#ctx0" brushRef="#br0" timeOffset="161471.1479">30690 14145 7 0,'-11'5'3'0,"39"-10"5"0,-11 5-6 16,6-10-2-16,11 0 1 16,0 0 0-16,6-5 1 15,5 5-3-15,6 0 1 16,0-1 1-16,-5 6 1 16,-1 16-1-16,-16-1 1 0,-12 10-1 15,-12 25 0-15,-10 11 0 16,-18 14 0-16,-22 26 0 15,-1 41 0-15,-16 34-1 16,-1-4 1-16,1-1-1 16,16-4 1-16,18 9 0 15,11-9 1-15,11-16-1 16,6-5 1-16,0-30-1 16,6 0 1-16,-6 0 0 15,0 5 0-15,0 1-1 16,0 4 0-16,6-15-1 15,-1 0 1-15,7-16 0 16,-7-4 0-16,1-20-1 16,5-16 1-16,-11-4 0 15,0-16 1-15,0-5 0 16,-11-10 0-16,-6 0-1 16,-11 1 0-16,-1-6 0 0,-5 0 1 15,-6 0-1-15,-11-10 0 16,-6 5 0-16,-5-5 0 15,-6-5 0-15,-6 10 0 16,6 0-3-16,11 5 0 16,12 15-7-16,16 6 0 15</inkml:trace>
  <inkml:trace contextRef="#ctx0" brushRef="#br0" timeOffset="197536.0198">20356 14968 7 0,'-28'-20'3'0,"11"-1"1"0,11 11 3 16,6 0-6-16,0 0 1 15,0 10-1-15,0 0 0 16,0 0-2-16,0 0 0 15,17 5 2-15,11-5 1 16,18 0-2-16,16 5 0 16,12 0 1-16,23 5 0 15,10 5-1-15,1-4 1 16,23-1-1-16,5 0 1 16,6 10-1-16,17 5 1 0,-11 0-1 15,-1 6 0-15,7 4 0 16,-1-5 1-16,-5 1-1 15,11-6 1-15,-12 5-1 16,1-5 0-16,-1-10 1 16,-5 1 0-16,0-1 0 15,0 0 1-15,-11-5-2 16,0 0 1-16,-7 0 0 16,-4-5 1-16,5 0-2 15,-12 0 1-15,-5 0-1 16,0 0 0-16,0-5 0 15,0 0 1-15,-6 0-1 16,-6 5 0-16,7-5 0 16,-7 5 0-16,-5-10 0 15,-11 5 0-15,-7 0 0 16,-5 0 0-16,-5 0 0 16,-6 5 1-16,-1-5-1 0,-4 0 0 15,-1 0 0-15,-6 5 1 16,6-5-1-16,-11 0 1 15,-6 0-1-15,0 6 0 16,0-1 1-16,-5-5 0 16,-1 0-1-16,0 0 1 15,1-5-1-15,-1 10 1 16,-5 0 0-16,0-10 0 16,-6 5 1-16,-6 5 0 0,-11-5-6 15,-6 0 1-15,-5 10-4 16,-29 0 1-16</inkml:trace>
  <inkml:trace contextRef="#ctx0" brushRef="#br0" timeOffset="204302.4457">16909 197 10 0,'-11'0'5'0,"0"5"-3"16,5-10 6-16,0 5-8 16,-5 0 1-16,0 0 0 15,-6 0 0-15,5-5-1 16,-5 0 0-16,-17 5 1 15,-11 0 1-15,-18 0-1 16,-5 5 0-16,-17 0 0 16,-6 5 1-16,-11 0-1 15,5 10 0-15,6 6 0 16,6-11 0-16,-6 5-1 16,1 0 0-16,16 10 0 0,6-19 1 15,11 4-1-15,11 0 0 16,7 0-1-16,5 0 1 15,11-10-1-15,6 5 1 16,6 15-1-16,-1 6 1 16,6 14 0-16,1 11 0 15,-1 19 0-15,0 11 0 16,-5 25 0-16,-6 20 1 16,0 31-1-16,-6 14 1 0,-5-19-1 15,0 9 1-15,-7 26-1 16,7-5 1-16,-12 0-1 15,1-16 1-15,-1-4-1 16,6-1 1-16,0 6-1 16,0-26 1-16,0 1-1 15,-6-21 1-15,6-15-1 16,-6-10 1-16,12-5-1 16,-1-11 1-16,1-9-1 15,5-10 1-15,6-11-1 16,6-15 1-16,16 1-1 15,7-21 0-15,16-10 1 16,6-10 0-16,17 0 0 16,29-5 0-16,11-5 0 15,11-5 0-15,23 0 0 16,5-5 1-16,-10-6-1 16,5 1 0-16,-1 0-2 15,-10 5 0-15,-17-1-6 0,-12 1 0 16,-6-5-1-16,-22-10 1 15</inkml:trace>
  <inkml:trace contextRef="#ctx0" brushRef="#br0" timeOffset="204771.4324">16313 1671 13 0,'-28'-31'6'0,"22"16"-8"0,17 5 10 16,6 0-8-16,6-5 0 15,23-5 0-15,16-6 1 16,6-9-1-16,0 0 1 16,6-1-1-16,6 6 1 15,5 5 0-15,0-5 0 16,-6-1-3-16,-5 11 0 16,0 0-2-16,0 5 1 15</inkml:trace>
  <inkml:trace contextRef="#ctx0" brushRef="#br0" timeOffset="205099.6217">18193 263 13 0,'-40'5'6'0,"23"75"-8"0,17-64 12 15,-6 29-10-15,0 26 1 16,1 9 0-16,-7 11 1 15,1 0-2-15,0-10 0 16,-1 5 1-16,7-11 0 16,5 1-5-16,5 0 1 15</inkml:trace>
  <inkml:trace contextRef="#ctx0" brushRef="#br0" timeOffset="215304.5159">15507 3422 10 0,'-29'-5'5'0,"7"-5"0"16,22 4 6-16,0 6-10 16,0-10 0-16,11 0 0 15,0-5 1-15,12 0-2 16,11-5 0-16,12-5 1 16,10-6 0-16,-4 1 0 15,-7-5 0-15,12 4-2 16,-6 6 1-16,0 5-5 15,0 5 0-15</inkml:trace>
  <inkml:trace contextRef="#ctx0" brushRef="#br0" timeOffset="215652.6868">16398 2680 8 0,'23'-15'4'0,"85"-16"-2"16,-68 21 1-16,-1-15-3 16,1-10 0-16,6-11 0 15,-1 1 0-15,0 5 0 0,-5-1 0 16,-11 11-1-16,-12 5 0 16,-12 10-1-16,-10 10 0 15</inkml:trace>
  <inkml:trace contextRef="#ctx0" brushRef="#br0" timeOffset="215949.5147">16364 2629 8 0,'-45'26'4'0,"16"24"-3"0,24-40 7 0,5 5-8 16,0 21 0-16,11-21-1 16,6 0 1-16,0 5 0 15,6 0 1-15,11 6-1 16,6-1 1-16,-1 5 0 15,-4 5 0-15,-7 1 0 16,6-1 1-16,-17 10 0 16,-11 1 0-16,-12 4 0 15,-17 11 1-15,-16-11 0 16,-1-4 0-16,-11-1 0 16,0-10 0-16,5-9 0 15,1-11 0-15,11-10-4 16,5-10 1-16,18-5-5 15,11-5 0-15,17-6-2 16,11-4 1-16</inkml:trace>
  <inkml:trace contextRef="#ctx0" brushRef="#br0" timeOffset="216340.1947">17477 2614 10 0,'-68'-35'5'0,"45"55"-6"0,12-10 6 0,0 5-5 16,-12 11 0-16,6 14-1 16,0-15 1-16,-6 26 0 15,-5-1 0-15,-1 11 0 16,7-1 1-16,5-9 0 15,11-1 1-15,12-4 1 16,11-21 0-16,11-10 0 16,12-10 1-16,11-15-1 15,6-10 1-15,-6-16-2 16,-6-4 0-16,-11 5-1 16,-17-6 0-16,-22-4 0 15,-18-1 0-15,-17 1-1 16,-5 10 0-16,-1 4 0 15,-5 11 0-15,6 10-3 16,-1 10 1-16,12 5-4 16,6 15 0-16</inkml:trace>
  <inkml:trace contextRef="#ctx0" brushRef="#br0" timeOffset="216762.0759">18340 2468 12 0,'-40'-10'6'0,"1"35"-6"0,33-5 6 0,-11-5-7 15,-6 11 1-15,-11 9-1 16,-17 20 0-16,0-9 1 15,-6 19 1-15,0 6-1 16,12 0 1-16,5-1 0 16,12 1 1-16,17-20 1 15,11-11 0-15,17-10-1 16,11-15 1-16,17-25 0 16,7-5 0-16,-1-15-1 15,5-11 0-15,1 1-1 16,0-5 0-16,-23-11 0 15,-11 6 0-15,-12-6 0 16,-22 11 0-16,-12 9-1 16,-11 1 1-16,-11 20-1 15,-7 0 1-15,-4 20-4 0,-1 5 1 16,6 5-5-16,17 20 0 16</inkml:trace>
  <inkml:trace contextRef="#ctx0" brushRef="#br0" timeOffset="217496.4599">19504 2301 9 0,'0'-10'4'0,"-5"-10"0"16,5 15 0-16,-6 5-3 15,-5-5 1-15,-1 15 1 16,-16 5 0-16,-6 5-3 16,-12 6 0-16,-10-1 2 15,4 5 1-15,-4-5-1 16,5-4 1-16,-1 4-2 0,1 0 1 16,6-5-2-16,-1-15 1 15,7 5-1-15,10 0 1 16,1 1-1-16,5-1 1 15,6 0-1-15,6 0 0 16,5 0 0-16,6 5 1 16,0-5-1-16,6 5 0 15,0 0 0-15,5-4 0 16,0 4 0-16,1 0 0 16,5 0 0-16,0 0 1 15,17 20-1 1,-6-14 0-16,12 4 0 15,0-10 0-15,16 0 0 16,7-5 1-16,-1 0-1 16,6 0 1-16,1-5-1 15,4 0 0-15,-4-5-1 16,-7 6 1-16,-5 14-1 16,-12 10 1-16,-22 10 0 15,-17 6 1-15,-23 14 0 16,-29 6 1-16,-5 5 2 15,-34-6 0-15,-17-14-1 16,-12-11 1-16,-17-5-2 16,7-9 1-16,10-6-9 15,29-10 1-15,22 0-4 16,35-10 0-16</inkml:trace>
  <inkml:trace contextRef="#ctx0" brushRef="#br0" timeOffset="225404.1465">22826 449 1 0,'-11'-10'0'0,"5"5"1"16,0-5 1-16,-5 5 0 16,-6 5 1-16,-12 0 0 15,1 0 1-15,0 0-5 16,-6 5 0-16,-6 5 3 16,-6-5 1-16,-5 10-1 15,-5 16 1-15,-7 19-1 0,6 1 0 16,6 14 0-16,6-4 1 15,-6 9-2-15,11-4 1 16,12-5-2-16,10-6 1 16,13 1-1-16,-1-6 0 15,17-5 0-15,12-9 0 16,11-16 0-16,23-10 1 16,6-10 0-16,5-10 0 15,11-10 0-15,1 5 0 0,-1-16 0 16,-5-14 1-16,-17-5-1 15,-12-6 0-15,-11 0 0 16,-17-9 1-16,-11-1-1 16,-12 6 0-16,-11 14 0 15,-5 6 0-15,-7 0-1 16,1 14 0-16,-1 11-7 16,1 15 1-16,-6 5-1 15,-6 0 1-15</inkml:trace>
  <inkml:trace contextRef="#ctx0" brushRef="#br0" timeOffset="232902.6787">21895 2453 4 0,'0'10'2'0,"11"5"4"16,-11-10 2-16,-6 15-5 15,-5 11 0-15,-6 14 0 16,-6 10 1-16,-5 11-5 15,0 15 0-15,5 5 4 16,0 4 0-16,6-4-2 16,6 0 1-16,5-10-2 15,0-11 1-15,6-14-5 0,6-21 1 16,11-10-3-16,6-20 1 31</inkml:trace>
  <inkml:trace contextRef="#ctx0" brushRef="#br0" timeOffset="233293.3088">22184 2801 10 0,'-91'40'5'0,"29"26"-5"16,51-41 8-16,-1 10-9 15,12 6 1-15,12 4-1 16,-1 1 1-16,12-11 0 16,5-15 0-16,12-10 0 15,11-15 1-15,11 0-1 16,-5-5 0-16,0-10 0 15,-6-10 1-15,-6-11 1 16,-10 1 0-16,-7 10 0 16,-11-11 0-16,-11-4 0 15,-6-1 0-15,-12 6 0 0,-10 10 0 16,-18 10-2-16,-6 4 1 16,1 11-4-16,5 10 1 15,12 6-3-15,11-1 1 16</inkml:trace>
  <inkml:trace contextRef="#ctx0" brushRef="#br0" timeOffset="233699.5057">23297 2534 9 0,'-74'0'4'0,"6"55"-4"15,57-40 4-15,-12 15-5 16,-5 16 1-16,-6-6-1 16,-6 16 1-16,-5 4 0 15,5 11 1-15,11 5-1 16,12-1 1-16,17-4 1 15,12-10 0-15,10-11 0 16,13-25 1-16,21-10 0 16,7-15 0-16,5-10 0 15,0-20 0-15,-6-5-2 16,-5-6 1-16,-11-9-1 16,-18-6 0-16,-17 16 0 0,-11 0 0 15,-11-6-1-15,-12 11 0 16,-11 0 0-16,-5 9 0 15,-1 11-6-15,0 15 1 16</inkml:trace>
  <inkml:trace contextRef="#ctx0" brushRef="#br0" timeOffset="234121.3919">24115 2841 4 0,'-68'26'2'0,"-6"-16"4"15,57-5-6-15,-6 20 0 16,6 15 0-16,-6 11 1 16,6 14 0-16,12 6-1 15,5 0 0-15,11-6 1 16,12-19 1-16,11-11 0 0,11-15 1 16,6-15 0-16,6-15 0 15,0-15 0-15,-6-20 1 16,-11-1-1-16,-18-20 1 15,-10 6-2-15,-18 9 0 16,-5 6-1-16,-6 5 0 16,5-1-4-16,1 11 0 15,11 10-3-15,6 5 0 16</inkml:trace>
  <inkml:trace contextRef="#ctx0" brushRef="#br0" timeOffset="234918.6678">24421 656 13 0,'-34'-30'6'0,"40"10"-7"0,17 5 8 0,22 10-7 15,12-11 0-15,22-9 0 16,24 0 0-16,5 10 0 16,-1-5 1-16,1 10 0 15,-5 0 1-15,-13 4-1 16,-10 6 0-16,-12 0 0 16,-17 31 1-16,-5 14-1 15,-12 11 0-15,-6 14-1 16,-17 11 1-16,-16 30-1 15,-12 30 1-15,-12 46-1 16,-5-10 1-16,-6 9-1 16,12 16 1-16,17 20-1 15,5-20 0-15,6-10 1 16,11-20 0-16,6 9 0 16,0 6 0-16,6-21 0 15,-6-9 0-15,-5-26 1 0,-7-15 0 16,7-5-1-16,-12-15 0 15,-12-5 2-15,-5-15 0 16,-23-16 0-16,-5-4 0 16,-12-1-1-16,-17-9 1 15,-16-1-1-15,-1 0 1 16,0 1-2-16,0-1 1 16,0-9-3-16,12-6 0 15,11-5-5-15,16-20 1 0,30 0-5 16,39-15 1-16</inkml:trace>
  <inkml:trace contextRef="#ctx0" brushRef="#br0" timeOffset="235309.2479">26500 2407 22 0,'-17'-15'11'0,"34"10"-13"0,0 5 15 15,17 5-13-15,11-5 1 16,18-5 0-16,10-5 0 16,1 0-2-16,11 5 1 15,6-5-2-15,0 5 1 0,-17 0-5 16,-12 10 1-16</inkml:trace>
  <inkml:trace contextRef="#ctx0" brushRef="#br0" timeOffset="235481.1269">26579 2892 27 0,'-62'-15'13'0,"50"15"-18"16,24 0 25-16,16 0-20 15,29 0 1-15,28 0-2 16,23 0 1-16,23 0-4 16,22-10 1-16,6 10-4 15,-12 10 0-15</inkml:trace>
  <inkml:trace contextRef="#ctx0" brushRef="#br0" timeOffset="236121.9965">29185 3684 10 0,'-34'40'5'0,"12"-45"0"16,16 10 3-16,0-10-7 15,6-5 1-15,0-10 0 16,0 0 1-16,6-15-4 16,0-11 1-16,5-24 2 15,12-16 1-15,5-10-2 16,12-10 1-16,0-5-1 16,11-15 0-16,5-31 0 15,7-9 0-15,5 14-1 16,-5 16 0-16,5 15 0 0,0 5 1 31,6 0-2-31,-12 35 1 16,-11 21-1-16,-5 24 1 15,-7 26-1-15,-5 35 0 16,-11 6 0-16,-12 34 0 16,1 46 1-16,-1 31 0 15,-5-6 1-15,0-5 1 16,5 5 0-16,0 21 0 0,6-6 0 15,6-10 1-15,5-4 0 16,1-16 0-16,-1-20 0 16,-5-10 0-16,11-11-5 15,-6-14 1-15,1-6-7 16,-1-14 1-16</inkml:trace>
  <inkml:trace contextRef="#ctx0" brushRef="#br0" timeOffset="236403.1919">29259 3270 21 0,'-68'-65'10'0,"51"65"-12"0,23 5 12 15,11-5-10-15,11 10 0 16,12-5 0-16,17-10 1 16,11-10-1-16,0 5 0 15,23-1 0-15,5-4 1 16,1 0-1-16,-1-5 0 16,7-5-5-16,-7 0 0 15</inkml:trace>
  <inkml:trace contextRef="#ctx0" brushRef="#br0" timeOffset="237090.7596">31224 964 10 0,'-57'0'5'0,"34"-5"-3"0,23 5 2 15,12-5-4-15,16-5 1 0,12-5-1 16,11 5 1-16,23 0-1 16,17 10 0-16,-1-11 0 15,-4 22 1-15,-7-6-1 16,-16 15 1-16,-24 10-1 16,-16-10 1-16,-17 6-1 15,-12 4 1-15,0 10-1 16,-5-15 0-16,0 11 0 15,-1 4 0-15,7-20 0 16,-1 16 0-16,12-6 0 16,-1 15 0-16,1 11 1 15,0-1 0-15,-1 16 0 16,-10 5 1-16,-12-1 0 16,-12-4 0-16,-5-21 1 15,-11 1 1-15,-6-16-1 16,0-4 0-16,-6-6 0 15,-11 0 0-15,-12-5-2 0,1 5 0 16,-1 11-8-16,12 9 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42:36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7018 6883 9 0,'-6'21'4'0,"1"-11"-2"15,5-10 5-15,5-10-7 16,1-11 1-16,5-14 2 16,7-5 0-16,4-11-3 15,7-9 0-15,10 4 2 0,1 1 0 16,6-6-1-16,-7 16 1 16,1 4-2-16,-12 16 1 15,-5 10-1-15,-6 25 1 16,-5 5 0-16,-12 21 0 15,-6 14 0-15,0 16 0 16,-11 14 0-16,6-14 0 16,5-5-1-16,6-16 1 15,6-10-5-15,5-20 1 16,12-10-3-16,-6-10 1 0</inkml:trace>
  <inkml:trace contextRef="#ctx0" brushRef="#br0" timeOffset="172.1119">7370 6535 2 0,'-17'-20'1'0,"17"20"1"16,0 0-4-16</inkml:trace>
  <inkml:trace contextRef="#ctx0" brushRef="#br0" timeOffset="359.5609">7302 6566 18 0,'-40'40'9'0,"-16"31"-9"15,50-51 18-15,0 20-18 0,-5 16 1 16,11 9 0-16,0 1 1 16,11-1-3-16,-11 11 1 15,17-15 1-15,6-11 1 16,5-15-2-16,12-4 1 15,5-6 0-15,12-10 0 16,11 0-5-16,12-5 1 16,-1 0-4-16,12-4 1 15</inkml:trace>
  <inkml:trace contextRef="#ctx0" brushRef="#br0" timeOffset="828.3758">8602 7191 6 0,'-28'26'3'0,"34"19"5"16,-1-35-2-16,1 5-3 16,11-5 0-16,0 0 2 15,6 0 0-15,5-4-7 0,1-1 1 16,5-10 4-16,11-11 1 16,6-4-2-16,-5-10 0 15,-1-5-1-15,-11-6 1 16,-11 1-1-16,-18 5 1 15,-16 4-2-15,-12 1 1 16,-11 25-1-16,-5 20 1 16,-13 10-1-16,-27 11 0 15,-6 9 0-15,0 5 0 16,5 21 0-16,6 0 0 16,23-16 1-16,11 6 0 0,23-6-1 15,17-4 1-15,17-21-1 16,23 0 1-16,17-14-4 15,28-16 0-15,-11-11-4 16,5 6 0-16</inkml:trace>
  <inkml:trace contextRef="#ctx0" brushRef="#br0" timeOffset="1031.4413">9448 7600 30 0,'-62'5'15'0,"56"10"-20"15,23-15 27-15,12 0-24 16,10-5 0-16,7-5-7 0,-12 0 1 16,0 0 5-16,-6 0 1 15</inkml:trace>
  <inkml:trace contextRef="#ctx0" brushRef="#br0" timeOffset="1391.0731">9965 6969 13 0,'17'-20'6'0,"51"40"-6"16,-51-15 6-16,6 10-6 16,5 11 1-16,-5 19 3 15,-6 11 0-15,-6-1-4 16,1 11 1-16,-1-1 3 16,1-4 0-16,-1-11 1 15,12-14 1-15,11-16-3 16,5-15 1-16,18-25-1 15,-11-6 0-15,5-24-1 16,0-5 0-16,-11-6-1 16,-1-5 0-16,-5 11-2 15,-5 4 1-15,-12 6-5 16,0 20 0-16,0 15-4 0,0 20 0 16</inkml:trace>
  <inkml:trace contextRef="#ctx0" brushRef="#br0" timeOffset="1797.3268">11050 7343 8 0,'0'-5'4'0,"22"25"4"16,-5-20-2-16,12 0-3 15,5-5 0-15,11 5 1 16,1 0 1-16,-1-10-7 16,-11-10 1-16,-5-1 4 15,-7-4 0-15,-5-5-2 16,-5 0 0-16,-12 9 0 15,-17 6 0-15,-17 5-1 16,-23 15 1-16,-11 15 0 16,-12 6 0-16,1 14 0 15,-1 15 0-15,18 1-1 16,5-1 1-16,28-4 0 0,18-6 0 16,22-4-2-16,18-16 0 15,22-15-6-15,17-10 0 16</inkml:trace>
  <inkml:trace contextRef="#ctx0" brushRef="#br0" timeOffset="2078.5815">12242 7045 19 0,'-62'-5'9'0,"-1"40"-10"0,46-25 11 0,-6 11-10 16,-11 14 0-16,0 5 0 15,-11 1 1-15,-6 4 0 16,5 5 0-16,12 1 1 16,17-6 0-16,17-4 0 15,23-11 0-15,17-10 0 16,22-10 1-16,18-15-7 15,-1-10 0-15,6-15-2 16,12 5 0-16</inkml:trace>
  <inkml:trace contextRef="#ctx0" brushRef="#br0" timeOffset="2312.9047">12827 6540 22 0,'-40'10'11'0,"12"86"-14"0,22-65 19 16,0 24-16-16,1 21 0 15,-7 10 0-15,1 9 1 16,0 1-1-16,-1 0 0 31,12 5-3-31,12-30 1 16,5-26-4-16,0-25 1 0</inkml:trace>
  <inkml:trace contextRef="#ctx0" brushRef="#br0" timeOffset="2703.559">12265 7252 23 0,'0'0'11'0,"79"10"-14"15,-39-15 20-15,28 0-17 16,17-15 0-16,23 5-1 16,6 4 1-16,-12-4 0 15,-23 5 0-15,-10 0 0 16,-18 15 0-16,-12 10 0 16,-16 21 0-16,-12 4 0 0,-5 10 1 15,-6 6-1-15,6-11 1 16,-1 11-1-16,12-26 1 15,1-5 0-15,-1-4 0 16,11-11-1-16,12-15 1 16,-1-26 0-16,7-4 0 15,-6 10 1-15,-18-11 1 16,-5-4-1-16,-17 0 1 16,-11 4-1-16,-12 11 1 15,-5 10-1-15,0 5 0 16,-12 10-2-16,6 10 0 15,0-5-6-15,11 5 1 0,12-15-4 16,11 5 0-16</inkml:trace>
  <inkml:trace contextRef="#ctx0" brushRef="#br0" timeOffset="3016.0332">14059 7292 29 0,'-68'71'14'0,"5"10"-18"15,58-56 23-15,5 0-19 16,5 0 0-16,7 1 0 16,-1-11 1-16,0-10 0 15,1-10 0-15,-1-16 1 0,6-19 1 16,0 0 0-16,0-11 0 15,6-4-1-15,5-1 1 16,1 1-2-16,10 9 1 16,1 11-2-16,6 10 0 15,-1 0-8-15,-5 9 0 16,5 11-2-16,-16 5 0 16</inkml:trace>
  <inkml:trace contextRef="#ctx0" brushRef="#br0" timeOffset="3453.8254">15677 6979 23 0,'-113'15'11'0,"-35"16"-12"16,103-21 16-16,-18 20-16 15,-5 0 1-15,-11 11 0 0,-12 4 1 16,5-4-1-16,13-6 1 15,33 0 0-15,23-4 1 16,23-1-1-16,16-5 1 16,7-10 0-16,10 0 0 15,1 5 0-15,0 1 0 16,-12-1 0-16,-11 5 1 16,-17 0 0-16,-17 6 0 15,0 4-1-15,-22-5 1 16,-7-15-7-16,-11-10 0 15,18-15-6-15,16 5 1 0</inkml:trace>
  <inkml:trace contextRef="#ctx0" brushRef="#br0" timeOffset="3969.5239">15972 7343 21 0,'-90'60'10'0,"78"51"-18"16,12-80 10-16,0-6-2 16,6 5 0-16,-6-5 3 15,6-15 1-15,5 0-4 16,6-10 1-16,6-10 1 15,5-5 1-15,6-10-1 0,0-5 1 16,6-11-3-16,0 6 1 16,-6 5-1-16,0 10 0 15,6-1-1-15,-6 1 1 16,11-5-1-16,12-5 1 16,5-6 0-16,12-9 0 15,-6-16 0-15,-11 1 1 16,-6-11-1-16,-5-5 1 15,-12 6-1-15,-12 4 0 16,1 6 1-16,-6 14 0 0,-5 16 1 16,-7 20 0-16,-5 20 0 15,-5 45 0-15,-1 21 1 16,-17 30 1-16,-17 20-1 16,-22 11 1-16,-6 19-2 15,-6-5 1-15,12-4 0 16,5-21 0-16,17-30-5 15,12-21 1-15,11-14-9 16,11-21 1-16,0-14-1 16,-5-31 0-16</inkml:trace>
  <inkml:trace contextRef="#ctx0" brushRef="#br0" timeOffset="4125.7624">16307 7731 22 0,'52'-35'11'0,"90"-10"-25"0,-86 29 20 15,12-4-12-15,18 5 0 16</inkml:trace>
  <inkml:trace contextRef="#ctx0" brushRef="#br0" timeOffset="5000.7256">17261 7782 9 0,'-17'15'4'0,"17"5"-4"15,0-20 8-15,6 0-7 16,5-5 1-16,6-15 3 16,12-10 1-16,-1-11-6 15,18-14 0-15,-1-11 3 16,0-5 1-16,1-14-1 15,-1-16 1-15,6-25-3 16,6-6 1-16,0 1-1 0,0 20 0 16,0 25 0-16,-6 21 0 15,-6 24 0-15,-11 26 0 16,-5 30 1-16,-7 26 0 16,-5 24 0-16,-11 16 0 15,-6 5 0-15,-6 0 1 16,1 4 0-16,-1 1 0 15,6-5-1-15,11-10 0 16,1-16 0-16,10-4 1 16,7-16-5-16,5-4 0 0,11-16-7 15,-5-15 0-15,5 0-2 16,-22-15 0-16</inkml:trace>
  <inkml:trace contextRef="#ctx0" brushRef="#br0" timeOffset="5250.992">17437 7383 28 0,'-5'15'14'0,"73"0"-18"0,-34-25 26 15,6 0-23 1,16 0 1-16,13 0 0 0,4 5 0 16,7-10-1-16,5 0 1 15,-5 0-8-15,5 15 1 16</inkml:trace>
  <inkml:trace contextRef="#ctx0" brushRef="#br0" timeOffset="33195.6933">4730 10148 13 0,'-6'-10'6'0,"6"0"4"16,0 10-2-16,0 5-6 15,-11 0 0-15,5 11 1 16,0 4 0-16,-5 5-3 16,0 10 0-16,-6 11 4 15,0 14 0-15,-12 6 0 16,7 4 0-16,-7 6-1 15,-11 0 1-15,18 0-1 16,-12 4 1-16,-6 1-1 16,6 15 0-16,0 0-1 15,5-10 1-15,7-1-1 16,-7-9 0-16,1 5 0 16,5-16 0-16,-11 1-1 15,0-5 1-15,6-16 0 0,-6-5 0 16,11 1 0-16,0-1 1 15,6-5-2-15,0-9 1 32,0-6-1-32,-6 0 1 15,6-5-1-15,0-10 0 16,12 0-1-16,-12-5 0 16,0 0 0-16,5-5 0 15,1 0-1-15,-1-10 1 16,7 10-4-16,-1 0 0 0,6 5-6 15,6-15 0-15,11 0-5 16,6-11 1-16</inkml:trace>
  <inkml:trace contextRef="#ctx0" brushRef="#br0" timeOffset="34648.9975">4741 10189 12 0,'-17'0'6'0,"23"-15"3"0,5 5 0 15,-11 0-8-15,17-1 0 16,-5-4 1-16,10 0 0 16,24 0-2-16,-1 0 0 15,6 0 2-15,12 10 0 16,-12-5-1-16,11 5 0 16,-16 5 0-16,5 0 1 15,11 5-1-15,-22 5 0 16,5 5 1-16,-10 5 1 15,-1 5-1-15,-6 6 1 16,0-1 0-16,-16 5 0 0,-7 0 0 16,-5 6 0-16,-11 4-2 15,-6 1 1-15,-11 4 0 16,-1-4 0-16,1-11-1 16,-1 0 0-16,-5 0 0 15,0-4 0-15,-17-6 0 16,6 0 0-16,-1-5-1 15,1 1 0-15,-6-1 0 16,0 0 0-16,5-10 0 16,1 5 1-16,5 0-1 15,0-5 0-15,6 6 0 16,0-6 1-16,0 0-1 16,0 0 0-16,6 0 0 15,-12 5 0-15,6-5 0 16,0 5 1-16,0-10-1 15,17 0 1-15,-12 0-1 16,7-5 1-16,-1 6-1 0,12-6 0 16,5 5 0-16,0 0 0 15,-5-5-4-15,11 0 0 16,17-5-7-16,11-6 0 16,18 6-1-16,-12-15 1 15</inkml:trace>
  <inkml:trace contextRef="#ctx0" brushRef="#br0" timeOffset="35805.3494">6359 9942 14 0,'-11'15'7'0,"22"15"-1"16,-11-30 4-16,6 5-7 15,5 5 0-15,-11 0 3 16,0-5 0-16,0 5-6 16,0 5 0-16,0 11 5 15,0 4 1-15,0 10-2 16,6-4 1-16,-6 4-2 16,0 0 1-16,-6 1-2 15,6-1 0-15,-11 1 0 16,5-1 0-16,6 0 0 15,-11-14 0-15,5 4-1 16,1-5 0-16,-1 0 0 16,0-10 0-16,1-5-1 0,5 1 1 15,0-1-1-15,0 0 0 16,0-5 0-16,0 0 0 16,0-5-2-16,5 5 0 15,-5-5-6-15,12-10 1 16,10 0-5-16,-5-16 0 15</inkml:trace>
  <inkml:trace contextRef="#ctx0" brushRef="#br0" timeOffset="58138.2185">10533 10103 12 0,'-17'-10'6'0,"0"0"-1"0,11 10 7 16,0 0-11-16,1 0 0 16,-1 5 0-16,0 10 1 15,-5 5-2-15,0 11 0 16,-1 4 1-16,-5 20 0 15,0 16 0-15,-5 10 1 16,5 5-1-16,-12 9 0 16,6-14 0-16,1 10 1 15,-1 5-1-15,0 10 1 0,1 5-1 16,-7-5 0-16,6-5 0 16,1-10 1-16,-7 4 0 15,1-19 0-15,5-10-1 16,1-6 1-16,10-4-1 15,1-6 0-15,5-9 0 16,-5-11 1-16,11-5-1 16,-6-15 0-16,6-10-4 15,6-10 0-15,5-5-4 16,1 0 1-16,5-5-3 16,0-11 0-16</inkml:trace>
  <inkml:trace contextRef="#ctx0" brushRef="#br0" timeOffset="58732.0122">10391 10265 10 0,'6'-16'5'0,"39"-19"-3"15,-28 20 6-15,6-5-6 16,-1-5 0-16,13-1 1 16,4 6 1-16,12 5-6 15,6 5 1-15,6 0 2 16,-7 5 1-16,1 15-2 16,0 5 1-16,-6 15-1 15,-11 6 0-15,-6 9 1 16,-11 10 0-16,-18 6 1 15,-10 5 0-15,-7-1 0 16,-10-9 1-16,-13-6-1 0,-16 1 1 16,-11-6-1-16,-1 1 0 15,7-6-1-15,-7-5 0 16,-5-15-1-16,-6 1 1 16,6-11-1-16,6-5 1 15,11 0 0-15,5-5 0 16,12 5-1-16,6-5 0 15,5 5-2-15,12 5 0 16,5 0-5-16,6-5 1 16,17 5-2-16,28-5 0 15</inkml:trace>
  <inkml:trace contextRef="#ctx0" brushRef="#br0" timeOffset="59138.2733">11226 10456 8 0,'-40'26'4'0,"11"-26"-1"0,29 5 4 16,6 0-5-16,-6-5 1 16,11 0 2-16,1 0 0 15,5-10-6-15,0-1 1 16,11-4 4-16,6-10 0 15,6-5-1-15,-6 5 0 16,6-1-2-16,0 1 1 16,5 0-1-16,1 0 0 15,-1 4-5-15,0 1 1 16,-5 0-4-16,-6 5 0 0</inkml:trace>
  <inkml:trace contextRef="#ctx0" brushRef="#br0" timeOffset="59810.1938">11901 9916 13 0,'-5'10'6'0,"-1"21"0"0,6-21 7 15,0 0-11-15,0 0 0 16,0 5-1-16,0-5 1 15,6 5-3-15,-1 11 1 16,-5-1 2-16,0 5 0 16,0 0-1-16,-5 1 1 15,-1-6 0-15,0 0 0 16,1 0-1-16,-7 6 1 0,7-6 0 16,-1-10 0-16,0 0-1 15,1-5 1-15,-1-5-1 16,0-10 1-16,0-5-1 15,1-5 0-15,-1-10-1 16,6-6 1-16,0-4-1 16,0-5 0-16,6 10 0 15,-1-1 1-15,1 1-1 16,0-5 0-16,0-1 0 16,-1 6 0-16,1 0-1 15,0 10 1-15,-1-1-1 16,-5 21 1-16,0 5-2 15,0 16 1-15,0-6 0 16,0 10 0-16,-5 15-1 16,-1 11 1-16,0 4 0 15,1 6 1-15,-1 4 0 0,0 6 0 16,0-10 1-16,1-1 0 16,-7-14 0-16,7-1 0 15,-1-10-4-15,0-4 0 16,6-6-5-16,12-5 1 15</inkml:trace>
  <inkml:trace contextRef="#ctx0" brushRef="#br0" timeOffset="77312.9927">9670 11738 6 0,'-29'56'3'16,"-16"-36"0"-16,45-15 3 0,-11-5-2 16,11 0 1-16,0 0 1 15,22-15 1-15,7-16-9 16,28-14 0-16,28-11 5 15,28-19 1-15,41-16-3 16,16-5 0-16,23-10-1 16,17 20 0-16,-11 1 0 15,5-1 0-15,-16 10 0 16,-12 10 0-16,-12 6 0 16,-27 19 0-16,-13 11 0 15,-21 5 0-15,-30 10 0 16,-21 10 0-16,-18 10 0 15,-17 0 1-15,-29 15 0 0,-22 15 0 16,-23-9 0-16,-28 19 0 16,-11 21 0-16,-29-6 1 15,-17 26-2-15,-17 15 1 16,-6 0-1-16,12 0 1 16,0-10 0-16,5-11 0 15,23-24 0-15,29-11 1 16,22-9 0-16,17-11 0 15,29-5 0-15,22-5 0 0,23-20 0 16,23-20 0-16,16-15-2 16,24-21 1-16,16-20-1 15,18-5 0-15,28-15 0 16,-6 6 0-16,6-1 0 16,6 5 0-16,-6 0 0 15,-6 15 0-15,-17 11 0 16,-22 9 0-16,-29 21-1 15,-28 15 1-15,-35 15-1 16,-27 20 1-16,-52 25-2 16,-40 26 1-16,-50 30 0 15,-41 50 1-15,-16 10 0 16,-23 1 0-16,-6-6 1 16,28-19 1-16,46-6 0 15,46-20 1-15,28-31-5 16,39-24 1-16,46-21-7 15,45-15 0-15</inkml:trace>
  <inkml:trace contextRef="#ctx0" brushRef="#br0" timeOffset="79704.1052">20328 10048 12 0,'-12'15'6'0,"-28"70"-1"0,23-54 6 15,-17 24-11-15,-11 26 1 16,-12 5-1-16,-5 15 1 15,-12-10-1-15,-11 9 1 16,0 6 0-16,-1 5 0 16,18 0 0-16,11 1 0 15,6-27 0-15,12-9 0 0,10-5-1 16,1-6 1-16,16-14 0 16,7-11 0-16,10-5-1 15,12 1 1-15,12-11-1 16,11 0 1-16,11 0-1 15,11 1 0-15,12-1 0 16,17-5 0-16,11 0 0 16,-5-5 0-16,16 1 0 15,18-1 0-15,5 5 0 16,12 0 1-16,5 0-1 16,0-5 1-16,6-5 0 15,6 1 0-15,11-1-1 16,0-10 1-16,6-10-1 15,16-1 1-15,1 6-1 16,6-5 1-16,-1 0-1 16,6 0 1-16,6 10-1 15,0-10 0-15,-12 5 0 0,12 5 1 16,-6 0-1-16,6 0 0 16,-12-5 0-16,6 0 0 15,-17 0 0-15,23 5 1 16,-23-5-1-16,6 0 0 15,-1 5-1-15,7 0 1 16,-12 0 0-16,-11 0 0 16,5-5 0-16,0 5 0 15,-11-5 0-15,-5 5 0 0,-12-10 0 16,-12-1 1-16,1 1-1 16,-17 5 0-16,-12 0 0 15,-11 0 1-15,0 0-1 16,-12 10 0-16,-5 0 0 15,0 0 0-15,-17 5 0 16,-12-5 1-16,-11 1-1 16,-11 4 0-16,-6-5 1 15,-11-5 0-15,-6 5 0 16,-6 0 1-16,0-5-1 16,-5-10 0-16,0-5 0 15,0-16 1-15,-1-4-2 16,1-16 1-16,0-24-1 15,-6-11 1 1,17-65-1 0,5 4 1-16,1 6-1 15,11-5 1-15,0 4-2 0,6 16 1 16,0 5 0-16,-6 10 0 16,0 20-1-16,-12 10 1 15,-4 11-1-15,-18 4 1 16,-6 11 0-16,-11 9 0 15,-6 6-1-15,-5 10 1 16,-12-1 0-16,0 16 0 16,-17 0-1-16,-5 5 1 15,-12 0-2-15,-5 0 1 0,-12 5 0 16,-17 0 0-16,-11 10 1 16,-6 0 0-16,-23 0-1 15,-5 0 0-15,-12 0 1 16,0 0 0-16,-11 5 1 15,-5-5 0-15,-7 0-2 16,-5 0 0-16,-5 0 1 16,-7 5 1-16,1-5-1 15,-6 0 0-15,-6 16 0 16,-6-16 0-16,-5-5 0 16,-5 0 0-16,-13 5 0 15,1-5 0-15,-6 5 1 16,1 5 0-16,-7-5 0 15,6 0 0-15,0 5 0 16,1 0 1-16,4-5 0 16,-10 5 0-16,22 10-2 15,0 1 1-15,18-1-1 0,-1 0 1 16,17 5-1-16,17 0 1 16,12-4-1-16,0-6 1 15,33-5-1-15,24 0 1 16,22 0-6-16,34 0 0 15,46 10-5-15,28 6 1 16</inkml:trace>
  <inkml:trace contextRef="#ctx0" brushRef="#br0" timeOffset="83860.962">11827 3745 17 0,'-45'-46'8'0,"17"46"-8"0,22 0 9 15,0 5-10-15,1 0 1 16,-1 5 1-16,6-5 0 16,-6 16 0-16,1-1 1 15,-12 35 0-15,5 41 0 16,7 15 1-16,-7 25 0 16,6 6 0-16,1-1 0 15,10 16 0-15,7 4 0 16,5-10-1-16,6-14 1 0,-6-11 0 15,0-5 0-15,0-10 0 16,0-10 0-16,0-5-1 16,-6 0 1-16,0-16-1 15,-5-4 0 1,0 5 0 0,0-11 0-16,5-9-1 15,0 5 0-15,1-21-1 16,-1 0 1-16,0-9 0 15,1-1 0-15,-12-5-1 16,0-4 1-16,-6-6 0 16,0-10 0-16,1 5 0 15,-7-10 1-15,-5 5-2 16,-5-5 1-16,-7 0 0 16,-16 0 0-16,-6 0-1 15,-12 5 1-15,6-5-1 0,-11-5 1 16,-17-5 0-16,-11 0 0 15,-7 0-1-15,-5-5 1 16,-5 0-1-16,11 5 1 16,-6 0-1-16,0-5 1 15,-6-5-1-15,6 0 0 16,-5 0 0-16,-1 4 1 16,-5 6-1-16,6 5 0 15,-12 5 0-15,-6 11 0 16,0 4-1-16,1 0 1 0,5-5 0 15,0-5 0-15,23 0 0 16,5-5 0-16,-5-5 0 16,0 0 0-16,0 0 0 15,-6 0 1-15,0 5-1 16,-6-5 0-16,6 5 0 16,18 0 0-16,-7-5 0 15,-5 0 0-15,0 0 0 16,5 0 0-16,1 0 0 15,-7 0 0-15,7 0 0 16,-1 6 0-16,12 4 0 16,-6 0 0-16,6 0 0 15,-23 0 0-15,12 0 0 16,5 0 0-16,-11 5 0 16,11 0 1-16,0 1-1 15,6 9 0-15,5-10 0 0,23 0 1 16,-11 0-1-16,0 0 1 15,0 0-1-15,0-4 0 16,-12-1 0-16,12 5 0 16,6 0 0-16,-1-5 0 15,1 5 0-15,5-15 1 16,6 5-1-16,11 5 1 16,6-15-1-16,6 0 1 15,11-10-1-15,5-10 0 16,7-11 0-16,5-4 0 15,0 0 0-15,5-16 0 0,7-9 0 16,-12-11 0-16,5-10 0 16,-5-10 0-16,12-15 0 15,-6-15 1-15,11 15-2 16,5-5 1-16,1-5 0 16,5-20 0-16,-16 4-1 15,5 1 1-15,-6 15-1 16,0 15 1-16,-5 15 0 15,0 0 0-15,-6 21-1 16,0 9 1-16,0 6-1 16,0 14 1-16,0 6-1 15,0 5 1-15,0 4-1 16,0 1 0-16,6 5 0 16,5 0 1-16,17 0-1 15,1-1 1-15,16 1-1 16,12 5 0-16,0 0 0 0,16-5 1 15,30 5-1-15,10-6 0 16,23 1 1-16,6 5 0 16,6 10 0-16,11-5 0 15,17 10 0-15,0 10 0 16,-17 0 0-16,6 0 0 16,5-5 0-16,12 5 0 15,5 1 0-15,-11-11 0 16,0 0 0-16,12-6 1 15,-7-4-1-15,1 5 0 0,-12 0 0 16,-5-15 0-16,5 5 0 16,-11 0 0-16,0 0 0 15,-5-16 1-15,-7 6-1 16,-16 5 0-16,-6 5 0 16,-6 5 0-16,0 0 0 15,-11 0 1-15,0 5-1 16,-11 5 0-16,5 10 0 15,-17-5 0-15,-6 0 0 16,-16 0 1-16,-6 0-1 16,-12-5 0-16,1 0 0 15,-7 0 1-15,1 5-1 16,-6-5 0-16,0 0 0 16,0 0 1-16,-5 5-1 15,-7-5 1-15,-5-5 0 16,0 0 0-16,-5 0-3 0,-7-5 0 15,7 10-4-15,-1 5 1 16,6 5-7-16,6 30 0 16,0 1-3-16,-18 9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44:11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 7156 8 0,'-29'20'4'0,"-22"-10"0"0,40-5 4 15,-6 5-6-15,0 0 1 16,-12 1 1-16,7-6 0 16,-7 0-5-16,1 0 1 15,5-10 3-15,23 5 0 16,0-5-1-16,0-16 0 16,23 1-1-16,22-20 0 0,23 0 0 15,12-6 0-15,28-9-1 16,17-6 0-16,-23 6 0 15,23-1 0-15,-12 0 0 16,1 11 0-16,-18 5 0 16,-5 9 0-16,-28 6 0 15,-12 5 1-15,-17 5 0 16,-6 5 0-16,-28 10 0 16,-17 0 0-16,-23 10 0 15,-28 10 0-15,17 5-1 16,-28 11 1-16,-18-1-1 15,1 10 0-15,-1-4 0 16,18-6 0-16,5-5-1 16,23-4 1-16,17-11 0 15,17-5 0-15,17-10-1 16,17-10 1-16,28-10 0 16,23-11 0-16,-5-4-1 0,22-5 1 15,23-6 0-15,5 1 0 16,-5 4 0-16,6 6 0 15,-12 0 0-15,-11-1 0 16,-29 21 0-16,-28-5 1 16,-17 10-1-16,-28 5 1 15,-12 5-1-15,-22 15 1 16,-35 10-1-16,-5 16 0 0,6-6 0 16,-1 15 0-16,-11 1 0 15,23-1 1-15,-6-4-2 16,18-6 1-16,16-5 0 15,17-9 0-15,6-16 0 16,17-5 1-16,17-20-1 16,17 0 1-16,-5-21-1 15,22 1 0-15,11 10-7 16,18 4 0-16</inkml:trace>
  <inkml:trace contextRef="#ctx0" brushRef="#br0" timeOffset="1422.2757">30349 6611 5 0,'-28'10'2'0,"28"10"0"16,6-20 3-16,11 5-4 0,5-5 1 15,18 0 1-15,6 0 0 16,27-10-3-16,13-5 0 15,21-10 3-15,30-10 0 16,5 9 0-16,28 11 0 16,0-10-1-16,6 0 0 15,0-1-1-15,-17 6 1 16,-5 5-2-16,-29 5 1 16,-29 0-1-16,-16 5 1 15,-24 5-1-15,-33 0 1 0,-29-5-1 16,-22 10 1-16,-29 0-1 15,-28 10 1-15,-23-10-1 16,-22 5 1-16,-12 0-1 16,-12 5 0-16,-5 6 0 15,23-1 0-15,11 5 0 16,12-5 0-16,10-5 0 16,30-5 1-16,22 1-1 15,22-1 1-15,23-10 0 16,18-15 0-16,28-1-1 15,28-4 1-15,34 5-1 16,11 5 0-16,24-10 0 16,16-5 0-16,12-6-1 15,-1 6 1-15,12-5 0 16,-22 10 0-16,-29-1 0 16,-29 6 0-16,-22 5 1 15,-23 5 0-15,-34 10-1 0,-51 0 1 16,-34 5 0-16,-46 0 0 15,-39 21-1-15,-29-11 1 16,-33-5-1-16,4-5 0 16,1 0 0-16,34 0 0 15,23-5 0-15,45 0 0 16,34 0 1-16,29 5 0 16,39 6-4-16,35-6 0 15,27 10-4-15,30 5 0 0</inkml:trace>
  <inkml:trace contextRef="#ctx0" brushRef="#br0" timeOffset="22016.1188">26551 4002 7 0,'-17'-15'3'0,"-6"-15"2"16,17 19 3-16,-5 1-6 15,-6 0 1-15,-11 0 1 16,-12 0 1-16,-6 0-6 16,1 5 0-16,0 0 4 15,-12 0 0-15,11 5-2 16,-5 5 1-16,0 0-1 15,0 0 0-15,-6 10-1 16,0 0 1-16,6 5 0 0,0 6 0 16,0 14 0-16,0 11 0 15,-6 9 0-15,0 11 0 16,6-11 0-16,6 11 0 16,0 5 0-16,-1-21 0 15,12 6-1-15,6 4 1 16,5 1-1-16,6 0 0 15,0 9 0-15,0 6 1 16,5-5-1-16,1 4 1 16,5-4-1-16,6-10 1 0,12-6 0 15,5-4 0-15,6-6 0 16,16-4 1-16,7-11-1 16,-1-5 0-16,6-5 0 15,-5-9 1-15,5-6-2 16,11 0 1-16,1 0-1 15,5-5 1-15,0-5-1 16,0 0 0-16,0-5 0 16,-5 0 1-16,5-5-1 15,-6-5 0-15,1-1 0 16,-1-9 1-16,-11-5-1 16,0-10 1-16,-5-6-1 15,-1-4 1-15,-5-16-1 16,5 6 1-16,-5-1-1 15,0 6 0-15,0-6 0 16,-6 0 1-16,0 11-1 0,-11 10 0 16,-1-6 0-16,-5-9 1 15,-5-1-1-15,-7-4 1 16,-5 14-1-16,0-14 0 16,-5 9 0-16,-1 1 1 15,0 4-2-15,1-4 1 16,-7 4 0-16,1 1 0 15,0 10 0-15,-7-6 0 16,1 6-1-16,-5 5 1 16,-1-1 0-16,0 6 0 15,1 5 0-15,-7 0 0 0,7 5 0 16,-1 5 0-16,0-1 0 16,-5 1 0-16,-6 5 0 15,-6 0 0-15,0 0-1 16,-5 5 1-16,5 0-1 15,-5 0 1-15,-7 5 0 16,1 0 0-16,0 5 0 16,-6 0 0-16,1 6 0 15,-7-1 0-15,6 0 0 16,1 10 0-16,5 10-1 16,-1 1 1-16,1 9-1 15,-5 1 1-15,4-6-1 16,1 0 1-16,0 1 0 15,-6-1 0-15,12 0-1 16,11 6 1-16,0 4 0 0,6-14 0 16,5 4 0-16,11 11 0 15,1 4 0-15,5 1 0 16,6-6 0-16,6 11 1 16,5 4-1-16,6 1 0 15,12-1 0-15,5-9 1 16,0 4-1-16,6-14 0 15,11-6 0-15,-11-10 1 16,5-4-1-16,0-1 1 16,1-5-1-16,5-10 0 15,0 0 0-15,6 0 1 0,0-5-1 16,-1 1 0-16,7-6 0 16,-1 0 1-16,6-11-1 15,1 1 0-15,-1-5 0 16,-6 0 1-16,-5-5-1 15,-6-10 0-15,0-6 0 16,6-9 1-16,-6-11-1 16,0 11 1-16,6-11-1 15,0 1 1-15,-6-6-1 16,-6 6 1-16,-5 9-1 16,-12 1 0-16,-5-5 0 15,-12-1 0-15,-5-4 0 16,-12-1 1-16,-16 1-1 15,-12-6 0-15,-6 11 0 16,-11 4 1-16,0 16-1 16,0 5 0-16,-12 15 0 0,1 4 0 15,-6 6-5-15,5 0 1 16,12 11-7-16,17 4 0 16</inkml:trace>
  <inkml:trace contextRef="#ctx0" brushRef="#br0" timeOffset="23313.2748">21719 3629 6 0,'-17'-21'3'0,"22"-9"1"16,-5 20 3-1,-11 0-6 1,-6 15 0-16,-6 0 3 16,1 5 0-16,-7 10-4 15,-5 11 0-15,0-1 2 0,-6 10 1 16,1 11 0-16,-1 9 0 16,0 26-2-16,6 15 0 15,6 5 0-15,-1 15 0 16,1-10 0-16,-1 0 0 15,-10 10-1-15,-1 15 1 16,6-9 0-16,0-1 0 16,0 10-1-16,0-15 1 15,5 0 0-15,1-5 0 16,11 21 0-16,0-6 0 0,0-5 0 16,0 5 0-16,0-20 0 15,5 10 0-15,1-15 0 16,5 15 1-16,1 0-2 15,-7 1 0-15,7-16 1 16,-1 0 1-16,6-16-1 16,0-9 0-16,11-20-1 15,6-6 1-15,12-4 0 16,5-11 1-16,5-5-1 16,7-9 0-16,-1-11-1 15,1-15 1-15,11-5 0 16,11-16 0-16,5-14-1 15,7-10 1-15,17-16-1 16,-1-25 1 0,40-60-1-1,-16 30 0-15,-7-5 0 0,-16-5 1 16,-18-6 0-16,-11-9 0 16,-11 15-1-16,-17-10 1 15,-12 20-1-15,-5-5 0 16,-12-6 0-16,-5-24 1 15,-12 10-1-15,-5-6 0 16,-6 16 0-16,-6 15 0 16,-5 10 0-16,-6 10 1 15,-6 21 0-15,0-1 0 16,-5 15-1-16,-6 11 1 0,5 9 0 16,1 6 0-16,-1 10-1 15,7 5 0-15,16 10-10 16,23 10 1-16,23 5-2 15,-6-10 0-15</inkml:trace>
  <inkml:trace contextRef="#ctx0" brushRef="#br0" timeOffset="24891.7966">13258 3583 12 0,'23'-30'6'0,"-17"20"-1"0,-12 5 6 16,0 5-10-16,-5 0 0 0,-17 0 1 15,-12 0 0-15,-23 5-2 16,-16 5 0-16,-12 0 2 15,-22 20 0-15,-1 6 0 16,0-6 0-16,-11-10 0 16,12 5 0-16,5-5-1 15,12 1 1-15,10-1-2 16,18 0 1-16,11 0-1 16,12 0 0-16,17 1 0 15,5-1 0-15,12 0-1 16,5 5 1-16,6 0-1 15,6 6 1-15,5 9-1 16,0 16 1-16,1 14-1 16,-1 11 1-16,-5 15 0 15,-6-5 0-15,0 20 0 16,-6 15 1-16,0 15-1 0,-5 5 0 16,-6-14 0-16,-11 9 1 15,-7-5 0-15,1 26 0 16,0 4 0-16,-17 6 0 15,6-16 0-15,-1 6 0 16,12 4 0-16,6 1 1 16,5-6-1-16,0-24 0 15,6-16-1-15,0-20 1 16,12 0-1-16,-1-16 1 16,6-9-1-16,0-5 1 15,0-16-1-15,6-4 0 0,5-11 0 16,12-15 0-16,5 5 0 15,12-14 1-15,17-6-1 16,11-5 1-16,17-5-1 16,0-5 1-16,12-10-1 15,-12-11 1-15,-6 6-5 16,-10 0 1-16,-7 5-6 16,0 0 1-16</inkml:trace>
  <inkml:trace contextRef="#ctx0" brushRef="#br0" timeOffset="25501.3338">13031 4426 11 0,'-45'5'5'0,"16"5"-1"16,29-5 0-16,0-5-4 16,17-10 0-16,6 0 3 0,6 0 1 15,10-10-4-15,1-6 1 16,5-9 1-16,12-15 1 15,11-1 0-15,12 11 0 16,-6-1-3-16,-6 11 1 16,-6 0-6-16,-5 10 0 15,-12 10-1-15,-10 20 1 16</inkml:trace>
  <inkml:trace contextRef="#ctx0" brushRef="#br0" timeOffset="25923.1601">13156 4426 13 0,'-45'-15'6'0,"22"40"-9"16,23-25 11-16,0 0-8 15,0 0 0-15,0 0 0 16,-6 5 0-16,1 0 0 15,-7 10 1-15,-5 0 0 16,6 11 0-16,0 4 0 16,11-5 0-16,5-5 0 15,12 0 1-15,6 1-1 16,11-6 0 0,46 0 0-1,5 10 0-15,0-5 0 0,-11 6 1 16,-6-1 0-16,-17 0 0 15,-11 0 1-15,-12 1 0 16,-11 4 0-16,-23 10 1 16,-22 11 0-16,-17 4 1 15,-12-9-1-15,0 4 0 16,-22 0-2-16,-7-9 1 16,7-6-7-16,5-5 1 15,29-4-7-15,28-1 1 16</inkml:trace>
  <inkml:trace contextRef="#ctx0" brushRef="#br0" timeOffset="27173.2298">12742 5778 12 0,'0'-25'6'0,"11"-10"-1"0,-5 30 7 16,-6 5-11-16,11-5 1 16,-5 5 0-16,-1 10 0 15,1 5-2-15,0 5 0 16,-6 26 2-16,0 19 1 15,-6 11-2-15,-5 5 1 16,-1 19 0-16,1-24 0 0,-6 5-1 16,0-5 1-16,-6-1-1 15,6-14 0-15,0-6 1 16,0-4 0-16,0-6-1 16,6-14 1-16,5-6-5 15,6-15 0-15,11-10-5 16,12-5 1-16</inkml:trace>
  <inkml:trace contextRef="#ctx0" brushRef="#br0" timeOffset="27814.0754">13968 5809 7 0,'-6'0'3'0,"12"0"1"0,-6 0-4 16,-6 5 3-16,-11-5 1 15,-11 10 3-15,-12 5 1 16,-11 5-9-16,-6 10 0 15,-5 6 5-15,-1-1 1 16,1 0-2-16,5-4 1 16,6-1-3-16,6-5 0 0,5-5-1 15,6-5 1-15,11 1-1 16,-5-6 1-16,11 0-1 16,5 0 0-16,1 5 0 15,5 0 1-15,-5 0-1 16,0 10 0-16,-6-4 0 15,0 4 0-15,0 0 0 16,-1 10 1-16,1-9-1 16,6-6 0-16,0 0 0 15,5 0 0-15,6-5 0 16,11 1 1-16,6-6-1 16,0-5 0-16,18-5 0 15,10 5 1-15,6 0-2 16,12 10 1-16,-7 10 0 15,1 10 0-15,-6 11-1 0,-11 9 1 16,-6-4 0-16,-11 9 0 16,-12-4 2-16,-11-1 1 15,-11 1-1-15,-18-1 1 16,-10-14 0-16,-12 4 0 16,-6-9 0-16,0-1 1 15,-23 0-8-15,12 1 1 16,12-1-7-16,-1 15 0 15</inkml:trace>
  <inkml:trace contextRef="#ctx0" brushRef="#br0" timeOffset="29939.4">28720 5571 5 0,'-12'5'2'0,"-16"1"0"16,17-6 3-16,-6 0-4 15,0 0 1-15,-6 0 2 16,-5 0 1-16,-1 0-6 15,-5 0 1-15,0 0 3 16,0 0 1-16,0 0-1 16,5 0 0-16,1 0-2 15,0 0 1-15,-6 0-1 16,-12 0 0-16,1-6 0 0,-6-4 0 16,0 0 0-16,-6 0 1 15,-6 15-1-15,-10-5 0 16,-13 5 0-16,1-10 0 15,6 5 0-15,-7 5 0 16,1 0-1-16,0-10 0 16,6 5 0-16,5-5 0 15,6 5 0-15,5-5 0 0,6 5 0 16,1 5 0-16,10-5 0 16,7-5 0-16,-1 5 0 15,11 0 0-15,1 5 0 16,5 5 0-16,1 0 0 15,5 6 0-15,-1 14 0 16,7 0 0-16,0 5 0 16,-1 16 1-16,1 20-1 15,5 14 0-15,-5 6 1 16,-6 10 0-16,-6 10-1 16,-5 0 0-16,0 20 0 15,-1 11 1-15,1-16-1 16,-1-10 1-1,1 0 1 1,11-20 0-16,0-15-1 16,11-26 1-16,1-10 0 0,10-19 0 15,7-6 0-15,-1-5 0 16,6-10-2-16,17-10 1 16,11-10-1-16,18 0 1 15,11-5-1-15,17 4 0 16,28-4 0-16,0-5 0 15,17 0 0-15,6 5 0 16,0 4-1-16,0 11 1 16,-6 0 0-16,-16 5 0 15,-12 0 0-15,-23 0 0 16,-17 5 0-16,-11-5 0 0,-12 5 0 16,-5-10 0-16,-12 5 0 15,-5-15 1-15,-6 0-1 16,0-15 1-16,-6-5-1 15,1-6 1-15,-1-14-2 16,0-16 1-16,-5-10 1 16,-6 6 0-16,-6-21-1 15,-11-10 0-15,-5-10 0 16,5 5 0-16,-6 15 1 16,-5 10 0-16,5 15-1 15,-6 16 0-15,7 9-3 16,5 11 1-16,5 5-8 15,18 10 1-15</inkml:trace>
  <inkml:trace contextRef="#ctx0" brushRef="#br0" timeOffset="31252.0068">23678 3967 8 0,'-17'5'4'0,"-23"5"-1"0,29-10 4 16,-12 0-4-16,0 0 0 15,-5 0 2-15,-12 0 0 16,-11-5-6-16,11 0 0 16,-28-5 4-16,-6-6 1 0,6 1-2 15,6 0 0-15,-1-5-1 16,-5 0 0-16,5 0 0 15,1-1 0-15,5 6-1 16,6 5 1-16,0 0-1 16,6 5 1-16,5 5-1 15,6 0 0-15,0 5-1 16,5 5 1-16,1 10 0 16,5 11 0-16,1 9 0 15,4 26 0-15,7 19 0 16,0 16 0-16,-1 5 0 15,-5 21 0-15,0 24 0 16,-5 36 1-16,-7-1-1 16,1-4 0-16,-6 10 1 15,5 5 0-15,7-11-1 16,-7-9 1-16,7-16 0 0,-1-4 1 16,12-1-1-16,-1 6 1 15,6-6-1-15,1-9 1 16,-7-26-1-16,7-20 1 15,-7 0-1-15,7-21 0 16,-7-4 0-16,7-15 0 16,-1-11 0-16,6-10 0 15,0-9 0-15,6-16 1 16,-6-10-1-16,5-15 0 16,12-5-1-16,6-6 1 0,11 6-1 15,17-5 0-15,17-10-1 16,12 0 1-16,16-6-1 15,18 1 1-15,0 10-1 16,5 4 1 0,68 11 0-1,-16-5 0-15,-30 5 0 16,-21 0 0-16,-29 10 0 16,-23 0 1-16,-11-5-1 15,-12 0 1-15,-17-5-1 16,1-5 1-16,-12-5-1 15,-12-16 1-15,-10-14 0 16,-1-21 0-16,-5-10-1 16,-12-4 1-16,0-21-1 15,-5-36 0-15,-6-19 0 16,5-21 0-16,7 0 0 16,10-9 0-16,12-26-1 15,12 10 1-15,10 35-1 0,13 11 1 16,-7 30-1-16,-5 14 1 15,-6 22-1-15,0 14 1 16,-6 15 0-16,0 6 1 16,-11 9-5-16,6 16 1 15,5 15-7-15,18 15 0 16</inkml:trace>
  <inkml:trace contextRef="#ctx0" brushRef="#br0" timeOffset="32705.4047">15677 4047 13 0,'-40'-20'6'0,"46"5"-3"16,0 10 7-16,5 0-9 15,1 5 1-15,-7 5 1 16,-5 15 0-16,0 21-4 16,0 19 1-16,-5 16 2 15,-7 10 1-15,-11-1-2 16,1 21 1-16,-1 5-1 16,-5 11 1-16,5-11-1 15,0-11 0-15,6-14 0 0,6-20 1 16,5-6-5-16,6-24 0 15,12-16-4-15,5-5 0 16</inkml:trace>
  <inkml:trace contextRef="#ctx0" brushRef="#br0" timeOffset="33205.4043">16256 4486 21 0,'-22'-45'10'0,"16"60"-13"16,12-10 16-16,5-5-15 16,6-5 0-16,0-5-1 15,0-10 1-15,6 0 3 16,-6-11 1-16,6 6-3 15,5 0 1-15,6 5 1 16,0 5 0-16,6 20 0 16,5 5 0-16,1 15 0 15,-18 10 0-15,-11 11 0 16,-17 9 0-16,-23 1 0 16,-16 4 0-16,-24 6 0 15,-16 0 1-15,-12 4 0 0,-6 11 1 16,12 0-1-16,0-16 0 15,17-9-1-15,11-11 1 16,29-9-1-16,22-16 0 16,17-15-1-16,35-10 1 15,22 0-1-15,17-10 0 16,23-6 0-16,0 11 1 16,0-10-1-16,5 0 1 15,-5 5 0-15,0-10 1 16,-11 4-5-16,-12 1 0 15,-11 5-5-15,-1 10 0 0</inkml:trace>
  <inkml:trace contextRef="#ctx0" brushRef="#br0" timeOffset="33877.3426">15013 6510 8 0,'-29'-20'4'0,"29"20"1"0,0 0-4 16,0-10-1-16,12 5 1 15,11 0-1-15,5 0 1 0,12-5-2 16,11-6 1-16,0 6 1 16,0 5 0-16,0 10 1 15,-5-5 0-15,-12 20 0 16,-12 16 0-16,-10 9 1 16,-12 36 1-16,-17 15-2 15,-12-5 0-15,-11 5 0 16,-16-6 1-16,-1-9 0 15,12-10 0-15,-7-11-1 16,1-9 1-16,6-11-2 16,5-10 1-16,12-9-1 15,5-11 1-15,23-5-2 16,11-5 1-16,12 0-1 16,11 0 0-16,17-20 0 15,17-1 0-15,12-4-1 16,16-5 1-16,12 0 0 0,-5 4 1 15,-13 6 0-15,-10-5 0 16,-12 5-3-16,0 5 0 16,-17 5-4-16,-11-1 0 15,-6 6-2-15,-6 5 0 16</inkml:trace>
  <inkml:trace contextRef="#ctx0" brushRef="#br0" timeOffset="34189.8467">16336 6202 18 0,'-6'-40'9'0,"35"40"-11"15,-18 5 16-15,12 5-15 16,5 5 1-16,0 10 1 15,-5 6 0-15,-6 9 0 16,0-5 0-16,-5 6 1 16,-1 4 1-16,0-5 0 15,18-4 0-15,-1-6 0 16,6-10 0-16,0-10-1 16,12-10 1-16,10-10-2 15,13-5 0-15,-1 0-6 16,0-5 1-16,-11-5-4 15,-12-6 0-15</inkml:trace>
  <inkml:trace contextRef="#ctx0" brushRef="#br0" timeOffset="34424.2253">17023 6111 27 0,'-51'21'13'0,"39"74"-14"0,12-69 22 15,0 14-21-15,0 5 1 16,0 21 0-16,0 10 1 16,0 40-2-16,6-5 0 0,0-5 1 15,-6 5 1-15,0-25 0 16,0-11 0-16,0-9-3 16,11-16 1-16,6-14-8 15,6-11 0-15,11-5-1 16,-6-20 1-16</inkml:trace>
  <inkml:trace contextRef="#ctx0" brushRef="#br0" timeOffset="35189.8592">17148 3805 24 0,'-57'-60'12'0,"34"85"-17"0,29-35 22 0,17 5-17 16,11-10 0-16,23-6 0 15,11 1 0-15,17-10-1 16,6 5 1-16,-6 10-1 15,-6 10 1-15,-5 15-1 16,-17 15 1-16,-12 15-1 16,-16 21 1-16,-18 14 0 15,-5 47 1-15,-12 4 0 16,-11 10 1-16,-6 20-1 16,1 36 1-16,-7 5-1 15,1-15 1-15,-6 14-1 16,11 6 1-16,6 10-1 15,11-5 0-15,12-30 0 16,0 4 1-16,11 6-1 16,17 0 1-16,6 5-1 0,5-31 1 15,6-4-1-15,6-16 0 16,0 5 0-16,-12-20 0 16,-5-15-1-16,-12-10 1 15,1-20 0-15,-12-10 0 16,-6-11 0-16,-5-4 0 15,-12-16 0-15,-11-5 1 16,-17-14-1-16,-28 9 0 16,-18-5 1-16,-34 5 1 15,-16 6 0-15,-29-6 0 0,-11 0 0 16,5 1 0-16,0-1-1 16,23-5 1-16,23-5-5 15,22-5 0-15,35-4-11 16,28 4 1-1</inkml:trace>
  <inkml:trace contextRef="#ctx0" brushRef="#br0" timeOffset="52741.0425">4838 12717 9 0,'-40'15'4'0,"17"0"-5"16,18-5 5-16,-1 1-4 0,0-1 1 15,6 0 2-15,-17 0 0 16,6 10-2-16,-6-10 1 15,0 5 2-15,0 0 1 16,0-5 0-16,0-5 1 16,5-10-1-16,12-15 1 15,12-5-2-15,5-36 0 16,17-9-1-16,11-31 0 16,6-20-1-16,17-15 0 15,6-11-1-15,6 1 0 0,-29-21-1 16,0 1 1-16,6-1-1 15,5 26 1-15,6-10-1 16,0 9 1-16,-5 11-1 16,-1-10 1-16,1 25-1 15,5 5 1-15,6 5-1 16,-6 10 0-16,11 15 0 16,-16 21 1-16,-23 9-1 15,-1 1 0-15,1 9 0 16,-11 16 1-16,5-5 0 15,-12 15 0-15,-5 10 0 16,-5 10 1-16,-1 15-1 16,-5 20 0-16,-1 16 0 15,1 29 1-15,5 11-1 16,-5 20 0-16,5-5 0 16,-11 16 1-16,6-1-1 15,6 20 1-15,-1-5-1 0,-5 11 1 16,-6-16 0-16,5 5 0 15,-5-9-1-15,6-6 1 16,0 0-1-16,-1-15 0 16,-10 0 0-16,-1 0 0 15,0-10 0-15,-5-10 0 16,5-6 0-16,1-9 0 16,-1-5 0-16,0-6 0 0,0-4-1 15,-11-6 1-15,6-9-1 16,0-11 1-16,11-5-1 15,0-4 1-15,-6-11-1 16,6-15 0-16,0-10-5 16,-6-10 1-16,6-6-8 15,0-4 1-15,12 0-5 16,10-1 1-16</inkml:trace>
  <inkml:trace contextRef="#ctx0" brushRef="#br0" timeOffset="55100.7556">8881 9810 12 0,'-17'-35'6'0,"11"40"1"0,6-5 2 15,0 0-9-15,-6-5 1 16,0-5 3-16,-5 15 0 16,-12-5-4-16,-16 5 1 15,-24 0 4-15,-11 0 0 16,-11 0-1-16,-11 0 0 15,-1 0-1-15,6-5 0 0,12 5-1 16,-1-5 0-16,7-5-2 16,-1 0 1-16,6 5 0 15,5 0 0-15,1 0-1 16,5 0 1-16,6 0-1 16,11 5 0-16,12 0 0 15,-1 5 1-15,12 0-2 16,0 6 1-16,6 4 0 15,5 5 1-15,0 0-1 16,6 11 1-16,0 9 0 16,0 16 0-16,0 4 0 15,-5 31 0-15,5 5-1 16,-6 15 1-16,0-5-1 16,1 20 1-16,-1 0-1 15,0 21 1-15,1-11-1 16,-7 11 1-16,-5-16 0 15,0 0 0-15,0-5 0 16,0 6 1-16,0-1-1 0,-17 0 0 16,0 0 0-16,-6 1 1 15,1-11-1-15,-1-10 0 16,11 0-1-16,1-15 1 16,0-5-1-16,5-11 0 15,0-14 0-15,6-15 0 16,0-11 1-16,6-5 0 15,5-4-2-15,-5-16 1 16,5 0 0-16,12-5 0 0,5-5 0 16,0 0 0-16,12-25-1 15,11 5 0-15,12 0 1 16,16-10 0-16,12-5-1 16,22-6 1-16,18 6-1 15,-12 0 1-15,0 5 0 16,6 0 0-16,-11 9 0 15,-18 1 0-15,-11 0-1 16,-16 10 0-16,-7-5-6 16,-11-10 0-16,0-5-5 15,0-10 0-15</inkml:trace>
  <inkml:trace contextRef="#ctx0" brushRef="#br0" timeOffset="55663.324">9556 10128 9 0,'0'-15'4'0,"17"-5"10"15,-17 20-4-15,6-5-8 16,-6 5 1-16,0 0 2 16,0 5 1-16,-6 10-5 15,1 15 0-15,-7 31 4 16,-10 20 1-16,-1 10-1 15,-6 14 0-15,-10-14-1 16,5 0 0-16,5-5-2 16,1-5 1-16,-1-6-2 0,1-14 1 15,0-16-1-15,11-9 0 16,5-16-7-16,12-15 1 16,6-15-7-16,5-5 1 15,12 5-1-15,0 5 0 16</inkml:trace>
  <inkml:trace contextRef="#ctx0" brushRef="#br0" timeOffset="56085.2038">8511 11819 17 0,'-62'10'8'0,"51"-10"-6"16,11 0 15-16,17-5-15 16,5 5 0-16,12-10 3 0,12-10 0 31,33-26-5-31,12 6 1 16,6-6 3-16,5 1 1 15,6 10-2-15,11-6 1 16,-5 1-2-16,-12 0 0 15,-17 4-6-15,-17 11 0 16,6 0-5-16,-17 5 0 16,-6 14-1-16,-11 6 1 0</inkml:trace>
  <inkml:trace contextRef="#ctx0" brushRef="#br0" timeOffset="56600.8649">8636 12369 13 0,'-56'0'6'0,"33"10"-3"16,23-10 9-16,0-5-13 16,6-5 1-16,5-5 0 0,0 10 1 15,-5-5 0-15,0-6 0 16,-1 6 0-16,7-5 1 16,-7 5-1-16,7 5 0 15,-7-5 0-15,-5 10 0 16,0 0-1-16,-5-5 0 15,5 10 0-15,-6 0 1 16,0-5-1-16,1 0 0 16,-7 0 0-16,7 0 1 15,-7 0-1-15,1 5 0 0,5-5 0 16,1-5 0-16,5 10 0 16,0-5 0-16,0 0 0 15,0 0 0-15,0 0-1 16,0 0 1-16,0 0 0 15,0-10 1-15,0 0-2 16,0 5 1-16,-6 0-3 16,6 10 1-16,-6-5-3 15,6 0 0-15</inkml:trace>
  <inkml:trace contextRef="#ctx0" brushRef="#br0" timeOffset="57679.28">8568 11834 7 0,'-22'10'3'0,"-1"-20"3"16,23 5 1-16,0 5-4 15,11 0 1-15,1-5 1 16,10 0 1-16,7-5-8 16,10-10 1-16,1-11 5 15,11-4 0-15,6 0-2 16,11-1 1-16,6-4-2 15,5 0 1-15,7-1-1 16,10 11 1-16,1 10 0 16,-6-6 0-16,-18 11-1 15,-5 0 0-15,-11 15 1 0,-6 0 0 16,-5 10 0-16,-12 10 1 16,-6 11-1-16,-16 4 1 15,-12 0-1-15,-12 21 1 16,-5-11-1-16,-11 6 0 15,-12 4-1-15,-17 1 1 16,-11 4-1-16,-6-9 1 16,-5 4-1-16,-6 1 1 15,0-6 0-15,5-4 0 16,12-6-1-16,5-10 1 0,1-4-2 16,5 4 1-16,12-10-1 15,11-10 0-15,5 0-1 16,18-5 0-16,11 0 0 15,6-10 0-15,11-5 0 16,17-5 0-16,17 5 0 16,11 0 0-16,6 5 0 15,12 5 1-15,5 0 0 16,6 10 0-16,0 5-1 16,-12 0 1-16,-16 10 0 15,-6 6 1-15,-6-6-1 16,-6 5 1-16,-11 1 0 15,-11 4 1-15,-12 10-1 16,-11-4 1-16,-5-6 0 16,-1 5 1-16,-17 6-2 15,-11-1 1-15,-23-4-1 16,-5 4 1-16,-12-5-1 0,-6-9 1 16,-10-1 0-16,-1 0 0 15,11 5-1-15,12-4 1 16,0-6-1-16,0-15 0 15,-6 10 0-15,0-20 0 16,6-5-1-16,11 0 0 16,6-5 0-16,11 0 1 15,6 0-1-15,6 0 0 0,11 0-1 16,6-5 1-16,5-1-1 16,6 1 0-16,17 0-5 15,11-5 0-15,12 0-8 16,6 0 1-16,16-1-3 15,6-4 1-15</inkml:trace>
  <inkml:trace contextRef="#ctx0" brushRef="#br0" timeOffset="58694.9165">10164 9937 14 0,'5'10'7'0,"41"-31"-2"15,-23 11 6-15,5-5-9 16,17 0 0-16,7-10 2 16,-1-5 0-16,5-11-5 15,13 1 1-15,4-1 3 16,1 1 0-16,0 10-1 16,-6 0 0-16,-5 14-1 0,-7 21 1 15,-16 21-1-15,-17 9 1 16,-12 20 0-16,-11 11 0 15,-11 25 0-15,-1-15 1 16,-27 80-1-16,-7 11 1 16,-10 4 0-16,4 1 0 15,13 19-1-15,5-4 0 16,0 5-1-16,5-15 1 16,6 4-1-16,1-9 1 0,5-11-1 15,5-9 0-15,-5-11-1 16,12-15 1-16,-1-10 0 15,6-10 0-15,0-15-1 16,0-10 1-16,6-16 0 16,-1-4 0-16,7-11-1 15,-1-4 1-15,0-11 0 16,-5-15 0-16,0-5 0 16,-1-9 0-16,-5-1-1 15,0 0 1-15,0 0-1 16,-5-5 1-16,-1 0-1 15,-5 5 1-15,5 5-1 16,-5-5 1-16,-18 5 0 16,-5 5 1-16,-6 5-1 15,-16 5 1-15,-1-4-1 16,-6 4 1-16,-5 5-1 16,0-5 0-16,0 1-1 15,-6-1 1-15,12-10-6 0,5-10 0 16,12-10-8-16,5-15 1 15,23-10-4-15,5-21 1 16</inkml:trace>
  <inkml:trace contextRef="#ctx0" brushRef="#br0" timeOffset="66912.477">12248 11471 10 0,'-51'-5'5'0,"39"20"-5"0,12-15 6 16,0 0-5-16,12 0 0 15,5 0 3-15,11-10 1 16,6-6-5-16,17-4 0 16,12-10 3-16,10 0 1 15,13-11-1-15,4 16 1 0,7 10-2 16,-1-5 1-16,-10 5-2 16,-7 5 1-16,-11 5-4 15,-11 5 0-15,-12 5-5 16,-10 5 1-16</inkml:trace>
  <inkml:trace contextRef="#ctx0" brushRef="#br0" timeOffset="67178.0863">12117 12021 25 0,'-51'-21'12'0,"57"16"-12"0,11 0 19 16,17-5-19-16,11-10 0 16,23-10 0-16,29 5 1 15,11-1-2-15,22-9 1 16,12 5 0-16,-5-11 1 16,-1 1-1-16,0 5 0 15,-11 4-3-15,-6 11 1 31</inkml:trace>
  <inkml:trace contextRef="#ctx0" brushRef="#br0" timeOffset="67974.9334">16762 9573 12 0,'-12'-60'6'0,"-5"19"1"0,12 31-4 15,-18 10-2-15,-17 5 0 16,-17 0 0-16,-22 0 0 16,-23 21-1-16,-18 4 0 15,-10 5 2-15,-6-10 0 16,-6 1 0-16,0-6 0 15,-6 5 0-15,23-5 1 16,23-5-1-16,5 0 0 16,12 1-1-16,17-1 1 15,11-5-1-15,18 0 0 0,10 10 0 16,6 0 0-16,6 11-1 16,6 9 0-16,11 0 0 15,0 16 1-15,0 14-2 16,0 21 1-16,-6 20 0 15,1 16 0-15,-7 4 0 16,7 5 1-16,-7 10-1 16,1 26 0-16,-6-6 0 15,-11-4 1-15,-7 15-1 16,-4-1 1-16,-1 1-1 16,0-1 0-16,1-19 0 15,-1-11 1-15,6 1 0 16,5-21 0-16,7-5 0 15,5-10 1-15,0-10-1 16,5-15 1-16,6-16-1 16,6-9 1-16,6-11-1 15,0-9 0-15,11-11-1 0,6-10 1 16,11-5-1-16,17 0 0 16,11 0 0-16,6-10 0 15,18-5 0-15,27-20 0 16,6 5 1-16,18 5 0 15,10-10-1-15,-22-10 0 16,-6-6-4-16,-11 1 1 16,-11 5-7-16,-23-1 1 15</inkml:trace>
  <inkml:trace contextRef="#ctx0" brushRef="#br0" timeOffset="68396.8137">17029 10032 18 0,'-12'10'9'0,"80"-20"-9"0,-39 10 8 15,16-5-8-15,12-5 0 16,11-5 1-16,17-5 1 16,-11 0-2-16,0-5 0 15,0-6 1-15,-12 6 0 16,-5 5-4-16,-12 5 0 16,-11 10-2-16,-17 15 0 0</inkml:trace>
  <inkml:trace contextRef="#ctx0" brushRef="#br0" timeOffset="68756.1953">17125 10032 21 0,'-91'10'10'0,"0"41"-14"16,74-31 20-16,0 5-16 15,-5 6 0-15,5-1 0 16,0 10 1-16,5-4-1 15,12 9 1-15,12-5 1 16,10 1 0-16,12 4 0 16,12 6 0-16,-1-1 1 15,1 1 0-15,-1-1-1 16,0 6 0-16,-5-11-1 0,-6-10 1 16,-11 1 1-16,-12-6 0 15,-11 5 0-15,-17 1 0 16,-17-6 0-16,-23 0 1 15,-11-5-1-15,0 1 1 16,-6-6-3-16,-5-10 0 16,5 0-5-16,12-5 0 15,16 0-5-15,29 0 1 16,11 10-4-16,24 0 0 16</inkml:trace>
  <inkml:trace contextRef="#ctx0" brushRef="#br0" timeOffset="69162.6859">16290 11834 22 0,'-17'10'11'0,"40"-35"-13"0,-12 20 17 16,7 0-14-16,-1 0 1 15,-6 5 3-15,0 10 1 16,1 15-6-16,-7 25 0 31,-16 82 4-31,0-31 1 16,-6 25-1-16,-6-20 0 15,0-15-2-15,6-16 1 16,0-9-3-16,6-16 1 16,-1-9-5-16,7-16 1 15,5-10-5-15,11-15 1 0,6 0-4 16,0-5 1-16</inkml:trace>
  <inkml:trace contextRef="#ctx0" brushRef="#br0" timeOffset="69709.5682">17261 11834 28 0,'-5'5'14'0,"101"-15"-20"16,-50 0 26-16,10-5-20 15,1 0 0-15,0-1 0 16,0-4 0-16,-6 0 0 16,-6 0 0-16,1 0 0 0,-12 10 0 15,-6 5-1-15,-11-6 0 16,-17 11-1-16,-11 11 1 15,-18-1-1-15,-10 15 1 16,-24-5 0-16,-16-5 0 16,-6 5 2-16,-12 6 0 15,-16 4 1-15,5 15 0 16,11 1 1-16,18-6 1 16,10 11-2-16,18-1 1 15,17 0-1-15,12 1 0 0,16-6-1 16,17-4 0-16,18 4 0 15,16 1 0-15,12-6 0 16,0 15 1-16,5 1-1 16,1-6 1-16,-7 1 0 15,-10-6 1-15,-18 1 1 16,-22-6 0-16,-17 0 0 16,-24 1 0-16,-21 4 0 15,-24-15 0-15,1 1-1 16,-1-16 0-16,-11-5-6 15,6-20 0-15,23-15-6 16,39-11 1-16,29-19-7 16,33-6 1-16</inkml:trace>
  <inkml:trace contextRef="#ctx0" brushRef="#br0" timeOffset="70412.7621">18352 9679 20 0,'-34'-35'10'0,"51"0"-8"15,0 19 9-15,17 1-11 16,0-5 0-16,17-10 1 16,23 5 1-16,16-6-2 15,7-4 1-15,17 5 1 16,16-1 0-16,-22-4 0 15,0 5 0-15,-12 10-1 16,-5 9 1-16,-17 17-1 16,-17 14 1-16,-17 20-1 15,-18 31 1-15,-22 30-1 16,-22 10 1-16,-7 15-1 16,-10 35 0-16,-18 31 0 0,-6-5 0 15,-5 20 0-15,6 10 0 16,5 5 0-16,11-15 0 15,7 0-1-15,10 4 1 16,12-4-1-16,6 0 1 16,11-25-1-16,6 0 1 15,5 4-1-15,6-19 1 16,6-1 0-16,5-14 0 16,-5-26 0-16,5-20 1 15,1-10-1-15,-7-20 1 16,-5-11-1-16,-5-14 1 0,-12-16 0 15,-12-10 1-15,-10-5 0 16,-7-10 0-16,-16 0 1 16,-18-4 0-16,-10 4-2 15,-24 0 1-15,18 5-1 16,-12 0 0-16,-6 0-3 16,-5 0 1-16,11 5-9 15,6 6 1-15,11 24-7 16,0 6 1-16</inkml:trace>
  <inkml:trace contextRef="#ctx0" brushRef="#br0" timeOffset="73397.8285">5230 16779 10 0,'-12'31'5'0,"35"-41"-4"0,-23 10 6 0,17 0-7 16,-6-11 1-16,-5-4 2 15,5-5 1-15,6-15-3 16,-11-11 0-16,11-14 3 15,6-6 0-15,11-4 0 16,6-16 1-16,5-25-3 16,6-25 1-16,6 4-2 15,5-4 1-15,12 10-2 16,11-5 1-16,-11 5-1 16,0-6 1-16,5 6-2 15,1 15 1-15,-18 20 0 16,1 16 0-16,-12 14-1 15,-6 11 1-15,-5 9 0 16,-6 16 0-16,-11 15 0 16,-6 15 0-16,0 15 0 0,0 26 1 15,-11 19 0-15,-1 11 1 16,-5 10-1-16,-5 4 1 16,-1 22 0-16,6-7 0 15,-11 22 0-15,5-6 1 16,6 0-2-16,0 0 1 15,-11-30-1-15,5-5 1 16,6-6-1-16,-6 1 1 16,6-15-1-16,0-11 0 0,0-9-1 15,0-6 1-15,0-10-5 16,0-10 1-16,0-9-5 16,0-11 1-16,-5-6-4 15,-1 1 0-15</inkml:trace>
  <inkml:trace contextRef="#ctx0" brushRef="#br0" timeOffset="73725.9">5530 16214 11 0,'0'5'5'0,"46"5"-1"0,-29-10 4 16,6-5-6-16,5 0 0 16,6-5 3-16,23-5 0 15,5 0-6-15,12-26 1 16,0 6 3-16,11-10 1 15,12-6-2-15,-1 6 1 16,-5-6-6-16,-6 11 0 16,-11 10-4-16,-6 5 1 15</inkml:trace>
  <inkml:trace contextRef="#ctx0" brushRef="#br0" timeOffset="74491.7135">9647 14307 13 0,'6'-21'6'0,"11"16"-3"0,-17 5 6 16,-6-5-8-16,-17 0 0 15,-22 5 1-15,-17 0 0 0,-24 0-2 16,-10 10 0-16,-18 6 2 16,6 4 0-16,0-5 0 15,1-5 1-15,-1 0-2 16,17 5 1-16,11 0-1 15,7 6 0-15,10-6-1 16,1 0 1-16,22-5-1 16,6 5 0-16,11 5 0 15,6 16 0-15,6 9 0 16,-1 16 1-16,1 29-1 16,0 26 1-16,-12 6-1 15,-5 9 0-15,-1 15 0 16,-5 16 1-16,0 9-1 15,-6-4 1-15,6-16-1 16,-6 0 1-16,-11 16 0 16,-5-16 0-16,-7-4-1 15,1-21 1-15,5-10-1 16,17-25 0-16,0-16 1 0,18-9 0 16,16-10 0-16,12-11 0 15,22-10 0-15,29-4 0 16,-6-16 0-16,17-5 1 15,17-5-1-15,12 0 1 16,-1-15-3-16,7 0 1 16,-1 5-7-16,-11-15 1 15,-1 9-3-15,-10-9 0 16</inkml:trace>
  <inkml:trace contextRef="#ctx0" brushRef="#br0" timeOffset="74976.2667">10465 14342 11 0,'11'-35'5'0,"40"-1"-2"0,-39 31 4 16,-1 5-5-16,-5 0 1 16,-1 10 2-16,-5 11 1 15,-5 14-7-15,-12 0 1 16,-6 16 4-16,0 9 1 0,-11 11-1 16,6 20 0-16,5 15-1 15,-5-5 0-15,-1-11-1 16,1-4 1-16,5-10-1 15,6-21 0-15,6-4-3 16,5-6 1-16,6-9-5 16,11-11 1-16,6-5-6 15,0-5 1-15</inkml:trace>
  <inkml:trace contextRef="#ctx0" brushRef="#br0" timeOffset="75788.7776">9505 16048 6 0,'-17'0'3'0,"17"-15"5"16,0 15-4-16,11-6-1 16,1-4 0-16,11 0 1 15,5-10 1-15,6-5-6 16,17-10 0-16,23-1 4 16,5 6 1-16,7 15-2 0,-13 15 0 15,-4 10-1-15,-13 15 1 16,-16 10-1-16,-29 11 1 15,-11 9-1-15,-22 6 0 16,-24-21 0-16,1 6 1 16,-1-1-1-16,7-10 1 15,16-9 0-15,12-1 0 16,22-5-2-16,12 0 1 16,16 6-2-16,7 4 1 0,11 5-1 15,11 16 1-15,-6 14 0 16,-11 6 0-16,-17-1 2 15,-11-4 0-15,-23-10 2 16,-28-1 0-16,-23 1 0 16,-29-1 0-16,-22-9 0 15,-6-1 0-15,-17-10-2 16,-5-9 0-16,-7 4-4 16,7-15 0-16,16-10-4 15,18 0 0-15,39-10-6 16,34-10 0-16</inkml:trace>
  <inkml:trace contextRef="#ctx0" brushRef="#br0" timeOffset="76554.4114">11952 14736 7 0,'0'-16'3'0,"6"1"6"16,-6 15-7-16,6-10-1 16,5 0 0-16,17-5 3 15,12 0 0-15,17-5-4 0,0-11 0 16,11 11 3-16,11 0 1 15,7 0-1-15,-1 5 1 16,-6 5-2-16,-16 10 0 16,-12 10-1-16,-17 15 1 15,-17 15-1-15,-28 6 0 16,-23 14 0-16,-29 26 0 16,-5 0 0-16,-29-10 0 15,-5-6 0-15,6-4 1 0,10 4-1 16,13-19 1-16,16-11-1 15,11-4 1-15,24-6-1 16,16-5 0-16,29-5-1 16,28-5 0-16,17-10 0 15,12 1 0-15,16-6 0 16,12-11 1-16,0-9-1 16,11 10 1-16,-11 0-2 15,-6 5 0-15,-22-5-4 16,-12 10 1-16,-23 10-5 15,-16 10 0-15</inkml:trace>
  <inkml:trace contextRef="#ctx0" brushRef="#br0" timeOffset="77132.6976">12038 16164 17 0,'-29'-15'8'0,"35"50"-3"0,-6-20 9 16,0 5-13-16,0 0 1 0,-6 11 0 15,0 9 1-15,1 5-3 16,5 1 0-16,5-6 2 16,13-4 0-16,10-11 0 15,6-10 1-15,6-5-3 16,5-10 1-16,-5-10-3 16,0-10 1-16,-1-5-2 15,1-1 1-15,-6-4-2 16,0 0 0-16,-5 15 1 15,-1-11 0-15,-5 1 1 16,-6 0 1-16,-6 0 2 16,-5 10 1-16,-6 4 1 15,-6 22 1-15,-11-1 0 16,-6 20 1-16,1 20 1 16,-1 26 0-16,-5 30-2 0,-6 5 0 15,5 15-1-15,-5-20 0 16,6 0-1-16,-1 0 1 15,1-5-2-15,5-15 0 16,6-15-3-16,6-11 1 16,5-20-5-16,0-19 1 15,6-21-6-15,12-16 1 16,11-9-1-16,5-15 0 16</inkml:trace>
  <inkml:trace contextRef="#ctx0" brushRef="#br0" timeOffset="77710.8878">13537 14660 13 0,'-23'-20'6'0,"34"-6"-5"15,1 16 10-15,-1-5-11 16,12 0 1-16,-1-5 0 16,7 10 0-16,16-5-1 0,6 0 0 15,12-6 1-15,-6 6 1 16,-1 10 0-16,-10 15 0 15,-12 0 0-15,-6 21 0 16,-11 24 0-16,-17 46 1 16,-23 30-1-16,-22 16 0 15,-6 24-1-15,-11 41 0 16,5-5 0-16,11-15 1 16,18-5-2-16,17-1 1 15,11 1-1-15,11-26 1 16,12-9-1-16,-6-21 1 15,-6-15 0-15,0 0 0 0,6-10 1 16,-5 0 0-16,-7-15 0 16,-10 0 0-16,-1-5 0 15,-5-11 1-15,-12-9-1 16,-11-6 0-16,-17-9 0 16,-23-6 1-16,-11-4-2 15,-12-6 1-15,-22-10-2 16,11-5 0-16,17 1-6 15,18-6 1-15,21-15-6 16,24 5 0-16,34-15-1 16,22-16 1-16</inkml:trace>
  <inkml:trace contextRef="#ctx0" brushRef="#br0" timeOffset="78195.2691">15058 15821 17 0,'-22'-16'8'0,"50"-4"-9"15,-5 15 16-15,16-5-15 16,13-5 0-16,10 5 0 16,12 0 1-16,11 0-1 15,12 0 0-15,-12 0 0 0,0-11 1 16,6 6-4-16,-12 5 0 15,-16 5-2-15,-18 10 1 16</inkml:trace>
  <inkml:trace contextRef="#ctx0" brushRef="#br0" timeOffset="78398.3974">14604 16451 31 0,'-6'10'15'0,"120"11"-20"0,-52-21 32 0,18-5-27 16,39-6 0 0,114-14 0-1,-6 0 0-15,-17 0-8 16,-17 10 0-16,-22 10 0 16,-35-26 0-1</inkml:trace>
  <inkml:trace contextRef="#ctx0" brushRef="#br0" timeOffset="82134.1165">19016 14478 7 0,'11'5'3'0,"-5"-5"2"15,-6 0 3-15,-11 0-7 0,-6 0 0 16,-12 0 2-16,-28 5 1 16,-11-5-5-16,-6 10 1 15,-22 1 2-15,-18-1 1 16,-5 0-1-16,0 5 0 15,-6 0-1-15,6 0 0 16,22 0 0-16,6 0 0 16,0-5-1-16,6-4 1 15,12-6-1-15,4-6 1 16,18 6-1-16,6 0 1 0,16 0-1 16,7 6 1-16,5 4-2 15,11 5 1-15,6 5 0 16,11 10 0-16,1 31 0 15,-1 9 0-15,0 16 0 16,1 15 0-16,-7-15 0 16,1 15 1-16,0 10-1 15,-6 20 1-15,0 15-1 16,-12 6 1-16,1-21 0 16,-6 0 0-16,-11-10-1 15,5 16 1-15,-5-1-1 16,-6-15 1-16,5-10 0 15,1 10 0-15,5-30 0 16,0-5 0-16,6-6 1 16,6-9 0-16,0 0-1 15,5-16 1-15,6-14-1 16,0-11 1-16,11-5-1 0,1-5 0 16,5-10-1-16,0 1 1 15,11-1-1-15,18-5 0 16,16 0 0-16,0-5 0 15,7 0 0-15,10 5 1 16,1-5-1-16,5 5 1 16,-6 0 0-16,-11 0 0 15,-17 0-1-15,-16 0 0 0,-18 0-8 16,-23 10 0-16,-17 15-2 16,-5-9 1-16</inkml:trace>
  <inkml:trace contextRef="#ctx0" brushRef="#br0" timeOffset="83181.0039">18914 16835 12 0,'-23'25'6'0,"6"-5"2"0,11-25 7 16,6 5-13-16,0-15 0 15,6-10 1-15,11-21 1 16,6-4-5-16,11-16 1 16,17-14 2-16,11 9 1 15,6-15-1-15,-5-15 0 16,5-35 0-16,12-10 0 16,5-1-1-16,0 21 0 0,-6-10-1 15,-5 10 0-15,-6 10-1 16,-5 5 0-16,-18 10 0 15,1 15 0-15,-12 20 0 16,0 21 0-16,-6 10 0 16,-5 20 0-16,0 15 0 15,-1 15 1-15,-10 10 0 16,-1 15 0-16,0 11 0 16,1 19 0-16,-1-9 1 15,6 20 0-15,0-1 0 16,6 11 1-16,0 15 0 15,-1 0 0-15,1 0 0 16,-12-10 0-16,1-10 0 16,-1-16 0-16,-5-4-1 15,-1-10 0-15,1-1 0 16,-6-15 0-16,0-4-2 16,0-11 1-16,0-5-5 15,0-10 1-15,0-5-5 0,0-5 0 16,-6 0-1-16,-11 0 0 15</inkml:trace>
  <inkml:trace contextRef="#ctx0" brushRef="#br0" timeOffset="83431.0061">19220 16209 14 0,'-39'-50'7'0,"50"70"-8"16,6-20 13-16,11-5-11 16,12-10 1-16,17 0 1 15,11-6 0-15,17-4-4 16,6-10 1-16,11 5 2 16,12-11 1-16,-12-4-2 15,-17 4 1-15,-11 6-6 16,-12 5 1-16,-5 15-3 15,-6 5 0-15</inkml:trace>
  <inkml:trace contextRef="#ctx0" brushRef="#br0" timeOffset="84134.3456">22400 14458 6 0,'-40'-10'3'0,"-16"10"1"0,39 0 0 0,-12 0-3 16,-11 5 0-16,-16-5 1 16,-7 5 1-16,-11 0-3 15,6 0 1-15,0 0 1 16,0 0 1-16,5 0-1 16,7-5 1-16,5 0-2 15,5 0 1-15,6 0-1 16,6-5 0-16,12 5-1 15,-1 5 1-15,6 5-2 16,6 0 1-16,5 11 0 16,0 9 0-16,6 10 0 15,0 11 0-15,0 24 0 16,-6 21 0-16,-5 5 0 16,-6 0 1-16,-17 15 0 15,6 15 0-15,-1 31 0 0,1 4 1 16,-1-4 0-16,-5-6 0 15,-5 6-1-15,-1 4 1 16,6-14-1-16,-6-16 0 16,6-10-1-16,-11-10 1 15,5-35 0-15,6-5 0 16,5-16 0-16,12-14 0 16,6-16 1-16,11-10 0 15,11-5 0-15,18-5 1 0,10-10-2 16,13-10 1-16,-1-5-1 15,11 0 0-15,12 0 0 16,11-5 0-16,6-6-1 16,11 6 1-16,-11 0-4 15,-6 5 1-15,-17 0-5 16,-5-10 0-16,-18-1-3 16,-11 6 1-16</inkml:trace>
  <inkml:trace contextRef="#ctx0" brushRef="#br0" timeOffset="84571.8513">23218 14342 13 0,'5'0'6'0,"-10"0"-1"0,5 5 7 0,-6 10-11 16,-5 10 1-16,-1-4 0 16,-5 9 1-16,-5 15-4 15,-1 11 1 1,-17 70 3 0,6 0 0-16,0-20-1 15,6-20 0-15,16-10-2 16,7-16 0-16,5-14-5 15,11-11 0-15,0 10-2 16,12-14 1-16</inkml:trace>
  <inkml:trace contextRef="#ctx0" brushRef="#br0" timeOffset="85087.5248">22519 15921 6 0,'-22'-20'3'0,"10"20"4"0,12 0 0 15,0 0-6-15,12-15 0 16,-1-5 2-16,6-5 0 0,6 0-3 15,11-1 0-15,6 1 3 16,5 5 0-16,0 5-1 16,1 10 0-16,-12 5-1 15,-11 10 1-15,-12 15-2 16,-17 5 1-16,-16 11-1 16,5-6 1-16,-23 5-1 15,6 1 0-15,11-6 0 16,17-5 0-16,18 1 0 15,10 9 0-15,12-10 0 16,12 6 0-16,-6-6-1 16,-6 5 0-16,-6 11 1 15,-11 4 0-15,-6 6 1 16,-11-1 0-16,-17 6 2 16,-17-11 0-16,-17-4 1 15,0-6 0-15,-6-5 0 16,-5-15 0-16,5-4-5 0,6-11 1 15,11-10-8-15,23-6 0 16,12-9-1-16,10-5 0 16</inkml:trace>
  <inkml:trace contextRef="#ctx0" brushRef="#br0" timeOffset="85775.0916">23837 14276 10 0,'51'-45'5'0,"45"-5"-3"15,-62 29 7-15,17 1-9 16,12-10 0-16,-6 0 2 16,11 4 0-16,0 6-3 15,-6 0 1-15,-5 5 1 16,-11 0 1-16,-7 15-1 15,-16 5 1-15,-12 25-1 0,-16 15 1 16,-18 21-1-16,-11 5 1 16,-6 30-1-16,-11 25 0 15,0 45 0-15,-6 11 0 16,6-15-1-16,11-6 1 16,12 21 0-16,5-11 1 15,12-4-1-15,0-21 1 16,5-10-1-16,6 1 1 15,6 4 0-15,5 5 0 0,6-4 0 16,0-6 0-16,6-10-1 16,-1-30 1-16,1-10-1 15,0-11 0-15,-6-9-1 16,0-11 1-16,-6-4 0 16,-5-11 0-16,-12-9 0 15,-11-11 0-15,-11-5 0 16,-12-5 0-16,-11 0 1 15,-11 0 0-15,-7 0 0 16,-16 5 0-16,-11 1 0 16,-1 4 1-16,6 0-1 15,12 0 0-15,11 0-3 16,17 6 0-16,22 4-10 16,18 15 1-16,11-14-2 15,28-1 1-15</inkml:trace>
  <inkml:trace contextRef="#ctx0" brushRef="#br0" timeOffset="88260.2811">26914 16482 10 0,'-17'25'5'0,"11"-5"1"15,6-15 5-15,0-5-10 16,0 0 1-16,0-10 0 16,12-10 0-16,5-16-2 15,6-4 0-15,11-20 2 16,-6-16 0-16,17-25 0 16,7-25 0-16,4-16-1 15,1 6 1-15,0-15-2 16,5-6 1-16,6 6-1 15,1 15 0-15,-7 25-1 16,-5 25 1-16,-12 15-1 16,-5 21 1-16,-12 9-1 15,-5 16 1-15,0 20 0 0,-12 10 1 16,1 31-1-16,-12 24 1 16,0 16 0-16,0 10 0 15,5 9 0-15,1 22 0 16,0 4 0-16,-1 5 0 15,-5 0 0-15,0-10 0 16,0-5 0-16,0-25 0 16,0-15 0-16,6-11 0 15,0-9-1-15,5-6 0 0,0-15-4 16,1-10 1-16,-7-9-5 16,-10-1 1-16</inkml:trace>
  <inkml:trace contextRef="#ctx0" brushRef="#br0" timeOffset="88541.5649">26999 15916 19 0,'-5'-5'9'0,"39"0"-9"16,0 0 13-16,6-5-12 16,16-5 0-16,1-15 1 15,11 0 0-15,12-6-3 0,11 1 1 16,-6 5 1-16,-6-1 1 16,-5 6-6-16,0 5 0 15,-12 5-2-15,1 0 1 16</inkml:trace>
  <inkml:trace contextRef="#ctx0" brushRef="#br0" timeOffset="89245.222">29935 14170 10 0,'-17'0'5'0,"-29"-30"-3"16,29 20 4-16,-17 10-6 16,-11 0 1-16,-18-5 1 15,-10-5 1-15,-13 0-2 0,1 0 0 16,0 0 1-16,6-6 1 16,5 6 0-16,11 0 0 15,12 0-2-15,6 10 1 16,5 5-1-16,17 10 0 15,6 6-1-15,6 19 0 16,5 10 0-16,1 21 1 16,-1 10 0-16,0 15 0 15,1 35-1-15,-7 25 1 0,-10 1 0 16,-1 14 0-16,0 21 0 16,0 0 0-16,6-10-1 15,0-21 1-15,0-5-1 16,0-9 1-16,-5 4 0 15,-7 1 0-15,1-16-1 16,-6-15 1-16,-6-15 0 16,6-15 0-16,5-11 0 15,12-24 0-15,12-11 0 16,5-9 1-16,17-11-1 16,6 0 0-16,11-15-1 15,11 0 0-15,6-5 0 16,12 6 1-16,5-1-2 15,0-5 1-15,6 0 0 16,5-5 1-16,1 0-3 16,-7 5 1-16,-10-5-5 15,-12 0 0-15,-6-5-3 0,-22-5 1 16</inkml:trace>
  <inkml:trace contextRef="#ctx0" brushRef="#br0" timeOffset="89760.7947">30117 14736 8 0,'-51'-36'4'0,"39"1"0"16,18 20 1-16,11-5-5 15,11-1 1-15,12-4 1 16,17 5 1-16,5 5-3 15,12 0 1-15,-6 0 2 16,0 5 1-16,-5-1-1 16,-12 11 0-16,-11 11-1 15,-23 9 1-15,-23 20-1 16,-11 11 0-16,-23 29-1 0,-17 6 1 16,6-5-1-16,6-11 0 15,11-9 0-15,11-11 1 16,17-9 0-16,18-11 0 15,16-5-1-15,12-15 1 16,22-5 0-16,7 1 0 16,4-12-1-16,1-4 0 15,0 0-1-15,-6-5 0 16,-5 5-6-16,-7 0 1 0,-10 10-4 16,-18 10 1-16</inkml:trace>
  <inkml:trace contextRef="#ctx0" brushRef="#br0" timeOffset="90276.8391">30134 15588 9 0,'-6'-45'4'0,"6"25"5"0,0 20 0 0,0 0-7 16,6 10 1-16,-6 10 2 15,-6 5 1-15,0 21-7 16,1 9 1-16,-1 26 4 15,0-5 1-15,1-1-1 16,-1-4 0-16,6-10-1 16,11-11 0-16,12-10 0 15,11 1 0-15,17-16-2 16,17-5 1-16,-5-5-6 16,5-5 0-16,0-10-6 15,-11-15 1-15</inkml:trace>
  <inkml:trace contextRef="#ctx0" brushRef="#br0" timeOffset="90495.5371">30622 15805 25 0,'-51'-15'12'0,"11"116"-6"0,34-60 17 16,1 14-21-16,-1 16 0 15,0 15 0-15,-5 20 1 16,0 20-4-16,-1 0 1 15,-5-5 1-15,0 0 1 16,6-25-4-16,0-25 1 16,-1-16-5-16,7-9 1 15,5-16-5-15,11-20 0 16</inkml:trace>
  <inkml:trace contextRef="#ctx0" brushRef="#br0" timeOffset="91151.9977">31457 14150 10 0,'-29'-91'5'0,"63"56"-2"0,-11 20 2 15,17-5-5-15,11 0 0 16,0-1 3-16,0 6 1 15,0 0-4-15,-5 0 1 16,-7 5 2-16,-10 10 0 16,-7 15 0-16,-10 25 0 15,-12 26-1-15,-12 25 0 16,-16 10-1-16,-17 30 1 16,-12 35-1-16,6 16 0 0,5-5 0 15,12-1 1-15,17 16-2 16,17-10 1-16,12-6 0 15,10-19 1-15,1-16 0 16,11 0 0-16,-6-4-1 16,-5 14 1-16,0-10 0 15,0-9 0-15,-6-11-1 16,0-20 0-16,0-26-1 16,-6-19 1-16,0-6 0 15,-5-9 0-15,-12-11-1 16,-5-5 1-16,-17 0-1 15,-18 1 1-15,-11-11 0 16,-5-5 1-16,-12 0-1 16,-5 5 0-16,-6 5 0 15,-1 0 1-15,13 1-2 16,4-1 1-16,18-5-7 16,12-10 1-16,16-10-6 0,46-5 0 15</inkml:trace>
  <inkml:trace contextRef="#ctx0" brushRef="#br0" timeOffset="93230.3021">32467 13313 1 0,'6'-16'0'0,"0"32"9"15,-6-16-14-15,0 0 5 16,5 5 1-16,-5-5 0 15,6 0 1-15,-6 0-2 16,6 5 0-16,-6-5 1 16,0 0 1-16,0 0-1 15,0 0 1-15,0 5-1 16,0 0 0-16,0-5-1 16,0 0 1-16,0 5-1 15,0-5 1-15,0 0-1 0,0 0 0 16,0-10 0-16,5 0 0 15,-5 10 0-15,0 0 1 16,0 0-1-16,6-11 1 16,-6 11-1-16,6-5 1 15,-6 5-1-15,0-15 0 16,0 15 0-16,0 0 1 16,0 0 0-16,0 0 0 0,0 0 1 15,5-5 0-15,7 0-1 16,-1-5 1-16,6 0-1 15,6 5 1-15,0 0-2 16,5-10 1-16,6 0-1 16,11 5 0-16,7-6 0 15,-1 6 1-15,0 0-1 16,-6-5 0-16,-5 10 0 16,-12 5 0-16,-5 5 0 15,-6 5 1-15,-11 5 0 16,-12 11 0-16,-5 14 0 15,-6 15 0-15,-6 11-1 16,-5-5 1-16,-1 14 0 16,7 21 0-16,-7 25 0 15,6 16 0-15,-5 4-1 16,0-5 1-16,5 15 0 16,0 11 1-16,6 4-1 15,6 6 0-15,5-31-1 0,-5 1 1 16,11 4 0-16,0 10 0 15,-6-4-1-15,0-1 1 16,-5-9 0-16,-6-11 0 16,6-5 0-16,5 0 0 15,6 5-1-15,0 0 1 16,0-9 0-16,6 4 0 16,-6-30 0-16,-6-6 0 15,0-4-1-15,1-5 1 0,-1 0 0 16,0-11 0-16,1 1-1 15,5-5 1-15,0-1-1 16,0-4 1-16,0-16-1 16,0-4 1-16,0-6-1 15,0-5 1-15,5-5-1 16,1-4 0-16,5-6 0 16,1 0 1-16,-7 0-1 15,1 5 0-15,0-10 0 16,-1 0 0-16,1 6 0 15,0-6 0-15,-1-5 0 16,1 0 0-16,0-5 0 16,-6 5 1-16,0-5-1 15,0 5 0-15,0-5-1 16,0 0 1-16,0 0 0 16,0 0 0-16,0 0 0 15,0 0 1-15,0 0-1 16,0 0 0-16,0-10 0 0,0 0 1 15,0 10-1-15,0 0 0 16,0 0-1-16,0 0 1 16,0 0 0-16,0 0 0 15,0 0 0-15,11-10 0 16,-11 10-1-16,0 0 1 16,0 0 0-16,0 0 1 15,0 0-1-15,0 0 0 16,0 0 0-16,0-11 0 0,0 11 0 15,0 0 1-15,0 0-1 16,0 0 0-16,6-10 0 16,-6 10 0-16,0 0 0 15,0 0 0-15,0 0 0 16,0 0 0-16,0 0-2 16,0 0 0-16,0-10-1 15,5 0 0-15,-5 10-1 16,6-15 1-16,-6 0-1 15,0 0 0-15,0 10 2 16,0-5 0-16,0-1 1 16,0 6 0-16,-6 0 0 15,1-5 1-15,-1 5 0 16,-5-5 0-16,5 10 0 16,6 0 1-16,-6-5-1 15,6 5 1-15,0 5 0 16,0 0 1-16,0 0 0 15,0 0 0-15,-5 0 0 0,-1 0 0 16,0 0 0-16,1 0 0 16,-12 6 0-16,-6-6 0 15,-11-5 0-15,-6 10 0 16,-5-5 0-16,-6 5 0 16,-6-5 0-16,-11 0 0 15,-12 5 0-15,1 0 1 16,-1 0-1-16,-11 10 0 15,1-9-1-15,-7-1 0 0,23-5-3 16,12 0 1-16,16 0-10 16,12 15 1-16,23-10-1 15,11-10 0-15</inkml:trace>
  <inkml:trace contextRef="#ctx0" brushRef="#br0" timeOffset="103701.0126">23235 3851 3 0,'-137'-31'1'0,"-22"26"1"15,103 0 2-15,-18 0-4 16,-28 5 0-16,-23 10 0 16,-6 10 0-16,-22 6 0 15,-12-1 0-15,-5 5 0 0,0 11 0 16,5 14-1-16,0 6 1 16,12 9 0-16,22 6 0 15,18 10-1-15,11-16 0 16,22 6 0-16,18 10 1 15,22-5 0-15,17 25 1 16,17 5-1-16,18 0 0 16,16-5 0-16,18 5 1 15,16-31 0-15,18-14 0 0,22-5-1 16,23-6 1-16,17-4-1 16,22-11 1-16,7-20-1 15,16-10 0-15,-5-5 0 16,16-10 1-16,-10 5-1 15,-1-15 1-15,-5-5-1 16,-12-5 0-16,-5-11 0 16,-17-19 1-16,-24-21 0 15,-21-10 0-15,-24-10 0 16,-22-4 1-16,-23 19 0 16,-23 10 0-16,-28 0 0 15,-17 6 0-15,-5 9-1 16,-7 11 0-16,1 15-4 15,-1 20 1-15,18 15-2 16,11 5 0-16</inkml:trace>
  <inkml:trace contextRef="#ctx0" brushRef="#br0" timeOffset="104716.8019">24961 7373 4 0,'85'50'2'0,"29"21"2"16,-80-56 1-16,22 0-5 15,18 6 1-15,0-11 0 16,17-15 0-16,5-16-1 0,7-14 0 16,-1 0 1-16,11-16 0 15,7-24 0-15,-7-31 0 16,6-21 0-16,-11-19 0 15,-11 10-1-15,-12-10 1 16,-11-46-1-16,-17 10 1 16,-12 21 0-16,-11-11 0 15,-17-5 0-15,-17-24 1 16,-17 24-1-16,-11 5 1 0,-6 21-1 16,-12 15 1-16,-10 5-2 15,-13 9 0-15,1 6-1 16,6 20 1-16,5 26-1 15,6 19 0-15,11 31-2 16,0 30 0-16,12 31-2 16,11 4 1-16</inkml:trace>
  <inkml:trace contextRef="#ctx0" brushRef="#br0" timeOffset="107625.006">23751 5647 6 0,'-28'5'3'0,"17"-5"-2"16,5 0 3-16,0 5-4 15,-11-5 0-15,0 0 1 16,-5 0 1-16,-7-5-2 16,-11 5 1-16,-5-5 2 0,-17 0 0 15,-18 5 0-15,-5 0 0 16,-12 0-1-16,-11 0 1 15,-11-5-2-15,-6 0 1 16,-5 0-2-16,-1 0 1 16,6 0 0-16,-5-5 0 15,-12 5-1-15,11 5 1 16,-5 15-1-16,-12 5 0 16,6 15 0-16,-11 6 0 0,-6 19 0 15,0 6 0-15,6 10-1 16,16-6 1-16,12 11 0 15,18 10 0-15,4-16 0 16,24 6 0-16,16 5 0 16,18 15 0-16,17 10 0 15,22-10 1-15,17-10-1 16,12 5 1-16,22-11-1 16,18-4 1-16,16-25-1 15,24-1 0-15,16-4 0 16,6-16 0-16,22-10 0 15,18-5 1-15,34-10-1 16,-1-4 1-16,18-17-1 16,11-4 1-16,0-20-1 15,-5-5 1-15,-12-11-1 16,-11-4 1-16,-12-16-1 16,-22-15 0-16,-35 0 0 0,-22-4 0 15,-17 4 0-15,-23 10 1 16,-22-10-1-16,-18 6 1 15,-34-1 0-15,-28-15 0 16,-17-5-1-16,-23 25 0 16,-16 6 0-16,-13 24 0 15,12 26-6-15,-5 20 0 16</inkml:trace>
  <inkml:trace contextRef="#ctx0" brushRef="#br0" timeOffset="108500.071">26312 4133 7 0,'-28'-65'3'0,"-40"14"3"16,51 41-5-16,-6 0-1 16,-11 5 1-16,-6 5 0 15,-17 10 1-15,-11 10-2 16,-6 26 0-16,-5 24 1 15,-18 11 0-15,-16 20 1 16,-1-5 0-16,-11 20-1 16,6 55 1-16,6 11-1 15,5 10 1-15,6 20-1 16,5 10 1-16,12 5-1 16,17-20 0-16,17 0 0 15,16-15 0-15,24-16 0 0,17-9 0 16,17-26 0-16,11-30 0 15,11-30 0-15,17-6 1 16,29-29-1-16,17-31 0 16,23-20 0-16,5-30 0 15,12-51 0-15,22-10 0 16,0-10 0-16,-5-10 0 16,-17-20 0-16,-12-41 0 15,-5 0-1-15,-24-4 1 0,-16-6-1 16,-28-25 1-16,-29-15-1 15,-17 20 1-15,-28 10-1 16,-12 16 0-16,-28 14-1 16,-23 26 1-16,-11 40-2 15,-6 50 0-15,-11 51-5 16,28 5 0-16</inkml:trace>
  <inkml:trace contextRef="#ctx0" brushRef="#br0" timeOffset="120283.5195">23899 11748 8 0,'-34'25'4'0,"11"-9"-2"0,18-11 5 0,-1-10-4 16,0-1 1-16,6-9 0 15,0 0 1-15,6-15-7 16,5-15 1-16,6-16 4 16,12-25 0-16,5-10-2 15,11-20 1-15,6 5-1 16,6-30 1-16,0-16-1 16,0-9 0-16,5 4-1 15,6 21 1-15,6-5-1 16,0 20 1-16,-6-1-1 15,-6 1 1-15,7 15-1 16,-13 26 0-16,1 9-1 16,-6 15 1-16,0 11-1 15,-5 9 1-15,-6 11 0 16,-6 10 0-16,-6 15 0 0,0 25 1 16,-5 20-1-16,-6 21 1 15,-5 25 0-15,-12 5 1 16,-6 20-1-16,0 15 0 15,6 10 0-15,-6 0 0 16,1-9 1-16,-7-6 0 16,-5-20 0-16,-5-6 0 15,-1-9-1-15,6-10 1 16,0-5-3-16,6-21 1 0,5-10-5 16,6-9 1-16,0-11-5 15,6-5 0-15</inkml:trace>
  <inkml:trace contextRef="#ctx0" brushRef="#br0" timeOffset="120611.6262">23984 10885 18 0,'-28'-15'9'0,"28"30"-9"0,11-20 11 15,6 0-10-15,17-5 0 16,12-5 2-16,5 0 0 16,17-5-3-16,17-6 0 15,12 1 2-15,-6 0 1 16,-1-5-1-16,7-1 1 15,-12 1-2-15,-11 5 1 16,-6 5-5-16,-11-1 1 16,-6 6-5-16,-6 0 0 15</inkml:trace>
  <inkml:trace contextRef="#ctx0" brushRef="#br0" timeOffset="121267.9374">27391 9154 13 0,'-11'-5'6'0,"-1"5"-1"16,12 0 3-16,-11 0-8 15,-12 0 0-15,-16 0 2 0,-24 0 0 16,-11-10-2-16,-17 10 1 16,-16 0 1-16,4 0 0 15,7 0 0-15,5 0 0 16,6 0 0-16,5 0 0 15,7 0-1-15,10 0 1 16,18 0-2-16,5-5 1 16,11 5-1-16,1 5 0 15,11 10 0-15,6 11 0 16,-1 14 0-16,1 26 0 16,-6 29 0-16,0 21 0 0,0-4 0 15,0 19 1-15,-12 10 0 16,1 26 0-16,-6-6-1 15,-11-10 1-15,-1 6-1 16,-5-6 1-16,6 11-1 16,5-6 1-16,6-20-1 15,5-20 1-15,7-15-1 16,-1-10 0-16,12-20 1 16,5-16 0-16,6-9 0 15,11-6 1-15,18-15-1 16,16-4 1-16,18-11-1 15,5-5 0 1,74-5 0 0,-6-5 0-16,0 0-1 15,-11 5 1-15,-11-10-6 16,-18-1 1-16,-11 1-5 0,-5-5 1 16</inkml:trace>
  <inkml:trace contextRef="#ctx0" brushRef="#br0" timeOffset="122096.5417">27720 9553 11 0,'-28'0'5'15,"28"-61"4"-15,6 46 0 0,11 0-8 16,11-10 0-16,6 0 1 16,17-1 0-16,17 1-3 15,6-5 1-15,-6 0 1 16,-5-1 1-16,-6 11-2 16,-12 10 1-16,-11 15-1 15,-5 0 1-15,-29 46 0 16,-17 14 0-16,-23 26-1 15,-23-5 1-15,1 0 0 16,-1-6 0-16,1-14 0 16,5-16 0-16,12-4 0 15,5-11 1-15,23 1-1 16,17-16 1-16,17-5 0 0,11-5 1 16,29 5-2-16,11-10 1 15,6-5-1-15,11 0 0 16,6-10 0-16,0 0 0 15,-6 0-5-15,-11 0 1 16,-12 0-5-16,-10 5 0 16</inkml:trace>
  <inkml:trace contextRef="#ctx0" brushRef="#br0" timeOffset="122580.9779">27652 10461 19 0,'-45'-65'9'0,"22"70"-10"16,23 0 10-16,0 5-9 15,0 0 0-15,-6 15 1 16,1 11 1-16,-7 9-2 15,-5 5 1-15,0 6 0 16,-5 5 1-16,5-16 0 16,0-5 1-16,5-9-1 15,12-11 0-15,12 0 0 16,16-15 1-16,12-20-2 0,5-10 1 16,6-11 0-16,0-4 0 15,-5-5-2-15,-1 4 0 16,-5 1-1-16,0 9 1 15,-12 6-1-15,-5 10 1 16,-6 20-2-16,-6 15 1 16,-16 21 0-16,-7 9 1 15,-5 6 1-15,-11 19 0 16,-18 11 1-16,1 10 0 16,-1 15 0-16,1-10 0 15,11-5 0-15,6 0 0 0,5-21-4 16,17-9 1-16,12-15-7 15,17-21 0-15,11-15-1 16,0-20 1-16</inkml:trace>
  <inkml:trace contextRef="#ctx0" brushRef="#br0" timeOffset="123159.111">29271 8841 19 0,'-6'-35'9'0,"46"-5"-13"0,-18 35 16 16,12 0-12-16,6-5 0 16,0-1 0-16,0 1 1 31,-18 20 0-31,-16 11 0 16,-17 19 1-16,-18 31 0 15,-16 20 0-15,-6 45 0 16,0 30 0-16,-6 6 1 15,0 15-2-15,6 4 0 0,11 6 0 16,12-15 0-16,11-16-1 16,0 1 1-16,5-11-1 15,7 6 1-15,5-6-1 16,11-9 1-16,-5-16 1 16,5-5 0-16,1-25 0 15,-1-15 0-15,-5-6 1 16,-6-14 0-16,-12-10-1 15,-22-11 1-15,-11-10-1 16,-18-9 0-16,-16-6-1 16,-18 0 1-16,-5 0-2 15,0 0 1-15,5 0-1 16,1 1 0-16,11-11-6 16,11-5 1-16,23-15-6 15,22-11 1-15</inkml:trace>
  <inkml:trace contextRef="#ctx0" brushRef="#br0" timeOffset="123471.6178">29969 10143 21 0,'6'11'10'0,"56"-11"-10"15,-28 0 11-15,23-6-11 16,11 1 1-16,12-5-3 15,-12 5 1-15,-6 0-2 16,-16 0 0-16,-12 5-2 16,-23 10 0-16</inkml:trace>
  <inkml:trace contextRef="#ctx0" brushRef="#br0" timeOffset="123643.4364">29589 10623 26 0,'-29'-30'13'0,"23"-1"-15"0,18 21 26 16,11 0-25-16,22-5 1 16,17 0-1-16,12-10 1 15,6-6-4-15,11-4 0 16,5 5-4-16,1-1 1 16</inkml:trace>
  <inkml:trace contextRef="#ctx0" brushRef="#br0" timeOffset="124268.7491">31763 8942 16 0,'-5'-20'8'0,"-12"10"-9"15,5 5 11-15,-11 0-10 16,-11-5 0-16,-11 0 2 16,-12 5 0-16,-5-5-2 15,-12 5 0-15,0 5 1 16,6 0 1-16,6 5 0 15,10 0 0-15,13-5-2 0,10 0 1 16,7 5 0-16,5 5 0 16,11 0-1-16,6 10 1 15,0 10-1-15,6 11 1 16,-6 9 0-16,-6 26 0 16,-11 35 0-16,-6 30 0 15,-11 16-1-15,-11 14 0 16,-12 31 1-16,0-10 0 0,0-10-1 15,6-16 1-15,6-4-1 16,-6-11 1-16,0 10 0 16,-1-14 0-16,7-16-1 15,0-10 1-15,11-10 0 16,5-35 1-16,12-11-1 16,11-14 1-16,12-11-1 15,5-9 1-15,12-6-1 16,11-5 1-16,6-10-2 15,5-10 1-15,12 0-1 16,6-5 1-16,5-10-3 16,-6 5 1-16,1-10-7 15,-7-1 0-15,7 1-1 16,-12-10 0 0</inkml:trace>
  <inkml:trace contextRef="#ctx0" brushRef="#br0" timeOffset="124612.5031">31877 8993 21 0,'-23'-41'10'0,"17"41"-11"0,6 6 17 0,0 14-16 16,0 10 1-16,-5 5 0 16,-7 21 0-16,-5 14-1 15,-5 21 0-15,-7 10 1 16,1-5 0-16,5-15 0 15,0-10 0-15,12-16-1 16,5-10 1-16,18-9-6 16,10-16 0-16,7-5-1 15,11-15 0-15</inkml:trace>
  <inkml:trace contextRef="#ctx0" brushRef="#br0" timeOffset="124987.6033">32041 9316 23 0,'-39'-66'11'0,"44"36"-16"0,12 25 21 16,12 0-16-16,11 0 0 15,5-5-1-15,0 5 1 16,1 0 0-16,-12 5 0 15,0 10 0-15,-17 5 0 0,0 15 1 16,-17 16 0-16,-17 19 0 16,-17 16 0-16,-17 15 0 15,0-10 0-15,0-16 0 16,5-4 0-16,12-16 0 16,17-9 0-16,11-16 0 15,18-5 1-15,16-15-1 16,12-5 0-16,5-5-1 15,12 0 1-15,6 0-1 16,5 5 0-16,-11 0-5 16,-6 0 1-16,-6 5-4 15,-17 5 1-15</inkml:trace>
  <inkml:trace contextRef="#ctx0" brushRef="#br0" timeOffset="125487.6184">30912 10885 16 0,'-6'-15'8'0,"34"-10"-7"0,-11 10 11 0,12-5-11 16,5-1 1-16,11 6 0 16,12 0 1-16,0 5-4 15,-6 10 1-15,-11 5 1 16,-6 15 1-16,-17 10-2 15,-23 6 1-15,-17 19-1 16,-22 11 1-16,-12 5-1 16,0 4 1-16,12-4 1 15,-1-21 0-15,12-4 1 16,17-11 0-16,0-15-1 16,12-20 1-16,16-5-1 15,17-15 1-15,18 5-2 16,16-5 0-16,6 5-1 15,-5 10 0-15,11 10-1 16,-1-10 1-16,7 0-6 0,-12-1 1 16,-11 1-4-16,-6-5 1 15</inkml:trace>
  <inkml:trace contextRef="#ctx0" brushRef="#br0" timeOffset="125909.4889">31644 10527 27 0,'-17'-61'13'0,"40"112"-17"16,-12-36 22-16,0 20-19 16,1 11 1-16,-1-1 0 15,0 16 1-15,1-6-1 16,5-4 0-16,-6-6 0 15,1-5 1-15,5-14 0 16,0-16 0-16,5-10 0 16,7-10 0-16,5 5 0 15,6-21 0-15,-1-14-1 16,-5 0 1-16,-5-6 0 16,-1 6 0-16,-11 5 0 15,-5 9 0-15,-12 21-1 16,-12 15 1-16,-11 21 0 15,-5 9 0-15,-6 16-1 16,-6 19 1-16,-5 36-1 16,-6-5 1-16,5 0-1 0,7-15 1 15,5-5 0-15,5-16 0 16,12-14-4-16,17-21 1 16,11-4-7-16,18-26 0 15</inkml:trace>
  <inkml:trace contextRef="#ctx0" brushRef="#br0" timeOffset="126518.5001">32660 9008 20 0,'-17'-50'10'0,"34"24"-10"31,-5 21 10-31,16-5-10 0,1 0 0 0,16 0 0 16,12 0 1-16,5-5-1 16,1-10 0-16,-7 4 1 15,-10 11 1-15,-6 10 0 0,-12 10 0 16,-11 21 0-16,-11 24 0 16,-12 16-1-16,-17 25 1 15,-11 50-1-15,-6 26 0 16,-5-6-1-16,5 16 1 15,12 20-1-15,11-6 0 16,0-19 0-16,11 10 1 16,6-6 0-16,17 1 0 15,0-5 0-15,6-6 1 0,0-29-1 16,-1-1 0-16,1-5 0 16,-6 0 1-16,0 1-2 15,-5-16 1-15,-7-20 0 16,-10-16 1-16,-18-19 1 15,-17-10 0-15,-17-21 1 16,-28-5 0-16,-34-15 1 16,-29 0 0-16,-11 1-2 15,-11 4 0-15,-6 0-10 16,23 10 1-16,5 11-7 16,23-26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46:23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11714 8074 8 0,'-28'-10'4'0,"-12"46"0"0,23-31 4 15,-6 0-8-15,-5 5 1 16,-12-5 3-16,-11 5 0 15,0-10-4-15,-17-5 0 16,-1-5 3-16,1-5 0 16,-6 0-1-16,1 4 1 0,-1 1-2 15,6 0 0-15,0 5-1 16,11 5 0-16,11 5 0 16,7 5 0-16,10-5-1 15,1 0 1-15,11 1-1 16,0 14 1-16,5 0 0 15,1 5 1-15,5 0-1 16,1 16 0-16,-1 14 0 16,0 21 0-16,6 30 0 15,0 10 1-15,-5 5-2 16,-7 20 1-16,-10 21 0 16,-7 9 0-16,1 1 0 15,-12-16 0-15,-5-9 0 16,-1-6 1-16,-5 5-1 15,6 11 1-15,-1-16 0 16,1-10 0-16,-6 1 0 0,-6-26 1 16,6 0-1-16,5-6 0 15,7-14-1-15,5 0 1 16,5-15 0-16,6-6 0 16,12-14-1-16,11-1 1 15,11-14-1-15,18-6 1 16,11 0 0-16,16-20 1 15,13 5-1-15,21-5 0 16,7-10 0-16,-1-20 1 16,1 0-1-16,0 0 0 0,-12 5-7 15,-12 5 1-15,-4-6-3 16,-18-4 0-16</inkml:trace>
  <inkml:trace contextRef="#ctx0" brushRef="#br0" timeOffset="437.4847">11998 8478 4 0,'-29'-10'2'0,"29"10"3"0,0 0-7 15,6 0 4-15,5 0 0 16,6 0 3-16,12 0 1 16,5-5-6-16,11-5 0 15,29-20 4 1,6-1 0-16,-7 6-1 16,-4 0 0-16,-7 5-3 15,-5 5 1-15,-12 4-5 16,-16 6 1-16,-12 5-2 15,-17 10 1-15</inkml:trace>
  <inkml:trace contextRef="#ctx0" brushRef="#br0" timeOffset="734.3317">12026 8539 10 0,'-79'30'5'0,"33"36"-3"15,35-56 8-15,0 10-9 16,-1 0 1-16,7 0 0 15,10 0 0-15,7 1-3 16,10-1 1-16,12-5 2 16,17 5 0-16,6 0-1 15,6-5 0-15,-7 6 0 16,-4 4 1-16,-13-5-1 0,-10 10 0 16,-12 1 0-16,-12 9 0 15,-22-10 0-15,-17-10 1 16,-11 1 0-16,-12-6 0 15,-5-5 0-15,-6-5 0 16,11 5-4-16,6-10 1 16,17 5-6-16,11 0 1 15</inkml:trace>
  <inkml:trace contextRef="#ctx0" brushRef="#br0" timeOffset="1109.3427">11447 9911 24 0,'-11'26'12'0,"-1"49"-12"16,18-60 18-16,0 16-19 0,-1 9 1 16,-5 16 0-16,0 9 0 15,0 11 0-15,-11 0 1 16,0 4-1-16,-12-14 1 15,0-11-1-15,1-4 0 16,4-21-5-16,7-5 1 16,5-10-3-16,18-4 0 15</inkml:trace>
  <inkml:trace contextRef="#ctx0" brushRef="#br0" timeOffset="1625.0207">12003 10002 16 0,'-22'-10'8'0,"62"25"-10"16,-18-10 11-16,12-10-9 15,0 0 0-15,6-5 0 16,0-5 1-16,-12-5-1 16,-5 0 0-16,-12-6 0 15,-5 11 1-15,-17 10 0 16,-6 5 1-16,-17 5-2 0,-12 15 1 16,-5 11 0-16,-11-11 1 15,-7 10-1-15,-4 5 1 16,4 1-1-16,1-1 1 15,12 0 0-15,21 1 0 16,18-1-1-16,17-10 1 16,23 6 0-16,23-1 0 15,-1 0-1-15,12 16 0 16,5-1 0-16,1 0 0 16,-12 1 0-16,-11-6 0 0,-12 0 0 15,-11-4 1-15,-17-1 0 16,-23 0 0-16,-11-4 0 15,-17-1 1-15,-17-10-1 16,-6-5 1-16,6-10-6 16,6-10 1-16,16-10-8 15,12-5 1-15,23-15-2 16,22-31 1-16</inkml:trace>
  <inkml:trace contextRef="#ctx0" brushRef="#br0" timeOffset="2219.013">12787 8286 10 0,'0'-15'5'0,"40"0"-4"0,-17 15 6 15,11-10-6-15,11-5 0 32,29-15 3-32,-12 4 1 0,-11 11-6 15,-11 10 0-15,-11 10 3 16,-12 5 0-16,-12 26-1 15,-10 24 1-15,-24 41-2 16,-16 35 1-16,-12 6-1 16,0 19 1-16,0 31-1 15,6 0 1-15,12-11 0 16,10-14 0-16,12-11-1 16,11-4 1-16,6 4 0 15,0-10 0-15,6-14 0 16,5 4 1-16,1-30-1 15,-1-5 0-15,6-5-1 16,-5-5 1-16,-12-6 0 16,-6-14 0-16,-5 5 1 15,-12-16 0-15,-17 6 1 16,-22-11 1-16,-18 6-1 16,-5-6 1-16,-29 1 0 0,-5-6 0 15,-6 1-2-15,0-1 0 16,6 1-1-16,11-6 1 15,17-4-12-15,29-6 1 16,28 0-2-16,28-30 0 16</inkml:trace>
  <inkml:trace contextRef="#ctx0" brushRef="#br0" timeOffset="3797.4151">26670 8261 6 0,'-45'-10'3'0,"11"5"-2"0,22 5 4 16,1 0-5-16,-12-5 0 16,-11 10-1-16,-11-10 1 15,-12 0 1-15,0 5 0 16,0 0 0-16,-5 0 1 16,5 0 0-16,0-5 1 15,0 0 0-15,6 5 0 0,6 0-1 16,-1 0 0-16,12 5-1 15,6-5 1-15,5-5-2 16,6 10 1-16,0 0-2 16,6-5 1-16,0 5 0 15,5 10 1-15,6 25-1 16,0 16 0-16,0 30 0 16,0 30 0-16,-11 10 0 15,-7 0 1-15,1 10-1 16,0 46 1-16,0-10 0 15,-5-6 0-15,-1 1 0 16,-11 9 1-16,-6 16 0 16,0-20 0-16,-5-11-1 15,5-25 1-15,0-9-1 16,12-6 0-16,5-20-1 16,1 5 1-16,5-11 0 15,5-19 0-15,1-10 0 16,5-11 0-16,6-14 0 0,12-16 1 15,10 5-1-15,12-10 0 16,12 0-1-16,5 6 1 16,0-1-1-16,11-5 0 15,12 5-1-15,6-4 1 16,-1-1 0-16,6 0 0 16,-5-5-4-16,-1 0 0 15,-10-15-4-15,-1-10 0 16</inkml:trace>
  <inkml:trace contextRef="#ctx0" brushRef="#br0" timeOffset="4203.7302">27442 8397 7 0,'6'-55'3'0,"5"-6"7"0,1 46-3 16,-1 10-6-16,0-5 1 15,1 5 1-15,-1 5 1 16,-11 15-4-16,0 15 0 16,-6 11 3-16,-5 34 1 15,0 21-2-15,-1 10 1 16,-5 10-1-16,0-15 0 16,0-5 0-16,6 0 0 15,5-15-1-15,0-11 0 16,6-4-1-16,6-15 0 0,6-11-7 15,5-25 1-15,5-10-2 16,18-10 1-16</inkml:trace>
  <inkml:trace contextRef="#ctx0" brushRef="#br0" timeOffset="4594.3595">28044 8670 22 0,'-28'-91'11'0,"62"66"-15"16,-12 15 20-16,18 5-17 16,11 0 1-16,17-5-1 15,6 4 1-15,0 6-1 16,-11 6 1-16,-18 14-1 15,-17 20 1-15,-16 21 0 0,-24 9 1 16,-22 21 0-16,-11 0 0 16,-18 10 0-16,1-5 0 15,5-10 1-15,12-16 0 16,16-9-1-16,12-11 1 16,17-25-1-16,17-14 1 15,17-11-1-15,18-11 1 16,21-4-1-16,13-5 0 15,-1 5-1-15,6 5 0 0,5 0-4 16,-5 5 0-16,-12 10-4 16,-5 0 1-16</inkml:trace>
  <inkml:trace contextRef="#ctx0" brushRef="#br0" timeOffset="5142.0049">26591 10653 13 0,'-29'-30'6'0,"46"-21"-2"0,0 36 4 16,17-5-8-16,12 0 0 15,45-10 1 1,-12 9 1-16,-5 21-2 16,-12 10 0-16,-16 21 1 15,-12 9 0-15,-29 11 0 16,-10 19 0-16,-24-9 0 16,-10 14 0-16,-12 6 0 15,11-15 1-15,-23 25-1 16,7-21 1-16,10 1-1 15,6-26 1-15,18-19-1 16,10-16 0-16,12-10 0 16,17-15 1-16,17 4-2 15,12-4 1-15,5 0-1 16,11 0 0-16,12 5-1 16,6-5 0-16,5 0-6 15,-6 0 1-15</inkml:trace>
  <inkml:trace contextRef="#ctx0" brushRef="#br0" timeOffset="5626.3764">27823 10063 24 0,'-17'-26'12'0,"0"82"-15"0,11-26 18 0,6 26-15 15,-6 19 0-15,6 6 0 16,-5 5 1-16,-1-5-1 16,6-11 0-16,6-4 0 15,5-21 1-15,6-19 0 16,6-16 0-16,22-15 0 15,1-10 0-15,5-16-1 16,5-19 1-16,-5-11-1 16,-11 6 0-16,0-1-1 15,-12 1 1-15,-5 19 0 16,-6 11 1-16,-6 15 0 16,-5 20 0-16,-12 31 1 15,-5 34 0-15,-12 6 0 16,-11 5 0-16,-5 25-1 15,-1 5 1-15,0 30 0 16,0-10 0-16,6-14-2 0,12-6 1 16,5-15-1-16,11-26 1 15,6-19-9-15,11-11 1 16,23-20-3-16,6-20 1 16</inkml:trace>
  <inkml:trace contextRef="#ctx0" brushRef="#br0" timeOffset="6376.3862">28975 7953 19 0,'-45'-20'9'0,"62"25"-10"16,0-5 14-16,6-5-13 15,5 0 0-15,0 0 0 16,1-5 0-16,-1 0 0 16,1 5 1-16,-1 5 0 0,0 10 1 15,1 10-1-15,-1 15 0 16,-5 26 0-16,-6 15 1 16,-6 35-1-16,-11 40 0 15,-11 31-1-15,-12-1 1 16,0 31-1-16,6 10 1 15,-5-20 0-15,-1 10 1 16,0 10-1-16,1 5 1 16,10-25 0-16,-5 5 1 0,6 10-1 15,-6-10 1-15,5 5-1 16,-5-25 0-16,0-6-1 16,6-19 0-16,11-6 0 15,0-4 0-15,0-26-1 16,6-25 1-16,-1-16 0 15,-5-14 0-15,6-10-1 16,0-21 1-16,-6 0 0 16,-6-9 0-16,0-6-1 15,-11 0 1-15,-5-5-1 16,-18-5 0-16,-6 1 1 16,-10-1 1-16,-24 5 0 15,-22 0 0-15,-17 0 1 16,-12-5 1-16,1 1-1 15,-7 4 0-15,7 5-4 16,10 5 0-16,18 1-12 16,34 9 1-16,11 5-2 0,-11 1 1 15</inkml:trace>
  <inkml:trace contextRef="#ctx0" brushRef="#br0" timeOffset="18207.3498">13048 9684 9 0,'-28'5'4'0,"39"-10"-1"16,-11 5 5-16,0 0-6 15,12 0 1-15,-7 0 2 16,1 0 0-16,5 0-6 16,6-5 1-16,12 0 4 15,-7-10 1-15,1-10-1 16,6 0 1-16,16-1-2 16,12-9 1-16,22 5-2 0,1-1 1 15,5 6-2-15,6 0 1 16,-6 5-1-16,0 0 0 15,-17 4-6-15,-17 6 1 16,-5 5-5-16,-18 10 0 16</inkml:trace>
  <inkml:trace contextRef="#ctx0" brushRef="#br0" timeOffset="18441.7316">13236 10048 24 0,'-57'-6'12'0,"45"32"-14"16,24-21 17-16,-1-5-15 15,6-5 0-15,12 0 0 16,10-5 1-16,7 5 0 16,11-1 0-16,-1-4 0 15,7 0 1-15,5-5-1 16,6-5 1-16,0 5-5 15,-6 0 1-15,-6-5-5 16,1 4 0-16</inkml:trace>
  <inkml:trace contextRef="#ctx0" brushRef="#br0" timeOffset="18723.1974">14723 9144 8 0,'-28'5'4'0,"51"-5"-2"0,-6 0-1 15,11 0 0-15,12 0 0 16,0-10 3-16,-6-5 1 0,11 0-5 15,6-10 0-15,0-1 3 16,0 6 0-16,0 0-4 16,-5 0 1-16,-6 5-4 15,-6-5 1-15</inkml:trace>
  <inkml:trace contextRef="#ctx0" brushRef="#br0" timeOffset="19020.016">15013 9084 13 0,'-91'50'6'0,"-62"-35"0"15,124-10 10-15,-5 5-14 16,0 6 0-16,6-1 0 16,11 5 1-16,5 5-4 15,12 5 0-15,17 1 2 16,18 9 1-16,16 5-1 16,5 1 0-16,1 4 0 15,6-4 0-15,-1-6 1 0,-5 6 0 16,-17-6 0-16,-6 5 1 15,-17 1 0-15,-23-6 0 16,-11 0 0-16,-17 1 0 16,-23-6-1-16,-22-10 0 15,-1 1-1-15,1-16 1 16,5-10-7-16,11-5 1 16,24-10-7-16,22-16 1 15</inkml:trace>
  <inkml:trace contextRef="#ctx0" brushRef="#br0" timeOffset="19582.5817">16830 8276 13 0,'-40'0'6'0,"17"15"-3"16,18-15 0-16,-18 5-3 15,-17-5 0-15,-22 0 3 16,-1 0 0-16,-16 0-2 16,-1 0 0-16,1 5 2 15,11-5 0-15,5 6 0 0,18-6 0 16,5 0-2-16,12 0 0 15,11 0-1-15,5 5 0 16,7 0 0-16,-1 10 1 16,6 10-1-16,-6 10 1 15,1 26-1-15,-1 30 1 16,-5 15 0-16,-6-5 0 16,-6 15 0-16,0 25 0 15,6 15 0-15,0 1 0 16,-6 9 1-16,-5-24 0 15,-6-6 0-15,-6 10 0 0,0 16-1 16,-5-21 1-16,0-10-1 16,5 0 1-16,6-35-1 15,11-10 0-15,6-15 0 16,6-11 0-16,5-9 0 16,17-16 1-16,12 0-1 15,11-14 0-15,12-6 0 16,-1-10 1-16,12-10-4 15,5 5 1-15,6-10-5 16,12-5 0-16,-1-11-4 16,6-9 0-16</inkml:trace>
  <inkml:trace contextRef="#ctx0" brushRef="#br0" timeOffset="19879.4604">17250 8392 17 0,'0'-15'8'0,"11"25"-7"0,-5-5 8 16,-6 5-4-16,0 11 0 0,-11 4 4 15,-6 25 0-15,-6 16-12 16,0 5 1-16,-5 4 7 16,5 1 0-16,0-5-3 15,6-16 1-15,6-15-6 16,0 6 0-16,5-21-6 16,0 0 0-16</inkml:trace>
  <inkml:trace contextRef="#ctx0" brushRef="#br0" timeOffset="20363.8422">16489 9689 25 0,'-68'-25'12'0,"34"55"-13"0,34-25 16 15,11 5-17-15,6 1 0 16,12-6 0-16,-1 0 0 16,1-5 3-16,5-5 1 15,5 5-2-15,-5-5 1 16,0 5 0-16,-5 0 0 16,-6 0 0-16,-1 10 1 15,-5 5-2-15,-11 0 1 16,0 5-1-16,-6 0 1 15,-6 0-1-15,-5 1 0 16,-1-11 0-16,7 0 1 0,-7-5-1 16,12 5 0-16,6 0 0 15,5 0 0-15,6 5-1 16,6 16 1-16,0-16 0 16,5 5 0-16,1 10 0 15,-1 11 1-15,-11-1 0 16,-6 0 1-16,-16 1 1 15,-7-1 0-15,-5 0 0 16,0 1 0-16,-5-6-3 16,-7-10 0-16,1-10-6 15,-6-9 0-15,11-12-4 16,12-9 1-16</inkml:trace>
  <inkml:trace contextRef="#ctx0" brushRef="#br0" timeOffset="20926.6087">17943 8196 11 0,'-57'-36'5'0,"29"41"-3"0,28-5 4 0,11-5-7 16,6-5 1-16,6 0 2 15,5 0 0-15,0 0-1 16,1-5 1-16,5 0 1 16,0 4 1-16,6-4-1 15,-6 15 1-15,6 5-2 16,-18 16 0-16,-16 9-1 15,-17 15 0-15,-23 26-1 16,-18 40 0-16,-10 25 0 16,-18 16 0-16,7 14 0 15,5 26 1-15,5-5-1 16,18-11 1-16,16-14 0 16,18-11 0-16,5-5 0 15,6 11 1-15,12-6 0 16,5-9 1-16,0-1-1 0,0-15 1 15,-12-5-1-15,-5-5 1 16,-11-5 0-16,-6 5 0 16,-11-10 1-16,-24-5 1 15,-10-20-1-15,-17-5 1 16,-12-1-1-16,-23-9 0 16,1 5-2-16,5-16 1 15,-6-10-10-15,6-4 1 16,12 4-8-16,28 1 1 15</inkml:trace>
  <inkml:trace contextRef="#ctx0" brushRef="#br0" timeOffset="22645.6034">29719 10053 8 0,'-28'5'4'0,"22"0"1"15,6-5 4-15,11-5-7 16,18-5 0-16,11 4 0 16,16 1 1-16,12-10-4 15,18-10 0-15,16 0 2 16,0 0 0-16,12-1-6 16,-12 11 1-16</inkml:trace>
  <inkml:trace contextRef="#ctx0" brushRef="#br0" timeOffset="22833.2444">30168 10476 24 0,'-17'-40'12'0,"5"70"-18"0,12-25 22 15,6 11-16-15,11-6 1 16,11-5-2-16,6 5 1 15,18-10-3-15,4-5 0 16,1 0-3-16,11-10 1 16</inkml:trace>
  <inkml:trace contextRef="#ctx0" brushRef="#br0" timeOffset="24645.977">31718 8816 11 0,'6'-25'5'0,"-6"10"1"16,0 5 5-16,-6 5-10 16,-6 10 1-16,-5 0 0 0,-5 5 1 15,-1 5-4-15,-11 5 1 16,0 5 2-16,0 11 0 15,0-1 0-15,0 11 0 16,0-6-1-16,-6 10 1 16,0 11 0-16,-5 10 0 15,-6 19-1-15,5 16 1 16,12 10-1-16,0 1 1 16,11-17-1-16,6 1 1 0,17-5-1 15,12-5 0-15,5-5 0 16,11-10 0-16,6-16-1 15,6-9 1-15,5-21 0 16,1-15 0-16,-1-10 0 16,6-15 0-16,0-5 0 15,0-15 0-15,-5-6 0 16,-6-4 0-16,-18 5-1 16,-10 9 1-16,-12 11-2 15,-17-5 1-15,-12 0 0 16,-10 10 0-16,-7 10-1 15,-11 10 1-15,-5 10 0 16,-1 5 0-16,7 5 0 16,10 1 0-16,12-6 0 15,11-5 0-15,18 0-2 16,10-10 1-16,18 1-5 16,17-6 1-16,11-16-5 15,11-4 1-15</inkml:trace>
  <inkml:trace contextRef="#ctx0" brushRef="#br0" timeOffset="25380.3605">33029 8281 10 0,'-34'-15'5'0,"-5"20"-1"15,27-5 2-15,-10 0-4 16,-7 5 0-16,-11 0 1 15,-5 0 1-15,-17 0-4 16,-18 0 0-16,6-5 3 16,-5 5 1-16,-1 1-2 15,6-1 0-15,1 0 0 16,4 0 0-16,13 0-2 16,10 0 1-16,12 5-1 15,6 5 0-15,5 5 0 0,12 5 0 16,5 16-1-16,0 24 1 15,1 11 0-15,-1 10 1 16,-5 5-1-16,-6 20 1 16,0 20-1-16,0 20 0 15,0 1 0-15,-6 14 1 16,-6-14-1-16,1 4 1 16,-6 16-1-16,-6-6 1 15,-5-4-1-15,-6-16 1 16,0 0-1-16,5-9 1 0,1 4-1 15,-1 5 1-15,7-20-1 16,-1-4 0-16,6-22 0 16,0 1 1-16,5-20-1 15,7-20 1-15,5-16 0 16,5-10 0-16,12-9 0 16,6-1 0-16,11-5-1 15,11-5 1-15,12 0 0 16,11-5 1-16,12 1-2 15,10-6 1-15,1 0 0 16,0-5 0-16,0 5-1 16,-6-5 1-16,-11-5-3 15,0 0 0-15,-18-6-5 16,-5-4 1-16,-11-10-3 16,-6 5 0-16</inkml:trace>
  <inkml:trace contextRef="#ctx0" brushRef="#br0" timeOffset="26302.6111">32632 9094 7 0,'-34'15'3'0,"6"-15"6"16,22 5-1-16,0-5-6 15,6 0 0-15,12-15 2 16,10 0 0-16,1-11-5 15,5 1 0-15,12 0 4 16,11 5 0-16,0 0-1 16,0 4 0-16,1 16-2 15,-13 11 1-15,-5 9-1 16,-11 10 1-16,-17-10-1 16,-18 16 0-16,-22 14 0 15,-11 16 0-15,-6 9 1 16,-12 6 0-16,-11 0 0 15,-5 0 0-15,11-21 0 0,11-4 1 16,12-16 0-16,16-10 0 16,12-10-1-16,17-4 1 15,23-6-1-15,17-10 1 16,5-15-1-16,6-6 0 16,6 1-1-16,17 0 1 15,-6 0-3-15,0 5 0 16,-5 10-5-16,-12 5 0 15,-6 10-2-15,-17 5 1 0</inkml:trace>
  <inkml:trace contextRef="#ctx0" brushRef="#br0" timeOffset="26787.0898">32399 10290 15 0,'-28'-5'7'0,"39"10"-9"16,-5 0 10-16,5 5-7 16,1 5 1-16,-12 10 2 15,0 11 1-15,-6 9-5 16,-5 11 0-16,5-6 3 15,6 0 0-15,0-4-1 0,11 4 1 16,6-14-1-16,17-11 0 16,12-20-1-16,5-15 1 15,6-15-1-15,5-11 0 32,18-39-1-32,-24 9 1 15,-16 16-1-15,-17 14 0 16,-18 26 0-16,-10 25 0 15,-12 26 0-15,0 9 1 0,-12 16 0 16,1-1 0-16,5 16 0 16,1 5 1-16,-1 15-1 15,-6-10 1-15,7-16-1 16,10 6 1-16,1-10-2 16,0-11 0-16,5-4-6 15,12-26 0-15,5-15-3 16,12-30 0-16</inkml:trace>
  <inkml:trace contextRef="#ctx0" brushRef="#br0" timeOffset="27537.0997">33467 8418 6 0,'-51'-11'3'0,"17"17"3"0,28-6-4 0,0 0-1 16,6 0 1-16,0 0 3 16,6-6 1-16,5-4-6 15,1 0 1-15,5-5 3 16,11-5 0-16,-5-5-1 16,5-1 1-16,12 11-3 15,0 5 1-15,-1 0-2 16,1 0 1-16,-6 5-1 15,-5 15 1-15,-12 20-1 16,-17 21 0-16,-12 45 0 16,-5 30 1-16,-17 5-1 15,0 21 1-15,-11 44-1 16,-7 1 1-16,1-15-1 16,0 5 1-16,12 4 1 15,4 11 0-15,1-15 0 16,12-26 0-16,-1 11 0 15,0-6 1-15,1 11-1 16,-1-10 0-16,11-16-1 0,1-15 0 16,5-15 0-16,1-10 0 15,5-10-1-15,0-10 1 16,0-10-1-16,5 0 1 16,1-21-1-16,0-4 1 15,-1-1-1-15,1-14 1 16,-6-11 0-16,0 0 0 15,-6-15 0-15,-5-10 0 16,-12 0 2-16,-11-10 0 0,-22 5 1 16,-18 5 1-16,-6 10-1 15,-22 1 1-15,-23-1 0 16,-22 5 0-16,10 10-5 16,12-5 0-16,29 6-14 15,28-6 1-15,34-10-3 16,-6-10 1-16</inkml:trace>
  <inkml:trace contextRef="#ctx0" brushRef="#br0" timeOffset="31881.743">20333 162 13 0,'-57'-15'6'0,"-33"40"-5"16,67-20 6-16,-5 0-7 15,-12-5 0-15,0 5-1 16,-5-5 1-16,-1-5 0 15,-5 0 0-15,-6 10 0 16,1-5 0-16,-13 5 1 16,7 5 0-16,-1 10 0 15,-5-5 1-15,-11 16 0 16,-6-1 0-16,5 10 0 16,1 11 0-16,-1 14 0 15,6 21 0-15,1 0-1 0,-7 15 0 16,18 5-1-16,5 10 1 15,6 35-1-15,5 11 0 16,7 14 0-16,10 11 0 16,12 35 0-16,0-15 0 15,6-5 0-15,11 0 1 16,17-5-2-16,17-11 1 16,17-19 0-16,11-21 1 15,7-5-1-15,21-40 1 0,24-15-1 16,-18-25 1-16,12-11-1 15,17-35 1-15,12-20 0 16,10-20 0-16,-11-15-1 16,-5-26 1-16,-6-20 0 15,0-25 0-15,0-15-1 16,-12-5 1-16,-10-31 0 16,-18-9 0-16,-11 4-1 15,-23-14 1-15,-29-11 1 16,-10 0 0-16,-18 0 0 15,-17 36 1-15,-11 10-1 16,-5 9 0-16,-13 16-1 16,7 20 1-16,0 16-2 15,5 14 1-15,11 25-6 16,7 6 0-16,-1 25-5 16,0 30 1-16</inkml:trace>
  <inkml:trace contextRef="#ctx0" brushRef="#br0" timeOffset="32584.8767">19669 3154 20 0,'-57'0'10'0,"0"46"-9"0,46-36 12 16,0 20-13-16,-1 10 0 15,1 1 0-15,-6 9 0 16,-6 26 0-16,-11 5 1 16,-11 15-1-16,-18 20 0 15,-11 20 1-15,-11 5 1 16,-17 5 0-16,-12 26 0 16,18 10 1-16,5 9 0 15,-17 6 0-15,-11-5 1 0,11 5-1 16,0 0 0-16,6 5-2 15,-6-26 1-15,17 6-1 16,12-16 0-16,11 6-1 16,5-11 0-16,1-9 0 15,-1-11 1-15,1-5-1 16,-1-4 0-16,7-16 0 16,4-26 0-16,7-14 0 15,11-10 1-15,6-21-2 16,11-20 0-16,5-4-3 15,12-16 1-15,12-15-4 16,5-11 1-16,11 1-4 16,-5 0 1-16</inkml:trace>
  <inkml:trace contextRef="#ctx0" brushRef="#br0" timeOffset="32788.0015">17420 6752 0 0,'-34'36'0'0</inkml:trace>
  <inkml:trace contextRef="#ctx0" brushRef="#br0" timeOffset="33022.3815">17227 7232 9 0,'-5'116'4'0,"-12"0"-2"16,17-86 5-16,-6 26-7 15,0 9 1-15,6 1 2 16,-5-1 0-16,5-4-3 15,5-11 1-15,1-9 2 16,11-11 1-16,6-10-1 16,16-10 0-16,7-20-1 15,11-15 0-15,-1-30-1 16,18-21 1-16,17-20-2 16,11 0 0-16,23 0-6 15,6 15 0-15</inkml:trace>
  <inkml:trace contextRef="#ctx0" brushRef="#br0" timeOffset="35616.4135">21185 459 3 0,'0'11'1'0,"0"-6"12"16,0 0-10-16,0 5-1 16,0 20 0-16,-11 0 2 15,-1 26 1-15,-5-1-6 16,-5 26 1-16,-7 0 3 16,1 10 0-16,5 10-1 15,6 15 1-15,6 20-2 16,-1 0 0-16,7 0 0 15,-1 16 0-15,0 29 0 16,6 1 0-16,-5-5-1 16,-1 14 1-16,6-4-1 15,11 10 1-15,6-20 0 0,12-11 0 16,5-19-1-16,5-21 1 16,13-10 0-16,16-10 0 15,11-15-1-15,6-21 1 16,12-4 0-16,-1-21 0 15,-5-9-1-15,-6-21 1 16,-5-10 0-16,-1-36 0 16,7-14 0-16,10-36 1 15,1-20-1-15,5-25 1 0,-6-15-1 16,-10-5 1-16,-7-21-1 16,-16-20 0-16,-18-9 0 15,-11-11 1-15,-23-10-1 16,-16-21 0-16,-7 16 0 15,-10 21 1-15,-1 14-1 16,0 30 0-16,-5 31-1 16,5 15 1-16,0 36-3 15,-5 4 0-15,5 30-9 16,6 21 1-16</inkml:trace>
  <inkml:trace contextRef="#ctx0" brushRef="#br0" timeOffset="36273.0826">21883 3906 15 0,'-11'-50'7'0,"11"45"-2"16,0 5 1-16,0 0-5 15,11 5 1-15,6 10 1 16,6 15 0-16,6 10-4 16,-7 11 1-16,1 25 2 15,0 9 0-15,-6 26-1 16,-6 0 1-16,0 11-1 15,-5 24 1-15,5 15 0 16,-11 11 0-16,0 0 0 16,-5-1 0-16,5 11 0 15,-6 10 1-15,6-16-1 0,0 1 0 16,0 4-1-16,0-14 1 16,11-16-1-16,-5 6 0 15,0-16 0-15,-1-10 0 16,7 6-1-16,-7-26 1 15,1-5-1-15,0-6 1 16,0-9-1-16,-1-5 1 16,1-15-1-16,-6-16 1 15,0 1-1-15,0-11 0 0,0-9-1 16,0-6 0-16,6-10-5 16,-1-10 1-16,1-5-5 15,5-5 1-15</inkml:trace>
  <inkml:trace contextRef="#ctx0" brushRef="#br0" timeOffset="36648.0675">21912 8105 11 0,'-40'40'5'0,"29"41"1"0,16-76 0 15,7 10-5-15,10 15 1 16,7 16 2-16,-1-1 1 15,6 6-6-15,6-11 1 16,5 0 3-16,7-4 1 31,38-57-1-31,1-34 0 0,11-16-1 16,6-15 0-16,-5 6-2 16,-1-6 0-16,6 5-7 15,-1 21 1-15</inkml:trace>
  <inkml:trace contextRef="#ctx0" brushRef="#br0" timeOffset="38555.6429">30242 626 3 0,'-12'-40'1'0,"18"-6"1"0,0 26 1 15,5 5-3-15,12 5 0 0,-1 0 0 16,1-5 0-16,0 4 0 16,-6 1 1-16,-6 0 0 15,-5 5 1-15,-6-10 0 16,-12 0 1-16,-10 0 0 15,-12 0 1-15,-12 5-2 16,-5-6 1-16,6 1-1 16,-12 0 1-16,-17-5-1 15,-5 5 0-15,-12 5-1 16,-6 5 0-16,-5 10 0 16,-6 5 0-16,6 10-1 15,-6 15 1-15,-11 6 0 16,0 34 0-16,5 21-1 15,0 25 1-15,7 16-1 16,16 9 1-16,23 15-1 16,28-4 1-16,28-21-2 15,30-20 1-15,21-20 0 16,29-15 0-16,18-21-1 0,-1-14 1 16,17-11 0-16,17-5 1 15,6-14-1-15,17-21 1 16,11-16-1-16,-11-14 1 15,0-20-1-15,6-31 1 16,-12 0-1-16,-5-15 1 16,-6 0 0-16,-29-10 1 15,-22-5-1-15,-29 5 0 16,-33 5 0-16,-29 0 0 0,-29 15 0 16,-27 15 0-16,-7 21-1 15,-16 15 0-15,-12 4-6 16,5 21 1-16,13 20-3 15,10 25 1-15</inkml:trace>
  <inkml:trace contextRef="#ctx0" brushRef="#br0" timeOffset="39197.5716">32189 1978 9 0,'-68'-15'4'0,"-40"-20"1"16,74 20 2-16,-17 0-5 16,-29 5 0-16,-16-1 3 15,-12 22 0-15,-17 4-6 16,-6 15 1-16,7 26 3 16,-13 19 0-16,1 31-1 15,17 25 0-15,17-4-1 16,16 24 0-16,30 10-1 15,33 6 0-15,51-21-1 16,40-15 1-16,46-35-1 16,45-35 0-16,40-36 0 15,16-40 1-15,13-35 0 0,10-21 0 16,-28-20 1-16,-17-20 0 16,-39-15 0-16,-35-20 0 15,-51 9 1-15,-45 26 0 16,-35 20-1-16,-44 16 0 15,-47 24-7-15,-27 31 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47:17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5786 2433 9 0,'-34'0'4'0,"34"-51"1"0,0 41 5 15,0 10-7-15,0 0 0 16,0 0 1-16,0 0 0 15,6 10-6-15,-1 0 1 0,12 5 3 16,6 0 1-16,5 1-2 16,6-1 1-16,12-10-1 15,5 5 1-15,0-10 0 16,23 0 0-16,5 0-1 16,18 0 1-16,22-5-1 15,17 5 0-15,1 0 0 16,16-10 1-16,12 0-2 15,11-5 0-15,0-1 0 16,0-4 1-16,11 5-1 16,-5 5 0-16,5 0 0 15,-16 0 0-15,-1 0 0 16,12-5 1-16,-6 15 0 16,11-5 0-16,-22-11-1 15,-6 16 0-15,5 0-1 16,-10 5 0-16,-7 6 1 0,7-1 0 15,-7-10 0-15,1 5 1 16,-1-5-1-16,7-10 1 16,-7 5 0-16,12 5 0 15,-11-11-1-15,-29-4 0 16,-17 5 0-16,-11 5 1 16,-17-5 0-16,-17 5 0 15,-12-5 1-15,-16 10 0 16,-12 0 0-16,-17 0 1 15,0-10-1-15,-12 5 0 16,-22 0-1-16,-34 0 1 16,-11 5-2-16,-29 0 1 0,-17 5-1 15,-11 0 1-15,-35 0-1 16,-10 0 1-16,-12 10-1 16,-1-5 0-16,-27-5 0 15,0 10 1-15,5 11-1 16,-11-6 0-16,0-5 0 15,-12 5 0-15,18 10 0 16,-29-15 0-16,6 1 0 16,-1 4 0-16,1 5 0 15,0-10 0-15,6 5 0 16,16 6 0-16,12 4 0 16,11-10 0-16,18 5-1 15,22 0 1-15,11-4-1 16,23-1 1-16,23-5-1 15,22-10 1-15,18 5-1 0,17-5 1 16,22 0-2-16,12 0 1 16,28 0 0-16,17 5 0 15,34 1-1-15,28-6 1 16,18 0 0-16,39-5 0 16,52-10 1-16,16-11 0 15,18 1 0-15,50 5 0 16,-5-10 0-16,11 5 0 15,12-1 0-15,-6 11 0 16,22 5 0-16,-27 0 0 16,5-10 0-16,5 0 0 0,-22 5 0 15,-17-5 1-15,-6 5-1 16,-5 0 0-16,-35-6 0 16,-16 6 1-16,-24 10-1 15,-16-5 1-15,-29 10-1 16,-17-5 1-16,-28-5 0 15,-23 5 1-15,-11 0 0 16,-34 0 0-16,-23-10 0 16,-28 0 0-16,-29 10 0 15,-17-10 0-15,-40 0-1 16,-33-5 0-16,-18 5 0 16,-39 5 0-16,-35 5 0 15,1 0 0-15,-29 5 0 16,-23-5 0-16,18 0 0 15,-18-5 0-15,-5-6-1 0,22-4 0 16,-11-5 0-16,-11 0 0 16,17 5 0-16,-6 0 0 15,17 5 0-15,12 15 0 16,28 5-1-16,28 0 1 16,28 0-1-16,24 0 1 15,28-5-2-15,33 0 1 16,24-5-1-16,28 10 0 15,34-10 0-15,17 10 0 16,11-5 0-16,40 5 0 16,171 1 1-1,28 4 0-15,28 0 0 16,23-5 0-16,34 0 1 16,6-10 0-16,11 10 0 15,-11-15 0-15,-1 5 0 16,1 5 1-16,-34 0-2 15,-12 5 1-15,0 5 0 16,-51 1 1-16,-11 4-1 16,-34-5 0-16,-17 5 1 15,-29-5 0-15,-22 10 0 16,-29-4 0-16,-39-6 1 16,-24-5 1-16,-33-5-1 15,-29-5 1-15,-28 10-1 16,-34-10 1-16,-17 0-1 15,-51 5 0-15,-29-5-1 16,-34 10 0-16,-16-5-1 0,-30 0 1 16,-10 5-1-16,-6-10 0 15,-18-10 0-15,13-5 1 16,16-5-2-16,-17 0 1 16,6 5-1-16,22-1 1 15,-5 6-1-15,6 5 1 16,16 5-1-16,18 10 0 15,16-5-1-15,24 5 1 16,16 1 0-16,23-6 0 16,23-5-1-16,28-5 1 15,12 5-1-15,28-5 1 0,34 5-1 16,17 0 1-16,28 0-1 16,35-11 1-16,50 1-1 15,40 0 1-15,46-5 0 16,57-5 0-16,5-5 1 15,40-1 0-15,6 11 0 16,5 5 1-16,6 15-1 16,-28-5 1-16,-18 10-1 15,-16 0 0-15,-29 11-6 16,-28-1 0-16,-18 5-5 16,-44-5 0-16</inkml:trace>
  <inkml:trace contextRef="#ctx0" brushRef="#br0" timeOffset="14786.4843">20197 248 14 0,'-28'-16'7'0,"-6"1"0"15,22 15 6-15,-5-10-12 16,0 5 1-16,-11 0 1 15,-1 5 0-15,1 5-3 16,-6 10 0-16,-6 16 4 16,-5 9 0-16,-6 20-1 15,-12 16 0-15,1 35 0 16,-6 10 0-16,11 31-1 16,0 50 0-16,0-16-1 15,6 11 1-15,11-10-1 0,6 15 1 16,12-11-1-16,10-9 0 15,7 0 0-15,16-16 0 16,0 1 0-16,6-1 0 16,17-19-1-16,6-6 1 15,11-5-1-15,12-25 1 16,10-25 0-16,1-20 0 16,17-16-1-16,6-25 1 15,-1-30 0-15,1-25 1 16,-6-26 0-16,-1-19 0 15,1-26-1-15,0-10 1 0,-11-25-1 16,10-11 1-16,-10-9-2 16,-6-16 1-16,-12 21-1 15,-11-6 1-15,-17 1-1 16,-11 0 1-16,-23-6-1 16,-17-10 1-16,-6 31-1 15,-5-5 0-15,-12 5 0 16,-5 19 0-16,-6 16 0 15,-6 5 0-15,-6 26-1 16,-5-1 1-16,6 21-1 16,-6-1 1-16,-6 16-1 15,-6 9 1-15,7 6-1 16,-1 10 1-16,-6 0-1 16,-5 0 0-16,0 15 0 15,0 25 0-15,11 10 0 16,6 16 0-16,0 4 0 0,-6 16 0 15,0 5 0-15,6 9 1 16,11 1-1-16,6 0 1 16,6 35-1-16,5 10 1 15,6 11 0-15,0-1 0 16,5 15 0-16,12 21 0 16,6 5 0-16,11 4 1 15,0 1-1-15,6 5 0 16,11-5-1-16,5-21 1 15,12-15 0-15,6-14 1 0,6-21-1 16,5-15 0-16,5-15 0 16,13-21 1-16,10-14-1 15,12-31 0-15,5-20-1 16,12-10 0-16,12-26 0 16,-7-14 0-16,1-11-3 15,5-9 1-15,6-1-5 16,-12 5 1-16,7 16-4 15,-18 30 0-15</inkml:trace>
  <inkml:trace contextRef="#ctx0" brushRef="#br0" timeOffset="16302.1258">20100 3684 14 0,'29'-40'7'0,"-6"20"-3"0,-18 20 5 15,12 10-9-15,0 5 0 16,0 5 0-16,0 0 1 16,-5 5-1-16,-7 1 0 31,-44 49 2-31,-12 6 1 16,-6 0-1-16,-11 5 0 15,-6-1 0-15,-6 6 1 16,-5-5-1-16,0-10 0 15,11-6-1-15,0-4 0 16,6 0-1-16,0-1 0 0,6-9 0 16,-1-11 0-16,12 0 0 15,6-14 0-15,-1 4 0 16,1-15 1-16,5 0-1 16,-5-4 1-16,-1-11-1 15,-5 5 1-15,0 0 0 16,0-5 1-16,0 5-1 15,0 0 1-15,0 5-1 16,-6 5 1-16,0-4-1 16,-11-11 0-16,-6 5-1 15,-5 0 1-15,-7 0-1 16,-10 5 1-16,-1 5 0 16,1 10 0-1,-75 6-1 1,7-6 1-16,-1 0-1 15,12 6 1-15,0-6-1 16,-1 0 1-16,1-5-1 0,5 1 1 16,-5-6-1-16,5-5 0 15,6 0 0-15,-11 0 0 16,0-5 0-16,-6 11 1 16,-6-1-1-16,17 0 0 15,-16 5 0-15,-1 5 0 16,-5 6 0-16,-12 4 0 15,23-5 0-15,-11-4 0 16,-6-1 0-16,-17 5 0 16,0 6 0-16,11 9 0 0,-11 1 1 15,-6 4 0-15,-11 1-1 16,17-1 1-16,-11 11-1 16,-6-1 1-16,5-14-1 15,12-16 1-15,11 6-1 16,-16-11 1-16,-1 5-1 15,0 0 1-15,23 1-1 16,0-1 1-16,-11-10 0 16,16 1 0-16,1 4-1 15,5-10 1-15,18 0-1 16,-1-5 1-16,0 0-1 16,7 1 1-16,-7 9-1 15,0 15 1-15,6 1-1 16,17 9 0-16,-11 1 0 15,0-6 1-15,5-5-1 16,6 6 0-16,0-1 0 16,1 1 0-16,21 4 0 0,1-10 1 15,-11-4-1-15,-1 4 1 16,6 0 0-16,0 6 1 16,0-1 0-16,12 1 1 15,5-11-1-15,6 26 0 16,17-6-1-16,0 11 0 15,5 4-1-15,6-4 1 16,0 0-1-16,6-1 0 16,6 1 0-16,5-11 0 0,6-19 0 15,11-6 1-15,1-5-1 16,5-5 1-16,5-5-1 16,1-4 1-16,5-6-2 15,1 5 0-15,-1-5-4 16,0-10 0-16,12-5-7 15,0-16 0-15,11 1-2 16,-6-15 0-16</inkml:trace>
  <inkml:trace contextRef="#ctx0" brushRef="#br0" timeOffset="16599.2928">6518 7620 29 0,'-73'10'14'0,"4"116"-20"0,58-90 26 16,5 4-21-16,-5 16 1 15,5 9 0-15,12 1 1 16,5 0-1-16,6 4 0 16,1 1 0-16,10-11 1 15,6-14 1-15,6-6 0 16,-6-20 0-16,17-10 1 15,6-15-1-15,11-15 1 16,0-10-1-16,0-16 1 16,17-14-2-16,0-16 0 0,6 1-4 15,0 4 1-15,-11 5-8 16,16 21 1-16</inkml:trace>
  <inkml:trace contextRef="#ctx0" brushRef="#br0" timeOffset="17646.1805">19720 3573 9 0,'17'5'4'0,"17"15"-2"0,-17-10 5 16,0 16-7-16,0 4 1 15,0 10 2-15,-5 11 1 16,-7 4-4-16,-5 26 0 16,-11 10 2-16,-17 5 1 15,-24 20 0-15,-10-10 0 0,0 15-1 16,-24 0 0-16,-16 20 0 16,-11-4 1-16,-12-1 0 15,-12-5 0-15,1 0 0 16,-12 0 0-16,-5-4-1 15,-6 4 1-15,0 5-2 16,12-5 1-16,-12 0-2 16,5-15 1-16,7-10-1 15,5 0 0-15,5-10 0 16,1 5 1-16,23 0 0 16,16-5 0-16,6-5 0 15,6-5 1-15,6-11-1 16,10 6 1-16,13-10-2 15,-1 4 1-15,6 1-1 16,11-5 1-16,0-11-1 16,12 6 1-16,5 5-1 15,6-11 0-15,0-9 0 16,6-16 0-16,-1-5-4 0,7-10 1 16,-1-15-6-16,0-20 0 15,1-5-1-15,-7-10 0 16</inkml:trace>
  <inkml:trace contextRef="#ctx0" brushRef="#br0" timeOffset="17911.8085">15990 7555 13 0,'-40'30'6'0,"17"-5"0"0,23-20 7 0,6 15-11 15,11 6 0-15,5 4 1 16,7 10 0-16,5 6-3 15,0 4 0-15,0 6 3 16,0 9 0-16,0-4 0 16,0-1 1-16,0-4 0 15,-5-6 0-15,5-14-1 16,11-16 1-16,18-15-1 16,5-25 1-16,23-31-2 15,5-19 0-15,12-36-4 16,0 20 0-16,11 20-9 15,-22 31 0-15</inkml:trace>
  <inkml:trace contextRef="#ctx0" brushRef="#br0" timeOffset="20287.2439">30662 798 4 0,'-17'10'2'0,"5"-25"0"16,12-1 3-16,0 6-3 15,-5 0 1-15,-7-5 4 16,1 0 0-16,5-5-8 16,1-6 1-16,-7-4 4 15,1-10 1-15,-1 10-2 16,-10-6 1-16,-1-4-2 15,-11 0 1-15,0-1 0 16,-11 6 0-16,-7 5-1 16,-4 4 1-16,-7 11-1 15,-5 0 0-15,-6 5-1 16,-11 0 1-16,-6 0-2 16,-5 0 1-16,-7 10 0 0,1 0 1 15,6 0-1-15,11 15 0 16,-1 5 0-16,7 5 0 15,-6 5-1-15,5 6 1 16,12 9-1-16,6 11 0 16,5 4-1-16,6 11 1 15,11 0 0-15,12 9 0 16,5-4 0-16,17 5 1 16,6 5-1-16,12 4 0 15,16 11 0-15,17 0 0 0,6-15 0 16,6-10 1-16,6-16-1 15,5 1 0-15,6-6 1 16,11-4 0-16,0-21-1 16,12-10 1-16,10-10 0 15,1-5 0-15,-11-10 0 16,5-20 0-16,0-10-1 16,0-16 1-16,1-9 0 15,-7 4 0-15,6-4-1 16,-5-6 1-16,-12 6-1 15,-11-1 1-15,-12-15 0 16,-11-4 0-16,-11-1 0 16,-11 0 0-16,-12-5-1 15,-12 1 1-15,-10 4-1 16,-12 15 1-16,-12 11-1 16,-5-1 0-16,-6 6-1 0,-5 4 1 15,-6 11 0-15,-12-5 0 16,-5-1-1-16,-6 16 1 15,6 5-1-15,-5 5 1 16,4 15-1-16,-4 0 1 16,-7 0-1-16,6 5 1 15,0 15-1-15,-5 10 1 16,-1 0 0-16,1 1 0 16,5 14-1-16,0 6 1 15,1 9-1-15,16-4 1 16,0 9 0-16,6 1 0 0,0-6-1 15,0 11 1-15,5-10 0 16,1 4 0-16,5-4-1 16,6 4 1-16,11 11 0 15,12-5 0-15,5 9-1 16,18-4 1-16,-1-10 0 16,12-1 0-16,5-14 0 15,6-1 0-15,12-14 0 16,10-6 0-16,12-5 0 15,12-15 1-15,11-5-1 16,11-5 1-16,0-5 0 16,-5-25 0-16,-12-10 0 15,-6-16 1-15,-5-4-1 16,-11-6 0-16,-12 0-1 16,-6 1 1-16,-11 9-4 15,-11 6 0-15,-12 14-7 0,-5 16 1 16,-6 25-3-16,-6 5 0 15</inkml:trace>
  <inkml:trace contextRef="#ctx0" brushRef="#br0" timeOffset="21443.5073">29134 1852 17 0,'12'-55'8'0,"10"55"-6"16,-10 0 9-16,5 0-11 15,0 5 1-15,0 0 1 16,0 5 0-16,0 15-2 16,-6-5 1-16,-5 1 1 15,-12 14 1-15,-5 10 0 0,-12 11 0 16,-5 9 0-16,-12 16 0 15,-17 0 0-15,-22 0 0 16,-12-1-1-16,-17 1 1 16,-11 0 0-16,-23 10 0 15,-11 5-1-15,-12-1 0 16,-17 11-1-16,-5 5 0 16,-23-5 0-16,-6 10 0 15,-6-5-1-15,-27-10 1 16,-7 0-1-16,-11 10 0 15,-187 66 0 1,40-21 1-16,27-14-1 16,41-31 1-16,-6-5-1 15,11 0 1-15,18-5-1 16,-12 5 1-16,0 0-1 16,5-6 1-16,1-4-1 15,-6 10 0-15,-6 0 0 16,6-25 1-16,6 10-1 15,5-5 0-15,-11-11 0 16,23 6 0-16,0-5 0 16,-18 5 0-16,12-1 0 15,-17-4 1-15,17 5 0 16,-5 5 0-16,-1-11 0 16,35-4 0-16,-7-6-1 15,7-4 1-15,16 0-1 16,23-6 1-16,-5-9-1 0,11 4 0 15,11 5 1-15,11-4 0 16,12-11 0-16,6 6 1 16,5 4 0-16,12-14 0 15,33-1-1-15,13 5 0 16,10-15 0-16,6 6 1 16,11-6-2-16,7 10 0 15,16-4-1-15,11-6 1 16,6 5-1-16,6 0 1 15,11 1-1-15,1-6 1 0,10-5 0 16,1 5 0-16,11 11 0 16,5 4 0-16,7 0-1 15,5 1 1-15,5 14 0 16,7 11 0-16,5-1 0 16,0 1 0-16,11 0 0 15,0-1 0-15,1 6 0 16,5-6 1-16,0 1 0 15,0 0 0-15,6-1-1 16,-1 1 1-16,7-6-1 16,-1-9 1-16,0-1-1 15,1 1 1-15,5-1-1 16,-6-4 1-16,1-11 0 16,-1 0 0-16,0-9-1 15,-5-1 1-15,0-10-3 16,0-15 1-16,-6-10-5 0,0-10 1 15,5 0-6-15,1-11 1 16,0-4-5-16,-1 0 0 16</inkml:trace>
  <inkml:trace contextRef="#ctx0" brushRef="#br0" timeOffset="21787.5803">13378 8438 24 0,'-57'30'12'0,"23"5"-9"0,28-30 16 0,6 11-18 15,0 9 0-15,0 5 1 16,6 0 1-16,5 11-4 16,6-11 1-16,12 5 2 15,-1-4 1-15,6 4-1 16,6 0 0-16,5-4 0 15,1-11 1-15,10 0-1 16,1-10 1-16,6-10 0 16,-1-10 0-16,1-10 0 15,-7-26 0-15,-10-19-1 16,-1-16 1-16,1-10-1 16,-7 15 0-16,7 1-1 15,11 9 1 1,33 26-15-16,1 20 0 15</inkml:trace>
  <inkml:trace contextRef="#ctx0" brushRef="#br0" timeOffset="33476.6622">30162 298 1 0,'-11'-20'0'0</inkml:trace>
  <inkml:trace contextRef="#ctx0" brushRef="#br0" timeOffset="34555.0572">30486 273 7 0,'5'20'3'0,"7"-5"0"16,-7-5 4-16,1-5-7 16,0 10 1-16,-1-5 0 0,-5 1 0 15,0-1 0-15,0 0 0 16,-5-5 1-16,-7 0 1 15,-5-5-1-15,-5-5 0 16,-7-5 1-16,-10 0 0 16,-1-6-2-16,-6 1 1 15,-5 0-1-15,0 0 1 16,6 5-1-16,-6 0 1 16,-12 0-2-16,-11 0 1 15,1 10-1-15,-13 0 1 16,-5 0-2-16,1 10 1 0,-1 5 0 15,11 5 0-15,6 10 0 16,6 1 0-16,0 9 0 16,6 16 0-16,-1 4 1 15,1 1 0-15,-1 9-1 16,12 11 0-16,12-10 0 16,10 4 0-16,6 1 0 15,12 5 0-15,11 15 0 16,17-11 0-16,17 6 0 15,6-15 1-15,0-10-1 16,5-11 1-16,12-4 0 16,11-11 0-16,17-10 0 15,6-5 0-15,28-4 0 16,12-16 1-16,-18-15-1 16,7-16 1-16,5-19-1 0,0-16 1 15,-12 1-1-15,-11-6 1 16,-11-4-1-16,-11 9 0 15,-12-15 0-15,-23 6 0 16,-11-1 0-16,-17 0 0 16,-17-14-1-16,-5-1 1 15,-12 0-1-15,-12 20 0 16,-11 1 0-16,-16 4 0 16,-18 6 0-16,-6 14 0 15,-11 1-1-15,-16 5 1 16,-1 9-1-16,-6-4 1 0,-11 15 0 15,0 15 0-15,17 15 0 16,-5 15 0-16,5-4 0 16,6 19 0-16,5 16 0 15,12 4 1-15,11 11-2 16,12 0 1-16,11 4-1 16,11 1 1-16,12 0-1 15,16 0 1-15,7 4-1 16,16 11 1-16,6 5 0 15,23-5 0-15,22-15 0 16,1-5 1-16,5-16-1 16,23-9 1-16,5-16 0 15,12-5 0-15,17-5 0 16,11-25 0-16,-5-10 0 16,5-10 0-16,12-15 0 15,-12-16 0-15,12-9 0 0,-6-16 1 16,-23-10-1-16,-17 21 0 15,-11-21 0-15,-17 0 0 16,-29-10 0-16,-17 5 0 16,-16-5 0-16,-12-4 0 15,-29 14-1-15,-22 10 0 16,-11-10 0-16,-23 16 0 16,-12 9-1-16,-11 11 1 15,12 14 0-15,-12 11 0 16,0 10-1-16,0 10 0 0,6 15-7 15,11 15 1-15,6 21-4 16,5 19 0-16</inkml:trace>
  <inkml:trace contextRef="#ctx0" brushRef="#br0" timeOffset="36008.5988">20640 12298 13 0,'6'-15'6'0,"-6"-5"-3"0,0 20 7 0,0-5-8 16,-6-5 0-16,0-5 1 15,-5 5 1-15,-6-1-5 16,-12 1 1-16,-5 5 3 15,-11 5 0-15,-6 5-1 16,-23 0 0-16,-17 5 0 16,-5-4 0-16,-12 9-1 15,-6 5 0-15,6 10 0 16,12-5 0-16,-1 1-1 16,6-1 1-16,12-10-2 15,-1 5 1-15,7-5 0 16,10 0 1-16,1-4-2 0,5 4 1 15,6 0 0-15,5 5 0 16,7 0-1-16,5 10 1 16,-1-4-1-16,7-1 1 15,5 0 0-15,1-5 0 16,-1 6-1-16,6-1 1 16,0 5 0-16,6 0 0 15,-1 1 0-15,6 4 1 16,1 0-1-16,5-4 1 15,0 4-1-15,5 0 1 0,7 6 0 16,5-1 0-16,0 0 0 16,6-4 1-16,5-6-1 15,6 0 0-15,0-5 0 16,17-14 1-16,6-1-2 16,5 0 1-16,1-10-1 15,-6 5 1-15,0 0-2 16,-1-5 1-16,1 5-1 15,0 10 1-15,-6 5-1 16,0 5 1-16,-6-4-1 16,-5 4 0-16,-6 0 1 15,-5 5 0-15,-7 6 0 16,-5-1 0-16,-17-5 1 16,-11 6 0-16,-12 4 1 15,-16 0 0-15,-12 6 0 16,-1-1 1-16,-27-10 0 0,-12 1 0 15,-5-11-1-15,-12-5 1 16,-12 5-1-16,1 6 0 16,11-6-1-16,6 0 0 15,6 5 0-15,5-4 0 16,17-1-6-16,17 0 0 16,23 0-7-16,17 11 1 15</inkml:trace>
  <inkml:trace contextRef="#ctx0" brushRef="#br0" timeOffset="37805.9144">31440 12248 7 0,'-34'-25'3'0,"-35"14"1"16,47 6 4-16,-18 0-6 16,-17 10 1-16,-5 0 1 15,-6 0 1-15,-18 1-6 16,-4-6 0-16,4 5 3 15,1-10 1-15,-6 5-1 16,6-6 0-16,6 1-1 16,5 5 0-16,11 0 0 15,12-10 0-15,6 0 0 0,11 10 0 16,11-5-1-16,6 10 1 16,0 10-1-16,6 16 0 15,5 9-1-15,0 26 1 16,-5 9 0-16,0 6 0 15,-6 20 0-15,0 35 0 16,5 11 0-16,-5 4 0 16,6-10 0-16,-6 11 1 15,0-1-1-15,11 11 1 0,0-6 0 16,1-10 0-16,-1-20 0 16,0-4 0-16,6-1-1 15,-5-10 1-15,-1-5 0 16,6 0 0-16,0 0 0 15,6-26 1-15,5-19-1 16,6-11 1-16,11-9-1 16,12-11 1-16,11-10-1 15,12 0 0-15,5-9 0 16,6-1 0-16,5 0-1 16,6 0 0-16,1-5 0 15,-7 0 1-15,-5-5-3 16,0-5 0-16,-6-5-6 15,-6-5 0-15,-5-6-1 16,0-14 0-16</inkml:trace>
  <inkml:trace contextRef="#ctx0" brushRef="#br0" timeOffset="38274.6789">32376 11895 16 0,'-56'-51'8'0,"-18"81"-9"16,51-15 13-16,-5 21-11 15,-1 14 0-15,1 21 1 16,0 20 0-16,-1 5-3 16,1 10 1-16,-1-26 2 15,7 1 0-15,-1 0-1 0,6-5 1 16,0-11-2-16,6-9 1 16,5 9-5-16,6-14 1 15,11-11-3-15,18-5 0 16</inkml:trace>
  <inkml:trace contextRef="#ctx0" brushRef="#br0" timeOffset="38868.8193">31337 13893 11 0,'-56'-10'5'0,"16"5"2"16,40 5 5-16,11-10-12 16,6 0 0-16,12-1-1 15,5-4 1-15,11 0 0 0,18 0 0 16,10 0 0-16,-4-5 0 16,-7 15 0-16,-11 5 0 15,-5 5 0-15,-18 10 0 16,-5 5 0-16,-12 0 0 15,-11 5 1-15,0 1 0 16,0-1-1-16,0 5 1 16,0 0 0-16,0 1 0 15,6-1 0-15,11 10 0 0,5-4-1 16,7 9 1-16,11 6 0 16,-6 4 1-16,0 1 0 15,-6-11 1-15,0 5 0 16,-10 1 0-16,-18-1 1 15,-12 6 0-15,-16-6 0 16,-18 1 0-16,-5-1-1 16,-23 6 0-16,-5-16-2 15,-1-15 1-15,7-4-7 16,-1-16 1-16,17-10-6 16,17-5 0-16</inkml:trace>
  <inkml:trace contextRef="#ctx0" brushRef="#br0" timeOffset="39666.096">32365 11889 12 0,'-17'-55'6'0,"45"40"3"15,-16 15 0-15,16-5-10 16,12-5 1-16,11-5-1 16,0-1 1-16,12 1 0 15,5-5 1-15,11 5 0 16,-5 0 0-16,-6 0 0 16,-5 5 1-16,-12 10 0 15,-6 5 0-15,-11 10 0 16,0 10 0-16,-5 5-1 15,-12 16 0-15,0 24-1 16,-6 26 1-16,-5 20-1 16,0 15 1-16,-1 1-1 15,1 4 0 1,-6 126 0 0,6-45 0-16,-6-10 0 0,0 5 1 15,-6-5 0-15,0-5 0 16,1-36 1-16,-1 1 0 15,-6 0 0-15,1 4 0 16,0-9 0-16,-1-6 0 16,1-25-1-16,0-20 1 15,-1-10-1-15,1-5 0 16,0-15-1-16,-1-16 1 0,1-9 0 16,0-16 1-16,5-9 1 15,-5-6 0-15,-1-5 0 16,1-5 0-16,-1-5 0 15,1-5 1-15,-6 0-1 16,-6 0 1-16,-5 0-2 16,-12 0 0-16,-11-5 0 15,-6 5 0-15,-16 1-1 16,-24-1 1-16,-5 0-1 16,-17 10 0-16,-1 0-2 15,12 10 1-15,6 10-7 16,6-4 0-16,16 19-8 15,1-9 1-15</inkml:trace>
  <inkml:trace contextRef="#ctx0" brushRef="#br0" timeOffset="44354.6402">21344 222 6 0,'-63'0'3'0,"18"10"-1"16,39-10 4-16,1 0-4 15,-1 0 1-15,0 0 2 16,6-10 1-16,0 10-6 16,0-5 0-16,0 5 5 15,0 0 1-15,0 15-1 16,0 1 0-16,0 4-1 16,0 15 0-16,0 26-1 15,6 24 1-15,5 6-2 16,-5 25 1-16,0 21-2 15,-1 19 1-15,7 10-1 16,-7 6 1-16,-5-5-2 0,-5 4 1 16,-7 1 1-16,1-6 0 15,-6 6-1-15,-6-1 1 16,-11-14 0-16,0-11 0 16,0 11-1-16,0-11 0 15,0-10 0-15,0-5 0 16,0-9-1-16,5-22 0 15,7-14 0-15,-1-10 0 0,6-10 1 16,0-11 0-16,6-4 0 16,-1-21 0-16,1-10-1 15,5-10 0-15,6-10 0 16,0 0 0-16,17-10-1 16,12 0 1-16,10-5-2 15,12 0 1-15,1-6 0 16,10 6 0-16,6-10 0 15,12 10 1-15,5-5 0 16,0 5 0-16,12-1 0 16,-12 11 0-16,-6 0 0 15,-11 10 0-15,-5 6 0 16,-1 4 1-16,-11 0-1 16,-11-5 0-16,0 5 0 15,-12-5 1-15,1 5 0 16,-7-10 0-16,-5-10 0 15,0-15 0-15,0 0 0 16,-5-10 1-16,5-6-1 0,0-9 0 16,0-11-1-16,0-14 1 15,6-1-1-15,11-10 1 16,-6-10-1-16,6-4 0 16,0-16 0-16,6-11 0 15,5-14-1-15,1 5 1 16,5-5 0-16,6 15 0 15,-6-6-1-15,0 16 1 16,-11 11-1-16,-1 4 1 0,-4 15-1 16,-1 5 1-16,-6 11-1 15,-5 9 0-15,-1 16 0 16,-5 15 0-16,0-1 0 16,0 11 1-16,-5 0 0 15,-6 0 0-15,-1 10 1 16,-5-5 0-16,0 0 0 15,-5 5 0-15,-1-16 0 16,-6 1 1-16,-10-5-1 16,-12-10 1-16,-17-16-2 15,-12-4 1-15,-5-21 0 16,-17-15 0-16,-6-20 0 16,0 0 0-16,12 10 0 15,5 15 0-15,-11 11 0 16,5 14 1-16,-5 6-3 15,11 24 1-15,6 1-6 16,6 15 0-16,10 15-7 16,18 0 0-16,0 15-2 0,0 0 0 15</inkml:trace>
  <inkml:trace contextRef="#ctx0" brushRef="#br0" timeOffset="45651.6478">21900 3664 8 0,'-28'-35'4'0,"0"24"2"0,22 1 0 15,0 5-4-15,1 0 0 16,5 0 0-16,-6 5 0 16,6 0-3-16,6 5 1 0,-6 5 2 15,5 0 1-15,7 1-1 16,-1 4 1-16,-5 5 0 16,5 5 1-16,-5 15 0 15,5 6 0-15,6 9-1 16,11 11 1-16,1 15-2 15,-1 5 1-15,1 9-2 16,-7 16 1-16,7-15-1 16,-1 15 0-16,1 5 0 15,-1 6 0-15,6-1-1 16,0-10 1-16,-6 5 0 16,-5-15 0-16,0 0 0 15,0 5 1-15,-1 5-1 16,-5 0 1-16,0 10-1 15,0-10 0-15,-5 0 0 0,-1 0 0 16,0-15-1-16,1-6 1 16,-1 1-1-16,1-10 1 15,-7 0-1-15,-5 10 0 16,0-6 0-16,0 1 1 16,0-5-1-16,0 0 1 15,0-6-1-15,0 6 1 16,0-20-1-16,0-1 1 15,0-4-1-15,0-1 1 16,-5 1-1-16,-1-6 1 16,0-9-1-16,6-1 1 0,0-15-1 15,0 16 1-15,0-6-2 16,0-5 1-16,6-5 1 16,0 1 0-16,-6-1-1 15,5 0 0-15,1-10 1 16,-6-5 0-16,0 0 0 15,0 1 1-15,0-1-2 16,0-5 1 0,0 5 0-1,0-5 0-15,0 0-2 16,0 0 1-16,0 0-1 16,0 0 1-16,6 5 0 15,-6-10 0-15,0 0 0 16,0 0 0-16,0 5 0 15,0 0 1-15,0 0-1 16,0 0 0-16,0 0 0 0,0 0 0 16,0-5 0-16,0 5 0 15,0 0-1-15,0-5 1 16,0 0 0-16,0 0 0 16,0 0 0-16,0 0 0 15,0 6 0-15,5-1 0 16,-5 0 0-16,0 0 1 15,-5-5-1-15,5 5 0 16,-6-5-1-16,0 0 0 16,1 0-1-16,-1-5 0 15,0 0-1-15,0-11 0 0,1 1-1 16,-1 10 1-16,0 0-2 16,6 0 0-16,0 5-2 15,0-10 0-15,6 0-4 16,5-10 1-16</inkml:trace>
  <inkml:trace contextRef="#ctx0" brushRef="#br0" timeOffset="46855.115">22264 3467 1 0,'-23'-10'0'0,"12"-15"10"0,11 25-10 0,0-15 0 16,0 5 1-16,-6 10 1 15,0 0 1-15,1 5-2 16,-1 0 0-16,-11 5 2 16,6 0 1-1,-1 30 1 1,1 16 0-16,5-1-1 16,1 16 1-16,5 20-2 15,11 0 0-15,12 9-1 16,16 1 0-16,1 0-2 15,11 10 0-15,6-20 0 16,11 5 0-16,12 5 0 16,5 0 1-16,-6 5-1 15,6 0 0-15,12-5 0 0,11-5 1 16,11 5-1-16,12-6 1 16,5-19 0-16,0-10 1 15,23-1-1-15,12-4 1 16,10-6-1-16,-5 1 0 15,12-16 0-15,5-4 0 16,17-1-1-16,-17 10 0 16,-6 1 0-16,6-6 0 15,12 6 0-15,-12-1 1 16,-12-5-1-16,1-4 1 0,6-6 0 16,-1 5 0-16,6-4 0 15,-11-6 0-15,-1 0 0 16,7 0 1-16,-1 11-1 15,1 4 0-15,-18-10-1 16,12 1 1-16,-6-6-1 16,5-5 0-16,7 0 0 15,-29 0 0-15,5 0 0 16,-5 6 1-16,-5-1-1 16,-1 0 0-16,0 5 0 15,-16 6 1-15,-13-11-1 16,-4 5 1-16,-1-4-1 15,-6 14 1-15,-5-10-1 16,12 11 0-16,-18-6 0 16,0 10 1-16,-11-9-1 15,-12 14 0-15,-11-5 0 16,1 1 1-16,-7 4-1 0,1 1 1 16,-7-6-1-16,1-9 1 15,0 4-1-15,-12 5 1 16,1 6-1-16,-7-1 1 15,-4-9 0-15,-7 4 0 16,-5 11-1-16,-1-6 1 16,-5 1 0-16,0-1 0 15,0 0 0-15,-5-4 1 16,-1-6-1-16,1 1 1 0,-7-6-1 16,7-5 1-16,-7-5-1 15,1-4 0-15,0-6-2 16,-1 5 1-16,7-20-2 15,5 0 1-15,0 0-2 16,0-15 0-16,0 10-3 16,0 0 0-16,0-5-4 15,0 10 0-15,6-5-1 16,-1 0 0-16</inkml:trace>
  <inkml:trace contextRef="#ctx0" brushRef="#br0" timeOffset="47276.9957">31337 7938 21 0,'-22'20'10'0,"-7"51"-8"0,24-56 16 15,5 5-18-15,0 6 0 16,11 4 1-16,0 0 0 0,1-5 0 16,5 1 0-16,0-1 1 15,0 0 0-15,0-5 1 16,0-10 0-16,6-5 0 15,5-10 0-15,6-10 0 16,6-15 1-16,5-26-1 16,6-14 0-16,-5-16 0 15,-1-15 0-15,6 0-1 16,6 0 1-16,-6 20-2 16,6 11 1-16,-6-1-5 15,0 16 0-15,0-1-9 16,12 21 0-16</inkml:trace>
  <inkml:trace contextRef="#ctx0" brushRef="#br0" timeOffset="48355.1323">31264 16472 0 0,'28'-21'0'0</inkml:trace>
  <inkml:trace contextRef="#ctx0" brushRef="#br0" timeOffset="48949.196">31394 16466 10 0,'0'6'5'0,"-11"-1"1"15,5-5 5-15,-5 0-10 16,-12 0 1-16,-5 0 0 16,-12 0 1-16,-5 5-4 15,-12-5 1-15,0 0 2 16,-6 0 0-16,1-5-1 16,-6-6 1-16,0 1-1 15,5-5 0-15,1 0 0 16,-1 0 1-16,12 0-1 0,6 5 0 15,11 0-1-15,5 5 0 16,7 5 0-16,10 5 0 16,7 5-1-16,5 0 1 15,5 5-1-15,1 5 0 16,0 5 1-16,-1 16 0 16,-5 4-1-16,-5 11 1 15,-7 14-1-15,-10 1 1 0,-1 0-1 16,-5 9 1-16,-7-14 0 15,-4 5 0-15,-1 9 0 16,0 1 1-16,12 15-1 16,-1 10 1-1,7 40-1 1,-1-30 1-16,0-15-1 16,6-10 1-16,6-5-1 15,5-10 1-15,1-11 0 16,5 1 0-16,0-16 0 15,0-9 0-15,5-1-1 16,1-15 1-16,5 1 0 16,12-6 0-16,11-10 0 15,17-5 1-15,12 0-1 16,-1 0 1-16,1 0-1 16,5-5 1-16,5 0-1 0,7 0 1 15,-18-5-1-15,-10 5 1 16,-13 0-2-16,-10 0 0 15,-7-5-5-15,-5 0 1 16,0-5-6-16,6-10 1 16</inkml:trace>
  <inkml:trace contextRef="#ctx0" brushRef="#br0" timeOffset="49464.8272">31428 16815 10 0,'-5'-26'5'0,"27"11"-2"15,-10 10 1-15,10-10-3 16,12 0 0-16,12-10 2 16,5 0 1-16,0-1-5 0,-6 1 1 15,1 15 2-15,-12 10 0 16,-6 10 0-16,-16 25 0 15,-12 11-1-15,-23 19 1 16,-22 1-2-16,-18 0 1 16,1-21 0-16,5 0 1 15,6-9-2-15,11-1 1 16,12-5 0-16,16-4 0 16,18-11 0-16,11 0 0 15,23-5 0-15,11-5 0 16,6 0-1-16,-1-15 1 0,7 10-1 15,-1 0 1-15,1 0-1 16,-1 5 1-16,-16 0-5 16,-12-5 1-16,-6 0-4 15,-11 5 1-15</inkml:trace>
  <inkml:trace contextRef="#ctx0" brushRef="#br0" timeOffset="49996.2385">31377 17657 9 0,'17'-20'4'0,"0"15"6"0,-17 5 2 16,6 0-11-16,5 10 1 16,-5 10 0-16,0 6 0 15,-6 14-3-15,0 0 1 16,0 6 1-16,0-11 1 31,22 11-1-31,7-21 1 16,5-15 0-16,6-10 0 0,-1-10-1 15,-5-5 1-15,-5-5-1 16,-1-6 1-16,-5 1-2 16,-6 10 0-16,-6 10-1 15,-5 10 1-15,-6 5-1 16,-11 10 0-16,-6 10 1 16,-6 11 0-16,-6 4 1 15,-5 11 0-15,0 14 1 16,6 1 0-16,-1 15-1 15,7 0 1-15,-1-11 0 16,0-4 0-16,6-10 0 16,6-1 0-16,0-20-5 15,5-9 1-15,12-21-6 16,5-10 0-16,12-20-1 16,11-26 1-16</inkml:trace>
  <inkml:trace contextRef="#ctx0" brushRef="#br0" timeOffset="50574.4912">32325 16572 9 0,'-22'-70'4'0,"33"24"-1"15,0 36 5-15,1 0-8 16,16 0 1-16,12 0 1 16,11-5 1-16,-6 0-3 15,1 5 1-15,5 5 1 16,-6 5 1-16,-5 10-1 15,0 15 1-15,-17 15-2 16,-6 31 1-16,-6 15-1 16,-5 20 0-16,-12-10-1 15,0 10 1-15,1 15 0 16,-1 20 0-16,6 10 0 16,0-4 1-16,-6-16-1 15,1 5 0-15,-1-10 0 16,0 6 0-16,1-6 0 15,5 0 0-15,5-15 0 0,1-10 1 16,0-5-1-16,-6-5 1 16,0-21 0-16,-6-14 0 15,-5-16 0-15,-1-5 1 16,-16-4 0-16,-6-11 0 16,-12-10 0-16,-10 0 0 15,-13 0-1-15,-4 0 1 16,-1-5-1-16,0 0 0 15,6 0-1-15,5-10 0 0,12 5-4 16,11 5 1-16,18 5-10 16,22 16 0-16</inkml:trace>
  <inkml:trace contextRef="#ctx0" brushRef="#br0" timeOffset="53387.2886">30900 2301 9 0,'-6'-40'4'0,"1"15"1"16,5 15 4-16,5 0-7 15,1-11 1-15,6 6 1 16,-1-5 1-16,0 0-6 16,-5 10 1-16,0-5 3 15,-6 15 1-15,0 15 0 16,-6 5 0-16,0 25-1 15,-5 36 1-15,0 5-2 16,-7 25 1-16,-10 5-1 16,5 5 1-16,-5 36-2 15,5-11 0-15,1 10-1 0,-7-14 1 16,1-11 0-16,-1-15 0 16,7-15-1-16,5-20 1 15,0-16 0-15,5-14 1 16,1-11-1-16,5-15 1 15,6-15-1-15,12-15 1 16,10-10-1-16,12-10 0 16,12 0-1-16,-1-1 0 15,1 1 0-15,5 0 0 0,6 0-1 16,-1 10 0-16,7 5 0 16,5 10 1-16,-6 5-1 15,1-5 1-15,-1 10-1 16,1-10 1-16,-1 5 0 15,1 0 0-15,-1 5 0 16,-11-10 0-16,-5 5 1 16,-7-10 0-16,-5-10-1 15,1 0 1-15,4-16 0 16,1-14 0-16,-6 5-1 16,6-16 1-16,-6-15-1 15,6-4 1-15,5-11-1 16,6-10 1-16,6 5-1 15,0-5 0-15,5-5 0 16,1 5 0-16,-7 16-1 16,7-26 1-16,-6 25-1 15,-18 0 1-15,1 16-1 16,-6 9 1-16,0 11 0 0,-5 4 0 16,-1 6-1-16,0 5 1 15,-5 10 0-15,-6-6 0 16,-5 11 0-16,-1 5 0 15,-5 0 0-15,-6 0 0 16,0 5 0-16,-6 0 0 16,-5 5 0-16,-6 0 0 15,-12 5 1-15,-22-5 0 0,-11 0 0 16,-12-5 0-16,-17 0 1 16,-6-10 0-16,-5-11 0 15,6 6 0-15,-7 0 0 16,-4 5 1-16,-7 10-2 15,6-10 1-15,-5 5-2 16,-7 0 1-16,12 10-1 16,6-5 1-16,23 5-1 15,11-6 0-15,5 6-5 16,23-5 1-16,18 5-8 16,16-5 1-16,29 10-3 15,11-5 1-15</inkml:trace>
  <inkml:trace contextRef="#ctx0" brushRef="#br0" timeOffset="54449.8601">31190 3982 11 0,'0'-30'5'0,"22"-1"3"0,-16 26 3 16,6 0-10-16,-7 0 1 15,7 5 1-15,-7 5 0 16,1 5-3-16,-6 10 0 16,0 1 2-16,0 14 1 15,-6 20-1-15,1 11 0 16,-1 15 0-16,-11 10 1 16,0-6-1-16,-6 16 0 15,0 5 0-15,-5 26 0 0,5-6 0 16,1 0 0-16,-13 0-1 15,1 0 1-15,12 0-1 16,-1 6 0-16,0 9 0 16,1-5 1-16,-7-10-1 15,6-5 0-15,1-5 0 16,5-15 0-16,0 0-1 16,5-10 1-16,1-5-1 15,5 10 1-15,1-5-1 16,-1-6 1-16,0-4-1 15,1 0 0-15,-7-5 0 16,-5-1 1-16,-6-9-1 16,-5 5 0-16,5 4 0 15,1 1 0-15,-1 10-1 16,0 5 1-16,1-6 0 16,-1 1 0-16,6-5 0 0,0 0 0 15,0-6 0-15,0-9 0 16,5 0 0-16,1-1 0 15,0 1 0-15,-1-6 0 16,7-4 0-16,-1-6 0 16,6 6 0-16,0-11 1 15,6 6-1-15,-1-11 1 16,7-5-1-16,-1-4 0 0,0-1 0 16,1-10 1-16,-1 0-1 15,0-10 0-15,6 0-3 16,0-10 1-16,0-10-3 15,1-5 1-15,-1-10-5 16,5-5 1-16,-5 4-3 16,0 1 1-16</inkml:trace>
  <inkml:trace contextRef="#ctx0" brushRef="#br0" timeOffset="54825.1053">30469 8301 2 0,'-29'0'1'0,"-5"-5"5"15,29 5-6-15,-7 0 3 16,1 5 0-16,-1 6 4 16,1 4 0-16,-6 5-8 0,6 5 1 15,-1 0 5-15,1 21 0 16,0 14-1-16,5 6 1 15,0 10-2-15,1-1 0 16,5 1 0-16,0 0 0 16,11-31 0-16,6-4 0 15,11-1 0-15,6-20 1 16,12-20-1-16,22-20 1 16,6-31-1-16,5-24 0 0,1-6-1 15,-1-10 1-15,1 5-2 16,-12 16 0-16,-11 9-4 15,-18 26 1-15,-4 20-9 16,4 20 1-16,-16 20-2 16,-12 15 1-16</inkml:trace>
  <inkml:trace contextRef="#ctx0" brushRef="#br0" timeOffset="56044.1045">19873 16098 9 0,'-11'-60'4'0,"5"39"-1"16,1 11 5-16,-1-5-5 16,-5 5 0-16,-1 0 1 15,-10 10 1-15,-13 10-6 16,-4 0 0-16,-7 15 3 15,-5 6 1-15,-11 14-2 16,-12 6 1-16,-17 24-1 16,0 11 1-16,-11 35-1 15,-6 10 0-15,0 16 0 16,0-11 1-16,23 5-1 16,0 26 1-16,11-1-1 15,12 1 1-15,11-16-1 0,11-4 1 16,17-21-2-16,12 0 1 15,11-10-1-15,17-20 1 16,0-26 0-16,11-19 1 16,23-21-1-16,12-15 0 15,16-25 1-15,6-15 0 16,18-20-1-16,10-11 0 16,-11-15 0-16,-5-14 0 15,-12-11-1-15,-5 10 1 0,-18-5-1 16,-16 15 1-16,-18 11 0 15,-17 4 0-15,-11 6-1 16,-11 14 1-16,-6 11-1 16,-23 10 0-16,-11 10 1 15,-17 10 0-15,-12 25 0 16,-16 26 0-16,-12 14 0 16,0 11 1-16,23 5-3 15,11-16 1-15,17-4-10 16,18 4 1-16,33-9-3 15,17-16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6:48:41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6297 1989 11 0,'-40'-6'5'0,"18"6"-4"0,16 0 5 15,6 0-7-15,0-5 1 16,0 5 0-16,0-5 0 0,0 0 1 16,0 5 0-16,0 0 1 15,-6 5 0-15,1 11 0 16,-7 24 1-16,6 0 0 15,-5 46 0-15,5 25-1 16,-5 15 1-16,0 0-2 16,-1 11 1-16,1 29 0 15,-6-14 0-15,0 4-1 16,0-10 1-16,-23-9-1 16,17-11 1-16,-5-15 0 15,0-5 0-15,5-15 0 16,6-11 1-16,0-14-1 15,0-6 0-15,11-14-1 16,12-11 1-16,11-10-2 16,0-14 1-16,11 4-1 15,12-15 0-15,0-5 0 16,28-5 0-16,0-1-1 16,29 1 1-16,16 10-1 0,23-5 1 15,6-5 0-15,23 5 0 31,119-5 0-31,-11-5 0 16,-24 0 0-16,7 0 0 16,-35 0 0-16,-5-1 0 15,6 1 0-15,-7-5 1 16,-5-5-1-16,6-5 1 16,11-1-1-16,-5 6 1 0,-12 0-1 15,-6 5 0-15,-5-1 0 16,-17 6 0-16,-12 10 0 15,-5 5 0-15,-12-5 0 16,-17 0 0-16,-5-5 0 16,-6 5 0-16,-6 0 0 15,-11 5 1-15,-12 0-1 16,-5 5 0-16,-17 0 1 16,-11 0 0-16,-18 5-1 15,-5 0 1-15,-12-5 0 16,-5 0 0-16,-6-5 0 15,-6 0 0-15,-5-5-1 16,0 0 1-16,-1 0-1 16,1-5 1-16,0 5-1 15,-1-10 1-15,1-10-1 16,0-16 1-16,-1-14-1 0,7-11 0 16,-7-25 0-16,7-20 1 15,-1-5-1-15,6-30 0 16,-6-31 0-16,6 1 0 15,1-1-1-15,4 26 1 16,1 9-1-16,0 16 1 16,-1 20-1-16,-5 21 1 15,0 24-1-15,-5-5 1 16,-1 16-1-16,-5-1 1 16,-1 11-1-16,-5 10 0 15,0 5 1-15,0-1 0 0,-11 1-1 16,-6 10 1-16,-11-5 0 15,-6 15 0-15,-17 5 0 16,-6 0 0-16,-11 5 0 16,-18 5 0-16,-4 5 0 15,-1 5 1-15,-23-5-1 16,-11-10 1-16,-5 5 0 16,-12-10 0-16,-6 0-1 15,0 0 1-15,-22 0-1 16,0 0 1-16,-12 11 0 15,6-1 0-15,-11 0 0 16,-18 0 1-16,12 5-1 16,0 0 0-16,11 15 0 15,-11-20 0-15,6 11-1 16,-6-6 1-16,6 10 0 0,-12-10 0 16,-6 0 0-16,-5 11 1 15,6-1-1-15,0-5 1 16,-1-5-1-16,29 5 1 15,0 0-2-15,17 1 0 16,29 4-7-16,27-10 0 16,35 10-7-16,28-10 1 15</inkml:trace>
  <inkml:trace contextRef="#ctx0" brushRef="#br0" timeOffset="3875.4956">21208 5743 6 0,'-29'10'3'0,"-5"-5"1"0,29-5 4 16,-1 0-7-16,0 0 1 16,1 5 1-16,10 0 0 0,7-5-4 15,-1 5 1-15,6 0 3 16,11 0 0-16,18 0-1 16,11 0 0-16,16-5-1 15,18 11 1-15,6-6-1 16,11 5 1-16,5-5-1 15,18 10 0-15,16 0 0 16,24 0 0-16,-7 5 0 16,12-20 0-16,17 5-1 15,6 0 0-15,6-5 0 16,-12 0 1-16,11 0-1 16,-5 0 1-16,11 0-1 15,-23-5 0-15,1-10 0 16,5 5 1-16,0 10-1 15,0 0 1-15,-17 0-1 16,0 5 1-16,11 0-1 16,-11 0 0-16,-5 5 0 0,-12-5 1 15,0 0-1-15,0-15 1 16,-12 5-1-16,-16 0 0 16,-6 0 0-16,-6 10 1 15,0-15-1-15,-22 0 0 16,-6 5 0-16,-12-5 0 15,-11 0 0-15,-17 5 1 16,-5 0 0-16,-18 0 0 16,-11 0 0-16,-17 5 0 0,-6-5 0 15,-16 5 0-15,-24-5-1 16,-10 0 1-16,-13 0-1 16,-16-1 0-16,-23 1 0 15,0 5 0-15,-5 0 0 16,-23 0 0-16,-6-5 0 15,-17 5 0-15,-12 0 0 16,-10 0 1-16,-7-5-1 16,-16 0 1-16,-6 0-1 15,-12 0 0-15,7 5 0 16,-13 0 0-16,1 10 0 16,0 0 0-16,0-5-1 15,-6 6 1-15,6 4 0 16,0 0 0-16,11 0 0 15,-11 5 0-15,28 5-1 16,6 6 1-16,0-1 0 16,12-10 0-16,16-5 0 15,12 5 0-15,16-10 0 0,24 1 0 16,11-6 0-16,16-5 1 16,13 0-2-16,21 0 1 15,18 5-1-15,23-5 0 16,5 5 0-16,23-10 0 15,29 5-2-15,-12 0 1 16,68-10-5-16,12 5 1 16,11 5-2-16,0-11 1 15</inkml:trace>
  <inkml:trace contextRef="#ctx0" brushRef="#br0" timeOffset="7594.7822">20152 6863 5 0,'0'0'2'0,"11"0"2"16,-11 0 2-16,0-5-5 16,0 10 0-16,0 0 1 15,0 21 0-15,6 9-3 16,11-5 1-16,0 5 1 0,5-4 0 15,12-1 1-15,12-10 0 16,11 0-1-16,11-9 0 16,6-11 0-16,5 0 1 15,12-6-1-15,-6-4 1 16,0-10-2-16,-11-15 1 16,-11-6-1-16,-12 1 1 15,-6-5 0-15,-11 4 0 0,-11 1 0 16,-12 5 0-16,-16 4-1 15,-12 6 0-15,-18 0 0 16,-10 0 1-16,-6 4-1 16,-12 6 0-16,-10 10 0 15,-7 10 0-15,-11 5 1 16,6 16 0-16,-11 24-1 16,-1 11 1-16,6 14 0 15,0 6 0-15,12 10 0 16,16-15 0-16,18-1-1 15,17 6 0-15,11-10 1 16,17 9 0-16,22-4 0 16,24 0 0-16,5-5 0 15,17-21 1-15,11-10 0 16,18-9 1-16,5-11-2 16,17 0 1-16,18-15 0 15,-18-10 0-15,0-5-3 16,-5 0 1-16,-6 0-7 0,-12 0 1 15,-11 15-3-15,-11-5 0 16</inkml:trace>
  <inkml:trace contextRef="#ctx0" brushRef="#br0" timeOffset="8079.163">22315 6631 6 0,'-6'-5'3'0,"6"15"6"0,0 0-2 16,-11 10-5-16,-6 21 1 16,-6 19 1-16,-5 21 1 15,-12 15-6-15,6-5 0 32,-17 45 4-32,5-25 1 15,12-10-2-15,17-30 1 16,12-11-8-16,16-14 1 15,12-31-2-15,11-5 1 0</inkml:trace>
  <inkml:trace contextRef="#ctx0" brushRef="#br0" timeOffset="8563.5453">23399 6843 17 0,'-39'-15'8'0,"22"55"-14"16,17-40 14-16,-6 10-10 16,-11 6 1-16,-11 9-1 15,-24 10 0-15,-10 5 3 16,-23 21 1-16,-12-10-1 15,6-1 0-15,18-15 1 0,16-4 0 16,23-11 0-16,28 0 1 16,29-15-1-16,22-15 0 15,6-15-2-15,12-11 1 16,11-14 0-16,5-1 0 16,-11-4-1-16,-11 15 0 15,-17 14 0-15,-12 26 1 16,-17 26-1-16,-16 19 1 15,-18 16-1-15,-17 24 1 0,-11 41 0 16,-6 31 0-16,-16-1 0 16,-24-24 0-16,6-11 2 15,-11-10 0-15,-6-5 0 16,0-21 0-16,12-14 0 16,16-15 1-16,24-16-6 15,10-25 0-15,12-15-6 16,23-20 0-16</inkml:trace>
  <inkml:trace contextRef="#ctx0" brushRef="#br0" timeOffset="9033.0469">24245 7075 12 0,'-34'-50'6'0,"12"65"-2"0,22 0 1 16,11 0-6-16,6 0 1 16,6 0 1-16,11 1 1 15,11-6-1-15,6-10 0 16,12-5 1-16,5-16 1 15,-6-14 0-15,7-15 0 0,-7-1-1 16,-5-4 0-16,-12 4 0 16,-5 6 0-16,-17-6-1 15,-18 6 0-15,-16 10-1 16,-17 9 1-16,-18 16-1 16,-28 20 0-16,-5 16 0 15,-29 34 1-15,0 21-1 16,6 15 1-16,11-5-1 15,17-11 1-15,23-9 0 16,23-5 0-16,16-11 1 16,24-4 0-16,22-11-1 15,23-10 1-15,16-10-4 16,13-9 0-16,10-11-5 16,18-11 0-16</inkml:trace>
  <inkml:trace contextRef="#ctx0" brushRef="#br0" timeOffset="9423.6765">25256 6626 25 0,'-28'10'12'0,"11"101"-13"0,17-65 16 15,-6 19-15-15,-5 11 0 0,-12 15 0 16,-11-10 0-16,-6-1 0 16,-5 1 1-16,-1-15 1 15,12-16 1-15,6-15 0 16,11-19 0-16,17-16 0 16,23-21 1-16,16-14-1 15,7-15 0-15,16-6-2 16,18-10 1-16,5-9-2 15,-11 4 0-15,-6 16-2 16,0 24 1-16,-11 31-1 16,-1 26 1-16,-10 9 0 15,-6 25 0-15,-18-9 0 16,-10 14 1-16,-12 11-4 16,0 0 0-16,0 0-5 15,11-6 1-15</inkml:trace>
  <inkml:trace contextRef="#ctx0" brushRef="#br0" timeOffset="10017.6786">26908 6883 7 0,'-22'-60'3'0,"16"4"2"15,12 46-4-15,-1 0-1 16,7 0 0-16,-1 10 1 15,-11 0 0-15,0 15 0 16,0 10 1-16,-6 11 0 0,1 19 1 16,-7 6-1-16,1 15 1 15,0-1-1-15,11-14 0 16,5-6-1-16,18-4 1 16,6-11-1-16,10-10 1 15,12-9-1-15,12-16 1 16,-1-5 0-16,-11-15 0 15,0-21-1-15,-5-4 1 0,-6-16-1 16,-1 1 0-16,1-16 0 16,0 1 0-16,0 9-3 15,-1 16 0-15,-5 14-5 16,6 6 1-16</inkml:trace>
  <inkml:trace contextRef="#ctx0" brushRef="#br0" timeOffset="10486.4131">28141 7146 6 0,'-29'25'3'0,"24"15"1"0,10-29-4 16,1-11 1-16,5 0 1 15,6-5 3-15,6-11 1 16,5-4-6-16,1-20 0 16,5-11 4-16,0-9 1 15,0-1-1-15,-6 11 0 16,-5 4-2-16,-12 6 0 15,-11 10-1-15,-11 4 0 16,-12 11-1-16,-5 20 0 0,-17 21 1 16,-18 9 0-16,-5 15-1 15,0 6 0-15,11-1 1 16,12 1 0-16,16 5 0 16,18-16 0-16,11-5-1 15,23-9 1-15,22-1 0 16,12-10 1-16,11-5-1 15,17-5 0-15,12 0-6 16,-1 0 1-16,6-10-4 16,6 0 1-16</inkml:trace>
  <inkml:trace contextRef="#ctx0" brushRef="#br0" timeOffset="10767.8205">29327 6783 24 0,'-68'-61'12'0,"-11"91"-16"0,62-5 20 16,-12 11-17-16,-10 14 1 16,-13 1-1-16,-4 9 1 15,5 11 0-15,5-5 0 16,6-16 0-16,12 0 0 15,11-9 1-15,11-1 1 16,12-4-1-16,22-6 1 0,18-15 0 16,5-10 0-16,11-15-4 15,12 10 1-15,6-20-6 16,10-11 1-16</inkml:trace>
  <inkml:trace contextRef="#ctx0" brushRef="#br0" timeOffset="11064.6984">30162 5758 24 0,'-34'-45'12'0,"0"115"-15"16,28-29 18-16,6 34-15 15,0 16 0-15,-5 5 0 16,-7 30 1-16,-5 11-1 16,-11 24 0-16,-12-5 1 0,-5-4 0 15,5-36-2-15,0-15 0 16,6-15-3-16,11-21 1 16,12-14-3-16,5-11 0 15</inkml:trace>
  <inkml:trace contextRef="#ctx0" brushRef="#br0" timeOffset="11455.2753">29441 6868 23 0,'-11'-65'11'0,"79"29"-14"0,-34 26 21 0,23 0-18 15,28 10 0-15,11-10 0 16,12 0 0-16,17 0 0 15,-6 0 0-15,-11 0-1 16,-11 5 1-16,-18 5-1 16,-22 5 1-16,-23 15 0 15,-17 20 0-15,-11 16 0 16,-23-1 0-16,-12 11 0 16,-5-6 1-16,0 6 0 15,0-5 0-15,6-16 0 16,11-10 1-16,11-9-1 15,17-1 0-15,12-20 1 16,5-5 1-16,7-15-1 16,4-10 0-16,1-6 0 15,-12-9 1-15,-11-11-2 0,-5-4 1 16,-7 15-2-16,-10-6 1 16,-12 16-1-16,-6 5 0 15,-5 4-5-15,-1 11 1 16,7 15-5-16,10 5 1 15</inkml:trace>
  <inkml:trace contextRef="#ctx0" brushRef="#br0" timeOffset="11799.0833">31127 6672 24 0,'-68'-21'12'0,"23"107"-12"16,39-46 16-16,0 16-16 16,6 15 0-16,-5 9 0 15,-12 1 1-15,5-5-1 16,1-6 0-16,-6-9 1 16,6-16 0-16,-1-14 1 15,7-11 0-15,5-20 0 16,11 0 1-16,6-20-1 15,17-21 1-15,6-9-1 16,11-21 0-16,11-15-2 16,-5-4 1-16,0 19-1 15,-6 10 0-15,-11 11-2 0,-6 10 0 16,0 9-5-16,0 6 0 16,6 10-2-16,5 5 0 15</inkml:trace>
  <inkml:trace contextRef="#ctx0" brushRef="#br0" timeOffset="12236.5305">32859 6485 16 0,'23'-15'8'0,"11"10"-12"16,-23 5 11-16,-11 5-7 16,-11 0 0-16,-17 5 3 15,-12 5 0-15,-17 5-2 16,-17 0 0-16,-11 6 2 16,6 4 0-16,-1 5-1 15,6 16 1-15,17-6-2 16,23 11 1-16,23-6-2 15,22 11 0-15,23-11 1 16,18 6 0-16,16-11 0 16,0 16 1-16,6-11 0 0,-6-10 1 15,0 1 0-15,-17-1 1 16,-17-5 0-16,-23 6 0 16,-22-6 0-16,-23 0 0 15,-23-4-1-15,-34-6 1 16,-17-10-1-16,-28 0 0 15,0-5-5-15,-6 10 0 16,11-9-10-16,18 19 1 16</inkml:trace>
  <inkml:trace contextRef="#ctx0" brushRef="#br0" timeOffset="16190.7607">23575 9825 8 0,'0'-10'4'0,"0"-5"0"0,-5 15 4 16,-12-10-6-16,0 0 1 16,-6-5 1-16,-5-5 0 15,-12 5-5-15,-11 5 0 16,-6 10 4-16,-6 5 0 0,1 5-2 15,-6 15 1-15,0 0-1 16,-12 15 1-16,1 1-2 16,11-1 1-16,0 11 0 15,11 4 0-15,6 6-1 16,11-6 1-16,11 6-1 16,12-1 0-16,12-9 0 15,10-6 1-15,18-9 0 16,17-11 1-16,11-5-1 15,6-30 1-15,5-20 0 16,12-6 0-16,6-9-1 16,16-11 1-16,-5 6-1 15,5-16 1-15,1-4-1 16,0-11 0-16,-12-30-1 16,-11 5 1-16,-12-5-1 0,0 0 0 15,-5 10 0-15,0 5 1 16,-12 10-1-16,-11 16 0 15,-5 4-1-15,-6 11 1 16,-6 9-1-16,-6 16 0 16,-5 0-1-16,-1 9 1 15,-5 6-1-15,0 10 1 16,-5 5-1-16,-7 10 1 16,1 0-1-16,-6 26 1 15,-6-6 1-15,0 10 0 16,1 16 0-16,-7 20 0 15,1 19 1-15,0 11 1 0,-6 10-1 16,11-10 0-16,6-20 0 16,5-5 0-16,12-5 0 15,6-6 1-15,5-4-1 16,6-16 0-16,-5-9 1 16,5-6 0-16,11-10-5 15,1-10 1-15,5-9-7 16,0-6 0-16</inkml:trace>
  <inkml:trace contextRef="#ctx0" brushRef="#br0" timeOffset="16597.0161">24728 9780 11 0,'0'5'5'0,"11"5"0"0,-5-5-2 16,-6 0-3-16,0 5 1 15,0 6 3-15,-17 9 1 16,0 0-5-16,-6 0 1 0,-5 16 3 15,0 4 0-15,-7 11-1 16,18 4 1-16,0 16-2 16,12 5 1-16,10-11-2 15,12 1 1-15,6-16 0 16,11-14 0-16,6-11 0 16,5-10 1-16,12-10-1 15,6-10 1-15,5-5-1 16,0-10 0-16,0-5-7 15,0-10 0-15,-5-1-4 16,-1-4 0-16</inkml:trace>
  <inkml:trace contextRef="#ctx0" brushRef="#br0" timeOffset="17097.2338">24972 9195 7 0,'-39'10'3'0,"16"5"5"0,17-10-6 15,-5 0 1-15,-6 0 1 0,-6 0 2 16,0 0 0-16,1 0-7 16,5-5 0-16,5-5 5 15,7-10 1-15,5-5-3 16,11 0 1-16,17 10-2 16,12-6 1-16,5 1-2 15,1 10 0-15,-1 0 0 16,-5-5 0-16,-12 10-1 15,-11 10 1-15,-17 10 1 16,-17 1 0-16,-5-1 0 16,-12-5 1-16,0-5 1 15,5-10 0-15,6-10-1 16,12-10 1-16,11 10-1 16,11-11 0-16,7 1-2 15,4 0 1-15,1 5-2 16,-6 15 1-16,-11 10-2 0,-12-5 1 15,-17 15-8-15,1 16 0 16</inkml:trace>
  <inkml:trace contextRef="#ctx0" brushRef="#br0" timeOffset="36241.4473">11174 14983 5 0,'29'40'2'0,"56"11"2"0,-51-46 2 0,0-5-6 16,12-10 1-16,16-11 0 15,6-4 1-15,6-10-2 16,0-5 0-16,5 4 1 16,-11 1 0-16,-5 0-1 15,-6-6 1-15,-12 1 0 16,-16-6 1-16,-12 6-1 16,-17 0 1-16,-17 14-2 15,-12 6 0-15,-11 5-1 16,-16-5 1-16,-18 15-1 15,-6 20 1-15,-11 20-1 16,-5 16 1-16,-6 19 1 16,11 21 0-16,11-5 0 15,18-10 0-15,16 5 0 16,12-6 0-16,17-24-1 16,12 4 1-1,61 1 0-15,1-11 1 16,6-20 0-16,11-4 1 15,11-16-1-15,6-5 0 16,-6-5-6-16,0 10 1 16,-6 0-3-16,-10 0 1 15</inkml:trace>
  <inkml:trace contextRef="#ctx0" brushRef="#br0" timeOffset="36428.9485">12344 15407 20 0,'6'-15'10'0,"28"-1"-12"15,-23 6 18-15,1 0-16 16,-1-5 1-16,-5 0 0 16,-1 5 1-16,1-10-3 15,5 5 0-15,1-1-4 16,5 11 0-16</inkml:trace>
  <inkml:trace contextRef="#ctx0" brushRef="#br0" timeOffset="37055.0116">13752 14645 8 0,'-28'-66'4'0,"22"41"1"16,6 25-2-16,6 5-4 15,5 10 1-15,6 15 0 16,0 21 0-16,0 35 0 16,6 10 0-16,0 4 0 15,-6-4 1-15,0 0 0 16,0-5 0-16,0-15 0 16,0-16 1-16,6-14 1 15,5-16 1-15,0-15-1 0,-5-20 1 16,6 0 0-16,-1-25 0 15,0-16-2-15,-5-19 1 16,5-31-2-16,-5 5 1 16,6 0-2-16,5 16 1 15,5 9-2-15,1 15 1 16,0 16-2-16,0 10 1 16,-1 10-6-16,-5 15 1 15,-5 5-1-15,-12 15 1 16</inkml:trace>
  <inkml:trace contextRef="#ctx0" brushRef="#br0" timeOffset="37410.5818">14547 15084 6 0,'-34'-5'3'0,"57"35"-1"0,-6-15 2 0,11 0-4 15,12 5 1-15,17-4-1 16,5-6 1-16,1-5-1 15,5-10 1-15,6-5 0 16,-6-11 1-16,-6-9 0 16,-11-5 1-16,-11-6-1 15,-11-4 0-15,-18 5-1 16,-11 4 1-16,-17 11-1 16,-11 0 0-16,-7 30 0 15,-16 20 0-15,-11 21-1 16,-6 14 1-16,-6 16 0 15,11-11 0-15,12 6 0 16,17-5 1 0,34 4 0-16,23-14 1 15,22-16-4-15,7-20 1 16,10-9-5-16,23-6 0 16</inkml:trace>
  <inkml:trace contextRef="#ctx0" brushRef="#br0" timeOffset="37691.837">16256 15124 19 0,'-45'-20'9'0,"-18"65"-10"0,41-24 11 0,-18 14-10 15,-5 5 0-15,-12 11-1 16,0 4 1-16,12 1 0 16,11-1 0-16,11-4 0 15,17-1 1-15,18-14 0 16,5-11 0-16,17-10 1 16,17-10 0-16,11-5-2 15,6-10 1-15,0-5-6 16,12-5 0-16</inkml:trace>
  <inkml:trace contextRef="#ctx0" brushRef="#br0" timeOffset="38301.219">17222 14453 22 0,'-46'-76'11'0,"24"127"-16"0,16-41 17 16,0 30-11-16,-11 21 0 16,-17 45-1-16,-11 30 1 15,-12-5-1-15,6 11 0 16,0-11 0-16,5-10 1 16,6-25 0-16,12-31 0 0,11-9 1 15,6-16 0-15,-1-15 0 16,7-14 0-16,-1-17 0 15,-5-9 0-15,-6-15-1 16,5 0 1-16,1-6-3 16,0-4 1-16,11 5-1 15,11-1 0-15,12 6 0 16,5 0 0-16,17 0 0 16,18-1 0-16,11 6 0 15,5 5 1-15,-11 15 0 16,0-5 0-16,1 15-2 15,-13 5 1-15,-5 15-1 16,-11 0 1-16,-11 6 0 16,-12 9 0-16,-6 5 0 15,0-4 0-15,12-1 2 16,11-10 0-16,12-9 1 16,-1-11 0-16,6-10-1 0,0-15 1 15,0-6-1-15,-5 1 1 16,-7-5-1-16,-10-5 1 15,-12-6-2-15,-17 1 1 16,-17 5-1-16,-12 10 1 16,1 10-1-16,-6 4 1 15,-6 12-1-15,6 4 1 16,11 5-3-16,6 0 1 16,12 0-5-16,16-5 0 0,12-10-2 15,17 5 1-15</inkml:trace>
  <inkml:trace contextRef="#ctx0" brushRef="#br0" timeOffset="38582.4724">18255 15180 16 0,'-23'-10'8'0,"-11"80"-8"16,23-39 13-16,-6-6-13 15,-6 15 1-15,-5 11 0 16,-1 4 0-16,7-4-1 15,5-11 0-15,5-5 1 16,12-15 1-16,12-4 0 16,5-16 0-16,5-21 0 15,7-9 0-15,5-5 0 16,17-1 1-16,-11-4-2 16,5 0 1-16,1-1-1 15,-1 11 1-15,-5 5-3 0,-1 5 0 16,1 5-7-16,0 9 1 15</inkml:trace>
  <inkml:trace contextRef="#ctx0" brushRef="#br0" timeOffset="38988.7286">19680 14917 8 0,'34'-50'4'0,"-5"14"1"16,-29 36-5-16,-12 6 2 15,-16 4 0-15,-23 10 4 16,-6 10 0-16,-17 16-7 16,-11 4 1-16,6-5 3 15,10 1 1-15,13-11-1 16,16 0 0-16,17 1-2 15,23-1 0-15,29-10 0 16,16 6 0-16,18-6-1 16,10-5 1-16,7-5-1 15,-6 5 0-15,-12 6 0 16,-16-1 0-16,-24 5 2 16,-27 0 1-16,-30 1 1 15,-10-6 0-15,-29-5 0 0,-17-5 1 16,-5-5 0-16,-23-5 0 15,-6 0-7-15,5 0 1 16,30 0-9-16,16 6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3108B-EFE6-4B86-A4FC-35818F8ADE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6F55B-0D32-4EE0-9825-AF78815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00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68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8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35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36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1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0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5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47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8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3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9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3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84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6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53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3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1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90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4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6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F55B-0D32-4EE0-9825-AF788159B4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4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6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233A-605B-4ABF-B329-C968964011E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CA8D6-59B9-4D78-A8BF-E97D5409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6.png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emf"/><Relationship Id="rId5" Type="http://schemas.openxmlformats.org/officeDocument/2006/relationships/image" Target="../media/image8.png"/><Relationship Id="rId10" Type="http://schemas.openxmlformats.org/officeDocument/2006/relationships/customXml" Target="../ink/ink13.xml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1.emf"/><Relationship Id="rId5" Type="http://schemas.openxmlformats.org/officeDocument/2006/relationships/image" Target="../media/image8.png"/><Relationship Id="rId10" Type="http://schemas.openxmlformats.org/officeDocument/2006/relationships/customXml" Target="../ink/ink14.xml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8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customXml" Target="../ink/ink2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customXml" Target="../ink/ink2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25.png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25.png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22.png"/><Relationship Id="rId7" Type="http://schemas.openxmlformats.org/officeDocument/2006/relationships/customXml" Target="../ink/ink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customXml" Target="../ink/ink28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38.png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38.png"/><Relationship Id="rId7" Type="http://schemas.openxmlformats.org/officeDocument/2006/relationships/customXml" Target="../ink/ink3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727" y="374770"/>
            <a:ext cx="1167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19039B"/>
                </a:solidFill>
              </a:rPr>
              <a:t>Diagonalization</a:t>
            </a:r>
            <a:r>
              <a:rPr lang="en-US" sz="7200" dirty="0" smtClean="0">
                <a:solidFill>
                  <a:srgbClr val="19039B"/>
                </a:solidFill>
              </a:rPr>
              <a:t> </a:t>
            </a:r>
            <a:r>
              <a:rPr lang="en-US" sz="7200" dirty="0" err="1" smtClean="0">
                <a:solidFill>
                  <a:srgbClr val="19039B"/>
                </a:solidFill>
              </a:rPr>
              <a:t>Revisted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55075" y="4089823"/>
            <a:ext cx="8935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Isabel K. Darcy</a:t>
            </a:r>
          </a:p>
          <a:p>
            <a:r>
              <a:rPr lang="en-US" sz="4000" dirty="0" smtClean="0"/>
              <a:t>Mathematics Department</a:t>
            </a:r>
          </a:p>
          <a:p>
            <a:r>
              <a:rPr lang="en-US" sz="4000" dirty="0" smtClean="0"/>
              <a:t>Applied Math and Computational Sciences</a:t>
            </a:r>
          </a:p>
          <a:p>
            <a:r>
              <a:rPr lang="en-US" sz="4000" dirty="0" smtClean="0"/>
              <a:t>University of Iowa</a:t>
            </a:r>
          </a:p>
        </p:txBody>
      </p:sp>
      <p:pic>
        <p:nvPicPr>
          <p:cNvPr id="1026" name="Picture 2" descr="29aug0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" y="4474464"/>
            <a:ext cx="2383536" cy="238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0569" y="6412834"/>
            <a:ext cx="102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 from </a:t>
            </a:r>
          </a:p>
          <a:p>
            <a:r>
              <a:rPr lang="en-US" sz="1200" dirty="0" smtClean="0"/>
              <a:t>knotplot.com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5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290" y="4737289"/>
            <a:ext cx="9525000" cy="206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3" y="2823933"/>
            <a:ext cx="12096750" cy="13811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41751" y="12436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36" y="1334266"/>
            <a:ext cx="11668125" cy="1409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003400" y="70920"/>
              <a:ext cx="9963360" cy="6765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6200" y="65880"/>
                <a:ext cx="9975960" cy="67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1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638175"/>
            <a:ext cx="12009849" cy="5303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119680" y="567000"/>
              <a:ext cx="9734400" cy="506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3200" y="560160"/>
                <a:ext cx="9744840" cy="50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1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3" y="4886818"/>
            <a:ext cx="12096750" cy="13811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41751" y="12436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990" y="1302009"/>
            <a:ext cx="2924175" cy="552450"/>
          </a:xfrm>
          <a:prstGeom prst="rect">
            <a:avLst/>
          </a:prstGeom>
          <a:ln w="57150">
            <a:solidFill>
              <a:srgbClr val="BA8CDC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36" y="3236214"/>
            <a:ext cx="11668125" cy="1409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355400" y="804960"/>
              <a:ext cx="10337400" cy="380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0720" y="799560"/>
                <a:ext cx="10347120" cy="38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4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1751" y="12436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51" y="1402674"/>
            <a:ext cx="2924175" cy="552450"/>
          </a:xfrm>
          <a:prstGeom prst="rect">
            <a:avLst/>
          </a:prstGeom>
          <a:ln w="57150">
            <a:solidFill>
              <a:srgbClr val="BA8CD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808" b="12593"/>
          <a:stretch/>
        </p:blipFill>
        <p:spPr>
          <a:xfrm>
            <a:off x="4762196" y="1402675"/>
            <a:ext cx="2602140" cy="55780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20360" y="69120"/>
              <a:ext cx="2565720" cy="182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7480" y="64440"/>
                <a:ext cx="2572920" cy="18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1751" y="12436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51" y="1402674"/>
            <a:ext cx="2924175" cy="552450"/>
          </a:xfrm>
          <a:prstGeom prst="rect">
            <a:avLst/>
          </a:prstGeom>
          <a:ln w="57150">
            <a:solidFill>
              <a:srgbClr val="BA8CD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808" b="12593"/>
          <a:stretch/>
        </p:blipFill>
        <p:spPr>
          <a:xfrm>
            <a:off x="4762196" y="1402675"/>
            <a:ext cx="2602140" cy="55780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51" y="2459778"/>
            <a:ext cx="9210675" cy="1323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68520" y="2185560"/>
              <a:ext cx="9401040" cy="1731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000" y="2180160"/>
                <a:ext cx="9410040" cy="17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4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1751" y="12436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51" y="1402674"/>
            <a:ext cx="2924175" cy="552450"/>
          </a:xfrm>
          <a:prstGeom prst="rect">
            <a:avLst/>
          </a:prstGeom>
          <a:ln w="57150">
            <a:solidFill>
              <a:srgbClr val="BA8CD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808" b="12593"/>
          <a:stretch/>
        </p:blipFill>
        <p:spPr>
          <a:xfrm>
            <a:off x="4762196" y="1402675"/>
            <a:ext cx="2602140" cy="55780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51" y="2459778"/>
            <a:ext cx="9210675" cy="132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2541" r="20151"/>
          <a:stretch/>
        </p:blipFill>
        <p:spPr>
          <a:xfrm>
            <a:off x="1558521" y="3928267"/>
            <a:ext cx="10252356" cy="1318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829" y="5246450"/>
            <a:ext cx="2581275" cy="1438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2111400" y="2260080"/>
              <a:ext cx="9753120" cy="4458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4920" y="2256840"/>
                <a:ext cx="9766800" cy="44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3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1751" y="12436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51" y="1402674"/>
            <a:ext cx="2924175" cy="552450"/>
          </a:xfrm>
          <a:prstGeom prst="rect">
            <a:avLst/>
          </a:prstGeom>
          <a:ln w="57150">
            <a:solidFill>
              <a:srgbClr val="BA8CD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808" b="12593"/>
          <a:stretch/>
        </p:blipFill>
        <p:spPr>
          <a:xfrm>
            <a:off x="4762196" y="1402675"/>
            <a:ext cx="2602140" cy="55780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51" y="2247639"/>
            <a:ext cx="9210675" cy="1323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276" y="2225694"/>
            <a:ext cx="2581275" cy="1438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5178" y="3858774"/>
            <a:ext cx="9667875" cy="280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663" y="4184294"/>
            <a:ext cx="2150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Check answer:</a:t>
            </a:r>
            <a:endParaRPr lang="en-US" sz="44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666709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6970320" y="94680"/>
              <a:ext cx="3943440" cy="1072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63480" y="88920"/>
                <a:ext cx="3957480" cy="10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573" y="55911"/>
            <a:ext cx="118963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i="0" u="none" strike="noStrike" baseline="0" dirty="0" smtClean="0"/>
              <a:t>To diagonalize a matrix </a:t>
            </a:r>
            <a:r>
              <a:rPr lang="pt-BR" sz="3600" b="0" i="0" u="none" strike="noStrike" baseline="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pt-BR" sz="3600" b="0" i="0" u="none" strike="noStrike" baseline="0" dirty="0" smtClean="0"/>
              <a:t>:</a:t>
            </a:r>
          </a:p>
          <a:p>
            <a:endParaRPr lang="en-US" sz="3600" dirty="0" smtClean="0"/>
          </a:p>
          <a:p>
            <a:r>
              <a:rPr lang="en-US" sz="3400" dirty="0" smtClean="0"/>
              <a:t>Step </a:t>
            </a:r>
            <a:r>
              <a:rPr lang="en-US" sz="3400" dirty="0"/>
              <a:t>1: Find eigenvalues: Solve the equation: </a:t>
            </a:r>
            <a:r>
              <a:rPr lang="en-US" sz="3600" dirty="0" err="1">
                <a:solidFill>
                  <a:srgbClr val="C00000"/>
                </a:solidFill>
              </a:rPr>
              <a:t>det</a:t>
            </a:r>
            <a:r>
              <a:rPr lang="en-US" sz="3600" dirty="0">
                <a:solidFill>
                  <a:srgbClr val="C00000"/>
                </a:solidFill>
              </a:rPr>
              <a:t> (A – </a:t>
            </a:r>
            <a:r>
              <a:rPr lang="en-US" sz="3600" dirty="0" err="1">
                <a:solidFill>
                  <a:srgbClr val="C00000"/>
                </a:solidFill>
                <a:latin typeface="Symbol" panose="05050102010706020507" pitchFamily="18" charset="2"/>
              </a:rPr>
              <a:t>lI</a:t>
            </a:r>
            <a:r>
              <a:rPr lang="en-US" sz="3600" dirty="0">
                <a:solidFill>
                  <a:srgbClr val="C00000"/>
                </a:solidFill>
                <a:latin typeface="Symbol" panose="05050102010706020507" pitchFamily="18" charset="2"/>
              </a:rPr>
              <a:t>)</a:t>
            </a:r>
            <a:r>
              <a:rPr lang="en-US" sz="3600" dirty="0">
                <a:solidFill>
                  <a:srgbClr val="C00000"/>
                </a:solidFill>
              </a:rPr>
              <a:t> = 0 </a:t>
            </a:r>
          </a:p>
          <a:p>
            <a:pPr algn="r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for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l.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MR10"/>
            </a:endParaRPr>
          </a:p>
          <a:p>
            <a:endParaRPr lang="en-US" sz="800" dirty="0"/>
          </a:p>
          <a:p>
            <a:r>
              <a:rPr lang="en-US" sz="3400" dirty="0"/>
              <a:t>Step 2: For each eigenvalue, find its </a:t>
            </a:r>
            <a:r>
              <a:rPr lang="en-US" sz="3400" dirty="0" smtClean="0"/>
              <a:t>corresponding eigenvectors </a:t>
            </a:r>
            <a:r>
              <a:rPr lang="en-US" sz="3400" dirty="0"/>
              <a:t>by solving the homogeneous system </a:t>
            </a:r>
            <a:r>
              <a:rPr lang="en-US" sz="3400" dirty="0" smtClean="0"/>
              <a:t>of equations:   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>
                <a:solidFill>
                  <a:srgbClr val="C00000"/>
                </a:solidFill>
              </a:rPr>
              <a:t>A – </a:t>
            </a:r>
            <a:r>
              <a:rPr lang="en-US" sz="3600" dirty="0" err="1">
                <a:solidFill>
                  <a:srgbClr val="C00000"/>
                </a:solidFill>
                <a:latin typeface="Symbol" panose="05050102010706020507" pitchFamily="18" charset="2"/>
              </a:rPr>
              <a:t>lI</a:t>
            </a:r>
            <a:r>
              <a:rPr lang="en-US" sz="3600" dirty="0">
                <a:solidFill>
                  <a:srgbClr val="C00000"/>
                </a:solidFill>
                <a:latin typeface="Symbol" panose="05050102010706020507" pitchFamily="18" charset="2"/>
              </a:rPr>
              <a:t>)</a:t>
            </a:r>
            <a:r>
              <a:rPr lang="en-US" sz="3600" b="1" dirty="0">
                <a:solidFill>
                  <a:srgbClr val="C00000"/>
                </a:solidFill>
              </a:rPr>
              <a:t>x</a:t>
            </a:r>
            <a:r>
              <a:rPr lang="en-US" sz="3600" dirty="0">
                <a:solidFill>
                  <a:srgbClr val="C00000"/>
                </a:solidFill>
              </a:rPr>
              <a:t> = 0 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for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sz="3600" b="0" i="0" u="none" strike="noStrike" baseline="0" dirty="0" smtClean="0"/>
              <a:t>Case 3a.) IF the geometric multiplicity is LESS</a:t>
            </a:r>
            <a:r>
              <a:rPr lang="en-US" sz="3600" b="0" i="0" u="none" strike="noStrike" dirty="0" smtClean="0"/>
              <a:t> </a:t>
            </a:r>
            <a:r>
              <a:rPr lang="en-US" sz="3600" b="0" i="0" u="none" strike="noStrike" baseline="0" dirty="0" smtClean="0"/>
              <a:t>then the algebraic multiplicity for at least ONE</a:t>
            </a:r>
            <a:r>
              <a:rPr lang="en-US" sz="3600" b="0" i="0" u="none" strike="noStrike" dirty="0" smtClean="0"/>
              <a:t> </a:t>
            </a:r>
            <a:r>
              <a:rPr lang="en-US" sz="3600" b="0" i="0" u="none" strike="noStrike" baseline="0" dirty="0" smtClean="0"/>
              <a:t>eigenvalue of A, then A is NOT diagonalizable.</a:t>
            </a:r>
            <a:r>
              <a:rPr lang="en-US" sz="3600" b="0" i="0" u="none" strike="noStrike" dirty="0" smtClean="0"/>
              <a:t> </a:t>
            </a:r>
            <a:r>
              <a:rPr lang="en-US" sz="3600" b="0" i="0" u="none" strike="noStrike" baseline="0" dirty="0" smtClean="0"/>
              <a:t>(Cannot find square matrix P).</a:t>
            </a:r>
          </a:p>
          <a:p>
            <a:endParaRPr lang="en-US" sz="3600" b="0" i="0" u="none" strike="noStrike" baseline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409127" y="5858789"/>
            <a:ext cx="9373747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Matrix </a:t>
            </a:r>
            <a:r>
              <a:rPr lang="en-US" sz="3600" dirty="0" smtClean="0">
                <a:solidFill>
                  <a:schemeClr val="bg1"/>
                </a:solidFill>
              </a:rPr>
              <a:t> defective = NOT diagonalizable.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869640" y="287280"/>
              <a:ext cx="8366760" cy="621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4960" y="284040"/>
                <a:ext cx="8379000" cy="62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7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573" y="55911"/>
            <a:ext cx="118963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0" i="0" u="none" strike="noStrike" baseline="0" dirty="0" smtClean="0"/>
              <a:t>Case 3b.) </a:t>
            </a:r>
            <a:r>
              <a:rPr lang="en-US" sz="3500" dirty="0" smtClean="0"/>
              <a:t>A </a:t>
            </a:r>
            <a:r>
              <a:rPr lang="en-US" sz="3500" dirty="0"/>
              <a:t>is </a:t>
            </a:r>
            <a:r>
              <a:rPr lang="en-US" sz="3500" dirty="0" smtClean="0"/>
              <a:t>diagonalizable if and only if</a:t>
            </a:r>
          </a:p>
          <a:p>
            <a:pPr algn="ctr"/>
            <a:r>
              <a:rPr lang="en-US" sz="3500" dirty="0" smtClean="0">
                <a:solidFill>
                  <a:srgbClr val="C00000"/>
                </a:solidFill>
              </a:rPr>
              <a:t>geometric </a:t>
            </a:r>
            <a:r>
              <a:rPr lang="en-US" sz="3500" b="0" i="0" u="none" strike="noStrike" baseline="0" dirty="0" smtClean="0">
                <a:solidFill>
                  <a:srgbClr val="C00000"/>
                </a:solidFill>
              </a:rPr>
              <a:t>multiplicity = algebraic multiplicity </a:t>
            </a:r>
          </a:p>
          <a:p>
            <a:r>
              <a:rPr lang="en-US" sz="3500" b="0" i="0" u="none" strike="noStrike" baseline="0" dirty="0" smtClean="0"/>
              <a:t>for </a:t>
            </a:r>
            <a:r>
              <a:rPr lang="en-US" sz="3500" b="0" i="0" u="none" strike="noStrike" baseline="0" dirty="0" smtClean="0">
                <a:solidFill>
                  <a:srgbClr val="C00000"/>
                </a:solidFill>
              </a:rPr>
              <a:t>ALL</a:t>
            </a:r>
            <a:r>
              <a:rPr lang="en-US" sz="3500" b="0" i="0" u="none" strike="noStrike" baseline="0" dirty="0" smtClean="0"/>
              <a:t> the eigenvalues of</a:t>
            </a:r>
            <a:r>
              <a:rPr lang="en-US" sz="3500" b="0" i="0" u="none" strike="noStrike" dirty="0" smtClean="0"/>
              <a:t> </a:t>
            </a:r>
            <a:r>
              <a:rPr lang="en-US" sz="3500" b="0" i="0" u="none" strike="noStrike" baseline="0" dirty="0" smtClean="0"/>
              <a:t>A</a:t>
            </a:r>
            <a:r>
              <a:rPr lang="en-US" sz="3500" dirty="0"/>
              <a:t>.</a:t>
            </a:r>
            <a:endParaRPr lang="en-US" sz="3500" b="0" i="0" u="none" strike="noStrike" baseline="0" dirty="0" smtClean="0"/>
          </a:p>
          <a:p>
            <a:r>
              <a:rPr lang="en-US" sz="3500" b="0" i="0" u="none" strike="noStrike" baseline="0" dirty="0" smtClean="0"/>
              <a:t> </a:t>
            </a:r>
          </a:p>
          <a:p>
            <a:r>
              <a:rPr lang="en-US" sz="3600" b="0" i="0" u="none" strike="noStrike" baseline="0" dirty="0" smtClean="0"/>
              <a:t>Use the </a:t>
            </a:r>
            <a:r>
              <a:rPr lang="en-US" sz="3600" b="0" i="0" u="none" strike="noStrike" baseline="0" dirty="0" smtClean="0">
                <a:solidFill>
                  <a:schemeClr val="accent6">
                    <a:lumMod val="50000"/>
                  </a:schemeClr>
                </a:solidFill>
              </a:rPr>
              <a:t>eigenvalues</a:t>
            </a:r>
            <a:r>
              <a:rPr lang="en-US" sz="3600" b="0" i="0" u="none" strike="noStrike" baseline="0" dirty="0" smtClean="0"/>
              <a:t> of </a:t>
            </a:r>
            <a:r>
              <a:rPr lang="en-US" sz="3600" b="0" i="0" u="none" strike="noStrike" baseline="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3600" b="0" i="0" u="none" strike="noStrike" baseline="0" dirty="0" smtClean="0"/>
              <a:t> to construct the diagonal matrix </a:t>
            </a:r>
            <a:r>
              <a:rPr lang="en-US" sz="3600" b="0" i="0" u="none" strike="noStrike" baseline="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  <a:p>
            <a:endParaRPr lang="en-US" sz="3600" b="0" i="0" u="none" strike="noStrike" baseline="0" dirty="0" smtClean="0"/>
          </a:p>
          <a:p>
            <a:r>
              <a:rPr lang="en-US" sz="3600" b="0" i="0" u="none" strike="noStrike" baseline="0" dirty="0" smtClean="0"/>
              <a:t>Use the basis of the corresponding </a:t>
            </a:r>
            <a:r>
              <a:rPr lang="en-US" sz="3600" b="0" i="0" u="none" strike="noStrike" baseline="0" dirty="0" err="1" smtClean="0">
                <a:solidFill>
                  <a:srgbClr val="7030A0"/>
                </a:solidFill>
              </a:rPr>
              <a:t>eigenspaces</a:t>
            </a:r>
            <a:r>
              <a:rPr lang="en-US" sz="3600" dirty="0"/>
              <a:t> </a:t>
            </a:r>
            <a:r>
              <a:rPr lang="en-US" sz="3600" b="0" i="0" u="none" strike="noStrike" baseline="0" dirty="0" smtClean="0"/>
              <a:t>for the    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</a:t>
            </a:r>
            <a:r>
              <a:rPr lang="en-US" sz="3600" b="0" i="0" u="none" strike="noStrike" baseline="0" dirty="0" smtClean="0"/>
              <a:t>corresponding columns of </a:t>
            </a:r>
            <a:r>
              <a:rPr lang="en-US" sz="3600" b="0" i="0" u="none" strike="noStrike" baseline="0" dirty="0" smtClean="0">
                <a:solidFill>
                  <a:srgbClr val="7030A0"/>
                </a:solidFill>
              </a:rPr>
              <a:t>P</a:t>
            </a:r>
            <a:r>
              <a:rPr lang="en-US" sz="3600" b="0" i="0" u="none" strike="noStrike" baseline="0" dirty="0" smtClean="0"/>
              <a:t>. (NOTE: </a:t>
            </a:r>
            <a:r>
              <a:rPr lang="en-US" sz="3600" b="0" i="0" u="none" strike="noStrike" baseline="0" dirty="0" smtClean="0">
                <a:solidFill>
                  <a:srgbClr val="7030A0"/>
                </a:solidFill>
              </a:rPr>
              <a:t>P</a:t>
            </a:r>
            <a:r>
              <a:rPr lang="en-US" sz="3600" b="0" i="0" u="none" strike="noStrike" baseline="0" dirty="0" smtClean="0"/>
              <a:t> is</a:t>
            </a:r>
            <a:r>
              <a:rPr lang="en-US" sz="3600" b="0" i="0" u="none" strike="noStrike" dirty="0" smtClean="0"/>
              <a:t> </a:t>
            </a:r>
            <a:r>
              <a:rPr lang="en-US" sz="3600" b="0" i="0" u="none" strike="noStrike" baseline="0" dirty="0" smtClean="0"/>
              <a:t>a</a:t>
            </a:r>
            <a:r>
              <a:rPr lang="en-US" sz="3600" b="0" i="0" u="none" strike="noStrike" dirty="0" smtClean="0"/>
              <a:t> </a:t>
            </a:r>
            <a:r>
              <a:rPr lang="en-US" sz="3600" b="0" i="0" u="none" strike="noStrike" baseline="0" dirty="0" smtClean="0"/>
              <a:t>SQUARE matrix).</a:t>
            </a:r>
          </a:p>
          <a:p>
            <a:endParaRPr lang="en-US" sz="3600" b="0" i="0" u="none" strike="noStrike" baseline="0" dirty="0" smtClean="0"/>
          </a:p>
          <a:p>
            <a:r>
              <a:rPr lang="en-US" sz="3600" b="0" i="0" u="none" strike="noStrike" baseline="0" dirty="0" smtClean="0"/>
              <a:t>NOTE: ORDER MATTERS.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93600" y="572400"/>
              <a:ext cx="10351440" cy="4006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560" y="564480"/>
                <a:ext cx="10362600" cy="40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8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5" y="2872241"/>
            <a:ext cx="11953875" cy="1781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28" y="330653"/>
            <a:ext cx="3609975" cy="1581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545" y="1989926"/>
            <a:ext cx="119888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>
              <a:solidFill>
                <a:srgbClr val="7030A0"/>
              </a:solidFill>
              <a:latin typeface="CMR1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Step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1: Find eigenvalues: Solve the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equation: </a:t>
            </a:r>
            <a:r>
              <a:rPr lang="en-US" sz="3600" dirty="0" err="1" smtClean="0">
                <a:solidFill>
                  <a:srgbClr val="C00000"/>
                </a:solidFill>
              </a:rPr>
              <a:t>det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(A – </a:t>
            </a:r>
            <a:r>
              <a:rPr lang="en-US" sz="3600" dirty="0" err="1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sz="3600" dirty="0" err="1">
                <a:solidFill>
                  <a:srgbClr val="C00000"/>
                </a:solidFill>
              </a:rPr>
              <a:t>I</a:t>
            </a:r>
            <a:r>
              <a:rPr lang="en-US" sz="3600" dirty="0">
                <a:solidFill>
                  <a:srgbClr val="C00000"/>
                </a:solidFill>
              </a:rPr>
              <a:t>) = 0 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for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.</a:t>
            </a:r>
            <a:endParaRPr lang="en-US" sz="800" dirty="0" smtClean="0">
              <a:latin typeface="CMR1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1615" y="246743"/>
            <a:ext cx="7803471" cy="1754326"/>
          </a:xfrm>
          <a:prstGeom prst="rect">
            <a:avLst/>
          </a:prstGeom>
          <a:noFill/>
          <a:ln w="57150">
            <a:solidFill>
              <a:srgbClr val="BA8C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 more complicated example, see video 4: </a:t>
            </a:r>
            <a:r>
              <a:rPr lang="en-US" sz="3600" dirty="0">
                <a:solidFill>
                  <a:srgbClr val="19039B"/>
                </a:solidFill>
              </a:rPr>
              <a:t>Eigenvalue/Eigenvector </a:t>
            </a:r>
            <a:r>
              <a:rPr lang="en-US" sz="3600" dirty="0" smtClean="0">
                <a:solidFill>
                  <a:srgbClr val="19039B"/>
                </a:solidFill>
              </a:rPr>
              <a:t>Example</a:t>
            </a:r>
          </a:p>
          <a:p>
            <a:pPr algn="ctr"/>
            <a:r>
              <a:rPr lang="en-US" sz="3600" dirty="0" smtClean="0"/>
              <a:t>&amp; video 5:  </a:t>
            </a:r>
            <a:r>
              <a:rPr lang="en-US" sz="3600" dirty="0" err="1" smtClean="0">
                <a:solidFill>
                  <a:srgbClr val="19039B"/>
                </a:solidFill>
              </a:rPr>
              <a:t>Diagonalization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98" y="4653416"/>
            <a:ext cx="8181975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648" y="5529830"/>
            <a:ext cx="4838700" cy="695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16800" y="2190960"/>
              <a:ext cx="11582280" cy="4289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400" y="2186640"/>
                <a:ext cx="11594880" cy="42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02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5" y="223837"/>
            <a:ext cx="11982450" cy="6410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066760" y="2944800"/>
              <a:ext cx="10022400" cy="378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1000" y="2940120"/>
                <a:ext cx="10035000" cy="37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22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662" y="157025"/>
            <a:ext cx="9035305" cy="858981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9077" y="291514"/>
            <a:ext cx="115418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characteristic equation</a:t>
            </a:r>
            <a:r>
              <a:rPr lang="en-US" sz="3600" dirty="0" smtClean="0"/>
              <a:t>:</a:t>
            </a:r>
          </a:p>
          <a:p>
            <a:endParaRPr lang="en-US" sz="3200" dirty="0"/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 smtClean="0"/>
              <a:t>  = -3  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algebraic multiplicity  =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</a:t>
            </a:r>
            <a:r>
              <a:rPr lang="en-US" sz="3600" dirty="0" smtClean="0">
                <a:solidFill>
                  <a:srgbClr val="7030A0"/>
                </a:solidFill>
              </a:rPr>
              <a:t>geometric multiplicity =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dimension of </a:t>
            </a:r>
            <a:r>
              <a:rPr lang="en-US" sz="3600" dirty="0" err="1" smtClean="0"/>
              <a:t>eigenspace</a:t>
            </a:r>
            <a:r>
              <a:rPr lang="en-US" sz="3600" dirty="0" smtClean="0"/>
              <a:t> =</a:t>
            </a:r>
          </a:p>
          <a:p>
            <a:endParaRPr lang="en-US" sz="3600" dirty="0"/>
          </a:p>
          <a:p>
            <a:endParaRPr lang="en-US" sz="2800" dirty="0"/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 smtClean="0"/>
              <a:t>  </a:t>
            </a:r>
            <a:r>
              <a:rPr lang="en-US" sz="3600" dirty="0"/>
              <a:t>=  </a:t>
            </a:r>
            <a:r>
              <a:rPr lang="en-US" sz="3600" dirty="0" smtClean="0"/>
              <a:t> 5  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algebraic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multiplicity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/>
              <a:t>                   </a:t>
            </a:r>
            <a:r>
              <a:rPr lang="en-US" sz="3600" dirty="0">
                <a:solidFill>
                  <a:srgbClr val="7030A0"/>
                </a:solidFill>
              </a:rPr>
              <a:t>geometric multiplicity </a:t>
            </a:r>
          </a:p>
          <a:p>
            <a:r>
              <a:rPr lang="en-US" sz="3600" dirty="0"/>
              <a:t>                   </a:t>
            </a:r>
            <a:r>
              <a:rPr lang="en-US" sz="3600" dirty="0" smtClean="0"/>
              <a:t>dimension of </a:t>
            </a:r>
            <a:r>
              <a:rPr lang="en-US" sz="3600" dirty="0" err="1" smtClean="0"/>
              <a:t>eigenspace</a:t>
            </a:r>
            <a:r>
              <a:rPr lang="en-US" sz="3600" dirty="0" smtClean="0"/>
              <a:t> </a:t>
            </a:r>
          </a:p>
          <a:p>
            <a:endParaRPr lang="en-US" sz="2400" dirty="0"/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1 ≤  geometric multiplicity ≤ algebraic </a:t>
            </a:r>
            <a:r>
              <a:rPr lang="en-US" sz="3600" dirty="0" smtClean="0">
                <a:solidFill>
                  <a:srgbClr val="C00000"/>
                </a:solidFill>
              </a:rPr>
              <a:t>multiplicity 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509" y="5957455"/>
            <a:ext cx="9365673" cy="748145"/>
          </a:xfrm>
          <a:prstGeom prst="rect">
            <a:avLst/>
          </a:prstGeom>
          <a:ln w="57150">
            <a:solidFill>
              <a:srgbClr val="FF99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954" b="-13587"/>
          <a:stretch/>
        </p:blipFill>
        <p:spPr>
          <a:xfrm>
            <a:off x="4963883" y="291514"/>
            <a:ext cx="4211862" cy="789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6720" y="63720"/>
              <a:ext cx="11582280" cy="5652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680" y="58680"/>
                <a:ext cx="11593440" cy="56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56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662" y="157025"/>
            <a:ext cx="9035305" cy="858981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9077" y="291514"/>
            <a:ext cx="115418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characteristic equation</a:t>
            </a:r>
            <a:r>
              <a:rPr lang="en-US" sz="3600" dirty="0" smtClean="0"/>
              <a:t>:</a:t>
            </a:r>
          </a:p>
          <a:p>
            <a:endParaRPr lang="en-US" sz="3200" dirty="0"/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 smtClean="0"/>
              <a:t>  = -3  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algebraic multiplicity  = 1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</a:t>
            </a:r>
            <a:r>
              <a:rPr lang="en-US" sz="3600" dirty="0" smtClean="0">
                <a:solidFill>
                  <a:srgbClr val="7030A0"/>
                </a:solidFill>
              </a:rPr>
              <a:t>geometric multiplicity = 1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dimension of </a:t>
            </a:r>
            <a:r>
              <a:rPr lang="en-US" sz="3600" dirty="0" err="1" smtClean="0"/>
              <a:t>eigenspace</a:t>
            </a:r>
            <a:r>
              <a:rPr lang="en-US" sz="3600" dirty="0" smtClean="0"/>
              <a:t> = 1</a:t>
            </a:r>
          </a:p>
          <a:p>
            <a:endParaRPr lang="en-US" sz="3600" dirty="0"/>
          </a:p>
          <a:p>
            <a:endParaRPr lang="en-US" sz="2800" dirty="0"/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 smtClean="0"/>
              <a:t>  </a:t>
            </a:r>
            <a:r>
              <a:rPr lang="en-US" sz="3600" dirty="0"/>
              <a:t>=  </a:t>
            </a:r>
            <a:r>
              <a:rPr lang="en-US" sz="3600" dirty="0" smtClean="0"/>
              <a:t> 5  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algebraic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multiplicity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= 1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/>
              <a:t>                   </a:t>
            </a:r>
            <a:r>
              <a:rPr lang="en-US" sz="3600" dirty="0">
                <a:solidFill>
                  <a:srgbClr val="7030A0"/>
                </a:solidFill>
              </a:rPr>
              <a:t>geometric multiplicity </a:t>
            </a:r>
            <a:r>
              <a:rPr lang="en-US" sz="3600" dirty="0" smtClean="0">
                <a:solidFill>
                  <a:srgbClr val="7030A0"/>
                </a:solidFill>
              </a:rPr>
              <a:t>= 1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/>
              <a:t>                   </a:t>
            </a:r>
            <a:r>
              <a:rPr lang="en-US" sz="3600" dirty="0" smtClean="0"/>
              <a:t>dimension of </a:t>
            </a:r>
            <a:r>
              <a:rPr lang="en-US" sz="3600" dirty="0" err="1" smtClean="0"/>
              <a:t>eigenspace</a:t>
            </a:r>
            <a:r>
              <a:rPr lang="en-US" sz="3600" dirty="0" smtClean="0"/>
              <a:t> = 1</a:t>
            </a:r>
          </a:p>
          <a:p>
            <a:endParaRPr lang="en-US" sz="2400" dirty="0"/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1 ≤  geometric multiplicity ≤ algebraic </a:t>
            </a:r>
            <a:r>
              <a:rPr lang="en-US" sz="3600" dirty="0" smtClean="0">
                <a:solidFill>
                  <a:srgbClr val="C00000"/>
                </a:solidFill>
              </a:rPr>
              <a:t>multiplicity 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509" y="5957455"/>
            <a:ext cx="9365673" cy="748145"/>
          </a:xfrm>
          <a:prstGeom prst="rect">
            <a:avLst/>
          </a:prstGeom>
          <a:ln w="57150">
            <a:solidFill>
              <a:srgbClr val="FF99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954" b="-13587"/>
          <a:stretch/>
        </p:blipFill>
        <p:spPr>
          <a:xfrm>
            <a:off x="4963883" y="291514"/>
            <a:ext cx="4211862" cy="78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88675" y="1419811"/>
            <a:ext cx="2687224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Matrix is not defective.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072280" y="979200"/>
              <a:ext cx="3992400" cy="462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5080" y="972360"/>
                <a:ext cx="4007160" cy="46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5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662" y="157025"/>
            <a:ext cx="9035305" cy="858981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9077" y="291514"/>
            <a:ext cx="115418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characteristic equation</a:t>
            </a:r>
            <a:r>
              <a:rPr lang="en-US" sz="3600" dirty="0" smtClean="0"/>
              <a:t>:</a:t>
            </a:r>
          </a:p>
          <a:p>
            <a:endParaRPr lang="en-US" sz="3200" dirty="0"/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 smtClean="0"/>
              <a:t>  = -3  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algebraic multiplicity  = 1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</a:t>
            </a:r>
            <a:r>
              <a:rPr lang="en-US" sz="3600" dirty="0" smtClean="0">
                <a:solidFill>
                  <a:srgbClr val="7030A0"/>
                </a:solidFill>
              </a:rPr>
              <a:t>geometric multiplicity = 1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dimension of </a:t>
            </a:r>
            <a:r>
              <a:rPr lang="en-US" sz="3600" dirty="0" err="1" smtClean="0"/>
              <a:t>eigenspace</a:t>
            </a:r>
            <a:r>
              <a:rPr lang="en-US" sz="3600" dirty="0" smtClean="0"/>
              <a:t> = 1</a:t>
            </a:r>
          </a:p>
          <a:p>
            <a:endParaRPr lang="en-US" sz="3600" dirty="0"/>
          </a:p>
          <a:p>
            <a:endParaRPr lang="en-US" sz="2800" dirty="0"/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 smtClean="0"/>
              <a:t>  </a:t>
            </a:r>
            <a:r>
              <a:rPr lang="en-US" sz="3600" dirty="0"/>
              <a:t>=  </a:t>
            </a:r>
            <a:r>
              <a:rPr lang="en-US" sz="3600" dirty="0" smtClean="0"/>
              <a:t> 5  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algebraic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multiplicity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= 1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/>
              <a:t>                   </a:t>
            </a:r>
            <a:r>
              <a:rPr lang="en-US" sz="3600" dirty="0">
                <a:solidFill>
                  <a:srgbClr val="7030A0"/>
                </a:solidFill>
              </a:rPr>
              <a:t>geometric multiplicity </a:t>
            </a:r>
            <a:r>
              <a:rPr lang="en-US" sz="3600" dirty="0" smtClean="0">
                <a:solidFill>
                  <a:srgbClr val="7030A0"/>
                </a:solidFill>
              </a:rPr>
              <a:t>= 1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/>
              <a:t>                   </a:t>
            </a:r>
            <a:r>
              <a:rPr lang="en-US" sz="3600" dirty="0" smtClean="0"/>
              <a:t>dimension of </a:t>
            </a:r>
            <a:r>
              <a:rPr lang="en-US" sz="3600" dirty="0" err="1" smtClean="0"/>
              <a:t>eigenspace</a:t>
            </a:r>
            <a:r>
              <a:rPr lang="en-US" sz="3600" dirty="0" smtClean="0"/>
              <a:t> = 1</a:t>
            </a:r>
          </a:p>
          <a:p>
            <a:endParaRPr lang="en-US" sz="2400" dirty="0"/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1 ≤  geometric multiplicity ≤ algebraic </a:t>
            </a:r>
            <a:r>
              <a:rPr lang="en-US" sz="3600" dirty="0" smtClean="0">
                <a:solidFill>
                  <a:srgbClr val="C00000"/>
                </a:solidFill>
              </a:rPr>
              <a:t>multiplicity 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509" y="5957455"/>
            <a:ext cx="9365673" cy="748145"/>
          </a:xfrm>
          <a:prstGeom prst="rect">
            <a:avLst/>
          </a:prstGeom>
          <a:ln w="57150">
            <a:solidFill>
              <a:srgbClr val="FF99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954" b="-13587"/>
          <a:stretch/>
        </p:blipFill>
        <p:spPr>
          <a:xfrm>
            <a:off x="4963883" y="291514"/>
            <a:ext cx="4211862" cy="78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88675" y="1419811"/>
            <a:ext cx="2687224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Matrix is not defective.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8675" y="2620140"/>
            <a:ext cx="292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Thus A is diagonalizable</a:t>
            </a:r>
          </a:p>
        </p:txBody>
      </p:sp>
    </p:spTree>
    <p:extLst>
      <p:ext uri="{BB962C8B-B14F-4D97-AF65-F5344CB8AC3E}">
        <p14:creationId xmlns:p14="http://schemas.microsoft.com/office/powerpoint/2010/main" val="26690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662" y="157025"/>
            <a:ext cx="9035305" cy="858981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9077" y="291514"/>
            <a:ext cx="115418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characteristic equation</a:t>
            </a:r>
            <a:r>
              <a:rPr lang="en-US" sz="3600" dirty="0" smtClean="0"/>
              <a:t>:</a:t>
            </a:r>
          </a:p>
          <a:p>
            <a:endParaRPr lang="en-US" sz="3200" dirty="0"/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 smtClean="0"/>
              <a:t>  = -3  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algebraic multiplicity  = 1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</a:t>
            </a:r>
            <a:r>
              <a:rPr lang="en-US" sz="3600" dirty="0" smtClean="0">
                <a:solidFill>
                  <a:srgbClr val="7030A0"/>
                </a:solidFill>
              </a:rPr>
              <a:t>geometric multiplicity = 1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dimension of </a:t>
            </a:r>
            <a:r>
              <a:rPr lang="en-US" sz="3600" dirty="0" err="1" smtClean="0"/>
              <a:t>eigenspace</a:t>
            </a:r>
            <a:r>
              <a:rPr lang="en-US" sz="3600" dirty="0" smtClean="0"/>
              <a:t> = 1</a:t>
            </a:r>
          </a:p>
          <a:p>
            <a:endParaRPr lang="en-US" sz="3600" dirty="0"/>
          </a:p>
          <a:p>
            <a:endParaRPr lang="en-US" sz="2800" dirty="0"/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 smtClean="0"/>
              <a:t>  </a:t>
            </a:r>
            <a:r>
              <a:rPr lang="en-US" sz="3600" dirty="0"/>
              <a:t>=  </a:t>
            </a:r>
            <a:r>
              <a:rPr lang="en-US" sz="3600" dirty="0" smtClean="0"/>
              <a:t> 5  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algebraic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multiplicity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= 1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/>
              <a:t>                   </a:t>
            </a:r>
            <a:r>
              <a:rPr lang="en-US" sz="3600" dirty="0">
                <a:solidFill>
                  <a:srgbClr val="7030A0"/>
                </a:solidFill>
              </a:rPr>
              <a:t>geometric multiplicity </a:t>
            </a:r>
            <a:r>
              <a:rPr lang="en-US" sz="3600" dirty="0" smtClean="0">
                <a:solidFill>
                  <a:srgbClr val="7030A0"/>
                </a:solidFill>
              </a:rPr>
              <a:t>= 1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/>
              <a:t>                   </a:t>
            </a:r>
            <a:r>
              <a:rPr lang="en-US" sz="3600" dirty="0" smtClean="0"/>
              <a:t>dimension of </a:t>
            </a:r>
            <a:r>
              <a:rPr lang="en-US" sz="3600" dirty="0" err="1" smtClean="0"/>
              <a:t>eigenspace</a:t>
            </a:r>
            <a:r>
              <a:rPr lang="en-US" sz="3600" dirty="0" smtClean="0"/>
              <a:t> = 1</a:t>
            </a:r>
          </a:p>
          <a:p>
            <a:endParaRPr lang="en-US" sz="2400" dirty="0"/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1 ≤  geometric multiplicity ≤ algebraic </a:t>
            </a:r>
            <a:r>
              <a:rPr lang="en-US" sz="3600" dirty="0" smtClean="0">
                <a:solidFill>
                  <a:srgbClr val="C00000"/>
                </a:solidFill>
              </a:rPr>
              <a:t>multiplicity 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509" y="5957455"/>
            <a:ext cx="9365673" cy="748145"/>
          </a:xfrm>
          <a:prstGeom prst="rect">
            <a:avLst/>
          </a:prstGeom>
          <a:ln w="57150">
            <a:solidFill>
              <a:srgbClr val="FF99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954" b="-13587"/>
          <a:stretch/>
        </p:blipFill>
        <p:spPr>
          <a:xfrm>
            <a:off x="4963883" y="291514"/>
            <a:ext cx="4211862" cy="78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88675" y="1419811"/>
            <a:ext cx="2687224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Matrix is not defective.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8675" y="2620140"/>
            <a:ext cx="292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Thus A is diagonalizable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177" y="3903664"/>
            <a:ext cx="3090467" cy="146304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57840" y="67320"/>
              <a:ext cx="8146080" cy="219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440" y="62640"/>
                <a:ext cx="8155440" cy="22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9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3550" y="1250551"/>
            <a:ext cx="11864898" cy="669073"/>
            <a:chOff x="163550" y="278095"/>
            <a:chExt cx="11864898" cy="669073"/>
          </a:xfrm>
        </p:grpSpPr>
        <p:sp>
          <p:nvSpPr>
            <p:cNvPr id="4" name="Rectangle 3"/>
            <p:cNvSpPr/>
            <p:nvPr/>
          </p:nvSpPr>
          <p:spPr>
            <a:xfrm>
              <a:off x="163550" y="278095"/>
              <a:ext cx="11864898" cy="669073"/>
            </a:xfrm>
            <a:prstGeom prst="rect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080" y="323464"/>
              <a:ext cx="1160689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400" dirty="0" err="1">
                  <a:solidFill>
                    <a:srgbClr val="C00000"/>
                  </a:solidFill>
                </a:rPr>
                <a:t>Nul</a:t>
              </a:r>
              <a:r>
                <a:rPr lang="en-US" sz="3400" dirty="0">
                  <a:solidFill>
                    <a:srgbClr val="C00000"/>
                  </a:solidFill>
                </a:rPr>
                <a:t>(A  </a:t>
              </a:r>
              <a:r>
                <a:rPr lang="en-US" sz="3400" dirty="0" smtClean="0">
                  <a:solidFill>
                    <a:srgbClr val="C00000"/>
                  </a:solidFill>
                </a:rPr>
                <a:t>+ 3</a:t>
              </a:r>
              <a:r>
                <a:rPr lang="en-US" sz="3400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I</a:t>
              </a:r>
              <a:r>
                <a:rPr lang="en-US" sz="3400" dirty="0">
                  <a:solidFill>
                    <a:srgbClr val="C00000"/>
                  </a:solidFill>
                  <a:latin typeface="Symbol" panose="05050102010706020507" pitchFamily="18" charset="2"/>
                </a:rPr>
                <a:t>)</a:t>
              </a:r>
              <a:r>
                <a:rPr lang="en-US" sz="3400" dirty="0">
                  <a:solidFill>
                    <a:srgbClr val="C00000"/>
                  </a:solidFill>
                </a:rPr>
                <a:t> </a:t>
              </a:r>
              <a:r>
                <a:rPr lang="en-US" sz="3400" dirty="0"/>
                <a:t>= </a:t>
              </a:r>
              <a:r>
                <a:rPr lang="en-US" sz="3400" dirty="0" err="1"/>
                <a:t>eigenspace</a:t>
              </a:r>
              <a:r>
                <a:rPr lang="en-US" sz="3400" dirty="0"/>
                <a:t> corresponding to eigenvalue </a:t>
              </a:r>
              <a:r>
                <a:rPr lang="en-US" sz="3400" dirty="0">
                  <a:solidFill>
                    <a:srgbClr val="C00000"/>
                  </a:solidFill>
                  <a:latin typeface="Symbol" panose="05050102010706020507" pitchFamily="18" charset="2"/>
                </a:rPr>
                <a:t>l</a:t>
              </a:r>
              <a:r>
                <a:rPr lang="en-US" sz="3400" dirty="0">
                  <a:solidFill>
                    <a:srgbClr val="C00000"/>
                  </a:solidFill>
                </a:rPr>
                <a:t> </a:t>
              </a:r>
              <a:r>
                <a:rPr lang="en-US" sz="3400" dirty="0" smtClean="0">
                  <a:solidFill>
                    <a:srgbClr val="C00000"/>
                  </a:solidFill>
                </a:rPr>
                <a:t>= -3 </a:t>
              </a:r>
              <a:r>
                <a:rPr lang="en-US" sz="3400" dirty="0" smtClean="0"/>
                <a:t>of </a:t>
              </a:r>
              <a:r>
                <a:rPr lang="en-US" sz="3400" dirty="0"/>
                <a:t>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34143" y="391886"/>
            <a:ext cx="1012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Find eigenvectors to create P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57" y="4278766"/>
            <a:ext cx="5638800" cy="1609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452" y="2337195"/>
            <a:ext cx="9582150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19880" y="1813320"/>
              <a:ext cx="10159560" cy="405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3400" y="1808640"/>
                <a:ext cx="10173600" cy="40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1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902" y="2057400"/>
            <a:ext cx="7239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8" y="483733"/>
            <a:ext cx="2524125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02" y="126321"/>
            <a:ext cx="2895600" cy="1438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988360" y="161640"/>
              <a:ext cx="6330960" cy="379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3320" y="155160"/>
                <a:ext cx="6338880" cy="38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00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902" y="2057400"/>
            <a:ext cx="7239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8" y="483733"/>
            <a:ext cx="2524125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02" y="126321"/>
            <a:ext cx="2895600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86" y="4749119"/>
            <a:ext cx="12068175" cy="1666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9315" y="3976598"/>
            <a:ext cx="973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Basis for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eigenspace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corresponding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-3:                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2902" y="4622929"/>
            <a:ext cx="9448656" cy="196075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600" b="0" i="0" u="none" strike="noStrike" baseline="0" dirty="0" err="1" smtClean="0">
              <a:latin typeface="CMR1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414440" y="29160"/>
              <a:ext cx="10247760" cy="452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6520" y="22320"/>
                <a:ext cx="10263240" cy="45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2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902" y="2057400"/>
            <a:ext cx="7239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8" y="483733"/>
            <a:ext cx="2524125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02" y="126321"/>
            <a:ext cx="2895600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86" y="4749119"/>
            <a:ext cx="12068175" cy="1666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9315" y="3976598"/>
            <a:ext cx="973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Basis for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eigenspace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corresponding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-3:                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9595080" y="96480"/>
              <a:ext cx="1887120" cy="224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88600" y="91080"/>
                <a:ext cx="1899360" cy="22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41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3550" y="640953"/>
            <a:ext cx="11864898" cy="669073"/>
            <a:chOff x="163550" y="278095"/>
            <a:chExt cx="11864898" cy="669073"/>
          </a:xfrm>
        </p:grpSpPr>
        <p:sp>
          <p:nvSpPr>
            <p:cNvPr id="4" name="Rectangle 3"/>
            <p:cNvSpPr/>
            <p:nvPr/>
          </p:nvSpPr>
          <p:spPr>
            <a:xfrm>
              <a:off x="163550" y="278095"/>
              <a:ext cx="11864898" cy="669073"/>
            </a:xfrm>
            <a:prstGeom prst="rect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5485" y="323464"/>
              <a:ext cx="11390490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400" dirty="0" err="1">
                  <a:solidFill>
                    <a:srgbClr val="C00000"/>
                  </a:solidFill>
                </a:rPr>
                <a:t>Nul</a:t>
              </a:r>
              <a:r>
                <a:rPr lang="en-US" sz="3400" dirty="0">
                  <a:solidFill>
                    <a:srgbClr val="C00000"/>
                  </a:solidFill>
                </a:rPr>
                <a:t>(A  </a:t>
              </a:r>
              <a:r>
                <a:rPr lang="en-US" sz="3400" dirty="0" smtClean="0">
                  <a:solidFill>
                    <a:srgbClr val="C00000"/>
                  </a:solidFill>
                </a:rPr>
                <a:t>- 5</a:t>
              </a:r>
              <a:r>
                <a:rPr lang="en-US" sz="3400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I</a:t>
              </a:r>
              <a:r>
                <a:rPr lang="en-US" sz="3400" dirty="0">
                  <a:solidFill>
                    <a:srgbClr val="C00000"/>
                  </a:solidFill>
                  <a:latin typeface="Symbol" panose="05050102010706020507" pitchFamily="18" charset="2"/>
                </a:rPr>
                <a:t>)</a:t>
              </a:r>
              <a:r>
                <a:rPr lang="en-US" sz="3400" dirty="0">
                  <a:solidFill>
                    <a:srgbClr val="C00000"/>
                  </a:solidFill>
                </a:rPr>
                <a:t> </a:t>
              </a:r>
              <a:r>
                <a:rPr lang="en-US" sz="3400" dirty="0"/>
                <a:t>= </a:t>
              </a:r>
              <a:r>
                <a:rPr lang="en-US" sz="3400" dirty="0" err="1"/>
                <a:t>eigenspace</a:t>
              </a:r>
              <a:r>
                <a:rPr lang="en-US" sz="3400" dirty="0"/>
                <a:t> corresponding to eigenvalue </a:t>
              </a:r>
              <a:r>
                <a:rPr lang="en-US" sz="3400" dirty="0">
                  <a:solidFill>
                    <a:srgbClr val="C00000"/>
                  </a:solidFill>
                  <a:latin typeface="Symbol" panose="05050102010706020507" pitchFamily="18" charset="2"/>
                </a:rPr>
                <a:t>l</a:t>
              </a:r>
              <a:r>
                <a:rPr lang="en-US" sz="3400" dirty="0">
                  <a:solidFill>
                    <a:srgbClr val="C00000"/>
                  </a:solidFill>
                </a:rPr>
                <a:t> </a:t>
              </a:r>
              <a:r>
                <a:rPr lang="en-US" sz="3400" dirty="0" smtClean="0">
                  <a:solidFill>
                    <a:srgbClr val="C00000"/>
                  </a:solidFill>
                </a:rPr>
                <a:t>= </a:t>
              </a:r>
              <a:r>
                <a:rPr lang="en-US" sz="3400" dirty="0">
                  <a:solidFill>
                    <a:srgbClr val="C00000"/>
                  </a:solidFill>
                </a:rPr>
                <a:t>5</a:t>
              </a:r>
              <a:r>
                <a:rPr lang="en-US" sz="3400" dirty="0" smtClean="0">
                  <a:solidFill>
                    <a:srgbClr val="C00000"/>
                  </a:solidFill>
                </a:rPr>
                <a:t> </a:t>
              </a:r>
              <a:r>
                <a:rPr lang="en-US" sz="3400" dirty="0" smtClean="0"/>
                <a:t>of </a:t>
              </a:r>
              <a:r>
                <a:rPr lang="en-US" sz="3400" dirty="0"/>
                <a:t>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34143" y="29030"/>
            <a:ext cx="1012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Find eigenvectors to create P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0" y="1447807"/>
            <a:ext cx="11324273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675" y="2870432"/>
            <a:ext cx="6210300" cy="1552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7885" y="4549914"/>
            <a:ext cx="973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Basis for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eigenspace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corresponding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= 5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:                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0" y="5225273"/>
            <a:ext cx="12070080" cy="1371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86280" y="1573200"/>
              <a:ext cx="11578320" cy="2652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960" y="1568520"/>
                <a:ext cx="11589120" cy="26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3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1" y="267836"/>
            <a:ext cx="3090467" cy="146304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6915" y="1937342"/>
            <a:ext cx="9734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Basis for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eigenspace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corresponding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-3: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56" y="3379976"/>
            <a:ext cx="973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Basis for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eigenspace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corresponding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= 5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:                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880" y="1548719"/>
            <a:ext cx="2524125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00" t="12915"/>
          <a:stretch/>
        </p:blipFill>
        <p:spPr>
          <a:xfrm>
            <a:off x="8933542" y="3084285"/>
            <a:ext cx="2123845" cy="1493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4857750"/>
            <a:ext cx="3295650" cy="1409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08422" y="4498848"/>
            <a:ext cx="2765146" cy="19751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600" b="0" i="0" u="none" strike="noStrike" baseline="0" dirty="0" err="1" smtClean="0">
              <a:latin typeface="CMR1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651680" y="261720"/>
              <a:ext cx="9489240" cy="6197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4840" y="253800"/>
                <a:ext cx="9503640" cy="62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65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38" y="306561"/>
            <a:ext cx="119154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CMMI10"/>
              </a:rPr>
              <a:t>A</a:t>
            </a:r>
            <a:r>
              <a:rPr lang="en-US" sz="3600" b="0" i="0" u="none" strike="noStrike" baseline="0" dirty="0" smtClean="0">
                <a:latin typeface="CMMI10"/>
              </a:rPr>
              <a:t> </a:t>
            </a:r>
            <a:r>
              <a:rPr lang="en-US" sz="3600" b="0" i="0" u="none" strike="noStrike" baseline="0" dirty="0" smtClean="0">
                <a:latin typeface="CMR10"/>
              </a:rPr>
              <a:t>is diagonalizable if there exists an invertible</a:t>
            </a:r>
            <a:r>
              <a:rPr lang="en-US" sz="3600" b="0" i="0" u="none" strike="noStrike" dirty="0" smtClean="0">
                <a:latin typeface="CMR10"/>
              </a:rPr>
              <a:t> </a:t>
            </a:r>
            <a:r>
              <a:rPr lang="en-US" sz="3600" dirty="0" smtClean="0">
                <a:latin typeface="CMR10"/>
              </a:rPr>
              <a:t>m</a:t>
            </a:r>
            <a:r>
              <a:rPr lang="en-US" sz="3600" b="0" i="0" u="none" strike="noStrike" baseline="0" dirty="0" smtClean="0">
                <a:latin typeface="CMR10"/>
              </a:rPr>
              <a:t>atrix </a:t>
            </a:r>
            <a:r>
              <a:rPr lang="en-US" sz="3600" b="0" i="0" u="none" strike="noStrike" baseline="0" dirty="0" smtClean="0">
                <a:solidFill>
                  <a:srgbClr val="7030A0"/>
                </a:solidFill>
                <a:latin typeface="CMMI10"/>
              </a:rPr>
              <a:t>P</a:t>
            </a:r>
            <a:r>
              <a:rPr lang="en-US" sz="3600" b="0" i="0" u="none" strike="noStrike" baseline="0" dirty="0" smtClean="0">
                <a:latin typeface="CMMI10"/>
              </a:rPr>
              <a:t> </a:t>
            </a:r>
            <a:r>
              <a:rPr lang="en-US" sz="3600" b="0" i="0" u="none" strike="noStrike" baseline="0" dirty="0" smtClean="0">
                <a:latin typeface="CMR10"/>
              </a:rPr>
              <a:t>such that</a:t>
            </a:r>
            <a:r>
              <a:rPr lang="en-US" sz="3600" b="0" i="0" u="none" strike="noStrike" dirty="0" smtClean="0">
                <a:latin typeface="CMR10"/>
              </a:rPr>
              <a:t> </a:t>
            </a:r>
            <a:r>
              <a:rPr lang="en-US" sz="3600" b="0" i="0" u="none" strike="noStrike" baseline="0" dirty="0" smtClean="0">
                <a:solidFill>
                  <a:srgbClr val="7030A0"/>
                </a:solidFill>
                <a:latin typeface="CMMI10"/>
              </a:rPr>
              <a:t>P</a:t>
            </a:r>
            <a:r>
              <a:rPr lang="en-US" sz="3600" b="0" i="0" u="none" strike="noStrike" baseline="30000" dirty="0" smtClean="0">
                <a:solidFill>
                  <a:srgbClr val="7030A0"/>
                </a:solidFill>
                <a:latin typeface="CMSY7"/>
              </a:rPr>
              <a:t>−</a:t>
            </a:r>
            <a:r>
              <a:rPr lang="en-US" sz="3600" b="0" i="0" u="none" strike="noStrike" baseline="30000" dirty="0" smtClean="0">
                <a:solidFill>
                  <a:srgbClr val="7030A0"/>
                </a:solidFill>
                <a:latin typeface="CMR7"/>
              </a:rPr>
              <a:t>1</a:t>
            </a:r>
            <a:r>
              <a:rPr lang="en-US" sz="3600" b="0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CMMI10"/>
              </a:rPr>
              <a:t>A</a:t>
            </a:r>
            <a:r>
              <a:rPr lang="en-US" sz="3600" b="0" i="0" u="none" strike="noStrike" baseline="0" dirty="0" smtClean="0">
                <a:solidFill>
                  <a:srgbClr val="7030A0"/>
                </a:solidFill>
                <a:latin typeface="CMMI10"/>
              </a:rPr>
              <a:t>P</a:t>
            </a:r>
            <a:r>
              <a:rPr lang="en-US" sz="3600" b="0" i="0" u="none" strike="noStrike" baseline="0" dirty="0" smtClean="0">
                <a:latin typeface="CMMI10"/>
              </a:rPr>
              <a:t> </a:t>
            </a:r>
            <a:r>
              <a:rPr lang="en-US" sz="3600" b="0" i="0" u="none" strike="noStrike" baseline="0" dirty="0" smtClean="0">
                <a:latin typeface="CMR10"/>
              </a:rPr>
              <a:t>= </a:t>
            </a:r>
            <a:r>
              <a:rPr lang="en-US" sz="3600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D</a:t>
            </a:r>
            <a:r>
              <a:rPr lang="en-US" sz="3600" b="0" i="0" u="none" strike="noStrike" baseline="0" dirty="0" smtClean="0">
                <a:latin typeface="CMMI10"/>
              </a:rPr>
              <a:t> </a:t>
            </a:r>
            <a:r>
              <a:rPr lang="en-US" sz="3600" b="0" i="0" u="none" strike="noStrike" baseline="0" dirty="0" smtClean="0">
                <a:latin typeface="CMR10"/>
              </a:rPr>
              <a:t>where </a:t>
            </a:r>
            <a:r>
              <a:rPr lang="en-US" sz="3600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CMMI10"/>
              </a:rPr>
              <a:t>D</a:t>
            </a:r>
            <a:r>
              <a:rPr lang="en-US" sz="3600" b="0" i="0" u="none" strike="noStrike" baseline="0" dirty="0" smtClean="0">
                <a:latin typeface="CMMI10"/>
              </a:rPr>
              <a:t> </a:t>
            </a:r>
            <a:r>
              <a:rPr lang="en-US" sz="3600" b="0" i="0" u="none" strike="noStrike" baseline="0" dirty="0" smtClean="0">
                <a:latin typeface="CMR10"/>
              </a:rPr>
              <a:t>is a</a:t>
            </a:r>
            <a:r>
              <a:rPr lang="en-US" sz="3600" b="0" i="0" u="none" strike="noStrike" dirty="0" smtClean="0">
                <a:latin typeface="CMR10"/>
              </a:rPr>
              <a:t> </a:t>
            </a:r>
            <a:r>
              <a:rPr lang="en-US" sz="3600" b="0" i="0" u="none" strike="noStrike" baseline="0" dirty="0" smtClean="0">
                <a:latin typeface="CMR10"/>
              </a:rPr>
              <a:t>diagonal matrix.</a:t>
            </a:r>
          </a:p>
          <a:p>
            <a:endParaRPr lang="en-US" sz="3600" dirty="0">
              <a:latin typeface="CMR10"/>
            </a:endParaRPr>
          </a:p>
          <a:p>
            <a:r>
              <a:rPr lang="en-US" sz="3600" dirty="0" err="1" smtClean="0">
                <a:latin typeface="CMR10"/>
              </a:rPr>
              <a:t>Diagonalization</a:t>
            </a:r>
            <a:r>
              <a:rPr lang="en-US" sz="3600" dirty="0" smtClean="0">
                <a:latin typeface="CMR10"/>
              </a:rPr>
              <a:t> has many important applications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CMR10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CMR10"/>
              </a:rPr>
              <a:t>It allows one to convert a more complicated problem into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CMR10"/>
              </a:rPr>
              <a:t>a simpler problem.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CMR10"/>
            </a:endParaRPr>
          </a:p>
          <a:p>
            <a:pPr algn="ctr"/>
            <a:endParaRPr lang="en-US" sz="3600" dirty="0" smtClean="0">
              <a:solidFill>
                <a:srgbClr val="C00000"/>
              </a:solidFill>
              <a:latin typeface="CMR10"/>
            </a:endParaRPr>
          </a:p>
          <a:p>
            <a:r>
              <a:rPr lang="en-US" sz="3600" dirty="0" smtClean="0">
                <a:latin typeface="CMR10"/>
              </a:rPr>
              <a:t>Example:  Calculating </a:t>
            </a:r>
            <a:r>
              <a:rPr lang="en-US" sz="3600" dirty="0" err="1" smtClean="0">
                <a:latin typeface="CMR10"/>
              </a:rPr>
              <a:t>A</a:t>
            </a:r>
            <a:r>
              <a:rPr lang="en-US" sz="3600" baseline="30000" dirty="0" err="1" smtClean="0">
                <a:latin typeface="CMR10"/>
              </a:rPr>
              <a:t>k</a:t>
            </a:r>
            <a:r>
              <a:rPr lang="en-US" sz="3600" dirty="0" smtClean="0">
                <a:latin typeface="CMR10"/>
              </a:rPr>
              <a:t> when A is diagonalizable.</a:t>
            </a:r>
          </a:p>
          <a:p>
            <a:endParaRPr lang="en-US" sz="3600" dirty="0">
              <a:latin typeface="CMR1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11320" y="808560"/>
              <a:ext cx="2592360" cy="923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840" y="801360"/>
                <a:ext cx="2606040" cy="9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49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1" y="267836"/>
            <a:ext cx="3090467" cy="146304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6915" y="1937342"/>
            <a:ext cx="9734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Basis for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eigenspace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corresponding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-3: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56" y="3379976"/>
            <a:ext cx="973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Basis for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eigenspace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corresponding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= 5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:                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880" y="1548719"/>
            <a:ext cx="2524125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00" t="12915"/>
          <a:stretch/>
        </p:blipFill>
        <p:spPr>
          <a:xfrm>
            <a:off x="8933542" y="3084285"/>
            <a:ext cx="2123845" cy="1493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4857750"/>
            <a:ext cx="32956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061" y="481692"/>
            <a:ext cx="3295650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599" y="786492"/>
            <a:ext cx="11103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 we want                                     to be invertible.</a:t>
            </a:r>
          </a:p>
          <a:p>
            <a:endParaRPr lang="en-US" sz="3600" dirty="0"/>
          </a:p>
          <a:p>
            <a:r>
              <a:rPr lang="en-US" sz="3600" dirty="0" smtClean="0"/>
              <a:t>Note </a:t>
            </a:r>
            <a:r>
              <a:rPr lang="en-US" sz="3600" i="1" dirty="0" smtClean="0"/>
              <a:t>P</a:t>
            </a:r>
            <a:r>
              <a:rPr lang="en-US" sz="3600" dirty="0" smtClean="0"/>
              <a:t> is </a:t>
            </a:r>
            <a:r>
              <a:rPr lang="en-US" sz="3600" dirty="0" smtClean="0">
                <a:solidFill>
                  <a:srgbClr val="C00000"/>
                </a:solidFill>
              </a:rPr>
              <a:t>invertible </a:t>
            </a:r>
            <a:r>
              <a:rPr lang="en-US" sz="3600" dirty="0" smtClean="0"/>
              <a:t>if and only if </a:t>
            </a:r>
          </a:p>
          <a:p>
            <a:pPr algn="r"/>
            <a:r>
              <a:rPr lang="en-US" sz="3600" dirty="0" smtClean="0"/>
              <a:t>the columns of </a:t>
            </a:r>
            <a:r>
              <a:rPr lang="en-US" sz="3600" i="1" dirty="0" smtClean="0"/>
              <a:t>P</a:t>
            </a:r>
            <a:r>
              <a:rPr lang="en-US" sz="3600" dirty="0" smtClean="0"/>
              <a:t> are </a:t>
            </a:r>
            <a:r>
              <a:rPr lang="en-US" sz="3600" dirty="0" smtClean="0">
                <a:solidFill>
                  <a:srgbClr val="C00000"/>
                </a:solidFill>
              </a:rPr>
              <a:t>linearly independent.</a:t>
            </a:r>
          </a:p>
          <a:p>
            <a:pPr algn="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We get this for FREE!!!!!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065" y="205467"/>
            <a:ext cx="2924175" cy="552450"/>
          </a:xfrm>
          <a:prstGeom prst="rect">
            <a:avLst/>
          </a:prstGeom>
          <a:ln w="57150">
            <a:solidFill>
              <a:srgbClr val="BA8CD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490" y="4146096"/>
            <a:ext cx="10158055" cy="21945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273040" y="60120"/>
              <a:ext cx="10000080" cy="639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9440" y="56880"/>
                <a:ext cx="10009080" cy="64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6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71" y="-96799"/>
            <a:ext cx="1176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Note:  You can easily check your answer.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29" y="2161040"/>
            <a:ext cx="9267825" cy="3609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92" y="1044067"/>
            <a:ext cx="7181850" cy="638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58000" y="1737000"/>
              <a:ext cx="11604960" cy="4122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720" y="1728720"/>
                <a:ext cx="11618280" cy="41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2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7782" y="1502169"/>
            <a:ext cx="12037093" cy="4393883"/>
            <a:chOff x="73152" y="1114463"/>
            <a:chExt cx="12037093" cy="4393883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82311" y="1202244"/>
              <a:ext cx="12027934" cy="4176979"/>
              <a:chOff x="170089" y="555079"/>
              <a:chExt cx="14159391" cy="491718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089" y="595993"/>
                <a:ext cx="6496050" cy="48387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9109" y="555079"/>
                <a:ext cx="6810371" cy="320992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8115" y="4148288"/>
                <a:ext cx="6410325" cy="1323975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73152" y="1114463"/>
              <a:ext cx="12026189" cy="4393883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600" b="0" i="0" u="none" strike="noStrike" baseline="0" dirty="0" err="1" smtClean="0">
                <a:latin typeface="CMR10"/>
              </a:endParaRPr>
            </a:p>
          </p:txBody>
        </p:sp>
        <p:cxnSp>
          <p:nvCxnSpPr>
            <p:cNvPr id="11" name="Straight Connector 10"/>
            <p:cNvCxnSpPr>
              <a:stCxn id="9" idx="0"/>
              <a:endCxn id="9" idx="2"/>
            </p:cNvCxnSpPr>
            <p:nvPr/>
          </p:nvCxnSpPr>
          <p:spPr>
            <a:xfrm>
              <a:off x="6086247" y="1114463"/>
              <a:ext cx="0" cy="439388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996" y="2501798"/>
              <a:ext cx="12002399" cy="4389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3152" y="4008387"/>
              <a:ext cx="12002399" cy="4389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5472" y="150130"/>
            <a:ext cx="2505235" cy="10972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7238" y="354958"/>
            <a:ext cx="239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Diagonalize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25081" y="133563"/>
            <a:ext cx="4279392" cy="1200329"/>
          </a:xfrm>
          <a:prstGeom prst="rect">
            <a:avLst/>
          </a:prstGeom>
          <a:noFill/>
          <a:ln w="57150">
            <a:solidFill>
              <a:srgbClr val="BA8CD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 there are many correct answers.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3360" y="1473480"/>
              <a:ext cx="11776680" cy="487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20" y="1467000"/>
                <a:ext cx="11792160" cy="48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0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7782" y="1502169"/>
            <a:ext cx="12037093" cy="4393883"/>
            <a:chOff x="73152" y="1114463"/>
            <a:chExt cx="12037093" cy="4393883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82311" y="1202244"/>
              <a:ext cx="12027934" cy="4176979"/>
              <a:chOff x="170089" y="555079"/>
              <a:chExt cx="14159391" cy="491718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089" y="595993"/>
                <a:ext cx="6496050" cy="48387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9109" y="555079"/>
                <a:ext cx="6810371" cy="320992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8115" y="4148288"/>
                <a:ext cx="6410325" cy="1323975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73152" y="1114463"/>
              <a:ext cx="12026189" cy="4393883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600" b="0" i="0" u="none" strike="noStrike" baseline="0" dirty="0" err="1" smtClean="0">
                <a:latin typeface="CMR10"/>
              </a:endParaRPr>
            </a:p>
          </p:txBody>
        </p:sp>
        <p:cxnSp>
          <p:nvCxnSpPr>
            <p:cNvPr id="11" name="Straight Connector 10"/>
            <p:cNvCxnSpPr>
              <a:stCxn id="9" idx="0"/>
              <a:endCxn id="9" idx="2"/>
            </p:cNvCxnSpPr>
            <p:nvPr/>
          </p:nvCxnSpPr>
          <p:spPr>
            <a:xfrm>
              <a:off x="6086247" y="1114463"/>
              <a:ext cx="0" cy="439388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996" y="2501798"/>
              <a:ext cx="12002399" cy="4389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3152" y="4008387"/>
              <a:ext cx="12002399" cy="4389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5472" y="150130"/>
            <a:ext cx="2505235" cy="10972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7238" y="354958"/>
            <a:ext cx="239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Diagonalize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25081" y="133563"/>
            <a:ext cx="4279392" cy="1200329"/>
          </a:xfrm>
          <a:prstGeom prst="rect">
            <a:avLst/>
          </a:prstGeom>
          <a:noFill/>
          <a:ln w="57150">
            <a:solidFill>
              <a:srgbClr val="BA8CD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 there are many correct answers.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692347" y="6029571"/>
            <a:ext cx="480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ORDER MATTERS!!!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775320" y="1240920"/>
              <a:ext cx="7843680" cy="5557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9920" y="1234800"/>
                <a:ext cx="7852320" cy="55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5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4" y="180975"/>
            <a:ext cx="9410700" cy="6496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325680" y="679680"/>
              <a:ext cx="8790120" cy="5799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9920" y="675720"/>
                <a:ext cx="8800560" cy="58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5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18" y="1627877"/>
            <a:ext cx="10782300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808" b="12593"/>
          <a:stretch/>
        </p:blipFill>
        <p:spPr>
          <a:xfrm>
            <a:off x="734480" y="313969"/>
            <a:ext cx="3839085" cy="82296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16" y="3500220"/>
            <a:ext cx="10782300" cy="160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8401" y="3217192"/>
            <a:ext cx="409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214915" y="3267992"/>
            <a:ext cx="409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45080" y="67320"/>
              <a:ext cx="11312640" cy="6140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040" y="63000"/>
                <a:ext cx="11321640" cy="61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76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808" b="12593"/>
          <a:stretch/>
        </p:blipFill>
        <p:spPr>
          <a:xfrm>
            <a:off x="324834" y="238121"/>
            <a:ext cx="3137414" cy="67254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52806" y="87708"/>
            <a:ext cx="33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1379" y="93641"/>
            <a:ext cx="33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614229" y="3025041"/>
            <a:ext cx="783771" cy="219284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3600" b="0" i="0" u="none" strike="noStrike" baseline="0" dirty="0" err="1" smtClean="0">
              <a:latin typeface="CMR1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17589" y="849260"/>
            <a:ext cx="9714123" cy="3383280"/>
            <a:chOff x="617588" y="849260"/>
            <a:chExt cx="10789560" cy="3757838"/>
          </a:xfrm>
        </p:grpSpPr>
        <p:grpSp>
          <p:nvGrpSpPr>
            <p:cNvPr id="6" name="Group 5"/>
            <p:cNvGrpSpPr/>
            <p:nvPr/>
          </p:nvGrpSpPr>
          <p:grpSpPr>
            <a:xfrm>
              <a:off x="617588" y="849260"/>
              <a:ext cx="10782300" cy="1892753"/>
              <a:chOff x="595816" y="3217192"/>
              <a:chExt cx="10782300" cy="189275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816" y="3500220"/>
                <a:ext cx="10782300" cy="160972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788401" y="3217192"/>
                <a:ext cx="4099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3</a:t>
                </a:r>
                <a:endParaRPr lang="en-US" sz="4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14915" y="3267992"/>
                <a:ext cx="4099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3</a:t>
                </a:r>
                <a:endParaRPr lang="en-US" sz="4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4848" y="2765145"/>
              <a:ext cx="10782300" cy="1841953"/>
              <a:chOff x="595816" y="3267992"/>
              <a:chExt cx="10782300" cy="184195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816" y="3500220"/>
                <a:ext cx="10782300" cy="160972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214915" y="3267992"/>
                <a:ext cx="4099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3</a:t>
                </a:r>
                <a:endParaRPr lang="en-US" sz="4400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393541" y="2997372"/>
              <a:ext cx="2569029" cy="1609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600" b="0" i="0" u="none" strike="noStrike" baseline="0" dirty="0" err="1" smtClean="0">
                <a:latin typeface="CMR1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2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1749" y="1405801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23896" y="2916729"/>
            <a:ext cx="10051085" cy="1477328"/>
            <a:chOff x="1111909" y="3130906"/>
            <a:chExt cx="10051085" cy="14773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0314" y="3912775"/>
              <a:ext cx="2924175" cy="552450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111909" y="3130906"/>
              <a:ext cx="100510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</a:rPr>
                <a:t>I.e., we are assuming A is diagonalizable since</a:t>
              </a:r>
            </a:p>
            <a:p>
              <a:pPr>
                <a:lnSpc>
                  <a:spcPct val="150000"/>
                </a:lnSpc>
                <a:spcAft>
                  <a:spcPts val="3600"/>
                </a:spcAft>
              </a:pPr>
              <a:r>
                <a:rPr lang="en-US" sz="3600" dirty="0">
                  <a:solidFill>
                    <a:srgbClr val="C00000"/>
                  </a:solidFill>
                </a:rPr>
                <a:t> </a:t>
              </a:r>
              <a:r>
                <a:rPr lang="en-US" sz="3600" dirty="0" smtClean="0">
                  <a:solidFill>
                    <a:srgbClr val="C00000"/>
                  </a:solidFill>
                </a:rPr>
                <a:t>                               implies 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6718" y="3869570"/>
              <a:ext cx="2924175" cy="6096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25286" y="420914"/>
            <a:ext cx="1034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33CC"/>
                </a:solidFill>
              </a:rPr>
              <a:t>More </a:t>
            </a:r>
            <a:r>
              <a:rPr lang="en-US" sz="3600" dirty="0" err="1" smtClean="0">
                <a:solidFill>
                  <a:srgbClr val="0033CC"/>
                </a:solidFill>
              </a:rPr>
              <a:t>diagonalization</a:t>
            </a:r>
            <a:r>
              <a:rPr lang="en-US" sz="3600" dirty="0" smtClean="0">
                <a:solidFill>
                  <a:srgbClr val="0033CC"/>
                </a:solidFill>
              </a:rPr>
              <a:t> background:</a:t>
            </a:r>
            <a:endParaRPr lang="en-US" sz="3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389960" y="1331640"/>
              <a:ext cx="8900640" cy="301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1680" y="1327320"/>
                <a:ext cx="8915400" cy="30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1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1751" y="12436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6" y="1334266"/>
            <a:ext cx="11668125" cy="14097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18381" y="1334266"/>
            <a:ext cx="2216505" cy="14097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600" b="0" i="0" u="none" strike="noStrike" baseline="0" dirty="0" err="1" smtClean="0">
              <a:latin typeface="CMR1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04560" y="1273680"/>
              <a:ext cx="11629440" cy="517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520" y="1269000"/>
                <a:ext cx="11639880" cy="51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2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3" y="2823933"/>
            <a:ext cx="12096750" cy="13811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41751" y="12436"/>
            <a:ext cx="11369126" cy="1266825"/>
            <a:chOff x="441751" y="-43319"/>
            <a:chExt cx="11369126" cy="1266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0602" y="-43319"/>
              <a:ext cx="6010275" cy="1266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751" y="248411"/>
              <a:ext cx="5153025" cy="6096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36" y="1334266"/>
            <a:ext cx="11668125" cy="1409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2579" y="2823933"/>
            <a:ext cx="3028493" cy="138112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3600" b="0" i="0" u="none" strike="noStrike" baseline="0" dirty="0" err="1" smtClean="0">
              <a:latin typeface="CMR1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4796" y="2823933"/>
            <a:ext cx="3116275" cy="14610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600" b="0" i="0" u="none" strike="noStrike" baseline="0" dirty="0" err="1" smtClean="0">
              <a:latin typeface="CMR1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0096" y="2837348"/>
            <a:ext cx="3116275" cy="14610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600" b="0" i="0" u="none" strike="noStrike" baseline="0" dirty="0" err="1" smtClean="0">
              <a:latin typeface="CMR1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3542400" y="52920"/>
              <a:ext cx="8602200" cy="4592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6640" y="49320"/>
                <a:ext cx="8613360" cy="46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5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3600" b="0" i="0" u="none" strike="noStrike" baseline="0" dirty="0" err="1" smtClean="0">
            <a:latin typeface="CMR1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708</Words>
  <Application>Microsoft Office PowerPoint</Application>
  <PresentationFormat>Widescreen</PresentationFormat>
  <Paragraphs>163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CMMI10</vt:lpstr>
      <vt:lpstr>CMR10</vt:lpstr>
      <vt:lpstr>CMR7</vt:lpstr>
      <vt:lpstr>CMSY7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74</cp:revision>
  <cp:lastPrinted>2014-11-10T03:44:34Z</cp:lastPrinted>
  <dcterms:created xsi:type="dcterms:W3CDTF">2014-11-06T21:16:47Z</dcterms:created>
  <dcterms:modified xsi:type="dcterms:W3CDTF">2014-11-26T02:34:25Z</dcterms:modified>
</cp:coreProperties>
</file>