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63" r:id="rId5"/>
    <p:sldId id="267" r:id="rId6"/>
    <p:sldId id="269" r:id="rId7"/>
    <p:sldId id="266" r:id="rId8"/>
    <p:sldId id="268" r:id="rId9"/>
    <p:sldId id="257" r:id="rId10"/>
    <p:sldId id="256" r:id="rId11"/>
    <p:sldId id="258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40" autoAdjust="0"/>
  </p:normalViewPr>
  <p:slideViewPr>
    <p:cSldViewPr>
      <p:cViewPr varScale="1">
        <p:scale>
          <a:sx n="67" d="100"/>
          <a:sy n="67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AD9B-104C-4446-ABA8-2450C8B78C66}" type="datetimeFigureOut">
              <a:rPr lang="en-US" smtClean="0"/>
              <a:pPr/>
              <a:t>4/5/2010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187A-6D2B-404A-9CFB-868FE39B5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25F-E310-4116-A6C7-9188DE689259}" type="datetimeFigureOut">
              <a:rPr lang="en-US" smtClean="0"/>
              <a:pPr/>
              <a:t>4/5/2010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1EE3-1B15-4E77-BBC4-A147765BF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3AD9B-104C-4446-ABA8-2450C8B78C66}" type="datetimeFigureOut">
              <a:rPr lang="en-US" smtClean="0"/>
              <a:pPr/>
              <a:t>4/5/2010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C187A-6D2B-404A-9CFB-868FE39B5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direct.com/science?_ob=PublicationURL&amp;_tockey=#TOC#7051#1997#999119993#212354#FLA#&amp;_cdi=7051&amp;_pubType=J&amp;view=c&amp;_auth=y&amp;_acct=C000050221&amp;_version=1&amp;_urlVersion=0&amp;_userid=10&amp;md5=2ac2ffaad5adc6738a3ce2f35cbf376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35551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91200" y="5715000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http://www.siumed.edu/~bbartholomew/images/chapter29/F29-18.jpg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62118"/>
          <a:stretch>
            <a:fillRect/>
          </a:stretch>
        </p:blipFill>
        <p:spPr bwMode="auto">
          <a:xfrm>
            <a:off x="0" y="381000"/>
            <a:ext cx="4762500" cy="306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45176"/>
          <a:stretch>
            <a:fillRect/>
          </a:stretch>
        </p:blipFill>
        <p:spPr bwMode="auto">
          <a:xfrm>
            <a:off x="4381500" y="2419598"/>
            <a:ext cx="4762500" cy="443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32371"/>
          <a:stretch>
            <a:fillRect/>
          </a:stretch>
        </p:blipFill>
        <p:spPr bwMode="auto">
          <a:xfrm>
            <a:off x="152400" y="304800"/>
            <a:ext cx="4762500" cy="611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67777"/>
          <a:stretch>
            <a:fillRect/>
          </a:stretch>
        </p:blipFill>
        <p:spPr bwMode="auto">
          <a:xfrm>
            <a:off x="4572000" y="3429000"/>
            <a:ext cx="4762500" cy="291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76200"/>
            <a:ext cx="47625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228600"/>
            <a:ext cx="3962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Figure 7. Topological Outcomes of Different Reaction Mechanisms(A) A −4A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catenane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can be produced using a −3 synapse and a strand exchange mechanism that introduces a negative node between the crossover sites (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= −3, 0;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Xr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= −1), or a −5 synapse and strand exchange that introduces a positive node (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= −5, 0;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Xr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= +1). Inversion with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= −2, 0;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Xr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= −1 and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= −4, 0;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Xr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= −1 yields the observed +3 and +5 knots, as would inversion with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= −4, 0;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Xr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= +1 and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= −6, 0;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Xr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= +1. In order to simplify topological analysis, we arbitrarily chose to draw reactions in a projection where the recombination cores are aligned in parallel. Although strictly parallel alignment in space is unlikely, it is almost always possible to choose a projection in which sites appear parallel.(B) Possible second round inversion pathway. If normally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Syn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= −3, 0;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Xr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= −1, then a +5 torus knot can invert to form a 6-noded knot.(C) A model showing how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interwrapping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of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accessory sequences around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ArgR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and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PepA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could trap three negative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supercoils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The structure has a 2-fold axis of symmetry (arrow). One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hexamer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of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ArgR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  100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kDa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; shaded circle) binds to ARG boxes located centrally in the accessory sequences of each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site. Two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hexamers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of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PepA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  330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kDa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; open circles) are shown binding to the accessory sequences on either side of each ARG box. The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recombinases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XerC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(C) and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XerD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(D) bind to the recombination cores. It is possible to construct a similar model containing only one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hexamer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of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PepA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with one of its 2-fold axes of symmetry lying on the symmetry axis of the synaptic complex. We do not rule out the possibility that there are protein–protein interactions between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ArgR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and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PepA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and the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recombinases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6553199" cy="614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63246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http://www.maths.uq.edu.au/~infinity/Infinity7/supercoiling.gif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5410200" cy="363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95400" y="19050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http://www.stanford.edu/~ajspakow/figures/TWsnap.png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91000"/>
            <a:ext cx="68961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3429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http://cmgm.stanford.edu/biochem/biochem201/Slides/DNA%20Topology/065%20Supercoiled%20DNA%20jpeg.JPG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5800" y="57150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http://www.biochem.arizona.edu/classes/bioc461/GRAPHICS/Chapter27/Slide23.JPG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43910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5486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http://cmgm.stanford.edu/biochem201/Slides/DNA%20Topology/069%20Writhe%20Defined%20jpeg.JPG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5715000" cy="591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60960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http://cmgm.stanford.edu/biochem/biochem201/Slides/DNA%20Topology/067%20Twist%20Defined%20jpeg.JPG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6248400" cy="488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563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http://www.biochem.arizona.edu/classes/bioc462/462a/NOTES/Nucleic_Acids/Fig24_17TwistWrithe.GIF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81000"/>
            <a:ext cx="47625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6" descr="http://www.sciencedirect.com/scidirimg/clea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28600" y="381000"/>
            <a:ext cx="350520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Topological Selectivity in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Xer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Site-Specific Recombination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Sean D.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Colloms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, Jonathan Bath and David J.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Sherrat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Arial" charset="0"/>
                <a:cs typeface="Arial" charset="0"/>
              </a:rPr>
              <a:t>Cell, </a:t>
            </a:r>
            <a:r>
              <a:rPr lang="en-US" dirty="0">
                <a:latin typeface="Arial" charset="0"/>
                <a:cs typeface="Arial" charset="0"/>
                <a:hlinkClick r:id="rId4"/>
              </a:rPr>
              <a:t>Volume 88, Issue 6</a:t>
            </a:r>
            <a:r>
              <a:rPr lang="en-US" dirty="0">
                <a:latin typeface="Arial" charset="0"/>
                <a:cs typeface="Arial" charset="0"/>
              </a:rPr>
              <a:t>, 21 March 1997, Pages 855-864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62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University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Isabel Darcy</dc:creator>
  <cp:lastModifiedBy>Isabel Darcy</cp:lastModifiedBy>
  <cp:revision>6</cp:revision>
  <dcterms:created xsi:type="dcterms:W3CDTF">2010-04-02T16:02:18Z</dcterms:created>
  <dcterms:modified xsi:type="dcterms:W3CDTF">2010-04-05T16:39:57Z</dcterms:modified>
</cp:coreProperties>
</file>