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456" r:id="rId2"/>
    <p:sldId id="297" r:id="rId3"/>
    <p:sldId id="458" r:id="rId4"/>
    <p:sldId id="459" r:id="rId5"/>
    <p:sldId id="460" r:id="rId6"/>
    <p:sldId id="4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" initials="p" lastIdx="1" clrIdx="0">
    <p:extLst>
      <p:ext uri="{19B8F6BF-5375-455C-9EA6-DF929625EA0E}">
        <p15:presenceInfo xmlns:p15="http://schemas.microsoft.com/office/powerpoint/2012/main" userId="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8" autoAdjust="0"/>
    <p:restoredTop sz="94660"/>
  </p:normalViewPr>
  <p:slideViewPr>
    <p:cSldViewPr snapToGrid="0">
      <p:cViewPr varScale="1">
        <p:scale>
          <a:sx n="55" d="100"/>
          <a:sy n="55" d="100"/>
        </p:scale>
        <p:origin x="6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2" d="100"/>
        <a:sy n="72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977" units="cm"/>
          <inkml:channel name="Y" type="integer" max="17318" units="cm"/>
          <inkml:channel name="F" type="integer" max="65535" units="dev"/>
          <inkml:channel name="T" type="integer" max="2.14748E9" units="dev"/>
        </inkml:traceFormat>
        <inkml:channelProperties>
          <inkml:channelProperty channel="X" name="resolution" value="1000.26953" units="1/cm"/>
          <inkml:channelProperty channel="Y" name="resolution" value="1000.46216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18T15:32:46.736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FFFF00"/>
    </inkml:brush>
    <inkml:brush xml:id="br2">
      <inkml:brushProperty name="width" value="0.05292" units="cm"/>
      <inkml:brushProperty name="height" value="0.05292" units="cm"/>
      <inkml:brushProperty name="color" value="#00B0F0"/>
    </inkml:brush>
    <inkml:brush xml:id="br3">
      <inkml:brushProperty name="width" value="0.05292" units="cm"/>
      <inkml:brushProperty name="height" value="0.05292" units="cm"/>
      <inkml:brushProperty name="color" value="#FFC000"/>
    </inkml:brush>
  </inkml:definitions>
  <inkml:trace contextRef="#ctx0" brushRef="#br0">2590 3450 2751 0,'0'0'256'0,"-6"-6"-256"0,0-2 0 0,-1 2 0 16,1 0 1120-16,6 6 176 0,-6-5 48 0,6 5 0 16,-5-7-512-16,5 7-80 0,-7-4-32 0,1-1 0 15,6 5-288-15,-4-5-64 0,4 5-16 0,-7-4 0 16,2 0-64-16,5 4-16 0,-4-7 0 0,-2 1 0 15,1 2 144-15,0 0 32 0,5 4 0 0,-9-3 0 0,4-4 16 0,-2 2 16 16,2-1 0-16,0 2 0 0,-1 1 48 0,0-3 16 16,0 0 0-16,0 1 0 0,1 3-32 0,-1-2-16 15,2-1 0-15,-1 1 0 0,5 4 80 0,-5-3 0 16,5 3 16-16,-5-5 0 0,5 5-160 0,0 0-48 16,0 0 0-16,0 0 0 0,0 0-192 0,0 0-32 15,0 0-16-15,0 0 0 0,0 0-144 0,0 0 0 16,0 0 144-16,0 0-144 0,0 0 240 0,9-3-32 15,-9 3 0-15,9-1 0 0,-9 1 16 0,11 0 0 16,0 0 0-16,-2 0 0 0,0-2-16 0,3 0 0 16,0 1 0-16,0 1 0 0,-1 0-48 0,2 0-16 15,3 0 0-15,-1 0 0 0,4-1 16 0,2 1 0 0,1 0 0 16,-3 0 0-16,0 0-32 0,4-1 0 0,0 1 0 0,3 1 0 16,-2 1-128-16,0 2 0 0,2-1 0 0,-3-1 128 15,2-2-128-15,-3 0 0 0,2 2 144 0,0 0-144 16,0-2 0-16,4 0 144 0,-2-2-144 0,4 2 0 15,2 0 128-15,0 0-128 0,0 0 0 0,-2 0 0 16,2 0 0-16,-2 3 0 0,-3-1 128 0,1-1-128 16,-1-2 0-16,1-1 0 0,-2-3 0 0,2 5 0 15,-1 0 0-15,3-1 0 0,0-2 0 0,-2 1 0 16,0-1 144-16,3 1-144 0,3 1 0 0,1 0 144 16,-1-1-144-16,0 1 160 0,-1-3-160 0,0 1 160 15,1 1-160-15,-1-1 0 0,1-3 0 0,2 3 0 16,-1 1 0-16,1 1 128 0,1-2-128 0,2 0 0 0,-1 0 0 15,1 1 0-15,-5-1 128 0,1 1-128 16,-1-2 0-16,3 0 0 0,-3 2 0 0,2-1 0 0,3-3 0 0,-3 0 0 16,3-2 0-16,-1 3 128 0,3 0-128 0,-3 2 0 15,1 0 0-15,-3-1 0 0,1 0 0 0,1-2 128 16,-1 0-128-16,3 1 0 0,3 2 128 0,-4 0-128 16,1-2 0-16,0 2 128 0,1 1-128 0,1 0 0 15,-1 0 0-15,-3-1 0 0,-2-2 0 0,3 2 0 16,-3 1 0-16,6 0 0 0,1 0 0 0,1 1 0 15,0-2 0-15,1 2 0 0,0-1 0 0,-2 2 0 16,-3-1 0-16,1 0 0 0,1-2 0 0,0 1 0 16,1 1 0-16,0 0 0 0,0-2 0 0,2 1 0 15,0-2 0-15,-2 2 0 0,-1 0 0 0,-2 2 0 16,1 0 0-16,1-2 0 0,1-1 128 0,2 2-128 0,1-1 0 16,1 1 128-16,0-1-128 0,-1 1 128 0,-2-1-128 0,-1 1 128 15,1 1-128-15,2 2 0 0,-1-1 0 0,2-1 0 16,2-2 0-16,0 1 0 0,0-1 0 0,-3 1 0 15,-2-1 0-15,1 2 0 0,0 0 0 0,1 0 0 16,1 0 0-16,5 0 0 0,-1 0 128 0,0 0-128 16,-1-2 0-16,1 1 0 0,-3 0 0 0,0 1 128 15,0-1-128-15,2 0 0 0,4 0 0 0,0 1 0 16,1 2 0-16,-3 0 0 0,-3 1 0 0,2-1 0 16,-4-1 0-16,3 1 0 0,-1-2 0 0,3 1 0 15,3 1 0-15,1-1 128 0,-4 1-128 0,-1 0 0 16,2 0 128-16,-3 1-128 0,1-3 128 0,3 1-128 15,1 0 128-15,0 2-128 0,-2 0 128 0,0-1-128 0,-5 0 128 16,1-2-128-16,-2 0 0 0,2 3 128 0,1-1-128 16,2 0 192-16,2-1-192 0,-1 1 192 0,-2 2-192 15,-1 0 192-15,-2 1-192 0,3 0 192 0,-1-3-192 0,3 1 160 16,1 0-160-16,-1-1 160 0,2-2-160 0,-1 1 128 16,-2-1-128-16,-1 2 128 0,2 0-128 0,0 0 160 15,-2 2-160-15,5-2 160 0,2 0-160 0,-3 1 0 16,-5 2 0-16,1-2 0 0,-1-1 128 0,1 1-128 15,0-1 0-15,0 0 128 0,0 0-128 0,-1 0 0 16,0 1 144-16,1-2-144 0,-4 0 0 0,4 1 128 16,-1 0-128-16,0-1 0 0,0 0 160 0,1-1-32 15,3 0-128-15,-3-2 192 0,-1 1-192 0,-3 0 0 16,-1-1 0-16,2 2 0 0,-1 2 0 0,1 0 0 16,2-1 128-16,1 0-128 0,-4-4 0 0,-1 2 128 0,-2 0-128 0,-2 0 0 15,2 0 0-15,1 1 128 0,1 2-128 0,3-1 0 16,0-2 0-16,2 1 0 0,-3 0 128 0,0 0-128 15,-1-1 0-15,-2 1 0 0,0 0 0 0,1 0 0 16,-4-1 0-16,3 1 0 0,0-1 0 0,0 3 0 16,-1 2 0-16,-2 1 0 0,-2-1 0 0,-3-2 0 15,-2-1 0-15,1 1 0 0,1 3 0 0,1-2 0 16,1-1 0-16,-3-2 0 0,1 0 0 0,0 1 0 16,0 3 128-16,-2 0-128 0,-1 1 0 0,-2-3 144 15,-2-2-144-15,1 0 0 0,-3 0 0 0,2 2 0 16,2 2 0-16,-2 1 0 0,-3-2 0 0,0-1 0 0,0-1 0 15,-2 0 0-15,1-1 0 0,-2 4 0 0,0-1 0 16,-2 0 128-16,-1 1-128 0,-2-2 128 0,-3-1-128 0,0 1 0 16,-2 0 0-16,-1-1 0 0,-1-3 0 0,-3 1 0 15,2 0 0-15,-1 1 0 0,-10 0 128 0,8 2-128 16,-8-2 128-16,0 0-128 0,0 0 128 0,0 0-128 16,0 0 128-16,0 0-128 0,0 0 144 0,0 0-144 15,0 0 160-15,0 0-160 0,0 0 144 0,0 0-144 16,-11-2 128-16,0 0-128 0,-4 0 128 0,0-1-128 15,0 1 128-15,-7 1-128 0,-3 0 0 0,-3 1 0 16,-5 0 0-16,-1 2 0 0,-5-1 0 0,2 0 0 16,-6 3 0-16,-1 0 0 0,-2 3 0 0,-4-3 0 15,-3-1 0-15,-3 1 0 0,-4 0 0 0,0 1 0 16,-1-1 128-16,0-1-128 0,1-1 0 0,-5-2 0 0,-4-1 0 0,-4 0 0 16,1 1 0-16,2 0 0 0,-1 1 0 0,-2-2 128 15,-1-2-128-15,-4 1 0 0,-4 1 0 0,1 2 0 16,3 2 0-16,-2-1 0 0,-7-2 0 0,1 1 0 15,-2 3 0-15,1-4 0 0,0-3 128 16,-4 2-128-16,-5 0 0 0,0 3 0 0,1 3 0 0,-5-4 0 16,-5-4 0-16,1 3 0 0,-2 0 0 0,0 0 0 15,-6 0 0-15,2 2 0 0,2 1 0 0,-5-1 0 16,0 1 0-16,-5 0 0 0,0-1 0 0,-3 4 0 16,-8-3 0-16,6 1 0 0,5 1 0 0,-3-2 0 15,-2-1 0-15,3 0 0 0,4-1 0 0,-1 1 0 16,-2-1 0-16,4-1 0 0,3-1 0 0,-2-1 0 15,-3 2 0-15,5 0 0 0,1-1 0 0,-1 0 0 0,-3 0 0 16,-1-1 0-16,2 0 0 0,-1 1 0 0,-3 2 0 16,3 0 0-16,3 0 0 0,-3 0 0 15,-1 0 0-15,4-1 0 0,7-2 0 0,-3 0 0 0,-3-2 0 16,3 3 0-16,5 0 0 0,-1-1 0 0,-3-2 0 0,3 1 0 16,5 3 0-16,-3-1 0 0,0-2 0 0,-1 3 0 15,1 2 0-15,2-1 0 0,1-2 0 0,2 1 0 16,1 0 0-16,3 1 0 0,-1-1 0 0,1 1 0 15,-2-1 0-15,3 2 0 0,2 0 0 0,1-2 0 16,-2-2 0-16,2 0 0 0,1 2 0 0,4 0 0 16,-1-1 0-16,5 0 0 0,-3 1 0 0,2 2 0 15,-1 2 0-15,5-3 0 0,6-2 0 0,0-1 0 16,-2-4-128-16,3 4 128 0,4 2 0 0,5-1 0 16,1-1-144-16,5-1 144 0,0 0 0 0,5-1-128 0,0 1 128 0,4-1 0 15,2 0 0-15,4-1 0 0,5-1 0 0,3 1 0 16,4 4 0-16,1 0-192 0,4-2 192 0,3-2-208 15,2 1 208-15,2 1-144 0,5-1 144 0,-1 2-128 16,1 1 128-16,2 0-128 0,2 1 128 0,7 0-128 16,-7-3 128-16,7 3 0 0,0 0-144 0,0 0 144 15,0 0-128-15,0 0 128 0,0 0-160 0,0 0 160 16,0 0-272-16,13 0 32 0,-2 1 16 0,3 1 0 16,-1 0 96-16,3 0 128 0,3-1-208 0,3 3 80 15,1-3 128-15,7 0-128 0,4-2 128 0,2 3-128 16,2 1 128-16,2 1 0 0,6 0 0 0,-2-1 0 15,0 0-144-15,6-2 144 0,2-1-160 0,0-1 160 0,1-2 0 16,4 2 0-16,5 1-128 0,0 0 128 16,-4 0 0-16,2-1 0 0,2-2 0 0,5 2-144 0,4 0 144 0,0 0 0 15,-4 1 0-15,5 0 0 0,-2 0 0 0,3 0 0 16,0-2 0-16,1 1-128 0,2 1 128 0,2-2 0 16,0-2 0-16,1 0 0 0,3 4 0 0,-2 0 0 15,1 0 0-15,3-1 0 0,-1-3 0 0,0 2 0 16,1 2 0-16,-1 1-128 0,3 1 128 0,-1-2 0 15,2-2 0-15,3 2 0 0,-1 3 0 0,1-2 0 16,-1-2 0-16,5 1 0 0,3 1 0 0,1-2 0 16,-4-2 0-16,5-3 0 0,5 0 0 0,-1-1-128 15,-2 3 128-15,3-2-192 0,-1 4 192 0,1-1 0 16,0-2-144-16,1 1 144 0,3 2 0 0,-3-3 0 16,-3 1-144-16,3 2 144 0,1 0 0 0,0 2 0 15,1 0 0-15,-2 0 0 0,1-2 0 0,-1 2 0 16,3 0 0-16,-1 2 0 0,-4-1 0 0,5 0 0 0,2 1 0 0,2-1 0 15,-3 2 0-15,2-2 0 0,1-1 0 0,-2 2 0 16,-4 0 0-16,4-1 0 0,4 0 0 0,-2-1 0 16,-5-1 0-16,6-1 0 0,4-2 0 0,-2 2 0 15,-2 0 0-15,1 2 0 0,-1 0 0 0,-3-2 0 16,-5 1 0-16,1 1 0 0,-3 3 0 0,-2-3 0 16,-3-2 0-16,1 0 0 0,-1-1 0 0,-3 3 0 15,-3 3 0-15,-3 1 0 0,-3 0 0 0,-1 0 0 16,-3-3-272-16,0 1 0 0,-1 2 0 0,-2 1-8848 15,-1 0-1760-15</inkml:trace>
  <inkml:trace contextRef="#ctx0" brushRef="#br0" timeOffset="3615.65">2387 5396 21711 0,'-2'-14'960'0,"3"6"192"0,2-3-912 0,1 1-240 15,1 3 0-15,0 0 0 0,1 1 400 0,4 1 48 16,1 0 0-16,-1 1 0 0,0-2-256 0,1 3-64 15,-1 1 0-15,2-2 0 0,1 0-128 0,-1-2 0 16,1 1 0-16,-2 0 128 0,1 1-128 0,-1 0 0 16,-3-2 0-16,2 1 0 0,1 1 0 0,-1 0 0 0,0-2 144 0,1 3-144 15,5-1 336-15,-2-1 0 0,-4 2 0 0,3 0 0 16,3-2 16-16,2 2 0 0,2-2 0 0,0 1 0 16,3 2-96-16,1 1 0 0,1-2-16 15,1-2 0-15,0 3-240 0,1 0 0 0,1 0 0 0,1-2 0 16,-1-2 0-16,4 0 0 0,2 0 0 0,4 1 0 15,0 2 0-15,2 1 0 0,1 0 128 0,-2 0-128 16,1 4 0-16,-3-1 128 0,3-1-128 0,0 0 0 16,1-4 176-16,1 2-176 0,-5 2 192 0,6 0-192 15,5 0 192-15,1 0-192 0,-2 0 192 0,-1 1-192 16,-2 0 192-16,3-1-64 0,0-2 0 0,2 2-128 16,1 0 0-16,2 3 0 0,0 2 0 0,2-2 0 15,-2-1 208-15,2-1-64 0,0 4-16 0,-1-3 0 16,-1 0 48-16,1 0 0 0,4 1 0 0,-1 1 0 0,-1 3-176 0,2-1 0 15,-4-1 0-15,4-2 0 0,-1-2 0 0,2 2 0 16,1 0 0-16,0-2 0 0,-2 3 0 0,-1-2 0 16,0-1 0-16,5-1 0 0,1 0 0 0,3 1 0 15,-1 3 128-15,-1-2-128 0,-3-1 0 0,0-1 0 16,0-1 0-16,2 2 0 0,5 2 0 0,-3 0 0 16,-4 0 0-16,-3-1 0 0,-2 0 0 0,1 0 0 15,2 2 0-15,-3-1 0 0,0-3 0 0,-2 2 0 16,1 3 0-16,-4-1 0 0,-1 0 0 0,-2 1 0 15,-1-2 0-15,-1 0 0 0,1 1 0 0,-1 0 0 16,-1 2 0-16,-2-2 0 0,-1-1 0 0,-3 1 0 16,-5-2 0-16,0 2 128 0,-2 0-128 0,-1 1 0 15,-1 2 0-15,-1-4 0 0,-1-1 0 0,-1 1 0 0,-3 2 0 16,-3-2 0-16,-4-2 0 0,-1 1 0 0,1 1 0 16,-4-1 0-16,-2 0 0 0,-10-2 0 0,0 0 0 0,0 0 0 15,0 0 160-15,0 0-160 0,0 0 192 0,0 0-192 16,-10 2 192-16,-2-2-64 0,-4-2 0 0,-4 2-128 15,-2 2 160-15,-4 0-160 0,-2 1 128 0,-3-3-128 16,0-3 144-16,-4 3-144 0,-4 2 160 0,-2-4-160 16,-5-3 128-16,-2 2-128 0,-6 0 0 0,0 1 144 15,-1-3-144-15,0-1 0 0,0 0 0 0,-4 1 128 16,-6 2-128-16,-2 2 0 0,1-1 0 0,-2-2 128 16,1 0-128-16,-5 1 0 0,-3 0 0 0,-1 0 0 15,-7 0 0-15,1 0 0 0,2 1 0 0,-4 2 0 16,-2 0 0-16,-2 2 0 0,4 1 0 0,-2-3 0 0,4 0 0 15,-6 0 0-15,-1 0 0 0,1 0 0 0,-2-3-176 16,0 1 48-16,-3 1 0 0,-1-1 0 0,2 0-32 16,-2-2 0-16,-1-1 0 0,-3 3 0 0,0 3 160 0,2 0 0 15,2-2-144-15,-2 0 144 0,-6-1 0 0,5 1 0 16,3 0 0-16,1-4 0 0,-3-1 0 0,3 0 0 16,-1 3 0-16,6-1 0 0,0 0 0 0,2-1 0 15,-1-1 0-15,4 2 0 0,2 1 0 0,4 0 0 16,3 0 0-16,1-2 0 0,2 0 0 0,3 1 0 15,1 0 128-15,8 1-128 0,4 0 0 0,4-1 0 16,4-1 0-16,1 0 128 0,0-1-128 0,3 1 0 16,4 2 0-16,6 0 0 0,5-2 0 0,3 2 0 15,3-3 0-15,5 0 0 0,1 3-208 0,5 1 80 16,2-1 128-16,3 0-208 0,-1-1 208 0,7 4-192 0,0 0 192 0,0 0-192 16,6-8 48-16,2 2 16 0,4 1 0 0,5 1 0 15,6 1-16-15,5 2 0 0,4-1 0 0,5 1 0 16,4 2 144-16,1 2 0 0,3 2 0 0,2-2 0 15,3-2 0-15,5 0 0 0,6 0 0 0,5 3 0 16,1 1 0-16,2 2 0 0,-2 0 0 0,4-1 0 16,6-4 0-16,5 1 0 0,2 1 0 0,0 0 0 15,-4-2 0-15,7 1 0 0,5-3 160 0,1 2-160 16,-3 2 176-16,2-2-176 0,2-2 192 0,2 1-192 16,-3-2 192-16,1 0-64 0,-2-1 0 0,3 1-128 15,1 1 192-15,1 0-64 0,0 0 0 0,0-1-128 16,2-1 192-16,1-1-192 0,-2 1 192 0,0 1-192 15,0-2 128-15,-3 2-128 0,3 1 0 0,-4 0 0 0,-6 0 128 16,1 0-128-16,3-2 0 0,-4 2 0 0,0 3 0 0,-1-3 0 16,-4-1 128-16,0 1-128 0,0 2 0 0,-4 1 0 15,-5 2 128-15,-5-2-128 0,0-3 128 0,-4 0-128 16,-1 0 144-16,-4 2-144 0,-3 4 128 0,-6 0-128 16,-3 0 0-16,-4 0 144 0,-6 2-144 0,-3 0 0 15,-5-1 0-15,-6 4 0 16,-3 5-1056-16,-6 1-288 0,-4 3-64 0</inkml:trace>
  <inkml:trace contextRef="#ctx0" brushRef="#br0" timeOffset="6505.79">2862 7172 3679 0,'-13'-7'320'0,"1"0"-320"15,1 0 0-15,1-2 0 0,-1 1 1920 0,2-2 320 16,-1 2 64-16,0 0 16 0,0 1-1168 0,0-1-256 16,0-1-32-16,1 1-16 0,-2 1-352 0,1-1-80 15,2 0-16-15,-2 1 0 0,0-2-144 0,1 1-16 16,1 0-16-16,1 1 0 0,-2-1-224 0,3 0 0 15,3 1 0-15,-3-2 0 0,-2 0 0 0,0 1 0 16,2-1 0-16,2 1 0 0,-5 0 128 0,4 0-128 16,0 1 0-16,0 1 0 0,-1 2 240 0,0 0-48 15,6 4-16-15,-7-4 0 0,3-2 224 0,-2 1 48 16,6 5 16-16,0 0 0 0,-5-7-16 0,5 7-16 16,-4-6 0-16,4 6 0 0,0 0-16 0,0 0 0 15,0 0 0-15,0 0 0 0,0 0-64 0,0 0-16 16,8-4 0-16,3 1 0 0,1 3-80 0,4 0 0 0,2-1-16 0,3 2 0 15,-1 2-16-15,4 0 0 0,5-2 0 0,2 1 0 16,1 1 96-16,2 1 32 0,3-1 0 0,-1-1 0 16,2-1 0-16,4 1 0 0,3 1 0 0,3-2 0 15,4-1-128-15,1 2-32 0,0 1 0 0,2-1 0 16,-1 1 0-16,4-3-16 0,1-2 0 0,4 1 0 16,0-1-16-16,2 0 0 0,-1 2 0 0,1 0 0 15,-1-3 0-15,2-2 0 0,2 1 0 0,2 1 0 16,3 0 32-16,-1 0 0 0,-1-4 0 0,3 2 0 15,-1-1 0-15,4 3 0 0,3-1 0 0,0 2 0 16,-2-3-192-16,1 2 0 0,5 0 144 0,1 0-144 16,-4 6 0-16,1-6 128 0,1 2-128 0,1-1 0 15,4 1 0-15,-2 1 0 0,0 1 0 0,3-2 128 0,-1-3-128 0,3-1 0 16,-1 0 128-16,-1 1-128 0,-1 3 0 0,1 1 0 16,-1 0 0-16,-2 0 128 0,-3 0-128 0,2-1 0 15,1-1 0-15,2 2 128 0,-1 3-128 0,-1 2 0 16,-4-1 0-16,4-2 128 0,-3-2-128 0,4 0 0 15,-2 0 128-15,1 0-128 0,-6 0 0 0,3 1 144 16,2 2-144-16,-1-1 0 0,-1-1 160 0,-1-1-160 16,-1-1 128-16,5 0-128 0,1-2 144 0,-2 2-144 15,-4-1 160-15,2 1-160 0,0-3 128 0,-2 1-128 16,-1 0 0-16,-2 2 0 0,-3 0 0 0,0-1 128 16,-1-2-128-16,3 2 0 0,3 1 0 0,-2 0 0 15,-7 0 128-15,1 0-128 0,0-2 0 0,-1-1 0 16,-1-2 128-16,-3 2-128 0,-5 2 0 0,-3-1 0 0,0 0 128 0,0 0-128 15,-2 1 0-15,3 0 0 0,1-1 0 16,-1 0 0-16,-7 0 0 0,-1 2 128 0,-1 1-128 0,-1-1 0 16,2-3 0-16,-2 0 128 0,-4 3-128 0,-1 1 0 15,-1-3 128-15,-6 1-128 0,-1 1 0 0,-2-1 0 16,-3 1 0-16,-1-1 128 0,-3 0-128 0,-4 0 0 16,1 1 0-16,-6 1 128 0,0-3-128 0,-1 2 0 15,-4 1 128-15,-2 0-128 0,-2 4 0 0,-10-4 0 16,0 0 192-16,0 0-48 0,0 0-16 0,0 0 0 15,0 0 64-15,0 0 16 0,0 0 0 0,-12 3 0 16,-3-1-208-16,-4 0 0 0,-2 2 128 0,-4 0-128 16,-5-4 0-16,-2 3 0 0,-4 2 0 0,-2-2 0 0,-3-1 0 15,-6 0 0-15,-3 2 0 0,-5 0 0 0,-4 1 128 0,-2-1-128 16,-1-1 176-16,-7 2-176 0,-5 1 0 0,0 0 0 16,-3-1 0-16,0 0-192 0,0-4 192 0,-3 2 0 15,-8-1 0-15,-1 4 0 0,-3 1 0 0,-4 0 0 16,-1-4 0-16,-2 4 160 0,-2 0-160 0,-1-2 0 15,-4-3 0-15,-2 3-176 0,-2 0 176 0,-1 1 0 16,-3-2 0-16,-3 0 0 0,-2 1 0 0,1-2 0 16,0-1 0-16,1 2 128 0,0-1-128 0,1 1 0 15,-4-4 128-15,1 4-128 0,-1 2 0 0,1-1 144 16,-5-4-144-16,2 2 0 0,2 4 0 0,-1-4 0 16,-3-2 0-16,3 1 0 0,2 0 128 0,-4 2-128 15,-5-2 0-15,6 0 0 0,0 0 0 0,0 1 0 16,-2-2 0-16,4-1 0 0,3 0 0 0,-1 1 0 0,-3 0 0 0,3 0 0 15,3 1 0-15,2 0 0 0,-2-1 0 16,2-1 0-16,6 0 0 0,-3 4 0 0,-1-3 0 16,4 1 0-16,6 0 0 0,-1-2 0 0,-1-2 0 0,4 3 0 15,2 2 128-15,2-1-128 0,-1-5 0 0,2 2 0 16,2 2 0-16,6 0 0 0,6 1 0 0,0-2 0 16,-2-3 0-16,6 1 0 0,6 2 0 0,5 0 0 15,4-1 0-15,6-2 0 0,3-3 0 0,2 3 0 16,4 1 0-16,2 0 0 0,4-3 0 0,4 4 0 15,4 0 0-15,5-1 0 0,1 0 0 0,8-1 0 16,2 1 0-16,4 0-144 0,2 0 144 0,4 0-192 16,2-4 192-16,4 6-160 0,0 0 160 0,0 0-160 15,0 0 160-15,6-5-208 0,5 0 80 0,3 2 128 0,4 1-240 16,5 1 80-16,8 1 16 0,4 0 0 0,2-2 144 0,6 2 0 16,2 0-144-16,3 2 144 0,-1 0 0 0,3-1-176 15,9-2 176-15,2 0-128 0,3 1 128 0,3 2 0 16,1 0 0-16,1-2 0 0,0-2 0 0,6 1 0 15,7 1 0-15,0 1 0 0,1 0 0 0,3-1 0 16,3 0 0-16,1 0 0 0,6 1 0 0,-1-2 0 16,-2-1 0-16,5 0 0 0,4 0 0 0,-2 2 0 15,2 0 0-15,0-1 0 0,6-1 0 0,-2 0 0 16,2 0 0-16,3-2 0 0,3-1 0 0,-1 1 0 16,-2 0 0-16,6 1 0 0,5-1 0 0,-1-1 0 15,0 4 0-15,3 0 128 0,3 0-128 0,0-1 0 16,-4-2 0-16,2 3 0 0,0 3 0 0,-1 0 128 0,-2-2-128 15,3 0 0-15,-1 1 0 0,1-1 0 0,1-4 0 0,-2 0 128 16,-1 0-128-16,2-2 0 0,1-2 0 0,-2 3 128 16,-3 2-128-16,2-1 128 0,0 0-128 0,-1-1 128 15,-1 1 0-15,-1 0 0 0,1-1 0 16,-5 3 0-16,-6 0-128 0,3 1 0 0,0-1 0 0,-3 0 128 16,-7 0-128-16,0 2 0 0,-2 1 128 0,-4 2-128 15,-8-1 0-15,-4 1 128 0,-4 0-128 0,-5 2 0 16,-4 1 0-16,-6 3 0 0,-6 2 0 0,-6 3 128 15,-6 5-320-15,-7 1-48 0,-7 2-16 0,-5 1-15808 16</inkml:trace>
  <inkml:trace contextRef="#ctx0" brushRef="#br0" timeOffset="18796.03">22583 13782 4607 0,'0'0'400'0,"6"-4"-400"16,-6 4 0-16,7-5 0 0,-7 5 2304 0,7-3 368 15,-7 3 80-15,0 0 0 0,0 0-1744 0,9-2-368 16,-9 2-64-16,0 0 0 0,0 0-304 0,8-4-48 15,-8 4-16-15,0 0 0 0,0 0-64 0,0 0-16 16,0 0 0-16,0 0 0 0,0 0 128 0,0 0 32 16,0 0 0-16,0 0 0 0,0 0-96 0,-8 5-32 15,2-1 0-15,-1 1 0 0,-1-2 96 0,1 0 0 16,-2-1 16-16,2 1 0 0,7-3 80 0,-10 2 16 16,-1 0 0-16,1-2 0 0,1-2 128 0,-1 1 16 15,-2-1 16-15,1-1 0 0,-3 2-48 0,2-1-16 16,0-2 0-16,-2 0 0 0,-3 2-112 0,1 0-32 15,-2 0 0-15,-2-2 0 0,0 2-80 0,-1-1-32 0,0 0 0 16,-5-2 0-16,-1 3-48 0,2 0-16 0,-3-5 0 0,2 2 0 16,-2-3 16-16,2 1 0 0,-1 3 0 0,1-4 0 15,1 1 16-15,-4-1 0 0,-2 0 0 0,-1 1 0 16,-1 0-48-16,-5 0-128 0,-3 0 192 0,1 2-64 16,0 2-128-16,1 1 160 0,1-3-160 0,1 3 160 15,-2 1-160-15,-2-1 0 0,-2 2 144 0,-2-2-144 16,-2-1 128-16,-2 1-128 0,-1 1 128 0,-1 1-128 15,2 0 144-15,1-1-144 0,-1-2 192 0,0-1-192 16,-4 4 128-16,-1-1-128 0,-2 0 0 0,1 0 0 16,-2 3 0-16,2-1 0 0,0-1 128 0,-1 0-128 15,-4 0 0-15,0 3 0 0,-2 0 0 0,0 1 0 16,3-1 320-16,-1-1-64 0,0-2 0 0,-1 1 0 0,-3-1 64 0,-3 3 0 16,-4-2 0-16,5 3 0 0,3 0-128 15,-3-1-32-15,-1 2 0 0,0-3 0 0,-2-2-160 16,2-1 0-16,3 0 0 0,2-2 0 0,-1 0 128 0,-3 1-128 15,-4 1 0-15,0 1 128 0,0 2-128 0,-1-2 0 16,4-2 144-16,-1 1-144 0,-4 0 0 0,0 2 0 16,-3 1 0-16,2-1 128 0,4-2-128 0,-4 1 0 15,-4 3 0-15,-1-1 0 0,-1 1 0 0,1-1 0 16,2 1 0-16,-3 0 0 0,-4 0 0 0,4 3 0 16,4 1 0-16,5-2 0 0,4 2 0 0,1-2 0 15,-1 1 0-15,-4-1 0 0,-2 0 0 0,5-1 0 16,4 1 0-16,2-1 0 0,0 0 0 0,0 1 0 15,-2-2 0-15,-2 2 0 0,-1-2 0 0,3 1 0 0,2 0 0 0,-4 0 0 16,-2 3 0-16,-1-1 0 0,-3 1 0 0,4-2 0 16,2-1 0-16,0 1 0 0,3-2 0 0,0 2 128 15,0-1-128-15,1-2 0 0,-1 3 0 0,4-3 0 16,2 1 0-16,2 2 0 0,-2 0 0 0,0 2 0 16,0-1 0-16,-5 1 0 0,1-2 0 0,1 3 128 15,4 1-128-15,-2 2 0 0,0 1 0 0,-4 0 0 16,-2-1 0-16,-2 2 0 0,-1 1 0 0,1-1 0 15,2 0 0-15,-2 0 0 0,0 0 0 0,0 1 128 16,-1 3-128-16,0 0 0 0,5 0 0 0,3 0 0 16,-2-3 0-16,0 0 0 0,-1 2 0 0,2 1 0 0,-1 0 0 15,4-1 0-15,-1 2 0 0,2 0 0 0,0 0 0 16,-1 1 0-16,-1 0 0 0,2 0 0 0,1 2 0 0,3 1 0 16,3-2 0-16,3 0 0 0,2 4 0 15,1-3 0-15,-2-2 0 0,2-1 128 16,2 2-912-16,0 0-176 0,4 0-48 15,-2 0 0-15,1-2 1648 0,2 0 336 0,4-2 64 0,2 2 16 0,1-3-848 0,2 3-208 16,2-3 0-16,1 1 0 0,2-1 0 0,4-2 0 16,-3 3 0-16,3-1 0 0,0 0 0 0,3 0 0 15,5 0 0-15,-1 2 0 0,2-2 0 0,2 2 128 16,2 1-128-16,2 0 0 0,2 0 0 0,2 0 0 16,2 2 0-16,2 0 0 0,2-1 0 0,4 0 0 15,1 2 0-15,2-1-160 0,-1-1 160 0,4 0 0 16,1-2 0-16,1 0 0 0,0 0 0 0,3 1 0 15,1-3 0-15,2 2 0 0,2-1 128 0,1 1-128 16,3-1 160-16,1 0-160 0,0-2 176 0,5-2-176 0,-2-2 192 16,0 1-192-16,2 1 256 0,-1 0-64 0,2-1-16 0,-2-1 0 15,4-2 32-15,-1-1 16 0,1 0 0 0,4 1 0 16,3-1-96-16,0 3-128 0,-3 4 176 0,2-3-176 16,0-4 160-16,-1 2-160 0,0-1 128 0,3 2-128 15,4-2 128-15,-1 2-128 0,1 0 128 0,1 0-128 16,-3-1 0-16,3 0 128 0,-1 1-128 0,3-2 0 15,0 0 0-15,1 0 0 0,2 0 128 0,-3-3-128 16,-3 2 0-16,-2-2 0 0,0 1 144 0,1-2-144 16,2 0 144-16,1 0-144 0,1 0 192 0,0-1-192 15,0 1 256-15,-4-1-64 0,-3-1-16 0,4 2 0 16,1 1-48-16,3-1 0 0,2 1 0 0,0 0 0 0,-3 0-128 16,0-2 128-16,-4 3-128 0,3-2 128 15,-3 1-128-15,4 1 0 0,-2-1 0 0,2-1 128 0,-1-1-128 16,-1-2 128-16,-1-1-128 0,1 1 128 0,-2 0-128 0,5-1 128 15,5 0-128-15,-1 0 128 0,1-2-128 0,-4 1 0 16,-1-2 144-16,3 2-144 0,0-2 0 0,3 1 0 16,2-1 0-16,-1 1 128 0,-3-2-128 0,1 1 0 15,-2 1 0-15,5-1 0 0,3-1 0 0,1 1 0 16,-3 0 0-16,0-1 0 0,-5 1 0 0,2 1 0 16,2 2 0-16,1 0 0 0,0 0 0 0,0 1-128 15,0 0 128-15,-2 0-128 0,-3 0 128 0,3 0 0 16,2 2 0-16,0-1 0 0,-2-1 0 0,-4 0 0 15,-3 2 0-15,1 1 0 0,-2-3 0 0,3 1 0 16,1 1 0-16,0-1 0 0,-1-2 0 0,-1 0 0 16,-4 3 0-16,3-1 0 0,1 0 0 0,5-1 0 0,-1-1 0 0,3-1 0 15,0 0 0-15,-2 0 0 0,-3 0 0 0,2 0 0 16,2-2 0-16,1 2 0 0,-1-1 0 0,-3 0 128 16,-1-1-128-16,-3 2 0 0,1-1 0 15,3 2 0-15,1-1 0 0,1 2 0 0,-1-2 0 0,-2 1 0 16,0 0 0-16,-1-1 0 0,-2-1 0 0,3 0 0 15,-1 1 0-15,1-1 0 0,1 0 0 0,-3-1 0 16,-4 0 0-16,1 1 0 0,-3 1 0 0,6-2 0 16,2 0 0-16,-3 0 0 0,-3-1 0 0,0 1 0 15,-2-1 0-15,-1-2 0 0,0 2 0 0,2 1 0 16,-1-3 0-16,4-1 0 0,-2 2 0 0,0-2 0 16,-6 0 0-16,0-1 0 0,-2 0 0 0,-1-1 0 0,0-3 0 0,1 0-160 15,2 0 160-15,-3 1 0 0,-5-2 0 16,0 0 0-16,-3 0 0 0,1 0 0 0,-5 1 0 0,-1-1 0 15,1-1 0-15,-1-3 0 0,0 0 0 0,1-1 0 16,1 1 0-16,0-1 144 0,-2-2-144 0,0 1 0 16,-1 0 0-16,0 0 0 0,-1 0 0 0,-6 2 0 15,-1-3 128-15,-1 3-128 0,0 1 0 0,-2-1 0 16,0 0 0-16,-3-1 128 0,0-1-128 0,-1 1 0 16,1-1 144-16,1-1-144 0,-2-2 0 0,-1 0 144 15,3 4-144-15,1-1 0 0,-1 0 0 0,0 0 0 16,1 1 0-16,-3 0 0 0,1 3 0 0,-2-2-192 15,-4-1 192-15,2 0-192 0,2-1 192 0,-3 1-144 16,-2-2 144-16,-3-1-128 0,3-2 128 0,-1-3 0 16,-2 1 160-16,0-2-160 0,1-1 192 0,-2 2-48 0,-2-5-16 15,1 2 0-15,-1 1-128 0,0-1 192 0,3-1-192 0,-5 4 192 16,1 3-192-16,-1-1 160 0,0 0-160 0,-1 0 160 16,-1-1-160-16,-1 1 0 0,-1-1 144 0,0-2-144 15,-2-1 192-15,-1-4-48 0,1-3 0 0,-3 0 0 16,-1-1 32-16,-3 2 0 0,-1 1 0 0,-2 1 0 15,2-1-176-15,-1 5 0 0,-3-2 0 0,1 3 128 16,3 1-128-16,2 2 0 0,-1 0 0 0,0 2 0 16,1 2-352-16,-3 3 48 0,0 2 16 0,-4 1 0 15,-1 0-2336 1,-10 3-480-16</inkml:trace>
  <inkml:trace contextRef="#ctx0" brushRef="#br1" timeOffset="32192.46">13727 14296 12895 0,'0'0'576'0,"0"0"112"0,-4-6-560 0,4 6-128 0,0 0 0 0,0 0 0 15,-4-5 1168-15,4 5 208 0,0 0 32 0,0 0 16 16,0 0-544-16,0 0-112 0,-3-6-32 0,3 6 0 16,0 0-208-16,0 0-32 0,0 0-16 0,0 0 0 15,9-2 80-15,-9 2 16 0,10-2 0 0,-10 2 0 16,10-1-32-16,-10 1 0 0,10 0 0 0,-1 1 0 16,-9-1-176-16,9 3-48 0,-9-3 0 0,11 6 0 15,-4 1-16-15,3 0-16 0,-2-3 0 0,1 3 0 16,-1-3 32-16,2 1 0 0,1 4 0 0,0-3 0 15,0-1-48-15,3 0 0 0,-1 1 0 0,1 2 0 0,1-1-16 0,1 0-16 16,-1-3 0-16,2 0 0 0,1 3-96 0,-1-3-16 16,-4 1 0-16,3-1 0 0,1-1 16 0,3 3 0 15,2 2 0-15,0-3 0 0,0-3 32 0,-2 3 0 16,2-1 0-16,1 1 0 0,0-2 16 0,0 0 0 16,0-2 0-16,1 1 0 0,1 2-64 0,2-2-128 15,2-1 192-15,-1 0-64 0,0 0 0 0,3 3-128 16,3 1 192-16,2-2-64 0,1 0-128 0,-3-1 0 15,1 1 0-15,-1 1 0 0,-1 0 128 0,1-2-128 16,-3-3 0-16,2 1 128 0,2 0-128 0,0 0 0 16,-1 0 0-16,3 1 128 0,5 1-128 0,-2 1 0 15,-1 3 144-15,-1-3-144 0,0-3 0 0,-1 1 0 16,0 0 0-16,2-1 128 0,-1-1-128 0,3 1 0 0,1 1 0 0,-2 3 128 16,4-2-128-16,-1 1 144 0,0 2-144 0,-4-2 160 15,-1 0-160-15,-2 1 0 0,2-2 0 0,1-1-176 16,3-1 176-16,-1 0 0 0,-4 0 0 0,4 1 0 15,2 1 0-15,-2-1 0 0,-3-1 0 0,-1 1 0 16,0 0 0-16,-1 2 0 0,0-6 0 0,1 3 0 16,1 0 0-16,-2 3 0 0,2-1 0 0,0 0 0 15,1-2 0-15,-1 2 0 0,-1 0 0 0,-2 1 0 16,0-2 0-16,-2-1 0 0,2-1 0 0,2 0 0 16,-2 2 128-16,1-1-128 0,3 0 128 0,-2 0-128 15,4 2 0-15,-4 0 0 0,0 0 0 0,-1 0 128 16,-3 1-128-16,-1-1 0 0,-1-1 0 0,2 0-128 15,2 0 128-15,-2 0 0 0,0 1 0 0,2 1 0 0,4-1 0 16,1 0 0-16,-3 0 0 0,0 0 0 0,-3 0 0 0,0-1 0 16,-4 1 0-16,-1-2 0 0,1 0 0 0,1 0 0 15,1-2 0-15,-3 2 0 0,0 0 0 0,1 0 0 16,3 0 0-16,2 2 0 0,-1 0 0 0,0-1 0 16,-1 0 0-16,-2 0 0 0,-4-1 0 0,2 0 0 15,0 0 0-15,-1-1 0 0,1-1 0 0,0 0 0 16,3 0 128-16,2 1-128 0,1-2 0 0,0 1 128 15,0-1-128-15,-1 2 0 0,0 0 0 0,-1 0 144 16,-3-3-144-16,0 3 0 0,-1-2 128 0,3 0-128 16,2 0 0-16,0-2 0 0,0 0 0 0,3 1 0 15,0 0 128-15,2 1-128 0,2 1 0 0,-2 1 0 16,-1-1 128-16,-3 1-128 0,-1 0 0 0,0-1 128 16,2-3-128-16,0 1 0 0,3 0 128 0,0 1-128 0,0 0 0 15,2 2 0-15,-1-3 0 0,0 3 0 0,-2 0 0 0,0 0 0 16,-1-2 128-16,0-2-128 0,0-3 0 15,0 1 0-15,1 3 128 0,1-1-128 0,5 1 0 0,-2 1 0 16,1-1 0-16,-2 1 0 0,-4-1 0 0,-2-1 0 16,1-1 128-16,-3 1-128 0,2 1 0 0,0-2 0 15,1 0 0-15,1-1 0 0,3 2 128 0,1 1-128 16,-1 1 0-16,-2 0 0 0,0-2 0 0,-1 2 0 16,-3 0 128-16,1-1-128 0,-1 2 0 0,0-1 0 15,1 0 0-15,-2-2 128 0,1 0-128 0,-2-1 0 16,1 2 128-16,0-1-128 0,1-1 0 0,-2 2 0 15,-1 1 128-15,-1 0-128 0,0 0 0 0,0 0 0 16,0 1 128-16,3 1-128 0,1 1 0 0,-2-1 0 0,-2-1 0 16,2 0 0-16,2 0 0 0,-1 0 0 0,1-2 192 0,-2 1-192 15,-2-1 192-15,-1 2-192 0,0 1 0 0,-3 0 0 16,1-1 0-16,1-1-144 0,3 1 144 0,-1 1 0 16,-1 0 0-16,1-2 0 0,1 1 0 0,0-1 128 15,-1 1-128-15,-2 0 0 0,3 1 128 0,-1 0-128 16,-3-3 128-16,1 2-128 0,-1 1 0 0,-3-1 144 15,2-1-144-15,1-1 0 0,0 1 160 0,1 0-160 16,2-1 128-16,0-1-128 0,-1-2 128 0,2 1-128 16,1-1 0-16,0-1 128 0,-2 0 0 0,-2-1-128 15,1 0 192-15,-3 0-64 0,2-1 64 0,0 0 16 16,3-1 0-16,2 0 0 0,2-1-64 0,1 0-16 16,-5-1 0-16,4 1 0 0,1-1 0 0,1 0-128 0,-3-1 192 15,-2-1-64-15,-3-3 64 0,-1-3 0 0,-2-1 0 16,-1 0 0-16,-1 2 144 0,-2-1 48 0,0-1 0 0,0 2 0 15,-1 0-48-15,1 2 0 0,-3 4 0 0,-3-1 0 16,-2-2-96-16,0 3-32 0,0 1 0 0,-3 3 0 16,-1-1-208-16,-2 2 0 0,-2 0 0 0,0 3 0 15,-6 6 0-15,0 0 0 0,0-9 0 0,0 9 0 32,-6-6-1600-32,-4 3-352 0,-3 2-80 0,-1 3-15904 0</inkml:trace>
  <inkml:trace contextRef="#ctx0" brushRef="#br1" timeOffset="34263.94">14497 15563 3679 0,'0'0'160'0,"0"0"32"0,-9 4-192 0,1 0 0 16,-1-2 0-16,9-2 0 0,-9 2 2640 0,2 1 496 0,-1 2 80 0,8-5 32 15,0 0-1952-15,0 0-384 0,0 0-80 0,0 0 0 16,-8 3-208-16,8-3-48 0,0 0 0 0,0 0 0 16,0 0 64-16,0 0 0 0,0 0 0 0,0 0 0 15,0 0 0-15,0 0 0 0,0 0 0 0,0 0 0 16,11 0-64-16,-11 0 0 0,0 0 0 0,10-3 0 16,1-3 0-16,-1 0 0 0,-3-1 0 0,1 0 0 15,0 2-64-15,2 1-32 0,3-4 0 0,-1 2 0 16,1-1-192-16,3 0-32 0,0 2-16 0,0-1 0 15,-1 1-112-15,2-2 0 0,1 0-128 0,-1 2 192 16,0-1-192-16,2 1 176 0,-1-3-176 0,2 2 160 16,-1-1-160-16,1-1 128 0,1-1-128 0,1 1 128 0,1-1-128 15,1 0 0-15,2 1 0 0,2-2 0 0,4 3 128 16,0-2-128-16,-2 0 0 0,1 3 128 0,-1 1-128 0,0 2 0 16,-1-2 0-16,-1 2 0 0,0 0 0 0,0 0 128 15,-1 3-128-15,1-3 0 0,2-1 0 0,2 2 0 16,1 1 0-16,3 0 0 0,-1-1 0 0,3 1 0 15,-1-1 0-15,-2 2 0 0,0 2 0 0,-1-2 0 16,0-2 0-16,-1 2 0 0,1-1 0 0,1 0 0 16,-1-1 0-16,0 0 0 0,-3 0 0 0,1 2 0 15,2 0 128-15,0 0-128 0,-1-1 0 0,-2 0 0 16,-1-2 0-16,-2 0 0 0,1-2 0 0,-1 2 0 16,-1 0 0-16,3-1 128 0,3-1-128 0,1 2 0 15,-2-1 0-15,1 1 128 0,1-1-128 0,1 0 128 0,1 1-128 0,-3 1 128 16,-1-2-128-16,-1 2 0 0,-1 0 0 0,-1 1 0 15,2-1 0-15,2 0 0 0,1-2 0 0,1 2 0 16,1 0 0-16,0 1 0 0,2 0 0 0,1 0 0 16,-2-4 0-16,1 0 0 0,-4 1 0 0,3 1 0 15,-1 0 0-15,2 1 0 0,3-2 0 0,-2 2 0 16,1 0 0-16,2 2 0 0,-3-2 0 0,2 1 0 16,-2-1 0-16,-1 2 0 0,-5 0 0 0,1-1 0 15,-2 0 0-15,1 1 0 0,0 2 0 0,1-2 0 16,-2-1 128-16,1 0-128 0,4-1 0 0,2 2 128 15,-1-2-128-15,0 1 0 0,-5-1 0 0,-3 0 0 16,0 2 0-16,0 0 0 0,-2-1 0 0,2 0 0 16,-1 0 0-16,0 1 0 0,2 0 128 0,0 0-128 15,0 0 0-15,2-1 192 0,-1-2-192 0,-1 2 192 0,-3 1-192 16,0 0 0-16,-1 0 0 0,-3 0 0 0,1 0 0 0,0 0 0 16,1 0 0-16,1 0 0 0,1 0 0 0,-1 0 0 15,-2 0 0-15,2-3 0 0,4 2 0 0,0 0 0 16,1 0 0-16,-1 0 0 0,0 0 0 0,-3 0 0 15,0-1 0-15,-2 1 0 0,-1 1 0 0,0-2 0 16,-1 2 0-16,1-1 0 0,-2 0 0 0,5-1 0 16,-1 2 0-16,0 0 0 0,0-1 0 0,2 0 0 15,0-1 128-15,1 1-128 0,0 1 0 0,1 1 0 16,-5 0 0-16,0-1 0 0,0-1 0 0,-3 1 0 16,1 1 0-16,-1-2 0 0,1-2 0 0,3 2 128 15,-2 1-128-15,1-1 0 0,2-1 0 0,-4 1 0 16,-1 0 128-16,1-1-128 0,3 2 0 0,0 0 0 15,1-1 0-15,-4 1 0 0,0 1 0 0,-1-1 0 0,-1 0 0 16,-2 2 128-16,0-2-128 0,2 0 0 0,-2 0 0 0,2 0 0 16,0-5 128-16,1 4-128 0,1 0 0 15,0 0 128-15,-1 1-128 0,2-1 0 0,1 0 0 0,1 0 0 16,2 1 0-16,-3 0 0 0,2 0 128 0,-2 0-128 16,1-1 0-16,-4 1 0 0,1 0 0 0,-1 0 128 15,0 1-128-15,-1-1 0 0,2 0 0 0,-2-1 0 16,2 3 0-16,-2-2 0 0,3 0 128 0,-3 0-128 15,0 0 0-15,0 0 0 0,2 0 0 0,1 0 0 16,2 1 0-16,-3 0 0 0,-1-1 0 0,0 0 128 16,-1 0-128-16,-1 0 0 0,0 1 0 0,2-1 0 15,0 0 0-15,-1 1 0 0,-2 2 128 0,3-2-128 0,-1-1 0 16,3 0 0-16,1 2 0 0,-3-2 0 0,-1-2 0 0,0 1 0 16,0 1 0-16,2 0 0 0,-2-2 0 0,2 1 128 15,-3 1-128-15,0 0 0 0,0 0 0 0,-4 0 0 16,2 0 0-16,-1 3 0 0,0 0 0 0,2-1 0 15,-2-1 128-15,1 1-128 0,0 1 0 0,3-1 0 16,-1 0 144-16,0 1-144 0,-2-3 128 0,-2 2-128 16,4 0 128-16,4 0-128 0,-2 0 0 0,0 0 0 15,-3 0 0-15,-1 2 128 0,2-1-128 0,-2 0 0 16,-1 2 0-16,-1-3 0 0,0 0 0 0,-2 1 128 16,2 1-128-16,-3-1 0 0,-1-3 0 0,1 2 0 15,1 1 0-15,-2-1 0 0,1 0 0 0,-1 0 0 16,2 0 0-16,-1 0 128 0,-1 2-128 0,1-1 0 0,2 0 0 15,-2-2 0-15,0-2 128 0,0 3-128 0,-1 3 128 0,-1-1-128 16,0-4 128-16,0 2-128 0,0 1 128 16,1 0-128-16,1 1 128 0,-2-1-128 0,-1 0 160 0,0-2-160 15,0-1 176-15,0 2-176 0,0 1 192 16,1 0-192-16,-3-3 160 0,1 1-160 0,-1 1 128 0,2 2-128 16,-1-1 144-16,-1 0-144 0,-1 0 160 0,0 2-160 15,-1 0 0-15,1-1 128 0,-8-4-128 0,9 4 0 16,1 2 0-16,-5-1 0 0,-5-5 128 0,10 4-128 15,-10-4 0-15,9 5 0 0,0-3 0 0,-9-2 0 16,5 5 128-16,-5-5-128 0,10 6 0 0,-2-2 144 16,-1 1 0-16,-1-1 0 0,-6-4 0 0,7 7 0 15,-7-7 0-15,6 5 0 0,0 1 0 0,-6-6 0 16,0 0 0-16,0 0 0 0,7 4 0 0,-7-4 0 0,8 4 48 0,-8-4 0 16,0 0 0-16,0 0 0 0,0 0-16 0,0 0 0 15,8 5 0-15,-8-5 0 0,0 0-176 0,0 0 192 16,0 0-192-16,0 0 192 0,0 0-192 0,0 0 0 15,0 0 0-15,0 0 0 16,0 0-1920-16,-10-4-400 0,0 0-96 0</inkml:trace>
  <inkml:trace contextRef="#ctx0" brushRef="#br2" timeOffset="46580.57">16076 14086 12895 0,'0'0'1152'0,"-6"-6"-928"0,1 0-224 0,-1 1 0 15,0 3 1296-15,0 0 224 0,2-3 32 0,-3 2 16 16,2-1-752-16,0-1-160 0,5 5-16 0,-8-5-16 0,2-2 16 16,-2 2 16-16,2-1 0 0,0 1 0 0,1 0 16 0,-2 1 0 15,-3-3 0-15,2 2 0 0,0 0 208 0,-1 1 32 16,-1 2 16-16,-1 0 0 0,2 0-224 0,1 2-32 15,-3 0-16-15,1 3 0 0,0-1-304 0,2 0-64 16,0 1-16-16,0 1 0 0,-1 0-80 0,-2 2 0 16,0-2-16-16,1 3 0 0,-3 1 80 0,1 1 32 15,-2-2 0-15,2 3 0 0,1 0 160 0,-3 1 16 16,1 1 16-16,0 1 0 0,-1-1-144 0,1 0-16 16,2-1-16-16,-3 1 0 0,1 2-80 0,-2 0-16 15,0-3 0-15,0 2 0 0,-1 1-48 0,1 2-16 16,-2-1 0-16,1 0 0 0,-1 1-144 0,1 1 192 0,-4 3-192 15,2 0 192-15,2 0-32 0,0 0 0 0,2-1 0 0,-1 3 0 16,0-2-160-16,2 2 160 0,2 1-160 16,-1 0 160-16,-1-2-160 0,2-1 0 0,3-2 144 0,1-1-144 15,-1 1 128-15,2-1-128 0,0 1 160 0,1 0-160 16,2-1 176-16,-2 0-176 0,1-2 192 0,1 4-192 16,1 3 144-16,0-2-144 0,-2 1 0 0,1-2 144 15,1 6-144-15,0-3 0 0,-1 3 144 0,3-2-144 16,-1-1 0-16,0 2 0 0,-2-3 0 0,1 0 128 15,1-3-128-15,-1-2 0 0,1 4 0 0,0-4 0 16,0-1 0-16,0 0 144 0,0-1-144 0,1-2 0 16,0 2 144-16,0 0-144 0,0-1 0 0,1-1 144 15,0 0-144-15,0 0 128 0,1 1-128 0,1-1 128 16,0 0-128-16,0 1 0 0,-2 1 0 0,3 1 0 16,0-1 0-16,-1-1 0 0,1 0 128 0,-2-1-128 0,2-1 0 0,2 0 0 15,-2 0 0-15,2-1 0 0,-1 0 0 0,2-1 0 16,-2-1 0-16,3 0 0 0,-3 0 0 0,5 0 0 15,-1-2 0-15,1 0 0 0,1-2 0 0,-2 2 0 16,0-1 0-16,2 1 0 0,2-2 0 0,0 1 0 16,-1 0 128-16,2 0-128 0,2-1 0 0,-1 0 0 15,-2 2 0-15,3-1 0 0,-1 2 0 0,-2 0 0 16,-3-1 0-16,2 2 0 0,1-3 0 0,-4 2 0 16,1-2 0-16,1 3 0 0,0-2 0 0,-1-1 0 15,0 1 128-15,1-1-128 0,0-2 0 0,0 1 0 16,1-1 0-16,-2-1 0 0,1-1 0 0,1 0 0 15,1 1 144-15,0-2-144 0,1 0 0 0,1-2 144 0,2 0-144 0,0 0 0 16,-1 0 128-16,-3 2-128 16,-1-1 0-16,2-1 0 0,4-2 0 0,0 1 0 0,0-3 0 15,0 3 0-15,3-2 160 0,0-2-160 0,-2-1 128 0,0 2-128 16,1-2 0-16,-1 0 128 0,-1 0-128 0,-1-1 0 16,0-1 0-16,2 0 0 0,-1-2 128 0,-1-1-128 15,0-1 0-15,-1 1 0 0,2 0 0 0,0 1 128 16,-3-7-128-16,1 3 192 0,1-1-192 0,-2 1 192 15,0-1-192-15,0 0 192 0,2-2-192 0,0 0 192 16,2-1-64-16,-2 2 0 0,0-1 0 0,-5 6 0 16,0-1-352-16,1-2-80 0,1 2-16 15,0-3 0-15,-2 1 320 16,0-2 0-16,-1 1 0 0,-2-3 0 0,1 0 0 0,0 0 0 0,0-1 0 0,-2 0 0 16,1-1 0-16,-1 0 0 0,0-1 0 0,-2 1 0 15,1-1 0-15,-2 0 0 0,0 3 0 0,-1 1 0 0,-1-2 0 16,1 1 0-16,-2 1 0 0,-1 2 0 0,-1-1 768 0,0 1 192 15,0 1 64-15,0 2 0 0,-2-1-832 0,1 1-192 16,-3-1 0-16,2-1 0 0,-1 0 0 0,0-1 0 16,0 0 0-16,1 0 0 0,-2 2 0 0,-1-4 0 15,0 0 0-15,-2 3 0 0,2-1 0 0,0 2 0 16,-2 0 0-16,0 0 0 0,2 1 0 0,-2 1 0 16,-1-2 0-16,1 3 0 0,-1 0 0 0,-1 1 0 15,-1 1 0-15,2 2 0 0,-3-2 0 0,2 1 0 16,-1 0 0-16,-1 0 0 0,-1 2 0 0,-2-1 0 15,2-1 0-15,-2 0 0 0,0 2 0 0,0-1 0 16,2 0 0-16,-5-4 0 0,-1 1 256 0,3 1 16 0,0 1 0 0,2 2 0 16,0 0-272-16,0 2 0 0,2-1 128 15,-3 2-128-15,0-2 0 0,0 2 160 0,0 0-160 0,1 1 128 16,0 0-128-16,2 1 128 0,-4-2-128 0,2 1 128 16,0 3-128-16,-1-1 0 0,2 0 0 0,-2 1 128 15,1 2-128-15,-1 0 0 0,-1 0 0 0,0 1 128 16,-1-1-128-16,1 0 0 0,0 1 144 0,0 1-144 15,1-1 0-15,1 1 0 0,-1 0 0 0,1 0 0 16,4-1 0-16,-1 2 0 0,4-2 0 0,-2 3 0 16,1-2 0-16,-1-1 0 0,0 2 0 0,-2-1 0 15,3 2 0-15,-3-1 0 0,1-1 0 0,0 2 0 16,0 2 0-16,2-3 0 0,-3 0 0 0,2 0 0 16,-1-1 0-16,3 1 0 0,-1 1 0 0,1-3 0 0,-2 0 0 15,8-3 0-15,-8 4 0 0,0 0 0 0,2-1 0 16,6-3 0-16,-9 4 0 0,1 1 0 0,2-3 0 15,6-2 0-15,-8 4 0 0,8-4 0 0,-8 4 0 0,8-4 0 16,0 0 0-16,-7 2 0 16,7-2-448-16,0 0-48 0,0 0-16 0,0 0 0 0,0 0 800 0,0 0 160 15,0 0 16-15,0 0 16 0,0 0-672 0,0 0-128 16,5-7-16-16,2 2-16 16,-7 5-1168-16,6-4-224 0,-6 4-48 0,0 0-10912 15,10-2-2176-15</inkml:trace>
  <inkml:trace contextRef="#ctx0" brushRef="#br2" timeOffset="48218.28">15850 14398 11055 0,'0'0'976'0,"3"-8"-784"0,-3 8-192 0,0 0 0 16,-1-8 1216-16,-1-1 192 0,1-1 32 0,1 2 16 15,0 8-496-15,0 0-112 0,0-8-16 0,0 8 0 16,4-7-256-16,-4 7-48 0,0 0-16 0,0 0 0 16,0 0-16-16,0 0-16 0,0 0 0 0,-10 2 0 15,-3 1-96-15,0 3-32 0,1 0 0 0,-2 4 0 16,-1 2 16-16,-2 3 0 0,1-1 0 0,0 2 0 16,1 3 128-16,-2 0 16 0,0 2 16 0,0 1 0 15,2-1-192-15,-1 1-32 0,2-1-16 0,1-2 0 16,1 0-144-16,2-2-16 0,2-4-128 0,3-1 192 0,1 0-192 15,4-2 128-15,0-10-128 0,0 0 0 16,5 9 256-16,-5-9-64 0,11 5 0 0,3-5 0 0,-1-4 128 16,3-2 32-16,1-1 0 0,1-1 0 0,1-4-96 0,-1 0-32 15,0-2 0-15,0 1 0 0,-1 0-224 0,-1-2 128 16,-4-1-128-16,0 1 0 0,-1-1 128 0,0 3-128 16,-5-1 0-16,1 5 144 0,1 0-272 0,-2 1-64 15,0-1-16-15,-2 1 0 0,-1 3 208 0,1 0 0 16,-3 1 0-16,-1 4 0 0,0 0 0 0,0 0 0 15,0 0 0-15,0 9 0 0,0 2 0 0,0 2 0 16,-1 3 0-16,0 1 0 0,-2-1 0 0,3 1 0 16,-1-1 0-16,1 0 0 0,0-2 0 0,3-1 0 15,0 0 0-15,0-1 0 0,-3-1 0 0,2-1 0 16,2 0 0-16,-1-1 0 0,-1-1 0 0,3-2 0 0,-3 1 0 16,-2-7 0-1,0 0-1680-15,0 0-304 0,10 5-48 0,-10-5-16 0</inkml:trace>
  <inkml:trace contextRef="#ctx0" brushRef="#br2" timeOffset="48531.74">16215 14254 23951 0,'0'0'512'0,"0"0"128"15,0 0 0-15,-6-1 64 0,2 1-576 0,-2 2-128 0,-4 4 0 0,3 0 0 16,-4 2 848-16,0 3 144 0,-2 4 32 0,2 4 0 16,-3 3-832-16,1 2-192 0,-1 0 0 0,-1 4 0 0,0 2 864 0,-2-1 128 15,1 1 32-15,-2 1 0 0,1 0-832 0,-4 0-192 16,0 2 0-16,1 0 0 0,-1 2 864 0,0 1 128 16,2 1 32-16,-5 2 0 0,1 4-832 0,0-4-192 15,0-1 0-15,0-1 0 0,1-1 0 0,1-3 0 16,0-3 0-16,1 0 0 0,2-2 0 0,-2 1 0 15,1 1 0-15,2-6 0 0,-1-2 0 0,3 0 0 16,0 0 0-16,-1 4 0 16,0-7-768-16,8-5-208 0,2-5-48 0,6-9-8736 15,0 0-1760-15</inkml:trace>
  <inkml:trace contextRef="#ctx0" brushRef="#br2" timeOffset="49010.93">16153 14808 27647 0,'0'0'608'0,"-9"5"128"0,1-1 32 0,2 1 0 0,-1 1-624 0,1 5-144 0,-2 1 0 0,0 4 0 15,-1 0 0-15,1 3 0 0,-1 2 0 0,1 0 0 16,-1 1 0-16,-2-1 0 0,1 1 0 0,-4 7 0 16,0-2 512-16,3-4 64 0,-1-2 0 0,2-3 16 0,1 0-400 0,0-3-64 15,3-3-128-15,0-2 176 0,2-1 16 0,4-9 16 16,-4 8 0-16,4-8 0 0,0 0 96 0,0 0 16 16,0 0 0-16,0 0 0 0,9-2 96 0,1-5 32 15,1-3 0-15,2-2 0 0,2-1-144 0,0-1-32 16,0-1 0-16,1 1 0 0,0 0-272 0,0 2 128 15,-3-2-128-15,0 2 0 0,-1 3 0 0,-1 1 0 16,1 1 0-16,-3 4 0 0,0 2 0 0,1 2 0 16,-1 2 0-16,1 4 0 0,-4 3 0 0,1 2 0 15,-2 1-160-15,1 2 160 0,-2 1 0 0,1 0 0 16,-4 0 0-16,0-1 0 0,-2 0 0 0,0 0 0 0,-4-3 0 16,1 0 0-16,-2 0 192 0,0-2 16 0,-2-2 0 0,-1-1 0 15,0-3 48-15,-1-1 0 0,-2-1 0 0,1-3 0 16,-2-3-256-16,0 0 176 0,-1-1-176 0,0-1 160 31,2 0-2368-31,1-2-480 0</inkml:trace>
  <inkml:trace contextRef="#ctx0" brushRef="#br2" timeOffset="53467.34">18836 13817 12207 0,'0'0'528'0,"0"0"128"0,0 0-528 0,0 0-128 0,0 0 0 0,0 0 0 16,0 0 960-16,0 0 176 0,-2-6 16 0,2 6 16 16,0 0-384-16,0 0-80 0,0 0 0 0,0 0-16 15,0 0-128-15,0 0-32 0,0 0 0 0,0 0 0 16,-1-10-32-16,1 10-16 0,0 0 0 0,0 0 0 15,0 0-48-15,0 0-16 0,-4-8 0 0,0 3 0 0,4 5 32 0,0 0 0 16,-8-6 0-16,4 2 0 0,4 4 32 0,-9-4 16 16,9 4 0-16,-10-3 0 0,0 0 16 0,0-1 0 15,-1 2 0-15,-1 0 0 0,0 0-64 0,-1 0-16 16,0-1 0-16,-2 2 0 0,0 1-64 0,0 0-16 16,-1 0 0-16,1 0 0 0,-1 0-160 0,3 4-48 15,3-2 0-15,-1 0 0 0,-1 0-144 0,-1-1 0 16,1 3 0-16,-2-1 128 0,0 1-128 0,1 1 0 15,0-1 144-15,0 1-144 0,-2 0 160 0,2 2-32 16,-1 0-128-16,0 2 192 0,-2 1 0 0,1 0 0 16,-2 1 0-16,-1 2 0 0,-1-1-16 0,-1 4-16 15,-1 1 0-15,-2 0 0 0,1-3-160 0,-3 3 160 0,0 0-160 16,3 2 160-16,2 3-160 0,-3 2 0 0,0-1 0 16,-1 2 128-16,4 2-128 0,0 0 0 0,-2 2 0 0,2 1 128 15,1-2-128-15,3 3 0 0,-3 3 0 0,3 0 0 16,-1-1 0-16,3-1 0 0,3-1 0 0,-1 0 0 15,2 0 0-15,2-2 0 0,-1-1 0 0,3-1 0 16,1-3 0-16,1 1 0 0,1-2 0 0,-1 0 128 16,3-1-128-16,0 0 0 0,2 1 0 0,0 0 0 15,1-1 0-15,2-1 128 0,-1-2-128 0,3 0 128 16,-2 2-128-16,1 0 0 0,2 0 0 0,0 1 128 16,1 1-128-16,0 1 0 0,1-2 0 0,0-2 0 15,0-3 0-15,2 1 128 0,-3 1-128 0,2-2 0 16,1-2 0-16,-2 0 0 0,0-2 0 0,2 0 0 15,0 0 0-15,2-1 0 0,2-2 128 0,1 0-128 0,-1-1 0 16,3-1 0-16,1 0 0 0,0-1 0 0,-2-2 128 0,0 1-128 16,3-2 0-16,3-1 128 0,-2 2-128 0,1-4 0 15,-1 0 0-15,1 0 0 0,-1 4 0 0,-1-2 128 16,0-1-128-16,-2 0 0 0,0-1 0 0,1 2 0 16,-4-1 128-16,2 0-128 0,-1-2 0 0,2-1 0 15,-2 0 0-15,3 0 0 0,1 0 0 0,1-3 128 16,-2-1-128-16,0-2 0 0,-4 1 144 0,3-1-144 15,3-1 160-15,0-1-160 0,4 1 160 0,0-1-160 16,-1-2 160-16,-1 1-160 0,0 0 128 0,0 0-128 16,-1-1 0-16,-1 0 0 0,-3 1 144 0,2 0-144 0,-2-2 128 15,1 1-128-15,0 1 176 0,3-2-48 0,-2 1-128 16,0 1 192-16,0-1-192 0,-2 0 176 0,-1-1-176 0,-1 1 160 16,3-1-160-16,0 0 160 0,0-1-160 0,0 1 160 15,-3 1-32-15,1-2 0 0,0-1 0 0,-1-1 0 16,1 1 48-16,-2-2 0 0,-2-2 0 0,2 0 0 15,-1 0 0-15,-3 1 0 0,1-1 0 0,0 1 0 16,0-1 16-16,0 1 0 0,-3 2 0 0,1-3 0 16,0-2-16-16,-2-2 0 0,-3-2 0 0,2 2 0 15,-4 0-32-15,2-1 0 0,-2-5 0 0,1 0 0 16,-4 0-16-16,0 1 0 0,-2 1 0 0,-1-2 0 16,-1 0 16-16,-1-1 0 0,-2 4 0 0,1-2 0 15,1 3 16-15,-2 1 0 0,0 2 0 0,-2 0 0 0,3 0-32 16,-4 2 0-16,-1-1 0 0,0-1 0 15,-4-2 48-15,0-1 0 0,-3 1 0 0,-2-2 0 0,-1 1-48 16,-2 1-128-16,-4 2 192 0,1 0-64 0,-1 0-128 0,3 2 0 16,-1-1 144-16,4 2-144 0,0 3 0 15,1 2 128-15,0 2-128 0,2 1 0 0,-2 3 0 0,2-1 0 16,2 2 0-16,-2 1 0 0,1 2-304 0,-1 3-16 16,3 1-16-16,-2 5 0 15,-2-2-2368-15,3 5-480 0,1 1-80 0</inkml:trace>
  <inkml:trace contextRef="#ctx0" brushRef="#br2" timeOffset="54248.4">18575 14246 10127 0,'0'0'896'0,"0"0"-704"0,0 0-192 0,2-6 0 16,-2 6 960-16,0 0 176 0,0 0 16 0,4-8 16 15,-5-1-256-15,-3 1-48 0,4 8-16 0,0 0 0 16,-4-7 160-16,4 7 16 0,-8-6 16 0,-2 4 0 16,1 1-32-16,0 3-16 0,-2 1 0 0,-2 4 0 15,-2-1-80-15,0 1-16 0,-2 2 0 0,1 1 0 16,-2 1-288-16,2 0-64 0,-2-2-16 0,1 2 0 15,2 2-208-15,1-2-64 0,1-2 0 0,0 2 0 16,2-1-48-16,3 0-16 0,3-2 0 0,0-1 0 0,5-7-48 16,-4 8-16-16,4-8 0 0,2 7 0 0,-2-7 80 0,8 8 16 15,1-2 0-15,3-1 0 0,1-1 96 0,2 0 32 16,0-2 0-16,2 0 0 0,-1 0-192 0,2-2-32 16,-2-2-128-16,2 0 192 0,-1 1-192 0,2 1 128 15,-2 0-128-15,-2-1 0 0,2-4 0 0,-2 4-288 16,0 2 32-16,-4-1 16 15,-1-1-1744-15,1 0-336 0,1-1-80 0,-2 2-16 0</inkml:trace>
  <inkml:trace contextRef="#ctx0" brushRef="#br2" timeOffset="54584.31">19036 14066 18719 0,'0'0'832'0,"0"0"160"0,0 0-800 0,-3-5-192 0,-1 1 0 0,4 4 0 16,-9 2 832-16,0 2 128 0,-1 0 32 0,0 3 0 16,-2 4 192-16,1 2 32 0,-3 2 16 0,0 3 0 15,0-2-368-15,0 3-80 0,-1 3-16 0,0 1 0 16,-3 1-16-16,0 3-16 0,-1 6 0 0,-5-1 0 15,0 1-176-15,-2 1-48 0,-1 1 0 0,-1 1 0 16,-1 4-320-16,3-4-192 0,5-1 192 0,1-2-192 0,-1-3 128 0,0-3-128 16,2 0 0-16,3-3 0 0,1-4 144 0,3-1-144 15,2-1 0-15,0 0 144 0,4-2-144 0,-1-1 0 16,3-4 0-16,2-1 0 16,0 2-704-16,2-4-112 15,0-8-16-15,0 0-8896 0,5 7-1792 0</inkml:trace>
  <inkml:trace contextRef="#ctx0" brushRef="#br2" timeOffset="55072.29">18946 14699 9215 0,'0'0'400'0,"-7"-4"96"0,3-4-496 0,-2 4 0 0,6 4 0 0,0 0 0 16,-8-6 2944-16,-2 4 480 0,1-2 96 0,1 3 32 15,-1 2-2288-15,1 0-464 0,-1-1-96 0,0 3 0 16,-3 3-416-16,0 0-80 0,-4 1-16 0,2 0 0 16,-1-1 160-16,-2 3 32 0,0 3 0 0,-1 0 0 15,1 1 192-15,1 2 32 0,1-2 16 0,1 0 0 16,3 0-224-16,4-2-32 0,-1-1-16 0,5-1 0 15,3-9-224-15,0 0-128 0,5 7 160 0,4-2-160 16,2-3 304-16,1-3-48 0,2-2 0 0,3-3 0 16,-1-2-48-16,3-2-16 0,-1-1 0 0,-1-4 0 15,-1-2 0-15,-1 0 0 0,-1 2 0 0,0 1 0 0,-5-1-192 0,2 0 0 16,0-2 0-16,-2 1 0 0,0 0 0 16,-2 2 0-16,-1 0 0 0,-1 3 0 0,-1-2 0 0,2 3 0 15,-4 1 0-15,-2 9 0 0,0 0 0 0,0 0 128 16,1-8-128-16,-1 8 0 0,0 0 256 0,-1 10-64 15,-1 2 0-15,-2 4 0 0,2 1 80 0,-1 2 16 16,-1 1 0-16,2 1 0 0,-2 2-96 0,2 0 0 16,1 0-16-16,1-1 0 0,1 2-176 0,0-3 160 15,0-4-160-15,3 0 160 0,0 0-160 0,2-2 0 16,2-1 0-16,4 0 0 16,0-2-1680-16,1-2-432 0</inkml:trace>
  <inkml:trace contextRef="#ctx0" brushRef="#br2" timeOffset="56733.67">21202 14116 7359 0,'0'0'320'0,"0"0"80"0,8-2-400 0,-8 2 0 0,4-7 0 0,2 1 0 16,-6 6 1920-16,6-5 288 0,-6 5 64 0,4-7 16 16,-1 0-1104-16,-3 7-224 0,0 0-32 0,3-8-16 15,-1-1-112-15,1 2-32 0,-3 7 0 0,0-6 0 16,0 6 64-16,0 0 0 0,-7-9 0 0,1 4 0 16,6 5-112-16,-9-2-16 0,0 0 0 0,-3 0 0 15,0 0-80-15,-1 2-32 0,0 1 0 0,1-1 0 16,-2-5-80-16,-2 4 0 0,1-2-16 0,-3 1 0 15,0 1-16-15,0-1 0 0,-1 1 0 0,0 2 0 16,-2 2-144-16,1 0-16 0,1-1-16 0,3 3 0 16,-2-1-112-16,2 3 0 0,-5-1-16 0,0 1 0 15,1-1-176-15,-1 2 128 0,2 1-128 0,2 0 128 16,0-1-128-16,1 1 160 0,0 0-160 0,0 1 160 0,-1 2-160 0,2-1 192 16,-1 0-192-16,-3 0 192 0,-1 2-192 15,0 0 192-15,-2 3-192 0,-2 1 192 0,-1-1-16 0,1 4 0 16,-3 1 0-16,7 2 0 0,4-1-176 0,-3-1 192 15,0-3-192-15,1 3 192 0,-1 1-192 0,3 2 128 16,0 2-128-16,1-1 128 0,-1-1-128 0,2 1 128 16,1 1-128-16,1-2 128 0,1 0-128 0,1 0 192 15,0-1-192-15,3 4 192 0,0 1-192 0,2 1 160 16,2 0-160-16,2 0 160 0,2 2-160 0,3 2 160 16,5-1-160-16,-2-2 160 0,3-3-160 0,0 3 128 15,3-1-128-15,1-2 128 0,0-3-128 0,3 2 0 16,0-3 0-16,0 0 128 0,-2 0-128 0,3-1 0 0,2-1 0 15,-3 0 0-15,-2-3 0 0,1 0 0 0,3-3 0 16,-2 0 0-16,2-2 0 0,1-1 128 16,-1 0-128-16,0 0 0 0,1-1 128 0,0-2-128 0,-2 3 0 15,0-3 128-15,2 0-128 0,1-3 128 0,-1-2-128 0,1 0 128 16,1 0-128-16,1 0 160 0,2-2-160 0,-1 0 160 16,-2-2-160-16,1 0 160 0,4 0-160 0,0-1 160 15,3-1-160-15,-1 0 0 0,-3 0 144 0,-1 1-144 16,-2-3 128-16,-1 0-128 0,-1-2 128 0,-2 2-128 15,0-1 0-15,-3 1 128 0,2-3-128 0,-1 1 0 16,-1-2 0-16,1 2 144 0,2-1-144 0,3-1 0 16,-1-2 128-16,-2 4-128 0,-4-3 0 0,5 2 0 15,2-2 0-15,1 3 0 0,-2-3 0 0,0 1 0 0,1 1 128 16,-3 0-128-16,-2-1 0 0,1-3 0 0,-1 0 0 16,1 2 128-16,-3 1-128 0,-1-2 0 0,-2-1 144 0,-1 0-144 15,0 1 0-15,-3-1 144 0,0-1-144 16,0 0 192-16,2 0-192 0,-5-1 192 0,1 1-32 15,-1-2 0-15,-1 0 0 0,-1-4 0 0,0-1 32 0,-1-1 0 16,-2-4 0-16,0-1 0 0,0-1-48 0,3-1 0 16,-2-2 0-16,0-1 0 0,-2-2-144 0,1 1 0 15,-4 0 0-15,2 4 128 0,-1 2-128 0,0 0 0 16,-1 1 144-16,-1 0-144 0,0 1 192 0,1-2-48 16,-2-1 0-16,1 0 0 0,-1 0 16 0,-1 0 0 15,0 1 0-15,-1 1 0 0,0 0-160 0,-2-1 192 16,0 2-192-16,0 0 192 0,-2 3-192 0,-1-1 192 15,-1-1-192-15,0 3 192 0,-1 0-192 0,-2 2 160 16,1 1-160-16,-3 2 160 0,0-3-32 0,1 2 0 16,-4 0 0-16,4 2 0 0,4 1 0 0,-1 0-128 0,0 3 192 0,0 0-64 15,-1 5-128-15,1-1 0 0,-2-2 0 0,3 0 0 16,0 4 0-16,3 0 0 0,-2-1 0 0,3 2 0 16,3 1 0-16,-1 1 0 0,1 1 0 0,7-1 0 31,0 0-1296-31,-6 7-192 0,6-7-48 0,-3 14-11200 0,1-1-2240 0</inkml:trace>
  <inkml:trace contextRef="#ctx0" brushRef="#br2" timeOffset="60243.96">20769 14336 9727 0,'0'0'432'0,"0"0"80"0,0 0-512 0,-7-3 0 15,-1 2 0-15,2-1 0 0,-2 1 896 0,0 1 80 16,8 0 16-16,-8 2 0 0,0 0-96 0,8-2-32 16,-9 5 0-16,9-5 0 0,-7 1-144 0,7-1-16 15,-8 3-16-15,8-3 0 0,0 0-128 0,0 0-32 16,0 0 0-16,0 0 0 0,0 0-128 0,0 0-16 15,8 4-16-15,1-3 0 0,1-2 16 0,2 0 16 16,-1 1 0-16,2-1 0 0,2-4-96 0,-1-1-32 16,0 3 0-16,2-2 0 0,-1 1-16 0,1-1-16 15,-3-4 0-15,0 3 0 0,-3 4-112 0,-1 0 0 16,-9 2-128-16,6-6 192 0,-6 6-16 0,0 0-16 16,6-6 0-16,-6 6 0 0,0-7 32 0,0 7 0 0,0 0 0 15,-7-5 0-15,-2-2 0 0,-1 4 0 0,-2 1 0 16,-2 2 0-16,-4 2-192 0,2 0 160 0,-1-1-160 0,0 2 160 15,-2 2-160-15,3 0 128 0,-1 1-128 0,0 3 128 16,0-1-128-16,1 2 192 0,-1 0-192 0,3 1 192 16,1 1-192-16,0-2 160 0,1-3-160 0,4 3 160 15,1 4-160-15,4-3 0 0,3-11 0 0,-1 11 0 16,2 0 0-16,4-1 0 0,4-1 0 0,0-3 0 16,2 0 0-16,2-3 128 0,3-1-128 0,3 2 0 15,2-4 128-15,1 0-128 0,2-5 128 0,0 2-128 16,3 1-304-16,-2-1-144 0,3 0-16 0,-4 0-7936 15,-8 1-1584-15</inkml:trace>
  <inkml:trace contextRef="#ctx0" brushRef="#br2" timeOffset="60600.54">21406 14178 23039 0,'0'0'2048'0,"-5"-8"-1648"16,1 1-400-16,-4 2 0 0,0 0 320 0,-2 1-32 16,-1 2 0-16,2 4 0 0,0 2-288 0,-2 0 128 15,-2 2-128-15,-3 2 0 0,1 5 272 0,-3 1-48 0,2 1-16 0,-1 2 0 16,1 1 112-16,-1 7 32 0,0 3 0 0,-1 2 0 15,0-1 272-15,1 2 48 0,-3 2 16 0,1 4 0 16,1 1-160-16,-1 1-16 0,-3-2-16 0,0 3 0 16,-2-1-240-16,1 2-32 0,1-1-16 0,1-3 0 15,1-2-208-15,2-2 144 0,-2-2-144 0,4-1 128 16,-1-3-128-16,2-1 128 0,0-6-128 0,1 0 128 16,5-2-128-16,-4-3 0 0,4-4 144 0,0-1-144 15,1-1-144-15,4-4-112 0,4-5 0 0,0 0-9040 16,0 0-1808-16</inkml:trace>
  <inkml:trace contextRef="#ctx0" brushRef="#br2" timeOffset="61057.52">21341 14686 8287 0,'0'0'368'0,"0"0"80"0,2-11-448 0,0 2 0 16,-2 9 0-16,6-6 0 0,-3-1 2736 0,-3 7 464 16,3-7 80-16,-3 7 32 0,0 0-2192 0,9-7-432 15,-4 0-96-15,-5 7-16 0,0 0-192 0,0 0-64 16,4-8 0-16,-4 8 0 0,-2-10 336 0,-2 2 64 15,0 4 16-15,-4-2 0 0,2 2-32 0,-2-1-16 0,0 2 0 0,-3 2 0 16,-1 2-160-16,-2 1-16 0,-3 0-16 0,2 2 0 16,-1 0-64-16,0 3-16 0,-2 1 0 0,2 0 0 15,-1-2 128-15,1 1 32 0,-2 2 0 0,3 1 0 16,-1 1-208-16,2 0-48 0,0 0 0 0,2 2 0 16,0 3-80-16,2-2-32 0,-1-1 0 0,3 5 0 15,3 3-64-15,0-3-16 0,2 1 0 0,0-4 0 16,3-2-128-16,1 1 160 0,1 1-160 0,0 2 160 15,1 0-160-15,2-3 128 0,-2-2-128 0,1 1 128 16,3 2-128-16,2-2 0 0,-5-2 144 0,2-1-144 16,0 0 0-16,1-1 0 0,0-1 0 0,-3-2 0 15,-4-6-416-15,8 6-160 16,-8-6-16-16,0 0-16 0,0 0-2720 0,0 0-528 0</inkml:trace>
  <inkml:trace contextRef="#ctx0" brushRef="#br2" timeOffset="61240.52">20896 14918 23039 0,'6'-7'2048'0,"-2"-1"-1648"15,2 2-400-15,2 1 0 0,5-4 784 0,-1 3 80 16,5-1 16-16,2 3 0 0,2 0-96 0,3 1-16 16,-1-3 0-16,4 2 0 0,0 1-256 0,3 1-48 15,2-1-16-15,0 1 0 0,2 1-192 0,-5 1-64 16,0 1 0-16,-3 2 0 15,1 1-1376-15,-3 0-288 0</inkml:trace>
  <inkml:trace contextRef="#ctx0" brushRef="#br2" timeOffset="71846.24">18481 11803 9215 0,'-3'-12'816'0,"1"3"-656"0,0-1-160 0,1 3 0 15,1-1 720-15,-1-1 112 0,-3-2 32 0,3 2 0 16,2 2 352-16,-1 0 64 0,0-1 0 0,0 8 16 16,0-6-80-16,0 6-32 0,0 0 0 0,0 0 0 15,0 0-160-15,0 0-16 0,0 0-16 0,0 0 0 16,-5 9-192-16,-1 0-32 0,2 1-16 0,0 6 0 16,-1 5-304-16,2 5-48 0,-3 5-16 0,3 4 0 15,-2 2 48-15,-4 4 0 0,1 3 0 0,-2 3 0 16,1 5-48-16,1 2 0 0,-1 2 0 0,0 2 0 15,0-1-128-15,0-2-48 0,-3-4 0 0,1 0 0 16,-1-2-64-16,2 1-16 0,-3-2 0 0,2-3 0 16,0-4 0-16,0-1-128 0,0-3 192 0,0-4-64 0,0-2 0 0,0-3 0 15,2 0 0-15,1-4 0 0,-3-4 0 0,2-2-128 16,1-2 192-16,5-3-64 0,-2-3-128 0,5-10-176 16,0 0 48-16,0 0 0 15,0 0-880-15,0 0-160 0,0 0-48 0,0-12-12608 16</inkml:trace>
  <inkml:trace contextRef="#ctx0" brushRef="#br2" timeOffset="72131.56">18003 12870 25791 0,'0'0'2304'0,"-6"11"-1856"0,-2 1-448 0,1 1 0 15,3 1 0-15,-2 2 0 0,3 4 0 16,3 2 0-16,1-1 512 0,5 0 16 0,-1 1 0 0,3-2 0 16,1-4-224-16,3-2-48 0,4-3-16 0,3-1 0 15,0-1-240-15,4-5 144 0,1-4-144 0,5-2 128 16,2-2 176-16,2-5 16 0,3-2 16 0,-2-5 0 16,2-8 208-16,1-1 32 0,0-2 16 0,3-1 0 15,0 1-160-15,-1 1-48 0,-6 2 0 0,1 3 0 16,1 1-224-16,-3 3-160 0,-5 0 192 0,0 3-192 15,-4 3 0-15,-2 1 0 0,-5 5-240 0,-4-3-9728 16,-2 0-1936-16</inkml:trace>
  <inkml:trace contextRef="#ctx0" brushRef="#br2" timeOffset="73114.42">18209 9649 16575 0,'-13'-10'736'0,"5"5"160"0,-1-1-720 0,-1 0-176 0,3-2 0 16,-2 4 0-16,9 4 384 0,-9-2 64 0,2-2 0 15,7 4 0-15,-4-5 32 0,4 5 16 0,-2-7 0 0,2 7 0 16,3-10-160-16,3 0-16 0,-2-1-16 0,1-1 0 16,5 0 80-16,1 1 0 0,0-1 16 0,3 1 0 15,1-1-32-15,1-1-16 0,2-3 0 0,0 4 0 16,-1 1 112-16,2 2 32 0,1-3 0 0,-3 2 0 15,2-1-48-15,0 3 0 0,-1-1 0 0,2 3 0 16,-1 4-128-16,1 0-16 0,-2-1-16 0,2 5 0 16,-2 1-144-16,-1 4-16 0,0 1-128 0,-1 2 192 15,1-1-192-15,-5 3 128 0,-4 4-128 0,2-1 0 16,1-2 128-16,1 2-128 0,-3-2 0 0,0 1 144 0,0-1-144 0,-3 0 0 16,-3 0 144-16,0 2-144 0,0 3 240 0,-5 0-32 15,-1-1 0-15,-2 0 0 0,-6 3 80 0,0 1 16 16,-1 0 0-16,-1 0 0 0,-3-1 32 0,-4-2 16 15,-2 0 0-15,2 0 0 0,-2 1-96 0,3 0 0 16,0-1-16-16,3-2 0 0,1 2-240 0,1-2 0 16,1-1 128-16,3 1-128 0,3 0 0 0,4-4 0 15,-2-2 0-15,4-1 0 0,0 0 0 0,1-9 128 16,0 0-128-16,8 8 0 0,-2 2 128 0,3-5-128 16,0 1 176-16,2-3-176 0,1 0 0 0,1 0 0 15,-2-2 0-15,1 1-192 16,2 0-512-16,-1 1-112 0,0 2-16 0,1-2-8544 15,-5 3-1712-15</inkml:trace>
  <inkml:trace contextRef="#ctx0" brushRef="#br2" timeOffset="73499.67">18871 10653 26783 0,'-11'-10'1184'0,"6"6"240"16,5 4-1136-16,0 0-288 0,-8-2 0 0,8 2 0 15,-5-4 192-15,5 4-32 0,0 0 0 0,0 0 0 0,3-10 288 0,2 0 64 16,3-1 16-16,0 0 0 0,1-2-144 15,5-2-48-15,-3 1 0 0,1 0 0 0,-1 3 176 0,-1 2 16 16,-3 1 16-16,-7 8 0 0,0 0 96 0,0 0 0 16,0 0 16-16,0 0 0 0,-2 11-144 0,-1 3-48 15,-6 0 0-15,-1 1 0 0,1 2-80 0,-2 0-32 16,-2-2 0-16,4-1 0 0,-2-1-352 0,6-1 144 16,-2-2-144-16,7-10 0 0,0 0 144 0,0 0-144 15,2 9 0-15,-2-9 144 0,13-3-16 0,3-5-128 16,7-3 192-16,0-3-64 0,3-4-416 0,0 0-96 15,1 1 0-15,-2 1-16320 0</inkml:trace>
  <inkml:trace contextRef="#ctx0" brushRef="#br0" timeOffset="80690.73">13886 10302 13823 0,'-13'-12'608'0,"6"7"128"0,7 5-592 0,0 0-144 16,-4-5 0-16,4 5 0 0,0 0 1552 0,0 0 288 15,0 0 48-15,0 0 16 0,0 0-1312 0,0 0-256 16,0 0-48-16,0 0-16 0,0 0-112 0,0 0-32 15,0 0 0-15,0 0 0 0,0 0 160 0,0 0 32 16,0 0 0-16,7 5 0 0,2 0 224 0,-9-5 48 16,7 5 16-16,2 1 0 0,-2-1-32 0,2-1 0 15,-9-4 0-15,13 7 0 0,-1 4-192 0,2-3-32 16,0-1-16-16,1 1 0 0,1 3-64 0,-1-3-16 16,-1-4 0-16,4 2 0 0,4 4 0 0,-1-5 0 0,3 2 0 0,-1-1 0 15,2 0 32-15,-1 0 0 0,0 0 0 0,0-2 0 16,-1 0-32-16,1-2-16 0,2-2 0 0,-1 0 0 15,-2 2-16-15,2 0 0 0,2-3 0 0,0 0 0 16,-3 0-32-16,4 0 0 0,-2 1 0 0,4 1 0 16,2-2-192-16,0-2 176 0,-3 0-176 0,0 1 160 15,-1 0-160-15,-1-1 192 0,-4-4-192 0,2 3 192 16,-1 1-192-16,-1 0 128 0,0-3-128 0,0 1 128 16,0 1-128-16,-1 0 192 0,0 1-192 0,-1-2 192 15,1-3-192-15,0 1 160 0,0 2-160 0,0-3 160 16,0 2-160-16,-5 1 160 0,1 2-160 0,0 0 160 15,-2-2-160-15,0 1 0 0,-3-1 144 0,-1 0-144 0,0 0 160 0,-1 2-32 16,0 1-128-16,1 1 192 0,-2-4-192 0,-1 3 0 16,-9 2 0-16,11-2 0 0,-4-1 0 0,-7 3 0 15,8-4 0-15,-8 4-160 16,0 0-1392-16,0 0-288 0,0 0-48 0,0 0-12256 16</inkml:trace>
  <inkml:trace contextRef="#ctx0" brushRef="#br0" timeOffset="81181.32">14126 10375 5519 0,'0'0'240'0,"0"0"64"15,-10-1-304-15,4-2 0 0,6 3 0 0,-7-2 0 16,7 2 2064-16,0 0 368 0,0 0 64 0,-7-4 0 15,0 1-1216-15,7 3-256 0,0 0-64 0,0 0 0 0,-6-8-64 0,2 3-32 16,-2-1 0-16,6 6 0 0,0-7 160 16,1-1 48-16,2-2 0 0,-1 1 0 0,2 2-144 0,2-1-32 15,5 1 0-15,1 2 0 0,2-1-256 0,2 1-48 16,3 0-16-16,3 1 0 0,1-4-288 0,1 3-64 16,3 5-16-16,0-3 0 0,2-1-32 0,1 1-16 15,2-3 0-15,1 3 0 0,-1 2 96 0,2 0 0 16,4 1 16-16,-3 1 0 0,0 0-96 0,-3 2-32 15,-2 2 0-15,-3 1 0 0,0-1 48 0,-5 0 16 16,1-1 0-16,-5 2 0 0,1 3-80 0,0-2-128 16,-2-1 176-16,2 2-176 0,-2 3 0 0,-2-2 0 15,-2-3 0-15,0 2 0 16,0-2-1584-16,-2 0-416 0,-2 1-96 0</inkml:trace>
  <inkml:trace contextRef="#ctx0" brushRef="#br0" timeOffset="82706.97">16240 9851 15663 0,'0'0'1392'0,"5"-7"-1120"15,0-1-272-15,-5 8 0 0,0 0 336 0,0 0 16 16,11-7 0-16,-6-1 0 0,0 0-32 0,-5 8-16 15,0 0 0-15,4-9 0 0,-2 2 64 0,-2-2 16 16,-1-1 0-16,-3 1 0 0,-2 3 192 0,0-1 64 16,-3-4 0-16,1 2 0 0,-3 2-64 0,0-1 0 15,-1 0 0-15,0-1 0 0,-2-1-16 0,-1 2-16 16,0 1 0-16,-2-2 0 0,-2-2-144 0,-2-1-16 0,0-7-16 16,-6 5 0-16,-1 2-48 0,-3 0 0 0,-2-1 0 15,-1-2 0-15,-2 0-32 0,-2 1-16 0,0 1 0 16,-3-2 0-16,1 1-16 0,0 2 0 0,-4-1 0 15,-1-1 0-15,-4 0-96 0,1 2-32 0,-1 1 0 0,0-1 0 16,2 3-128-16,2 0 192 0,1 0-192 0,-3 2 192 16,-2 1-192-16,-3 2 192 0,-1-1-192 0,-2 0 192 15,4-3-192-15,-2 3 0 0,3 3 0 0,2 0 0 16,-2 1 144-16,-5 0-144 0,-1-1 160 0,-2 2-160 16,0 3 128-16,1 1-128 0,0-3 0 0,1 3 0 15,1 1 128-15,-4 1-128 0,-3 4 0 0,3-2 0 16,2-5 0-16,3 3 0 0,-1 2 0 0,2 1 0 15,0-2 0-15,-3 2 0 0,-5 3 0 0,2-1 0 16,4-3 128-16,2 4-128 0,2 2 0 0,-2 0 0 16,1 0 0-16,-2 3 0 0,-4 0 0 0,-4 4 0 0,2 1 0 0,-1 2 0 15,2-1 0-15,2-1 0 0,1-4 0 0,-6 1 0 16,-1-1 0-16,1 3 0 0,1 2 0 0,5-2 0 16,7-5 0-16,0 3 0 0,2 3 0 0,-7 2 0 15,-1 0 0-15,-1 4 0 0,4-4 0 0,2 2 128 16,1 2-128-16,3-1 0 0,4 2 0 0,-2-2 0 15,2 0 0-15,0-1 0 0,-2 1 0 0,2-1 0 16,-1 0 0-16,4 2 0 0,2 0 128 0,3 1-128 16,3 0 0-16,2-1 144 0,3 1-144 0,2-2 128 15,3 3-128-15,2-2 128 0,2-1-128 0,1-2 0 16,3 3 144-16,1-2-144 0,1 1 176 0,1-1-48 16,3-2 0-16,1 2 0 0,3-3-128 0,0 2 0 0,3 1 0 0,3 0-176 15,1-2 176-15,4 0 0 0,0 0 0 0,3-1 0 16,3-2 0-16,0-2 0 0,0 0 0 0,4 0 0 15,1 3 0-15,1-2 0 0,2-2 128 0,5 1-128 16,-1 0 192-16,1 0-48 0,1 0 0 0,5-2 0 16,5 1 0-16,1 0 0 0,3-3 0 0,-3 3 0 15,0-5 32-15,-3-1 0 0,5 0 0 0,1 2 0 16,1 1 32-16,3-2 16 0,4-3 0 0,1 0 0 16,4-1 16-16,-1 0 0 0,-4-2 0 0,1-3 0 15,4 1-48-15,6-1-16 0,2 0 0 0,0 1 0 16,2-2-48-16,-2 0 0 0,-3 0 0 0,2-1 0 15,-1 1-128-15,1 0 160 0,5 1-160 0,-3 1 160 16,-4 3-160-16,-2-3 0 0,-1-3 144 0,2-1-144 0,0 1 0 16,3 1 128-16,6 3-128 0,-4-4 0 0,-3-2 160 15,-1-5-32-15,1 0-128 0,1 2 192 0,-2 2-64 0,-1-1 0 16,2 0-128-16,-3 0 192 0,-2 0-192 0,-2 0 128 16,2-1-128-16,0 1 0 0,-2-2 144 0,2 2-144 15,-2 2 128-15,-3-1-128 0,-5-1 0 0,-2 0 128 16,-1-1-128-16,1 0 0 0,1 0 128 0,0 2-128 15,-3 1 128-15,2 0-128 0,0-1 0 0,-2 1 128 16,-4 0-128-16,1-1 0 0,-5-1 128 0,2-2-128 16,1 0 128-16,-2 0-128 0,0 3 128 0,1-3-128 15,1 0 0-15,1 0 128 0,2-2-128 0,-3 2 128 16,-1 0-128-16,-3-1 128 0,-1-3-128 0,0 3 0 16,-2 1 0-16,0 1 128 0,0-2-128 0,-1 0 128 0,-4 2-128 15,3 1 128-15,-1-4-128 0,3 1 0 0,0-3 144 16,-2 1-144-16,1 1 128 0,-3-1-128 0,1 3 128 15,-5-2-128-15,2 0 0 0,-3 0 144 0,0 1-144 0,0-2 0 16,1-1 160-16,1 0-160 0,-4 0 128 0,3-1-128 16,0 0 128-16,0 1-128 0,2-2 0 0,-2 2 128 15,2 1-128-15,-2 0 192 0,2-5-192 0,-2 1 192 16,1 5-192-16,-3-4 192 0,1 1-192 0,-3-2 192 16,2-1-192-16,-3-2 192 0,-1 2-192 0,1-5 192 15,-2-2-192-15,2-2 128 0,-2 0-128 0,0 2 128 16,2 1-128-16,-2 2 160 0,1-2-160 0,-2 2 160 15,-1 0-32-15,2 1 0 0,-1 0 0 0,-3-2 0 16,0 0 64-16,-1 0 16 0,0 1 0 0,0-2 0 16,1-3-64-16,-3 0-16 0,0-1 0 0,-1 0 0 0,-1-2 0 0,0 1-128 15,1-4 192-15,-1 3-64 0,-2 2-128 0,0 1 192 16,-2 2-192-16,0-2 192 0,-2-2-192 0,0 1 160 16,0 1-160-16,-3 1 160 0,-2-2-160 0,-1 1 0 15,-5-2 0-15,-1 2 128 0,-3-1-128 0,3-1 0 16,1-1 0-16,-2-2 0 0,-5 1 0 15,1 0 0-15,-4-2 128 0,-1 1-128 0,-1 0 0 0,0 1 0 16,-1 2 0-16,-1 0 128 0,-1 0-128 0,0-3 0 16,-2 1 0-16,-5 5 0 0,-2 1 0 0,1-1 0 15,1 0 0-15,0 4 0 0,1 1 0 0,1 1 0 16,2 1 0-16,3 2 0 0,4 2-240 0,-1 4-80 16,2 1 0-16,3 4-13216 15,0 1-2640-15</inkml:trace>
  <inkml:trace contextRef="#ctx0" brushRef="#br0" timeOffset="88963.84">24338 12312 22111 0,'1'-23'1968'0,"1"8"-1584"0,0-2-384 0,0 3 0 0,0 2 720 0,-1 4 64 0,-1 2 16 0,0 0 0 15,0 0-544-15,0 6-128 0,0 0 0 0,0 0-128 16,-7-3 416-16,7 3-32 0,-6 6 0 0,-3-1 0 0,-2 2 112 0,1 2 16 16,-2 5 0-16,-1 3 0 0,-4 2 128 0,0 5 48 15,-1 2 0-15,-5 5 0 0,1 4-112 0,-2 5 0 16,-1 4-16-16,-3 5 0 0,3 6-80 0,1 6-16 15,-6 3 0-15,3 4 0 0,2-2-144 0,0 2-16 16,1 5-16-16,2 1 0 0,2 0-80 0,3 1-16 16,1-3 0-16,2 3 0 0,1 0 32 0,1 1 0 15,2 0 0-15,3-4 0 0,1 1-16 0,2-1 0 16,1 0 0-16,0-2 0 0,0-1-64 0,1-3-16 16,-1-4 0-16,-1 1 0 0,-2 1 16 0,-1-2 0 15,0-2 0-15,-1-2 0 0,0-1 48 0,-2-2 16 16,0-1 0-16,1 0 0 0,2 1-16 0,-1 0 0 0,-1 0 0 15,6 0 0-15,3-3-64 0,0-2 0 0,-1 0-128 16,2 1 192-16,3-2-192 0,2 2 128 0,-3-4-128 0,4 0 0 16,0-1 0-16,0 0 0 0,3-6 0 0,2-2 0 15,-2-4 0-15,2 1 0 0,1-2 0 0,1-1 0 16,1-2 0-16,-1-2 0 0,1 1 0 0,-1-3 0 16,0-1 0-16,1-1 0 0,1-2 0 0,0-3 0 15,2 0 0-15,-1-2 0 0,1-3 0 0,2-2 0 16,1-3 0-16,0 0 0 0,-2-3 0 0,2-1 0 15,4-4 0-15,1-2 0 0,0-1 0 0,1-1 0 16,-1-1 0-16,1-1 0 0,-3-3 0 0,0-1 0 16,-1-2 128-16,0-1-128 0,-3-4 0 0,-1-1 0 0,-2-2 192 15,0-2-48-15,-1 0-16 0,0-2 0 0,-2-2 32 0,1-2 0 16,6-1 0-16,-5-4 0 0,-2-2-32 0,2-3-128 16,2 0 192-16,3-6-64 0,2-4 16 0,-2-6 0 15,0-4 0-15,0-1 0 0,0-3-144 0,-3-3 0 16,2-2 0-16,-2-2 128 0,-3-1-128 0,-1-2 128 15,-1 0-128-15,0-2 128 0,1-2-128 0,0-5 0 16,-3-7 144-16,4-2-144 0,0-2 144 0,-1 0-144 16,2-3 192-16,-4 3-192 0,0 3 176 0,-1 9-176 15,-1 5 160-15,-7 7-160 0,-1 4 320 0,-2 3-48 16,-2-1 0-16,0 6 0 0,-4 2-80 0,1 0-32 16,-4-2 0-16,0 2 0 0,1-1-160 0,-2-4 192 15,-4 0-192-15,2 0 192 0,1-2-192 0,3 3 128 16,-5 0-128-16,4-2 128 0,-1-5-128 0,0 7 160 0,0 7-160 0,3 4 160 15,3 0-32-15,-4 3 0 0,2 1 0 16,-3 2 0-16,3 4-128 0,-1 0 0 0,-3 1 144 0,-5 5-144 16,0 2 128-16,-2 9-128 0,-5 1 128 0,-2 4-128 15,-5 2 128-15,-1 2-128 0,-1 3 128 0,-2 3-128 16,-7 4 0-16,4 3-320 0,2 1 64 0,-1 9 16 31,2 0-1232-31,0 3-240 0,0 1-48 0,4-1-11088 0,6 2-2208 0</inkml:trace>
  <inkml:trace contextRef="#ctx0" brushRef="#br1" timeOffset="95215.45">23966 12772 7359 0,'0'0'656'0,"0"0"-528"0,0 0-128 0,5-10 0 15,-3-1 1760-15,1 3 320 0,3 1 64 0,-2 0 16 16,-1-1-1264-16,4 1-256 0,1 1-64 0,-8 6 0 15,0 0 96-15,9-4 16 0,-2-3 0 0,0 3 0 16,-7 4-112-16,8-3 0 0,1 1-16 0,-9 2 0 16,0 0 144-16,0 0 16 0,0 0 16 0,10 2 0 15,0-1 48-15,-10-1 16 0,0 0 0 0,0 0 0 0,10 12-224 0,-1 0-64 16,-1-3 0-16,-3 3 0 16,2 3-128-16,-2 3-16 0,1 2-16 0,0 0 0 0,-2-1-112 15,1 4-32-15,2 3 0 0,-4 0 0 0,0 1 0 0,1-1 0 16,1 5 0-16,-3 2 0 0,1-1-16 0,-2 2-16 15,0 0 0-15,0 2 0 0,-1 0-48 0,0 0 0 16,0-1 0-16,-1 1 0 0,0 2-128 0,0-3 192 16,-3-3-192-16,3 3 192 0,0 3-192 0,1 1 0 15,0-4 144-15,1 0-144 0,-1 0 0 0,0 2 0 16,0-1 0-16,0-1 128 0,0-1-128 0,0 3 0 16,-1 0 128-16,-3 0-128 0,0 0 0 0,2-2 0 15,2 0 0-15,-2-2 128 0,0-1-128 0,1-1 0 16,-3-1 0-16,3-2 128 0,-1 0-128 0,-1 2 0 15,-2-2 0-15,1-1 128 0,0 0-128 0,-3 3 0 0,-1 0 0 16,1 1 128-16,-2-2-128 0,2 4 0 0,-2-2 0 0,2-1 128 16,-5-1-128-16,1 0 0 0,0-3 128 15,0 1-128-15,1-1 0 0,-1 0 0 0,0 1 0 0,1 0 128 16,2-2-128-16,-1 2 192 0,4 0-64 0,-5 3 0 16,1-1-128-16,1-1 192 0,3 0-64 0,-3 0 0 15,2 0-128-15,-3-2 128 0,3-1-128 0,-3 0 128 16,2 0-128-16,-3-2 0 0,3-3 0 0,-2 0 128 15,1-1-128-15,-1 2 176 0,-1-1-176 0,1-1 192 16,-1-2-192-16,0 1 0 0,-1 0 0 0,0-2 128 16,0 1-128-16,-2-2 0 0,2 0 0 0,-2 0 128 15,2-1-128-15,-1 1 0 0,0 2 0 0,-1-2 0 16,0-3 0-16,2 1 0 0,3-1 0 0,-2-2-176 16,0-3-288-16,2 0-64 0,8-7-16 0,0 0 0 15,-4 2-1536-15,4-2-304 0,2-8-64 0</inkml:trace>
  <inkml:trace contextRef="#ctx0" brushRef="#br1" timeOffset="96167.6">24733 12909 8287 0,'0'0'736'0,"0"0"-592"16,0 0-144-16,7-5 0 0,-1 1 768 0,-6 4 112 16,0 0 16-16,0 0 16 0,10-6-208 0,-10 6-32 15,0 0-16-15,7-3 0 0,-7 3-80 0,0 0-32 16,7-3 0-16,-7 3 0 0,0 0 224 0,0 0 64 16,0 0 0-16,0 0 0 0,0 0 144 0,0 0 48 15,0 0 0-15,0 0 0 0,0 0-80 0,0 0-16 16,0 0 0-16,0 0 0 0,0 0-144 0,0 0-16 15,0 0-16-15,0 0 0 0,0 0-224 0,-5 5-32 16,-3 4-16-16,4 2 0 0,-5-1-32 0,0 3-16 0,-2 4 0 16,-1 5 0-16,0 4-48 0,0 4 0 15,0 5 0-15,-2-2 0 0,-1 2-96 0,2 1-32 0,0 2 0 16,0 1 0-16,1 1 16 0,2 1 0 0,2 1 0 0,1 0 0 16,-3 0-96-16,3 0-32 0,1 1 0 0,2 0 0 15,1 2-16-15,-1-2 0 0,-1-1 0 0,0-1 0 16,2 1 0-16,1 0-128 0,2-3 192 0,-1-1-64 15,-5 1 16-15,2-2 0 0,4-1 0 0,-3 2 0 16,-2-3 0-16,0-2 0 0,-1 2 0 0,1-2 0 16,0-2 0-16,2 0 0 0,1 2 0 0,1-5 0 15,1-2 0-15,-1 1 0 0,1 3 0 0,0-3 0 16,1 1-144-16,1-2 192 0,2-1-192 0,2 1 192 0,-1-1-192 16,1-1 128-16,0-1-128 0,-3 0 128 0,-2 2-128 0,1-1 0 15,2 1 0-15,3-1 128 0,-2-2-128 16,1 0 0-16,-1-1 0 0,1 1 0 0,-1-1 128 0,1-1-128 15,-3 0 0-15,3 1 128 0,-1 0-128 0,1-2 0 16,-3-1 0-16,4 1 128 0,-3 0-128 0,1 1 0 16,0-2 0-16,-4-2 128 0,1 1-128 0,1 0 0 15,2 2 144-15,0-1-144 0,-1-2 0 0,1 2 0 16,2-3 0-16,-3 1 128 0,2-3-128 0,-1 0 0 16,0 0 0-16,-1 0 128 0,3 1-128 0,-4-4 0 15,0 1 128-15,2-3-128 0,-1 1 0 0,-2-2 144 16,-2-7-144-16,0 0 0 0,7 5 160 0,-7-5-160 15,0 0 128-15,0 0-128 0,0 0 0 0,0 0 0 16,0 0 128-16,0 0-128 0,7-6 0 0,-7 6-224 16,3-12 48-16,0 2 16 15,1-2-1536-15,1 1-304 0,-4-2-64 0,1 2-13728 0</inkml:trace>
  <inkml:trace contextRef="#ctx0" brushRef="#br1" timeOffset="99887.53">15008 10581 5519 0,'0'0'240'0,"0"0"64"0,0 0-304 0,0 0 0 0,5-5 0 0,-5 5 0 16,0 0 1792-16,8-5 288 0,-4 1 64 0,-4 4 16 0,0 0-1264 0,0 0-256 15,9-4-64-15,-9 4 0 0,0 0 0 0,8-3-16 16,-8 3 0-16,0 0 0 0,8-5 80 0,-2 0 0 16,-6 5 16-16,0 0 0 0,7-5 96 0,-7 5 16 15,6-8 0-15,-6 8 0 0,0 0-240 0,0 0-32 16,0 0-16-16,9-3 0 0,-9 3-80 0,0 0-16 15,0 0 0-15,11 1 0 0,-1-2-128 0,-10 1-48 16,8-1 0-16,1 1 0 0,-9 0 0 0,10-1 0 16,-2-2 0-16,1 1 0 0,0 2 48 0,1 0 0 15,-10 0 0-15,11 0 0 0,1 0 0 0,0 3 0 16,0 0 0-16,2-3 0 0,2-1-64 0,0-1-16 16,3 1 0-16,3-1 0 0,1 2 0 0,2-1 0 15,2-1 0-15,4 1 0 0,3 1-48 0,2 1 0 16,-1 0 0-16,2-1 0 0,-1 0 32 0,0-1 0 0,0 0 0 15,3 0 0-15,3-4-32 0,-3 3-128 0,1-1 192 0,1 3-64 16,0 0-128-16,1 0 128 0,-3 2-128 0,-1 1 128 16,-3 1-128-16,1-1 0 0,0-1 144 0,-1-1-144 15,1-1 0-15,3 3 0 0,-3 0 0 0,4-1 0 16,-3-1 0-16,3 2 0 0,-4 1 0 0,-2 0 128 16,-1-2-128-16,-3 0 0 0,-3-1 0 0,0 1 128 15,-2-1-128-15,0-1 0 0,3 0 0 0,-5 0 0 16,0 0 0-16,-2 0 144 0,-2 1-144 0,-3 0 0 15,0-2 144-15,-2 1-144 0,-2 1 0 0,-1-1 144 16,-11 0-144-16,9 0 160 0,-9 0-160 0,0 0 160 16,0 0 64-16,0 0 16 0,0 0 0 0,0 0 0 0,0 0-48 15,0 0 0-15,-8-1 0 0,-2-1 0 0,-1-3-48 16,-1 2-16-16,-2 0 0 0,-2 1 0 0,0 0 0 0,-5 0 0 16,1-1 0-16,-1 1 0 0,-5 0-128 0,1-1 192 15,-2 1-192-15,-2-1 192 0,-1-1-64 0,-3 0 0 16,-5-2 0-16,-1 1 0 0,-7-2-128 0,1 2 192 15,1 2-192-15,0-1 192 0,1 1-64 0,2-1 0 16,-3-5 0-16,0 3 0 0,-2 2-128 0,0-1 160 16,0 0-160-16,0 3 160 0,-2 3-160 0,3 2 128 15,1 0-128-15,4-1 128 0,-1-4-128 0,4 1 0 16,1-1 144-16,2 2-144 0,2-1 0 0,2 1 0 16,3 0 0-16,3 0 0 0,5 0 0 0,1 1 0 15,6-1 0-15,1 2 128 0,2 1-128 0,9-3 0 16,0 0 0-16,0 0 0 0,0 0 0 0,0 0 0 0,0 0 0 0,7 7 0 15,3-1 128-15,2-3-128 0,3-1 128 16,6 2-128-16,2-1 176 0,5 0-48 0,0 0 0 0,3 1 0 16,1 0-128-16,2-2 0 0,3 1 0 0,3-3 0 15,3-3 0-15,3 3 0 0,4 0 0 0,2 0 0 16,3 0 0-16,-1 4 0 0,-2-3 0 0,0 0 128 16,1-1-128-16,2 1 0 0,2-1 0 0,0 3 0 15,0 3 0-15,-3 0 0 0,-7 1 0 0,0-2 0 16,-7-1 0-16,0-1 0 0,-2 1 0 0,0 0 0 15,-4-2 0-15,-4 0 0 0,-7 0 0 0,-1 2 0 16,-3-1 0-16,-1 2 0 0,-3-2 0 0,-4-1 0 16,-2 0 0-16,-9-2 0 0,0 0 0 0,0 0 0 15,0 0 128-15,0 0-128 0,0 0 128 0,0 0-128 16,-7-3 192-16,-3-1-32 0,-5-1-16 0,-1 2 0 0,-3-2 16 16,-2 1 0-16,-2-2 0 0,-1 2 0 0,-5 1-32 0,1 0-128 15,0 0 192-15,0 1-64 0,-2-4-128 0,-1 2 0 16,-1 0 0-16,0 0 128 0,0 1-128 0,2 2 0 15,1 1 0-15,7 4 0 16,7 5-2816-16,4 1-432 0</inkml:trace>
  <inkml:trace contextRef="#ctx0" brushRef="#br1" timeOffset="101237.97">11893 10556 10479 0,'-21'-7'448'0,"6"5"128"0,-1 1-576 0,-2 0 0 0,0-5 0 0,1 4 0 15,0 2 736-15,-1 0 32 0,-2 0 16 0,1-1 0 16,2-2-80-16,1 0 0 0,1 2-16 0,1-1 0 16,-1-1 256-16,2 0 48 0,0-1 16 0,0 2 0 15,0 1-48-15,1-1 0 0,-1 1 0 0,1 1 0 16,0 1-256-16,1 2-64 0,-2-1-16 0,2 0 0 16,3-2-160-16,1 3-16 0,7-3-16 0,0 0 0 0,0 0-96 0,0 0-16 15,0 0 0-15,0 0 0 0,7 5 64 0,3-2 0 16,3-3 0-16,4 3 0 0,1 0-64 0,4-1 0 15,0-2 0-15,5 0 0 0,5 0-176 0,3 1-144 16,4 1 192-16,6 0-192 0,3 0 160 0,3 0-160 16,-2 0 128-16,4 0-128 0,-1-1 160 0,6-1-160 15,3-2 192-15,2 2-192 0,7 2 128 0,-1 1-128 16,-5-1 0-16,2-1 0 0,1-2 208 0,3 2-64 16,3 2-16-16,-5 1 0 0,-3-2-128 0,-1-1 160 15,-2-3-160-15,0 2 160 0,-4 1-160 0,2 0 128 16,-2 0-128-16,-3 0 128 0,-4 1-128 0,-4-1 160 15,-1 2-160-15,0-6 160 0,1 1-160 0,-5 1 0 0,0 1 0 16,0 0 0-16,-2 0 128 0,-3 0 0 0,-3 0 0 16,-3 1 0-16,-4 1 0 0,-1-2 0 0,-4-1 0 0,-2 1 0 15,-3 1-128-15,-1 2 192 0,-5-3-192 0,-2 0 192 16,-9 0-32-16,0 0 0 0,0 0 0 0,0 0 0 16,0 0 80-16,0 0 16 0,0 0 0 0,-8-3 0 15,-2 3 48-15,-2-1 16 0,-5-1 0 0,-4 2 0 16,-1 0-48-16,-4 0 0 0,-3 0 0 0,-5 1 0 15,-3-2-112-15,-5 0-32 0,0 2 0 0,-2 0 0 16,-2 0-128-16,-1-1 0 0,-2 0 144 0,-2 0-144 16,-9-1 0-16,1 1 144 0,-1 0-144 0,-1 1 0 15,-4 3 144-15,1-2-144 0,1-2 0 0,-3 2 144 16,-6-2-144-16,1 3 128 0,4 3-128 0,3-2 128 16,5-1-128-16,-5 1 0 0,-3-2 144 0,1 2-144 0,7-1 0 0,2 0 0 15,3-1 0-15,5 1 128 0,7 2-128 16,3-4 0-16,3 1 0 0,3-1 0 0,-2 0 0 0,5 1 0 15,3 1 0-15,3-3 128 0,3-3-128 0,6 2 0 16,4 1 0-16,4 0 0 0,7 0 0 0,0 0 0 16,0 0 128-16,0 0-128 0,11 3 0 0,11-1 0 15,7 0 0-15,6 0 128 0,8-2-128 0,4 0 0 16,7-3 0-16,9 0 0 0,7-3 0 0,6 1 0 16,4 0 0-16,-2 0 128 0,-3-2-128 0,2 0 0 15,5 2 0-15,-5-2 128 0,-3 3-128 0,-2 0 0 16,-5-2 0-16,-3 1 0 0,-4-2 0 0,0 3 0 15,-5 1 0-15,-6 2 0 0,-6-1 0 0,-5 0 0 16,-8 1 0-16,-8-1 0 0,-6 2 0 0,-5-2 128 0,-11 2-128 16,0 0 0-16,0 0 192 0,-11-5-16 0,-7-2-16 0,-12 0 0 15,-10-3 112-15,-9 2 32 0,-7 3 0 16,-9 0 0-16,-4 2-64 0,-7 0-16 0,-6 0 0 0,-9 6 0 16,-2 3-224-16,-5 1 144 0,-2-2-144 0,-6 6 128 15,-6 7-128-15,4-1 0 0,6 0-192 0,3 2 192 31,3 3-1680-31,9 1-224 0,14 3-32 0</inkml:trace>
  <inkml:trace contextRef="#ctx0" brushRef="#br3" timeOffset="111793.05">15496 14371 11567 0,'-11'-8'512'0,"4"6"112"0,0 2-496 0,-2-1-128 15,1-2 0-15,-3 1 0 0,2-1 720 0,0 2 128 16,-2 3 32-16,1-2 0 0,0-1-176 0,0 0-48 15,3-1 0-15,7 2 0 0,-8 0-96 0,8 0-32 16,-7 2 0-16,7-2 0 0,0 0 208 0,-9 4 32 16,9-4 16-16,0 0 0 0,-9 1-16 0,3 1-16 15,6-2 0-15,-8 3 0 0,-2-3-112 0,3 1 0 16,0 1-16-16,1 1 0 0,-2 2-176 0,1-2-16 16,-1 0-16-16,8-3 0 0,-6 1-80 0,6-1-16 15,0 0 0-15,0 0 0 0,0 0-32 0,0 0-16 16,-6 7 0-16,6-7 0 0,0 0 80 0,0 0 16 0,9 3 0 15,3 1 0-15,5-2 80 0,1 2 32 0,4-3 0 0,5 1 0 16,2 3-96-16,6 0-32 16,4 1 0-16,4 2 0 0,-1 0-224 0,1 1-128 0,1-3 128 0,1-2-128 15,1-1 128-15,-1 1-128 0,0-1 128 0,-1 1-128 16,2 3 192-16,0-4-48 0,-5 1 0 0,-1 0 0 16,-6 0 64-16,-1 0 16 0,-1-5 0 0,0 1 0 15,-1 0-16-15,-2 0 0 0,0-2 0 0,-2 1 0 16,-5 1-16-16,3 0-16 0,-3-2 0 0,-3 1 0 15,-1 0-48-15,-4 0 0 0,-3-1 0 0,-1 1 0 16,-1 1-128-16,-9 0 192 0,0 0-192 0,0 0 192 16,0 0-192-16,0 0 192 0,0 0-192 0,0 0 192 15,0 0-64-15,0 0-128 0,0 0 192 0,-11 0-64 0,-4 2-128 16,-3-1 160-16,-2-1-160 0,2 2 160 0,-1 1-160 16,-2 1 160-16,-1-2-160 0,-2 1 160 0,-3 0-160 0,-1 2 160 15,0-2-160-15,0 2 160 0,-2-3-32 0,-2-2-128 16,-2-1 192-16,-2 0-64 0,-6-1 0 0,1 1-128 15,2 1 192-15,0 0-64 0,-2 0-128 0,2 0 0 16,1 0 144-16,0 0-144 0,2 0 128 0,1-2-128 16,1-1 128-16,2-2-128 0,-1 0 0 0,5 1 144 15,4 1-144-15,2 0 0 0,0 1 176 0,4 0-176 16,4-3 160-16,2 2-160 0,1 0 128 0,2 2-128 16,9 1 0-16,0 0 0 0,0 0 0 0,0 0 128 15,0 0-128-15,0 0 0 0,8-4 0 0,5 1 144 16,3 0-144-16,7 2 128 0,7 3-128 0,3 0 128 15,6-2-128-15,1 2 128 0,2 3-128 0,0-3 0 0,2-3 0 0,0 1 0 16,-2 3 0-16,2-2 0 0,0 1 0 0,-1 0 0 16,-2 0 0-16,-2-1 0 0,-3 0 0 0,-4-1 0 15,-3-1 0-15,-2 0 128 0,-3-2-128 0,-2 2 0 16,-2 2 0-16,-2 2 0 0,-4-2 128 0,-1 0-128 16,-5 0 0-16,-8-1 0 0,0 0 0 0,0 0 128 15,0 0-128-15,0 0 0 0,-7 6 0 0,-5 0 0 16,-2-1 192-16,-4 1-32 0,0-2-16 0,-8 2 0 15,-1-1 16-15,-5 0 0 0,-4-4 0 0,-6-1 0 16,-4 0-16-16,-1 0 0 0,-1 1 0 0,0-1 0 16,-2 0 32-16,-2-1 0 0,2-1 0 0,-2-1 0 15,-1-2-48-15,4-1-128 0,5 1 192 0,6 3-64 0,7-2-128 16,4 2 128-16,5-1-128 0,7-1 128 0,2 1-128 16,5-1 0-16,8 4 144 0,0 0-144 0,3-9 128 0,6 1-128 15,6 1 128-15,8 0-128 0,4 2 0 0,9-1 0 16,4-2 0-16,4 4 128 0,2 2-128 0,1-1 0 15,1-4 0-15,1 4 0 0,3-1 0 0,-3 4 0 16,1-2 0-16,-1 0 0 0,0-2 0 0,-4 0 0 16,-5 1 0-16,-2 1 0 0,-4 1 0 0,-3 1 0 15,-4-1 0-15,-1 2 0 0,-4 0 0 0,-3 2 0 16,-3-2 0-16,-6 1 0 0,-10-2 0 0,0 0 0 16,0 0 0-16,0 0 0 0,0 0 0 0,-10 8-128 15,-6 1 128-15,-3-1 0 0,-3-3 0 0,-5-1-128 16,-1 0 128-16,-5 0 0 0,-6-2 0 0,-6-1 0 15,-5-3 0-15,-3 1 0 0,-1-2 0 0,-1 3 0 16,0 0 0-16,-1-3 0 0,3-5 0 0,1 1 0 0,5 2 0 0,6 0 0 16,4-2 0-16,9 2 0 0,9 2 0 15,7 1 0-15,5 2 0 0,7 0 0 0,0 0 0 0,14 0 0 16,8 0 0-16,8 3-128 0,5-1 128 0,4 0 0 16,3-3-128-16,3 1 128 0,-1-1-128 0,5 2 128 15,0 2 0-15,3-2-128 0,3-2 128 0,-2 2 0 16,2 3 0-16,-7-1 0 0,-3-2 0 0,0 1-128 15,-4 0 128-15,-2 0 0 0,-5 1 0 0,-2 1 0 16,-3-2 0-16,-5 1 0 0,-5 0 0 0,-3 1 0 16,-5-2 0-16,-11-2 0 0,0 0 0 0,0 0 0 15,-3 8 0-15,-5-2-160 0,-7 1 160 0,-2-1 0 16,-6 1 0-16,-4-2 0 0,-4 1 0 0,-1 1 0 0,-1-2 0 16,0-2 0-16,-2-3 0 0,1-1 0 0,-3-1 0 0,2 0 0 15,0-1 0-15,8 0 0 0,7 3 0 0,4-2 0 16,2 1 0-16,7 1 0 0,7 0 0 0,0 0 0 15,0 0 0-15,12 0 0 0,4 0 0 0,10 3 0 16,3-2 0-16,3 2 0 16,-1-2-1632-16,1 1-224 0,1 0-32 0,1 0-16336 15</inkml:trace>
  <inkml:trace contextRef="#ctx0" brushRef="#br3" timeOffset="113281.57">15292 15247 15663 0,'-15'0'1392'0,"1"-2"-1120"16,0 1-272-16,3 1 0 0,-1 1 912 0,2 1 128 15,1-2 32-15,0 0 0 0,9 0 240 0,0 0 48 16,0 0 16-16,0 0 0 0,0 0-112 0,0 0-32 16,6-6 0-16,5-1 0 0,4-1-144 0,6 1-48 15,4-1 0-15,6 0 0 0,5 1-400 0,6-1-64 16,5 1-32-16,3 1 0 0,2-1-192 0,-1 3-32 15,2 1-16-15,0 1 0 0,0-1-32 0,0 2 0 16,-2-2 0-16,1 1 0 0,0 2-16 0,-6 0 0 0,-2-1 0 0,-6 1 0 16,-1 0-16-16,-2 1-16 0,-3 1 0 0,-1 1 0 15,-3-3-48-15,-5 0-16 0,-4 1 0 0,-4-1 0 16,-3-1-32-16,-2 1-128 0,-10 0 192 0,0 0-64 16,0 0 112-16,0 0 16 0,-8 1 0 0,-6 2 0 15,-3 1-96-15,-5-1-16 0,-4 1 0 0,-1-3 0 16,-2 0-144-16,-1 2 160 0,-3 0-160 0,-6 0 160 15,-5-1-160-15,0 1 0 0,-1-2 0 0,-2 1 0 16,-3 1 0-16,2-1 128 0,2-3-128 0,3 1 0 16,1 3 0-16,3-1 128 0,1-1-128 0,5 1 0 15,4 0 0-15,6-1 128 0,4-1-128 0,5 0 0 16,4 1 0-16,10-1 128 0,0 0-128 0,8-4 0 16,4-1 192-16,8-1-64 0,2-1 0 0,5 1 0 0,3-1-128 0,2 2 128 15,2 0-128-15,5 2 128 0,0 1-128 16,4-3 0-16,2 3 0 0,6 1 0 0,5-2 0 0,-3 1 0 15,-4-1 0-15,-3 3 0 0,-3-2 0 0,-2 1 0 16,1 0 0-16,-5 0 0 0,-3 2 0 0,-1 1 0 16,-1 0 0-16,-4-2 0 0,-4 3 0 0,-7 0 0 15,-2 0 128-15,-6-1-128 0,-9-2 0 0,0 0 0 16,0 0 0-16,0 0 0 0,-9 11 0 0,-10-1 0 16,-7-2 0-16,-3 0 0 0,-1-2 0 0,-3 2 0 15,-4 0 128-15,1-4-128 0,-3-1 0 0,-5 1 0 16,-3 1 128-16,-7-1-128 0,-4-3 0 0,0-1 0 15,3-1 0-15,5 1 0 0,3 0 0 0,5-2 0 16,5 0 128-16,7 0-128 0,2 1 0 0,7-1 0 16,6 0 0-16,3 0 0 0,4-2 0 0,8 4 0 0,0 0 128 15,0 0-128-15,11-10 0 0,6 1 0 0,5-1 0 0,3 1 0 16,6-1 0-16,6-1-144 0,3-1 0 16,4 1 0-16,2 1 144 0,4 1 0 0,4 1 0 0,-1-1-128 15,-1 2 128-15,-4 0 0 0,0 0-144 0,-1 1 144 16,-1-1 0-16,1 2 0 0,0 1 0 0,-5 2 0 15,-6 0 0-15,-4 0 0 0,-5 2 0 0,-8 0 0 16,-6 3 0-16,-4-1 0 0,-9-2 0 0,0 0 0 16,0 0 0-16,-9 9-144 0,-5 0 144 0,-6-2 0 15,-9-2 0-15,-4 2 0 0,-7-1 0 0,-3 2 0 16,-2-3 0-16,-3 4 0 0,0-2 0 0,-4 2 0 16,-5 1-128-16,-5-2 128 0,-5 0 0 0,1-1 0 0,1-1 0 15,3 0 0-15,1-1 0 0,5 0 0 0,0-5 0 16,9 2 0-16,6 2 0 0,9 0 0 0,8-2 144 0,7 1-144 15,9-3 128-15,8 0-128 0,0 0 192 0,11-4-64 16,8-2 0-16,10 1 0 0,7-5-128 0,5 2 128 16,3 1-128-16,2 2 128 0,1-2-128 0,5 1 0 15,4-1 0-15,5 2 0 0,1-1 0 0,0 1 0 16,-5-2 0-16,-3 0 0 0,-2 3 0 0,-4 0 128 16,-3 0-128-16,0 1 0 0,-2-1 128 0,-4 1-128 15,-6 3 0-15,-8 2 128 0,-6-2-128 0,-6 0 128 16,-4 2-128-16,-9-2 128 0,0 0-128 0,-9 5 0 15,-6 0 0-15,-7-1 128 0,-7 0 0 0,-7 4-128 16,-6-2 192-16,-1-1-64 0,-3 0-128 0,-4 0 0 16,-2 1 0-16,-9-2 128 0,-6-1-128 0,1-1 0 0,1 0 0 15,6-1 0-15,6 1 0 0,3-1 0 0,9-2 0 0,9-1 0 16,5 1 0-16,10 4 0 0,5-2 128 16,12-1-128-16,0 0 0 0,9-4 0 0,7-1 0 0,7 1 0 15,6-3 0-15,5 1 0 0,4-2 0 0,4 1 0 16,2 1 0-16,3-1 0 0,4-2 0 0,-3 2 0 15,1 1 0-15,-4 1 0 0,-3-1 0 0,-4 2 0 16,-3-1 0-16,-3 3 0 0,-3 0 128 0,-5 2-128 16,-5 0 128-16,-6 1-128 0,-4 0 192 0,-9-1-64 15,0 0-128-15,-6 9 192 0,-5-3-192 0,-5 1 192 16,-6 2 32-16,-5-1 16 0,-2-2 0 0,-6 1 0 16,-4-2-112-16,-5 1 0 0,-7 0-128 0,1-1 192 15,-2-2-192-15,1-2 0 0,2 2 128 0,3 0-128 0,3-3 0 16,3 2 0-16,2 0 0 0,2 0 0 0,5 0 0 15,4 1 0-15,5-1 0 0,7-2 0 16,4 0 0-16,11 0-192 0,0 0 16 0,0 0 0 16,7-3-1904-16,8-1-384 0,1 0-80 0,4-1-15344 15</inkml:trace>
  <inkml:trace contextRef="#ctx0" brushRef="#br3" timeOffset="122881.07">18105 14550 6447 0,'0'0'576'0,"0"0"-576"0,-7-2 0 0,7 2 0 16,-8-1 816-16,8 1 48 0,0 0 16 0,0 0 0 16,0 0 112-16,0 0 32 0,0 0 0 0,0 0 0 15,0 0-96-15,0 0-16 0,0 0 0 0,0 0 0 16,0 0-96-16,0 0-32 0,0 0 0 0,0 0 0 15,0 0 176-15,0 0 48 0,11-6 0 0,1-1 0 16,8 4-128-16,2 0-32 0,4 0 0 0,6-1 0 16,5 0-304-16,2 1-64 0,2 0-16 0,5-2 0 15,5-3-80-15,5-1 0 0,4-1-16 0,5 5 0 16,3 2-128-16,-1-3-32 0,-2 0 0 0,2-2 0 0,-2 1-64 0,0 4-16 16,0 0 0-16,-4-1 0 0,-6 0-128 0,-6 2 160 15,-5-2-160-15,-3 1 160 0,-3-2-160 0,-2 1 0 16,-5 1 144-16,-4 2-144 0,-5 3 128 0,-6 0-128 15,-5-4 160-15,-11 2-160 0,0 0 128 0,0 0-128 16,-6 7 0-16,-6-2 144 0,-8-3-16 0,-3 2-128 16,-3 1 192-16,-3 0-64 0,-2-3-128 0,-5-1 0 15,-3-2 0-15,-6 4 128 0,-4 0-128 0,-8 2 0 16,-1-1 0-16,-3 4 0 0,-3 3 0 0,-6-3 0 16,-9-1 0-16,-3 3 128 0,-2 0-128 0,5-1 0 15,4-1 0-15,4-3 0 0,1-2 0 0,8 1 0 16,6-3 144-16,9 1-144 0,10 1 272 0,11 0-16 15,8-2 0-15,8 0 0 0,10-1-32 0,0 0-16 16,0 0 0-16,18 0 0 0,6-1-16 0,10 0-16 0,9 1 0 16,3-2 0-16,1 0-176 0,3-1 0 0,0-3 0 15,4 1 128-15,5-1-128 0,3 3 160 0,1-2-160 0,0 1 160 16,-3 2-160-16,1-2 128 0,-4-3-128 0,-2 1 128 16,-1-3-128-16,-2 1 0 0,-5 5-192 0,-2-1 192 15,-5 1 0-15,-7 1 0 0,-10 0 0 0,-8 2 0 16,-4 1 0-16,-11-1 0 0,0 0 0 0,-10 4 0 15,-6 4 240-15,-13 0-48 0,-9-1 0 0,-13 1 0 16,-6 3 0-16,-4 2 0 0,-1 0 0 0,-8 0 0 16,-5-6-192-16,3 0 128 0,-3-3-128 0,7 2 0 15,5-2 128-15,7-3-128 0,4-3 0 0,7 0 0 16,8 0 320-16,6 1-16 0,7 2-16 0,6-1 0 0,7-1-64 0,11 1-16 16,0 0 0-16,9 0 0 0,10 0-80 0,6 0-128 15,5 1 176-15,4 1-176 0,4 0 0 0,2-1-224 16,5-2 16-16,0 2 0 15,-2 1-1424-15,3 2-288 0,2 0-48 16,-4 0-12880-16</inkml:trace>
  <inkml:trace contextRef="#ctx0" brushRef="#br3" timeOffset="123499.5">18329 15098 14735 0,'-24'-5'1312'0,"9"2"-1056"0,-1-1-256 0,1-1 0 16,3 2 864-16,1-2 112 0,0 1 32 0,3 0 0 15,1-1 112-15,7 5 32 0,0 0 0 0,0 0 0 16,11-11-112-16,5 1-16 0,6 0 0 0,6 3 0 16,2-1-464-16,2-1-112 0,1-2 0 0,7 1-16 15,5-2-176-15,6 2-16 0,0 2-16 0,4-2 0 16,3 2 16-16,-2 1 0 0,-4 2 0 0,-2-2 0 16,-1 0 208-16,-5 0 64 0,-1 1 0 0,-5 3 0 15,-4 2-192-15,-5 0-48 0,-7-2 0 0,-7 3 0 16,-4 4-64-16,-11-4-16 0,0 0 0 0,0 0 0 0,-13 8 0 0,-7-1-16 15,-8 0 0-15,-5 1 0 0,-7-1-16 0,-3 1 0 16,-1-3 0-16,-7 0 0 0,-4 1 16 0,-4-3 0 16,-3-1 0-16,0 1 0 0,-2 2 16 0,3-3 0 15,2-2 0-15,2-4 0 0,1-2 112 0,5 3 16 16,8 1 16-16,7-2 0 0,11 2 0 0,6 0 0 16,9 1 0-16,10 1 0 0,0 0-160 0,18-2-48 15,9-1 0-15,6 3 0 0,7 3-128 0,3-1 0 16,3 0 144-16,4-1-144 0,5-1 0 0,6 0 0 15,4 1 0-15,2 1 0 0,2 2 0 0,-2-2 0 16,-4-2 0-16,-5-1 0 0,-3 0 0 0,-11 0 0 0,-7 1 0 16,-10 1 0-16,-9 1 0 0,-9 1 0 0,-9-3 0 15,-9 6-128-15,-8-1 128 0,-12 3 0 0,-10 0 0 0,-5-1-128 16,-5 0 128-16,-10-1 176 0,-9-1-48 0,0 1 0 16,-4 1-128-16,6 0 0 0,4-4 144 0,2 0-144 15,6-1 128-15,5 1-128 0,3-1 128 0,7 1-128 16,8 0 0-16,9 2 0 0,8-1 0 0,7 2-11632 15,7-6-2192-15</inkml:trace>
  <inkml:trace contextRef="#ctx0" brushRef="#br3" timeOffset="124216.39">20894 14322 10127 0,'-23'-2'896'0,"-3"-1"-704"0,0-1-192 0,1 0 0 16,-1-3 1472-16,4 4 256 0,0 0 48 0,3-1 16 15,2 0-256-15,5-1-32 0,2 0-16 0,4 4 0 16,6 1-336-16,0 0-80 0,0 0-16 0,10-4 0 16,5 4-416-16,6 0-64 0,8-4-32 0,8 3 0 15,8 2-352-15,5 3-64 0,3-2 0 0,2-1-128 16,-1-2 128-16,2 1-128 0,-3 1 0 0,3-1 0 15,-1-1 144-15,1 0-144 0,-1 0 0 0,-3 1 144 0,-3-3 80 0,-5 2 16 16,-9 0 0-16,-4 1 0 0,-7 0 128 0,-6 0 16 16,-2 0 16-16,-7 0 0 0,-9 0-144 0,0 0-48 15,-8 2 0-15,-7 1 0 0,-9-3 176 0,-12 0 16 16,-13 2 16-16,-11 0 0 0,-5 1-160 0,-2 1-16 16,0 0-16-16,2-1 0 0,3 0-16 0,-1-1 0 15,0 0 0-15,0-3 0 0,2-1 48 0,7-1 16 16,8 2 0-16,9 0 0 0,10 0 112 0,9 0 32 15,7-1 0-15,11 2 0 0,0 0-192 0,0 0-32 16,16 4-16-16,8-2 0 0,7 0-48 0,7 0 0 0,8 0 0 16,7 0 0-16,0-1-128 0,3 0 0 15,-2 3 0-15,3-2 128 0,3-2-128 0,-2-1 0 0,1-4 0 0,2 5 0 16,-1 0 0-16,-4 0 0 0,-9-1 0 0,-7 1 0 16,-3 1 0-16,-7 6-176 0,-3 1 48 15,-3-1-11120-15,-2 2-2208 0</inkml:trace>
  <inkml:trace contextRef="#ctx0" brushRef="#br3" timeOffset="124915.48">20762 15170 14847 0,'-22'-6'656'0,"8"3"144"0,-4 2-640 0,-1 0-160 15,0 0 0-15,-2-1 0 0,-1 1 1024 0,-1-1 160 16,-3 2 32-16,3 0 16 0,2-1 16 0,5-1 0 16,4 2 0-16,4 2 0 0,-1-1-240 0,9-1-48 0,0 0-16 15,16-1 0-15,6-1-176 0,7 1-16 0,8-3-16 0,3 2 0 16,4 1-176-16,5-2-48 0,4 0 0 0,-1 0 0 16,3 0-192-16,-1 0-32 15,1 1-16-15,-3-1 0 0,-3 1 0 0,3-2 0 0,0-1 0 0,0 0 0 16,-1 4 96-16,-1-1 16 0,-2-2 0 0,-5-1 0 15,-11 2-48-15,-5 1 0 0,-8-3 0 0,-5 2 0 16,-5 1-96-16,-9 2-32 0,0 0 0 0,0 0 0 16,-16-3-32-16,-12 0-16 0,-10 2 0 0,-6 1 0 15,-5 0-160-15,-1 3 128 0,-6 1-128 0,3 1 128 16,0 1-128-16,-2-1 128 0,-4 1-128 0,1-2 128 16,3-4 48-16,5 1 0 0,8 2 0 0,10-1 0 15,8-1-16-15,9 0 0 0,6 1 0 0,9-2 0 16,0 0-160-16,13 5 192 0,11-4-192 0,9-1 192 0,6 1-48 15,7 1 0-15,6-1 0 0,0-2 0 0,0-1-144 16,-1 1 0-16,3 1 0 0,3-2 128 0,2-2-128 16,4 1 0-16,1-3 144 0,-6 3-144 0,-7-1 0 0,-5-1 0 15,-6 0 0-15,-5 0 0 0,-11 2 0 0,-6 1 128 16,-8 1-128-16,-10 1 0 0,0 0 224 0,-8-2-32 16,-10 2 0-16,-8 2 0 0,-7-4 64 0,-10 1 0 15,-9-2 0-15,-7 0 0 0,-4 1-256 0,0-1 144 16,-1-1-144-16,4 0 128 0,0-2-128 0,0 1 0 15,-4-1 0-15,3 1 128 0,2 0-128 0,9 5 0 16,6 0 0-16,8 5 128 0,6-2-128 0,4 3-176 16,8-1 48-16,2 3 0 15,4 2-3216-15,2 0-640 0</inkml:trace>
  <inkml:trace contextRef="#ctx0" brushRef="#br3" timeOffset="136823.7">13942 14360 8287 0,'0'0'736'0,"0"0"-592"0,-6 6-144 0,1 0 0 16,-1-2 704-16,0-1 128 0,-3 3 0 0,2-2 16 15,7-4-464-15,-7 6-80 0,7-6-32 0,-8 4 0 16,1 2 0-16,7-6 0 0,-5 0 0 0,5 0 0 16,0 0 176-16,0 0 48 0,-9 0 0 0,9 0 0 15,0 0 48-15,0 0 16 0,-6 2 0 0,6-2 0 16,-9 0-64-16,9 0-16 0,-9-2 0 0,1 1 0 16,8 1-80-16,-7 0-16 0,-2-3 0 0,1 2 0 15,8 1 64-15,-8 0 0 0,1-2 0 0,1-2 0 0,2-2 64 16,4 6 0-16,0 0 16 0,-8-5 0 0,0-3 0 0,2 1 0 15,-1 1 0-15,1-1 0 0,-1 1-176 0,1 1-32 16,-1-1-16-16,0 0 0 0,-1-1-64 0,1 2-16 16,-1-1 0-16,0 1 0 0,2-2-32 0,-1 1 0 15,-1-1 0-15,3-1 0 0,-1 2 16 0,1-2 0 16,-2-1 0-16,3 4 0 0,-3-1-16 0,1 1-16 16,-2-4 0-16,3 2 0 0,5 7-16 0,-5-7 0 15,-4-1 0-15,5 1 0 0,4 7-160 0,-3-7 192 16,-3 0-192-16,3-1 192 0,0 0-16 0,0 0 0 15,0 0 0-15,0-1 0 0,-1 2-176 0,1-4 0 16,2-4 0-16,-4 4 0 0,0 0 0 0,2-1 0 0,1-2 0 16,2 1 128-16,-3-1 0 0,1 0 0 0,0 1 0 0,1-1 0 15,1-2-128-15,0 3 0 0,1 2 144 0,3 0-144 16,0-2 0-16,0-1 144 0,-2-1-144 0,5 1 0 16,1 2 144-16,0 0-144 0,1-3 0 0,2 1 144 15,1 0-144-15,3 1 0 0,0-1 144 0,0 0-144 16,1 0 0-16,-1 0 144 0,2-1-144 0,-1 1 0 15,1 2 128-15,0-3-128 0,0-3 0 0,-1 5 0 16,1 1 144-16,0 1-144 0,2-2 0 0,-1-1 144 16,-2-1-144-16,2 1 0 0,1 2 0 0,0-1 0 15,2 0 0-15,0-1 0 0,-1-3 0 0,1 4 0 16,1 6 0-16,2-4 0 0,-2-6 0 0,2 3 0 16,3 5 0-16,-1-1 128 0,-1-1-128 0,2 1 128 15,0 0-128-15,1 1 0 0,1 1 0 0,2-3-176 0,1-3 176 16,1 3 0-16,1 2 0 0,4-1 0 0,-2-1 0 0,4-1 0 15,-3-1 0-15,3 2 0 0,-3 3 0 0,3-2 0 16,-5-3 0-16,3 0 0 0,0 2 0 0,1-1 0 16,2 0 0-16,1 1 0 0,1 1 0 0,1 3 0 15,-1 0 0-15,-2 0 0 0,0 0 0 0,0-2 0 16,1-3 0-16,-1 1 0 0,6 1 0 0,-1-1 0 16,1-1 0-16,1 4 0 0,-1 5 0 0,-1 0 0 15,-3 0 0-15,2-4 128 0,0-1-128 0,2 0 0 16,2 3 0-16,-1-2 0 0,2-2 128 0,-1-1-128 15,-1 3 128-15,-1 1-128 0,-4 3 0 0,2 0 0 16,0-1 0-16,1-1 0 0,1-1 0 0,2 3 128 16,0 2-128-16,0-3 0 0,-2-2 192 0,0 2-16 15,-1 0-16-15,1 0 0 0,0-2-160 0,6 1 0 0,-2 2-160 16,2 0 160-16,-1 2 0 0,-3-1 0 0,-1-2 0 0,-1 0 0 16,-1 3 0-16,5 1 0 0,0 3 0 0,-1-5 0 15,-1-2 176-15,0 3-176 0,-3 2 160 0,-2 0-160 16,-3-2 0-16,-4 0 128 0,2 0-128 0,-2-1 0 15,5 2 0-15,-1-1 0 0,0-4 0 0,6 3 0 16,2 1 0-16,-2 0 128 0,0 0-128 0,-3 0 0 16,-3-5 0-16,0 3 128 0,0 5-128 0,1-4 0 15,3 0 128-15,-4-2-128 0,2-1 0 0,-1 3 0 16,-1-1 144-16,-3 3-144 0,1-1 128 0,-1-1-128 16,1 0 0-16,3 0 128 0,4-2-128 0,-2 0 0 15,-1-2 128-15,3 3-128 0,0 1 128 0,1 0-128 16,-3-2 128-16,-3 0-128 0,1-3 128 0,1 3-128 0,1 3 0 15,-2-2 0-15,1-4 128 0,1 2-128 0,0 1 0 0,-3 3 0 16,-1 0 144-16,-4-1-144 0,-1-1 0 0,-2 1 0 16,-1 0 0-16,4-1 128 0,0-4-128 0,-1 4 0 15,-1-2 0-15,4 1 128 0,1 2-128 0,0 1 0 16,-2 1 0-16,-1-1 0 0,-2 1 0 0,2 3 0 16,-1-1 0-16,2-2 0 0,3-3 0 0,2 1 0 15,-4 2 0-15,4 2 0 0,-1-1 0 0,-1 0 0 16,2-1 0-16,-2 2 0 0,-2 2 0 0,0-3 0 15,0-6 0-15,-1 5 0 0,-2 4 0 0,2-1 0 16,-1 1 0-16,2-1 0 0,-1-1 0 0,2 1 0 16,0 2 0-16,-1-2 0 0,-2-3 0 0,0 0 0 15,2 0 0-15,1 0 0 0,3 2 0 0,-3-1 0 16,-1-2 0-16,-2 1 0 0,1 4 0 0,-1 1 0 0,-3-2 0 0,-1 0 0 16,-1-3 0-16,-2 4 0 0,2 0 0 0,2-1 0 15,2 0 0-15,4-2 0 0,-2-1 0 0,4 3 0 16,-1 3 0-16,0-2 0 0,2-1 0 0,-3 2 0 15,-1 0 0-15,-5 1 0 0,-1-2 0 0,-2-1 0 16,-2-3 0-16,0 4 0 0,-1-2 0 0,2 0 0 16,0-1 0-16,-1 0 0 0,2-1 0 0,-4 1 0 15,1 3 0-15,-1-3 0 0,-1-1 0 0,0 0 0 16,-2 4 0-16,-2 1 0 0,-3-2 0 0,1-1 0 16,-1-2 0-16,2 1 0 0,-3 5 0 0,2-3 0 15,-1-1 0-15,4-1 0 0,-2-1 0 0,1 1 0 16,0 2 0-16,-2 0 0 0,0-4 0 0,1 1 0 0,1 3 0 15,-2 1 0-15,2 1 0 0,1-2 0 0,2-2 0 16,1 1 0-16,2 3 0 0,-3 0 0 0,1 1 0 16,3-2 0-16,-4 0 0 0,2 1 0 0,3 4 0 15,1-4 0-15,-2-1 0 0,1 0 0 0,-2 5 0 0,-1 0 0 16,-4-2 0-16,0 0 0 0,-4-4 0 0,1 1 0 16,-3 3 0-16,2-3 0 0,-3-4 0 0,0 2 0 15,-2 0 0-15,0 3 0 0,0 2 0 0,-2-1 0 16,-1-6 0-16,0 4 0 0,-1 4 0 0,-1-1 0 15,-2-2 0-15,3-2 0 0,-9-3 0 0,8 7 0 16,-1 4 0-16,-1 0 0 0,2-6 0 0,-3 2 0 16,2 2 0-16,-2 0 0 0,2 4 0 0,-1-2 0 15,-1-3 0-15,0 3 0 0,2 3 0 0,-3-2 0 0,2-2 0 0,-1-1 0 16,-2 0 0-16,0 2 0 0,0-1 0 0,0 0 0 16,-3-10 0-16,5 7 0 0,-5-7 0 0,2 10 0 15,0-1 0-15,0 0 0 0,-2-9 0 0,3 10 0 16,-1 2 0-16,-1-2 0 0,1-1 0 0,-1 0 0 15,-1-9 0-15,0 11 0 0,-1 0 0 0,-1-1 0 16,2-10 0-16,-2 11 0 0,2-11 0 0,-4 13 0 16,0 1 0-16,1-5 0 0,3-9 0 0,-7 9 0 15,3 2 0-15,0-2 0 0,4-9 0 0,0 0 128 16,-4 8-128-16,4-8 0 0,-3 10 0 0,-1 0 128 16,1-2-128-16,3-8 0 0,0 0 0 0,0 0 0 15,-2 11 0-15,2-11 0 0,0 0 0 0,0 0 0 16,-7 11 0-16,2 1 0 0,0-2 0 0,-1-2 0 15,6-8 0-15,-7 7 0 0,-3 2 0 0,3 0 0 0,-3-3 0 16,0 0 0-16,0-1 0 0,-1 4 0 0,0 1 0 16,1-2 0-16,-1-4 0 0,2 4 128 0,0 0-128 15,-2 0 0-15,0-1 0 0,2 0 0 0,-4-2 0 0,2 2 0 16,0 2 0-16,0-1 0 0,-1-1 0 0,2-2 0 16,2 1 0-16,-1-1 0 0,1 1 0 0,8-6 0 15,0 0 0-15,-8 5 128 0,1 0-128 0,7-5 0 16,0 0 0-16,0 0 0 0,0 0 144 0,0 0-144 15,-7 5 192-15,7-5-192 0,0 0 240 0,0 0-64 16,0 0-16-16,0 0 0 0,0 0-32 0,0 0-128 16,0 0 192-16,0 0-64 0,0 0-128 0,0 0 128 15,0 0-128-15,0 0 128 0,8 7-128 0,-2 2 0 16,2 0 0-16,-6 2 0 16,-2 2-2624-16,-2-2-416 0</inkml:trace>
  <inkml:trace contextRef="#ctx0" brushRef="#br3" timeOffset="139260.35">14725 15636 10815 0,'0'0'480'0,"0"0"96"0,0 0-448 0,0 0-128 0,-9 0 0 0,2-2 0 16,7 2 576-16,-8 0 80 0,8 0 32 0,0 0 0 16,-9-4 80-16,3 1 0 0,6 3 16 0,-8-5 0 15,2 0-32-15,1 0-16 0,-1 0 0 0,2-1 0 16,-2 3-144-16,0 0-16 0,-2 1-16 0,0-1 0 16,1 1 0-16,-1 2 0 0,-1 0 0 0,-2 1 0 15,-1 0-112-15,0 2 0 0,1 0-16 0,-1 0 0 16,-1 2 0-16,-2-1 0 0,1-1 0 0,0 5 0 15,0 2 16-15,-3 2 0 0,-3-1 0 0,0 2 0 16,1-1-64-16,-1 3 0 0,1 0 0 0,-1-1 0 16,1 0-64-16,0 1-32 0,0 1 0 0,2 0 0 15,-1-2-48-15,1-1-16 0,-1-1 0 0,1 3 0 0,0 0-64 0,0 1-16 16,1-4 0-16,-2 1 0 0,-1 0 16 0,4 1 0 16,2 1 0-16,2-2 0 0,1-1 48 0,-1 0 16 15,2 0 0-15,1 0 0 0,1-1-224 0,1 0 0 16,1-2 0-16,-1 2 0 0,2 2 192 0,3-1-64 15,3-1-128-15,0 3 192 0,0 0-192 0,3 0 0 16,-2 0 0-16,4 0 0 0,1-2 0 0,0 0 224 16,2 0-64-16,2 0-16 0,2-2-144 0,2 0 192 15,-1 0-192-15,2 1 192 0,-1 1-192 0,3 0 0 16,0-1 0-16,-1 3 0 0,2-2 0 0,0 0 0 16,0 1 144-16,1-4-144 0,-3 0 0 0,3-1 0 15,2-1 0-15,0-1 128 0,4 2-128 0,1-3 128 0,-1 0-128 16,4-1 128-16,3 1-128 0,1-1 128 0,1 0-128 0,0 0 128 15,-3-3-128-15,3 1 176 0,-3 1-176 0,2 1 192 16,1-2-192-16,0-2 0 0,5 2 0 0,-2-1 128 16,0 0-128-16,2 1 160 0,-1 1-160 0,-2-1 160 15,-2 2-160-15,1-1 0 0,-3 1 0 0,1-2 0 16,-2 0 0-16,3 0 0 0,3 1 0 0,0-1 0 16,4-1 0-16,1 1 0 0,2 2 0 0,0-1 0 15,-4-3 128-15,4-1-128 0,0-1 128 0,4 2-128 16,0 0 128-16,0-1-128 0,1 0 128 0,2 2-128 15,-1 3 0-15,-3-2 0 0,-4-2 0 0,1 2 0 16,1-2 192-16,-1 1-64 0,0 0 0 0,1-1 0 16,1-1-128-16,-1 1 0 0,-2 2 0 0,-1 1 0 15,-2-1 0-15,2-1 0 0,-2-1 0 0,3 0 0 16,1 0 0-16,2 0 0 0,3 0-192 0,-4 2 192 0,0-3 0 0,0 1 0 16,-2 1 0-16,1-1 0 0,0-1 0 0,1 0 0 15,1-1 0-15,1 1 0 0,3-2 0 0,-3 2 0 16,-3 0 128-16,-4 1-128 0,0 0 0 0,2 0 0 15,-1-3 0-15,2 2 128 0,3-1-128 0,2 0 0 16,0 0 0-16,-1 1 0 0,0 0 0 0,-3 1 128 16,-1-2-128-16,1 0 0 0,1-2 128 0,4 3-128 15,2-2 0-15,0 2 128 0,-1 2-128 0,-1-1 0 16,-4-1 144-16,3 0-144 0,1-5 0 0,0 3 128 16,2 2-128-16,2 2 0 0,1-1 0 0,-3-1 0 15,-4 1 0-15,0 1 128 0,-1 1-128 0,3-1 0 0,-1-1 0 0,4 0 128 16,1 1-128-16,-1 2 0 0,-1 0 0 0,-3-1 128 15,-2-1-128-15,2 0 0 0,2-1 128 0,1 1-128 16,1 2 0-16,-1-3 0 0,-1 0 0 0,-1 3 128 16,-5 1-128-16,-1 1 0 0,-3-3 0 15,4 0 0-15,2 0 0 0,1 0 0 0,-1 2 0 0,3-1 0 16,-4-1 0-16,0 3 0 0,-2-2 0 0,-2 1 0 16,-2 0 0-16,1 0 128 0,0-4-128 0,2 1 0 15,0 1 128-15,-2 1-128 0,-3-1 160 0,0-1-160 16,-1 1 0-16,0 0 0 0,-3 0 0 0,1 0 0 15,3-2 0-15,-1 2 0 0,3 0 128 0,-2 0-128 16,-3-1 0-16,2 0 0 0,0 0 0 0,1-1 0 16,-3 3 0-16,-2-1 0 0,-2 0 0 0,-2-1 0 15,0-1 0-15,1 1 0 0,1 4 128 0,0-3-128 0,-2 0 128 16,5 0-128-16,1 2 176 0,0-1-176 16,-1-1 0-16,-1-1 0 0,-2 0 0 0,-2 1 0 0,-2 0 0 15,-1 0 0-15,-2 1 0 0,1-1 0 0,-2-1 0 16,2-1 0-16,2 0 0 0,0 0 0 0,-1 1 144 0,-1 1-144 15,1-2 0-15,-2 1 144 0,0-1-144 0,-2 0 0 16,0-1 0-16,-4-2 0 0,-1 0 128 0,-1 1-128 16,0 2 0-16,-1-1 128 0,2-5-128 0,-1 5 0 15,-1 0 0-15,-1-1 128 0,2-3-128 0,-1 3 0 16,1 1 0-16,1-2 0 0,0 1 128 0,0-3-128 16,-1 1 128-16,2-1-128 0,-1 1 128 0,-3 1-128 15,-2-1 128-15,0-1-128 0,3 2 128 0,-2-2-128 16,-1 1 128-16,2-1-128 0,1 0 192 0,-1-1-64 0,0-1 0 0,-1-1 0 15,0-1-128-15,1 2 128 0,-2 0-128 0,1 0 128 16,-4 1-128-16,1-2 0 0,0 0 0 16,-1 1 0-16,0-2 0 0,1 1 0 0,-1 0 144 0,0 1-144 15,1-2 0-15,-4 0 144 0,2-1-144 0,-1-1 0 16,0-1 176-16,-1-1-176 0,0-1 160 0,-2 2-160 16,1-1 144-16,-1 1-144 0,1 1 128 0,-2 0-128 15,1 0 176-15,-1 1-48 0,2-2-128 0,-2 1 192 16,-2-2-192-16,1 1 144 0,1 1-144 0,-2-2 128 15,0-3-128-15,1 2 192 0,0 1-192 0,-2 1 192 16,-2 1-192-16,1 0 0 0,1-3 0 0,-2 0 0 16,-2 3 0-16,0 1 0 0,2-1 0 0,0 0 0 15,0 0 0-15,-1 0 128 0,-3 2-128 0,3-2 128 16,-1-2-128-16,-2 0 0 0,1 0 0 0,1 1 128 0,-4 1-128 16,3-2 0-16,-1 0 144 0,-1 0-144 0,1 1 0 15,1 1 144-15,-3 0-144 0,2 1 0 0,0 3 160 16,-2 0-160-16,0 1 128 0,0-2-128 0,0-1 192 0,-1 1-64 15,0 1 0-15,1 0 0 0,-2-1-128 0,-1 1 0 16,0-2 0-16,1 2 0 0,-2 4 0 0,0-1 0 16,0-2 0-16,-1 1 0 0,0 0 0 0,0 1 192 15,0 0-64-15,0 1 0 0,1-1-128 0,-1-1 0 16,1 0 0-16,-3-1-176 0,2 1 176 0,1 0 0 16,3 0 0-16,-5 1 0 0,0-1 0 0,-1 2 128 15,0-2-128-15,-1 1 0 0,2 0 0 0,1 0 128 16,-1 2-128-16,1-1 0 0,0-3 128 0,2 1-128 15,-1-1 160-15,2 3-160 0,0 0 0 0,1-1 0 0,1-1 0 0,0 2 0 16,7 3 0-16,0 0 0 0,-9-6 128 0,3 3-128 16,6 3 0-16,0 0 128 0,0 0-128 0,-9-7 0 15,2 2 144-15,7 5-144 0,0 0 128 0,-6-6-128 16,1 1 128-16,5 5-128 0,-6-8 0 0,6 8 128 16,0 0-128-16,0 0 0 0,0 0 0 0,0 0 128 15,0 0-128-15,0 0 0 0,0 0 0 0,0 0 0 16,0 0 0-16,12 3 0 0,1 3 0 0,5 5 0 31,0 1-1808-31,7 2-240 0,4 3-64 0,3 0 0 0</inkml:trace>
  <inkml:trace contextRef="#ctx0" brushRef="#br3" timeOffset="143849.6">9268 10662 21183 0,'0'-7'1888'0,"0"-1"-1504"15,0 8-384-15,0-9 0 0,2 0 0 0,-2 9 144 16,2-6-144-16,-2 6 0 0,0 0 192 0,0 0-192 15,0 0 192-15,0 0-192 0,0 0 224 0,0 0-64 16,0 0-16-16,0 0 0 0,0 0 304 0,0 0 48 16,7 8 16-16,-3 0 0 0,-4-8 96 0,4 10 32 15,-2 3 0-15,0 3 0 0,1 3-144 0,2 1-32 16,-2 4 0-16,1 4 0 0,2 5-96 0,-1 0-32 16,2 1 0-16,1-2 0 0,1 0-80 0,0-2 0 15,5-3-16-15,-2-4 0 0,0-2-64 0,2-3-16 16,2-4 0-16,0-2 0 0,2-1 32 0,-2-4 16 0,1-5 0 15,4-3 0-15,4-2 320 0,3-5 64 0,5-5 16 16,0-5 0-16,3-8 160 0,0-6 48 0,1-4 0 16,1-7 0-16,0-5-128 0,0 1-32 0,-1-4 0 0,-2 3 0 15,2 1-16-15,-4-2-16 0,-4 0 0 0,-1 2 0 16,-3 3-352-16,-4 2-64 0,-1 3-16 0,-4 4 0 16,-3 3-192-16,-3 5 0 0,-2 8 0 0,-1 2 0 15,-3 2-976 1,-1 4-240-16,-3 11-64 0,0 0-10352 0,0 0-2064 0</inkml:trace>
  <inkml:trace contextRef="#ctx0" brushRef="#br3" timeOffset="144430.66">7188 10950 12895 0,'0'0'1152'0,"-3"-7"-928"0,3 7-224 0,0 0 0 16,-5-6 960-16,5 6 128 0,0 0 48 0,-8 0 0 16,2 2-496-16,6-2-112 0,0 0-16 0,-2 9 0 15,-4 6 0-15,7-2 0 0,4 2 0 0,-1 1 0 0,5-2 0 16,0 1 0-16,3 0 0 0,3-2 0 16,4-1 0-16,4-1 0 0,2-1 0 0,4-1 0 0,-1-2-80 0,2-2-32 15,2-4 0-15,0-1 0 0,1-2-80 0,2-2 0 16,4-3-16-16,0-2 0 0,1-2-16 15,2-3 0-15,3-2 0 0,-2-2 0 0,-2-2-48 0,-1-1-16 16,-7-2 0-16,-3 1 0 0,-5 0-32 0,-4 2 0 16,-2-1 0-16,-5 5 0 0,-4 6-192 0,-4 1 144 15,-2-4-144-15,-4 5 128 16,-4 2-1600-16,4 6-336 0,-12 3-64 0</inkml:trace>
  <inkml:trace contextRef="#ctx0" brushRef="#br3" timeOffset="144734.85">7307 11086 23951 0,'-15'-13'1056'0,"10"6"224"0,-2 1-1024 0,4-1-256 0,2-2 0 0,2 0 0 15,2 1 224-15,5-1-16 0,0-2 0 0,4 1 0 16,4-2 0-16,4-3 0 0,2 0 0 0,3 0 0 16,3-1-208-16,3-1 0 0,1-2 128 0,5 1-128 15,-1 4 128-15,2 0-128 0,-1 4 176 0,2 1-176 16,-1-4 256-16,2 5-64 0,-2 3-16 0,-3 2 0 16,-4 3-176-16,-3 3 192 0,-4-1-192 0,-1 4 192 0,-2 5-192 0,-1-1 0 15,-3-3 0-15,0 2 128 16,-1 3-1440-16,2 3-288 0,-2-4-64 0</inkml:trace>
  <inkml:trace contextRef="#ctx0" brushRef="#br3" timeOffset="145529.76">8813 10537 21135 0,'2'-15'928'0,"0"5"208"0,-1 2-912 0,0-2-224 0,-1-1 0 0,0 1 0 15,-1 3 496-15,-2-1 48 0,-2 0 16 0,1 0 0 16,-3 0-208-16,-1-1-32 0,-3 0-16 0,-2 0 0 15,-1-1-144-15,-5-1-32 0,-4-3 0 0,-1 2 0 16,0 3 96-16,-5-3 16 0,0-2 0 0,-4-1 0 16,-6 7 64-16,1-2 16 0,-4-2 0 0,0 2 0 15,-3-2 32-15,-2 0 16 0,-4 4 0 0,-2 0 0 16,-3-1 16-16,0 2 16 0,-1 0 0 0,0 4 0 0,-3-3-16 16,-4 4-16-16,-5 0 0 0,-3 3 0 15,-3 2-48-15,2 3-16 0,3-1 0 0,-3 3 0 0,-3 1-64 0,-2 2-16 16,-3 1 0-16,3 3 0 0,3 3-96 0,-1 2-128 15,-2 1 176-15,1 3-176 0,-1 3 128 0,5 1-128 16,4-1 0-16,-2 4 0 0,0 3 0 0,2 1 0 16,0 2 0-16,7-2 0 0,2-1 0 0,3 1 0 15,3 1 0-15,-1 2 0 0,2 0 0 0,7 3 0 16,4 2 0-16,6 2 0 0,0 1 144 0,6-2-16 16,4-2-128-16,5 1 192 0,3-2-192 0,5 0 0 15,4 5 128-15,6-2-128 0,0-2 0 0,7 0 0 16,2-1 0-16,3-3 0 0,5 0 0 0,0-1 0 15,6 2 0-15,3-2 0 0,2 3 0 0,5-2 0 16,4-3 0-16,6 3 0 0,0 1 0 0,3 0 0 0,2-6 0 16,4-4 0-16,0-5 0 0,5-2 0 0,1-7 0 15,7-2 0-15,3-3 0 0,1-2 128 0,-3-4-128 0,4-1 0 16,5-2 0-16,4-2 128 0,2-2-128 0,1 0 0 16,-2-2 128-16,3-3-128 0,6-2 0 0,-1-1 144 15,3-3-144-15,-4-5 128 0,-3 0-128 0,1-3 128 16,3-3-128-16,0 1 160 0,-6 0-160 0,2-2 160 15,0 1-32-15,-1-3 0 0,0-2 0 0,-2 2 0 16,-1 3 0-16,0-2 0 0,-2-1 0 0,0-1 0 16,0-3 0-16,-4-3 0 0,-4-2 0 0,-2-6 0 15,-4-4 0-15,-4-5 0 0,0-3 0 0,-3-2 0 16,1 3 32-16,-5-8 0 0,-5-3 0 0,-6 4 0 16,-2 2 96-16,-10 7 0 0,-4 3 16 0,-6 4 0 15,-6 2 272-15,-8 2 48 0,-5 1 16 0,-6 1 0 0,-6 2-176 16,-5 2-48-16,-4 2 0 0,-7 5 0 0,-5 5-240 0,-4 1-144 15,-5 1 160-15,-4 6-160 0,0 4-160 0,2 3-128 16,2-2-32-16,3 6 0 16,4 0-1664-16,1 8-352 15,6 3-64-15</inkml:trace>
  <inkml:trace contextRef="#ctx0" brushRef="#br3" timeOffset="150156.67">8069 8969 7359 0,'0'0'656'0,"0"0"-528"0,-9-1-128 0,9 1 0 16,0 0 1024-16,0 0 160 0,-9-2 32 0,9 2 16 15,0 0-256-15,0 0-48 0,0 0-16 0,0 0 0 16,5-8-272-16,-5 8-64 0,6-4-16 0,2 1 0 16,2 1-80-16,1-1-16 0,-2 2 0 0,4 1 0 0,0 1-144 0,4 4-48 15,0-2 0-15,4 0 0 0,1-2-48 0,2 3-16 16,3 2 0-16,0-1 0 0,2-2 32 0,1-1 0 16,0 2 0-16,1-3 0 0,2 2 32 15,1-1 16-15,3-2 0 0,-1 2 0 0,-2 2 0 0,2-1 0 16,2-1 0-16,-3 0 0 0,0 2-64 0,1-1-16 15,-2 0 0-15,4-3 0 0,1-2 0 0,3-1 0 16,1-3 0-16,4 3 0 0,5-1 112 0,-1-2 32 16,-3-2 0-16,1 4 0 0,-2 3-48 0,2 2-16 15,2-1 0-15,-3 0 0 0,1 0 32 0,0 3 16 16,2 4 0-16,-2-2 0 0,-2-1-192 0,0 1-144 16,0 3 192-16,5 0-192 0,3 0 128 0,-1-1-128 15,1-3 0-15,1 2 0 0,2 2 128 0,-1-2-128 16,-3 0 0-16,5-3 0 0,0-3 0 0,1 2 128 0,0 5-128 0,-3-3 0 15,0-1 144-15,1 1-144 0,-2 0 0 0,3-3 144 16,0-1-144-16,3 0 160 0,1 0-160 0,-2 2 160 16,0 3-160-16,-1-2 160 0,1-2-160 0,0 0 160 15,2-1-160-15,2 3 128 0,2 0-128 0,-1-1 128 16,-6-4-128-16,2-1 0 0,4-3 144 0,-2 2-144 16,0-1 0-16,-3 5 0 0,0-1 0 0,-3 1 128 15,-4 0-128-15,2-1 0 0,4-2 0 0,-5 2 0 16,0 1 0-16,-1 2 0 0,1 1 0 0,-4-2 0 15,-2-3 0-15,0 1 128 0,2 0-128 0,0-1 0 16,7-2 0-16,-3 2 0 0,-1 1 0 0,-1-1 128 16,-1 2-128-16,-2-2 128 0,1-4-128 0,0 2 128 0,-2 0-128 15,0 2 0-15,-1 1 0 0,0 1 0 0,-3-1 0 0,-1-1 224 16,-4 0-48-16,1-1-16 0,-2 2 0 16,1-2 0-16,2 1 0 0,2 0 0 0,-3 1-160 0,4 1 192 15,2 0-192-15,0 1 192 0,1 0-192 0,0-1 128 16,3-1-128-16,-2-2 128 0,3 0-128 0,0 1 128 15,-4-1-128-15,3 0 128 0,0 1-128 0,1 1 0 16,0 1 0-16,1 0 128 0,0-1-128 0,2 0 0 16,0-1 0-16,2 0 0 0,-5-2 0 0,-1 4 0 15,-4 2 0-15,4-4 0 0,-4 0 0 0,0 1 0 16,3 1 0-16,-1 0 0 0,0-1 0 0,-2 1 0 16,-2 0 128-16,-1 1-128 0,-1 2 0 0,1 1 0 15,2 0 0-15,1-1 0 0,0-1 0 0,2 3 0 16,2-1 0-16,-2 0 128 0,-2-8-128 0,-1 3 0 15,-1 3 0-15,1-1 0 0,0-2 0 0,1 0 0 0,-2 0 0 0,1 1 0 16,2 2 0-16,-2-1 0 0,-2-2 0 0,-1 0 0 16,0 0 128-16,-2 1-128 0,1 1 0 0,1-2 128 15,1-2-128-15,0 1 160 0,2 1-160 0,-1-1 160 16,-2 0-160-16,0 0 0 0,-3-1 0 0,0-1 0 16,1 2 0-16,1 0 0 0,0 0 0 0,1 2 128 15,-1 2-128-15,1-1 0 0,0 0 0 0,-1-1 128 16,-2-2-128-16,-2-1 0 0,1 2 0 0,0 0 0 15,2-2 0-15,0 1 0 0,0 0 0 0,2 3 0 16,2 2 128-16,0 1-128 0,-3-3 0 0,-1 0 128 16,-1-1-128-16,-3 2 0 0,-1 0 0 0,1 2 0 15,-1-6 0-15,0 0 0 0,-1 2 0 0,0-1 0 0,4 0 0 16,-1 1 0-16,1 2 0 0,-2 2 128 0,-4 0-128 0,1-2 0 16,-1-3 144-16,0 2-144 0,0 1 0 15,3 2 0-15,1-2 0 0,1 0 128 0,-2-1-128 0,1 1 176 16,0 1-176-16,2-1 192 0,-5-2-192 0,0 0 0 15,-2 0 0-15,0 2 0 0,3-1 0 0,3 2 0 16,1-3 0-16,1 3 128 0,-4-1-128 0,3 1 0 16,1 1 0-16,1 0 0 0,-5-4 0 0,2 2 0 15,-2 1 0-15,-1 1 128 0,-2-1-128 0,1-3 0 16,4-3 0-16,-1 3 0 0,2 3 0 0,-3 0 0 16,0 0 0-16,0 2 128 0,2-1-128 0,0 2 0 15,-6 1 0-15,1-2 128 0,-1-4-128 0,2 0 0 16,1 1 0-16,4 0 0 0,3 0 0 0,-3 1 0 0,2-1 0 15,-1 4 0-15,-2 2 0 0,1-2 0 0,-3-3 0 0,-3 3 0 16,0 0 0-16,0-1 0 0,1-2 0 0,2-1 0 16,0-1 0-16,0 1 0 0,1 2 0 0,-2 0 0 15,3-2 0-15,-2 1 0 0,-3-2 128 0,0 1-128 16,-1 3 0-16,0-2 0 0,-1-5 0 0,1 2 0 16,0 3 0-16,2-1 0 0,1-2 0 0,-1 0 128 15,-1 0-128-15,1 4 0 0,0 1 0 0,0-2 0 16,-2-3 0-16,-1 0 0 0,0 2 0 0,0 0 0 15,-4 2 0-15,3-4 0 0,-2 0 0 0,3 0 0 16,1 0 0-16,0 2 0 0,-4 1 128 0,-1 0-128 16,1 0 0-16,1-1 0 0,-1 0 144 0,-2 0-144 15,-1 0 0-15,-1 1 0 0,-1 0 0 0,1-1 128 0,0-1-128 0,4-1 0 16,-2 0 0-16,4 2 0 0,0 0 0 16,1 1 128-16,-2 0-128 0,-1 2 0 0,1-4 0 0,1 2 0 15,-1 1 0-15,0 0 128 0,0-4-128 0,-3 1 0 16,-1 1 128-16,-2-1-128 0,2 0 0 0,0-1 128 15,-1-1-128-15,3 2 0 0,-2 4 0 0,3-1 128 16,3-2-128-16,-1 0 0 0,-1-1 0 0,-1 1 128 16,2 2-128-16,-3-1 0 0,2-1 0 0,-3 1 0 15,0-2 0-15,-4 1 128 0,3 3-128 0,-2-2 0 16,2-3 0-16,4 2 128 0,0 2-128 0,4 2 0 16,0-1 0-16,-3-1 0 0,-1-4 0 0,0 2 0 15,0 3 0-15,1-1 0 0,-3-4 0 0,0 0 0 16,-1-2 0-16,-2 4 128 0,-2 1-128 0,0 0 0 15,-1-1 0-15,1 2 128 0,-2-3-128 0,2 1 0 0,0 0 0 16,0-1 0-16,1-2 0 0,-2 2 0 0,0 1 0 0,0 2 128 16,-2-3-128-16,0 0 0 0,3-1 0 0,-4 2 0 15,0 0 0-15,-1-1 128 0,1-2-128 16,-2 1 0-16,0 4 0 0,-1-1 0 0,-1-1 0 0,2 0 128 16,-3-3-128-16,0 5 0 0,0 1 0 0,3 1 0 15,-3-6 0-15,-1 0 0 0,1-4 0 0,1 5 0 16,-1 2 0-16,0-1 0 0,1-2 0 0,2 2 128 15,-1 3-128-15,0 1 0 0,1-5 0 0,-2 1 128 16,-2 0-128-16,1 1 0 0,3-1 0 0,-2 1 0 16,-1-1 0-16,1 1 0 0,0-2 0 0,0 1 0 15,0-1 0-15,-1-1 0 0,-1-1 0 0,0 2 128 16,-1 3-128-16,-1-1 0 0,-2-1 0 0,1-2 128 0,0 0-128 16,0 1 0-16,-9-1 0 0,9 2 0 0,-9-2 0 0,11 2 128 15,-3 1-128-15,-8-3 0 0,0 0 0 16,9-2 128-16,-2-3-128 0,-7 5 0 0,0 0 0 0,6 4 0 15,-6-4 0-15,0 0 128 0,0 0-256 0,0 0-64 16,0 0 0-16,0 0 0 16,0 0-1760-16,-12 4-352 0,-5-4-80 0,-11 1-11824 15</inkml:trace>
  <inkml:trace contextRef="#ctx0" brushRef="#br3" timeOffset="152346.29">2314 10323 4607 0,'-16'-8'400'16,"1"0"-400"-16,1 0 0 0,3 1 0 0,-3 0 864 15,3 1 96-15,2 0 0 0,1 1 16 0,3 0 112 0,5 5 0 16,0 0 16-16,-7-5 0 0,7 5-320 0,-5-6-64 16,5 6-16-16,0 0 0 0,0 0-128 0,0 0-48 15,-1-8 0-15,1 8 0 0,0 0-112 0,0 0-32 16,5-6 0-16,-5 6 0 0,0 0-128 0,0 0-16 16,10 0-16-16,-4-1 0 0,-6 1-64 0,12-1-16 15,1 3 0-15,1-1 0 0,-1-1 176 0,4-1 16 16,1 0 16-16,0 0 0 0,0 1 160 0,3 0 48 15,0 0 0-15,1 0 0 0,3 0-16 0,1 0 0 16,0 0 0-16,4 1 0 0,2-1-144 0,1 2-16 16,2 2-16-16,1 0 0 0,4-2-112 0,1 0-32 0,0-1 0 0,0 2 0 15,-2 2-48-15,0-2-16 0,2-2 0 0,2 1 0 16,2 1-16-16,4-1 0 0,4 0 0 16,-1-1 0-16,-2-1 64 0,-1 1 16 0,-2 1 0 0,0-2 0 15,3-3-96-15,1 0 0 0,-3 0-128 0,5-1 192 16,3 1 16-16,-1-1 0 0,-2-4 0 0,-2 3 0 15,2 0-16-15,-3 2 0 0,-1-1 0 0,4 0 0 16,4-3 32-16,-1 3 0 0,-1 1 0 0,-2-1 0 16,-3 2-64-16,-1-1-16 0,1-3 0 0,1 3 0 15,0 2 16-15,-1-1 0 0,1-3 0 0,0 3 0 16,-1 1 0-16,2-1 0 0,1-4 0 0,0 2 0 16,-4-2 16-16,3 1 0 0,2 1 0 0,-2 0 0 15,-2 0 0-15,-3-1 0 0,-1 0 0 0,2 1 0 0,0-1-176 0,-1 1 160 16,-1-2-160-16,0 3 160 0,1 1 0 15,-2 1 0-15,-3 1 0 0,-4 0 0 0,2-3-160 0,-3 2 0 16,3-2 0-16,0 1-176 0,1 0 176 16,0-1 0-16,-3 1 0 0,1 2 0 0,1 1 0 0,-1 0 0 15,-3-1 128-15,0 0-128 0,0 0 0 0,-1-1 128 16,2 0-128-16,0-1 0 0,0 1 128 0,3 1-128 16,-1 0 128-16,-1 0-128 0,-2 0 0 0,2 0 144 15,-2 1-144-15,-1 0 0 0,-2-1 128 0,1 0-128 16,3-2 0-16,-4 0 0 0,0 0 144 0,0-1-144 15,1 0 0-15,1 1 144 0,-2 1-144 0,1 1 128 16,0 1-128-16,-2 2 128 0,-3-1-128 0,-2-1 160 16,-2 2-160-16,2-2 160 0,0 1-160 0,3-2 0 15,-1-3 144-15,1 2-144 0,1-1 128 0,-1 1-128 16,-3 0 128-16,3 1-128 0,1-1 128 0,0 2-128 0,-2 1 128 0,0-2-128 16,-1-3 192-16,-1 1-16 0,-1 0-16 15,0-3 0-15,-1 3 48 0,-2-2 16 0,2-2 0 0,-1 3 0 16,0 2-32-16,0 0-16 0,0-1 0 0,-2-1 0 15,-2 2-48-15,-2 2 0 0,0 2 0 0,0-3 0 16,-2-2-128-16,0 1 192 0,-1 0-192 0,-1 1 192 16,-1-1-192-16,-1 0 0 0,-4 0 144 0,1 1-144 15,-1 1 0-15,-8-1 128 0,9 1-128 0,-9-1 0 16,9-1 0-16,-9 1 0 0,8 0 0 0,-8 0 0 16,10 0 0-16,-10 0 0 0,0 0 0 0,0 0 0 15,0 0-1536 1,0 0-336-16,0 0-64 0,0 0-13872 0</inkml:trace>
  <inkml:trace contextRef="#ctx0" brushRef="#br3" timeOffset="183982.79">17192 13849 6447 0,'0'0'576'0,"0"0"-576"0,0 0 0 0,0 0 0 0,0 0 912 0,0 0 80 16,0 0 16-16,0 0 0 0,0 0-480 0,0 0-80 16,0 0-32-16,0 0 0 0,6-6 48 0,-1-2 16 15,-3 0 0-15,-2 8 0 0,0 0 16 0,6-6 0 16,2 0 0-16,-4 1 0 0,-4 5 16 0,0 0 16 15,0 0 0-15,5-9 0 0,-2 1 0 0,-3 8 0 16,0 0 0-16,4-11 0 0,0 1-64 0,-2 1-16 16,0 2 0-16,-2 7 0 0,0 0-32 0,0-9-16 15,-1 1 0-15,1 8 0 0,0 0 48 0,0 0 16 16,0 0 0-16,0 0 0 0,-4-8-160 0,4 8-48 16,0 0 0-16,0 0 0 0,-4-5-64 0,4 5-32 15,0 0 0-15,0 0 0 0,0 0-32 0,0 0 0 0,0 0 0 0,0 0 0 16,0 0-128-16,-3 9 128 15,3-2-128-15,0 0 128 0,0-7 0 0,-1 9-128 0,0 0 192 0,0 2-64 16,1-11 0-16,-1 8-128 0,1 1 192 0,0 1-64 16,-3 2 0-16,2-1 0 0,1-11 0 0,0 13 0 15,0 0 16-15,-2 2 0 0,0-1 0 0,-1-2 0 16,3-1 32-16,-3 1 0 0,-1 3 0 0,2-3 0 16,1-1-32-16,0 0 0 0,1 1 0 0,0 3 0 15,-3 1-16-15,0-1-128 0,0 1 192 0,1 1-64 16,0 1-128-16,0 0 192 0,1 0-192 0,-3 0 192 15,0-2-192-15,2 1 192 0,1 2-192 0,0-2 192 16,-1-2-192-16,1 2 192 0,-1 0-192 0,-1 1 192 16,2-1-192-16,0 1 128 0,1-1-128 0,0 1 128 0,-1-1-128 15,0-2 160-15,0-1-160 0,0-1 160 0,-1 0-32 0,0 2-128 16,1 1 192-16,-1 1-64 0,0-1 16 16,0-1 0-16,-2-2 0 0,1 3 0 0,0 0-144 0,-2 0 160 15,2-3-160-15,1 0 160 0,-1 2-32 0,2 1-128 16,-2-3 192-16,-1 0-64 0,0-2-128 0,0 2 192 15,3-2-192-15,-1 0 192 0,-1-1-192 0,2 1 128 16,-1-1-128-16,2 1 128 0,-1-1 64 0,0 1 0 16,1-1 0-16,-2 1 0 0,0 0-192 0,1 1 0 15,1 1 0-15,-1-2 0 0,0-1 128 0,-3 0-128 16,2 3 128-16,0-2-128 0,-1-1 144 0,-1 1-144 0,1 1 160 16,-1 0-160-16,-1 1 128 0,2 0-128 0,-2-3 0 15,2 2 144-15,-2 1-144 0,2-1 0 0,-1-1 0 16,0 1 128-16,-1-1-128 0,2 1 0 0,-1 1 144 0,0 1-144 15,0-2 0-15,1-2 128 0,-4 0-128 0,3-1 0 16,0 2 128-16,-1 0-128 0,-1-1 128 16,2 0-128-16,-3 1 128 0,3-1-128 0,-1-1 128 0,1 1-128 15,0 0 128-15,-1 0-128 0,3 0 128 0,-2-1-128 16,-1 2 0-16,2-3 144 0,3-8-144 0,-3 10 0 16,2 0 192-16,-3-2-192 0,4-8 192 0,-3 8-192 15,1 2 160-15,1-1-160 0,1-9 128 0,-4 10-128 16,3-1 0-16,1 1 0 0,-1 1 128 0,1-1-128 15,-1-3 0-15,1-7 0 0,-2 10 0 0,1 0 0 16,1 1 0-16,0-2 0 0,0-9 0 0,0 11 0 0,-1-2 0 0,1 0 128 16,0-9-128-16,1 9 0 0,0 1 0 15,1-1 0-15,-4 1 128 0,2-1-128 0,0-9 0 16,-1 9 0-16,1-9 0 0,-1 10 0 0,0-2 0 0,1-8 0 16,0 0 0-16,0 9 0 0,0-9 0 0,1 9 0 15,1-1 128-15,-2-8-128 0,0 0 0 0,0 0 0 16,4 8 144-16,-4-8-144 0,0 0 0 0,0 0 0 15,5 9 0-15,-5-9 128 0,0 0-128 0,4 7 176 16,-4-7-176-16,0 0 192 0,7 8-192 0,-7-8 0 16,0 0 0-16,7 7-176 0,-7-7 176 0,0 0 0 15,8 7 0-15,-8-7 0 0,0 0 0 0,0 0 0 16,10 4 0-16,-10-4 0 0,0 0 0 0,11 4 0 16,-11-4 0-16,0 0 0 0,0 0 0 0,11 2 0 15,-11-2 0-15,12 0 128 0,-12 0-128 0,0 0 0 16,0 0 0-16,9-4 128 0,-9 4-128 0,10-3 0 15,-10 3 0-15,10-3 0 0,-10 3 0 0,10-6 0 0,-1 1 0 0,-3-1 128 16,-6 6-128-16,10-7 0 0,-1-1 0 0,-1 0 0 16,0 1 0-16,1-1 128 0,0 1-128 0,0 0 0 15,0-2 0-15,-1 0 128 0,1-2-128 0,-2 1 0 16,1 0 0-16,-1 0 128 0,1-2-128 0,-1-1 0 16,2 2 0-16,-1-2 0 0,1 0 0 0,-3-2 128 15,1 0-128-15,-3 2 0 0,3 1 0 0,-2-2 0 16,-1-1 0-16,1 0 0 0,2 0 0 0,0 0 128 15,0-4-128-15,-3 2 0 0,2 1 0 0,1 2 128 16,-2 0-128-16,2-1 0 0,-3 0 0 0,3-1 0 16,0 3 0-16,0 0 0 0,-2-1 0 0,3-1 0 0,-1 1 0 15,-1 0 0-15,0 1 0 0,2-2 0 0,-3-1 0 0,1-2 0 16,-1-2 0-16,-1 3 0 0,5 0 0 0,-4 2 0 16,-1 0 0-16,3-1 0 0,-3 1 0 15,2 0 0-15,-1 1 0 0,-1-2 0 0,1-4 0 0,-1 2 0 16,1 2 0-16,-2 0 0 0,1 1 0 0,2 0 0 15,-3-1 0-15,2 1 0 0,0 0 0 0,-1 2 0 16,1-2 0-16,-1 2 0 0,1-3 0 0,-2 2 0 16,0 0 0-16,1-1 0 0,-1-1 0 0,1 2 0 15,-3-1 0-15,3 2 0 0,-1 1 0 0,0-2 0 16,2-3 0-16,-3 4 0 0,2 2 0 0,1 0 0 16,0-1 0-16,0 0 0 0,-1 2 0 0,1 0 0 15,0-1 0-15,-1 1 0 0,0-4 0 0,1 1 0 16,1 0 0-16,1 1 0 0,-2-1 0 0,1-1 0 0,0 0 0 15,-1 3 0-15,3 1 0 0,-4 0 0 0,0-1 0 0,-1 0 0 16,-1 0 0-16,3 1 0 0,-4-1 0 0,3 1 0 16,0 0 0-16,1 0 0 0,-4-1 0 0,-1 1 0 15,0 1 0-15,1 0 0 0,0-2 0 0,-1 1 0 16,0 0 0-16,0 0 0 0,-1-1 0 0,1 0 0 16,0 1 0-16,0 1 0 0,-1-2 0 0,1 1 0 15,-2 0 0-15,-2 3 0 0,2-1 0 0,2 8 0 16,-2-10 0-16,1 0 0 0,0-1 0 0,1 3 0 15,0 8 0-15,0 0 0 0,-1-7 0 0,1-4-128 16,0 1 128-16,-1 2 0 0,1 8 0 0,-1-8 0 16,1 0 0-16,-3 0 0 0,3 8 0 0,-4-7 0 15,4 7 0-15,0-7 0 0,-3 0 0 0,-1 0-128 0,4 7 128 0,-3-6 0 16,-2-2-144-16,0 4 144 0,5 4 0 0,-6-5-176 16,6 5 176-16,-10-4-128 0,1-2 128 0,1 2-128 15,8 4 128-15,-8-4-128 0,0-1 128 16,-1 1 0-16,0 1 0 0,0 0-128 0,9 3 128 0,-10-1 0 15,2-3 0-15,0 1 0 0,8 3 0 0,-10-2 0 16,10 2 0-16,-8 2 0 0,8-2 0 0,-7-3-128 16,7 3 128-16,-9 0 0 0,9 0 0 0,-8 0 0 15,-1-1 0-15,9 1 0 0,-7 5 0 0,-2-1 0 16,9-4 0-16,-8 3-128 0,-2 2 128 0,5-1 0 16,-4 3 0-16,2-3 0 0,7-4 0 0,-11 6 0 15,1 0 0-15,3 1 0 0,-3-2 0 0,3 0-128 16,-5-2 128-16,2 3 0 0,1 3 0 0,1 0 0 15,0-1 0-15,-3 1 0 0,0 2 0 0,2 1 0 0,-3 0 0 0,3-3-128 16,-1-5 128-16,-1 3 0 0,2 3 0 0,0 0 0 16,-1-1 0-16,0 1 0 0,0 1 0 0,0 0 0 15,-1 5 0-15,1-1 0 0,1-2 0 0,2 3 0 16,-3 0 0-16,3 2 0 0,-3-1 0 0,4-1 0 16,-4-1 0-16,2 1 0 0,0 1 0 0,-1 1-128 15,1-2 128-15,0 0 0 0,1-1 0 0,1 2 0 16,-2 1 0-16,3 2 0 0,-2-2 0 0,1 0 0 15,2 0 0-15,-1 1 0 0,1-2 0 0,0 1 0 16,-1 2 0-16,1-3 0 0,0 2 0 0,0-1 0 16,-1-2 0-16,0 0 0 0,1-1 0 0,-3-1 0 15,2 1 0-15,1-1 0 0,-2-1 0 0,1 0 0 16,-1-1 0-16,-2 2 0 0,3-1 0 0,-3-1 0 0,2-1 0 0,-1 1 0 16,1 2 0-16,2-1 0 0,-4 0 0 15,3 0 0-15,2 0 0 0,-4 1 0 0,1 2 0 16,2-2 0-16,-4 1 0 0,4 1 0 0,2-1 0 0,-3 1 0 15,1-2 0-15,-2 1 0 0,-1 0 0 0,1 0 0 16,3 1 0-16,-1 0 128 0,0-2-128 0,2 0 0 16,-1 1 0-16,1-1 0 0,-2 1 0 0,2 1 0 15,0-4 0-15,-1 0 128 0,-1 0-128 0,3 0 0 16,1 0 0-16,-2 0 0 0,-4-2 0 0,3-1 0 16,2 2 0-16,-1-1 0 0,1-2 0 0,-4 1 0 15,5-9 0-15,-2 11 0 0,1 0 0 0,1-2 0 16,0-9 0-16,0 10 0 0,1 1 0 0,0-1 0 15,0-1 0-15,-1 0 0 0,0 0 0 0,-1-1 0 16,5 2 0-16,-2-1 0 0,-2-9 0 0,0 9 0 0,0 2 0 16,1-1 0-16,1 0 0 0,-1 0 0 0,-1 0 0 15,1 1 0-15,1 1 0 0,1 0 0 0,1 0 0 0,-3 0 0 16,-1-3 0-16,1 1 0 0,3 2 0 0,-1-3 0 16,0-2 0-16,-3-7 0 0,5 9 0 0,-5-9 0 15,3 10 0-15,-3-10 0 0,4 8 0 0,-4-8 0 16,8 7 0-16,-3 0 0 0,-5-7 0 0,4 8 128 15,-4-8-128-15,0 0 0 0,7 6 0 0,-1 1 128 16,-6-7-128-16,0 0 128 0,8 6-128 0,-8-6 128 16,0 0-128-16,4 9 0 0,-4-9-128 0,9 8 128 15,-9-8 0-15,8 8 0 0,-8-8 0 0,5 7 0 16,-5-7 0-16,0 0-128 0,9 6 128 0,-1-1 0 0,-8-5 0 16,0 0 0-16,0 0 0 0,9 6 0 0,-9-6 0 15,10 4 0-15,-10-4 0 0,0 0 0 0,9 7 0 0,-9-7 0 16,0 0 0-16,10 3 0 0,-10-3 0 15,12 3 0-15,-12-3 0 0,9 3 0 0,-9-3 0 0,11 2 0 16,-11-2 0-16,11 2 0 0,-11-2 0 0,10 1 0 16,0-2 0-16,-10 1 0 0,12-1 0 0,-1 0 0 15,-1-1 0-15,0 1 0 0,-10 1 0 0,10-5 0 16,-1 1 0-16,2-2 128 0,-3 3-128 0,1-1 0 16,-1-2 128-16,-1 2-128 0,1-2 0 0,1 1 128 15,0-3-128-15,-1 0 0 0,0-1 0 0,1 1 144 16,1 0-144-16,-1-2 0 0,1-2 160 0,2-1-160 15,-4-2 128-15,3 2-128 0,2 0 0 0,-2-1 128 0,-5-3-128 16,5 2 0-16,-1-1 0 0,1 2 0 0,0 0 128 0,-1-2-128 16,2 2 0-16,-1-1 0 0,-3-1 0 0,1 0 128 15,0-1-128-15,1 1 0 0,0-1 0 0,-1 2 0 16,0-2 0-16,-1 2 0 0,-1-3 128 0,1 3-128 16,0-1 0-16,-2-1 0 0,1-4 144 0,-3 2-144 15,2 1 0-15,-1-3 0 0,0-2 0 0,0 0 128 16,1 0-128-16,-2-1 0 0,0 0 0 0,2-1 128 15,-3-3-128-15,2 3 0 0,-2 1 0 0,1 1 0 16,0 1 0-16,0 1 0 0,-1-1 0 0,2 3 0 16,-3-2 0-16,1 4 144 0,2-1-144 0,-1-1 0 15,-1 0 128-15,2-1-128 0,-1-1 0 0,2 1 0 16,0-3 144-16,2 1-144 0,-3-1 0 0,1 1 144 0,-1 2-144 0,0-3 0 16,-1 0 0-16,2 1 128 15,-2 2-128-15,1 0 128 0,-2 1-128 0,1-1 128 0,1 2-128 16,-2 2 0-16,0 0 0 0,2-1 128 0,-3-2-128 0,1 0 0 15,-1-1 144-15,1 3-144 0,-2 0 0 0,0-1 128 16,2 0-128-16,-2 0 0 0,0 5 0 0,1 1 0 16,0-3 0-16,-2 2 0 0,-2-1 0 0,0 4 144 15,0 2-144-15,-2-2 0 0,-1-6 128 0,0 2-128 16,-3 1 0-16,0 1 0 0,1-1 0 0,-2 2 0 16,1 0 0-16,-1 0 0 15,-3 3-512-15,0 0-16 0,0 3 0 0,2 0 0 16,-2 2-2176-16,1 1-432 0</inkml:trace>
  <inkml:trace contextRef="#ctx0" brushRef="#br3" timeOffset="196966.83">10980 12451 2751 0,'0'0'256'0,"0"0"-256"15,0 0 0-15,0 0 0 0,0 0 2416 0,0 0 432 16,0 0 96-16,0 0 0 0,0 0-1712 0,0 0-336 15,-7-3-80-15,7 3-16 0,-9 0-288 0,2-2-48 16,-1-2-16-16,-1 2 0 0,0 5-48 0,2 0-16 16,-3-3 0-16,0 0 0 0,-1 0 96 0,-2 2 16 15,2-1 0-15,-2-1 0 0,-1-1 80 0,1-1 0 16,-5 2 16-16,1 0 0 0,-2 4-144 0,0-2-16 0,1-2-16 0,-2 2 0 16,0 1-64-16,-1 0-16 0,-3-2 0 15,1 2 0-15,0-1-48 0,-1 2-16 0,-5-1 0 16,0 0 0-16,-1-3 0 0,1 4 0 0,0-1 0 0,3-1 0 15,-3 0 64-15,2 1 16 0,-2-2 0 0,2 2 0 16,0 1-32-16,0 3 0 0,-1-2 0 0,1 0 0 16,0-2-80-16,-3 5-32 0,-5 3 0 0,1-3 0 15,-1-4-64-15,3 4-16 0,4 2 0 0,-1 2 0 16,-2 0-128-16,3-1 0 0,2 0 144 0,0 1-144 16,1 5 0-16,2-1 0 0,1-3 0 0,0-2 0 15,1-2 0-15,-1 1 0 0,2 1 0 0,0-1 128 16,-2-3-128-16,0 0 144 0,-1 0-144 0,2 1 160 15,1 2 0-15,-1-1 0 0,0-1 0 0,2 2 0 0,-3 0-32 16,2 1 0-16,0-2 0 0,0-1 0 0,-1 0 0 0,2 1-128 16,1 2 192-16,-2-1-64 0,3-1-128 0,0 0 128 15,1-2-128-15,-1 2 128 0,-1 1-128 0,1-1 0 16,0-1 144-16,0 5-144 0,-3 2 0 0,2-1 144 16,2-2-144-16,-1-1 0 0,1-1 128 0,2 1-128 15,1 0 0-15,4-1 0 0,-2-2 128 0,-2-1-128 16,-2 0 144-16,3 3-144 0,2 3 176 0,0-2-176 15,-1-3 192-15,1 3-192 0,1-1 192 0,1-1-192 16,-3 2 192-16,1-1-192 0,0 0 144 0,0 0-144 16,1 0 0-16,0 1 144 0,2 1-144 0,-2-1 0 15,0-1 144-15,1 1-144 0,1 0 0 0,-1-2 0 16,2-3 0-16,1 3 128 0,1 2-128 0,-3 0 0 0,3-2 0 16,-1 0 0-16,3 0 0 0,-2 1 0 0,1-1 0 15,1-1 128-15,2-8-128 0,-2 11 0 0,0-2 128 0,2 1-128 16,-1 1 0-16,1-1 0 0,0-10 0 0,-1 11 128 15,1 2-128-15,2-1 0 0,-1 1 0 0,2-2 128 16,-3-11-128-16,5 10 0 0,0-1 0 0,-1-1 128 16,-4-8-128-16,7 11 128 0,1 0-128 0,-1 1 128 15,1-2-128-15,0-2 0 0,-8-8 128 0,11 13-128 16,0-2 128-16,-1 0-128 0,1 0 128 0,1-3-128 16,0-1 0-16,2 0 128 0,-2 0-128 0,5 0 0 15,2-2 160-15,-3 0-32 0,1-2-128 0,1 0 192 16,6 2-64-16,-2-1 0 0,0-1-128 0,2 2 192 15,2 1-192-15,-2 1 176 0,0-3-176 0,1 1 160 0,-2-1-160 16,0 1 0-16,0-1 0 0,1 3 128 0,0-3-128 0,0 0 0 16,3 1 0-16,-2 0 0 0,0 4 0 15,0-1 0-15,-3-2 128 0,1-1-128 0,2 1 0 0,-2 0 0 16,2 1 0-16,1-3 0 0,-2-1 0 0,-2 1 0 16,1 1 0-16,-1-2 0 0,1 1 0 0,-2-3 128 15,2-1-128-15,-2 2 0 0,1 0 0 0,2-1 128 16,3 0-128-16,-4 2 0 0,-2-1 0 0,1-1 0 15,1-1 128-15,2 0-128 0,1 0 0 0,0 2 0 16,-3 0 0-16,0 2 0 0,-1-4 0 0,-1 2 0 16,-4 0 0-16,2 0 0 0,1-1 0 0,-2 0 0 15,-1 2 0-15,1-1 0 0,-1 0 0 0,1-1 0 16,1-3 0-16,-2 1 0 0,2 0 0 0,0 0 128 0,-3 1-128 16,1-3 0-16,-1 3 0 0,1-2 0 0,0 0 128 15,1 1-128-15,1 0 0 0,-1-1 0 0,0-2 0 0,0 2 0 16,0 2 0-16,-1 0 0 0,-2-3 128 0,-1 1-128 15,-1-2 0-15,0 2 0 0,-1 2 0 0,0-1 0 16,1-2 0-16,-3 0 0 0,2 1 0 0,-1 1 0 16,1 0 0-16,-3 1 0 0,1 0 0 0,0 1 0 15,0 0 0-15,0-1 0 0,0 0 0 0,-2 1 0 16,-8-1 0-16,12 1 0 0,-3-1 0 0,1 0 0 16,-1-1 0-16,1 1 0 0,0 0 0 0,1 0 128 15,0-1-128-15,0 0 0 0,0 0 0 0,-4 0 0 16,3 1 0-16,-1 0 0 0,-9 0 128 0,11-1-128 15,-1 0 0-15,-1 0 0 0,0 2 144 0,-2-1-144 0,-7 0 0 0,0 0 144 16,9-1-144-16,-9 1 0 16,9-1 144-16,-9 1-144 0,9-2 0 0,-9 2 144 0,9 0-144 0,-9 0 0 15,0 0 0-15,0 0 0 0,0 0 0 0,0 0 0 16,0 0 128-16,0 0-128 0,0 0 0 0,0 0-256 16,-11 4 64-16,2-1 16 15,1 0-2512-15,-1-2-496 0</inkml:trace>
  <inkml:trace contextRef="#ctx0" brushRef="#br3" timeOffset="198154.82">10999 12410 11343 0,'0'0'496'0,"0"0"112"0,0 0-480 0,0 0-128 0,0 0 0 0,0 0 0 0,0 0 592 0,0 0 112 15,0 0 0-15,0 0 16 0,0 0-144 0,0 0-16 16,0 0-16-16,0 0 0 0,0 0 160 0,0 0 16 16,0 0 16-16,0 0 0 0,0 0 160 0,0 0 48 15,0 0 0-15,0 0 0 0,0 0-256 0,0 0-48 16,0 0-16-16,0 0 0 0,0 0-240 0,-7 8-32 15,1 3-16-15,0-5 0 0,-2-2-48 0,0-1-16 16,-1 1 0-16,1 2 0 0,0 3 112 0,-3 2 32 16,-1-2 0-16,2 2 0 0,-1 2 0 0,1 3 0 15,0 3 0-15,-1-1 0 0,1-4-160 0,1 4-48 16,1 1 0-16,1 1 0 0,0-2-64 0,2 3-16 16,1-3 0-16,-1 4 0 0,3 2 32 0,0-1 0 0,-2-5 0 15,2 1 0-15,1-1-16 0,-2 0 0 0,1 1 0 16,-2-2 0-16,1-3 48 0,1 2 16 0,-3 4 0 15,2-1 0-15,-1-2 80 0,0 1 16 0,2 0 0 0,-2 1 0 16,-2 3-128-16,3-1-32 0,-1-2 0 0,0 0 0 16,1 4-16-16,0-2-128 0,-1-1 192 0,0-1-64 15,1 0 0-15,-1 0-128 0,2-2 192 0,1 0-64 16,0-2 0-16,1-2 0 0,0-4 0 0,-2 2 0 16,2 0 112-16,2-1 16 0,-2-10 0 0,2 12 0 15,-2-1 0-15,2-1 16 0,1 0 0 0,-1 0 0 16,0 0-96-16,0 0-32 0,2 0 0 0,-3 0 0 15,1-1-16-15,1 1-128 0,-3-10 192 0,8 14-64 16,-4 3 0-16,1-7 0 0,-5-10 0 0,7 13 0 0,-2 5-128 0,0-2 0 16,2-1 0-16,-4-3 0 0,2-1 0 15,-1 0 0-15,-1 0 0 0,2 0 0 0,-1-1 0 0,2 0 0 16,-6-10 128-16,5 11-128 0,1 1 144 0,-1-2-144 16,1-4 160-16,-1 2-160 0,1-2 192 0,-1 2-64 15,-5-8-128-15,8 8 192 0,-4-2-48 0,3 0-16 16,0-1 0-16,0 1 0 0,-7-6-128 0,9 5 160 15,0 1-160-15,-2-1 160 0,0 2-160 0,1-1 0 16,-8-6 0-16,10 6 0 0,-3 0 0 0,1-1 0 16,0 0 0-16,-8-5 0 0,11 4 0 0,-4 1 0 15,2 0 0-15,0-1 128 0,-9-4-128 0,11 4 0 16,-1-2 0-16,-10-2 0 0,10 3 128 0,0-1-128 16,-10-2 0-16,12 1 128 0,-2 0-128 0,0-1 128 15,-1 0-128-15,-9 0 128 0,9 0-128 0,-9 0 160 16,11 0-160-16,0 0 160 0,-3-2-160 0,-8 2 0 0,10-4 0 15,-2 2 128-15,0-1-128 0,1 1 0 0,0-2 144 0,1-1-144 16,-2 0 144-16,1-1-144 0,-2 0 192 16,2-1-192-16,0 0 192 0,-1-2-192 0,1-1 192 0,1-1-192 15,0-1 192-15,-1-3-192 0,0 0 192 0,-1 0-192 16,0 1 192-16,0-1-64 0,0-3 0 0,-1 2-128 16,0 1 144-16,-3 0-144 0,-2 3 0 0,1-5 144 15,0-7-144-15,0 4 0 0,4 0 0 0,-1-1 128 16,-3-2-128-16,1 1 0 0,0-5 144 0,2 5-144 15,-4 3 0-15,1-1 0 0,1-2 0 0,-2 1 128 16,0-1-128-16,0 1 0 0,-1-1 0 0,1-1 0 0,-4-5 0 16,1 5 0-16,0 2 0 0,-2-1 128 0,-1-3-128 0,-1 1 0 15,1 1 128-15,-4 0-128 0,0 1 128 0,0 1-128 16,1-1 160-16,-3 2-160 0,-2-1 160 0,1 0-160 16,0 5 160-16,0-3-160 0,-1-1 128 0,-1 1-128 15,-1 3 0-15,0-1 144 0,-1 0-144 0,0-1 0 16,0 2 0-16,1 0 128 0,-1 3-128 0,2-1 0 15,0-2 0-15,0 7 0 0,2 2 0 0,-2 3 0 16,1 0 0-16,3 1-176 16,1 1-1488-16,8 2-288 0,0 0-64 0</inkml:trace>
  <inkml:trace contextRef="#ctx0" brushRef="#br3" timeOffset="199704">10893 12486 11231 0,'0'0'496'0,"0"0"96"0,0 0-464 0,0 0-128 0,0 0 0 0,0 0 0 16,0 0 992-16,0 0 176 0,0 0 48 0,0 0 0 15,-7-2-256-15,7 2-64 0,0 0 0 0,0 0 0 16,0 0-112-16,0 0-16 0,0 0-16 0,0 0 0 15,0 0-144-15,7-3-32 0,2 2 0 0,2 0 0 16,1-3-144-16,2 2-48 0,1 1 0 0,1 0 0 16,2-1-64-16,1-1 0 0,1 1-16 0,2-1 0 15,0 3-32-15,1 0 0 0,0 0 0 0,4 0 0 0,0-3-80 16,4 2 0-16,0 1-16 0,-1-2 0 0,1-2 48 16,0 2 16-16,4-1 0 0,0 3 0 0,2-3-64 0,-4 2-16 15,0 0 0-15,-1 0 0 0,-3 0 16 0,2-1 0 16,-1 0 0-16,2 0 0 0,2 1 16 0,-1-1 16 15,-2 2 0-15,2-1 0 0,1-2 16 0,1 2 0 16,-4 1 0-16,0 0 0 0,-2-3 0 0,-2 2 0 16,-1 1 0-16,-1 3 0 0,0-1-80 0,-2-1-16 15,-1-1 0-15,1 2 0 0,-2 1-128 0,1 2 160 16,0 0-160-16,-3-1 160 0,-2 0-32 0,1 0 0 16,1 3 0-16,0 0 0 0,0-3-128 0,1 0 0 15,0 3 0-15,-2 1 0 0,1 0 0 0,-1 2 0 16,-1-5 0-16,-1 2 128 0,0 2-128 0,-1 1 0 0,1-3 0 0,-1 2 0 15,-1 0 128-15,2 0-128 0,-1 1 0 16,2-2 128-16,0 0 0 0,2-2-128 0,-1 1 192 0,0 2-64 16,1 0 0-16,2 1-128 0,-4 0 192 0,1 1-64 15,0 0 0-15,1 2 0 0,0 2 0 0,0-3 0 16,-2-1-128-16,1 3 0 0,-3 3 0 0,2-2 0 16,-3-2 128-16,1 0-128 0,-2 2 128 0,-3-2-128 15,1-1 128-15,-1 0-128 0,-1 0 0 0,0 0 128 16,1 0-128-16,-3 1 160 0,-1-1-160 0,2 0 160 15,-2-1-32-15,-1 1 0 0,-2 0 0 0,1 2 0 16,-2-1 0-16,0 2-128 0,-1 0 192 0,0 1-64 16,-1-2-128-16,0 1 192 0,0 2-192 0,0-1 192 15,-2 2-192-15,1-2 0 0,-1 0 144 0,0-1-144 0,-1-2 128 16,1 2-128-16,-1-1 160 0,0-1-160 0,-2-1 144 16,1-1-144-16,-1 0 128 0,1 0-128 0,1 0 144 0,-2-1-144 15,-1-1 160-15,0 1-160 0,-2 1 224 0,0-2-48 16,-2-4-16-16,-1 1 0 0,0 0-32 0,0 2 0 15,-1 0 0-15,-3-1 0 0,-1 0 0 0,-2 0-128 16,-2-3 192-16,2 6-64 0,-3 1-128 0,1-2 192 16,0-4-192-16,4 3 192 0,-1 2-192 0,0-1 0 15,-1 2 0-15,0-2 128 0,1 1-128 0,0-1 0 16,1-2 144-16,-1-1-144 0,1 2 0 0,-1 0 144 16,2-3-144-16,-2 3 0 0,0 1 144 0,-1 0-144 15,0-3 0-15,-2 1 144 0,1-2-144 0,-3 3 0 0,1-5 144 16,-1 2-144-16,-1-1 128 0,3 0-128 15,4 1 160-15,-3-1-160 0,1 1 160 0,0 1-160 16,-2-1 160-16,2-1-160 0,-3 0 128 0,4 1-128 0,-1-2 0 0,1 0 144 16,-1 0-144-16,2 0 192 0,-3-1-192 0,1 0 192 15,1-1-192-15,-1 2 128 0,2-1-128 0,-2 1 128 16,0-3-128-16,1 1 160 0,-3 1-160 0,1 0 160 16,-1-2-160-16,4 0 128 0,-2 1-128 0,1 1 128 15,-1 0-128-15,2 0 128 0,0 2-128 0,2-2 128 16,1 0-128-16,1 1 0 0,-4 1 0 0,2 0 128 15,0-1-128-15,0-1 0 0,1 0 144 0,1 1-144 16,1-1 0-16,-2 2 128 0,1-5-128 0,0 4 0 16,0 2 128-16,0-2-128 0,-1 1 128 0,1-3-128 15,0 0 0-15,-1 1 128 0,0 1-128 0,-3 1 0 0,-2-2 128 16,-1 0-128-16,3-1 128 0,-3 2-128 0,0 1 192 0,-2-1-48 16,4-1 0-16,1 2 0 0,4-1-144 0,0 0 0 15,-3-1 0-15,-1-1 128 0,4 1 0 16,0 1-128-16,-2-3 192 0,2 2-64 0,1-1 0 0,-1-1 0 15,-2 0 0-15,3 1 0 0,1 1-128 0,-2 1 192 16,1-1-192-16,3-1 192 0,-5 2-192 0,4 2 0 16,1-2 0-16,-1 0 128 0,1-1-128 0,0 1 0 15,1-1 0-15,7-2 0 0,-9 4 0 0,9-4 0 16,0 0 0-16,0 0 0 16,-4 9-816-16,4-9-144 0,0 0-16 0,0 0-11888 15,6 12-2384-15</inkml:trace>
  <inkml:trace contextRef="#ctx0" brushRef="#br2" timeOffset="206925.48">9308 12853 7359 0,'0'0'656'0,"0"0"-528"0,0 0-128 0,0 0 0 16,0 0 720-16,0 0 112 0,-4 7 32 0,4-7 0 15,0 0-176-15,0 0-48 0,0 0 0 0,0 0 0 16,0 0-48-16,0 0-16 0,0 0 0 0,0 0 0 16,0 0 16-16,0 0 0 0,0 0 0 0,0 0 0 15,-5-4-64-15,5 4-16 0,0 0 0 0,0 0 0 0,0 0-128 0,0 0-16 16,-9-1-16-16,9 1 0 0,0 0-96 0,0 0 0 15,0 0-16-15,0 0 0 0,0 0-32 0,0 0 0 16,0 0 0-16,0 0 0 0,0 0 16 0,0 0 0 16,0 0 0-16,0 0 0 0,0 0-32 0,0 0-16 15,0 0 0-15,0 0 0 0,0 0-48 0,0 0-128 16,7 7 192-16,-7-7-64 0,5 6-128 0,-5-6 192 16,0 0-192-16,10 5 192 0,-3 1-32 0,-1-1 0 15,-1 3 0-15,-5-8 0 0,0 0 16 0,9 2 0 16,0 6 0-16,2-5 0 0,-3-3 32 0,2 1 16 15,0-1 0-15,0 3 0 0,0 2-32 0,-2 0-16 16,3-1 0-16,1-2 0 0,2 1-32 0,-4 2 0 0,-1 0 0 16,2 0 0-16,-1-5-144 0,2 3 160 0,2 1-160 15,-1 0 160-15,-4-2-160 0,1-2 192 0,1 0-192 0,0 3 192 16,1 1-64-16,-1-1-128 0,-1-1 192 16,-1 1-64-16,1 2-128 0,1-1 192 0,0-1-192 0,0 0 192 15,0-2-48-15,-1 1 0 0,3 0 0 0,-2 0 0 16,2 1-144-16,-2-1 0 0,1-1 0 0,-2 1 0 15,3 2 0-15,-2 0 160 0,1-2-160 0,1 1 160 16,-1 3-160-16,2-4 192 0,-1-2-192 0,0 1 192 16,-1 1-192-16,1 0 192 0,0 1-192 0,2-2 192 15,-3-2-192-15,-2 0 192 0,-10 1-192 0,12 2 192 16,3 0-192-16,-1 0 128 0,0-6-128 0,-3 4 128 16,1 2-128-16,1 0 128 0,0-1-128 0,0 1 128 15,-2-2-128-15,1 3 0 0,0 1 144 0,1-2-144 0,-2 2 0 16,1-4 144-16,-2 0-144 0,2 1 0 0,-1 1 144 15,1-3-144-15,0-1 0 0,0-1 144 0,-1 6-144 16,1-2 128-16,0 1-128 0,0-3 128 0,1-4-128 0,-3 4 128 16,0 5-128-16,2-2 128 0,-2-3-128 0,1 0 0 15,1-5 144-15,2 4-144 0,-5 2 0 0,2 0 128 16,0-1-128-16,0 0 0 0,-1 0 0 0,0 3 0 16,-10-2 0-16,9 3 128 0,2-5-128 0,1 2 0 15,1 2 0-15,-2-1 0 0,0-2 0 0,2-1 144 16,0-3-144-16,1 4 0 0,-3 4 176 0,1-2-176 15,0-6 160-15,0 4-160 0,3-1 128 0,-3 2-128 16,0 0 0-16,0 0 0 0,0-2 128 0,1 1-128 16,-2-2 0-16,1 2 144 0,-1 0-144 0,3-1 0 15,-6-1 0-15,3 3 0 0,1 1 128 0,-1-1-128 0,-1-3 0 0,0 3 128 16,0 2-128-16,1 0 0 0,0-3 0 0,2 0 0 16,-1 1 0-16,3-2 128 0,0 2-128 0,-1 0 128 15,0-2-128-15,-1 0 0 0,0-1 0 0,1 1 0 16,2 2 0-16,-1-2 0 0,1-5 0 0,-1 3 0 15,0 5 0-15,0-1 128 0,-1-1-128 0,-2-2 128 16,1 1-128-16,0 1 128 0,1 2-128 0,-1-2 128 16,1-3-128-16,-2-1 0 0,0 1 0 0,0 1 0 15,2 0 160-15,-1 1-160 0,0 0 192 0,-1 0-192 16,1 0 192-16,1 0-192 0,-1 2 192 0,0-1-192 16,1-3 176-16,-1 4-176 0,1 0 160 0,-1-1-160 15,0-1 128-15,0-1-128 0,0 2 0 0,0 0 0 0,-6 1 0 16,2-1 128-16,0-3-128 0,2 2 0 0,1 0 0 15,-1 1 128-15,1 0-128 0,1-1 0 0,0 0 128 16,1 0-128-16,0 1 0 0,-3-1 0 0,1-1 128 0,0 0-128 16,0 0 0-16,1 0 144 0,-2 2-144 0,2-1 0 15,-1-5 0-15,0 4 0 0,-1 1 0 0,1 1 0 16,-1 1 128-16,2-1-128 0,1-1 0 0,-2-1 0 16,3 2 0-16,-1-2 128 0,-2-1-128 0,4-1 0 15,0 2 0-15,1 0 0 0,-2-1 128 0,0 0-128 16,1-2 0-16,0 3 128 0,0 1-128 0,0 1 160 15,1-1-160-15,1-3 160 0,0 2-160 0,0 0 128 16,-3 1-128-16,1 0 128 0,1 0-128 0,-1 0 0 16,0-1 0-16,-1-1 128 0,1 2-128 0,-1-1 0 15,-1-1 0-15,1 0 128 0,-2 2-128 0,1 0 0 0,-2-1 0 16,3 1 0-16,0-2 0 0,1 1 0 16,2 0 128-16,-3 1-128 0,-1-3 0 0,1-2 0 0,3-2 0 0,-5 5 128 15,0 2-128-15,-1-2 0 0,1-4 0 0,2 2 128 16,0 3-128-16,0-1 160 0,1 0-160 0,-1 0 160 15,0-1-160-15,-2 1 160 0,-2 3-160 0,1 0 160 16,0-3-160-16,0 0 128 0,-2-2-128 0,0 3 128 16,0-1-128-16,-3-2 0 0,2 0 144 0,-2 0-144 15,1 1 0-15,-2 1 128 0,-6 4-128 0,11-4 0 16,-3-4 0-16,0 4 144 0,-2 1-144 0,2-1 0 16,-2 0 160-16,1 2-160 0,0-1 128 0,0 1-128 15,0-1 128-15,1-3-128 0,0-1 0 0,0 3 128 16,-8 4-128-16,10-1 0 0,1-2 0 0,-3 2 0 15,1-2 0-15,-9 3 0 0,9 0 128 0,1 0-128 0,-10 0 0 0,10-4 0 16,-4 0 0-16,-6 4 128 0,10-2-128 0,-10 2 0 16,0 0-160-16,0 0 160 15,7 4-896-15,-7-4-96 0,0 0-16 0,0 0-15168 16</inkml:trace>
  <inkml:trace contextRef="#ctx0" brushRef="#br2" timeOffset="208484.44">9360 13771 11055 0,'0'0'976'0,"0"0"-784"0,0 0-192 0,0 0 0 16,0 0 704-16,0 0 112 0,0 0 16 0,0 0 0 16,0 0-208-16,0 0-48 0,0 0 0 0,0 0 0 15,0 0 0-15,0 0-16 0,0 0 0 0,0 0 0 16,0 0 16-16,0 0 16 0,10 0 0 0,-10 0 0 16,8-2-32-16,0 0-16 0,-1-3 0 0,2 2 0 15,-1-1-96-15,0 0-32 0,-8 4 0 0,9-3 0 16,4-3-16-16,0 2 0 0,-3 0 0 0,1-1 0 15,1 1 0-15,2-2 0 0,-1 0 0 0,3-1 0 16,-1 2-64-16,2-3-16 0,-1 2 0 0,1 1 0 0,1-2 16 16,1 2 0-16,0-1 0 0,0 0 0 0,-2-2-80 15,1 0-32-15,-1 1 0 0,1 0 0 0,-2 0-96 0,1 2-128 16,-1-2 176-16,0 1-176 0,-2 0 128 0,0 0-128 16,1 1 0-16,0 1 0 0,0-3 128 0,1 3-128 15,0-2 192-15,-1 2-192 0,-3 0 1072 0,3-1 96 16,3-1 32-16,0 0 0 15,3 2-1648-15,-2-2-336 0,0 1-64 0,2 0-16 0,-1 1 864 0,1-1 128 16,-2-1 64-16,0 1 0 0,1 2-48 0,-3 0 0 16,1-2 0-16,-1 2 0 0,0 1 0 0,-1 0 0 15,1-2 0-15,-2 1 0 0,1 0-144 0,-2 1 128 16,-1 1-128-16,-1-3 128 0,0 3-128 0,0 0 0 0,0 0 0 0,-2 1 0 16,-1-1 0-16,2 1 0 0,4 0 0 0,-1 0 0 15,1 0 0-15,1 0 0 0,-1-1 0 0,1 2 0 16,0 1 0-16,1-2 0 0,-2-1 144 0,0 0-144 15,2 1 0-15,-2 0 128 0,1-2-128 0,-1-1 0 16,2 1 144-16,-1 2-144 0,2 1 192 0,-1 2-192 16,1-2 128-16,-2 1-128 0,2 0 0 0,0 0 0 15,-3-2 144-15,3 4-144 0,-1-3 0 0,1 1 144 16,-3-2-144-16,1 0 0 0,1-1 0 0,1 1 128 16,-1 1-128-16,2 0 0 0,0-1 0 0,-2 2 0 15,2 1 128-15,-2 0-128 0,0-2 128 0,1-1-128 16,-1 0 144-16,2 0-144 0,-2 0 160 0,1-2-160 15,0 0 144-15,-2 0-144 0,3 0 128 0,0 2-128 16,2 2 0-16,-2-1 0 0,2-3 128 0,-2 2-128 16,-2 2 0-16,1 2 0 0,2 0 0 0,-1 0 0 0,-1-4 0 0,2 0 0 15,-1-1 0-15,0 2 128 0,-3 4-128 16,1-2 0-16,-1 0 0 0,1 2 0 0,-2 1 0 0,0-1 0 16,0-3 0-16,-1 1 0 0,0 0 128 0,1 0-128 15,-1 0 0-15,1-1 128 0,1-1-128 0,0-1 160 16,1 0-160-16,0 4 160 0,0 1-160 0,0-1 0 15,1-4 0-15,0 3 0 0,-2 3 0 0,2 0 0 16,-2-3 0-16,2 1 0 0,-1-1 0 0,1 0 0 16,3 0 0-16,-5 2 128 0,0-1-128 0,-1 0 0 15,1-1 0-15,-2 1 128 0,0 3-128 0,1-2 160 16,-2 0-160-16,1-1 160 0,-1 2-160 0,0-1 128 16,1 0-128-16,-1-2 128 0,0 1-128 0,-2 0 0 0,3-1 0 15,0 0 128-15,-1 0-128 0,1 1 0 0,0-2 0 0,2 2 128 16,-1 2-128-16,1-1 0 0,-2-2 0 0,-3 1 0 15,0 1 0-15,-1 2 128 0,1 0-128 0,0-4 0 16,-1 0 128-16,2 2-128 0,-1-1 128 0,1 0-128 16,0 0 176-16,0 0-48 0,-2-1-128 0,1 2 192 15,0 0-64-15,-2 1 0 0,0-4-128 0,-1 2 192 16,-8-4-32-16,9 5-16 0,0-1 0 0,-2-2 0 16,-7-2 48-16,9 4 16 0,-4-1 0 0,-5-3 0 15,0 0 32-15,8 0 0 0,-8 0 0 0,0 0 0 16,0 0-48-16,0 0-16 0,0 0 0 0,0 0 0 15,0 0-176-15,7 4 192 0,-7-4-192 0,0 0 192 16,0 0-192-16,0 0 0 0,0 0 144 0,0 0-144 0,0 0 0 16,0 0 144-16,0 0-144 0,0 0 0 15,0 0 160-15,0 0-160 0,0 0 128 0,0 0-128 0,0 0 0 16,0 0 128-16,0 0-128 0,0 0 0 0,0 0 0 0,0 0 0 16,0 0 128-16,0 0-128 0,0 0-176 0,0 0-64 15,0 0-16-15,0 0 0 16,0 0-2704-16,0 0-560 0,-9-5-96 0,9 5-32 0</inkml:trace>
  <inkml:trace contextRef="#ctx0" brushRef="#br0" timeOffset="213513.6">10353 12854 16575 0,'0'0'368'0,"0"0"80"0,8-3 0 0,0 0 16 0,-8 3-464 0,11-2 0 0,-4 1 0 0,-7 1 0 16,0 0 912-16,0 0 96 0,5-8 16 0,-5 8 0 15,0 0 0-15,7-6 0 0,-3-1 0 0,-4 7 0 16,0 0 0-16,0 0 0 0,0-9 0 0,0 9 0 15,-7-3 0-15,-3 1 0 0,1 1 0 0,-1 1 0 16,-1 0-832-16,-1 0-192 0,-1 1 0 0,-2 1 0 0,2 0 0 0,-2-1 0 16,-4-1 0-16,1 3 0 0,0 0 0 0,-2 0 0 15,-1 1 0-15,-1 0 0 0,0-2 864 0,-3 1 128 16,-2 3 32-16,3-1 0 0,-5 0-832 0,2 0-192 16,2 3 0-16,-1 2 0 0,2 0 0 0,1-2 0 15,-1 1 0-15,2 2 0 0,1 3 0 0,1 2 0 16,1-2 0-16,2 4 0 0,0 4 0 0,1 2 0 15,0 0 0-15,2 1 0 0,0 2 0 0,2 1 0 16,1 7 0-16,2-5 0 0,-1 0 0 0,3-1 0 16,1-2 0-16,3 0 0 0,1-1 0 0,1 1 0 15,-1 3 0-15,3 0 0 0,3-2 864 0,0 1 128 16,1-1 32-16,1 0 0 0,3-3-832 0,-3 1-192 0,4-1 0 16,-1-1 0-16,2-2 0 0,1 0 0 0,2-4 0 15,1-1 0-15,-3 1 0 0,2-3 0 0,2 0 0 0,-1-3 0 16,0-1 0-16,2 0 0 0,3 1 0 0,-3-2 0 15,-1-2 0-15,0-1 0 0,1 1 0 0,0-1 0 16,2-3 0-16,2 0 0 0,-1-1 0 0,1 2 0 16,-1-2 0-16,-1 0 0 0,1-1 0 0,-1-2 0 15,-1-2 864-15,2-2 128 0,-3 1 32 0,1-1 0 16,1-1-832-16,2-4-192 0,-2 2 0 0,2-3 0 16,1 0 0-16,-3-1 0 0,3-2 0 0,0-3 0 15,0 3 0-15,3-3 0 0,-2-3 0 0,2 0 0 16,0-1 0-16,1-1 0 0,-1-3 0 0,-4-1 0 15,0-1 0-15,-1-2 0 0,-5 1 0 0,-3-2 0 0,0 1 0 16,-1 0 0-16,0-3 0 0,-4 1 0 0,-2 0 0 0,2-1 0 16,-4 1 0-16,-1-3 0 0,-2 0 864 15,-2 0 128-15,-3-1 32 0,-5 2 0 0,-2 0-832 16,-3 4-192-16,-2 1 0 0,-4 1 0 0,-4 0 0 0,-4 6 0 16,-3-1 0-16,2 2 0 0,4 5 0 0,-4-1 0 15,-1 0 0-15,2 3 0 0,1 3 0 0,3 2 0 16,3 1 0-16,1 3 0 0,3-2 0 0,1 4 0 15,4 2 0-15,-1 1 0 16,4 2-1600-16,5 1-352 0,5-5-80 0,1 11-16400 0</inkml:trace>
  <inkml:trace contextRef="#ctx0" brushRef="#br0" timeOffset="-214127.71">12357 12790 12895 0,'0'0'272'0,"0"0"64"0,0 0 16 0,0 0 32 0,0 0-384 0,6-5 0 0,0-1 0 0,-6 6 0 16,0 0 1712-16,8-7 272 0,-8 7 48 0,4-11 16 16,0 1-1648-16,-1 2-400 0,-3 8 0 0,1-10 0 0,-1-1 896 0,-2 2 112 15,-4 1 16-15,2 2 0 0,-5-2 0 16,1 1 0-16,-4 0 0 0,0 1 0 0,-3 6 0 0,-2-1 0 16,-1-1 0-16,2 2 0 0,2 3-832 0,-2 1-192 15,-1 1 0-15,-1 0 0 0,-3 0 0 0,2 1 0 16,1 2 0-16,0 1 0 0,-3 1 0 0,3-1 0 15,-2-5 0-15,2 6 0 0,-1 4 0 0,0-2 0 16,-2-1 0-16,-1 1 0 0,-2 3 864 0,-2 0 128 16,-1 3 32-16,0-2 0 0,-2 0-832 0,2 0-192 15,4 1 0-15,0 0 0 0,2 3 0 0,2 1 0 16,0-1 0-16,1 2 0 0,3 1 0 0,0-1 0 16,2-1 0-16,3 1 0 0,0 2 0 0,4-2 0 15,-3 3 0-15,3-4 0 0,1 2 0 0,2-1 0 0,0 1 0 16,2-1 0-16,-1-1 864 0,2-1 128 0,-1-2 32 15,2 0 0-15,0 1-832 0,1 3-192 0,2 1 0 0,-1-1 0 16,1-2 0-16,2 0 0 0,-1-1 0 0,3 1 0 16,0 0 0-16,1-1 0 0,2-3 0 0,0 3 0 15,1-3 0-15,1 0 0 0,-1-3 0 0,3 0 0 16,3 0 0-16,0 1 0 0,-2-2 0 0,2-1 0 16,-1-2 0-16,3-1 0 0,1 1 0 0,-1-1 0 15,1-3 0-15,-3 1 0 0,1-3 0 0,0 2 0 16,0-2 864-16,-2 1 128 0,-1-3 32 0,0 2 0 15,1 0-832-15,-1-1-192 0,-1-2 0 0,2 0 0 16,1-1 0-16,-1-1 0 0,1-2 0 0,2 2 0 16,-2-4 0-16,2-1 0 0,-1-1 0 0,2 1 0 0,-2-1 0 0,3-2 0 15,0-2 0-15,2 0 0 0,-1 1 0 16,-1-2 0-16,1-3 0 0,-3 1 0 0,-3-2 0 0,1-1 0 16,-2-3 0-16,1 1 0 0,-2-2 0 0,-1 1 0 15,0 2 0-15,-2-5 0 0,-1 0 0 0,-1 0 0 16,2 0 0-16,0 2 0 0,0 2 0 0,-3 1 0 15,-2-1 0-15,1-1 0 0,0 0 0 0,-3-1 0 16,0 0 0-16,0-1 0 0,-1-2 0 0,-3 0 0 16,-2-1 0-16,-1 0 0 0,2 2 0 0,-2-3 0 15,0-1 0-15,-2 3 0 0,0 4 0 0,0-1 0 16,-3-1 0-16,2 2 0 0,-1 2 0 0,-1 1 0 16,0 5 0-16,-2-1 0 0,2-2 0 0,-3 2 0 15,3 1 0-15,-2 1 0 0,-1 1 0 0,0 0 0 16,-1-2 0-16,0 2 0 0,0 3 0 0,-2-2 0 15,0-3 0-15,0 3 0 0,-1 1 0 0,-2 0 0 0,1 1 0 16,-2-2 0-16,0-2 0 0,-2 2 0 0,-1 3 0 0,0 2 0 16,2-1 0-16,1 3 0 0,1-1 0 0,-2 4 0 15,-3 3 0-15,1-2 0 0,-1-1 0 16,2 2 0-16,0 2 0 0,-1 5 0 0,1 2 0 0,-1-1 0 16,1-3 0-16,0 1 0 0,0 5 0 0,2-1 0 15,-3-2 0-15,0-1 0 0,0 2 0 0,2 0 0 16,-1 2 0-16,3-1 0 0,-1-1 0 0,2 1 0 15,-1 1 0-15,1 2 0 0,1 0 0 0,0-2 0 16,3-2 0-16,-2 3 0 0,-2 2 0 0,0-1 0 16,2 0 0-16,2 1 0 0,0 0 0 0,1 3 0 0,0 2 0 0,2 0 0 15,-1 0 0-15,2-2 0 0,3 3 0 16,-2 0 0-16,2 0 0 0,2-1 0 0,1 0 0 16,1 1 0-16,1 0 0 0,1 0 0 0,1-1 0 0,1-2 0 15,1-3 0-15,-2 2 0 0,3 1 0 0,2-3 0 16,0 0 0-16,1-1 0 0,1 0 0 0,0 1 0 15,2 2 0-15,0-3 0 0,-1-5 0 0,1 0 0 16,3 1 0-16,0-2 0 0,0 0 0 0,2-4 0 16,-1-5 0-16,2 4 0 0,2 5 0 0,-4-4 0 15,2-5 0-15,-1 0 0 0,1 1 0 0,0 1 0 16,-2 0 0-16,1-4 0 0,-2-4 0 0,-1 2 0 16,1 0 0-16,-1 1 0 0,0-1 0 0,2-1 0 15,0-1 0-15,1 0 0 0,-2 2 0 0,2-3 0 16,1-3 0-16,0 1 0 0,-3 2 0 0,1-1 0 15,-1 0 0-15,4 1 0 0,2-3 0 0,0-1 0 0,-4-2 0 16,3 2 0-16,0 0 0 0,0-3 0 0,-5-3 0 16,0 2 0-16,-1 1 0 0,-1-2 0 15,-1-6 0-15,1 0 0 0,-1 0 0 0,0-1 0 0,0-3 0 0,0 0 0 16,-1-1 0-16,0 4 0 0,-1 4 0 0,0-2 0 16,-5-2 0-16,0 1 0 0,3 0 0 0,-3 3 0 15,-1 2 0-15,-1 0 0 0,-3-3 0 0,-1 2 0 16,-2 2 0-16,-1-2 0 0,0 1 0 0,-3-2 0 15,0-1 0-15,-1 4 0 0,-1 0 0 0,-1 1 0 16,-2-5 0-16,0 2 0 0,-1 2 0 0,-2 2 0 16,0 0 0-16,-1 1 0 0,-3-2 0 0,-3 6 0 0,0 5 0 0,-1 0 0 15,-3 0 0-15,-1 2 0 0,1 1 0 16,1 1 0-16,1 2 0 0,2-1 0 0,-5-3 0 0,1 5 0 16,2 6 0-16,-2 5 0 0,2 4 0 15,-1 2 0-15,1-1 0 0,3 6 0 16,3 2-2416-16,1 2-528 0,3 1-96 0,6-3-32 15</inkml:trace>
  <inkml:trace contextRef="#ctx0" brushRef="#br3" timeOffset="-203806.48">11093 12686 3679 0,'0'0'320'0,"0"0"-320"0,0 0 0 0,0 0 0 15,0 0 1968-15,0 0 320 0,0 0 64 0,0 0 16 16,0 0-1248-16,-3-5-240 0,0-2-48 0,3 7-16 16,0 0-16-16,3-8 0 0,0-2 0 0,-3 10 0 15,0 0 112-15,0 0 32 0,0 0 0 0,0 0 0 16,0 0-80-16,0 0-16 0,-1 8 0 0,-2 1 0 16,-1 0-144-16,-1 2-16 0,-4 2-16 0,0 3 0 15,-3 0-208-15,-1 4-32 0,-3 1-16 0,1 1 0 16,-1 0-96-16,-2 0-32 0,0-1 0 0,2 0 0 15,-3-3-96-15,2 1-32 0,0 0 0 0,2-2 0 16,-1 0-160-16,3-1 192 0,2 1-192 0,4-6 192 16,2-1 64-16,2-1 0 0,-2-1 16 0,2 2 0 15,3-10-1040-15,0 0-192 0,0 0-64 0,10 2 0 16,2-3-1632-16,0-2-336 16,11-2-64-16,4-11-16 0</inkml:trace>
  <inkml:trace contextRef="#ctx0" brushRef="#br3" timeOffset="-203551.93">11302 12763 4607 0,'0'0'400'0,"0"0"-400"16,0 0 0-16,0 0 0 0,0 0 3552 0,0 0 624 16,0 0 128-16,0 0 32 0,-2 9-2896 0,0-2-576 15,2-7-112-15,-7 12-32 0,0 2-16 0,2 1-16 16,-4 0 0-16,2 0 0 0,-5 1-192 0,2-1-48 0,2 4 0 0,-3-2 0 15,-4-1-128-15,2 1-48 0,0 1 0 0,3-5 0 16,-1 3-144-16,-1 0-128 16,0 1 192-16,1-1-192 0,-3 2 0 0,1-1-144 0,2-2-16 0,2 0 0 15,-2-1 160-15,2-2 0 0,2-2 0 0,2 2 0 32,0-2-1664-32,5-10-320 0,0 0-48 0,0 0-16 0</inkml:trace>
  <inkml:trace contextRef="#ctx0" brushRef="#br3" timeOffset="-203291.71">11298 12945 18831 0,'0'0'832'0,"-4"11"176"16,-3-1-816-16,-4 1-192 0,-2 1 0 0,2-2 0 0,0 4 320 0,0 3 32 15,-3-1 0-15,0 4 0 0,-2 1 576 0,1 1 112 16,0 0 32-16,-1 1 0 0,1-1-864 0,-1 0-208 15,0 1 0-15,1-1 0 0,-1 2 864 0,1-3 128 16,-1-2 32-16,3-2 0 0,1 1-832 0,1-3-192 16,1-1 0-16,0-1 0 0,4 0 0 0,-1-1 0 15,3-2 0-15,0 2 0 16,4-12-768-16,0 0-208 0,0 0-48 0,0 0 0 16,14 1-816-16,-3-2-160 0,1-3-48 0,-2-3 0 0</inkml:trace>
  <inkml:trace contextRef="#ctx0" brushRef="#br3" timeOffset="-203097.18">11212 13219 12895 0,'0'0'576'0,"-1"4"112"0,-2 3-560 0,1 1-128 0,-1 1 0 0,0 2 0 16,-3 4 848-16,2-1 144 0,-2 1 32 0,0 2 0 16,-1 3-832-16,0-2-192 0,0 1 0 0,-1 1 0 15,0 0 864-15,0 0 128 0,-1-2 32 0,-2 0 0 16,1-2-832-16,1 0-192 0,0-2 0 0,2-2 0 15,-1-1 0-15,2-1 0 0,3-2 0 0,3-8 0 16,0 0-1600-16,0 0-352 0,0 0-80 16,9-13-16-16</inkml:trace>
  <inkml:trace contextRef="#ctx0" brushRef="#br3" timeOffset="-202931.65">11269 13368 20271 0,'-9'6'448'0,"1"5"80"0,0-1 32 16,0 0 16-16,-2 2-576 0,1 3 0 0,-2 4 0 0,1 1 0 0,0-2 0 0,-1 0 0 16,0 0 0-16,2-1 0 0,-4 2 0 0,2-3 0 15,0 1 0-15,2 1 0 0,-1-2 0 0,1-1 0 16,-2 1 0-16,2-2-8896 0</inkml:trace>
  <inkml:trace contextRef="#ctx0" brushRef="#br3" timeOffset="-196392.89">2802 12763 8287 0,'0'0'736'0,"3"-6"-592"15,-1-5-144-15,-1 2 0 0,-1 9 1488 0,-1-8 272 16,1 8 48-16,0 0 16 0,-5-11-1248 0,-3 1-256 15,0 4-64-15,-4 0 0 0,1 3 128 0,-4 0 0 0,-1-3 16 0,-1 3 0 16,0 3 192-16,-2 2 48 0,1 3 0 0,-5 0 0 16,-2 1-64-16,-4 3-16 0,1 9 0 0,-2-3 0 15,-2 1-176-15,-2 0-16 0,-3 3-16 0,-2 1 0 16,-3 2-32-16,2 0-16 0,1 1 0 16,1 4 0-16,-4 2 0 0,3 2 0 0,2 0 0 0,4 3 0 15,1 2 208-15,2 4 32 0,2 4 16 0,2-3 0 16,3-1-256-16,2 1-48 0,3 1-16 0,2 2 0 15,4 4-240-15,5-2 0 0,2-5 0 0,5 1 0 16,2-1 128-16,6-1-128 0,3-6 0 0,3-2 0 16,2-4 128-16,1-2-128 0,3-1 0 0,1-4 144 15,-1-4 48-15,2-2 0 0,1-2 0 0,1-1 0 16,1-1 288-16,3-4 64 0,2-5 16 0,2 0 0 0,-1-2-32 16,5-3 0-16,3-5 0 0,-2 0 0 0,2-3-240 15,-1-3-48-15,-1-2-16 0,0-2 0 0,0-4-48 0,0-2-16 16,-2-3 0-16,3-4 0 0,-2-3-16 0,1-2 0 15,3-1 0-15,-5 2 0 0,-1 1 112 0,-3-1 0 16,-6-4 16-16,-3 3 0 0,0 1-64 0,-5 2-16 16,-2-3 0-16,-5 1 0 0,-3-1 96 0,-4 2 16 15,-1 1 0-15,-1 2 0 0,-1 3 80 0,-2 2 0 16,-2-1 16-16,-2 3 0 0,-1 7-144 0,-1 1-48 16,-2 2 0-16,-1 1 0 0,-1 2-208 0,-2 1-288 15,-2 0 64-15,1 1 16 16,-1 2-1776-16,1 0-368 0,-2 3-64 0</inkml:trace>
  <inkml:trace contextRef="#ctx0" brushRef="#br3" timeOffset="-195916.67">3515 13132 11055 0,'1'-11'480'16,"-1"11"112"-16,3-6-464 0,1-1-128 0,0-5 0 0,-2 8 0 0,-2 4 1536 0,0 0 304 15,0 0 48-15,0 0 16 0,-1 9-912 0,-1 1-176 16,-1 0-48-16,-2 1 0 0,-1-1-128 0,-1 4-16 16,3 3-16-16,0 1 0 0,0 2-160 0,3-1-16 15,2-2-16-15,2 1 0 0,-2 2-128 0,0 0-32 16,2-2 0-16,1 1 0 0,4-2-64 0,-2 0 0 16,3-1-16-16,1-3 0 0,2-4 96 0,-2-1 32 15,-3 0 0-15,3-2 0 0,3-1 224 0,1-3 48 16,-3-3 16-16,3 0 0 0,5 0 128 0,0-3 32 15,-4-4 0-15,2-3 0 0,-2-1-80 0,2 1-16 16,-2-2 0-16,0-3 0 0,0 0-64 0,-4-5-16 0,1 1 0 0,-1-1 0 16,0-1-192-16,-1-1-32 0,-3-1-16 15,1 3 0-15,-1 3-208 0,-5 1-128 16,0-3 160-16,0 4-160 0,2 3-192 0,0 3-144 0,-3 2-32 16,1 0 0-1,2-2-2512-15,-4 10-512 0</inkml:trace>
  <inkml:trace contextRef="#ctx0" brushRef="#br3" timeOffset="-195282.84">5605 12909 16527 0,'0'0'720'0,"-3"-8"176"0,-3-1-720 15,1 1-176-15,-2 2 0 0,-4 0 0 0,0 0 256 0,-3-1 0 16,-3 1 16-16,-3 1 0 0,-3 2 144 0,0 1 32 15,0-2 0-15,-1 2 0 0,-6 0 112 0,2 2 16 16,-1 4 16-16,2 1 0 0,-1-2 96 0,-1 1 16 16,3 2 0-16,-1 3 0 0,-3 2-128 0,-1 1 0 0,-3-1-16 0,-2 5 0 15,-3 9-64-15,-1404 4-16 16,2817 2 0-16,-1405 3 0 0,0 4-288 0,2 3-64 0,0 2-128 0,3 1 192 16,2-4-192-16,5-3 0 0,2-2 0 0,3 1 0 15,4 3 0-15,6-1 0 0,2-4 0 0,5 0 0 16,0 0 0-16,5 0 0 0,-1-2 0 0,4-5 0 15,3 0 0-15,1-3 176 0,1-2-176 0,4 0 160 16,2-3 224-16,5-3 32 0,1-1 16 0,3-2 0 16,-1 1-96-16,3-4-16 0,3-2 0 0,0-3 0 15,-4-2-128-15,0-1-16 0,-2-4-16 0,1 0 0 16,1-3 0-16,-1-4 0 0,1-3 0 0,1-1 0 16,0-3-16-16,5-4 0 0,0-2 0 0,2-1 0 15,-3 0-16-15,0-4 0 0,-2-6 0 0,-3-2 0 0,-4-3 160 0,-2-1 32 16,-1-2 0-16,-1 0 0 0,0 4 48 0,-2-1 16 15,-2 3 0-15,-5-1 0 0,-2 1 64 0,-4-1 0 16,0 0 16-16,-5 3 0 0,-4 5-80 0,-3-1-32 16,1-3 0-16,-6 3 0 0,-1 4 0 0,-4 2 0 15,-2 2 0-15,1 2 0 0,1 1-352 0,-2 5 0 16,0 2 0-16,1 2 0 16,-1 1-1344-16,1 3-176 0,-1 1-32 0,-1 4-9248 15,1 4-1840-15</inkml:trace>
  <inkml:trace contextRef="#ctx0" brushRef="#br3" timeOffset="-194818.78">4821 13327 16575 0,'0'0'368'0,"0"0"80"0,0 0 0 0,0 0 16 0,0 0-464 0,-7 11 0 0,7-11 0 0,0 0 0 0,0 7 912 0,3 2 96 16,3-1 16-16,0 0 0 0,2-4-832 0,3 5-192 15,2 0 0-15,12 3 0 0,-3-2 1152 0,6-2 192 16,4 0 48-16,5 3 0 0,3 3-880 0,1 0-160 16,-2-7-32-16,0 1-16 0,-1 0-16 0,4 0 0 15,0 1 0-15,0-2 0 0,-2-3 160 0,1 1 48 16,2-2 0-16,-1 0 0 0,-4-3 112 0,0-1 32 15,-6-7 0-15,-2 2 0 0,0-1-176 0,-3 0-16 16,-3-4-16-16,-3 0 0 0,-4 1-208 0,0-1-32 16,-3-4-16-16,-1 3 0 0,-1 0-384 0,-1 3-80 0,-5 1-16 15,-3 0-9488 1,-2-1-1920-16</inkml:trace>
  <inkml:trace contextRef="#ctx0" brushRef="#br3" timeOffset="-194242.93">4820 13372 16575 0,'0'0'736'0,"0"0"160"0,0 0-720 0,3-6-176 0,1 1 0 0,2-1 0 15,0 1 848-15,4 0 144 0,1-2 32 0,4 0 0 16,0 2 0-16,1-1 0 0,3-1 0 0,5 0 0 16,2 0-832-16,2 3-192 0,3-1 0 0,1 2 0 15,0 0 0-15,0-1 0 0,0 2 0 0,0 2 0 16,2 2 864-16,-1 2 128 0,-1-1 32 0,14 5 0 16,-4 1-704-16,-5 0-128 0,-2-2-16 0,-3 1-16 15,-4 5-32-15,-5-3-128 0,-4-2 192 0,-2-1-64 16,-4 1-128-16,-4 0 160 0,0-4-160 0,-9-4 160 15,0 0-1696-15,0 0-352 0,0 0-64 16,0 0-16-16</inkml:trace>
  <inkml:trace contextRef="#ctx0" brushRef="#br3" timeOffset="-193936.2">5407 12949 23951 0,'0'0'512'0,"0"0"128"0,0 0 0 0,0 0 64 0,-2-8-576 0,-3 0-128 0,5 8 0 0,-7-1 0 15,-3 1 384-15,-5 5 64 0,0 3 0 0,-6 8 0 16,-2 10-208-16,5-8-48 0,-1 2 0 0,-3 6 0 15,0 2 160-15,-5 4 32 0,2-1 0 0,0 4 0 16,-3-1-384-16,2 1 0 0,-1 2 0 0,3-1 0 16,1-1 0-16,4-3 0 0,3-2 0 0,-2 10 0 31,7-3-752-31,6-9-208 0,3-9-64 0,4-6-6544 0,2 3-1328 0</inkml:trace>
  <inkml:trace contextRef="#ctx0" brushRef="#br3" timeOffset="-193701.97">5642 13038 23951 0,'0'0'512'0,"0"0"128"0,-2 13 0 0,-2-7 64 0,-2 3-576 0,-5 3-128 15,-3 3 0-15,-4 6 0 0,-4 5 0 0,-2 0 0 16,-4 2 0-16,1-1 0 0,3 4 0 0,-1 0 0 15,2 2 0-15,-2-1 0 0,6-2 0 0,-2 3 0 16,3 3 0-16,4-1 0 0,4-1 0 0,0-1 0 16,3-2 0-16,2 9 0 15,6-6-784-15,6-6-192 0,2-8-48 0,2-10 0 0</inkml:trace>
  <inkml:trace contextRef="#ctx0" brushRef="#br3" timeOffset="-193534.81">5826 13229 23951 0,'-24'15'1056'0,"13"-5"224"0,-3 4-1024 0,-2 4-256 0,1 2 0 0,-1 2 0 16,2 4 0-16,1 1 0 0,2-1 0 0,0 0 0 16,4 1 0-16,3 0 0 0,2 3 0 0,1 10-10592 15</inkml:trace>
  <inkml:trace contextRef="#ctx0" brushRef="#br3" timeOffset="-192867.91">1961 13403 20271 0,'0'0'896'0,"0"0"192"0,0 0-880 0,0 0-208 16,0 0 0-16,0 0 0 0,4 11 0 0,3 2 0 15,1 0 0-15,2 0 0 0,4 0 0 0,2 2 0 16,5 0 0-16,2-1 0 0,5-2 864 0,3-2 128 16,6-1 32-16,5-2 0 0,3-2-832 0,2-1-192 15,-1-6 0-15,19-4 0 0,-7-6 0 0,-3 0 0 0,-3 0 0 16,1-2 0-16,1-4 144 0,-5 1-144 15,-4 3 128-15,-15 4-7264 0,-4-1-1456 16</inkml:trace>
  <inkml:trace contextRef="#ctx0" brushRef="#br3" timeOffset="-192548.8">1960 13543 27647 0,'-9'-13'608'0,"8"5"128"0,0-1 32 0,2 1 0 0,0-1-624 0,2-1-144 15,0-1 0-15,5 0 0 0,1 0 0 0,3-1 0 16,2-2 0-16,4-1 0 0,2 1 0 0,4-2 0 15,3-3 0-15,4 2 0 0,3 2 0 0,3 0 0 16,2-1 0-16,2 4 0 0,1 4 0 0,-1 2 0 16,-1 0 0-16,-3 5 0 0,0 1 0 0,-2 5 0 15,0 3 0-15,-4 3 0 0,-5 2 0 0,2 1 0 16,-2 2 0-16,7 9 0 16,-6-3-1600-16,-5 0-368 0,-4 3-64 0</inkml:trace>
  <inkml:trace contextRef="#ctx0" brushRef="#br3" timeOffset="-192065.44">2609 12832 19119 0,'-14'-3'832'0,"6"5"192"0,-1 2-816 15,0 4-208-15,-4 3 0 0,-4 1 0 0,-1 1 0 0,-6 6 0 16,-2 6 0-16,7-3-160 0,-3 4 304 0,-5 7 64 15,-5 1 16-15,-1 7 0 0,0 5-48 0,-2 4-16 0,1 0 0 0,1 1 0 16,2-1 688-16,4 1 144 16,4 2 32-16,6-1 0 0,1-4-832 0,8-3-192 0,3-4 0 0,6 11 0 31,7-8-768-31,7-9-208 0,6-8-48 0,-2-10-8592 0</inkml:trace>
  <inkml:trace contextRef="#ctx0" brushRef="#br3" timeOffset="-191811.2">2661 12974 28559 0,'-8'7'2544'16,"0"3"-2032"-16,-6 7-512 0,-12 15 0 15,1 5-928-15,0 4-288 0,-2 2-48 0,9-10-16 0,-2 4 1024 0,-2 5 256 16,0 2 0-16,1 3 0 0,-2-2 0 0,4 1 0 16,4 3 0-16,-3 12 0 0,5-10 320 15,4-9 96-15,7-9 32 0,3-6 0 16,3-5-1328-16,5-4-256 0,3-5-48 0,3-4-8992 0</inkml:trace>
  <inkml:trace contextRef="#ctx0" brushRef="#br3" timeOffset="-191612.84">2864 13126 23951 0,'-27'24'512'0,"6"-6"128"0,-4 6 0 0,5-2 64 0,-4 5-576 0,1 4-128 0,-1 3 0 0,1 3 0 15,1 3 0-15,1-1 0 0,2 1 0 0,4 2 0 16,2 2 0-16,4-4 0 0,3-2 0 0,3 9 0 15,5-8-1600-15,7-10-368 16,4-7-64-16,-1-11-16 0</inkml:trace>
  <inkml:trace contextRef="#ctx0" brushRef="#br3" timeOffset="-191463.91">2867 13231 23951 0,'-32'16'512'0,"11"-2"128"0,-5 2 0 0,7 0 64 0,-5 4-576 0,2 4-128 16,-1 4 0-16,2 2 0 0,0 2 0 0,2 1 0 16,-11 33 0-16,14-15 0 0</inkml:trace>
  <inkml:trace contextRef="#ctx0" brushRef="#br3" timeOffset="-184530.31">10870 12519 1839 0,'0'0'0'0,"0"0"160"0,0 0-160 0,0 0 0 0,8-2 0 0,-8 2 0 15,13 0 1408-15,-13 0 256 0,7-5 64 0,-7 5 0 16,0 0-1072-16,0 0-208 0,0 0-32 0,0 0-16 16,6-8 416-16,-6 8 80 0,0 0 0 0,0 0 16 0,0 0-144 0,0 0-48 15,0 0 0-15,0 0 0 0,0 0-208 0,0 0-64 16,-8 0 0-16,-1 5 0 0,0 0-64 0,0 1 0 15,-2 1-16-15,0 0 0 0,0-1 80 0,-2 4 0 16,-1 5 16-16,-1 0 0 0,-1-2 48 0,1 3 0 16,0 3 0-16,-1 6 0 0,1 6-192 0,-1 0-16 15,2-1-16-15,1 1 0 0,-5 0-80 0,5 0-16 16,0 1 0-16,0 0 0 0,2 1-48 0,2 0-16 16,-1 0 0-16,2 1 0 0,1 1 16 0,1-3 0 15,1-3 0-15,0 3 0 0,1 2 32 0,3-3 0 16,-2-7 0-16,3 1 0 0,3 0-48 0,-2 1 0 15,1-3 0-15,2-1 0 0,2-2 0 0,0 1-128 16,0-1 192-16,2 1-64 0,-1-2-128 0,1-1 192 16,-1-2-192-16,1 2 192 0,1 2-64 0,0-4-128 0,0-3 192 0,0 0-64 15,2 1 0-15,-1-2-128 0,-1 0 192 0,2-2-64 16,-3-1 0-16,2-2-128 0,2-1 192 0,-3-1-64 16,1 0-128-16,1-1 192 0,-1-2-192 0,2 0 192 15,1 2-192-15,0-2 192 0,2-1-192 0,-3-1 192 16,0 2-192-16,0-1 0 0,0 2 144 0,2-2-144 15,1-1 0-15,-4 1 128 0,1 0-128 0,-1 1 0 16,1 2 0-16,-2-1 0 0,-10-3 0 0,12 3 128 16,0 4-128-16,1-2 0 0,-4-1 0 0,1 0 0 15,-10-4 0-15,12 4 0 0,-3 1 0 0,-1-1 0 16,-8-4 0-16,11 4 0 0,-2 2 0 0,1-3 0 16,-10-3 0-16,10 5 0 0,-10-5 0 0,11 5 128 15,-1 1-128-15,-1-2 0 0,-9-4 0 0,10 3 0 0,-10-3 0 16,11 5 0-16,-11-5 0 0,8 3 0 0,-8-3 0 0,10 3 128 15,-10-3-128-15,10 5 0 0,-10-5 0 0,0 0 0 16,9 1 0-16,-9-1 128 0,11 5-128 0,-2-3 0 16,-9-2 0-16,10-1 0 0,-10 1 0 0,11 3 0 15,-11-3 0-15,9 1 128 0,-9-1-128 0,0 0 0 16,9-1 0-16,-9 1 0 0,11-3 0 0,-11 3 0 16,9-2 128-16,-9 2-128 0,0 0 0 0,0 0-208 15,0 0 16-15,0 0-12640 0</inkml:trace>
  <inkml:trace contextRef="#ctx0" brushRef="#br3" timeOffset="-183710.72">10721 12576 8287 0,'0'0'368'0,"0"0"80"0,0 0-448 0,0 0 0 0,0 0 0 0,7-1 0 15,2-1 720-15,-1 2 64 0,3 3 16 0,3-3 0 16,0-1-336-16,1-2-64 0,1-1-16 0,-1 1 0 16,2 3-32-16,0 2-16 0,4-2 0 0,0 0 0 15,-3 0 240-15,-2 0 32 0,3 0 16 0,-2 4 0 16,2-3-112-16,0 5-32 0,-5 2 0 0,1-2 0 15,-1-1-144-15,-1 2-16 0,0 2-16 0,0 3 0 16,0 3-80-16,1 2-16 0,-1-3 0 0,1 1 0 16,2 1 80-16,2 0 16 0,0 3 0 0,-1 1 0 15,2 0-16-15,0-1 0 0,-2 1 0 0,0 1 0 16,-2 2-80-16,1 0-16 0,1-4 0 0,0 4 0 16,-2 4 0-16,2-2-16 0,-1-3 0 0,1 2 0 15,-1 4 16-15,0 0 0 0,-1 1 0 0,-2-1 0 0,0 0 0 16,-3-4 16-16,-1-1 0 0,0 2 0 15,-1-3-16-15,-2 3 0 0,0-4 0 0,-3 1 0 0,-1 1 128 0,0-4 0 16,-2-2 16-16,0 2 0 0,0 2 64 0,-1-1 16 16,-2 0 0-16,0 0 0 0,-2-1-64 0,1 1-16 15,-2-2 0-15,0 1 0 0,-1-1-80 0,0-2 0 16,-2-1-16-16,-1 2 0 0,0 1-32 0,-3-2 0 16,-3 1 0-16,2-2 0 0,-2-1-32 0,0 1-16 15,0-1 0-15,-1-1 0 0,0-3 784 0,1 1 144 16,3 1 48-16,0 0 0 15,1 0-1648-15,1-1-336 0,-1-1-64 0,1 1-16 0,2 0 768 0,1-1 160 16,-3 0 0-16,2 0 0 0,2 0 0 0,2 0 0 16,-1 0-144-16,1 1 144 15,1-3-2192-15,4-8-352 0</inkml:trace>
  <inkml:trace contextRef="#ctx0" brushRef="#br3" timeOffset="-167355.51">23868 13055 7359 0,'-3'19'656'0,"-1"-1"-528"15,-1 0-128-15,-1 1 0 0,0 2 768 0,2-2 128 16,-3 0 32-16,2 2 0 0,-1-2-304 0,2-1-64 16,-2 0-16-16,3 1 0 0,-4-4-128 0,2 0-32 15,-1 2 0-15,2-1 0 0,0 1-64 0,-1-1-32 16,0 0 0-16,0-1 0 0,1 4-32 0,0 0 0 15,0-3 0-15,1 2 0 0,-1 0-64 0,-1 2-32 16,2 0 0-16,0 1 0 0,-2-2-32 0,3 0-128 16,-4 1 192-16,3 1-64 0,1-1-128 0,0-1 0 0,-5-1 0 0,3 2 128 15,0 2-128-15,2-1 0 0,-3 0 0 16,-1 1 128-16,-1 0-128 0,1 0 0 0,2 0 0 0,-3 0 0 16,-1-2 0-16,4-2 0 0,-2 1 144 0,1 0-144 15,2 0 192-15,-1 0-48 0,4 1 0 0,0 0 0 16,-2 0 80-16,-1 0 16 0,2 0 0 0,1 0 0 15,1-2-240-15,-1 1 0 0,-2 0 0 0,2 0 0 16,2 0 0-16,-3-1 0 0,-4 2 0 0,1-3 0 16,3 0 128-16,-2 1-128 0,-2 0 0 0,2-1 144 15,-2 2-16-15,2 0-128 0,0-2 192 0,0 1-64 16,1-2 32-16,1 3 0 0,-1 0 0 0,1-1 0 16,0 1-160-16,1 0 0 0,2-1 0 0,1 1 128 0,-3-2-128 0,2 1 0 15,0 1 0-15,-1-1 128 0,-2-1-128 0,1 2 0 16,0 1 0-16,0 0 0 0,-1-3 0 0,0 3 0 15,-2 1 0-15,1-1 0 0,4-2 0 0,-2 1 0 16,-2-2 0-16,0 2 0 0,1 0 0 0,1 0 0 16,2-1 0-16,-1 1 0 0,-2-1 0 0,1 2 128 15,0-2-128-15,0 1 0 0,-1-3 0 0,1 3 0 16,0-1 0-16,0 0 0 0,-1 0 0 0,0 0 128 16,0-1-128-16,-2 2 0 0,1 1 0 0,0 0 0 15,2 0 0-15,0-1 0 0,0 0 0 0,0 0 0 16,-3-1 0-16,5 2 0 0,0 1 0 0,1-2 0 15,0-3 0-15,2 2 0 0,2 0 0 0,-1-1 0 16,1-3 0-16,0 1 0 0,4 0 0 0,0-4 0 16,-3 0 0-16,2 0 0 0,0 1-192 0,1-1 192 0,-1 1-160 15,2-2 160-15,-2-1-256 0,1 0 32 0,0-1 16 0,-2 3 0 16,0-2-128-16,-1 1-32 0,1 0 0 0,-2 1 0 16,-2-1 48-16,1 0 16 0,-2 1 0 15,2-2 0-15,-2 2 64 0,2 0 16 0,-1-3 0 0,0 3 0 16,-1 3 224-16,1-3-192 0,-1 0 192 0,0-1-192 15,1-2 192-15,-1 2 0 0,-1 0 0 0,1 0 0 16,-1 1 0-16,2-1 0 0,-2 1 0 0,1 2 0 16,0 0 0-16,2 1 0 0,-4-1 0 0,1 0 0 15,1-1 0-15,0 0 0 0,0-1 0 0,2 1 0 16,-1 0 0-16,1 0 0 0,4 2 0 0,-2-2 0 16,-1 0 0-16,1-1 0 0,2 0 0 0,-1 0 0 15,1-1 0-15,1 0 0 0,-3 0 0 0,2-3 0 16,-1-2 0-16,2 0 0 0,1 1 0 0,-1-2 0 0,-11-4 0 0,0 0 160 15,0 0 0-15,11 0 0 0,0 2 96 0,0-1 32 16,-2-1 0-16,1-3 0 0,1 0-80 16,-2-2-16-16,-1-2 0 0,5-1 0 0,-1-1-192 0,1 0 176 15,0 1-176-15,0-1 160 0,0-2-160 0,2 0 0 16,-2-1 0-16,0 2 0 0,0 0 0 0,1 0 0 16,-2 0 0-16,1 0 0 0,0 0 0 0,-1 0 0 15,0-1 0-15,1 0 128 0,2 0 16 0,0-1 0 16,3 0 0-16,-1-1 0 0,1-2-16 0,2-1-128 15,-4 1 192-15,5-1-64 0,1 1-128 0,-1 2 0 16,-4-2 0-16,2 1 0 0,4 1 0 0,-3-1 0 16,-2-2 0-16,-1 1 0 0,0-1 0 0,-1 1 128 0,0 0-128 15,-3 0 0-15,-1 2 0 0,-1-1 128 0,0-2-128 16,0 0 0-16,0-3 0 0,2-1 0 0,-1-2 128 16,2 0-128-16,-2-1 0 0,2-1 0 0,-1-1 0 0,3 0 128 15,-1-4-128-15,0 4 0 0,-1-1 0 0,0 2 0 16,-2-1 0-16,0 1 0 0,-1-2 0 0,1 1 0 15,4 1 0-15,-6-1 0 0,-4-3 0 0,3 1 0 16,2-1 0-16,-1-2 0 0,-1-2 0 0,-1-1 0 16,2-1-272-16,0 0 64 0,0-1 16 0,0-1 0 15,-1-3-96-15,2 2-16 0,-2-1 0 0,-1 2 0 16,0-1-96 0,0-1-32-16,-2 0 0 0,2 2 0 0,-3 0 144 0,0 1 32 0,1-2 0 0,-2 2 0 15,-1 2 256-15,1 0 0 0,0 0-128 0,-2 2 128 0,1 1 0 16,0 1 0-16,-1 2 0 0,2-3 0 0,-3-3 0 0,-1-1 0 15,0-1 0-15,0-1 0 16,0-1-528-16,0 1 0 0,0-1 0 16,0-1-5664-16</inkml:trace>
  <inkml:trace contextRef="#ctx0" brushRef="#br3" timeOffset="-166947.84">24931 12480 4431 0,'-15'-21'192'0,"4"8"48"0,-1-3-240 0,-3 0 0 0,0-5 0 0,-1-1 0 16,4 2 224-16,-1-2 0 0,-1-1 0 0,0 0 0 15,0 0 160-15,0 0 16 0,-1-1 16 0,-1 1 0 16,0-2-176-16,-2 1-48 0,-1 1 0 0,1 1 0 15,0 2 144-15,-2-2 32 0,-1 0 0 0,1 4 0 16,-1-1-48-16,2 0-16 0,4 0 0 0,-3 0 0 16,-2 0 0-16,4-1 0 0,0 0 0 0,2 0 0 15,-1 0-112-15,0 1 0 0,2-1-16 0,0 3 0 16,-1 4-176-16,1 0 192 0,1-1-192 0,-2 3 192 16,0 1-192-16,-1 3 160 0,0 3-160 0,-1 0 160 15,-2 2 16-15,-3 4 0 0,1 4 0 0,-2 2 0 16,-5 0 16-16,-1 5 0 0,-3 2 0 0,1 6 0 15,-1 4-192-15,0 3 0 0,-2 0 0 0,0 1 0 0,0 1 0 16,1-2 0-16,-3 1 0 0,1 0 0 0,-1 0 0 0,1 4 0 16,-3 3 0-16,1 2 0 0,0 0 0 0,-2 4 0 15,3 4 0-15,1 2 0 0,2-1-192 0</inkml:trace>
  <inkml:trace contextRef="#ctx0" brushRef="#br3" timeOffset="-163552.95">24822 13126 12895 0,'0'0'272'0,"0"0"64"0,0 0 16 0,0 0 32 0,0 0-384 0,0 0 0 0,0 0 0 0,0 0 0 15,0 0 0-15,0 0 0 0,0 0 0 0,0 0 0 16,0 0 896-16,5-4 96 0,-1-1 32 0,-4 5 0 16,0 0 0-16,0 0 0 0,1-7 0 0,-1 1 0 0,0 6 0 0,0 0 0 15,0-6 0-15,0 6 0 0,0 0-832 0,0 0-192 16,0 0 0-16,-5-2 0 0,0-4 0 0,1 1 0 16,-2-1 0-16,1 2 0 0,-1 0 864 0,-1 1 128 15,-2-1 32-15,0 2 0 0,1 0-832 0,-3 0-192 16,0-1 0-16,0 0 0 0,0 2 0 0,-1-2 0 15,-2 1 0-15,0-1 0 0,-1-3 0 0,1 1 0 16,-3-1 0-16,1 2 0 0,-2-2 0 0,1 1 0 16,-1-2 0-16,-3 3 0 0,-1 1 864 0,1-1 128 15,-1 1 32-15,1 2 0 0,2-2-832 0,-2 2-192 16,2 2 0-16,1-2 0 0,2-1 0 0,-1 2 0 16,2 2 0-16,0-1 0 0,-2-1 0 0,2 0 0 15,-1 0 0-15,1 3 0 0,0 0 0 0,0 3 0 16,1 0 0-16,0 0 0 0,-1-1 0 0,3 2 0 0,2 0 0 0,-3-1 0 15,1-1 0-15,-6 1 0 0,2 1 0 0,1 0 0 16,0 2 0-16,2 0 0 0,-1-2 0 16,1 3 0-16,-2 1 0 0,2 0 0 0,-1-2 0 0,2 2 0 15,0-1 0-15,2 0 0 0,1 5 0 0,0-4 0 16,1-3 0-16,0 1 0 0,2-1 0 0,2 2 0 16,-1 1 0-16,2-1 0 0,1-2 0 0,1 2 0 15,-2 0 320-15,1 0 32 0,2-10 0 0,0 11 0 16,2 0-560-16,0-1-112 0,-1-1-32 0,0-1 0 15,-1-8 352-15,4 9 0 0,-4-9 0 0,5 11 0 16,0-1 416-16,-5-10 160 0,2 6 16 0,2 0 16 16,0 2-416-16,1 0-64 0,-1-3-128 0,1 2 176 15,2 1-176-15,-2 0 128 0,3 2-128 0,5 4 128 0,-2-3-128 16,1-3 160-16,0 2-160 0,-1-1 160 0,-2 1-160 0,1-7 192 16,-2-2-192-16,3 3 192 0,2 6-192 0,-3-3 160 15,0-1-160-15,0-4 160 0,-3 3-160 0,3 3 128 16,-1-1-128-16,2-1 128 0,1 0-128 0,1-3 128 15,-2-1-128-15,2 2 128 0,-2-1-128 0,2 0 160 16,0 1-160-16,-2 0 160 0,1-1-160 0,0 3 160 16,1-2-160-16,-1-1 160 0,2 0-160 0,-1 0 192 15,-1-1-192-15,1-2 192 0,3-1-192 0,-1 0 0 16,-1 0 144-16,3 1-144 0,-1-2 128 0,3-2-128 16,1 0 128-16,1 2-128 0,0 1 0 0,-3 0 144 15,0-3-144-15,1 2 0 0,-2 1 176 0,1-1-176 0,-1-2 160 0,1 1-160 16,0-1 0-16,-2-2 0 0,-1 1 0 0,-1-1 0 15,-1 2 0-15,-1-1 128 0,0 2-128 0,-2-2 0 16,0-1 0-16,1-2 128 0,-3-3-128 0,0 4 0 16,1 1 128-16,-1-1-128 0,-2-3 0 0,2 1 0 15,-1-1 128-15,0 1-128 0,-3 0 0 0,1 1 144 16,2-2-144-16,-3 0 0 0,3-1 0 0,-1 0 128 16,-2 0-128-16,1 0 160 0,2 0-160 0,-2 0 160 15,-1 0-160-15,0 2 0 0,-2-2 0 0,-1 2 0 16,0-1 0-16,1 0 0 0,-1 0 0 0,-1-1 0 15,-3-1 0-15,1 2 0 0,1-1 0 0,-4 0 0 16,-1 0 0-16,1 0 0 0,-4 0 0 0,2 0 128 16,-2-2-128-16,1 3 0 0,-2 0 0 0,4 5 0 15,1-2 160-15,-1 0-160 0,-3-1 192 0,2 0-192 0,-4 1 0 16,1-1 0-16,0-1 0 0,-3 0 0 0,1 3 0 16,-7-3 0-16,0-1 0 0,-3 1 0 0,0-1 0 0,-1 3 0 15,0-1 0-15,0 0 0 0,-1-1 0 16,-3 3 0-16,2 0 0 0,1 1 0 0,-1-1 0 0,1 2 0 15,4-1 0-15,0 2 0 0,0 1 0 0,2 0 0 16,-1 0 0-16,0 0 0 0,0 4 0 0,0 0 0 16,3 0 0-16,-4 2 0 0,1 2 0 0,1 2 0 15,0-2 0-15,1 3 0 0,0-4 0 0,-3 5 0 16,0 0 0-16,-8 6 0 0,4-3 0 0,1 1 0 16,3 2 0-16,4-1 0 0,3 0 0 0,2 2 0 15,1 0 0-15,3 1 0 0,1 0 0 0,3 1 0 16,-2 1 0-16,4-1 0 0,3-3 0 0,3 1-192 0,-2-3 0 0,3 2 0 15,0-1 192-15,0 0 256 0,4 1-48 16,-3 0-16-16,1 1-320 0,-4-7-80 0,2 2-16 0,1 0 0 16,0-1 224-16,1 1 0 0,0 1 0 0,-1 0 0 15,2 0 0-15,8 9 0 0,-2-4 0 0,0 0 0 16,1-2 0-16,-1-1 0 0,1-3 0 16,-8-7 0-16,5 4 208 0,-2 0-16 0,1 0 0 0,1-1 0 15,0-1-192-15,0 0 0 0,2-2 0 0,9 3 0 16,-2 0 0-16,-2-5 0 0,0-2-144 0,2 0 144 15,0-1 0-15,4-1 0 0,3-2 0 0,0-1 0 16,-1-1 144-16,0 0-144 0,1 1 0 0,-1 0 144 16,1-4-144-16,0 0 0 0,-4 4 144 0,0-2-144 0,-2-1 0 0,-1 0 0 15,-1-3 0-15,0 0 128 0,0 4-128 0,-1-3 0 16,-2-5 0-16,2 3 0 0,-2 3 128 0,-1-2-128 16,1-5 128-16,-1-2-128 0,-4-1 0 0,1 2 128 15,0 1-128-15,-3-1 0 0,-2 1 128 0,1-1-128 16,-1 0 128-16,0 3-128 0,-2 3 0 0,-1-1 0 15,-3-2 0-15,-2 6 128 0,0-1-336 0,-1-1-64 16,0 1-16-16,-1-4 0 0,-1-1 1056 0,-3 1 192 16,-4 2 64-16,-1-4 0 15,0 0-1648-15,-4-6-320 0,-1 5-64 0,2-1-16 0,0 3 1648 0,-1-1 320 16,-2-1 64-16,1 2 16 0,1 3-832 0,-1 0-192 16,1-1 0-16,0 0 0 15,0-2-768-15,-1 2-208 0,0 1-48 0,-3 0 0 0,0-1 832 0,0 4 192 16,-2 2 0-16,-2 2 0 0,-2 0 0 0,-2-2 0 15,-1-1 0-15,-1 4 0 0,-1 3 0 0,-2 0 0 16,0-1 0-16,1 0 0 0,1-1 0 0,1 2 0 0,2 2 0 16,-1 0 0-16,0 1 0 0,-2 3 0 0,2 4 0 0,-2 0 0 15,1-1 0-15,-17 5 0 0,3-3 0 0,7 3 0 16,4 5 0-16,4 0 0 0,5-1 0 0,1 0 0 16,3-2 0-16,2 1 0 0,3 4 0 0,4-3 0 15,-1-2 0-15,5-1 0 0,-1 1 0 0,3 1 0 16,0 2 0-16,1-1 0 0,1-6 0 0,2 2 0 15,0 2 0-15,2-1 0 0,1 0 0 0,3 1 0 16,1 1 0-16,2 0 0 0,2-1 0 0,-2 0 0 16,2-5 0-16,3 1 0 0,4 1 0 0,2 2 0 15,-1-1 0-15,3-2 0 0,1-2 0 0,-7-3 0 0,3 2 0 16,2-1 0-16,1-2 0 0,13 4 0 0,-5-2 0 0,-2 1 0 16,0-3 0-16,-1-3 0 0,1-2 0 0,4-2 0 15,5-1 0-15,-11 1 0 16,4-1 768-16,2 0 208 0,2-1 48 0,12-4 0 15,-4 4-1328-15,-23 1-256 0,2-2-48 0,0-2-16 0,0-1 624 0,1-2 0 16,-2-2 0-16,1-1 0 0,0 1 0 0,17-13 0 16,-7 2 0-16,-5 6 0 0,-4 4 128 0,-6-2-128 15,-1-5 0-15,-9 9 128 0,2-2 320 0,-1 0 48 16,-1-2 16-16,-2 0 0 0,1-2-512 0,-2 1 0 16,-2-1 0-16,0-3 0 0,-1 1 0 0,-1-1 0 15,-2-1 0-15,-1 1 0 0,-1-1 0 0,-4-1 0 16,-3-1 0-16,-1 0 0 0,-1-1 0 0,-3 1 0 15,0 0 0-15,-3 2 0 0,1-1 0 0,0 1 0 0,-1 0 0 16,1 1 0-16,-1-1 0 0,-1 1 0 0,-1 2 0 16,-1-2 0-16,-1 1 0 0,-1-1 0 15,-1 4 0-15,-1 2 0 0,1 1 0 0,-3 0 0 0,-5 0 0 0,1 3 0 32,1 3-720-32,1 0-240 0,1 2-64 0,0 2 0 0,0-1 1648 0,2 2 320 0,1 1 64 0,1 0 16 31,-3 0-1648-31,1 2-320 0,-1 2-64 0,2-1-16 0,-4 3 832 0,-1 0 192 0,-1 2 0 0,2 2 0 15,-2 2 0-15,1 3 0 0,1 0 0 0,-7 8 0 16,6-1 0-16,6 2 0 0,-1 0 0 0,5 1 0 16,5 0 0-16,1-2 0 0,-1 2 0 0,2 0 0 15,3 1 0-15,5-4 0 0,1 0 0 0,4-1 0 16,1 5 0-16,2-3 0 0,3-3 0 0,3 0 0 0,2 0 0 16,2 2 0-16,-1 1 0 0,3 0 0 15,2-1 0-15,0-1 0 0,3-1 0 0,0 0 0 0,3 0 0 0,2-4 0 16,3-1 0-16,1-1 0 0,3 0 0 0,0 0 0 15,-2-2 0-15,-6-5 0 0,0 0 0 0,4-1 0 16,1 0 0-16,13 3 0 0,-5-4 192 0,-16-3 64 16,4-2 32-16,2-2 0 0,3 2-288 0,4-2 0 15,5-2 0-15,-2 1 0 0,4-1 128 0,25-3-128 16,-14 0 0-16,-8-1 0 0,-6-2 128 0,-6-1-128 16,-2-1 0-16,-1-2 0 0,-1-2 0 0,-2-3 0 15,2-2 128-15,-1 2-128 0,-2 1 0 0,-1 0 0 16,-2 0 128-16,-7 3-128 0,-2-5 544 0,-4 3 48 15,1-1 16-15,-1-2 0 0,-1 0-480 0,-2-2-128 16,1 1 0-16,-4-1 0 0,-2-1 0 0,-6-7 0 16,-1 1 0-16,-6 0 0 0,-2 2 0 0,-3-2 0 0,-1 1 0 0,-3 2 0 15,-3 0 0-15,0 3 0 0,-1 3 0 0,-1 0 0 16,-2-1 0-16,-1 3 0 0,-2 1 0 0,0 2 0 16,-4 1 0-16,0 1 0 0,-1 2 0 15,-1 2 0-15,0 4 0 0,2 0 0 0,2 0 0 0,2 1 0 16,2 3 0-16,3 3 0 0,0 1 0 0,2 3 0 15,0 2 0-15,-2 1 0 0,1 2 0 0,0 0 0 16,0 0 0-16,-10 8 0 0,6 1 0 0,6-2 0 16,5 3-800-1,3 0-176-15,2 0-48 0,3-1 0 0,6 3 0 0,5-2 0 0,2 0 0 16,5-8 0-16,3-1-2448 0,4 2-496 16,25 12-112-16,-2-11-16 0</inkml:trace>
  <inkml:trace contextRef="#ctx0" brushRef="#br3" timeOffset="-161542.59">24948 13197 12895 0,'0'0'272'0,"0"0"64"0,0 0 16 0,0 0 32 0,0 0-384 0,0 0 0 0,0 0 0 0,0 0 0 16,0 0 1712-16,-3-5 272 0,0 0 48 0,3 5 16 16,0 0-1648-16,-2-6-400 0,1 0 0 0,-3 0 0 15,4 6 896-15,-3-6 112 0,1 0 16 0,-1 0 0 0,0-3 0 0,-2 3 0 16,1 1 0-16,-2-1 0 0,-1-2-832 0,0-1-192 15,-2 1 0-15,-1 0 0 0,-3 0 0 0,-1-2 0 16,-2-1 0-16,0 0 0 0,-1 3 864 0,-5-1 128 16,-2-2 32-16,-1 1 0 0,-2 0-832 0,0 2-192 15,-3 1 0-15,-4-4 0 0,-2-1 0 0,-1 2 0 16,2 3 0-16,1 2 0 0,1 0 0 0,2 1 0 16,3-3 0-16,1 4 0 0,0 5 864 0,1 1 128 15,2-2 32-15,-1 1 0 0,1 1-832 0,0 2-192 16,-1 3 0-16,1 2 0 0,-2 1 0 0,-8 9 0 15,5 2 0-15,4 1 0 0,2 1 0 0,2 3 0 16,2 0 0-16,4 2 0 0,1 2 0 0,5-3 0 0,0 0 0 0,2-1 0 16,2 0 0-16,1-3 0 0,3 1 0 0,2-1 0 15,2 1 0-15,3-1 0 0,3 3 0 0,3-1 0 16,3-4 0-16,3 1 0 0,4-1 0 0,-1 2 0 16,3 0 0-16,-7-6 0 0,4-3 0 0,4 4 0 15,0-3 0-15,3 1 0 0,-1-1 0 0,2-1 0 16,-4-2 0-16,3-2 0 15,-1-4 0-15,2 0 0 0,1-1 864 0,5-3 128 0,2-2 32 0,4 0 0 16,0 0-832-16,1-2-192 0,-1-1 0 0,0-1 0 16,-4-3 0-16,-1-1 0 0,0 0 0 0,-2-3 0 15,0-3 0-15,2-2 0 0,1-1 0 0,0-2 0 16,-3-2 0-16,1 1 0 0,-4-2 0 0,0-3 0 16,-6-2 0-16,-2 2 0 0,-3 1 0 0,-4-2 0 15,-1 0 0-15,-4 2 0 0,-3 1 0 0,-2 0 0 0,-4 0 0 16,-2 0 0-16,-2 0 0 0,-5-1 0 0,-1-2 0 0,-5 0 0 15,-3-2 0-15,-2 1 0 0,-5 3 0 0,-1 1 0 16,-6 0 0-16,0 2 0 0,0 2 0 0,0 2 0 16,-2 0 0-16,1 2 0 0,1 1 0 0,-2 1 0 15,-1 4 0-15,-2 2 0 0,-2 0 0 0,0 2 0 16,-6 0 0-16,1 4 0 0,0 5 0 0,3 1 0 16,4 1 0-16,-2 2 0 0,3 2 0 0,2 2 0 15,3 1 0-15,0 2 0 0,0-1 0 0,3 3 0 16,0 0 0-16,1 3 0 0,3 2 0 0,-6 14 0 15,5-4 0-15,2-3 0 0,4 2 0 0,8-3 0 16,4-3 0-16,3-1 0 0,2-1 0 0,4-7 0 16,6 3 0-16,2 0 0 0,2-2 0 0,3 0 0 15,2 5 0-15,0-3 0 0,2 0 0 0,-1 2 0 16,2-4 0-16,0-1 0 0,-1-1 0 0,2-2 0 0,-1-3 0 0,3 1 0 16,5-3 0-16,0 0 0 0,2-2 0 0,1 1 0 15,4-4 0-15,3 0 0 16,-3-2 0-16,2 0 0 0,-4-2 0 0,1-1 0 0,2-2 0 0,-3-2 0 15,1 1 0-15,1-2 0 0,3-1 0 0,-1-1 0 16,-2-1 0-16,-3 0 0 0,-3-2 0 0,-3-1 0 16,0-1 0-16,-3-2 0 0,-5-2 0 0,-2-2 0 15,-4-3 0-15,-2-1 0 0,-2-2 0 0,-2 2 0 16,-3 1 0-16,-3 0 0 0,-1 0 0 0,-3-1 0 16,-2 3 0-16,-4-1 0 0,-5-1 0 0,-4-1 0 15,-5-2 0-15,-1 1 0 0,-3-1 0 0,-6 0 0 0,-4 1 0 16,-3 1 0-16,3 1 0 0,2 3 0 0,-1 3 0 0,1-1 0 15,-1 1 0-15,1 2 0 0,-1 4 0 16,-18-1 0-16,3 2 0 0,1 2 0 0,4 4 0 0,2 2 0 16,5 1 0-16,3 2 0 0,4 0 0 0,3 2 0 15,3 2 0-15,2 5 0 0,1 4 0 0,1 1 0 16,1-2 0-16,2 4 0 0,-1 7 0 0,2 1 0 16,3 2 0-16,6-7 0 0,2 2 0 0,2 2 0 15,1 1 0-15,2 2 0 0,1-1 0 0,3-2 0 16,2 0 0-16,4 1 0 0,3 3 0 0,2-2 0 15,1-2 0-15,3 0 0 0,1 0 0 0,2 1 0 16,1 0 0-16,1-3 0 0,1-2 0 0,3-2 0 16,4-3 0-16,2 0 0 0,1-2 0 0,1-2 0 15,1-3 0-15,0-2 0 0,0 3 0 0,-2-4 0 0,2-4 0 0,-1-1 0 16,1-2 0-16,1-2 0 16,2-2 0-16,1-1 0 0,2-3 0 0,0-1 0 15,-3-1 0-15,-2 0 0 0,-4-3 0 0,-2-4 0 0,-5-5 0 0,-1-1 0 16,-5 2 0-16,0-3 0 0,-4-5 0 0,-3 0 0 15,-2 5 0-15,-2 0 0 0,-4 0 0 0,-2 0 0 16,-1 0 0-16,-5-2 0 0,-1 0 0 16,-4-1 0-16,-3 1 0 0,-3-4 0 0,-4 0 0 0,-6 2 0 15,-4 3 0-15,-7 0 0 0,-3-2 0 0,-5 4 0 16,0 4 0-16,1 4 0 0,3 0 0 0,0 3 0 16,2 1 0-16,-2 2 0 0,-2 3 0 0,-19-1 0 15,6 2 0-15,3 3 0 0,0 2 0 0,5 3 0 16,3 5 0-16,3 0 0 0,3 0 0 0,2 5 0 0,-3 6 0 15,3 2 0-15,0 0 0 0,2 1 0 0,-2 1 0 0,16-10 0 16,-2 5 0-16,-1 3 0 0,1 3 0 0,1 0 0 16,3 0 0-16,-1 0 0 0,3 2 0 0,-8 17 0 15,7-9 0-15,7-3 0 0,5-1 0 0,4-1 0 16,2 2 0-16,5-4 0 0,3-3 0 0,2 0 0 16,2-1 0-16,4 0 0 0,4-2 0 0,-10-7 0 15,4 0 0-15,4 0 0 0,-1 2 0 0,2-2 0 16,1-1 0-16,1 1 0 0,0-1 0 0,8 2 0 15,0-3 0-15,-2-1 0 0,2-4 0 0,1-1 0 16,1-2 0-16,5-2 0 0,4-3 0 0,1-1 0 16,-2-2 0-16,-2 0 0 0,0 0 0 0,-3-2 0 15,-3-3 0-15,-1-2 0 0,-3-3 0 0,-1-1 0 0,0-3 0 0,9-8 0 16,-6-1 0-16,-5 4 0 0,-7 3 0 16,-2-3 0-16,-2-1 0 0,-5-2 0 0,-6 0 0 0,-3 8 0 15,-2-1 0-15,-1-3 0 0,-6-4 0 0,0-2 0 16,-4 0 0-16,-3-1 0 0,-1-4 0 0,-2 2 0 15,-3 2 0-15,0 2 0 16,-2 5 0-16,-3-2 0 0,-3 0 0 0,-3 2 0 0,-2 2 0 0,-19-5 0 16,5 8 0-16,1 2 0 0,2 0 0 0,2 7 0 15,2 7 0-15,0 2 0 0,5 1 0 0,-2 1 0 16,-1 4 0-16,-1 1 0 0,2 5 0 0,-5 2 0 16,-2-1 0-16,21-3 0 0,-4 2 0 0,0 4 0 15,-1 4 0-15,2 3 0 0,-1 0 0 0,4 0 0 16,2 3 0-16,-13 21 0 0,10-8 0 0,10-5 0 0,5-4 0 0,8-1 0 15,4 0 0-15,5-2 0 16,2 0 0-16,4 0 0 0,3 1 0 0,3-1 0 0,2 1 0 16,4-6 0-16,6-5 0 0,2 3 0 0,2 0 0 0,-14-8 0 15,7-1 0-15,-1 1 0 0,4 0 0 16,3 0 0-16,0 0 0 0,2 1-11424 16,3-3-2336-16</inkml:trace>
  <inkml:trace contextRef="#ctx0" brushRef="#br3" timeOffset="-151871.08">24974 13269 8287 0,'7'-7'368'0,"-7"7"80"0,0 0-448 15,0 0 0-15,6-6 0 0,1 3 0 16,-7 3 1056-16,7-3 128 0,-7 3 32 0,8-5 0 0,0-1-560 0,-3 0-96 16,-5 6-32-16,0 0 0 0,11-8-80 0,-4 1 0 15,0-1-16-15,-4 1 0 0,-3 7-80 0,0 0-16 16,-1-9 0-16,0 0 0 0,-5 3 16 0,-2-1 0 15,-1-2 0-15,0-1 0 0,-2-2-128 0,-1 2-32 16,-2 2 0-16,-1-1 0 0,-1-1-48 0,-1-3-16 16,-1-2 0-16,2 3 0 0,-2 4-128 0,2-2 0 15,0-5 0-15,1 4 0 0,0 2 192 0,0-1-64 16,0-2 0-16,0-1 0 0,0 0 0 0,1 2-128 16,-1 2 192-16,-1-2-64 0,0-5-128 0,-2 5 0 15,-1 5 144-15,-2-2-144 0,2-1 128 0,0 0-128 0,-1 0 128 16,-2 3-128-16,-3 3 0 0,0-1 0 15,0 0 0-15,2 1 0 0,-4-1 0 0,4 2 0 0,3 2 0 16,0 0 128-16,2-1-128 0,1-1 128 0,-2 1-128 0,2 1 128 16,-2 0-128-16,1 0 144 0,0-2-144 0,-2 2 160 15,-1 2 32-15,1 1 16 0,4 2 0 0,-2-3 0 16,-2-1-16-16,3 2-16 0,-1 2 0 0,0-1 0 16,1-2 16-16,0 3 16 0,-3 0 0 0,2 2 0 15,-2-2-208-15,1 1 0 0,-1-1 128 0,2 3-128 16,-1 2 128-16,3-1-128 0,-1-3 176 0,2 4-176 15,0 0 176-15,1 1-176 0,1 0 160 0,1-1-160 16,1-1 128-16,0 1-128 0,1 1 0 0,1 0 144 16,1 2-144-16,2 0 160 0,-1-2-160 0,3 2 160 15,0 4-160-15,1 0 160 0,1 0-160 0,-1-1 160 16,0 1-160-16,1-1 192 0,0 2-192 0,0-2 192 16,4 1-32-16,-1-3 0 0,-1-1 0 0,1 2 0 0,3-1 48 15,0-2 16-15,-1-1 0 0,3 0 0 0,1 4-96 0,0-1-128 16,2-4 176-16,-3-1-176 0,4 0 144 0,-3 1-144 15,2 0 0-15,1 0 144 0,1-1-144 0,0 1 0 16,0 1 144-16,1-1-144 0,1-2 0 0,1 1 144 16,1-1-144-16,0 1 0 0,0 2 128 0,2-1-128 15,0-2 0-15,2 2 0 0,1 1 0 0,0 0 0 16,2 0 128-16,0-1-128 0,0-1 0 0,1-1 0 16,-1 2 0-16,1 1 0 0,-1 1 0 0,2 0 0 15,-3-2 0-15,1 1 0 0,-1 2 0 0,1-3 0 16,1-3 0-16,-3 0 0 0,0-1 128 0,3-1-128 0,-1-1 0 15,3-1 0-15,-2-3 128 0,4 0-128 16,1 0 0-16,-4 1 0 0,-3 0 0 0,0-2 0 0,1-3 128 0,0 2-128 16,0 2 0-16,-1-2 0 0,-4 2 0 0,-1-1 0 15,1-2 128-15,-2-2-128 0,0 1 0 0,0-2 0 16,-1-2 128-16,-2-1-128 0,1-1 0 0,2 3 0 16,0-2 0-16,0 0 0 0,1-6 0 0,0 5 0 15,1 3 0-15,-1 0 0 0,-1-1 128 0,0 0-128 16,0-2 0-16,1 0 0 0,-2 1 0 0,-2 0 0 15,-2-3 0-15,0 4 0 0,0 2 0 0,1 0 0 16,-2-1 128-16,-1-2-128 0,0-1 0 0,0 2 0 16,-2 0 128-16,1-1-128 0,-4-1 0 0,2 0 0 15,1 1 0-15,-2 1 128 0,-4 8-128 0,3-12 0 16,0-2 128-16,-1 2-128 0,-2 4 0 0,0-3 0 0,0-3 0 0,-1 1 0 16,0-4 0-16,-1 2 0 0,0 1 0 0,-1-1 0 15,-2-5 0-15,1 3 0 0,-3 0 0 16,-1 2 0-16,0-1 0 0,-7-1 0 0,-1-4 0 0,0 1 0 15,4 2 0-15,-2 2 0 0,-4-1 128 0,0 0-128 16,-5-3 0-16,1 4 0 0,-1 1 0 0,1 2 0 16,1-1 0-16,1 2 0 0,0 2 0 0,1 2 0 15,0 3 0-15,0-2 0 0,-1-2 0 0,-1 4 0 16,-4 1 0-16,1 1 0 0,-1 0 0 0,0 1 0 16,-2-1-128-16,-1 3 128 0,-2 4 0 0,2-3 0 15,0-6 0-15,3 5 0 0,1 3 0 0,1 0 0 16,2 1 0-16,0-2 0 0,-3-3 0 0,2 4 0 0,-2 2 0 15,-2 1 0-15,-2-3 0 0,-2-2 0 16,2-3 0-16,0 5 0 0,-3 6 0 0,1-4 0 16,1-2 0-16,1 4 0 0,1 3 0 0,1 3 0 0,4 2 0 15,-1-3 0-15,3-3 0 0,3 4 0 0,-1 2 0 0,1-2 0 16,1-2 0-16,3 3 0 0,-1 0 128 0,4 3-128 16,3 3 0-16,1 1 0 0,1-1 128 0,2 1-128 15,3 2 0-15,0-1 160 0,0 0-160 0,3 0 128 16,3-4-128-16,0 2 160 0,0 1-160 0,4 0 160 15,1-2-32-15,1 0-128 0,0-2 192 0,2 3-64 16,2 3-128-16,-1-3 0 0,2-2 0 0,0 0 0 16,4 1 0-16,1-1 128 0,1-2-128 0,1-3 128 15,4 0-128-15,-2 1 0 0,2 1 0 0,1-2 0 16,2-3 0-16,1 0 0 0,1-1 0 0,-1 0 0 16,-1-1 0-16,0-2 128 0,-1-5-128 0,3-1 128 15,3 0-128-15,1 0 0 0,3 0 0 0,-2-2 0 0,1-3 0 0,-3 2 0 16,0 2 0-16,1-1 0 0,-6-3 176 15,1-1-48-15,-1-3-128 0,0 0 192 0,-1 0-192 0,-1-2 0 16,-2-2 0-16,-1 0-160 0,1 2 160 0,-5 1 0 16,-7 0 0-16,0-3 0 0,0-2 0 0,-5 4 0 15,-10 11 0-15,5-16 0 0,-2-8 128 0,-4 0-128 16,-5-1 160-16,-2 3-160 0,0 2 960 0,-3-1 112 16,-3-3 16-16,0 2 0 15,-1 1-1664-15,0 1-320 0,-2 1-64 0,1 4 0 0,-1-1 768 0,2 3 192 16,0 6 0-16,0 1 0 0,1-1-128 0,4 6 128 15,-1 2-208-15,11-1-9184 16,-4 16-1824-16</inkml:trace>
  <inkml:trace contextRef="#ctx0" brushRef="#br3" timeOffset="-146468.95">24352 10633 21183 0,'-5'-7'1888'0,"2"3"-1504"0,3 4-384 0,0 0 0 0,-6-9 240 0,4 2-32 15,2-1 0-15,0 8 0 0,0 0 368 0,0 0 80 16,0 0 16-16,0 0 0 0,0 0-272 0,0 0-48 15,0 0-16-15,0 0 0 0,0 0 0 0,0 0 0 16,7 1 0-16,-7-1 0 0,0 0 176 0,7 7 48 16,-3 2 0-16,-2 3 0 0,-1 1-48 0,-2 5-16 15,-3 3 0-15,2 5 0 0,-4 6-48 0,1 6-16 16,1 5 0-16,-4 3 0 0,2 0-48 0,-2-1 0 16,2-2 0-16,1-3 0 0,-2-1-192 0,3-3-64 15,2-1 0-15,-4-2 0 0,1 2-128 0,1-3 192 16,-1-6-192-16,0-1 192 0,1 1-192 0,2-2 0 15,-3-4 0-15,3-2 128 0,0 0-272 0,1-3-64 0,-1-3-16 16,2-2 0 0,0-10-1712-16,2 9-352 0,-2-9-64 0,0 0-10224 0</inkml:trace>
  <inkml:trace contextRef="#ctx0" brushRef="#br3" timeOffset="-146205.54">24120 11231 26607 0,'-16'11'1168'0,"5"-3"256"0,2 1-1136 0,-1 2-288 0,-1 0 0 0,0 2 0 16,2 0 384-16,4 1 0 0,2 0 16 0,1 0 0 15,2-3 80-15,5 0 16 0,1 0 0 0,4-3 0 16,1-3-176-16,6-3-16 0,0 0-16 0,4-4 0 16,2-4 112-16,4-3 32 0,0-4 0 0,2-3 0 15,-5-2 48-15,4-3 16 0,1-4 0 0,1 1 0 0,-5 0-48 0,0 1 0 16,-2 1 0-16,0 0 0 0,-1 1-128 0,-5 2-48 15,-1 3 0-15,-3 2 0 0,-1-1-272 16,-1 2 160-16,1 0-160 0,-2 1 128 0,2-1-352 0,0 3-80 16,-2-2-16-16,0 2 0 15,0 0-2240-15,0-1-448 0</inkml:trace>
  <inkml:trace contextRef="#ctx0" brushRef="#br3" timeOffset="-145502.37">24332 8763 17439 0,'-16'-9'768'0,"7"4"176"0,-1-3-752 0,3 2-192 15,-2 1 0-15,2-2 0 0,-1-4 576 0,2 2 96 16,1 3 16-16,0-2 0 0,2-2 160 0,1 0 48 16,1-2 0-16,1 1 0 0,0 3-144 0,1 1-32 15,3 0 0-15,0-2 0 0,1-2-96 0,0 2-32 16,5 3 0-16,0-3 0 0,1-4-48 0,3 2-16 15,2 0 0-15,1 1 0 0,3 0-176 0,3 0-32 16,3 0-16-16,0 1 0 0,2 3-112 0,-1 0-32 16,-3 0 0-16,2 2 0 0,-2 1-16 0,-1 3 0 0,-2 0 0 15,-1 2 0-15,-3 2-144 0,-3 1 0 0,-4 2 0 0,0 3 0 16,-2 2 0-16,-1 1 0 0,-2-1 0 0,1 3 0 16,-4 2 128-16,-2-1-128 0,1-1 128 0,-2 1-128 15,0 3 320-15,-5 0 0 0,-2 0-16 0,0-1 0 16,-1 1-48-16,-5-1 0 0,-2 2 0 0,-1 0 0 15,-2 0-32-15,-1 0-16 0,-1-2 0 0,4 4 0 16,2-1-208-16,1 0 176 0,1 0-176 0,3 0 160 16,2 0-160-16,4 0 0 0,0-1 0 0,2-2 128 15,0-2-128-15,4-2 0 0,4 2 0 0,0 0 128 16,0-3-128-16,3 0 0 0,3 3 0 0,-3-1 0 16,-2 0 0-16,2-1 0 0,0-3 0 0,1-1 0 15,0-2-208-15,0 2-128 0,-6-2-32 0,1 0 0 16,-5-8-1968-16,7 6-400 15,-4 3-80-15,-3-9-9584 0</inkml:trace>
  <inkml:trace contextRef="#ctx0" brushRef="#br3" timeOffset="-145202.05">24657 9778 16575 0,'-12'-9'736'0,"3"8"160"0,3 2-720 0,-3 3-176 16,1-2 0-16,-2 1 0 0,10-3 2240 0,-7 3 432 16,-2 1 80-16,9-4 0 0,0 0-1168 0,0 0-240 15,0 0-64-15,0 0 0 0,0 0-320 0,0 0-80 0,7-5-16 0,2 0 0 16,1-2-272-16,-1-2-48 0,2-2-16 0,2 1 0 16,-2 2-208-16,1-1-64 0,0-1 0 0,0 1 0 15,1 0-64-15,-5 3 0 0,1 2-16 0,-1 0 0 16,-2 0 16-16,-6 4 0 0,0 0 0 0,0 0 0 15,0 0 64-15,0 0 0 0,0 0 16 0,0 0 0 16,-8 5-64-16,-1 1-16 0,0-1 0 0,0 2 0 16,3-1-192-16,0 2-128 0,-2 1 128 0,5-1-11904 15,3-8-2272-15</inkml:trace>
  <inkml:trace contextRef="#ctx0" brushRef="#br3" timeOffset="-134150.46">13774 10543 6447 0,'0'0'576'0,"0"0"-576"0,0 0 0 0,-4-6 0 15,-1-4 304-15,0 5-48 0,0-1-16 0,-1 2 0 16,1 0 416-16,1 0 96 0,-4-4 16 0,1 4 0 16,0 1-16-16,-2-1 0 0,0 0 0 0,1 2 0 15,1-3-192-15,0 2-48 0,-1 1 0 0,2-1 0 16,-2 1 0-16,8 2-16 0,0 0 0 0,-7-2 0 15,7 2-16-15,0 0 0 0,-2-5 0 0,2 5 0 0,0 0-32 0,0 0-16 16,0 0 0-16,6 9 0 0,0 0-64 0,1 1-16 16,4 1 0-16,-1-1 0 0,2-1 16 0,2 1 0 15,2-1 0-15,1 0 0 0,2 2 64 0,2-4 16 16,0-2 0-16,3 1 0 0,-1 4-96 0,3-3-16 16,2-3 0-16,-2-1 0 0,4 1-16 0,1-1-16 15,-2 0 0-15,3 0 0 0,0-5 48 0,0 1 16 16,0 1 0-16,2 0 0 0,-2 0-224 0,1-4-144 15,1-4 192-15,0 2-192 0,3 1 224 0,-1-2-64 16,3-6-16-16,-1 2 0 0,-2 2-144 0,0-1 192 16,-1 0-192-16,-1 1 192 0,-2-1-32 0,-3 1 0 15,-2-1 0-15,-4 3 0 0,0 0 96 0,-4-2 32 0,-2 0 0 16,-1 5 0-16,-4 3-288 0,0-1 0 0,-5-4 0 0,2 3 0 16,-9 3 0-16,0 0 0 0,0 0 0 0,0 0 0 31,0 0-1648-31,0 0-336 0,0 0-64 0</inkml:trace>
  <inkml:trace contextRef="#ctx0" brushRef="#br3" timeOffset="-133627.98">13815 10456 9727 0,'-11'5'432'0,"11"-5"80"0,-9 1-512 0,0-1 0 16,-1-1 0-16,3 1 0 0,-2 2 688 0,3-2 16 15,-3-2 16-15,4 0 0 0,5 2 48 0,-9-1 0 16,1 1 0-16,8 0 0 0,-8-8-64 0,3 4 0 16,5 4 0-16,-2-7 0 0,1 1-32 0,1-2-16 15,1-1 0-15,3 2 0 0,-4 7-16 0,11-7 0 16,-2-3 0-16,2 0 0 0,1 0-80 0,3 0-32 0,1 0 0 0,1-1 0 16,2-2-240-16,2 1-48 15,2 4-16-15,2 1 0 0,1-3-96 0,1 1 0 0,3-1-128 0,1 2 192 16,-1 5-192-16,2-1 144 0,1-1-144 0,1 2 128 15,3 3 16-15,-3 3 0 0,1 0 0 0,0 1 0 16,2-2-144-16,-2 1 0 0,1 6 0 0,0-2 0 16,0 3 128-16,-5-2-128 0,-2 2 128 0,0 3-128 15,0 3 208-15,-3-2-32 0,-2-2-16 0,-1 0 0 16,-2 0-160-16,-2-1 0 0,-4-1 0 0,-2-2 0 16,0-4 160-16,-4 2-160 0,0-1 192 0,-9-5-192 15,0 0 208-15,0 0-64 0,0 0-16 0,0 0 0 16,0 10-128-16,0-10 0 0,0 0 0 0,-2 8-8272 15,-6-1-1616-15</inkml:trace>
  <inkml:trace contextRef="#ctx0" brushRef="#br3" timeOffset="-131943.12">16732 10293 3679 0,'0'0'160'0,"0"0"32"15,-4-9-192-15,4 9 0 0,-2-10 0 0,1 0 0 16,1 3 2064-16,-1-2 368 0,1 9 80 0,-5-9 16 0,2 2-1696 0,-1 0-352 16,0-1-64-16,-2 1-16 0,-2 2-208 0,0-2-32 15,1-2-16-15,-3 2 0 0,0-2 32 0,0-2 0 16,0 0 0-16,-1 0 0 0,0-1 208 0,-1-1 64 16,-1-1 0-16,0 1 0 0,-2 0-16 0,1-1 0 15,-2-2 0-15,-3 1 0 0,-1 1-176 0,-4-3-48 16,-3-2 0-16,-1 1 0 0,-3 2 0 0,-1 0 0 15,-3-3 0-15,0-1 0 0,-2-2-80 0,1 1-128 16,0-2 176-16,-2 2-176 0,-2 2 272 0,-3-3-48 16,-3-3-16-16,-2 5 0 0,0-2-32 0,-4 1-16 15,-4 1 0-15,1-1 0 0,-4-1-160 0,0-1 160 16,0-1-160-16,-3 2 160 0,-1 1-16 0,0 4 0 16,2 1 0-16,3 4 0 0,2-3-144 0,-3 2 0 0,0 0 0 15,1 2-176-15,1 1 176 0,2-1 0 0,4 0 160 16,3 3-160-16,-2 1 224 0,1 4-48 0,-2 4-16 0,1-2 0 15,-3-2-160-15,0 3 160 0,-2 4-160 0,0 1 160 16,2-1-160-16,0-2 0 0,2 1 0 0,-2 1 128 16,0 4-128-16,0-1 0 0,-1-1 144 0,4-1-144 15,-2 3 0-15,3 0 0 0,-1 0 0 0,2-2 128 16,-1 0-128-16,3 1 0 0,1 3 0 0,1-1 0 16,-1-1 0-16,0-2 0 0,1-1 0 0,-1 4 0 15,1 6 0-15,-2-3 0 0,-4 0 0 0,1 1 0 16,0 3 0-16,1-2 0 0,2-1 0 0,0 3 128 15,1-1-128-15,1 1 0 0,0-4 0 0,-2 0 128 0,0 0-128 16,1-1 0-16,0-1 0 0,2 1 0 0,0 2 0 16,3 0 0-16,4 1 0 0,3 0 0 0,1-1 0 0,0 0 0 15,-1 2 0-15,-2-1 0 0,-1-3 0 0,3 3 0 16,3 2 0-16,-3 3 0 0,0 0 0 0,-2-2 144 16,3-1-144-16,1-1 0 0,1 5 128 0,3-1-128 15,-2-3 0-15,3 1 0 0,1-2 0 0,0 1 0 16,-1-2 0-16,3-2 0 0,-2 0 128 0,3 0-128 15,-1-1 0-15,1 1 0 0,1 0 144 0,0 2-144 16,0-3 0-16,-2 1 144 0,0 0-144 0,1 0 160 16,0-1-160-16,2 0 160 0,-1 0-160 0,0 0 192 15,3 4-192-15,-1-3 192 0,1-3-64 0,2 1 0 16,0 2 0-16,1 2 0 0,-2 0 0 0,2-2 0 16,2-3 0-16,1 3 0 0,-2 2 0 0,0 1 0 15,1 2 0-15,2 0 0 0,2 1 0 0,-1 2 0 0,0 2 0 0,1-1 0 16,2 0-128-16,-1 0 0 0,0 1 0 15,1-3 0-15,-1 2 0 0,1-2 128 0,3-1-128 0,0-1 128 16,1 3 32-16,3-1 0 0,1-2 0 16,5 1 0-16,-1-3 176 0,2 3 48 0,-1-1 0 0,0-1 0 15,4-3-96-15,3 0-16 0,3 3 0 0,-1-1 0 16,-1-1-128-16,4 1-16 0,0-3-128 0,2 2 192 16,4 3-48-16,-4-2-16 0,6-4 0 0,-1 0 0 15,1 2 0-15,4-2 0 0,2-2 0 0,1-1 0 16,6-3-128-16,-1 4 128 0,3-2-128 0,3 4 128 15,-1-4-128-15,1 1 128 0,-3-1-128 0,2-1 128 16,0 3-128-16,2-1 0 0,2-1 0 0,-1 2 0 16,-1 1 0-16,2 0 128 0,0-2-128 0,1-1 0 0,-3 0 0 0,0-2 0 15,-1 2 128-15,2 0-128 0,1-2 0 0,7-2 0 16,1-3 144-16,1 3-144 0,-2 1 144 0,1-1-144 16,1 0 192-16,2 0-192 0,0 2 224 0,0 2-64 15,4 0-16-15,-6 0 0 0,-1 0-144 0,-1 1 0 16,-2 0 144-16,0 0-144 0,0-4 128 0,0 1-128 15,-1-2 160-15,0 3-160 0,0 2 128 0,-2-2-128 16,-2-5 0-16,2 1 144 0,0 3-144 0,0-1 192 16,-3 0-192-16,1 1 192 0,2 0-192 0,-1 3 128 15,-2 1-128-15,3-3 128 0,-1-1-128 0,4-1 128 16,2 0-128-16,-3 1 128 0,-2 3 0 0,0-1-128 16,2 1 192-16,-5 1-64 0,-1-1-128 0,-3-3 160 15,2 0-160-15,-1-3 160 0,0-1-160 0,2 1 160 0,-1 1-160 16,1 1 160-16,1-1-160 0,-2 1 128 0,-2 1-128 15,1-1 128-15,-4-1-128 0,3 1 0 0,2-2 144 16,1 0-144-16,2 0 0 0,-2 2 0 0,-2 0 0 0,-2-1 128 16,0 0-128-16,-1-1 0 0,-2 0 0 0,1-2 0 15,0-1 0-15,2-2 0 0,0 0 128 0,-2 1-128 16,-2 0 0-16,0 0 0 0,1 0 0 0,0-3 128 16,-2 2-128-16,-3-2 0 0,0 0 0 0,0-3 0 15,0-3 0-15,1-1 144 0,3 0-144 0,-2 0 0 16,-1-1 128-16,1-2-128 0,2 2 0 0,1 1 0 15,-2 2 128-15,-3-2-128 0,-1-1 0 0,0-1 0 16,-1-2 128-16,0 4-128 0,0-1 0 0,1 0 0 0,-1-3 0 16,-1 0 0-16,-3-2 128 0,2 0-128 0,-3-3 0 15,2-2 160-15,2-3-160 0,-3-1 128 0,-3-3-128 16,0-5 128-16,-2-6-128 0,-1 0 128 0,-3 2-128 0,1-1 0 16,-4 2 144-16,-2 1-144 0,-1 4 0 0,-4 0 0 15,-2 2 0-15,-3 0 0 0,-3 0 0 0,-5 0 0 16,0 0 0-16,-5 2 0 0,-4-2 0 0,-5 0 144 15,-4 0-144-15,-6 3 0 0,-1 2 128 0,-5 3-128 16,-4 0 0-16,0 1 0 0,-4 0 0 0,2 3 0 16,1 5 0-16,2 1 0 0,2 0 0 0,4 1-256 15,4 4 32-15,3 2 0 16,3 2-1936-16,4 3-384 0</inkml:trace>
  <inkml:trace contextRef="#ctx0" brushRef="#br3" timeOffset="-129789.89">25053 13416 9215 0,'10'-19'816'0,"-8"10"-656"16,-2 9-160-16,0 0 0 0,4-12 800 0,-3 2 128 15,-4-1 32-15,2 2 0 0,1 9-80 0,-2-8-16 16,0-2 0-16,-1 1 0 0,3 9-32 0,0 0-16 15,0-10 0-15,0-1 0 0,0-1-192 0,1 2-48 0,1 1 0 0,-2 9 0 16,1-11 64-16,-1 0 16 0,-1 0 0 0,1 1 0 16,0 10-48-16,-2-12-16 0,1-1 0 0,0 1 0 15,-1 0-48-15,0 1-16 0,-1 1 0 0,1-3 0 16,-3-3-80-16,1 2 0 0,-5 2-16 0,-1 0 0 16,5-1-112-16,-6-2 0 0,-5 1-16 0,1 1 0 15,0 1-96-15,-3-4-16 0,-1 1 0 0,-3 0 0 16,0-1 16-16,0 4 0 0,0 3 0 0,0-3 0 15,-1 0-16-15,0 1-16 0,-2 1 0 0,-2 0 0 16,1-1 16-16,0 1 0 0,-5 0 0 0,0 3 0 16,0 1-64-16,-1 2 0 0,3-4 0 0,-1 3 0 15,-1 0 16-15,4 3 0 0,1 2 0 0,2 0 0 16,0-1-16-16,0 2 0 0,-2 3 0 0,0 0 0 0,0 0-128 0,-5 4 0 16,0 0 0-16,0 3 0 0,-2 2 176 0,-1 0-48 15,1 2-128-15,0 1 192 0,0 4-48 16,3-1-16-16,3 3 0 0,3 0 0 0,1-2 0 0,3 2 0 15,1-1 0-15,4 4 0 0,0 1 48 0,3-2 0 16,0-1 0-16,6 1 0 0,2 1 128 0,2 3 16 16,4-4 16-16,3 0 0 0,2-1-96 0,3 2-32 15,0-1 0-15,2-1 0 0,3 1-48 0,0 0-16 16,0 2 0-16,2-1 0 0,2-2-16 0,-1-2-128 16,2-3 192-16,2 1-64 0,0 2-128 0,4-1 192 15,4-1-192-15,-3-1 192 0,-3 2-64 0,4-2 0 16,3-3 0-16,0 1 0 0,0-3 0 0,-2-1 0 15,0-2 0-15,1-1 0 0,1-4 16 0,4 0 0 0,2-2 0 0,4 1 0 16,-4 2-144-16,5-4 128 0,3-3-128 16,-1 1 128-16,-6 1-128 0,-3-1 160 0,-1-1-160 0,0-4 160 15,-2-2-160-15,1-3 0 0,0-1 144 0,1-2-144 16,2-3 128-16,-4 0-128 0,-4-3 128 0,0-1-128 16,1 4 0-16,-2-5 128 0,0-4-128 0,-5 4 0 15,0 2 0-15,-2-1 128 0,-5-4-128 0,-2-1 0 16,-3-2 0-16,-1 3 128 0,-4 1-128 0,0-1 0 15,-4-3 0-15,-2 1 0 0,-1 1 0 0,-3-1 0 16,0-1 0-16,-4-3 0 0,1 0 0 0,-5 2 0 16,-1 1 0-16,-4 1 0 0,-4-3 0 0,0 1 0 15,-1-1 0-15,-1 3-160 0,-6 2 160 0,0-1 0 16,1 0-128-16,-2 2 128 0,-3 2 0 0,2 2 0 0,1 3-128 0,-1-2 128 16,1-1 0-16,-1 2 0 0,-3 3-128 0,-1 2 128 15,0 0 0-15,-4 2 0 0,2 1-128 0,-4 3 128 16,0 4 0-16,2 1 0 0,0-1-128 0,3 4 128 15,0 1 0-15,-2 4 0 0,-1 2-128 0,1 1 128 16,1 1 0-16,-1 3 0 0,-4 7-128 0,4-1 128 16,0-2 0-16,6 2 0 0,2 0 0 0,4 2-128 15,4-2 128-15,4 0 0 0,4 0 0 0,3 1 0 16,2 1 0-16,3 4 0 0,4 1 0 0,2 2 0 16,0-1 0-16,4 4 0 0,2 2 0 0,2-1 0 15,4-1 0-15,0-3 0 0,4-3 0 0,5 2 0 16,1-2 0-16,6 1 0 0,2 0 0 0,4-2 0 0,4-5 144 15,2 4-144-15,1 3 128 0,0-1-128 16,2-4 0-16,-2 1 128 0,-2 3-128 0,4-6 0 0,2-4 144 16,2-1-144-16,3-3 128 0,-1 0-128 0,1-1 128 0,-5-1-128 15,-2-3 0-15,-1-2 144 0,-3-1-144 0,-1-3 0 16,-2-2 128-16,3-4-128 0,-1-2 0 0,1-4 0 16,1 1 0-16,-1-3 160 0,0-4-160 0,-2-2 128 15,-1 0-128-15,-3-2 0 0,-3 0 0 0,-3-3 128 16,-3-4-128-16,-2-1 0 0,-2 2 0 0,-4 1 0 15,-1 0 0-15,-5 1 0 0,-3-1 0 0,-3 1 0 16,-3 1 0-16,-3-2 0 0,-4-3 0 0,0-1 0 16,-4 0 0-16,-3 2 0 0,-2 2 0 0,-4 0 0 15,-2-3-192-15,-6 2 192 0,-5 3-160 0,-4-1 160 16,1 2-128-16,-5 1 128 0,-5 1 0 0,-1 1-144 16,1 6 144-16,-1-2-128 0,0-1 128 0,-1 2-128 15,-4 3 128-15,-1 1 0 0,-1 3 0 0,1 2-128 0,2 1 128 0,5 3 0 16,5 4 0-16,3 1 0 0,3 0-128 15,3 2 128-15,0 1-128 0,2 4 128 0,-1 3 0 0,3 3-160 16,6 0 160-16,1 5 0 0,2 2-128 0,1 5 128 16,-2 1 0-16,5 2 0 0,4-1 0 0,0 2 0 15,2 1 0-15,4 1 0 0,3 1-128 0,6-2 128 16,3-2 0-16,2 0 0 0,6-1 0 0,2 0 0 16,5 1 0-16,0 2 0 0,3 0 0 0,3-1 0 15,-1-5 0-15,4 4 0 0,1 0 0 0,0-2 0 16,1-1 0-16,0-4 0 0,4-3 0 0,7-3 0 15,6-3 0-15,-2 0 0 0,-3-2 0 0,3-2 0 0,-1-4 128 16,-2 0-128-16,-3-3 0 0,0-1 0 0,-4-3 128 16,4-3-128-16,3-2 0 0,-3-3 128 0,-6-3-128 0,2-2 0 15,0-6 128-15,-4-3-128 0,-2-5 0 0,-3-4 144 16,-3-3-144-16,-5-1 128 0,-1 2-128 0,-3-4 128 16,-4 1-128-16,-5 2 0 0,-2 2 0 0,-4-1 0 15,-5-1-176-15,-3 1 176 0,-4 1-128 0,-4 0 128 16,-5-1-160-16,-5-1 160 0,-6-1-192 0,-6 6 192 15,-8 10-176-15,-1-3 176 0,-1-4-160 0,-3 5 160 16,-2 8-128-16,1 3 128 0,-3 1 0 0,1 2-144 16,-4-3 144-16,1 3 0 0,-4 4-144 0,5 4 144 15,3 0 0-15,7 4 0 0,7 2-144 0,7 4 144 16,4 5 0-16,8 1 0 0,5 1-128 0,9 4 128 16,5 5-640-16,9 7-80 0,7 4-16 15,9-1-10656-15,11-2-2112 0</inkml:trace>
  <inkml:trace contextRef="#ctx0" brushRef="#br3" timeOffset="-127233.1">24350 11953 9215 0,'0'0'400'0,"2"-9"96"0,3 0-496 0,-1 3 0 0,-4 6 0 0,7-7 0 16,2 0 1728-16,1 2 240 0,2-3 48 0,-2 3 16 16,-2-1-1632-16,0-2-400 0,0 0 0 0,2-6 0 15,-2-1 288-15,2 0-32 0,-1 1 0 0,-1 0 0 16,0-2 304-16,0-1 48 0,3 0 16 0,-7 0 0 16,-7 3 224-16,7-1 48 0,3 1 16 0,-1 0 0 15,-4 3-144-15,-2 0-16 0,0 4-16 0,1 0 0 16,1-1-48-16,-2 8-16 0,0 0 0 0,0 0 0 0,-4-6-16 0,4 6 0 15,-7-1 0-15,0 0 0 16,-2 3-96-16,-1 3-32 0,-1 1 0 0,-1 2 0 0,0 1-192 16,-1 2-32-16,-5 3-16 0,2 4 0 0,-3 0-16 0,0 7 0 15,2 1 0-15,-2 3 0 0,-4 1-16 0,1 3-16 16,0 0 0-16,-2 5 0 0,-3 1-48 0,1 4-16 16,-1 0 0-16,0 5 0 0,-1 1 16 0,3 4 0 15,2 2 0-15,0-1 0 0,0 2-32 0,3 1 0 16,-2 2 0-16,3 1 0 0,2 0 16 0,0 1 0 15,1-2 0-15,0 2 0 0,3-2-48 0,1 2-128 16,-1-2 192-16,3 2-64 0,-2 0-128 0,3-4 160 16,1-2-160-16,1-2 160 0,0-3-160 0,1 2 160 15,1 5-160-15,-1-2 160 0,0-3-160 0,-1 1 0 0,1-1 0 16,-1-2 128-16,-1 0-128 0,-2 3 128 0,2 2-128 0,-1-1 128 16,0 0-128-16,1-1 0 0,-3 2 0 0,3-1 0 15,-1 0 0-15,0 1 0 0,0 5 0 0,3-1 0 16,2 0 0-16,1 0 0 0,1-1 0 0,1-2 0 15,2-2 0-15,-2 0 0 0,0 1 0 0,1-1 0 16,2-2 0-16,-2-1 0 0,-1 1-176 0,-5 0 176 16,3-2 0-16,0 1 0 0,0-1 0 0,-3 0-128 15,1-2 128-15,2-3 0 0,1-2-144 0,-1-2 144 16,3-2 0-16,-2-2-144 0,-1-4 144 0,3 1 0 16,1 2-192-16,1 1 192 0,3-2-192 0,-1 2 192 15,3 1-208-15,-1-2 64 0,0-1 16 0,4 3 0 16,4 0 0-16,-1 2 0 0,1 1 0 0,-1 0 0 15,1-1 128-15,1 0-192 0,3 2 192 0,2 1-192 0,-3-2 192 0,5-5 0 16,3-4-144-16,-3 0 144 0,3-2 0 16,2-5-144-16,1-5 144 0,2 1 0 0,2-3-144 0,-2-1 144 15,3-3 0-15,0-5-144 0,-2-5 144 0,1 0 0 16,-1-3 0-16,-5-2 128 0,-3-3-128 0,-2-3 0 16,-2-1 128-16,0-1-128 0,-3 3 144 0,2-3-144 15,-1-2 192-15,2 1-192 0,-1-1 144 0,1 1-144 16,-1-3 0-16,2-2 144 0,2 0-144 0,0-1 0 15,-3-3 144-15,3 0-144 0,1-4 0 0,2-2 0 16,-3-3 0-16,0-1 128 0,0-1-128 0,1-1 0 16,0 0 0-16,-1 0 0 0,0 1 0 0,-2 0-128 15,1-3 128-15,0 0 0 0,-1-2 0 0,0-3-128 16,4 0 128-16,-1-1 0 0,0 3-128 0,-2 1 128 0,-3-3-128 16,3 3 128-16,1 3-144 0,-2-2 144 0,-3-1-160 15,2 1 160-15,3-1 0 0,1-4 0 0,-2-5 0 16,1 0 0-16,0-2 0 0,1 0 0 0,-1 0 0 0,2-3 0 15,0 0-128-15,0-3 128 0,0-2 0 0,3-1-144 16,-5 0 144-16,1 2-128 0,-2 3 128 0,-2 0-128 16,-1 1 128-16,2 0 0 0,-4 0 0 0,3-2 0 15,-3-4 0-15,1-1-160 0,-1-1 160 0,0 0 0 16,-3 3-224-16,-1 0 64 0,-3-1 16 0,0-1 0 16,-2-2 144-16,0 1-192 0,-3 4 192 0,1 1-192 15,-1 2 192-15,-3 0 0 0,0-3-144 0,1-3 144 16,-2-1 0-16,2-1 0 0,1 1 0 0,-1 1 0 15,4 1-144-15,-3 1 144 0,1 1 0 0,0-3 0 16,-2 2 0-16,-2 9 0 0,-2 2 0 0,-2 5 0 16,-1 4 144-16,1 5-16 0,-4 4 0 0,1 2 0 0,-5 0-128 0,2 0 128 15,1-2-128-15,-2 1 128 0,2 2-128 0,-2 1 0 16,-3-2 0-16,1 1 0 0,2-1 128 0,-1 1-128 16,1-3 0-16,-2 0 128 0,2-3-128 0,-1 1 0 15,-3-1 0-15,3 1 0 0,-2-2 0 0,-1 0 0 16,0 0 0-16,1-3 0 0,0-2 0 0,-2-3 0 15,1 3 128-15,-3-3-128 0,0 1 0 0,-4-1 192 16,0 3-192-16,-1 0 192 0,-2 1 16 0,1 1 16 16,1 4 0-16,-4-1 0 0,-2-1-16 0,0 2 0 15,0-2 0-15,-1 2 0 0,0 4-80 0,2 0 0 16,-2 1-128-16,-1 2 192 0,1 3-192 0,0 1 176 16,0 0-176-16,1 3 160 0,-1 5-160 0,-6 6 0 0,-5 6 0 15,-6 6 0-15,-3 3 0 0,-6 7 0 0,-5 4 0 16,2 3-176-16,2 7 176 0,-2 0 0 0,3 0 0 15,6 1-128 1,6 1-320-16,6 0-48 0,3 0-16 0,13 0-10448 0,11-2-2096 16</inkml:trace>
  <inkml:trace contextRef="#ctx0" brushRef="#br3" timeOffset="-125350.08">24893 13134 2751 0,'0'0'256'0,"0"0"-256"0,0 0 0 0,0 0 0 0,0 0 464 0,7 1 48 16,-7-1 16-16,0 0 0 0,10-1-144 0,0 0-16 16,-1 1-16-16,-9 0 0 0,10-2 688 0,-10 2 144 15,0 0 32-15,0 0 0 0,7-2-80 0,-7 2-16 16,0 0 0-16,9 1 0 0,-9-1-256 0,0 0-48 16,0 0-16-16,0 0 0 0,6-5-96 0,-6 5 0 15,0 0-16-15,0 0 0 0,10-3 16 0,-10 3 0 0,5-7 0 16,-5 7 0-16,0 0-32 0,7-8 0 0,-4-3 0 0,-3 11 0 15,0-7-16-15,0-1 0 0,0 0 0 0,0 8 0 16,-7-10-144-16,2 0-16 0,2-1-16 0,-3 1 0 16,-2 0-32-16,0 0 0 0,-2-1 0 15,-2 0 0-15,1-1-112 0,-1 1-16 0,-3 0-16 0,3 1 0 16,-1-3-144-16,0 2-32 0,-2 1 0 0,2 0 0 16,0-2 0-16,0 1-128 0,-3 4 192 0,3-1-64 15,0 0 16-15,0 0 0 0,-1-2 0 0,-2 3 0 16,1 2-16-16,0 1 0 0,0-2 0 0,-1 2 0 15,-4 1 16-15,2-1 0 0,-2 0 0 0,3 2 0 16,0 1-144-16,0-1 128 0,-3 1-128 0,-1 1 128 16,-1 0-128-16,2 0 0 0,0 0 0 0,2 1 0 0,0 2 0 15,0 1 160-15,1 0-32 0,0 1-128 0,-1-3 256 0,1 2-64 16,1 2-16-16,-1-1 0 0,2 2-176 0,-1 1 160 16,1-1-160-16,0 2 160 0,-2 1-160 15,1-1 0-15,-2 2 144 0,4 0-144 0,2-2 128 0,-2 1-128 16,-1-2 160-16,4 1-160 0,3 1 144 0,1 1-144 15,-3 1 128-15,0 0-128 0,-3-1 0 0,-1 3 0 16,4 0 128-16,-1 1-128 0,-1 1 0 0,-1-2 0 16,2 1 0-16,1 3 128 0,0 1-128 0,0-1 0 15,-1 2 0-15,3-1 0 0,-1-3 128 0,1 0-128 16,0-2 0-16,3 1 128 0,2 1-128 0,-2-1 0 16,2 1 0-16,-1-1 128 0,1 2-128 0,2-2 0 15,0-2 0-15,1 1 0 0,1 2 0 0,1 0 128 16,3 0-128-16,1 2 0 0,-1 0 0 0,4 0 0 15,1 1 0-15,1 0 0 0,2-1 0 0,1-3 0 0,4-2 128 0,-1 1-128 16,4-2 0-16,-1 1 0 0,-1 1 0 0,0-2 0 16,1-1 0-16,3 0 0 0,-2 0 0 0,2-1 0 15,-2 0 0-15,2-1 128 0,-1-1-128 0,0-1 0 16,1 0 0-16,-1-2 0 0,2 0 0 0,-2-2 0 16,2 0 0-16,-2 0 0 0,2-5 128 0,1 1-128 15,4 0 0-15,-2 0 0 0,0-2 0 0,-4 2 0 16,2 0 0-16,-1-2 0 0,3 2 0 0,-2 0 0 15,-5-1 0-15,1 0 0 0,1 1 0 0,-2 0 0 16,-2-2 0-16,0 1 0 0,-1-3 0 0,3 1 0 16,0 1 0-16,-1 1 0 0,-2-2 128 0,4-2-128 15,0-1 0-15,0 0 0 0,0-3 0 0,-1 1 128 16,-4-2-128-16,1-2 0 0,-2-1 0 0,1-1 128 0,-2 2-128 0,-1-1 0 16,-1-2 0-16,-1 0 0 0,0-3 0 0,-1 0 0 15,-2-1 0-15,-2 0 0 0,-1 1 0 0,-2 0 0 16,-1 0 0-16,-1 0 0 0,-1 0 0 0,-1-1 0 15,-2 1 0-15,-1-2-176 0,-3 0 176 0,-1 0-160 16,-3-1 160-16,-1 0-160 0,0 1 160 0,-3-1 0 16,-5-1 0-16,2 1 0 0,3 1 0 0,-2 1 0 15,-2-1 0-15,0-1 0 0,-2-3 0 0,2 3 0 16,2 3 0-16,0 1-128 0,0-1 128 0,0 0 0 16,1 0 0-16,-3 2 0 0,2 3 0 0,2-2 0 15,-3 0 0-15,1 1-128 0,-1 4 128 0,-1 0 0 16,-1 0 0-16,-1 0 0 0,-1-3 0 0,-3 4 0 15,3 4 0-15,-2-2 0 0,2 1 0 0,-3 2 0 0,0 1 0 16,-1 2 0-16,1 4 0 0,2 2-128 0,-2-1 128 16,4 3 0-16,-2 2 0 0,2 1-128 0,0 0 128 0,0 1 0 15,1-4 0-15,-1 4 0 0,0 5 0 0,0-2 0 16,-1 0 0-16,-1 2 0 0,-1 2 0 0,2 1-128 16,0-1 128-16,3 1 0 0,3 0 0 0,-2 3 0 15,0 1 0-15,2-1 0 0,4 3 0 0,1 0 0 16,1-2 0-16,1 1 0 0,3 4 0 0,0-2 0 15,0 2 0-15,2-2 0 0,0-1 0 0,3-1 0 16,0 1 0-16,2-1 0 0,2 0 0 0,-1-1 0 16,1 0 0-16,0-2 0 0,0 2 0 0,4-2 0 15,1 1 0-15,0-1 0 0,2-1 0 0,1-2 0 0,0 0 0 16,4-3 0-16,0-2 0 0,1 0 0 0,1 1 0 0,2-4 0 16,4 2 0-16,-1-2 0 0,2 0 0 0,0-2 128 15,3 1-128-15,1-2 128 0,-3-3-128 0,3-1 128 16,1 0-128-16,0-2 128 0,3-2-128 0,2 0 0 15,5-2 0-15,-4-2 0 0,0-1 0 0,3 3 128 16,-2 1-128-16,1-1 0 0,1-3 0 0,-3 0 0 16,-1 2 0-16,-1-3 128 0,1 2-128 0,-1-3 0 15,1-1 0-15,-3-1 128 0,-1-1-128 0,-3-1 0 16,-6-1 128-16,0 0-128 0,0-3 144 0,-5-3-144 16,-1-2 192-16,-4 0-192 0,-3-2 192 0,0 2-64 15,-3-2 0-15,-2 1-128 0,-5-3 192 0,-2 0-64 16,-1-1 0-16,-2 2-128 0,-2 2 240 0,-3 0-64 15,-1-2-16-15,-1 3 0 0,0 5-160 0,0 0-176 0,-1-1 48 0,2 2 0 32,0 3-1328-32,3 5-256 0,-2 1-48 0</inkml:trace>
  <inkml:trace contextRef="#ctx0" brushRef="#br3" timeOffset="-108009.17">2975 15302 6447 0,'0'0'576'0,"0"0"-576"0,-10 0 0 0,1-1 0 16,-2-1 1248-16,0 0 144 0,-2-3 16 0,0 4 16 16,-5-1-544-16,-1 2-112 0,-1 1-32 0,-6 1 0 0,-5 2-32 0,0 0-16 15,-5 2 0-15,4 0 0 0,4 2 0 0,0 2 0 16,4 2 0-16,-2 0 0 0,0 1-224 0,4-2-32 15,4 0-16-15,-2-1 0 0,0 0-48 0,4 0-16 16,0-2 0-16,2 0 0 0,1 1-48 0,3-1-16 16,0-2 0-16,4 2 0 0,5-1-96 0,-1 0 0 15,4 0-16-15,2 0 0 0,4 0-16 0,3 1 0 16,2 1 0-16,1-3 0 0,1 3 80 0,2-2 16 16,0 2 0-16,1 1 0 0,0-1-112 0,-1 1-16 15,1-2 0-15,-2 3 0 0,0 1-128 0,-1 0 0 16,-3 1 144-16,-2 1-144 0,-1-2 128 0,-4 1-128 15,2 3 160-15,-3-1-160 0,-3-4 256 0,-1 1-64 16,-1-2 0-16,-2 2 0 0,-4 3 192 0,1 1 16 0,-5-2 16 16,0 0 0-16,-3 1 144 0,-2-1 16 0,0 1 16 0,-1 0 0 15,-2-3-160-15,1-1-48 0,-3-3 0 16,0 1 0-16,1-1-96 0,-1-1-32 0,-1-4 0 0,1 1 0 16,-2 0-96-16,1-2-32 0,0-3 0 0,5 0 0 15,1-2 0-15,3 1 0 0,0-2 0 0,4-3 0 31,7-2-1840-31,2-1-368 0,2 1-80 0</inkml:trace>
  <inkml:trace contextRef="#ctx0" brushRef="#br3" timeOffset="-107627.87">2699 15692 8287 0,'0'0'368'0,"0"0"80"0,-7 4-448 0,-1-1 0 16,1 3 0-16,1 2 0 0,3 1 2208 0,0 2 352 15,-1 2 80-15,1-2 16 0,1 0-1472 0,2 1-288 16,4 0-64-16,-3-1-16 0,-1 2-64 0,4-2-16 15,2-2 0-15,2 0 0 0,1-2 32 0,1-1 0 0,1-3 0 0,2 0 0 16,3 0-128-16,-1 0-32 0,-3-3 0 0,3-1 0 16,2-1-96-16,-2-4-32 0,-2 2 0 0,0-2 0 15,1-3-224-15,-3-1-64 0,-4-2 0 0,1 1 0 16,-1-1-48-16,-2 1-16 0,0-1 0 0,-2 1 0 16,0 1-128-16,0 3 192 0,1 0-192 0,-4 7 192 15,1-8-192-15,-1 8 0 0,0 0 0 0,0 0 128 16,0 0-128-16,0 0-176 0,0 0 48 0,0 0-9216 15,0 0-1824-15</inkml:trace>
  <inkml:trace contextRef="#ctx0" brushRef="#br3" timeOffset="-107291.34">3107 15699 16527 0,'0'0'720'0,"0"0"176"0,-10 10-720 0,0-1-176 15,1 0 0-15,-2 2 0 0,1 4 1024 0,2 3 160 16,-5 2 32-16,2 1 16 0,2-3-288 0,-2 3-64 16,2-2-16-16,2 0 0 0,-1-1-240 0,2-1-48 15,1-4-16-15,1-1 0 0,2-1-128 0,2-11-32 16,0 0 0-16,0 0 0 0,-1 10 112 0,1-10 0 16,0 0 16-16,0 0 0 0,0 0 224 0,11-2 32 15,-2-2 16-15,0-1 0 0,1-7-352 0,-1 0-64 16,0-3 0-16,0 2-16 0,0-1-240 0,0-1-128 15,0-3 160-15,-1 3-160 0,1 1 0 0,0 1 128 16,-2 2-128-16,3 1 0 0,1 0 0 0,0 3 0 0,-1-1 0 16,1 2 0-16,2 2 0 0,-2-1 0 0,1 2 0 0,-1 1 0 15,-2 2 0-15,1 1 0 0,0 1-128 0,-2 2 128 32,0 1-1792-32,0 1-256 0,0-1-64 0,1 2-10752 0</inkml:trace>
  <inkml:trace contextRef="#ctx0" brushRef="#br3" timeOffset="-106927.39">3814 15539 6447 0,'11'-9'576'0,"-2"3"-576"0,1-2 0 0,-1 0 0 0,-2 0 1552 0,2 1 208 15,-1-2 32-15,-2 1 16 0,-1 0-640 0,-1 1-128 16,-4 7-16-16,6-11-16 0,-4 0-272 0,0 0-48 16,-3-1-16-16,1 2 0 0,-1 1 48 0,1 0 16 15,-2-1 0-15,-4 4 0 0,1 0 48 0,-3 3 16 16,-2-1 0-16,0 3 0 0,-1 2-64 0,-1 4-16 16,-3 0 0-16,-2 3 0 0,-4 2-400 0,0 1-96 15,-1 4-16-15,-3 3 0 0,-2 3 80 0,1 2 16 16,2 1 0-16,7 0 0 0,2 3 16 0,4-3 0 15,1-2 0-15,2 2 0 0,1 3-128 0,3-1-32 16,1-2 0-16,1-1 0 0,0-5-32 0,1 1-128 16,-2 3 192-16,3-3-64 0,3 0-128 0,-2-2 0 0,1 0 0 15,1-1 0-15,2-1 0 0,0-2 0 0,-4-2 0 0,3-1-176 32,-4-10-1472-32,5 10-288 0,1-3-64 0</inkml:trace>
  <inkml:trace contextRef="#ctx0" brushRef="#br3" timeOffset="-106740.39">3544 15707 21183 0,'8'1'1888'0,"3"0"-1504"0,0 1-384 16,5-2 0-16,2-3 272 0,4 3-16 0,2 5 0 0,-1-4 0 15,0-4 176-15,0 1 16 0,1-1 16 0,-1 2 0 16,-2 2-176-16,-1 0-32 0,-1-1-16 0,-3 2 0 0,-2 0-112 0,-2 1-128 15,-1-2 176-15,0-1-7536 16,3-1-1488-16</inkml:trace>
  <inkml:trace contextRef="#ctx0" brushRef="#br3" timeOffset="-106223.53">4297 15724 13695 0,'-11'-5'608'0,"3"5"128"0,0 3-592 0,-7-1-144 0,0-2 0 0,-2 3 0 15,-4-1 1152-15,1 4 192 0,-1 0 32 0,-5 4 16 16,0-1-320-16,2 1-64 0,1 0-16 0,8 2 0 16,7 1-160-16,0 0-16 0,2-2-16 0,4 1 0 15,1 1-288-15,1 0-48 0,0-13-16 0,3 9 0 16,5 0 160-16,3-2 32 0,1-2 0 0,1-4 0 15,2 2-144-15,-3-4-32 0,2-2 0 0,-1-1 0 0,-1 0-208 0,0-3-64 16,-1-2 0-16,0 3 0 0,0-1-192 16,-2-1 176-16,-3-1-176 0,-2 3 160 0,-4 6-160 0,0 0 0 15,1-8 0-15,-1 8 0 0,0 0 0 0,0 0 0 16,0 0 0-16,0 0 0 0,-6 7 0 0,-3 2 0 16,2 0 0-16,1 1 0 0,0 1 0 0,3 1 0 15,1 1 128-15,-1 0-128 0,3-2 0 0,3 0 0 16,-2 0 0-16,1-1 0 0,2 0 0 0,2-3 0 15,2 3 0-15,4-4 0 16,-1-3-1792-16,2-1-400 0,1-1-80 0,0-3-16 0</inkml:trace>
  <inkml:trace contextRef="#ctx0" brushRef="#br3" timeOffset="-105974.27">4642 15719 20559 0,'-7'-8'896'0,"7"8"208"0,0 0-880 0,-8 4-224 0,-4-1 0 0,0 1 0 15,-2 2 1280-15,-3 3 192 0,-2 3 64 0,2 1 0 16,-1 0-480-16,2 3-96 0,-5-1 0 0,2 2-16 16,3 0-528-16,2 0-96 0,3-2-32 0,3-1 0 15,1 1-288-15,3-2 0 0,-1-1 0 0,4-2 0 16,1-10 176-16,1 10-176 0,-1-3 160 0,0-7-160 15,8 6 0-15,-8-6-128 0,10 3-16 0,1-1 0 16,2 0-496-16,-1-4-112 0,2 0-16 0,2-1-11952 16</inkml:trace>
  <inkml:trace contextRef="#ctx0" brushRef="#br3" timeOffset="-105586.77">4763 15743 17439 0,'0'0'768'0,"0"0"176"0,0 0-752 0,0 0-192 0,0 0 0 0,0 0 0 16,0 9 848-16,0-9 144 0,0 0 32 15,0 0 0-15,6 8-256 0,2-2-32 0,-1 0-16 0,2-4 0 16,1-4 0-16,1 1 0 0,1 2 0 0,-1-1 0 15,2-1-240-15,1-2-48 0,-3-3-16 0,2-1 0 16,-3 4-192-16,1-1-32 0,0-3-16 0,-4 2 0 16,2 0-48-16,-9 5 0 0,0 0 0 0,0 0 0 15,5-12 0-15,-1 2 0 0,-4 10 0 0,0 0 0 16,-3-6 64-16,-3 0 16 0,0 2 0 0,-2 4 0 16,-2 3 112-16,-1 0 32 0,0 2 0 0,-4 0 0 15,-2 2 16-15,-2 5 0 0,1 6 0 0,0-2 0 16,3-1 16-16,0 3 16 0,3 1 0 0,3-2 0 15,2 0-64-15,3-2-16 0,3 0 0 0,4-1 0 16,3-1-160-16,3 0-32 0,4-2-128 0,5 0 192 0,2-2-192 16,3 1 128-16,3-2-128 0,4-2-10560 15,3-6-2176-15</inkml:trace>
  <inkml:trace contextRef="#ctx0" brushRef="#br3" timeOffset="-104790.7">6202 15328 8287 0,'0'0'368'0,"0"0"80"0,0 0-448 0,0 0 0 0,0 0 0 0,-2-8 0 15,2 8 1664-15,-4-6 240 0,-2 2 48 0,1 2 16 16,-1 5-880-16,0 1-160 0,-5 1-32 0,0-2-16 16,-2 4-112-16,0-1 0 0,-4 4-16 0,-1 1 0 15,-3 4 224-15,-2 0 48 0,-3 1 16 0,-4 5 0 16,-2 4 0-16,0 1 0 0,1 0 0 0,-2 4 0 15,-4 4-176-15,4 0-32 0,2 1-16 0,3-3 0 16,2 0-304-16,0 0-64 0,3-1-16 0,2-2 0 0,1-3-240 0,4-4-64 16,0-2 0-16,2-3 0 0,4 0-128 0,3-4 0 15,2-4 144-15,5-9-144 0,-1 9 0 0,1-9 144 16,0 0-144-16,10 5 0 16,-2-5-1552-16,2 0-432 15,0-3-64-15,0-3-11008 0</inkml:trace>
  <inkml:trace contextRef="#ctx0" brushRef="#br3" timeOffset="-104490.99">5526 15402 13823 0,'-10'-7'1216'0,"10"7"-960"0,0 0-256 0,0 0 0 15,-8-1 1472-15,8 1 240 0,0 0 48 0,1 11 16 16,1 2-672-16,5 2-128 0,4 2-16 0,3 4-16 16,3-1 80-16,2 0 0 0,3 0 16 0,-2 1 0 15,5 2-176-15,-1-2-32 0,2-2-16 0,3 2 0 16,-3 2-256-16,2-1-48 0,-3-3-16 0,5-1 0 16,1-4-112-16,0 2-32 0,0-1 0 0,-3 1 0 15,-7-3-192-15,-2-2-32 0,-1-1-128 0,-3 1 192 16,-1-1-192-16,-2 1 0 0,-1-7 128 0,-5 1-128 15,-6-5-272-15,0 0-112 0,6 7 0 0,-6-7-14272 16</inkml:trace>
  <inkml:trace contextRef="#ctx0" brushRef="#br3" timeOffset="-103791.17">7225 15219 1839 0,'0'0'160'16,"0"0"-160"-16,-1-8 0 0,-3 2 0 16,4 6 2368-16,-6-4 432 0,2-3 80 0,-3 3 32 15,1 1-1584-15,-2 2-320 0,0-4-64 0,-2 2-16 0,0 0-32 16,-3 0 0-16,0 1 0 0,-1 2 0 0,-2 0-144 0,0 1-48 16,-3 0 0-16,-2 2 0 0,1 2 16 0,0 1 0 15,-7-1 0-15,2 5 0 0,0 2-48 0,-4 4-16 16,-1 0 0-16,3-3 0 0,3-3-224 0,2 2-48 15,4 3-16-15,5-2 0 0,5 1-128 0,3 1-32 16,2 1 0-16,3 0 0 0,3 3-48 0,5 0-16 16,7-2 0-16,2 1 0 0,3 1 64 0,3-1 16 15,0-1 0-15,0-1 0 0,0 0 0 0,1-1 0 16,-6 2 0-16,0-3 0 0,-2-3-16 0,-1 0 0 16,-3 1 0-16,0 1 0 0,-3 3 48 0,-1-3 0 15,1 0 0-15,-2 2 0 0,-6 3-16 0,0-3 0 16,-2 1 0-16,0-2 0 0,-4 2-16 0,0-2 0 0,-1 0 0 15,-2-1 0-15,-1 1 96 0,-4-2 32 0,-2-2 0 0,0-1 0 16,-3 1 48-16,-1-1 16 0,-5-3 0 0,-1 0 0 16,1 2-128-16,-2-1-32 0,0-2 0 0,3-1 0 15,1 1-256-15,2-2 0 0,1 2 128 0,3-3-128 16,5-2 0-16,3-4 0 0,1 0-176 0,7 4 176 31,0-10-2608-31,4-3-400 0</inkml:trace>
  <inkml:trace contextRef="#ctx0" brushRef="#br3" timeOffset="-103246.7">7642 15090 8287 0,'0'0'736'0,"0"-8"-592"15,0-1-144-15,0 0 0 0,1 1 2048 0,-1 8 368 16,0 0 80-16,0 0 0 0,-1-11-656 0,0 5-144 15,1 6-32-15,0 0 0 0,0 0-704 0,0 0-160 16,-10 3-32-16,1 2 0 0,1 4-192 0,-1 2-64 0,1 1 0 0,-1 0 0 16,0 3 208-16,-3 1 48 0,-1 4 0 0,0-1 0 15,0 0-64-15,0 2 0 0,0-3 0 0,-1 0 0 16,1 0-112-16,1-3-16 0,1-3-16 0,1 1 0 16,1-1-112-16,3-2 0 0,0-4-16 0,6-6 0 15,0 0-80-15,0 0-16 0,-3 7 0 0,3-7 0 16,0 0-32-16,0 0-16 0,7-7 0 0,0 1 0 15,2-4 16-15,-1-1 0 0,0-1 0 0,1-1 0 16,0 1-160-16,0 0-16 0,0-3-128 0,0-1 192 16,-1 2-192-16,2 2 144 0,-3 1-144 0,0 2 128 15,-2-1-128-15,-5 10 0 0,4-5 0 0,-4 5 128 0,0 0-128 0,0 0 0 16,2-7 0-16,-2 7 0 0,0 0 0 0,0 0 0 16,-7 7 0-16,-2 2 0 0,0 1 0 0,0 2 0 15,0 0 0-15,0 0 0 0,-1-3 128 0,1 1-128 16,1-1 0-16,2 1 128 0,-1 0-128 0,0-1-144 15,2-1 144-15,-2 1-18272 16</inkml:trace>
  <inkml:trace contextRef="#ctx0" brushRef="#br3" timeOffset="-101836.91">8122 15540 5519 0,'0'0'496'0,"0"0"-496"0,0-6 0 0,0 6 0 15,0 0 1920-15,-1-10 304 0,-3 4 48 0,2-3 16 16,-1 4-912-16,3 5-176 0,0 0-48 0,0 0 0 16,-1-11-176-16,0 2-32 0,1 9-16 0,0 0 0 15,-4-9 32-15,-2 2 0 0,0 1 0 0,2 1 0 0,4 5-64 0,0 0 0 16,0 0 0-16,0 0 0 0,-9-4-144 0,9 4-48 15,-7-2 0-15,7 2 0 0,0 0-208 0,0 0-48 16,0 0-16-16,0 0 0 0,0 0-64 0,0 0-16 16,-7-1 0-16,7 1 0 0,0 0-48 0,0 0-16 15,0 0 0-15,0 0 0 0,0 0-32 0,0 0 0 16,0 0 0-16,0 0 0 0,0 0 0 0,0 0 0 16,1 11 0-16,2-3 0 0,-3-8-32 0,6 7-16 15,-6-7 0-15,8 9 0 0,1 0 16 0,0 1 0 16,-1-2 0-16,2 1 0 0,-3 0-96 0,3 1-128 15,-2 1 176-15,2-1-176 0,0-1 128 0,0 0-128 16,-2 1 0-16,3 1 0 0,3 0 192 0,-4 0-32 16,-2-2 0-16,2 0 0 0,0 2 0 0,0 0 0 0,-2-2 0 15,1 2 0-15,-1 1 32 0,2-1 16 0,-4-2 0 0,0-1 0 16,-6-8 16-16,9 10 0 0,1-1 0 16,-3-1 0-16,0-2 0 0,-7-6 0 0,7 7 0 0,0-1 0 15,-7-6-16-15,6 4 0 0,-6-4 0 0,0 0 0 16,7 7-16-16,-7-7 0 0,7 6 0 0,-7-6 0 15,0 0-64-15,0 0-128 0,0 0 176 0,0 0-176 16,0 0 160-16,0 0-160 0,4-10 128 0,-4 4-128 16,0 6-1568-16,0 0-400 15,-5-7-80-15</inkml:trace>
  <inkml:trace contextRef="#ctx0" brushRef="#br3" timeOffset="-99716.53">8967 15337 10943 0,'0'0'480'0,"0"0"96"0,5-6-448 0,-5 6-128 15,3-8 0-15,-3 8 0 0,0 0 1120 0,0 0 208 16,0 0 32-16,0 0 16 0,0 0-208 0,0 0-32 16,0 0-16-16,0 0 0 0,0 0-48 0,-1 10-16 15,-4 0 0-15,-2 1 0 0,-2 9-320 0,2 0-64 16,-3 0-16-16,1 2 0 0,-2 0-48 0,1 4-16 0,0-1 0 16,-1-1 0-16,1-2-80 0,0 1 0 15,-1-3-16-15,3 1 0 0,-1-3-176 0,1-1-16 0,0-1-16 16,2-1 0-16,0-2-32 0,2 0-16 0,-2-4 0 0,3 0 0 15,0 0-16-15,3-9 0 0,-2 9 0 0,2-9 0 16,0 0-64-16,0 0-16 0,0 0 0 0,0 0 0 16,8 5-16-16,1-2 0 0,1-3 0 0,-2 2 0 15,1 0-128-15,-2-1 128 0,2-2-128 0,0-1 128 16,1 2-128-16,2 2 0 0,2-1 0 0,2 2 0 16,-1-1 0-16,1 2 0 0,3-1 0 0,0 4 0 15,0-2 0-15,-1-2 0 0,-2 1 0 0,1 0 0 16,2 3 0-16,-1-1 0 0,-3-1 0 0,0-3 0 15,0-2 0-15,-1 1 0 0,-1 1 0 0,-2-2 0 16,-1-3 128-16,0 0-128 0,-2-1 0 0,-1 1 128 0,-7 3-128 16,8-9 128-16,0-1-128 0,-5 0 128 0,0 0 96 0,1 1 16 15,0-4 0-15,-3 1 0 0,-1-1 64 0,1-1 16 16,0-2 0-16,0 0 0 0,-1-2-64 0,0-1-16 16,0-2 0-16,0 2 0 0,2 2-32 0,-1 2 0 15,0 0 0-15,0 1 0 0,0 3-208 0,0-1 176 16,-1 0-176-16,0 1 160 0,0 1-160 0,0 0 0 15,0 10 0-15,-2-8 0 0,2-1 0 0,0 9 0 16,0 0 128-16,0 0-128 16,0 0-1280-16,0 0-304 0,0 0-48 0,0 0-8752 15,0 0-1760-15</inkml:trace>
  <inkml:trace contextRef="#ctx0" brushRef="#br3" timeOffset="-99147.39">9687 15264 8287 0,'0'0'368'0,"0"0"80"0,0 0-448 0,0 0 0 0,0 0 0 0,0 0 0 0,-1-8 1632 16,1 8 240-16,0 0 48 0,0 0 16 0,0 0-752 0,0 0-160 16,0 0-16-16,0 0-16 0,0 0-96 0,0 0 0 15,0 0-16-15,0 0 0 0,0 0-48 0,0 0-16 16,0 0 0-16,-2 10 0 0,-2-1-224 0,3 3-32 15,1 3-16-15,0 5 0 0,-1 2-48 0,1 2-16 16,-1 3 0-16,-1 1 0 0,-1 1-112 0,2-1-32 16,1-1 0-16,0-1 0 0,-2 0-112 0,1-2-32 15,1-2 0-15,0-1 0 0,1 0 128 0,1-3 0 16,0 0 16-16,0-4 0 0,-1-3 144 0,0-1 32 16,0 0 0-16,-1-10 0 0,1 9-80 0,-1-9-16 15,0 0 0-15,0 0 0 0,7 7 160 0,-7-7 16 0,9 0 16 0,1-3 0 16,0-5-96-16,-2-1 0 0,3-4-16 0,1-2 0 15,-1-5-80-15,2 0-16 0,-1 0 0 0,0-2 0 16,1-2-112-16,0-1-32 0,3-2 0 0,0-2 0 16,-1-1-64-16,3 1 0 0,-1-1-16 0,-2 2 0 15,-1 3-176-15,2 3 160 0,-3 2-160 0,1 5 160 16,-2 1-32-16,-1 2 0 0,-2-1 0 0,0 2 0 16,-3 0-128-16,-1 5-144 0,-2 1 144 0,-3 5-208 15,0 0-1216 1,0 0-240-16,0 0-64 0,-2 13-15376 0</inkml:trace>
  <inkml:trace contextRef="#ctx0" brushRef="#br3" timeOffset="-98666.4">10134 15640 13823 0,'0'0'1216'0,"0"0"-960"0,0 0-256 0,0 0 0 15,0 0 1456-15,0 0 240 0,0 0 48 0,-8 4 16 16,0 2-416-16,-3 0-64 0,1 4-32 0,0 5 0 15,-3 2-240-15,2 0-48 0,0-3-16 0,0 3 0 16,1 1-112-16,4 1-32 0,0 0 0 0,5-3 0 16,1 0-224-16,6 1-32 0,-1 0-16 0,5-3 0 15,-1-4-176-15,2-1-32 0,1-2-16 0,-1 0 0 0,1-3-176 0,1 1-128 16,2-3 192-16,-1 0-192 16,1-2-704-16,0 0-256 0,-1-3-64 0,-2 1-8512 15,0-2-1696-15</inkml:trace>
  <inkml:trace contextRef="#ctx0" brushRef="#br3" timeOffset="-98512.4">10229 15522 23951 0,'0'0'2128'0,"-2"-9"-1696"16,-2 1-432-16,4 8 0 0,0 0 2176 0,0 0 336 15,0 0 80-15,0 0 16 0,0 0-2144 0,0 0-464 0,0 0 0 16,0 0-14752-16</inkml:trace>
  <inkml:trace contextRef="#ctx0" brushRef="#br3" timeOffset="-97813.66">10947 15443 2751 0,'0'0'128'0,"0"0"16"0,0 0-144 0,0 0 0 0,-4-8 0 0,1 4 0 16,-2 1 3200-16,5 3 592 0,0 0 128 0,-6-4 32 16,1 2-2256-16,-2 0-448 0,0 4-96 0,1 0 0 15,-2 1-160-15,0 0-32 0,0 1 0 0,0 2 0 16,3 3 0-16,1-1-16 0,-1 4 0 0,-2 4 0 15,1 0-208-15,-1 3-32 0,1 0-16 0,1 2 0 16,-1 0-224-16,2-1-32 0,1 4-16 0,-2-4 0 16,4-2-176-16,0 0-48 0,1-3 0 0,2-3 0 15,3-2-48-15,-5-10-16 0,5 11 0 0,5-2 0 16,-1-3 272-16,3-1 48 0,0-3 16 0,6-3 0 0,2-5 192 0,5 0 48 16,-1 3 0-16,0-5 0 0,-1-8-240 0,0-1-32 15,0-1-16-15,-2 2 0 0,-3-1-80 0,-2 0-16 16,1-2 0-16,-3 1 0 0,-2 0-32 0,-1 1-16 15,-1 0 0-15,0 0 0 0,-3 2-48 0,0-1-16 16,-3 2 0-16,1 0 0 0,1 2-208 0,-4-2 144 16,0 2-144-16,0 2 128 0,0 3-128 0,0 0 0 15,-4 2 0-15,2 5-176 16,0 0-1424-16,0 0-272 0,0 0-64 0</inkml:trace>
  <inkml:trace contextRef="#ctx0" brushRef="#br3" timeOffset="-95900.96">11904 15369 11231 0,'0'0'496'0,"0"0"96"0,0 0-464 15,0 0-128-15,0 0 0 0,0 0 0 0,0 0 880 0,0 0 144 16,0 0 48-16,-7 11 0 0,-2 4-32 0,3 0 0 16,-3 2 0-16,1 1 0 0,-4 1-256 0,1 2-48 15,0 1-16-15,1-1 0 0,-4 0 48 0,1 1 0 16,-1-1 0-16,2 2 0 0,1 1-160 0,-1 0-32 15,1-2 0-15,2-3 0 0,-2-1-96 0,3-1-32 16,0-3 0-16,1-1 0 0,1-2 48 0,0-1 0 16,-1 0 0-16,2-4 0 0,5-6 64 0,0 0 16 15,0 0 0-15,0 0 0 0,0 0-112 0,0 0-16 0,0 0 0 0,0 0 0 16,0 0-176-16,0 0-32 0,0 0-16 0,8-2 0 16,-2-3-224-16,3 2 176 0,2 0-176 0,1-2 160 15,3 0-160-15,-4 0 0 0,-1 4 0 0,2-1 0 16,2-1 0-16,1-1 0 0,1 2 0 0,0 4 0 15,2 4 0-15,-2 0 0 0,0 1 0 0,-1 0 0 16,2 0 0-16,-2 2 0 0,-2 1 0 0,-1-1 0 16,-1-1 0-16,-1-2 0 0,0 0 0 0,-1-1-176 15,-1-2 176-15,-8-3 0 0,10 4 0 0,-10-4 0 16,8 3 0-16,-8-3 0 0,10 0 0 0,-10 0 128 16,0 0-128-16,8-1 0 0,-8 1 128 0,9-4-128 0,-9 4 128 15,5-7-128-15,-5 7 128 0,5-8-128 16,-1 1 0-16,-3-1 144 0,0 0-144 0,-1 8 0 0,0 0 128 15,1-8-128-15,-1 0 0 0,0 0 0 0,-1 1 128 0,1 7-128 16,0-7 0-16,-1-2 0 0,1-3 128 0,-1-1-128 16,-2 0 0-16,1 1 0 0,-1-1 144 0,1-1-144 15,1 1 0-15,0-1 144 0,-1 5-144 0,2 1 0 16,0-3 0-16,0 4 0 0,0 7 0 0,0 0 0 16,0 0 0-16,0 0 0 0,0 0-256 0,0 0-48 15,0 0 0-15,4 8-10000 16,-4-8-2016-16</inkml:trace>
  <inkml:trace contextRef="#ctx0" brushRef="#br3" timeOffset="-95122.08">12459 15339 8287 0,'-2'-8'736'0,"0"-2"-592"0,1 0-144 0,-3 0 0 16,3 0 896-16,0 3 160 0,1 7 32 0,-2-7 0 15,2 7-528-15,0 0-112 0,0-7 0 0,0 7-16 16,0 0-432-16,0 0 0 0,0 0 0 0,0 0 0 15,0 0 0-15,0 0 0 0,0 0 0 0,0 0 0 16,0 0 0-16,0 0 0 0,0 0 0 0,0 0 0 16,0 12 464-16,0 1 16 0,-1-2 0 0,0 2 0 15,-1 2 160-15,-2 2 16 0,-2 1 16 0,-1 2 0 16,-1 2-80-16,2 0-16 0,-1 0 0 0,1 2 0 16,-1-2-80-16,-2 1-32 0,4-1 0 0,-1-1 0 15,3-3-96-15,2-2-32 0,0 2 0 0,1-1 0 16,1-2 0-16,2-1 0 0,0-3 0 0,2-1 0 15,0 0 240-15,3-3 64 0,-1-2 0 0,1-2 0 16,-8-3 128-16,10 0 48 0,1 0 0 0,1-3 0 0,-3-1-112 0,2-4-32 16,0-1 0-16,-1-2 0 0,-1 0-128 0,0 0-32 15,-1-1 0-15,2 0 0 0,-2-2-48 0,1-2-16 16,-1 1 0-16,-1-3 0 0,1-1-160 0,0-1-32 16,0-1-16-16,0 2 0 0,0-1-64 0,0 2-16 15,-1-2 0-15,1 3 0 0,-1 3-160 0,0 4 0 16,-2-2 0-16,0 4-176 0,1 2-32 0,-6 6-16 15,0 0 0-15,0 0-10432 16,0 0-2080-16</inkml:trace>
  <inkml:trace contextRef="#ctx0" brushRef="#br3" timeOffset="-94830.84">12866 15607 20271 0,'0'0'896'0,"0"0"192"0,0 0-880 0,-3 10-208 0,0 0 0 0,-2-1 0 16,-4-3 912-16,-1 5 144 0,1 3 32 0,-4 2 0 16,2-2 16-16,-1 0 16 0,-1 2 0 0,-1-2 0 15,-2 4-384-15,4-1-80 0,0 0-16 0,2 0 0 16,0 0-144-16,4 1-48 0,0-3 0 0,4-1 0 15,2-2-64-15,3 0 0 0,4 1-16 0,-3-4 0 0,3 0-128 16,3 0-32-16,3-2 0 0,1-2 0 0,2 0-80 0,1-1 0 16,2-1-128-16,0-1 192 15,0 0-1104-15,0-2-240 0,-1 0-32 0</inkml:trace>
  <inkml:trace contextRef="#ctx0" brushRef="#br3" timeOffset="-94661.58">12979 15389 33119 0,'2'-21'1472'0,"-1"10"288"0,2-1-1408 0,0 1-352 15,1 0 0-15,0 1 0 0,-3 1 752 0,2 3 80 16,-3 6 0-16,0 0 16 0,0 0-400 0,0 0-96 16,0 0-16-16,0 0 0 15,0 0-2128-15,0 0-448 0</inkml:trace>
  <inkml:trace contextRef="#ctx0" brushRef="#br0" timeOffset="-87343.54">6197 15476 5519 0,'0'0'496'0,"0"0"-496"16,0 0 0-16,7-4 0 0,-7 4 1360 0,7-6 176 15,-1 2 48-15,-6 4 0 0,0 0-608 0,5-6-112 16,-5 6-32-16,6-5 0 0,0-1-128 0,-6 6-48 15,0 0 0-15,5-9 0 0,0 2-112 0,1 0-32 16,-6 7 0-16,0 0 0 0,0 0-32 0,3-4-16 16,0-3 0-16,-3 7 0 0,0 0-80 0,0 0 0 15,0 0-16-15,0 0 0 0,0 0-48 0,0 0 0 16,0 0 0-16,0 0 0 0,0 0-80 0,0 0-32 16,0 0 0-16,0 0 0 0,0 0-80 0,0 0 0 15,0 0-128-15,0 0 192 0,0 0-48 0,0 0-16 16,0 0 0-16,2 10 0 0,1 0 128 0,-2 1 0 0,0 2 16 0,-1 0 0 15,0-1 32-15,2 2 0 0,-2 1 0 0,0 0 0 16,-2 1-32-16,2-1 0 0,-1 1 0 16,1-1 0-16,-1 4-32 0,-2-2-16 0,1 1 0 0,0 0 0 15,0 0-16-15,0 0 0 0,-4-1 0 0,2-1 0 16,0-2 16-16,3 2 0 0,-2-4 0 0,1 3 0 16,-2 0-32-16,1 1 0 0,1-5 0 0,0 2 0 15,-3 0 16-15,2 2 0 0,0-6 0 0,1 1 0 16,0-1-16-16,2-1-16 0,-4-2 0 0,4-6 0 15,0 0 0-15,0 0 0 0,-4 8 0 0,4-8 0 16,0 0 0-16,0 0 0 0,0 0 0 0,0 0 0 16,0 0 176-16,0 0 32 0,0 0 16 0,0 0 0 15,0 0-80-15,0 0 0 0,0 0-16 0,0 0 0 0,0-12-112 16,2 1-32-16,0-1 0 0,0 0 0 0,-2 0-160 16,2-3 192-16,0-2-192 0,0 1 192 0,-1 2-192 0,1-1 0 15,-1-2 0-15,0 1 128 0,0-1-128 0,2 1 0 16,0-2 144-16,-2 2-144 0,2-5 0 0,1 2 0 15,0 3 0-15,0 1 128 0,0 3-128 0,-1 0 0 16,0-1 0-16,1 2 0 0,-3 2 0 0,-1 9 0 16,3-8 0-16,-3 8 0 0,0 0 0 0,0 0 0 15,0 0 0-15,0 0-128 0,0 0 128 0,0 0 0 16,0 0 0-16,0 0-128 0,-3 9 128 0,2 0-128 16,1-9 128-16,-3 14-128 0,2 4 128 0,1-1 0 15,0 1 0-15,1 0 0 0,3 0 0 0,-4 2 0 0,0 0 0 16,1-2 0-16,2-4 0 0,-1 0 0 0,-2 0 0 0,1 1 0 15,0-1 0-15,2-1 0 0,0-1 0 0,-1 2 0 16,1 0 0-16,1-1 0 0,-3-3-144 16,0 1-10592-16,0-2-2112 0</inkml:trace>
  <inkml:trace contextRef="#ctx0" brushRef="#br0" timeOffset="-76941.51">2070 16388 5519 0,'0'0'496'0,"-8"1"-496"0,2-1 0 0,6 0 0 16,-8 0 896-16,8 0 64 0,-9 0 32 0,9 0 0 15,-6-3-80-15,6 3-16 0,0 0 0 0,0 0 0 16,-3-8-96-16,3 8-32 0,-3-8 0 0,3 8 0 16,0-7-224-16,0 7-48 0,1-8-16 0,-1 8 0 15,0 0-32-15,3-8-16 0,0 2 0 0,-3 6 0 16,0 0-240-16,9-4-64 0,-9 4 0 0,6-4 0 16,-6 4 128-16,0 0 0 0,0 0 16 0,8-2 0 15,-8 2 112-15,6-5 0 0,-6 5 16 0,0 0 0 16,0 0 0-16,9-2 0 0,-9 2 0 0,7-2 0 0,-7 2-16 0,9-2-16 15,-9 2 0-15,8 0 0 0,-8 0-32 0,11-2 0 16,-11 2 0-16,13-3 0 0,0 1-80 0,-2 0-32 16,0-1 0-16,1 0 0 0,2 1 32 0,-3 0 16 15,2 1 0-15,2-1 0 0,1 1-128 0,1 0-16 16,3-1-128-16,0 1 192 0,1 1-64 0,1 0-128 16,-1-1 176-16,2 0-176 0,0 0 192 0,2 0-192 15,-3 0 192-15,3-1-192 0,0-2 192 0,0 2-192 16,2-2 192-16,0 2-192 0,0-1 176 0,2 1-176 15,-2 0 160-15,3 2-160 0,2-1 256 0,0 1-64 16,-1 0 0-16,-2 0 0 0,1 0-192 0,-3-1 0 16,0-3 0-16,1 1 0 0,0 0 0 0,2 0 0 15,2 1 0-15,0 1 0 0,1 0 128 0,2 1-128 16,3 1 0-16,-2 2 0 0,0 0 160 0,0-1-160 0,-2-1 160 0,0 0-160 16,0-1 0-16,1-2 0 0,0-3 0 0,-1 2 0 15,0-1 0-15,3 2 0 0,1 1 128 0,0 0-128 16,0 1 0-16,-2 2 128 0,0 0-128 0,-3 0 0 15,-2-2 0-15,0 0 0 0,-4 0 0 0,2 0 0 16,0-1 0-16,-2 1 128 0,-1 2-128 0,2 0 0 16,5 0 0-16,-2 0 0 0,-3-1 0 0,3 0 0 15,0 3 0-15,-1-1 128 0,-2-5-128 0,0 2 0 16,-1 0 0-16,-1 2 0 0,0-1 0 0,0-2 0 16,3-3 128-16,-3 1 0 0,2 1-128 0,-2 0 192 15,-2 2-192-15,2-2 0 0,0 0 0 0,4 1 0 16,1 2 0-16,-1 0 0 0,1-1 0 0,1 0 0 15,-1-2 0-15,1 0 0 0,-1 0 0 0,1 0 0 16,1-3 128-16,-2 3-128 0,1-2 0 0,2 1 144 0,4 3-144 16,-3 0 192-16,0 0-192 0,-1 1 192 0,0 2-192 15,-1-2 0-15,-3-2 0 0,-2 0 0 0,0-1 0 0,3 0 128 16,3 0-128-16,2 1 0 0,2-1 128 0,1 2-128 16,2 2 0-16,0 0 128 0,0 1-128 0,-6 0 0 15,-1-2 0-15,-1 1 0 0,-1 0 0 0,2 1 0 16,-2-3 0-16,0 0 0 0,-2 2 0 0,1-1 0 15,0 0 0-15,0 0 0 0,0-3 0 0,-4 2 0 16,1 0 128-16,-2 0-128 0,0-3 0 0,-1 3 0 16,-1-3 144-16,0 1-144 0,-2-2 0 0,0-2 128 15,2-1-128-15,-3 3 0 0,-2 1 0 0,2-1 0 0,-1 0 0 16,-2 0 128-16,-1-3-128 0,0 2 0 0,5 0 128 0,-3 1-128 16,0-4 128-16,-1 4-128 0,2 3 128 0,-2-2-128 15,-1-1 160-15,1 1-32 0,0 0-128 0,-2 1 192 16,-2-1-64-16,1 2-128 0,-1-1 176 0,3 1-176 15,-1-2 128-15,2 2-128 0,-1-1 0 0,3 2 0 16,0 0 0-16,4 0 0 0,-3-1 0 0,2 1 0 16,1 2 160-16,2-1-160 0,-4-1 128 0,3 0-128 15,-2 0 0-15,1-1 0 0,-3 0 0 0,0 0 0 16,0-1 0-16,-1 0 128 0,-2-3-128 0,1 1 0 16,0 0 176-16,-1 3-48 0,2 1-128 0,-2 0 192 15,-1-2-192-15,1 1 144 0,-3 1-144 0,1 0 128 16,-3-4-128-16,0 1 0 0,-2 2 0 0,1 1 128 0,0-1-128 15,-3 1 0-15,-9 0 144 0,10 0-144 0,0 0 128 0,-2 1-128 16,-8-1 128-16,0 0-128 0,9 3 0 0,-9-3 144 16,0 0-144-16,0 0 0 0,0 0 160 0,0 0-160 15,0 0 128-15,0 0-128 0,-7 6 144 0,7-6-144 16,-7 5 160-16,-4-2-160 0,-1-1 144 0,-1 2-144 16,-2 0 128-16,-1 0-128 0,0-1 0 0,-1 0 0 15,-3-3 128-15,1 2-128 0,-3 1 0 0,1 0 0 16,-1 1 0-16,0-1 128 0,-1-1-128 0,-5 2 0 15,-3 0 0-15,-2-1 0 0,-1-3 0 0,-2 0 0 16,-4 0 128-16,0 0-128 0,0 0 0 0,0 0 0 16,0-2 144-16,-3 1-144 0,-2-1 0 0,-1 1 0 15,-3 0 0-15,0-1 0 0,-1 0 0 0,1 0 0 0,0-1 0 16,-2-1 128-16,-2 2-128 0,-2 1 0 0,-5 0 0 16,2 0 128-16,-1 0-128 0,1 1 0 15,1 0 0-15,1 1 0 0,0 1 0 0,-2 1 0 0,-3 2 0 0,3-1 0 16,0 0 0-16,6 0 0 0,0-1 0 0,3 2 0 15,0-2 0-15,0 0 0 0,-7 1 0 0,3 1 0 16,5 1 0-16,-3 0 0 0,1 0 0 0,3 0 0 16,2 2 0-16,1-1 0 0,2-4 0 0,-2 0 0 15,1-1 0-15,3-1 0 0,2 2 0 0,0-2 0 16,-3 1 0-16,4 1 0 0,0 1 0 0,2 1 0 16,0-2 0-16,0 1 0 0,-2-2 0 0,2-1 0 15,-3 2 0-15,-1-1 0 0,-4 0 0 0,6-1 0 16,4 1 0-16,0 1 0 0,-2 2 0 0,2-1 0 15,2-1 0-15,-1-1 0 0,1-2 0 0,0 2 0 0,1 0 0 0,-2-2 0 16,-2-2 0-16,1 2 128 0,0 2-128 0,3 2 0 16,2-1 0-16,2 0 0 0,-3-1 0 0,3 0 0 15,2-1 0-15,-1-1 0 0,0 0 0 0,2 0 0 16,0 2 0-16,0-2 0 0,0-2 0 0,-2 2 0 16,-3 2 0-16,0-1 0 0,0 1 0 0,2 1 0 15,-3 0 0-15,2 2 0 0,-2-1 0 0,0 1 0 16,3 3 0-16,0-3 0 0,0-1 0 0,2-1 0 15,2 1 0-15,0-3 0 0,-1 1 0 0,1-1 0 16,0-1 0-16,-3-1 0 0,-2-1 0 0,2-2 0 16,-3 0 0-16,2 1 0 0,-3-1 0 0,4 2 128 15,3 0-128-15,-1 0 0 0,-1 0 0 0,2 0 0 16,1 1 0-16,0 0 128 0,0 0-128 0,-1 0 0 16,1-1 0-16,1 2 0 0,1 0 0 0,-1 0 0 0,0-1 0 0,1 1 0 15,-3-2 0-15,3 2 0 0,-1 2 0 0,0-4 0 16,3-1 0-16,0 1 0 0,-3-1 0 0,6 1 0 15,3 1 0-15,3-1 0 0,-3-1 0 0,1 1 0 16,0 3 0-16,3-2 0 0,0-2 0 0,1 0 0 16,0 1 0-16,6 2 0 0,0 0 0 0,0 0 0 15,-7-5 0-15,2 3 0 0,5 2 0 0,0 0 0 16,0 0 0-16,0 0 0 0,0 0 0 0,0 0 0 16,0 0 0-16,0 0 0 0,9-6 0 0,3 2 0 15,0 0 0-15,1 3 0 0,0 2 0 0,5-2 0 16,5-1 0-16,0 0 0 0,3 2 0 0,3 0-128 15,1 1 128-15,2-1 0 0,1-2 0 0,1 0 0 0,4-1 0 0,1-1 0 16,4 0 0-16,1-2 0 16,1 3 0-16,3-1 0 0,3 2 0 0,-2 0 0 0,-3 0 0 0,-1-3 0 15,1-1 0-15,1 0 0 0,3 3 0 16,3 0 0-16,4-2 0 0,-3 3 0 0,-3 0 0 0,-2 0 0 16,-1 0 0-16,2-2 0 0,4-1 0 0,0 0 0 15,-1 2 0-15,2 1 0 0,-1 0 0 0,0 1 0 16,-5-1 0-16,3 2 0 0,3 0 0 0,-2-1 0 15,2-3 0-15,0 3 0 0,1 4 0 0,-3-1 0 16,-3-2 0-16,-1 1 0 0,-3 2 0 0,0-1 0 16,0 0 0-16,0-1 0 0,1-2 0 0,-1 3 0 15,0 4 0-15,0-3 0 0,-2-3 0 0,1-1 0 16,0-1 0-16,-1 1 128 0,-1 0-128 0,2 1 0 16,3 0 0-16,-2 1 0 0,-1 0 0 0,-4 1 0 15,-4 1 0-15,-1-1 0 0,-3 0 0 0,3-2 128 0,-3 0-128 16,0 1 0-16,-1 1 0 0,1 0 0 0,1-1 0 0,2 1 0 15,-2 2 0-15,-1-3 0 0,-2 2 0 0,-4-1 0 16,-4 0 0-16,1 1 0 0,-4-2 0 0,2-2 128 16,-1-3-128-16,1 3 0 0,1 1 0 0,-1 0 0 15,3-1 0-15,-4 0 0 0,1-2 0 0,1 2 0 16,0 0 0-16,1 1 0 0,1 1 0 0,-3-1 0 16,1-1 0-16,-2 1 0 0,0 1 0 0,1 0 0 15,-2-3 0-15,0-2 0 0,-2 3 0 0,2 1 128 16,-3 0-128-16,0 0 0 0,1-2 0 0,1 2 0 15,0 3 0-15,1-1 0 0,2-3 0 0,0 1 128 16,-1 0-128-16,0-1 0 0,0-1 0 0,2 0 0 0,2 0 0 0,4 1 128 16,0 1-128-16,-3 0 0 0,0-2 128 0,1 0-128 15,-4 0 128-15,1 1-128 0,0 1 160 0,2-1-32 16,-1-2-128-16,0 0 192 0,-1 3-64 0,1 0-128 16,-3-1 176-16,1-1-176 0,0-1 192 0,0 2-64 15,0 2 0-15,-1 2-128 0,0-3 160 0,-3 0-160 16,-2 0 128-16,1 2-128 0,-1 2 128 0,1-2-128 15,0-3 128-15,0 2-128 0,-1 1 0 0,0 0 128 16,1-2-128-16,1 0 0 0,3 3 0 0,-5-1 0 16,2 0 128-16,0-1-128 0,-2-2 0 0,2 1 0 15,-1 0 0-15,-3 0 0 0,-4 1 0 0,2-1 128 16,3-2-128-16,-3 1 0 0,-1 3 0 0,0 1 0 16,-3 0 128-16,1-2-128 0,-1-2 0 0,-2 1 0 15,-7 0 144-15,10 1-144 0,-10-1 128 0,0 0-128 16,0 0 160-16,0 0-160 0,8 0 144 0,-8 0-144 0,0 0 128 0,0 0-128 15,0 0 128-15,0 0-128 0,0 0 0 0,10 2 128 16,-10-2-128-16,0 0 0 0,0 0 144 0,0 0-144 16,0 0 0-16,0 0 0 0,0 0 0 0,0 0 0 15,0 0 0-15,0 0-208 0,0 0 16 0,0 0-11744 16,0 0-2352-16</inkml:trace>
  <inkml:trace contextRef="#ctx0" brushRef="#br0" timeOffset="-74768.48">8979 16194 12031 0,'0'0'528'0,"-6"-3"112"0,0-2-512 16,-2 1-128-16,-2 3 0 0,2 0 0 0,-2 1 976 0,2-1 176 15,-2-2 16-15,0 3 16 0,0 3 0 0,0-4 0 16,-1-5 0-16,0 4 0 0,1 3-208 0,0 0-32 16,1-1-16-16,-1 0 0 0,2 0-96 0,8 0-32 15,0 0 0-15,0 0 0 0,-8-1-96 0,8 1 0 16,0 0-16-16,0 0 0 0,0 0-160 0,0 0-16 15,12 1-16-15,0 3 0 0,4-4-160 0,3 2-16 16,1-2-16-16,5 0 0 0,3-1-48 0,6 3 0 0,1 1 0 16,8-1 0-16,3 0 16 0,2-1 0 0,-2 0 0 0,1 0 0 15,3 1-272-15,0-2 128 0,4 0-128 16,-2 2 0-16,1 0 176 0,-3 2-176 0,-1-1 160 0,-4 1-160 16,-3-1 192-16,-4-3-48 0,-2-3-16 0,-3 1 0 15,-2-1-128-15,-3 1 0 0,-4 2 0 0,-2-1 0 16,-3-3 0-16,-4 3 0 0,-4 0 0 0,-1 0 0 15,-10 1 0-15,0 0 0 0,0 0 0 0,0 0 128 16,0 0 16-16,0 0 0 0,-8 6 0 0,-1-2 0 16,-5-1 32-16,-6 1 0 0,-3-1 0 0,-3 0 0 15,-3 2-176-15,-3-3 160 0,-3-2-160 0,-3 2 160 16,-6-1-160-16,-4-1 160 0,0-1-160 0,-7-1 160 16,-5 2-32-16,3 0 0 0,1 0 0 0,0-4 0 0,1-2 0 0,1 1 0 15,4 2 0-15,3 0 0 0,7-2-128 0,7 1 0 16,6 0 144-16,10-1-144 0,7 1 240 0,10 4-32 15,0 0 0-15,12-7 0 0,9-2-64 0,8 2-16 16,6-1 0-16,7 1 0 0,6 2 0 0,3 2 0 16,4 2 0-16,2 2 0 0,2 2-128 0,0-2 0 15,0-3 0-15,-4 2-176 0,0 2 176 0,-6 0 0 16,-4 2 0-16,-6-1 0 0,-5-1 0 0,-9 4 128 16,-3 2-128-16,-4-2 128 0,-4-3-128 0,-4-1 0 15,-10-2 0-15,0 0 0 16,3 10-1728-16,-5-1-400 0,-1 0-96 0</inkml:trace>
  <inkml:trace contextRef="#ctx0" brushRef="#br0" timeOffset="-73817.32">11680 16132 4607 0,'-26'-5'400'0,"9"3"-400"0,0-1 0 0,0-1 0 16,-1 1 2016-16,1 2 320 0,2 1 64 0,0 0 16 15,3 0-1152-15,4 1-240 0,1 4-32 0,7-5-16 16,0 0-320-16,0 0-64 0,0 0-16 0,0 0 0 16,1 9 48-16,-1-9 0 0,8 7 0 0,3 2 0 15,2-1 112-15,2-3 32 0,3-2 0 0,5 0 0 16,5-1-128-16,5 1-32 0,6 1 0 0,7 0 0 16,7-3-160-16,3 1-16 0,3 2-16 0,2-1 0 15,4-3-112-15,3 1-32 0,3 2 0 0,0-2 0 16,1 2-64-16,-6 1-16 0,-6-1 0 0,1-1 0 0,-2-2-192 15,-2 0 144-15,-3-1-144 0,-5 1 128 0,-4 3-128 0,-7-3 192 16,-7 2-192-16,-8-1 192 0,-4-1 64 0,-6 0 0 16,-4 0 16-16,-9 0 0 0,0 0-112 0,0 0-32 15,0 0 0-15,-13 0 0 0,-4-1 0 0,-7 2-128 16,-8 1 192-16,-5-2-64 0,-6-3-128 0,0 1 192 16,-2 4-192-16,1-2 192 0,-1-2-192 0,-3-2 160 15,-5-1-160-15,-5-1 160 0,-8 2-32 0,0-1-128 16,0 2 192-16,-1-4-64 0,2-3 80 0,0 3 16 15,0-1 0-15,6 0 0 0,4 1 32 0,7-1 16 16,8 0 0-16,8 6 0 0,7 0-32 0,9 1-16 16,6 1 0-16,10 0 0 0,0 0-224 0,11 3 176 15,7 0-176-15,8 1 160 0,7-2-32 0,9 1 0 0,9 0 0 0,5 1 0 16,-2-1-128-16,5 1 0 0,3 1 144 0,1 1-144 16,-2 1 0-16,2-3 0 0,1 0 0 0,-7-1 128 15,-7 0-128-15,-4 1 0 0,-5-1 0 0,-5-1 128 16,-8-2-128-16,-7-1 0 0,-8 0 128 0,-4 0-128 15,-9 1 176-15,0 0-48 0,-14-1 0 0,-7 0 0 16,-3 1 64-16,-8-3 16 0,-3 2 0 0,-7 1 0 16,-9 0-208-16,-2 1 0 0,2 2 0 0,-1 0 0 15,2 4-1104 1,8 0-320-16,5 3-64 0,8-1-16 0</inkml:trace>
  <inkml:trace contextRef="#ctx0" brushRef="#br0" timeOffset="-65145.32">9757 15328 7359 0,'0'0'656'0,"0"0"-528"0,0 0-128 0,0 0 0 16,0 0 1520-16,8-7 272 0,-2 0 48 0,-6 7 16 16,7-7-576-16,-7 7-96 0,5-8-32 0,-5 8 0 15,3-9-64-15,0 3-32 0,-3 6 0 0,5-7 0 0,-3-1-80 0,-2 8-16 16,0 0 0-16,3-9 0 0,-1 1-64 16,-2 8-32-16,3-9 0 0,-3 9 0 0,0-9-64 0,0 9-16 15,0 0 0-15,0 0 0 0,0 0-208 0,0 0-32 16,0 0-16-16,0 0 0 0,0 0-96 0,-6 7-32 15,1 3 0-15,-3 1 0 0,1 1-48 0,1 3-16 16,-2 4 0-16,0 3 0 0,1 0 32 0,-1 2 0 16,0 2 0-16,1 1 0 0,0-1-32 0,-1 2 0 15,-1-2 0-15,2 0 0 0,0 1 0 0,1-1 0 16,-1 0 0-16,0 1 0 0,0 2-16 0,0-3 0 16,-2-4 0-16,3 1 0 0,-3-1-16 0,2-1-16 15,-3-2 0-15,2 1 0 0,-1-3-48 0,1 0-16 0,1-3 0 0,2 1 0 16,-4-1-16-16,4-1 0 0,-3-4 0 0,2-1 0 15,3 0-16-15,-1-1-16 0,0-1 0 16,4-6 0-16,0 0-48 0,0 0 0 0,0 0 0 0,0 0 0 16,0 0 0-16,0 0 0 0,0 0 0 0,7-7 0 15,-3-3 64-15,3-1 0 0,0-3 0 0,-1 0 0 16,3-1-48-16,1-3 0 0,-2-2 0 0,4-1 0 16,-2-1-144-16,2-1 128 0,1-2-128 0,0-2 128 15,-2-1-128-15,1-1 0 0,-1 2 0 0,1 1 128 16,-2 0-128-16,0 1 0 0,1 0 0 0,-2-1 0 15,1 1 0-15,1 2 0 0,-3-5 0 0,0 2 0 16,1 1 0-16,0 2 0 0,0 0 0 0,-2 4 0 16,-1 0 0-16,-1 3-176 0,-2 0 176 0,0 4-128 0,-2 3 128 15,-1 9-160-15,1-7 160 0,-1 7-160 16,0 0 32-16,0 0 0 0,0 0 0 0,0 0 0 0,-6 11 128 16,-2 3-160-16,-1 2 160 0,-3 4-160 0,1 1 160 15,0 6-128-15,1 0 128 0,0 1-128 0,-2 0 128 0,1-3 0 16,-1 1 0-16,1-1 0 0,2 4 0 0,-2-2 0 15,1 0 0-15,3 0 0 0,-3-4 0 0,2 1 0 16,-1 1 0-16,3-2 0 0,-4-2 0 0,2-2 0 16,0-1 0-16,3 2 128 0,-3-2-128 0,1-1 0 15,2-3 0-15,1-1 0 0,-1 2 0 0,2-2 128 16,-4-4-128-16,4 0 0 0,0-3 128 0,3 1-128 16,0-7 160-16,0 0-160 15,0 0-640-15,0 0-208 0,0 0-48 0,8 3-16 16,2-4-2592-16,4-3-512 0</inkml:trace>
  <inkml:trace contextRef="#ctx0" brushRef="#br0" timeOffset="-64684.78">9797 15295 10127 0,'0'0'896'16,"0"0"-704"-16,-8 0-192 0,8 0 0 0,-10 2 1760 0,10-2 320 15,0 0 64-15,0 0 16 0,0 0-704 0,0 0-144 16,0 0-32-16,0 0 0 0,0 0-368 0,0 0-80 16,0 0 0-16,8-5-16 0,2 5-112 0,2 0-32 15,4-1 0-15,-1-1 0 0,0 0-64 0,3 1-16 16,4 0 0-16,0 0 0 0,-2-2-16 0,6 1-16 16,4 0 0-16,-2 2 0 0,2-1-48 0,0-1-16 15,-3-2 0-15,1 2 0 0,-3 2-128 0,-3-1-32 16,-2-2 0-16,-1 1 0 0,-1 0-32 0,-2 1-16 15,-3-1 0-15,-1 0 0 0,-3 0-96 0,0 1 0 0,-9 1-16 0,0 0 0 16,0 0-176-16,0 0 128 0,7-3-128 0,-7 3 128 16,0 0-384-16,0 0-96 0,0 0-16 0,0 0 0 31,-7 5-1712-31,-1 0-352 0,-2 1-64 0,0-1-6528 0,-3 0-1328 0</inkml:trace>
  <inkml:trace contextRef="#ctx0" brushRef="#br0" timeOffset="-64397.55">9691 15490 5519 0,'-5'4'496'16,"5"-4"-496"-16,-8 6 0 0,8-6 0 0,-7 6 2640 0,7-6 432 15,-7 5 96-15,7-5 16 0,0 0-1184 0,0 0-224 16,0 0-48-16,7 7-16 0,1-3-240 0,4-2-64 15,3-2 0-15,1 0 0 0,3 0-256 0,3-1-48 16,2 0-16-16,3-1 0 0,1 0-320 0,1-1-64 16,0-3 0-16,3 5-16 0,2 0-96 0,2-1-16 15,-3-2 0-15,-1 1 0 0,-2-1-224 0,-1 0-48 16,-3 0-16-16,-3 1 0 0,-2-1-128 0,-2 0-32 16,-1 0 0-16,-4 0 0 0,-2 2-128 0,0 1 0 15,-2-2 0-15,-1 2 0 16,-9 1-1904-16,0 0-400 0,0 0-96 0</inkml:trace>
  <inkml:trace contextRef="#ctx0" brushRef="#br0" timeOffset="-62603.88">9480 15232 5519 0,'0'0'240'0,"-4"1"64"0,-2-1-304 0,1 0 0 16,-1 1 0-16,6-1 0 0,-5 0 1824 0,-1 0 304 15,-2 0 64-15,1 0 16 0,1 1-960 0,6-1-192 16,0 0-32-16,0 0-16 0,-4 0-48 0,4 0-16 15,0 0 0-15,0 0 0 0,0 0 144 0,0 0 16 16,0 0 16-16,0 0 0 0,7-11-160 0,4 1-16 16,3-1-16-16,0-1 0 0,-4-2-576 0,2-2-112 15,1 0-32-15,2 1 0 0,0 0-16 0,1 0 0 16,-2-2 0-16,0 2 0 0,0 1 48 0,1-1 0 0,-4 1 0 0,0 2 0 16,-1 3-48-16,-5 1 0 0,-5 8 0 0,6-7 0 15,-6 7 16-15,0 0 0 0,4-8 0 0,-4 8 0 16,0 0 16-16,0 0 0 0,-7 11 0 0,0 1 0 15,-3 2 16-15,0 3 0 0,2 3 0 0,-1 0 0 16,0-1-240-16,2 0 0 0,3-2 0 0,1-3 0 16,2-2 0-16,3-3 0 0,-2-9 0 0,0 0 0 15,14 5 128-15,2-3-128 0,3-4 0 0,2-3 0 16,2-5 384-16,2-1 0 0,0-3-16 0,2-2 0 16,-1 0-160-16,-2-1-16 0,2-4-16 0,-3 4 0 15,-2-3-176-15,-1 0 0 0,-4 1 144 0,-3 0-144 16,-4 1 128-16,0 1-128 0,1 3 128 0,-6 2-128 0,-1 0 0 15,0 4 144-15,-3 8-144 0,0 0 0 16,2-6-928-16,-2 6-288 0,0 0-64 0,0 0-13440 16</inkml:trace>
  <inkml:trace contextRef="#ctx0" brushRef="#br0" timeOffset="-62242.85">10351 14897 6447 0,'0'0'272'0,"0"0"80"0,0 0-352 0,0 0 0 0,0 0 0 16,0 0 0-16,0 0 2496 0,0 0 416 0,0 0 96 0,0 0 0 16,0 0-1424-16,0 0-304 0,0 0-48 0,-9 4-16 15,-1 2-400-15,-2 0-96 0,-2 4-16 0,0 0 0 16,0 2-64-16,-3 1-32 0,0 1 0 0,-2 2 0 15,-3-1 80-15,0 2 16 0,-4 1 0 0,-4 3 0 16,-4 2-112-16,0 4-16 0,-5 1 0 0,-2 5 0 16,-4 4-224-16,-1 1-48 0,1 3-16 0,3 1 0 15,2-1-160-15,1-1-128 0,4-3 192 0,0 0-192 16,1-3 256-16,4 1-48 0,5 2-16 0,4 0 0 16,6-4-16-16,4 0-16 0,-2-1 0 0,4-1 0 15,3 0-160-15,4-1 0 0,0-3 0 0,5 0 0 16,-1-2 0-16,9-1 0 0,4 1-192 0,4-7 192 15,4 0-1984-15,6-2-288 0,3 0-48 16</inkml:trace>
  <inkml:trace contextRef="#ctx0" brushRef="#br0" timeOffset="-61854.11">10686 15084 24815 0,'0'0'1088'0,"0"0"256"0,-6 10-1088 0,0 2-256 0,-5 7 0 0,-2 4 0 15,-3 4 544-15,-1 3 48 0,-3 5 16 0,-7 4 0 16,-3 5-16-16,-4 2 0 0,-8 3 0 0,4 0 0 16,2 4 192-16,-3 1 48 0,-1-3 0 0,0 2 0 15,1 4 32-15,2-8 16 0,-1-5 0 0,1-4 0 16,-2-4-288-16,0-1-48 0,2 1-16 0,6-5 0 15,6-5-240-15,0 0-48 0,4 0-16 0,0 0 0 16,4-1-1504-16,6-3-320 0,1-3-48 16,6-2-16-16</inkml:trace>
  <inkml:trace contextRef="#ctx0" brushRef="#br0" timeOffset="-54612.09">7131 15253 3679 0,'0'0'320'0,"0"0"-320"16,0 0 0-16,0 0 0 0,0 0 1360 0,0 0 208 15,0 0 32-15,10-1 16 0,-10 1-640 0,0 0-128 16,9 0-16-16,-9 0-16 0,11-1-176 0,-3 1-48 16,-8 0 0-16,10 1 0 0,-10-1-112 0,0 0-32 15,0 0 0-15,0 0 0 0,9 1-32 0,-9-1-16 16,0 0 0-16,0 0 0 0,10 0 16 0,-10 0 0 16,9 4 0-16,-9-4 0 0,0 0 48 0,0 0 16 0,0 0 0 0,0 0 0 15,0 0-16-15,0 0 0 0,0 0 0 0,0 0 0 16,0 0-32-16,0 0-16 0,0 0 0 0,0 0 0 15,-8-4-64-15,-1 0-16 0,-1 3 0 0,1 0 0 16,2-4-144-16,-4 0-48 0,-1 1 0 0,-1 1 0 16,2 0 32-16,-2 0 0 0,-1-2 0 0,1 2 0 15,0 1-176-15,0 1 192 0,2 0-192 0,-2 1 192 16,1 0-192-16,1 2 160 0,0 2-160 0,1-2 160 16,1-2-160-16,1 3 128 0,-1 3-128 0,0 0 128 15,0 0-128-15,2 0 0 0,-2-2 0 0,1 3 128 16,-4 3-128-16,2-1 0 0,1-2 0 0,-1-1 0 15,4 3 128-15,-3 0-128 0,2 1 0 0,1-2 128 16,0-1 0-16,4-1-128 0,-2 3 192 0,3-1-64 16,2 1-128-16,0 0 160 0,-1-9-160 0,4 13 160 0,4-2-32 0,0 0 0 15,-2-1 0-15,2 0 0 0,-3 0 16 0,5 0 0 16,-1 1 0-16,1-3 0 0,2 1 48 0,-2 0 16 16,1-1 0-16,0 3 0 0,-2-1 112 0,0-1 32 15,-1-2 0-15,1 2 0 0,1 2-352 0,-2 0 144 16,1-2-144-16,-4 3 0 0,1 1 176 0,-1 0-176 15,-2 0 160-15,2 1-160 0,-2 0 176 0,1 1-176 16,-2 1 192-16,-1-1-192 0,-1-3 224 0,0 0-64 16,0 0-16-16,-1 3 0 0,-1 1-16 0,1 0 0 15,-3-3 0-15,1 2 0 0,-2 1 128 0,1 0 0 16,-3-1 16-16,2-1 0 0,-2-3-16 0,2 1 0 0,-1 1 0 0,-2-2 0 16,2-2-80-16,-1 0-32 0,0-3 0 0,-1 1 0 15,-1-2 64-15,0 1 16 0,0-1 0 16,0 0 0-16,0-2-32 0,-1-1 0 0,0-1 0 0,-1 1 0 15,0-4 16-15,-4 1 0 0,0 1 0 0,2-2 0 16,0-2-64-16,0-2-16 0,-2-1 0 0,2 0 0 16,1-1-128-16,-1 0 192 0,2 0-192 0,1 0 192 15,0 2-192-15,2 1 160 0,2-1-160 0,6 6 160 16,-4-4-160-16,4 4 0 0,0 0 0 0,0 0 0 16,-6-4 0-16,6 4 0 0,0 0 0 0,0 0 0 15,0 0-176-15,0 0 176 0,0 0-128 0,0 0 128 16,5 9 0-16,1-1-128 0,5-1 128 0,-1-3 0 15,1 1 0-15,1-1 0 0,1 0 0 0,-1 1 0 16,2-2 0-16,1 0-128 0,-1 1 128 0,0-1 0 0,1 0 0 0,-2-1 0 16,-1-2 0-16,2 3 0 0,-2 0 0 0,0-2 0 15,-1-2 0-15,2 1 0 0,-4-4 0 0,2-1 0 16,0 3 0-16,0-2 0 0,-1-4 0 0,0 0 0 16,-1-1 0-16,0 3 128 0,-1-4-128 0,-2 0 0 15,0-1 0-15,-2 0 128 0,0 2-128 0,-2-1 128 16,-1-2-128-16,-1 1 128 0,-1 0-128 0,-1 2 0 15,0 2 0-15,-2-3 0 0,1-3 0 0,-2 0 128 16,-1 4-128-16,-1-1 0 0,1-2 0 0,-3-1 128 16,0 0-128-16,0 1 0 0,-1 0 0 0,1 0 0 15,-2-2 0-15,1-1 0 0,2 0 0 0,-5 1 0 16,0 3 0-16,0 0 128 0,-1-1-128 0,1 1 0 16,0 0 0-16,0 2 0 0,2 1 0 0,1 0 0 15,0-2 0-15,2 4-128 0,0-3 128 0,0 2 0 0,2-1 0 0,2-1 0 16,1-1 0-16,2 0 0 0,-1 0 0 15,2 1 0-15,2-1 0 0,0-1 0 0,0 2 0 0,1 0-128 16,2 1 128-16,3 0 0 0,-2 0 0 0,5 0-128 16,3 0 128-16,-1 0 0 0,2-1-144 0,3 0 144 15,-1 0 0-15,2 0 0 0,0-1 0 0,-2 1 0 16,0 1 0-16,-1-1 0 0,0-1 0 0,-1 3 0 16,-1-1 0-16,0 2 0 0,-1-1 0 0,0 5 0 15,0 2-144-15,3-2 144 0,-1 0 0 0,0 1 0 16,0 1 0-16,-1 0-128 0,-1 0 128 0,0 1 0 15,0 1 0-15,-2 0 0 0,-2-1-128 0,1 2 128 16,-10-3 0-16,10 2 0 0,-10-2 0 0,10 1 0 16,-1 2 0-16,-9-3 0 0,0 0 0 0,0 0 0 0,0 0 0 0,8 5 0 15,-8-5 0-15,0 0 0 0,0 0 0 0,0 0 0 16,0 0 0-16,0 0 0 0,0 0 0 0,0 0 0 16,-7-2 128-16,-1 1-128 0,-3 1 0 0,0 0 0 15,-1-1 0-15,-1 0 0 0,0 1 0 0,-1 1 128 16,-2-1-128-16,2 1 0 0,-2 0 0 0,2 1 0 15,0 0 0-15,0-2 0 0,-2 0 0 0,1 2 0 16,-1 0 0-16,2 3 0 0,0-1 0 0,-2 4 0 16,1-2 0-16,1 1 0 0,-1-1 0 0,2 3-128 15,2 1 128-15,-2 1 0 0,2-1 0 0,2 2-128 16,-1 0 128-16,6 1 0 0,-2 1 0 0,5 0-128 16,3-2 128-16,3 1 0 0,-3 2 0 0,4-2-128 15,1-1 128-15,1 1 0 0,2 0 0 0,2 0 0 16,-2 1 0-16,0-1 0 0,0 0 0 0,0 0-128 0,-1 2 128 0,1-2 0 15,-1-1 0-15,1 1 0 0,-3-1 0 0,-1 5 0 16,0 2 0-16,-1 0 0 0,0-2 0 0,-1 1 0 16,-2 1 0-16,0 0 0 0,0-2 0 0,-2 2 0 15,-2-2 0-15,0-2 0 0,-1 0 0 0,-3 0 0 16,1-3 128-16,-3 1-128 0,-3-3 0 0,-1 1 0 16,-2 0 144-16,-3-1-144 0,-1-1 128 0,-1-1-128 15,-3 0 128-15,1 0-128 0,2-2 0 0,-3 0 128 16,1-3-128-16,5-2 128 0,1-1-128 0,4 0 128 15,5-3-128-15,2-3-224 0,3-3 48 0,6-2-11216 16,2-2-2240-16</inkml:trace>
  <inkml:trace contextRef="#ctx0" brushRef="#br0" timeOffset="-54119.92">7669 15055 1839 0,'0'0'0'0,"0"0"160"0,6-8-160 0,-1 0 0 0,-2 1 0 0,3 1 0 15,0 2 2640-15,-6 4 496 0,5-10 112 0,0 4 16 16,-5 6-1632-16,0 0-320 0,0 0-64 0,0 0-16 16,5-6-176-16,-5 6-32 0,0 0-16 0,0 0 0 15,0 0-288-15,0 0-48 0,-4 10-16 0,0 3 0 16,-1 2 80-16,-1 4 16 0,-3-1 0 0,-2 2 0 16,-2 2 80-16,-2 4 0 0,0-2 16 0,1 2 0 15,-2 1-112-15,2-2-32 0,0-2 0 0,3-1 0 16,3-4-208-16,0-3-48 0,3-3-16 0,2-1 0 15,1-3-80-15,2-8-16 0,0 0 0 0,0 0 0 16,0 0 160-16,12-2 16 0,5-7 16 0,2-3 0 16,-1-5-80-16,3 0-32 0,0 1 0 0,-3-3 0 0,-3-1-224 0,0-2-32 15,1 1-16-15,-1 1 0 0,-3 1-16 16,0 3-128-16,-2-4 192 0,-1 6-64 0,-1 4-128 16,-3 3 128-16,-5 7-128 0,0 0 128 0,0 0-128 15,0 0 0-15,0 0 0 0,-7 2 0 0,-2 3 0 16,-1 1 0-16,-5 3 0 0,0 1 0 0,2 1-144 0,1 2 144 15,0 2 0-15,2 0-11744 16,-1 0-2272-16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977" units="cm"/>
          <inkml:channel name="Y" type="integer" max="17318" units="cm"/>
          <inkml:channel name="F" type="integer" max="65535" units="dev"/>
          <inkml:channel name="T" type="integer" max="2.14748E9" units="dev"/>
        </inkml:traceFormat>
        <inkml:channelProperties>
          <inkml:channelProperty channel="X" name="resolution" value="1000.26953" units="1/cm"/>
          <inkml:channelProperty channel="Y" name="resolution" value="1000.46216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18T15:39:42.595"/>
    </inkml:context>
    <inkml:brush xml:id="br0">
      <inkml:brushProperty name="width" value="0.05292" units="cm"/>
      <inkml:brushProperty name="height" value="0.05292" units="cm"/>
      <inkml:brushProperty name="color" value="#FFFF00"/>
    </inkml:brush>
    <inkml:brush xml:id="br1">
      <inkml:brushProperty name="width" value="0.05292" units="cm"/>
      <inkml:brushProperty name="height" value="0.05292" units="cm"/>
      <inkml:brushProperty name="color" value="#FF0000"/>
    </inkml:brush>
    <inkml:brush xml:id="br2">
      <inkml:brushProperty name="width" value="0.05292" units="cm"/>
      <inkml:brushProperty name="height" value="0.05292" units="cm"/>
      <inkml:brushProperty name="color" value="#00B0F0"/>
    </inkml:brush>
    <inkml:brush xml:id="br3">
      <inkml:brushProperty name="width" value="0.05292" units="cm"/>
      <inkml:brushProperty name="height" value="0.05292" units="cm"/>
      <inkml:brushProperty name="color" value="#FFC000"/>
    </inkml:brush>
  </inkml:definitions>
  <inkml:trace contextRef="#ctx0" brushRef="#br0">2064 1716 4607 0,'-12'0'400'0,"-3"-1"-400"15,-3-2 0-15,0 2 0 0,-1-3 1200 0,1 3 144 0,-1 0 48 0,1 1 0 16,-2 0-768-16,1 0-160 0,-1-1-16 0,0 1-16 15,1 2-160-15,0 0-16 0,-1 1-16 0,3-1 0 16,-1 2-240-16,0 2 0 0,0 0 0 0,1 2 0 16,3-1 0-16,1-1 0 0,1 1 0 0,1-4 0 15,1 0 0-15,1 1 0 0,1 1 0 0,-1-2 0 16,3 3 0-16,6-6 0 0,-8 4 0 0,1 1 0 16,7-5 144-16,-8 5-144 0,0-1 128 0,8-4-128 15,-8 3 224-15,8-3-32 0,-4 8-16 0,4-8 0 16,0 0 224-16,0 0 48 0,0 0 16 0,0 0 0 15,0 0 160-15,0 0 16 0,0 0 16 0,0 0 0 16,5 6-224-16,-5-6-48 0,10 1-16 0,1 4 0 16,-2-1-48-16,2 0-16 0,1 2 0 0,1-2 0 15,3-1-48-15,0-1-16 0,1 0 0 0,0 2 0 0,4 2-16 16,1-2 0-16,-2-2 0 0,4 2 0 0,5-1-80 0,-1 1-16 16,0 1 0-16,1 1 0 0,0-1 32 0,2-1 0 15,1 2 0-15,-1-4 0 0,1-4 0 0,3 0 0 16,4 3 0-16,2 1 0 0,2 0 0 0,2 0 0 15,0-2 0-15,0 2 0 0,-1 3-16 0,-1-4 0 16,1-5 0-16,4 0 0 0,2 2 48 0,0 1 16 16,-1 0 0-16,2 0 0 0,0 1 32 0,-2 0 0 15,-3 3 0-15,2-4 0 0,3-5-48 0,3 1 0 16,-1-2 0-16,3 5 0 0,-2 2-32 0,2 1-16 16,-3 0 0-16,3-2 0 0,1-3 32 0,1 3 0 15,2 0 0-15,0 0 0 0,2-2-48 0,-2 1 0 16,0 0 0-16,-2 0 0 0,4 1-128 0,1-2 192 0,1-1-192 15,-1 2 192-15,0 0-64 0,-3-1-128 0,1-1 192 0,-2 1-64 16,1 1 16-16,2 3 0 0,1 2 0 0,-2-2 0 16,-1-1 96-16,0 2 16 0,2-1 0 0,1 2 0 15,0-1-256-15,3 1 0 0,-2 1 0 0,-2 1 0 16,-5-1 0-16,1 0 0 0,3-4 0 0,1 1 0 16,3 3 144-16,1-2-144 0,-3 0 128 0,-1-3-128 15,-3-2 128-15,3 1-128 0,3 4 0 0,-2-2 128 16,3-2-128-16,-3 0 0 0,-2-1 0 0,0 1 0 15,1 1 0-15,0-2 128 0,2-4-128 0,1 2 0 16,1 1 144-16,-3 3-144 0,-5 0 160 0,4-1-160 16,4 0 176-16,0 0-176 0,3-1 192 0,0 1-192 15,-4-1 240-15,0 0-64 0,0 3-16 0,2-4 0 0,4 2-160 16,-2 1 192-16,-1 2-192 0,0-1 192 0,-3 0-192 16,3-1 128-16,3 0-128 0,0 1 128 0,3 0-128 0,-4-1 0 15,-5 0 0-15,3 0 128 0,2 0-128 0,1-1 0 16,2 0 0-16,-3 1 0 0,-5-1 128 0,1 0-128 15,5 0 0-15,-5 0 128 0,0 2 0 0,-2-1 0 16,1-1 0-16,-5-1 0 0,-3 2 16 0,2 0 0 16,5 3 0-16,1-2 0 0,1-2-144 0,-2-1 128 15,-4 2-128-15,2 0 128 0,1 0-128 0,-1 1 128 16,1-1-128-16,0 1 128 0,2-1-128 0,-4 2 0 16,-2 0 0-16,0-1 0 0,-2-2 0 0,4 1 128 15,0 1-128-15,1 0 0 0,-3-1 0 0,0 1 0 16,-3-1 128-16,1 1-128 0,1 2 0 0,2-2 0 0,0-1 0 15,-3 1 0-15,1 1 0 0,-5 1 0 0,-1-1 128 16,0 0-128-16,3-1 0 0,-3 0 0 0,0 1 144 16,0-1-144-16,-2-1 0 0,-3 1 128 0,-2 4-128 0,-2-2 0 15,-1-1 0-15,2-1 0 0,2 0 0 16,-1 2 0-16,-2 0 0 0,0 2 0 0,1-2 0 0,-4 0 0 16,0-1 0-16,-3 1 128 0,-1 0-128 0,-2-2 176 15,-3-2-176-15,-1 1 0 0,0 0 0 0,-1 1 0 16,-2 0 0-16,1 0 0 0,-2-2 0 0,-3 2 0 15,-4 2 0-15,-3-1 0 0,0-2 0 0,-3 0 0 16,-2 0 128-16,0 1-128 0,-11 0 0 0,7 1 128 16,-7-1-128-16,0 0 0 0,0 0 0 0,0 0 128 15,0 0-128-15,0 0 0 0,-9-2 0 0,-4 2 128 16,-3 3-128-16,-4-1 0 0,-3 4 0 0,-4-2 128 0,-5-1-128 16,-1 2 0-16,-1-1 0 0,-3-2 0 0,-1-2 0 0,-5 2 0 15,-4-2 0-15,-5 2 0 0,-4 0 0 0,-5-2 0 16,-2-2 0-16,-2 1 0 0,0 1 0 0,-7 0 0 15,-6 0 0-15,-3 1 0 0,-4 0 0 0,-2-2 0 16,-2-3 0-16,-2 0 0 0,-3 0 0 0,-3 0 0 16,0 2 0-16,-7 0 0 0,-4-1 0 0,2-2 0 15,1 2 0-15,-4 1 0 0,-4 1 0 0,-1 0 0 16,0-3 0-16,-3 2 0 0,-7-1 0 0,4 2 0 16,5 1 0-16,-6-1 0 0,-6-3 0 0,1 2 0 15,1 0 0-15,-2 1 0 0,-2 0 0 0,0 0 0 16,-1-4 0-16,1 4 0 0,0 2 0 0,1 0 0 15,-4-1 0-15,3-1 0 0,2 1 0 0,0 0 0 0,-4 0 0 0,6-1 0 16,4-3 0-16,-3 0 0 0,-1 2 0 16,4 0 0-16,4 0 0 0,-3 0 0 0,-2 0 0 15,0 1 0-15,2-1 0 0,2 1 0 0,0 1 0 0,3-1 0 16,0 0 0-16,1 1 128 0,-3 3-128 0,4-3 0 16,2-3 0-16,3 3 0 0,0 2 0 0,3-1 0 15,2-2 0-15,2 0 0 0,0-1 0 0,7 2 0 16,7 2 0-16,-2-1 0 0,-2-1 0 0,2 0 0 15,3 0 0-15,1-1 0 0,5 0 0 0,-1 0 0 16,-2 1-160-16,5-4 160 0,4 2 0 0,3 0-144 16,5-1 144-16,-4 1 0 0,0-1 0 0,1 3 0 15,2 0 0-15,5 1 0 0,5 1 0 0,2-1-128 16,0 0 128-16,1 0 0 0,0 0 0 0,3 2 0 16,3-1 0-16,1 2 0 0,4-1 0 0,3-1-128 0,3-1 128 15,3 0-160-15,3 2 160 0,-1 0-160 0,1 1 160 0,2 1-160 16,0-2 160-16,3 3-160 0,0-3 32 0,2 1 0 15,2 1 0-15,-1-1 0 0,2-1 128 0,1 1-160 16,2-2 160-16,2-2-160 0,4 1 160 0,2 1 0 16,1-1 0-16,1 4 0 0,0-3 0 0,8-2 0 15,0 0 0-15,0 0-128 0,0 0 128 0,0 0 0 16,0 0-144-16,0 0 144 0,0 0 0 0,12 1-176 16,1-1 176-16,4 0-128 0,0 0 128 0,5-1 0 15,2 0-144-15,3-3 144 0,4 0 0 0,-1 0 0 16,5 0-144-16,0 1 144 0,2 0 0 0,-1-1 0 15,1 1-128-15,3 0 128 0,3 0 0 0,4 0 0 16,1 0-128-16,4 2 128 0,3-2 0 0,-1 0 0 0,-2 0 0 16,2-1 0-16,5 2 0 0,2-2-128 0,4 1 128 0,2 1 0 15,1 2 0-15,-1-2 0 0,-1-1-128 0,6 1 128 16,6-1 0-16,1 2 0 0,-1 1 0 0,0 0 0 16,-1-2 0-16,4 0 0 0,2 1 0 0,0 1 0 15,-2 0 0-15,1 0 0 0,-1-2 0 0,6 2 0 16,1 0-128-16,1 0 128 0,-2 0 0 0,0 0 0 15,2 0 0-15,1-1 0 0,1-1 0 0,3 0 0 16,1-3 0-16,1 2 0 0,4-3 0 0,-4 3 0 16,-3 1 0-16,3-1 0 0,8-2 0 0,-5 3 0 15,-4 1 0-15,4 0 0 0,4-1 0 0,-1 2 0 16,-2 0 0-16,0-1 0 0,1-2 0 0,2 2 0 16,0 1 0-16,-4-1 0 0,-1 1 0 0,3 0 0 0,3 0 0 15,-5 0 0-15,-4 2 0 0,4 1 0 0,0-2 0 0,-1 1-128 16,-1 0 128-16,-2 0 0 0,0-1 0 0,2 2 0 15,2-1 0-15,-4-1 0 0,-4-1 0 0,3 0 0 16,-1 1 0-16,1 0 0 0,-4 0 0 0,-1 0 0 16,2 0-128-16,-1 0 128 0,-1 1 0 0,-4 0 0 15,-1 1 0-15,0-1 0 0,7 0 0 0,-3 1 0 16,-5-1 0-16,3 1 0 0,-1 0 0 0,1 1 0 16,0-2 0-16,-2 0 0 0,-6 0 0 0,4 1 0 15,1-1 0-15,1 1 0 0,-2-1 0 0,-1 0-160 16,-3-2 160-16,-1 0-128 0,1 0 128 0,-1-1 0 15,-1 1-144-15,-1 0 144 0,-5 0 0 0,1 1 0 16,1 2 0-16,-2-1 0 0,-1-1 0 0,-5 1 0 0,-3-1 0 16,-3 1 0-16,-2 1 0 0,-1-1 0 0,1 0 0 15,-5-1 0-15,-4 0 0 0,0 3 0 0,-3-3 0 16,-6 1 0-16,-4-1 0 0,-4 0 0 0,-4 1 0 0,0 2 0 16,-6-1 0-16,0 1 0 0,-2-3 0 0,-1 0 0 15,-4 2-160-15,-1-1 160 0,-1 0 0 0,-11-2-144 16,0 0 144-16,0 0-160 0,0 0 160 0,0 0-160 15,0 0 160-15,0 0-208 0,-10 2 80 0,-2 0 128 16,-2 1-192-16,-1-2 192 0,-5-1-160 0,-1-1 160 16,-2-2-144-16,-3 1 144 0,-5 6-128 0,-3-4 128 15,-6-2 0-15,-4 0-160 0,-4 2 160 0,-3 0 0 16,-4 0-128-16,0 0 128 0,-3 0 0 0,-6-1 0 16,-6 0-224-16,-4 0 64 0,0 0 16 0,-3 1 0 15,-1-1 144-15,-6 1-208 0,-2-1 80 0,-4 1 128 0,-2 0-224 16,-3 0 80-16,-11 0 16 0,1-1 0 0,1-1-64 15,-1 2-16-15,-6-1 0 0,-3 1 0 0,-5 0 48 16,-3 0 16-16,-3 1 0 0,-1-2 0 0,2-1 144 0,-6 1-160 16,-5 1 160-16,-2 0-160 0,-1 1 160 0,-2-1 0 15,-1 1 0-15,-3-1 0 0,-2 0 0 0,2 0 0 16,3 1 0-16,-3 0 0 0,-3 1 0 0,0-2 0 16,-1-2 0-16,3 2 0 0,-1-1 0 0,-1 0 0 15,-3-1 0-15,3 0 0 0,-2 2 0 0,3 0 0 16,-1 2 0-16,-2-1 0 0,0 0 0 0,3-1 0 15,6-1 0-15,-1 2 0 0,-1 3 0 0,2-2 0 16,3 1 0-16,3-1 0 0,3-2 0 0,2 4 0 16,-2-1 0-16,6 1 0 0,5 0 0 0,2 0 0 0,-3 0 0 15,8 1 0-15,5-2 0 0,-2 0 0 0,-1 1 0 0,7 0 0 16,3 0 0-16,4 3 0 0,1-4 0 16,-1 3 0-16,3 5 0 0,7-3 0 0,3-3 0 0,3 1 0 15,3 0 0-15,8 3 0 0,6 3 0 0,9-1 0 16,9-2-320-16,6 0 0 0,6-1 16 0</inkml:trace>
  <inkml:trace contextRef="#ctx0" brushRef="#br0" timeOffset="10113.96">2909 4695 9215 0,'0'0'192'0,"0"0"64"0,-1-6 0 0,1 6 0 16,-4-6-256-16,4 6 0 0,-3-7 0 0,3 7 0 16,0 0 1680-16,-2-5 304 0,-1-1 48 0,3 6 16 0,0 0-832 0,-3-5-144 15,3 5-48-15,0 0 0 0,0 0-816 0,0 0-208 16,-1-6 0-16,1 6 0 0,0 0 864 0,0 0 128 15,0 0 32-15,0 0 0 0,0 0 0 0,0 0 0 16,0 0 0-16,0 0 0 0,0 0-832 0,0 0-192 16,0 0 0-16,0 0 0 0,0 0 0 0,0 0 0 15,0 0 0-15,0 0 0 0,0 0 864 0,0 0 128 16,0 0 32-16,7 11 0 0,0-1-832 0,-1-1-192 16,1-1 0-16,-1 0 0 0,1 2 0 0,2 0 0 15,-2 1 0-15,3 1 0 0,1 0 0 0,0 3 0 16,1-1 0-16,2 1 0 0,0 1 0 0,1-1 0 15,3-1 0-15,-2 1 0 0,0 1 0 0,1 0 0 16,2-2 0-16,2 1 0 0,1 2 0 0,1-1 0 16,-2-1 0-16,1-1 0 0,-1-1 0 0,0 3 0 0,-1 0 0 0,-1 2 0 15,-2-2 0-15,1 1 0 16,-1-2 0-16,2 2 0 0,-3-1 0 0,2-1 0 0,0-1 0 0,-1 1 0 16,0-1 864-16,1 1 128 0,1-2 32 0,0-1 0 15,-4 0-832-15,3 0-192 0,-1 1 0 0,4-1 0 16,1-1 0-16,0 0 0 0,-1 0 0 0,0 2 0 15,-3-1 0-15,0-1 0 0,0 0 0 0,0-1 0 16,-3-1 0-16,1 1 0 0,-1 0 0 0,0-4 0 16,1 0 0-16,-2 0 0 0,-1-2 0 0,0 2 0 15,0 0 0-15,2 1 0 0,-3 1 0 0,0-3 0 16,-2 0 0-16,-1-3 0 0,-9-2 0 0,10 0 0 0,-1 0 0 16,-9 0 0-16,7-1 0 0,-7 1 0 15,0 0-768-15,0 0-208 0,0 0-48 0,0 0-13504 16</inkml:trace>
  <inkml:trace contextRef="#ctx0" brushRef="#br0" timeOffset="10580.97">2859 5768 12895 0,'0'0'576'0,"0"0"112"0,0 0-560 0,0 0-128 0,0 0 0 0,0 0 0 15,-5 7 848-15,5-7 144 0,0 0 32 0,0 0 0 16,0 0 816-16,0 0 160 0,0 0 48 0,0 0 0 16,0 0-832-16,0 0-144 0,0 0-48 0,0 0 0 15,8-8 0-15,-3 0 0 0,3-2 0 0,1-1 0 0,0-1-816 0,2-3-208 16,2 0 0-16,-1-2 0 0,1 0 0 0,1-3 0 15,2-1 0-15,-1-1 0 0,0-3 864 0,3 1 128 16,0 2 32-16,-3 3 0 0,-4 3-832 0,-2 3-192 16,0 0 0-16,-1 1 0 0,2 1 0 0,0 1 0 15,-4 0 0-15,0 0 0 0,2 1 0 0,-1 2 0 16,-2 1 0-16,1 2-10336 16,-1-2-2112-16</inkml:trace>
  <inkml:trace contextRef="#ctx0" brushRef="#br0" timeOffset="11570.14">3848 4807 12895 0,'0'0'272'0,"0"0"64"0,0 0 16 0,0 0 32 0,0 0-384 0,-6 1 0 16,6-1 0-16,0 0 0 0,0 0 896 0,0 0 96 0,-9-1 32 0,9 1 0 15,0 0 0-15,0 0 0 0,-8 0 0 0,8 0 0 16,0 0 0-16,0 0 0 0,0 0 0 0,0 0 0 15,-2-7-832-15,2 7-192 0,7-8 0 0,0 0 0 16,-1 1 0-16,4 0 0 0,-3-3 0 0,4 1 0 16,1-1 864-16,1 3 128 0,-2 1 32 0,1-1 0 15,1 0-832-15,0 0-192 0,-3 1 0 0,1 0 0 16,0 0 0-16,-1 0 0 0,-1-2 0 0,3 3 0 16,-1 0 0-16,2 0 0 0,-1-2 0 0,3 4 0 15,2-2 0-15,-1 2 0 0,0 0 0 0,0-1 0 0,1 1 0 16,-1 1 0-16,0 3 0 0,-1-1 0 0,-2-2 0 0,1 2 0 15,-1 2 0-15,0 1 0 0,1 1 0 0,2-2 0 16,-3-1 0-16,-1 2 0 0,1 4 864 0,0 1 128 16,-1-1 32-16,2 2 0 0,1 0-832 0,2 0-192 15,-2 1 0-15,1-3 0 0,0 3 0 0,-1-1 0 16,2 1 0-16,0 0 0 0,4 1 0 0,0 1 0 16,-2-2 0-16,0 1 0 0,-1 1 0 0,0-2 0 15,-3 1 0-15,1 1 0 0,-2-3 0 0,-1 2 0 16,-1 1 0-16,0 1 0 0,0-3 0 0,-3 2 0 15,1 0 0-15,0 0 0 0,-1-1 0 0,0 1 0 16,-3 0 0-16,3 2 0 0,-1 2 0 0,2-3 0 16,-3-2 0-16,3 2 0 0,-2 3 864 0,1-1 128 15,-2 0 32-15,3 0 0 0,0-1-832 0,0 1-192 16,0-1 0-16,1 0 0 0,-1 0 0 0,0-3 0 0,1 0 0 0,-1-1 0 16,1 0 0-16,0 1 0 0,0-3 0 0,3 1 0 15,3-3 0-15,2 2 0 0,-1 0 0 0,3-1 0 16,2-2 0-16,-3 1 0 15,0 0 0-15,0-1 0 0,-1-3 0 0,0 1 0 0,-3-1 0 0,1 1 0 16,-1 0 0-16,1-2 0 0,-2 1 0 0,-2-4 0 16,-2 1 0-16,-1-2 0 0,-1 0 0 0,0 1 0 15,-9 2 0-15,0 0 0 0,0 0 0 0,0 0-10336 16,0 0-2112-16</inkml:trace>
  <inkml:trace contextRef="#ctx0" brushRef="#br0" timeOffset="12021.06">4057 5407 12895 0,'0'0'272'0,"0"0"64"0,0 0 16 0,0 0 32 0,0 0-384 0,0 0 0 0,0 0 0 0,0 0 0 16,-3 6 896-16,3-6 96 0,-9 7 32 0,4-3 0 16,5-4 0-16,0 0 0 0,0 0 0 0,0 0 0 15,0 0 0-15,0 0 0 0,0 0 0 0,0 0 0 16,10-2 0-16,2 1 0 0,1-2 0 0,2-2 0 16,3-1 0-16,2 0 0 0,-1-1 0 0,3-1 0 15,3-3-832-15,-1 1-192 0,-1 1 0 0,-1 0 0 16,0-1 0-16,-4-1 0 0,-2 0 0 0,-1 1 0 15,-1 0-1600-15,-2 2-352 0,2-6-80 0,-3 6-16 16</inkml:trace>
  <inkml:trace contextRef="#ctx0" brushRef="#br0" timeOffset="12398.39">5599 4632 23951 0,'0'0'512'0,"0"0"128"0,0 0 0 0,0 0 64 0,0 0-576 0,0 0-128 0,-3-6 0 0,3 6 0 15,6-7 0-15,-2-2 0 0,5-1 0 0,0 1 0 16,3 1 848-16,2-2 144 0,3-6 32 0,1 2 0 16,4-1-832-16,0-2-192 0,5 2 0 0,-10 4 0 15,2-2 864-15,2-2 128 0,3 1 32 0,2 1 0 16,-2 1-832-16,-1 0-192 0,-5-1 0 0,0 4 0 15,-2 1 0-15,-2 1 0 0,-3 2 0 0,-5 1-9232 16,0 1-1904-16</inkml:trace>
  <inkml:trace contextRef="#ctx0" brushRef="#br0" timeOffset="13415.29">3038 5649 12895 0,'0'0'272'0,"0"0"64"0,0 0 16 0,0 0 32 0,0 0-384 0,-10 8 0 16,10-8 0-16,0 0 0 0,-9 3 896 0,9-3 96 16,-8 5 32-16,2-1 0 0,-1 2-832 0,7-6-192 15,-8 4 0-15,1 2 0 0,-1 5 864 0,2-3 128 0,-1-3 32 0,1 2 0 16,-2 3-832-16,2-1-192 0,-2 2 0 0,-1 0 0 15,1-3 864-15,0 3 128 0,-3 2 32 0,2 2 0 16,1 0-832-16,1 0-192 0,-2-1 0 0,1 1 0 16,0 0 864-16,2 2 128 0,0-1 32 15,3 1 0-15,1 2-832 0,2 2-192 0,2-2 0 0,0 0 0 16,0-2 0-16,3 2 0 0,3 1 0 0,0 0 0 16,2 0 0-16,2-3 0 0,2-2 0 0,0 2 0 15,-2 1 0-15,3-2 0 0,3-4 0 0,0 2 0 16,0 3 864-16,3 1 128 0,1-1 32 0,-1 0 0 15,2-3-832-15,-1 3-192 0,1 1 0 0,4 0 0 16,1-4 0-16,1 0 0 0,-1-2 0 0,-1 1 0 0,-1 1 0 16,1-1 0-16,-3-3 0 0,0 2 0 15,-1 2 0-15,1-3 0 0,3 0 0 0,-2-3 0 0,1 1 224 16,1 0 0-16,-2 2 0 0,3 0 0 0,0 0-224 0,2 1 0 16,0 0 0-16,-2-1 0 0,2 1 0 0,-4-1 128 15,1-1-128-15,-2 2 0 0,-4 1 128 0,1 2-128 16,0 0 0-16,2-1 0 0,3 1 0 0,-1 0 0 15,1 2 0-15,0-1 0 0,-1 1 0 0,2-2 0 16,0-2 0-16,-1 2 0 0,0 0 0 0,0 0 128 16,-4 1-128-16,-2 0 0 0,-2 2 0 0,-1-1 0 15,-3 1 0-15,0-1 0 0,-1-2 0 0,-2 0 128 16,-2 1-128-16,-1-1 0 0,-1-2 192 0,-2 1-64 16,0-2-128-16,-1 1 192 0,-3 1 0 0,1-2 0 15,-1 0 0-15,-2 2 0 0,-1-1-16 0,-2 0-16 0,1-1 0 0,-2 3 0 16,1-2-160-16,-2-1 160 0,1 0-160 0,-3-2 160 15,2 0-160-15,-1-2 0 0,0 1 0 0,6-9 128 32,0 0-848-32,0 0-176 0,0 0-48 0,0 0-13552 0</inkml:trace>
  <inkml:trace contextRef="#ctx0" brushRef="#br0" timeOffset="14272.68">5166 5229 12895 0,'0'0'272'0,"0"0"64"0,0 0 16 0,12 7 32 0,-12-7-384 0,0 0 0 0,0 0 0 0,8 7 0 16,-8-7 0-16,8 7 0 0,-8-7 0 0,8 9 0 16,-1-1 896-16,-2 3 96 0,1-1 32 0,-2 0 0 15,2 0 0-15,-4 1 0 0,1 2 0 0,1 1 0 0,-2-3-832 0,2 3-192 16,-3 2 0-16,0-1 0 0,-2 1 864 16,0-1 128-16,1-1 32 0,-1 2 0 0,-2 2-832 0,0 0-192 15,-2 2 0-15,1-3 0 0,-4 0 864 0,1-1 128 16,-1 2 32-16,0-2 0 0,-3 1-832 0,1-1-192 15,0 1 0-15,-2-2 0 0,1 1 0 0,0-2 0 16,-1 0 0-16,-3 2 0 0,-2-1 0 0,2 2 0 16,-4-2 0-16,0-1 0 0,-1-2 864 0,2 1 128 15,-2-1 32-15,2 0 0 0,1 1-832 0,1-1-192 16,1 0 0-16,0-1 0 0,-2 2 0 0,2-1 0 16,-1-1 0-16,1-1 0 0,-2 4 0 0,2 0 0 15,0 0 0-15,0-1 0 0,1-2 0 0,0 3 0 16,-2-1 0-16,2 1 0 0,0 0 0 0,0-2 0 0,-1-1 0 15,0 2 0-15,-1-4 0 0,2 1 0 0,-1-1 0 0,2-1 0 16,1 1 0-16,0-2 0 0,1 0 0 0,-2 0 0 16,1 0 0-16,0 1 0 0,-1-1 0 0,3 0 0 15,2 0 0-15,-1-3 0 0,-5 3 0 0,-1-1 0 16,0 3 0-16,1-2 0 0,0-3 0 0,2 2 0 16,-1 1 0-16,4 3 0 0,-1-2 0 0,3-4 0 15,-2 1 864-15,9-5 128 0,-6 3 32 0,6-3 0 16,-8 5-832-16,8-5-192 0,-4 4 0 0,4-4 0 31,0 0-768-31,-7 2-208 0,7-2-48 0,0 0-8736 0,0 0-1760 0</inkml:trace>
  <inkml:trace contextRef="#ctx0" brushRef="#br0" timeOffset="15069.19">3791 7127 12895 0,'0'0'576'0,"0"0"112"16,0 0-560-16,-1-4-128 0,1 4 0 0,0 0 0 0,-3-5 848 0,-1 1 144 15,4 4 32-15,0 0 0 0,0 0 0 0,-4-2 0 16,1 0 0-16,3 2 0 0,0 0-832 0,-7 4-192 15,2-1 0-15,0 3 0 0,-1 1 864 0,0 2 128 16,2 3 32-16,-4 0 0 0,1-1 0 0,-1 0 0 16,1 5 0-16,-2-2 0 0,3-1-832 0,-2 3-192 15,1 0 0-15,2 2 0 0,-1-1 0 0,3 1 0 16,1-1 0-16,1 2 0 0,1 1 0 0,2-2 0 16,1-3 0-16,2 4 0 0,1-4 864 0,0 0 128 15,0 1 32-15,2-2 0 0,2-1-832 0,-1 1-192 16,2-1 0-16,1 0 0 0,-2 0 0 0,2 0 0 15,1-3 0-15,1 2 0 0,1 0 0 0,1 2 0 16,3 1 0-16,-1-1 0 0,1 1 0 0,1-2 0 0,1-2 0 16,-1 1 0-16,-1 0 0 0,0 1 0 0,3 3 0 0,0-1 0 15,-1 0 0-15,0 1 0 0,-1 1 0 0,-2 0 0 16,-1 1 0-16,-2-1 0 0,0-1 0 0,-1 0 0 16,-2-1 0-16,-3 2 0 0,0-1 0 0,-4 0 0 15,3-2 864-15,-4 0 128 0,0 2 32 0,-2-1 0 16,-1 1-832-16,-1-2-192 0,-2 0 0 0,-2 2 0 15,1 0 0-15,-4 0 0 0,1-3 0 0,-2 0 0 16,-1 1 0-16,2-1 0 0,-3 3 0 0,-1-2 0 16,2-3 0-16,0 0 0 0,-1-1 0 0,-3 1 0 15,2-3-1600 1,0-5-352-16,2-3-80 0,4-3-16 0</inkml:trace>
  <inkml:trace contextRef="#ctx0" brushRef="#br0" timeOffset="15432.33">4354 7169 16575 0,'0'0'368'0,"0"0"80"0,0 0 0 0,0 0 16 0,0 0-464 0,-1 7 0 0,-2 2 0 0,0 2 0 16,-4 4 912-16,0 0 96 0,0 3 16 0,-1-2 0 15,-1-1 0-15,1 3 0 0,-3 3 0 0,2-2 0 16,-2-3-832-16,-2 0-192 0,2-3 0 0,-3 4 0 16,1-2-768-16,3-3-208 0,-5-5-48 15,1-1 0-15</inkml:trace>
  <inkml:trace contextRef="#ctx0" brushRef="#br0" timeOffset="15957.35">3593 8108 20271 0,'0'0'448'0,"0"0"80"0,0 0 32 0,-7 0 16 0,0 0-576 0,2 1 0 0,5-1 0 0,0 0 0 16,-6 5 0-16,-2 1 0 0,1 1 0 0,0-1 0 15,-1 2 928-15,1 1 80 0,3 1 16 0,-3 1 0 16,2 1 0-16,3 1 0 0,1 0 0 0,0 3 0 16,-2 0-832-16,3 3-192 0,3-1 0 0,-1-1 0 15,3 0 864-15,1 0 128 0,0 3 32 0,1-2 0 16,0-2-832-16,1 1-192 0,4 0 0 0,3 2 0 16,2 1 0-16,3-4 0 0,0 1 0 0,2 1 0 0,1 4 0 15,-2 0 0-15,1-2 0 0,0 1 0 0,-1 1 0 0,1 2 0 16,-3 1 0-16,0 0 0 0,2-3 864 15,-1 0 128-15,-2 1 32 0,0-1 0 0,2 0-832 0,1-1-192 16,-2-1 0-16,-3 1 0 0,-3 1 0 0,2-3 0 16,0 0 0-16,1 1 0 0,0 0 0 0,1 1 0 15,-1-2 0-15,5 4 0 16,-6-6-768-16,-4-2-208 0,-3 1-48 0,-4-10-8736 16,1 0-1760-16</inkml:trace>
  <inkml:trace contextRef="#ctx0" brushRef="#br0" timeOffset="16389.99">3381 8966 20271 0,'0'0'896'0,"0"0"192"16,0 0-880-16,-6 2-208 0,0 1 0 0,-1 2 0 0,-2 3 864 0,-1-1 128 16,-1 2 32-16,-2 2 0 0,-2 4 0 0,-4 0 0 15,-1 1 0-15,-4 4 0 0,0 0 0 0,-5 2 0 16,0 2 0-16,-1 0 0 0,0 1 0 0,3-2 0 16,-1 0 0-16,2 0 0 0,0 0-832 0,3 1-192 15,0-2 0-15,2-2 0 0,2-1 0 0,-1-2 0 16,1 3 0-16,-5 4 0 15,6-8-1600-15,5-7-352 0,3-7-80 0,10-2-16 0</inkml:trace>
  <inkml:trace contextRef="#ctx0" brushRef="#br0" timeOffset="17689.07">3946 8961 12895 0,'0'0'272'0,"0"0"64"0,-13 3 16 0,13-3 32 0,0 0-384 0,0 0 0 0,0 0 0 0,0 0 0 16,0 0 896-16,0 0 96 0,0 0 32 0,0 0 0 15,0 0 0-15,0 0 0 0,0 0 0 0,0 0 0 16,0 0 0-16,0 0 0 0,0 0 0 0,0 0 0 15,0 0-832-15,0 0-192 0,0 0 0 0,0 0 0 16,7-1 864-16,-7 1 128 0,0 0 32 0,0 0 0 16,6-3-832-16,-6 3-192 0,0 0 0 0,0 0 0 0,0 0 0 0,0 0 0 15,0 0 0-15,0 0 0 0,6-2 0 0,-1 1 0 16,-5 1 0-16,0 0 0 0,0 0 0 0,0 0 0 16,0 0 0-16,0 0 0 0,0 0 864 0,0 0 128 15,5 4 32-15,-5-4 0 0,0 0-832 0,5 3-192 16,1 0 0-16,-6-3 0 0,2 8 0 0,0-1 0 15,-2-7 0-15,2 4 0 0,-2-4 0 0,5 9 0 16,-2 1 0-16,2-2 0 0,0-1 0 0,-1 0 0 16,-2 1 0-16,3-1 0 0,-2 1 0 0,1-1 0 15,3 1 0-15,-3 0 0 0,4 0 0 0,1-2 0 0,2 0 0 16,-1 1 0-16,2 2 0 0,1 0 0 16,1 1 0-16,1 1 0 0,-2-3 0 0,1-1 0 0,-1 1 0 0,2 0 0 15,-2-2 0-15,0 1 0 0,-1-1 0 0,1 1 0 16,-3 0 0-16,1-2 0 0,3 1 0 0,-2-1 0 15,-2 1 0-15,1-1 0 0,0 0 0 0,0-1 0 16,1-1 0-16,-1 1 0 0,0 0 0 0,3-2 0 16,-1-2 0-16,1 2 0 0,1 1 0 0,-2-2 0 15,0-1 0-15,3-1 0 0,0-1 0 0,3 1 0 16,1 0 864-16,-2-1 128 0,2 0 32 0,0 0 0 16,1 1-832-16,-3-1-192 0,2 2 0 0,0-3 0 15,0 0 0-15,-3 0 0 0,2-1 0 0,-1 2 0 16,-1 0 0-16,2-1 0 0,-1-2 0 0,-2 2 0 15,2 2 0-15,2-3 0 0,-1 0 0 0,1-1 0 16,-4-1 0-16,-1 1 0 0,1-1 0 0,2-1 0 0,2 0 0 0,1-1 0 16,-3 1 0-16,2 0 0 0,1-2 0 0,-1 1 0 15,-5 4 0-15,2-1 0 0,0 0 0 0,1-1 0 16,-3 1 0-16,0-1 0 0,-2 0 0 0,1-1 0 16,-1 1 0-16,-2 0 0 0,2 1 0 0,-1-1 0 15,1 1 0-15,-2 0 0 0,1 1 0 0,0-2 0 16,0-1 0-16,1 1 0 0,-3 1 0 0,1 2 0 15,0-1 0-15,0 1 0 0,0 1 0 0,-1-2 0 16,-5 3 0-16,1-2 0 0,2 0 0 0,2-1 0 16,-4 2 0-16,3-1 0 0,-1-1 0 0,1 1 0 15,-4 1 0-15,1 0 0 0,-1 0 0 0,-5 2 0 16,0 0 0-16,0 0 0 0,7 0 864 0,-7 0 128 0,7 0 32 0,-7 0 0 31,0 0-1648-31,0 0-320 0,0 0-64 0,0 0-16 0,0 0 1648 0,0 0 320 0,0 0 64 0,0 0 16 16,0 0-832-16,0 0-192 0,0 0 0 0,0 0 0 15,0 0 0-15,0 0 0 0,0 0 0 0,0 0 0 16,0 0 0-16,0 0 0 0,-4 5 0 0,4-5 0 31,0 0-1600-31,-4 8-352 0,4-8-80 0,-6 6-8208 0,1 1-1632 0</inkml:trace>
  <inkml:trace contextRef="#ctx0" brushRef="#br0" timeOffset="24230.25">3205 5308 5519 0,'0'0'0'0,"-2"13"224"0,-5-6-64 0,3 0 32 0,-1 1-192 0</inkml:trace>
  <inkml:trace contextRef="#ctx0" brushRef="#br0" timeOffset="25080.95">3691 6642 5519 0,'0'0'0'0,"15"2"224"0,2 2-64 0,3 0 32 0,-2-1-192 0,2-1 0 0,-1-2 0 0,-2 2 0 16,0 3 0-16,1 0 0 0,-2 0 0 0,-1-1 0 16,3-4 848-16,0 0 144 0,-1 1 32 0,2 1 0 15,-1 1-832-15,-1-2-192 0,-1 1 0 0,-1 1 0 16,1 2 0-16,1 0 0 0,-2 1 0 0,1 0 0 15,-1 0 0-15,1-1 0 0,-1 2 0 0,0 2 0 16,-4-2 0-16,3 3 0 0,-1 0 0 0,-1 0 0 16,0-1-768-16,-3 0-208 0,1-2-48 15,1 3 0-15,-4 2 1648 0,2-1 320 0,-3-1 64 0,0 2 16 0,0-1-832 0,0 1-192 16,2-1 0-16,-2 2 0 0,0 0 0 0,1 2 0 16,-1 2 0-16,0-4 0 0,-1-1 0 0,0-1 0 15,0-1 0-15,-1 0 0 0,0 1 0 0,-1-1 0 16,2-2 0-16,-3 2 0 0,0 1 864 0,-1 1 128 15,-1 1 32-15,0-5 0 0,0-8-832 0,1 11-192 16,0-1 0-16,-1-1 0 0,0-9 864 0,-3 11 128 16,-1 0 32-16,-1 0 0 0,2-3-832 0,-1-2-192 15,-1 0 0-15,-1 3 0 0,0 1 864 0,1-1 128 16,-2 1 32-16,1 0 0 0,-2-2-832 0,1 1-192 16,-2 1 0-16,3 0 0 0,0-3 0 0,0 2 0 15,-2 2 0-15,2-2 0 0,6-9 0 0,-5 5 0 16,-1 0 0-16,1 0 0 0,0 4 864 0,1 1 128 15,0-1 32-15,4-9 0 0,0 0-832 0,0 0-192 0,-4 6 0 0,4-6 0 16,-3 7 0-16,3-7 0 0,0 0 0 0,-2 7 0 16,2-7 0-16,0 0 0 0,-6 6 0 0,6-6 0 15,0 0 0-15,0 0 0 0,-2 8 0 0,2-8 0 16,0 0 0-16,0 0 0 0,0 0 0 0,0 0 0 16,0 0 0-16,0 0 0 0,-5 3 0 0,5-3 0 15,0 0 0-15,0 0 0 0,0 0 0 0,0 0 0 16,-5 7 0-16,5-7 0 0,0 0 0 0,0 0 0 15,0 0 0-15,0 0 0 0,0 0 0 0,0 0 0 16,0 0 0-16,0 0 0 0,-5 2 0 0,5-2 0 16,0 0 0-16,0 0 0 0,0 0 0 0,0 0 0 0,0 0 0 15,0 0 0-15,0 0 0 0,0 0 0 16,0 0-1600-16,-2 7-352 0,-2 0-80 0,4-7-16 16</inkml:trace>
  <inkml:trace contextRef="#ctx0" brushRef="#br0" timeOffset="25604.03">3520 8083 1839 0,'-4'12'0'0,"1"0"0"16,-4 0 0-16,2 2 160 0,-1 4-160 0,-2 2 0 0,2 2 0 0,-1-1 0 0,4 2 0 0,1 0 0 16,1 0 0-16,0 0 0 0,1 0 0 0,1 0 0 15,1 0 0-15,1 1 0 0,2-2 0 0,1-2 0 16,3 1 0-16,0 0 0 0,0 1 848 0,-3 0 144 15,3 0 32-15,0 0 0 0,2 0-832 0,2 0-192 16,-3 0 0-16,4 0 0 0,3 1 0 0,-1 0 0 16,1 1 0-16,1-1 0 15,0-1-768-15,2-1-208 0,-2-2-48 0,4 3 0 0,-3-2 832 0,2 4 192 16,1 2 0-16,-1-1 0 0,3 0 0 0,0 2 0 16,3 0 0-16,11 15 0 0,-1-1 272 0,-4-2 112 15,0-1 0-15,2-3 16 0</inkml:trace>
  <inkml:trace contextRef="#ctx0" brushRef="#br0" timeOffset="31132.97">5167 9160 12895 0,'0'0'272'0,"0"0"64"0,0 0 16 0,0 0 32 0,0 0-384 0,0 0 0 0,-4 2 0 0,4-2 0 16,0 0 896-16,0 0 96 0,0 0 32 0,0 0 0 15,4-6 0-15,-2 2 0 0,1-3 0 0,0 1 0 16,1-2-832-16,1 3-192 0,0 0 0 0,0 0 0 15,0-3 864-15,-1 1 128 0,2 3 32 0,-1 0 0 16,1-2-832-16,2-2-192 0,-3-3 0 0,3 3 0 16,0 1 864-16,3-4 128 0,-3-1 32 0,4 0 0 0,2 1-832 15,-1 1-192-15,1-1 0 0,-2-2 0 16,5-4 0-16,1 1 0 0,1-1 0 0,2 1 0 0,1-2 864 16,-1 1 128-16,3-2 32 0,-3 1 0 0,1 1-832 0,0 0-192 15,0 1 0-15,0-3 0 0,-3-3 0 16,2-1 0-16,2 1 0 0,-2-1 0 0,0 0 864 0,1 0 128 15,1-1 32-15,0 2 0 0,0 0-832 0,1 0-192 16,0 2 0-16,0-1 0 0,3 0 0 0,-3 0 0 16,0 1 0-16,2 0 0 0,-1-2 0 0,0 1 0 15,-2 0 0-15,0 1 0 0,0-2 0 0,2-2 0 16,0 0 0-16,1 0 0 0,2 0 0 0,-2-1 0 16,-4-2 0-16,1 2 0 0,4 1 864 0,-1 2 128 15,1 0 32-15,-3 0 0 0,1 1-832 0,-3 1-192 0,0-1 0 16,-3 2 0-16,-1 1 0 0,0-1 0 15,0-2 0-15,-2 1 0 0,0 0 0 0,-2 1 0 0,0 0 0 16,2-1 0-16,-1-1 0 0,-2 0 0 0,0 3 0 0,2-2 0 16,-1-1 0-16,0 1 0 0,1 0 0 0,-1-1 0 15,0 3 0-15,0-2 0 0,1 1 0 0,0-1 0 16,1 3 864-16,-2 0 128 0,-1 1 32 0,0-1 0 16,3 0-832-16,-2-1-192 0,0 2 0 0,1-1 0 15,-4 1 0-15,2-1 0 0,-1 0 0 0,2 1 0 16,-1-1 0-16,2 0 0 0,-1-1 0 0,0 1 0 15,-1-2 0-15,2 0 0 0,-1 0 0 0,0 0 0 16,1 1 0-16,0 2 0 0,-2-2 0 0,0 2 0 16,1-3 0-16,1 4 0 0,-1-1 0 0,2 1 0 15,-1 1 0-15,-3-1 0 0,-1 2 0 0,1 0 0 0,0 0 0 16,1-2 0-16,-2 2 0 0,1 0 0 0,0 1 0 0,1 1 0 16,-2 1 0-16,1 0 0 0,-1-3 0 0,-1 2 0 15,2 1 0-15,-1-1 0 0,1-1 0 0,-2 1 0 16,1-1 0-16,-1 1 0 0,0 1 0 0,0 1 0 15,1-3 0-15,0 1 0 0,0 0 0 0,-1 1 0 16,0 0 0-16,-1-1 0 0,1-1 0 0,0 1 0 16,1 0 0-16,-1 0 0 0,0 1 0 0,0 1 0 15,1-1 0-15,-1 1 0 0,1-1 0 0,0 0 0 16,-3 1 0-16,0 1 0 0,2 1 0 0,-1 0 0 16,0 0 0-16,-3 2 0 0,3-2 0 0,-4 4 0 15,-1-1 0-15,-1-1 0 0,2 1 0 0,-2-1 0 16,4 1 0-16,-7 4 0 0,0 0 0 0,0 0 0 15,0-4 0-15,0 4 0 0,0 0 0 0,0 0 0 16,4-7 0-16,-4 7 0 0,2-3 0 0,-2 3 0 0,0 0 0 0,0 0 0 16,0 0 0-16,0 0 0 0,0 0 0 0,0 0 0 15,0 0 0-15,0 0 0 0,0 0 0 0,0 0 0 16,0 0 0-16,0 0 0 0,0 0 0 0,0 0 0 16,0 0 0-16,0 0 0 0,0 0 0 0,0 0 0 15,0 0 0-15,0 0 0 0,0 0 0 0,0 0 0 31,0 0-1600-31,0 0-352 0,-6 5-80 0,6-5-9296 0,0 0-1856 0</inkml:trace>
  <inkml:trace contextRef="#ctx0" brushRef="#br0" timeOffset="34554.17">3590 8109 9215 0,'0'0'192'0,"0"0"64"0,0 0 0 0,0 0 0 0,0 0-256 0,0 0 0 16,-6-2 0-16,6 2 0 0,-4-2 864 0,4 2 128 15,0 0 32-15,0 0 0 0,0 0 0 0,-6 0 0 16,1 1 0-16,-1 0 0 0,6-1 0 0,-5 1 0 15,-3 0 0-15,3 0 0 0,5-1-832 0,0 0-192 16,-7 3 0-16,7-3 0 0,0 0 864 0,0 0 128 16,-7 4 32-16,3 0 0 0,-3 1-832 0,4-2-192 0,-1 3 0 15,-3-2 0-15,-1 1 864 0,2 1 128 0,0-1 32 16,1 0 0-16,-4 3-832 0,2-1-192 0,0 2 0 0,1 0 0 16,0 0 0-16,0 1 0 0,2 2 0 0,-2-1 0 15,2 0 864-15,1 1 128 0,0 1 32 0,1 0 0 16,-1 0-832-16,2 2-192 0,0-1 0 0,2 0 0 15,0 1 0-15,2-2 0 0,-1 0 0 0,1 0 0 16,1 3 0-16,3-1 0 0,-1-2 0 0,3 3 0 16,-2-1 0-16,2 0 0 0,0 0 0 0,1-1 0 15,1 1 0-15,-2 1 0 0,1-1 0 0,2 2 0 16,-2 0 0-16,3 1 0 0,1-1 0 0,1 2 0 16,-1 1 0-16,0 1 0 0,1-4 0 0,0 1 0 15,-1-1 0-15,-3-1 0 0,0-1 0 0,0 1 0 0,0-4 0 0,-1-1 0 16,0 1 0-16,-2-2 0 0,2-1 0 0,1 0 0 15,-1-1 0-15,-1 1 0 0,2 0 864 0,-3-1 128 16,2-1 32-16,0 1 0 0,-1-1-832 0,0-1-192 16,0 2 0-16,1-3 0 0,0 2 0 0,0 0 0 15,3 0 0-15,-1 0 0 0,-1-3 0 0,2 2 0 16,1-2 0-16,-1 2 0 0,-2 0 0 0,-1 0 0 16,3-3 0-16,1 0 0 0,2 1 0 0,-1-1 0 15,2 0 0-15,-1 1 0 0,1-2 0 0,-1 2 0 16,0 0 0-16,0-2 0 0,0-1 0 0,-1 1 0 15,-1 1 0-15,1 1 0 0,-1-1 0 0,1 0 0 16,0 1 0-16,-1-2 0 0,1-1 0 0,1-1 0 16,0 0 0-16,0 1 0 0,-2 0 0 0,1 1 0 0,1-2 0 15,-2 0 0-15,-1-2 0 0,3 1 0 0,-1-2 0 16,0 0 0-16,-1 2 0 0,-3-1 0 0,1-1 0 16,2 1 0-16,0-1 0 0,1 1 0 0,-1 1 0 15,0-1 0-15,2-1 0 0,-1 2 0 0,0-3 0 0,0 3 0 16,-2-2 0-16,1 1 0 0,-1 1 0 0,1-2 0 15,-2 0 0-15,1 0 0 0,-2-1 0 0,1 1 0 16,0 0 0-16,0 1 0 0,1 1 0 0,-1-2 0 16,1-2 0-16,0-1 0 0,0 1 0 0,0-1 0 15,1 1 0-15,2 0 0 0,-1 1 0 0,1 0 0 16,-2-2 0-16,1 0 0 0,1-1 0 0,1-1 0 16,3 3 0-16,-1-2 0 0,0-1 0 0,0 2 0 15,-1-1 0-15,1 0 0 0,-2 1 0 0,1-1 0 0,-2 0 0 16,1-1 0-16,0 0 0 0,0 1 0 15,-2-2 0-15,2 1 0 0,-2 0 0 0,8-3 0 0,-1 2 464 16,-2-2 48-16,1-2 16 0,-2 2 0 0,-1 0-400 16,0-1-128-16,-1-2 0 0,0 1 0 0,3 2 0 0,1-1 0 15,0 0 0-15,1 0 0 0,0-1 144 0,-1 2-144 16,1 2 0-16,-7 1 144 0,2-2 224 0,-1-1 32 16,2-1 16-16,0 2 0 0,1-2-416 0,1 1 0 15,-3 0 0-15,1-1 0 0,1-1 0 0,2 0 0 16,0 1 0-16,-1 0 0 0,1 0 0 0,0 0 0 15,1 0 0-15,1 1 0 0,2-2 0 0,-2 1 0 16,-1 0 0-16,1-1 0 0,-3 1 0 0,0 0 0 16,0 0 0-16,-2 0 0 0,-1 0 0 0,2-1 0 15,-1-2 0-15,-1 0 0 0,0-1 0 0,0-1 0 16,-1 2 0-16,-1-1 0 0,2 1 0 0,-1-1 0 16,1-1 0-16,1 1 0 0,2 1 0 0,-1 0 0 0,-1-3 0 0,-2 2 0 15,3 0 0-15,1 1 0 0,-1-1 0 0,3 2 0 16,-1 0 0-16,0-2 0 0,-3 1 0 0,0 0 0 15,1-2 0-15,0-1 0 0,-2 0 0 0,1-2 0 16,-1-1 0-16,-2 1 0 0,1 0 0 0,0 0 0 16,-1 1 0-16,1-1 0 0,0 1 0 0,1 1 0 15,-2-2 0-15,0 1 0 0,3 0 0 0,-3 2 0 16,-2 0 0-16,1 2 0 0,0 0 0 0,2-1 0 16,-1 1 0-16,0-2 0 0,1 1 0 0,-1 0 0 15,1-2 0-15,-3 0 0 0,0 0 0 0,0 1 0 16,0-3 0-16,1 1 0 0,-1 1 0 0,-2-2 0 0,0-1 0 15,1 1 0-15,-1 0 0 0,-2 3 0 0,1-1 0 0,-1 1 0 16,1 1 0-16,-1 1 0 0,-1-1 0 0,0 1 0 16,-1 0 0-16,2-1 0 0,-2 2 0 15,1-3 0-15,1 1 0 0,1-2 0 0,1 5 896 0,-1-1 112 16,2-2 16-16,0 0 0 0,0-1-832 0,-1-1-192 16,0-2 0-16,3 2 0 0,-2 0 0 0,2 0 0 15,-1 0 0-15,3 3 0 0,-1-3 0 0,0 2 0 16,0-2 0-16,-1 1 0 0,1 0 0 0,1 1 0 15,-3-1 0-15,1 2 0 0,1-1 0 0,-1 1 0 16,0-2 0-16,-1 1 0 0,1-1 0 0,-3 2 0 16,0 0 0-16,1 0 0 0,1 1 0 0,-2 0 0 15,0-3 0-15,0 3 0 0,0 0 0 0,1-2 0 16,1-2 0-16,0 1 0 0,1 1 0 0,0 0 0 16,1-1 0-16,0 0 0 0,-1 1 0 0,-4 0 0 0,0 3 0 15,2-2 0-15,0-1 0 0,1 0 0 0,0 2 0 0,2 0 0 16,-1 0 0-16,0-2 0 0,-2 1 0 0,3 1 0 15,-3 2 0-15,2 0 0 0,-2-2 0 0,0 0 0 16,1 1 0-16,-2 0 0 0,3-1 0 0,-2 1 0 16,0-1 0-16,1 1 0 0,-3-2 0 0,2 3 0 15,0-3 0-15,0 1 0 0,2-1 0 0,-1 2 0 16,0 0 0-16,-1-1 0 0,-1-1 0 0,3 1 0 16,0 2 0-16,0 1 0 0,-2-1 0 0,1 0 0 15,0-1 0-15,0-2 0 0,-1 1 0 0,1 3 0 16,2-1 0-16,0 0 0 0,1-1 0 0,-2-2 0 15,0 2 0-15,1 0 0 0,-1 0 0 0,0 1 0 0,2-1 0 16,-2 2 0-16,-1 0 0 0,3 2 0 0,-2-4 0 0,1 4 0 16,-3-2 0-16,3-2 0 0,-2 2 0 0,0 0 0 15,0-2 0-15,3 1 0 0,-2 0 0 0,0 2 0 16,1-1 0-16,-1-1 0 0,2 0 0 0,1-1 0 16,-2 0 0-16,2-2 0 0,-2 0 0 0,1 2 0 15,0-1 0-15,2 2 0 0,0 4 0 0,0-3 0 16,-2-3 0-16,3 3 0 0,-2 0 0 0,0 0 0 15,0-1 0-15,-1 1 0 0,0 0 0 0,-1 2 0 16,0 2 0-16,0-2 0 0,-2-1 0 0,1 0 0 16,1 2 0-16,-4 1 0 0,1-1 0 0,0 0 0 15,1 1 0-15,-1 0 0 0,0 0 0 0,0 2 0 16,0-2 0-16,2 2 0 0,-5-1 0 0,2 1 0 16,-1 0 0-16,-2 2 0 0,3 0 0 0,-2-2 0 0,-1 2 0 0,-2 0 0 15,-6 3 0-15,6 0 0 0,-6 0 0 0,5-1 0 16,-5 1 0-16,0 0 0 0,0 0 0 0,8 0 0 15,-8 0 0-15,0 0 0 0,0 0 0 0,5 1 0 16,-5-1 0-16,0 0 0 0,0 0 0 0,0 0 0 31,0 0-1600-31,0 0-352 0,0 0-80 0,0 0-14752 0</inkml:trace>
  <inkml:trace contextRef="#ctx0" brushRef="#br0" timeOffset="35995.35">5685 4356 12895 0,'0'0'272'0,"0"0"64"0,0 0 16 0,0 0 32 0,0 0-384 0,0 0 0 16,0 0 0-16,0 0 0 0,0 0 896 0,0 0 96 16,0 0 32-16,0 0 0 0,0 0 0 0,0 0 0 15,0 0 0-15,0 0 0 0,0 0 0 0,0 0 0 16,0 0 0-16,0 0 0 0,0 0-832 0,0 0-192 16,0 0 0-16,0 0 0 0,0 0 0 0,8 4 0 15,-1-1 0-15,1-2 0 0,0-1 864 0,2 0 128 16,1 0 32-16,1-1 0 0,0-2-832 0,0 1-192 0,3 0 0 0,0 0 0 15,1 0 0-15,3-2 0 0,0 0 0 16,2 1 0-16,-1 0 864 0,0 1 128 0,1 0 32 0,-1 1 0 16,1 0-832-16,-1 2-192 0,0-1 0 0,-1 0 0 15,0 0 0-15,2 1 0 0,-2 1 0 0,1 0 0 16,-1 2 0-16,2-1 0 0,-2 0 0 0,1 1 0 16,2 0 0-16,-4-2 0 0,0 2 0 0,0-1 0 15,1 0 0-15,2 0 0 0,0 1 0 0,0 0 0 16,-1-1 0-16,0 2 0 0,0-1 0 0,-1 1 0 15,-1-1 0-15,0 3 0 0,-2-2 0 0,2 2 0 16,-3-2 864-16,0 2 128 0,1-1 32 0,6 4 0 16,0-1-1024-16,-2 2-192 0,-2 0-32 0,2 1-16 15,-3-3 240-15,0 1 0 0,0 1 192 0,-1 0-192 0,1-2 0 16,-1 2 0-16,1-1 0 0,-2-2 0 0,3-1 0 0,-1 2 0 16,-1 2 128-16,-2 0-128 0,-1-1 0 0,2 0 0 15,-1 0 0-15,-1-1 0 0,1 0 144 0,0 1-144 16,0 0 0-16,-1 0 144 0,0-1-144 0,-1 0 0 15,-1-2 144-15,1 3-144 0,-2-1 0 0,2 0 128 16,1-2-128-16,0 3 0 0,-3 0 144 0,1-1-144 16,0 0 192-16,-1 0-192 0,1 1 176 0,-2-2-176 15,0 2 160-15,2-3-160 0,1 2 160 0,2-3-160 16,-5 3 160-16,-1-1-160 0,-8-8 160 0,8 10-160 16,2 0 160-16,1-2-160 0,-2 2 144 0,0-2-144 15,0 2 128-15,0-1-128 16,1-2-256-16,-1 2-128 0,1 1-16 0,-2-2-16 0,-1-1 784 0,0 1 144 0,0 3 48 15,0-1 0-15,1-2-416 0,-3 1-144 0,2-2 0 16,-1 1 144-16,1-1-144 0,0 0 0 0,-2 0 0 0,1 1 128 16,-6-8-128-16,6 11 0 0,1 0 144 0,-1 0-144 15,-2-3 128-15,-1 1-128 0,-3-9 160 0,7 10-160 16,-4 0 160-16,1-1-160 0,1 0 160 0,0-2-160 16,0 1 160-16,1 0-160 0,-1-2 160 0,-1 1-160 15,-4-7 128-15,5 9-128 0,1-2 0 0,-6-7 0 16,5 9 128-16,1 0-128 0,-1-1 0 0,-5-8 144 15,4 8-144-15,-1 1 0 0,1-1 0 0,-4-8 128 16,4 9-128-16,-1-2 128 0,-3-7-128 0,4 10 128 16,1-1-128-16,-1 0 160 0,0-2-160 0,-4-7 160 0,0 0-160 0,3 9 0 15,-3-9 144-15,3 10-144 0,2-1 128 0,-5-9-128 16,0 0 160-16,1 10-160 0,1-1 160 0,0 0-160 16,0-1 160-16,-2-8-160 0,0 0 176 0,0 0-176 15,1 8 192-15,-1-8-192 0,3 9 192 0,-3-9-64 16,3 8 0-16,-3-8-128 0,0 0 176 0,2 8-176 15,-2-8 160-15,3 9-160 0,-3-9 144 0,3 8-144 16,-3-8 128-16,2 8-128 0,-2-8 0 0,0 0 0 16,7 10 128-16,-3-2-128 0,-4-8 0 0,4 7 0 15,-4-7 0-15,0 0 0 0,3 9 0 0,-3-9 128 16,0 0-128-16,0 0 0 0,5 10 0 0,-5-10 0 16,5 8 128-16,-5-8-128 0,0 0 0 0,0 0 0 15,0 0 0-15,0 0-176 16,0 0-944-16,0 0-192 0,0 0-32 0,0 0-10096 0,0 0-2000 0</inkml:trace>
  <inkml:trace contextRef="#ctx0" brushRef="#br0" timeOffset="37946.41">8268 6400 12895 0,'0'0'272'0,"0"0"64"0,0 0 16 0,0 0 32 0,0 0-384 0,0 0 0 0,0 0 0 0,0 0 0 15,0 0 896-15,0 0 96 0,0 0 32 0,0 0 0 16,0 0-832-16,0 0-192 0,0 0 0 0,0 0 0 15,0 0 864-15,0 0 128 0,0 0 32 0,0 0 0 16,0 0 0-16,0 0 0 0,0 0 0 0,0 0 0 16,0 0-832-16,0 0-192 0,0 0 0 0,0 0 0 15,0 0 0-15,2 11 0 0,-2-11 0 0,6 5 0 16,-2 3 864-16,-1-1 128 0,-3-7 32 0,4 6 0 0,0 0-832 0,-4-6-192 16,0 0 0-16,5 7 0 0,-1 0 0 15,0 0 0-15,-4-7 0 0,5 5 0 0,-1 0 0 0,1 1 0 16,0 0 0-16,-2-1 0 0,2 0 0 0,-1-1 0 15,-4-4 0-15,7 4 0 0,-2 0 864 0,2 0 128 16,-2 0 32-16,-5-4 0 0,7 4-832 0,0-1-192 16,-7-3 0-16,6 4 0 0,1 0 0 0,-2-1 0 15,1 0 0-15,-6-3 0 0,6 1 0 0,-6-1 0 16,8 2 0-16,-1-1 0 0,-7-1 0 0,6 2 0 16,2 0 0-16,-3-1 0 0,2-1 0 0,0-1 0 15,-2-1 0-15,-5 2 0 0,8-1 0 0,0 0 0 16,-1-3 0-16,1 1 0 0,0 1 0 0,-1 0 0 15,1 1 0-15,-1-2 0 0,1 1 0 0,-3 0 0 16,-5 2 0-16,6-2 0 0,1 0 864 0,-1-1 128 16,-6 3 32-16,7-2 0 0,1-1-832 0,1 1-192 0,-2 1 0 15,0-3 0-15,0 2 0 0,1 0 0 16,-1 0 0-16,2 1 0 0,-4-1 0 0,2 0 0 0,0 1 0 0,-2-2 0 16,-5 3 0-16,7-2 0 0,-2-2 0 0,1 1 0 15,-1 1 0-15,2-1 0 0,-1 3 0 0,0-2 0 16,-1-1 0-16,1 1 0 0,-1 1 0 0,2-1 0 15,0-2 0-15,-1 1 0 0,1 1 0 0,-2-1 0 16,1-1 0-16,-1-1 0 0,1 1 0 0,0 0 0 16,0 0 0-16,-1 0 0 0,2 1 0 0,-2 0 0 15,1-1 0-15,1 1 0 0,-2-1 0 0,3-1 0 16,-4 2 0-16,3 0 0 0,-2-3 0 0,1 2 0 16,0 1 0-16,-1-2 0 0,0-1 0 0,3-3 0 0,-4 2 0 15,3 1 0-15,0 0 0 0,0-1 0 0,1 1 0 16,1-1 0-16,0 1 0 0,0-3 0 0,0 0 0 0,1 1 0 15,0 3 0-15,1-4 0 0,-1 2 0 0,2-2 0 16,-3 1 0-16,2 0 0 0,1 0 0 0,-1 1 0 16,1-2 0-16,0 1 0 0,1 1 0 0,2-1 0 15,-2-1 0-15,-2 0 0 0,1 2 0 0,0-1 0 16,0-1 0-16,-2 0 0 0,0 2 0 0,1-1 0 16,-2 0 0-16,1 0 0 0,-2 1 0 0,1-1 0 15,-1 1 0-15,1 1 0 0,1-2 0 0,-3 0 0 16,2 1 0-16,-2-2 0 0,2-1 0 0,-3 2 0 15,3 0 0-15,-2-1 0 0,0-2 0 0,0 0 0 16,2 0 0-16,-3 0 0 0,4 0 0 0,-3 1 0 0,2 0 0 16,-1-1 0-16,1 2 0 0,-1 0 0 15,0 1 0-15,-1 0 0 0,1 1 0 0,1 1 0 0,0 0 0 16,2 0 0-16,-5-2 0 0,4 0 0 0,-2 0 0 0,1 2 0 16,-2-2 0-16,1 2 0 0,-1-2 0 0,0 0 0 15,0-1 0-15,2 2 0 0,-3-2 0 0,3 1 0 16,-3 0 0-16,2 0 0 0,0 2 0 0,1 0 0 15,-3-3 0-15,2 1 0 0,-2 1 0 0,0 2 0 16,2-1 0-16,-1 0 0 0,-1-3 0 0,4-3 0 16,-1 3 0-16,-1 1 0 0,-2 1 0 0,1-1 0 15,-1 0 0-15,1 1 0 0,1-1 0 0,-2 0 0 16,0 2 0-16,0 0 0 0,1 1 0 0,0-1 0 16,-2 0 0-16,1-2 0 0,-2-2 0 0,-1 1 0 0,4 1 0 0,-2 3 0 15,2 1 0-15,0-2 0 0,-4-2 0 0,2-2 0 16,2 2 0-16,-3 0 0 0,1-1 0 0,1 1 0 15,0 1 0-15,0 0 0 0,2 1 0 0,-1-1 0 16,-1-2 0-16,0 1 0 0,2 1 0 0,-1 1 0 16,3 1 0-16,-1-1 0 0,-1 0 0 0,-1-2 0 15,0 5 0-15,0-3 0 0,1 2 0 0,0-2 0 16,2 1 0-16,-3-1 0 0,-1 0 0 0,0 0 0 16,4 1 0-16,-5-2 0 0,-2 0 864 0,4 0 128 15,1 0 32-15,0 2 0 0,1-1-832 0,1 1-192 16,2-2 0-16,-2 2 0 0,0-3 0 0,-1 1 0 15,-4 1 0-15,3 1 0 0,1 2 0 0,-9 3 0 16,6-3 0-16,-6 3 0 0,8-5 0 0,-8 5 0 16,0 0 0-16,0 0 0 0,0 0 0 0,0 0 0 0,0 0 0 15,0 0 0 1,0 0-2416-16,-5-2-528 0,-7 1-96 0,-4 2-32 0</inkml:trace>
  <inkml:trace contextRef="#ctx0" brushRef="#br0" timeOffset="38429.08">8904 5249 12895 0,'0'0'272'0,"0"0"64"0,0 0 16 0,0 0 32 0,0 0-384 0,0 0 0 16,0 0 0-16,0 0 0 0,-7 5 896 0,7-5 96 16,0 0 32-16,0 0 0 0,0 0 0 0,0 0 0 15,0 0 0-15,0 0 0 0,0 0 0 0,0 0 0 16,0 0 0-16,0 0 0 0,5 8 0 0,-5-8 0 16,5 9 0-16,3-1 0 0,3-1-832 0,-1-2-192 15,2 1 0-15,2-1 0 0,-2 1 0 0,3-1 0 0,-3 1 0 0,5 0 0 16,1 0 864-16,-1-2 128 0,0-1 32 0,-1 2 0 15,0-1-832-15,-3 1-192 0,-1-2 0 0,-3 0 0 16,-9-3 0-16,9 6 0 0,-3-1 0 0,-6-5 0 31,0 0-768-31,0 0-208 0,0 0-48 0,-5 9 0 0</inkml:trace>
  <inkml:trace contextRef="#ctx0" brushRef="#br0" timeOffset="39454.75">9751 6117 12895 0,'0'0'272'0,"0"0"64"0,0 0 16 0,0 0 32 0,0 0-384 0,0 0 0 16,0 0 0-16,0 0 0 0,0 0 1712 0,0 0 272 0,0 0 48 16,0 0 16-16,0 0-1648 0,0 0-400 0,0 0 0 15,0 0 0-15,4-6 896 0,-4 6 112 16,0 0 16-16,0 0 0 0,0 0 0 0,0 0 0 0,0 0 0 0,0 0 0 15,0 0-832-15,0 0-192 0,0 0 0 0,0 0 0 16,0 0 864-16,0 0 128 0,0 0 32 0,9 2 0 16,-9-2-832-16,7 4-192 0,-7-4 0 0,8 6 0 15,0 0 0-15,1 1 0 0,0-1 0 0,2 1 0 16,0 0 864-16,1 0 128 0,-1 2 32 0,0-1 0 16,0-2-832-16,2 2-192 0,-3 1 0 0,3 1 0 15,4 1 0-15,-2 0 0 0,-2 0 0 0,2 2 0 16,2-3 0-16,0 3 0 0,-3-1 0 0,1-1 0 0,2-1 0 0,-2 2 0 15,0 3 0-15,-1-2 0 16,0-3 0-16,2 0 0 0,-1-1 0 0,-1 4 0 0,1 2 864 0,-1-2 128 16,-3-1 32-16,1 1 0 0,0 1-832 0,0-1-192 15,-1 1 0-15,0-2 0 0,0 1 0 0,1 1 0 16,-3 0 0-16,2 0 0 0,1-3 0 0,-2 0 0 16,-2 0 0-16,-1 1 0 0,2-2 864 0,-1 3 128 15,-1-2 32-15,-1 0 0 0,1-2-832 0,-2 0-192 16,4 0 0-16,-3-1 0 0,-1-1 0 0,2 1 0 15,-3-1 0-15,-4-7 0 0,10 5 0 0,-2-1 0 16,-8-4 0-16,8 6 0 0,0-3 0 0,-8-3 0 16,9 1 0-16,-9-1 0 0,0 0 0 0,0 0 0 15,0 0 0-15,0 0 0 16,0 0-2416-16,-1-8-528 0,-11-6-96 0,-2 4-32 0</inkml:trace>
  <inkml:trace contextRef="#ctx0" brushRef="#br0" timeOffset="43509.7">10216 6544 9215 0,'0'0'192'0,"0"0"64"0,0 0 0 0,0 0 0 0,0 0-256 0,0 0 0 0,0 0 0 15,0 0 0-15,0 0 864 0,0 0 128 0,0 0 32 0,0 0 0 16,0 0-832-16,0 0-192 0,0 0 0 0,-1 11 0 16,1-11 864-16,8 3 128 0,-8-3 32 0,6 1 0 15,1 0-832-15,0 2-192 0,-7-3 0 0,5 3 0 16,-5-3 864-16,0 0 128 0,8 4 32 0,-4 2 0 15,1-1-832-15,-1 2-192 0,0 0 0 0,1 1 0 16,0 2 864-16,1 0 128 0,-3 0 32 0,3 1 0 16,0 2-832-16,-3 2-192 0,1 0 0 0,0 0 0 15,2 0 0-15,-2-1 0 0,0 2 0 0,1 2 0 16,-3 0 0-16,2 0 0 0,1 0 0 0,-1 2 0 0,0 1 0 0,-1 2 0 16,0-1 0-16,0 0 0 0,1 0 864 0,-3 1 128 15,0 1 32-15,-1 0 0 0,0 0-832 16,-1 1-192-16,0-1 0 0,-3 6 0 0,1 1 0 0,0 4 0 15,0-4 0-15,-1 2 0 0,-2 3 0 0,-1 0 0 16,0-3 0-16,1 1 0 0,-1 1 0 0,0 0 0 16,-2 0 0-16,0 0 0 0,1 0 0 0,-1-1 0 15,0-1 0-15,0 3 0 0,-2 2 864 0,1-1 128 16,1 1 32-16,-3-2 0 0,1-4-832 0,2 1-192 16,-4-5 0-16,1 5 0 0,-1 0 0 0,-1 1 0 15,0 2 0-15,-1-1 0 0,-2-2 0 0,1 1 0 16,-2 3 0-16,-1 0 0 0,0-2 0 0,-3 0 0 15,2-1 0-15,1 1 0 0,-2-1 0 0,0 2 0 16,-2-1 0-16,-1 1 0 0,0 2 0 0,-1-2 0 16,-1 3 0-16,0 1 0 0,1-4 0 0,-4 1 0 0,1-1 0 15,0-2 0-15,-1-2 0 0,3-1 0 0,-2 1 0 0,2-2 0 16,-2 0 864-16,2 1 128 0,-3-1 32 16,2 2 0-16,-1 2-832 0,3 1-192 0,-2 0 0 0,-1-2 0 15,1-2 0-15,-1 0 0 0,-3 1 0 0,-2-2 0 16,-1 0 0-16,1 0 0 0,-1 1 0 0,0 2 0 15,-2 2 0-15,-1-1 0 0,2-2 0 0,2 0 0 16,-1 0 0-16,1 0 0 0,0-3 0 0,-2-1 0 16,0-2 0-16,-4-1 0 0,3 4 0 0,3-1 0 15,-1 0 0-15,0 2 0 0,-1 0 0 0,0-1 0 16,0 1 0-16,1-1 0 0,-1-1 0 0,0 1 0 0,-2 0 0 16,-3 0 0-16,-3-1 0 0,1 0 0 0,2 1 0 0,1-1 0 15,0 0 0-15,1 0 0 0,2 1 0 0,-1 1 0 16,0-3 0-16,1 1 0 0,-3-2 0 0,2-1 0 15,-4-3 0-15,4 2 0 0,5 0 0 16,-2 0 0-16,1 0 0 0,0-2 0 0,2-1 0 0,1 0 0 16,0 1 0-16,1-1 0 0,0 0 0 0,-2 1 0 15,-4 0 0-15,2 1 0 0,-2 0 0 0,1 0 0 16,3-1 0-16,-2 2 0 0,-2 3 0 0,1-2 0 16,2-1 0-16,1 1 0 0,0-1 0 0,0-1 0 15,1-1 0-15,-2 0 0 0,1-3 0 0,-1 2 0 16,-2 1 0-16,-11 6 0 0,7-5 0 0,3-1 0 15,0 0 0-15,1-1 0 0,3-1 448 0,0 1 32 16,0 1 16-16,1 0 0 0,0 1-496 0,-1-2 0 16,0-4 0-16,-1 1 0 0,1 0 128 0,-2 1-128 0,-3 0 0 0,4 0 0 15,1-1 0-15,1 1 0 0,-1-1 0 16,2 1 0-16,2 0 0 0,-1-1 0 0,3-2 0 0,1 4 0 16,-4-1 0-16,1 0 0 0,-1 1 0 0,0 0 0 15,1 0 0-15,0-1 0 0,-3-2 0 0,4 1 0 16,1 2 0-16,-4 0 0 0,1 1 0 0,3 1 0 15,0 1 0-15,2 1 0 0,0-1 0 0,1 1 0 16,1 0 0-16,0 1 0 0,0 2 0 0,-1-1 0 16,1-1 0-16,-2 4 0 0,2 0 0 0,0-2 0 15,-2-2 0-15,2 2 0 0,-4 0 0 0,6 0 0 16,5-2 0-16,-2 1 0 0,1 0 0 0,0 0 0 16,-2 1 0-16,2-2 128 0,0-2-128 0,4-2 0 0,0-4 0 15,0 0 0-15,4 3 0 0,1-6 0 16,3-4 0-16,-1-1-288 0,4-9 64 0,0 0 16 15,0 0-2192-15,0 0-432 0</inkml:trace>
  <inkml:trace contextRef="#ctx0" brushRef="#br0" timeOffset="46799.08">2900 9236 11055 0,'0'0'976'0,"-7"0"-784"0,-2-4-192 0,2 5 0 15,-2 4 320-15,3-2 32 0,-4-3 0 0,0 3 0 16,1 1 96-16,0 1 32 0,1 3 0 0,0 0 0 16,0-4 0-16,-2 2 0 0,1 2 0 0,2 1 0 15,2-3 96-15,-1 2 0 0,-2 5 16 0,1 2 0 16,2 1-48-16,1 0-16 0,-2-1 0 0,1 7 0 16,0 6-128-16,-1 0-16 0,4 0-16 0,0 3 0 15,0 2-112-15,1 1-32 0,2 1 0 0,-1 1 0 16,-1 1-32-16,1-1-16 0,0-1 0 0,1 0 0 15,4 3-16-15,2 0 0 0,-3-1 0 0,6 1 0 16,1 3-32-16,2 1-128 0,1-3 192 0,1 0-64 0,-1-2-128 16,1 2 128-16,-1-1-128 0,1 3 128 0,1-1-128 0,0 2 160 15,0-2-160-15,0 1 160 0,0 1-160 0,1-3 0 16,4-5 144-16,0 1-144 0,2 4 128 0,1-3-128 16,2 3 160-16,1-3-160 0,3-1 192 0,-1 0-64 15,4 0-128-15,-2 2 192 0,-2 0-192 0,-2-2 144 16,-1-3-144-16,-1 0 128 0,0 1-128 0,1 0 0 15,0-3 0-15,0 2 128 0,-1 1-128 0,1 0 0 16,0 0 144-16,0-2-144 0,-4-2 128 0,3 1-128 16,4 0 160-16,-2-1-160 0,-1 0 128 0,1 1-128 15,-2-3 0-15,0 2 144 0,0 0-144 0,-2 2 0 16,-3-1 0-16,-1 2 128 0,2 1-128 0,-2 0 0 16,1-2 0-16,-2-3 0 0,2 2 0 0,-2-3 128 15,2 0-128-15,-2-3 0 0,-1 0 160 0,4-1-160 0,0-1 192 0,2-1-192 16,-5 0 224-16,3-1-64 0,0-1-16 0,-1-1 0 15,0 2-144-15,0-3 0 0,1 1 144 0,-3 0-144 16,2 1 176-16,0-1-48 0,1 3 0 0,-1-2 0 16,-1-3-128-16,1 1 192 0,-3-2-192 0,4 1 192 15,3 0-192-15,-3 1 192 0,-2-2-192 0,0 1 192 16,0 0-192-16,-3-2 0 0,3 1 144 0,0-1-144 16,-2 1 0-16,2 0 144 0,1-1-144 0,-3 1 0 15,-1-3 144-15,-1 1-144 0,1-2 0 0,0 1 144 16,1 1-144-16,-1-1 192 0,1 1-192 0,-1 0 192 15,1 1-32-15,-1 0 0 0,0-2 0 0,0 0 0 16,3 0-16-16,-2-1 0 0,2-1 0 0,1 0 0 16,2 0-16-16,-6 1-128 0,1 0 192 0,0 0-64 0,3-1-128 0,1 0 192 15,-3 2-192-15,2-1 192 0,0 0-48 0,2 1 0 16,0 5 0-16,0-3 0 0,-4-3-144 0,1 1 160 16,-1 0-160-16,1-1 160 0,1-1-160 0,-1 0 128 15,2 3-128-15,1-2 128 0,-4 1-128 0,4 1 0 16,0 0 144-16,1 2-144 0,2 0 0 0,-3-1 128 15,2 0-128-15,-2 0 0 0,2-1 0 0,-1 2 0 16,0 0 0-16,0-1 128 0,0-2-128 0,-2 4 0 16,0-2 0-16,1 1 128 0,0 0-128 0,1 0 128 15,-3-1-128-15,4 2 128 0,-2-1-128 0,4 0 144 16,-3-2-144-16,1-1 160 0,-1 1-32 0,1 0-128 16,3 0 192-16,-1 0-64 0,0 0-128 0,2-1 192 15,-5 0-192-15,1-1 192 0,-1 1-192 0,-1-2 192 0,-4-1-192 16,-1-1 192-16,1 1-192 0,-1 0 128 0,-2-2-128 15,0 0 128-15,0 1-128 0,-2-1 160 0,0-3-160 0,-3 3 160 16,0-2-160-16,0-2 0 0,-10-3 0 0,9 3 0 31,-9-3-1344-31,0 0-288 0,0 0-64 0</inkml:trace>
  <inkml:trace contextRef="#ctx0" brushRef="#br0" timeOffset="47885.54">4591 13401 20207 0,'0'0'896'0,"0"0"192"0,-10-2-880 0,1 1-208 0,1 1 0 0,1 0 0 15,7 0 144-15,0 0-16 0,-7-2 0 0,7 2 0 16,-5 0 576-16,5 0 128 0,-7-2 0 0,7 2 16 15,0 0-288-15,-6 3-64 0,6-3-16 0,0 0 0 16,0 0-64-16,-8 4-16 0,0 0 0 0,8-4 0 16,0 0 32-16,0 0 0 0,-7 4 0 0,1 1 0 0,-2-1-96 0,8-4-16 15,-7 2 0-15,1 4 0 16,-3-1 64-16,1 0 16 0,8-5 0 0,-6 7 0 0,-2 1-48 0,0 0-16 16,0-2 0-16,0 0 0 0,0-2-80 0,0 2 0 15,1 1-16-15,-2 0 0 0,-1 0-16 0,2-1 0 16,-2 1 0-16,1 0 0 0,-1 2-32 0,-1 0 0 15,0-1 0-15,1 2 0 0,-1 1 0 0,-2 1-16 16,-2 1 0-16,2 2 0 0,0 0-32 0,0-2 0 16,-3 2 0-16,1 1 0 0,1-2-16 0,-2 0 0 15,0-1 0-15,-2 2 0 0,-1-1-128 0,1 0 128 16,-2 1-128-16,2 0 128 0,0 0-128 0,-1 2 160 16,1-1-160-16,0 2 160 0,-2 0-160 0,-2 3 128 15,0 1-128-15,2-3 128 0,3-1-128 0,1 0 128 0,-2 0-128 16,1 2 128-16,-2 0-128 0,1 0 0 0,-1-2 144 15,3 1-144-15,1 1 128 0,-2-3-128 0,0 1 128 16,0-1-128-16,2-1 128 0,-2 1-128 0,-4-2 160 0,5 0-160 16,-1 1 128-16,0-1-128 0,-1 1 0 0,2-1 144 15,3 0-144-15,3-1 160 0,1-1-160 0,0 0 160 16,-3 0-160-16,3-1 0 0,1-2 0 0,3-3 128 16,1-2-128-16,0 1 128 0,2-2-128 0,2-4 128 15,0 0-128-15,0 0 0 0,0 0 0 0,0 0 0 16,0 0 0-16,0 0 0 0,7-3 0 0,0-3 0 15,-1 0 0-15,-1-3 0 0,3 0 0 0,2-2 0 16,-1-1 0-16,3-3 0 0,2-3 0 0,0-2 0 16,3-1 0-16,1-2 0 0,1-1 0 0,3-1 0 15,0-4 0-15,1-2 0 0,-1-3 0 0,11-16 0 16,-3 0-784 0,1 4-192-16,0 2-48 0,-9 14 0 0,0-1 832 0,1 2 192 0,2-1 0 0,2 1 0 0,-4 3 0 0,2 2 0 15,1 2 0-15,-4 2 0 0,-2 2 0 0,-1 3 0 16,-2 2 0-16,-3 1 0 0,1 0 0 0,-3 6 0 15,-3 1 0-15,-2 0 0 0,-7 5 0 0,0 0 0 16,0 0 0-16,0 0 0 0,0 11 768 0,-4 2 208 16,0 3 48-16,-6 3 0 0,-2 1-832 0,-2 4-192 15,-4 0 0-15,-2 1 0 0,-4 1 0 0,1 2 0 16,0-2 0-16,0 3 0 0,-2-2 0 0,2 0 0 16,1-2 0-16,0 0 0 0,1 0 0 0,1-2 0 15,1-1 0-15,-3 2 0 16,6-3-768-16,3-6-208 0,6-3-48 0,1-4 0 15,6-8-2448-15,0 0-496 0,0 0-112 0,7-18-16 0</inkml:trace>
  <inkml:trace contextRef="#ctx0" brushRef="#br0" timeOffset="50042.75">3454 8952 8063 0,'0'0'352'0,"0"0"80"0,0 0-432 0,0 0 0 16,0 0 0-16,0 0 0 0,-3-7 528 0,3 7 32 15,0 0 0-15,0 0 0 0,0 0 80 0,0 0 0 16,-2-9 16-16,2 9 0 0,0 0-160 0,0 0-48 0,0 0 0 0,0 0 0 16,0 0 32-16,0 0 0 15,0 0 0-15,0 0 0 0,0 0-64 0,-4-7-16 0,-1-4 0 16,5 11 0-16,0 0-160 0,0 0-48 0,-9 2 0 0,1-1 0 16,-1 0 0-16,-1 1-16 0,-1 2 0 0,0-2 0 15,1-2 48-15,-2 2 16 0,1 2 0 0,-1 0 0 16,0-2 0-16,-3 0 0 0,1 1 0 0,-1 3 0 15,1 2-64-15,0 2-16 0,-1 1 0 0,-2-2 0 16,1 1-16-16,-1 0 0 0,0 0 0 0,-2 1 0 16,0-1-144-16,2 4 192 0,1 1-192 0,1 0 192 15,-2 2-48-15,1-3 0 0,-1-3 0 0,1 4 0 16,-1 4-16-16,2 0 0 0,1-2 0 0,0 0 0 16,3-2-128-16,2 2 160 0,-4 0-160 0,4 1 160 0,0-1-160 15,-2 2 0-15,2 3 0 0,1 1 0 0,2 3 0 0,-1 1 128 16,3 3-128-16,-3 1 0 0,3 2 0 15,0 0 0-15,3-1 0 0,0-1 0 0,1-2 0 0,1-1 0 16,3-2 0-16,0-2 0 0,-2-2 0 0,4 1 0 16,-2 1 0-16,2 1 0 0,0-4 0 0,2 1 0 15,0 0 128-15,-2 1-128 0,1 1 144 0,-2 0-144 16,2 1 160-16,1 1-160 0,0-3 176 0,2 2-176 16,1 1 192-16,1-1-192 0,-3-1 176 0,1 1-176 15,0-1 160-15,1 2-160 0,2 0 0 0,0 0 128 16,1 1-128-16,-1 1 0 0,-1 3 0 0,0-1 0 15,-2-3 128-15,0 1-128 0,-3 1 0 0,6-1 0 16,1 2 128-16,-2-5-128 0,-1 0 0 0,1 1 0 16,1-1 0-16,-3-1 0 0,1-1 0 0,0 0 0 0,1-2 0 15,-3 1 0-15,0 1 128 0,0-1-128 16,-3-3 0-16,1 2 0 0,2 2 128 0,-3 2-128 0,2 1 0 16,0-1 144-16,0-1-144 0,1 0 0 0,-1 2 144 15,0-3-144-15,-1-1 0 0,1 1 128 0,0-1-128 0,1 0 0 16,0 0 0-16,2-1 0 0,-3-1 0 0,1 1 128 15,0 2-128-15,0-2 0 0,2-2 0 0,-4 0 128 16,2-2-128-16,-2 1 0 0,3 1 0 0,-3 0 128 16,1-4-128-16,0 0 0 0,2 1 0 0,1 0 0 15,-4 0 0-15,2-1 128 0,-3-2-128 0,0 2 0 16,-1 0 0-16,2-1 144 0,3 0-144 0,2-1 0 16,-1 2 144-16,1 3-144 0,-2-3 0 0,1 1 144 15,0-4-144-15,-1 1 0 0,-1 0 144 0,1 0-144 16,1 0 176-16,0 2-48 0,-1-3 0 0,0 2 0 0,-2 2-128 0,2-2 192 15,2-1-192-15,-3-2 192 0,0 0-48 16,0 2 0-16,2 0 0 0,-2 2 0 0,-3-4-16 0,3 0 0 16,0 0 0-16,0 1 0 0,-2 1-128 0,2 0 128 15,2-2-128-15,-1 2 128 0,1 2-128 0,0-1 0 16,1 0 144-16,1 2-144 0,2-3 0 0,0 2 128 16,3 1-128-16,0-1 0 0,-2-1 0 0,-1 2 0 15,-2-1 0-15,5 1 128 0,0 0-128 0,-1 1 0 16,1-3 128-16,-1 0-128 0,2 2 176 0,-1-1-48 15,-1-1 0-15,1 0 0 0,-2-2 64 0,2 5 0 16,0 0 0-16,-1-3 0 0,-1-3-48 0,0 1 0 0,1 4 0 16,-1-2 0-16,-1-1-144 0,2-1 160 15,-2-1-160-15,4 1 160 0,-1 0-160 0,-1 0 192 0,1-1-192 0,-1 2 192 16,1 1-192-16,2-1 192 0,-3-1-192 0,3-1 192 16,0 1-64-16,0-1-128 0,-4 0 192 0,1 0-64 15,0 2-128-15,0 1 128 0,-2-1-128 0,1 1 128 16,-1-1-128-16,1 2 0 0,-1-1 144 0,0 1-144 15,0 2 0-15,-1-2 144 0,0-3-144 0,3 3 0 16,-1 0 192-16,3-1-192 0,0-3 192 0,-1 0-192 16,2 0 176-16,-2 0-176 0,-1-1 160 0,2 1-160 15,-1 1 192-15,3-1-64 0,-3-1-128 0,2 1 192 16,-1-2-48-16,-1 0-16 0,-1-1 0 0,1-1 0 16,-1 1-128-16,0 0 128 0,-1-3-128 0,0 2 128 15,-2-3-128-15,0 3 192 0,0-2-192 0,1 2 192 0,-1-2-192 16,0 2 128-16,3 0-128 0,-2-1 128 0,1 0-128 0,-2-1 0 15,-2 2 144-15,3 0-144 0,4 0 0 16,-3 1 0-16,-1-1 0 0,0 2 128 0,1-1-128 0,-3 3 0 16,0 0 0-16,1 0 0 0,2-1 0 0,-1 1 0 15,1 0 0-15,-2 0 0 0,0 1 0 0,1-2 128 16,-2-2-128-16,1 0 0 0,0 3 0 0,2 0 0 16,-5-3 0-16,2 1 0 0,1 1 0 0,-1 1 0 15,1 1 0-15,-1 2 0 0,-3-4 0 0,1-1 0 16,0 0 0-16,1-2 128 0,-2 1-128 0,1-1 0 15,0-2 0-15,0 2 0 0,1 2 0 0,3-2 0 16,2 0 0-16,-1 1 0 0,0 1 0 0,-1 1 144 16,-1-1-144-16,3-1 0 0,-1-3 128 0,1 3-128 0,-1 1 0 15,2 0 0-15,-2-3 0 0,0 0 0 0,-2 1 128 0,0 3-128 16,4 1 0-16,-1-1 0 0,-1-2 128 0,-1 2-128 16,1-2 0-16,0 3 128 0,1 2-128 15,-1-1 0-15,0-4 128 0,1 0-128 0,3 1 0 0,1 1 0 16,-3 0 144-16,0 1-144 0,1-4 0 0,-1 1 144 15,0 2-144-15,0 1 0 0,3-1 144 0,2 1-144 16,-3 0 0-16,2 1 128 0,0-1-128 0,-1 4 0 16,-2-1 0-16,2 1 128 0,0 1-128 0,1-2 0 15,-2-2 0-15,-1-1 0 0,-1 0 0 0,6 0 0 16,-5 2 0-16,2 0 128 0,1 0-128 0,-2-1 0 16,-1-1 128-16,1 0-128 0,-1 0 128 0,2 0-128 15,-1 0 128-15,0-1-128 0,-4-1 128 0,0 1-128 16,-1-2 128-16,-1 0-128 0,-1-1 128 0,-1 1-128 0,-1 0 0 0,0-2 128 15,-5 1-128-15,0-1 0 0,-6-6 0 0,0 0 0 16,4 7-192-16,-4-7 64 16,0 0-2592-16,0 0-512 0</inkml:trace>
  <inkml:trace contextRef="#ctx0" brushRef="#br0" timeOffset="52104.26">9797 6172 9215 0,'0'0'192'0,"0"0"64"0,0 0 0 0,0 0 0 0,0 0-256 0,0 0 0 0,0 0 0 0,0 0 0 15,0 0 864-15,0 0 128 0,0 0 32 0,0 0 0 16,0 0-832-16,0 0-192 0,0 0 0 0,0 0 0 15,0 8 864-15,0-8 128 0,0 0 32 0,7 4 0 16,0 2-832-16,3-1-192 0,0-3 0 0,2 1 0 0,1-1 864 0,2 0 128 16,0-1 32-16,-1 1 0 0,-1 1-832 15,1-2-192-15,1 2 0 0,2 0 0 0,1 3 0 0,0 1 0 16,-3 2 0-16,1-1 0 0,-1 1 864 0,0 1 128 16,-3 1 32-16,0 3 0 0,-1 2-832 0,1 2-192 15,-4 1 0-15,0 1 0 0,0 3 0 0,0-1 0 16,-2-1 0-16,2 2 0 0,-2 1 0 0,0 0 0 15,1-1 0-15,-1 0 0 0,1 0 0 0,0-1 0 16,0-1 0-16,-1 1 0 0,0 1 0 0,2 3 0 16,0 1 0-16,-1 1 0 0,0-4 864 0,-1 2 128 15,-2 3 32-15,1-2 0 0,1 3-832 0,-1 0-192 16,0-1 0-16,0 1 0 0,-2 0 0 0,0-2 0 16,-1 1 0-16,0 1 0 0,-1 1 0 0,-1 2 0 0,-2 0 0 0,0 0 0 15,-1 0 0-15,-1 0 0 0,3 1 0 16,-2-5 0-16,1 0 0 0,1 0 0 0,-3-2 0 0,2 1 0 15,0-2 864-15,1 0 128 0,-4 0 32 0,2-1 0 16,-2 1-832-16,1 1-192 0,-1-2 0 0,2 4 0 16,-2-1 0-16,-1 1 0 0,-1-1 0 0,0 0 0 15,0-2 0-15,-1 0 0 0,-1-1 0 0,0-1 0 16,1 0 0-16,-2-1 0 0,0 1 0 0,-3 6 0 16,-2-1 336-16,1-3 32 0,1 2 0 0,0-3 0 15,-3-3-176-15,2-1-16 0,-2 2-16 0,1 0 0 16,-1 1 0-16,1 2 0 0,3 0 0 0,-2-1 0 15,-3 1-160-15,1-2 160 0,-2-1-160 0,2 0 160 16,-1 0-160-16,1 0 128 0,-1 0-128 0,1-2 128 16,-2-3-128-16,3 2 160 0,-5 0-160 0,3 0 160 0,1 2-32 0,-2 4-128 15,0-3 192-15,-1 0-64 0,2 0-128 0,-2-1 160 16,0 0-160-16,0 1 160 0,-1 2-160 16,1 2 0-16,-1-1 144 0,-1-3-144 0,-3 2 0 0,1-1 0 15,0 2 0-15,-1 1 128 0,0-1-128 0,1 3 0 16,0-2 0-16,1 3 0 0,0-1 0 0,0 2 128 15,-1-1-128-15,0 1 0 0,-1-2 0 0,-2 1 0 16,0 0 0-16,-3-2 128 0,-1-1-128 0,-1 3 0 16,0 3 128-16,1 0-128 0,1-5 128 0,1 3-128 15,-2 1 128-15,3-1-128 0,3-3 128 0,-1 1-128 16,2-2 128-16,0 1-128 0,1 1 0 0,-1-3 144 0,-1 0-144 16,0 2 0-16,-5-4 144 0,2 2-144 0,1 3 0 0,1 0 144 15,0 0-144-15,-1 1 0 0,-2-2 144 0,-3 0-144 16,4 2 0-16,0-3 144 0,2-2-144 0,-3 1 0 15,2 1 160-15,-2 0-160 0,1-3 128 0,-2 0-128 16,-1 0 128-16,-1 2-128 0,-1-3 0 0,3 3 128 16,5-2-128-16,-2 1 128 0,-4-2-128 0,1 1 128 15,3-1-128-15,1 1 0 0,-2-3 0 0,3 1 0 16,1 0 128-16,-2-2-128 0,-1-1 128 0,0-1-128 16,0 0 0-16,-2 1 0 0,3-3 128 0,-1410 1-128 15,2814 0 0-15,-1408 0 0 0,0-1 0 0,3 0 0 16,-1-1 0-16,1 0 0 0,0-1 128 0,1-1-128 15,-1 1 0-15,3 0 0 0,-2 0 144 0,1-2-144 16,-1 0 0-16,-1 1 0 0,1-2 0 0,-3-1 128 0,3-1-128 16,-1 0 0-16,0-1 0 0,3 2 128 0,3-2-128 0,-1 3 0 15,-5 1 0-15,4 0 0 0,-1 0 0 0,2 1 0 16,-2 1 0-16,1-1 0 0,-2-1 0 0,2 1 0 16,0-1 0-16,0-1 0 0,1 1 0 0,-2-1 0 15,1 0 0-15,-1 0 0 0,-3-1 0 0,2 0 0 16,2 0 0-16,-3 0 0 0,2 0 0 0,1 1 0 15,1-1 0-15,-2 2 0 0,1 0 0 0,0 0 0 16,0-1 0-16,2 2 0 0,-2 4 0 0,0-2 0 16,1-1 0-16,0 2 0 0,0 0 0 0,-1 2 0 15,-1-3 0-15,-1 1 0 0,0-1 0 0,-2 2 0 16,1-2 0-16,2 0 0 0,3 0 0 0,-1-2 0 0,2-1 0 16,0 0 0-16,-2 2 0 0,1-1 0 15,0 1 0-15,2 1 0 0,0 0 0 0,-1-1 0 0,1 0 0 0,0 0 0 16,0 2 0-16,1-2 0 0,0-1 0 15,-4 1 0-15,2-1 0 0,-2 0 0 0,-1 0 128 0,2 1-128 16,1 1 128-16,1-1-128 0,-4-2 160 0,3-2-160 16,5 1 144-16,-2 1-144 0,-1-1 128 0,0-1-128 15,4-1 128-15,1 0-128 0,-1-3 0 0,3 1 128 16,-2-1-128-16,2 2 128 0,1 0-128 0,-1 2 128 16,2-3-128-16,-1 2 0 0,1 1 0 0,0 0 0 15,0 1 0-15,1 0 0 0,-1-3 0 0,1 1 0 16,2 0 0-16,-2 0 0 0,2 0 0 0,1-2 0 15,0 0 0-15,1 0 0 0,-1-2 0 0,2 2 0 16,2-7 0-16,-2 6 0 0,2-6 0 0,-4 7 0 16,4-7 0-16,-2 7 0 0,2-7 0 0,-2 6 0 15,0 2-128-15,2-8 128 0,-2 8 0 0,2-8 0 0,0 0 0 0,0 9 0 16,1-3 0-16,-1-6 0 0,0 0-128 0,0 0 128 16,-1 7 0-16,1-7 0 0,0 0 0 0,0 0 0 15,0 0 0-15,0 0 0 0,-1 8 0 0,1-8 0 16,-1 5 0-16,1-5 0 0,0 0 0 0,0 0 0 15,-1 8 0-15,-1-4 0 0,2-4 0 0,-3 7 0 16,0-2 0-16,3-5 0 0,0 0 0 0,-3 7 0 16,-1-2 0-16,2 1 0 0,-2 2 0 0,0-3 0 15,4-5 0-15,-5 4 0 0,0 1 0 0,5-5 0 16,0 0 0-16,0 0 0 0,-4 5 0 0,4-5-176 16,0 0 176-16,0 0-128 15,0 0-1712-15,0 0-336 0,0 0-64 0,7-15-12864 0</inkml:trace>
  <inkml:trace contextRef="#ctx0" brushRef="#br0" timeOffset="55934.24">6947 13780 12895 0,'0'0'576'0,"0"0"112"0,0 0-560 0,0 0-128 15,0 0 0-15,0 0 0 0,-4-2 848 0,4 2 144 16,0 0 32-16,-4-6 0 0,2 2 0 0,2 4 0 16,0 0 0-16,0 0 0 0,0 0-832 0,0 0-192 15,0 0 0-15,0 0 0 0,0 0 864 0,0 0 128 0,0 0 32 0,0 0 0 16,0 0-832-16,0 0-192 0,0 0 0 0,0 0 0 16,7 3 864-16,-1 1 128 0,2 1 32 0,-1 1 0 15,-1-2-832-15,2 1-192 0,0 1 0 0,1 0 0 16,2 2 224-16,-3-1 0 0,2-1 0 0,-1-1 0 15,3-3 32-15,1 1 16 0,-1 2 0 0,3-2 0 16,-3-1 96-16,3-2 16 0,0-1 0 0,3 0 0 16,-1 0 32-16,-2 0 16 0,0-2 0 0,2 0 0 15,3 1-160-15,1 0-16 0,1 0-16 0,0-1 0 16,1 0-32-16,-1 0 0 0,2 2 0 0,-3-2 0 16,0 0-64-16,0-1-16 0,-4-1 0 0,4 1 0 15,2 1 0-15,-1 0-128 0,-1-1 192 0,1-1-64 0,0 0-128 0,0 0 192 16,-3-1-192-16,3 1 192 0,3 0-192 15,1 0 192-15,-1-2-192 0,0-1 192 0,1 1-64 0,-1-1 0 16,0-1 0-16,-2 2 0 0,-1-3 0 0,-2 0 0 16,-2 0 0-16,2 0 0 0,2-1 0 0,-1 0 0 15,1-1 0-15,-2 0 0 0,2-1 0 0,-1 0-128 16,-1 1 192-16,1 0-64 0,-1 2 16 0,2-3 0 16,-1-1 0-16,1 4 0 0,0 6 16 0,0-5 0 15,-1-7 0-15,0 3 0 0,0 5 0 0,1-1 0 16,1-5 0-16,-3 1 0 0,0 0 0 0,2 0 0 15,-2-2 0-15,0 1 0 0,4-1-160 0,-1-1 192 0,2 0-192 16,-2-1 192-16,-3 2-192 0,2 0 0 16,3-4 144-16,3 1-144 0,-3 2 0 0,1-2 128 0,1-1-128 15,-3 0 0-15,0 1 0 0,-1 0 144 0,0 1-144 0,-1-3 0 16,1 1 176-16,-2-2-176 0,1 2 160 0,3 0-160 16,1 2 128-16,-3-1-128 0,0-2 0 0,-3 0 144 15,0 3-144-15,2 3 128 0,-1 0-128 0,3-1 128 16,-1-2-128-16,2 3 0 0,-1 0 0 0,1-2 0 15,-3-1 0-15,1 0 128 0,0 3-128 0,0-1 0 16,-1-2 0-16,1-2 0 0,-1 2 0 0,2 0 0 16,-1 1 0-16,2 0 0 0,-2 2 128 0,0 2-128 15,-3 1 0-15,2-1 0 0,1-3 0 0,1 0 0 16,0 0 0-16,1 0 0 0,-3 1 0 0,3-1 0 16,-5-1 0-16,2 0 0 0,-1-1 0 0,-1 3 0 15,-1 1 0-15,0-1 0 0,-1 0 0 0,0 3 0 0,-2 0 0 16,3 1 0-16,2-1 0 0,-1-1 0 0,-6-1 0 0,3 1 0 15,0 1 0-15,3-1 0 0,-1-3 0 0,2 3 0 16,-3 1 128-16,3 1-128 0,1 2 0 0,-5-1 0 16,-1-3 0-16,1 2 0 0,-2 2 0 0,0 0 0 15,-1 1 0-15,0-1 0 0,-2-1 0 0,0 0 0 16,0 1 0-16,0-1 128 0,2 0-128 0,-3 1 0 16,1 0 0-16,-1-2 0 0,1 0 0 0,-2 0 0 15,0-2 0-15,2 2 0 0,-1 2 0 0,2 0 0 16,0 0 0-16,-2-2 0 0,0 0 0 0,-2 0 0 15,-4 0 0-15,2 1 0 0,1 0 0 0,2 1 0 16,2-2 0-16,-1 0 0 0,2 1 0 0,-1-1 0 16,-1-1 128-16,3 0-128 0,0 0 0 0,-2 0 0 0,0 0 0 0,1-2 0 15,-1 0 0-15,1 2 0 0,-3 1 0 0,1 0 0 16,0-2 0-16,0 1 0 0,0 0 0 0,0 0 0 16,-1-1 0-16,0 2 0 0,0 0 0 0,0 1 0 15,-1 0 0-15,3-3 0 0,-4 0 0 0,2 1 0 16,0 0 0-16,-1 1 0 0,1 0 0 0,0 0 0 15,0-1 0-15,1 0 0 0,3 0 0 0,-6 4 0 16,-1-2 240-16,2 0-48 0,1 0 0 0,1-1 0 16,-3 2-192-16,1-1 0 0,1 0 0 0,-1 1 0 15,1-3 0-15,-2 3 0 0,2 0 0 0,0 0 0 16,1-2 0-16,0 1 0 0,-1 1 0 0,1-2 0 16,0 2 0-16,1-1 0 0,-2-1 0 0,1 0 0 15,0 1 0-15,0 0 0 0,0 0 0 0,0 0 0 0,2-1 0 16,-4 0 0-16,1 3 0 0,1-2 0 15,-3-1 0-15,2 0 0 0,-1 1 0 0,0-1 0 0,1 2 0 16,-2-1 0-16,0-1 0 0,-1 2 0 0,1 2 0 0,-3-1 0 16,1 0 0-16,0 2 0 0,-2 0 0 0,1 1 0 15,1 0 0-15,-3-1 0 0,-3 5 0 0,4-4 0 16,0-1 0-16,0 1 0 0,-2-1 0 0,1-1 0 16,1 1 0-16,1 0 0 0,-3 2 0 0,2-2 0 15,-1 1 0-15,1 0 0 0,1-2 0 0,1 3 0 16,1 1 0-16,-3-3 0 0,3 1 0 0,1-2 0 15,-1-1 0-15,0 1 0 0,-3 1 0 0,3-1 0 16,0-2 0-16,-1 3 0 0,0-3 0 0,-3 2 0 16,3-2 0-16,1 0 0 0,-1-1 0 0,3 2 0 15,-2-3 0-15,2 2 0 0,0-2 0 0,1 0 0 0,-3 2 0 16,2-1 0-16,1-1 0 0,-1 0 0 0,1-1 0 0,0 1 0 16,-1 0 0-16,2 0 0 0,-3-1 0 0,2 0 0 15,1 0 0-15,-2 1 0 0,2 0 0 0,-1 1 0 16,-2-2 0-16,2 0 0 0,-3 2 0 0,2 1 0 15,-1-3 0-15,-1 1 0 0,1 0 0 0,-1 0 0 16,-1 5 0-16,2-3 0 0,-2 0 0 0,-1 0 0 16,1 1 0-16,-1-1 0 0,1 2 0 0,-1-2 0 15,-1-3 0-15,1 4 0 0,0 1 0 0,-1-1 0 16,-1 0 0-16,1-1 0 0,1-1 0 0,-3 2 0 16,1 2 0-16,2-1 0 0,-1 0 0 0,-2 0 0 15,2 0 0-15,0 1 0 0,-4 5 0 0,5-5 0 16,-2-2 0-16,0 2 0 0,0 0 0 0,1 0 0 15,0-2 0-15,-2 1 0 0,3 0 0 0,-1 1 0 16,0-1 0-16,1 1 0 0,-1-1 0 0,2 0 0 0,-4 0 0 16,1 1 0-16,2-1 0 0,1 1 0 0,-3-1 0 0,2 1 0 15,-1-1 0-15,2 2 0 0,0-3 0 0,-1 2 0 16,-3-4 0-16,-1 2 0 0,3 1 0 0,2-1 0 16,-1-3 0-16,2 2 0 0,2 1 0 0,0-1 0 15,1-1 0-15,1-1 0 0,-4-1 0 0,3 1 0 16,0 2 0-16,0-1 0 0,1-2 0 0,-2 1 0 15,1-1 0-15,1 2 0 0,-3 0 0 0,1 0 0 16,0 1 0-16,-1-1 0 0,-1 3 0 0,0 1 0 16,-1-1 0-16,0 2 0 0,-4 0 0 0,1-1 0 15,-2 1 0-15,-1 4-18800 0</inkml:trace>
  <inkml:trace contextRef="#ctx0" brushRef="#br0" timeOffset="61025.71">9981 5327 9215 0,'0'0'192'0,"0"0"64"0,0 0 0 0,0 0 0 0,0 0-256 0,0 0 0 0,0 0 0 0,0 0 0 16,0 0 864-16,0 0 128 0,0 0 32 0,0 0 0 15,0 0 0-15,0 0 0 0,0 0 0 0,0 0 0 16,0 0-832-16,0 0-192 0,0 0 0 0,0 0 0 15,0 0 864-15,10 0 128 0,-10 0 32 0,0 0 0 16,8-3-832-16,2 1-192 0,-3 0 0 0,2-1 0 16,-9 3 0-16,7-2 0 0,2-2 0 0,-2 1 0 15,2-2 0-15,-1 2 0 0,0-3 0 0,1 2 0 16,0-2 864-16,0 1 128 0,-2 1 32 0,1-1 0 16,0 0-832-16,2-2-192 0,-5 0 0 0,3 3 0 0,-2 1 0 15,1-2 0-15,0-1 0 0,-1 1 0 0,-6 5 0 0,9-4 0 16,-2 0 0-16,0-1 0 0,0 1 864 0,2 0 128 15,-9 4 32-15,8-3 0 0,1-1-832 0,1-1-192 16,0 2 0-16,0 1 0 0,-1-1 0 0,1 0 0 16,1-1 0-16,-3 1 0 0,2 0 0 0,4 3 0 15,-2-2 0-15,1-1 0 0,-1-1 0 0,3 1 0 16,2 2 0-16,-1 0 0 0,0-3 0 0,-2-1 0 16,-1 2 0-16,3 1 0 0,-1 1 0 0,-2 1 0 15,1-2 0-15,-1-1 0 0,0 1 0 0,2 0 0 16,0 0 0-16,-1 0 0 0,0-1 0 0,2-1 0 15,-1 2 0-15,0 1 0 0,2-4 864 0,1 2 128 16,-2 0 32-16,3 0 0 0,-2 2-832 0,3 0-192 0,-1-1 0 16,0 1 0-16,-1 0 0 0,1 0 0 0,0 0 0 15,0 1 0-15,3 1 0 0,-1 1 0 0,1 0 0 16,-3 1 0-16,1 0 0 0,-1 0 0 0,-3 0 0 0,3 1 0 16,-2-1 0-16,-1-1 0 0,-1-1 0 0,1 2 0 15,-1 3 0-15,0-1 0 0,1 0 0 0,-2-2 0 16,-1-1 864-16,3 3 128 0,-1-1 32 0,3-1 0 15,-2 0-832-15,1-1-192 0,-1 1 0 0,0 0 0 16,-3 3 0-16,0-1 0 0,5 0 0 0,-2 1 0 16,-1-1 0-16,2-1 0 0,-1 3 0 0,2-2 0 15,-1 1 0-15,0-1 0 0,1 2 0 0,-1 0 0 16,1 0 0-16,-2 2 0 0,0-1 0 0,0-2 0 16,0 1 0-16,-1-2 0 0,1 0 0 0,0 1 0 15,-1 2 0-15,2 0 0 0,-1-3 0 0,2 3 0 16,0 1 0-16,0 1 0 0,2 0 0 0,-2-2 0 0,-1-1 0 0,2 2 0 15,1-3 0-15,0 4 0 0,-4 2 0 16,2 2 0-16,-1-1 0 0,0-1 0 0,-1 0 0 0,0-1 0 16,-1-2 0-16,1 2 0 0,-2 3 0 0,0-1 0 15,0-1 0-15,0-1 0 0,0-1 0 0,1 0 0 16,1 2 0-16,-1 0 0 0,-1 1 0 0,2-5 0 16,-1 2 0-16,1 2 0 0,-3-1 0 0,2 1 0 15,1-1 0-15,-2 0 0 0,-2 2 0 0,2-1 0 16,3 0 0-16,-1 0 0 0,1-1 0 0,-2 2 0 15,0 2 0-15,-1-1 0 0,1-3 0 0,2 0 0 16,-3 0 0-16,0 2 0 0,0 2 0 0,-1 1 0 16,1-2 0-16,-2 0 0 0,1-2 0 0,1 2 0 15,-3 0 0-15,2 0 0 0,-2 0 0 0,1 0 0 16,-1-3 0-16,1 2 0 0,0 2 0 0,0 1 0 0,-1 0 0 0,1 0 0 16,1-3 0-16,0-1 0 0,-1 0 0 0,2 0 0 15,1 1 0-15,0 2 0 0,-3-3 0 0,2 2 0 16,-3-2 0-16,3 0 0 0,2 0 0 15,-3 3 0-15,0 1 0 0,1-1 0 0,2 0 0 0,-2-1 0 16,0 1 0-16,1-2 0 0,0-2 0 0,1 2 0 16,-2 3 0-16,0 2 0 0,-1-1 0 0,3 1 0 15,-3-4 0-15,0 1 0 0,-2-1 0 0,2 0 0 16,-1-1 0-16,2 1 0 0,-1-2 0 0,0 1 0 16,1 0 0-16,0 0 0 0,-1 2 0 0,-1-1 0 15,1 0 0-15,1 1 0 0,2-1 0 0,-3 0 0 0,-2-2 0 16,2 3 0-16,-1-1 0 0,3 1 0 0,-3 1 0 15,2 0 0-15,1 1 0 0,0 1 0 0,-1-1 0 16,1-1 0-16,1 1 0 0,-1 0 0 0,-1 3 0 0,1 2 0 16,-1 0 0-16,0-2 0 0,0-3 0 0,1 1 0 15,-3 0 0-15,1 1 0 0,-1-1 0 0,3 0 0 16,0 1 0-16,0-3 0 0,0 1 0 0,-1-2 0 16,1-1 0-16,1 2 0 0,-1 0 0 0,1 2 0 15,-4-1 0-15,3 1 0 0,4-4 0 0,-2 1 0 16,0 0 0-16,1 0 0 0,0 0 0 0,1-2 0 15,-1 0 0-15,0-2 0 0,-2 0 0 0,1 0 0 16,1 2 0-16,-2-4 0 0,0 1 864 0,-1-1 128 16,-1-2 32-16,1 2 0 0,0 0-832 0,2-1-192 0,-1 2 0 0,2-5 0 15,-1-2 0-15,2 1 0 0,0-2 0 16,2 1 0-16,0 1 0 0,-1-2 0 0,-1-1 0 0,2-1 0 16,2-1 0-16,0-1 0 0,-1-3 0 0,0 2 0 15,-1 1 0-15,0-1 0 0,-1-1 0 16,-1 0 0-16,-2-2 0 0,1 2 0 0,-3 2 0 0,-3-1 0 31,-1 1-768-31,-1 0-208 0,-10 2-48 0,0 0-15152 0</inkml:trace>
  <inkml:trace contextRef="#ctx0" brushRef="#br0" timeOffset="61957.42">11819 10599 12895 0,'0'0'576'0,"0"0"112"0,0 0-560 0,0 0-128 0,0 0 0 0,0 0 0 0,0 0 0 16,0 0 0-16,0 0 0 0,0 0 0 0,0 0 848 0,0 0 144 15,0 0 32-15,0 0 0 0,0 0 0 0,0 0 0 16,-3-7 0-16,2-2 0 0,2-1 0 0,2-2 0 16,-1-2 0-16,0-3 0 0,3-2 0 0,1-4 0 15,0-4 0-15,2-1 0 0,0-3-832 0,2-1-192 16,-1-2 0-16,2-3 0 0,0-1 864 0,-1-3 128 15,2-4 32-15,0-3 0 0,1-5-832 0,3-4-192 16,-1-2 0-16,4 0 0 0,1 1 0 0,3-4 0 16,-1-2 0-16,3 2 0 0,1 0 0 0,4 3 0 15,2 0 0-15,2 3 0 0,0 1 864 0,0 0 128 16,0-1 32-16,-2-1 0 0,-1 1-832 0,-1 2-192 16,0 1 0-16,-2 1 0 0,-1 2 0 0,-2 1 0 0,2 0 0 15,-1 4 0-15,-4 3 0 0,0 2 0 0,0 2 0 0,-3 0 0 16,1 3 0-16,-2 3 0 0,-3 3 0 0,1 0 0 15,-1 3 0-15,-1 1 0 0,-2 2 0 16,3 1 0-16,-3-1 0 0,0 0 0 0,1 3 0 0,0-3 0 16,1-2 0-16,-1-1 0 0,0 1 0 0,0 2 0 15,0 2 0-15,1 2 0 0,-5-2 0 0,2 2 0 16,2 1 0-16,-4 2 0 0,1 0 0 0,2-6 0 16,-4 7 0-16,0 2 0 0,1 0 0 0,-3 1 0 15,0 2 0-15,0 1 0 0,-1 0 0 0,-1-1 0 16,-3-1 0-16,5 0 0 0,1 0 0 0,0 3 0 15,-4 3 0-15,1-3 0 0,-1 1 0 0,2-2 0 16,-1 0 0-16,0 5 0 0,2-2 0 0,-6 6 0 0,0 0 0 0,0 0 0 16,0 0 0-16,0 0 0 0,0 0 0 0,0 0 0 15,0 0 0-15,0 0 0 16,0 0-768-16,0 0-208 0,0 0-48 0,0 0-8736 16,0 0-1760-16</inkml:trace>
  <inkml:trace contextRef="#ctx0" brushRef="#br0" timeOffset="62719.81">13823 6769 16575 0,'0'0'368'0,"-3"-8"80"0,1 2 0 16,2 6 16-16,0 0-464 0,2-10 0 0,0 0 0 0,1 2 0 0,2-1 0 0,-3 0 0 15,1-1 0-15,3 1 0 0,0 6 912 0,0 0 96 16,2-2 16-16,3-2 0 0,1-2 0 0,1 0 0 16,1-1 0-16,3 3 0 0,-1 1-832 0,2-1-192 15,0 1 0-15,3 0 0 0,1 2 0 0,3-1 0 16,-6 1 0-16,3-3 0 0,0 1 864 0,0 1 128 15,1 2 32-15,-3 0 0 0,0 1-832 0,-1 2-192 16,1 1 0-16,-4-1 0 0,1-1 0 0,-1 1 0 16,1 1 0-16,-2 2 0 0,0 1 0 0,1 3 0 15,-1 1 0-15,1-1 0 0,-1 0 0 0,0 2 0 16,0 0 0-16,0 2 0 0,-1 1 864 0,2 2 128 16,-2 1 32-16,1 2 0 0,0-2-832 0,0 2-192 0,2-2 0 15,-2 5 0-15,0 2 0 0,1 1 0 0,-1-1 0 0,1 1 0 16,-5-1 0-16,2 0 0 0,-1 0 0 0,1 0 0 15,-1 0 0-15,-2 0 0 0,0-2 0 0,1-1 0 16,0-2 0-16,-3-5 0 0,1 2 0 0,-1 1 0 16,2 4 864-16,-1-1 128 0,0 1 32 0,1 3 0 15,0-2-832-15,1 0-192 0,1-2 0 0,-2 1 0 16,0 1 0-16,2 0 0 0,-2-1 0 0,-1 1 0 16,-1-2 0-16,1-1 0 0,2 0 0 0,-2-1 0 15,0 1 0-15,-1-2 0 0,4 3 0 0,2-3 0 16,-1 1 0-16,0-3 0 0,2-2 0 0,0 0 0 15,1 0 0-15,1 0 0 0,1-1 0 0,3-2 0 16,0-3 0-16,0-1 0 0,0 0 0 0,1-2 0 0,0-3 0 16,1-1 0-16,-2-3 0 0,2 1 0 0,-2-1 0 0,1 0 0 15,0-2 0-15,-3 1 0 0,-3-2 0 16,-1 0 0-16,-2 1 0 0,0-1 0 16,-2 0-1600-16,0 1-352 0,-1-1-80 15,-4-1-16-15</inkml:trace>
  <inkml:trace contextRef="#ctx0" brushRef="#br0" timeOffset="63591.09">14918 6826 12895 0,'0'0'576'0,"0"0"112"0,0 0-560 0,0 0-128 16,0 0 0-16,0 0 0 0,0-8 848 0,0 1 144 15,0 2 32-15,2-1 0 0,1 1-832 0,3-2-192 0,-2 1 0 0,3-2 0 16,1-1 864-16,1 0 128 0,1-1 32 0,1 3 0 16,2-3-832-16,-2 1-192 0,1 0 0 0,1 1 0 15,-1 0 864-15,2 1 128 0,-2 0 32 0,1 1 0 16,0 1-832-16,2 1-192 0,0 0 0 0,3-1 0 16,-1 2 864-16,3 1 128 0,-2-3 32 0,2 2 0 15,0 0-832-15,2 2-192 0,0 0 0 0,2-1 0 16,0 1 0-16,0 0 0 0,-1 1 0 0,2 2 0 15,1 2 0-15,-4 1 0 0,-1 3 0 0,-1 0 0 16,0 0 0-16,-1 2 0 0,0 0 0 0,-1 5 0 16,0 1 0-16,-2 5 0 0,0 1 0 0,-1 1 0 15,1 1 864-15,0 2 128 0,1 1 32 0,-2 1 0 0,0 2-832 0,3 0-192 16,1-1 0-16,1 0 0 0,-3 3 0 0,1-1 0 16,-3-2 0-16,1 1 0 0,0 3 0 0,-2 0 0 15,1 0 0-15,-1-2 0 0,-3-2 0 0,1-1 0 16,0 1 0-16,0 0 0 0,-1-1 0 0,-1-1 0 15,1-2 0-15,-1 1 0 0,-1 0 0 0,1-2 0 16,-4-1 0-16,4 0 0 0,-4 1 864 0,1-1 128 16,0 0 32-16,0-2 0 0,-1-3-832 0,1-2-192 15,-1-1 0-15,0-1 0 0,-1-1 0 0,1 0 0 16,-1 0 0-16,1-5 0 16,1-2-768-16,-1-4-208 0,1-2-48 0,0-1-8736 15,2-1-1760-15</inkml:trace>
  <inkml:trace contextRef="#ctx0" brushRef="#br0" timeOffset="64255.15">16114 6370 9215 0,'0'0'192'0,"0"0"64"0,0 0 0 0,0 0 0 0,0 0-256 0,-2 8 0 15,2-8 0-15,-4 6 0 0,4-6 864 0,0 0 128 16,-8 5 32-16,8-5 0 0,-6 8 0 0,6-8 0 16,0 0 0-16,0 0 0 0,-8 4 0 0,8-4 0 15,0 0 0-15,-6 5 0 0,6-5 0 0,0 0 0 16,0 0 0-16,0 0 0 0,0 0 0 0,0 0 0 15,0 0 0-15,0 0 0 0,0 0-832 0,0 0-192 16,4-7 0-16,-4 7 0 0,5-9 0 0,1-1 0 16,1-2 0-16,3 1 0 0,-1-1 864 0,0-1 128 0,2-3 32 0,3-1 0 15,3-5-832-15,2-3-192 0,3-2 0 0,-1-3 0 16,0 2 0-16,3-5 0 0,4-3 0 0,-3-1 0 16,2-1 0-16,-1-2 0 0,-1-1 0 0,1 1 0 15,0-1 864-15,-2 1 128 0,0 2 32 0,1-3 0 16,0-2-832-16,1-3-192 0,1-5 0 0,0 0 0 15,1-3 0-15,0-1 0 0,1-1 0 0,2 1 0 16,-5-3 0-16,2 1 0 0,-2 1 0 0,-2 0 0 16,-1 4 0-16,-1 4 0 0,-1 5 0 0,-3 3 0 15,-3 6 864-15,2 2 128 0,-2 2 32 0,1 1 0 16,-2 4-832-16,-4 6-192 0,0 0 0 0,0 1 0 0,-1-3 0 0,1 2 0 16,0 0 0-16,0 4 0 0,0 3 0 0,1 0 0 15,0 2 0-15,6-1 0 16,-2 1-1600-16,-3 4-352 0,-3 2-80 0,-9 4-13120 15</inkml:trace>
  <inkml:trace contextRef="#ctx0" brushRef="#br0" timeOffset="65380.67">16067 7676 12895 0,'0'0'272'0,"-20"9"64"0,20-9 16 0,0 0 32 0,0 0-384 0,0 0 0 0,0 0 0 0,0 0 0 16,0 0 0-16,0 0 0 0,0 0 0 0,0 0 0 15,0 0 896-15,0 0 96 0,0 0 32 0,0 0 0 16,0-7 0-16,0 7 0 0,0 0 0 0,0 0 0 16,3-8-832-16,-3 8-192 0,0 0 0 0,0 0 0 15,0 0 864-15,0 0 128 0,0 0 32 0,0 0 0 16,0 0-832-16,0 0-192 0,0 0 0 0,0 0 0 16,0 0 0-16,0 0 0 0,0 0 0 0,0 0 0 0,0 0 864 0,0 0 128 15,0 0 32-15,0 0 0 0,0 0-832 16,0 0-192-16,0 0 0 0,0 0 0 0,0 0 0 15,0 0 0-15,0 0 0 0,0 0 0 0,0 0 0 0,0 0 0 16,0 0 0-16,0 0 0 0,0 0 0 0,0 0 0 16,0 0 0-16,0 0 0 0,0 0 0 0,5-5 0 15,-5 5 0-15,0 0 0 0,0 0 0 0,0 0 0 16,0 0 0-16,7-5 0 0,-7 5 0 0,0 0 0 16,0 0 0-16,0 0 0 0,5-5 0 0,-5 5 0 15,0 0 0-15,0 0 0 0,0 0 0 0,0 0 0 16,0 0 0-16,7-6 0 0,-7 6 0 0,0 0 0 15,4-5 0-15,-4 5 0 0,0 0 864 0,0 0 128 16,0 0 32-16,0 0 0 0,5-8-832 0,-5 8-192 16,0 0 0-16,0 0 0 0,0 0 0 0,0 0 0 15,0 0 0-15,0 0 0 0,0 0 0 0,0 0 0 0,6-5 0 0,-6 5 0 16,0 0 0-16,0 0 0 0,0 0 0 0,0 0 0 16,0 0 0-16,0 0 0 0,0 0 0 0,6 6 0 15,-1 3 0-15,1 1 0 0,-4-1 0 0,2 4 0 16,2 0 0-16,-1 3 0 0,2-1 0 0,1 3 0 15,1 1 0-15,6 5 0 0,1-2 0 0,4 2 0 16,-1-2 0-16,1 2 0 0,-1-2 0 0,-3-7 0 16,2 3 0-16,-1 0 0 0,1-2 0 0,-1 2 0 15,1-1 0-15,-2 1 0 0,0 1 0 0,0-3 0 16,0 2 0-16,-1-2 0 0,-1 0 0 0,-1 1 0 16,1 1 864-16,-2-2 128 0,-2 0 32 0,0-1 0 0,1 0-832 0,-3 1-192 15,1-3 0-15,-1 0 0 16,0 0 0-16,-1-2 0 0,0-1 0 0,-1-1-10336 15,2-1-2112-15</inkml:trace>
  <inkml:trace contextRef="#ctx0" brushRef="#br0" timeOffset="66368.06">3652 13918 16575 0,'0'0'736'0,"-4"2"160"0,4-2-720 0,0 0-176 15,-4 3 0-15,-2 1 0 0,0 2 0 0,0 0 0 16,1 3 0-16,-2 0 0 0,-1 1 0 0,-1 2 0 15,1-2 0-15,-2 2 0 0,0 1 848 0,1 1 144 16,1 2 32-16,0 1 0 0,-5 2 0 0,-2 1 0 16,-3 2 0-16,0 1 0 0,-3 0-832 0,-1 5-192 15,-1 0 0-15,-3 6 0 0,-4 3 864 0,-1-1 128 16,-4 1 32-16,-2 3 0 0,0 2-832 0,-5-2-192 16,-1 1 0-16,5-2 0 0,1-2 0 0,7-3 0 0,3-3 0 0,-5 7 0 31,7-8-768-31,9-8-208 0,2 1-48 0,14-23 0 0</inkml:trace>
  <inkml:trace contextRef="#ctx0" brushRef="#br0" timeOffset="74655.81">3706 8073 6959 0,'0'0'304'0,"0"0"80"0,0 0-384 0,0 0 0 16,0 0 0-16,0 0 0 0,0 0 656 0,0 0 64 0,0 0 16 0,0 0 0 16,0 0 96-16,0 0 0 0,0 0 16 0,0 0 0 15,0 0-16-15,0 0-16 0,0 0 0 0,0 0 0 16,0 0-352-16,0 0-64 0,0 0-16 0,-4-6 0 15,4 6-96-15,0 0-32 0,0 0 0 0,0 0 0 16,-3-7 0-16,-2 1 0 0,5 6 0 0,0 0 0 16,0 0-32-16,-3-7-16 0,1 0 0 0,2 7 0 15,0 0-16-15,0 0-16 0,-6-6 0 0,6 6 0 16,0 0-16-16,-5-3 0 0,5 3 0 0,0 0 0 16,-10-3-160-16,1 3 192 0,1 2-192 0,1 2 192 15,-1 0-192-15,-1-1 128 0,1-2-128 0,0 2 128 16,2 3-128-16,-3 1 160 0,2-4-160 0,-1 2 160 15,8-5-160-15,-6 6 192 0,-2-1-192 0,1 1 192 16,7-6-48-16,-5 6 0 0,-1 0 0 0,1 2 0 0,-2 0-16 0,3 0 0 16,4-8 0-16,-4 9 0 0,3 0-128 0,-1-2 0 15,2-7 144-15,-4 13-144 0,1 0 0 16,1 2 144-16,0 1-144 0,0-1 0 0,1-3 128 0,-3 2-128 16,2 2 0-16,1-2 0 0,-1-2 144 0,1 0-144 15,1-1 0-15,-1 1 144 0,0-1-16 0,1 1-128 16,2-3 192-16,0 1-64 0,0-1 16 0,3 1 0 15,-3 1 0-15,2 0 0 0,2-1-16 0,-1 1-128 16,-2 2 192-16,2-2-64 0,-2-1-128 0,2 0 0 16,-5-10 144-16,5 11-144 0,4 1 192 0,-3 0-16 15,0-3-16-15,2 1 0 0,0 0-160 0,2-1 192 16,2 1-192-16,1 0 192 0,-1-1-32 0,1-1 0 0,2-1 0 0,0 2 0 16,-1 0-32-16,1-2-128 0,1 1 192 0,-1 2-64 15,-1 2-128-15,0-1 0 0,-1-3 144 0,1 1-144 16,-1 0 0-16,-1 0 144 0,2 0-144 0,-1 0 0 15,0-3 160-15,1 0-160 0,1 2 128 0,0-2-128 16,1-1 192-16,0-2-64 0,-2 4 0 0,3 1 0 16,1-2 0-16,-1 1-128 0,-4-4 192 0,1 3-64 15,3 1-128-15,-2 1 160 0,-2-2-160 0,2 2 160 16,-4-1-160-16,2 3 0 0,0-1 144 0,0-1-144 16,-1-1 0-16,2 0 0 0,-6-2 0 0,3 2 128 15,2 0-128-15,-5 0 0 0,1-1 0 0,1 0 128 16,0 0-128-16,0 0 0 0,0 1 0 0,0-4 0 15,0-2 0-15,-10-1 144 0,9 8-144 0,2-5 0 16,2-2 176-16,0 0-176 0,-2 3 160 0,1-1-160 16,-1 0 128-16,2-2-128 0,-3 2 0 0,1 0 144 0,0 1-144 15,0 1 0-15,-1-4 0 0,1-1 0 0,2 0 128 0,-2 2-128 16,1 2 0-16,0-2 128 0,0-5-128 0,-3 1 0 16,1 0 144-16,2 1-144 0,-1 1 0 0,1 0 144 15,0-1-144-15,0 1 0 0,-1 1 144 0,3-1-144 16,0 0 0-16,0-1 144 0,1 1-144 0,0 0 0 15,-1 0 0-15,2-2 0 0,-1-4 128 0,0 3-128 16,1 1 0-16,0-1 128 0,2-3-128 0,0 1 0 16,1 1 0-16,-1 0 128 0,2 1-128 0,0-1 0 15,0-3 144-15,-2 3-144 0,0 0 0 0,0-1 0 16,2 1 0-16,2-1 128 0,0 1-128 0,0 0 0 0,-1-2 0 0,0 2 0 16,-1 0 0-16,0-2 144 0,-2-2-144 0,0 1 0 15,-1 3 128-15,2-1-128 0,-2-2 0 0,0-1 0 16,0-1 144-16,-1 2-144 0,1-1 0 15,0 0 144-15,2-2-144 0,1-1 0 0,-1 0 0 0,0 2 128 16,0-1 0-16,1-1-128 0,-4-3 192 0,3 3-64 16,1 0-128-16,1 0 0 0,-1-3 0 0,-1 1 0 15,0 0 0-15,2 1 0 0,-3 0 128 0,0-3-128 16,0 0 160-16,-1-2-160 0,0 1 192 0,2-1-192 16,-3 2 192-16,1 0-64 0,-2-2 0 0,0 2-128 15,1-1 176-15,-1 2-176 0,1-1 160 0,-1 0-160 16,-1 1 160-16,2 1-160 0,0-3 160 0,-1 2-160 15,-4-1 192-15,3 0-64 0,0 0-128 0,2 0 192 16,-1-1-48-16,0 1-16 0,-1-2 0 0,0 1 0 16,0 1-128-16,0 2 0 0,1 0 0 0,0-1 0 0,1-3 0 15,-2 2 0-15,-1 1 0 0,2-1 0 0,1 1 0 0,3 0 0 16,-3-1 0-16,3 1 0 0,-1 1 0 0,1-1 0 16,2-2 0-16,-1 1 0 0,1 0 0 0,0 1 0 15,-5-1 128-15,3-1-128 0,1-1 0 0,1 0 0 16,-2 1 0-16,1-2 0 0,0 3 0 0,0-3 0 15,0 1 0-15,-2 1 0 0,1 3 0 0,0-1 0 16,-3-4 0-16,0 2 0 0,0-1 0 0,1 1 0 16,-2-1 0-16,1 2 128 0,-1-1-128 0,0 2 0 15,3 1 0-15,-2-2 0 0,1-1 0 0,0-1 0 16,3 2 0-16,-1 0 0 0,-2 0 0 0,1 0 0 16,0-3 128-16,0 1-128 0,3 0 0 0,-3 0 0 0,-1-2 0 15,0-1 0-15,-1-1 0 0,1 3 0 0,-2 0 0 16,0-2 128-16,-2-2-128 0,0 3 0 0,0 4 0 0,-2-1 128 15,0-1-128-15,0-3 0 0,-1 2 144 0,1 1-144 16,1 6 0-16,1 0 0 0,-3 0 0 0,1 0 128 16,0-2-128-16,1 0 0 0,-2 3 0 0,1-3 128 15,1-3-128-15,-2 2 0 0,2 1 0 0,-1-1 0 16,-2-1 128-16,1 0-128 0,1-3 160 0,-1 3-160 16,-1 0 0-16,1 0 0 0,-3-2 0 0,2 2 0 15,0 0 0-15,1-1 0 0,2 2 0 0,-2-1 0 16,1-3 0-16,2-2 0 0,0 0 0 0,3 2 0 15,-2 0 0-15,-2 0 0 0,0 2 0 0,-3 5 0 16,1 0 0-16,0-1-240 0,0-1 32 0,0 1 0 16,0-1 208-16,1 4 0 0,-3-4 0 0,3 1 0 0,-1-2 0 0,-1-1 0 15,1-2 0-15,0 1 0 0,0-2 0 16,0-1 0-16,1 0 0 0,0 0 0 0,0 1 0 0,1-2 0 16,-2-3 0-16,2 2 0 0,0 4 0 0,1 0 0 15,2 2 0-15,-1-2 0 0,-6 0 0 16,2 0 0-16,2 1 0 0,-1 0 0 0,4 1 0 0,-1-3 0 15,-1 2 0-15,3-1 0 0,0 3 0 0,0-1 0 16,-1-3 0-16,0 1 0 0,2 0 0 0,-2 1 0 16,0-2 0-16,-1-1 0 0,-1-1 0 0,0 2 0 15,-2-2 0-15,1 2 0 0,-1 2 0 0,1-3 0 16,-2 3 0-16,1-1 0 0,0 4 0 0,0 0 0 16,0-3 0-16,0 3 0 0,3 2 0 0,0 0 0 15,1 0 0-15,2-1 0 0,-1-2 0 0,3-1 0 16,2 2 0-16,1 0 0 0,-1 0 0 0,1 0 0 0,0-2 0 15,0 2 0-15,1 0 0 0,-1 0 0 0,0-2 0 16,-1 1 0-16,-1-1 0 0,2-2 0 0,-4 0 0 16,2-2 0-16,0-1 0 0,0-2 0 0,-2 3 0 15,2 1 0-15,1-2 0 0,-2 3 0 0,-1 1 0 0,0 1 0 16,-3 0 0-16,2 1 0 0,-1-1 0 0,-1 4 0 16,-3 0 0-16,0 1 0 0,2 0 0 0,-2 1 0 15,0 0 0-15,2 1 0 0,-1 2 0 0,1-1 0 16,2 1 0-16,-2 1 0 0,0 0 0 0,2 0 0 15,-1 1 0-15,0 0 0 0,1-2 0 0,-1 2 0 16,1 1 0-16,-1 0 0 0,-3 1 0 0,1 0 0 16,-1 0 0-16,0 2 0 0,1 0 0 0,-2 1 0 15,-2-2 0-15,2 2 0 0,3 1 0 0,-4 0 0 0,-1 0 0 16,2 0 0-16,-3 0 0 0,2 0 0 0,-3 2 0 0,1-1 0 16,1 0 0-16,-1-1 0 0,1-2 0 15,-2 2 0-15,0 0 0 0,0 0 0 0,-1 0 0 0,2 0 0 16,-3 0 0-16,2 1 0 0,0 1 0 0,0 0 0 15,1 0 0-15,5 5 0 16,-2 1-1680-16,0 0-304 0,-2-1-48 0,-2-4-16 0</inkml:trace>
  <inkml:trace contextRef="#ctx0" brushRef="#br0" timeOffset="79039.27">16274 2967 16575 0,'-11'-4'368'0,"0"-1"80"0,-1 1 0 0,4 1 16 0,-1 2-464 0,1 0 0 16,-2 1 0-16,3-1 0 0,-2 1 912 0,3 0 96 15,-3-2 16-15,3 1 0 0,0 0-832 0,0 0-192 16,2-2 0-16,-2 2 0 0,6 1 0 0,0 0 0 15,-4-2 0-15,4 2 0 0,0 0 864 0,0 0 128 16,0 0 32-16,0 0 0 0,1-4-832 0,-1 4-192 16,4-6 0-16,3 0 0 0,0-1 864 0,0 0 128 15,3-1 32-15,1 1 0 0,1 1-832 0,2-1-192 16,2 0 0-16,3-1 0 0,2 1 0 0,3 0 0 0,3-1 0 16,3 2 0-16,3 0 864 0,1 2 128 0,2 0 32 15,4-2 0-15,2-3-832 0,3 3-192 0,6-3 0 16,2 1 0-16,4 3 0 0,1-2 0 0,-2-2 0 0,1 2 0 15,3 1 0-15,1 1 0 0,4-1 0 0,1 1 0 16,1-2 0-16,-3 1 0 0,-1 1 0 0,-2-1 0 16,1 1 0-16,2 1 0 0,-1-4 0 0,2 3 0 15,1 3 0-15,-1 1 0 0,-3-3 0 0,2 0 0 16,2-1 0-16,2 3 0 0,0-3 0 0,-2 2 0 16,-1-2 0-16,2 0 0 0,1 2 0 0,2 1 0 15,-2-1 0-15,0 2 0 0,0 0 0 0,-4 1 0 0,0 1 0 16,2 2 0-16,2-1 0 0,-2 1 0 15,1 1 0-15,-2 2 0 0,0-1 0 0,0 2 0 0,3 1 0 16,1-1 0-16,-1 1 0 0,-2 0 0 0,-1 0 0 0,-1-2 0 16,-1 1 0-16,3-1 0 0,0-1 0 0,2-1 0 15,-3-1 0-15,0 2 0 0,-1 1 0 0,0 2 0 16,2-3 0-16,-3-1 0 0,-1-1 0 0,-2 2 0 16,-1 0 0-16,-1 1 0 0,0 0 0 0,3 0 0 15,-1-3 0-15,2-1 0 0,0 3 0 0,-2-3 0 16,-5-1 0-16,0 0 0 0,0-1 0 0,0 0 0 15,1 0 0-15,-1 0 0 0,-2 1 0 0,-1 1 0 16,-4 2 0-16,-2-2 0 0,-3-2 0 0,-3 1 0 16,-2 0 0-16,0 0 0 0,-3-1 0 0,-1 0 0 15,-5-1 0-15,-2 1 0 0,-2 1 0 0,-2 0 0 16,-2 0 0-16,-2 2 0 0,-2-1 0 0,-3-1 0 0,-2-2 0 0,-2 0 0 16,-1 1 0-16,-3-1 0 0,1-1 0 0,-7 2 0 15,0 0 0-15,0 0 0 0,0 0 0 0,0 0 0 16,0 0 0-16,-8 0 0 0,-2-1 0 0,-3 0 0 15,-3 1 0-15,-5-1 0 0,0 0 0 0,-5 0 0 16,0 2 0-16,-4 0 0 0,0-1 0 0,-13-1 0 16,1 1 0-16,-4 0 0 0,-4-1 0 0,-27 1 0 15,5 0 224-15,35 0 0 0,-1 0 0 0,-6 1 0 16,-5-1-224-16,-7 0 0 0,-5-1 0 0,-3 1 0 16,0 1 0-16,-65 0 0 0,18-3 0 0,8-1 0 15,-1-2 0-15,9 1 0 0,6-1 0 0,-5 3 0 16,-4-1 0-16,-1 0 0 0,4-2 0 0,-3 3 0 15,-6 0 0-15,0 1 0 0,-1-4 128 0,0 1-128 0,-2-2 0 0,-2 0 0 16,-3-4 0-16,3 3 0 0,3 5 0 0,-4 0 0 16,-1 0 0-16,4-2 0 0,5 3 0 0,-1 0 176 15,-4 0-176-15,8-1 160 0,10-2-160 0,41 2 0 16,-10 2-160-16,-3 0 160 0,-3 0 0 0,-1 0 0 16,1 0 0-16,0 0 0 0,-4 0 0 0,-57-1 0 15,20 1 0-15,17-3 0 0,9 1 0 0,7-1 0 16,7-3 0-16,1 3 0 0,-2 2 0 0,3 0 0 15,3-2 0-15,4 0 0 0,-1 0 0 0,5 1 0 16,1-2 0-16,2 2 0 0,0 0 0 0,7-1 0 16,5-2 0-16,4 2 0 0,3 1 0 0,6 1 0 0,5 1 0 15,7 0 0-15,5 1 160 0,7-1-160 0,0 0 128 16,0 0-128-16,8 3 0 0,7 0 0 0,6 1 0 16,1 0 0-16,4 0 0 0,6 1 0 0,4-2 0 0,4-1 0 15,3-1 0-15,3-2 0 0,2-3 0 0,4 4 0 16,5 3-128-16,5-2 128 0,3-3 0 0,2 1 0 15,0 1 0-15,4 1 0 0,10-1 0 0,2 1 0 16,4-2 0-16,-1 2 0 0,-4 1 0 0,8-2 0 16,6 1 0-16,3-2 0 0,-3-1 0 0,5 4 128 15,4 3-128-15,-1 0 0 0,1 1 144 0,-1-2-144 16,4-4 0-16,3 6 0 0,-1 4 0 0,3-5 128 16,5-2-128-16,-5 6 0 0,2 3 0 0,0-2 0 15,1-4 0-15,-2-2 0 0,-2-1 128 0,2 2-128 16,0 0 0-16,-2 4 0 0,1-2 0 0,-3-3 128 15,-3-4-128-15,-3 3 0 0,-5 3 0 0,-2-4 128 0,-7 0-128 16,-1 0 0-16,-1 2 0 0,-6 1 0 0,-5 2 0 0,-4-3 0 16,-5 0 0-16,-1-1 0 0,-3 5 0 0,-1-1 0 15,-3 1 0-15,-4 2 128 0,-5 0-128 0,-5-1 0 16,-4-2 0-16,-2 0 0 0,-3-2 0 0,2 1 0 16,-4-1 0-16,-2 1 0 0,-5-3 0 0,0 2 0 15,0-1 160-15,-6 0-160 0,-2 2 0 0,-2-2 128 16,-3-2-128-16,-3 0 0 0,-2-1 0 0,-10-1 0 15,0 0 128-15,0 0-128 0,0 0 0 0,0 0 128 16,0 0-128-16,-3-8 0 0,-5 0 128 0,-5-1-128 16,-6 0 0-16,-3 1 144 0,-6 1-144 0,-5 1 0 15,-5-1 144-15,-1 0-144 0,-6 0 0 0,-2-1 0 16,-1 0-160-16,-7 0 160 0,-3-2 0 0,-7 1-128 0,-6 6 128 0,-1-2 0 16,0 0 0-16,-2-3 0 0,-7-3 0 15,-5 3 0-15,-10 7 0 0,-1-4 0 0,-2-3-128 0,-3 2 128 16,-3 2 0-16,-1 2 0 0,0-1 0 0,-2-1 0 15,-1 0 0-15,5-2 0 0,2 1 0 0,0-1 0 16,-5 2 0-16,3 1 0 0,4 0 0 0,-6 1 0 16,-1-2 0-16,1-2 0 0,1 0 0 0,-2 1 0 15,-1 3 0-15,0-1 0 0,0-3 0 0,-1 2 0 16,-2 2 128-16,1 1-128 0,0 1 0 0,-2-3 0 16,-5-2 0-16,5 1 0 0,3-1 0 0,0 2 0 15,0 5 0-15,3-3 0 0,2-3 0 0,8 0 0 16,7 4 0-16,4 0 0 0,1 0 0 0,7-1 0 15,7-2 0-15,9 1 0 0,9-1 0 0,6 1 0 0,4 1 0 0,8-1 0 16,1 1 0-16,5 4 0 0,3 0 0 0,5 2 176 16,2-6-176-16,4 1 160 0,4 4-160 0,3 1 0 15,7-5 0-15,0 0-176 0,0 0 176 0,0 0-128 16,0 0 128-16,3 7-128 0,4 1 128 16,4-4 0-16,4-3 0 0,6-1 0 0,4 0 0 0,4-2-160 15,6-4 160-15,7 2-160 0,6 4 160 0,10-1 0 16,6-2-144-16,8-1 144 0,9-4 0 0,2 1 0 15,5 2 0-15,11 0 0 0,10 3 0 0,0-2-176 16,-2-3 176-16,6 5-128 0,8 2 128 0,2 0 0 16,0-2 0-16,4 0 0 0,2 0 0 0,5 2 0 15,3-1 0-15,1 1 0 0,-2 0 0 0,6 3 0 0,4 2 128 16,-3-3-128-16,0-2 0 0,-4 1 0 16,-4 2 0-16,3-1 0 0,2 4 0 0,-5 3 0 0,-1-6 0 15,-1 5 0-15,-4 2 0 0,-2 0 0 0,0 0 0 0,-5 3 0 16,-3 4 0-16,-3-1 0 0,-4 1 0 0,0 1 0 15,0 6 128-15,-4-2-128 0,-5 2 128 0,-3 1-128 32,-1 0-1568-32,-7 3-384 0,-13-1-80 0</inkml:trace>
  <inkml:trace contextRef="#ctx0" brushRef="#br0" timeOffset="84874.56">15007 1183 9215 0,'0'0'192'0,"0"0"64"0,0 0 0 0,0 0 0 0,0 0-256 0,0 0 0 0,0 0 0 0,0 0 0 0,0 0 864 0,0 0 128 15,0 0 32-15,0 0 0 0,0 0 0 0,0 0 0 16,0 0 0-16,0 0 0 0,-9-2 0 0,2 1 0 16,-3-1 0-16,1 1 0 0,-1 1-832 0,-2 2-192 15,-1 2 0-15,-2-2 0 0,-4-2 864 0,0 1 128 16,-1 1 32-16,-1 1 0 0,0 1-832 0,-1-1-192 15,2 1 0-15,0 2 0 0,1 2 864 0,-2-3 128 16,1 1 32-16,2 1 0 0,0 1-832 0,1 1-192 16,2-2 0-16,4 1 0 0,-1 0 0 0,4-2 0 15,8-6 0-15,-5 7 0 0,5-7 0 0,0 0 0 16,0 0 0-16,13 7 0 0,1-2 0 0,2 1 0 0,3-1 0 16,1 1 0-16,1-1 0 0,0 3 0 15,2 1 0-15,-3-1 0 0,-2-1 0 0,0 5 0 0,-2 1 0 0,-1 2 0 16,-3 0 0-16,-1 0 0 0,-7 2 0 0,-1 2 0 15,-3 2 0-15,-2-1 0 0,-2 2 0 0,-4 0 0 16,-1 3 0-16,-2-2 0 0,-3 0 0 0,-1-2 0 16,-3-3 864-16,-1 0 128 0,0-4 32 0,-2-2 0 15,0 1-832-15,-1-2-192 0,-1-3 0 0,1-2 0 16,0-4 0-16,2-2 0 0,0-3 0 0,5-2 0 16,4 1 0-16,3-7 0 0,1-2 0 0,6 0 0 31,2-2-768-31,4 0-208 0,4-3-48 0,2 1-7632 0,4-3-1536 0</inkml:trace>
  <inkml:trace contextRef="#ctx0" brushRef="#br0" timeOffset="85293.88">15559 915 20271 0,'0'0'448'0,"0"0"80"0,0 0 32 0,-2 12 16 0,-3-2-576 0,1 3 0 15,-4 5 0-15,1 2 0 0,-4 3 0 0,-2 3 0 16,-1 2 0-16,-1 3 0 0,-2 2 0 0,0 3 0 16,-1 0 0-16,-1 2 0 0,-2-2 928 0,-2 1 80 15,0 2 16-15,0-2 0 0,1-2-832 0,1 0-192 16,1-2 0-16,3-5 0 0,0-5 864 0,3-3 128 0,2-6 32 15,3-2 0-15,3-2 0 0,2-2 0 0,4-8 0 16,0 0 0-16,0 0-832 0,0 0-192 0,9-8 0 0,3-2 0 16,0-3 0-16,3-2 0 0,0-5 0 0,1 1 0 15,2 2 0-15,2 0 0 0,1 2 0 0,-4 4 0 16,1 2 0-16,0 5 0 0,-2 0 0 0,-1 8 0 16,-1-3 0-16,-2 9 0 0,-5 4 0 0,2 2 0 15,-1 2 0-15,-1 2 0 0,-6 3 0 0,-1 0 0 16,0 1 0-16,-1-1 0 0,-4-2 0 0,3-2 0 15,0-1 0-15,1 0 0 0,2-3 0 0,2-4 0 16,4-3-768-16,-2-2-208 16,5-4-48-16,-3-3 0 0</inkml:trace>
  <inkml:trace contextRef="#ctx0" brushRef="#br0" timeOffset="85585.76">15922 1444 16575 0,'0'0'368'0,"-6"7"80"0,-1 3 0 0,-2 3 16 0,-1 2-464 0,-1 5 0 15,0 0 0-15,0 2 0 0,-2 0 912 0,2 0 96 16,2-3 16-16,4-2 0 0,1-1-832 0,4-1-192 16,2-2 0-16,4-4 0 0,3-2 864 0,2-3 128 15,3-2 32-15,3-3 0 0,0 0-832 0,3-5-192 16,1-2 0-16,0 0 0 0,0-1 864 0,-2-2 128 0,1-2 32 15,-3 0 0-15,-2-1-832 0,-2-1-192 0,-5 1 0 0,1 0 0 16,-5 1 864-16,0 0 128 16,-3 2 32-16,-2 0 0 0,-3 2-832 0,0 0-192 0,-2 2 0 0,0 2 0 15,-4 2 0-15,1 3 0 0,-2 0 0 0,1 3 0 32,0-1-768-32,-1 1-208 0,2 2-48 0,2-1-11872 0</inkml:trace>
  <inkml:trace contextRef="#ctx0" brushRef="#br0" timeOffset="85992.69">16477 1331 16575 0,'0'0'368'16,"0"9"80"-16,0 1 0 0,-2 1 16 0,-2 2-464 0,-1 2 0 0,1 5 0 0,-3-2 0 0,1-3 912 0,-1 2 96 15,0-1 16-15,1 3 0 0,-2-3 0 0,3 1 0 16,0-2 0-16,2-2 0 0,0 0 0 0,2-6 0 15,3-1 0-15,2-3 0 0,4-2-832 0,0-1-192 16,1-4 0-16,3-4 0 0,-1-2 864 0,1-2 128 16,0-3 32-16,0 0 0 0,1 3-832 0,-2-1-192 15,0 0 0-15,-1 3 0 0,-1 1 0 0,0 3 0 16,-2 0 0-16,-1 4 0 0,0 3 0 0,0 4 0 16,-1 4 0-16,0 4 0 0,-2 3 0 0,-1 1 0 15,2 4 0-15,-3 2 0 0,0 1 0 0,0-2 0 16,1 0 0-16,1-3 0 0,1-2 0 0,1-3 0 0,2-3 0 15,1 0 0-15,-1-6 0 0,3-2 0 16,3-4 0-16,1-4 0 0,1-2 864 0,3-3 128 0,0-5 32 0,-1-3 0 16,-3-1-832-16,0-4-192 0,0-2 0 0,-3 0 0 15,0 2 0-15,-2 0 0 0,0-2 0 0,-1 0 0 16,-1 0 864-16,-1 3 128 0,-3 4 32 0,2 1 0 31,-2 3-1648-31,0 2-320 0,-3 3-64 0,0 2-16 16,0 3 0-16,0 4 0 0,0 0 0 0,0 0-13504 0</inkml:trace>
  <inkml:trace contextRef="#ctx0" brushRef="#br0" timeOffset="87343.1">18558 1546 16575 0,'1'-14'368'0,"-2"7"80"0,-3-3 0 0,1 0 16 0,2-1-464 0,-5 1 0 0,-1 1 0 0,-1 1 0 0,0 4 912 0,-2-3 96 16,-2 1 16-16,0 1 0 0,-2 3-832 0,0 0-192 15,-2 0 0-15,0 5 0 0,-1 5 864 0,-4 2 128 16,0 0 32-16,0 4 0 0,-3 4 0 0,2 2 0 15,-3 2 0-15,2 3 0 0,1 0-832 0,3-3-192 16,5 1 0-16,2-3 0 0,3-1 0 0,2-2 0 16,5-1 0-16,3-5 0 0,4-2 0 0,2-3 0 15,5-2 0-15,1-3 0 0,4-1 864 0,1 0 128 16,-1-1 32-16,3-4 0 0,0-4-832 0,0-1-192 16,-4-1 0-16,0 0 0 0,-2 0 0 0,-3 1 0 15,-1-2 0-15,-1 4 0 0,-4 1 0 0,-5 7 0 16,0 0 0-16,0 0 0 0,0 0 0 0,0 0 0 15,8 6 0-15,-3 3 0 0,1 4 0 0,-2-1 0 16,0 1 0-16,-2 0 0 0,2 1 0 0,4 0 0 0,-2-3 0 16,5 0 0-16,0-1 0 0,5-3 0 0,3-4 0 0,3-3 0 15,6-2 0-15,1-2 0 0,-3-4 0 0,4-2 0 16,2-4 0-16,1-3 0 0,-1 0 0 0,0-4 0 16,-3 0 0-16,2-3 0 0,-3-5 0 0,1-2 0 15,1 1 0-15,-7 8 0 0,2-2 0 0,2-5 0 16,0-3 0-16,3-2 0 0,-1-2 0 0,-3-2 0 15,0-4 0-15,1-3 0 0,-6-3 0 0,0-1 0 16,-3 4 0-16,-2 4 0 0,-5 4 0 0,0 4 0 16,-3 4 0-16,-2 5 0 0,-2 3 0 0,-1 5 0 15,-2 3 0-15,-2 4 0 0,-3 3 0 0,-2 4 0 16,-3 3 0-16,-3 2 0 0,-4 5 0 0,-2 4 0 16,-4 8 0-16,-1 3 0 0,-2 2 0 0,-2 6 0 15,-1 7 0-15,-9 20 0 0,2 0 0 0,6-3 0 16,2-5-768-16,7-2-208 0,2-2-48 0,7-3 0 0,2 1 832 0,6-3 192 15,3-4 0-15,3-5 0 0,4-4 768 0,1-4 208 16,4-5 48-16,0-7 0 0,-1-1-832 0,4-1-192 16,0-2 0-16,1-1 0 0,5-5 0 0,-1-2 0 15,2-2 0-15,1-2 0 0,1-3 0 0,1-1 0 16,1 1 0-16,-2-1 0 0,0-2 0 0,0-2 0 16,1 0 0-16,-2 1 0 0,1 1 0 0,0 0 0 15,-2 0 0-15,2 2 0 0,-3-1 0 0,0 1 0 16,-2 2 0-16,-1 1 0 0,-2 3 0 0,-4-1 0 15,0 2 0-15,-1 1 0 0,0 4 0 0,-4-4 0 0,-7 0 0 16,0 0 0-16,8 2 0 0,-8-2 0 16,0 0 0-16,0 0 0 0,0 0 0 0,0 0 0 15,-6 8 0-15,-2-1 0 0,-2 2 0 0,-3 1 0 0,-3 2 0 16,-2 0 0-16,-1 2 0 0,2 1 0 0,-4-2 0 0,4 1 0 16,1 1 0-16,1-2 0 0,4-2 0 0,2-1 0 15,3-3 0-15,2-1 0 0,4-6 0 0,0 0 0 16,0 0 0-16,8 3 0 0,5-1 0 0,-2-3 0 15,3-2 0-15,2-3 0 0,3-1 0 0,-1-2 0 16,1 0 864-16,2-2 128 0,0 2 32 0,-2-2 0 16,0 0-832-16,0 1-192 0,1 2 0 0,-3 0 0 15,-2 1 0-15,-1 3 0 0,-4 2 0 0,0 3 0 16,0 2 0-16,-3 4 0 0,-2 2 0 0,1 2 0 16,-4 2-768-16,0 2-208 0,-2 2-48 0,-1 1 0 15,-1 1 1648-15,0 2 320 0,-4 0 64 0,1 0 16 16,-3 0-832-16,0 0-192 0,-1 1 0 0,1-2 0 0,-3-1 0 0,-1 0 0 15,-4-3 0-15,1 2 0 0,-3 2 864 0,1-2 128 16,-3 0 32-16,-1 0 0 0,-2 0-832 0,0-1-192 16,-2-2 0-16,2 0 0 0,0-1 0 0,3-2 0 15,0-2 0-15,2-2 0 0,4-4 0 0,2-2 0 16,2-1 0-16,3-2 0 16,7 1-1600-16,0 0-352 0,2-9-80 0,6-2-16 0</inkml:trace>
  <inkml:trace contextRef="#ctx0" brushRef="#br0" timeOffset="88056.05">20940 1410 16575 0,'0'0'736'0,"-1"-9"160"0,1 2-720 0,0 7-176 0,0 0 0 0,0 0 0 15,0 0 848-15,0 0 144 0,-6 2 32 0,-3 5 0 16,-1 1-832-16,2 2-192 0,4 1 0 0,-5 7 0 15,-2 7 864-15,1 4 128 0,0 0 32 0,2 1 0 16,-1 0-832-16,3-3-192 0,-1 0 0 0,4-3 0 16,2-3 0-16,2-2 0 0,2-3 0 0,4-5 0 15,0-3 864-15,4-5 128 0,3-3 32 0,1-1 0 16,1 0 0-16,6-4 0 0,4-3 0 0,3-4 0 16,-3-5-832-16,1-2-192 0,-3 0 0 0,-3-2 0 15,-2 0 864-15,0-1 128 0,-5-1 32 0,0-2 0 0,-2 1-832 16,-2 2-192-16,-3 0 0 0,0 5 0 0,-4 1 0 0,2 4 0 15,-2 0 0-15,1 7 0 0,-4 5 0 0,0 0 0 16,0 0 0-16,0 0 0 16,0 0-768-16,0 0-208 0,0 0-48 0,10 8-8736 15,2 1-1760-15</inkml:trace>
  <inkml:trace contextRef="#ctx0" brushRef="#br0" timeOffset="88363.41">21744 1404 20271 0,'-6'-1'448'0,"-4"1"80"0,-1 0 32 0,0 3 16 0,-3 1-576 0,-2 3 0 0,0 2 0 16,0 1 0-16,0 2 0 0,0 1 0 0,1 4 0 0,1-1 0 16,2-1 928-16,3-2 80 0,2 1 16 15,4-1 0-15,3 0-832 0,1 0-192 0,3-3 0 0,4 1 0 16,0-2 864-16,3-1 128 0,2-2 32 0,-2 1 0 15,2 1-832-15,-1-2-192 0,-1 1 0 0,-2-2 0 16,-9-5 0-16,8 6 0 0,-8-6 0 0,4 9 0 16,-4-9 864-16,0 9 128 0,-3 1 32 0,-3-1 0 15,-2-2-832-15,-2-1-192 0,-2 1 0 0,-1 1 0 16,-2-1 864-16,0 1 128 0,-3-1 32 0,-1-1 0 16,2 0-832-16,0-1-192 0,0-1 0 0,2-1 0 15,4 0-768 1,3-3-208-16,2-4-48 0,6 4-8736 0,0 0-1760 0</inkml:trace>
  <inkml:trace contextRef="#ctx0" brushRef="#br0" timeOffset="88580.06">22156 1393 20271 0,'0'0'448'0,"-2"5"80"0,-3 2 32 0,1 0 16 0,-2 2-576 0,-4 2 0 16,0 5 0-16,-1-1 0 0,-3 2 928 0,0 1 80 16,0 1 16-16,0 0 0 0,2-2-832 0,2 0-192 15,-1-2 0-15,3 1 0 0,0-1 0 0,1 0 0 16,1-1 0-16,1-5-7056 0,0-1-1456 16</inkml:trace>
  <inkml:trace contextRef="#ctx0" brushRef="#br0" timeOffset="88996.03">22486 1441 23951 0,'0'0'1056'0,"0"0"224"0,-4 10-1024 0,1 2-256 0,-5 0 0 0,1 2 0 16,-5 3 0-16,0 2 0 0,-2-2 0 0,-1 1 0 15,-2-1 880-15,0 1 112 0,-1-1 32 0,3-2 0 16,3-4 0-16,0-2 0 0,1 0 0 0,0-3 0 0,5 0-832 0,0-3-192 16,6-3 0-16,0 0 0 0,0 0 864 15,6-7 128-15,0-1 32 0,5-3 0 0,-1-3 0 0,3 2 0 16,0-3 0-16,2-2 0 0,1 0-832 0,-1 0-192 16,1-3 0-16,-1 4 0 0,0 1 0 0,1 0 0 15,-1 1 0-15,-1 4 0 0,1-1 0 0,-1 4 0 16,0 3 0-16,-3 2 0 0,0 3 0 0,-1 2 0 15,-1 3 0-15,-1 3 0 16,-2 0-768-16,1 5-208 0,-5 1-48 0,0 3 0 0,-2 1 832 0,0 3 192 16,-2-3 0-16,1 0 0 0,-3-2 0 0,0-1 0 15,1-4 0-15,1 0 0 0,0-1 0 0,-2-1 0 16,2-3 0-16,1 0 0 0,1-7 0 0,0 0 0 0,0 0 0 0,0 0 0 16,0 0 0-16,7-2 0 0,0-1 0 0,2-3 0 31,0 3-2496-31,1-1-464 0,1-3-96 0,1 0-5472 0,1 1-1104 0</inkml:trace>
  <inkml:trace contextRef="#ctx0" brushRef="#br0" timeOffset="89344.69">23052 1376 20271 0,'8'-9'896'0,"-8"9"192"15,0 0-880-15,0 0-208 0,0 0 0 0,0 0 0 16,0 0 864-16,-8 1 128 0,-2 2 32 0,-2 0 0 15,-1 1 0-15,-2 2 0 0,-4 2 0 0,-1 1 0 16,-1 4-832-16,-1-1-192 0,0-2 0 0,2 2 0 0,2 3 0 0,1-3 0 16,5 0 0-16,3 0 0 0,6 2 0 0,1-2 0 15,5-4 0-15,4-1 0 0,3-1 864 0,3-3 128 16,0-1 32-16,2-3 0 0,3 0-832 0,0-2-192 16,-2-3 0-16,2-2 0 0,-3 1 0 0,1-1 0 15,-1 0 0-15,-1 1 0 0,-1 3 0 0,-2 3 0 16,-3 3 0-16,-1 4 0 0,-2 3 0 0,-4 5 0 15,-2 5 0-15,-4 4 0 0,-2 6 864 0,-3 2 128 16,-1 1 32-16,-2 1 0 0,0-2-832 0,-1 2-192 16,-2 1 0-16,0 1 0 0,-1 3 0 0,1-3 0 15,-4-3 0-15,3-4 0 0,3-2 0 0,2-7 0 16,0-3 0-16,0-3 0 0,1-4 0 0,2-6 0 16,1-4 0-16,-1-7-10336 15,-2-5-2112-15</inkml:trace>
  <inkml:trace contextRef="#ctx0" brushRef="#br0" timeOffset="89522.35">22255 956 35007 0,'-7'-7'1552'0,"3"5"320"0,-2 0-1488 0,6 2-384 0,-4-1 0 0,-2 1 0 15,1 1 0-15,5-1 0 0,-5 4 0 0,5-4 0 16,-2 5 0-16,2-5 0 0,0 0 0 0,-4 4 0 15,4-4-1568-15,-3 7-384 0,-1 0-80 0</inkml:trace>
  <inkml:trace contextRef="#ctx0" brushRef="#br0" timeOffset="89996.06">23071 2156 20271 0,'0'0'448'0,"0"0"80"0,0 0 32 0,-8-4 16 0,8 4-576 0,0 0 0 0,-7 0 0 0,-3 2 0 16,1 0 928-16,-3 2 80 0,-1 3 16 0,-2 3 0 15,1 4 0-15,-1 4 0 0,-2 3 0 0,1 1 0 16,-1-2-832-16,-1 3-192 0,2 2 0 0,1 1 0 0,0 1 864 16,4-2 128-16,4-4 32 0,0-1 0 0,4-2-832 0,3-1-192 15,2-2 0-15,4-3 0 0,2-2 0 0,3-3 0 16,3-3 0-16,3 0 0 0,2-2 0 0,5-3 0 16,-2-1 0-16,4-5 0 15,1-2-1600-15,2-1-352 0,3-4-80 0,0 3-9840 16</inkml:trace>
  <inkml:trace contextRef="#ctx0" brushRef="#br0" timeOffset="90274.03">23439 2237 20271 0,'-4'5'448'0,"-4"-1"80"0,0 2 32 0,-2 3 16 0,-2 4-576 0,-1 3 0 0,-1 2 0 0,0 1 0 16,0-1 928-16,3 1 80 0,0 0 16 0,3-1 0 15,3 1-832-15,4-1-192 0,4-2 0 0,3-2 0 16,1-4 864-16,4-1 128 0,3-1 32 0,0-4 0 16,2-7-832-16,0-1-192 0,2-2 0 0,-1-3 0 15,0-2 864-15,-1-4 128 0,1-3 32 0,-2 1 0 16,-3-2-832-16,-1-1-192 0,-1 0 0 0,-3 1 0 16,-2 0 0-16,-1 2 0 0,-4 3 0 0,-1 1 0 15,-4 0 864-15,0 3 128 0,-5 1 32 0,1 3 0 16,-1 5-1648-1,-1 1-320-15,-1 0-64 0,2 1-16 0,-2 1 832 0,2 1 192 0,2 2 0 0,0 1-9328 16,1-3-1808-16</inkml:trace>
  <inkml:trace contextRef="#ctx0" brushRef="#br0" timeOffset="90615.67">23844 2258 16575 0,'-9'11'736'0,"6"-2"160"0,-2 4-720 0,-2 2-176 16,-2-1 0-16,-1 2 0 0,-1 3 848 0,0 0 144 16,-2 1 32-16,0-3 0 0,0 1 0 0,0-3 0 15,2 0 0-15,-3-2 0 0,3 0 0 0,3-3 0 16,1-2 0-16,3-3 0 0,1-1 0 0,3-4 0 16,0 0 0-16,3-5 0 0,3-2 0 0,3-1 0 15,1-5 0-15,2 0 0 0,1-4-832 0,1-1-192 0,1 0 0 0,0 0 0 16,2 0 0-16,-1 3 0 0,1 0 0 15,0 3 0-15,1 1 0 0,-2 3 0 0,0 0 0 16,-1 3 0-16,-1 3 0 0,0 6 0 0,-1 3 0 0,-2 4 0 16,-6 4 0-16,1 3 0 0,-1 4 0 0,-2 4 0 15,-6 0 0-15,1 1 0 0,-3 1 0 0,-1-2 0 16,1 2 0-16,-3-4 0 0,1-3 0 0,-1-1 0 16,2-3 0-16,-2-1 0 0,3-3 0 0,2-4 0 15,-2-3-1600-15,5-6-352 16,0 0-80-16,0 0-7120 0,5-6-1408 0</inkml:trace>
  <inkml:trace contextRef="#ctx0" brushRef="#br0" timeOffset="90886.15">24371 2060 20271 0,'0'0'448'0,"0"0"80"0,0 0 32 0,0 0 16 16,0 0-576-16,0 0 0 0,5 11 0 0,-7-2 0 0,-1 0 1744 0,0 2 240 16,-3 2 64-16,0 5 0 0,-3 3-1648 0,0 2-400 15,-1-2 0-15,3 4 0 0,-3 6 896 0,1 1 112 16,0 1 16-16,0 2 0 0,-1 2-832 0,2 0-192 16,0-3 0-16,-2 0 0 0,2-3 0 0,2-4 0 15,0-4 0-15,1-2 0 0,0-4 0 0,1-3 0 16,1-2 0-16,-3-3 0 15,3-3-1600-15,3-6-352 0,0 0-80 0,-6-3-16 0</inkml:trace>
  <inkml:trace contextRef="#ctx0" brushRef="#br0" timeOffset="91035.24">24151 2441 16575 0,'0'0'368'0,"10"2"80"0,2-2 0 0,1 2 16 0,1 2-464 0,0 0 0 0,1-3 0 0,1 1 0 16,0-1 912-16,1-1 96 0,-1-2 16 0,1 1 0 15,-2 0-832-15,0 2-192 0,0 2 0 0,-2 0 0 16,-3-3-768-16,0 0-208 0,7 0-48 16,-17 0 0-16</inkml:trace>
  <inkml:trace contextRef="#ctx0" brushRef="#br0" timeOffset="91235.32">24523 2529 20271 0,'1'8'448'0,"-1"2"80"0,-2 2 32 0,-1 2 16 0,-4 2-576 0,-2 3 0 16,-1 2 0-16,-1 0 0 0,-2-1 928 0,2 0 80 16,-1-3 16-16,1 3 0 0,0 2-832 0,2-4-192 15,3-4 0-15,0-1 0 0,2 0 0 0,-1-2 0 16,3-2 0-16,0-2 0 0,2-7 0 0,0 0 0 16,0 0 0-16,0 0 0 15,9-7-768-15,-2-1-208 0,2 1-48 0,0-1-5456 16,1 0-1104-16</inkml:trace>
  <inkml:trace contextRef="#ctx0" brushRef="#br0" timeOffset="91580.64">24776 2461 20271 0,'0'0'448'0,"0"0"80"0,0 0 32 0,0 0 16 0,0 0-576 0,0 0 0 0,2 7 0 0,-1 2 0 15,-2 1 928-15,-1 2 80 0,-2-2 16 0,0 3 0 16,-2 4 0-16,-1 0 0 0,-1 2 0 0,1 0 0 15,-2-2 0-15,1 2 0 0,0 1 0 0,1 0 0 16,-1-3-832-16,0-1-192 0,1-3 0 0,0-1 0 16,5-1 0-16,-3-1 0 0,3-2 0 0,2-8 0 15,0 0 864-15,0 0 128 0,0 0 32 0,9-4 0 0,-1-2-832 0,2-2-192 16,2 0 0-16,-2-3 0 16,1 0 864-16,-1-1 128 0,-1-2 32 0,2 1 0 0,2 1-832 0,-4 1-192 15,-1 1 0-15,2 2 0 0,-2 3 0 0,2 0 0 16,-4 3 0-16,2 2 0 0,-8 0 0 0,4 7 0 15,2 1 0-15,-2 3 0 16,-3 1-768-16,0 3-208 0,-1-2-48 0,0 5 0 16,0 4 832-16,0-3 192 0,-1-1 0 0,0 1 0 0,-1-1 0 0,2-1 0 15,3-5 0-15,-2-1 0 16,3-1-1680-16,-1-1-304 0,-2-4-48 0,-1-5-11472 0</inkml:trace>
  <inkml:trace contextRef="#ctx0" brushRef="#br0" timeOffset="91893.01">25146 2630 27647 0,'0'0'608'0,"0"0"128"0,0 0 32 0,0 0 0 0,0 0-624 0,1 7-144 0,-2 0 0 0,-2 3 0 15,1-1 0-15,-2 2 0 0,2 0 0 0,-1 5 0 16,2 3 0-16,-1 1 0 0,-1 2 0 0,-3 0 0 15,3-9 0-15,1 2 0 0,1 0 0 0,1-2 0 16,0-1 848-16,1-1 144 0,1-2 32 0,1 0 0 16,3-2-832-16,-2-4-192 0,3-4 0 0,2 0 0 15,2 0 864-15,-2-1 128 0,2-3 32 0,0-2 0 16,3-3-832-16,-3-1-192 0,1-2 0 0,-2 0 0 16,-3 0 864-16,0 0 128 0,0-1 32 0,-2 2 0 0,-1 4-832 0,0 0-192 15,-1-1 0-15,-1 2 0 16,-1 2-768-16,-1 5-208 0,0 0-48 0,0 0 0 15,0 0-816-15,0 0-160 0,-2-3-48 0,2 3-11456 16</inkml:trace>
  <inkml:trace contextRef="#ctx0" brushRef="#br0" timeOffset="92447.87">25346 2987 16575 0,'0'0'368'0,"0"0"80"0,-4-3 0 0,4 3 16 0,0 0-464 0,0 0 0 15,0 0 0-15,0 0 0 0,0 0 912 0,0 0 96 16,0 0 16-16,0 0 0 0,0 0-832 0,7-2-192 15,6 0 0-15,0 1 0 0,-2 1 864 0,-1-2 128 16,2 2 32-16,-1 0 0 0,-3 2-832 0,0-2-192 16,0 0 0-16,-1 0 0 0,-7 0 864 0,4 1 128 15,1 0 32-15,-5-1 0 0,0 0-832 0,0 0-192 16,0 0 0-16,0 0 0 0,0 0 0 0,-5 4 0 16,-3 1 0-16,-2-1 0 0,-3 1 0 0,1-1 0 15,3-1 0-15,-2 2 0 0,1 1 864 0,2 0 128 16,1 0 32-16,-1 2 0 0,1-3-832 0,3-1-192 15,-1-1 0-15,3 2 0 0,-1 0 0 0,3 2 0 16,4-3 0-16,-4-4 0 0,0 0 0 0,7 3 0 0,7 0 0 0,3-2 0 31,-2 0-768-31,3 0-208 0,0 1-48 0,2-1 0 16,0-2 0-16,2 1 0 0,1 0 0 0,-3 1-6544 0,-6 0-1328 0</inkml:trace>
  <inkml:trace contextRef="#ctx0" brushRef="#br0" timeOffset="93018.97">24915 2231 35007 0,'-13'-5'1552'0,"13"5"320"0,-2-4-1488 0,0 0-384 0,2 4 0 0,0 0 0 16,0 0 0-16,-4 0 0 0,-1-3 0 0,5 3 0 15,0 0-752-15,0 0-208 0,-4 2-64 0,4-2-8736 16,-5 4-1760-16</inkml:trace>
  <inkml:trace contextRef="#ctx0" brushRef="#br0" timeOffset="93482.55">23845 3167 23951 0,'7'-17'512'0,"-2"8"128"0,-1-1 0 0,0 1 64 0,2 0-576 0,-3 0-128 0,0 0 0 0,-1 2 0 16,-2-2 848-16,-1 0 144 0,-1 0 32 0,-1 2 0 0,-3-1 0 0,-1 4 0 15,-1 1 0-15,-2 2 0 0,-2 1-832 0,-2 4-192 16,-3 0 0-16,-3 4 0 0,-3 2 864 0,-1 3 128 15,-3 3 32-15,1 4 0 0,2-1-832 0,-1 4-192 16,-1 5 0-16,4 0 0 0,4-1 0 0,1 4 0 16,2 2 0-16,3 1 0 0,5-2 0 0,1-1 0 15,0-2 0-15,1-1 0 0,2 1 0 0,2-2 0 16,0 0 0-16,1-4 0 16,-2-1-768-16,2-1-208 0,0-3-48 0,0 0 0 15,-1-3-1632-15,1-5-336 0,0-10-64 0,0 0-16 0</inkml:trace>
  <inkml:trace contextRef="#ctx0" brushRef="#br0" timeOffset="93860.28">23441 3358 23951 0,'0'0'1056'0,"0"0"224"0,0 0-1024 0,0 0-256 0,0 0 0 0,0 0 0 16,0 0 0-16,0 0 0 0,9 8 0 0,1-5 0 16,1 1 880-16,5-2 112 0,1 0 32 0,2-1 0 15,0 0-832-15,3-2-192 0,2-2 0 0,0 0 0 16,0 0 864-16,1 0 128 0,0-2 32 0,-4 0 0 15,-1 1-832-15,-1-1-192 0,-2 0 0 0,-4 0 0 16,-2 1 0-16,-2 2 0 0,-9 2 0 0,8 0 0 16,-8 0 0-16,0 0 0 0,2 13 0 0,-2 2 0 15,-1 4 0-15,-2 1 0 0,-2 2 0 0,-2 1 0 16,0 1 0-16,-2 2 0 0,-1-2 0 0,1-2 0 16,3-4 864-16,-2 0 128 0,1-1 32 0,4-1 0 0,-3-1-832 15,4-2-192-15,2-4 0 0,0-9 0 0,5 8 0 16,-5-8 0-16,0 0 0 0,11-1 0 15,0-1 864-15,2-1 128 0,-2-4 32 0,2-3 0 0,-1-4-832 16,1-1-192-16,1 1 0 0,-2 0 0 0,2-2 0 0,0 2 0 16,-1 1 0-16,2 1 0 0,1 2 0 0,0 0 0 15,-2 0 0-15,0 5 0 0,1 0 0 0,0 4 0 16,0 2 0-16,0 1 0 16,-1 3-768-16,-1 1-208 0,-3 2-48 0,-3-1 0 15,-4 2-1632-15,2-2-336 0,3 1-64 0,0 1-16 0</inkml:trace>
  <inkml:trace contextRef="#ctx0" brushRef="#br0" timeOffset="94202.56">24481 3590 27647 0,'-4'-2'608'0,"-1"0"128"0,5 2 32 0,-5 0 0 0,-2 1-624 0,-3 1-144 0,3 1 0 0,-5-1 0 16,-2 2 848-16,1 1 144 0,0-1 32 0,-2 3 0 15,-3 0-832-15,0 3-192 0,1 1 0 0,-1 1 0 16,2-1 864-16,0-1 128 0,2-1 32 0,2 0 0 16,3 2-832-16,2-2-192 0,3-1 0 0,1-2 0 15,3-6 0-15,0 0 0 0,5 3 0 0,3-3 0 16,3-2 0-16,2 0 0 0,1-3 0 0,3-1 0 16,1-3 0-16,0-4 0 0,4 0 0 0,-3-1 0 15,0 3 0-15,-1 1 0 0,1 1 0 0,-1 0 0 0,-6 2 0 0,0 3 0 16,-1 2 0-16,-1 2 0 0,-1 3 0 15,-1 6 0-15,-3 3 0 0,-2 1 0 0,-1-1 0 0,-1 0 0 16,-1 1 0-16,0 2 0 0,1-2 0 0,-1 0 0 16,-1 1 0-16,1 0 0 0,0-2 0 0,1-1 0 15,1-3 0-15,1 0 0 16,-1 0-3232-16,4-4-688 0,10 1-144 0,2-5-32 0</inkml:trace>
  <inkml:trace contextRef="#ctx0" brushRef="#br0" timeOffset="94502.7">25099 3691 23951 0,'0'-6'512'0,"-1"2"128"0,-1-1 0 0,2 5 64 0,0 0-576 0,-5-1-128 0,-2 1 0 0,0 0 0 15,-4 0 848-15,0 0 144 0,0 0 32 0,0 1 0 16,-3 4 0-16,0 1 0 0,-3 3 0 0,1-1 0 15,-1-3-832-15,1 2-192 0,-4 2 0 0,3 1 0 16,3 2 864-16,3 0 128 0,-1 1 32 0,2-1 0 16,2-1-832-16,3 0-192 0,2 1 0 0,2-2 0 15,2 0 0-15,2-2 0 0,2-3 0 0,1 1 0 16,4-2 0-16,1-3 0 0,3 0 0 0,3-2 0 16,2-2 0-16,-2 1 0 0,-1-4 0 0,3 2 0 15,3 0-768-15,0 0-208 16,-1 0-48-16,1-3 0 0,-2 2-816 0,0-2-160 0,1 1-48 0,-3 2 0 0</inkml:trace>
  <inkml:trace contextRef="#ctx0" brushRef="#br0" timeOffset="94926.5">25132 3837 23951 0,'0'0'512'0,"0"0"128"0,7 4 0 0,-2 2 64 0,5 0-576 0,-1 2-128 0,1-4 0 0,3 2 0 16,-1 1 848-16,3-4 144 0,0-2 32 0,2 1 0 15,-1-1 0-15,4 1 0 0,2 0 0 0,2-1 0 16,-2-2-832-16,1 1-192 0,-5 1 0 0,0-1 0 15,1 0 0-15,-1-1 0 0,-3-1 0 0,-2 1 0 16,-2 0 0-16,0 0 0 0,-3-1 0 0,1-2 0 16,-3 0-2416-16,2 1-528 0,1-4-96 0,-9 7-32 0</inkml:trace>
  <inkml:trace contextRef="#ctx0" brushRef="#br1" timeOffset="120713.75">2792 4496 19343 0,'0'0'1728'0,"0"0"-1392"0,-6 0-336 0,6 0 0 16,0 0 528-16,-8 6 48 0,2 1 0 0,6-7 0 15,0 0-576-15,-2 10 0 0,0 0-192 0,-1 0 48 16,1 0 144-16,0-1 144 0,1 2-16 0,0 0-128 15,-1 0 192-15,0-2-192 0,2-9 192 0,-6 10-192 16,2 1 480-16,-2-1-16 0,-1-3 0 0,-1-1 0 16,-3 1 224-16,0-1 32 0,-2 0 16 0,2-2 0 15,2 0-16-15,-3-3 0 0,-7-5 0 0,3 1 0 0,-1-3-16 16,1-3 0-16,-2-2 0 0,2-2 0 0,0-2-80 0,2-2-32 16,-1-4 0-16,0-1 0 0,1 0-176 0,3 0-32 15,2 0-16-15,-1 0 0 0,4-1-112 0,-1-2-32 16,4 1 0-16,2 4 0 0,1-2-224 0,3 2 128 15,4-1-128-15,-3 0 0 0,3 1 0 0,1 1 0 16,3 2 0-16,-1-1 0 0,3 0 0 0,1 4 0 16,-1 3-160-16,1 2 160 0,2 1-128 0,1 2 128 15,2 4-128-15,-3 0 128 0,-4 1 0 0,4 3-160 16,1 1 160-16,1 6 0 0,0 3-128 0,-1 6 128 16,-1 0 0-16,-2 5 0 0,-2 2 0 0,-1 0 0 15,0 2 0-15,-5 0 0 0,-3-2 0 0,-2-2 0 16,-2 1 0-16,-4-1 144 0,-1-2 0 0,-3 4 0 0,-2-3 0 0,-3 2 0 15,-3-2 96-15,-1-1 16 0,-2-4 0 16,1 2 0-16,3-1 16 0,-4-3 16 0,-2-5 0 16,-2 0 0-16,3-5 64 0,0 0 16 0,0-6 0 0,0-4 0 15,1-3-48-15,1-3 0 0,2-3 0 0,-1-1 0 16,1-3-128-16,1-3-16 0,1-3-16 0,2-2 0 16,2-1-160-16,3 0 192 0,2-1-192 0,3-3 192 15,1 0-192-15,3-1 128 0,2-1-128 0,3 2 128 16,0-2-128-16,3 0 0 0,1 4 0 0,2 4 0 15,0 3-160-15,3 3 160 0,1 4 0 0,1 2-144 16,-1 1 144-16,2 5-128 0,-1 5 128 0,5 2-128 16,-2 2 128-16,1 5-128 0,0 5 128 0,-2 3-128 15,-1 2 128-15,0 6-128 0,1 5 128 0,-1 5-128 16,-2 2 128-16,-1 0 0 0,-6-2 0 0,-1-2 0 16,-5 0 0-16,-2 0 0 0,-3 0 0 0,-6 1 0 0,-3-1 0 15,-2-1 176-15,0 1-48 0,-5 0 0 0,-7-2 32 16,1-2 0-16,-2-2 0 0,2-2 0 0,-2-3 32 0,-1-4 16 15,0-5 0-15,3-5 0 0,-2-1 64 0,1-8 16 16,-1-3 0-16,0-4 0 0,1-3-32 0,1-5 0 16,1-3 0-16,3-3 0 0,1-2-80 0,4-5-32 15,3-4 0-15,4-2 0 0,0 2-144 0,5-1 160 16,2 1-160-16,3-5 160 0,1 0-160 0,5 1 0 16,6-1 0-16,0 5 0 0,0 3 0 0,2 5 0 15,5 2 0-15,1 2 0 0,1 1 0 0,1 3-144 0,1 3 144 16,0 7 0-16,-2 3-144 0,0 2 144 15,-1 4 0-15,0 6-144 0,1 6 144 0,-3 5-160 0,-1 3 160 0,1 4-160 16,-3 1 160-16,-2 6-128 0,-8 6 128 0,2-1-128 16,-3 0 128-16,-3 0 0 0,-3 0 0 0,-6 0 0 15,-2 0 0-15,-3 0 0 0,-5 1 0 0,-2 1 0 16,-3 0 0-16,0-1 144 0,-2 0-144 0,0-3 160 16,-2-3-160-16,2-3 192 0,-3-1-192 0,-2-7 192 15,-2-5-32-15,1-2 0 0,3-6 0 0,-2-4 0 16,3-4 48-16,4-4 16 0,5-5 0 0,2-5 0 15,-1-3-64-15,2-8-16 0,-1-3 0 0,4-3 0 16,-1-6-144-16,4-1 0 0,1-3 144 0,5-2-144 16,3-1 0-16,5 0 0 0,0 0 0 0,4-2 0 15,3 1 0-15,1 1 0 0,1 1 0 0,3 9-128 16,9 7 128-16,2 4 0 0,0 2-144 0,-2 5 144 0,1 3-128 0,-1 7 128 16,-1 3-160-16,-3 6 160 0,-1 2-176 0,-2 7 176 15,-1 5-192-15,-1 8 192 0,-3 3-176 0,-1 7 176 16,1 7-160-16,-5 1 160 0,-4-1 0 0,-2 0-144 15,-5-2 144-15,-3 0 0 0,0 0 0 0,-3 0 0 16,-5 2 0-16,-4-2 0 0,-1-2 0 16,0-2 0-16,-5 1 0 0,2-3 128 0,-2-4-128 0,-1-4 128 15,-2-5-128-15,0-4 128 0,1-4-128 0,1-5 192 16,0-3-64-16,3-4 0 0,-5-8 32 0,5-2 16 16,2-3 0-16,3-9 0 0,1-9-176 0,3-3 192 15,5-6-192-15,1-1 192 0,-2-5-192 0,5-1 0 16,5-3 0-16,1-1 0 0,6-2 0 0,0 1 0 0,3 2-160 15,6 6 160-15,2 5-160 0,4 7 160 0,-3 6-160 0,2 6 160 16,0 6-160-16,-1 5 160 0,0 6-160 16,-1 6 160-16,-1 8-192 0,-1 7 48 0,1 5 16 0,-5 8 0 15,-3 5 128-15,-1 6-160 0,-4 1 160 0,-3 1-160 16,-3-1 160-16,-3-1 0 0,-3 1 0 0,-1-2 0 16,-7-2 0-16,-2-1 0 0,0 1 0 0,-1-3 0 15,-4-2 0-15,2-3 128 0,-1-4-128 0,0-5 128 16,-3-4-128-16,0-5 144 0,-1-4-144 0,0-5 160 15,-1-4-32-15,1-3 0 0,2-5 0 0,-2-4 0 16,2-5 0-16,1-4-128 0,2-6 192 0,3 0-64 16,3-4-128-16,1-2 0 0,1-2 0 0,5-3 0 15,5-1 0-15,4 1 0 0,-3-1 0 0,5 2 0 16,3 0 0-16,2 4-176 0,2 3 176 0,3 4-128 16,1 2 128-16,3 7-128 0,-1 6 128 0,2 6-128 15,-4 4 128-15,2 5-160 0,-1 4 160 0,0 7-160 0,0 6 160 0,-4 4-208 16,-1 3 80-16,-2 3 128 0,-2-1-160 15,-5 2 160-15,-1 0 0 0,-3-2-144 0,-3-4 144 0,-2 3 0 16,-2-2 0-16,-4 1 0 0,-1-1 0 0,-3 0 128 16,-1-3-128-16,-3-2 128 0,0-1-128 0,-3-3 144 15,-2-4-144-15,-2-3 160 0,-3-2-32 0,1-5-128 16,0-3 192-16,0-4-64 0,0-5-128 0,5-2 192 16,2-2-192-16,2-2 192 0,0-4-192 0,3-3 160 15,4-3-160-15,-1 0 160 0,2-1-160 0,3-3 0 16,2-4 144-16,2 0-144 0,3-1 0 0,3 1 0 15,1 2 0-15,4 0 128 0,1-2-128 0,2 2 0 0,1 3 0 16,4 0 0-16,2 2 0 0,4 2 0 0,5 5 0 16,-1 4 0-16,4 3 0 0,0 3-128 15,-1 1 128-15,-2 7 0 0,-1 7 0 0,-4 6-128 0,-2 2 128 0,-4 4 0 16,-1 3-128-16,-3 3 128 0,-3 4-128 0,-2-2 128 16,-4 1 0-16,-3-1 0 0,-4 1 0 0,-3 0 0 15,-6 1 0-15,-2 0 0 0,-3-1 0 0,-1 3 0 16,-2 2 144-16,-3-1-144 0,-4 0 192 0,-1-3-192 15,-3-2 176-15,-1-2-176 0,-1-2 160 0,2-6-160 16,3-6 192-16,3-6-48 0,3-4-16 0,3-4 0 16,0-5 16-16,4-5 0 0,0-6 0 0,4-6 0 15,2-5-144-15,1-5 160 0,2-6-160 0,2-4 160 16,3-4-160-16,4-1 0 0,1 2 0 0,5-4 0 0,1-3 0 16,3 1 0-16,4 1 0 0,1 6 0 15,1 3 0-15,3 7 0 0,1 5-128 0,3 7 128 0,1 6 0 0,3 7-176 16,-1 6 176-16,-1 6-128 0,-1 6 128 15,-1 5-128-15,-4 5 128 0,-2 7-128 0,-3 5 128 0,-5 6-160 16,-1 1 160-16,-2 4-160 0,-5 1 160 0,-4-1 0 16,-3-4 0-16,-3-1 0 0,-4-2 0 0,-2 0 0 15,-4 0 128-15,0-2-128 0,-2-4 0 0,-4 0 0 16,0 1 0-16,-3-4-192 16,-3-4-2048-16,3-4-400 0,2-4-96 0</inkml:trace>
  <inkml:trace contextRef="#ctx0" brushRef="#br1" timeOffset="123280.64">2464 14715 10127 0,'0'0'448'0,"-2"-9"96"15,1 0-544-15,1 9 0 0,0 0 0 0,2-10 0 0,-2-2 2016 16,0 1 288-16,0 11 64 0,4-9 16 0,-5-2-624 0,2 2-128 16,1 1-32-16,-2 8 0 0,1-8-240 0,-1 8-48 15,1-8-16-15,-1 8 0 0,0 0-112 0,0 0-32 16,0 0 0-16,0 0 0 0,0 0-80 0,0 0-32 16,0 0 0-16,0 0 0 0,0 0-272 0,-4 11-48 15,-2 0-16-15,2 3 0 0,0 3-256 0,1 2-48 16,0 2-16-16,1 2 0 0,-4 3-64 0,2 3-32 15,-1 5 0-15,0-1 0 0,-2 0-80 0,2 0-16 16,-4 1 0-16,0-2 0 0,-1-3-16 0,0-1-16 16,3 1 0-16,-3-2 0 0,0 0-32 0,1-2 0 15,-1-1 0-15,2-1 0 0,1-2 0 0,0 0 0 16,1-1 0-16,1-4 0 0,2-2-128 0,1-3 160 16,2-4-160-16,0-7 160 0,0 0-160 0,0 0 128 0,0 0-128 0,8 1 128 15,2-3-128-15,1-1 0 0,-1-1 0 0,3-3 0 16,3-2 0-16,0-1 0 0,3 0 0 0,1-1 0 15,-3 1 0-15,5 1 0 0,2 0 0 0,1 1 0 16,1-1 0-16,4 2 0 0,3 1 0 0,0-1 0 16,-1 0 0-16,1 1 0 0,2 0 0 0,0 1 0 15,-1 2 0-15,-2 2 0 0,-2-1 0 0,-1 1 0 16,-3 1 0-16,-1 0 0 0,2-2 0 0,-2 4 0 16,1-1 0-16,-3 2 0 0,-2 1 0 0,1 1 0 15,3 0 0-15,-1 0 0 0,0 1 0 0,0 1 0 16,3-2 0-16,-4 3 0 0,1-2 0 0,-3-1 0 0,0-1 0 15,-2 2 0-15,-3 1 0 0,-1-2 0 0,0-2 0 0,-4 1 0 16,1-1 0-16,-4 1 0 0,-8-4 160 0,0 0-160 16,0 0 192-16,0 0-192 0,0 0 128 15,0 0-128-15,0 0 0 0,0 0 0 0,0 0 208 0,2-8-64 16,-4 0-16-16,1-1 0 0,-2 0-128 0,0 0 192 16,-2 0-192-16,2-1 192 0,-5-1-192 0,4 0 0 15,0 0 144-15,-1 1-144 0,2 0 0 0,1-1 0 16,-2 1 0-16,3 0 0 0,-2-1 0 0,2-1 0 15,0-2 0-15,2-2 0 0,0 0 0 0,2-1 0 16,2 1 0-16,-1-3 0 0,-1 0 0 0,2 0 0 16,0-3 0-16,3 2 0 0,-1 1 0 0,1 1 0 15,-1 2 0-15,3 2 0 0,-2 2 0 0,0-1-128 16,-1 1 128-16,2 0 0 0,-2 0 0 0,3 2 0 16,1 3 0-16,-2 0 0 0,0-1 0 0,0 1 0 0,0 1 0 15,-3 1-128-15,1-1 128 0,-7 6 0 0,3-8 0 0,-3 8 0 16,0 0 0-16,0 0 0 0,0 0 128 0,0 0-128 15,-3-8 192-15,1 2-16 0,2 6-16 0,-7-4 0 16,-2-2 96-16,-4 3 0 0,0-2 16 16,-4 1 0-16,-4 0 32 0,-2 0 0 0,-4 1 0 0,-5 1 0 15,-6 0 16-15,-8 1 0 0,-11 2 0 0,0 3 0 16,1 3 48-16,-3 0 16 0,2 1 0 0,-2 3 0 16,-2 2-128-16,3 2 0 0,1-1-16 0,5 1 0 15,2 1-240-15,7-4 0 0,2-1 128 0,8 0-128 16,4 0 0-16,7 0 0 0,7-2 0 0,3-4-160 15,4-3-1136-15,8-2-240 0,8-5-32 0,8-7-16 16,11-7-2160-16,8-4-432 0</inkml:trace>
  <inkml:trace contextRef="#ctx0" brushRef="#br1" timeOffset="124771.72">16680 7935 23951 0,'0'0'512'0,"0"0"128"0,-2-1 0 0,5-6 64 0,2-1-576 0,2-1-128 16,-3 0 0-16,1 1 0 0,0-1 848 0,-1 1 144 15,0 0 32-15,-1 4 0 0,-2-2 0 0,-1 6 0 16,5-5 0-16,-5 5 0 0,0 0-832 0,0 0-192 15,0 0 0-15,-1 8 0 0,-4 2 864 0,1 3 128 16,0 3 32-16,-2 4 0 0,-1 2-832 0,-1 4-192 16,-2 3 0-16,-3 6 0 0,0 7 864 0,-1 4 128 15,-1 4 32-15,0-1 0 0,1 2-832 0,0-6-192 16,0-1 0-16,1-2 0 0,1-2 0 0,1-2 0 16,1-4 0-16,-2-1 0 0,1-2 0 0,0-4 0 15,1-4 0-15,1-3 0 0,2-4 864 0,-2-1 128 16,4-3 32-16,-2-3 0 0,3-4-832 0,4-5-192 0,0 0 0 15,0 0 0-15,0 0 864 0,0 0 128 0,0 0 32 16,4-5 0-16,3-2-832 0,-1 1-192 0,5 0 0 0,2-2 0 16,3-3 0-16,3 3 0 0,1 1 0 0,4 0 0 15,0 0 0-15,1-1 0 0,1 1 0 0,2 4 0 16,2 5 0-16,0 3 0 0,0 1 0 0,2 2 0 16,4 3 0-16,-2 0 0 0,2 0 0 0,-1 1 0 15,0 1 0-15,-3 1 0 0,1-1 0 0,-1 1 0 16,-1-2 0-16,-3-1 0 0,1-2 0 0,-6 1 0 15,-4-2 0-15,-4-2 0 0,-3-1 0 0,-2-1 0 16,-1 0 0-16,-3-1 0 0,0-1 0 0,-6-2 0 16,0 0 0-16,0 0 0 0,0 0 0 0,0 0 0 15,0 0 0-15,-4-4 0 0,0 1 0 0,-2 0 0 16,0 2 0-16,0-1 0 0,-4 0 0 0,0 1 0 0,2-1 0 0,-2 0 0 16,0-2 0-16,3-1 0 0,0 1 0 0,1-2 0 15,3-3 0-15,2 0 0 0,2-5 0 0,2-1 0 16,3-4 0-16,-1-5 0 0,3-1 0 0,3-5 0 15,5 1 0-15,-1-4 0 0,-2 0 0 0,4-1 0 16,2 1 0-16,5 0 0 0,-2 0 0 0,2 0 0 16,1 0 0-16,0 0 0 0,1 0 0 0,-3 1 0 15,1 2 0-15,-1 0 0 0,1 2 0 0,-1 2 0 16,0 0 0-16,-2 1 0 0,1 5 0 0,-2 2 0 16,-2 1 0-16,-2 1 0 0,0 1 0 0,-4 1 0 15,-2 2 0-15,-3 2 0 0,0 0 0 0,0 5 0 0,-5-2 0 0,-2 7 0 16,0 0 0-16,0 0 0 15,0 0 0-15,-7-1 0 0,-4 3 0 0,-3 1 0 0,-3 0 0 0,1-1 0 16,-6 3 0-16,-1 0 0 0,-3-1 0 0,-2 2 0 16,-4-1 0-16,-4-1 0 0,-6-1 0 0,-3-1 0 15,-3 0 0-15,0 0 0 0,-3-2 0 0,3-2 0 16,1 4 864-16,2-1 128 0,3 0 32 0,1-1 0 16,0-1-832-16,3-2-192 0,2 1 0 0,4 1 0 15,2 1 0-15,5 0 0 0,3 0 0 0,-5-1 0 31,6-2-768-31,9-2-208 0,7 0-48 0,5 5 0 0,2-6-1632 0,10-2-336 16,6-2-64-16,-2 1-16 0</inkml:trace>
  <inkml:trace contextRef="#ctx0" brushRef="#br1" timeOffset="126504.15">17324 4012 9215 0,'0'0'400'0,"0"0"96"0,6-4-496 0,-2 1 0 16,1-3 0-16,0 2 0 0,1 0 1728 0,1 1 256 15,-3-2 64-15,1 1 0 0,2-2-832 0,-3 1-144 16,2-1-48-16,-1 1 0 0,-1-1 0 0,0 3 0 15,-4 3 0-15,0 0 0 0,5-6 0 0,0 2 0 16,-5 4 0-16,0 0 0 0,0 0 0 0,0 0 0 16,0 0 0-16,0 0 0 0,0 0 0 0,-7 6 0 0,1 3 0 0,-3 1 0 15,0 4-816-15,-4 3-208 0,-1 5 0 0,-2 3 0 16,-1 3 864-16,-1 3 128 0,3 3 32 16,-5 3 0-16,-3 5-832 0,0 0-192 15,-1-3 0-15,1 1 0 0,1-1 0 0,3-1 0 0,-3-2 0 0,3 2 0 16,2-4 0-16,3-2 0 0,1-3 0 0,1-2 0 15,2-3 0-15,1-2 0 0,2-1 0 0,3-3 0 16,0-5 864-16,1-2 128 0,2-2 32 0,1-2 0 16,1-1-832-16,-1-6-192 0,0 0 0 0,8 3 0 15,-2-3 0-15,4 0 0 0,-2-3 0 0,6-2 0 16,1 0 0-16,3-2 0 0,1 1 0 0,4-1 0 0,4-1 0 0,-1 2 0 16,2-3 0-16,4 2 0 0,2 2 0 15,2 0 0-15,0 2 0 0,1-2 0 0,-1-1 0 0,0 2 0 16,2-3 0-16,-2 2 0 0,4-2 0 0,0 2 0 15,1-1 0-15,-3 2 0 0,1 1 0 0,-2 2 0 16,-1 0 0-16,-2 1 0 0,-4 1 0 0,-3 2 0 16,-3-1 0-16,-2 2 0 0,-2 1 0 0,-4 0 0 15,-1 2 0-15,-4 0 0 0,-1 2 0 0,-2-1 0 16,-1-2 0-16,-2 2 0 0,1 1 0 0,-4 0 0 16,0 0 0-16,-1-2 0 0,-1 2 0 0,0-2 0 15,-1-1 0-15,0 1 0 0,-1 1 0 0,-1-1 0 16,-1-1 0-16,2 0 0 0,2-6 0 0,0 0 0 15,0 0 0-15,0 0 0 0,-5-1 864 0,0-3 128 16,2-2 32-16,1-1 0 0,0-2-832 0,1-4-192 16,1-3 0-16,0-2 0 0,1-6 0 0,1-3 0 0,1-4 0 0,2-1 0 15,-4-2 0-15,2-1 0 0,1 1 0 0,3-1 0 16,-3-2 0-16,4 1 0 0,0-1 0 0,1-1 0 16,0 1 0-16,1 1 0 0,0 3 0 0,2 2 0 15,0 2 0-15,1 4 0 0,-2 2 0 0,1 1 0 16,0 0 0-16,0 2 0 0,2 5 0 0,-3-1 0 15,0 3 0-15,0 1 0 0,0 1 0 16,-1 0 0-16,1 0 0 0,0 0 0 0,-3 0 0 0,1 2 0 16,-3 1 0-16,2 2 0 0,-4 0 0 0,1 2 0 15,-2-1 0-15,-3 5 0 0,0 0 0 0,0 0 0 16,0 0 0-16,0 0 0 0,0 0 0 0,0 0 0 16,0 0 0-16,-7 0 0 0,0 0 0 0,-2 2 0 0,-1 2 0 0,0 1 0 15,-3-2 0-15,0 0 0 0,-2 1 0 0,0 0 0 16,1 0 0-16,-4-1 0 0,-1 1 0 0,-4 0 0 15,0 3 0-15,-2-2 0 0,2-2 0 0,-5 2 0 16,1-1 0-16,-3 1 0 0,-3 0 0 0,-2 1 0 16,-4-2 0-16,1 0 0 0,-3 0 0 0,3-2 0 15,-2 0 0-15,4 0 0 0,-2 1 0 0,3-1 0 16,3 1 0-16,1-1 0 0,3-2 0 0,0 0 0 16,2 0 0-16,-3 2 0 0,2 1 0 0,-1-1 0 15,1 0 0-15,2-1 0 0,1 2 864 0,5-1 128 16,0-1 32-16,2 0 0 0,3 0-832 0,2 0-192 15,2-1 0-15,0 0 0 16,10 0-768-16,0 0-208 0,-9-2-48 0,9 2 0 0,0 0 1648 0,0 0 320 16,0 0 64-16,0 0 16 15,8-7-1648-15,0 2-320 0,1 0-64 0,-4 2-16 0,-5 3 832 0,9-4 192 16,1 1 0-16,4 0 0 0,3 1 0 0,4 0 0 0,-1 2 0 16,6-3 0-16,-2 0 0 0,2 0 0 0,2-2 0 0,2 1 0 15,-1-1 0-15,2 0 0 0,-2 1 0 0,5 0 0 16,-1-1 0-16,1-1 0 15,-1 1 0-15,1 1 0 0,2 1 0 0,-4 1 0 0,-1 0 0 0,-5 1 0 16,0-2 0-16,-2 0 0 0,-4 1 0 0,-2 1 0 16,-1 0 0-16,-2 0 0 0,0 0 0 0,-3 0 0 15,-1 0 0-15,-3 1 0 0,2 0 0 0,-1-2 0 16,-1 0 0-16,-2 0 0 0,1 0 0 0,0 0 0 16,-7 2 0-16,8-1 0 0,-2-2 0 0,-1 2 0 15,-5 1 0-15,0 0 0 0,6-2 0 0,-6 2 0 16,0 0 0-16,0 0 0 0,0 0 0 0,0 0 0 0,0 0 0 0,0 0 0 15,0 0 0-15,0 0 0 0,0 0 0 0,0 0 0 16,0 0 0-16,0 0 0 0,0 0 0 0,0 0 0 16,0 0 0-16,0 0 0 0,0 0 0 0,0 0 0 15,0 0 0-15,0 7 0 0,0-7 0 0,0 0 0 16,0 0 0-16,0 8 0 0,-1-2 0 0,1-6 0 16,0 7 0-16,0-7 0 15,0 0-1680-15,-7 7-304 0,2 0-48 0,5-7-16 16,-7 5-1632-16,-1 0-336 0,-6-2-64 0,0-1-16 0</inkml:trace>
  <inkml:trace contextRef="#ctx0" brushRef="#br1" timeOffset="127026.44">17143 4308 20271 0,'0'0'448'0,"0"0"80"0,0 0 32 0,0 0 16 0,-1 5-576 0,1-5 0 0,1 7 0 0,-1-7 0 0,-1 6 928 0,1 1 80 16,1-2 16-16,-1-5 0 0,0 0-832 0,0 0-192 15,4 5 0-15,-4-5 0 0,7 2 0 0,2-2 0 16,2-3 0-16,2-3 0 0,-4-1 864 0,5-4 128 16,3-3 32-16,2-1 0 0,2-2-832 0,2 0-192 15,2-3 0-15,-2 0 0 0,0-1 864 0,0-1 128 16,0 1 32-16,1 1 0 0,0-1-832 0,3 1-192 15,-4 0 0-15,1 2 0 0,-2 3 0 0,1 1 0 16,-2 2 0-16,-1 2 0 0,-5 0 0 0,1 2 0 16,-4 3 0-16,-1-1 0 0,0 2 0 0,-2 0 0 15,-9 4 0-15,6-1 0 0,-6 1 0 0,0 0 0 0,0 0 0 16,0 0 0-16,-1 7 0 0,-1 0 0 16,0-1 0-16,-3 4 0 0,-2-1 0 0,-2 1 0 15,-1 2 0-15,-1 0 0 0,1-1 0 0,-2 2 0 0,-1 3 0 0,-4 8 0 31,2-3-768-31,3 0-208 0,0-1-48 0,1 1 0 16,1 0 0-16,2-3 0 0,0-4 0 0,6-5 0 0</inkml:trace>
  <inkml:trace contextRef="#ctx0" brushRef="#br1" timeOffset="127316.28">17896 4036 23951 0,'0'0'512'16,"0"0"128"-16,0 0 0 0,0 0 64 0,-5 2-576 0,-1 1-128 0,-3 3 0 0,-1 2 0 0,-1 3 848 0,-5 2 144 15,0 2 32-15,-6 4 0 0,-2 2 0 0,-3 3 0 16,0 4 0-16,-2 1 0 0,-3 8 0 0,0-1 0 16,0 1 0-16,0 1 0 0,2-1-832 0,-1 0-192 15,0 2 0-15,1-3 0 0,2-2 0 0,1-2 0 16,-1-2 0-16,5-4 0 0,4-5 0 0,4-2 0 15,1-6 0-15,6-2 0 0,3-2 0 0,5-4 0 16,0-5 0-16,13-5 0 16,9-8-1600-16,1-3-352 0,4-2-80 0,0-5-16 15,-1-5-816-15,-1 2-160 0,10-10-48 0,-7 5 0 0</inkml:trace>
  <inkml:trace contextRef="#ctx0" brushRef="#br1" timeOffset="127477.33">17964 4181 27647 0,'0'0'608'0,"0"0"128"0,0 0 32 0,-3 8 0 0,-1 2-624 0,-2 4-144 0,0 4 0 0,-6 3 0 16,-3 2 848-16,-2 1 144 0,-4 2 32 0,-3 5 0 15,-3 0 0-15,-1 1 0 0,-3 0 0 0,1 1 0 16,3 2-832-16,-1-1-192 0,2 1 0 0,4-3 0 16,-2-1 0-16,3-1 0 0,1-1 0 0,1-2-10336 15,3-1-2112-15</inkml:trace>
  <inkml:trace contextRef="#ctx0" brushRef="#br1" timeOffset="128156.72">17038 8067 16575 0,'4'-15'368'0,"-1"11"80"0,-3 4 0 0,0 0 16 0,4-6-464 0,-4 6 0 16,0 0 0-16,0 0 0 0,0 0 1728 0,-3 6 256 15,-1 2 64-15,-3 6 0 0,-3 3-832 0,-2 3-144 16,-3 2-48-16,-3 6 0 0,-3 1 0 0,-2 3 0 16,-2 0 0-16,0 1 0 0,-4-2-816 0,4-1-208 15,-2-3 0-15,5-2 0 0,2-2 864 0,3-2 128 0,1-3 32 16,4-3 0-16,2-1-832 0,2-7-192 0,3-2 0 0,5-5 0 31,0 0-1600-31,15-3-352 0,1-3-80 0,1-2-7120 0,2-5-1408 0</inkml:trace>
  <inkml:trace contextRef="#ctx0" brushRef="#br1" timeOffset="128303.73">17328 8089 23951 0,'0'0'1056'0,"0"0"224"0,0 8-1024 0,-6 3-256 0,-1 5 0 0,-6 4 0 16,-1 9 1696-16,-2 3 288 0,-2 2 48 0,-1 2 16 15,-4 0-832-15,0-1-144 0,-1 2-48 0,2 1 0 16,-2-1-816-16,3-1-208 0,2-1 0 0,2-2 0 0,4-2 0 16,1-3 0-16,4-3 0 0,1-1-10336 15,4-1-2112-15</inkml:trace>
  <inkml:trace contextRef="#ctx0" brushRef="#br1" timeOffset="129127.85">2557 14957 30399 0,'-11'8'2704'0,"-2"0"-2160"16,1 3-544-16,-2 0 0 0,-1 3 512 0,2 2 0 15,0 2 0-15,0 1 0 0,1 2-128 0,0 0-48 16,-2 0 0-16,3-1 0 0,1-1-112 0,2-3-32 16,4-3 0-16,0-2 0 0,2-1-192 0,2-10-128 15,7 7 128-15,-7-7-208 16,8-3-1280-16,5-6-256 0,3-3-48 0,4-6-7120 15,1-4-1424-15</inkml:trace>
  <inkml:trace contextRef="#ctx0" brushRef="#br1" timeOffset="129299.85">2858 14912 8287 0,'-11'7'736'0,"-2"4"-592"0,2 2-144 16,-1 1 0-16,-2-1 4272 0,0 2 816 0,0 2 160 0,0-1 48 15,2 1-4128-15,3-3-816 0,2-3-160 0,4 0-48 16,3-11-144-16,0 0 0 0,8 5-160 0,3-5 160 31,2-5-1952-31,3-2-288 0,3-3-64 0</inkml:trace>
  <inkml:trace contextRef="#ctx0" brushRef="#br1" timeOffset="129440.86">3062 15043 28959 0,'-20'10'1280'0,"9"-3"272"16,-3 6-1232-16,0 0-320 0,3-2 0 0,4 2 0 0,-5 1 0 0,2-1 0 15,1-2 128-15,1 0-8704 16,5 0-1760-16</inkml:trace>
  <inkml:trace contextRef="#ctx0" brushRef="#br1" timeOffset="137527.92">3012 5563 12543 0,'0'0'560'0,"-5"-8"112"0,0 3-544 0,0 0-128 16,-3 1 0-16,2 0 0 0,-1 1 544 0,7 3 80 0,-7-1 16 0,7 1 0 15,-11 0-144-15,4 1-32 0,-1 0 0 0,1 3 0 16,0 1-96-16,7-5-32 0,0 0 0 15,-6 7 0-15,-2 0-144 0,3 0-16 0,5-7-16 0,-6 5 0 16,6-5 96-16,-5 6 0 0,5-6 16 0,-7 4 0 16,-1-1 128-16,1-1 32 0,-2 0 0 0,4 1 0 15,-5 2-64-15,2 0-16 0,-3 1 0 0,1-2 0 16,1 0 48-16,-3 1 16 0,0 0 0 0,-1 1 0 16,0 0 32-16,1 2 0 0,-2 1 0 0,0 0 0 15,0-2-48-15,0 4 0 0,0 0 0 0,1 0 0 16,-1-2-128-16,4 1-16 0,0 0-16 0,1 1 0 15,-1 1-32-15,2 0 0 0,0 1 0 0,2 1 0 16,2 3-64-16,1-1-16 0,0-1 0 0,2 0 0 16,-1 2-128-16,0-4 0 0,2 0 0 0,3-1 0 0,-1 1 0 0,1-1 0 15,-2 0 0-15,2 0 0 0,4 3 0 0,-3-2 0 16,0 0 0-16,3 1 0 0,-3 1 0 0,3 0 128 16,1-2-128-16,-2-1 0 0,0 2 0 0,-2-1 0 15,4-1 0-15,1 2 0 0,-2-1 128 0,3 0-128 16,1 1 0-16,1 0 128 0,-3-1-128 0,2-2 128 15,1-4-128-15,0 2 128 0,4 0-128 0,-2-1 192 16,-1-3-192-16,3 2 192 0,0-1-64 0,1 1 0 16,-1-1 0-16,1-2 0 0,-3 1-128 0,0 0 128 15,0 1-128-15,0 0 128 0,0 1-128 0,2-4 0 16,-2-4 144-16,-1 4-144 0,1 5 0 0,2-3 0 16,-1-3 0-16,1 2 128 0,-1-1-128 0,0 3 0 15,3 1 0-15,0-5 0 0,-2-4 0 0,1 1 0 0,0 3 0 16,0-1 128-16,-1-1-128 0,0-1 0 0,-2-2 128 0,1 1-128 15,1 1 128-15,-1 0-128 0,-2 0 128 16,0 1-128-16,0 1 0 0,-1 1 144 0,-2 0-144 0,-1-1 0 16,1-2 144-16,-1-2-144 0,-9 3 0 0,10-2 144 15,-1 3-144-15,-9-1 0 0,8-6 144 0,-8 6-144 16,0 0 0-16,0 0 128 0,0 0-128 0,0 0 0 16,0 0 144-16,0 0-144 0,0 0 192 0,0 0-192 15,0 0 304-15,0 0-48 0,0 0-16 0,-9 5 0 16,0 2 16-16,-2-3 16 0,0-6 0 0,0 2 0 15,-1 3-64-15,-4-2-16 0,1-2 0 0,0-2 0 16,-1 0-16-16,0 0-16 0,-5 5 0 0,1-2 0 16,0 0-160-16,-2-3 128 0,0-3-128 0,0 3 128 0,1 1-128 15,0-3 0-15,-1-2 144 0,0 2-144 0,3 1 0 16,-3-1 144-16,1-1-144 0,2-1 0 0,-1-2 144 0,2 1-144 16,-1-1 0-16,0 0 144 0,2 0-144 15,-3 0 128-15,0 0-128 0,-1-1 128 0,-1 2-128 0,0-2 0 16,2-3 0-16,-3 3 0 0,1 1 0 0,1 1 0 15,0 1 0-15,2 0 0 0,1 1 0 0,-1-2 0 16,2-2 0-16,0 0 0 0,2 1 0 0,2-1 0 16,2 0 0-16,-2-2 0 0,2-3 0 0,2-2 0 15,0-1 128-15,2 0-128 0,3 1 0 0,0 0 0 16,2 1 0-16,1-2 128 0,1-2-128 0,1 3 0 16,1 1 0-16,3-1 0 0,-2-4 0 0,3 1 0 15,1 2 0-15,3 2 0 0,0 1-128 0,0 0 128 16,2-3 0-16,0 2 0 0,1 1 0 0,2-1-144 0,1 0 144 15,1 0 0-15,-2 2-144 0,2 0 144 0,-1-2 0 16,2 2-144-16,-1 1 144 0,2 2 0 0,3 0 0 0,-2 1 0 16,2 0 0-16,-1 2 0 0,-1 3 0 0,-1-2 0 15,2-2 0-15,-3 2 0 0,-1-1 0 0,0 5-128 16,-4 2 128-16,0 1 0 0,1 1 0 0,-3-1 0 16,1-1 0-16,0-2 0 0,1 1 0 0,0 2-128 15,-4 1 128-15,2 1 0 0,1-3 0 0,-2 4 0 16,0 0 0-16,2-2 0 0,-2-1 0 0,1 0 0 15,-1-2 0-15,-10 2 0 0,10 2 0 0,-2 0 0 16,0-4 0-16,-8 2 0 0,0 0 0 0,0 0 0 16,0 0 0-16,0 0 0 0,0 0 0 0,0 0 128 15,0 0-128-15,0 0 0 0,0 0 0 0,-8 0 0 0,0 2 0 16,-1 3 128-16,1 2-128 0,-1-3 0 0,-3-7 0 0,0 1 0 16,0 1 0-16,1 3 128 0,-3 3-128 0,-1-2 0 15,2-1 0-15,-1 3 0 0,0 1 0 16,-1-1 128-16,1-2-128 0,0 2 0 0,-3 1 0 0,1 0 0 15,0 1 0-15,0-1 0 0,-1 0 0 0,1-1 0 16,-3 0 0-16,2 2 0 0,-3-1 0 0,1 3 0 16,-1 1 0-16,2 0 0 0,-3 1 0 0,3 0 0 15,0 1 0-15,1 1 0 0,-2 1 0 0,3 2 0 16,0-1 0-16,0 1 0 0,-3 0 0 0,4 1 0 16,0 0 0-16,3 0 128 0,-2-1-128 0,2 1 0 15,2-2 0-15,1 4 0 0,1-2 0 0,2 3 0 0,0 0 0 0,2-1 0 16,0-4 0-16,1 1 0 15,2 2 0-15,2 1-128 0,2-3 128 0,0 1 0 0,1-2 0 0,1 1 0 16,-1-1 0-16,2 1 0 0,0 0 0 0,0-1 0 16,2 1 0-16,0-1 0 0,1 0 0 0,2-2 0 15,-2-1 0-15,2 0 0 0,-1 0 0 0,2-1 0 16,1 0 0-16,2 0 0 0,2 0 0 0,-1-2 0 16,0-3 0-16,-2 0 0 0,-2-2 0 0,4 4 0 15,1 3 0-15,1 0 0 0,-2-5 0 0,0 1 0 16,0 4 0-16,2-2 0 0,3-2 0 0,-5-3 0 15,2-3 0-15,-1 2 0 0,0-3 0 0,0 0 128 16,1-1-128-16,1-1 128 0,-3 1-128 0,1-1 128 16,-2-1-128-16,1-1 128 0,0-1-128 0,-1 4 128 15,0 1-128-15,-2 0 0 0,-1-1 0 0,-2 1 0 0,-10 0 0 16,11 0 0-16,-3 0 0 0,-8 0 128 0,0 0-128 0,8-2 0 16,-8 2 0-16,0 0 128 0,0 0-128 15,0 0 0-15,0 0 0 0,0 0 0 0,8-4 128 0,-8 4-128 16,0 0 128-16,0 0-128 0,0 0 0 0,0 0 144 15,0 0-144-15,-6-2 0 0,-2 0 192 0,-2-1-192 16,-2 3 192-16,0 0-192 0,-1 0 208 0,-2 4-64 16,-1 1-16-16,-1-1 0 0,-1-6 16 0,-1 2 0 15,0 2 0-15,-2 0 0 0,1 1 16 0,3-2 0 16,-1-1 0-16,-2-1 0 0,-3 0-32 0,5-2-128 16,-2-2 192-16,2 1-64 0,0 1-128 0,0-3 128 15,0-2-128-15,1 0 128 0,0-1-128 0,-1 0 0 16,-1-1 144-16,-1-1-144 0,1-2 0 0,-2 1 128 0,2 1-128 15,0-1 0-15,1 0 0 0,-1-2 128 0,0 0-128 16,2 1 0-16,1 1 0 0,0-3 0 0,1 2 0 0,0-1 0 16,-1-1 0-16,2-2 0 0,0-2 0 0,3 0 0 15,-3-1 0-15,7 2 128 0,1 1-128 0,3-3 0 16,-3-2 0-16,5-1 0 0,1 1 0 0,3 2 128 16,0 1-128-16,0 5 0 0,3-4 0 0,1 5 0 15,-2-2 0-15,1 3 0 0,2 2-176 0,3-1 176 16,-1-1 0-16,2 1-144 0,1 1 144 0,3 0 0 15,-2 0 0-15,1-1-128 0,2 0 128 0,-1 1 0 16,2 1 0-16,2-1 0 0,1-1 0 0,-4 1-128 16,1 2 128-16,1 1 0 0,-1 0 0 0,2 1 0 15,-2-5 0-15,0 1 0 0,3 0 0 0,-1-1-128 16,-3 2 128-16,-2 3 0 0,-3 1 0 0,1-1 0 0,0-1 0 16,0 0 0-16,-1 0 0 0,-5 1 0 0,-7 6 0 15,0 0 0-15,8-3 0 0,-8 3 0 0,8-3 0 0,-8 3 0 16,0 0 0-16,0 0 0 0,6-5 0 0,-6 5 0 15,0 0 0-15,0 0-128 0,0 0 128 0,0 0 0 16,0 0 0-16,0 0 0 0,0 0 0 0,-10 1 0 16,1-1 0-16,-1 2 0 0,-1 2 0 0,-1 0 0 15,-1 1 0-15,1-1-128 0,-2-1 128 0,1 3 0 16,-1-2 0-16,-1 2 0 0,0 1 0 0,1 2 0 16,-1 0 0-16,1 2-128 0,0-1 128 0,-3 1 0 15,1 0 0-15,0 2 0 0,1 2 0 0,1 1 0 16,-2-1 0-16,3 1-128 0,0-1 128 0,0 0 0 15,-1 5 0-15,3-1 0 0,0 0 0 0,0 3-160 0,0 0 160 16,1 2 0-16,2-3 0 0,-1 2 0 0,1 0 0 16,2 1 0-16,-1 4 0 0,4-2-128 0,2-1 128 15,-1-3 0-15,0 0 0 0,2-1 0 0,5 0 0 0,-2-2 0 16,1-4 0-16,3 0-128 0,-2-1 128 0,3-1 0 16,1 0 0-16,1 0 0 0,-2 1-128 0,1-1 128 15,5 1 0-15,-3-2 0 0,1-2 0 0,1 0 0 16,1-1 0-16,1 0 0 0,-2-1 0 0,3 1 0 15,2-1 0-15,1-3 0 0,-1 0 0 0,2-2 0 16,-3-2 0-16,-1 1 0 0,2 1 0 0,1 1 0 16,5 0 0-16,-4 1 0 0,2-2 0 0,-1 2 0 15,-2-2 0-15,1 0 0 0,2 0 0 0,-2 1 0 16,-2-1 0-16,2 0 0 0,0 0 0 0,-1-3 0 0,-2 0 0 16,2 0 0-16,-1 1 0 0,1 0 0 0,-1-1 0 0,1 1 0 15,-1-1 0-15,0 1 0 0,0-1 0 0,-5 0 0 16,-1-1 0-16,1-1 0 0,2-2 0 0,0 2 128 15,-2 1-128-15,-1 0 0 0,-12 1 0 0,9 0 0 16,-9 0 0-16,10 0 0 0,-10 0 128 0,9 0-128 16,-9 0 0-16,0 0 0 0,0 0 128 0,0 0-128 15,0 0 0-15,0 0 0 0,0 0 144 0,0 0-144 16,-8-4 128-16,-1 1-128 0,-1 3 128 0,-2 0-128 16,-1-1 0-16,-1 1 128 0,-2 0-128 0,0 0 160 15,-3-1-160-15,1 1 160 0,-1 2-160 0,-1-1 0 16,-2-1 144-16,1-1-144 0,1-1 144 0,0 1-144 15,2 2 192-15,-4-2-192 0,0-1 160 0,-2-1-160 16,0-3 128-16,-2 3-128 0,1 2 128 0,-1-2-128 16,0 0 0-16,1-1 128 0,-1 0-128 0,1-1 0 0,2-1 144 0,-4-1-144 15,1-1 0-15,2-3 0 0,-1 0 0 0,4 0 128 16,-1 1-128-16,1 1 0 0,3 2 0 16,1-3 128-16,-2-2-128 0,2-2 0 0,1 3 0 0,2-1 0 15,-1 0 0-15,4 0 0 0,-1-2 0 0,3 1 0 16,2-5 0-16,0 2 0 0,0-3 0 0,3-1 0 15,2-1 0-15,-1-4 0 0,1-2 0 0,5 2 128 16,1 1-128-16,2 2 0 0,2 2 0 0,0-2 0 16,1-4 0-16,0 0 0 0,2 3 0 0,1 2 0 15,2 4 0-15,3-1-128 0,-2 3 128 0,1-1 0 16,2 1-128-16,2 0 128 0,2-1-128 0,0 5 128 16,1 4 0-16,-1-1-128 0,2 1 128 0,-1 1 0 0,3-1 0 0,-3 3-128 15,0 0 128-15,2 2 0 0,3 2 0 16,-2 1-160-16,-3-1 160 0,-1 2 0 0,-4 1-352 0,-2-1 32 15,-3-1 16-15,-3 3 0 16,-2 3-1360-16,-4 1-256 0,-4 0-64 16</inkml:trace>
  <inkml:trace contextRef="#ctx0" brushRef="#br1" timeOffset="138237.37">3165 5622 16815 0,'0'0'736'0,"0"0"160"0,0 0-704 0,0 0-192 16,0 0 0-16,-9-1 0 0,2-4 736 0,0 0 112 16,7 5 32-16,-8-4 0 0,0-1-192 0,1 2-48 15,7 3 0-15,-7-5 0 0,0-1-80 0,0 1-32 16,-1 0 0-16,3 1 0 0,5 4-208 0,-6 0-32 16,6 0-16-16,0 0 0 0,-5-6-272 0,5 6 160 15,0 0-160-15,0-9 128 0,3 1 128 0,0-1 32 16,2 0 0-16,3 0 0 0,-1-1-32 0,3 0 0 15,-4-2 0-15,4 1 0 0,1 0-48 0,1 3-16 16,0-1 0-16,-1 2 0 0,-4-3 48 0,2 3 0 16,-1 2 0-16,-8 5 0 0,0 0 80 0,9 6 0 0,-9-6 16 0,5 11 0 15,-3 0 64-15,-4 4 16 0,-4 2 0 0,-1 5 0 16,0 1-96-16,-1 0 0 0,-2-2-16 0,-2 0 0 16,1-1-112-16,-1-2 0 0,-1-5-16 0,0-2 0 15,2-1 32-15,0-2 16 0,0-2 0 0,0-1 0 16,1-6 80-16,3-3 16 0,0-2 0 0,3-3 0 15,0-2-64-15,3-3 0 0,2-7 0 0,2-3 0 16,0-5-64-16,5 0-32 0,-1 1 0 0,1-3 0 16,-3-2-32-16,4 2-128 0,0 4 192 0,1 3-64 15,-2 3-128-15,-1 4 160 0,0 3-160 0,0 3 160 16,-2 3-160-16,-5 8 160 0,0 0-160 0,10 0 160 16,-10 0-160-16,8 11 0 0,-1 5 0 0,-2 1 0 15,-1 2-896-15,2 4-48 0,-2 6-16 16,4 1-14784-16</inkml:trace>
  <inkml:trace contextRef="#ctx0" brushRef="#br1" timeOffset="138847.09">3342 6446 4607 0,'-12'-3'400'0,"7"-1"-400"0,-4 2 0 0,3-1 0 16,0-1 2592-16,6 4 432 0,-6-5 96 0,6 5 16 15,0 0-1664-15,-7-1-320 0,0 0-64 0,7 1 0 16,0 0-512-16,0 0-80 0,0 0-32 0,0 0 0 15,0 0-112-15,0 0-32 0,0 0 0 0,0 0 0 16,0 0 320-16,0 0 48 0,0 0 16 0,0 0 0 16,0 0 64-16,0 0 0 0,3-12 16 0,4 0 0 15,-1 0-128-15,5-2-16 0,-2-1-16 0,2 1 0 16,0 1-112-16,0 3-32 0,0-1 0 0,0 0 0 16,-1-3-80-16,0 5-16 0,0 1 0 0,-1 5 0 15,-9 3-64-15,0 0-32 0,0 0 0 0,9 3 0 0,-9-3-32 0,8 6-16 16,-8-6 0-16,5 14 0 0,-5 1-48 0,-2 3-16 15,-4 1 0-15,-1-1 0 0,-1-5 16 0,-2 2 0 16,-5-1 0-16,2 0 0 0,-1-1-64 0,0-1 0 16,-2-3 0-16,0 1 0 0,-1 1 32 0,2-3 0 15,1-5 0-15,1-3 0 0,1-1 16 0,2-2 0 16,-2-2 0-16,5-1 0 0,1-3 0 0,2-2 0 16,0-2 0-16,1-2 0 0,2 0-48 0,2-3-128 15,0-5 192-15,4 6-64 0,-1 2-128 0,2-1 0 16,1-3 144-16,0 3-144 0,-1 1 0 0,-1 3 144 15,1 1-144-15,0 3 0 0,-1 0 128 0,-5 8-128 16,0 0 0-16,0 0 0 0,0 0 128 0,0 0-128 16,9-2 0-16,-9 2 0 0,7 7 0 0,-7-7 0 15,0 0 0-15,0 0 0 0,0 0 128 0,2 10-128 0,-2-1 144 0,-1 0-144 16,1-9 160-16,-3 10-160 16,-2 1 160-16,3-1-160 15,2-10-896-15,-5 10-288 0,1-2-48 0</inkml:trace>
  <inkml:trace contextRef="#ctx0" brushRef="#br1" timeOffset="144434.07">12846 12040 13823 0,'0'0'1216'0,"0"0"-960"0,0 0-256 0,0 0 0 0,0 0 592 0,-4 7 80 15,2 2 16-15,-4-2 0 16,6-7 320-16,-7 6 64 0,-1 1 16 0,0 0 0 0,2 1-80 0,-1 0-16 15,-2-2 0-15,3 0 0 0,1 0-32 0,5-6-16 16,-6 5 0-16,6-5 0 0,-8 3-48 0,8-3-16 16,0 0 0-16,-8-2 0 0,-1-2 16 0,3-3 0 15,1-2 0-15,3 2 0 0,1-1-368 0,-2-2-64 16,-1-2-16-16,4 0 0 0,3 1-128 0,1-1-16 16,-1-2-16-16,4 1 0 0,1 0-96 0,2 0-32 15,2-1 0-15,2 1 0 0,2-1-32 0,1 1-128 16,-2-1 192-16,2 3-64 0,2 1-128 0,-2 1 0 15,0-1 0-15,1 3 128 0,0 3-128 0,0 1 0 16,-1 3 144-16,0 4-144 0,-3 0 0 0,-1 3 0 0,0 4 0 16,-2 4 128-16,-4 1-128 0,0 5 0 0,-3 3 0 0,-4 5 0 15,-4 3 176-15,-5 3-48 16,1 2 0-16,-3 2 0 0,0-2-128 0,0 1 0 0,0-6 0 0,0-3 0 16,-1-6 176-16,-1-1-48 0,-3-3-128 15,0-4 192-15,-2-5 192 0,-2 0 48 0,2-1 0 0,-4-2 0 16,0-4-96-16,0-3-16 0,0-6 0 0,1 1 0 15,-1-3 0-15,2-2-16 0,0-2 0 0,4-2 0 16,-4-6 16-16,6 4 0 0,3-2 0 0,1-2 0 16,2-6-112-16,0 4-16 0,6 1 0 0,0-1 0 15,1-1-192-15,4 0 0 0,4 0-144 0,2 2 144 16,3 3 0-16,3 2-144 0,3-1 144 0,6 2 0 16,2 0 0-16,4 2-160 0,1-1 160 0,1 4 0 0,-2 0-128 15,1 4 128-15,-2 1 0 0,1 4 0 16,-1 2-128-16,1 5 128 0,-5 0 0 0,-1 5 0 15,-2 5-128-15,-2 3 128 0,-4 5 0 0,-9 4 0 0,-3 4-144 0,-3 3 144 16,-3 3 0-16,-2-2-144 0,-1-2 144 0,-5-3 0 16,-1-4 0-16,-5-1 0 0,-1-4 0 0,-3-5 0 15,0-2 0-15,-2-1 0 0,0 0 128 0,0-2-128 16,-2-3 128-16,-1-1-128 0,1-2 144 0,-4-1-144 16,1-2 192-16,-1-4-192 0,3-3 272 0,-3-5-48 15,3 1-16-15,5-3 0 0,3-3-32 0,1-3-16 16,3-1 0-16,2-3 0 0,4-1-32 0,6-4-128 15,1-1 192-15,2-3-64 0,5-2-128 0,4-1 0 16,3-1 0-16,5 0 0 0,5-2 0 0,3 3 0 16,7 3 0-16,0 1 0 0,1 2 0 0,1 3 0 15,2-3 0-15,-2 8 0 0,-1 2-144 0,-1 6 144 0,-1 1 0 0,-3 7 0 16,-5 6-128-16,-3 6 128 0,-2 5 0 0,-2 3 0 16,-4 1 0-16,-4 8 0 0,-5 2 0 0,-3 6 0 15,-7 4-128-15,-5 3 128 0,-5 3 0 0,-4 4 0 16,-3 5-128-16,-3-5 128 0,-2-4 0 0,3-5 0 15,-5-5 0-15,1-5 0 0,2-7 0 0,0-3 0 16,1-1 0-16,0-6 0 0,1-2 0 0,-1-4 0 16,1-2 192-16,-1-4-48 0,2-5-16 0,0-1 0 15,2-2 64-15,4-3 0 0,3-4 0 0,4-5 0 16,3 0-48-16,2-3 0 0,3-2 0 0,2-3 0 16,2-4-144-16,3 1 0 0,2 1 0 0,5 0 0 15,4-1 0-15,6-1 0 0,4-1 0 0,1 5 0 16,4 3 0-16,0 3 0 0,0 0-128 0,0 6 128 0,-2 4 0 15,1 5 0-15,-2 5-144 0,-2 6 144 0,-3 4 0 16,-3 5-128-16,-1 6 128 0,-4 5 0 0,-4 5 0 0,-3 4-128 16,-4 3 128-16,-9 9 0 0,-8 9 0 15,-2 0 0-15,-3-3 0 0,0-4 0 0,-2-4 0 0,1-6 0 16,-3-6 0-16,-1-4 0 0,-2-1 0 0,0-5 0 16,-1-5 0-16,1-4 144 0,1-4-144 0,-3-3 160 15,2-1-160-15,1-4 160 0,0-6-16 0,2-1 0 16,4-4 0-16,0-4 0 0,3-3 32 0,3-3 0 15,0 1 0-15,3-4 0 0,2-3-176 0,5 0 128 16,4-1-128-16,4 0 128 0,2-4-128 0,3-1 0 16,2-1 0-16,7 2 0 0,-1 3 0 0,7 3 0 15,0 0 0-15,1 4 0 0,0 5 0 0,-3 5-144 16,0 4 144-16,0 7 0 0,-2 2-160 0,-3 8 160 16,1 5-128-16,1 4 128 0,-3 2 0 0,-1 7-160 0,-1 4 160 15,-4 4 0-15,-6 4 0 0,-1-1-128 0,-2-2 128 0,-5-2 0 16,0-2 0-16,-3-2 0 0,-4-2 0 0,-2-4 0 15,-2-7 0-15,-2 2 0 0,-4-1 0 0,-1-5 0 16,-1-3 144-16,1-5-144 0,-5 0 128 0,2-4-128 16,-3-3 144-16,2-7-144 0,-1-7 160 0,5-2-160 15,0 1 208-15,1-6-48 0,3-7-16 0,3-2 0 16,5-4 16-16,0 1 0 0,5-4 0 0,3 0 0 16,3-6-160-16,7 2 0 0,5 7 0 0,5-2 0 15,6 2 0-15,2 3 0 0,2 4 0 0,0 8 0 16,0 6-128-16,0 3 128 0,0 3 0 0,-1 5 0 15,1 1 0-15,-1 7 0 0,-2 6 0 0,-4 2 0 0,-3 0-128 16,-4 4 128-16,-3 5 0 0,-4 5 0 16,0 3-1216-16,-4 5-192 0,-6 3-16 0,-3 2-18816 15</inkml:trace>
  <inkml:trace contextRef="#ctx0" brushRef="#br1" timeOffset="146586.4">12711 14423 10127 0,'0'0'896'0,"12"-2"-704"0,0 0-192 0,1 2 0 15,-3 2 1280-15,0-1 240 0,-10-1 32 0,12 1 16 16,-3 4-480-16,-9-5-80 0,9 2-32 0,-9-2 0 16,0 0 144-16,0 0 32 0,0 0 0 0,0 0 0 15,0 0 64-15,0 0 0 0,0 0 16 0,0 0 0 16,0 0-80-16,0 0-32 0,0 0 0 0,0 0 0 16,0 0-224-16,-10-2-32 0,0-2-16 0,-2 0 0 15,0 2-160-15,0 1-48 0,-2 0 0 0,-2 0 0 16,0-1-208-16,-3 1-48 0,0 1-16 0,1 3 0 15,-4 1-128-15,0 1-32 0,-2 1 0 0,1 2 0 16,0 0 16-16,0 2 0 0,-1 0 0 0,0 1 0 0,-4 1 0 16,1 4 0-16,-3-1 0 0,-1-1 0 0,0 4-96 0,2 1 0 15,2-1-128-15,-1 2 192 0,-2 1-32 0,4 1-16 16,1-1 0-16,1 1 0 0,3 0-144 0,0 0 0 16,4 0 0-16,0-1 0 0,2-3 0 0,1 0 0 15,0 3 0-15,3-1 0 0,0-1 0 0,3-1 0 16,0 0 0-16,1 1 0 0,1-1 0 0,1 2 0 15,1-1 0-15,3 1 128 0,1-1-128 0,3 1 0 16,0-2 0-16,3 1 0 0,3-1 0 0,0 0 0 16,2-1 0-16,3-1 0 0,3-1 0 0,4-2 0 15,2 1 0-15,5-2 0 0,-1-1 144 0,4-1-144 16,3-2 160-16,-2 2-160 0,5 0 128 0,0-1-128 16,1-2 0-16,0-1 0 0,-2 0 176 0,-3 0-176 0,-2 3 192 0,2-4-192 15,1-3 0-15,1 1 0 0,0-1 0 0,-2 0 0 16,0 1 0-16,0-1 0 0,-1-2 0 0,0 0 0 15,-2-1 0-15,-1-1 0 0,-2 0 0 0,-2-1 0 16,-2-1 208-16,-1-1-64 0,-1 0-16 0,-1-1 0 16,-1 3-128-16,-3-2 0 0,0-2 0 0,-2 5-176 15,0 2 176-15,-3-1 0 0,-11 1 0 0,8-4 128 16,-8 4-128-16,0 0 0 0,0 0 0 0,0 0 0 16,0 0 0-16,0 0 144 0,0 0-144 0,0 0 0 15,-9 1 128-15,-1 3-128 0,0 1 0 0,-2-1 0 16,-2-2 128-16,-1 0-128 0,-2 0 0 0,1 0 0 15,-3 3 128-15,-1-2-128 0,-1-1 0 0,-2 0 0 16,-2 1 192-16,-4-2-192 0,-2-1 192 0,1 2-192 0,-2 0 0 0,1-2 0 16,-1 1 0-16,0-1 0 0,0 0 0 0,-1 0 0 15,1-2 0-15,2-1 0 0,-1 2 128 0,-2-3-128 16,-2-3 0-16,-1 1 0 0,0 1 0 0,3-1 0 16,1 0 0-16,1-3 0 0,2-3 128 0,0 1-128 15,3 2 0-15,0-2 0 0,4-2 128 0,0-1-128 16,1 0 144-16,4 2-144 0,0 1 0 0,2-1 0 15,1-2 0-15,2-1 0 0,1 1 0 0,2 1 0 16,-2-1 0-16,4-1 0 0,2 0 0 0,1-2 0 16,2 0 0-16,1-1 0 0,3 2 0 0,3-2 0 15,1-2 0-15,2 0 0 0,4 2-144 0,2 0 144 16,2-1 0-16,1 1-144 0,4-2 144 0,5-1-160 0,1-2 160 16,4 1-160-16,1-1 160 0,1 2 0 15,1 2 0-15,1-1 0 0,0 3 0 0,0-3 0 0,-2 2 0 16,-1 2 0-16,-3 1 0 0,-2 0 0 0,0 1 0 15,-1 1 0-15,0-2 0 0,-1 3 0 0,0-1 0 16,0 2-128-16,1 0 128 0,-2 1 0 0,-1 1 0 0,0 3 0 16,-1 0 0-16,0 1 0 0,-1-3 0 0,-1 4 0 15,0 2 0-15,-4 0 0 0,-2 2 0 0,-1 3-128 16,-1 0 128-16,-2 1 0 0,-2 1 0 0,-1-1 0 16,-7-4 0-16,7 7 0 0,-7-7 0 0,5 7 0 15,-5-7 0-15,0 0 0 0,0 0 0 0,1 8 0 16,-1-8 0-16,0 0 0 0,0 0 0 0,-9 6 128 15,9-6-128-15,-7 5 0 0,-3 1 0 0,0-2 0 16,0 0 0-16,0 0 144 0,-3-2-144 0,-1 0 0 0,-2 0 128 0,-3 1-128 16,-3-1 0-16,-1 2 0 15,0-2 128-15,-2 3-128 0,-3-1 0 0,0 2 0 0,-1 0 128 0,1 1-128 16,-2-1 0-16,4 3 0 0,-2 1 0 0,2 1 0 16,-4-1 0-16,0 4 0 0,-2 1 0 0,2 0 0 15,0 2 0-15,5 1 0 0,3 0 0 0,1 4 0 16,1 1 0-16,0 2 0 0,2 3 0 0,3-2 128 15,2-3-128-15,3 3 0 0,2 1 0 0,1-1 0 16,2-2 0-16,2-1 0 0,2-1 0 0,0-1 0 16,3-1-128-16,0-1 128 0,2-1 0 0,3-1 0 15,-1 1-128-15,3 0 128 0,1-1 0 0,4 2 0 16,-1-2 0-16,-1 1 0 0,-1 0 0 0,3-3 0 16,4-3 0-16,3 0 0 0,2-3 0 0,3 0 0 0,3-3 0 15,3-1 0-15,2-4 0 0,3-1 0 16,1 0 0-16,6-1 0 0,7 0 0 0,6-1 0 15,5-3 0-15,0 4 0 0,0 2 0 0,-1-1 0 0,-2 1 0 16,-9 1 0-16,-5 1 0 0,-8 0 0 0,-8-1 0 0,-5-1 0 16,-6-1 192-16,-3 0-192 0,-6-1 192 0,0 2-192 15,-2 3 0-15,-7-4 0 0,0 0 0 0,0 0 0 32,0 0-1344-32,0 0-368 0,-6 8-80 0,0-3 0 0</inkml:trace>
  <inkml:trace contextRef="#ctx0" brushRef="#br1" timeOffset="157912.44">23504 12273 2751 0,'0'0'256'0,"0"0"-256"0,0 0 0 0,0 0 0 15,0 0 2432-15,0 0 432 0,0 0 80 16,0 0 32-16,9-6-1392 0,-9 6-288 0,0 0-48 0,6-5-16 16,-6 5-48-16,5-7-16 0,0 0 0 0,-5 7 0 15,0 0 48-15,0 0 16 0,3-8 0 0,-3 8 0 16,4-8-192-16,-4 8-32 0,0 0-16 0,0 0 0 16,1-8-240-16,-1 8-48 0,0 0-16 0,0 0 0 15,0 0-176-15,0 0-16 0,0 0-16 0,0 0 0 16,-6 10 32-16,-3 5 0 0,2 1 0 0,-1 4 0 15,1 3-272-15,-2 1-48 0,3 3-16 0,-1 1 0 16,3 0-176-16,-1 3 0 0,-4-2 0 0,4 0 128 16,3-2-128-16,-3 1 0 0,2-1 0 0,0-2 128 15,2-5-128-15,-1 2 0 0,1 0 144 0,0-4-144 0,-1 0 0 16,1-3 144-16,1 0-144 0,0-2 0 0,-1-5 192 0,1-8-192 16,0 10 192-16,-1-3-192 0,1-7 176 0,0 0-176 15,0 0 160-15,0 0-160 0,0 0 0 0,0 0 0 16,0 0 0-16,0 0 0 15,0 0-368-15,0 0-160 0,5-11-48 0,-3 0 0 16,0 0-336-16,0 0-80 0,-3-1-16 0,2 0 0 16,1 0-1680-16,-1-1-320 0,-2 1-80 0</inkml:trace>
  <inkml:trace contextRef="#ctx0" brushRef="#br1" timeOffset="160596.25">23365 14919 24879 0,'-7'-15'1088'0,"4"7"256"0,-1 1-1088 0,1 1-256 0,3 6 0 0,-3-6 0 16,-3 0 800-16,1 3 96 0,-3-1 32 0,0 4 0 15,1 3 432-15,-3 2 96 0,-2 4 16 0,-1 4 0 16,-2 5-640-16,2 5-112 0,2 4-16 0,-2 4-16 15,2 0-464-15,1 1-96 0,3 1 0 0,2 0-128 0,-3 0 128 0,4 0-128 16,3 0 0-16,0-3 0 0,1-5 144 0,0-2-144 16,3-1 0-16,1-1 144 0,0-4-144 15,1 0 0-15,1-4 0 0,0-2 0 0,-1-3-128 0,0-2-128 16,3-2 0-16,-1-4-16 16,3-4-1824-16,-1-4-352 0,-3-4-80 0,2-4-6544 15,2-1-1296-15</inkml:trace>
  <inkml:trace contextRef="#ctx0" brushRef="#br1" timeOffset="161142.21">23336 14901 24879 0,'-3'-13'1088'0,"3"13"256"0,0 0-1088 0,3-9-256 0,0-1 0 0,4 0 0 16,1 3 768-16,3-1 80 0,2 0 32 0,2-3 0 15,1-3 64-15,0-1 16 0,8 1 0 0,3 4 0 16,0-2-144-16,2 4-32 0,1-3 0 0,-3 4 0 16,2 0-256-16,-1 1-48 0,0 2-16 0,-1 0 0 15,-4 0-144-15,-1 4-16 0,-4 0-16 0,-2 1 0 16,-1-1-16-16,-3 4 0 0,-2 0 0 0,0 3 0 16,-3 0-48-16,1 3-16 0,-5 2 0 0,2 4 0 15,-2 3 112-15,1 3 32 0,-4 0 0 0,2 4 0 16,-1 1-144-16,-1 4-16 0,-3-1-16 0,2 0 0 0,-2-3-48 15,0 1-128-15,-1-1 192 0,1 2-64 0,0-3-128 0,-2 1 128 16,1-3-128-16,1 1 128 0,2 1-128 0,-2 0 0 16,0 0 0-16,1 1 0 0,0 0 192 0,1-1-32 15,2 1-16-15,-1-3 0 0,0-1-144 0,0-1 0 16,-1 1-160-16,2-2 160 0,2-2 0 0,1-3 0 16,-1-1 0-16,-1-1 0 0,1 0 0 0,-1-2 0 15,1-1 128-15,0-1-128 0,-2-2 256 0,-1-8-16 16,1 9 0-16,-1-9 0 0,0 0 16 0,0 0 16 15,0 0 0-15,0 0 0 0,0 0 80 0,-11 0 16 16,1-5 0-16,-1 1 0 0,-1 1-32 0,-2-1 0 16,-3-1 0-16,-3-2 0 0,-7 1-48 0,1 1-16 15,-2 1 0-15,-2 2 0 0,-5-2-16 0,-1 2 0 16,-4 0 0-16,4 2 0 0,3 0-64 0,1 2-32 0,-4 1 0 16,4 0 0-16,0 1-160 0,3 0 0 0,2 0 0 15,3-1 0-15,4 1-192 0,3 0-32 0,4-1 0 16,4 0 0-1,9-3-1552-15,0 0-304 0,7 7-64 0,3-4-10736 0,6-2-2160 0</inkml:trace>
  <inkml:trace contextRef="#ctx0" brushRef="#br1" timeOffset="162559.6">12934 14706 13823 0,'-11'-7'1216'0,"5"2"-960"16,-4-4-256-16,0 0 0 0,1 1 592 0,-2 0 80 16,1-2 16-16,0 1 0 0,2 0 144 0,1-1 16 15,-1-1 16-15,3 0 0 0,0 0 16 0,1-2 0 16,3-3 0-16,1 1 0 0,1 3-112 0,1-1 0 16,1-2-16-16,1-1 0 0,-1 1-48 0,1 0-16 0,2 0 0 15,2 1 0-15,0-1-32 0,5-2 0 0,-2-2 0 0,1 4 0 16,2 0-208-16,1-1-64 0,2 1 0 0,0 3 0 15,2 2-64-15,1 2 0 0,-2-1-16 0,0 5 0 16,0 3-144-16,-2 4-32 0,-2 3 0 0,0 7 0 16,-3 0-128-16,-2 3 0 0,-3 2 0 0,-1 3 0 15,-4 3 0-15,-6 3 0 0,-5-1 0 0,-4 3 0 16,-5 0 208-16,0 0-32 0,-4-5-16 0,-1-3 0 16,0-2 32-16,1-2 16 0,0-1 0 0,0-4 0 15,0-5 96-15,1-3 16 0,1-3 0 0,3-3 0 16,1-3-16-16,1-5 0 0,4-5 0 0,3-4 0 15,3-3 0-15,4-4 0 0,3-4 0 0,4-3 0 16,2-3-176-16,3 1-128 0,1 3 192 0,2 0-192 0,2-2 128 16,3 5-128-16,1 3 0 0,0 5 0 0,5 1 0 15,0 4 0-15,1-1 0 0,-1 8 0 0,2 3 0 16,-2 5 0-16,-2 4-160 0,-1 3 160 0,-3 5 0 0,-6 7 0 16,-3 1 0-16,-5 3 0 0,-1-1 0 15,-2 3 0-15,-1 3 0 0,-2 0 0 0,-3-4 0 0,-1-3 0 16,-2-4 0-16,-2 2 128 0,-4-1-128 0,1-1 192 15,2-6-192-15,0-2 192 0,-1-1-48 0,2-1 0 16,1-4 0-16,2-3 0 0,-2-5-144 0,4-2 0 16,2 1-160-16,0-1 160 15,2-2-3008-15,1-1-512 0</inkml:trace>
  <inkml:trace contextRef="#ctx0" brushRef="#br1" timeOffset="163128.29">13042 15502 11967 0,'-19'6'1072'0,"8"-3"-864"0,0 1-208 0,0 0 0 16,0 0 1392-16,0 0 224 0,2-4 48 0,0 1 16 15,0-1-528-15,9 0-96 0,-7-6-32 0,1-1 0 16,1-3 256-16,2-1 64 0,2-1 0 0,0 1 0 16,1-3-128-16,1-1 0 0,2-3-16 0,3 1 0 0,0 0-304 0,1 0-48 15,3-4-16-15,1 1 0 0,1 0-192 0,3 4-64 16,3 1 0-16,-2 2 0 0,2 0-208 0,-1 5-48 16,-1 6-16-16,-1 4 0 0,1 2-128 0,-3 1-32 15,-4 1 0-15,0 6 0 0,-2 1-144 0,1 3 0 16,-5 3 0-16,0 2 0 0,-6 1 192 0,0 1-64 15,-6 0 0-15,3 0 0 0,-6-1 112 0,-3-1 16 16,-5-2 0-16,3-3 0 0,-2-4 16 0,2-1 16 16,0-6 0-16,2 0 0 0,0-2 96 0,2-5 32 15,2-4 0-15,-1-3 0 0,2-5 64 0,4-4 16 16,2-4 0-16,3-4 0 0,3-5-224 0,2-2-32 16,3-1-16-16,4 0 0 0,3 0-224 0,2 0 0 0,3 1 128 15,4 4-128-15,1 5 0 0,2 2 0 16,1 1 0-16,-1 4 0 0,3 6 0 0,-1 6 0 0,0 5 0 0,-4 4 0 15,-3 5-144-15,-4 6 144 0,-4 5 0 16,-4 6-144-16,-5 2 144 0,-7 3 0 0,-4 2 0 0,-3 2 0 16,-3 1 176-16,-6-1-48 0,-5-6 0 15,0-1 0-15,1-6 192 0,-1-1 48 0,3-6 0 0,-2-4 0 16,-1-4-16-16,1-3 0 0,0-5 0 0,1-5 0 16,0-3-144-16,2-6-16 0,0-3-16 0,1-4 0 15,2-5-176-15,4-1 0 0,2-7 0 0,5 0 0 31,2-2-2416-31,6-4-400 0</inkml:trace>
  <inkml:trace contextRef="#ctx0" brushRef="#br0" timeOffset="170698.59">2716 4562 15663 0,'-16'-7'688'0,"8"6"144"0,8 1-656 0,-10 0-176 16,5 0 0-16,5 0 0 0,-9-2 528 0,9 2 80 16,0 0 16-16,0 0 0 0,0 0-128 0,0 0-32 15,0 0 0-15,0 0 0 0,0 0-160 0,0 0-48 16,0 0 0-16,9 5 0 0,-2 1-96 0,1-1-32 16,-1 1 0-16,0-1 0 0,-7-5 32 0,9 6 0 15,0-2 0-15,-1 2 0 0,-8-6-32 0,9 9 0 16,-3-2 0-16,2 2 0 0,-2 1 96 0,3 1 16 15,-2-2 0-15,2 1 0 0,-3 1 0 0,3 0 0 16,0 0 0-16,0 0 0 0,-1 0-80 0,2 0-16 16,2 3 0-16,1-1 0 0,-4 1-16 0,4 1-128 0,-2-2 192 15,2 2-64-15,-1-1-128 0,2-2 160 0,0-1-160 0,2 1 160 16,-1 2-160-16,3-1 128 0,2-1-128 0,-3 3 128 16,2-3 0-16,1 2-128 0,1-1 192 0,-2 2-64 15,2 0-128-15,2 0 128 0,1 1-128 0,-1-1 128 16,0 1-128-16,0 0 128 0,-4-1-128 0,1 1 128 15,2-1-128-15,-1 0 0 0,-2-1 0 0,-1-2 0 16,-2-1 0-16,3-1 128 0,-2-1-128 0,1-1 0 16,-1 1 128-16,-2 1-128 0,-2 0 0 0,3 1 128 15,1 0-128-15,0 1 192 0,-1 0-192 0,-3 0 192 16,-2 0 32-16,0-2 16 0,5 0 0 0,0 1 0 16,2 0-112-16,-2 0-128 0,1-1 176 0,-2 0-176 15,1-2 256-15,-1-2-48 0,0 1-16 0,1-2 0 0,-1 1 32 16,2-2 0-16,-1 0 0 0,1-1 0 0,0 0-48 0,0 1-16 15,-1-1 0-15,2 0 0 0,2 3-160 16,-3-3 0-16,3 0 144 0,-3-2-144 0,-3-3 0 0,1 2 144 16,1 2-144-16,1-2 0 0,2-2 160 0,1-1-160 15,-3-2 128-15,2 2-128 0,0 0 192 0,0-2-64 16,-1-1 0-16,0 0 0 0,-3 3-128 0,1 0 128 16,-2-2-128-16,-2 2 128 0,1 1-128 0,-1-3 0 15,-1 2 0-15,1 1 0 0,-2 2 128 0,1 1-128 16,0-1 0-16,-1 1 128 0,1 0-128 0,0 0 0 15,0-2 0-15,0 0 0 0,1 0 0 0,2-1 0 16,-6-1 0-16,3 1 0 0,3-3 0 0,-1-1 0 0,-2-1 0 0,-2-1 128 16,-3 1-128-16,1 3-176 0,0 0 48 15,-7 4 0 1,0 0-560-16,6-5-96 0,-6 5-32 0,0 0-7920 0,0 0-1584 0</inkml:trace>
  <inkml:trace contextRef="#ctx0" brushRef="#br0" timeOffset="171164.75">5465 4859 9215 0,'0'0'816'0,"-9"-2"-656"0,1-1-160 0,8 3 0 15,0 0 1344-15,0 0 256 0,-6-8 32 0,6-1 16 16,6-1-432-16,4-3-96 0,5-4-16 0,5-3 0 16,3-3 224-16,3-2 32 0,3-5 16 0,2 1 0 15,-1-1-720-15,1 0-144 0,2 0-16 0,2 3-16 16,2 1-336-16,-2 1-144 0,-4 1 128 0,-2 3-128 15,-4 4 0-15,-2 2 0 0,-7 4 0 0,-3 1-176 32,-6 2-1904-32,-7 8-384 0,0 0-80 0,-12-3-6336 0</inkml:trace>
  <inkml:trace contextRef="#ctx0" brushRef="#br0" timeOffset="173880.5">13048 12341 7311 0,'0'0'320'0,"0"0"64"0,0 0-384 0,2-8 0 16,-1 1 0-16,-1 7 0 0,2-7 864 0,3 0 96 0,-3 0 0 0,-2 7 16 15,0 0 144-15,0 0 32 0,3-9 0 0,-3 9 0 16,0 0 0-16,4-6 0 0,-4 6 0 0,0 0 0 16,3-7 96-16,-3 7 32 0,0 0 0 0,0 0 0 15,0 0-304-15,0 0-48 0,0 0-16 0,0 0 0 16,0 0-208-16,0 0-64 0,0 0 0 0,0 0 0 16,0 0 0-16,0 0 0 0,0 0 0 0,0 0 0 15,0 0-128-15,0 0-48 0,0 0 0 0,0 0 0 16,0 0-176-16,0 0-32 0,0 0-16 0,0 0 0 15,10 5-48-15,-1 1 0 0,1-1 0 0,-2 1 0 16,-8-6-16-16,9 10-16 0,2 1 0 0,2 2 0 0,2-4-32 0,2 2-128 16,-2-1 192-16,3 2-64 15,4-1 32-15,-3 0 0 0,-1 0 0 0,2 0 0 0,0 0-160 0,-2 1 192 16,-1 1-192-16,1 2 192 0,-2 0-192 0,2 1 128 16,-1 2-128-16,1-2 128 0,1-1-128 0,-2 0 0 15,3 4 0-15,0-2 128 0,1-4-128 0,-2 2 0 16,-1-1 144-16,5 3-144 0,2 1 0 0,0 0 128 15,1-2-128-15,0 0 0 0,0-1 0 0,1 2 144 16,-3-2-144-16,1-1 0 0,-1-3 144 0,0 3-144 16,-2-2 0-16,2 0 144 0,1-1-144 0,0-2 0 15,-1 0 0-15,-1 1 128 0,1 1-128 0,1-1 0 16,0-2 144-16,1 1-144 0,-1 0 0 0,-1 0 0 16,-2 1 0-16,1 0 128 0,-2-2-128 0,-1 1 0 15,0 0 0-15,-2-1 0 0,0 1 0 0,-1 0 0 0,1 0 0 0,-2 1 128 16,0 3-128-16,-1-1 0 0,1-1 0 0,-2-1 128 15,-3-1-128-15,1 1 0 0,-1-1 0 0,0-2 0 16,-1-3 0-16,0 1 0 0,0 0 0 0,0 1 128 16,-10-6-128-16,8 5 176 0,2 0-176 0,2-2 192 15,-3 1-16-15,2 1 0 0,0-4 0 0,-1 0 0 16,2 1-48-16,0 0-128 0,0 1 192 0,-2-3-64 16,0 0-128-16,0 2 128 0,-4 1-128 0,-6-3 128 15,0 0-320-15,0 0-80 0,0 0-16 0,0 0 0 31,-8 6-2592-31,-4-1-528 0,-17 0-112 0,2 3 0 0</inkml:trace>
  <inkml:trace contextRef="#ctx0" brushRef="#br0" timeOffset="174690.97">13097 14258 16575 0,'-8'3'368'0,"1"-1"80"0,-1-1 0 16,8-1 16-16,-5 0-464 0,5 0 0 0,-5 0 0 0,5 0 0 0,0 0 912 0,-4 0 96 15,4 0 16-15,0 0 0 0,0 0-832 0,0 0-192 16,0 0 0-16,0 0 0 0,0 0 864 0,0 0 128 16,2-7 32-16,2 2 0 0,4-1 0 0,-4 2 0 15,2-3 0-15,-1 1 0 0,2-3-832 0,1 0-192 16,1-2 0-16,3 0 0 0,1-1 864 0,2-2 128 16,2-3 32-16,0 0 0 0,1-2-832 0,0-1-192 15,1-2 0-15,-1 0 0 0,-2 1 0 0,2-3 0 16,0 2 0-16,0-3 0 0,-1 0 864 0,-2 2 128 15,0 0 32-15,-1 0 0 0,0 1-832 0,2 1-192 0,-1 1 0 0,0 2 0 16,-3-1 0-16,1 1 0 0,-2 1 0 0,1 0 0 16,-1 2 864-16,0 1 128 0,-4-2 32 0,3 2 0 15,-2 1-832-15,2 1-192 0,1 0 0 0,-2 1 0 16,1 0 0-16,-3 2 0 0,1 1 0 0,0 0 0 16,-1 0 0-16,0 0 0 0,1 0 0 0,-3 3 0 15,3 0 0-15,-3 2 0 0,1 0 0 0,-1-1 0 16,-5 4 864-16,4-3 128 0,-4 3 32 0,0 0 0 15,0 0-832-15,0 0-192 0,4-2 0 0,-4 2 0 16,0 0 0-16,0 0 0 0,0 0 0 0,0 0 0 16,0 0 0-16,-4 8 0 0,-1 1 0 0,-5 5 0 15,2-2-3232-15,1-1-688 16,4-1-144-16,3-10-32 0</inkml:trace>
  <inkml:trace contextRef="#ctx0" brushRef="#br0" timeOffset="175607.38">14445 12538 3679 0,'0'0'320'0,"0"0"-320"16,0 0 0-16,-7 3 0 0,7-3 1392 0,-9 5 208 15,9-5 32-15,-7 3 16 0,7-3-912 0,-9 2-176 16,1 0-48-16,8-2 0 0,-8 6 512 0,2-1 112 16,-1 0 16-16,7-5 0 0,-6 2-176 0,6-2-16 15,0 0-16-15,0 0 0 0,0 0-192 0,0 0-48 16,0 0 0-16,0 0 0 0,0 0 0 0,0 0-16 16,0 0 0-16,0 0 0 0,0 0-128 0,5-9-32 15,1 4 0-15,1-2 0 0,1-2-64 0,1 2-16 16,1 0 0-16,1 0 0 0,-3-1-80 0,2 0-32 15,-2 2 0-15,1 2 0 0,0-4-32 0,-1 3-16 16,2 0 0-16,0 2 0 0,1 1-64 0,1 0-16 0,0-1 0 0,-2 1 0 16,1-1-48-16,1 3-16 0,-1 0 0 0,2 2 0 15,-1-2 32-15,0 0 0 0,-1 1 0 0,1 1 0 16,0 1-16-16,0-1 0 0,1 1 0 0,-3 3 0 16,0 0 16-16,2 3 0 0,1 0 0 0,-2 1 0 15,3 1-176-15,-1 0 192 0,1 2-192 0,1 0 192 16,2 0-192-16,-1 1 160 0,0-1-160 0,0 1 160 15,1 1-160-15,-1 1 128 0,0-1-128 0,-2 4 128 16,-3 0-128-16,2 2 160 0,-2 1-160 0,0 1 160 16,0-1 48-16,1 1 16 0,-2 0 0 0,1 0 0 15,0-1-96-15,2 0 0 0,-3 1-128 0,2-1 192 16,1-1-48-16,0 1-16 0,-2-2 0 0,3 1 0 16,0 1-128-16,1-3 192 0,-1-2-192 0,1 1 192 15,2-1-64-15,-2 0 0 0,1-1 0 0,0 0 0 0,1-3 0 16,0-1 0-16,0 0 0 0,3 0 0 0,-2-2 32 0,3 1 0 15,1-1 0-15,-1 1 0 0,0 2 0 0,2-2 0 16,0 0 0-16,1-1 0 0,2 0-160 0,-4 0 128 16,0-4-128-16,0 2 128 0,-5-1-128 0,0-3 0 15,-2-3 144-15,-1 2-144 0,0 2 128 0,-1-2-128 16,1-1 160-16,-3-1-160 0,0-1 0 0,0 0-208 16,-2 0 16-16,-9 0 0 15,9-1-2768-15,-9 1-560 0</inkml:trace>
  <inkml:trace contextRef="#ctx0" brushRef="#br0" timeOffset="176092.07">14502 13207 17903 0,'0'0'784'0,"0"0"176"0,0 0-768 0,0 0-192 15,0 0 0-15,0 0 0 0,0 0 640 0,11 2 96 16,-11-2 16-16,10-1 0 0,0 1 400 0,1 0 96 16,-4 0 16-16,3-1 0 0,1 0-608 0,-2 1-112 0,1 0-32 0,3 0 0 15,-3 0-320-15,1-3-64 0,1 3 0 0,1 0-128 16,-2 4 0-16,1-3 0 0,-1-1 0 0,3-2-8096 16,-2-1-1616-16</inkml:trace>
  <inkml:trace contextRef="#ctx0" brushRef="#br0" timeOffset="176641.49">15596 12780 13823 0,'0'0'608'0,"-5"5"128"0,5-5-592 0,-8 4-144 16,3-1 0-16,5-3 0 0,-10 1 1152 0,10-1 192 0,-6 2 32 0,-1 1 16 15,1 2-160-15,6-5-16 0,0 0-16 0,0 0 0 16,0 0 16-16,0 0 0 0,0 0 0 0,0 0 0 16,0 0 0-16,0 0 16 0,0 0 0 0,11-7 0 15,1 0-208-15,2-4-32 0,2-4-16 0,1-1 0 16,5-1-208-16,3-2-64 0,0-4 0 0,4-3 0 15,1 1-112-15,3-3-16 0,0 0-16 0,3-1 0 16,2 2 80-16,1-2 0 0,0 4 16 0,-1 0 0 16,-5 0-16-16,-3 1 0 0,0 0 0 0,-1 1 0 15,-2 0-176-15,2 1-32 0,0 1-16 0,-1 1 0 16,-2 2-208-16,2 1-32 0,-1 5-16 0,1-1 0 16,-2-3-160-16,-3 5 0 0,-3 3 0 0,-1 2 128 15,-2-2-128-15,-2 3 0 0,-4-1 0 0,-1 3-176 16,-10 3-720-16,0 0-160 0,0 0-32 15,0 0 0-15,0 0-2160 0,-11 6-432 0,-9-1-96 0,-4 0 0 0</inkml:trace>
  <inkml:trace contextRef="#ctx0" brushRef="#br0" timeOffset="178010.51">2810 4478 5919 0,'0'0'256'0,"0"0"64"0,0 0-320 0,0 0 0 0,0 0 0 0,0 0 0 16,0 0 0-16,0 0 128 0,-9-1-128 0,9 1 0 16,-7 4 0-16,7-4 0 0,0 0 0 0,0 0 0 15,0 0 0-15,0 0 128 0,0 0-128 0,0 0 0 16,0 0 416-16,0 0 16 0,0 0 0 0,0 0 0 15,0 0 80-15,0 0 0 0,0 0 16 0,0 0 0 16,9 7-128-16,-2 1-16 0,-1-2-16 0,1 1 0 16,0 0-368-16,-2 0 128 0,2 1-128 0,2 1 0 15,2 2 160-15,-3 0-32 0,1 0-128 0,1 2 192 16,1 1-192-16,1 1 0 0,0-2 0 0,4 2 0 16,-1 1 0-16,0-1 0 0,2 0 0 0,-1 1 0 15,2 0 0-15,2 1 0 0,1-1 128 0,-1 1-128 16,2-4 144-16,1 0-16 0,1 0 0 0,1-1 0 0,0-2 80 0,-1 0 16 15,0 0 0-15,-2-1 0 0,3 0-16 0,-2 0 0 16,0-1 0-16,1 0 0 0,1-1-48 16,2 0-16-16,-2 1 0 0,3 0 0 0,-1-1-144 0,1 0 128 15,-4-1-128-15,1 1 128 0,0 1-128 0,-1 1 0 16,-1-2 0-16,-1 2 128 0,-2-1-128 0,-2 0 0 16,0-3 0-16,1 3 0 0,-3 1 0 0,0 1 0 15,0 1 0-15,1 0 0 0,-1 0 0 0,-2 1 0 16,1 0 0-16,0 0 0 0,2 0 0 0,0-2 0 15,1 0 0-15,-1-1 0 0,0-1 0 0,-1 1 0 16,0-2 0-16,3-1 0 0,-1 1 0 0,2-3 0 16,-2-1 0-16,0-1 128 0,2-1-128 0,-1-1 160 15,-2-1-160-15,1 0 160 0,2-2-160 0,-1 0 128 16,-3 0-128-16,-1-2 128 0,2 2-128 0,-1-1 0 0,0-2 144 16,0 0-144-16,2-1 0 0,0-1 128 0,-1 0-128 0,1-1 0 15,2 2 0-15,-4 3 0 0,2-1 0 16,0 3-4480-16,1-3-976 0</inkml:trace>
  <inkml:trace contextRef="#ctx0" brushRef="#br0" timeOffset="179378.26">2691 4476 11967 0,'-5'-6'1072'0,"5"6"-864"16,-8-5-208-16,8 5 0 0,0 0 512 0,0 0 64 16,0 0 16-16,0 0 0 0,-1 7-160 0,-3-2-48 15,2 2 0-15,2 1 0 0,5 3-176 0,-2 3-32 16,0-2-16-16,2 1 0 0,0 0 64 0,4 3 16 16,1 1 0-16,1 2 0 0,-2-2 0 0,2 3 0 15,3 2 0-15,0 1 0 0,2 0-16 0,-1 1 0 0,0-1 0 0,2 0 0 16,-2 0-32-16,1-2-16 0,-2 1 0 15,1 0 0-15,1 2 48 0,-1-1 16 0,2-1 0 0,-1-1 0 16,2-2 144-16,3 0 16 0,1 1 16 16,3-3 0-16,4 0 176 0,0 0 48 0,0-1 0 0,1 2 0 15,0 0-112-15,0-3-16 0,0-1 0 0,1 1 0 16,-2-1-224-16,-1 0-48 0,0 2-16 0,1-5 0 16,0-3-32-16,1 0-16 0,2 0 0 0,-1-1 0 15,-2-1 48-15,0-2 16 0,1 0 0 0,1-2 0 16,-1 3-64-16,-3-1-16 0,2-2 0 0,-2-1 0 15,0-1-32-15,-1 0 0 0,-1 0 0 0,2 0 0 16,-1-2-128-16,1 0 192 0,-1-2-192 0,1 0 192 16,-1-1-192-16,0 0 192 0,1-4-192 0,0 3 192 0,1-1-48 0,-2 0 0 15,-1 0 0-15,-2 0 0 0,3 3-16 16,-4-2-128-16,0-2 192 0,-3 1-64 0,2 0-128 16,-1 2 128-16,0-1-128 0,-2 0 128 0,-3-1-128 0,-1 0 0 15,1 1 144-15,-4 1-144 0,-2 1 0 0,1 1 0 16,-3-1 0-16,-7 4-9248 15,0 0-1760-15</inkml:trace>
  <inkml:trace contextRef="#ctx0" brushRef="#br0" timeOffset="179684.38">5327 4808 7359 0,'-10'-1'656'16,"0"0"-528"-16,1 0-128 0,9 1 0 15,0 0 0-15,0 0 0 0</inkml:trace>
  <inkml:trace contextRef="#ctx0" brushRef="#br0" timeOffset="180176.54">5230 4950 12895 0,'0'0'1152'0,"0"0"-928"0,0 0-224 0,0 0 0 16,0 0 480-16,0 0 48 0,-1-8 16 0,1 8 0 15,0 0-112-15,3-8-32 0,1 0 0 0,3 0 0 16,-1 0-64-16,1 0-16 0,1-2 0 0,0 0 0 16,2-1 64-16,1-2 0 0,3-4 0 0,1 0 0 15,4-2 96-15,1-2 32 0,2-7 0 0,0 3 0 16,4-1-192-16,-1-1-16 0,3 1-16 0,-1 1 0 0,1-1 112 16,-1 2 32-16,1 1 0 0,-1 4 0 0,0 5 16 0,-1 0 16 15,1-2 0-15,-1 2 0 0,-2 3-192 0,2 1-32 16,-1 1-16-16,0 4 0 0,2 0-96 15,-2 4-128-15,-4 4 176 0,0 0-176 0,-3 0 0 0,-1 3 0 16,-3-1-192-16,-2 2 48 16,1 4-1984-16,-2-2-400 0</inkml:trace>
  <inkml:trace contextRef="#ctx0" brushRef="#br2" timeOffset="184906.77">2715 4624 11055 0,'0'0'976'0,"-6"-9"-784"0,-3-1-192 0,0 2 0 16,-1 1 496-16,2 5 48 0,8 2 16 0,-8-5 0 0,-2-1 288 0,1 3 64 15,0-3 16-15,4 3 0 0,5 3-352 0,0 0-64 16,-6-5 0-16,6 5-16 0,0 0-160 0,-5-5-16 16,5 5-16-16,0 0 0 0,-6-3-32 0,6 3 0 15,0 0 0-15,0 0 0 0,0 0 32 0,0 0 0 16,0 0 0-16,0 0 0 0,0 0 16 0,0 0 0 15,0 0 0-15,0 0 0 0,0 0-64 0,0 0 0 16,0 0 0-16,0 0 0 0,0 0 80 0,9 3 16 16,-2 5 0-16,0-2 0 0,2 0-48 0,-2-1-16 15,-7-5 0-15,7 9 0 0,0 1-32 0,2 1 0 16,-3 0 0-16,4 2 0 0,1-1-112 0,1 4-16 16,0-1-128-16,2 1 192 0,-1-2-48 0,2 1-16 0,1 3 0 15,-1-3 0-15,-4 1-128 0,2-3 128 0,0 0-128 0,1 0 128 16,-2 1-128-16,1-2 0 0,-3-1 0 0,0 1 128 15,1 0-128-15,-2 1 0 0,0 1 144 0,4 1-144 16,-6-3 128-16,3 2-128 0,0 1 128 0,0 1-128 16,0-2 0-16,-2-1 144 0,0-2-144 0,0 0 0 15,1 3 192-15,1-2-192 0,0-1 192 0,0 1-192 16,-2-2 176-16,2 1-176 0,2 1 160 0,-2-1-160 16,0-1 144-16,2 0-144 0,3-1 128 0,-1 1-128 15,-2-3 144-15,3 0-144 0,1-1 160 0,-1 1-160 16,1-1 144-16,0 0-144 0,-1 0 128 0,1 0-128 15,-1-1 128-15,1 2-128 0,-1-3 0 0,0 1 128 0,1 0-128 16,0 1 160-16,-1-1-160 0,-1 2 160 16,1-3-160-16,1 0 0 0,0-1 0 0,1 1 0 0,1 1 0 0,0-2 0 15,2 0 128-15,-1 0-128 0,0-1 0 0,1 0 0 16,2 1 0-16,1 1 128 0,0-2-128 0,2 1 0 16,-2 1 0-16,0 1 0 0,-1-3 0 0,0 0 128 15,-4 0-128-15,2 2 0 0,-1-1 0 0,-1-1 0 16,0-1 0-16,0 0 0 0,1 1 0 0,0 0 0 15,3-1 128-15,-2-1-128 0,2 0 0 0,-1 1 0 16,-2-1 0-16,3 0 128 0,3 0-128 0,1-1 0 16,3 0 0-16,-4 0 0 0,2 0 128 0,0-1-128 15,-4 0 0-15,3-1 128 0,-2 0-128 0,0-1 0 16,-1 0 0-16,0 1 0 0,0-2 0 0,-1 2 128 16,-1-1-128-16,2-2 0 0,-1-1 128 0,-2 1-128 0,-2 3 0 15,-2-2 128-15,1 1-128 0,-2-1 0 0,-1 0 144 0,0 0-144 16,-1 0 0-16,-1-1 0 0,-2 1 0 0,0-1 0 31,0 1-752-31,0 1-64 0,-3 0-16 0,2 1-7984 0,-2-1-1600 16</inkml:trace>
  <inkml:trace contextRef="#ctx0" brushRef="#br2" timeOffset="185543.11">2923 5792 2751 0,'0'0'256'0,"0"0"-256"0,0 8 0 0,0-8 0 16,0 0 192-16,-4 10-16 0,4-10 0 0,0 0 0 15,-2 8 272-15,2-8 48 0,0 0 16 0,0 0 0 16,0 0 896-16,0 0 192 0,-4 9 48 0,4-9 0 15,0 0-448-15,0 0-96 0,-2 9-16 0,2-9 0 16,0 0-192-16,0 0-32 0,0 0-16 0,0 0 0 16,0 0-80-16,0 0-32 0,0 0 0 0,0 0 0 0,0 0-224 0,0 0-64 15,1-9 0-15,1 0 0 0,1 1-64 0,0-2 0 16,1 2-16-16,1-5 0 0,-1-2-96 0,4 0-16 16,-1-1 0-16,2-1 0 0,0-2-256 0,1-2 128 15,0-2-128-15,0-1 0 0,1 0 128 0,1-2-128 16,0 1 0-16,-1 3 0 0,0 2 0 0,0 4 0 15,-1 1 0-15,0 2 0 0,1 2 0 0,-4 0 0 16,1 1 0-16,0 3 0 16,3 0-352-16,2 3-176 0,1-4-48 0</inkml:trace>
  <inkml:trace contextRef="#ctx0" brushRef="#br2" timeOffset="186327.77">3605 4903 7823 0,'0'0'336'0,"0"0"96"0,0 0-432 0,0 0 0 16,0 0 0-16,0 0 0 0,0 0 128 0,0 0-128 15,0 0 128-15,0 0-128 0,0 0 256 0,0 0-48 16,0 0 0-16,0 0 0 0,0 0 288 0,0 0 48 16,0 0 16-16,7-6 0 0,-3-3 272 0,2 3 48 15,0 0 16-15,2-1 0 0,-3-2-256 0,5 1-32 16,1 2-16-16,1-2 0 0,2-1-144 0,-1 0-48 16,1-2 0-16,2 2 0 0,-1 1-80 0,0 1 0 15,2-1-16-15,-1 1 0 0,1-2-32 0,-1 3 0 16,1 2 0-16,0-3 0 0,2-1-16 0,1 0 0 0,-2 1 0 15,2 2 0-15,2-1-128 0,-3 3-128 0,-1-3 144 16,0 4-144-16,1 4 192 0,1 1-48 0,-1-2-16 0,0 2 0 16,3 1 0-16,-2 1 0 0,0 0 0 0,0 1 0 15,0-2 0-15,-2 2-128 0,2 1 192 0,-1 0-64 16,0-3-128-16,-1 5 192 0,2-5-192 0,-1 2 192 16,-3 3-192-16,0 1 160 0,-2-5-160 0,1 4 160 15,1 1-16-15,-1 2 0 0,-2 0 0 0,-1 1 0 16,1 0-144-16,-2 1 0 0,-2-1 144 0,2-1-144 15,3-2 144-15,-3-1-144 0,1 2 192 0,0 0-192 16,1 1 176-16,0-1-176 0,-4-2 160 0,1 0-160 16,0 3 208-16,-1-1-48 0,-1 1-16 0,-1-1 0 15,2 1 16-15,-3 1 0 0,1 2 0 0,0 2 0 16,-2 1 16-16,1 1 0 0,-3 0 0 0,4 0 0 0,-1-1 16 0,-1 0 16 16,-1-1 0-16,3-1 0 0,-3 2-208 0,3-2 0 15,-2 0 128-15,2-2-128 0,0 1 0 0,-1-3 144 16,-1-1-144-16,1 0 128 0,-1 1 32 0,1-1 0 15,-2 2 0-15,1-2 0 0,-1-2-160 0,2 1 0 16,-6-10 0-16,3 11 0 0,1-1 0 0,1-2 160 16,-5-8-160-16,5 9 160 0,-2-2-32 0,-3-7-128 15,0 0 192-15,7 6-64 0,-7-6-128 0,0 0 0 16,8 4-160-16,-8-4-8192 16,0 0-1632-16</inkml:trace>
  <inkml:trace contextRef="#ctx0" brushRef="#br2" timeOffset="186726.03">5311 4942 23039 0,'-5'-15'1024'0,"1"7"192"0,3-1-960 0,2 2-256 0,1 1 0 0,2-3 0 0,4 1 288 0,2-2 16 16,3 0 0-16,2-1 0 0,3-1-304 0,2-3 160 15,2-1-160-15,0-1 128 0,4 2-128 0,4-3 0 16,-4 0 0-16,2-3 0 0,0-2 0 0,2 0 0 16,0 0 0-16,0-2 0 0,0 0 0 0,1 0 0 15,2-1 0-15,2 3 0 0,-1 2 0 0,1 1 0 16,-2 0 0-16,-2 2 0 0,0 3 0 0,-4 3 0 16,0 2 0-16,-1 2 0 0,1 1-256 0,-4 4-96 15,1 2-16-15</inkml:trace>
  <inkml:trace contextRef="#ctx0" brushRef="#br3" timeOffset="193613.34">3206 5348 11343 0,'0'0'496'0,"0"0"112"0,0 0-480 0,0 0-128 16,5-5 0-16,-5 5 0 0,8-8 624 0,-1 4 96 0,-7 4 32 0,0 0 0 15,6-10 80-15,-6 10 0 0,2-8 16 16,-2 8 0-16,0 0-32 0,0 0-16 0,0 0 0 0,0 0 0 16,0 0-320-16,0 0-64 0,-8-1-16 0,0 2 0 15,-3 1-80-15,1 0 0 0,0 3-16 0,-1-1 0 16,1-2 32-16,0 2 16 0,2-1 0 0,-2 1 0 16,-1 1 80-16,1-1 16 0,0 1 0 0,1-1 0 15,1 0-32-15,1 0 0 0,-3 0 0 0,1 1 0 16,1 0-96-16,1 1-32 0,-4-1 0 0,1 2 0 15,1 1-80-15,0 1-16 0,1 1 0 0,-2 0 0 16,1 0-48-16,0 2-16 0,0 0 0 0,0 0 0 16,1-3 0-16,2 1-128 0,-1 4 192 0,1-1-64 15,1 2 0-15,1-2 0 0,-1 0 0 0,1 3 0 0,1-1-128 16,-2-2 192-16,3 0-192 0,1-1 192 0,0 2-192 0,0-1 0 16,0-1 0-16,1-2 128 0,0 1-128 0,0 0 160 15,0 1-160-15,0 0 160 0,0 2-32 0,-1 1 0 16,0-1 0-16,-1 1 0 0,2 1 16 0,-3 0 0 15,1 2 0-15,0-1 0 0,1 2-16 0,1-1-128 16,-1-1 192-16,1 1-64 0,0 0-128 0,0-3 192 16,1-1-192-16,1 2 192 0,0-1-64 0,2 0-128 15,0 2 192-15,-1-3-64 0,1-1 0 0,1 1-128 16,-1-2 192-16,3 1-64 0,-1-1-128 0,3-1 128 16,1-1-128-16,1 1 128 0,-2 1-128 0,2-2 160 15,1-2-160-15,2-1 160 0,2 0-160 0,-1 1 192 16,1 2-192-16,-1-2 192 0,0 0-192 0,1 0 160 15,-2-3-160-15,-3 1 160 0,1 1-160 0,0 1 0 16,0-1 0-16,0 2 128 0,2 0-128 0,-2 2 0 0,-2 2 0 0,1-1 0 16,0-5 0-16,-1 2 0 0,-2 1 0 0,0 0 0 15,-1-1 0-15,-1-3 0 0,-6-6 0 0,8 7 0 16,-1 1 0-16,-7-8 0 0,0 0 0 0,0 0 128 16,0 0-128-16,0 0 192 0,0 0-192 0,0 0 192 15,0 0-16-15,0 0 0 0,0 0 0 0,0 0 0 16,-10-4 80-16,1-1 0 0,-1-4 16 0,-1-1 0 15,-3-1-64-15,-2-1-16 0,0-3 0 0,-2-1 0 16,1-1-48-16,0 0-16 0,1 0 0 0,-3-1 0 16,-2-1-128-16,0 1 192 0,2-3-192 0,0-1 192 15,-2 0-192-15,2-1 128 0,4-2-128 0,-2 1 128 16,-2 0-128-16,3-2 0 0,0-3 0 0,2 0 128 0,2 1-128 16,-1 1 0-16,1 2 0 0,2 1 0 15,2 1 0-15,0 2 0 0,3 1 128 0,1 1-128 0,0 1 0 16,-1 0 0-16,1 2 0 0,3-1 128 0,2 1-128 0,2-1 0 15,0 2 0-15,1-1 0 0,0 2 0 0,1 0 0 16,3-1 0-16,0 2 0 0,1-2 0 0,4 0 0 16,-2 3 0-16,1 1 0 0,-1 0 0 0,2 1 0 15,-2 1 0-15,1-2 0 0,0 1-128 0,-1 1 128 16,-1 0 0-16,1 4 0 0,0-1 0 0,0 1 0 16,0-2 0-16,0 0 0 0,1 1 0 0,-3 0 0 15,-1 1 0-15,-8 5 0 0,7-2 0 0,-7 2 0 16,0 0 0-16,9-3 0 0,-9 3 0 0,0 0 0 15,0 0 0-15,0 0 0 0,0 0-128 0,0 0 128 16,0 0 0-16,0 0 0 0,0 0 0 0,-9-1 0 0,2 1-144 0,-6 2 144 16,0 2 0-16,2 0 0 0,1 4-128 0,0 0 128 15,-1-5 0-15,2 2 0 0,-5 3 0 0,2 0 0 16,-1 2 0-16,-1-2 0 0,-1 2 0 0,1 1 0 16,-1 0 0-16,2-1 0 0,-4-1 0 0,-1 2 0 15,1 3 0-15,-1 0 0 0,1 0 0 0,0 0 0 16,3 0 0-16,0 2 0 0,-2 0 0 0,3 2 0 15,3-2 0-15,-2 3 0 0,1 1 0 0,0 1 0 16,1 1 0-16,2 1 0 0,2 0 0 0,-2 6 0 16,0-2 0-16,2 1 0 0,1-4 0 0,2 1 0 15,0 0 0-15,3 2 0 0,2-2 0 0,1 2 0 16,1-1 0-16,2 0 0 0,0-1 0 0,2 1 0 16,-3 0 0-16,3 2 0 0,0-2 0 0,3-2 0 0,-1 2 0 0,3-2 0 15,2-1 0-15,0-1 0 0,1-7 0 0,-2 3 0 16,1 2 0-16,2-3 0 0,0-1 0 0,0-1 0 15,-2 2 0-15,2-3 0 0,-3 0 0 0,0-3 0 16,0-1 0-16,-1-1 0 0,-1-2 0 0,0-1 0 16,0-1 0-16,0-2 0 0,0 1 0 0,0-3 0 15,-3 2 128-15,-9-3-128 0,9 2 0 0,-9-2 0 16,0 0 128-16,0 0-128 0,0 0 0 0,0 0 0 16,0 0 128-16,0 0-128 0,0 0 128 0,0 0 0 15,0 0-128-15,1-10 192 0,-1-1-192 0,-1 0 176 16,-5 0-176-16,2-2 160 0,-1-3-160 0,-3-1 0 15,0-3 144-15,-2-2-144 0,3-1 128 0,-4-4-128 16,1-3 128-16,-2-1-128 0,-1 0 0 0,-1 0 128 16,2 0-128-16,0 1 0 0,-1-3 0 0,2-1 0 0,0 1 0 0,1-3 0 15,1 0 0-15,1 1 0 0,2 2 0 0,0-1 0 16,4 2 0-16,3-1 0 0,5-2 0 0,0 2 0 16,4 2 0-16,4 0 0 0,2-1 0 0,-1 0 0 15,4-1 0-15,1 2 0 0,0 2-128 0,0-1 128 16,1-1-128-16,2 3 128 0,-2 1-128 0,4 3 128 15,-2 4-128-15,0 2 128 0,-5-1-128 0,2 2 128 16,-1 3 0-16,-1 3 0 0,-3 1 0 0,-1 1-128 16,-1 2 128-16,-2 0 0 0,-3 3 0 0,-8 4-128 15,7-5 128-15,-7 5 0 0,0 0-144 0,0 0 144 16,0 0 0-16,0 0-176 0,0 0 176 0,0 0-128 16,0 0 128-16,-9 2-128 0,1 1 128 0,-2-1-128 15,3 0 128-15,-7 2 0 0,-2 0 0 0,2 1 0 0,2 2 0 0,-5-2 0 16,-2 2-144-16,-2 0 144 0,2-1 0 15,-1 2 0-15,-2 0 0 0,0 0 0 0,-1 2 0 0,-1 0 0 16,-1 2 0-16,0-1 0 0,-4 0 0 0,1 1 0 16,-3 2 0-16,0-1 0 0,-2-2 0 0,4 1 0 15,1-1 0-15,2 3 0 0,-1 0 0 0,2 2 0 16,3 0 128-16,-1 3-128 0,2 2 0 0,2 2 128 16,-2-1-128-16,5 0 0 0,0 0 0 0,2 2 0 15,1 3 0-15,3-2 0 0,1-2 0 0,3 1 0 16,-1 2 0-16,4 1 0 0,1 2 0 0,2-1 0 15,2-1 0-15,1 0 0 0,1 2 0 0,1-2 0 16,5-3 0-16,-3 0 0 0,2-1 0 0,1-2 0 0,1-2 0 16,2-1 0-16,3-3 0 0,2 0 0 15,1-3 0-15,3-1 0 0,-1 0 0 0,4-1 0 0,4-3 0 0,-2 1 0 16,1 2 0-16,2-2 0 0,3-2 0 16,0 3 0-16,0-1 0 0,0 3 0 0,-4 2 0 0,2 1 0 15,0-4 0-15,2 3 0 0,-1 1 0 0,0 0 0 16,-1 0 0-16,0 2 0 0,4-2 0 0,-2 2 0 15,1 3 0-15,-1 0 0 0,0-2 0 0,-5 1 0 16,1-4 0-16,-2 1 0 0,0-3 0 0,-3 0 0 16,-2-3 0-16,0-2 0 0,1-1 128 0,-4-1-128 15,-2 1 0-15,2-2 0 0,0 1 0 0,-2-4 0 16,-6 0 128-16,0-1-128 0,-1-1 0 0,-10 1 128 16,8 0-128-16,-8 0 128 0,0 0-128 0,0 0 128 15,8-6-128-15,-8 6 160 0,0 0-160 0,-6-6 160 0,1 1-160 16,-1-1 128-16,-3 0-128 0,-1 3 128 15,-2-3-128-15,-3 2 128 0,-4-2-128 0,1-1 128 0,-2 0-128 16,0 0 0-16,-3 0 0 0,1-2 128 0,-6-3-128 0,1-2 0 16,-2 0 144-16,-2 0-144 0,0-1 0 0,-5-1 0 15,1 0 0-15,-3-2 128 0,2 1-128 0,2-3 0 16,-3-3 0-16,2 2 0 0,1 0 0 0,2 1 0 16,0 0 0-16,0 2 0 0,1 0 0 0,-1-1 0 15,-3-1 0-15,3 2 0 0,2-1 0 0,5-1 0 16,2-1 0-16,4 0 0 0,2 1 0 0,2-4 0 15,4-1 0-15,4-2 0 0,-3-2 0 0,5 0 0 16,5 1 0-16,3-1 0 0,1 1 0 0,4-1-128 16,6 0 0-16,-3 2 0 0,0-1 128 0,1 0-208 15,4 1 80-15,1 0 128 0,2 1-160 0,3 0 160 0,-1 1 0 16,2 1-144-16,1-2 144 0,0 2 0 0,-3 2 0 0,1 0 0 16,-1 2 0-16,0 3-160 0,-2 0 160 0,-1 5 0 15,1 3 0-15,-2 2-128 0,-1-1 128 0,1 3 0 16,-1 0 0-16,1 3 0 0,-1 1-128 0,-3 1 128 15,-2 0 0-15,-3 3-160 0,2 2 160 0,-10-5-128 16,0 0 128-16,0 0-192 0,9 5 192 0,-9-5-192 16,0 0 192-16,0 0 0 0,2 10-144 0,-2-10 144 15,-3 10 0-15,-2-1 0 0,0-2 0 0,-6 0 0 16,-3 0 0-16,-1 1 0 0,-1 2 0 0,-2 0 0 16,-1-1 0-16,-4 1 0 0,1 0 0 0,-4 5 0 15,-2 4 0-15,-1 0 0 0,-4-2 0 0,-3 2 0 16,1 2 160-16,-1 2-160 0,2 4 192 0,1 3-192 15,-1 2 192-15,2 1-192 0,2 2 192 0,3 4-192 0,1 1 144 0,3 5-144 16,3 5 0-16,5 1 144 0,1 0-144 0,7-3 0 16,4-6 0-16,4-2 0 0,3 0 0 0,5-6 0 15,3-5 0-15,6 1 0 0,6 1 0 0,5-5 0 16,4-4 0-16,6-2 0 0,5 0-192 0,6-1 192 16,5-2-192-16,1-1 192 15,2-3-1344-15,5-3-128 0,4-3-48 0</inkml:trace>
  <inkml:trace contextRef="#ctx0" brushRef="#br3" timeOffset="196609.48">13568 13683 4607 0,'-4'-13'400'0,"4"3"-400"0,1-1 0 0,1 1 0 16,-2 1 1712-16,1 0 256 0,0 1 48 0,-1 1 16 16,0 7-816-16,0 0-144 0,0 0-48 0,0 0 0 15,0 0-400-15,9-3-96 0,-9 3-16 0,10-1 0 16,2 0-80-16,-4 3-32 0,-8-2 0 0,0 0 0 16,7 5 144-16,-7-5 32 0,7 7 0 0,-7-7 0 15,4 10 64-15,1-1 0 0,-3-3 16 0,-1 2 0 16,-1-8-16-16,-2 13 0 0,1 0 0 0,-6 0 0 15,-1 1 0-15,0-1 0 0,0-1 0 0,-3 2 0 16,0 2-128-16,-2-2-48 0,-3-2 0 0,0 0 0 0,-1-1-80 0,1 0 0 16,-1 1-16-16,0-2 0 0,-3-1 0 0,2 1 0 15,-2 2 0-15,2 1 0 0,-3-3-64 0,-2 1-16 16,-3 3 0-16,-2 2 0 0,-2-3-96 0,0 0 0 16,0-2-16-16,-1 2 0 0,-1 4-48 0,0 2 0 15,1-1 0-15,0 0 0 0,1-3-128 0,0 3 192 16,1-2-192-16,2 1 192 0,0-4-64 0,-1-1 0 15,1 0 0-15,0 1 0 0,-2 2-128 0,1-2 192 16,-2-3-192-16,1 1 192 0,5 0-64 0,0 1-128 16,-2 0 192-16,1-1-64 0,1 0 0 0,2 1 0 15,0 0 0-15,1 0 0 0,0 2-128 0,1-1 192 16,-2 1-192-16,-3 1 192 0,1 1-64 0,-1-2 0 16,-3-1 0-16,2 3 0 0,2 2 0 0,1 1-128 0,3-1 192 15,0-1-64-15,-1 0 0 0,1 0 0 0,3 2 0 0,1-2 0 16,2-2-128-16,1-1 160 0,2 1-160 0,2-2 160 15,1 2-160-15,4 0 0 0,1-4 144 0,2 3-144 16,2 2 0-16,2 1 144 0,2-1-144 16,2 2 0-16,0 1 128 0,1 0-128 0,1 0 0 0,2 0 0 15,1-2 144-15,0 2-144 0,-1 1 0 0,2 0 144 16,-1 0-144-16,-1-1 0 0,-4 0 0 0,2 0 128 16,2 1-128-16,2-4 0 0,2-1 144 0,0 1-144 15,2-1 144-15,2 0-144 0,-1-2 192 0,2 0-192 16,0-4 176-16,0 1-176 0,-1 0 160 0,1-1-160 15,-2 1 144-15,0 0-144 0,1-1 128 0,2 1-128 16,0 0 128-16,1 0-128 0,1 0 128 0,1 1-128 16,0-1 128-16,2-2-128 0,0 0 0 0,0 0 128 0,4-1-128 15,1-1 160-15,-1-4-160 0,-1 1 160 0,0 3-32 16,-1-3-128-16,0-1 192 0,-3 2-64 0,2 0-128 0,-1 1 0 16,-1-1 144-16,2-1-144 0,-1-1 128 0,-2 2-128 15,-3 0 128-15,-2-1-128 0,0-3 0 0,0 2 144 16,2 1-144-16,-1-1 0 0,-2-2 128 0,-2 1-128 15,-1-1 0-15,-2 3 0 0,-1 3 0 0,1-1 0 16,-3 1 128-16,0-1-128 0,0 0 0 0,-4 0 0 16,3 2 0-16,-3 0 0 0,-6-7 0 0,6 5 0 15,-6-5 0-15,0 0 0 0,8 8 128 0,-8-8-128 16,0 0 0-16,0 0 0 0,7 6 0 0,-7-6 0 16,0 0 128-16,0 0-128 0,0 0 0 0,0 0 128 15,0 0-128-15,0 0 0 0,0 0 192 0,0 0-64 0,0 0 0 16,0 0-128-16,0 0 144 0,0 0-144 0,-8-4 0 0,0-2 144 15,0 3-144-15,0 0 0 16,-1 0 0-16,-4-3 0 0,1 1 128 0,-2 0-128 0,-1 1 0 0,-2-1 128 16,-1 0-128-16,-2-1 0 0,-3 0 0 0,2-1 0 15,-1 4 0-15,-2-3 0 0,-5 0 0 0,-1 1 0 16,-1 2 0-16,0 0 0 0,0-2 0 0,1 3 0 16,-1-2 0-16,-2 0 0 0,2 1 0 0,-2 0 0 15,-5-2 0-15,4 2 0 0,2 2 0 0,1-1 0 16,1-3 0-16,1 1 0 0,4 1 0 0,-2-3 0 15,4 1 0-15,2-1 0 0,3 0 0 0,0-1 0 16,1 0 0-16,-1 0 0 0,0 0 0 0,1 1 0 16,-2 0-128-16,0 2 128 0,2-1 0 0,-2 1 0 0,2 1 0 0,1-1 0 15,-1 0 0-15,3 1 0 0,2 0 0 0,0 0 0 16,-2-1-144-16,4-1 144 0,3 1 0 0,0-1 0 16,1-1 0-16,-2-1 144 0,0 0-144 15,2-1 0-15,1 0 0 0,1 0-176 0,0 0 176 0,-2-3 0 16,3 1 0-16,0-1 0 0,0-1 0 0,2-2 0 15,1-1 0-15,0 1 0 0,0-4 0 0,2-2 0 16,2-2 0-16,2 0-128 0,1-1 128 0,3-1-160 16,1-3 160-16,-1-1-160 0,-3-1 160 0,4 0 0 15,4-3 0-15,1 1-128 0,4 2 128 0,2 1-192 16,-1-1 192-16,3 0-192 0,-2-3 192 0,3 1 0 16,-1 3-144-16,0-2 144 0,0-1 0 0,0 2 0 15,5 5-144-15,0 1 144 0,2 0 0 0,2 2 0 0,0 1 0 16,2 1 0-16,1 5-160 0,-1 1 160 0,-3-3-128 15,1 2 128-15,-2 1-128 0,-1 0 128 0,1 0-128 0,-1-2 128 16,0-2-144-16,0-1 144 0,0 2-160 0,-1-2 160 16,-1-1 0-16,0 1-144 0,-1-3 144 0,2 2 0 15,1 4 0-15,-5-1 0 0,0 2 0 0,-3 0 0 16,-1-3 0-16,-3 3 0 0,-1 2 0 0,0 1-128 16,-2-1 128-16,-1 1 0 0,-1-2-144 0,-2 2 144 15,-2 0 0-15,1 0-144 0,-2-1 144 0,0 1 0 16,-4 0-176-16,2 0 176 0,-1-1-160 0,-3 1 160 15,-1 1-128-15,2 2 128 0,-2-1 0 0,0 0-144 16,-2 0 144-16,1 9 0 0,0 0-144 0,-1-10 144 16,0 0 0-16,-2 2 0 0,2 0 0 0,1 8 0 0,0 0-144 15,-2-6 144-15,-1-1 0 0,3 7 0 0,0 0-160 0,-9 2 160 16,9-2-128-16,-10 3 128 0,-1 4-144 0,0 2 144 16,-1 3-160-16,1 0 160 0,-2 0 0 0,2 2-144 15,-2 3 144-15,0 0 0 0,0 3 0 0,0 1-128 16,-1 1 128-16,2 2 0 0,-4 0 0 0,2 3 0 15,-1-3 0-15,0 0-128 0,1 0 128 0,0 1 0 16,-1-1 0-16,3-1 0 0,2-1 0 0,-5 1 0 16,-6 1 0-16,0-1 0 0,-2 4 0 0,-1-4 0 15,-1-3 0-15,-1 3 0 0,-2 1 0 0,1 0 0 16,1-3 0-16,1 0 0 0,-3 1 0 0,1-1 0 16,-4-1 0-16,-1-3 0 0,-2 1 0 0,0-2 0 15,2 2 0-15,-3 2 128 0,0 1-128 0,4-3 0 0,0 0 0 16,1-1 0-16,1 0 0 0,1-1 0 0,0 0 0 0,-2-3 128 15,-1-1-128-15,3-1 0 0,2 0 0 0,3-1 0 16,2-1 0-16,4 1 128 0,4 2-128 0,2-1 0 16,0-2 0-16,2 1 0 0,3-1 0 0,1 2 128 15,2 6-128-15,0-1 0 0,3 0 0 0,0 0 0 16,1 1 0-16,3 0 0 0,1 0 0 0,5 2 0 16,-3-2 0-16,6 3 0 0,5 1 0 0,2 0 0 15,2-2 0-15,3-1 0 0,2 1 0 0,-1 0 0 16,1 0 0-16,-1-2 0 0,-1-2 128 0,3 1-128 15,-3-2 176-15,2 1-48 0,4 1 0 0,2-2 0 16,1-1 0-16,3-1 0 0,-4 1 0 0,3-1 0 16,1 0-128-16,-4 1 160 0,0 1-160 0,0-2 160 15,-1 0-160-15,0 1 0 0,0-2 144 0,1-2-144 0,1 0 128 16,-2 0-128-16,-6 0 160 0,3 1-160 0,1-3 160 16,-1 2-160-16,0 1 160 0,-2-1-160 0,-3-1 192 0,0-1-64 15,-4 0-128-15,-1 1 192 0,-1-1-64 16,0 0 0-16,-3-4-128 0,-2 1 192 0,0-2-48 0,-1 2-16 15,-1-3 0-15,-1 0 0 0,0-1 32 0,0 0 0 16,-2 0 0-16,1 1 0 0,-9-1-160 0,10 0 192 16,-10 0-192-16,9 0 192 0,-9 0-192 0,11 2 160 15,-11-2-160-15,8 0 160 0,-8 0-160 0,0 0 160 16,0 0-160-16,0 0 160 0,0 0-32 0,0 0 0 16,0 0 0-16,0 0 0 0,0 0-128 0,0 0 0 15,0 0 0-15,0 0 0 0,0 0 0 0,0 0 128 16,8-3-128-16,-8 3 128 0,0 0-128 0,0 0 0 15,0 0 0-15,0 0 0 0,0 0 0 0,0 0 0 0,0 0 0 0,0 0 128 16,0 0-128-16,0 0 0 0,0 0 0 0,0 0 0 16,0 0 0-16,0 0 0 0,0 0 0 0,0 0 0 15,0 0 0-15,0 0 0 0,0 0 0 0,0 0 0 16,0 0 0-16,0 0 0 0,0 0 0 0,0 0 128 16,0 0-128-16,0 0 0 0,0 0 0 0,0 0 0 15,0 0 0-15,0 0 0 0,0 0 0 0,0 0 0 16,0 0 0-16,0 0 0 0,0 0 0 0,0 0 0 15,0 0 0-15,0 0 0 0,0 0 0 0,0 0 0 16,0 0 0-16,0 0 0 0,0 0 0 0,0 0 0 16,0 0 0-16,0 0 0 0,0 0 0 0,0 0 0 15,0 0 0-15,8 5 0 0,-8-5 0 0,0 0 0 0,0 0 0 16,0 0 0-16,0 0 0 0,9 2 0 0,-9-2-176 16,9 2-64-16,-9-2-16 0,0 0 0 15,8 6-2688-15,-8-6-528 0,0 0-112 0,0 0-32 0</inkml:trace>
  <inkml:trace contextRef="#ctx0" brushRef="#br3" timeOffset="198944.46">4586 4825 16575 0,'0'0'736'0,"0"0"160"0,8-5-720 0,-8 5-176 16,7-4 0-16,-7 4 0 0,10 0 320 0,-10 0 48 15,0 0 0-15,9 4 0 0,-1 2-112 0,-2 1-32 16,-6-7 0-16,7 7 0 0,-1 0 0 0,0-1 0 16,0 3 0-16,-1-2 0 0,-5-7-48 0,9 6-16 15,0 1 0-15,-1-2 0 0,-8-5 96 0,10 8 0 16,0-1 16-16,1-2 0 0,-2 1 144 0,2 0 32 16,0 2 0-16,2 1 0 0,-5-3 48 0,4 4 16 15,1-1 0-15,1 1 0 0,0 2-80 0,-1 0-16 16,1 0 0-16,1 0 0 0,0 0-144 0,0 1-16 15,-3-4-16-15,2 4 0 0,1 1-80 0,2 0-16 16,-1-1 0-16,2 2 0 0,-1 0-144 0,-1 2 192 16,1-1-192-16,-2 1 192 0,-1-2-192 0,-1 1 192 0,0 1-192 0,0-2 192 15,0-1-192-15,-2 0 0 0,0 0 144 0,-1 2-144 16,-4-2 144-16,2 0-144 0,-2 2 192 0,-1-1-192 16,1 1 288-16,-2 2-48 0,-1 0-16 0,-2 0 0 15,-1 0 64-15,-1 0 16 0,0-2 0 0,-1 2 0 16,-1-1-48-16,-1 2 0 0,-3 1 0 0,1-4 0 15,-3 1 0-15,3-2-16 0,-4 1 0 0,2-1 0 16,-4-1-16-16,-1-1 0 0,-1 3 0 0,-1-1 0 16,0 0-96-16,-2 0-128 0,-1 1 176 0,0 3-176 15,-2 0 192-15,-1-2-192 0,1 0 192 0,-6 2-192 16,3 3 160-16,-2-3-160 0,2-1 128 0,1 2-128 16,0 2 0-16,-1-1 128 0,2-1-128 0,2-2 0 0,-3-1 0 15,2-2 0-15,3-1 128 0,-1 1-128 16,-1-4 0-16,2 0 0 0,-1-1 144 0,1 1-144 0,0 0 0 15,2 0 144-15,-1-3-144 0,2 2 0 0,2 0 144 0,2 0-144 16,-1-1 0-16,1-2 144 0,2-4-144 0,1 3 0 16,2 1 0-16,1 0 0 0,-4-4 0 0,8-3 0 15,0 0 128-15,0 0-128 0,0 0 0 0,0 0 0 16,0 0 0-16,0 0 0 0,0 0 0 0,0 0 0 16,0 0 0-16,10-8 0 0,4-1 0 0,1 1 0 15,-1-2 144-15,2-3-144 0,2-4 0 0,2-2 0 16,1-2 0-16,2-1 0 0,1-2 0 0,4-4 0 15,1-4 0-15,2 0 128 0,0 1-128 0,3-2 0 16,2 0 0-16,1-1 0 0,-2 0 0 0,1 0 0 0,-1 2 0 16,-1 1 0-16,-2 0 0 0,-2 4 0 15,-4 3 0-15,-3 2 0 0,-3 0 0 0,-2 3 0 0,-2 2 0 0,-1 5 0 16,-4 2 0-16,-3 5 0 0,1-1 0 0,-9 6 0 16,0 0 0-16,0 0 0 0,0 0 0 0,0 0 0 15,0 0 0-15,0 0 0 0,0 0 0 0,0 11 0 16,-3 1 0-16,-1 3 0 0,-2 0 128 0,-4 1-128 15,-1-2 128-15,-3 2-128 0,-2 1 128 0,-2 2-128 16,-3 1 0-16,-2 1 128 0,-4 0-128 0,-2 2 0 16,-5 0 128-16,-1 3-128 0,4 0 128 0,-2 3-128 15,-4 0 144-15,4-1-144 0,-1 1 192 0,4-2-192 16,0 1 192-16,1-3-64 0,0 0 0 0,5-1-128 16,0-3 224-16,1-1-64 0,1-2-16 0,4-2 0 15,3-2-144-15,2 0 160 0,4-2-160 0,1-5 160 0,2 1-160 16,6-8 0-16,0 0 144 0,0 0-144 0,0 0 0 0,0 0 144 15,0 0-144-15,8 0 0 0,-8 0 128 16,14-5-128-16,2-5 0 0,2-2 0 0,2-4 0 0,2-2 0 16,1-3 0-16,3-4 0 0,3-2 0 0,-1-3 0 15,1-3 0-15,2 0 0 0,-1-1 0 0,1 1 0 16,0 0 0-16,0 1 0 0,1 1 0 0,-3 4 160 16,0 3-160-16,-5 2 128 0,-2 1-128 0,-4 5 0 15,-4 1 0-15,-2 4-176 0,-2 0 176 0,-4 3 0 16,-2 3 0-16,-4 5 0 0,0 0 0 0,0 0 0 15,0 0 0-15,-8 9 0 0,0-2 0 0,-2 4 0 16,-5 4 128-16,-4 1-128 0,-3 2 0 0,-3 2 0 16,0 2 0-16,-4 1 128 0,0 1-128 0,-2 2 0 15,-2 1 0-15,0 3 128 0,0 3-128 0,-2 2 128 0,1-4-128 0,0 0 128 16,-1-1-128-16,4-4 128 0,-1 1-128 16,2-3 128-16,5-2-128 0,4-4 176 0,0-4-176 0,5-2 192 15,5-2-192-15,2-4 160 0,4-1-160 0,5-5 160 16,0 0-160-16,0 0 0 0,0 0 0 0,8-6 128 15,0-5-128-15,3-3 0 0,6-2 0 0,2-4 0 16,2-3-208-16,3-3 80 0,2 0 128 0,1-2-208 16,-2 1 208-16,0-4 0 0,0 0 0 0,-2 5-144 15,-1 2 144-15,-1 3 0 0,-1 2 0 0,-2 3 0 16,-3 0 0-16,-2 5 0 0,-2 4 0 0,-3 1 0 16,-8 6 0-16,0 0-160 0,0 0 160 0,0 0 0 15,0 0 0-15,-4 12 0 0,-3 2 0 0,-1 3 0 16,-5 2 0-16,0 2 0 0,-2 1 0 0,-1 2 0 0,0 1 144 0,-1 1-144 15,-2 1 128-15,0-1-128 0,-1 0 128 0,1-1-128 16,-3 1 0-16,4-3 128 0,1-1-128 0,4-3 128 16,4-2-128-16,3-4 128 0,5-2-128 0,1-11-224 15,0 0 48-15,17-4-11392 16,6-4-2272-16</inkml:trace>
  <inkml:trace contextRef="#ctx0" brushRef="#br3" timeOffset="199842.81">4482 6116 19295 0,'-19'3'848'0,"8"5"176"0,-1 4-816 0,-2 2-208 16,-2 0 0-16,2 2 0 0,0 2 416 0,2 2 32 15,1-1 16-15,1 2 0 0,0 0-16 0,3-1 0 16,0-4 0-16,3 2 0 0,3-3-256 0,3-4-48 16,2-1-16-16,2-2-6896 15,5-2-1376-15</inkml:trace>
  <inkml:trace contextRef="#ctx0" brushRef="#br3" timeOffset="200741.52">3215 6349 16175 0,'0'0'704'0,"0"0"176"0,0 0-704 0,0 0-176 0,0 0 0 0,-3 11 0 16,1-2 0-16,2-9 128 0,4 10-128 0,1-1 128 15,2 0 64-15,1-3 0 0,1-1 0 0,2 1 0 16,0 1 112-16,4-1 16 0,-3-3 16 0,1 1 0 0,1 3-80 0,0-1-32 16,0-1 0-16,-1-1 0 0,1-2 32 0,0 3 16 15,2-2 0-15,-1 0 0 0,1 0 112 0,0 1 0 16,0-2 16-16,0 0 0 0,4 0 16 0,0-2 0 16,-1-2 0-16,1 3 0 0,3 4 0 0,3-2 0 15,1 0 0-15,3 1 0 0,-5-1-96 0,2 1-32 16,-2 1 0-16,-2 0 0 0,0 4-128 0,-3-4-32 15,1 1 0-15,0 2 0 0,0 0-128 0,-1 1 128 16,1-1-128-16,1 1 128 0,1 0-128 0,-2 0 0 16,0 1 144-16,2 0-144 0,0-1 0 0,1 0 144 15,-1 0-144-15,-2 1 0 0,-3-1 208 0,1 2-64 16,-1 0-16-16,-1 2 0 0,2-1-128 0,-4 0 0 0,-3 0 0 16,2 2 0-16,-1 2 0 0,-1 0 0 15,0 1 224-15,-1-4-64 0,0-2-16 0,0 1 0 0,0 0 0 16,-2 1 0-16,-4 3 48 0,1 0 0 0,-1-1 0 15,0 1 0-15,-1-1 64 0,-1 1 0 0,0 0 16 0,-1 2 0 16,0 2 32-16,-1-3 0 0,0 1 0 0,-1 0 0 16,0-1-64-16,0-1-16 0,0 1 0 0,-1-2 0 15,-1 0-96-15,0 0 0 0,-2-1-128 0,1-2 192 16,0-3-192-16,-2 0 144 0,-1-2-144 0,0 1 128 16,1 2 16-16,-1-1 0 0,1-3 0 0,5-6 0 15,-7 3-416-15,7-3-96 0,0 0-16 0,-8-2-9056 16,1-2-1824-16</inkml:trace>
  <inkml:trace contextRef="#ctx0" brushRef="#br3" timeOffset="201464.37">3794 7018 21183 0,'-11'-11'944'0,"5"6"192"0,-2-4-912 0,1 2-224 0,1-2 0 0,-1 4 0 15,1 2 0-15,-3-1-128 0,3 2 128 0,6 2-208 16,-8 0 208-16,8 0 160 0,-7 4-32 0,-2 1 0 16,4-1-128-16,-3 2 0 0,0 3 0 0,3-1 0 15,0 2 0-15,1 1 0 0,-3-1 128 0,2 2-128 16,-1 1 528-16,1 2 32 0,-1-1 0 0,1 3 0 16,-3 0 128-16,3 2 16 0,0 1 16 0,2-3 0 15,0-1-176-15,0 0-32 0,1 3-16 0,2-3 0 16,2-4-48-16,2 2-16 0,1 0 0 0,2 1 0 15,1 1-128-15,1-3-32 0,4-2 0 0,1 3 0 16,-1 4-16-16,0-1 0 0,2-1 0 0,0-2 0 0,0-3-96 16,0 1-32-16,-3 1 0 0,1 2 0 0,0-3-128 15,1-1 192-15,-1-2-192 0,-1 1 192 0,-1 1-192 16,1-3 0-16,2-1 0 0,1 2 0 0,1-2 192 0,-1 2-32 16,0-1-16-16,0 0 0 0,1-2-16 0,1 4 0 15,-2 2 0-15,0-1 0 0,-4-2-128 0,2 1 192 16,2 1-192-16,1 2 192 0,-1 3-192 0,0-1 0 15,0-1 0-15,-2 1 128 0,0-1-128 0,0 2 0 16,-3 2 0-16,2 0-176 0,0-1 176 0,2 2 0 16,-3 1 0-16,-1-2 0 0,-1 0 0 0,-1 1 144 15,0-3-144-15,0 2 0 0,-1-1 128 0,0 0-128 16,-1-1 0-16,-2 0 0 0,-1-1 192 0,-1 1-64 16,-2-1 0-16,0 0-128 0,-2 1 320 0,0-1-64 15,0 1 0-15,-3 2 0 0,-2 0 96 0,-1-1 16 0,1 1 0 16,1 0 0-16,-4-1-112 0,2-4 0 0,0 0-16 0,1-1 0 15,-1 0-112-15,0 0-128 0,1-4 176 0,-1-2-176 16,-1 0 144-16,1-1-144 0,2 3 0 0,-3-2 144 16,-1-1-144-16,0 0 192 0,0 0-192 0,1-1 192 15,2-2-192-15,-1 3 0 0,0-2-192 0,8-3 192 32,0 0-640-32,-5 4-16 0,-1 0 0 0,6-4-10160 0,0 0-2016 0</inkml:trace>
  <inkml:trace contextRef="#ctx0" brushRef="#br3" timeOffset="202274.64">3595 7825 20271 0,'0'0'1792'0,"-9"-2"-1424"0,0 1-368 0,0 1 0 15,1 0 192-15,8 0-16 0,-9 6-16 0,2-1 0 16,-2 1-160-16,2 0 128 0,2 2-128 0,-1 1 128 16,0 1-128-16,-2 0 160 0,2 3-160 0,0 1 160 15,2 3 80-15,0-1 16 0,-3 3 0 0,3-3 0 16,0 2 128-16,1 2 16 0,0 3 16 0,1-2 0 16,0 1 32-16,1 0 0 0,1 0 0 0,1 0 0 15,1 0 0-15,2-1 0 0,0-1 0 0,0 1 0 16,0-1-64-16,2 0 0 0,2 0 0 0,0-3 0 15,5 0-32-15,-2-1-16 0,3 0 0 0,-3 0 0 16,-3 0-112-16,0-1-32 0,3 2 0 0,0-1 0 16,4 1-192-16,-1-2 144 0,-2 3-144 0,2-2 128 0,1 5-128 0,-1-1 0 15,0-3 144-15,1 2-144 0,0 0 144 16,-1 2-144-16,-1-2 192 0,2 3-192 0,-1-3 208 0,0 0-64 16,2-2-16-16,-1 1 0 0,-1-1 0 0,2-2-128 15,0-2 192-15,0 3-64 0,-1-1-128 16,2-3 192-16,1-2-192 0,2-1 192 0,1 2-192 0,0 1 192 15,-1-1-192-15,1-2 192 0,2-3-192 0,-1 2 128 16,0 1-128-16,0-2 128 0,-1 1-128 0,2 0 0 16,-3 2 0-16,-1 1 128 0,0-1-128 0,1 0 0 15,-4-3 0-15,2 2 128 0,0 1-128 0,-1 1 0 16,1-1 144-16,-1-1-144 0,2-4 0 0,1 2 0 16,0-1 0-16,1-2 128 0,-4-7 0 0,4 2 16 15,0 4 0-15,2-2 0 0,2-2-16 0,-3-3-128 16,-1-2 192-16,1 2-64 0,1 3-128 0,0 0 128 0,-3 0-128 15,0-1 128-15,0-1-128 0,-3 1 0 0,3 2 144 0,0-2-144 16,1-3 128-16,-1-1-128 0,0 4 128 0,2-2-128 16,-2-3 144-16,0 0-144 0,-3 0 192 0,0 1-192 15,3 3 176-15,-2-3-176 0,-1 0 160 0,0-1-160 16,-3 2 128-16,0 0-128 0,1 5 0 0,-2-2 0 16,-4-2 128-16,-9 4-128 0,9-4 0 0,-9 4 144 15,0 0-144-15,0 0 0 0,0 0 0 0,0 0 0 16,0 0 0-16,0 0 0 0,0 0 0 0,0 0 0 31,0 0-1936-31,-6 11-272 0,-1 0-48 0,-1-1-16 0</inkml:trace>
  <inkml:trace contextRef="#ctx0" brushRef="#br3" timeOffset="204810.27">5092 6202 8287 0,'0'0'368'0,"0"0"80"0,-1-7-448 0,1 7 0 0,0 0 0 0,1-7 0 15,-1 7 1680-15,0 0 256 0,-1-8 48 0,1 8 16 16,0 0-1232-16,0 0-256 0,0-8-64 0,0 8 0 16,0 0-64-16,0 0 0 0,0 0-16 0,0 0 0 15,-6-3-112-15,6 3 0 0,-10-1-16 0,0 1 0 16,1 1-96-16,-2 0-16 0,-4-1 0 0,-2 3 0 15,1 3 0-15,-4-1 0 0,-2-1 0 0,-1 1 0 0,-3 3 160 16,0-2 32-16,-3-2 0 0,1 1 0 0,-2-2 64 0,3 2 32 16,-2 1 0-16,-1 0 0 0,-2-2-64 0,-1 1-16 15,-2-2 0-15,0 3 0 0,0-1-128 0,0-1-16 16,-5-4-16-16,2 4 0 0,-3 0-176 0,1 2 128 16,1 0-128-16,-2 1 128 0,0-4-128 0,-3 2 128 15,-3-2-128-15,2 1 128 0,4-3 0 0,4 2 0 16,-3-3 0-16,4 3 0 0,2 2 0 0,0-1-128 15,2-3 192-15,1-1-64 0,0 0-128 0,1 1 128 16,2 1-128-16,-1-2 128 0,-3-3-128 0,7 2 192 16,4-3-192-16,-2 2 192 0,-4 0-192 0,1-2 0 15,3-3 0-15,2 1 0 0,3 3 0 0,0 0 0 0,0-5 0 16,3 4 0-16,3 2 0 0,-1 0 128 0,-1-3-128 0,3 2 192 16,3-1 96-16,-3 3 32 0,2 1 0 0,9 0 0 15,-8 2-112-15,3 3-16 0,-3 1 0 0,2 1 0 16,2 3-192-16,1 1 0 0,1 1 0 0,0 5 0 15,2 1 0-15,0 6 0 0,0 3 0 0,3 3 0 16,-1 0 0-16,-1 3 0 0,0 1 0 0,-1 2 0 16,-1 0 0-16,-1 2 0 0,-2 4 0 0,0 6 0 15,0 3 0-15,-2 3 0 0,1 0 0 0,-2 2 0 16,-1 1 0-16,1 2 0 0,-2-1 0 0,-1 5 0 16,-1 0 0-16,0 2 144 0,-3-1-144 0,2 0 128 15,2-6-128-15,-1 3 0 0,-5-1 144 0,2 2-144 16,0 2 0-16,-2-4 128 0,0-4-128 0,-1-2 0 0,1-1 0 15,-3 0 144-15,1-3-144 0,2 2 0 0,1 1 240 16,0-4-64-16,2-1-16 0,2-5 0 0,-3-3 96 0,3-1 32 16,1-6 0-16,1-2 0 0,1-3-80 0,2 1-16 15,1-1 0-15,0-5 0 0,0-1-16 0,2-4-16 16,2-5 0-16,0-1 0 0,1 0-160 0,0 1 0 16,0-5 144-16,0-8-144 0,0 0 0 0,4 8 128 15,-4-8-128-15,0 0 0 0,8 6 0 0,0-2 0 16,-8-4 0-16,11 1 0 0,-2-3 0 0,0 1 0 15,1-1 0-15,1 0 0 0,0-2 0 0,4 0 0 16,1-2 0-16,3 0 0 0,1-2 0 0,2 1 0 16,5 0 0-16,1 0 0 0,1-1 0 0,4 5 0 15,3 3 0-15,-1-1 0 0,0-2 0 0,2 1 0 16,0 4 0-16,1-2 0 0,1-2 0 0,4 2 0 0,-2-1 0 0,4 4 0 16,2 1 0-16,-1 1 0 0,-1 2 0 15,-1 1 0-15,-1-4 0 0,0-1-128 0,-4 4 128 0,3-3 0 16,2 3 0-16,-3-4 0 0,0 2 0 0,0-1 0 15,-1-1 0-15,-2 0 0 0,-6-1 0 0,-1-1 0 16,-2 0 0-16,-6 0 0 0,1 1 0 0,-3-2 0 16,-1-1 0-16,1 0 0 0,-4 0 0 0,1 0 0 15,-2 1 0-15,1 0 0 0,-2-1 0 0,1 1 0 16,-2 0 0-16,-1 0 128 0,-2 1-128 0,-2 0 0 16,3-1 0-16,0 0 0 0,-1-1 0 0,-1 0 128 15,-10 1-128-15,12-2 0 0,0-1 0 0,-1-2 0 16,1-2 192-16,-2-3-48 0,1-4 0 0,0 0 0 15,0-2 0-15,1-1 0 0,-2-4 0 0,1-1 0 0,0-3-144 16,2-2 128-16,-4-2-128 0,1-4 128 0,-1-5-128 0,0-3 128 16,1-3-128-16,-4-4 128 0,5-5-128 0,-2 0 0 15,1 2 0-15,1-2 0 0,-1-1 0 0,3-3 0 16,0-4 0-16,3 0 0 0,0-1 0 0,0-1 0 16,-1 0 0-16,0-2 0 0,1-3 0 0,-2-2 0 15,-1 2 0-15,2 0 0 0,-2-1 128 0,-2 4-128 16,-2 5 192-16,-2 6-64 0,0 5 272 0,-2 3 48 15,-1 4 16-15,0 4 0 0,-3 3-208 0,1 3-64 16,2 4 0-16,-2 5 0 0,-1 4-192 0,2 2 0 16,3 1 0-16,-1 4 0 15,-1 3-384-15,-1 1-192 0,-2 1-16 0,-1 7-10016 16,0 0-2000-16</inkml:trace>
  <inkml:trace contextRef="#ctx0" brushRef="#br3" timeOffset="205428.6">5174 7411 11679 0,'-7'11'512'0,"2"-4"128"0,0 2-512 0,1 0-128 15,-1 0 0-15,2 1 0 0,0 0 976 0,1-2 176 16,2-8 48-16,1 10 0 0,1 0-176 0,0-1-48 0,1 0 0 0,-3-9 0 16,6 8-96-16,1-3-32 15,-7-5 0-15,8 4 0 0,2 0-80 0,0-3 0 0,1-2-16 0,1-1 0 16,-3-3-272-16,3 0-48 0,1-2-16 0,3-1 0 15,0 1-192-15,2-2-32 0,1-2-16 0,-1-1 0 16,-1-3 32-16,1 0 16 0,-1-1 0 0,1-1 0 16,0 1 64-16,0-1 16 0,-2-2 0 0,2 1 0 15,0-2 112-15,-2 0 32 0,-1-1 0 0,1-1 0 16,-1 0-64-16,-2 1 0 0,0 0 0 0,-1-2 0 16,0-1-32-16,0-2-16 0,-3 1 0 0,1 0 0 15,-1 0-144-15,0 2-16 0,0 1-16 0,-3 2 0 16,-2 1-160-16,1 2 0 0,-1 0 0 0,0 3 0 15,1 2 0-15,0-1 0 0,-3 3 0 0,0 1 0 0,-2 1 0 0,0 8-272 16,0 0 32-16,-1-8 16 16,-1 1-656-16,2 7-128 0,-3-6-16 0,-3 2-8240 15,1 1-1632-15</inkml:trace>
  <inkml:trace contextRef="#ctx0" brushRef="#br3" timeOffset="205806.74">5372 6904 19519 0,'5'-10'864'0,"3"3"176"0,1-1-832 0,1 1-208 0,0-4 0 0,-2 2 0 16,3-2 528-16,4-2 64 0,1-3 16 0,2 1 0 15,-3-2 0-15,2 1 0 0,-1 1 0 0,2-1 0 16,-1 1-304-16,2-4-64 0,-2-2-16 0,-1 1 0 16,-1 3 160-16,3-1 16 0,-1 1 16 0,-1-2 0 15,-1 0 0-15,1 4 0 0,-3-1 0 0,0 3 0 16,-1 0-48-16,0 3-16 0,-1 2 0 0,0 4 0 16,0 2-64-16,-2 3-16 0,-9-1 0 0,10 10 0 15,-4 5 48-15,0 6 16 0,2 3 0 0,-4 5 0 16,-3 3 112-16,1 3 0 0,0 1 16 0,0 5 0 15,-2-1-144-15,1-2-16 0,0-2-16 0,1 1 0 16,3-4-112-16,1-4-32 0,-1-1 0 0,2-4 0 16,3-2-144-16,2 0-192 0,3-3 32 0,1-3-14992 15</inkml:trace>
  <inkml:trace contextRef="#ctx0" brushRef="#br3" timeOffset="210942.19">13466 15491 13471 0,'0'0'592'0,"0"0"128"0,0 0-576 0,-7-1-144 0,7 1 0 0,0 0 0 16,-10-2 640-16,10 2 80 0,0 0 32 0,0 0 0 15,0 0 80-15,0 0 32 0,0 0 0 0,0 0 0 16,0 0-64-16,0 0-16 0,0 0 0 0,6-6 0 16,0 1 80-16,1 2 16 0,1 0 0 0,0-1 0 15,2 2-96-15,3 1-16 0,3 1 0 0,-2 0 0 16,-5 0-256-16,4 2-48 0,6 0-16 0,3 2 0 16,0-1-80-16,2 1-32 0,-2-3 0 0,2 3 0 0,-1-1-48 15,2-1-16-15,-1 0 0 0,1 0 0 16,0-2-16-16,-2 0-16 0,3 0 0 0,-3-2 0 0,0 0 16 15,1 0 16-15,3-1 0 0,0-1 0 0,-4 1 16 0,2 0 0 16,3-2 0-16,-2 1 0 0,1-1-64 16,-2-1-16-16,0 1 0 0,0-1 0 0,-1 1-80 0,0-2-128 15,0 0 176-15,-3 2-176 0,1 0 192 0,0 1-192 16,0 0 192-16,1 0-192 0,-3 0 176 0,1 2-176 16,0 0 160-16,-1 0-160 0,0 1 144 0,1 0-144 15,-2-1 128-15,2 1-128 0,1-1 144 0,-3 1-144 16,-2-2 160-16,2 1-160 0,1 0 160 0,0-1-160 15,-3-2 160-15,1 0-160 0,-1-2 160 0,1 2-160 16,0-1 160-16,1-1-160 0,-2 0 144 0,2 1-144 16,-2 2 128-16,2 0-128 0,1-2 144 0,-4 1-144 0,1-2 160 15,0 3-160-15,1 0 160 0,1 1-160 0,-1-1 160 16,2-1-160-16,0 1 160 0,-1-1-160 0,-1 1 160 0,2-1-160 16,-2-1 192-16,0-1-48 0,1-1-16 0,-1 0 0 15,1 1-128-15,-2 1 0 0,1-1 0 0,0-1 0 16,2 1 0-16,2 0 0 0,0 3 144 0,1-1-144 15,-1 0 0-15,2-1 128 0,-3 1-128 0,3-1 0 16,0-1 128-16,1 1-128 0,-1 2 128 0,0 0-128 16,-3 0 0-16,1 0 128 0,-2-2-128 0,-1 2 0 15,-2 0 0-15,1 1 144 0,-2-1-144 0,2-1 0 16,-2 1 160-16,0 1-160 0,-1-2 128 0,2 0-128 16,-1-2 128-16,3 2-128 0,-4 0 128 0,3-1-128 15,1-2 128-15,0 1-128 0,-2 0 0 0,2-1 128 16,-1 2-128-16,1 1 0 0,1-2 144 0,-3 3-144 0,2 0 0 15,-1-1 144-15,-3 1-144 0,1-1 0 0,-3 1 144 16,0 0-144-16,1-1 0 0,-4 1 144 0,1-1-144 0,-1 1 128 16,0-3-128-16,-1 2 128 0,0-2 0 0,-1 2 0 15,2-1 0-15,-2 1 0 0,1-1-128 0,2 1 0 16,-1-2 0-16,0 1 128 0,-1-1-128 0,1 1 0 16,0 1 0-16,-1-1 128 0,1-2-128 0,2 1 0 15,-2 2 0-15,1 0 128 0,0 0-128 0,-3 0 0 16,-1 2 0-16,2-1 128 0,1 1-128 0,0-1 0 15,-10 4 0-15,5-6 128 0,1 1-128 0,-6 5 0 16,8-4 0-16,-2-1 128 0,1-3-128 0,-2 3 160 16,5-2-160-16,-2 4 160 0,0-2-32 0,-2 0 0 15,4 0 0-15,0 0 0 0,-1 2-128 0,0 0 0 0,1-4 0 16,-1 2 0-16,1 1 0 0,1-2 0 0,-1 0 0 16,5 1 0-16,-4-1 0 0,2 1 0 0,-1-3 0 0,1 1 0 15,1 1 0-15,1 0 0 0,-2 1 0 0,0-2 128 16,0-1-128-16,2 1 160 0,-3 2-160 0,-1 0 160 15,0-3-32-15,0 3-128 0,1-1 192 0,-1 1-64 16,-4-2-128-16,3 2 160 0,-1-1-160 0,-1-1 160 16,-3 3-32-16,2 0-128 0,-3-1 192 0,-4 5-64 15,5-5 0-15,-5 5-128 0,7-5 192 0,0 2-64 16,1 1-128-16,-8 2 128 0,0 0-128 0,0 0 128 16,0 0-128-16,0 0 0 0,4-5 0 0,-4 5 128 15,0 0-128-15,0 0 0 0,0 0 0 0,0 0 128 16,0 0-128-16,0 0 0 0,0 0 0 0,0 0 0 15,0 0 0-15,0 0 0 0,7-3 0 0,-7 3 0 0,0 0 0 0,0 0 0 16,6-3 0-16,-6 3 0 0,0 0 0 0,0 0 0 16,0 0 0-16,0 0 0 0,0 0 0 0,0 0 0 15,6-5 0-15,-6 5 0 0,0 0 0 0,0 0 0 16,0 0 0-16,0 0 0 0,0 0 0 0,4-5 0 16,-4 5 0-16,7-4 0 0,-7 4 0 0,5-5 0 15,-5 5 0-15,7-4 0 0,-7 4 0 0,0 0 0 16,4-5 0-16,-4 5 0 0,0 0 0 0,0 0 0 15,0 0 0-15,0 0 0 0,0 0 128 0,0 0-128 16,0 0 0-16,0 0 128 0,0 0-128 0,0 0 0 16,0 0 0-16,0 0 0 0,0 0-144 0,0 0 144 15,0 0-192-15,8 4 192 16,-8-4-2288-16,7 6-336 0,-2 1-80 0</inkml:trace>
  <inkml:trace contextRef="#ctx0" brushRef="#br3" timeOffset="214526.31">15563 13343 8287 0,'0'0'736'0,"0"0"-592"0,0 0-144 0,0 0 0 16,0 0 1440-16,0 0 256 0,0 0 48 0,6-4 16 15,-6 4-976-15,10-2-192 0,-10 2-32 0,9-4-16 16,-9 4-96-16,11 0 0 0,-3 1-16 0,-8-1 0 16,10 1-64-16,-10-1-16 0,0 0 0 0,11 0 0 15,-1 3 128-15,-1 0 32 0,-9-3 0 0,11 5 0 16,-1 1 32-16,0 1 16 0,0 0 0 0,-4 1 0 15,-6-8-128-15,10 12-32 0,1 3 0 0,-2 1 0 16,-2-2-80-16,1 2-32 0,2 0 0 0,-2 3 0 16,1 1-80-16,-2-1-16 0,3 0 0 0,1 2 0 15,-3-1-16-15,2 0-16 0,0-2 0 0,0 0 0 16,0-1 32-16,-3 0 0 0,1-2 0 0,-2 0 0 0,1-2 32 16,1-1 16-16,-1 0 0 0,-1 0 0 0,0 0 32 0,0 0 16 15,-1 0 0-15,0 1 0 0,2-2-48 16,-4 1-16-16,1 1 0 0,3-2 0 0,-3-3-32 0,1 3 0 15,1 0 0-15,-2 0 0 0,-1 1-32 16,0-1-16-16,3 0 0 0,-2 1 0 0,1-3 0 0,-1 2 0 16,0 0 0-16,0 0 0 0,0-2 0 0,2 2 0 15,-3 4 0-15,1-5 0 0,1-3-16 0,0 2-128 16,1 1 192-16,1-1-64 0,-1-3 0 0,1 1 0 16,-1 1 0-16,2-2 0 0,-2 1 32 0,1 0 0 15,1 0 0-15,-8-7 0 0,7 8-160 0,2 0 160 16,-2 0-160-16,1 0 160 0,-3-1-160 0,1-2 128 0,-1 3-128 15,-1-3 128-15,-4-5-128 0,7 7 128 0,-7-7-128 0,9 9 128 16,-4 1-128-16,2-4 128 0,-7-6-128 0,0 0 128 16,8 10 0-16,0-1 0 0,0-5 0 0,-1 3 0 15,-1 0 0-15,2-1-128 0,-2 2 192 0,0-1-64 16,-6-7-128-16,8 7 160 0,-2 1-160 0,-6-8 160 16,8 9-160-16,-1-2 160 0,-7-7-160 0,9 9 160 15,-9-9-32-15,6 7-128 0,-6-7 192 0,0 0-64 16,0 0-128-16,10 3 160 0,-3 3-160 0,-7-6 160 15,0 0-160-15,0 0 0 0,0 0 0 0,0 0-11040 16,0 0-2160-16</inkml:trace>
  <inkml:trace contextRef="#ctx0" brushRef="#br3" timeOffset="-214017.38">16635 14617 11679 0,'0'0'512'0,"0"0"128"0,0 0-512 0,0 0-128 16,0 0 0-16,0 0 0 0,0 0 608 0,0 0 96 15,7 7 32-15,-7-7 0 0,8 3-160 0,-8-3-16 16,0 0-16-16,9 4 0 0,-9-4-96 0,9 0-32 15,-9 0 0-15,0 0 0 0,11-1-32 0,-11 1-16 16,9-4 0-16,-2 0 0 0,1 1 80 0,0 0 32 16,-8 3 0-16,8-6 0 0,1-1 64 0,2 0 16 0,-2 0 0 15,1-1 0-15,1 0-160 0,-2-1-16 0,1 0-16 0,1 1 0 16,0-2-32-16,1-1 0 16,0-3 0-16,2 1 0 0,3 3-16 0,-2-2 0 0,-1 1 0 0,1-1 0 15,-2-1 0-15,1 2 0 0,0 0 0 0,1 0 0 16,-1 0-80-16,0 0-32 0,1 0 0 0,-2 0 0 15,2 3-64-15,0-2-16 0,-1 0 0 0,-2 2 0 16,1 0-128-16,1 1 0 0,1 2 144 0,-1-1-144 16,-2-1 0-16,4 1 144 0,0 2-144 0,-3 0 0 15,-3 1 0-15,0 0 0 0,1 1 0 0,3-2 0 16,0 2 128-16,-2 1-128 0,-1 0 0 0,2 0 0 16,2 0 0-16,1 1 0 0,-1 0 128 0,-1 0-128 15,0-1 0-15,-5 2 160 0,1 2-160 0,1 1 128 0,-3 1 96 0,-8-5 16 16,9 5 0-16,-3 5 0 0,1 2 16 0,-4 0 16 15,1-1 0-15,-1 2 0 0,0-2-128 0,2 3-16 16,-4-1-128-16,2-1 192 0,-3-12-192 16,3 12 0-16,1 1 128 0,0-2-128 0,-4-11 0 0,3 10 0 15,2-1 0-15,-5-9 0 0,5 7 0 0,-5-7 0 16,0 0 128-16,0 0-128 0,6 6 0 0,-6-6 0 16,0 0 0-16,7 4 0 15,-7-4-2240-15,0 0-384 0</inkml:trace>
  <inkml:trace contextRef="#ctx0" brushRef="#br3" timeOffset="-213212.89">16928 14858 14735 0,'0'0'1312'0,"0"0"-1056"16,0 0-256-16,0 0 0 0,0 0 960 0,0 0 144 16,0 0 32-16,0 0 0 0,-4 5-720 0,4-5-144 15,0 0-16-15,0 0-16 0,3 9-240 0,3-1 176 16,0-2-176-16,-1 1 160 0,-1 1 192 0,3 1 32 16,-3-2 16-16,3 2 0 0,-1 1 128 0,0 0 32 15,-1-1 0-15,2 1 0 0,0-1 0 0,-1 1 0 16,0-3 0-16,1 2 0 0,-1 1-128 0,2-2-32 15,-2-2 0-15,-6-6 0 0,8 8-16 0,1-3 0 16,0 0 0-16,0-2 0 0,1-3 128 0,1 0 32 16,3 0 0-16,0-1 0 0,1-3 16 0,2 0 0 15,3-3 0-15,-3 1 0 0,1-1-160 0,-1 1-16 0,1-1-16 16,-2 2 0-16,1 0-176 0,-1-1-16 0,2-2-16 16,0 1 0-16,-3 4-160 0,-2-3 128 0,2 1-128 0,-1 1 128 15,0-3-128-15,-1 1 128 0,-1-1-128 16,2 0 128-16,-1 1-128 0,-2-2 0 0,-1-2 0 0,3-1 0 15,2 0 0-15,1 0 160 0,-1-1-160 0,2 0 160 16,1-1-160-16,1-2 128 0,2-2-128 0,-2-2 128 16,-4 1-128-16,3 0 0 0,0-2 0 0,4 1 0 15,-2 3 128-15,1 0-128 0,-3-1 128 0,1 1-128 16,-2 4 0-16,1-1 0 0,-1 1 128 0,-1-1-128 16,-1-2 0-16,0 1 0 0,0 1 0 0,-1-3 0 15,0 0 0-15,2-2 0 0,-1 1 128 0,2 0-128 16,-2 2 0-16,1-1 0 0,1 0 0 0,1 2 0 0,1 4 0 0,1 0 0 15,-3-1 0-15,-1 1 0 0,-3 0 0 0,1 2 0 16,1 3 0-16,3 0 128 0,-3 1 0 0,1 1-128 16,1-1 192-16,-2 2-64 0,1 1-128 0,-1 0 0 15,-1-2 0-15,-3 3 0 0,-1 3 0 0,1-1 0 16,-3 2 128-16,1-1-128 0,-3 0 0 0,3 5 0 16,-1 0 0-16,1 1 0 0,-2 0 0 0,2 0 128 15,-1-2-128-15,1 3 0 0,2 2 0 0,0-1 0 16,0-3 0-16,1 1 0 0,1 1-208 0,-2-2-32 15,2 0 0-15,0-1 0 16,1 1-2448-16,0-4-480 0</inkml:trace>
  <inkml:trace contextRef="#ctx0" brushRef="#br3" timeOffset="-212226.98">17950 14912 1839 0,'0'0'0'0,"0"0"160"0,0 0-160 0,0 0 0 0,0 0 0 0,0 0 0 16,0 0 3296-16,0 0 624 0,0 0 128 0,0 0 32 15,0 0-2800-15,0 0-576 0,1 11-96 0,-1-5-32 16,0-6-160-16,3 9-32 0,-1-1-16 0,2 0 0 16,-2-1 96-16,1 1 32 0,-3-8 0 0,6 9 0 15,1 1 16-15,-2 0 16 0,2-1 0 0,1 0 0 16,2 0-128-16,-4 0-16 0,1-1-16 0,2 0 0 16,0 0 64-16,1-1 16 0,-1-2 0 0,2 1 0 15,-1 1-128-15,1 0-32 0,0-2 0 0,-1 1 0 16,2-2 32-16,0 0 16 0,-1-3 0 0,-1-1 0 15,2-1 32-15,2-2 0 0,2 3 0 0,-1-2 0 16,0-1-96-16,0 0-16 0,1-2 0 0,1 2 0 0,-2 0-48 16,1-1-16-16,-1 1 0 0,-1-1 0 0,1 1-32 0,-1 0-16 15,0 0 0-15,1 0 0 0,-3-1-16 0,1 3-128 16,1-2 192-16,-1 0-64 0,1-1-128 0,-1 0 0 16,1 2 144-16,2-2-144 0,-1 0 0 0,0 1 128 15,-3-2-128-15,2 1 0 0,-1-1 0 0,-3 0 144 16,-5-1-144-16,3 1 0 0,0-3 128 0,2 2-128 15,-5 0 0-15,4 0 0 0,-3-1 160 0,4-2-160 16,-3 0 128-16,2 2-128 0,-2 1 128 0,1-3-128 16,-2-1 128-16,1 1-128 0,0-1 128 0,2 0-128 15,-4-2 0-15,1 1 128 0,1-1-128 0,1 1 0 16,-1 0 0-16,0-2 0 0,2 0 0 0,0-1 0 0,-1 0 0 0,1 0 0 16,0 2 0-16,1-1 0 0,-2-1 128 0,1 0-128 15,1-1 0-15,-1 1 0 0,2 0 0 16,-3 0 0-16,3 0 0 0,1 0 0 0,-2-2 0 0,1 1 0 15,0 0 0-15,3-1 0 0,-2-1 0 0,2 1 0 16,-1 2 0-16,0-1 0 0,-1-2 0 0,1 2 0 16,-5-1 0-16,2 1 0 0,0 3 0 0,1 2 0 15,0 1 0-15,0 0 0 0,-2-1 0 0,1-1 0 16,2 3 0-16,-2-2 0 0,0 0 0 0,2 1 0 16,-2 0 0-16,0 1 0 0,0 0 0 0,-3 2 0 15,1 3 0-15,-3 0 0 0,-5 3 0 0,7-4 0 16,-7 4 0-16,0 0 0 0,8-2 0 0,-8 2 0 15,0 0-1472-15,0 0-208 0,0 0-48 16,0 0-11584-16</inkml:trace>
  <inkml:trace contextRef="#ctx0" brushRef="#br3" timeOffset="-211861.58">18427 14446 13823 0,'0'0'1216'0,"0"0"-960"0,0 0-256 0,-1407 0 0 15,2814 0 1440-15,-1407 0 240 0,0 0 48 0,8 5 16 16,-1 0-368-16,-1 1-80 0,-6-6-16 0,9 9 0 16,-1 2-496-16,1-1-96 0,0-1-32 0,1 1 0 15,1 0-368-15,0 0-80 0,0 1-16 0,-1-1 0 16,-2-2-192-16,3-1 0 0,3 1 0 0,-2-2-8192 15,-7 1-1664-15</inkml:trace>
  <inkml:trace contextRef="#ctx0" brushRef="#br3" timeOffset="-211535.09">19183 15102 26719 0,'0'0'2368'0,"0"0"-1888"0,0 0-480 0,0 0 0 16,0 0 0-16,0 0 128 0,0 0-128 0,0 0 0 16,0 0 0-16,8 8 0 0,1-4 0 0,0 1 0 15,-9-5 0-15,11 5 0 0,0 1 0 0,0-2 0 16,-2 1 0-16,0-2-208 0,-9-3 64 0,8 5-7712 16,-8-5-1536-16</inkml:trace>
  <inkml:trace contextRef="#ctx0" brushRef="#br3" timeOffset="-210612.64">19022 15058 10127 0,'0'0'896'0,"0"0"-704"16,0 0-192-16,0 0 0 0,0 0 2240 0,0 0 432 15,0 0 80-15,0 0 0 0,9-7-1616 0,-9 7-336 16,8-1-64-16,2 4-16 0,1 1-96 0,-1 1-32 16,2 3 0-16,3 2 0 0,0 1 144 0,1 2 32 15,3 0 0-15,1 2 0 0,-2-1-96 0,-2 0-16 16,3 1 0-16,-1-1 0 0,1 0-144 0,1 1-16 0,-4 0-16 0,1-1 0 15,-2-1-80-15,1 1-16 0,-2-1 0 0,0 0 0 16,-3-2-64-16,0-1 0 0,-1-2-16 0,1-1 0 16,-1 0 32-16,0-3 16 0,-10-4 0 0,8 5 0 15,-1 0 0-15,-7-5 0 0,0 0 0 0,0 0 0 16,0 0-48-16,0 0-16 0,0 0 0 0,0 0 0 16,0 0 48-16,0 0 16 0,0 0 0 0,-6-9 0 15,-3 0-96-15,-1 3-32 0,-1 1 0 0,0-2 0 16,-3-2-32-16,2 0 0 0,0 1 0 0,0-1 0 15,-1-1 0-15,0 0-16 0,1-1 0 0,2 1 0 16,1 2-32-16,3 1 0 0,0 0 0 0,6 7 0 16,0 0-144-16,0 0 128 0,0 0-128 0,0 0 128 15,0 0-128-15,0 0 0 0,11 2 0 0,-1 2 0 0,1 2 0 16,2 3 0-16,2 1 0 0,0 0 0 0,2 0 0 16,2 1 0-16,5 2 0 0,-2-1 0 0,0-2-128 0,0 1 128 15,0 0 0-15,0-1 0 0,-3-1-384 0,1-2-16 16,-2-1 0-16,-1 0 0 15,-5 1-1952-15,-1-2-384 0</inkml:trace>
  <inkml:trace contextRef="#ctx0" brushRef="#br3" timeOffset="-208758.21">3283 6492 8287 0,'0'0'736'0,"0"0"-592"0,0 0-144 0,0 0 0 16,0 0 624-16,0 0 80 0,0 0 32 0,0 0 0 16,0 0-304-16,0 0-64 0,0 0-16 0,0 0 0 15,0 0-160-15,0 0-16 0,0 0-16 0,0 0 0 16,0 0 240-16,0 0 48 0,0 0 16 0,0 0 0 15,0 0 96-15,0 0 16 0,0 0 0 0,11-3 0 16,-1 1 48-16,-1-3 16 0,-3 1 0 0,-6 4 0 16,10-2-80-16,-1 0-16 0,-9 2 0 0,11-3 0 15,-1 3-48-15,1 3-16 0,0-3 0 0,0 4 0 16,0 0-224-16,-1 0-32 0,1-2-16 0,2 1 0 16,2 0-64-16,2 1-16 0,-1-2 0 0,1 1 0 15,-1 2 0-15,1 0 0 0,-1 1 0 0,2-1 0 0,-2-2 16 0,4 2 0 16,0 0 0-16,1 1 0 0,1-2-16 15,-1 2 0-15,0-1 0 0,0 0 0 0,1 0 48 0,1-3 0 16,-4 2 0-16,2-1 0 0,0 0-48 0,-2 1-128 16,0-3 192-16,0 1-64 0,2 0-128 0,1 0 0 15,3-1 144-15,-6 2-144 0,0-2 128 0,3 2-128 16,0-2 160-16,-2 2-160 0,-4 2 0 0,0-1 0 16,-1 1 0-16,1 0 0 0,-1 1 0 0,0-1 128 15,-1 2-128-15,-2-1 0 0,-1 2 0 0,-1 1 176 16,-1 0-176-16,1-1 160 0,-3-1-160 0,1 2 128 15,-3 0-128-15,2 0 128 0,-1-2-128 0,0 4 192 16,0 0-192-16,-1 0 192 0,0 0-48 0,3 0 0 0,-4-1 0 0,2 1 0 16,-1 1-144-16,-1 0 192 0,0 0-192 15,3 0 192-15,-5 0-192 0,1 1 0 0,-1-2 144 0,2 0-144 16,0-2 144-16,-3 4-144 0,-1-5 192 0,0 4-192 16,0 1 288-16,0 0-48 0,0-1-16 0,-1 2 0 15,-2-2 64-15,0 3 16 0,-1 0 0 0,0 1 0 16,-2-1-80-16,1 0-16 0,0-1 0 0,0 0 0 15,1-4-208-15,-1 2 176 0,2 0-176 0,-4 0 160 16,1-2-160-16,-4-1 192 0,0-1-192 0,-1 1 192 16,-5-2-32-16,1 3 0 0,-3 2 0 0,-2 0 0 15,-2-2-32-15,-3 0-128 0,1-2 192 0,0 1-64 16,2 0-128-16,4 0 0 0,1 1 0 0,1 1 128 16,1 1-128-16,4-3-176 0,-1-4 48 0,7 3 0 15,4 1-2272-15,6-3-448 16,6-2-96-16,2-4 0 0</inkml:trace>
  <inkml:trace contextRef="#ctx0" brushRef="#br3" timeOffset="-208068.46">3770 6849 11055 0,'-10'-16'976'0,"3"10"-784"0,-1 2-192 0,-2 2 0 0,0 0 1536 15,-1 2 272-15,0 0 48 0,1 3 16 0,1 4-912 0,-1 1-192 16,-1-1-48-16,3 3 0 0,0 0-512 0,-1 2-208 16,1 2 176-16,0 2-176 0,0 0 0 0,0 2 0 15,7 2 0-15,-5 1 0 0,-3 1 0 0,1 0 0 16,0-1 0-16,4 2 0 0,1 1 0 0,2 1 0 16,1-1 0-16,2-1 0 0,0-3 0 0,2 2 0 15,0-2 0-15,2-1 0 0,3-3 0 0,2 0 176 16,0-1-48-16,3-3-128 0,2-2 560 0,-1 0 0 15,2 0 0-15,0 1 0 0,2 1-272 0,-3-1-48 16,2-1-16-16,0 2 0 0,-1 1-80 0,1-1-16 16,-1-1 0-16,3 1 0 0,-4-1-128 0,1-1 0 0,1 1 0 15,1 0 128-15,0-1-128 0,0 1 0 16,-5 0 0-16,3 2 128 0,-1 3-128 0,0-3 0 0,0 0 0 0,1 1 0 16,-2 1 0-16,1 1 0 0,-3 1 0 15,-1-1 0-15,-1 1 0 0,-3-1 128 0,-3 2-128 0,-1-2 0 16,1 2 128-16,-4 0-128 0,-4-2 0 0,-1 3 128 15,0 1 144-15,-4-1 32 0,-1-2 0 0,0 0 0 16,-1 1 48-16,-2 1 16 0,1-2 0 0,3 1 0 16,0-3-368-16,4-1-208 0,2 1 16 0,-1-2 16 15</inkml:trace>
  <inkml:trace contextRef="#ctx0" brushRef="#br3" timeOffset="-207496.54">3605 7827 16415 0,'0'0'720'0,"0"0"160"0,-9-2-704 0,3 4-176 16,-3-1 0-16,9-1 0 0,-7 5 144 0,7-5 0 0,-4 10 0 0,0 0 0 15,-2-1-144-15,-1 1 0 0,1 0 144 0,0 2-144 16,0-1 0-16,0 0 128 0,1 0-128 0,-1 2 0 15,1 3 192-15,-2 2-16 0,3 0-16 0,2-3 0 16,0 0 32-16,2 3 16 0,0 2 0 0,2 3 0 16,-2 3-208-16,1 1 128 0,-1-3-128 0,0 2 0 15,-1 2 208-15,1-1-48 0,2-1-16 0,0-1 0 16,-2 0 80-16,2-1 16 0,4-2 0 0,-2-1 0 16,3-1 144-16,0 1 16 0,4-5 16 0,-3 2 0 15,1 0-16-15,-6-2 0 0,2 3 0 0,1 1 0 16,1 1-160-16,3-4-48 0,-2-1 0 0,3-1 0 15,3 0 0-15,0 1-16 0,-4-1 0 0,4-1 0 0,4 4-176 0,0-1 0 16,-1-1 0-16,-1-1 0 0,2-1 0 16,0 0 192-16,-1 2-192 0,2-1 192 0,2-4-192 0,-1-1 0 15,1-2 0-15,3 0 128 0,3-1-128 0,4-4 0 16,2-3 0-16,4-2 128 0,2-1-128 0,2-2 0 16,0-1 0-16,1-2 0 0,-3-2 0 0,-2 2-224 15,-5 1 48-15,0 0 16 0,-1 1 0 0,-2 3 0 16,-4 0 0-16,-1 1-6960 15,-1 1-1392-15</inkml:trace>
  <inkml:trace contextRef="#ctx0" brushRef="#br3" timeOffset="-206775.42">5183 7404 11055 0,'-5'9'976'0,"1"0"-784"0,-2 0-192 0,4 0 0 16,-1 1 640-16,2-2 64 0,1-8 32 0,2 10 0 15,-2-10-288-15,5 8-48 0,-5-8-16 0,12 3 0 16,-2-3 16-16,2-2 0 0,1-2 0 0,1-1 0 16,-1-4-128-16,0 0-16 0,2-3-16 0,1 0 0 15,3-2 80-15,-2-3 0 0,3 1 16 0,0 0 0 16,0 1 160-16,0-1 16 0,2-4 16 0,1-1 0 15,1-3-80-15,1-2-32 0,2-1 0 0,-3-2 0 16,1 2-16-16,1-3 0 0,-2 3 0 0,-4-3 0 0,0-1-32 16,-3-1-16-16,-1-1 0 0,0 1 0 0,-2-1-80 0,0 1-16 15,1 5 0-15,-6 3 0 0,1 3-256 0,-1 3 128 16,-2 2-128-16,-1 0 0 0,1 2-144 0,-2 3-144 16,1 1-32-16,-1 5-10816 15</inkml:trace>
  <inkml:trace contextRef="#ctx0" brushRef="#br3" timeOffset="-206371.38">5565 6744 19343 0,'6'-11'848'0,"-2"2"192"0,3-3-832 0,3 1-208 0,1 0 0 0,2 4 0 15,-1-2 192-15,3 1-16 0,1-1 0 0,3 2 0 16,-2 1-176-16,4-1 128 0,3 1-128 0,-3 0 128 15,1 0-128-15,3-1 0 0,4 1 0 0,0 1 0 16,-2 3 0-16,-2-2 0 0,1 2 0 0,-4 2 0 16,-4 3 0-16,0 0 0 0,-6 1 0 0,0 3 0 0,-2 3 0 0,-1 2 0 15,-2 2 128-15,-2 3-128 0,-2 0 560 16,-2 5 16-16,-2 4 16 0,0 0 0 0,-1-1 64 0,0 3 16 16,-3 0 0-16,1 2 0 0,0 0-400 0,-1-3-80 15,2 1 0-15,2-3-16 16,-1-1-1168-16,5-2-224 0</inkml:trace>
  <inkml:trace contextRef="#ctx0" brushRef="#br2" timeOffset="-197074.11">3116 9031 6447 0,'0'0'576'0,"0"0"-576"0,0 0 0 0,0 0 0 16,0 0 1008-16,0 0 80 0,0 0 32 0,0 0 0 16,4-9-176-16,0 2-48 0,-4 7 0 0,3-8 0 0,-3 8 128 0,1-8 32 15,-1 2 0-15,0 6 0 0,0 0-224 16,0 0-64-16,0 0 0 0,0 0 0 0,0 0-112 0,0 0-16 15,0 0-16-15,0 0 0 0,-6-5-112 0,6 5-32 16,-9-1 0-16,1 3 0 0,-1 2 144 0,-2 3 16 16,-3 4 16-16,-2 4 0 0,-3 0 0 0,1 6 0 15,-3 5 0-15,2 4 0 0,-2 0-288 0,-1 2-64 16,-1 2-16-16,0-2 0 0,0-1-288 0,2 1 128 16,-2 0-128-16,3 0 0 0,4 0 0 0,0-6 0 15,1-5 0-15,3 0 0 0,3 0 144 0,1-4-144 16,1-3 0-16,3-4 144 0,4-10 48 0,0 0 16 15,-1 10 0-15,1-10 0 0,0 0 288 0,0 0 48 16,10-8 16-16,-1-2 0 0,1-5-176 0,2-3-16 16,-1-5-16-16,1 2 0 0,1 2-192 0,0-1-32 0,1-4-128 15,0 1 192-15,0-2-192 0,-1 2 128 0,1 3-128 0,-1-2 0 16,-1 1 0-16,1 0 0 0,0-2 0 16,-1 2 0-16,0 4 0 0,-1-2 0 0,0-1 0 0,-1 5 0 15,1 4 0-15,-1 3 0 0,-5 2 0 0,-5 6 0 16,0 0 0-16,0 0 0 0,0 0 0 0,4 7 0 15,-4 3-192-15,-2 7 192 0,-4 5-192 0,-2 5 192 16,-5 5 0-16,-1 5 0 0,-2 2 0 0,-4 6 0 16,-1 5 128-16,3-4 0 0,-1-4-128 0,2-5 192 15,2-4-192-15,1-3 0 0,3-4 0 0,0-4 0 16,2-4 128-16,0-3-128 0,2-6 0 0,3-1 144 16,4-8 0-16,0 0 0 0,0 0 0 0,0 0 0 15,9-8 256-15,0-5 48 0,6-7 16 0,0-5 0 0,4-5-112 16,1-1-32-16,-3-1 0 0,2-2 0 15,-3-2-320-15,0 1 144 0,-1 0-144 0,1 0 0 0,0-2 128 16,1-2-128-16,-1 0 0 0,1 1 0 0,-1 1 0 0,0 4 0 16,-2 3 0-16,-3 7 0 0,-2 9 0 0,-5 5 0 15,-4 9 0-15,0 0 0 0,0 0 0 0,-3 10 0 16,-5 5-192-16,-4 13 192 0,-6 11 0 0,-1 7 0 16,-2 3 0-16,-6 7 0 0,0 8 0 0,-1 4 0 15,1 5 0-15,0-3 0 0,4-3 0 0,5-12 0 16,1-10 0-16,5-7 0 0,4-7 0 0,4-7 0 15,-1-5 0-15,4-4 0 0,1-4 0 0,0-11-144 16,0 0-16-16,12 1 0 16,3-5-1184-16,0-5-256 0,1-4-32 0,0-4-8656 15,1-3-1728-15</inkml:trace>
  <inkml:trace contextRef="#ctx0" brushRef="#br2" timeOffset="-195955.61">3940 8834 16575 0,'-4'-11'1472'0,"0"0"-1168"15,1 1-304-15,-2 1 0 0,2 2 896 0,1-1 128 16,-1-1 32-16,1 5 0 0,-2-2-496 0,4 6-112 16,-3-6 0-16,0 0-16 0,1 0-112 0,2 6 0 15,0 0-16-15,0 0 0 0,-2-6 336 0,2 6 64 16,0 0 0-16,0 0 16 0,0 0-288 0,0 0-64 15,10 7-16-15,0 3 0 0,1 6-176 0,2 2-48 16,-1 0 0-16,3 6 0 0,2 2 16 0,3 3 0 16,-3 0 0-16,3 2 0 0,-1-1 16 0,3-2 0 15,2 1 0-15,0-3 0 0,-2 0 144 0,0-4 16 16,-2-1 16-16,-1-4 0 0,-3-1 144 0,0-4 32 0,-3-4 0 0,-1 0 0 16,0-1 112-16,-4-2 16 0,-8-5 16 0,0 0 0 15,7 1-16-15,-7-1 0 0,0 0 0 0,0 0 0 16,3-8 0-16,-6 0 0 0,-2-3 0 0,-2-1 0 15,0-3-176-15,-3-2-32 0,-3-4-16 0,-3 0 0 16,1 2-160-16,-3 1-16 0,-1-4-16 0,-4 1 0 16,-2-3 0-16,0 0 0 0,-2 2 0 0,5 0 0 15,1 0-224-15,6 2 176 0,4 4-176 0,0 1 160 16,2 4-160-16,4 1 0 0,1 0 0 0,4 10 0 16,0 0 0-16,8-2 0 0,1 2 0 0,5 5 0 15,5 5-208-15,4 4 80 0,2 4 128 0,3 3-208 16,0-3 208-16,-1 6-144 0,-1 3 144 0,2 3-128 0,-1 0 128 15,-1-2 0-15,-1-1 0 0,1-2-128 16,-2-2 128-16,3-2 0 0,-1-3 0 0,-4-2 0 0,-1-3 0 16,-2-2 0-16,-7-2 0 0,-1-3 0 0,-1-3 0 15,-10-3 0-15,10 2 0 0,-10-2 128 0,0 0-128 0,0 0 192 16,-4-9-64-16,-3-2 0 0,-9 1 96 0,1-3 32 16,-2-3 0-16,-3 0 0 0,-4 2 32 0,-2 0 16 15,-4-2 0-15,1 1 0 0,-1-6-64 0,0 4-16 16,-1 3 0-16,3 0 0 0,-1-3-224 0,2 3 176 15,1 4-176-15,7 0 160 0,4 5-160 0,5 1 0 16,2 2 0-16,8 2 0 0,0 0 0 0,1 13-176 16,5 3 48-16,5-1 0 0,6 1 0 0,3 1 0 15,2 3 0-15,4 1 0 0,0-2 128 0,3-1 0 16,-1-1-144-16,0-1 144 0,2 1 0 0,1-2 0 16,1-2 0-16,-1-2 0 0,0-1-128 0,-1-1 128 0,-5 1 0 0,-1-3 0 15,0-3 0-15,-5 0 0 0,-3 0 0 16,-4-3 0-16,-3-2 0 0,-9 1 0 0,0 0 0 0,3-7 0 15,-3-1 0-15,-3 1 128 0,-3-1-128 0,-6-1 128 16,-4-3 0-16,-3 1-128 0,-5-1 192 0,-2-1-64 16,0-4 32-16,-5 3 0 0,0 2 0 0,-2-1 0 15,-2-3-16-15,1 1 0 0,-1 0 0 0,1-1 0 16,-3 0-144-16,2-3 0 0,-1-4 0 0,5 5 128 16,6 4-128-16,4 1 0 0,1 1 0 0,7 1 0 15,3 0 0-15,7 3 0 0,3 8 0 0,0 0 0 16,2-8-160-16,6 4 160 0,3 1-208 0,7 5 80 15,7 1-32-15,2 3 0 0,-2 1 0 0,3 4 0 0,2 2 160 0,0 4 0 16,1 3-144-16,0-3 144 0,0 1 0 0,0 1 0 16,-1 3-144-16,1-4 144 0,-2-6 0 15,-1 1 0-15,-1-2 0 0,-1 0 0 0,-1-3 0 0,-5-2 0 16,-2-4 0-16,-3 0 0 0,-3 0 0 0,-3 0 0 16,-9-2 0-16,0 0 0 0,5-11 224 0,-9 1-48 15,2 1-16-15,-6-2 0 0,-5-2-16 0,-3-2 0 16,-3 0 0-16,-2 2 0 0,0 2-144 0,-1 2 0 15,-5-4 144-15,0 4-144 0,0 1-160 0,1 4-96 16,1 1-32-16,3 1 0 16,-1 4-3088-16,1 4-608 0</inkml:trace>
  <inkml:trace contextRef="#ctx0" brushRef="#br2" timeOffset="-194569.07">19319 14378 10127 0,'0'0'896'0,"0"0"-704"0,0 0-192 0,0 0 0 15,0 0 1056-15,-8 1 176 0,8-1 48 0,-7 0 0 16,1 3-384-16,6-3-80 0,-10 0-16 0,2 1 0 16,1 0-208-16,-1-1-32 0,0-2-16 0,2-1 0 15,6 3 32-15,-9 0 0 0,0 0 0 0,1 0 0 16,8 0 64-16,-7 0 32 0,-1-1 0 0,8 1 0 16,0 0-48-16,0 0-16 0,-7-2 0 0,7 2 0 15,0 0-80-15,0 0-16 0,0 0 0 0,0 0 0 16,0 0-64-16,5-8 0 0,2 2-16 0,-1-1 0 15,4-1-64-15,0 2-16 0,3 0 0 0,3-1 0 16,2-3-96-16,4 3-32 0,2-2 0 0,4 3 0 16,4-2-32-16,3 0 0 0,3 2 0 0,4 1 0 0,0 2-48 15,0 0-16-15,-2-1 0 0,-3 2 0 0,-1 0 0 0,-1 0-128 16,-1 0 192-16,3 1-64 0,0-3 0 0,-5 0 0 16,-1-2 0-16,-4 3 0 0,0 2-128 0,-4 0 160 15,-7-1-160-15,0 1 160 0,-7 1-160 0,-1 1 0 16,-8-1 144-16,0 0-144 0,0 0 208 0,0 0-16 15,-9 2-16-15,-4-1 0 0,-5-2-16 0,-4 1 0 16,-4 1 0-16,-2 1 0 0,-5 0-160 0,0 1 0 16,-1 0 0-16,-1-3 128 0,-2 3-128 0,-3 2 0 15,-4-2 144-15,0 1-144 0,0-3 128 0,0 4-128 16,-2 0 160-16,5 0-160 0,3-2 160 0,6-1-160 16,3 0 160-16,5 1-160 0,4-1 192 0,5 1-64 15,3-3-128-15,2-2 192 0,10 2-192 0,0 0 0 0,0 0 128 16,0 0-128-16,0 0 0 0,0 0 176 15,7-5-176-15,5 1 160 0,1-4-16 0,5 2 0 0,2-2 0 16,4 1 0-16,3 1-144 0,3-2 160 0,2 0-160 0,1 1 160 16,1 2-160-16,0 2 0 0,1-2 0 0,-3 1 128 15,-2 1-128-15,-4 1 0 0,-2 1 0 0,-4 1 0 16,-3-3 144-16,-4 2-144 0,-3 0 160 0,-10 1-160 16,0 0 160-16,0 0-160 0,0 0 160 0,0 0-160 15,-8 9 256-15,-2 2-32 0,-8-3-16 0,-2-1 0 16,-7 0-80-16,-1 2 0 0,-5 1-128 0,2-3 192 15,3-2-192-15,1-1 0 0,1 2 128 0,3-1-128 16,4 1 0-16,3-2 0 0,4-3 0 0,4 0 0 16,8-1-1552-16,0 0-368 0,0 0-64 15,17-1 0-15</inkml:trace>
  <inkml:trace contextRef="#ctx0" brushRef="#br2" timeOffset="-193745.21">19533 15244 8287 0,'0'0'368'0,"-5"-2"80"0,-3-2-448 0,8 4 0 16,-7-5 0-16,7 5 0 0,0 0 2736 0,0 0 464 15,-7-1 80-15,7 1 32 0,0 0-1776 0,0 0-336 16,0 0-80-16,0 0-16 0,0 0-304 0,0 0-64 15,0 0-16-15,12 2 0 0,2 1 48 0,5-2 16 16,4-2 0-16,4 2 0 0,1 2-112 0,2-1-32 16,0-2 0-16,3 1 0 0,3-1-208 0,0 3-48 15,5-1-16-15,-5 2 0 0,-1-2-48 0,1 0 0 16,-2 0 0-16,-2 1 0 0,0-1 0 0,-4 1-16 16,-5-4 0-16,-1 3 0 0,-7 3-112 0,-1 1-32 15,-8-1 0-15,-6-5 0 0,0 0-32 0,0 0 0 16,-1 8 0-16,-7 0 0 0,-3-2 144 0,-6-1 32 0,-6-1 0 15,-4 2 0-15,-2-1-128 0,-3 1-32 0,-1-2 0 16,0 2 0-16,0-1-144 0,1 1 0 0,2-1 144 0,3 0-144 16,1-4 0-16,2 0 0 0,3 0 0 15,2-1 128-15,3-2-128 0,4 1 0 0,0 0 0 0,3 1 0 16,9 0 0-16,0 0 0 0,0 0 0 0,0 0 128 16,0 0-128-16,0 0 0 0,13 0 0 0,4 0 0 15,1-1 0-15,4-1 128 0,3 1-128 0,2-1 128 16,4-2-128-16,3-2 0 0,3 1 0 0,1 0 0 15,-3 3 0-15,2 0 0 0,2 0 0 0,-2 2 128 16,-1 1-128-16,-5 1 0 0,-3-1 128 0,-5 1-128 16,-3-1 144-16,-6 1-144 0,-5-2 192 0,-9 0-192 15,0 0 192-15,0 0-192 0,0 0 192 0,0 0-192 16,-7 3 272-16,-8-1-48 0,-3 0-16 0,-6-1 0 16,-3 0-16-16,-5-1-16 0,-5-2 0 0,3 0 0 0,0 0-176 0,6-1 0 15,-1 0 0-15,7 1 0 16,3-1-1184-16,5-2-320 0,5 1-64 0,9 4-15136 15</inkml:trace>
  <inkml:trace contextRef="#ctx0" brushRef="#br2" timeOffset="-188629.69">3172 9083 3679 0,'-5'-11'320'0,"4"2"-320"0,1-3 0 0,0 2 0 15,-1 3 1440-15,1 2 224 0,0 5 32 0,3-9 16 16,-3-2-560-16,0 1-96 0,0 10-32 0,0 0 0 16,-2-8 128-16,0 1 32 0,-1-2 0 0,3 9 0 15,0 0-240-15,0 0-48 0,0 0-16 0,0 0 0 16,0 0-208-16,-6-2-32 0,6 2-16 0,-11-1 0 16,4-2-176-16,-1 1-16 0,0 2-16 0,8 0 0 15,-6 4 0-15,-3-2 0 0,-2-1 0 0,1 3 0 16,2 3-32-16,-2-1 0 0,0 1 0 0,-1 1 0 15,-3-3-64-15,0 8-32 0,3 3 0 0,1 0 0 16,-2-4-96-16,0 4 0 0,1 1-16 0,0 4 0 16,1-1-16-16,-1 0 0 0,1-1 0 0,1 0 0 0,0 3 32 15,2 0 16-15,0-4 0 0,-1 3 0 16,1 1 0-16,-1 3 0 0,-1 1 0 0,0-2 0 0,-1 0 16 0,3 2 0 16,-3 3 0-16,1-3 0 0,1-3-96 0,-1-1-128 15,1-1 176-15,0 0-176 0,6 0 368 0,-3-1-48 16,0-1 0-16,0-4 0 0,1 1 112 0,2 0 16 15,2 1 0-15,-1-2 0 0,-3-2-240 0,3 1-32 16,2 2-16-16,3 1 0 0,-2 0-32 0,1-2-128 16,1-3 192-16,-1 4-64 0,0 4-128 0,-2 1 160 15,1-1-160-15,3 1 160 0,1-2-160 0,-1 1 0 16,-1 2 144-16,3-2-144 0,-1-3 128 0,3 2-128 16,-4-1 128-16,2 2-128 0,2-2 144 0,2 1-144 15,-3-1 192-15,1 1-192 0,-1 0 176 0,0-3-176 16,0 1 160-16,1-1-160 0,-1 2 144 0,1 1-144 0,-1 0 128 0,1-1-128 15,1-1 0-15,-2 2 0 0,3 4 128 0,2-1-128 16,-5-2 0-16,2 0 0 0,1-1 0 0,1 1 0 16,4-1 0-16,-1-1 128 0,-1 1-128 0,5-1 0 15,0 1 128-15,2 0-128 0,-1-2 0 0,-1 1 128 16,1 0-128-16,0-1 160 0,-1 2-160 0,-1-3 160 16,-1 0-160-16,0-1 0 0,0 1 0 0,-1 0 0 15,0 1 0-15,-1-2 128 0,-2-1-128 0,1 1 0 16,-2 0 0-16,0 0 128 0,0-3-128 0,-1-1 0 15,-2 0 128-15,0 0-128 0,-3 0 0 0,3-1 128 16,0-1-128-16,0 1 0 0,-3-3 144 0,2 1-144 16,3 2 144-16,-3-3-144 0,0-3 192 0,0 2-192 15,0 0 176-15,-1 1-176 0,1-1 160 0,0-1-160 0,1-2 160 0,-9-3-160 16,0 0 160-16,5 5-160 0,-5-5 128 16,0 0-128-16,0 0 0 0,0 0 144 0,0 0-144 0,11 2 192 15,-11-2-192-15,11 2 192 0,-2-1-48 0,-9-1 0 16,0 0 0-16,9-1 0 0,-9 1-144 15,0 0 160-15,9 2-160 0,-9-2 160 0,0 0-16 0,0 0 0 16,0 0 0-16,0 0 0 0,0 0-144 0,8 3 0 16,-8-3 0-16,0 0 0 0,0 0 0 0,0 0 0 15,0 0 0-15,0 0 128 0,0 0-128 0,9 4 0 16,-9-4 0-16,0 0 128 0,0 0-128 0,0 0 0 16,0 0 0-16,0 0 0 0,10 2 0 0,-10-2 0 15,0 0 0-15,11 0 0 16,-11 0-1248-16,0 0-336 0,0 0-64 0</inkml:trace>
  <inkml:trace contextRef="#ctx0" brushRef="#br2" timeOffset="-186730.07">20167 15412 2751 0,'0'0'256'0,"-6"-4"-256"0,1-1 0 0,-1 0 0 16,1-3 1952-16,2 1 352 0,-2-1 64 0,1 0 0 15,-1 0-1248-15,-2 1-256 0,0-3-48 0,1 2-16 16,-2 2-128-16,0 0-32 0,-1 2 0 0,-1-1 0 16,-2 0-80-16,1 1-32 0,-2 3 0 0,1 1 0 15,0 0-16-15,2 0-16 0,-2-1 0 0,1 2 0 16,0 4-80-16,1-3-16 0,1-2 0 0,9 0 0 16,0 0 48-16,0 0 16 0,0 0 0 0,0 0 0 0,0 0 32 0,0 0 0 15,0 0 0-15,0 0 0 0,0 0-64 0,0 0-16 16,10 0 0-16,0 0 0 0,-1-2-96 0,3 1 0 15,2-3-16-15,2 2 0 0,2 1-16 0,4 0 0 16,0 0 0-16,3-1 0 0,0-2-144 0,1 2-16 16,-2 0-128-16,3-1 192 0,0-2-48 0,2 2-16 15,0 0 0-15,1-1 0 0,1 1 32 0,3 0 0 16,-1-2 0-16,4 2 0 0,-1 2-32 0,0 1-128 16,0 1 192-16,0-1-64 0,-2-1-128 0,-2 0 160 15,0 0-160-15,1 1 160 0,-3-1-160 0,2 0 0 16,0 1 0-16,0 1 0 0,-3 1 160 0,1-1-160 15,2-2 192-15,1 1-192 0,-1 2 192 0,-1-1-64 16,-1-1 0-16,1-1-128 0,0 0 256 0,2 1-64 0,2 1-16 16,0 0 0-16,1-1-48 0,4-1-128 0,-3-1 192 0,0 1-64 15,1-1-128-15,-2-1 128 0,-3 0-128 16,1 2 128-16,-3 2-128 0,1 1 0 0,-1-4 144 0,1 2-144 16,-2 0 0-16,2 2 144 0,1-2-144 0,0 0 0 15,-3 0 176-15,-1-2-176 0,0 1 160 0,-3 1-160 16,-2 0 160-16,-1-1-160 0,-2-1 160 0,-4 1-160 15,2 1 240-15,1 0-48 0,1 0-16 0,-1 1 0 16,-1 1-176-16,2 0 0 0,-2 0 0 0,1 0 0 16,-1 1 0-16,-3-1 0 0,-2-1 0 0,2 1 0 15,-2 0 0-15,-2-1 0 0,-2 1 0 0,-2 0 0 16,1 0 0-16,-1-1 128 0,0-1-128 0,-8 0 128 0,9 1-128 16,-9-1 128-16,8 3-128 0,-8-3 128 15,0 0-128-15,0 0 160 0,0 0-160 0,0 0 160 0,0 0 0 0,0 0 0 16,-8-3 0-16,-1 1 0 0,-2 1-32 0,1 1-128 15,10 0 192-15,-12 0-64 0,-7-1-128 0,2 1 0 16,-4 0 144-16,0 0-144 0,-4-2 0 0,-1 0 0 16,1 1 0-16,-1 1 128 0,1 0-128 0,-1-1 0 15,-4-3 0-15,-2 3 0 0,-3 2 0 0,-3 1 0 16,-6 1 0-16,-2 0 0 0,-5-1 0 0,3 1 0 16,-1 3 0-16,-3-2 0 0,-1-2 0 0,-4 0 0 15,-2 2 0-15,3-1 0 0,-2 1 0 0,4-1 0 16,3-3 0-16,2 1 0 0,0 1 0 0,1-2 0 15,2-3 0-15,-5 0 0 0,0 7 0 0,2-2 0 0,1-2 0 16,2 0 128-16,4-1-128 0,-1 0 0 0,1 0 0 0,-2-2 0 16,1 0 0-16,1 0 0 0,3-1 0 0,-1 3 0 15,0 4 0-15,2-3 0 0,2-3 0 16,3 2 128-16,2-2-128 0,0 3 0 0,2 3 0 0,2-3 0 16,-1-3 0-16,4 3 144 0,3 0-144 0,1 2 0 15,1-2 128-15,3 1-128 0,4-1 0 0,4 2 0 16,0 1 0-16,8-3 0 0,0 0 0 0,0 0 0 15,0 0 128-15,0 0-128 0,0 0 0 0,0 0 0 16,11 3 0-16,0-2 128 0,3-1-128 0,6 0 0 16,2-1 160-16,4 0-160 0,2-2 128 0,1 1-128 15,4 5 0-15,0-4 128 0,4-3-128 0,4 1 0 16,6 3 0-16,2-1 128 0,2-1-128 0,3-3 0 16,3-4 0-16,4 4 0 0,5 4 128 0,3-1-128 15,4-3 0-15,2 2 0 0,-2 1 0 0,0 1 0 0,1 1 0 16,1 0 0-16,2 0 0 0,-3 0 0 15,-3-1 0-15,-4 1 0 0,-5 1 0 0,-1-1 0 0,2 0 0 16,-2 1 0-16,-2 0 0 0,-5-1 0 0,-5-1 0 0,-3 0 0 16,-4 0 128-16,-2 2-128 0,0 1 0 0,-1-2 0 15,1-2 0-15,-5 1 128 0,-4 2-128 0,-3 0 0 16,0 0 144-16,-6-2-144 0,-1-3 192 0,-2 2-48 16,-7 2 0-16,-2-1 0 0,-10 1 48 0,0 0 16 15,4-5 0-15,-4 5 0 0,0 0-16 0,0 0 0 16,-9-5 0-16,-1 4 0 0,-3 3-192 0,-2 1 0 15,-2-2 0-15,1 1-11920 16,-1 2-2320-16</inkml:trace>
  <inkml:trace contextRef="#ctx0" brushRef="#br2" timeOffset="-184586.97">3297 9438 6447 0,'-13'-18'576'0,"3"7"-576"16,0-2 0-16,-4 2 0 0,0 4 1504 0,0-2 192 15,1-1 32-15,0 2 16 0,-2 0-976 0,0 1-208 16,1 2-48-16,3-2 0 0,1-2-176 0,0 1-32 15,-1 3-16-15,0-2 0 0,2-1-32 0,1 3 0 16,-2-1 0-16,1 2 0 0,-2 1 224 0,1 2 32 16,-1 2 16-16,-1 0 0 0,2 0 80 0,1 2 16 15,-3 3 0-15,1-1 0 0,-1 3-240 0,2 2-64 16,-2 4 0-16,0 1 0 0,-2 2 16 0,-1 3 0 16,1 0 0-16,-1 6 0 0,-1 5 112 0,1 3 0 0,-1 2 16 0,2 5 0 15,2 1-144-15,-1 2-16 0,2 2-16 16,1-3 0-16,2-1-96 0,0 2 0 0,2 2-16 0,3 1 0 15,1 2 0-15,4-2 0 0,0-3 0 0,1 1 0 16,4-2 80-16,-2-4 32 0,3-2 0 0,-2-1 0 16,0 1 48-16,2 1 16 0,0-3 0 0,1 1 0 15,-1 3-32-15,2-4-16 0,1 1 0 0,0 0 0 16,0 1-96-16,1-4-16 0,1-4 0 0,0 1 0 16,-3 4 0-16,3-3-16 0,1-3 0 0,-1 1 0 15,0 4 16-15,1 2 0 0,2 0 0 0,-1-2 0 16,1-2-64-16,0-1-128 0,1 0 192 0,1-1-64 15,1-2 16-15,1 1 0 0,0-1 0 0,-1 2 0 16,0-2-16-16,1 0 0 0,0-3 0 0,1 3 0 0,-2 0 64 0,2 0 16 16,-3 3 0-16,-1-4 0 0,0-1-16 0,-1-1-16 15,0 0 0-15,-1-2 0 0,1 0-48 0,-2-2-128 16,0-4 192-16,1 3-64 0,-1 1-128 0,0 0 128 16,2-2-128-16,-3 1 128 0,-2 0-128 0,1-2 128 15,-1 0-128-15,2-2 128 0,-2 1 0 0,1-1 0 16,-1-1 0-16,1-1 0 0,-4 0 64 0,2-1 0 15,3-2 0-15,-3 2 0 0,1-1 48 0,0 0 16 16,-1-3 0-16,1 0 0 0,0 0-32 0,-3-3 0 16,-1 5 0-16,1-5 0 0,-8-5-32 0,10 4-16 15,-1 0 0-15,-9-4 0 0,0 0 0 0,10 3 0 16,-10-3 0-16,9 0 0 0,-9 0 16 0,9 0 16 16,-9 0 0-16,9-3 0 0,-9 3-16 0,0 0-16 0,11-2 0 0,-11 2 0 15,0 0-176-15,8-3 160 0,-8 3-160 0,0 0 160 16,0 0-160-16,10-2 128 0,-10 2-128 0,8-2 128 15,-8 2-128-15,0 0 0 0,9-3 144 0,-9 3-144 16,0 0 0-16,12-1 128 0,-4 1-128 0,-8 0 0 16,0 0 0-16,9-2 144 0,-9 2-144 0,9-2 0 15,-9 2 128-15,8-3-128 0,-8 3 0 0,9-4 0 16,-9 4 128-16,0 0-128 0,9-3 0 0,-9 3 0 16,0 0 128-16,0 0-128 0,0 0 0 0,0 0 0 15,8-4 176-15,-8 4-176 0,0 0 160 0,0 0-160 16,0 0 144-16,0 0-144 0,0 0 128 0,0 0-128 15,0 0 0-15,0 0 0 0,0 0 128 0,0 0-128 16,0 0-944-16,0 0-208 0,0 0-64 0,0 0-16896 16</inkml:trace>
  <inkml:trace contextRef="#ctx0" brushRef="#br2" timeOffset="-182393.36">4287 9064 14735 0,'-15'-7'640'0,"4"5"160"0,-1-2-640 0,-2-1-160 0,1 1 0 0,0-3 0 16,-2-2 704-16,0 1 128 0,0 1 0 0,1 5 16 16,-1-1-384-16,3-2-80 0,1 2 0 0,1 2-16 0,0-1-80 15,3 0-16-15,-2-1 0 0,2 1 0 16,7 2 192-16,0 0 48 0,-7 0 0 0,7 0 0 0,-8 0 96 0,8 0 32 16,0 0 0-16,0 0 0 0,0 0-80 0,0 0-16 15,0 0 0-15,0 0 0 0,8 5-144 0,-1-1-16 16,-7-4-16-16,15 7 0 0,-3-1 16 0,3 1 0 15,1-2 0-15,2 2 0 0,1 1 128 16,3-3 16-16,1 1 16 0,-1-4 0 0,0-3 64 0,0 1 16 16,3 2 0-16,0-1 0 0,-1-3-176 0,2-3-16 15,2-1-16-15,-2 1 0 0,2 4-208 0,-2-1-32 16,1-2-16-16,3 0 0 0,2 0-160 0,0-2 160 16,1 1-160-16,2-5 160 0,-2-6 0 0,1-3 0 15,0 3 0-15,4-1 0 0,-1-1 32 0,3 0 16 16,-5-4 0-16,-6 8 0 0,1 0 256 0,2-2 48 15,1-2 16-15,0-1 0 0,0-3-528 0,0-1 0 0,0-1 0 16,2-1 0-16,1 0 0 0,1-1 0 0,2 1 0 0,-1-3 0 16,1 2 0-16,-1-3 0 0,-1 0 0 15,1-1 0-15,-1-1 0 0,-3-2 0 0,0-1 0 0,-1-2 0 16,-1-4 0-16,1 2 0 0,3 1 0 0,-3 1 0 16,-2-1 0-16,-1 1 0 0,1 2 0 0,-1 3 0 15,-1 5 0-15,-3 3 0 0,-1-1 0 0,-2 2 0 16,-2 1 0-16,-1 2 0 0,-3 2 0 0,-1 0 0 15,-3-1 0-15,-1 2 0 0,1 1 0 0,-3 1 0 16,0 2 0-16,-1 1 0 0,0 1 0 0,-1 2 0 16,-1 0 0-16,-1 1 0 0,-1 1 0 0,-3 1 0 15,-2 5 0-15,0 0 0 0,0 0 0 0,0 0 0 16,0 0 0-16,0 0 0 0,0 0 0 0,-3 9 0 0,-4 2 0 16,0 2 0-16,-2-2 0 0,-2 5 0 0,0 1 0 0,-5 2 0 15,0 1 0-15,-5 2 0 0,-1 5 0 0,-4 4 0 16,-5 2 0-16,-3 4 0 0,-3 5 0 0,-2 3 0 15,1 3 0-15,-1-2 0 0,3-5 0 0,-1-3 0 16,3-3 0-16,0-2 0 0,-1-1 0 0,-1-1 0 16,-3-4 0-16,1 3 0 0,-2-3 0 0,0-2 0 15,1-1 0-15,1 0 0 0,2 0 0 0,2 1 0 16,1-1 0-16,1-1 0 0,1-4 0 0,0-2 0 16,1 1 0-16,0-2 0 0,-1 0 0 0,3-2 0 15,-1-2 0-15,3 0 0 0,2 0 0 0,2 0 0 16,0 1 0-16,3-2 0 0,-2-3 0 0,3 0 0 0,3 1 0 15,2-3 0-15,2 0 928 0,-2-1 80 16,5 1 16-16,0-2 0 0,1 0-832 0,7-4-192 0,0 0 0 0,0 0 0 16,0 0 0-16,0 0 0 0,1-6 0 0,5 1 0 15,3-2 0-15,4-1 0 0,5 0 0 0,4-2 0 16,1-6 0-16,4 1 0 0,5-3 0 16,3 1 0-16,4-3 0 0,0-2 0 0,3-2 0 0,2-3 0 15,3 0 0-15,4-2 0 0,2-1 0 0,1 0 0 16,4-2 0-16,1 0 0 0,1-1 0 0,-1-2 0 15,3-3 0-15,-1-1 0 0,1-4 0 0,0-1 0 16,-2 0 0-16,0-2 0 0,-2-3 0 0,-1 0 0 16,-4-2 0-16,-1 2 0 0,-1-3 0 0,-5 5 0 15,1 0 0-15,-8 6 0 0,-1 1 0 0,-8 5 0 0,-4 3 0 16,-4 4 0-16,-5 6 0 0,-1 5 0 16,-3 1 0-16,-5 4 0 0,-2 5 0 0,-4 2 0 0,-2 5 0 0,0 0 0 15,-6 3 0-15,-8 10 0 16,-4 4-768-16,-4 7-208 0,-6 5-48 15,5-6 0-15,-7 6 832 0,-7 1 192 0,-1 9 0 0,-2 1 0 0,-3 0 0 0,1 1 0 16,-3-3 0-16,-1 4 0 0,-2 3 0 0,-5 3 0 16,0 3 0-16,0 1 0 0,1-1 0 0,0-3 0 15,1-2 0-15,1 0 0 0,-1 1 0 0,0 0 0 16,-2 0 0-16,0-2 0 0,2-1 0 0,3-2 0 16,0-3 0-16,4-2 0 0,4-4 0 0,0-2 0 15,2-4 0-15,-2-1 0 0,3-2 768 0,1-2 208 16,3-3 48-16,2 0 0 0,-1-1-832 0,2 0-192 15,1-3 0-15,4-2 0 0,3-2 0 0,1-2 0 16,2-2 0-16,3-2 0 0,1 1 0 0,0-3 0 16,4-3 0-16,5-1 0 0,-1 1 0 0,7 0 0 0,0 0 0 0,0 0 0 15,1-6 0-15,5 0 0 0,-1 0 0 16,7-2 0-16,6-3 0 0,5-1 0 0,4 0 0 16,4-2 0-16,2-4 0 0,4 0 0 0,3-2 0 0,4-1 0 15,2-1 0-15,5-2 0 0,4-4 0 0,3-3 0 16,4-2 0-16,3-4 0 0,1 1 0 0,3-2 0 15,-2 2 0-15,5-4 0 0,-2 1 0 0,1-2 0 16,-2-1 0-16,-2-2 0 0,-7-6 0 0,0 2 0 16,-3 1 0-16,-2 2 0 0,-7 3 0 0,1 4 0 15,-2 3 0-15,-3 4 0 0,-5 4 0 0,-3 5 0 16,-5 3 0-16,-5 1 0 0,-2 3 0 0,-2 2 0 0,-3 6 0 0,-4 0 0 16,-2 1 0-16,-2 1 0 15,-4 2 0-15,-7 3 0 0,0 0 0 0,0 0 0 0,2 6 0 16,-6 3 0-16,-3 4 0 0,-6 2 0 0,-4-2 0 0,-8 1 0 15,-4 2 0-15,-4 3 0 0,-4 5 0 0,1-1 0 16,-5-1 0-16,1 0 0 0,-2 3 0 0,-3 0 0 16,2 2 0-16,-1-1 0 0,-1 0 0 0,-2 1 0 15,0 0 0-15,0 2 0 0,0-4 0 0,1 1 0 16,-1-1 0-16,3 1 0 0,0 4 0 0,4 0 0 16,-3-1 0-16,3-3 0 0,3-3 0 0,2-1 0 15,2 2 0-15,4-1 0 0,4-1 0 0,4-3 0 16,5-3 0-16,2-4 0 0,3-4 0 0,6-1 0 15,5-7 0-15,0 0 0 0,3-6 0 0,7-3 0 16,2-4 0-16,9-2 0 0,5-3 0 0,7-4 0 16,1-5 0-16,4 0 0 0,3 0 0 0,5-4 0 0,1 0 0 0,6-2 0 15,6-2 0-15,-1-2 0 0,2-1 0 16,-3 0 0-16,0-3 0 0,0 1 0 0,4 3 0 0,19-10 0 31,-6 9-1600-31,-10 7-352 0,-6 5-80 0,-24 10-14752 0</inkml:trace>
  <inkml:trace contextRef="#ctx0" brushRef="#br2" timeOffset="-180477.58">5438 4797 17903 0,'0'0'784'0,"0"0"176"0,-6-6-768 0,3 0-192 15,3 6 0-15,0 0 0 0,0 0 496 0,-9-3 48 16,3 1 16-16,6 2 0 0,0 0-368 0,0 0-192 16,0 0 192-16,-10 0-192 0,10 0 128 0,0 0-128 0,-8 2 0 0,8-2 0 15,-10 1 368-15,0-1-48 0,1-1 0 16,-1 1 0-16,10 0 304 0,-8-1 48 0,-1-2 16 0,9 3 0 16,-8-6 48-16,3 3 16 0,5 3 0 0,-6-9 0 15,-2 0 0-15,5-1 0 0,1 1 0 0,3-1 0 16,2-2-176-16,4 0-48 0,2-4 0 0,3 0 0 15,3 3-176-15,2-2-32 0,-1-2-16 0,6 1 0 16,6 0-144-16,1 1-32 0,2-4 0 0,1 3 0 16,1-3 0-16,0 2-128 0,1 2 192 0,0 0-64 15,2-2-128-15,0 2 0 0,-1 0 0 0,1 2 0 16,1 2 128-16,-3 0-128 0,-6 2 0 0,0 5 128 16,-4 3 0-16,-1 1-128 0,-1 2 192 0,-2 3-64 15,-2 1-128-15,-2 3 0 0,-1 1 144 0,2 0-144 0,-3-1 0 16,-1-1 0-16,1 1 0 0,-2 0 0 0,-3 0 0 0,-1 0 0 15,1-3 0-15,-1 3 0 0,-2 0 0 0,1-2 128 16,-4-1-128-16,-3-6 0 0,0 0 0 0,0 0 144 16,0 0-144-16,0 0 0 0,0 0 208 0,0 0-64 15,0 0-16-15,0 0 0 0,0 0 64 0,0 0 16 16,-7-7 0-16,-1-1 0 0,0 3-64 0,1 0-16 16,-2-1 0-16,-1 0 0 0,-1-5 0 0,0 1-128 15,1 1 192-15,-4 0-64 0,-2-5-128 0,0 2 192 16,-3 1-192-16,-1 0 192 0,-2 1-32 0,-2-1 0 15,-3-1 0-15,0 1 0 0,1 1-32 0,-1 2 0 16,2 1 0-16,-4 2 0 0,0-1-128 0,-1 4 0 16,0 2 144-16,2 5-144 0,-1-1 0 0,-2 2 0 0,-2-1 0 0,-1 3 0 15,-2 2 0-15,-3 3 0 0,0 1 0 16,-6 5 0-16,-1 3 0 0,0 2 0 0,7-1 0 0,4 1 0 16,2-2 0-16,2 0 0 0,1 4 0 0,2 0-128 15,0 3 128-15,3-3 0 0,2 0 0 0,3 0 0 16,1-2 0-16,4-3 0 0,-1-2 0 0,5-1 0 15,3-2 0-15,1-2 0 0,3-2 0 0,-1-2 0 16,5-10 0-16,0 0 0 0,-1 8 0 0,1-8 0 16,0 0 0-16,0 0 0 0,9 3 0 0,2-4 176 15,-1-4-48-15,2-1 0 0,0-5 0 0,3-2 0 16,3 1 16-16,1-3 0 0,3-2 0 0,-3-1 0 16,2-2-144-16,2 0 0 0,-2 1 0 0,5-4 128 15,-1-5-128-15,5 1 128 0,2-2-128 0,1 3 128 0,1 2-128 0,2 2 0 16,6-1 0-16,2 1 0 0,-2 5 0 15,2 0 0-15,0 1 128 0,1-2-128 0,0-1 0 16,2 3 0-16,0 1 0 0,0 2 0 0,-3 4 0 0,-4 2 0 16,1 5 0-16,-4 3 0 0,-3 2 0 0,-2 3 0 15,-2-1 0-15,-1 2 0 0,-1 4-128 0,1 0 128 16,-1 0 0-16,0 0 0 0,1 0 0 0,-3 1 0 16,1 1-144-16,-1-2 144 0,-3-2 0 0,0 1 0 15,-1 0 0-15,-2-3 0 0,-2 1 0 0,-3-1 0 16,-5-3 0-16,0 0 0 0,-2 0 0 0,-8-4 0 15,0 0 128-15,0 0-128 0,0 0 0 0,0 0 144 16,0 0-144-16,0 0 128 0,0 0-128 0,-7 0 192 16,-3-1-192-16,0 0 192 0,-3-1-192 0,-2 0 0 15,-2-3 144-15,-3 0-144 0,-1 2 0 0,-1-2 0 0,-3-2 0 0,-1 1 128 16,0 2-128-16,-3 1 0 0,0-1 0 0,-3 1 0 16,-1-2 0-16,-6-2 0 0,1 3 0 15,-5 1 0-15,-3 3 0 0,-4 3 0 0,-1 0 0 0,0 0-128 16,3 2 128-16,1 1 0 0,3 3 0 0,4 0 0 15,-3 3 0-15,2 2-128 0,3 3 128 0,1 0 0 16,4 1 0-16,4-3 0 0,3-1 0 0,2 1 0 16,3 3 0-16,1-1 0 0,3-1 0 0,0-1-128 15,3 0 128-15,1 0 0 0,1-3 0 0,-2 0 0 16,3-1 0-16,3 2 0 0,-3-1 0 0,1-2 0 16,1-2 0-16,0-1 0 0,1 0 0 0,0 1 0 15,3-1 0-15,0 0 0 0,5-7 0 0,0 0 0 16,-8 6 0-16,8-6 0 0,0 0 128 0,0 0-128 0,0 0 176 15,0 0-48-15,0 0 0 0,8-5 0 0,1 0 16 0,2-5 0 16,-2-1 0-16,6-1 0 0,1-3-144 0,4-1 160 16,0-3-160-16,4 0 160 0,2 1-160 0,3-1 0 15,1-1 0-15,2 0 0 0,4 3 0 0,2-2 0 16,2 2 0-16,1-3 0 0,-1 0 0 0,-1 0 0 16,2-1 0-16,0 1 0 0,5 2 0 0,-1-1 0 15,0 0 0-15,-3 2 0 0,-3 2 0 0,-3 2 0 16,-3 0 0-16,-3 3 0 0,-2 2 0 0,-4 4 0 15,0 1 0-15,-3 1 0 0,-2-2 0 0,0 4 0 16,-1 4 0-16,-1-1 0 0,0 1 0 0,-1 1 0 16,-3-1 0-16,1 0 0 0,-3 0 0 0,-1-1 0 15,-10-3 0-15,11 2 0 0,-2 4 0 0,-3-2 0 0,-6-4 0 16,0 0 0-16,0 0 0 0,0 0 0 0,0 0 0 0,0 0 0 16,0 0 0-16,0 0 0 0,0 0 144 0,0 0-144 15,-12 2 0-15,2-1 0 0,0-1 0 0,2 3 0 31,8-3-864-31,0 0-240 0,-8 3-48 0,8-3-16 16,-9 5-2032-16,3-1-384 0</inkml:trace>
  <inkml:trace contextRef="#ctx0" brushRef="#br2" timeOffset="-178108.09">16096 12408 5519 0,'0'0'496'0,"-10"5"-496"0,-1-3 0 0,0-2 0 16,0 0 1968-16,2 0 288 0,-3 3 64 0,2-3 16 15,1-3-1008-15,2-1-208 0,-1 2-32 0,8 2-16 16,0 0-112-16,-6-6-32 0,2-2 0 0,4 1 0 0,0 7-128 16,10-10-32-16,-1-3 0 0,3-1 0 0,3-4-128 0,5 2-16 15,2-2-16-15,3-4 0 0,3-4-96 0,4-1 0 16,4 1-16-16,1 3 0 0,5-1-192 0,4-2-48 16,5-1 0-16,1 1 0 0,-1 5 16 0,2 0 0 15,3-3 0-15,0 2 0 0,4-2 0 0,1 4 0 16,2 0 0-16,-2 1 0 0,-4 1 0 0,1 1 0 15,-1-2 0-15,2 4 0 0,-1 3-64 0,0 0-16 16,-3-2 0-16,0 7 0 0,-4 3-48 0,-2 1-16 16,0-1 0-16,0 0 0 0,2 0-128 0,-3 3 192 15,3 3-192-15,-3 0 192 0,-1-1-192 0,-4 2 128 16,-2-1-128-16,-6 1 128 0,-2 1-128 0,-2-1 0 16,-1-4 144-16,-2-1-144 0,0 5 0 0,-4-1 128 0,0 0-128 15,-3-1 0-15,-2-1 128 0,-4 2-128 0,-2 2 160 16,0-2-160-16,-2-4 144 0,-4-1-144 0,-7 3 128 0,0 0-128 15,0 0 240-15,0 0-48 0,0 0 0 0,0 0 0 16,0 0 32-16,0 0 0 0,-12-4 0 0,-1 1 0 16,-7-1 0-16,-1 3 0 0,-4 2 0 0,-1-1 0 15,-4-2-96-15,-2-2-128 0,-2 1 176 0,-4 0-176 16,-3 0 128-16,-8 1-128 0,-5-4 0 0,-3 5 0 16,-2 3 128-16,-1 3-128 0,1-3 0 0,1 1 0 15,-2 1 0-15,-4 0 0 0,-4 2 0 0,1 2 0 16,1 4 0-16,0 3 0 0,5 0 0 0,-2 2 0 15,0-1 128-15,-1 2-128 0,2 2 0 0,0 2 0 16,3 2 0-16,3-2 0 0,3-2 0 0,2-1 0 0,2 3 0 0,2 0 0 16,3 0 128-16,4-2-128 0,2-4 144 0,3 0-16 15,4 3-128-15,3-3 192 0,5-1-192 0,3-2 0 16,3-1 0-16,4 0 0 0,1 0 144 0,3-2-16 16,2-3 0-16,1-1 0 0,2 2-128 0,4-8 192 15,0 8-192-15,0-8 192 0,0 0-64 0,0 0-128 16,8-2 192-16,5-3-64 0,2-6 128 0,4-4 0 15,4-6 16-15,2 0 0 0,9 1-96 0,1-3-32 16,6-4 0-16,4 1 0 0,5 3-144 0,-2 1 0 16,-1 1 0-16,6-4 0 0,4-4 0 0,6 1 0 15,2-1 0-15,4 0 0 0,2 2 0 0,5-3 0 16,3-3 0-16,7 6 0 0,4 5 0 0,-2-3 0 16,0-2 0-16,2 2 0 0,1 4 0 0,3 2 0 15,-2 4 0-15,-3 1 0 0,-2 2 0 0,0 4 0 0,0 1 0 16,-3 3 0-16,-9 1 0 0,-1 2 0 0,0 1 0 0,-4 4 0 15,-3 1 0-15,-2 3 0 0,-2-1 0 16,-5 4 0-16,-5 3 0 0,-1-1 0 0,-5-1 128 0,-2 0-128 16,-1 0 0-16,-4-1 0 0,-3-1 0 0,-5 0 0 15,-4-5 128-15,-4 0-128 0,-3-3 192 0,-3 2-64 16,-7 2-128-16,-2-4 0 0,-9-2 0 0,0 0 0 16,0 0 0-16,0 0 0 0,0 0 0 0,0 0 128 15,-5-4 80-15,-5 0 16 0,-3 4 0 0,-4-1 0 16,-3-2-224-16,-7 0 0 0,-4-2 0 0,-6 1 0 15,-6 0 0-15,-4-3 0 0,-1-2 0 0,-7 3 0 16,-7 2 0-16,1 4 0 0,-5-2 128 0,-2-1-128 16,-4-3 0-16,2 4 0 0,0 0 0 0,-4 2 0 0,-7 0 0 0,4 0 0 15,-2 0 0-15,-4 4 0 0,-3 4 0 0,-2 0 0 16,0-1 0-16,3 4 0 0,1 4 0 0,0 0 0 16,-4 2 0-16,2 0 0 0,2 0 0 0,10 0 0 15,4 3 0-15,4-2 0 0,-2-3 0 0,3 2 0 16,2-1 0-16,6-1 0 0,4 2 0 0,5-4 0 15,3-3 0-15,4 1 0 0,3 0 0 0,0 1 0 16,1-1 0-16,3 1 0 0,3 0 0 0,2 2 0 16,2 1 0-16,4-2 0 0,1-5 0 0,6 2 0 15,4 3 0-15,4-4 0 0,3-3 0 0,5-6 0 16,0 0-128-16,0 0 128 0,6 6 0 0,5-3 0 16,1-5 0-16,8-5 0 0,2-1 144 0,6-2-16 15,5-2 0-15,3-3 0 0,3-1-128 0,2-2 0 0,-2 2 0 0,5-1 0 16,2-2 0-16,4-1 0 0,3-4 0 15,2 0 0-15,5 2 0 0,1-2 0 0,0-2 0 0,8 0 0 16,5 1 0-16,6 1 0 0,3 1 0 0,1 0 0 16,-3 0 0-16,7 3 0 0,6 3 0 0,1 5 0 15,3-3 0-15,-2 2 0 0,1-2 0 0,-3 9 0 16,-2 3 0-16,-5 2 0 0,-9 1 0 0,1 3 0 16,-1 1 0-16,-2 1 0 0,-1 2 0 0,-8 1 0 15,-5 1 0-15,1-1 0 0,-2 2 0 0,-3 0-176 16,-3 1 176-16,-3 1 0 0,-6 1 128 0,-7 0-128 15,-1-2 0-15,-6 1 0 0,-6-5 0 0,-3 2-128 16,-3-2 128-16,-5-1 0 0,-2 1 0 0,-2 0 0 16,-11-7 0-16,0 0 0 0,0 0 128 0,0 0-128 0,0 0 0 15,0 0 0-15,0 0 0 0,-10-2 0 0,-1 5 176 0,-5-4-48 16,-1-9 0-16,-4 1 0 0,-5 4-128 0,-5 0 0 16,-7-2 0-16,-7 0 0 0,-2-4 128 15,-5-1 0-15,0 3 0 0,-2-1 0 0,-5-1-128 0,-5 2 0 16,-5 0 0-16,-6 2 0 0,-5-1 0 0,3-1-144 15,3-3 144-15,-2 2-208 0,-3 1 208 0,1 3 0 16,0 1 0-16,2 1 0 0,2 1 0 0,-5-2 0 16,-2 2 0-16,1 2 0 0,3 1 0 0,3 0 0 15,-1 0 0-15,1 1 0 0,-3 3 0 0,2 0 0 16,5-3 0-16,7 0 0 0,8 2 0 0,4-1 0 16,3 0 0-16,8-2 0 0,1-2 0 0,8 2 0 15,7 1 0-15,4-1 0 0,9-2 0 0,2 0 0 0,9 2 0 0,0 0 0 16,0 0 0-16,17-4 0 0,6-3 0 0,5 3 0 15,6 0-128-15,3 3 128 0,5-2 0 0,6 1-144 16,7-2 144-16,7 1 0 0,6 1 0 0,1 1 0 16,1 1 0-16,0 2-128 0,0 0 128 0,4 1 0 15,0 5 0-15,1 0 0 0,1-3 0 0,-3 4 0 16,-2 2 0-16,0 2 0 0,2-2 0 0,-4 1-128 16,-4-3 128-16,-8 2 0 0,-6 1 0 0,-8-1 0 15,-5-2 0-15,-6 0 0 0,-8-1 0 0,-3 0 0 16,-8-2-192-16,-3-1-48 0,-10-5-16 0,0 0 0 15,0 14-2384-15,-6-2-496 16</inkml:trace>
  <inkml:trace contextRef="#ctx0" brushRef="#br2" timeOffset="-174457.76">5726 4609 6959 0,'0'0'304'0,"0"0"80"0,-1407 0-384 0,2807 0 0 15,-1407-2 0-15,7 2 0 0,-8-3 448 0,8 3 0 16,0 0 16-16,-7-6 0 0,3-1 0 0,-2 1 0 16,6 6 0-16,-2-9 0 0,1 0 192 0,1 2 48 15,1-2 0-15,-1 9 0 0,4-7-176 0,0-1-16 16,-1-1-16-16,2 1 0 0,-5 8-208 0,8-5-32 15,-2-1-16-15,4-1 0 0,-1 2-112 0,2-1 0 16,0-1-128-16,-1-2 192 0,2-2-32 0,0 3-16 16,1-1 0-16,2 0 0 0,2 1 96 0,-1-1 16 0,0 0 0 0,-1 0 0 15,2 2-32-15,0-1 0 16,2 0 0-16,1 2 0 0,-2 0 32 0,1 3 16 0,0 2 0 0,0-2 0 16,0 0-80-16,-1 2-32 0,0-1 0 0,-1 2 0 15,0 0-16-15,-1 0 0 0,1 0 0 0,0 2 0 16,3 1-16-16,-2 1 0 0,1-1 0 0,1 2 0 15,0 0 0-15,-2 0 0 0,-1 1 0 0,3-1 0 16,2 1 0-16,-2-1 0 0,1 2 0 0,1 1 0 16,-4 0 80-16,3 0 16 0,0 0 0 0,-3 0 0 15,-2 0-32-15,1 1-16 0,0-1 0 0,1 0 0 16,-1-1 16-16,0 2 0 0,0 0 0 0,-2 0 0 16,0-2-16-16,3 2 0 0,-1 0 0 0,-2 1 0 15,-3 0-48-15,1 1 0 0,0-2 0 0,-2 0 0 0,-1 1-128 16,-1 1 192-16,1 1-192 0,-1 2 192 0,2-1-32 15,1 1 0-15,-2-2 0 0,0 1 0 0,1 0-16 16,0 0 0-16,-1 2 0 0,0-2 0 0,-2-1 0 0,1 2 0 16,-1-3 0-16,1 1 0 0,1 1 64 0,-3 1 16 15,-1-4 0-15,-1 1 0 0,2 0-224 0,1 0 128 16,-4-1-128-16,1 0 0 0,1-1 176 0,-2 0-176 16,-4-9 192-16,6 12-192 0,-1-2 192 0,0-2-192 15,-5-8 192-15,0 0-192 0,6 11 208 0,0 0-64 16,-6-11-16-16,4 12 0 0,0-1-128 0,-2-1 192 15,-2-10-192-15,0 0 192 0,0 0 0 0,0 0 0 16,0 0 0-16,0 0 0 0,0 0 112 0,0 0 16 16,0 0 16-16,0 0 0 0,0 0-16 0,-2-8 0 15,-2-2 0-15,2 2 0 0,2 8-112 0,-1-10-16 16,-1 0-16-16,-2 0 0 0,1-2-32 0,-1 1 0 0,-1 1 0 16,-1 0 0-16,1-1-16 0,1 1-128 0,-5-2 192 0,3 0-64 15,-2 0-128-15,0-2 160 0,-1-3-160 0,1 2 160 16,-3 0-160-16,0-2 128 0,-2-1-128 0,1 1 128 15,-2-3-128-15,-2 4 0 0,-3 0 0 0,2-1 0 16,2-1 128-16,-2 0-128 0,-2 4 128 0,0 2-128 16,-1 2 0-16,3-2 0 0,-1-2 0 0,1 2 0 15,2 4 0-15,2 0 0 0,2 0 0 0,-1 1 0 16,2-1 0-16,2 3 0 0,0 2 0 0,8 3 0 16,0 0 0-16,0 0 0 0,0 0 0 0,0 0 0 15,0 0 0-15,0 0 0 0,4 11-128 0,2 0 128 16,3 0 0-16,2 3 0 0,2-2 0 0,5 3 0 15,5 2-144-15,1 0 144 0,3 3 0 0,0 0 0 0,0-2 0 16,0 2 0-16,2 2 0 0,-1 0 0 0,2-2 0 0,0 2 0 16,-6-4 0-16,1-1 0 0,0 2 0 0,1-3 0 15,-1 2 0-15,-3-5 0 0,2-1 0 0,-3-1 0 16,-1-1 0-16,0-1 0 0,-4-2 0 0,0-1 0 16,-2 1 0-16,-4-1 0 0,-2 1 0 0,-8-7 0 15,0 0 0-15,0 0 0 0,0 0 0 0,0 0 144 16,0 0-144-16,-9-2 128 0,0 0-128 0,-2 1 128 15,1-1-128-15,0 0 128 0,-3-2-128 0,2 1-256 16,0 0 64-16,1 2 16 16,-2 0-2480-16,0 2-496 0</inkml:trace>
  <inkml:trace contextRef="#ctx0" brushRef="#br2" timeOffset="-173271.15">6360 7877 13407 0,'0'0'592'0,"0"0"128"0,0 0-576 0,0 0-144 0,0 0 0 0,0 0 0 15,0 0 880-15,7-5 144 0,1-1 16 0,0 0 16 16,0-1-384-16,5-1-80 0,-1-2-16 0,3 0 0 0,2-5-176 0,2-4-32 16,3-3-16-16,3-3 0 0,0-6-32 0,1-3-16 15,4 1 0-15,2-1 0 0,3-3 48 0,2-3 16 16,0-2 0-16,-1 0 0 0,0 0 16 0,-2-4 0 16,2-1 0-16,-2 0 0 0,1 3-192 0,0 0-16 15,1-3-16-15,1-2 0 0,-4-3-160 0,-1 1 0 16,-3-1 144-16,-8 19-144 0,2 0-192 0,-4 3-96 15,-2 4-32-15,-4 4 0 0,-4 2 320 0,-3 5 0 16,0 4 0-16,-3 4 0 0,-3 7 768 0,0 0 192 16,-8 8 64-16,-2 3 0 0,-2 4-832 0,-2 6-192 15,-3 7 0-15,-9 13 0 16,-3 5-304-16,3 1-96 0,3 1-32 0,-2-3 0 0,-1-3 432 0,1 2 0 16,1 2 0-16,1 3 0 0,-4 0 0 0,3 0 0 15,0-4 0-15,1-3 0 0,-1-3 0 0,-1-3 176 0,1 0-16 16,-1-6 0-16,4-2-160 0,0-4 0 0,1-3 0 15,3-3 0-15,1-4 192 0,3-4 0 0,1-1 0 0,3-4 0 16,9-5 384-16,0 0 96 0,-10-10 16 0,7-3 0 16,1-2 80-16,4-4 0 0,4-2 16 0,2-5 0 15,4-4-304-15,2-2-64 0,2-3-16 0,3-8 0 16,0-5-272-16,3-3-128 0,2-1 128 0,2 4-128 16,-2-1 0-16,3 4 0 0,0 1 0 0,-1 3 0 15,-2 1 0-15,-2 4 0 0,-1 4 0 0,-5 3 0 16,-2 4 0-16,-4 5 0 0,-2 6 0 0,-7 6 0 15,-1 8 0-15,0 0 0 0,-11 6 128 0,-4 9-128 16,-5 6 0-16,-4 5 128 0,-6 5-128 0,-2 3 0 0,-3 2 0 16,-2 3 0-16,-5 1 0 0,-1 4 0 0,-1 3 0 15,2 2 0-15,-1 3 0 0,1-5 0 0,1-4 0 16,-1-4 0-16,-1-4 0 0,1-1 0 0,2-1 0 0,3-4 0 16,4-6 0-16,6-3 0 0,2-4 0 0,8-4 0 15,2-3 0-15,6-2 0 0,9-7 128 0,0 0-128 16,0 0 128-16,8-6-128 0,2-5 256 0,6-4-48 15,1-6 0-15,6-1 0 0,5-2-80 0,4-7 0 16,2-4-128-16,3-4 192 0,2-2-64 0,-2-3 0 16,1-3-128-16,-7 2 192 0,-1 2-192 0,-3 7 0 15,-2 6 0-15,-4 4 0 0,-3 7 0 0,-7 4 0 16,-2 4 0-16,-9 11 0 0,0 0-192 0,0 0 192 16,-10 2-192-16,0 8 192 15,-3 5-1856-15,-1 2-256 0,-1-1-48 0</inkml:trace>
  <inkml:trace contextRef="#ctx0" brushRef="#br2" timeOffset="-171732.95">7519 4474 2751 0,'0'0'256'0,"0"-9"-256"0,0 0 0 0,-1 0 0 16,-1-2 1728-16,1 1 288 0,-1 2 64 0,2 8 16 15,-1-8-1280-15,1 8-256 0,-1-8-48 0,1 8-16 16,0 0-128-16,0 0-32 0,0 0 0 0,0 0 0 16,0 0-160-16,0 0-48 0,-1 9 0 0,0 1 0 15,-1 0-128-15,0 1 0 0,1 1 0 0,-4 4 0 16,0 4 128-16,-1 4 0 0,-3 5 0 0,2 5 0 15,-4 6 96-15,-1 3 16 0,-2 3 0 0,-1 2 0 16,-3 3 80-16,0 1 0 0,-1 5 16 0,-3 4 0 16,-1 1-144-16,0 4-48 0,-1 4 0 0,0 0 0 0,2-3-16 15,2 0-128-15,-2-2 192 0,1 6-64 0,0 5 0 0,1-4-128 16,1-6 192-16,4-1-64 0,3-1 0 0,1 1-128 16,1 0 192-16,1-5-64 0,2-6 176 0,1-2 16 15,0-3 16-15,2-1 0 0,-2 1 16 0,3-1 0 16,0-1 0-16,0-1 0 0,1-2-32 0,-1-3 0 15,0-5 0-15,1-1 0 0,1-2 0 0,1-2 0 16,0-1 0-16,0-1 0 0,0-4 0 0,1 1-16 16,0-1 0-16,0-1 0 0,-1-1-80 0,1-1-16 15,1-1 0-15,1-1 0 0,-1 1-64 0,-1-4-16 16,3-4 0-16,0-1 0 0,3-1 0 0,-1-2 0 16,2-2 0-16,1-4 0 0,1-4 64 0,3 0 0 15,0-1 0-15,1-2 0 0,1 1-48 0,0-3 0 0,0 1 0 16,-1 2 0-16,0 0-144 0,1 0 128 15,-3 0-128-15,3 1 128 0,4 1-128 0,0 1 0 0,0 1 144 0,1-1-144 16,4 0 128-16,2 1-128 0,0 0 128 0,3 0-128 16,-3 0 0-16,5-1 144 0,2 0-144 15,4 2 0-15,6 2 144 0,-1 0-144 0,1 2 0 0,3 0 144 16,2 2-144-16,0 1 0 0,-3 2 0 0,1 0 128 16,0 0-128-16,3-2 0 0,2 2 0 0,1-3 0 15,4-1 0-15,-2 0 0 0,2-1 0 0,-1 1 0 16,1-3 128-16,3 1-128 0,1-2 0 0,-2-1 128 15,2-1-128-15,-1-1 192 0,-1 0-192 0,1 1 192 16,-4 5-192-16,1-2 192 0,1 1-192 0,-1-2 192 16,-2-2-192-16,-4 0 0 0,-2 1 0 0,-2 0 128 0,-2 1-128 15,-4 0 0-15,-1 0 0 0,-1 3 0 0,-1-2 0 16,-5-1 128-16,-1 2-128 0,-5-1 0 0,0 2 0 0,-1 0 0 16,-4 2 0-16,0-4 0 0,-3-1 0 0,-1-1 0 15,-3 0 128-15,-2 1-128 0,0 0 0 0,-2 0 0 16,-1 0 0-16,-9-3 128 0,10 5-128 0,0-2 0 15,-10-3 0-15,0 0 0 0,8 1 144 0,-8-1-144 16,8 3 160-16,-8-3-160 0,7-12 256 0,1 0-32 16,-4 0-16-16,0 0 0 0,0-1 96 0,0-5 16 15,-2 2 0-15,2-4 0 0,-1-2-64 0,1-4 0 16,-1-1 0-16,0-5 0 0,2-6-256 0,2-4 160 16,-2-4-160-16,3-4 128 0,-1-3-128 0,3-2 128 15,-2-2-128-15,5-8 128 0,-1-10-128 0,2-2 0 16,0-1 144-16,3 3-144 0,0 5 0 0,1-4 0 15,-4-5 0-15,1 4 0 0,-1 4 0 0,1 5 0 0,-2 3 0 16,1-2 0-16,1-6 0 0,0 3 0 0,1 2 0 16,-1 6 128-16,0 7-128 0,0 2 0 0,-1-1-128 0,1 5 128 15,-2 3 0-15,0 3 0 0,-1 1 0 0,-2 5 0 16,0 3 0-16,0 5-128 0,-4 6 0 0,1 3 0 16,-2 3 128-16,1 2 0 0,-2 1 0 0,0 3 0 15,-3 1 0-15,-1 1-208 0,0 1 80 0,0 6 128 16,0 0-224-16,0 0 80 0,0 0 16 0,0 0 0 15,0 0 128-15,0 0-128 0,0 0 128 0,0 0-128 16,0 0 128-16,0 0-128 0,0 0 128 0,0 0-128 16,0 0 128-16,0 0 0 0,0 0 0 0,-9-1 0 15,9 1 0-15,-8-2 0 0,-2-2 0 0,2 2-128 16,-1 1 128-16,-1 0 0 0,-3-1 0 0,-4 2 0 0,-3-4 0 0,-4 2 0 16,-3 0 0-16,-5 0-128 15,-3 1 896-15,-2-2 176 0,-3-1 32 0,-2 1 16 16,-3-1-1616-16,0 2-320 0,-3 0-64 0,-3 0-16 15,-7-1 832-15,-1 0 192 0,-3 0 0 0,-3-1 0 0,-4-2 0 0,-3 1 0 16,-4-1 0-16,-7 1 0 0,-2-2 0 0,2-1 0 16,1 0 0-16,-1-1 0 0,-5 0 0 0,0 2 0 15,1 1 0-15,0-3 0 0,1-1 0 0,-2 3 0 16,1 3 128-16,5-3-128 0,4 4 0 0,0 0 0 16,-3 0 0-16,4 1 0 0,1 6 0 0,6-1 0 15,3 1 0-15,4 4 0 0,4 0 0 0,-2 2 0 16,2-1 0-16,0 0 0 0,0 2-368 0,5 0-16 15,3 0-16-15,6 2-8560 16,5-2-1728-16</inkml:trace>
  <inkml:trace contextRef="#ctx0" brushRef="#br2" timeOffset="-168851.22">19653 14308 9215 0,'0'0'816'0,"0"0"-656"16,-6-1-160-16,6 1 0 0,0 0 640 0,0 0 80 15,-10-5 32-15,5 5 0 0,5 0-16 0,0 0 0 16,-5-3 0-16,5 3 0 0,0 0-224 0,0 0-64 16,0 0 0-16,0 0 0 0,0 0-144 0,0 0-48 15,0 0 0-15,0 0 0 0,0 0 128 0,9-3 32 16,-9 3 0-16,11-1 0 0,-11 1 64 0,8-1 16 15,-8 1 0-15,10-2 0 0,-10 2-16 0,11 0 0 16,-2-1 0-16,1 0 0 0,-2 0-48 0,2 1-16 16,-1 1 0-16,3-2 0 0,-3-3-32 0,4 0-16 15,-3 2 0-15,3-1 0 0,0-3 0 0,1 0 0 0,-1-1 0 16,3 1 0-16,0-2-48 0,2 1 0 16,-1 1 0-16,1-1 0 0,-3 1-16 0,2 0-16 0,1 1 0 0,0-1 0 15,-1 2-16-15,-1-2 0 0,3 2 0 0,-1 0 0 16,-1 2-80-16,1-2-32 0,-2 1 0 0,2-1 0 15,-3 1-16-15,1 0 0 0,-4 0 0 0,1 1 0 16,0-3-16-16,0-1-128 0,-1 3 192 0,3-1-64 16,-5-1 64-16,1 0 0 0,0-1 0 0,-3 1 0 15,2 0-192-15,-1 1 0 0,0-1 0 0,0 1 0 16,-3 1 160-16,4-1-160 0,-10 4 192 0,7-3-192 16,3-2 176-16,-3 0-176 0,2 2 160 0,-9 3-160 15,6-4 208-15,3-2-48 0,0 1-16 0,0 0 0 16,-2 1-144-16,1-2 160 0,-1 2-160 0,0 1 160 0,-7 3-160 15,6-7 192-15,2 3-192 0,-2-1 192 0,-6 5-192 0,5-5 0 16,-5 5 144-16,7-6-144 0,-2-2 128 0,0 3-128 16,-5 5 128-16,8-4-128 0,1-1 0 0,-9 5 128 15,5-5-128-15,-5 5 0 0,7-5 0 0,1 2 144 16,0-1-144-16,-2-1 0 0,0-1 128 0,2 0-128 16,-3 5 0-16,-5 1 0 0,9-4 0 0,-4 0 0 15,-5 4 128-15,11-4-128 0,-4-3 0 0,2 2 0 16,-2-3 128-16,1 3-128 0,-3-2 0 0,0 1 128 15,2 1-128-15,-2-1 0 0,0 1 144 0,-5 5-144 16,7-7 0-16,0 3 144 0,-2-4-144 0,-1 3 0 16,1-1 144-16,-5 6-144 0,7-7 0 0,-4 1 0 15,0-2 0-15,-3 8 128 0,6-5-128 0,-2-2 0 16,0 0 128-16,-4 7-128 0,5-6 128 0,2 1-128 0,-5-3 128 0,-2 8-128 16,3-8 0-16,0 2 144 0,1-2-144 0,-1 0 0 15,-3 8 144-15,6-8-144 0,-2 2 0 0,1-1 144 16,-2-2 16-16,1 1 0 0,-1-1 0 0,3 0 0 15,-3 1-160-15,3 1 0 0,-1-2 0 0,0-1 0 16,0-1 0-16,2 0 0 0,-2 1 0 0,4 0 0 16,-4 0 0-16,2-1 0 0,0-2 0 0,-1 3 128 15,1-1-128-15,-2-1 128 0,2-3-128 0,2 0 128 16,1 4-128-16,-4 0 0 0,2-1 0 0,-4-2 128 16,2-4-128-16,2 3 0 0,-3 1 0 0,2-1 128 15,0-1-128-15,1 0 0 0,0 0 0 0,-1 1 0 16,0 0 0-16,2-1 0 0,-1-5 128 0,1 2-128 15,-1 4 0-15,2-2 0 0,-2-3 0 0,2 2 0 0,1 0 0 0,-3 1 128 16,1 0-128-16,2 1 0 0,-2-1 0 0,2-1 0 16,-3 3 128-16,1 0-128 0,0 6 0 15,1-5 0-15,-2-6 0 0,0 4 0 0,2 4 128 0,-4 0-128 16,1-2 0-16,-2 1 128 0,4 2-128 0,-2 0 0 16,-3-1 0-16,3-2 0 0,-3 0 128 0,3 2-128 15,-1 1 0-15,0 1 128 0,-1-2-128 0,2 1 0 16,-2-3 0-16,2 0 0 0,-1 6 0 0,2-2 0 15,-2-1 0-15,0-1 0 0,1-3 0 0,1 3 0 16,1 2 0-16,2-1 0 0,-3-4 0 0,1 3 0 16,-1 1 0-16,2 0 0 0,2-1 0 0,-6 0 0 15,-2 0 128-15,1 2-128 0,1 0 0 0,4 3 0 16,-2 2 0-16,3-2 0 0,2-2 0 0,-4 2 0 0,2 2 0 0,-1-1 0 16,-1-4 0-16,1 4 0 0,2 4 0 15,-2-2 0-15,0-3 0 0,1-1 0 0,-3 2 0 16,0 2 0-16,1 3 0 0,0 1 0 0,-1 0 0 0,1 1 0 15,3 2 0-15,-5-1 0 0,1 1 0 0,0-3 0 16,-1-2 0-16,2 1 0 0,-1 1 0 0,0 0 0 16,-1 2 0-16,1 0 0 0,-8-2 0 0,10 3 0 15,-2 1 0-15,-8-4 0 0,8 3 0 0,2 3 0 16,-4 0 0-16,0 3 0 0,1 0 0 0,-3-2 0 16,-4-7 0-16,0 0 0 0,6 9 0 0,-2-1 0 15,-4-8 0-15,0 0 0 0,0 0 0 0,0 0 0 16,0 0 0-16,0 0 0 0,0 9 0 0,0-9 0 15,0 0-1920-15,-7 4-352 16,-2-2-80-16</inkml:trace>
  <inkml:trace contextRef="#ctx0" brushRef="#br2" timeOffset="-167931.67">19255 11661 8287 0,'0'0'368'0,"-9"4"80"0,1-2-448 0,1 0 0 16,0-2 0-16,7 0 0 0,-6 3 1264 0,6-3 160 16,-6 0 48-16,6 0 0 0,0 0-448 0,0 0-64 15,0 0-32-15,7 8 0 0,-7-8-192 0,12 7-32 16,-1-3-16-16,2-1 0 0,0-2-144 0,3 0-32 16,0-1 0-16,2 0 0 0,1 0 16 0,-1 0 0 15,2-1 0-15,0 4 0 0,1 2-112 0,-3 3-32 16,1-1 0-16,0 4 0 0,-2 2-32 0,0 1-16 0,0 2 0 0,1 1 0 15,1-1 48-15,2 2 0 0,-1 0 0 0,0 0 0 16,1-1-208-16,1-1-48 0,-2 1 0 0,1-2 0 16,0 1 16-16,-4 0 0 0,2-1 0 0,1 0 0 15,1-1 112-15,-4 3 32 0,1 1 0 0,-2 2 0 16,0-5-80-16,-1 3-16 0,1 1 0 0,-1-2 0 16,-1-6-16-16,-2 3-16 0,1-1 0 0,-1 1 0 15,0 1 16-15,0 0 0 0,1-3 0 0,-2-1 0 16,0 3 0-16,0 0 0 0,-1 1 0 0,0-1 0 15,0-3-48-15,0 1 0 0,-1-1 0 0,0 0 0 16,-1 0 32-16,2 1 0 0,-4-2 0 0,2 0 0 0,0 0-160 0,1 0 192 16,-4-1-192-16,4-2 192 0,-1 1-192 15,1 1 128-15,-2 0-128 0,2-2 128 0,-9-7-128 0,10 7 128 16,-2-2-128-16,-2 3 128 0,0 0-128 0,0 0 192 16,2-2-192-16,-3 3 192 0,-1 2-192 0,0 0 160 15,1 0-160-15,-1 2 160 0,1-1-160 0,0 1 128 16,-2 1-128-16,3-2 128 0,0-6-128 0,-1 2 0 15,-1 1 144-15,4-1-144 0,-8-8 0 0,9 6 0 16,-2-3 0-16,2 3 128 0,-1 3-128 0,-1-4 128 16,-7-5-128-16,0 0 128 0,8 1-272 0,-8-1-48 15,0 0-16-15,0 0-10000 16,0 0-2000-16</inkml:trace>
  <inkml:trace contextRef="#ctx0" brushRef="#br2" timeOffset="-167012.89">21308 13272 3679 0,'0'0'320'0,"0"0"-320"0,0 0 0 0,0 0 0 16,-5-4 2208-16,5 4 368 0,-9-3 80 0,9 3 16 15,0 0-1680-15,0 0-336 0,0 0-64 0,0 0-16 16,0 0-48-16,0 0-16 0,-7-3 0 0,-1 1 0 16,8 2 192-16,0 0 48 0,0 0 0 0,0 0 0 15,0 0-48-15,0 0-16 0,-5 2 0 0,5-2 0 16,-8 3-96-16,8-3-16 0,0 0 0 0,0 0 0 16,0 0-128-16,0 0-48 0,-1 9 0 0,1-9 0 15,0 0-64-15,-1 9-16 0,1-9 0 0,2 6 0 16,-2-6-32-16,0 0-16 0,0 0 0 0,8 7 0 15,-8-7 48-15,7 3 16 0,-7-3 0 0,11 1 0 16,1 1 48-16,-4 1 16 0,-8-3 0 0,10-3 0 16,2 3-144-16,-3-2-16 0,0-2-16 0,2-1 0 15,2 2-96-15,0-1 0 0,0-2-128 0,0 0 192 16,2-2-64-16,-1-1 0 0,1-1-128 0,1-1 192 0,-1 0-192 0,1-2 176 16,-1-2-176-16,0-2 160 0,1 2-160 0,-2-1 128 15,0 1-128-15,0 1 128 0,-1-5-128 0,0-1 128 16,0-2-128-16,2 0 128 0,-1-4-128 0,0 2 128 15,2 0-128-15,-1 0 128 0,1-1-128 0,0 0 0 16,-2-1 144-16,0 1-144 0,2 0 0 0,0-2 128 16,0 1-128-16,-1 0 0 0,-5-2 0 0,2 2 0 15,0 1 0-15,0 2 0 0,0-1 0 0,1 1 0 16,-4 0 0-16,2 3 0 0,-2 3 0 0,2-1 0 16,1-1 0-16,-2 2 0 0,1 0 0 0,0 0 0 0,-1-1 0 15,1-1 0-15,0-1 0 0,1 3 0 0,-2 1 0 16,1-2 128-16,1-4-128 0,-1 0 0 0,4 2 0 0,-3 3 0 15,-1 3 0-15,1 0 0 0,-2 0 0 16,1 0 0-16,1 2 0 0,-2 5 0 0,0 2 0 0,1 1 0 16,-4-1 0-16,1 0 0 0,1 0 0 0,-2 0 0 15,0-2 0-15,-7 7 128 0,-2-7-128 0,1 1 0 16,1 6 128-16,0 0-128 0,5-5 128 0,-5 5-128 16,0 0 0-16,0 0-240 0,0 0 48 0,0 0 0 31,0 0-2352-31,0 0-464 0</inkml:trace>
  <inkml:trace contextRef="#ctx0" brushRef="#br2" timeOffset="-166046.59">21870 12886 16575 0,'0'0'1472'0,"-8"-2"-1168"16,0-1-304-16,8 3 0 0,0 0 384 0,-7-4 0 16,7 4 16-16,-8-6 0 0,2-3 368 0,6 9 80 15,0 0 16-15,0 0 0 0,-1-11 160 0,4 4 48 16,-1-1 0-16,-2 8 0 0,0 0-320 0,0 0-64 15,9-5-16-15,-9 5 0 0,0 0-112 0,7-3-32 0,1 3 0 0,0 1 0 16,-8-1-16-16,0 0-16 0,8 6 0 16,0 2 0-16,0 0-176 0,0 2-48 0,-1 1 0 0,1 0 0 15,2 0-96-15,-1 0-32 0,-3 0 0 0,1 1 0 16,1 1-144-16,-1 0 192 0,1 0-192 0,-1 0 192 16,-1-1-48-16,-1 0 0 0,1-4 0 0,0 1 0 15,-2-1 48-15,-4-8 16 0,0 0 0 0,4 8 0 16,1 1 48-16,-5-9 16 0,0 0 0 0,0 0 0 15,0 0-16-15,0 0-16 0,0 0 0 0,0 0 0 16,-2-10 96-16,-1 0 32 0,-1 4 0 0,0-5 0 16,-1-1-48-16,1-3 0 0,-2 0 0 0,1 1 0 15,-2-1-80-15,1 1-32 0,-3-1 0 0,3 3 0 16,2 4-16-16,4 8 0 0,-6-8 0 0,6 8 0 0,-3-10-64 0,3 10 0 16,0 0-128-16,0 0 192 0,0 0-192 15,0 0 0-15,0 0 0 0,5 8 0 0,-1 3 0 16,1 1 0-16,1 0 0 0,2 2 0 0,-3 1 0 0,5 1 0 15,-1 2 0-15,1-2 0 0,0 0 0 0,0-2 0 16,-1-2 0-16,0 0 0 0,0 0 0 0,0-1 0 16,-1-2 0-16,-1 0 0 0,1-1 0 0,-1-1 0 15,-7-7 0-15,6 8 0 16,0 2-1904-16,-6-10-272 0,4 8-48 0</inkml:trace>
  <inkml:trace contextRef="#ctx0" brushRef="#br2" timeOffset="-160847.3">7490 6618 3679 0,'0'0'160'0,"-10"-1"32"0,2 2-192 0,-3 1 0 0,2 0 0 0,-1 0 0 15,-2 0 1168-15,-2 3 192 0,-3 0 48 0,1 3 0 16,-1 0-528-16,1 2-112 0,-6 1 0 0,1 1-16 15,0 1 128-15,-1 1 16 0,2 1 16 0,2-3 0 16,5-1-336-16,1 0-64 0,1 0 0 0,1-3-16 16,1-3 16-16,3-2 16 0,6-3 0 0,0 0 0 15,0 0 176-15,0 0 48 0,0 0 0 0,0 0 0 0,0 0-240 0,10-3-32 16,0-7-16-16,2-1 0 0,1-2-16 0,2-4-16 16,5-1 0-16,2-4 0 0,2-3-112 15,4-2-32-15,-2-2 0 0,4 0 0 0,0-6-32 0,-1 0 0 16,1-3 0-16,1-1 0 0,1 1 64 0,1 0 0 15,0 0 0-15,1 0 0 0,-2 1-80 0,1 0-16 16,-1-2 0-16,1 1 0 0,1-1 96 0,-1 2 0 16,-3 2 16-16,0-3 0 0,-2 1 0 0,0 3 0 15,1 4 0-15,1 2 0 0,0-1-144 0,2 2-48 16,1 2 0-16,2 2 0 0,1 1-144 0,-1 1 0 16,0 0 0-16,1 0 0 0,2-1 0 0,-2 1 0 15,0 0 0-15,3 1 0 0,-1-5 0 0,-1 2 0 0,-5-1 0 16,3 3 0-16,1 5 0 0,-1-1 0 15,-2-3 0-15,-2 5 0 0,-1 3 0 0,-6 2 0 0,-1 2 0 16,-2-1 0-16,-1 1 0 0,-2 1 0 0,-2 3 0 0,-1 1 128 16,-3-2 0-16,2 4-128 0,-1 1 192 15,-1 2-64-15,1 0-128 0,-2 3 0 0,0 1 0 0,-1 2 0 16,-2 3 0-16,-2 3 0 0,0 4 0 0,-1 2 0 16,2 1 0-16,-1 1 160 0,2 4-160 0,1-2 160 15,2-2-160-15,1 1 0 0,2 1 144 0,2-3-144 16,2-3 0-16,1-4 0 0,-1-1 0 0,2-3 0 15,0-4 0-15,2-3-320 0,0-4 64 0,2-3-13824 16</inkml:trace>
  <inkml:trace contextRef="#ctx0" brushRef="#br2" timeOffset="-160258.7">7282 5249 17503 0,'-6'-7'1552'0,"1"-2"-1232"0,0 0-320 0,1 1 0 15,0 2 448-15,4 6 48 0,0 0 0 0,0 0 0 16,0 0-128-16,0 0-32 0,0 0 0 0,0 0 0 16,0 0-336-16,0 0 144 0,0 0-144 0,5 13 0 15,0 0 176-15,0 2-176 0,-4 3 160 0,3 2-160 16,4 3 384-16,-5 1-32 0,-1 3 0 0,2 2 0 15,3 1-16-15,1 4 0 0,1 1 0 0,2 3 0 16,0 1-64-16,1 0-16 0,1-1 0 0,1-1 0 16,0-3-64-16,1-1-32 0,-1-1 0 0,2 1 0 15,-1 2-32-15,0-3 0 0,1-5 0 0,1 2 0 16,1 2 0-16,1-2-128 0,-2-1 192 0,2-2-64 0,2-4 48 0,-5 0 0 16,0 0 0-16,3-1 0 0,-1-2-16 0,0-2 0 15,-3 0 0-15,2-1 0 0,-1 1-32 16,3-2-128-16,-3 1 192 0,1-3-64 0,2-1-128 0,-1-2 160 15,1-1-160-15,1-2 160 0,-1 0-32 0,1-2-128 16,2 0 192-16,0-3-64 0,4-2-128 0,-1-1 192 16,3-1-192-16,0 1 192 0,2 3-192 0,1-2 0 15,-1-2 144-15,2 2-144 0,1 2 0 0,0 0 0 16,-2-2 0-16,0 1 0 0,0 2-256 0,0 1-64 16,-1-1 0-16,2-2-16 15,0-2-336-15,-1 1-64 0,0 0-16 0,-2 0 0 16,0 1-112-16,1-2-32 0,1-2 0 0</inkml:trace>
  <inkml:trace contextRef="#ctx0" brushRef="#br2" timeOffset="-159666.99">9477 5829 14735 0,'-7'-3'1312'0,"2"-3"-1056"0,-1 0-256 0,1 2 0 16,5 4 1152-16,-6-6 192 0,3-2 16 0,2 1 16 15,1 7-432-15,4-8-96 0,5-1-16 0,1-2 0 16,-2-6-352-16,4 1-80 0,4-1-16 0,5 0 0 16,2-3-160-16,3-2-32 0,0-2-16 0,5-2 0 15,2-1-48-15,3-4-128 0,-1-5 192 0,3 2-64 16,0 2 80-16,2 2 16 0,1 0 0 0,-3 4 0 15,-1 1 96-15,0 3 32 0,-1 4 0 0,-3 4 0 16,-7 1-80-16,1 0-16 0,-3 7 0 0,-3-1 0 16,0 3-256-16,0 1 128 0,-5-2-128 0,1 3 0 15,-3 2 0-15,0 2-224 0,-3 3 16 0,0-1 0 16,-1-1-2352-16,-1 2-480 16</inkml:trace>
  <inkml:trace contextRef="#ctx0" brushRef="#br2" timeOffset="-158989.28">9523 6266 11967 0,'0'0'528'0,"-5"-5"112"0,-3-1-512 0,2 0-128 0,2 3 0 0,4 3 0 16,0 0 1616-16,0 0 304 0,0-9 48 0,2 1 16 15,2 1-1056-15,1 1-208 0,2 1-32 0,1 1-16 16,1 2-432-16,2 0-96 0,0 0-16 0,2 2 0 15,1 0-128-15,-1 2 0 0,0 0 0 0,0 1 128 16,2 3 0-16,-3 2-128 0,1 0 192 0,-1 3-64 16,1 7 336-16,0 1 64 0,2 3 16 0,-4 3 0 15,0 4 48-15,1 1 16 0,1 2 0 0,2-1 0 16,-1-4-288-16,-1 0-64 0,0-2-16 0,2-2 0 16,3-1-96-16,1-2-16 0,-4-3 0 0,0-2 0 15,2-3 0-15,-5-1-128 0,-1-2 192 0,0-1-64 0,2-3 128 0,-4-1 32 16,0-3 0-16,-9-1 0 0,11-3 48 0,-11 3 16 15,4-5 0-15,1-3 0 0,-1-1 32 0,-2-2 16 16,-4-1 0-16,-1-1 0 0,-3 0-16 0,0-1-16 16,-1-3 0-16,-2-3 0 0,-2 1-48 0,0-1-16 15,0-1 0-15,-2-2 0 0,-3-3-80 0,-1 2-16 16,1 0 0-16,0 1 0 0,3 3-208 0,1-2 144 16,-2-1-144-16,3 1 128 0,2 3-128 0,2 3 0 15,3 0 0-15,-1 4 0 0,2 4 176 0,3 8-48 16,0 0-128-16,0 0 192 0,0 0-192 0,0 0 0 15,8-4 128-15,1 6-128 0,-1 5 0 0,4 3-128 16,1 2 128-16,1 3-208 0,1 4 208 0,3 3 0 16,2 0 0-16,-1 3-144 0,-1 1 144 0,4 1 0 0,0-1 0 0,3-2 0 15,1 0 0-15,-1-2 128 16,1 0-128-16,-3-4 0 0,2-4 0 0,-6-2 144 0,0-2-144 16,0-1 0-16,1-2 192 0,-4-1-64 0,-3-1 0 15,-2 0-128-15,1-1 192 0,-2-1-192 0,-2 1 192 0,-8-4-192 31,9 3-640-31,-9-3-256 0,6 4-32 0,-1 2-14464 0</inkml:trace>
  <inkml:trace contextRef="#ctx0" brushRef="#br3" timeOffset="-153421.98">10384 5211 2751 0,'0'0'256'0,"0"0"-256"0,0 0 0 0,0 0 0 16,0 0 1056-16,0 0 160 0,0 0 48 0,-8 2 0 16,0-3-848-16,8 1-160 0,-8 1-48 0,1-2 0 0,-1-2 336 15,8 3 64-15,-6-6 16 0,2 1 0 0,-2 0 240 0,2 0 48 16,0-2 16-16,4 7 0 0,-3-7-176 0,-2 3-48 15,-1-4 0-15,3 2 0 0,-1-2-64 0,4 8 0 16,0 0-16-16,-5-8 0 0,0 1-64 0,3 0-16 16,-2 2 0-16,4 5 0 0,0 0-96 0,0 0 0 15,0 0-16-15,0-7 0 0,0 7-112 0,6-7-32 16,2 2 0-16,1-2 0 0,4 2-32 0,1-1 0 16,1 2 0-16,2 1 0 0,1-1-64 0,3 2 0 15,4 1-16-15,3 0 0 0,2 0 0 0,3 1 0 16,0-4 0-16,2 6 0 0,0 1-48 0,3 0 0 15,0-2 0-15,3-1 0 0,2-1 16 0,-1 2 0 0,2 3 0 16,0 0 0-16,1-1-16 0,-1 2 0 16,0 0 0-16,-2 2 0 0,0-1 16 0,4 1 0 0,-1-2 0 15,-2 5 0-15,-2 6-144 0,0 1 160 0,0 3-160 0,-3 0 160 16,0-1-160-16,-4 2 0 0,-1-3 0 0,1 1 128 16,0 0-128-16,2 0 0 0,-3 3 0 0,1 0 0 15,-1-4 0-15,0 2 128 0,0 1-128 0,0 3 0 16,-4 2 0-16,0 1 0 0,-3-2 0 0,-1 1 0 15,-4 2 0-15,0-3 0 0,-1-2 0 0,-4-1 0 16,2-5 0-16,-2-3 0 0,1-1 0 0,-3-3 0 16,-1 2 128-16,-2-2-128 0,2-1 128 0,-4-3-128 15,-9-6 256-15,11 2-16 0,-4-2-16 0,-7 0 0 16,0 0 64-16,0 0 16 0,0 0 0 0,0 0 0 16,0 0 80-16,0 0 0 0,0 0 16 0,0 0 0 15,-9-5-192-15,0 0-32 0,0-1-16 0,0 2 0 0,-3 0-160 16,1-2 160-16,2 1-160 0,-3-2 160 0,1-1-160 0,-1-2 160 15,-2-4-160-15,2-1 160 0,-3-2-160 0,0 0 0 16,-3-2 144-16,-4-3-144 0,-1-5 128 0,-6 2-128 16,0 1 128-16,-2 1-128 0,-2-2 0 0,-2-2 0 15,-2 1 0-15,1 3 128 0,-1 3-128 0,0 0 0 16,2 0 0-16,-2-3 0 0,-3 0 0 0,-2 0 0 16,-1-2 0-16,-2 2 0 0,0-3 0 0,-1 3 0 15,-2 1 0-15,0 2 0 0,3 3 0 0,-2 0 0 16,-2 0 0-16,-2 5 0 0,-4 3 0 0,-1 2 0 15,-5 1 0-15,3-1-128 0,1 0 128 0,2 1 0 16,-3 2 0-16,9 2 0 0,4-1 0 0,4 1 0 16,4 0 0-16,4 0 0 0,0 4 0 0,3-2 0 0,1-3 0 15,4 6 0-15,3 2 0 0,1 1 0 0,1-2 0 0,3-1 0 16,-1-2 0-16,3 2 0 0,3-1 0 0,2 0-128 16,1 0 128-16,9-2 0 0,-8 5 0 0,8-5 0 15,0 0 0-15,0 0 0 0,7-3-144 0,5 3 144 16,1 4 0-16,7-2 0 0,2-2 0 0,5 0 0 15,5 0 0-15,6 0 0 0,4 0 0 0,3 0 0 16,0-1 0-16,3 1 0 0,3 1 0 0,1 1 0 16,-1 0 0-16,6 0 0 0,1 1 128 0,2 1-128 15,2 4 0-15,-1 3 0 0,0 1 0 0,-1 2 0 16,1-3 0-16,-1 3 0 0,1 3 0 0,0 3 0 16,1 0 0-16,-1 3 0 0,-6 3 0 0,-2 0 0 15,1 1 0-15,0-1 0 0,1 2 0 0,-1 1 0 0,-1 4 0 0,-2 0 0 16,-3 2 0-16,-5 0 0 0,0 2 0 0,-1 1 0 15,-3 0 0-15,1-5 0 0,-3-5 0 0,-1-3 0 16,-5 2 0-16,0-1 0 0,0 0 0 0,-5-4 0 16,2-1 0-16,-4 0 0 0,-2 0 0 0,-3-4 0 15,-3-1 0-15,-2-2 0 0,0 1 0 0,-2-1 0 16,-2-2 0-16,-5-5 0 0,-5-7 128 0,0 0-128 16,0 0 0-16,0 0 128 0,0 0 32 0,0 0 0 15,0 0 0-15,-3-7 0 0,-3-1 64 0,-4-1 16 16,-5-2 0-16,-4-2 0 0,-7-1-80 0,-4-1-16 15,-3 0 0-15,-1-3 0 0,-3 0-144 0,-2-3 0 16,0-1 144-16,0-2-144 0,-2-2 0 0,2-2 0 0,-1-4 0 16,-2-1 128-16,-2-2-128 0,2 3 0 0,-4 1 128 0,-4-3-128 15,-4-1 0-15,2 2 0 0,1 2 0 0,-4 3 128 16,-7 3-128-16,-4-1 0 0,-3-1 0 16,-2 1 0-16,1 1 0 0,-2-2 0 0,1 0 0 0,-1 1 0 15,5 2 0-15,2 3 0 0,6 3 0 0,1 4 0 16,3 3 0-16,2 3 0 0,0-1 0 0,4 0 0 15,2-1 0-15,7 2-128 0,0 4 128 0,6 3 0 16,3 2 0-16,4 1 0 0,5-1 0 0,1 1 0 16,4 1 0-16,6-3 0 0,1-1 0 0,10 1-128 15,0 0 128-15,0 0 0 0,7 7-144 0,6-2 144 16,9-5 0-16,4 2 0 0,10 1-144 0,4 3 144 16,10 0 0-16,5 1 0 0,4 1 0 0,5 3 0 0,4 3 0 15,5 5 0-15,3 1 0 0,0 5 144 0,-1 1-144 16,0 2 0-16,2 0 0 0,-2 2 0 0,0 2 0 0,-2 4 0 15,-5 1 0-15,-4 0 128 0,-5-4-128 0,0 4 0 16,1 2 144-16,-3 0-144 0,-3-1 0 0,-5-3 0 16,-2-3 0-16,-7-1 128 0,-3-1-128 0,-2 0 0 15,-3 1 0-15,-5-6 0 16,-1-2-1584-16,-3 1-272 0,-6 2-64 0</inkml:trace>
  <inkml:trace contextRef="#ctx0" brushRef="#br3" timeOffset="-151733.98">22123 12296 2751 0,'0'0'128'0,"0"0"16"0,-10-2-144 0,10 2 0 0,-8-1 0 0,8 1 0 16,0 0 2752-16,0 0 512 0,0 0 96 0,0 0 32 16,0 0-2176-16,0 0-448 0,9 1-64 0,2-2-32 15,4-3 160-15,4 2 16 0,2 1 16 0,2-3 0 16,0-6-80-16,4 1-16 0,1 1 0 0,4-1 0 15,1 0-192-15,0-2-32 0,-1-2-16 0,0 4 0 0,0 1-112 0,2-1-32 16,-1-1 0-16,3 2 0 0,2 1-112 16,-2 0-16-16,0 3-16 0,2-3 0 0,-3-1-48 0,-2 3-16 15,-4-1 0-15,-4 4 0 0,-6 1-176 16,-3-1 128-16,-5 0-128 0,-11 2 128 0,9 4-128 0,-9-4 192 16,0 0-192-16,0 0 192 0,0 0-64 0,0 0 0 15,0 0 0-15,0 0 0 0,0 0-128 0,0 0 128 16,0 0-128-16,0 0 128 0,0 0-128 0,0 0 0 15,-4-5 0-15,4 5 128 0,0 0-128 0,0 0 0 16,-11-5 144-16,1 3-144 0,1 4 0 0,-4 0 0 16,0 1 0-16,-3-3 128 0,-2-3-128 0,-2 3 0 15,-6 2 0-15,0-2 128 0,-4-2-128 0,-2 2 0 0,-2 3 128 16,0 2-128-16,0 1 128 0,2-2-128 0,0-2 128 16,2 0-128-16,-1 4 144 0,2-2-144 0,-2 0 192 0,3-3-192 15,2-2 224-15,4 2-64 0,4 2-16 16,1 0 0-16,-3-2-144 0,6-1 128 0,4-1-128 0,1 1 128 15,9 0-128-15,0 0 128 0,2 8-128 0,-2-8 128 16,10 1 16-16,3-1 0 0,5-1 0 0,5-4 0 16,6-9 96-16,1 7 16 0,2 3 0 0,1-1 0 15,1-6-64-15,-1 0-16 0,3-1 0 0,3 3 0 16,2 5-176-16,3-3 0 0,-1-2 0 0,1 3 128 16,-4 0-128-16,-1 3 192 0,-6 1-192 0,-6-3 192 15,-5-1-192-15,-3 2 0 0,-5 5-160 0,-5 0 160 16,-9-1 0-16,0 0 0 0,0 0 0 0,0 0 0 15,-9 8 0-15,-4-3 128 0,-5-1-128 0,-6 3 160 0,-3 0-160 16,-6 3 0-16,-7 0 144 0,0 0-144 0,-4-1 0 0,0-3 128 16,0 3-128-16,2-4 0 0,2-1 0 0,1 0 128 15,0 2-128-15,3-2 0 0,-2 0 128 16,8-4-128-16,3-4 160 0,5 2-160 0,4 3 0 0,3 2 0 16,5 0 0-16,10-3 0 0,0 0 0 0,0 0 176 15,8-6-176-15,4-2 160 0,8-1-32 0,5-2-128 16,8-2 192-16,4 5-64 0,0 1-128 0,3-2 0 15,0-4 0-15,4 5 128 0,4 4-128 0,2 1 0 16,-1-2 0-16,-2-1 0 0,-1-2 0 0,-4 4 0 16,-7 4 0-16,-5 0 0 0,-9-2 0 0,-5 1 0 15,-6 0 0-15,-10 1 0 0,0 0 0 0,0 0 0 16,0 0 0-16,-8 4 0 0,-4 1 160 0,-6 1 0 16,-3-2 0-16,-7-1 0 0,-4 1-32 0,-3 0-128 15,-3 3 192-15,-2-2-64 0,-3-1-128 0,2 2 0 0,3-3 144 0,3 3-144 16,-1 4 0-16,6 0 0 0,3-2 0 0,3 3-10816 15,4 1-2240-15</inkml:trace>
  <inkml:trace contextRef="#ctx0" brushRef="#br3" timeOffset="-147605.49">10041 6576 6447 0,'0'0'272'0,"0"0"80"0,0 0-352 0,0 0 0 0,0 0 0 0,0 0 0 16,-2-7 1040-16,2 7 144 0,0 0 32 0,0 0 0 16,0 0-576-16,2-7-96 0,-2 0-32 0,0 7 0 15,7-7 112-15,-1 2 16 0,-6 5 0 0,4-6 0 16,-4 6-224-16,0 0-32 0,6-4-16 0,-6 4 0 15,8-6-160-15,-8 6-16 0,0 0-16 0,0 0 0 0,4-5-16 16,-4 5 0-16,4-8 0 0,-4 8 0 0,0 0 64 0,0 0 16 16,0-7 0-16,0 7 0 0,0 0-240 0,0 0 0 15,0 0 0-15,0 0 0 0,0 0 128 0,0 0-128 16,0 0 0-16,0 0 0 0,0 0 160 0,0 0-160 16,-2-8 160-16,2 8-160 0,0 0 0 0,-3-7 0 15,0 2 0-15,3 5 0 0,0 0 0 0,0 0 0 16,0 0 0-16,0 0 0 0,0 0 0 0,0 0-128 15,0 0 128-15,0 0-5568 16,0 0-1024-16</inkml:trace>
  <inkml:trace contextRef="#ctx0" brushRef="#br3" timeOffset="-146148.34">10001 6387 10303 0,'0'0'448'0,"0"0"112"0,0 0-560 0,0-8 0 16,-4-2 0-16,2 2 0 0,-2 2 768 0,-1-4 64 16,1-4 0-16,2 5 0 0,2 9-32 0,0 0 0 15,0 0 0-15,-6-9 0 0,3-1-192 0,1 2-32 16,2 8-16-16,-3-7 0 0,3 7-112 0,-1-10-32 15,0-2 0-15,1 5 0 0,0 7-160 0,0 0-16 16,0-11-16-16,0 3 0 0,0 8 32 0,0 0 0 16,0 0 0-16,0 0 0 0,2-10 0 0,-2 10 16 15,0 0 0-15,0 0 0 0,0 0 48 0,2-8 0 16,-4 0 0-16,2 8 0 0,0 0-64 0,0 0 0 16,0 0 0-16,0 0 0 0,0 0-80 0,0 0-32 0,0 0 0 0,0 0 0 15,0 0-144-15,0 0 0 0,0 0 144 0,0 0-144 16,0 0 160-16,0 0-32 0,-3-7-128 0,3 7 192 15,0 0 0-15,0 0-16 0,0 0 0 0,0 0 0 16,0 0-48-16,0 0 0 0,0 0 0 0,0 0 0 16,0 0-128-16,0 0 0 0,0 0 0 0,8 6 0 15,2-1 0-15,-3-1 0 0,-7-4 0 0,10 3 0 16,2 2 0-16,-4 1 0 0,-8-6 0 0,10 5 0 16,1 0 0-16,-3 0 0 0,-1 0 0 0,-7-5 0 15,9 3 0-15,0 1 0 0,-1 1 0 0,-8-5 0 16,7 8 0-16,0-2 0 0,-7-6 128 0,8 8-128 0,-8-8 0 15,0 0 0-15,0 0 0 0,0 0 128 16,5 8-128-16,1 0 0 0,-1 0 0 0,-5-8 0 16,0 0 0-16,0 0 0 0,5 8 144 0,-1-2-144 0,-4-6 0 15,0 0 144-15,0 0-144 0,0 9 0 0,0 0 192 16,0-9-192-16,0 0 192 0,-8 9-192 16,1 2-672-16,-1 2-240 0,-1-2-48 0,-2-1-6640 15,-2-2-1312-15</inkml:trace>
  <inkml:trace contextRef="#ctx0" brushRef="#br3" timeOffset="-143883.2">9817 6643 8287 0,'4'-12'368'0,"0"3"80"0,-4-1-448 0,2-2 0 15,1-2 0-15,3-2 0 0,-1 1 1344 0,3-2 176 16,-2-1 32-16,2 0 16 0,0 3-992 0,-4 2-208 15,1 3-48-15,0-1 0 0,-2-1-192 0,1 1-128 16,-2 1 160-16,0-1-160 0,-2-3 304 0,0 3-48 16,0 3 0-16,0 1 0 0,-1 0 304 0,0 1 48 15,0-2 16-15,0 2 0 0,-2 0 144 0,0-2 16 16,-2 2 16-16,5 6 0 0,0 0-192 0,0 0-32 16,-8-5-16-16,8 5 0 0,-3-7-224 0,-1 0-32 15,4 7-16-15,0 0 0 0,-5-3-128 0,5 3-32 16,0 0 0-16,0 0 0 0,0 0 0 0,0 0 0 15,0 0 0-15,0 0 0 0,0 0-128 0,0 0 192 0,0 0-192 0,6 5 192 16,2 1-192-16,2-1 192 0,-1 1-192 0,3 1 192 16,1 2-192-16,1 1 160 0,-3 1-160 0,2 2 160 15,-1 2-32-15,1 0 0 0,1 2 0 0,2 1 0 16,0 5-128-16,1 0 128 0,-2 1-128 0,0-2 128 16,2 2 0-16,0-2 0 0,0 0 0 0,-1 1 0 15,0 0 0-15,-1-1-128 0,-2-2 192 0,1 3-64 16,-2 5 0-16,-1 1 0 0,-1 0 0 0,1-1 0 15,-3-1 0-15,0 0-128 0,-2 4 192 0,-3 0-64 16,0-3 48-16,-2 2 0 0,-1 1 0 0,0-3 0 16,-2-1 48-16,-1-1 16 0,0 0 0 0,-1 3 0 0,1 2 16 15,-4 4 16-15,1 4 0 0,-1-2 0 0,-1-2-16 0,0 2-16 16,-1-1 0-16,-1-1 0 0,1-2-96 0,-4-4-16 16,0-3 0-16,-3 5 0 0,-2 3 0 15,-5-1 0-15,-1-2 0 0,-3 2 0 0,-2 3 0 0,0 3-128 16,-2-1 192-16,-1-2-64 0,1-3 16 0,0-1 0 15,-1 1 0-15,3-1 0 0,-1 0 48 0,0 1 16 16,1 1 0-16,-1 0 0 0,1-3-32 0,-1-1-16 16,-3-2 0-16,3 3 0 0,0 3-160 0,0 0 160 15,0-2-160-15,-1-2 160 0,-1-1-160 0,0-2 192 16,1 1-192-16,0 1 192 0,1 3-192 0,-2 1 128 16,-2 4-128-16,1-3 128 0,-1 1-128 0,1-1 0 15,1-2 0-15,-1 2 0 0,1 1 128 0,0 0-128 16,2-3 0-16,0-1 128 0,1-2-128 0,2 0 0 0,1-1 0 15,0 2 0-15,-1 0 0 0,1 2 0 0,0-1 128 0,-1-1-128 16,2-2 0-16,-1 1 0 0,-3 1 144 0,1-2-144 16,4 4 0-16,-1-5 0 0,-2-1 0 0,0 0 128 15,-2 5-128-15,2 1 0 0,0 2 128 0,1-3-128 16,-1-5 0-16,0 3 128 0,-1-3-128 0,1 2 0 16,-1-1 0-16,-1 0 0 0,-4-3 0 0,2 2 128 15,0 1-128-15,0-2 0 0,1-2 128 0,-1 3-128 16,-1 0 0-16,2 1 128 0,3 2-128 0,-3 0 0 15,1-4 0-15,1 1 128 0,-2 1-128 0,3 1 0 16,1 2 0-16,-1 0 0 0,-2-1 0 0,4 2 0 16,5 0 0-16,-1-2 0 0,-2-2 0 0,2 2 0 15,1-2 0-15,-1 2 0 0,4-4 0 0,0 0 0 16,1 0 0-16,0-1 0 0,3 1 0 0,1-2 0 0,1-3 0 16,0-1 0-16,2-3 0 0,4 0 0 0,-1-4 0 0,3-2 0 15,3-10 0-15,-2 6-128 0,2-6 128 0,0 0-160 16,4 8 160-16,-4-8-160 0,0 0 160 0,0 0-160 15,10 1 160-15,0-2-160 0,2-1 160 0,2-3-160 16,2-2 160-16,0-1-160 0,1 2 0 16,0-2 0-16,4-4 0 0,2-2 0 0,-2-1-16 0,7 0 0 15,3-2 0-15,3-3 0 0,2-5 16 0,4-3 0 16,3 0 0-16,1-3 0 0,0-4 160 0,6-3-160 16,1-2 160-16,6-4-160 0,2-5 0 0,5-3 0 15,0-6 0-15,2-2 0 0,1-2-16 0,1-2 0 16,4-2 0-16,-2-5 0 0,-1-6 176 0,-1 2 0 0,-7 6 0 0,1-1 0 15,-4 4 0-15,-1 4 0 0,-2 1 0 0,-6 5 0 16,-3 6 0-16,-3 3 0 0,-8 6 0 16,0 2 0-16,-1 5 0 0,-2-1 0 0,-2 2 0 15,0 0 0-15,-1-1 0 0,-2 1 0 0,-3 0 0 0,-2 2 0 16,-2 4 0-16,-2 2 0 0,3 1 128 0,-3-1-128 16,-1 0 0-16,-1 2 0 0,-2 2 0 0,-1 2 0 15,2-1 0-15,-3 2 128 0,1 2-128 0,-1-2 128 16,-1-3-128-16,1 3 0 0,-2 1-128 0,1 3 128 15,0 1 0-15,-3 2 0 0,2 0 0 0,-3 2-128 16,0 0 128-16,-2 0 0 0,0-2 0 0,0 7 0 16,-5 4 0-16,0 0 0 0,0 0 0 0,0 0 0 15,0 0 0-15,0 0 0 0,3-9 0 0,-3 9 0 0,0-9 128 0,0 1-128 16,0 1 160-16,0-1-160 0,0-1 0 0,0 0 128 16,-2 0-128-16,1-2 0 0,1 0 0 15,-1-2 128-15,1-1-128 0,0-1 0 0,0-2 144 0,1-1-144 16,4-2 128-16,1-6-128 0,1-3 128 0,1-6-128 15,0-2 128-15,3-2-128 0,-2-3 144 16,1-2-144-16,0-3 160 0,0 5-160 0,0 3 128 0,-1 3-128 16,-3 0 0-16,0 5 0 0,-1 6 0 0,0 3 0 15,-2 2 0-15,1 1 0 0,2-1 0 0,-3 4 0 16,0 0 0-16,2 2 0 0,1 1 0 0,-4 1 0 16,-4 0 0-16,2 3 0 0,0 9 0 0,0-8 0 15,0 2 0-15,0 6 0 0,0 0 0 0,0-7 0 16,0 7 0-16,0 0-160 0,0 0 160 0,0 0 0 15,0 0 0-15,0 0 0 0,0 0-128 0,0 0 128 16,2 11-128-16,0 7 128 0,0 4-128 0,-1 2 128 0,-1 2-128 0,-4 7 128 16,-5 3 0-16,-2 10 0 0,-8 7 0 0,-3 8-128 15,-4 6 128-15,-3 2 128 0,1 2-128 0,-3 6 176 16,-2 9-176-16,0 0 0 0,-4-2 144 0,-1 1-144 16,-4-1 0-16,3 3 128 0,1-2-128 0,-3 1 0 15,-3-5 0-15,0 1 128 0,2-1-128 0,-5-2 0 16,-1-2 176-16,-3-2-48 0,0-2 0 0,-4-4 0 15,-4-1 48-15,0-1 0 0,3 1 0 0,-2 0 0 16,-4-3 80-16,-3-1 32 0,-3 0 0 0,-1 2 0 16,-3 2 16-16,1-2 0 0,-2-3 0 0,1-5 0 15,2-5-48-15,1-1 0 0,2-1 0 0,3-5 0 16,3-7-16-16,4-3-16 0,1-6 0 0,7-2 0 0,3-5-96 16,13-7 0-16,13-5-128 0,6-5 192 0,3-1-192 15,11-5-192-15,-4 0 48 0,4 0-11616 16,11-6-2320-16</inkml:trace>
  <inkml:trace contextRef="#ctx0" brushRef="#br3" timeOffset="-142935.42">3652 8844 16575 0,'-27'-10'736'0,"9"5"160"0,1 0-720 0,-3 2-176 15,-3 2 0-15,0 4 0 0,0 3 384 0,0 0 64 16,-1 0 0-16,0 5 0 0,-1 3 288 0,-1 1 64 16,-2 2 16-16,2 5 0 0,-4 1-176 0,0 2-16 15,-1 5-16-15,2 4 0 0,-2 5-32 0,2 6 0 16,1 6 0-16,1 2 0 0,1-1-128 0,0 5-16 15,1 6-16-15,2 7 0 0,3 5-112 0,1 2-32 0,1-6 0 16,2 3 0-16,0 10-96 0,1-2-32 16,0 0 0-16,2-5 0 0,1-6 16 0,-1 2 0 0,2-2 0 0,4-5 0 15,0-4 96-15,3-5 0 0,3-6 16 0,0-2 0 16,0 0 32-16,1-2 0 0,1-3 0 0,4-1 0 16,0-1-96-16,2-2-16 0,-1-1 0 0,3-3 0 15,2-2-64-15,-2-2-128 0,1-2 176 0,1-4-176 16,1-1 192-16,0-5-64 0,0-2 0 0,1-3-128 15,3-2 192-15,-1-1-64 0,-3-1 0 0,1-4-128 16,1-3 256-16,-1-2-64 0,-1 0-16 0,-2-4 0 16,-3-5 80-16,1 0 32 0,-1-1 0 0,-2-3 0 15,-3-5 0-15,0 0 0 0,1-2 0 0,-4 0 0 16,-5-2-32-16,1-3 0 0,-4-6 0 0,1-2 0 0,-1-1-48 16,2-2-16-16,-4-2 0 0,1-7 0 0,0-6-64 0,-1-1-128 15,-1-2 176-15,0-5-176 0,1-5 144 0,-2-7-144 16,-1-4 0-16,1 1 144 0,2 2-144 0,0-2 0 15,-1-5 0-15,1 4 0 0,2 2 0 0,-1 6 0 16,4 5 0-16,-3 3 0 0,2 4 0 0,1 4 0 16,1 5 0-16,2 4 0 0,1 2-160 0,0 7 160 15,2 7 0-15,0 7-144 0,-1 6 144 0,-2 3 0 16,2 2 0-16,1 6-128 0,0 0 128 0,-4 15 0 16,-3 7 0-16,0 12 0 0,-4 11-128 0,-3 7 0 15,-2 4 0-15,0 8 0 0,1 5 128 0,1 11 0 16,3 6 0-16,1 1 0 0,1 2 0 0,5-9-160 15,0-5 160-15,8-2-160 0,3-4 160 0,2-5 0 16,3-6 0-16,4-3 0 0,1-2 0 0,6-4 0 16,2-1 0-16,3-2 0 0,4-1-256 0,2-4 48 0,2-5 0 15,10-2-10480-15,2-2-2080 16</inkml:trace>
  <inkml:trace contextRef="#ctx0" brushRef="#br3" timeOffset="-139709.28">22101 15418 11967 0,'-8'-5'1072'0,"-4"1"-864"15,1 0-208-15,1 1 0 0,-2 0 1344 16,2 0 208-16,-1-3 48 0,0 3 16 0,0 0-560 0,1-1-112 16,1-1-32-16,1-1 0 0,0 1 80 0,-1 0 16 15,2 2 0-15,0 0 0 0,0 0-176 0,7 3-48 16,0 0 0-16,0 0 0 0,0 0-128 0,0 0-16 15,6-7-16-15,2 3 0 0,2 1-112 0,2 1-32 16,2 0 0-16,0-1 0 0,2-3-80 0,2 1-16 16,1-1 0-16,3 0 0 0,1-3 64 0,2 1 0 15,3-1 0-15,-3 5 0 0,-1 3-128 0,-3 0 0 16,-4-3-16-16,-4 2 0 0,-1-1 16 0,-1 2 0 16,-11 1 0-16,0 0 0 0,0 0 16 0,0 0 16 0,-8 3 0 0,-5-1 0 15,-8-2-80-15,-4 1-16 0,-4 0 0 16,2 2 0-16,-3 0-128 0,2 2-128 0,2-1 144 15,2 0-144-15,-1-2 128 0,4 4-128 0,-1-2 0 0,4-2 144 16,3-3-144-16,4 2 0 0,11-1 144 0,0 0-144 16,0 0 0-16,0 0 128 0,0 0-128 0,10-3 0 15,3 2 128-15,3-1-128 0,2-5 160 0,2 3-160 16,2 1 176-16,2 0-176 0,2 2 192 0,2-2-192 16,-1-1 128-16,5 0-128 0,0 3 0 0,-2-1 0 15,-2-2 128-15,-5 1-128 0,-2 1 0 0,-2 1 0 16,-6 0 0-16,-4 0 160 0,-9 1-160 0,0 0 128 15,0 0 0-15,0 0-128 0,-9 8 192 0,-3-2-64 16,-3-3 0-16,-7 3 0 0,-1 2 0 0,-6-1 0 0,-3-2-128 16,-1 1 128-16,0-1-128 0,0 2 128 0,6 0-128 0,-1-3 0 15,4-2 0-15,3-1 0 0,3 1 128 16,3 0-128-16,2-1 0 0,3-1 128 0,2-1-128 0,8 1 0 16,0 0 0-16,0 0 128 0,6-4-128 0,4-2 128 15,2 1-128-15,3 0 128 0,2 0-128 0,5-1 128 16,2-4-128-16,2 5 128 0,4 0-128 0,5 0 0 15,0 1 0-15,2-2 128 0,-4 1-128 0,-1 1 0 16,-3 3 0-16,-3 0 0 0,-6-1 0 0,-4 0 0 16,-6 1 0-16,-10 1 0 0,0 0 0 0,0 0 0 15,-9 5 128-15,-6 1-128 0,-5-1 0 0,-6 2 128 16,-1 0-128-16,-8 1 128 0,-5-2-128 0,1 1 160 16,0 3-160-16,3-2 160 0,2-3-160 0,2 0 0 0,1-2 0 15,3 0 128-15,2-3-128 0,3 0 0 0,3-1 144 16,5 0-144-16,4 3 128 0,11-2-128 0,0 0 128 0,0 0-128 15,0 0 144-15,11-4-144 0,5 0 192 0,3-1-192 16,4 0 128-16,-1 0-128 0,2 0 0 0,3 1 0 16,1-1 128-16,3 1-128 0,2-2 0 0,-1 3 0 15,-1-1 0-15,-3 3 0 0,-3 0 0 0,-9 2 0 16,-16-1 0-16,10 4 0 0,-10-4 0 0,0 0 0 16,0 0 160-16,-13 5-160 0,-4 1 128 0,-7-2-128 15,-5 0 176-15,0 0-48 0,-1 1-128 0,0 0 192 16,3-2-192-16,-2-1 128 0,2-2-128 0,1 0 0 15,2-1 0-15,6 0 0 0,3-1-176 0,5 1 176 16,10 1-2448-16,0 0-368 0,6-8-80 16,7-1-16-16</inkml:trace>
  <inkml:trace contextRef="#ctx0" brushRef="#br3" timeOffset="-132945.43">5137 5343 6447 0,'0'0'576'0,"0"0"-576"15,0 0 0-15,0 0 0 0,0 0 912 0,0 0 80 16,0 0 16-16,0 0 0 0,0 0-816 0,0 0-192 0,-5-5 0 0,5 5 0 16,0 0 0-16,0 0 0 0,0 0 0 0</inkml:trace>
  <inkml:trace contextRef="#ctx0" brushRef="#br3" timeOffset="-132700.12">5637 4456 4607 0,'-2'-16'400'0,"1"7"-400"0,-1 1 0 0,2 8 0 0,0 0 768 0,0 0 80 16,0 0 16-16,0 0 0 0,0 0-688 0,0 0-176 16,-2 10 0-16,-1-1 0 0,0 2 0 0</inkml:trace>
  <inkml:trace contextRef="#ctx0" brushRef="#br3" timeOffset="-132336.11">5124 5785 2751 0,'5'-14'256'0,"-1"-1"-256"0,0 2 0 0,-1 0 0 15,0-1 2176-15,0 2 400 0,2 2 80 0,-5 10 16 16,2-9-1616-16,-2 9-320 0,0 0-64 0,0 0-16 16,0 0-496-16,0 0-160 0,0 0 0 0,0 0 0 15,-2 11 0-15,-1-2 0 0,3-9 0 0,-1 10 0 16,-1-2 0-16,1 0 0 0,1-8 0 0,0 0 0 16,0 9 128-16,0-9-128 0,0 0 0 0,0 0 0 0,0 0 0 0,0 0 0 15,0 0 0-15,0 0 0 0,0 0 128 0,0 0-128 16,0 0 0-16,0 0 0 0,0 0 0 0,0 0 0 15,0 0-192-15,0 0 48 16,0 0-304-16,0 0-48 0,-2-11-16 16,2 11-5472-16</inkml:trace>
  <inkml:trace contextRef="#ctx0" brushRef="#br3" timeOffset="-131887.74">2943 6322 2751 0,'-3'-6'256'0,"3"6"-256"15,-7-5 0-15,7 5 0 0,-4-5 1056 0,4 5 160 16,0 0 48-16,0 0 0 0,0 0-752 0,0 0-128 16,0 0-48-16,0 0 0 0,0 0-336 0,12 4 0 15,-1 0 0-15,0-2 0 0,0 0 0 0</inkml:trace>
  <inkml:trace contextRef="#ctx0" brushRef="#br3" timeOffset="-131628.45">4595 6228 8287 0,'8'-14'368'0,"-4"7"80"0,-4 7-448 0,7-7 0 0,-3-3 0 0,0 3 0 16,-4 7 544-16,0 0 32 0,0 0 0 0,0 0 0 15,3-8-272-15,-3 8-48 0,0 0-16 0,0 0 0 0,0 0-240 0</inkml:trace>
  <inkml:trace contextRef="#ctx0" brushRef="#br3" timeOffset="-131392.58">2584 6628 5007 0,'0'-13'208'0,"0"13"64"0,0 0-272 0,7-8 0 0,3 0 0 0,4 0 0 16,5 1 576-16,3 1 48 0,2 1 16 0,6 0 0 15,5 1-512-15</inkml:trace>
  <inkml:trace contextRef="#ctx0" brushRef="#br3" timeOffset="-130934.3">4592 6427 7359 0,'0'0'656'0,"0"0"-528"0,0 0-128 0,0 0 0 0,0 0 384 0,0 0 64 15,0 0 0-15,0 0 0 0,0 0-320 0,-3 9-128 16,3-9 0-16,-7 7 128 0,-1 0 0 0,2 1 0 16,-1 0 0-16,2-4 0 0,5-4 0 0,-7 4 0 15,7-4 0-15,0 0 0 0,-7 5 160 0,7-5 32 16,-7-1 0-16,7 1 0 0,0 0 80 0,0 0 32 15,0 0 0-15,0 0 0 0,0 0-240 0,0 0-32 16,0 0-16-16,0 0 0 0,-7 0-16 0,7 0 0 16,0 0 0-16,0 0 0 0,0 0-128 0,0 0 0 15,0 0 0-15,0 0 0 0,0 0 0 0,0 0 0 16,0 0 0-16,0 0 0 0,0 0 0 0,0 0 128 0,0 0-128 0,0 0 0 16,0 0 0-16,0 0 0 0,0 0 0 0,0 0 0 15,0 0 0-15,0 0 0 0,0 0 0 0,0 0 0 16,0 0 0-16,0 0 128 0,0 0-128 0,0 0 0 15,0 0 0-15,0 0 0 0,0 0 128 0,0 0-128 16,10 0 0-16,-10 0 0 0,11 1 0 0,-11-1-176 16,0 0 176-16,9-3-160 0,-9 3 160 0,0 0-160 15,9 0-272-15,-9 0-48 0</inkml:trace>
  <inkml:trace contextRef="#ctx0" brushRef="#br3" timeOffset="-128222.73">16460 12023 6447 0,'-6'-9'576'0,"6"9"-576"0,-6-7 0 0,0 0 0 15,1 0 384-15,0 1-16 0,3-3-16 0,-1 2 0 16,3 7 304-16,0 0 64 0,0 0 16 0,-1-7 0 16,1 7-176-16,0 0-48 0,0 0 0 0,0 0 0 15,0 0-384-15,0 0-128 0,0 0 0 0,9-4 0 16,-9 4 0-16,11-1 0 0,-11 1 0 0,8 1 0 15,2 4 128-15,-2-2-128 0,-8-3 0 0,10 5-3584 16,0-1-816-16</inkml:trace>
  <inkml:trace contextRef="#ctx0" brushRef="#br3" timeOffset="-127697.81">15712 13395 6271 0,'0'0'272'0,"0"0"64"0,0 0-336 0,0 0 0 16,0 0 0-16,0 0 0 0,0 0 640 0,0 0 64 15,0 0 16-15,0 0 0 0,0 0-512 0,0 0-208 16,0 0 176-16,0 0-176 0,0 0 0 0,9 3 0 16,-9-3 0-16,10 0 0 0,-1 0 0 0</inkml:trace>
  <inkml:trace contextRef="#ctx0" brushRef="#br3" timeOffset="-127000.95">13993 13541 5519 0,'-11'-11'240'0,"5"6"64"0,6 5-304 0,-7-3 0 0,0 0 0 0,7 3 0 15,0 0 0-15,0 0 0 0,-6-8-128 0,5 1 128 16,1 7 0-16,1-8 0 0,-1 8 0 0,4-9 0 0,-1 2 0 0,-3 7 0 16,3-9 0-16,-3 9 0 15,7-6 0-15,-2 1 0 0,0-2 0 0,0 2 0 0,-5 5 0 16,8-8 0-16</inkml:trace>
  <inkml:trace contextRef="#ctx0" brushRef="#br3" timeOffset="-126089.45">19863 14351 8511 0,'0'0'384'0,"0"0"64"0,-4-7-448 0,4 7 0 16,0 0 0-16,0 0 0 0,0 0 256 0,0 0-32 15,0 0-16-15,0 0 0 0,0 0-208 0,0 0-288 16,0 0 64-16,-2 8-3696 0</inkml:trace>
  <inkml:trace contextRef="#ctx0" brushRef="#br3" timeOffset="-125859.45">19791 15427 2751 0,'0'0'256'0,"0"0"-256"15,0 0 0-15</inkml:trace>
  <inkml:trace contextRef="#ctx0" brushRef="#br3" timeOffset="-122253.4">3362 8988 7359 0,'0'0'656'0,"0"0"-528"15,0 0-128-15,0 0 0 0,3-9 800 0,-3 9 128 16,0 0 32-16,0 0 0 0,5-6-256 0,-2-1-32 16,-1-1-16-16,-2 8 0 0,0 0-64 0,0 0-16 15,0 0 0-15,0 0 0 0,8-4-224 0,-8 4-48 16,8-3-16-16,-8 3 0 0,0 0-288 0,7-2 160 0,-7 2-160 0,0 0 128 15,0 0 0-15,0 0 0 0,0 0 0 0,0 0 0 16,0 0 176-16,0 0 16 0,0 0 16 0,0 0 0 16,0 0 160-16,0 0 16 0,0 0 16 0,0 0 0 15,0 0-192-15,-8 4-32 0,-2 1-16 0,2-1 0 16,-2-2-16-16,1 0 0 0,0-4 0 0,0 4 0 16,-5 1-48-16,4 2-16 0,-2 0 0 0,1 0 0 15,-2-1 64-15,1 5 16 0,-2 1 0 0,-1-1 0 16,0-5-96-16,0 2 0 0,-2 0-16 0,-2 4 0 15,0 3-48-15,0 2 0 0,1-2 0 0,1 3 0 16,-5 4 48-16,2 3 0 0,0 2 0 0,-1 1 0 16,1 0 32-16,2 3 16 0,0-1 0 0,3 1 0 15,-2 0-224-15,2 1 176 0,-1 2-176 0,2 0 160 0,1 1-160 0,2-3 0 16,1 1 0-16,1 0 0 0,3 2 144 0,-1-3-144 16,4-4 160-16,-1 0-160 0,0-1 240 0,1 2-48 15,-1 0-16-15,1-1 0 0,0-4 16 0,0 1 0 16,1 1 0-16,2 0 0 0,0 0 0 0,0 0 0 15,2 3 0-15,1 0 0 0,-1 1 0 0,-1 0 0 16,1 1 0-16,2 1 0 0,2-2-48 0,-1 1 0 16,-1 0 0-16,0-2 0 0,1-1-144 0,-3 0 160 15,1-1-160-15,2 1 160 0,0 3-16 0,0-4 0 16,0-4 0-16,1 2 0 0,-1 4 64 0,4-3 16 16,-2-2 0-16,1-2 0 0,-1 0 48 0,2-1 16 15,-2 1 0-15,2-1 0 0,-1-3-48 0,1 2-16 0,1 2 0 16,0-3 0-16,-1 2-80 0,0-1-16 0,1-3 0 0,1 4 0 15,-2 3-128-15,0 1 128 0,1-1-128 0,1-1 128 16,1-1-128-16,1 0 160 0,0 2-160 16,-1 0 160-16,1 0-160 0,0 0 128 0,-1 0-128 0,2-1 128 15,1 0-128-15,1-1 0 0,-2-1 0 0,-1-1 128 16,3 1-128-16,-2 1 128 0,-1-2-128 0,0 0 128 16,1 1-128-16,-1 3 160 0,1-1-160 0,-1 2 160 15,-2-3-160-15,2 0 192 0,1 0-192 0,-1 1 192 16,0 0-192-16,2-1 128 0,0 0-128 0,-2-1 128 15,1 0-128-15,3 0 128 0,3-2-128 0,-2 0 128 16,1 1-128-16,3-2 0 0,-2 1 144 0,-2-2-144 16,-1 1 0-16,-1-1 144 0,1 1-144 0,2 0 0 15,2-2 128-15,-2 0-128 0,0 1 0 0,-1 0 0 16,0 3 0-16,-1-1 128 0,0 1-128 0,1 0 0 0,0-2 128 16,-1 2-128-16,1 1 0 0,1 1 0 0,-4-3 0 0,1-1 0 15,1 1 0-15,1-1 0 0,-1-1 128 0,1 0-128 16,-1-2 0-16,3 1 0 0,-2 3 128 0,2-3-128 15,-1-4 0-15,2 3 0 0,-3 1 128 0,1-1-128 16,-3 0 0-16,1-1 0 0,-2-1 0 0,1 1 0 16,0 2 128-16,-2-1-128 0,-2-2 0 0,1 0 0 15,-2 1 0-15,2 0 0 0,-2-1 0 0,1-1 0 16,-4-4 0-16,1 3 0 0,-3 2 144 0,0-3-144 16,-6-8 0-16,0 0 144 0,0 0 16 0,0 0 0 15,0 0 0-15,-4-8 0 16,-3-6-2128-16,-6-5-416 0</inkml:trace>
  <inkml:trace contextRef="#ctx0" brushRef="#br3" timeOffset="-120993.6">3373 9096 5519 0,'-7'-14'496'0,"5"4"-496"16,-1-1 0-16,0 3 0 0,3 8 1792 0,-5-8 272 15,1-4 48-15,-1 5 16 0,5 7-1168 0,-6-3-224 0,-2 2-48 16,-1-2-16-16,1-5-448 0,-2 8-96 0,-2 6 0 0,-1-1-128 16,-1-1 128-16,-5-1-128 0,0 1 0 0,-3 5 0 15,-1 5 0-15,-2 1 0 0,0-2 0 0,0 3 0 16,-1 3 256-16,1 2-48 0,2 1-16 0,-1-1 0 16,3-1 64-16,-2 3 0 0,2 3 0 0,2 2 0 15,-1 0-112-15,3 2-16 0,0 1 0 0,1 1 0 16,0 3 16-16,3 2 0 0,3 2 0 0,2 2 0 15,2-1-144-15,-2 3 160 0,2-1-160 0,2 1 160 16,0-1-160-16,1 1 128 0,-2-1-128 0,4 2 128 16,1 2-128-16,0-4 0 0,0 0 0 0,0-1 0 15,0 2 0-15,2-5 0 0,1-4 0 0,0-1 0 16,0 0 224-16,2 2-32 0,0-4-16 0,4 2 0 0,-2-4 48 16,1 1 16-16,0 1 0 0,1 0 0 0,1 1 0 0,1-1 0 15,0 0 0-15,0 0 0 0,-1 2-64 0,1-2-16 16,2 0 0-16,-1 2 0 0,1 4-160 0,0-1 192 15,1 0-192-15,0-2 192 0,1-1-64 0,1 0-128 16,-2-1 192-16,2 1-64 0,4-3 48 0,-1 0 0 16,-1-2 0-16,-1 1 0 0,0 2 0 0,1 0 0 15,1-2 0-15,3 0 0 0,-2-3-48 0,2 5 0 16,1-1 0-16,0-4 0 0,-1-2 0 0,-1 2 0 16,1-2 0-16,-1-1 0 0,0-1 48 0,1-2 0 15,-2 0 0-15,0 0 0 0,-1 1-48 0,1 1 0 16,-1-1 0-16,-1 1 0 0,-1-1 16 0,0 0 0 15,3 0 0-15,-2-2 0 0,2 2 32 0,1-1 0 16,-1 4 0-16,4-4 0 0,1-1 0 0,1 0 0 0,-4 0 0 0,5-1 0 16,-3-1-16-16,2-2 0 0,1-1 0 0,0 3 0 15,1-3-160-15,0 1 192 0,1-1-192 16,-1 0 192-16,2-1-192 0,0 2 0 0,-2 1 0 0,1 2 128 16,-1-3-128-16,-2 1 0 0,-2-1 0 0,0 1 0 15,-1 2 0-15,1-3 0 0,-1-1 0 0,-1 1 0 16,0 2 128-16,0-1-128 0,0-2 0 0,1 1 128 15,-1-2-128-15,3 1 192 0,-2 2-192 0,5-1 192 16,1 0-192-16,1 1 160 0,0 0-160 0,-3 2 160 16,2-5-160-16,-1-1 128 0,1-1-128 0,-1 0 128 15,0 2-128-15,0 1 192 0,1-3-192 0,2 1 192 16,0-2-48-16,0 3 0 0,-3 0 0 0,1-2 0 16,0-2-144-16,0 1 128 0,2 1-128 0,-1-1 128 15,-6-1-128-15,0 4 0 0,0 2 0 0,1-2 0 0,-2-2 0 0,0 1 128 16,2 1-128-16,-1 0 0 0,0-4 128 0,0 2-128 15,0 4 0-15,1-3 128 0,4-3-128 0,0 2 160 16,0-3-160-16,0 3 160 0,-1-1 0 0,-1 0 0 16,-3 0 0-16,-1 0 0 0,-1-1-32 0,-1 0 0 15,1 1 0-15,-2-1 0 0,-1-1 16 0,0 0 0 16,-1 0 0-16,-1-1 0 0,0 0-144 0,1-1 160 16,1 2-160-16,-2-1 160 0,-4-1-160 0,-1 1 160 15,0-2-160-15,-2 0 160 0,1-1-160 0,0 1 192 16,-3-2-192-16,0 2 192 0,1-1-16 0,-9-4 0 15,9 3 0-15,1 0 0 0,-2 0 80 0,-8-3 0 16,8 1 16-16,-8-1 0 0,0 0 48 0,0 0 16 16,0 0 0-16,0 0 0 0,0 0-16 0,0 0-16 0,0 0 0 0,0 0 0 15,0 0-32-15,0 0 0 0,0 0 0 0,0 0 0 16,0 0-112-16,0 0-32 0,0 0 0 0,0 0 0 16,0 0-128-16,0 0 0 0,0 0 0 0,0 0 0 15,0 0 0-15,0 0 0 0,0 0 0 0,0 0 0 31,7 4-1856-31,-7-4-256 0,9 8-64 0</inkml:trace>
  <inkml:trace contextRef="#ctx0" brushRef="#br3" timeOffset="-117768.34">22124 15319 9087 0,'0'0'400'0,"0"0"96"0,0 0-496 0,0 0 0 0,0 0 0 0,0 0 0 15,0 0 336-15,0 0-16 0,0 0-16 0,0 0 0 16,0 0 64-16,0 0 16 0,0 0 0 0,0 0 0 16,0 0 48-16,0 0 16 0,0 0 0 0,0 0 0 15,0 0-48-15,0 0 0 0,0 0 0 0,0 0 0 16,0 0 112-16,0 0 0 0,0 0 16 0,0 0 0 15,0 0-16-15,0 0-16 0,0 0 0 0,0 0 0 16,4-5-96-16,2-1-16 0,-1 0 0 0,-5 6 0 0,8-3 16 0,-1-1 0 16,-7 4 0-16,6-7 0 0,3 1-16 0,0 1 0 15,0-1 0-15,-3 1 0 0,2-1-16 0,-4-1-16 16,1-2 0-16,1 0 0 0,0-1 48 0,3 1 16 16,-3-2 0-16,5 0 0 0,0 0 64 0,1-1 16 15,0-2 0-15,3 0 0 0,0-1-64 0,-1 1-16 16,0 1 0-16,-2-1 0 0,0-2-48 0,1 1-16 15,-2 1 0-15,1-2 0 0,-3 0-16 0,2-1 0 16,0 2 0-16,-2-2 0 0,-1 0-48 0,2-2-16 16,1-3 0-16,0 1 0 0,1 2-32 0,-2 0-16 15,0-3 0-15,2 0 0 0,-2-2-32 0,1 4 0 16,0 1 0-16,-1-1 0 0,-1-2 32 0,0 0 0 16,0 0 0-16,-1 2 0 0,-1 0-64 0,2 3-16 15,-3-3 0-15,3 1 0 0,-2 2-16 0,-1-1 0 0,1-2 0 0,0 1 0 16,-1-1-128-16,1 2 160 0,2 3-160 0,-3-1 160 15,3-2-160-15,-1 1 192 0,2 1-192 0,1-1 192 16,-5 1-192-16,3 0 128 0,-1 3-128 0,2-1 128 16,-2 2-128-16,1-2 192 0,0 3-192 0,-1 0 192 15,0 0-192-15,0 3 160 0,-2-1-160 0,1 0 160 16,0 0-160-16,0 2 160 0,-2-1-160 0,1 1 160 16,-1 1-160-16,-1 0 0 0,0 1 144 0,2-1-144 15,-2 1 128-15,-4 5-128 0,3-9 128 0,-3 9-128 16,3-7 128-16,2 2-128 0,-5 5 160 0,3-6-160 15,-3 6 0-15,3-5 128 0,-3 5-128 0,0 0 0 16,4-8 0-16,-4 8 144 0,0 0-144 0,0 0 128 16,0 0-128-16,0 0 0 0,0 0 0 0,0 0 128 15,0 0-128-15,0 0 0 0,0 0 0 0,0 0 0 0,0 0 0 0,0 0 0 16,0 0 0-16,0 0 0 16,0 0-512-16,0 0 0 0,0 0 16 0,0 0 0 15,2 10-1920-15,-2-10-384 0,0 0-80 0</inkml:trace>
  <inkml:trace contextRef="#ctx0" brushRef="#br3" timeOffset="-116154.84">22719 14670 2751 0,'0'0'256'0,"0"0"-256"0,0 0 0 0,0 0 0 16,0 0 2112-16,0 0 384 0,0 0 80 0,0 0 16 15,0 0-992-15,0 0-192 0,9-5-32 0,-9 5-16 16,0 0-304-16,0 0-64 0,0 0-16 0,0 0 0 15,0 0-160-15,6-1-48 0,-6 1 0 0,9 2 0 16,-1 0-80-16,-8-2-32 0,8 5 0 0,0-1 0 16,0 1-64-16,-1 0-16 0,-1 3 0 0,1 0 0 15,3-2-144-15,0 1-48 0,-2 0 0 0,5 0 0 16,-2 1-128-16,2 0-48 0,0 0 0 0,1 1 0 16,-1 1 0-16,3-1 0 0,-2-1 0 0,-1-2 0 0,-3-1 96 0,0-2 16 15,1-1 0-15,-3 0 0 0,-8-2 0 0,0 0 16 16,10 3 0-16,-10-3 0 0,0 0-32 0,0 0-16 15,0 0 0-15,0 0 0 0,0 0 16 0,0 0 0 16,1-9 0-16,-2 1 0 0,-1 0-96 0,-4 3-16 16,-1 0 0-16,0 0 0 0,-2-2-64 0,-1 1 0 15,-1-3-128-15,0 2 192 0,0 3-192 0,-1 0 176 16,-3-1-176-16,0 0 160 0,1-3-160 0,0 1 0 16,0 1 0-16,0 0 128 0,-1 0-128 0,2 0 0 15,0 1 144-15,2 0-144 0,2 0 0 0,1 0 0 16,3 1 0-16,5 4 128 0,0 0-128 0,0 0 0 15,0 0 0-15,0 0 0 0,0 0 0 0,0 0-128 0,10 1 128 16,-1 2-128-16,2 2 128 0,2 1-160 0,-1 3 160 0,3 0-160 16,0 0 160-16,4 2 0 0,-4 1 0 0,2 0 0 15,-1-1 0-15,2-1 0 0,-3-1 0 0,1 1 0 16,-1 2 0-16,-1 0 192 0,1-2-32 0,-4-2-16 16,0-2 64-16,0 1 16 0,-1-1 0 0,-3-1 0 15,-7-5 32-15,0 0 0 0,11 7 0 0,-2-1 0 16,-9-6 0-16,0 0 16 0,0 0 0 0,0 0 0 15,0 0-48-15,0 0-16 0,0 0 0 0,0 0 0 16,10 2-16-16,-10-2-16 0,0 0 0 0,0 0 0 16,0 0-32-16,0 0 0 0,1-8 0 0,-1 8 0 15,-4-7-16-15,-2-1-128 0,-2 0 192 0,0 3-64 16,-1 0-128-16,-3 0 192 0,1-3-192 0,2 0 192 16,-2 3-192-16,2 2 0 0,0 1 0 0,9 2 0 0,-8-2 0 0,8 2 0 15,-8-1 0-15,8 1 0 0,0 0 0 16,0 0 0-16,0 0-160 0,0 0 160 0,0 9-192 0,0-9 192 15,3 10-208-15,3 0 80 0,1-1 128 0,2-3 0 16,1 2-144-16,1-2 144 0,-1 1 0 0,1-1 0 16,-1-2 0-16,0 3 0 0,2-1 0 0,-1 0 0 15,-2-3 0-15,1 0 0 0,-1-1 0 0,0-2 0 16,-9 0 0-16,0 0 0 16,0 0-1392-16,9-4-208 0,-9 4-32 0,6-8-9600 15,-5 1-1920-15</inkml:trace>
  <inkml:trace contextRef="#ctx0" brushRef="#br2" timeOffset="-107640.11">8038 13210 5519 0,'-10'6'496'0,"-2"0"-496"0,1 1 0 16,-1 0 0-16,-1-1 1712 0,1 2 240 0,-3-1 48 0,2 1 16 16,1 0-784-16,0 2-144 15,1-4-48-15,-1 3 0 0,2-5-80 0,1 3 0 0,-2 2-16 0,6-3 0 16,5-6-16-16,0 0 0 0,0 0 0 0,0 0 0 15,0 0-112-15,0 0-32 0,0 0 0 0,0 0 0 16,12 4-256-16,1 0-48 0,0-2-16 0,2 1 0 16,-1-3-96-16,1 0-32 0,2-4 0 0,1 2 0 15,2-1-80-15,2 2-32 0,0-3 0 0,0 2 0 16,0 1-48-16,2 0-16 0,0-1 0 0,1 0 0 16,3 0 80-16,2 2 16 0,-2-2 0 0,1-1 0 15,1-1 96-15,1 0 32 0,1 2 0 0,1-6 0 16,1-3-224-16,-1-1-32 0,2 0-128 0,1-1 192 15,1-1 64-15,0-1 0 0,-1 0 0 0,2-3 0 0,-2 0 0 0,1-2 16 16,-5 3 0-16,1-1 0 0,0-3 48 0,4 1 16 16,0 1 0-16,0-1 0 15,2-2-96-15,-2 2-32 0,4 0 0 0,-2 0 0 0,-1 0-80 0,1-2 0 16,-2-3-128-16,-2 0 192 0,1-1 0 0,3-1 0 16,-1-3 0-16,2 1 0 0,-5 0 0 0,3-2-16 15,0 2 0-15,1-3 0 0,-3-2-48 0,-1 0 0 16,-1 5 0-16,-1-3 0 0,1-4 48 0,-3 1 0 15,0-1 0-15,-2-3 0 0,-1-2-48 0,4-1 0 16,1-1 0-16,2-1 0 0,-1-3 64 0,3 2 0 16,1 1 0-16,-2-2 0 0,-1-2-64 0,1-4-128 15,-1 0 192-15,1 2-64 0,0 3-128 0,-2 1 0 16,1-1 0-16,1 4 128 0,2 4 0 0,-2-2-128 0,1-2 192 0,-3 1-64 16,1 3 16-16,-1 0 0 0,0 0 0 0,3 0 0 15,1-4-144-15,0 3 160 0,-1 0-160 0,2 2 160 16,-2-2-160-16,1-1 128 0,-3-3-128 0,-2-1 128 15,0 0-128-15,-1-1 0 0,-1-4 0 0,-2 4 128 16,1 2 0-16,1 0-128 0,1 0 192 0,-4-2-64 16,0-6 16-16,-3 5 0 0,3 2 0 0,0 1 0 15,1-2 32-15,-3 2 0 0,2 1 0 0,-3 1 0 16,-2 2-176-16,0-1 0 0,0-5 0 0,-1-1 0 16,0 0 0-16,1-2 0 0,-2 1 0 0,1 2 0 15,0 1 0-15,1 2 0 0,1 2 0 0,1 0 0 16,-2 0 0-16,0 0 0 0,0 5 0 0,1-1 0 0,2-1 0 15,0 1 0-15,3 3 0 0,-3 4 0 16,3-3 0-16,-2 2 0 0,2 0 0 0,0-2 0 0,3 0 0 16,2 0 0-16,3 0 0 0,-1 2 0 0,-5 0 0 0,4 3 0 15,2 0 0-15,1 3 128 0,-3 0-128 0,-1-2 0 16,-1 0 0-16,-2-2-176 0,0 6 176 0,0-1 0 16,0-3 0-16,-1 1 0 0,-2-1 0 0,1 2 144 15,0 1-144-15,-2 0 0 0,-1-1 144 0,-3 2-144 16,-1 2 0-16,0 3 144 0,-5 6-144 0,0 1 0 15,-4-1 0-15,0 2 0 0,-2 4 0 0,-2 2 0 16,-1-1 128-16,-2-1-128 0,-1 2 0 0,-5 4 0 16,0 0 0-16,9-3 0 0,-5 0-176 0,-4 3 48 15,6-2 0-15,0-2 0 0,-1-4 128 0,1 1-128 16,-1 1 128-16,-1 3-128 0,-4 3-64 0,0 0 0 16,7 2 0-16,-7-2 0 15,0 0-1280-15,0 0-272 0,6 6-48 0,-6-6-10016 0,0 0-2000 16</inkml:trace>
  <inkml:trace contextRef="#ctx0" brushRef="#br2" timeOffset="-101056.39">22737 12054 12031 0,'0'0'528'0,"0"0"112"0,0 0-512 0,0 0-128 0,-9 0 0 0,1 0 0 16,8 0 752-16,0 0 112 0,-10-3 32 0,1 2 0 15,9 1-16-15,0 0 0 0,0 0 0 0,-8-2 0 16,8 2-112-16,-8-2-32 0,8 2 0 0,0 0 0 16,-6-3-64-16,6 3-16 0,0 0 0 0,0 0 0 15,0 0-80-15,0 0-32 0,-6-6 0 0,6 6 0 16,0 0-144-16,0 0-16 0,0 0-16 0,0 0 0 0,0 0-160 0,9 10-16 16,-1 1-16-16,2 0 0 0,1-3-176 0,-2 2 0 15,-1 2 144-15,1 1-144 0,0-1 128 0,2 0-128 16,-5 3 128-16,4 0-128 0,-1 7 176 0,1 0-48 15,-4 0 0-15,2 1 0 0,0 0 0 0,0 2-128 16,1-1 192-16,0 0-64 0,1-4-128 0,-4 0 192 16,3-1-192-16,-2 1 192 0,-1 0-48 0,2 0 0 15,0-4 0-15,0 2 0 0,3 1-16 0,-5-1 0 16,4-1 0-16,-3-1 0 0,1 1-128 0,0-4 192 16,1-2-192-16,1-2 192 0,1-3-192 0,0 3 160 15,0 1-160-15,-1-4 160 0,2-2-160 0,1-1 192 0,1-1-192 0,2 0 192 16,0-2-192-16,1-4 192 0,-2 1-192 0,2 0 192 15,-2 0-64-15,0 0-128 0,1-1 192 16,-2-3-64-16,-1-2 0 0,-2 2-128 0,1-1 192 0,-1 0-64 16,-1-2-256-16,-2 0-64 0,-1 1-16 0,-1 2 0 31,-6 7-2048-31,0 0-416 0,5-8-80 0</inkml:trace>
  <inkml:trace contextRef="#ctx0" brushRef="#br2" timeOffset="-100499.29">23037 12399 6447 0,'0'0'576'0,"0"0"-576"16,0 0 0-16,-9 0 0 0,2-3 1520 0,7 3 192 16,0 0 32-16,0 0 16 0,0 0-1296 0,0 0-256 15,0 0-48-15,0 0-16 0,0 0 576 0,0 0 112 16,0 0 32-16,0 0 0 0,0 0-208 0,0 0-32 16,0 0-16-16,0 0 0 0,3-10 0 0,-1 1 0 15,-1 1 0-15,1 2 0 0,-2 6 0 0,5-9 0 16,-1 0 0-16,0 3 0 0,2 0-80 0,-1 1-16 15,0-2 0-15,-1 1 0 0,2-1-32 0,0 2-16 0,2 1 0 0,-3 0 0 16,2-1-224-16,0 1-48 0,-2 0-16 0,-5 4 0 16,9-1-48-16,-9 1-128 0,0 0 192 0,0 0-64 15,0 0 16-15,0 0 0 0,0 0 0 0,9 8 0 16,0 1-16-16,-3 2-128 0,0 1 192 0,-1 0-64 16,4 0-128-16,-5 3 160 0,-1 1-160 0,1 1 160 15,3 0-32-15,-3-1 0 0,0-2 0 0,3 3 0 16,-3-2-128-16,3 3 128 0,1-1-128 0,-2 1 128 15,1-8 0-15,1 3-128 0,1 2 192 0,2-2-64 16,-2-3-128-16,2-3 0 0,0 2 144 0,-2 0-144 16,1-2 128-16,0-1-128 0,0-5 160 0,0 1-160 15,0 1 160-15,-1-2-160 0,1-1 160 0,-2 0-160 0,3-2 176 16,-2-1-176-16,0-1 192 0,1-2-192 0,-2-3 0 0,1-1-304 16,-1-1 48-16,0 0 0 15,-1 4-2096-15,0-2-400 0,1-8-96 0,-2 5-16 0</inkml:trace>
  <inkml:trace contextRef="#ctx0" brushRef="#br2" timeOffset="-86427.91">22085 13134 9215 0,'0'0'816'0,"0"0"-656"16,0 0-160-16,1-8 0 0,1 1 672 0,-2 7 96 15,-2-8 32-15,2 1 0 0,0 7-80 0,0 0-16 16,-2-5 0-16,2 5 0 0,0 0 80 0,0 0 16 16,0 0 0-16,0 0 0 0,-5-4-128 0,5 4-32 15,0 0 0-15,-8-3 0 0,8 3-144 0,-8-1-48 16,8 1 0-16,-7 1 0 0,7-1 32 0,0 0 0 15,-8 1 0-15,8-1 0 0,-8 7-32 0,8-7-16 16,0 0 0-16,0 0 0 0,-5 8 160 0,1 1 48 16,0-1 0-16,2 1 0 0,2-9-192 0,-3 10-48 15,0 0 0-15,2 2 0 0,0 3-16 0,1 1 0 16,1-3 0-16,1 4 0 0,3 3-64 0,-1 1 0 0,0 0-16 0,1 0 0 16,4 1-64-16,-3 1-16 0,2 3 0 0,-1-2 0 15,2-2-64-15,-3 1-16 0,0 1 0 0,0 1 0 16,1 0 16-16,-1 1 0 0,0-1 0 0,-1 1 0 15,3-3 16-15,-2 0 0 0,-1 1 0 0,-2-1 0 16,2-1 16-16,0 1 0 0,2 0 0 0,-2-2 0 16,2 0-64-16,-1-3 0 0,-1-3 0 0,1 2 0 15,-1 0 48-15,3 0 0 0,-4-2 0 0,2-1 0 16,-1 0-32-16,0-1 0 0,2-2 0 0,-1 1 0 16,-5 0 0-16,3-2 0 0,4 1 0 0,-4-1 0 15,-4-10-16-15,5 9 0 0,4-1 0 0,-5 0 0 0,-4-8-128 0,5 7 160 16,-5-7-160-16,9 5 160 0,-9-5-160 15,10 5 192-15,-3-2-192 0,-7-3 192 0,0 0-64 0,0 0-128 16,7-2 192-16,-7 2-64 0,7-9 16 0,-4 1 0 16,-3 0 0-16,-1 1 0 0,0-1-16 0,-2-1-128 15,-3-1 192-15,0-3-64 0,0 0-128 0,-4-1 160 16,0-2-160-16,-1-1 160 0,-3-4-160 0,2 0 128 16,0-2-128-16,-1-1 128 0,-4-2-128 0,0 1 0 15,-1 1 0-15,0 0 0 0,2-1 0 0,-1 3 0 16,2 0 128-16,1 3-128 0,2 2 0 0,-1406 4 0 15,2817 3 0-15,-1407 3 0 0,3 3 0 0,5 4 0 16,0 0 0-16,0 0 0 0,-4 8 0 0,4 3-176 16,0 2 176-16,3 3-128 0,2 3 128 0,3 1-160 15,0 1 160-15,1 2-160 0,4 1 160 0,-1 0 0 0,1 0 0 16,1 2 0-16,2 1 0 0,0 0 0 0,1-1 0 0,-1 0 0 16,1 1 0-16,-3-3 0 0,-3-2 0 15,0 1 0-15,2-2 0 0,-2 0 0 0,0-3 0 16,0-3 0-16,1-1 0 0,-1-1 0 0,-3-2 128 0,1-2-128 15,-1 0 128-15,1-2-128 0,-3 0 160 0,0-1-160 16,-6-6 176-16,0 0-176 0,0 0 192 0,8 5-192 16,-8-5 128-16,9 0-128 0,-9 0 0 0,9-5 0 31,-1-1-1744-31,1-1-416 0,1-3-80 0,-1-1-13120 0</inkml:trace>
  <inkml:trace contextRef="#ctx0" brushRef="#br2" timeOffset="-84212.09">22807 14147 5919 0,'0'0'256'0,"0"0"64"0,-8 5-320 0,8-5 0 0,-4 7 0 0,4-7 0 16,-6 7 1280-16,6-7 176 0,-5 7 32 0,5-7 16 15,0 0-336-15,0 0-64 0,-5 8-16 0,5-8 0 16,0 0-400-16,0 0-96 0,0 0-16 0,0 0 0 0,0 0-112 0,0 0-16 16,0 0-16-16,10 0 0 0,-10 0 144 0,0 0 16 15,9-3 16-15,-2 0 0 0,-7 3 16 0,5-6 0 16,-5 6 0-16,6-7 0 0,-2-1 32 0,-1 1 16 16,-3 7 0-16,5-9 0 0,-1 0-16 0,2-4 0 15,-2 2 0-15,2-2 0 0,0-1-16 0,0 1-16 16,0-2 0-16,-1 1 0 0,1-2-80 0,0-2-16 15,-1-2 0-15,1 3 0 0,-1 0-80 0,2 0-32 16,-4-3 0-16,2 2 0 0,-3 2-32 0,1 0-16 16,0 1 0-16,3-2 0 0,-5 1-128 0,2-1-32 15,0 0 0-15,-1 1 0 0,-2-2-16 0,2 1 0 16,1 1 0-16,-1-2 0 0,-2 0 32 0,0 1 0 0,0-2 0 16,2 0 0-16,-2 3 0 0,0-1 0 15,0 1 0-15,0-1 0 0,0 1-32 0,0-1-16 0,0-1 0 0,-2-2 0 16,2-1-48-16,-1 2 0 0,-2 2 0 0,2 0 0 15,0 0 0-15,0 0 0 0,0 2 0 0,0 0 0 16,1 3 0-16,1 0-128 0,-2-1 192 0,-1 2-64 16,2-1-128-16,0 1 160 0,0 0-160 0,0 0 160 15,-2-2-160-15,2 0 0 0,0-2 144 0,0 3-144 16,-1 2 128-16,0-1-128 0,1-1 128 0,0 1-128 16,0 1 128-16,0 0-128 0,-1-2 160 0,1 1-160 15,-1 1 128-15,-1 2-128 0,2 0 0 0,-1 0 0 16,1-1 128-16,0-1-128 0,-2-3 0 0,2 1 144 15,2-1-144-15,-2 2 128 0,-2 1-128 0,2-1 128 16,2 0-128-16,-1-1 0 0,1 1 0 0,-1 3 128 16,0-1-128-16,0 1 0 0,1-1 0 0,2 1 128 15,-3 0-128-15,2 1 0 0,1-1 0 0,-1 1 0 0,-1 1 0 0,0-2 0 16,2-1 0-16,1 2 0 0,-3-1 0 0,1 2 128 16,1 1-128-16,1-1 0 0,0 1 0 0,0 1 0 15,-5 4 0-15,7-8 0 0,-2 1 0 0,0 3 0 16,-5 4 0-16,0 0 0 0,0 0 0 0,0 0 0 15,5-6 0-15,-5 6 0 0,0 0 0 0,0 0 0 16,0 0 0-16,0 0 0 0,0 0 0 0,0 0 0 16,0 0 0-16,0 0 0 0,0 0 0 0,0 0 0 15,0 0 0-15,0 0 0 0,0 0 0 0,0 0 0 16,0 0 0-16,0 0 0 0,0 0 0 0,0 0 0 16,0 0 0-16,0 0 0 0,0 0 0 0,0 0 0 15,0 0 0-15,0 0 0 0,0 0 0 0,0 0 0 16,0 0 0-16,0 0 0 0,0 0 0 0,0 0 0 0,0 0 0 0,-7 8 0 15,7-8 0-15,-6 7 0 0,-2-1 0 0,2 1 0 16,0 1 0-16,-2 0 0 0,2 1 0 0,-2 1 0 16,-1 1 0-16,-1 1 0 0,2 0 0 0,-1 4 0 15,-1 0 0-15,-1 0 0 0,1-1 0 0,0 4 0 16,1-1 0-16,-2 1 0 0,1 0 0 0,3 1 0 16,2-5 0-16,1 1 0 0,-1-2 0 0,2 0 0 15,0-2 0-15,0-2 0 0,-1-1 0 0,4-9 0 16,-3 10 0-16,1-2 0 0,2-8 0 0,0 0 0 15,0 0 0-15,0 0 0 0,0 0 0 0,0 0 0 16,0 0 0-16,0 0 0 0,0 0 0 0,0 0 128 16,0-9-128-16,1-1 128 0,-1 1-128 0,1 0 128 15,0-2-128-15,1 2 0 0,2-1 0 0,-2 2 0 16,-1-1 0-16,2 0 0 0,0-3 128 0,2 1-128 0,1 1 0 0,-2-2 0 16,0-2 0-16,2-1 0 0,-1 2 0 0,1 1 0 15,-2 0 0-15,2 2 0 0,1 0 0 0,0 2 0 16,-5 1 0-16,-2 7 0 0,2-8 0 0,-2 8 0 15,0 0 0-15,0 0 0 0,0 0 0 0,0 0 0 16,0 0 0-16,0 0 0 0,0 0 0 0,-4 10 0 16,-3-1 0-16,3 1 0 0,-1-2 0 0,3 1 0 15,-2 0 0-15,2 0 0 0,-3 0 0 0,2-1 0 16,3-8 0-16,-3 11 0 0,-1-2 0 0,4-9 0 16,0 0 0-16,0 0 0 0,0 0 0 0,0 0 0 15,0 0 0-15,0 0 0 0,0 0 0 0,0 0-176 16,3-8 176-16,1 0-128 15,-1-2-240-15,2 1-32 0,-2 2-16 0,-3 7 0 16,5-6-1120-16,-5 6-240 0,6-6-32 0,-6 6-16 16,9-3-976-16,-2 1-192 0</inkml:trace>
  <inkml:trace contextRef="#ctx0" brushRef="#br2" timeOffset="-83555.97">22829 13029 12895 0,'0'0'1152'0,"0"0"-928"0,1 9-224 0,-2 0 0 16,1-9 768-16,-2 11 96 0,-2 2 32 0,1 3 0 15,0 1-128-15,0 2 0 0,-1-1-16 0,1 2 0 16,1 2 272-16,-2-2 64 0,1 0 16 0,3-1 0 0,1-1-208 16,-1-1-64-16,0 1 0 0,1 0 0 0,3-4-160 0,-3 0-32 15,-1-1-16-15,0 0 0 0,1 1-256 0,0 0-48 16,-1-4-16-16,0 3 0 0,0 0-144 0,-1-1-32 15,0-2 0-15,1 0 0 0,-1 2-128 0,-2 1 0 16,3 1 144-16,-1 2-144 0,-1 3 0 0,1-1 0 16,-1 0 0-16,1-1 0 0,0-1-160 0,1-1-96 15,2 0-32-15,1-4-8352 16,5-2-1680-16</inkml:trace>
  <inkml:trace contextRef="#ctx0" brushRef="#br2" timeOffset="-76982.07">22737 12208 11343 0,'0'0'496'0,"0"0"112"0,5-10-480 0,-3 0-128 16,-2 0 0-16,4 1 0 0,-4 9 624 0,0 0 96 15,5-5 32-15,-5 5 0 0,0 0-48 0,0 0-16 16,7-6 0-16,-7 6 0 0,0 0 64 0,0 0 16 0,0 0 0 0,0 0 0 16,0 0-128-16,0 0 0 0,0 0-16 0,0 0 0 15,0 0-112-15,6 8 0 0,-6-8-16 0,8 11 0 16,-3 3-128-16,1 2-32 0,-1 0 0 0,-1 2 0 16,-1-2-96-16,-1 4-32 0,0-1 0 0,2 1 0 15,1-3-64-15,0 2-16 0,0 2 0 0,0 0 0 16,0-2-128-16,1-2 192 0,-1-1-192 0,2 2 192 15,0 3-192-15,1-1 160 0,0-2-160 0,2-1 160 16,-3-1-160-16,3-1 192 0,-1 0-192 0,0-1 192 16,0-5-64-16,-1 0 0 0,3-1 0 0,-2 2 0 15,2 1 16-15,0 0 0 0,0-5 0 0,0 0 0 16,-2-1-16-16,2 1-128 0,-1-2 192 0,0 1-64 0,0-3-128 16,-1-1 192-16,-1 2-192 0,-8-3 192 15,9-3-64-15,1 1 0 0,-2 0 0 0,1 1 0 0,-2-2-128 16,-7 3 128-16,9-3-128 0,-1-1 128 0,-2 0-128 0,-6 4 0 15,8-4 144-15,0-4-144 0,-4-1 0 0,5 2 144 16,0 1-144-16,1-3 0 0,-2-2 144 0,1 3-144 16,1 1 0-16,-2 2 144 0,2-2-144 0,0 0 0 15,0 1 0-15,1 1 128 0,-5 2-128 0,-6 3 0 16,9-1 0-16,-2 1 0 0,1-3 0 0,-8 3 0 16,10 1 0-16,-1-1 0 0,0-1 0 0,-9 1 0 15,10 4 0-15,0-2 0 0,-2 0-224 0,2-3-80 16,1-3-16-16,-2 1 0 15,2 6-688-15,1-2-144 0,-2-2-16 0,1-3-6608 16,0-1-1312-16</inkml:trace>
  <inkml:trace contextRef="#ctx0" brushRef="#br2" timeOffset="-76355.97">23026 12492 13823 0,'-7'-2'1216'0,"-2"0"-960"15,3 1-256-15,-1 1 0 0,7 0 0 0,0 0 176 16,-6 5-176-16,6-5 160 0,-6 2 96 0,6-2 32 15,0 0 0-15,0 0 0 0,0 0 320 0,0 0 64 16,0 0 16-16,0 0 0 0,0 0-32 0,6-6 0 16,-2 0 0-16,5-1 0 0,-3 2 16 0,4-1 0 15,-3-1 0-15,3 0 0 0,-1 0-96 0,2 1-32 16,0-2 0-16,0 1 0 0,1 0-192 0,0 1-32 16,0 1-16-16,-2-2 0 0,1-1-80 0,-1 2-16 15,-3 1 0-15,2 2 0 0,3 1-48 0,-3 1-16 16,-9 1 0-16,9-1 0 0,-9 1 48 0,11 2 0 15,-1 2 0-15,0 0 0 0,-10-4-192 0,7 5 0 16,1 4 0-16,0 0 128 0,0-2-128 0,-2 1 192 16,-6-8-192-16,9 11 192 0,-2 3-192 0,1 0 0 0,-2-3 0 0,0 2 0 15,2 1 128-15,0 2-128 0,-2-1 0 0,2 1 128 16,0 0-128-16,0 1 160 0,-2 2-160 0,2-1 160 16,0-4-32-16,-1 1-128 0,1 2 192 0,0-2-64 15,-1-1-128-15,1 0 160 0,-1-1-160 0,-2 0 160 16,3-2-160-16,-4 0 128 0,3-1-128 0,-1 0 128 15,-3-1 16-15,2 0 0 0,3-1 0 0,-4-1 0 16,-4-7-144-16,6 9 192 0,0 0-192 0,-6-9 192 16,9 6-192-16,0-1 192 0,-9-5-192 0,12 2 192 15,-4-1-64-15,2-2-128 0,0-2 192 0,2-2-64 16,-2-3-128-16,2-3 128 0,-1 0-128 0,2-1 128 16,-1 0-128-16,-1-3 192 0,-2-3-192 0,-3 3 192 15,1 6-336-15,-3-2-64 0,-4-1-16 0,0 0 0 16,3 4-512-16,-3 3-96 0,0 5-32 0,-4-6 0 15,1 1-560-15,3 5-112 0,0 0-32 0</inkml:trace>
  <inkml:trace contextRef="#ctx0" brushRef="#br2" timeOffset="-75786.63">23338 12512 10591 0,'0'0'464'0,"0"0"112"0,-5-5-576 0,1 2 0 0,4 3 0 0,0 0 0 16,0 0 688-16,0 0 16 0,-6-6 16 0,6 6 0 16,0 0 144-16,0 0 32 0,0 0 0 0,0 0 0 15,0-11 0-15,2 0 16 0,0 5 0 0,2-3 0 16,1 1-192-16,1-2-32 0,-1-1-16 0,2 1 0 16,1 2-176-16,-2 0-48 0,-1-1 0 0,2 1 0 15,0 2-32-15,-1 0-16 0,-6 6 0 0,7-5 0 16,-3-1-176-16,-4 6-32 0,8-2-16 0,-8 2 0 0,0 0-32 0,0 0 0 15,10-2 0-15,-10 2 0 0,0 0-144 0,0 0 192 16,0 0-192-16,5 9 192 0,1 2-192 0,-2 1 192 16,-2-1-192-16,0 1 192 0,0 1-192 0,0 1 128 15,-1 2-128-15,2-3 128 0,3-1-128 0,-4 4 160 16,1 2-160-16,2-1 160 0,0-3-160 0,-1 1 0 16,0 3 144-16,3-1-144 0,-2-2 128 0,4 1-128 15,-4 2 160-15,3-1-160 0,0-2 0 0,3 0 128 16,-2 2-128-16,0-1 0 0,-1-2 128 0,0 0 0 15,0 1-128-15,-1-3 192 0,0 0-192 0,-1 2 0 16,-3-1 0-16,-1 1 0 0,0 0 0 0,-1-1 0 16,0 0 0-16,-1 0 0 0,0 2 0 0,0 1-128 15,0-1 128-15,2-2 0 16,3-2-432-16,-4 0-16 0,-1 0-16 0,2-1 0 16,5 0-640-16,-7-10-128 0,0 0-32 0</inkml:trace>
  <inkml:trace contextRef="#ctx0" brushRef="#br2" timeOffset="-75318.29">23575 12807 11967 0,'0'0'1072'0,"0"0"-864"15,0 0-208-15,0 0 0 0,0 0 736 0,0 0 96 16,0 0 32-16,0 0 0 0,0 0 224 0,-6 6 64 15,0-1 0-15,1 1 0 0,2 2-288 0,1-1-48 16,2-7-16-16,-1 14 0 0,0 0-192 0,1-2-32 16,2 1-16-16,0 3 0 0,0 0-96 0,3 1-16 15,-2 0 0-15,3 0 0 0,1-3-48 0,-3 1-16 16,1-1 0-16,3 1 0 0,-1-1-16 0,2-2-16 0,-2-1 0 0,0 0 0 16,1 1-48-16,2 1-16 0,-1-1 0 0,0 0 0 15,-1-5-128-15,-1 2-32 0,2 0 0 0,-4-2 0 16,-5-7-128-16,10 4 128 0,-4 2-128 0,0 0 128 15,0 1-128-15,-6-7 0 0,5 5 144 0,3 3-144 16,-4 1 0-16,3-3 0 0,0 0 0 0,-1-2 0 31,-6-4-1392-31,10 6-192 0,-1-2-32 0</inkml:trace>
  <inkml:trace contextRef="#ctx0" brushRef="#br2" timeOffset="-74799.79">23558 12564 9215 0,'0'0'816'0,"0"0"-656"0,0 0-160 0,-6 4 0 16,-4-1 1168-16,10-3 208 0,0 0 32 0,0 0 16 15,0 0-288-15,0 0-64 0,0 0-16 0,0 0 0 16,0 0-32-16,0 0 0 0,0 0 0 0,0 0 0 16,2-10 64-16,2 1 0 0,1 2 0 0,4-4 0 15,-1-6-224-15,3 1-32 0,1 0-16 0,-2 0 0 16,0-3-288-16,1 1-48 0,-2-1-16 0,2-2 0 16,1 1-128-16,-1 2-16 0,0 0-16 0,1-2 0 15,0-1-64-15,-2 3-16 0,0 3 0 0,1 1 0 16,-3-1-80-16,0 2-16 0,-2-2 0 0,2 5 0 15,-4 3-128-15,2 2 0 0,-6 5 144 0,6-5-144 0,-6 5 0 0,0 0 0 16,0 0 0-16,0 0 0 0,8-3 0 0,-8 3-128 16,0 0 0-16,9 1 0 15,-9-1-512-15,10 1-112 0,-10-1-16 16,10-1 0-16,0 2-1920 0,-10-1-400 0</inkml:trace>
  <inkml:trace contextRef="#ctx0" brushRef="#br2" timeOffset="-73950.72">23813 11891 16927 0,'-2'-13'752'0,"1"6"144"0,1 1-704 0,0 6-192 0,0 0 0 0,0-8 0 16,0-1 224-16,0 2 16 0,0 7 0 0,0 0 0 16,2-10 608-16,-2 10 128 0,3-8 32 0,-3 8 0 15,0 0-80-15,0 0-16 0,0 0 0 0,0 0 0 16,1 14-336-16,-1 2-80 0,-3-1-16 0,1 3 0 16,1 0-16-16,-2 4 0 0,0 1 0 0,-1 3 0 15,0 1-64-15,-1 2-16 0,-1 2 0 0,0 1 0 16,0 2-64-16,1-1 0 0,1-1-16 0,3-2 0 15,-2 0-96-15,1-4-16 0,1-2 0 0,1-4 0 0,0-1 0 0,-1-1-16 16,1-1 0-16,-1-2 0 0,0-4 80 16,0-3 0-16,1-8 16 0,0 0 0 15,0 0 0-15,0 0 0 0,0 0 0 0,0 0 0 0,0 0 128 0,0 0 32 16,0 0 0-16,0 0 0 0,2-12-128 0,1 2-32 16,2 1 0-16,-2-2 0 0,2 0-272 0,0 1 128 15,1 1-128-15,0 0 0 0,1 2 128 0,2 0-128 16,0-1 0-16,4 0 0 0,-5 4 0 0,2 1 0 15,-1-1 0-15,2 2 0 0,0-1 0 0,2 1 0 16,-3 2 0-16,2-1 0 0,0-1 0 0,0 4 0 16,-3 2 0-16,2 0 0 0,2 0 0 0,1-2 0 15,-6-1 0-15,-8-1 0 0,10 9 0 0,1-2 0 16,-2-1 0-16,-1-1 0 0,-8-5 0 0,8 6 0 0,0 1 0 16,0-2 0-16,-8-5 0 0,8 6 0 0,-8-6 0 15,6 4 0-15,-6-4 0 0,0 0 0 0,10 0 0 0,-10 0 0 16,0 0 0-16,0 0 0 0,0 0 0 0,0 0 0 15,0 0 128-15,7-4-128 0,-7 4 0 16,6-6 0-16,-2-2 0 0,-1 1 0 0,-3 7 0 0,3-9 0 16,3 0 128-16,-5 0-128 0,-2 3 0 0,1-3 0 15,3 2 128-15,-1-2-128 0,1 0 0 0,1-1 0 16,3 0 160-16,0 0-160 0,0 1 128 0,3-3-128 16,0-3 128-16,0-1-128 0,-1 1 128 0,1-1-128 15,0-1 0-15,-1-3 128 0,2-1-128 0,0 3 0 16,-3 3 128-16,-1 1-128 0,-1-2 0 0,-1 3 128 15,0 3-128-15,-3 0 0 0,0-1 0 0,-1 3 0 16,-1-2 128-16,-1 1-128 0,-1 0 128 0,1 1-128 16,-2 2 128-16,0-2-128 0,1 0 128 0,-1 3-128 0,3 5 128 0,0 0-128 15,-4-10 128-15,-4 4-128 16,1 1 128-16,7 5-128 0,-9-2 0 0,2-2 128 0,-1 1-128 0,0 1 0 16,-4 3 0-16,-2-1 0 0,-3-1 144 15,1 0-144-15,1 0 160 0,-3 1-160 0,-4 3 192 0,-1 0-48 16,1-2-16-16,-1 2 0 0,-3-1-128 0,3 2 0 15,1 2 0-15,4-2 0 0,2-2-160 0,3 3 160 16,4-1-208-16,0 1 80 16,9-5-1616-16,0 0-320 0,0 0-64 0,0 0-13056 0</inkml:trace>
  <inkml:trace contextRef="#ctx0" brushRef="#br2" timeOffset="-72785.44">24026 12956 4607 0,'0'0'192'0,"10"-2"64"0,1-3-256 0,0 1 0 16,-3 0 0-16,3-1 0 0,2 0 2176 0,-5-1 400 15,-1 1 80-15,-7 5 16 0,10-4-816 0,-10 4-176 16,9 0-16-16,-2 1-16 0,-7-1-400 0,0 0-80 16,0 0-16-16,0 0 0 0,0 0-192 0,-3 8-32 15,3-8-16-15,-9 12 0 0,-5 0-80 0,2-1-32 16,0-1 0-16,0 0 0 0,-3-1-96 0,0 0-32 0,-2 1 0 0,0 0 0 15,-1-5-32-15,0 2 0 0,-1 0 0 0,-2-1 0 16,1-3-112-16,-1 2-16 0,-1-4-16 16,0 2 0-16,2 1-144 0,-3-1-32 0,1-3 0 0,-1 0 0 15,5 1-128-15,0-2-16 0,0-2-16 0,3 2 0 16,0 3-32-16,2 1-128 0,5 0 192 0,0-3-64 16,-1 0 0-16,9 0 0 0,-3-4 0 0,3 4 0 15,0 0-128-15,0 0 0 0,0 0 0 0,0 0 128 16,10 6-128-16,-3 1 0 0,3 2 0 0,2-1 128 15,-1 1-128-15,2 3 0 0,-1 5 0 0,1 0 0 16,1 3 0-16,-3 0 0 0,-2 0 0 0,-1 2 0 16,-2 1 0-16,-1 1 0 0,-5 0 0 0,-1 0 0 0,-1 0 0 0,-1 0 0 15,0 2 0-15,-4-2 0 0,2-2 0 16,0 0 160-16,-2 3-160 0,1-1 160 0,-3-3-160 16,4 0 128-16,-1-3-128 0,1 2 128 0,-1-3-128 0,0-2 0 15,1-3 144-15,1-1-144 0,0-1 128 0,0 0-128 16,1 0 128-16,0-4-128 0,3-6 144 0,-7 6-144 15,7-6 192-15,0 0-192 0,0 0 192 0,0 0-192 16,-7 0 192-16,7 0-192 0,0 0 208 0,0 0-64 16,0 0-16-16,0 0 0 0,0 0 0 0,0 0 0 15,6-9 0-15,1 1 0 0,0 1-128 0,2 0 0 16,3 2 0-16,-1-3 0 0,3 0 0 0,3 0 0 16,1 2 0-16,1 0 0 0,0 1 0 0,2 0 0 15,2 1-160-15,1 2 160 0,-1-4 0 0,3 2 0 0,0 0-128 16,2-1 128-16,0 0 0 0,2 0 0 0,-4 4 0 0,2 1 160 15,-2 0-160-15,2 1 0 0,-5 1 0 0,1 2 128 16,-4 1-128-16,-3 0 0 0,-1-1-192 0,-3 0 192 16,-2 1 0-16,-2-3 0 0,-9-2 0 0,0 0 0 15,6 7 0-15,-6-7 0 0,0 0 0 0,0 0 0 16,0 0 0-16,0 0 0 0,0 0 128 0,0 0-128 16,0 0 160-16,-7 4-160 0,-1-5 192 0,0 0-192 15,1 0 176-15,-2 1-176 0,1-2 160 0,-2-1-160 16,4 0 144-16,6 3-144 0,-10-2 128 0,2-3-128 15,0-1 0-15,4-1 0 0,-2 1 0 0,3-1 0 16,0 0 0-16,1-5 0 0,0-9 128 0,2 4-128 16,3 3 0-16,0-7 128 0,-1-9-128 0,1-3 128 15,3-3 0-15,1-4-128 0,1-4 192 0,-1-2-64 0,1-6 64 0,-3 5 16 16,4 3 0-16,-4 8 0 0,0 6-64 0,-1 2-16 16,1 2 0-16,-3 5 0 0,-1 6 0 0,-1 0-128 15,0 2 192-15,-1 3-64 0,-1-1-128 0,1 1 128 16,1 10-128-16,-4-6 128 0,2-5-128 0,0 3 0 15,-1 1 0-15,3 7 128 0,-5-5-128 0,0 1 0 16,-5-1 0-16,1 2 0 0,1 0 0 0,-1 0 0 16,2 3 0-16,-4 4 0 0,-1-1-304 0,0 4-32 15,1 0-16-15,-4 1 0 16,0-1-320-16,-1 1-64 0,2 3-16 0,0 1 0 16,-2-3-2528-16,2-1-512 0</inkml:trace>
  <inkml:trace contextRef="#ctx0" brushRef="#br2" timeOffset="-71412.76">17104 4261 9215 0,'3'-11'816'0,"1"-2"-656"16,-1-1-160-16,2 1 0 0,-2 1 224 0,0 1 16 15,-2 2 0-15,1-1 0 0,0-2-240 0,0-2 0 16,-1-2 128-16,-1 2-128 0,0 0 240 0,0-1 0 15,1 0 0-15,0-1 0 0,0 1 528 0,2 1 128 16,1-1 0-16,-1 3 16 0,-1 2 560 0,1 3 96 16,-3 7 32-16,0-11 0 0,-4 2-384 0,1 1-64 0,3 8 0 0,0 0-16 15,-7-3-496-15,0 3-80 0,-2 3-32 0,0 4 0 16,-1 3-304-16,-1 7-64 0,-1 4-16 0,-3 9 0 16,-3 7 64-16,1 8 16 0,-1 7 0 0,-1 2 0 15,-1 3-32-15,1 3 0 0,0 1 0 0,-1 2 0 16,1 4-192-16,0 1 176 0,1 2-176 0,3-6 160 15,-1-4-160-15,6-6 0 0,2-8 0 0,2-6 0 16,2-6 192-16,3-4-64 0,5-3 0 0,-2-8 0 16,1-7 176-16,4-5 16 0,3-2 16 0,2-3 0 15,2-1 256-15,4-4 48 0,2-6 16 0,2-4 0 16,-1-4-176-16,4-1-32 0,-1-2-16 0,4-1 0 0,1-2-240 16,3 1-32-16,3 0-16 0,2 3 0 15,-1 3-144-15,1 1 128 0,2 3-128 0,-1 3 128 0,1 1-128 0,-3 4 0 16,-4 1 144-16,-1 6-144 0,-1 3 0 15,-1 4 0-15,0-2 0 0,-2 2 0 0,1-1 0 0,-1 1 0 16,1 3 0-16,-1 3 0 0,1-1 0 0,-4 0 0 16,1 1 0-16,-1-3 0 0,-2-4 0 0,-3 1 0 15,-1-1 0-15,-2 0 0 0,-2 1 0 0,-3-3 0 16,-3-4 0-16,1 1 0 0,-2 0 0 0,-7-4 176 16,0 0-48-16,0 0 0 0,10-2-128 0,-4-4 0 15,0-3 144-15,-1 0-144 0,0-2 176 0,0-2-48 16,-1-2 0-16,1-4 0 0,2 0-128 0,-2-3 192 15,4-4-192-15,-2 0 192 0,1-2-192 0,1-2 128 16,2-8-128-16,2-3 128 0,2-4-128 0,1 0 0 0,2 1 144 16,0-1-144-16,2 0 0 0,2-1 128 0,0-1-128 15,-1-1 0-15,-3 0 0 0,-2 1 144 0,2 3-144 0,-2 2 0 16,-1 1 240-16,-3 4-64 0,-2 0-16 0,-2 5 0 16,0 5 48-16,-3 3 16 0,-5 2 0 0,-2 3 0 15,-2 3-80-15,-3 2-16 0,-2 3 0 0,-6 4 0 16,-5 0 32-16,-3 3 0 0,-5 0 0 0,-9 4 0 15,-3 4-160-15,-3-2 0 0,0-1 144 0,-7-1-144 16,-5-2 0-16,-4 1 0 0,-8 0 0 0,0 1 0 16,1 1 0-16,0-1 128 0,3-1-128 0,2-1 0 15,-1 1 0-15,8 0 0 0,8 0-160 0,10 1 160 16,6 2-1888 0,7 1-272-16,10-3-48 0,13 0-13056 0</inkml:trace>
  <inkml:trace contextRef="#ctx0" brushRef="#br2" timeOffset="-70283.12">16681 7889 32255 0,'-2'-17'2864'0,"-3"-1"-2288"15,2 3-576-15,-1 5 0 0,4 10 192 0,0 0-192 16,-8 2 192-16,1 2-192 0,3 7 224 0,-3 4-64 16,2 2-16-16,-1 6 0 0,-2 6-144 0,1 2 0 15,-3 2 144-15,1 4-144 0,-1 5 144 0,-1 3-144 16,0 3 192-16,1 2-192 0,1 1 160 0,-1-3-160 15,0-2 128-15,0-1-128 0,-1-2 128 0,1 0-128 16,0 0 128-16,2-3-128 0,0-6 128 0,2-4-128 16,1-1 128-16,3-3-128 0,2-1 128 0,3-6-128 15,1-3 0-15,0-4 128 0,5-2-128 0,0-4 160 0,2-3-160 0,2-4 160 16,2-4 144-16,1-3 16 0,1 2 16 0,2-8 0 16,1-2-144-16,1 1-16 0,-1 0-16 0,1 2 0 15,1 2-160-15,-1 2 0 0,2 3 0 16,-2 3 0-16,0 1 0 0,3 5 0 0,3 0 0 0,0 2 0 15,1 0 0-15,3 3 0 0,1 0 0 0,0 2 0 16,0 1 0-16,3 0 0 0,-1 1 0 0,2 2 128 16,2 0-128-16,0-1 0 0,4 1 0 0,0 2 0 15,0 1 0-15,-3 2 0 0,-2-1 0 0,-4-3 0 16,-4-2 0-16,-2 2 0 0,-5 1 0 0,-1-2 0 16,-5-3 0-16,-2-1 0 0,-6-2 128 0,-8-8-128 15,8 8 0-15,-8-8 128 0,0 0-128 0,0 0 128 16,0 0 64-16,0 0 16 0,0 0 0 0,0 0 0 15,0 0 112-15,0-9 32 0,-2-1 0 0,2-2 0 0,3-2-144 16,-2-2-16-16,1-1-16 0,3-5 0 0,1 1-176 0,0-5 160 16,0 0-160-16,2-2 160 0,0-1-160 0,2-4 0 15,1-4 0-15,3-3 128 0,0-5-128 0,-1 1 0 16,2 1 0-16,1-1 0 0,4-5 0 0,-1 2 0 16,0-2 128-16,5 0-128 0,-4 4 0 0,2 3 0 15,-2 3 0-15,0 1 0 0,-2 7 0 0,-2 3 0 16,0 1 0-16,-3 7 0 0,-1 4 0 0,0 1 0 15,-3 3 128-15,-2 1-128 0,-1 1 128 0,-1 2-128 16,1 3 0-16,-6 5 128 0,0 0-128 0,8-3 0 16,-8 3 0-16,0 0 0 0,8 0 0 0,-8 0 0 15,9 0 0-15,-9 0 0 0,0 0 0 0,0 0 0 0,6 6 0 0,-6-6 0 16,0 0 0-16,0 0 0 0,0 0 0 16,-8 3 0-16,-1 3 144 0,-5-1 0 0,-3-2 0 0,-2 1 0 15,-6-1 48-15,-5 0 0 0,-9-2 0 0,-6 2 0 16,-6-2-16-16,-5 0 0 0,-9-1 0 0,-3-1 0 15,-3-3 48-15,-11 0 16 0,-10-3 0 0,-3 3 0 16,0 1 16-16,-1-1 16 0,-5 0 0 0,2 2 0 16,0 0-80-16,4 1-32 0,2-2 0 0,1 6 0 15,1-1-160-15,9 2 0 0,8 1 0 0,8 0 0 16,4-1-736 0,11 1-224-16,4 0-64 0,15 1-17888 0</inkml:trace>
  <inkml:trace contextRef="#ctx0" brushRef="#br2" timeOffset="-47199.9">2683 4139 12895 0,'5'-15'1152'0,"0"9"-928"0,2 2-224 0,3 0 0 16,2-3-224-16,-1 2-96 0,1 0 0 0,-1 1-16 16,1-2 528-16,-3 2 96 0,1-1 32 0,0 1 0 15,-3 0 352-15,0-2 80 0,-2 2 16 0,-5 4 0 16,0 0 112-16,6-6 16 0,-6 6 16 0,0 0 0 0,0 0-144 0,0 0-16 16,-1-7-16-16,1 7 0 0,0 0-192 0,-9-3-32 15,-1 1-16-15,2 0 0 0,8 2-176 0,-8 0-16 16,-6 2-16-16,6-1 0 0,0-2 48 0,-1 1 16 15,-1-1 0-15,0 2 0 0,10-1 80 0,-10 3 16 16,-1-1 0-16,-1 0 0 0,1 4-96 0,0 1-16 16,0 0 0-16,-2 2 0 0,-1 2-160 0,-3 4-48 15,0-2 0-15,-1 5 0 0,-2 6-128 0,3-2 0 16,-2 2 0-16,0 0 0 0,-2-1 0 0,3 1 0 16,0 0 0-16,2 1 0 0,-1-1 0 0,2-1 0 15,-3 0 0-15,2 1 0 0,-4 3 0 0,0 0 0 16,0 2 144-16,2 1-144 0,-3 0 160 0,2 3-32 15,1 4-128-15,1 0 192 0,-1-1-192 0,-1 0 128 16,0-1-128-16,0 2 0 0,-1 1 128 0,0-1-128 0,-1 0 0 0,1 4 144 16,-2 1-144-16,1 2 0 0,1-1 144 0,-3-1-144 15,0-2 192-15,1 1-16 0,2 0-16 0,-1 2 0 16,-4-2 0-16,0 6 0 0,3 1 0 0,3 2 0 16,2-1-160-16,1-1 0 0,-2 0 144 0,3 0-144 15,1 2 0-15,-1 2 128 0,-3 0-128 0,2 3 0 16,-1 2 0-16,0-1 0 0,-1-1 0 0,2-1 128 15,-1 1-128-15,0 1 176 0,-4 3-176 0,2-1 192 16,1-1-64-16,0 0-128 0,-2 0 192 0,0-4-64 16,1 0 0-16,2 2-128 0,-1-2 192 0,3 2-64 15,1 0 0-15,0-4 0 0,2-2 0 0,2 0 0 16,-2-3-128-16,2 2 0 0,2 1 0 0,-3 1 0 0,-2 0 0 16,2-1 128-16,3 1-128 0,-2-1 128 15,0 2-128-15,-2-1 0 0,0 0 0 0,1 3 128 0,1 1-128 16,1 1 0-16,0 0 144 0,0 0-144 0,5 1 0 0,-4-1 0 15,1 1 0-15,0 3 128 0,0 3-128 0,3-1 0 16,-3 0 0-16,4-2 0 0,1 0 0 0,1-2 0 16,-1-1 0-16,-2 2 0 0,2 3 0 0,1-1 0 15,0 1 0-15,0-4 0 0,-3-2 0 0,3 3 128 16,-1 4-128-16,-1 3 0 0,1 1 128 0,-1-4-128 16,1-1 128-16,1 2-128 0,0-1 128 0,0 3-128 15,1 1 128-15,-1 0-128 0,0 1 0 0,1-1 128 16,0-2-128-16,0 2 0 0,0 3 144 0,0 2-144 15,-2-4 192-15,2-3-192 0,2 0 144 0,-2-2-144 16,0 0 0-16,0 2 144 0,1 2-144 0,0 0 0 16,1-1 0-16,-1-4 0 0,-2 3 128 0,2-6-128 0,1 2 0 15,-2 1 128-15,0 3-128 0,2-2 128 0,-1-3-128 16,1-2 128-16,1-2 16 0,-1 4 0 0,-1-1 0 0,2 2 0 16,-2 2 0-16,0-3 0 0,0 0 0 0,1-4 0 15,3 1-144-15,-3 0 192 0,0 2-192 0,2 0 192 16,3-3-192-16,-3-1 0 0,1-1 144 0,1-2-144 15,-1-2 0-15,1 3 128 0,1 0-128 0,0 0 0 16,2 0 0-16,1-1 144 0,-2-1-144 0,0-1 0 16,1-1 128-16,2 2-128 0,0-1 0 0,-3 0 0 15,0-3 128-15,2 1-128 0,0 1 0 0,3-1 0 16,-1-4 128-16,1-3-128 0,-2 1 0 0,1-1 0 16,3-2 0-16,-3 1 128 0,1-1-128 0,2 3 0 15,1 1 0-15,-1-1 0 0,1-3 0 0,0-2 0 16,1 5 128-16,-2-3-128 0,-2-3 0 0,0 5 0 0,2-1 0 0,-1-1 0 15,-1 1 0-15,2 0 0 0,0 2 0 0,1-4 0 16,2 2 0-16,0-2 0 0,-2-3 144 0,2-1-144 16,0 0 0-16,1 1 144 0,-2 0-144 0,0 1 0 15,3 3 0-15,0-2 128 0,1 0-128 0,-1-3 0 16,0 2 144-16,1 0-144 0,0-3 0 0,0-1 144 16,-1-2-144-16,0 3 0 0,0-2 128 0,0 1-128 15,-1 0 0-15,3 2 0 0,1-2 0 0,1-1 0 16,2-3 0-16,0-1 0 0,1 3 0 0,-2-4 0 15,1 0 0-15,3 0 0 0,2 1 0 0,-3-2 0 16,-2 0 0-16,0-2 0 0,-1-2 0 0,1 1 0 0,-1 1 0 0,-1-1 0 16,1 0 0-16,4 1 0 0,2 2 0 15,-3-3 0-15,0-3 0 0,3-1 0 0,2-2 128 0,1 0-128 16,0-3 0-16,1 1 0 0,0 0 0 0,0-1 0 16,-3-3 0-16,1 0 0 0,-1 1 0 0,1-1 0 15,1-5 0-15,4 4 0 0,-4 0 0 0,2 3 0 16,2-1 0-16,-3-1 0 0,0-1 0 0,2 1 0 15,-1-2 0-15,0 0 0 0,-2 0 0 0,3-2 0 16,3-1 0-16,1 0 0 0,0-1 0 0,5-3 0 16,1-1 0-16,0 1 0 0,0 1 0 0,0-3 0 15,-2-1 0-15,1 0 0 0,2 0 0 0,3-1 0 16,2-2 0-16,-2 2 0 0,3-3 0 0,0 2 0 16,-1-2 0-16,1 2 0 0,1-2 0 0,2-1 0 15,4-1 0-15,-1 0 0 0,0-2 0 0,0-3 0 0,-2-1 0 16,4-4 0-16,1-3 0 0,3 0 0 0,0 2 0 15,-1-2 0-15,-3-2 0 0,2 1 0 0,-2 1 0 16,4 0 0-16,2 0 0 0,1 1 0 0,2 0 0 0,-3 2 0 16,-2-2 0-16,0 0 0 0,3-1 0 0,3 0 0 15,2 1 0-15,0-1 0 0,-6-1 0 0,5-1 0 16,2-2 0-16,1 2 0 0,3-1 0 0,-1-2 0 16,-1 4 0-16,1 0 0 0,2 0 0 0,3-1 0 15,3 1 0-15,-1 0 0 0,-2 1 0 0,0 0 0 16,5 1 0-16,-3 2 0 0,1 3 0 0,-1-2 0 15,-1-3 0-15,3 3 0 0,0 0 0 0,-1-2 0 16,0-2-128-16,2 1 128 0,-1-1 0 0,3-3 0 16,2-3 0-16,0 3 0 0,-3 1 0 0,2-2 0 15,5-1 0-15,-3 1 0 0,-3-2-144 0,4 1 144 0,5-1-128 0,1-3 128 16,-1 2 0-16,4-1 0 0,-1-1 0 16,1-2-128-16,1-3 128 0,-1 3 0 0,-2 3 0 15,0 3 0-15,1 0 0 0,0 4-128 0,-8 0 128 0,3 2 0 16,0 2 0-16,-3 1 0 0,-1-3 0 0,-2 0 128 15,2-2-128-15,0 0 0 0,1-2 0 0,-4 0 0 16,-3-2 0-16,0-3 0 0,3-1 0 0,-3 0 0 16,-1 1 0-16,-1-1-128 0,4 0 128 0,-1 0 0 15,3 0 0-15,-4 3 0 0,-3 1 0 0,1 0-128 16,-3-2 128-16,4 3 0 0,-3-2 0 0,-2 2 0 16,-3 0 0-16,3-2 0 0,4-2 0 0,-2 2 0 15,-4 0 0-15,-1 1 0 0,-2-3 0 0,3 0 0 16,3 0 0-16,-4-1 0 0,-2 0 0 0,2-2 0 0,0-2 0 0,1 0 0 15,1-3 0-15,1 0 0 0,-1-2 0 16,1 4 0-16,-3 1 0 0,2-1 0 0,0 0 0 0,-1 2 0 16,-3 1 0-16,0 0 0 0,0-3 0 0,1-2 0 15,0-2 0-15,-2-1 0 0,-7 2 0 0,1 1 0 16,-1-1 0-16,4 1 0 0,-2-1 0 0,2 0 0 16,-1-2 0-16,-1 0 0 0,-2-3 0 0,2 1 144 15,5-1-144-15,-2 2 160 0,-1-1-160 0,0 1 0 16,-5 2 144-16,3 2-144 0,-1-1 0 0,4 1 128 15,-3-3-128-15,0-1 0 0,-3-2 0 0,-1 2 0 16,1 3 0-16,-1 0 128 0,4 0-128 0,-4 4 128 16,-2 0-128-16,-2 0 128 0,-4-1-128 0,3-1 144 15,2-4-144-15,0-1 160 0,2-3-160 0,0-1 160 0,-4-3-160 16,0 0 160-16,1-1-160 0,2-2 0 0,6-3 0 0,-1-4 0 16,-1-3 0-16,-4 2 0 0,-3 4 0 0,-1-2 0 15,3-1 0-15,-4 1 0 0,1 3 128 0,-4 1-128 16,-5 0 0-16,-4 3 128 0,-6 0-128 0,-3 3 128 15,-3 4 0-15,-3-3-128 0,1-2 192 0,-1 0-64 16,-3 0-128-16,2-4 0 0,1-2 0 0,0-2 128 16,-4-1-128-16,0-1-192 0,-4 3 32 0,1-2 16 15,-2-4 144-15,-1 0-160 0,-5 0 160 0,1 4-160 16,-2 3 160-16,1 0 128 0,-2-2-128 0,1-5 176 16,-2 1-16-16,-2-2 0 0,-1-2 0 0,0 1 0 15,1-1-160-15,-1-1 128 0,-3-3-128 0,1-3 128 16,-1-3-128-16,0 1 128 0,-3 2-128 0,-1-3 128 0,0-2-128 15,2 0 0-15,0 5 144 0,0 0-144 16,-6 5 0-16,0-1 144 0,0-2-144 0,0-1 0 0,-2 2 176 16,0 1-176-16,0-2 160 0,2 1-160 0,-2 1 0 0,2-4 0 15,-1-5 0-15,0 6 0 0,0 0 0 0,0 0-192 16,1-1 192-16,-1-1-160 0,-1-2 160 0,-3 0 0 16,-1 3 0-16,0 0 0 0,-2 2 0 0,1-1 0 15,-2 2 0-15,-1 0-128 0,-2 2 128 0,-1 3 224 16,-1 3-48-16,0 1-16 0,-1 0-160 0,-1 0 0 15,1-1 0-15,0 4 128 0,-2 3-128 0,1 3 0 16,-2 2 0-16,-1 0 0 0,-4-4 0 0,1 2-144 16,-2 2 144-16,-5-1 0 0,-4 2-176 0,0 3 176 15,-1 3-160-15,1-1 160 0,-4 0-144 0,1 1 144 16,-3 2-128-16,-3-2 128 0,-4 0-192 0,-7 0 32 16,-3 4 16-16,-5 0 0 0,-3 2-48 0,-4 0 0 0,-2 2 0 0,-1 0 0 15,-6-1-64-15,-5 2-32 0,-2 4 0 0,0-1 0 16,0-2 288-16,-5 0-192 0,-2 1 192 0,-2 2-160 15,-2 0 160-15,-5 2 0 0,-4 1 0 0,-2 3 0 16,0 3 0-16,-2 2 0 0,-5-1 0 0,-4 3 0 16,0 0-176-16,-6 1 0 0,-9-2 0 0,0 3 0 15,0 0 176-15,-3 2-192 0,-4 2 192 0,-3-2-192 16,-2-1 192-16,3 1 0 0,-3 0 0 0,-1 1-128 16,-3 1 128-16,2-1 0 0,0-3 0 0,0 4 0 15,2 1 0-15,-2-1 0 0,-3-2 0 0,3-1 0 16,1 1 0-16,2-1 0 0,-1-1 0 0,-1 0 0 15,-4 2 0-15,2 1 0 0,-1 1 0 0,0 0 0 16,-3 1 0-16,-3 0 0 0,-2 0 0 0,0 3 0 0,1 3 0 16,0 0 0-16,1-2 0 0,0 2 0 0,-3 1 0 15,8-2 0-15,2 0 0 0,1 1 0 0,2 0 0 0,2-2 0 16,-1 1 0-16,4-2 0 0,4 0 0 0,0 1 0 16,-5 1 0-16,3 2 0 0,2 0 0 0,2 0 0 15,-2 2 0-15,0 2 0 0,-2 2 0 0,3-1 0 16,1 2 0-16,1 1 128 0,-3 4-128 0,6 0 144 15,6 0-144-15,0 0 160 0,-1-1-160 0,6-1 0 16,4 3 0-16,1 0 0 0,1 2 0 0,4-5 0 16,7 0 0-16,-4 0 0 0,2-1 0 0,4 1 0 15,1 0 0-15,0-2 0 0,-1 1 0 0,-1 3 0 16,3 2 0-16,0 0 0 0,0-2 0 0,-1 1 0 0,0 2 0 16,3 2 0-16,4-1 0 0,-2-1 0 0,0 0 0 0,2 2 0 15,4 0 0-15,2-1 0 0,-2-1 0 0,4 2 0 16,-2 1 0-16,6 1 0 0,3 0 0 0,-1 1 0 15,-2 2 0-15,2 0 0 0,1 0 176 0,4 4-176 16,1 2 0-16,4-1 128 0,-2 2-128 0,2 3 0 16,-1 6 0-16,1 1 0 0,1 0 0 0,4 3 0 15,2 0 0-15,-2 3 0 0,-3 3 0 0,3 2 0 16,-2 3 0-16,3 3 0 0,2 4 0 0,3-3 0 16,1-1 128-16,-2 0-128 0,-5-3 0 0,3 3 0 15,1 1 128-15,3 0-128 0,0 0 0 0,3-1 0 16,0-2 144-16,-1 1-144 0,-1-4 128 0,-1 3-128 15,2 0 0-15,5 2 128 0,-1 3-128 0,6 0 0 16,-1-3 0-16,5 2 0 0,4 1 0 0,1 8 0 16,1 1-2352-16,5 6-400 0</inkml:trace>
  <inkml:trace contextRef="#ctx0" brushRef="#br2" timeOffset="-44043.81">13465 11782 19343 0,'-20'-23'1728'0,"10"9"-1392"15,1 1-336-15,-1-1 0 0,-1-1 528 0,0 7 48 16,0 4 0-16,-1 1 0 0,-1-1 64 0,-1 3 0 16,-2 0 16-16,1 6 0 0,-3 3-464 0,-1 0-192 15,1 1 128-15,-3 1-128 0,0 2 128 0,2 0-128 0,-1-1 128 0,1 0-128 16,-2 1 208-16,-1 0-32 0,0 2-16 0,-2 2 0 15,-2 0 160-15,1 2 16 0,0 1 16 0,-1-1 0 16,1 5-32-16,0-1 0 0,-4 0 0 0,-2 4 0 16,1 2-16-16,-3 1-16 0,-3 2 0 0,1 2 0 15,1-1 80-15,0 3 16 0,-3 3 0 0,4 1 0 16,1-1-64-16,0 1-16 0,0-1 0 0,-1 3 0 16,0 1-48-16,-3 1 0 0,-2 1 0 0,4 3 0 15,3 1-64-15,0 2 0 0,0 1-16 0,0-4 0 16,1-2-176-16,4 2 192 0,0 5-192 0,1-1 192 15,0-1-192-15,3 2 128 0,-4-2-128 0,4 1 128 16,-1-1-128-16,1-2 128 0,-3-3-128 0,3 1 128 16,-2 6-128-16,3-4 128 0,-2-4-128 0,3-1 128 0,1-2 0 0,3-3 0 15,0 1 0-15,1-3 0 0,1 1-128 16,1-1 160-16,0 0-160 0,5 4 160 0,-2 0-160 0,2 2 0 16,0-1 0-16,3 0 128 0,-2 0-128 15,3-1 0-15,2 2 144 0,-1-1-144 0,1-3 0 0,4 3 0 16,0 4 0-16,0-2 128 0,2-1-128 0,4-2 0 15,0 2 0-15,1-2 0 0,0-1 0 0,4 0 0 16,4-3 128-16,-2 0-128 0,-1 2 128 0,2 0-128 16,3 1 128-16,2-1-128 0,2 0 128 0,1 0-128 15,-5 0 128-15,3-1-128 0,0 0 0 0,0 1 144 16,1-4-144-16,-2 2 0 0,3 5 128 0,-1-3-128 16,3 2 0-16,4 0 0 0,0-1 0 0,1-1 0 0,0-1 128 15,1-3-128-15,2-2 0 0,3 1 0 0,0 1 0 16,-1-1 0-16,0-1 0 0,0 2 0 0,-2 3 0 0,2 0 0 15,2-1 0-15,1 0 0 0,5 1 0 0,4-3 0 16,1-1 128-16,3-1-128 0,0 1 0 0,-1-4 0 16,1-1 0-16,5 0 128 0,5 3-128 0,0 0 0 15,2 0 160-15,-1-1-160 0,-1-1 128 0,1 1-128 16,0-1 128-16,3-3-128 0,2-3 128 0,0 1-128 16,3 0 0-16,-3 0 0 0,-2-1 128 0,3-2-128 15,0-2 0-15,0 2 0 0,-2-1 0 0,0 1 0 16,-2 0 0-16,3-4 128 0,-1 2-128 0,4-1 0 15,-3-2 0-15,0 0 0 0,-2-4 128 0,-1 0-128 16,-1 0 0-16,3 1 0 0,4 1 0 0,-1-1 0 16,-2-1 0-16,-2-1 0 0,-3 1 0 0,1 0 0 15,4-2 0-15,0 1 0 0,-1 0 128 0,-1 1-128 0,-5-3 0 0,2-1 0 16,0 1 0-16,3 1 0 0,2 0 0 0,-1-1 0 16,-2 0 0-16,-1-1 0 0,-3-1 0 0,3 0 0 15,4-1 0-15,1 1 0 0,1-2 0 0,-4 2 0 16,-2-2 0-16,0 1 0 0,-1-1 0 0,5 3 0 15,-2-2 0-15,-2-2 0 0,-1 0 0 0,-1 2 0 16,-1 2 0-16,4-1 128 0,5 1-128 0,-1-1 0 16,0-1 0-16,-1 0 0 0,-2-2 0 0,1 2 0 15,-2-1 0-15,8 1 0 0,2-1 0 0,0-2 0 16,-5-1 0-16,0-1 0 0,1 5 0 0,4 0 0 16,2-3 0-16,-2 3 0 0,-5-3 0 0,1 0 0 15,-1 3 0-15,0-2 0 0,-1 0 0 0,2-1 0 16,-2-1 128-16,-2 0-128 0,-4 0 0 0,-1 0 0 15,3 1 0-15,1-2 128 0,3 0-128 0,-6-1 0 0,-1 1 0 16,-4-1 0-16,1 0 0 0,0 0 0 0,1 0 128 0,2-1-128 16,0-4 0-16,-3-1 0 0,-4 0 144 0,1 1-144 15,2-1 0-15,0 1 128 0,1-4-128 0,3 2 0 16,-1 1 0-16,-2-2 144 0,-3-2-144 0,-3 4 0 16,2 1 160-16,1 0-160 0,2-2 128 0,0-1-128 15,-2-1 0-15,-1 0 128 0,1 1-128 0,-1-1 0 16,2-1 144-16,2-1-144 0,-2-1 160 0,0 1-160 15,1 1 160-15,-5 0-160 0,-2-1 160 0,0 2-160 16,-3 0 0-16,3 0 128 0,0 0-128 0,2 0 0 16,0-2 0-16,-1 4 128 0,-5 0-128 0,-1-2 0 15,-1-3 128-15,-2 0-128 0,1-4 0 0,5 1 144 16,3 5-144-16,1-4 160 0,-1-5-160 0,-3 4 160 0,-1 2-160 0,-2 1 0 16,0 1 0-16,1-1 128 0,3-2-128 0,0 2 0 15,4 0 0-15,-4 0 0 0,-2 0 0 0,-4 0 0 16,-2-1 128-16,-6 1-128 0,1 1 0 15,0 0 0-15,0-3 0 0,3 3 128 0,-3 1-128 0,3-1 0 16,-6 0 144-16,1-1-144 0,-1-1 0 0,-2 2 128 16,-3 2-128-16,0-1 0 0,-2 2 0 0,2-2 0 15,-6-5 0-15,2 2 0 0,3 1 0 0,-2-1 0 16,3-1 0-16,-3-1 128 0,-3 1-128 0,2 0 0 16,3-1 0-16,0 0 128 0,0-6-128 0,-1 2 0 15,1 2 0-15,-1-2 0 0,-2-1 0 0,-1 1 0 16,-1-2 0-16,-1 1 0 0,-1 0 0 0,1 0 0 0,-1-2 0 0,0 2 0 15,1 0 0-15,-3-2 0 0,3-2 0 16,0 4 0-16,2-5 0 0,-2 3 0 0,-2-1 0 0,0 0 128 16,1-1-128-16,-1411 1 0 0,2813-1 0 15,-1406 2 0-15,0 1 0 0,1 0 0 0,-4 1 0 0,0-1 0 16,2 1 0-16,-2 2 0 0,0-2 0 0,0 1 0 16,-3-3 0-16,2 0 128 0,1 0-128 0,2 0 0 15,-4-3 0-15,2-2 0 0,2 0 0 0,1-2 0 16,-2 1 0-16,2-1 128 0,2-1-128 0,0 1 0 15,-1-1 0-15,-2 0 0 0,-1 0 0 0,0 1 0 16,2-1 0-16,-2-1 0 0,-1 0 0 0,1-1 0 16,-5-1 0-16,1 1 0 0,1-1 0 0,-2 1 0 15,-1 0 0-15,1 1 0 0,-3 3 0 0,2 1 128 0,-2 2-128 16,1 0 0-16,-1-1 0 0,0 1 128 0,0-1-128 0,2-1 0 16,-3 0 0-16,3-2 0 0,-4-4 0 0,2 1 0 15,3-2 0-15,0 0 0 0,-2 1 0 0,1 0 0 16,1 0 0-16,-2 0 0 0,3 1 0 0,-3-4 0 15,1 1 0-15,-3-2 0 0,1 0 0 0,-3-1 0 16,2-1 0-16,1 0 0 0,-4 1 0 0,2 0 0 16,2 2 0-16,-3 2 0 0,2 0 0 0,0 0 144 15,-1 0-144-15,0 0 0 0,2 1 0 0,0 0 0 16,-1 0 0-16,-4-1 0 0,1-4 0 0,-1 4 0 16,0 2 0-16,0 1 0 0,3-1 0 0,-2 2 0 15,1-1 0-15,2 0 0 0,-2 1 0 0,2-2 0 16,-2-3 0-16,0 2 0 0,-2 0 128 0,0-2-128 15,0-2 0-15,-2 0 0 0,0 2 0 0,-1 1 0 16,1 0 0-16,0 0 0 0,0-1 128 0,-1-1-128 0,-3 1 0 16,0 2 0-16,1 0 0 0,-3 0 160 0,-4-1-160 15,2 1 128-15,-5 3-128 0,2 2 0 0,0-2 144 0,0 3-144 16,-3 0 0-16,0 3 0 0,1 1 0 0,-2 0 0 16,1-5 0-16,0 2 0 0,1-2 0 0,-2 2 0 15,-1 0 0-15,-2-3 0 0,2-2 0 0,-2 2 0 16,-1 2 0-16,2 1 0 0,-3-3 0 0,-1 2 0 15,-1-2 0-15,-2 0 0 0,1 1 0 0,-1-2 0 16,-2-1 0-16,0 2 0 0,-3-4 0 0,1 1 0 16,0-1 0-16,0 1 0 0,-3 1 0 0,-1 2 0 15,-2 1 0-15,-3 3 0 0,-3-3 128 0,-4 5-128 16,-4-1 0-16,0 2 0 0,-1 1 0 0,-1-1-192 0,4 0 192 0,-6-1 0 16,0-3-144-16,-4 1 144 0,-3 0 0 0,-5 1 0 15,-2-1-144-15,0 1 144 0,1-1-128 16,-4-1 128-16,-6-3-192 0,-2 3 192 0,-3 1-192 0,0 1 64 15,0 0 128-15,-4 0-208 0,-7 0 208 0,0-1-192 16,1 4 192-16,-2-4-192 0,-4-5 192 0,-2 3 0 16,-3 1-160-16,0 1 160 0,-2 2 0 0,-2-3 0 15,-4-1-144-15,3 1 144 0,4 5 0 0,-4 0 0 16,-6 0 0-16,1 0 0 0,-2 3 0 0,-3-1-128 16,-2 3 128-16,0-3 0 0,-2 1 0 0,1 3 0 15,-3 2-128-15,2-2 128 0,0-1-144 0,-1 0 144 16,0 2-208-16,-2 3 80 0,-4-1 128 0,5 1-160 15,0 2 160-15,2-1-160 0,-1-1 160 0,5 1 0 16,-1 3 0-16,3-1-128 0,-2-1 128 0,3 2 0 16,2 1 0-16,-3 1 0 0,0-1 0 0,1-2 0 0,-2 2 0 0,0 1 0 15,-3 3 0-15,3 0 0 0,2-1 0 16,1 2 0-16,-2 2 0 0,3 2 0 0,-2 1 0 0,1 0 0 16,-3-2 0-16,3 0 0 0,6 5 0 0,0-1 0 15,0 1 0-15,2 3 0 0,4 2 0 0,-1-1-128 16,1 1 128-16,-1 1 0 0,2 0 0 0,1 2 0 15,8-3 0-15,-3 2 0 0,-3-1 0 0,7 0 0 16,1 1 0-16,0-2 0 0,-3 1 0 0,-1 0 0 16,-3 5 0-16,0-3 0 0,5 2 0 0,-1 2-128 15,-1 3 128-15,2 2 0 0,0 1 0 0,-1 1 0 16,-1 1 0-16,5 3 0 0,5 6 0 0,5 1 0 16,4-1 0-16,0 3 0 0,-1-1 0 0,3 5-128 15,-1 2 128-15,2 5 0 0,2 2 0 0,-2 1 0 0,4 2 0 16,0 2-128-16,0-1 128 0,4-1 0 0,2 1 0 0,2 0 0 15,6 3 0-15,5 0 0 0,4-6 0 0,0-1 0 16,1-1 0-16,5-2 0 0,5-3 0 0,2 1 0 16,6-2 0-16,3 1 0 0,4 2 0 0,3 1 0 15,6-3 0-15,2 1-128 0,4 2 128 0,7 1-192 16,8 2 192-16,4 3-11248 16,7 0-2128-16</inkml:trace>
  <inkml:trace contextRef="#ctx0" brushRef="#br2" timeOffset="-41695.84">2843 14723 8975 0,'0'0'384'16,"-5"-6"112"-16,5 6-496 0,-5-7 0 0,-2 0 0 0,2 1 0 0,0 1 672 16,5 5 32-16,0 0 16 0,0 0 0 0,-7-9 64 0,1 3 16 15,6 6 0-15,0 0 0 0,0 0 32 0,0 0 16 16,-4-2 0-16,4 2 0 0,0 0-80 0,0 0 0 16,0 0-16-16,0 0 0 0,0 0-240 0,0 0-64 15,0 0 0-15,0 0 0 0,0 0-64 0,0 0 0 16,-3 8-16-16,3-8 0 0,4 10-32 0,0-1 0 15,-4-9 0-15,11 8 0 0,-2 0 48 0,2 1 0 16,1 1 0-16,3 0 0 0,-2-1 0 0,5-1 16 16,0 1 0-16,2 0 0 0,0 1-144 0,3-2-48 15,4-3 0-15,0 1 0 0,1-1-16 0,4-1-16 16,1 0 0-16,2 0 0 0,2 5 16 0,-1-2 0 0,0-3 0 0,-2 1 0 16,0 3-64-16,-1 0-128 0,0-3 192 0,5 3-64 15,-1-5-128-15,2 2 0 0,-2 0 144 0,2-1-144 16,-3-6 160-16,1 0-32 0,2-1-128 0,-2 3 192 15,0 0 32-15,-3-3 0 0,1-3 0 0,1 0 0 16,2-1 0-16,-1 1 0 0,1 0 0 0,3 0 0 16,2 1-80-16,0-1-16 0,0 1 0 0,2-3 0 15,-2 3 0-15,2-3-128 0,0-2 192 0,0 1-64 16,-1 2-128-16,2-3 192 0,2-4-192 0,1 5 192 16,0 0-192-16,0 0 0 0,-2 0 0 0,1 1 0 15,1-3 0-15,-2 2 128 0,-3-1-128 0,2 0 0 16,-2 4 0-16,-5-1 0 0,-3-1 128 0,0 3-128 15,-6 3 0-15,1 0 0 0,-1 0 0 0,-5 0 0 0,-1-3 0 0,1 4 0 16,-1-1 0-16,-1-1 0 0,-3-3 128 0,-4 3-128 16,-1 1 128-16,-6-1-128 0,-9 3 128 0,9-1-128 15,-9 1 128-15,0 0-128 0,0 0 128 0,0 0-128 16,-9 5 128-16,-3 0-128 0,-5 1 208 0,-4-1-32 16,-2 4-16-16,-6-2 0 0,-2-2-32 0,-2 2-128 15,-4 0 192-15,-2 0-64 0,-1 0-128 0,-4-4 128 16,-4 0-128-16,-1 3 128 0,-3-1-128 0,-3 2 160 15,-1-1-160-15,-2 1 160 0,-4 2-160 0,0 1 128 16,-3 0-128-16,-1 1 128 0,-3-4-128 0,1 4 0 16,0 0 0-16,-3 1 0 0,-3-3 0 0,-1 0 128 15,4 0-128-15,2-1 0 0,0 0 0 0,-1-2 0 16,-3-5 128-16,7 3-128 0,6 3 0 0,2 0 0 16,4-2 0-16,3-2 0 0,2-2 0 0,3-2 128 0,1-2-128 15,5 0 0-15,1-2 0 0,6 3 0 0,4-1 0 0,3 1 0 16,1 2 0-16,5-1 0 0,4-2 0 0,4 3 0 15,3 1 0-15,9-1 0 0,0 0 0 0,0 0 0 16,0 0-256-16,9 3 64 0,6 0 0 0,3-1 16 16,4-3 48-16,5-1 0 0,3 0 0 0,6 1 0 15,3 2 128-15,5-1-128 0,1-3 128 0,4 0-128 16,2-1 128-16,6-2 0 0,2-1 0 0,5 2 0 16,3 1 0-16,4 0-160 0,-2 1 160 0,4-2 0 15,4-3 0-15,4 0 0 0,0 1 0 0,4 2 0 16,-2 3 0-16,3-2 0 0,-2-3 0 0,1 3 0 15,-2-1 128-15,4 1-128 0,-1-1 0 0,1-1 0 0,-3-4 0 0,-2 1 128 16,-3 1-128-16,-2-2 0 0,-2-4 0 0,1 1 176 16,-1 0-176-16,-4 2 160 0,-6 2-32 15,-6-1 0-15,-4-2 0 0,-3 3 0 0,-6 5 48 0,-3-1 0 16,-5 1 0-16,-2-2 0 0,-7 3-176 0,-2 0 192 16,-6 1-192-16,-5-1 192 0,-5 1-48 0,-11 2 0 15,0 0 0-15,0 0 0 0,-1-9 176 0,-3 1 16 16,-7 1 16-16,-3 0 0 0,-5 2-112 0,-6 2-32 15,-3 2 0-15,-4 1 0 0,-3 0-208 0,-2 2-128 16,-2 2 128-16,0 1-208 16,-1-1-496-16,2 0-80 0,-2 0-32 0,-1 1 0 15,-1 2-2064-15,1-2-432 0</inkml:trace>
  <inkml:trace contextRef="#ctx0" brushRef="#br2" timeOffset="-41286.18">4988 14316 31263 0,'-1'-10'1392'0,"1"10"272"15,5-7-1328-15,5 4-336 0,3 2 0 0,3 3 0 16,0 1 0-16,6 2-128 0,5-1 0 0,3 1 0 0,5 2 128 0,5 0-208 16,5-2 80-16,7 1 128 15,4 0 0-15,5 2 0 0,-1-1 0 0,0-1 0 0,-2 2 0 0,0 2 0 16,-1 1 0-16,-3 1 0 0,-2 0 0 0,-4 3 0 16,-6 4 0-16,-4 3 0 0,-5 0 0 0,-5 1 0 15,-7-3 176-15,-3 1-176 0,-4-1 272 0,-4 2-32 16,-6-5-16-16,-5 1 0 0,-3-2 432 0,-8 2 96 15,-4 1 16-15,-6-2 0 0,-5 1 80 0,-6 3 32 16,-7 4 0-16,-2-2 0 0,-2-3-80 0,-3 3-16 16,-1 2 0-16,-4 1 0 0,-3-2-320 0,-2 1-64 15,-5 0-16-15,1 2 0 0,-3 0-224 0,3 1-160 16,4-1 192-16,6-1-192 16,6-2-1072-16,6 0-320 0,4 0-64 0</inkml:trace>
  <inkml:trace contextRef="#ctx0" brushRef="#br2" timeOffset="-19275.16">2474 14698 5519 0,'1'-6'496'0,"-2"-3"-496"16,-2 1 0-16,2-4 0 0,0 0 1824 0,0 0 272 16,-1 0 48-16,0 1 16 0,4-2-800 0,0 1-144 15,-1 1-48-15,2-4 0 0,0 2-272 0,-1 0-48 16,1 1-16-16,0 1 0 0,0 2 32 0,2 1 0 16,-5 8 0-16,3-5 0 0,-3 5-144 0,0 0-16 15,0 0-16-15,0 0 0 0,0 0-80 0,0 0-16 16,0 11 0-16,0-1 0 0,-2 1-240 0,1 2-48 15,-4 2-16-15,1 4 0 0,-1 2 64 0,-4 3 16 16,1 4 0-16,-3 5 0 0,-1 4 80 0,-2 4 0 16,-2 3 16-16,1 2 0 0,-2 2-128 0,2 0-16 15,1-2-16-15,-1-3 0 0,3-6-112 0,-1-1 0 16,1-2-16-16,1-3 0 0,1-3-16 0,1-5 0 0,5-4 0 16,-2-1 0-16,4-1 64 0,0-2 16 0,1-3 0 15,2-2 0-15,-1-10-32 0,5 8 0 0,-5-8 0 16,10 3 0-16,1-4 48 0,1-2 0 0,-1-3 0 0,4 1 0 15,2-1-64-15,3 0 0 0,0-3 0 0,2 2 0 16,2 4-192-16,4 0 0 0,-1 0 0 0,8 2 0 16,1 1 0-16,5 4 0 0,2 1 0 0,2 2 0 15,0-1 0-15,1 2 0 0,-2 0 0 0,-3 3 0 16,0 0 0-16,1-2 0 0,-1-1 0 0,-1 1 0 16,-2 1 0-16,0-1 0 0,3 0 0 0,-3 1 0 15,-1-2 0-15,-3-1 0 0,-5-3 0 0,0 1 0 16,-5-1 0-16,0-2 0 0,-3 1 0 0,-2-3 0 15,-2-2 0-15,-3 0 0 0,-3-2 0 0,0-1 0 16,-1 2 0-16,-1-1 0 0,-4-1 0 0,-5 5 0 0,6-6 128 0,-6 6-128 16,5-8 0-16,-5 8 144 0,-1-10-144 0,1 0 160 15,0 0-160-15,-1 2 160 0,-2-1-160 0,1-2 128 16,-1-5-128-16,1 2 128 0,0 0-128 0,1-2 0 16,1 0 144-16,-1-3-144 0,-1-2 0 0,2 1 0 15,2 0 0-15,1-1 128 0,0-2-128 0,2-1 0 16,1-1 0-16,3-1 0 0,-1-3 0 0,3 3 0 15,2-3 0-15,-1 4 0 0,-4 2 0 0,3 3 0 16,1 1-144-16,0 2 144 0,2 2 0 0,2 2 0 16,-1 1-144-16,-1 1 144 0,-2-1 0 0,2 2 0 15,-1 2 0-15,-3 3 0 0,-2-2 0 0,0 1 0 16,-2-2 0-16,-6 8 0 0,0 0 0 0,0 0 0 16,6-4 0-16,-6 4 0 0,0 0 0 0,7-6 0 0,-7 6 0 0,2-7 0 15,1 2 0-15,-3 5 0 0,0 0 0 0,-2-7 0 16,-1 3 0-16,-5-2 128 0,-3 1-128 0,-3 1 144 15,-4 0 144-15,-5 3 32 0,-4 0 0 0,-2-1 0 16,-2-4 0-16,-5 3 0 0,-6 1 0 0,-4-3 0 16,-5-1-192-16,-5 0-128 0,-4 2 144 0,-3 1-144 15,-2-1 160-15,5 3-160 0,4 0 160 0,3 2-160 16,4 3 0-16,5 0 0 0,4 0 0 0,3 4 0 16,9 1-1808-1,7 4-464-15,8 2-96 0</inkml:trace>
  <inkml:trace contextRef="#ctx0" brushRef="#br2" timeOffset="-17921.24">16723 8004 16575 0,'0'0'1472'0,"3"-12"-1168"0,0-2-304 0,2 3 0 15,1 1 144-15,-1 3-16 0,-1-1-128 0,-4 8 192 16,0 0 224-16,0 0 32 0,0 0 16 0,0 0 0 15,0 0-240-15,0 0-48 0,0 0-16 0,2 7 0 16,-5 3 480-16,-5 3 80 0,-3 3 32 0,-4 6 0 16,-5 7-208-16,-3 5-32 0,-2 7-16 0,-5 10 0 15,-4 11-288-15,0 1-48 0,0-4-16 0,3 2 0 16,5-4 0-16,7-3 0 0,7-5 0 0,8-4 0 0,8-7-16 0,5-3-128 16,3-7 192-16,2-3-64 0,2-4 544 0,2-6 96 15,1-3 32-15,1-1 0 0,2-2-240 0,2-4-48 16,2-5-16-16,4-1 0 0,3-2-32 0,1 0 0 15,1-4 0-15,3 0 0 0,3 0-256 0,2 0-48 16,2 1-16-16,3-1 0 0,1-1-144 0,3 2 0 16,5 0 0-16,1 7 0 0,6 6 0 0,-3 4 0 15,-2 0 128-15,-2 6-128 0,-1 5 0 0,-4 3 0 16,0 1 0-16,1 2 0 0,-4-4 0 0,1 3 0 16,-2 2 0-16,-3 1 0 0,-3-1 0 0,-5 1 0 15,-2-1 0-15,-3-2 0 0,-1-1 0 0,1-1 0 16,-2-6 0-16,-4-1 0 0,-1-3 0 0,1 0 0 0,-4-3 0 0,0-3 0 15,-2-4 0-15,-2 0 0 0,-1-1 0 0,-4-2 128 16,0-2-128-16,-3 0 128 0,1-3-128 0,-1 1 128 16,0 1-128-16,0-1 192 0,1-1-192 0,0 1 192 15,2 0-48-15,1 0 0 0,1-3 0 0,1 0 0 16,2-3 32-16,4 0 0 0,0 1 0 0,3-7 0 16,4-3 16-16,-1-5 16 0,2-4 0 0,2-4 0 15,3-3-48-15,1-4-16 0,4-1 0 0,-3-3 0 16,3-3-144-16,-1-4 192 0,4-6-192 0,0-8 192 15,-1-8-192-15,1 3 192 0,-1 5-192 0,0 3 192 16,-4 0-48-16,1 0 0 0,-6-4 0 0,-2 5 0 16,-4 3-144-16,-5 3 160 0,-5 4-160 0,-3 5 160 15,-3 8-160-15,-7 3 0 0,-2 3 0 0,-4 3 0 16,-2 1 0-16,-8 5 0 0,-4 3 0 0,-5 3 0 0,-4 0 0 0,-7 2 0 16,-6 1-176-16,-6 7 176 0,-6 9-144 0,-4 4 144 15,-3-1-160-15,-2 4 160 0,-1 1-128 0,-4-2 128 16,-3 1 0-16,1 0-144 0,-5 0 144 0,0 1 0 15,2 1 0-15,-9-4 0 0,-9 0 0 0,-2-1 0 16,-2-1 0-16,-6-1 0 0,-5 1 0 0,0 0 0 16,3-2 128-16,7 0-128 0,6 2 0 0,6 1 0 15,1 2 0-15,5 2 128 0,6 0-272 0,8 3-48 16,9 6-16-16,6 2 0 0</inkml:trace>
  <inkml:trace contextRef="#ctx0" brushRef="#br2" timeOffset="-13708.03">2912 14675 22111 0,'-2'-11'1968'0,"2"11"-1584"0,0 0-384 0,0 0 0 0,0 0 0 0,4-3 0 16,3 2 0-16,-7 1 0 0,4 1 352 0,2 3 144 16,-6-4 16-16,5 5 16 0,2 1-176 0,-3 2-32 15,0 0-16-15,0 1 0 0,-1-1-128 0,0 4-32 16,-1 1 0-16,1-1 0 0,1-1-144 0,-2 2 192 15,0 2-192-15,1 1 192 0,-2-1-64 0,1-1 0 16,-1 0 0-16,1 1 0 0,0 5 144 0,-2-3 32 16,0-2 0-16,0 0 0 0,1 4 32 0,0-2 16 15,0 1 0-15,2 2 0 0,0-4-64 0,0 3-16 0,2 0 0 0,-1 0 0 16,0-1-144-16,4 1-128 0,1-3 192 16,-1 1-192-16,1 0 176 0,-1 2-176 0,2 0 160 0,-1-1-160 15,2-2 160-15,0-1-160 0,-5 2 160 0,5-2-160 16,3 1 192-16,-1-1-64 0,-1 0-128 0,2 2 192 15,0 0-16-15,1 0-16 0,-1-2 0 0,0 2 0 16,2 0-160-16,-1 0 128 0,0-2-128 0,1 0 128 16,-1-1-128-16,1 0 192 0,-1 3-192 0,0-2 192 15,1-2-192-15,-1 3 0 0,1 0 144 0,0 2-144 16,1-1 0-16,0 0 0 0,1-3 0 0,2 4 128 16,0 3-128-16,1-4 0 0,1-1 0 0,-4-1 128 15,0 1-128-15,1 1 0 0,4 2 0 0,-1-2 0 16,4 1 0-16,-4-1 128 0,1 2-128 0,-2-1 0 15,2-2 0-15,0 1 0 0,0-2 0 0,0 1 0 16,0 0 0-16,1 0 0 0,4-2 0 0,-2 0 0 0,4 2 0 16,0-3 0-16,-2-2 0 0,3 0 0 0,1 1 0 0,2-1 0 15,2 0 0-15,0-1 128 0,-3-1-128 0,0 1 0 16,0 3 0-16,1-1 0 0,-1-1 0 0,2-3 0 16,1 0 0-16,2 2 0 0,-1 0 0 15,2 1 144-15,0 0-144 0,1 0 0 0,-2-1 0 0,2 1 0 16,-2 0 0-16,2 0 0 0,2-1 0 0,-3 0 0 15,2-5 0-15,4 6 0 0,1 4 0 0,-3-3 0 16,-1-1 0-16,0-1 0 0,-3 1 0 0,3 0 0 16,1-1 0-16,1 1 0 0,1-3 0 0,3 1 0 15,0 0 0-15,-1 0 0 0,1 0 0 0,-2-2 0 16,-2 0 0-16,1-1 0 0,1 1 0 0,0 1 0 0,4-1 0 0,-1 0 0 16,1-3 0-16,-2 3 0 0,-1 1 0 0,-1-2 0 15,-4-2 0-15,1 1 0 0,0 3 0 0,1-3 0 16,-2-1 0-16,3 0 0 0,0 2 0 0,-2-1 0 15,0 2 0-15,-2-3 0 0,-1-3 0 0,0 1 0 16,0 2 0-16,1 0 0 0,1 0 0 0,1-1 0 16,-1-1 0-16,1 0 0 0,-1 0 0 0,-2 0 0 15,0 1 0-15,-3-3 0 0,2-1 0 0,-1 1 0 16,4 3 0-16,-3 1 0 0,0-3 0 0,1 3 0 16,2-3 0-16,1 1 0 0,-2 1 0 0,1-2 0 15,-1-1 0-15,-2 0 0 0,0 3 0 0,4 0 0 16,-1-1 0-16,-1 0 0 0,0-1 0 0,0 2 0 15,3-1 0-15,-1-2 0 0,-1-4 0 0,-3 2 0 0,1 3 0 16,-2 3 0-16,3-2 128 0,0-1-128 0,2-1 0 0,-2 2 0 16,2 1 128-16,0-3-128 0,-1 0 0 15,0 0 0-15,0 4 0 0,-5 0 0 0,-1-1 128 0,3-1-128 16,1-5 0-16,1 2 0 0,-1 2 0 0,-2 2 0 16,2 1 0-16,-2-3 0 0,1-3 128 0,-6 2-128 15,-1 2 0-15,-3 0 0 0,1-2 128 0,-3-1-128 16,-2 0 192-16,0 2-192 0,-1 1 160 0,-1 1-160 15,-5-2 128-15,-3 1-128 0,0 0 128 0,-3 1-128 16,-4 1 0-16,-8-4 128 16,0 0-2000-16,0 0-416 0</inkml:trace>
  <inkml:trace contextRef="#ctx0" brushRef="#br2" timeOffset="-12056.26">1942 13954 4607 0,'-9'-6'400'0,"3"0"-400"0,0-2 0 0,1 3 0 16,5 5 3344-16,0 0 592 0,0 0 112 0,0 0 32 15,0 0-2992-15,0 0-576 0,0 0-128 0,0 0-32 16,0 0-160-16,0 0-16 0,2 10-16 0,0 2 0 16,2 2 96-16,1-2 0 0,0-1 16 0,1 2 0 15,3 3-128-15,-3 1-16 0,3-1-128 0,-2 2 192 0,1 2-192 0,-1 1 0 16,2 1 0-16,-2 0 0 0,3-1 0 16,-1 1 0-16,0-1 0 0,2 4 0 0,0 1 128 0,2 3-128 15,0-2 0-15,1 2 0 0,-1 2 288 0,2 1-32 16,2 0-16-16,0-1 0 0,2 0 48 0,4 0 16 15,2 2 0-15,2-2 0 0,0-3-32 0,3 1 0 16,1 1 0-16,1-1 0 0,-2 2-32 0,1-1-16 16,2 1 0-16,5 0 0 0,1 2-80 0,5-3-16 15,0 1 0-15,6 0 0 0,-2 0 64 0,1-2 0 16,-2 2 0-16,2 0 0 0,1-1-192 0,2-1 0 16,0 2-192-16,4 2 192 0,4 1 0 0,-5 0 0 15,0-1 0-15,-1 2 192 0,0-1-192 0,2 0 0 16,1-2-192-16,0-2 192 0,-2 1 0 0,0 1 0 0,0 0 0 15,0 1 0-15,-1 0 0 0,3 1 0 0,5 2 0 0,-1-1 0 16,0 0 0-16,-1 0 0 0,1 0 0 0,1 0 0 16,0 1 0-16,3-2 0 0,1-1 144 0,2-3-144 15,2 1 144-15,0 3-144 0,-4 2 192 0,4-2-192 16,1-2 176-16,3-3-176 0,0 0 160 0,-3 1-160 16,-2-2 176-16,0 1-176 0,1-6 192 0,1 1-192 15,4 1 144-15,-1-2-144 0,-4-1 0 0,0-2 144 16,3 1-144-16,0-1 0 0,3 1 0 0,-1-2 0 15,-4-4 0-15,0 4 0 0,2 2 0 0,2-3 0 16,-2-2 0-16,0 1 0 0,-1 1 0 0,-1-3 0 16,-3 0 0-16,5-2 0 0,3 2 0 0,-5 1 0 15,1-3 0-15,-3-1 0 0,-2-1 0 0,2-2 0 16,5-1 0-16,0 2 0 0,-3-3 0 0,-2 2 0 0,-5 0 0 0,2-3 0 16,4-5 128-16,-3 4-128 0,1 2 128 15,-1 1-128-15,-5-2 128 0,-1 0-128 0,1 2 0 0,2-2 128 16,2-2-128-16,-1 2 0 0,-3 1 0 0,0 0 0 15,-2-1 128-15,1 1-128 0,-1-3 0 0,1-1 0 16,1 3 0-16,-2-2 0 0,-1 0 0 0,-2 0 0 16,-2-1 0-16,2 0 0 0,-2-1 0 0,2 0 0 15,-2 0 0-15,0-1 128 0,-1 1-128 0,-4 1 0 16,-1-1 0-16,-2 0 0 0,-1 0 0 0,1 0 0 16,-1 0 0-16,1-1 0 0,1-2 0 0,-1-1 0 15,-3-1 0-15,0 1 0 0,-5 0 0 0,2-4 0 0,2 1 0 16,-4-2 0-16,0 3 0 0,1-2 0 0,1 0 0 15,1-1 0-15,-6-1 0 0,1 1 0 0,-1-1 0 0,-3 1 0 16,-2 2 0-16,-1-1 0 0,-5 1 0 16,1-1 0-16,0 2 0 0,-2-2-144 0,-1 1 144 0,0 1 0 31,0-1-1824-31,-4-1-256 0</inkml:trace>
  <inkml:trace contextRef="#ctx0" brushRef="#br2" timeOffset="6553.88">2656 14413 24879 0,'-2'-13'2208'0,"1"-3"-1760"0,-2-5-448 0,2 1 0 32,1 4-400-32,1 2-176 0,2 3-16 0,-2 3-16 0,-2-1 864 0,1 9 160 0,0 0 32 0,0 0 16 15,3-6-224-15,-3 6-48 0,0 0-16 0,6 6 0 16,-6-6-176-16,6 13 0 0,-3-1 144 0,-3 6-144 15,-3 5 400-15,-1 4 16 0,-3 5 0 0,-3 4 0 16,-4 5 112-16,-4 5 32 0,-5 4 0 0,0 0 0 16,0 0-288-16,0 1-48 0,-3 0-16 0,6-2 0 15,2-6-80-15,3-6 0 0,0-5-128 0,4-5 192 16,4-4 96-16,0-5 16 0,1-4 0 0,2-2 0 16,1-2 144-16,1-1 16 0,2 0 16 0,0-9 0 0,0 0-208 15,0 0-32-15,5 11-16 0,2-4 0 0,-7-7-224 16,13 3 176-16,-1-1-176 0,3-2 160 0,1 0-32 15,2 0 0-15,2-2 0 0,2 1 0 0,1 2-128 0,4-1 0 16,-3 0 144-16,3 2-144 0,1 4 0 0,3-1 128 16,2-1-128-16,0 5 0 0,1 0 0 0,-1-1 0 15,-1-3 0-15,1 1 0 0,1 0 0 0,-2 1 0 16,1-2 0-16,2 1 0 0,2-1 0 0,-1 1 0 16,-1-1 0-16,-1 0 0 0,-1-2 0 0,-2 0 0 15,-1 1 0-15,-1-1 128 0,-4 0-128 0,-2 0 0 16,-2-1 0-16,-2 0 0 0,-2-1 0 0,-3-1 0 15,-3-1 128-15,-1 1-128 0,-10 0 128 0,11-2-128 16,-1 0 128-16,-10 2-128 0,4-6 240 0,-1-3-32 16,-3-1 0-16,0-1 0 0,3 0 144 0,-3-3 32 15,-3-2 0-15,1-2 0 0,0-1-112 0,1-3-16 0,0-4 0 0,-1 1 0 16,-3-3-112-16,3 1-16 0,2-3-128 0,0 0 192 16,0-1 0-16,0 3 0 0,-2 1 0 0,2 2 0 15,0 1-192-15,0 3 128 0,0 2-128 0,1 3 0 16,0 1 160-16,-1 1-160 0,0 0 160 0,0 3-160 15,0-2 176-15,0 1-176 0,0 1 192 0,0-2-192 16,0 0 176-16,0 1-176 0,1 1 160 0,-1 0-160 16,0-1 144-16,0 0-144 0,0 0 128 0,0 1-128 15,1 1 0-15,-1 0 0 0,-1-1 128 0,-1 1-128 16,-3 2 128-16,0 2-128 0,-1 0 192 0,-1 0-64 16,-5-1 0-16,-2 1-128 0,-1 2 192 0,-3 1-64 15,0-3-128-15,-10 2 160 0,-1-1-160 0,-6 3 160 0,-5 4-160 16,-3 2 0-16,-2 1 0 0,-1 2 0 0,-1 3 0 0,4 1 0 15,1 0 0-15,2-2 0 0,4-2-432 0,2 0 48 16,2 0 0-16,5-2 0 16,11 0-1280-16,6-2-256 0,10-3-64 0,0 0-13824 15</inkml:trace>
  <inkml:trace contextRef="#ctx0" brushRef="#br0" timeOffset="-192378.96">2046 4151 2751 0,'8'-12'256'0,"1"-2"-256"0,1-1 0 0,-2-1 0 16,1 4 1056-16,1 1 160 0,0 0 48 0,0 0 0 15,0 1-448-15,-3 3-96 0,-3 0-16 0,0 1 0 16,-4 6-288-16,6-6-64 0,-6 6-16 0,0 0 0 16,0 0 16-16,0 0 0 0,-1-8 0 0,1 8 0 15,0 0-32-15,0 0-16 0,-7-6 0 0,7 6 0 0,0 0-64 0,-4-4-16 16,4 4 0-16,0 0 0 0,-3-6 368 0,3 6 80 16,0 0 16-16,0 0 0 0,-3-7 208 0,3 7 32 15,-2-8 16-15,2 8 0 0,0 0-208 0,0 0-32 16,0 0-16-16,0 0 0 0,0 0-256 0,0 0-48 15,0 0-16-15,0 0 0 0,0 0-192 0,0 0-48 16,2 11 0-16,1 1 0 0,-3 1-128 0,0-1 192 16,-2 2-192-16,1 4 192 0,-1 2-64 0,0 1 0 15,-1 0 0-15,-1 3 0 0,1 6 0 0,-2-1 0 16,0 0 0-16,1 1 0 0,-3-2-128 0,3-1 160 16,-1 1-160-16,1-3 160 0,0-1-160 0,-1-1 160 15,2-3-160-15,-3 3 160 0,2 1-32 0,0-1-128 0,-2-2 192 16,2 4-64-16,0-1 0 0,1-1-128 0,-2 0 192 0,0-2-64 15,2-4-128-15,1 0 192 0,1-2-192 0,-2-1 192 16,3-2-192-16,-1-1 192 0,-1-1-192 0,1-2 192 16,1 1-64-16,0-1-128 0,0 1 192 0,0-9-64 15,0 0 64-15,2 8 0 0,-2-8 0 0,0 0 0 16,7 8-16-16,-7-8 0 0,7 6 0 0,2-3 0 16,-9-3 64-16,15 0 16 0,0-2 0 0,0-2 0 15,1 1-128-15,0 0 0 0,5-2-128 0,0-1 192 16,0 0-192-16,2-1 176 0,1 1-176 0,0 0 160 15,1-2-160-15,1 1 0 0,0 1 0 0,0-1 0 16,-1-2 128-16,-2 2-128 0,1-2 0 0,1 1 128 16,-1 0-128-16,2 2 128 0,-3-1-128 0,3 1 128 0,-3 1 16 15,2 3 0-15,2 1 0 0,-5 2 0 0,-3 1-144 0,0 0 128 16,1 1-128-16,-4 0 128 0,2 1-128 16,-1 1 0-16,1-2 0 0,-2 4 0 0,0-1 0 0,-1 1 128 15,0-3-128-15,-1 3 0 0,-1 2 0 0,-1-3 0 16,-1 0 0-16,-1 0 0 0,0 0 0 0,0-3 0 15,-10-3 0-15,8 4 0 0,-8-4 128 0,0 0-128 16,0 0 0-16,0 0 128 0,0 0-128 0,0 0 192 16,0 0-192-16,0 0 192 0,0 0 0 0,6-7 0 15,0-1 0-15,-6 8 0 0,1-12-64 0,1 1 0 16,-1-1 0-16,1 2 0 0,-1-3-128 0,2 1 192 16,1 0-192-16,-1-2 192 0,2-3-192 0,-1-1 160 15,2 1-160-15,0-3 160 0,2-2-160 0,-2 1 128 16,4-2-128-16,-1 2 128 0,3 0-128 0,-1 0 0 0,-2 0 0 0,2 1 0 15,3-1 128-15,0-2-128 0,-2 1 128 0,-4 1-128 16,2 2 0-16,0-1 0 0,-1 0 0 0,1 2-176 16,1 3 176-16,-2 1 0 0,-3 2 0 0,1 2 0 15,-2 0 0-15,2 3 0 0,-7 7 0 0,3-5 0 16,1-3 0-16,-4 8-128 0,0 0 128 0,0 0-128 16,0 0 128-16,0 0 0 0,0 0 0 0,0 0 0 15,0 0 0-15,0 0 0 0,-9 0 0 0,9 0 0 16,-9-2 0-16,0 2 0 0,-1 2 0 0,-1 0 0 15,0-2 0-15,-2-1 0 0,-3-2 0 0,-1 3 0 16,0 2 0-16,-2-1 0 0,-1-2 0 0,-2 1-128 16,0 0 128-16,0 0 0 0,0-2 0 0,-1 0 0 15,-1-2 0-15,-2 2 0 0,1 2 0 0,-5-2 0 16,0-4 0-16,-1 2 128 0,1 0-128 0,-1 0 0 0,-2 1 0 0,3 1 128 16,-1-1-128-16,0 0 0 0,0 2 0 0,1-1 0 15,0 0 0-15,-1 1 128 0,-1 0-128 0,0 1 0 16,-4-1 0-16,3 1 0 0,2 1 0 0,-1 0 0 15,0-1 0-15,2 0 0 0,3-1 0 0,1 0 0 16,0-2 0-16,3 2 0 0,-1 0 0 0,4 1 0 16,0-3 0-16,4 2 0 0,0 1 0 0,2 0 0 15,2-1 0-15,-1 0 0 0,1-1 0 0,2 1 0 16,1 0 0-16,0 0 0 0,2 0 0 0,7 1 0 16,0 0 0-16,0 0 0 0,0 0 0 0,0 0 0 15,0 0 0-15,0 0 0 0,0 0 0 0,0 0 0 16,0 0 0-16,9-5 0 0,1 1 0 0,2 2 0 0,2 1 0 15,1 0-128-15,2-2 128 0,0-2 0 0,1 4 0 16,3 1 0-16,2 1 0 0,4-1 0 0,3-2 0 0,0 0-128 16,0-2 128-16,5 1 0 0,-2-1 128 0,2 2-128 15,-1-4 0-15,1 2 0 0,-3-1 0 0,-1 1 0 16,-4-1 0-16,1 0 0 0,-1 1 0 0,1-1 0 16,-3 1 0-16,0-1 0 0,1-1 0 0,-3 2 0 15,1 1 0-15,-2 2 0 0,-1-1 0 0,-1-1 0 16,-2-1 0-16,0 2 0 0,-2 1 0 0,-1-1 0 15,-2 2 0-15,-1-1 0 0,-1-2 0 0,-1 2 0 16,0 0 0-16,-10 1 0 0,9-2 0 0,-1 2 0 16,-8 0 0-16,10 2 0 0,-10-2 0 0,9 2 0 15,-9-2 0-15,0 0 0 0,10 4 0 0,-10-4 0 0,0 0 0 16,7 3 0-16,-7-3 0 0,0 0 0 0,7 6 0 0,-7-6 0 16,0 0 0-16,5 6 0 0,-5-6 0 0,4 10 0 15,-1-1-160-15,2 1 160 0,-4 1 0 0,1 2-128 16,-2 1 128-16,0 3 0 0,1 0 0 0,-1 5 0 15,-2 4 0-15,1 0 0 0,0 2 0 0,-2 0-128 16,-1 1 128-16,1 0 0 0,-1 1 0 0,-1-1 0 16,0-3 0-16,-1-1 0 0,1 0 0 0,0-1 0 15,1-1 0-15,1 0 0 0,-4-4 0 0,4 2 0 16,0 1 0-16,1-1 0 0,1-2 0 0,-2 0 0 16,2 0 0-16,0-1 0 0,-2 0 0 0,2 0 0 15,0-2 0-15,0 1 0 0,0-3 0 0,1 0 0 16,-1-1 0-16,0-2 0 0,1-1 128 0,0-2 0 0,0-8-128 15,0 9 192-15,0-9-192 0,0 0 0 0,0 0 0 0,0 0 0 16,0 8 0-16,0-8 0 0,0 0 0 0,0 0 0 16,0 0 0-16,0 0 176 0,0 0-176 0,0 0 160 15,0 0-160-15,0 0 0 0,0 0 144 0,0 0-144 16,0 0 0-16,0 0 0 0,-10-4 0 0,3 4 128 16,7 0-128-16,-10 0 0 0,2-1 0 0,-2 1 0 15,0-1 0-15,-1 0 0 0,-1 0 0 0,-1 0 0 16,-1 0 0-16,0 0 0 0,-1-1 0 0,-2 2 0 15,-2 2 0-15,-1-1 0 0,-5-1 0 0,1 1 128 16,0 1-128-16,0-2 0 0,0-1 0 0,-3 1 0 16,0 0 0-16,1 0 0 0,2 1 0 0,-1-1 128 15,-2-1-128-15,0 1 0 0,2 0 0 0,0 2 0 0,-1 0 0 16,3-2 0-16,3 0 0 0,1 4 0 0,1-1 0 0,-2-1 0 16,2 0 0-16,3 0 0 0,2 1 0 0,2 0 0 15,-1 0 0-15,1-1 0 0,1 0 0 0,-1 0 0 16,1 1 0-16,1 0 0 0,-3 1 0 0,2-2 0 15,1-2 0-15,-1 2-128 0,2 1 128 0,-1 1 0 16,0-2 0-16,1 0 0 0,1 0 0 0,7-2 0 16,-8 4 0-16,8-4 0 0,-8-2 0 0,8 2 0 15,0 0 0-15,0 0 0 0,0 0 0 0,-4-5 128 16,2-3-128-16,2 8 128 0,0 0-128 0,2-10 192 16,-1-1-64-16,2 1 0 0,3 1-128 0,-3-2 0 15,1-3 128-15,3-1-128 0,-3-2 0 0,3 0 144 16,0-5-144-16,0 2 0 0,1-3 144 0,0-2-144 15,-1-4 0-15,1 0 144 0,1 4-144 0,0 1 0 0,-2-2 0 16,1 1 0-16,-1 1 0 0,-2 2 0 0,0 1 0 16,-1 0 0-16,-1 0 0 0,-1 2 0 0,1-2 0 0,-2 1 0 15,-1 1 0-15,0-1 0 0,-1 0 0 0,0 2 0 16,-2 1 0-16,1 3 0 0,0 0 0 0,1 3 0 16,0 2 0-16,-1 2 0 0,2 7 0 0,-2-8 0 15,0-1 0-15,1 2 0 0,1 7-128 0,0 0 128 16,0 0 0-16,0 0 0 0,0-6-144 0,0 6 144 15,0 0 0-15,0 0-128 0,0 0 128 0,0 0 0 16,0 0-144-16,0 0 144 0,0 0 0 0,0 0-144 16,10 3 144-16,0-3 0 0,-1 2 0 0,2 0-128 15,-1 2 128-15,3-3 0 0,1-2-144 0,3 3 144 16,-1 3 0-16,2-4 0 0,2-2 0 0,0 1 0 0,5 0 0 0,-1 0 0 16,2 0 0-16,3 0 0 0,-1-3 0 0,0 1 0 15,-1 1 0-15,1 0 0 0,1-2 0 16,0 0 0-16,1-2 0 0,-1 0 0 0,1 1 0 0,-1 1 0 15,-3-5 0-15,0 5 0 0,-3 0 0 0,1 1 0 16,-3 2 0-16,0-3 0 0,-1 1 0 0,-4-1 0 16,2 7 0-16,-3-2 0 0,-2 0 0 0,-2-2 0 15,0 0 0-15,0 3 0 0,-1 4 0 0,-1 0-144 16,1-2 144-16,-2 1 0 0,-8-6 0 0,8 7 0 16,0 0 0-16,0-2 0 0,-8-5 0 0,6 7 0 15,1 2 0-15,-4 1 0 0,-3-10 0 0,4 11-128 16,-2-1 128-16,0 1 0 0,-1 1 0 0,0 0 0 15,-2-1 0-15,0 1 0 0,-1 2 0 0,-2 2 0 0,1-2 0 16,1 1 0-16,-4-1 0 0,2 1 0 0,0 0 0 0,-3 0 0 16,-1-2 0-16,1-1 0 0,-2-1 0 15,1 2 0-15,0 1 0 0,0 1 0 0,0-3 0 0,-2 3 0 16,2 2 0-16,0-1 0 0,-1 0 0 0,0 0 0 16,0 1 0-16,1-1 0 0,-1 0 0 0,2-1 0 15,-1-1 0-15,1 1 0 0,-4-1 0 0,1 1 0 16,1 1 0-16,-2-2 0 0,-1-4 0 0,2 1 0 15,-3-1 0-15,1-3 0 0,-3 0 0 0,0-3 0 16,-2 0 0-16,2-1 0 0,0 0 0 0,-2-2-160 16,-1-1 32-16,2-1 0 0,-2 0 0 0,-1 1 0 15,0 0-128-15,0 0-32 0,-3-3 0 0,1 1 0 16,-1 0-224-16,-3-1-64 16,0 1 0-16,2-1 0 0,2-2-640 0,-2 3-128 0,2 1-16 0,0 1-16 15,0 0-384-15,1 0-80 0,-2 0-16 0,2 3-4992 16,3 2-1024-16</inkml:trace>
  <inkml:trace contextRef="#ctx0" brushRef="#br0" timeOffset="-190459.65">12620 12116 19343 0,'-8'-27'848'0,"6"14"192"0,-3 2-832 0,2 2-208 0,3 9 0 0,-4-11 0 15,-1-2 768-15,-1 4 96 0,6 9 32 0,-8-2 0 16,0 1-368-16,8 1-64 0,-7-1-16 0,-3 3 0 16,2 3-448-16,-1 2 0 0,3 3 0 0,-3 3 0 15,2 7 0-15,0 3 0 0,0 5 0 0,-2 0-160 16,1 3 160-16,-1 2 176 0,-1 3-48 0,0 2 0 16,-1-2-128-16,1-2 0 0,-1-1 0 0,0 1 0 15,2 0 0-15,-1-3 160 0,-2-6-16 0,2 2 0 0,1 1 0 16,3-1 0-16,-1-3 0 0,3-5 0 15,-3-5 192-15,3-1 48 0,2-1 0 0,2-1 0 0,0-11 64 16,0 0 32-16,0 0 0 0,0 0 0 0,0 7 224 0,0-7 64 16,0 0 0-16,6-5 0 0,-6 5-288 0,9-5-48 15,0-1-16-15,0-2 0 0,-1-9-224 0,0 3-64 16,-1 2 0-16,0-3 0 0,1-1 0 0,0-4 0 16,-2-2 0-16,1 1 0 0,0 0-128 0,0 0 0 15,-1-2 0-15,3 1 0 0,-3-2 0 0,2 2 0 16,-2-2 0-16,2-4 0 0,-1-2 128 0,-1 0 0 15,1 1 0-15,-3-1 0 0,2-2-128 0,0 0-144 16,1 0 144-16,1 3-208 0,-4 4 208 0,2 0 0 16,-1-4 0-16,0 4 0 0,1 3 0 0,1 0 0 15,-2 0 0-15,3 0-144 0,-3-2 144 0,4 3 0 0,-1 2 0 0,2 2 0 16,-2 2 0-16,0 2 0 0,1 0 0 16,0 3 0-16,-1 2 0 0,0 4-128 0,2 0 128 0,-1 3-192 15,1 1 192-15,3 1 0 0,-2 2 0 16,5 0-128-16,0 1 128 0,3 0 0 0,-2 0 0 0,4 0 0 15,1 2 0-15,-2-2 0 0,1 0 0 0,1 1 0 16,-3-2 0-16,2 0 0 0,1-3 0 0,-4 2 0 16,0 1 0-16,0 1 0 0,-1-1 0 0,-1 0 0 15,-2 0 0-15,-2 1 0 0,0 0 0 0,-3-2 0 16,0-2 0-16,-1 1 0 0,2 0 0 0,-10-1 0 16,10 3 0-16,-3-1 0 0,-7-2 0 0,0 0 0 15,0 0 0-15,9 6 0 0,-9-6 0 0,6 7 0 0,-6-7 0 16,8 5 0-16,-5 1 0 0,-3-6 0 0,0 0 0 15,0 0 176-15,0 0-48 0,0 0 0 0,0 0-128 0,0 0 0 16,0 0 0-16,-1 10 0 0,-1-1 0 16,-1-3 0-16,3-6 0 0,0 0 0 0,-1 10 0 0,-2-1 0 15,-1 1 0-15,1-2 0 0,3-8 0 0,-3 9 0 16,-1 2 0-16,2 0 0 0,0-1 0 0,-1 2 0 16,1-1 0-16,1 2 0 0,-2 3 0 0,1 3-192 15,-1 3 64-15,1 1 128 0,1 2-128 0,0 3 128 16,-1 4 0-16,0-1 0 0,-4 5 0 0,3 0 0 15,2 2 0-15,-3-3 0 0,0-2 0 0,1-4 0 16,1 0 0-16,-1-2 0 0,0 4 0 0,-1-1 0 16,0-3 0-16,0 0 0 0,1-4 0 0,-3 0 0 15,1 1 0-15,0-2 0 0,1-3 160 0,-1-2-160 16,1 1 192-16,2 0-192 0,-3-3 0 0,2-2 0 0,1-2 0 16,0-1 0-16,-2 2 0 0,3-2 160 0,1-10-160 0,-4 11 128 15,1-2 0-15,3-9-128 0,-4 8 192 0,4-8-64 16,0 0 48-16,-5 4 0 0,5-4 0 0,0 0 0 15,-10-2 112-15,2-4 32 0,2-2 0 0,-1 0 0 16,-3-2-96-16,1 2-16 0,-1 1 0 0,-1-1 0 16,-2 0-208-16,-3-1 144 0,-4-1-144 0,0 2 128 15,-3-1-128-15,-2-2 0 0,-4 0 0 0,-2 0 128 16,1 1 16-16,0 0 0 0,-1 1 0 0,0 0 0 16,0 4 48-16,4 1 16 0,1 0 0 0,1 1 0 15,2 0-208-15,1-2 144 0,1 4-144 0,2-1 128 16,1-1-128-16,1 2 0 0,3 2 0 0,2 0 128 15,3 0-128-15,0 1 0 0,9-2 0 0,0 0 0 16,0 13-1952-16,8 0-272 0,2 0-48 0,7 0-16 0</inkml:trace>
  <inkml:trace contextRef="#ctx0" brushRef="#br0" timeOffset="-172294.53">12554 11943 3679 0,'4'-10'160'0,"-4"10"32"0,0 0-192 0,6-7 0 16,-6 7 0-16,3-7 0 0,-3 7 1248 0,0 0 208 16,0 0 32-16,5-8 16 0,0-2-864 0,-5 10-192 15,0 0-16-15,0 0-16 0,2-9-16 0,0 3 0 16,-3-1 0-16,1 7 0 0,0 0 144 0,0 0 32 16,0 0 0-16,0 0 0 0,0 0-16 0,-8 0 0 15,2 2 0-15,-2 4 0 0,-1-1 64 0,2 3 16 0,-2 2 0 0,-1 0 0 16,-2 4-16-16,1 3 0 0,-3 1 0 15,-1 4 0-15,2 4-176 0,0 2-48 0,-1 3 0 0,-1 0 0 16,2 6-208-16,-1 1-64 0,-2 0 0 16,3-1 0-16,0 0 0 0,0-1-128 0,-2-2 192 0,1-2-64 15,0-2-128-15,1-2 0 0,3-1 0 0,-1-2 0 16,3-1 0-16,1-3 0 0,2-5 0 0,1-3 0 16,1-1 0-16,3-2 160 0,0-4-160 0,0-6 160 15,0 0 16-15,0 0 0 0,0 0 0 0,0 0 0 16,9 3 80-16,0-5 32 0,0-4 0 0,0-1 0 15,0 2-112-15,2-3-32 0,3-2 0 0,-2 4 0 16,0 2-144-16,0 1 0 0,-1-1 0 0,2-1 128 16,-1 1-128-16,0 2 0 0,-1 3 0 0,1 0 0 0,-1-2 0 0,2 1 0 15,-1 0 0-15,1 2 0 0,2 3 0 0,1-1 0 16,0-2 0-16,2 2 0 0,-1 4 0 0,3 0 0 16,1-1 0-16,0 0 0 0,-2-6 0 0,3 5 0 15,-1 3 0-15,3-3 0 0,-2-5 0 0,3 5 0 16,-1-1 0-16,0-1 0 0,1 1 0 0,-2-3 0 15,-1 0 0-15,0 0 0 0,-2 1 0 0,-1-1 0 16,1 4 0-16,-2-1 0 0,-3-5 0 0,1 1 0 16,-1 1 0-16,-3-1 0 0,0-1 0 0,0 0 0 15,-1 0 0-15,-1 2 0 0,-1 3 0 0,2-4 0 16,-2-3 0-16,-9 2 0 0,9 3 0 0,-2 0 0 16,2 1 0-16,-9-4 0 0,8-4 0 0,-8 4 0 15,0 0 0-15,0 0 0 0,7-5 0 0,-1 0 0 16,-6 5 0-16,0 0 0 0,3-8 192 0,-1-4-64 0,-2-5 0 0,3 2 0 15,0 5 0-15,2-3 0 0,2-3 0 0,-3 0 0 16,2-6-128-16,2 1 0 0,0 1 0 0,3-1 0 16,2-6 0-16,0 0 128 0,1-1-128 0,0-1 0 15,2 0 0-15,-1-1 0 0,1-5 128 0,-1 4-128 16,0 0 128-16,1 1-128 0,-3-1 192 0,0 2-64 16,0-1-128-16,-1 5 128 0,1 4-128 0,-5 3 128 15,2 3 0-15,1 0 0 0,-4 1 0 0,2 4 0 16,-3 5-128-16,1-1 0 0,-2-2 144 0,1 4-144 15,-6 4 0-15,8-2 0 0,-8 2 0 0,0 0 0 16,8-1 0-16,-8 1 0 0,8 2 0 0,-8-2 0 16,0 0 0-16,0 0 0 0,0 0 0 0,0 0 0 0,0 0 0 15,0 0 0-15,0 0 0 0,0 0 0 0,0 0 0 16,0 0 0-16,0 0 0 0,0 0 0 0,0 0 0 0,0 0 0 16,0 0 0-16,0 0 0 0,-10 3 160 0,2-1-32 15,-1-3-128-15,-1 1 192 0,-1-1 64 0,-4-1 16 16,0-3 0-16,-3 0 0 0,-4 2 80 0,0-3 16 15,-5-1 0-15,-4-2 0 0,-3-1-80 0,-2 1-16 16,-2 1 0-16,-1 2 0 0,-3-1-144 0,-2 1-128 16,0 1 192-16,3-1-192 0,2 1 0 0,0 1 0 15,-1-1 0-15,3 3 0 16,0 4-272-16,4 3-176 0,4-1-16 0,5 5-13312 0</inkml:trace>
  <inkml:trace contextRef="#ctx0" brushRef="#br0" timeOffset="-170144.44">12503 12810 4767 0,'-21'-19'208'0,"8"8"48"0,-6-2-256 0,0-2 0 0,-1 0 0 0,1-4 0 15</inkml:trace>
  <inkml:trace contextRef="#ctx0" brushRef="#br0" timeOffset="-141948.37">3506 4600 4607 0,'-3'-14'400'0,"1"-3"-400"0,1 1 0 0,-1 2 0 15,1 2 2752-15,1 2 448 0,0 1 112 0,1 0 16 16,2 1-2224-16,-3 8-432 0,0 0-96 0,0-7 0 15,0 7-352-15,3-8-64 0,-3 8-16 0,0 0 0 16,0 0-144-16,0 0 160 0,7 7-160 0,-5 2 160 16,0 6-160-16,0 5 0 0,-1 4 0 0,0 3 0 15,0 3 160-15,-1 6 0 0,-2 6 0 0,1 3 0 16,-2 2 96-16,2 0 0 0,-1-1 16 0,-5 4 0 16,0 5-48-16,0-1-16 0,1 0 0 0,-2-6 0 15,0-6-32-15,-2-4-16 0,1-4 0 0,0-2 0 0,3 0-32 0,-2-4-128 16,2-1 192-16,-1-6-64 0,1-5 16 15,3 0 0-15,-3-3 0 0,3-3 0 0,3-10-144 0,0 0 192 16,0 0-192-16,0 0 192 0,0 0-64 0,-1407 0 0 16,2814 0 0-16,-1401-10 0 0,1-1-128 0,4 1 128 15,-2 1-128-15,4 0 128 0,3-1-128 0,1 2 160 16,5-1-160-16,0 1 160 0,4-1-160 0,3 2 160 16,3-1-160-16,2 1 160 0,4 1-160 0,1 1 0 15,3 2 0-15,0 1 0 0,1-3 0 0,0 1 0 16,1 0 0-16,3 2 0 0,5 7 0 0,3-2 0 15,-5 0 0-15,1 4 0 0,-2 1 0 0,-1 2 0 16,-2 2 0-16,1 0 0 0,2-2 0 0,-3 2 0 0,-3-3 0 0,-3 2 0 16,-1-1 0-16,-3 3 0 0,-1 0 0 15,-2-4 0-15,-3-4 0 0,-1 0 0 0,-3-1 0 0,-3-1 128 16,-4 0-128-16,0-3 128 0,-3-2-128 0,-2-1 128 16,-4-2 0-16,-1-1 0 0,-2 0 0 0,0-1 0 15,-2 0 48-15,-1 0 0 0,-3-2 0 0,0-2 0 16,2-2 96-16,-1 1 32 0,-1 1 0 0,2-2 0 15,2-1-160-15,-1-2-16 0,-2-2-128 0,1-2 192 16,3-2-192-16,1-3 128 0,-1-5-128 0,3-2 0 16,-2-6 128-16,4 2-128 0,3-1 0 0,1 1 144 15,2-4-144-15,0 4 0 0,2 1 0 0,1 3 0 16,0 2 144-16,1 1 0 0,2 0 0 0,-4 1 0 16,0 1-16-16,1 3 0 0,0-2 0 0,0 1 0 15,2-2-128-15,-2 5 0 0,-2 2 144 0,-1 1-144 0,-2 2 0 16,0 0 0-16,0 1 0 0,-1 2 0 0,-3 6 0 15,-1 0 0-15,-1 0 0 0,-6 3 128 0,-3 5-128 0,0 0 0 16,0 0 0-16,0-8 128 0,-7 2-128 0,0 2 192 16,-1 1-64-16,-5-1 0 0,-9 1 48 0,-2 1 16 15,-5 0 0-15,-2 0 0 0,-1-2-16 0,-5 0 0 16,-3-2 0-16,-3 3 0 0,-3 1 48 0,-4 0 16 16,-5-2 0-16,-4 0 0 0,-5-3-16 0,-3 0 0 15,-3-4 0-15,-3-4 0 0,-4-1-32 0,1-1 0 16,2-1 0-16,2-1 0 0,4 0-64 0,3 3-128 15,2-1 176-15,5 2-176 0,9 2 0 0,3 3 0 16,8 6 0-16,7 2 0 16,7 6-1168-16,3 1-304 0,5 4-48 0</inkml:trace>
  <inkml:trace contextRef="#ctx0" brushRef="#br0" timeOffset="-140726.23">3539 6412 3679 0,'0'0'320'0,"0"0"-320"0,5-13 0 0,-3 0 0 16,-1 2 992-16,-1 0 128 0,-2 0 32 0,2-3 0 16,2-3-800-16,0 0-160 0,-2 2-16 0,0-1-16 15,1 5 112-15,-1 0 32 0,-2 0 0 0,1 3 0 16,1-1 160-16,0 9 48 0,-1-9 0 0,1 9 0 15,0 0 16-15,0 0 16 0,0 0 0 0,-7 6 0 0,-3-1-208 0,1 5-32 16,3 3-16-16,-4 7 0 0,-3 6 0 0,2 6 0 16,-2 5 0-16,-1 4 0 0,1 7 128 15,-1 1 32-15,1 2 0 0,-3 5 0 0,1 8-112 0,-2 6-16 16,0 5 0-16,-2-1 0 0,1-3-128 0,-1 6-16 16,-4 4-16-16,3 4 0 0,-1 0-32 0,-1-5-128 15,-1-3 192-15,2-2-64 0,2-1 0 0,2-2 0 16,-3-2 0-16,3-9 0 0,1-6 48 0,1-6 0 15,6-7 0-15,-4-1 0 0,2-2-176 0,4-3 160 16,-2-2-160-16,2-2 160 0,0-1-160 0,0-4 0 16,0-3 144-16,3 0-144 0,0-1 0 0,3-2 144 15,-1-4-144-15,2-4 0 0,2-2 160 0,-1-1-160 16,1 1 128-16,3-1-128 0,3-1 0 0,2-1 0 16,0-2 128-16,1 1-128 0,2 1 0 0,-1-2 0 0,1 0 0 0,4 0 0 15,4 2 0-15,2 1 0 0,3-2 0 0,4-1 0 16,0-2 0-16,-1 1 0 0,2 0 0 0,0 2 0 15,0 1 0-15,1-1 0 0,-2 2 0 0,2 1 0 16,-1-1 0-16,-1 0 0 0,-3-1 0 0,2 2 0 16,-2 3 0-16,2 2 0 0,-1-2 0 0,-2-3 0 15,-2-2 0-15,-2-1 0 0,-1 2 0 0,-3 0 0 16,-2-1 0-16,0 0 0 0,-4 1 0 0,-1-3 0 16,-1-2 0-16,-1-1 0 0,-9-3 0 0,8 5 0 15,-1 0 0-15,-4 1 0 0,-3-6 0 0,4 7 0 16,-4-7 0-16,0 0 0 0,0 0 0 0,8 6 0 0,-8-6 0 15,0 0 0-15,10 1 0 0,-1-3 0 0,-1-3 0 0,0-3 0 16,1-4 0-16,2-1 0 0,0 4 0 0,2-6 0 16,3-1 0-16,-2-1 128 0,1 0-128 0,2-2 0 15,3-3 0-15,5-2 128 0,1-2-128 0,5 0 0 16,0-3 0-16,1 1 0 0,2-3 0 0,-2-3 0 16,0-5 0-16,2-5 0 0,2-4 0 0,2-3 128 15,-4 0-128-15,2-2 0 0,4-1 0 0,3-2 0 16,-1-2 0-16,2-2 0 0,-1-1 0 0,0 0 0 15,-2 4-192-15,2-1 192 0,0-2-384 0,-4 1 64 16,-2-2 0-16,-1 3 0 0,-1 2 32 0,-2 2 16 16,-8 1 0-16,1 3 0 0,-3 7 272 0,-2 0-192 15,-7 0 192-15,-3 1-160 0,-1 5 304 0,-2 0 64 16,-4 1 16-16,0 2 0 0,0 1 400 0,-3 2 80 16,-3 4 0-16,-2-1 16 0,-1 5-272 0,-4 0-64 0,-1 1-16 0,-1 0 0 15,-4 0-224-15,-1 1-144 0,-3-1 192 16,-1 2-192-16,-2 2 0 0,1 4 0 0,0 5-192 0,0 0-10272 15</inkml:trace>
  <inkml:trace contextRef="#ctx0" brushRef="#br0" timeOffset="-136189.89">7485 4792 11967 0,'0'0'1072'0,"0"0"-864"0,0 0-208 0,0 0 0 16,0 0 320-16,0 0 0 0,0 0 16 0,-3 10 0 15,-2 2-144-15,1 3-48 0,-5 2 0 0,1 5 0 16,-4 4 112-16,-1 3 32 0,-2 2 0 0,-3 7 0 16,-1 5-160-16,-3 3-128 0,0 0 192 0,-1 1-192 0,0 2-176 0,0 3-144 15,-2 1-16-15,-3 6-16 16,-2 2-352-16,0 5-80 15,-1 3-16-15,0 1 0 0,0 0 592 0,-1 6 208 0,-1 5-144 0,0-1 144 0,0-2 464 16,-3-1 176-16,0-1 48 0,1-1 0 0,-2-2 32 0,3 0 16 16,1-4 0-16,2-3 0 0,3-2-288 0,2-1-48 15,3 2-16-15,5-6 0 0,-2-1-208 0,4-5-48 16,5-6-128-16,3-5 192 0,3-4-192 0,5-3 0 16,1-3 128-16,4-5-128 0,2-5 0 0,1-4-192 15,3 2 48-15,6-9 0 16,1-5-576-16,5-2-112 0,6-6-32 0,3-3 0 15,3-5 240-15,7-3 48 0,2-1 16 0,4-1 0 0,1 1 560 0,0 2 0 16,4-2 0-16,4 0 0 0,4 1 0 0,4 2 0 16,4 5 0-16,-2 1 0 0,1 0 0 0,4 0 192 15,1 2-48-15,6 2-16 0,6 1-128 0,1 2 0 0,-2 1 0 0,4 4 128 16,5 2-128-16,1 4 0 0,-2 1 0 0,1 3 0 16,-2 1 0-16,2 7 0 0,1-1 0 0,-3 3 0 15,-5 4 0-15,-1 0 0 0,-2-5 0 0,0 2 0 16,-5 2 0-16,-6-5 0 0,-4-4 0 0,-6-4 0 15,-1 2 0-15,-7-2 0 0,-4-3 0 0,-4 0 0 16,-4-4 0-16,-3 1 0 0,-6-1 0 0,-5 2 0 16,-6 0 528-16,0-1 32 0,-2 0 0 0,-1-2 0 15,-3-4-272-15,0 2-48 0,-1-3-16 0,-2-2 0 16,-1-2-96-16,-1-4-128 0,3-5 176 0,-1 1-176 16,-1-7 416-16,1-2-32 0,-3-3 0 0,3-4 0 15,3-6-64-15,1-5-32 0,4-6 0 0,-1-7 0 16,2-9-288-16,1-5 160 0,1-2-160 0,3-11 128 15,0-10-128-15,1-10 0 0,-2-6 0 0,3-7 0 0,-1-6 0 16,2-4 0-16,-1-3 176 0,0-3-176 0,1-4 144 0,2 6-144 16,1 5 128-16,-1 3-128 0,-2-1 128 0,-2 12-128 15,-3 10 0-15,0 6 128 0,-2 4 256 0,-2 7 32 16,-3 5 16-16,0 7 0 0,0 6 0 0,-3 8 0 16,-1 5 0-16,-3 5 0 0,0 4-256 0,-4 4-48 15,-4 3-128-15,-3 5 192 0,-3 7-32 0,-4 4-16 16,-7 3 0-16,-6 3 0 0,-3 5-144 0,-8 3 0 15,-6 2 0-15,-6 2 0 0,-10 2 0 0,-2 4 0 16,-3 3 0-16,-3 1 0 0,-1 2 0 0,-7 0 0 0,-8-1-176 16,-4 3 176-16,-3 3-352 0,2 3 16 15,-3 1 0-15</inkml:trace>
  <inkml:trace contextRef="#ctx0" brushRef="#br0" timeOffset="-134803.8">6278 11294 15663 0,'-15'-7'1392'0,"4"5"-1120"0,-4 2-272 0,1 2 0 15,0 2 1520-15,0 0 240 0,-2 0 48 0,1 0 16 16,-2-2-1392-16,1 0-288 0,-1 0-144 0,1 0 160 15,-1 1-160-15,-4-2 0 0,0 0 0 0,-4-1 0 16,-5-2-224-16,-1 1-80 0,-2-1-16 0,-4 2 0 0,-3 0 160 0,-1 0 32 16,0-2 0-16,3 2 0 0,-4 2 128 15,1-2 256-15,0-2-64 0,-4 0-16 0,-1 0-16 0,2 0 0 16,-1-2 0-16,2-2 0 0,-1 0-160 0,3-3 0 16,0 1 0-16,1 0 128 0,2 0-128 0,-1 3 0 15,2-2 0-15,1 1 0 0,1-3 128 0,2 2 0 16,1 3 0-16,4-1 0 0,1 0 112 0,2 0 16 15,4 2 0-15,0-2 0 0,3 1-256 0,2 0 128 16,3-2-128-16,3 1 0 0,-2 2 0 0,3-2 0 16,1 2 0-16,2-1 0 0,6 4 0 0,0 0 0 15,-9-2 0-15,5 1 0 0,4 1 0 0,0 0 0 0,-9 5 0 0,3 1 0 16,0 1 0-16,0 1-128 0,2 0 128 0,-3 2 0 16,1 2-144-16,-1 3 144 0,-1 1 0 0,0 3-144 15,-2 2 144-15,-4 2 0 0,0 1 0 0,-1 3 0 16,-3-1 0-16,-3 3 0 0,-3-1 0 15,-2 5 0-15,-4-1 0 0,1 2 0 0,1 2 0 0,0 4-128 16,-1 2 128-16,-1 2 0 0,2-3 0 0,2-1 0 16,1 2 0-16,-2-1 0 0,2-5 0 0,1 1 0 15,2 0 0-15,2-1 0 0,0-1 0 0,3 0 0 16,1-2 0-16,1 0 0 0,-1-1 0 0,2-1 0 16,4-1 0-16,-2-2 0 0,-2 0 0 0,4-1 0 15,3-3 0-15,3-2 0 0,-1-2-192 0,2-1 64 16,-2 0 128-16,1-2 0 0,1-1 0 0,2-1 0 0,1 1 0 0,3-3 0 15,3-2 0-15,0-1 0 0,-6-10-192 16,9 12 32-16,1 1 16 0,2-2 0 0,1-1 144 16,3-2 0-16,0 0-144 0,1 1 144 0,3 1 0 0,2 0 0 15,-3-4-144-15,0 1 144 0,0 2 0 0,2 0 0 16,1-1 0-16,1-1 0 0,-1 4 0 0,1 0 0 16,0-2 0-16,2-1 0 0,3-2 0 0,-3 2 0 15,-4 1 0-15,3 2 0 0,0 1 0 0,2 1 0 16,0 1 0-16,-4 3 0 0,0 1 0 0,-1 0 0 15,0 1 0-15,1-1 0 0,-2 2 0 0,-1 1 0 16,1 1 0-16,0 5 0 0,-1 0 0 0,2 6 0 16,2 6 0-16,-1-2 0 0,1-1 0 0,-3 2 0 15,1-2 0-15,1 0 0 0,0-3 0 0,0-1 0 16,-5-1 0-16,4 1 0 0,3 1 0 0,-2-5 0 16,-1-8 0-16,0 4 0 0,0-4 0 0,2 0 0 0,-2-5-160 15,-1-8 160-15,-2-6-208 0,2-5 32 0,-3-8 16 16,3-1 0-16,-2-2 160 0,0-2-208 0,-2-7 80 0,3-3 128 15,0 3-256-15,2-2 64 0,2-1 0 0,-1-1 16 16,2-3 176-16,0-3 0 0,1-3 0 0,4-3 128 16,2-2 16-16,0-5 16 0,-1-5 0 0,3 1 0 15,2 2-160-15,1-4 160 0,2 0-160 0,5-7 160 16,0-7-160-16,3-2 0 0,4-1 0 0,-3 1 0 16,2 2 0-16,-3-1 0 0,-2 0 0 0,-1 3 0 15,2 4 0-15,-2 2 0 0,-3 6 0 0,-2 3 0 16,-4 4 0-16,-2 3 0 0,-5 0 0 0,-4 3 0 15,-7 3 0-15,-5 3 0 0,-4 3 0 0,-5 4 0 16,-7 0 0-16,-8 9 0 0,-5 2 0 0,-5 5 0 0,-2 0 320 0,-8 7 16 16,-4 2 16-16,-3 4 0 15,-1 1-1600-15,1 3-320 0</inkml:trace>
  <inkml:trace contextRef="#ctx0" brushRef="#br0" timeOffset="-133572.45">12874 6140 25791 0,'0'0'2304'0,"1"-6"-1856"15,0-2-448-15,-1 8 0 0,0 0 0 0,0 0 0 16,3 8-176-16,0 6 176 0,-1 2 0 0,1 6 0 16,-2 6 0-16,0 8 0 0,-2 7 304 0,0 9-32 15,-3 7 0-15,0 5 0 0,-1 3 0 0,-2 7 0 16,-3 7 0-16,-1 6 0 0,-1 4-272 0,-1 4 128 16,-1 1-128-16,-2 5 0 0,0 5 128 0,-1-3-128 0,4-5 0 15,1-4 0-15,-2-3 0 0,3-8 0 0,3-9 0 0,-1-9 0 16,4-7 0-16,-2-6 0 0,5-5 0 0,-1-3 0 15,0-6 0-15,2-4 0 0,2-4 0 0,4-1 0 16,1-4 144-16,2-4-144 0,2-3 0 0,0-4 144 16,5-1-144-16,4-3 0 0,1-4 144 15,3-4-144-15,3 1 0 0,4-3 0 0,2 0 0 0,5-4 128 16,5-4-128-16,5-1 0 0,5-1 0 0,6-1 0 16,7-1 0-16,2-1 0 0,1-1 0 0,4 1-128 15,2-3 128-15,7 4 0 0,3 2 0 0,3-1 0 16,-1-4 0-16,5 3-128 0,3-3 128 0,1 2 0 15,-1 1 0-15,3 1 0 0,6-1 0 0,-2 0-128 16,-2 1 128-16,-1 4 0 0,0 4 0 0,1 2 128 0,2-1-128 16,-6 3 0-16,-5 1-176 0,0 4 176 15,1 0 0-15,-7 2 0 0,-5 1 0 0,-4 2 0 0,-6 1 0 0,-3 2 0 16,-3-1 0-16,-3 0 0 0,-4 2 0 0,-4-2 0 16,-6-1 128-16,-6-2-128 0,-4-2 128 0,-3-2-128 15,-2 1 192-15,-5-4-192 0,-2-3 352 0,-2 0-32 16,0-2-16-16,-4 1 0 0,-1-4-96 0,-1-1-16 15,2-2 0-15,-2-1 0 0,2-1-192 0,-3-4 176 16,1-6-176-16,0-3 160 0,4-4-160 0,-2-3 0 16,0-5 0-16,2-4 0 0,1-5-384 0,0-4 64 15,2-6 0-15,-1-6 0 0,1-8 16 0,1-3 16 16,2-4 0-16,1-7 0 0,2-9 32 0,0-3 0 16,2-7 0-16,1-7 0 15,0-4-448-15,3-3-96 0,-1 3-16 0,-2-3 0 16,-3-1 112-16,-3 5 32 0,0 11 0 0,-2 5 0 0,-3 8 992 0,0 7 208 0,-1 6 48 0,-4 11 0 15,-1 11 256-15,1 10 64 0,-5 7 16 16,0 6 0-16,-1 5-224 0,-1 4-48 0,1 3-16 0,-1 2 0 16,-1 3-432-16,1 5-64 0,-4 1-128 0,-5 6 176 15,0 0-176-15,0 0 0 0,0 0 0 0,0 0 0 16,0 0-144-16,0 0 144 0,5 11-192 0,-8-1 192 16,-3-1-320-16,-7 1 64 0,-5-2 0 0,-5 0 0 15,-5-2 256-15,-2-2-128 0,-5-1 128 0,-3 1 0 16,-6-2 0-16,-6 2 0 0,-8 1 0 0,-5-2 0 15,-1-1 288-15,-6 0-32 0,0-2-16 0,-7 1 0 16,-8 4 48-16,-1-2 16 0,-1 0 0 0,-5 1 0 16,-7-1-48-16,-2-1 0 0,-4 0 0 0,-2 2 0 0,-7 0-16 15,-1 2-16-15,-8-3 0 0,-1 1 0 0,0 0-48 16,1-2-16-16,6-4 0 0,2 1 0 0,-4-1 112 0,6 0 32 16,4 0 0-16,1 1 0 0,0 0-48 15,6 1 0-15,3 1 0 0,4 0 0 0,0 0-96 0,4 1-32 16,1 1 0-16,8 0 0 0,7 2-128 0,6 2 128 15,6 0-128-15,3 0 128 0,4 1-128 0,5 0-176 16,10-2 48-16,1 2 0 16,5-1-2160-16,4 1-416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977" units="cm"/>
          <inkml:channel name="Y" type="integer" max="17318" units="cm"/>
          <inkml:channel name="F" type="integer" max="65535" units="dev"/>
          <inkml:channel name="T" type="integer" max="2.14748E9" units="dev"/>
        </inkml:traceFormat>
        <inkml:channelProperties>
          <inkml:channelProperty channel="X" name="resolution" value="1000.26953" units="1/cm"/>
          <inkml:channelProperty channel="Y" name="resolution" value="1000.46216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18T15:47:42.801"/>
    </inkml:context>
    <inkml:brush xml:id="br0">
      <inkml:brushProperty name="width" value="0.05292" units="cm"/>
      <inkml:brushProperty name="height" value="0.05292" units="cm"/>
      <inkml:brushProperty name="color" value="#FFFF00"/>
    </inkml:brush>
    <inkml:brush xml:id="br1">
      <inkml:brushProperty name="width" value="0.05292" units="cm"/>
      <inkml:brushProperty name="height" value="0.05292" units="cm"/>
      <inkml:brushProperty name="color" value="#00B0F0"/>
    </inkml:brush>
    <inkml:context xml:id="ctx1">
      <inkml:inkSource xml:id="inkSrc25">
        <inkml:traceFormat>
          <inkml:channel name="X" type="integer" max="25977" units="cm"/>
          <inkml:channel name="Y" type="integer" max="17318" units="cm"/>
          <inkml:channel name="T" type="integer" max="2.14748E9" units="dev"/>
        </inkml:traceFormat>
        <inkml:channelProperties>
          <inkml:channelProperty channel="X" name="resolution" value="1000.26953" units="1/cm"/>
          <inkml:channelProperty channel="Y" name="resolution" value="1000.46216" units="1/cm"/>
          <inkml:channelProperty channel="T" name="resolution" value="1" units="1/dev"/>
        </inkml:channelProperties>
      </inkml:inkSource>
      <inkml:timestamp xml:id="ts1" timeString="2020-09-18T15:48:46.181"/>
    </inkml:context>
  </inkml:definitions>
  <inkml:trace contextRef="#ctx0" brushRef="#br0">7864 2674 11055 0,'0'0'976'0,"0"0"-784"0,0 0-192 0,11 0 0 16,-2 0 576-16,0 1 80 0,-9-1 16 0,8 6 0 15,-8-6-400-15,8 1-80 0,-8-1 0 0,9 3-16 16,-9-3-176-16,0 0 0 0,0 0 0 0,0 0 0 15,7 5 0-15,-7-5 0 0,0 0 0 0,0 0 0 16,0 0 192-16,0 0-32 0,0 0-16 0,0 0 0 16,0 0 576-16,0 0 112 0,-1-9 32 0,-1 1 0 15,2 8-16-15,-4-10 0 0,1 2 0 0,0-1 0 16,-2-2-96-16,1 1-32 0,-1 2 0 0,0-1 0 0,-3-1-272 0,1 0-48 16,0 2-16-16,-2-3 0 0,-2-2 96 0,0 0 16 15,0-1 0-15,-1 2 0 0,-2-1-64 0,-3-2-16 16,-1 0 0-16,-4-2 0 0,0 1-96 0,0 1-32 15,1-2 0-15,-2 2 0 0,-7 0-128 0,0 2-32 16,-1-1 0-16,-1-2 0 0,-1 1-128 0,-3 1 0 16,0 1 0-16,-3-1 0 0,0 2 0 0,-2 0 0 15,-2-1 0-15,2 2 0 0,1 1 144 0,2 2-144 16,2 2 160-16,1-2-160 0,0-1 128 0,1 2-128 16,-1 1 0-16,0 1 144 0,-2-2-144 0,-2 1 0 15,1 1 0-15,-3 2 0 0,-3-1 0 0,3 2 0 16,0 0 0-16,0 0 0 0,-1 2 0 0,-4-1-144 15,-1-2 144-15,-7 3 0 0,-1 2 0 0,-4 0-128 16,2 0 128-16,0 1 0 0,1 3 0 0,-2-2 0 0,-5 1-128 16,-1 0 128-16,0 3 0 0,2-1 0 0,0 3 0 15,4-1 0-15,1 0 0 0,0 2 0 0,-2-2 0 0,0 3 0 16,-1 0 0-16,4 2 0 0,3 2 0 0,3 1 0 16,0 1 0-16,-6 1 0 0,-1-1 0 0,1 3 0 15,-2 3 0-15,1 1 0 0,4 2 0 0,-5-2 0 16,0 3-128-16,-1-3 128 0,-4 0 0 0,1 2 0 15,1 1 0-15,2 3 0 0,1 0 0 0,1 3 0 16,-1 2 208-16,-4 2 0 0,0-1 0 0,4 2 0 16,1 4 32-16,5-2 0 0,2-2 0 0,0 2 0 15,2 0-48-15,-4 2-16 0,-4 1 0 0,3 3 0 16,-1-1-32-16,4 1 0 0,0 4 0 0,3-2 0 16,1-2-144-16,-1 0 160 0,1-2-160 0,0 1 160 0,0 3-160 15,1 1 128-15,-1-2-128 0,5 2 128 0,3 0 16 16,4 1 0-16,-1-4 0 0,3 2 0 0,1 0 32 0,1 2 0 15,-1 1 0-15,1 0 0 0,-1 1 16 0,2-1 0 16,1 3 0-16,1-2 0 0,1-2-64 0,2 4-128 16,0 3 192-16,1 1-64 0,-2 0-128 0,4 0 160 15,0 0-160-15,2-3 160 0,-1 0-16 0,4 5 0 16,0 0 0-16,1 3 0 0,-2-2 48 0,-1-2 0 16,2 1 0-16,4 0 0 0,-2 1 48 0,2 2 16 15,1 4 0-15,1-3 0 0,-1-4-16 0,3 0 0 16,3-3 0-16,1 3 0 0,2 4-112 0,2-3-128 15,2-2 176-15,2-4-176 0,1-3 144 0,2-1-144 16,2-1 0-16,2 3 144 0,1 2-144 0,0-3 0 16,-1 0 0-16,3-3 0 0,0 0 0 0,1-1 0 0,-2 2 0 0,1-1 0 15,-2 2 0-15,4 0 0 0,-1 0 128 16,-1-1-128-16,-3-1 0 0,3-1 0 0,0 1 0 0,1-5 0 16,1 1 0-16,-1 2 0 0,1-1 0 0,0 0 0 15,4 0 0-15,2 1 0 0,1-2 0 0,0-2 128 16,1-2-128-16,0-2 0 0,2 0 0 0,-2 2 0 15,1-1 0-15,1 1 0 0,-1-4 0 0,2 1 0 16,3-2 0-16,0-1 0 0,1-2 128 0,-1 0-128 16,2 0 0-16,3-1 0 0,1 0 0 0,1 1 0 15,-1 1 128-15,1 2-128 0,-1-3 0 0,0-2 128 16,4-3-128-16,-1-2 0 0,5-2 0 0,0 0 0 16,0 0 0-16,3-3 0 0,2-3 0 0,0 0 0 0,-3-1 0 15,0 2 0-15,1-3 0 0,1 1 0 0,-2-3 0 0,7 3 0 16,3-3 0-16,1 1 0 0,0-1 0 0,-4 1 0 15,0 0 0-15,-1-1 0 0,1 1 0 0,1-4 0 16,0-1 0-16,1 1 0 0,1 1 0 0,-1-4 0 16,1 0 128-16,1-3-128 0,4 1 0 0,-1 1 0 15,-2-3 0-15,1-1 0 0,-2 0 128 0,0-1-128 16,1-3 0-16,-2 0 128 0,2-1-128 0,4-1 0 16,3 1 0-16,-3-2 128 0,0 2-128 0,-1-2 192 15,0-4-192-15,2 1 192 0,4 0-192 0,-2 0 0 16,1 0 0-16,-3 1 0 0,-1-3 0 0,-1 0 0 15,1-3 0-15,2 0 0 0,0-1 0 0,1 0 0 16,-4 1 0-16,0-3 0 0,0 2 0 0,4-4 0 16,-2 0 0-16,3-1 0 0,1-2 0 0,-3 0 0 15,-1-1 128-15,-2 1-128 0,1 1 0 0,3-2 0 0,-1-1 0 0,-1 0 0 16,-1-1 0-16,-3-1 128 0,-1-1-128 0,-2-2 0 16,1-3 0-16,0-1 0 0,-1 1 128 0,1-4-128 15,-1-1 0-15,-2 2 0 0,-4 2 0 0,2-3 0 16,1-3 0-16,1 2 0 0,-1-2 128 0,0 2-128 15,0-1 0-15,-5-2 0 0,-2-2 0 0,-2 0 0 16,-3 1 0-16,0 0 0 0,-3 1 0 0,0 0 0 16,-5-2 0-16,2 1 0 0,3-3 0 0,-2 0 0 15,-2-2 0-15,-1-1 0 0,-3-3 0 0,-1 1 0 16,-3 2 0-16,0 0 0 0,-1-3 0 0,0-1 0 16,-2-1 0-16,2-2 0 0,0 1 0 0,-1-2 0 15,-2-3 0-15,0 2-144 0,-1 0 144 0,-1 3 0 0,0-2 0 0,-4-1 0 16,1 0 0-16,-1 1 0 0,0-1 0 15,-3 3 0-15,-2 4 0 0,-1-1 0 0,0-2 0 0,-2 0 0 16,0-2 0-16,-1-3 0 0,-1-1 0 0,-2 0 0 16,-1 0 0-16,0 3 0 0,-1 2 0 0,2-5 0 15,-3 0 0-15,-1 0 0 0,0-1 0 0,0 0 0 16,-1 2 0-16,-3 1 0 0,2 4 0 0,-1-4 128 16,0 1-128-16,-1-1 0 0,-1-1 0 0,0 3 0 15,2-1 0-15,-2 1 0 0,-2 1 128 0,1 1-128 16,0-1 0-16,0 0 144 0,3-1-144 0,-4-1 0 15,0 1 0-15,0 3 128 0,3 2-128 0,-2 1 0 16,-1 2 0-16,0 0 128 0,1-1-128 0,1-1 128 0,-1 1-128 16,1 1 128-16,-1 2-128 0,2-2 0 0,-4 1 0 0,2 2 0 15,-2 0 0-15,1 1 0 0,3 1 0 16,-4-1 0-16,1-2 0 0,-3 0 0 0,1 4 0 0,-1 0 0 16,-2 1 0-16,0 1 0 0,-1 0 128 0,-2 1-128 15,3 1 0-15,-2 1 0 0,-1 0 144 0,0 0-144 16,1 2 128-16,0 1-128 0,-2-3 128 0,1 0-128 15,-1-2 128-15,0 2-128 0,-2 0 128 0,1 2-128 16,-2 3 144-16,0 0-144 0,-3 2 192 0,0-1-192 16,0 2 160-16,0 1-160 0,-1 0 128 0,-1-1-128 15,-2-1 192-15,-2 1-32 0,2 0-16 0,0 1 0 16,-1-1 48-16,1 1 0 0,-1-1 0 0,1 0 0 16,-1 3-192-16,2 0 128 0,0 2-128 0,-4-1 128 15,2 2 0-15,-3-1-128 0,0 1 192 0,1 1-64 0,3-1-128 16,-2 1 128-16,-3-1-128 0,3 1 128 0,2 0-128 15,1-1 0-15,-1-3 0 0,3 4 128 0,-2-1-128 16,-1 1 0-16,-1-2 0 0,-3 1 0 0,-1 2 0 16,-4 3 0-16,0 2 0 0,2 1 0 0,2 0 0 0,0 4 0 15,-1 4 0-15,-1 2 0 16,-3-1-896-16,3 3-96 0,0 3-32 0,2 2-11664 16,-1 2-2352-16</inkml:trace>
  <inkml:trace contextRef="#ctx0" brushRef="#br0" timeOffset="12893.21">3944 4781 12895 0,'0'0'272'16,"0"0"64"-16,-9 3 16 0,9-3 32 0,0 0-384 0,-4-1 0 0,4 1 0 0,0 0 0 0,-7-1 896 0,7 1 96 16,-6-2 32-16,6 2 0 0,0 0 0 0,0 0 0 15,-3-5 0-15,3 5 0 0,0 0-832 0,0 0-192 16,-1-5 0-16,1 5 0 0,0 0 864 0,0 0 128 15,0 0 32-15,0 0 0 0,1-6-832 0,-1 6-192 16,0 0 0-16,6-1 0 0,-6 1 0 0,9 2 0 16,-1 2 0-16,2 2 0 0,1 2 0 0,-1 2 0 15,2 0 0-15,4 2 0 0,2 2 0 0,4 1 0 16,0 3 0-16,5 2 0 0,3 2 0 0,-1 1 0 16,2 6 0-16,1 0 0 0,0 3 0 0,2 0 0 15,2-1 0-15,2 0 0 0,0 1 0 0,2-1 0 0,-1-1 0 0,3-1 0 16,0-2 0-16,0 1 0 0,-2-1 0 0,1-4 0 15,-3 0 0-15,2 1 0 0,2-2 0 16,13 6 0-16,-11-4 864 0,-1-3 128 0,-3-3 32 16,-2-2 0-16,-6 2-832 0,-6-3-192 0,-3 1 0 0,-2-3 0 15,-3-1 0-15,-4 0 0 0,-3-2 0 0,0 0 0 16,-4-2 0-16,-1-1 0 0,-2 0 0 0,0 1 0 31,-4-8-768-31,2 7-208 0,-2-7-48 0,0 0-10240 0</inkml:trace>
  <inkml:trace contextRef="#ctx0" brushRef="#br0" timeOffset="13351.04">4223 6251 12895 0,'0'0'272'0,"-3"9"64"0,3-9 16 0,-2 8 32 0,0-2-384 0,-1 1 0 0,3-7 0 0,0 0 0 16,-3 4 1712-16,1 1 272 0,-2 0 48 0,4-5 16 15,0 0-832-15,0 0-144 16,0 0-48-16,0 0 0 0,0 0 0 0,0 0 0 0,0-7 0 0,3-2 0 16,0-1 0-16,3-3 0 0,0-4 0 0,0-3 0 15,4-2 0-15,-2 0 0 0,2-2 0 0,2-2 0 16,-1-3-816-16,3 1-208 0,-1-1 0 0,0 2 0 15,0-1 0-15,-2 2 0 0,0 0 0 0,0 4 0 16,-1 4 0-16,-1 1 0 0,-2 2 0 0,0-4 0 16,0 1-768-16,-2 5-208 15,1 2-48-15,-3 5-13504 0</inkml:trace>
  <inkml:trace contextRef="#ctx0" brushRef="#br0" timeOffset="13974.89">5176 4915 16575 0,'0'0'368'0,"0"0"80"0,0 0 0 0,0 0 16 0,0 0-464 0,0 0 0 0,0 0 0 0,10-7 0 16,-12 0 912-16,-1 0 96 0,1 0 16 0,2 7 0 15,5-7-832-15,0 0-192 0,3 0 0 0,0 1 0 16,1 0 864-16,5 1 128 0,-2-2 32 0,1 2 0 16,1-1-832-16,3 2-192 0,-1 1 0 0,-3 0 0 15,3 0 0-15,7 0 0 0,-4 1 0 0,2 3 0 0,1 2 0 0,-3 0 0 16,2-1 0-16,1 4 0 16,-2 3 0-16,0 0 0 0,-1 0 0 0,-1 4 0 0,-1 2 0 0,0 3 0 15,0 2 0-15,-2 0 0 0,1-1 0 0,-2 5 0 16,0 5 0-16,-1 2 0 0,0-2 0 0,0 1 0 15,0-1 0-15,1 1 0 0,-1 2 0 0,2-1 0 16,0-1 0-16,-1 1 0 0,1-1 0 0,-4 2 0 16,1 0 0-16,0-2 0 0,0-3 0 0,0 2 0 15,2 2 0-15,5-3 0 0,0 1 864 0,1-4 128 16,-1-2 32-16,2-1 0 0,2-3-832 0,2-2-192 16,1-2 0-16,0 1 0 0,2-2 0 0,2 0 0 15,0 0 0-15,3-1 0 0,2 0 0 0,-1-2 0 16,-4-2 0-16,-1 0 0 0,-4-2 0 0,-3-2 0 15,-1 1 0-15,-4-2 0 0,-1-4 0 0,0 1 0 0,-2-1 0 0,0-1 0 16,-2-1 0-16,0-1 0 0,1-1 0 0,-1-1 0 31,2-4-1600-31,-3 1-352 0,5-6-80 0,-2 5-16 0</inkml:trace>
  <inkml:trace contextRef="#ctx0" brushRef="#br0" timeOffset="14664.99">6327 5052 12895 0,'0'0'576'0,"-9"-4"112"0,4-2-560 0,5 6-128 0,-4-7 0 0,4 7 0 16,-2-7 848-16,2 7 144 0,2-10 32 0,3 1 0 15,4 0-832-15,0 0-192 0,-1 1 0 0,2-2 0 16,1 2 864-16,3 1 128 0,0-1 32 0,3 0 0 15,1 2-832-15,1-3-192 0,0 3 0 0,2 0 0 16,0-1 0-16,0 2 0 0,-1-1 0 0,2 0 0 16,4 0 864-16,-2 3 128 0,0-2 32 0,-1 2 0 15,1 0-832-15,-2 2-192 0,-2 0 0 0,1 3 0 0,3 2 0 16,-3 3 0-16,0-1 0 0,-1 3 0 16,-2 2 0-16,-3 1 0 0,-1 3 0 0,1 2 0 0,-3 3 0 15,1 4 0-15,-1 4 0 0,-1 4 0 0,0 1 0 0,-2 1 0 16,-2 0 0-16,2-1 0 0,1 2 0 0,-2-1 0 15,2 1 0-15,0-3 0 0,-2-1 0 0,2 1 0 16,-2 1 0-16,2-2 0 0,2-4 0 0,-2-4 0 16,1-2 0-16,1-1 0 0,2 1 0 0,-3-2 0 15,0-2 0-15,1 0 0 0,2-3 864 0,0-2 128 16,-1 0 32-16,3-3 0 0,-3-2-832 0,0-1-192 16,2 1 0-16,1-2 0 0,-1-2 0 0,2-5 0 15,0-2 0-15,2 0 0 16,-3-1-2416-16,1-1-528 0,12-9-96 0,-9 3-32 0</inkml:trace>
  <inkml:trace contextRef="#ctx0" brushRef="#br0" timeOffset="14984.48">7521 5018 23951 0,'0'0'512'0,"2"-9"128"0,-2 9 0 0,0-11 64 0,1-4-576 0,3-1-128 0,2-1 0 0,3-3 0 0,4-2 848 0,6-3 144 16,4-5 32-16,2-3 0 0,1-6 0 0,3-2 0 15,4-4 0-15,3 3 0 0,0 1-832 0,-3 3-192 16,-2 4 0-16,-3 5 0 0,-1 3 0 0,-3 2 0 16,-3 3 0-16,0 4 0 0,-5 5 0 0,0 3 0 15,-5 0 0-15,-3 5-9232 16,-8 4-1904-16</inkml:trace>
  <inkml:trace contextRef="#ctx0" brushRef="#br0" timeOffset="15792.05">5058 5630 16575 0,'0'0'368'0,"0"0"80"0,-15 8 0 0,15-8 16 0,0 0-464 0,0 0 0 0,0 0 0 0,0 0 0 16,0 0 912-16,1 7 96 0,-1 0 16 0,2-2 0 0,1 1-832 0,2 0-192 15,0 1 0-15,2 1 0 0,2-1 864 0,0 0 128 16,0-1 32-16,4 0 0 0,-4 2-832 0,5 0-192 16,-3-1 0-16,2 1 0 0,-2-3 864 0,1 3 128 15,-1-1 32-15,1-1 0 0,-3 1-832 0,1-2-192 16,1 1 0-16,-4-1 0 0,2 0 0 0,-2-2 0 16,2-1 0-16,-3 1 0 0,2-2 0 0,-3-1 0 15,1-3 0-15,3 0 0 16,-2 0-768-16,0-3-208 0,-1-2-48 0,-6 8 0 0</inkml:trace>
  <inkml:trace contextRef="#ctx0" brushRef="#br0" timeOffset="18421.18">7168 5642 12895 0,'0'0'272'0,"0"0"64"0,0 0 16 0,0 0 32 0,0 0-384 15,11 5 0-15,-7-8 0 0,2 0 0 0,-2-2 896 16,-4 5 96-16,0 0 32 0,5-3 0 0,-1-2-832 0,-4 5-192 16,0 0 0-16,0 0 0 0,0 0 864 0,0 0 128 15,3-6 32-15,-3 6 0 0,0 0-832 0,0 0-192 16,0 0 0-16,0 0 0 0,0 0 864 0,0 0 128 15,0 0 32-15,0 0 0 0,0 0-832 0,0 0-192 16,0 0 0-16,0 0 0 0,0 0 0 0,0 0 0 16,6 3 0-16,-1 3 0 0,0 1 0 0,0 1 0 15,2 3 0-15,1 1 0 0,-2 3 0 0,3-1 0 16,-2 0 0-16,3 2 0 0,-3-2 864 0,2 1 128 16,0 1 32-16,0-2 0 0,2 2-832 0,-4-1-192 0,2-1 0 0,1 1 0 15,0-3 0-15,1 1 0 16,-2 0 0-16,1 0 0 0,1-1 0 0,-3 0 0 0,2 1 0 0,0-4 0 15,-1-1 0-15,1 0 0 0,-2 1 0 16,-1-1 0-16,1-2 0 0,0-2 0 0,-2 0 0 0,-6-4 0 16,0 0 0-16,8 2 0 0,-8-2 0 15,0 0 0-15,0 0 864 0,0 0 128 0,0 0 32 0,0 0 0 16,-2-6-832-16,-1 0-192 0,-3-4 0 0,-1 1 0 16,-1 0 0-16,-2-1 0 0,0-3 0 0,-3 0 0 15,1 2 0-15,-1 0 0 0,1 0 0 0,1 0 0 16,-2-1 0-16,2 1 0 0,2 2 0 0,-2-1 0 15,1 2 0-15,3 2 0 0,-2 1 0 0,2 1 0 16,-1 1 0-16,1 2 0 0,1 2 0 0,6-1 0 0,0 0 0 16,-4 5 0-16,1-1 0 0,2 3 0 15,2 3 0-15,1 0 0 0,1-1 0 0,4 3 0 0,-2 3 0 16,4 0 0-16,-2-2 0 0,4-1 0 0,-1-1 0 16,2 2 0-16,0 1 0 0,1 1 0 0,1-1 0 0,2 0 0 15,-3 0 0-15,5 3 0 16,-3-3-1600-16,-3 1-352 0,3 1-80 0,-6 0-16 0</inkml:trace>
  <inkml:trace contextRef="#ctx0" brushRef="#br0" timeOffset="19860.07">4256 6318 12895 0,'0'0'576'0,"0"0"112"0,0 0-560 0,-5 6-128 0,-2 2 0 15,1 0 0-15,-4 3 0 0,1 0 0 0,-1 3 0 0,-1 0 0 16,1 1 848-16,0 2 144 0,-3-1 32 0,1 1 0 16,0-1-832-16,2 0-192 0,-1-2 0 0,1 1 0 15,-1-1 864-15,-2-2 128 0,2-1 32 0,0-1 0 16,-1-3-832-16,0 1-192 0,2-1 0 0,1-2 0 15,-3 0 0-15,1-1 0 0,-1-2 0 0,1 0 0 16,-2-1 864-16,3-1 128 0,2 0 32 0,-1-2 0 16,3-1-832-16,-2-4-192 0,3 1 0 0,4-2 0 15,-1-2 0-15,2-1 0 0,2-2 0 0,3 0 0 16,5-2 0-16,0 0 0 0,2-1 0 0,2 0 0 16,2 3 0-16,3 0 0 0,3 3 0 0,-1 1 0 0,-1-1 0 0,0 6 0 15,-3 3 0-15,1 3 0 0,-3 2 0 0,-2 3 0 16,-2 1 0-16,-2 3 0 0,0 1 0 0,-5 2 0 15,1 1 0-15,-3 3 0 0,-3 4 0 0,-1-2 0 16,-3 1 0-16,-1 0 0 0,-2-4 0 0,0 2 0 16,0-2 0-16,-1-2 0 0,1-5 864 0,-1-2 128 15,0-1 32-15,-2 0 0 0,-1-1-832 0,0-1-192 16,1-5 0-16,-2 0 0 0,2-1 0 0,-1-3 0 16,-1 2 0-16,2-5 0 0,-1-1 864 0,2-2 128 15,2 0 32-15,1-1 0 0,3 0-832 0,2-1-192 16,1-1 0-16,3-1 0 0,1 1 0 0,3-1 0 0,-2-3 0 15,4 2 0-15,1 4 0 0,3-2 0 0,1 0 0 16,-1 3 0-16,1 3 0 0,0 2 0 0,1 2 0 0,-1 3 0 16,1 3 0-16,-4 1 0 0,0 0 0 0,0 5 0 15,-4 0 0-15,3 2 0 0,-3 1 0 0,-1 2 0 16,1 0 0-16,-3 0 0 0,1-1 0 0,0-1 0 16,-1-1 0-16,-2-1 0 15,-1-1 0-15,-1-3 0 0,1-6 0 0,-4 6 0 0,-2-2 0 0,1 0 0 16,-5-2 0-16,0-1 0 0,-1-1 0 0,-3 0 0 15,-1 0 0-15,1-1 0 0,0-1 0 0,0-2 0 16,2-1 0-16,4 0 0 0,1 0 0 0,4-1 0 16,2 0 0-16,4-1 0 0,5 1 0 0,7-4 0 15,8 0-1600-15,5 0-352 0,2 0-80 16,-3 3-16-16</inkml:trace>
  <inkml:trace contextRef="#ctx0" brushRef="#br0" timeOffset="20543.89">7442 6021 12895 0,'0'0'272'0,"0"0"64"0,0 0 16 0,0 0 32 0,4 6-384 0,1 1 0 0,-3 1 0 0,-1 0 0 16,-2 2 896-16,-1410 1 96 0,2813 0 32 0,-1410 1 0 16,-1-1 0-16,-4 0 0 0,-2 0 0 0,-3 0 0 15,-2 0-832-15,-2-2-192 0,-3 0 0 0,2-1 0 0,2 1 864 16,0-2 128-16,3-4 32 0,0-2 0 0,3 3 0 0,2-3 0 15,2 0 0-15,3-2 0 0,3-5-832 0,2 1-192 16,3-2 0-16,6-2 0 0,2-2 864 0,5-2 128 16,1 1 32-16,5-1 0 0,4 0-832 0,-1-1-192 15,3 1 0-15,-1 2 0 0,0 0 0 0,-1 2 0 16,-1 3 0-16,-1 1 0 0,-2 0 0 0,-2 4 0 16,-4 3 0-16,-2 3 0 0,-4 3 0 0,-1 2 0 15,-4 2 0-15,-3 0 0 0,-2 5 0 0,-5 0 0 16,-3 3 0-16,-2-1 0 0,-3-2 0 0,0 0 0 15,-3-3 0-15,4-2 0 0,3-2 0 0,0-1 0 16,1-2 0-16,4-3 0 0,0-3 864 0,7-1 128 0,0 0 32 0,4-4 0 16,2-3-832-16,5-1-192 0,1-1 0 0,4-1 0 15,3-1 0-15,-2 0 0 16,3 0 0-16,1 1 0 0,0-2 0 0,1 1 0 0,-1 0 0 0,-2 3 0 16,-3 1 0-16,-1 0 0 0,1 1 0 0,-2 4 0 31,-14 2-2416-31,0 0-528 0,0 0-96 0,-14 21-32 0</inkml:trace>
  <inkml:trace contextRef="#ctx0" brushRef="#br0" timeOffset="25099.34">3971 4770 12895 0,'0'0'272'0,"0"0"64"0,0 0 16 0,0 0 32 0,0 0-384 0,0 0 0 16,0 0 0-16,0 0 0 0,0 0 896 0,0 0 96 16,-6-3 32-16,6 3 0 0,-3-3-832 0,3 3-192 15,0 0 0-15,-5-5 0 0,2 0 864 0,-2 1 128 16,1 1 32-16,0-1 0 0,4 4-832 0,-3-4-192 16,0-1 0-16,2 1 0 0,1-1 0 0,0-1 0 15,-1-1 0-15,1 1 0 0,0-2 864 0,1 0 128 16,0 1 32-16,1-2 0 0,1 0-832 0,1 0-192 0,-1 3 0 0,2-4 0 15,-2-1 0-15,2 1 0 0,1 1 0 0,-1-1 0 16,1 0 0-16,1 0 0 16,0 1 0-16,0-1 0 0,3-1 0 0,-1 0 0 0,0 0 0 0,4 1 0 15,-5-1 0-15,2 1 0 0,2 1 0 0,-3-1 0 16,2 2 0-16,0 0 0 0,-1-1 0 0,0 0 0 16,1 1 864-16,-1 1 128 0,0-2 32 0,2 0 0 15,-2 0-832-15,1 0-192 0,-1 1 0 0,-2 0 0 16,2 0 0-16,1 1 0 0,-1 1 0 0,-1-2 0 15,-2 2 0-15,0-1 0 0,2 2 0 0,0 0 0 16,-1-1 0-16,-1-1 0 0,1-2 0 0,1 3 0 16,1 0 0-16,-1 0 0 0,0-2 0 0,1 0 0 0,0 0 0 15,1 1 0-15,1-1 0 0,-1 0 0 16,3 0 0-16,-3 0 0 0,-4 0 0 0,2 0 0 0,2 1 0 0,-1 0 0 16,0 2 0-16,1-2 0 0,0 0 0 0,-1 1 0 15,0 0 0-15,-2 1 0 0,2-2 0 16,1 0 0-16,-4 1 0 0,1 2 0 0,0-1 0 0,2 2 0 15,-1-3 0-15,-1 2 0 0,0-1 0 0,0-1 0 16,1 1 0-16,-1 0 0 0,1 2 0 0,-3 0 0 16,1-2 0-16,-1 1 0 0,1 0 0 0,1 1 0 15,-4 0 0-15,4 0 0 0,-2-2 0 0,1 3 0 16,0-2 0-16,-3-1 0 0,2 1 0 0,0-1 0 16,0 2 0-16,1 0 0 0,-1-2 0 0,0 0 0 15,1 0 0-15,0 2 0 0,-1-1 0 0,2-1 0 16,0 2 0-16,-1-2 0 0,1 1 864 0,0 0 128 15,-1-1 32-15,1 1 0 16,0 0-1648-16,0-1-320 0,-1 0-64 0,1 3-16 0,0-2 832 0,-1 0 192 0,2-1 0 0,-3 0 0 16,1 1 0-16,-1 0 0 0,-1 0 0 0,2-1 0 15,1 1 0-15,-1 0 0 0,1-2 0 0,1 2 0 16,3-2 768-16,-2 0 208 0,0 0 48 0,2 1 0 31,-1-2-1648-31,1 2-320 0,-2-1-64 0,2 1-16 0,-2 0 832 0,1 1 192 0,-2-2 0 0,1 1 0 16,-2-1 0-16,1 1 0 0,0-1 0 0,0 2 0 15,0-1 0-15,2 1 0 0,-4-1 0 0,2 0 0 16,-1 1 768-16,-1-2 208 0,1 2 48 0,0-1 0 16,-2 1-832-16,2 0-192 0,-2 0 0 0,2 1 0 15,-2-1 0-15,1 0 0 0,-2 1 0 0,2 0 0 0,0 1 0 0,-1-1 0 16,-6 3 0-16,6-3 0 0,3 1 0 16,1-1 0-16,-4-1 0 0,1 2 0 0,1 1 0 0,0 0 0 15,-1-1 0-15,1-1 0 0,-1 2 0 16,-1-2 0-16,2 0 0 0,0-1 0 0,-1 3 0 0,1-2 0 15,-1 1 0-15,0 0 0 0,1 1 0 0,0-2 0 16,0-1 0-16,-1 0 0 0,3 1 0 0,-1 1 0 16,0 0 0-16,0-1 0 0,-3-1 0 0,4 2 0 15,-1 1 0-15,1 0 0 0,1-2 0 0,-2 2 0 16,0 1 0-16,1-2 0 0,-1-1 0 0,2-1 0 16,-4-1 0-16,2 3 0 0,0 2 0 0,1-1 0 15,0-1 0-15,-1 1 0 0,1-3 0 0,-1 2 0 0,0 0 0 16,0 0 0-16,-1 0 0 0,2-1 0 0,0 0 0 15,0 0 0-15,1 0 0 0,-3-1 0 0,0 1 0 0,2 0 0 16,0-1 0-16,0 0 0 0,0 1 0 0,0 2 0 16,0-3 0-16,0 2 0 0,2 0 0 0,1 0 0 15,-1-2 0-15,0 0 0 0,-2 2 0 0,1-2 0 16,3 1 0-16,0 0 0 0,-3 0 0 0,1 1 0 16,-1-1 0-16,2 0 0 0,-2 0 0 0,1 0 0 15,-1 1 0-15,2 0 0 0,-3 0 0 0,2 0 0 16,-2-2 0-16,2 1 0 0,-3 0 0 0,1-1 0 15,0 2 0-15,0 0 0 0,1 0 0 0,-3 0 0 16,1-1 0-16,-1 2 0 0,0 0 0 0,-1-1 0 16,1 0 0-16,1 0 0 0,-3-1 0 0,1 1 0 15,0 0 0-15,-3 0 0 0,2 0 0 0,0-1 0 16,1 0 0-16,0 0 0 0,-1 1 0 0,-1-1 0 0,1 1 0 0,-1 0 0 16,2 0 0-16,-1 0 0 0,0-3 0 0,1 5 0 15,-7 0 0-15,6-2 0 0,2 0 0 0,-8 2 0 16,7-2 0-16,-1-1 0 0,-6 3 0 0,6-2 0 15,3 0 0-15,-3 1 0 0,-6 1 0 0,7-5 0 16,0 3 0-16,0 0 0 0,-7 2 0 0,7-2 0 16,-7 2 0-16,7-3 0 0,3-1 0 0,-1 2 0 15,-1 0 0-15,-2 0 0 0,1-1 0 0,0 0 0 16,0 2 0-16,-1-3 0 0,-1 0 0 0,1 0 0 16,-2 1 0-16,1-3 0 0,0 3 0 0,-5 3 0 15,3-3 0-15,2-1 0 0,-2 0 0 0,-3 4 0 16,4-5 0-16,-4 5 0 0,2-5 0 0,-2 5 0 15,0 0 0-15,0 0 0 0,0 0 0 0,0 0 0 0,0 0 0 16,0 0 0-16,0 0 0 0,0 0 0 0,0 0 0 16,0 0 0-1,0 0-2416-15,0 0-528 0,0 0-96 0,0 0-32 0</inkml:trace>
  <inkml:trace contextRef="#ctx0" brushRef="#br0" timeOffset="26211.11">7927 4475 9215 0,'0'0'192'0,"0"0"64"0,-2 5 0 0,2-5 0 0,-2 8-256 0,1-2 0 0,1-6 0 0,0 0 0 16,0 0 864-16,0 0 128 0,0 0 32 0,1 6 0 15,-1-6 0-15,0 0 0 0,0 0 0 0,0 0 0 16,0 0-832-16,0 0-192 0,0 0 0 0,0 0 0 0,0 0 864 0,5-2 128 16,-5 2 32-16,6-4 0 0,-2-2-832 0,-1 1-192 15,1-1 0-15,-1-2 0 0,1 0 864 0,-1-2 128 16,-1 1 32-16,0 0 0 0,-1 0-832 0,-2-1-192 15,0-1 0-15,-1 0 0 0,-2 0 864 0,-1 1 128 16,0-3 32-16,0 1 0 0,-1 0-832 16,0 0-192-16,-3 0 0 0,-1 0 0 0,0 0 0 0,-2 0 0 15,-2-1 0-15,0 1 0 0,0 0 0 0,-1 0 0 16,-5-1 0-16,3 0 0 0,-2 0 0 0,0-1 0 16,2 4 0-16,-5 1 0 0,0-1 864 0,1 0 128 15,1 1 32-15,-1-2 0 0,-1 2-832 0,-1 1-192 16,0 0 0-16,0 0 0 0,1 1 0 0,0 1 0 15,1-1 0-15,-3 1 0 0,0 0 0 0,-2 1 0 16,0-2 0-16,-2 0 0 0,2 3 0 0,-4 0 0 0,-1 0 0 16,3 1 0-16,0 0 0 0,1-2 0 0,-1 1 0 15,0 1 0-15,0 0 0 0,1 1 0 0,-1-1 0 16,2 1 0-16,0 1 0 0,4-1 0 0,-3 2 0 0,0-1 0 16,-2-1 0-16,2 2 0 0,2 0 0 0,-2 0 0 15,0 0 0-15,1 0 0 0,1 0 0 0,0 2 0 16,0 2 0-16,1-2 0 0,1-2 0 0,-1 1 0 15,2 0 0-15,3 1 0 0,-3 2 0 0,2-4 0 16,1 0 0-16,-1 0 0 0,2 0 0 0,-1 0 0 16,1 0 0-16,-1 0 0 0,1 0 0 0,-2 0 0 15,0-3 0-15,1 2 0 0,-3 0 0 0,1 0 0 16,1 0 0-16,0 0 0 0,3 1 0 0,-2 0 0 16,-1 0 864-16,1 0 128 0,-1-1 32 0,1 1 0 15,0 0-832-15,2 1-192 0,0 1 0 0,1-1 0 0,-1 0 0 0,-1-1 0 16,2 0 0-16,1 0 0 0,1 1 0 0,1 0 0 15,-2-1 0-15,0 0 0 0,2 0 0 0,2-1 0 16,-4 0 0-16,1-1 0 0,0-2 0 0,1 0 0 16,-2 1 0-16,1 0 0 0,-2-2 0 0,0 1 0 15,1-2 0-15,2 1 0 0,-3 1 0 0,2-1 0 16,1 0 0-16,-2-1 0 0,1 0 864 0,-2 0 128 16,4-1 32-16,1 2 0 15,0 1-1648-15,1 0-320 0,0 0-64 0,0 1-16 0,0 0 832 0,1 1 192 16,3 0 0-16,4 2 0 0,-5-1 0 0,5 1 0 15,0 0 0-15,0 0 0 16,0 0-864-16,0 0-128 0,0 0-32 0,6-6 0 16,2 0-2448-16,2-2-496 0,12-11-112 0,-6 4-16 0</inkml:trace>
  <inkml:trace contextRef="#ctx0" brushRef="#br0" timeOffset="27114.33">5634 3242 9215 0,'0'0'192'0,"0"0"64"0,0 0 0 0,0 0 0 0,0 0-256 0,0 0 0 15,0 0 0-15,0 0 0 0,12-12 864 0,-12 12 128 16,0 0 32-16,0 0 0 0,-4-6 0 0,2 0 0 16,0-1 0-16,1 3 0 0,1 4-832 0,0-6-192 15,-1 1 0-15,0-1 0 0,0-1 864 0,-1 2 128 16,2 5 32-16,0-7 0 0,-2 1-832 0,-1-3-192 0,2 2 0 0,-1 1 0 16,-1-2 864-16,1 1 128 0,1 1 32 0,0 0 0 15,1 6-832-15,-1-4-192 0,1 4 0 0,-3-6 0 16,2 1 0-16,1 5 0 0,1-6 0 0,-1 6 0 15,0 0 0-15,3-5 0 0,-2-2 0 0,1 2 0 16,-2 5 0-16,5-3 0 0,-2-3 0 0,2 3 0 16,0-1 0-16,4 3 0 0,-5-2 0 0,2 0 0 15,0 2 0-15,0-2 0 0,2 1 0 0,-1 0 0 16,0 0 0-16,0-1 0 0,1 0 0 0,0 2 0 16,-1-1 864-16,2 0 128 0,1-1 32 0,-2 0 0 15,1 1-832-15,1 0-192 0,-2 1 0 0,3-1 0 0,-3-1 0 16,1 1 0-16,-1 0 0 0,0 0 0 0,2-1 0 0,1 1 0 15,-1 0 0-15,1 1 0 0,0 0 0 0,-1 0 0 16,0-1 0-16,0 1 0 0,1-2 0 0,-1 1 0 16,0 0 0-16,0 0 0 0,-1-1 0 15,2-1 0-15,-1 2 0 0,1 0 0 0,0-3 0 0,0 1 0 16,3-1 0-16,-5-1 0 0,1 2 0 0,1-2 0 16,-2-2 0-16,2 2 0 0,1-1 0 0,-2 1 0 15,0-1 0-15,1 0 0 0,0 1 0 0,1-2 0 16,0 0 0-16,3 0 0 0,0-3 0 0,3 0 0 15,0-1 0-15,0-1 0 0,-2 1 0 0,3 0 0 16,-1 0 0-16,1-1 0 0,2 0 0 0,1 0 0 16,0-2 0-16,0 1 0 0,-2-1 0 0,1-2 0 15,1 1 0-15,1-2 0 0,-1-1 864 0,-1-2 128 16,0 2 32-16,0-3 0 0,1-2-832 0,0 1-192 0,-3-1 0 0,1 1 0 16,4 0 0-16,-5-1 0 0,0-2 0 0,-1 2 0 15,3 2 0-15,-4 2 0 16,2 1 0-16,-2-1 0 0,0 0 0 0,-2 1 0 0,0 3 0 0,-1-1 0 15,-1 2 0-15,0 1 0 0,-3 0 0 0,-1 2 0 16,-1 1 0-16,-2 1 0 0,0 2 0 0,-1 0 0 16,-1 2 0-16,-4 6 0 0,3-5 0 0,-3 5 0 15,0 0 0-15,0 0 0 0,0 0 0 0,0 0-9232 16,-4-4-1904-16</inkml:trace>
  <inkml:trace contextRef="#ctx0" brushRef="#br0" timeOffset="27622.09">6343 3419 12895 0,'0'0'576'0,"0"0"112"0,0 0-560 0,0 0-128 0,0 0 0 0,0 0 0 16,0 0 848-16,0 0 144 0,0 0 32 0,0 0 0 15,0 0-832-15,0 0-192 0,0 0 0 0,0 0 0 16,6-6 864-16,0-2 128 0,0-3 32 0,0-2 0 0,2-2 0 0,0 0 0 15,-1-1 0-15,-1-1 0 0,2-2 0 0,-3 0 0 16,1 2 0-16,0 1 0 0,0 2-832 0,-2 1-192 16,2 0 0-16,-4 2 0 0,2-2 0 0,-2 5 0 15,1 0 0-15,-1 1 0 0,-2 1 0 0,-2 1 0 16,2 5 0-16,0 0 0 0</inkml:trace>
  <inkml:trace contextRef="#ctx0" brushRef="#br0" timeOffset="28419.25">5951 2650 12895 0,'0'0'272'0,"0"0"64"16,0 0 16-16,0 0 32 0,-5 0-384 0,1 0 0 0,4 0 0 0,0 0 0 0,0 0 896 0,-7-1 96 16,1 0 32-16,2 1 0 0,-3 1 0 0,2-1 0 15,1 0 0-15,-2 0 0 0,6 0-832 0,-5 0-192 16,-2 0 0-16,1 0 0 0,1-1 0 0,-1 0 0 15,1 0 0-15,-1-1 0 0,-1 2 864 0,0 0 128 16,-1-1 32-16,1 1 0 0,-4 1 0 0,1 1 0 16,-1-1 0-16,0-1 0 0,0-1-832 0,1 1-192 15,-2 0 0-15,0 0 0 0,0-2 0 0,-2 1 0 16,2-1 0-16,-2 0 0 0,1 0 864 0,0-2 128 0,-2-1 32 16,1-2 0-16,-1 2-832 0,-2-3-192 0,-2-1 0 15,1 1 0-15,-1-2 864 0,-1 0 128 0,-1-1 32 16,-1 2 0-16,0-1-832 0,1 0-192 0,-4 0 0 0,5 0 0 15,3-1 0-15,-2 3 0 0,1 0 0 0,2-1 0 16,-1 2 0-16,2 0 0 0,2-1 0 0,1 1 0 16,1 1 0-16,1-1 0 0,3 2 0 0,-2-1 0 15,3 1 0-15,0 0 0 0,3 2 0 0,3 3 0 16,-3-4 0-16,3 4 0 0,0 0 0 0,0 0 0 16,0 0 0-16,0 0 0 0,-1-5 0 0,1 1 0 15,1-3 0-15,-1 3 0 0,0-3 0 0,0 3 0 16,0 4 0-16,0 0 0 0,0 0 0 0,0 0 0 15,0 0 0-15,0 0 0 0,0 0 0 0,0 0 0 0,0 0 0 0,0 0 0 16,0 0 0-16,0 0 0 16,0 0 0-16,0 0 0 0,0 0 0 0,0 0 0 0,-4 4 0 15,-1 3 0-15,5-7 0 0,-3 6 0 0,-1 0 0 0,1-2 0 16,3-4 0-16,-5 4 0 0,5-4 0 0,-6 3 0 16,6-3 0-16,-4 2 0 0,4-2 0 0,-7 3 0 15,7-3 0-15,0 0 0 16,0 0-2416-16,0 0-528 0,-2-6-96 0,2 0-32 0</inkml:trace>
  <inkml:trace contextRef="#ctx0" brushRef="#br0" timeOffset="28900.75">5096 2383 16575 0,'-9'2'368'0,"-1"1"80"0,-1 2 0 0,4-1 16 16,-3 0-464-16,1 2 0 0,-2-2 0 0,-3 2 0 15,2-1 912-15,-1 0 96 0,0 0 16 0,2-2 0 16,-1 0-832-16,2-3-192 0,2 1 0 0,-1-2 0 0,3-6 1680 0,1 0 304 16,3 0 48-16,2-3 16 0,0-8-1648 0,5 2-400 15,1-2 0-15,5-2 0 0,5-1 0 0,0-1 0 16,-1 0 0-16,2 4 0 0,1-2 0 0,-1 1 0 16,3 1 0-16,-1 0 0 0,-3 1 0 0,1 2 0 15,-2 1 0-15,-1 3 0 0,-2 0 0 0,2 3 0 16,-2 3 0-16,-2 2 0 0,-5 3 896 0,0 5 112 15,-2 2 16-15,-3 6 0 0,-3 1-832 0,-2 3-192 16,-1 3 0-16,-5 2 0 0,-2 1 0 0,-1 2 0 16,-1 0 0-16,-1-3 0 0,0-5 864 0,0-1 128 15,1-3 32-15,0-2 0 0,0-1-832 0,3-5-192 16,0-2 0-16,3-3 0 0,4-3 0 0,3-2 0 16,1-5 0-16,3-6 0 15,4-2-768-15,4-2-208 0,3-2-48 0,0 7-8736 16,5-6-1760-16</inkml:trace>
  <inkml:trace contextRef="#ctx0" brushRef="#br0" timeOffset="29293.55">6613 2302 20271 0,'-14'-11'448'0,"7"5"80"0,-3-2 32 0,4 1 16 0,0 0-576 0,1-2 0 16,3-2 0-16,1-1 0 0,1 0 928 0,2-1 80 15,1-3 16-15,5-3 0 0,0 2 0 0,2-2 0 16,4-1 0-16,-3 3 0 0,0-1 0 0,0 2 0 16,1 0 0-16,-2 3 0 0,2 0-832 0,-2 2-192 15,-3 2 0-15,0 1 0 0,0 3 0 0,0 0 0 16,-7 5 0-16,0 0-9232 0,6 0-1904 0</inkml:trace>
  <inkml:trace contextRef="#ctx0" brushRef="#br0" timeOffset="30233.85">4124 6345 9215 0,'0'0'192'0,"0"0"64"0,0 0 0 0,0 0 0 0,0 0-256 0,0 0 0 15,17-3 0-15,-17 3 0 0,0 0 864 0,6-2 128 16,1 1 32-16,1 0 0 0,-8 1 0 0,5-2 0 16,-5 2 0-16,7-2 0 0,-2 0-832 0,-5 2-192 15,0 0 0-15,0 0 0 0,0 0 864 0,0 0 128 16,0 0 32-16,0 0 0 0,3 6-832 0,-5 3-192 15,0 1 0-15,-3-1 0 0,-2 2 864 0,-2 0 128 0,-1 0 32 0,-4 2 0 16,1 5 0-16,-2 2 0 0,-2 4 0 0,-1 5 0 16,0 3 0-16,-5 3 0 0,2 3 0 0,-2 4 0 15,0 4-832-15,-1 7-192 0,1 5 0 16,0 1 0-16,0 1 0 0,0 1 0 0,1 3 0 0,-1 2 0 16,0 2 864-16,1-1 128 0,1-3 32 0,1-1 0 15,4 0-832-15,-1-3-192 0,1-2 0 0,1 0 0 16,1-3 0-16,4-2 0 0,2 0 0 0,0-2 0 15,1-3 0-15,0-2 0 0,3-2 0 0,1-1 0 16,-2-3 0-16,4-2 0 0,0-1 0 0,1-3 0 16,1-3 0-16,4-4 0 0,-3-4 0 0,6-5 0 15,1-4-1600-15,5-5-352 0,1-5-80 16,4-6-16-16</inkml:trace>
  <inkml:trace contextRef="#ctx0" brushRef="#br0" timeOffset="30897.14">7166 5931 20271 0,'0'0'448'0,"0"0"80"0,9 1 32 0,-9-1 16 0,5 6-576 0,2 0 0 16,0 3 0-16,1 3 0 0,3 6 928 0,1 3 80 16,0 4 16-16,3 4 0 0,1 3-832 0,2 4-192 15,-1 2 0-15,0 9 0 0,0 4 864 0,1 4 128 16,1 4 32-16,-2 3 0 0,1 4 0 0,-2 4 0 15,1 3 0-15,2 3 0 0,-3 1-832 0,1-2-192 0,-1 0 0 16,2 1 0-16,-1 1 864 0,0 0 128 16,-3-2 32-16,-1-5 0 0,-1-1-832 0,-1-3-192 0,-5-2 0 0,2 0 0 15,-4 0 0-15,0-2 0 0,0-1 0 0,-1-2 0 16,-2 0 0-16,-2-2 0 0,-3-3 0 0,-1-3 0 31,1-1-1600-31,-4-2-352 0,0 0-80 0,0-4-16 0</inkml:trace>
  <inkml:trace contextRef="#ctx0" brushRef="#br0" timeOffset="39573.14">11301 4613 16575 0,'0'0'736'0,"0"0"160"0,-7 2-720 0,-2 0-176 0,3 1 0 0,-1 1 0 15,7-4 848-15,-6 5 144 0,6-5 32 0,0 0 0 0,0 0-832 16,4 6-192-16,5-2 0 0,3-2 0 0,3-2 864 0,7 0 128 16,7 0 32-16,2-2 0 0,6-2 0 0,4 3 0 15,1-1 0-15,3-1 0 0,1-4-832 0,5 1-192 16,-1-2 0-16,4 4 0 0,2 0 0 0,0 2 0 16,-5 0 0-16,-2 0 0 0,-2-2 0 0,-3 2 0 15,-3-3 0-15,-5 2 0 0,-6 3 864 0,-2 0 128 16,-6 0 32-16,-2 2 0 0,-2 1-832 0,-6 0-192 15,-3 0 0-15,-9-3 0 16,0 13-2416-16,-4 0-528 0,-6 2-96 0,-3 3-32 0</inkml:trace>
  <inkml:trace contextRef="#ctx0" brushRef="#br0" timeOffset="39841.3">10892 5453 27647 0,'0'0'608'0,"0"0"128"0,0 0 32 0,0 0 0 0,1 11-624 0,15-9-144 0,6-1 0 0,5 0 0 16,5 5 848-16,5-5 144 0,6-1 32 0,5-2 0 16,5-3-832-16,6 2-192 0,4 0 0 0,0-1 0 15,0 1 864-15,-1 1 128 0,2 5 32 0,2-3 0 16,3-3-832-16,-4 2-192 0,0 2 0 0,-5 1 0 15,-5-2 864-15,-4 3 128 0,-2 2 32 0,-5-1 0 16,-7-3-832-16,-3 1-192 0,-3 1 0 0,5 0 0 16,-8-1-2416-16,-7-1-528 15,0-1-96-15,-10 0-32 0</inkml:trace>
  <inkml:trace contextRef="#ctx0" brushRef="#br1" timeOffset="54563.81">4459 4646 12895 0,'2'-7'272'0,"-2"-1"64"0,-2 1 16 0,1 3 32 0,1-1-384 0,0 5 0 15,-1-6 0-15,1 1 0 0,-2-1 896 0,-1 2 96 0,3 4 32 0,0 0 0 16,-4-1 0-16,4 1 0 0,-5-4 0 0,5 4 0 16,0 0 0-16,0 0 0 0,-3-3 0 0,3 3 0 15,0 0-832-15,-7-1-192 0,1 0 0 0,0 0 0 16,1 1 864-16,5 0 128 0,-5 5 32 0,0-2 0 16,-3 2-832-16,1-1-192 0,0 1 0 0,1 0 0 15,-1 4 864-15,-1-2 128 0,-1 1 32 0,2 0 0 16,-2 2-832-16,2 1-192 0,-2 1 0 0,4 2 0 15,-3 4 0-15,2 1 0 0,-1 3 0 0,0 2 0 16,2 2 864-16,-3 3 128 0,3 3 32 0,-3 3 0 16,0 5-832-16,1 4-192 0,-1 3 0 0,-2 2 0 0,2 3 0 0,-2-1 0 15,2-2 0-15,-1 1 0 0,-1-1 0 0,2 0 0 16,-2-1 0-16,1 0 0 0,2 0 0 0,-2-2 0 16,-1-1 0-16,1-2 0 0,2-2 0 0,-2-3 0 15,-1 3 0-15,0-3 0 0,0-1 864 0,1-2 128 16,-2-2 32-16,1-1 0 0,2-2-832 0,-2-1-192 15,4-3 0-15,0 1 0 0,0-4 0 0,1-1 0 16,-4-2 0-16,4-2 0 0,0-1 864 0,2-3 128 16,0-2 32-16,1-2 0 0,-1 2-832 0,0-1-192 15,1-3 0-15,1 1 0 0,0-3 0 0,0 0 0 16,0-1 0-16,1-5 0 0,0 0 0 0,0 0 0 16,0 0 0-16,0 0 0 0,0 0 0 0,0 0 0 15,10 4 0-15,-1-1 0 0,-3-3 0 0,1 0 0 16,-7 0 0-16,9-3 0 0,2 1 0 0,2 2 0 0,1 2 0 15,2 1 0-15,0-3 0 0,2 3 0 0,0 2 0 16,0-2 0-16,2-1 0 0,1 3 0 0,0 2 0 0,1 0 0 16,2-2 0-16,-1 0 0 0,3-1 0 15,2-2 0-15,2 2 0 0,0 0 0 0,2 2 0 0,1-2 0 16,5 0 0-16,0 3 0 0,2 2 0 0,0-3 0 16,2-1 0-16,-2 0 0 0,1 2 0 0,19 0 0 15,-5-4-144-15,-3 0-80 0,-6-1-16 0,1 3 0 16,2 0 240-16,-1 1 0 0,-2-1 0 0,-1-1 0 15,0-3 128-15,1 1-128 0,0 1 0 0,3-1 0 16,5-2 128-16,0 3-128 0,-2 0 0 0,-2 0 0 16,-2-1 0-16,2 1 0 0,1-3 128 0,3 0-128 15,0 0 0-15,0 2 0 0,-3 1 0 0,0 1 0 0,-3 0 128 0,1 1-128 16,-3 0 0-16,-1-1 0 0,0-3 0 0,1 2 0 16,0 2 0-16,1-1 0 0,-1 0 0 0,-3 1 0 15,-4-2 0-15,0 2 0 0,-2 0 0 0,2 0 0 16,-1-2 0-16,0 0 0 0,-1 2 128 0,3-1-128 15,-3 0 0-15,2 2 0 0,-5-3 128 0,-1 1-128 16,-3-1 0-16,0 0 0 0,-1-1 160 0,2 1-160 16,-5-3 128-16,1 0-128 0,-1 0 128 0,1 1-128 15,0 1 128-15,-2 0-128 0,-3-1 0 0,0 1 0 16,0 3 128-16,2-3-128 0,-2 1 0 0,1 1 0 16,-3-1 0-16,-1 0 0 0,1-1 0 0,-3 2 0 15,-1-1 128-15,-3 0-128 0,1 1 0 0,-1-2 0 0,-2-2 0 16,0 2 0-16,-2 0 0 0,0 0 128 15,-1-1-128-15,-8-1 0 0,8 0 0 0,-8 0 128 0,9-1-128 0,-9 1 0 16,0 0 128-16,9-3-128 0,-9 3 128 0,0 0-128 16,0 0-176-16,5-4-112 0,0-1-32 15,-5 5 0-15,2-6 1088 0,0 0 192 0,-2 6 64 0,2-6 0 16,0-1-832-16,0 0-192 0,0 1 0 0,-1-2 0 16,1-2 0-16,-1-1 0 0,0-1 0 0,-1-1 0 15,3-1 0-15,-2-3 0 0,0-3 0 0,1-2 0 16,0 0 0-16,3-2 0 0,-3-3 0 0,2-2 0 15,2-2 0-15,-1-1 0 0,2-1 0 0,2-2 0 16,-1-3 0-16,1-2 0 0,0-5 0 0,-1 1 0 16,-2 0 0-16,0-1 0 0,0 1 0 0,3-2 0 15,0-4 0-15,1-2 0 0,1-2 0 0,-2 1 0 0,4-1 0 16,0 2 0-16,-1 4 0 0,3 2 0 0,-3 4 0 16,1 1 0-16,-1 2 0 0,0 1 0 0,0 4 0 0,-2 0 0 15,0 1 0-15,1 1 0 0,-3 3 0 0,2 2 0 16,-4-3 0-16,3 0 0 0,-4 1 0 0,4 2 0 15,-2 0 0-15,1 0 0 0,-2 1 0 0,1 2 0 16,-1 2 0-16,0 1 0 0,0 0 0 0,-2 1 0 16,-1 0 0-16,1 2 0 0,2 1 0 0,-3 2 0 15,1-1 0-15,0 3 0 0,0 1 0 0,0 1 0 16,-2 2 0-16,0 1 0 0,-1 1 0 0,0 0 0 16,0 2 0-16,-1 0 0 0,0 5 0 0,0 0 0 15,0 0 0-15,0 0 0 0,0 0 0 0,0 0 0 16,-4-3 0-16,4 3 0 0,-4-3 0 0,0 2 0 15,-2 1 0-15,0-3 0 0,1 2 0 0,-1-1 0 0,0 2 0 0,-2 0 0 16,0 0 0-16,-3-1 0 16,-1-2 0-16,-1 0 0 0,1 5 0 0,-7-2 0 0,-1-2 0 0,-1 1 0 15,-4 0 0-15,2 1 0 0,-2 1 0 0,-2 0 0 16,-1 1 0-16,-3 0 0 0,0 1 0 0,-2-1 0 16,0 2 0-16,-1-4 0 0,-1-4 0 0,-2 4 0 15,0 4 0-15,-1-4 0 0,-1 0 0 0,-2 1 0 16,-3-1 0-16,1 1 0 0,-2 1 0 0,2-2 0 15,1-2 0-15,-1 0 0 0,0-1 0 0,-3 1 0 16,-3 1 0-16,0 0 0 0,-1-1 0 0,1 1 0 16,-1 0 0-16,1-2 0 0,-3 1 0 0,-1-2 0 15,-1 3 0-15,1 0 0 0,3-2 0 0,-2 1 0 16,2-2 0-16,0-1 0 0,3 2 0 0,-1 0 0 0,-3-2 0 0,0 1 0 16,1-2 0-16,1 3 0 0,-3 1 0 0,4-1 0 15,1 0 0-15,2 1 0 0,0 1 0 0,-1 0 0 16,0 1 0-16,-1 0 0 0,0 0 0 0,0 1 0 15,2 0 0-15,2 0 0 0,-2-1 0 0,4 0 0 16,2 0 0-16,-2 0 0 0,1-1 0 0,0-1 0 16,-3 0 0-16,2 1 0 0,2 1 0 0,-1 0 0 15,2 0 0-15,-2 1 0 0,2-2 0 0,-2 1 0 16,3 1 0-16,-4 0 0 0,2 0 0 0,-2 1 0 16,-1 2 0-16,3-2 0 0,2 3 0 0,1 0 0 15,0 0 0-15,1 2 0 0,2-1 0 0,1 1 0 16,3-2 0-16,1 1 0 0,1-1 0 0,1 1 0 15,3 1 0-15,0-4 0 0,2-1 0 0,4 1 0 16,-2 1 0-16,2 0 0 0,4 0 0 0,1 0 0 0,1-2 0 0,1 2 0 16,0 2 0-16,3-2 0 0,0 0 0 0,2-1 0 15,-1 0 0-15,1 0 0 0,-2 0 0 0,7-3 0 16,0 0 0-16,0 0 0 0,-4 5 0 0,4-5 0 16,0 0 0-16,0 0 0 0,0 0 0 0,0 0 0 15,-3 5 0-15,3-5 0 0,0 0 0 0,0 6 0 16,0-6 0-16,0 0 0 0,1 7 0 0,-1-7 0 15,4 5 0-15,-4-5 0 0,0 0 0 0,6 6 0 16,-1-2 0-16,1 1 0 0,1-2 0 0,0 0 0 31,0-2-768-31,1 3-208 0,4-1-48 0,2-1 0 0,3-1 1648 0,3 1 320 0,3 1 64 0,0-2 16 16,2 1-832-16,4 0-192 0,-2-2 0 0,4-1 0 16,1-2 0-16,2 2 0 0,-2-4 0 0,3 1 0 15,3-2-768-15,0 3-208 16,1-3-48-16,-1 0 0 0,1-3 832 0,-1 0 192 0,2-1 0 0,0-1 0 0,2-1 0 0,0 2 0 15,0 0 0-15,-2 3 0 0,1-1 0 0,0 0 0 16,0 2 0-16,-4 0 0 0,-1 3 0 0,-1 0 0 16,0-1 0-16,-1 2 0 0,0 0 0 0,1 1 0 15,-1 2 0-15,3-1 0 0,3-2 0 0,1 2 0 16,-2 1 0-16,2 2 0 0,-4 0 0 0,3 0 0 16,-3-3 0-16,5 1 0 0,-1 1 0 0,2 0 0 15,0-2 0-15,1 1 0 0,2 0 0 0,-4 0 0 16,1 2 0-16,-2-3 0 0,1-1 0 0,-2-2 0 15,1 1 0-15,-1 2 0 0,-1 0 0 0,3-2 0 16,-2 0 0-16,2 1 0 0,0 1 0 0,-4 0 0 0,2 0 0 0,-3 0 0 16,0 0 0-16,-1 0 0 0,-1 2 0 15,0-1 0-15,1-1 768 0,-2 0 208 0,1 0 48 0,-1 2 0 32,-1 0-1648-32,-2 2-320 0,-2-1-64 0,0 0-16 0,-1-2 832 0,-1 2 192 0,-1-3 0 0,1 1 0 15,-2-1 0-15,0 0 0 0,1 1 0 0,1-1 0 16,1-2 0-16,-4-2 0 0,0 2 0 0,-1 0 0 15,0 1 768-15,0-1 208 0,1-1 48 0,7 1 0 16,-3 0-1648 0,-6 1-320-16,-1 1-64 0,-8-1-16 0,1-1 832 0,0-1 192 0,0 2 0 0,-1 0 0 15,1 0 0-15,-3 0 0 0,-1 0 0 0,0 1 0 16,0 0 0-16,0 0 0 0,1-1 0 0,-2 1 0 0,0 0 0 16,-1 0 0-16,1 0 0 0,1 0 0 15,-3-2 0-15,1 2 0 0,-1 0 0 0,2 0 0 0,-3 0 768 16,3 0 208-16,-2-2 48 0,3 4 0 15,-10-2-1648-15,7 3-320 0,-7-3-64 16,8 1-16-16,-8-1 832 0,0 0 192 0,0 0 0 0,0 0 0 0,6 5 0 0,-2 1 0 16,0 1 0-16,-1-1 0 0,1 0 0 0,-1-1 0 15,-3-5 0-15,4 9 0 0,0 1 0 0,-1 1 0 16,0 0 0-16,0 3 0 0,2 2 0 0,-1-2 0 16,-1 5 0-16,0-3 0 0,1 1 0 0,1 2 0 15,-1 1 0-15,1-1 0 0,-1 0 0 0,0 0 0 16,0 1 0-16,-1 1 0 0,2 2 0 0,-4 0 0 15,0-1 0-15,1-1 0 0,2 2 0 0,-1-1 0 16,0 0 0-16,-2 1 0 0,0 0 0 0,-1 2 0 16,1 0 0-16,0 0 0 0,-1-2 0 0,0 0 0 15,1 1 0-15,-2 0 0 0,-1-1 0 0,0 0 0 0,-4 2 0 16,2 1 0-16,0 0 0 0,-1 0 0 0,0 1 0 0,-1-1 0 16,0 1 0-16,-1 2 0 0,2 1 0 0,-1-1 0 15,-1-2 0-15,0-1 0 0,3 2 0 0,0-3 0 16,-4-1 0-16,2-3 0 0,0-1 0 0,1 1 0 15,-1-2 0-15,0 1 0 0,1-2 0 0,3 0 0 16,0-1 0-16,1-1 0 0,-4-3 0 0,3 0 0 16,1-1 0-16,0 2 0 0,-1 0 0 0,1-1 0 15,1-1 0-15,0-1 0 0,-1-2 0 0,1 0 0 16,0 0 0-16,1-1 0 0,1-1 0 0,-1-2 0 16,-1-5 0-16,0 0 0 0,0 0 0 0,0 0 0 15,0 0 0-15,0 0 0 0,0 0 0 0,0 0 0 0,0 0 768 0,0 0 208 16,0 0 48-16,0 0 0 0,-4 7-832 15,1-3-192-15,3-4 0 0,-5 5 0 0,-1-2 0 0,2 2 0 16,-3 0 0-16,1 1 0 0,-2-2 0 0,0 0 0 16,0 3 0-16,0 0 0 0,-2-1 0 0,2 1 0 15,-3-2 0-15,1 3 0 0,2-1 0 0,-5-1 0 16,1 0 0-16,0 0 0 0,-1 2 0 0,0 0 0 16,-3 0 0-16,0 2 0 0,-3-1 0 0,-1-1 0 15,0 2 0-15,-4 1 0 0,1-1 0 0,0 1 0 16,0-3 0-16,-2 2 0 0,-3 2 0 0,2-1 0 15,-3-2 0-15,2-1 0 0,-1 0 0 0,1 0 0 16,0 1 0-16,-3 0 0 0,0-2 0 0,-2-2 0 16,-4 3 0-16,-2-3 0 0,2 0 0 0,-6-2 0 15,-1-2 0-15,0 2 0 0,2 1 0 0,-4-1 0 0,1-1 0 0,-5-2 0 16,0 0 0-16,-4 0 0 0,1 0 0 0,3 0 0 16,-2-2 0-16,2 0 0 0,0 0 0 0,1-1 0 15,-1-2 0-15,1-1 0 0,1-1 0 0,-4 0 0 31,2 3-768-31,0-1-208 0,2-1-48 0,1 0 0 0,1 3 832 0,-3-1 192 0,0-1 0 0,-1 2 0 16,2 0 0-16,1-1 0 0,-2 1 0 0,-1 1 0 16,2-2 0-16,1 0 0 0,-1 0 0 0,0-1 0 15,-1 1 0-15,0-1 0 0,1 1 0 0,0 0 0 16,1-1 0-16,-1 0 0 0,5-3 0 0,1 0 0 16,-2 1 0-16,2-2 0 0,2-1 0 0,-1 0 0 15,3 1 0-15,1 0 0 0,3 3 0 0,2-1 0 0,0 2 0 16,2 0 0-16,2 1 0 0,-2 1 0 0,4 3 0 15,2-1 0-15,0-1 0 0,2 2 0 0,2 0 0 16,-1 0 0-16,1 0 0 0,1 0 0 0,0 0 0 0,2 2 0 16,-2-1 0-16,3-1 0 0,0-3 0 0,0 2 0 15,4 0 0-15,2 0 0 0,1 0 0 0,2-1 0 16,-1 0 0-16,7 2 0 0,0 0 0 0,0 0 0 16,0 0 0-16,0 0 0 0,0 0 0 0,0 0 0 15,0 0 0-15,0 0 0 0,0 0 0 0,10 3 0 16,-1 0 0-16,2 1 0 15,1-3-864-15,2 2-128 0,3-1-32 0,2 0-10912 16,3-1-2192-16</inkml:trace>
  <inkml:trace contextRef="#ctx0" brushRef="#br1" timeOffset="56538.78">6129 4071 9215 0,'-3'11'192'0,"0"7"64"0,2 6 0 0,0 5 0 0,1 4-256 0,0 3 0 0,0 2 0 0,-1 4 0 16,0 2 0-16,-2 3 0 0,1 4 0 0,0 6 0 0,1 6 0 0,-2 3 0 16,0 1 0-16,0 3 0 15,-2 1 864-15,-1 5 128 0,1 6 32 0,0-3 0 0,-2-3-832 16,1 0-192-16,-1 0 0 0,2 2 0 0,1 0 0 0,1-2 0 16,-1-2 0-16,2-25 0 0,-2 5 0 15,2 5 0-15,0 1 0 0,0 3 0 0,-3 1 0 0,2-3 0 16,-1 0 0-16,-2 1 0 0,1 3 0 0,-1 2 0 15,0-1 0-15,0-1 0 0,2-1 864 0,-2 0 128 16,0 0 32-16,1 2 0 0,-1 2-832 0,0 1-192 16,2-3 0-16,-4 0 0 0,3-1 0 0,-2 1 0 15,3 1 0-15,-1-2 0 0,-4-4 0 0,3-4 0 16,-4-3 0-16,4-4 0 0,-1-1 0 0,1-5 0 16,-2-1 0-16,2-5 0 0,0-5 0 0,1-4 0 0,0-5 0 0,2-3 0 15,-2-4 0-15,0-3 0 0,2-8 0 16,3-6 0-16</inkml:trace>
  <inkml:trace contextRef="#ctx0" brushRef="#br1" timeOffset="57651.62">4718 5343 12895 0,'-14'-7'576'0,"6"4"112"0,1-2-560 0,-3 1-128 16,2 0 0-16,-1 0 0 0,4 3 0 0,-3-2 0 16,1 0 0-16,7 3 0 0,-6-4 848 0,6 4 144 15,0 0 32-15,0 0 0 0,0 0-832 0,0 0-192 16,0 0 0-16,0 0 0 0,0 0 0 0,-5 10 0 0,2-1 0 0,2 2 0 15,1 1 864-15,1 2 128 0,2 2 32 0,1 0 0 16,1 5-832-16,1 2-192 0,4 5 0 0,-2-2 0 16,3 1 0-16,3 2 0 0,1 2 0 0,2 0 0 15,0-5 0-15,3 2 0 0,3-1 0 0,-1 1 0 16,2 0 0-16,2 5 0 0,0-2 0 0,4 2 0 16,2 0 0-16,2 0 0 0,2-1 0 0,-1-1 0 15,3 0 0-15,-1-3 0 0,-2-1 0 0,4-3 0 16,1-2 0-16,2-2 0 0,0-2 0 0,1-1 0 15,4-4 288-15,2-1 16 0,-3-2 0 0,0-1 0 16,-1-2-304-16,1-4 0 0,0-3 0 0,1-2 0 16,-2 1 0-16,4-3 0 0,3-1 0 0,-1-1 0 0,-2 0 0 15,-1-1 0-15,-2 0 0 0,0 1 0 0,1-2 0 0,1 2 0 16,0-1 0-16,0 0 0 0,2 0 0 0,-3-2 0 16,-3-1 0-16,-1-1 0 0,-2-4-192 0,1-4-80 15,1-3-32-15,-1-3 0 0,2-4 304 0,0-2 0 16,0 0 0-16,-1 1 0 0,-2 1 0 0,-2-1 0 15,-2 1 0-15,-3-1 0 0,-3-1 0 0,0 0 0 16,4-1 0-16,-5-1 0 0,-8-2 0 0,-1 3 0 16,-3 3 0-16,-1 0 0 0,0 0 0 0,-2 4 0 15,0 3 0-15,-5 2 0 0,-1 3 768 0,2 1 192 16,-4 2 64-16,2 2 0 16,-4 1-1648-16,1 2-320 0,-1 1-64 0,-5 8-16 0,0 0 832 0,0 0 192 15,0 0 0-15,0 0 0 0</inkml:trace>
  <inkml:trace contextRef="#ctx0" brushRef="#br1" timeOffset="58021.32">6786 5555 16575 0,'-7'-3'368'0,"1"-1"80"0,6 4 0 0,0 0 16 0,3-9-464 0,3-1 0 0,6-1 0 0,5-1 0 16,1-2 0-16,3 0 0 0,1 0 0 0,5-2 0 0,-2 0 0 0,1-1 0 16,2 2 0-16,-2-2 0 0,2 1 0 0,1-1 0 15,2 2 0-15,2 0 0 0,1 0 912 0,3 2 96 16,0 0 16-16,3 1 0 0,-4 4-832 0,-2 0-192 15,-1 5 0-15,-2 3 0 0,1 2 864 0,-2 6 128 16,0 5 32-16,-1 6 0 0,-4 3 0 0,-1 9 0 16,-2 6 0-16,-3 8 0 0,-5 6-832 0,-3 6-192 15,-6 5 0-15,-1 4 0 0,2 2 0 0,-6 1 0 16,-5 0 0-16,2-4 0 0,-2-3 0 0,3-6 0 16,0-4 0-16,0-6-12240 0</inkml:trace>
  <inkml:trace contextRef="#ctx1" brushRef="#br1">10983 15164 0,'0'0'15,"0"0"1,0 0-1,0 0 1,0 0 0,0 0-1,-14-71 1,21 40 0,2 3-16,-2 5 15,2 1 1,-9 6-1,-8 9 1,-6-1 0,-13 1-1,-6 3 1,-9 3 0,-17 4-1,4-4 1,-10 0-1,5-2 1,9-3 0,5 1-1,12-1 1,9 3 0,12 0-1,2 3 1,7-4-1,-1 2 1,3-1 0,-5-1-1,2 3 1,1 1 0,0 1-1,5-2-15,4 1 16,-1-4-1,2 0 1,1-1 0,-5 3-1,-1 2 1,-1 0 0,-3-3-1,-1 0 1,0 0-1,-1-1 1,6-1 0,-2 5-1,2-2 1,-1 1 0,-3 1-1,0 0 1,-1 0-1,0 0 1,4 0 0,2 0-1,-6 0 1,1 18 0,5-4-1,4 6-15,-15 1 31,-13 5-31,-8 6 16,-2-1 0,12 0-1,9-2 1,9-6 0,8-8-1,5-5 1,-2-4-1,0-5 1,0-1 0,-9 4-1,-1-4 1,0 4 0,-4-3-1,-1-2 1,-6 4-1,-1 4 1,9-1 0,-11 2-1,1 0 1,3 1 0,4-3-1,7 1 1,1-1-16,0 0 15,1-4 1,-2 4 0,-1 4-1,-1-2 1,-8 4 0,4-2-1,-2-3 1,-3 6-1,-8 1 1,-9 5 0,2 3-1,0-5 1,0-5 0,9-1-1,9-5 1,5 0-1,-2-1 1,1-11 0,5 0-1,1-1 1,-4 1 0,3-4-1,6-1 1,0 1-1,4 3-15,-3 2 16,-1 1 0,-5-1-1,-1 5 1,-2 4 0,0 0-1,2-1 1,-8 0-1,-10 0 1,0-2 0,6-2-1,1-2 1,10-3 0,15 4-1,12 0 1,3-1-1,13-2 1,5-1 0,-2-3-1,-8 3 1,-7-5 0,-13-1-1,-3 0 1,-10 0-16,-5 4 15,7 4 1,-3 3 0,9 2-1,-3 0 1,1-2 0,-3-2-1,-6-1 1,0-3-1,2-2 1,0-1 0,1 1-1,1-2 1,-4 3 0,5 3-1,-3 5 1,1 0-1,-4 0 1,4 6 0,1 0-1,-3-3 1,-4-1 0,-3 5-1,0-2 1,0 0-1,-6 2 1,11 4-16,21 9 16,41-12-1,39-15 1</inkml:trace>
  <inkml:trace contextRef="#ctx0" brushRef="#br0" timeOffset="69213.82">17164 4073 12895 0,'0'0'272'0,"0"0"64"0,0 0 16 0,-6-5 32 0,-1-3-384 0,2 3 0 0,5 5 0 0,-4-6 0 16,-3 2 896-16,7 4 96 0,-6-7 32 0,0 3 0 15,6 4 0-15,0 0 0 0,0 0 0 0,0 0 0 16,-10-2-832-16,10 2-192 0,0 0 0 0,0 0 0 16,0 0 864-16,0 0 128 0,0 0 32 0,0 0 0 15,0 0-832-15,0 0-192 0,0 0 0 0,1 9 0 16,3 2 864-16,0 0 128 0,2 0 32 0,2 3 0 0,2 0-832 0,2 1-192 16,3 1 0-16,-1 2 0 0,-1 3 0 15,3 5 0-15,-1 0 0 0,4 4 0 0,-1 1 0 0,4 2 0 16,0-3 0-16,-3-1 0 0,1-3 0 0,0 1 0 15,-2 0 0-15,0 0 0 0,2-3 0 0,-2 0 0 16,2-1 0-16,-2 0 0 0,-1-1 0 0,3-1 0 16,0-1 0-16,0-1 0 0,-1-2 0 0,0 0 0 15,1-2 0-15,1-1 0 0,0-1 864 0,1-1 128 16,-3-1 32-16,2 1 0 0,1 1-832 0,-3-1-192 16,1-2 0-16,0-1 0 0,-4 0 0 0,2-1 0 15,-3-1 0-15,-1 2 0 0,-1-3 0 0,-2 2 0 16,0 0 0-16,-2-2 0 0,-1 0 0 0,0-2 0 15,-8-4 0-15,8 6 0 0,-3 0 0 0,-5-6 0 0,6 6 0 0,-6-6 0 16,0 0 0-16,0 0 0 0,0 0 0 16,0 0-13888-16</inkml:trace>
  <inkml:trace contextRef="#ctx0" brushRef="#br0" timeOffset="69674.97">16894 5300 16575 0,'-10'5'368'0,"1"1"80"0,-1-1 0 0,2-1 16 0,8-4-464 0,0 0 0 16,0 0 0-16,0 0 0 0,0 0 912 0,0 0 96 15,0 0 16-15,7-9 0 0,-2-2 0 0,6 0 0 16,0-2 0-16,3-3 0 0,1-1 0 0,0-5 0 16,0 0 0-16,3-3 0 0,1 1-832 0,-3 0-192 0,2-1 0 0,2-1 0 15,-1 1 864-15,2 2 128 0,0 2 32 0,2 1 0 16,-2 2-832-16,-1 1-192 0,-1 2 0 0,1 2 0 16,-5 3 0-16,1-1 0 0,-1 2 0 0,-3 2 0 15,-1 3 0-15,-1-1 0 0,-3 3 0 0,-7 2 0 31,0 0-768-31,0 0-208 0,7-4-48 0,-7 4-7632 0,0 0-1536 0</inkml:trace>
  <inkml:trace contextRef="#ctx0" brushRef="#br0" timeOffset="70259.97">18023 4379 16575 0,'0'0'368'0,"0"0"80"0,-6-6 0 0,6 6 16 0,-4-8-464 0,4 8 0 0,-2-7 0 0,2 7 0 16,0 0 0-16,1-6 0 0,2-1 0 0,2 0 0 15,-1 0 912-15,3 1 96 0,1-3 16 0,0 3 0 16,0 0-832-16,2 1-192 0,2-3 0 0,0 3 0 15,0 1 864-15,-2-1 128 0,2 3 32 0,1-2 0 16,2 2-832-16,0 2-192 0,1 2 0 0,1 1 0 16,-1-1 0-16,1 2 0 0,-2 2 0 0,1 2 0 15,-1 3 864-15,1 2 128 0,-1 1 32 0,-1 1 0 16,-1 1-832-16,1 0-192 0,-3 3 0 0,-1 4 0 0,-1-1 0 0,1 3 0 16,-1 3 0-16,1 0 0 15,-3 1 0-15,3-2 0 0,-2-2 0 0,3-1 0 0,1-2 0 0,3-1 0 16,1-3 0-16,1 0 0 0,-1-3 0 0,1 2 0 15,-2-2 0-15,-2-4 0 0,4-2 864 0,2 0 128 16,0 0 32-16,3 0 0 0,-2-1-832 0,1 2-192 16,1-2 0-16,-1 1 0 0,2-2 0 0,-3 1 0 15,1 1 0-15,1-2 0 0,-2-3 0 0,0 0 0 16,2 2 0-16,9-3 0 16,-4 0-768-16,-3 0-208 0,-2-2-48 0,-1-1-11872 0</inkml:trace>
  <inkml:trace contextRef="#ctx0" brushRef="#br0" timeOffset="71045.05">18940 4474 12895 0,'0'0'272'0,"-7"-2"64"0,7 2 16 0,-9 1 32 0,1-2-384 0,8 1 0 0,-9 0 0 0,9 0 0 16,0 0 0-16,0 0 0 16,0 0 0-16,0 0 0 0,0 0 1712 0,-2-7 272 0,2-1 48 0,2 1 16 15,4-2-1648-15,3 1-400 16,2-4 0-16,1 1 0 0,0-1 896 0,4-1 112 0,3-1 16 0,0 0 0 15,1 1-832-15,-1-1-192 0,7-2 0 0,-2 2 0 16,1 3 864-16,3-1 128 0,-3 2 32 0,0 1 0 16,-1 3-832-16,0 0-192 0,-2 2 0 0,0-1 0 15,-2 2 0-15,0 2 0 0,0 1 0 0,-3 1 0 16,0 0 0-16,1 2 0 0,-3 3 0 0,3 3 0 16,0 3 0-16,-1 3 0 0,-3 3 0 0,1 2 0 15,0 3 0-15,-3 0 0 0,-1 3 0 0,-2 4 0 0,-1 4 0 16,-1 2 0-16,1 3 0 0,-1 1 0 0,-3 1 0 0,-1 0 0 15,3-2 0-15,1-3 0 0,-1-6 0 0,3 1 0 16,0-4 0-16,0-2 0 0,1-2 0 0,1 0 0 16,3 0 0-16,-2-4 0 0,1-4 0 0,-2 4 0 15,1-2 0-15,0 0 0 0,0 0 0 0,0-1 0 16,-1-2 0-16,0-1 0 0,2-4 864 0,-3 0 128 16,1-2 32-16,0-2 0 0,3 1-832 0,-3-1-192 15,2 1 0-15,-2-3 0 16,0-3-768-16,-2 0-208 0,3 1-48 0,-1-2-7632 15,-11 1-1536-15</inkml:trace>
  <inkml:trace contextRef="#ctx0" brushRef="#br0" timeOffset="71376.89">19886 4534 27647 0,'-11'-12'608'0,"6"4"128"0,1 1 32 0,-2 0 0 0,4 1-624 0,2-3-144 0,3-1 0 0,4-3 0 15,5-4 0-15,3 0 0 0,4-2 0 0,3-3 0 0,1-5 848 16,3 0 144-16,4-3 32 0,1 2 0 0,1-1-832 15,1 0-192-15,-2-1 0 0,-3 1 0 0,0 2 0 16,-3 2 0-16,-1 3 0 0,-3 4 0 0,-3 1 0 0,-2 4 0 16,0 3 0-16,-3 0 0 0,0 0 0 0,-3 1 0 15,0 2 0-15,-5 2 0 16,-5 5-768-16,0 0-208 0,0 0-48 0,0 0 0 0</inkml:trace>
  <inkml:trace contextRef="#ctx0" brushRef="#br0" timeOffset="80665.08">6235 4433 9215 0,'0'0'192'0,"1"-10"64"0,0 1 0 0,-1 2 0 16,-1-2-256-16,0 1 0 0,1-2 0 0,-1 1 0 0,-1 1 864 0,2-1 128 16,0 0 32-16,0 2 0 0,0 7 0 15,0 0 0-15,2-7 0 0,-1 1 0 0,-1-1-832 0,0 7-192 16,0 0 0-16,0 0 0 0,0 0 864 0,0 0 128 15,0 0 32-15,0 0 0 0,0 0-832 0,0 0-192 16,0 0 0-16,0 0 0 0,2 9 0 0,1 1 0 16,-3 0 0-16,0 2 0 0,0 2 0 0,0 1 0 15,1 3 0-15,-1 1 0 0,-1 2 0 0,0 3 0 16,1 5 0-16,0 2 0 0,-3 1 0 0,2 2 0 16,-2 2 0-16,1 4 0 0,-2 0 864 0,1 1 128 15,0-1 32-15,-3-1 0 0,2 2-832 0,0 3-192 0,0 4 0 16,-1 1 0-16,0-1 0 0,2 0 0 15,-4-2 0-15,3-2 0 0,0-2 0 0,-2 0 0 0,1-1 0 0,0 2 0 16,3 1 0-16,-1 0 0 0,-2-1 0 0,2 3 0 16,1-2 0-16,-3-1 0 0,2-2 0 0,0-1 0 15,-2 0 0-15,3 3 0 0,-3 3 0 0,0 0 0 16,1-4 0-16,-2-1 0 0,2 0 0 0,0-3 0 16,-2 1 0-16,2-6 0 0,-1-2 0 0,2 2 0 15,-2 5 864-15,0-1 128 0,0 1 32 0,-2-1 0 16,3-2-832-16,-1 2-192 0,-1-2 0 0,0 0 0 15,1-1 0-15,-1-1 0 0,0-3 0 0,-1 1 0 16,0-1 0-16,1-1 0 0,-2-4 0 0,1 3 0 16,2-1 0-16,-1-1 0 0,1-3 0 0,-1-4 0 15,1-1 0-15,3-4 0 0,-2 4 0 0,2-5 0 0,0-2 864 0,1-2 128 16,1-4 32-16,0-5 0 0,-1 6-832 16,1-6-192-16,0 0 0 0,0 0 0 0,0 0 0 0,0 0 0 15,-1-6 0-15,1-3 0 0,0-4 0 0,0-2 0 16,-1-4 0-16,1-3 0 0,0-1 864 0,1-4 128 15,0-3 32-15,1-1 0 0,1 0-832 0,2-4-192 16,-3-4 0-16,2-4 0 0,2-2 0 0,-1-3 0 16,2 0 0-16,2-3 0 0,-3 0 0 0,3-7 0 15,-1-1 0-15,2-5 0 0,0-3 0 0,1-2 0 16,0 3 0-16,1 1 0 0,-3 0 0 0,-1 0 0 16,2-1 0-16,1-1 0 0,0 2 0 0,1 4 0 15,-3 6 0-15,0 1 0 0,-1 1 0 0,-2 0 0 16,-1 2 0-16,-1 3 0 0,-3 2 0 0,-1 0 0 15,-2 2 0-15,0 4 0 0,-2 4 0 0,2 1 0 0,-4-1 0 0,1 1 0 16,1 3 0-16,-1-2 0 0,1-2 0 0,0 2 0 16,-1 1 0-16,0 0 0 0,-1-1 0 0,3 3 0 15,-1 1 0-15,1 4 0 0,1 0 0 0,1 1 0 16,0 3 0-16,0 1 0 0,1 0 0 0,1 4 0 16,0 2 0-16,0 2 0 0,0 2 0 0,0 1 0 15,0 0 0-15,1 4 0 0,-2 6 0 0,0 0 0 16,1-6 0-16,-1 6 0 0,0 0 0 0,0 0 0 15,0 0-768-15,0 0-208 0,0 10-48 0,0-1 0 16,-1 2 832-16,-1 2 192 0,1 3 0 0,0 2 0 16,0 4 0-16,0 5 0 0,0 4 0 0,0 6 0 15,0 6 0-15,0 3 0 0,1 2 0 0,-3 3 0 0,-1 1 0 16,1 4 0-16,-1 2 0 0,2 4 0 16,-2 3 0-16,2-2 0 0,-2 0 0 0,1 0 0 0,0 3 0 15,-3 1 0-15,2 3 0 0,-1-3 0 0,1-3 0 0,0-1 0 16,-1-1 0-16,2-1 0 0,-1 2 0 0,0 0 0 15,2-2 0-15,-1 0 0 0,1-3 0 0,-3-3 0 16,2-2 0-16,0 1 0 0,-1 1 0 0,3 0 0 16,0-4 0-16,-1-1 0 0,2-3 0 0,3-1 0 15,-3-3 0-15,2-3 0 0,1-5 0 0,-1 0 0 16,1-2 0-16,-1-1 0 0,2-1 0 0,-3-2 0 16,1-4 0-16,0-1 0 0,0-1 768 0,-1-1 208 15,0-4 48-15,1-4 0 0,-2-3-832 0,1-2-192 16,-1-1 0-16,0-8 0 0,0 0 0 0,0 0 0 15,-1-10 0-15,-1-2 0 0,0-4 0 0,0-1 0 16,-1-9 0-16,1-1 0 0,-3-2 0 0,3-2 0 0,0-2 0 0,0-3 0 16,-2-2 0-16,3-4 0 0,-3-2 0 0,2-5 0 15,0 0 0-15,1-2 0 0,1 1 0 0,0-3 0 16,0-1 0-16,1-5 0 0,-1-6 0 0,3-4 0 16,1 1 0-16,-2-1 0 0,2 0 0 0,0-5 0 15,1-5 0-15,0 1 0 0,1 2 0 0,0 0 0 16,2 3 0-16,-1-2 0 0,1 1 0 0,1 3 0 15,-3 3 0-15,3 5 0 0,-1 6 0 0,0 2 0 16,-2 1 0-16,3 4 0 0,-3 0 0 0,1 1 0 16,-2 4 0-16,0 1 0 0,-2 4 0 0,2-10 0 15,-2 10-768 1,-1 6-208-16,-2 4-48 0,0 11 0 0,-1 1 832 0,0 1 192 0,0 2 0 0,0 1 0 16,0 3 0-16,1 3 0 0,-1 1 0 0,1 7 0 0,-1-5 0 0,1 5 0 15,0 0 0-15,0 0 0 0,-3 9 0 0,3 6 0 16,0 3 0-16,-1 7 0 0,0 2 0 15,-2 8 0-15,1 10 0 0,-2 12 0 0,3 7 0 0,-3 7 0 16,0 8 0-16,-1 5 0 0,2 4 0 0,-3 1 0 16,2 0 0-16,0 2 0 0,-4 5 0 0,1-2 0 15,-2-1 0-15,2-2 0 0,-3-1 0 0,0-1 0 16,0-1 0-16,1-6 0 0,-2-6 0 0,0-6 0 16,1-5 0-16,4-3 0 0,-2-3 0 0,4-4 0 15,0-2 0-15,3-8 0 16,2-8-864-16,0-6-128 0,2-7-32 0,-1-5 0 0</inkml:trace>
  <inkml:trace contextRef="#ctx0" brushRef="#br0" timeOffset="89223">17112 4102 12895 0,'0'0'272'0,"0"0"64"0,0 0 16 0,-5 4 32 0,-1-1-384 0,6-3 0 16,-5 0 0-16,-2 2 0 0,7-2 0 0,-5 2 0 16,0-2 0-16,5 0 0 0,0 0 896 0,0 0 96 15,0 0 32-15,-6-3 0 0,1-3 0 0,2 1 0 16,2 0 0-16,-3-1 0 0,2-3-832 0,0 0-192 15,1 1 0-15,0 1 0 0,0-1 0 0,1 0 0 16,2 1 0-16,0-2 0 0,1 0 864 0,2 0 128 16,0 0 32-16,2 1 0 0,1-2-832 0,2 0-192 15,-6 1 0-15,3 0 0 0,1-1 0 0,0 0 0 16,-1 0 0-16,0 1 0 0,2-1 0 0,0-1 0 16,-2 0 0-16,-1 0 0 0,1 1 0 0,0-1 0 0,2 0 0 15,-1 1 0-15,-1 2 0 0,-2 0 0 0,3 0 0 0,-2 1 0 16,4 2 864-16,-3-1 128 0,2 3 32 0,-2-2 0 15,2 2-832-15,-1 0-192 0,3-1 0 0,1 1 0 16,-2 0 0-16,1 0 0 0,1-3 0 0,0 4 0 16,-3-1 0-16,1-1 0 0,0 1 0 0,0 0 0 15,-1 2 0-15,1-3 0 0,-2 0 0 0,3-1 0 16,-3 1 0-16,2 0 0 0,-4-2 0 0,3 1 0 16,-2-2 0-16,1-1 0 0,-1 1 0 0,2-1 0 15,-3 0 0-15,3 1 0 0,-2-2 0 0,2-1 0 16,-2 0 0-16,1-3 0 0,1-2 0 0,1 0 0 15,2 1 0-15,-2-2 0 0,1-1 0 0,0-1 0 0,-1 1 0 16,1-2 0-16,0-1 0 0,1-1 0 16,-2 0 0-16,0 0 0 0,1 2 0 0,-2-2 0 0,5-2 0 0,-2-1 0 15,0 1 0-15,-1-2 0 0,2 0 0 0,-1-1 0 16,-1 0 0-16,0 1 0 0,-1-1 864 0,0 0 128 16,0-1 32-16,1 0 0 0,0-3-832 0,-2 2-192 15,1-1 0-15,2-2 0 0,-1-3 0 0,0 2 0 16,-1 2 0-16,-1 0 0 0,0 0 0 0,2 3 0 15,-1 0 0-15,-1 1 0 0,-1 1 0 0,-1-1 0 16,0 1 0-16,1 0 0 0,-3-1 0 0,2 2 0 16,-5-1 0-16,1 2 0 0,-1-1 0 0,1-1 0 15,-2 2 0-15,0-1 0 0,0 2 0 0,-2 0 0 16,0 1 0-16,1 1 0 0,0 1 864 0,0 1 128 16,0 5 32-16,0 0 0 0,-1-3-832 0,1 2-192 0,0 1 0 0,0 2 0 15,0 0 0-15,1 2 0 0,1 1 0 0,1 3 0 16,-3-1 0-16,0 1 0 0,0-2 0 0,0 7 0 15,0 0 0-15,0 0 0 0,0 0 0 0,0 0 0 16,0 0 0-16,0 0 0 0,-5 8 0 0,-1 4 0 31,2-1-1600-31,-2 0-352 0,2-1-80 0,2 2-11472 0</inkml:trace>
  <inkml:trace contextRef="#ctx0" brushRef="#br0" timeOffset="90275.29">20317 4080 9215 0,'0'0'400'0,"-2"7"96"0,0-1-496 0,-1-1 0 0,1 1 0 0,1 1 0 16,1-7 0-16,-3 7 0 0,3-7 0 0,-2 7 0 0,2-7 912 0,0 0 96 15,0 0 16-15,0 0 0 0,0 0-832 0,0 0-192 16,0 0 0-16,0 0 0 0,0 0 864 0,0 0 128 16,7 0 32-16,-1406-1 0 0,2813-7 0 0,-1404 1 0 15,0-2 0-15,-1-1 0 0,1-1 0 0,-1-1 0 16,-3-1 0-16,2-2 0 0,-2 0-832 0,2-2-192 15,1 0 0-15,-1-1 0 0,-2-1 864 0,0 1 128 16,-2-2 32-16,1-1 0 0,-2-1-832 0,-2 1-192 16,-4 0 0-16,2 0 0 0,-3-1 0 0,1 1 0 15,-3 3 0-15,-1 0 0 0,-2 2 864 0,-1 2 128 16,-1 2 32-16,-1 1 0 0,-3 0-832 0,-2 0-192 16,-2 1 0-16,0 2 0 0,-1 1 0 0,0 2 0 0,-3-2 0 0,1 3 0 15,-2-3 0-15,-2 3 0 0,1-1 0 0,-1 1 0 16,-2-3 0-16,2 3 0 0,-4 0 0 0,0 2 0 15,2 0 0-15,-1 0 0 0,0 0 0 0,3-1 0 16,-2 0 0-16,0-1 0 0,2-1 0 0,1 1 0 16,-1 1 864-16,0-2 128 0,-2-1 32 0,1-1 0 15,-3 0-832-15,-1 1-192 0,-1-1 0 0,1 0 0 16,1 1 0-16,0-2 0 0,0 0 0 0,2-2 0 16,1-1 0-16,2-1 0 0,-2-2 0 0,3 0 0 15,3-1 864-15,0-2 128 0,-1 0 32 0,3-3 0 16,0-1-832-16,1-1-192 0,-3 0 0 0,4-1 0 15,-1-1 0-15,2-1 0 0,-2 0 0 0,3 0 0 16,0-4 0-16,0-1 0 0,-1 0 0 0,2-2 0 0,3 0 0 16,3-1 0-16,-5 0 0 0,5-1 0 15,-2 1 0-15,2 0 0 0,1 1 0 0,1-1 0 16,-2 0 0-16,2 1 0 0,0-1 0 0,2 1 0 0,1 1 0 0,0 0 0 16,2 1 0-16,1-1 0 0,0-2 0 0,3 1 0 15,0-1 0-15,1 2 0 0,0 1 0 0,2 3 0 16,0-1 0-16,2 2 0 0,-2 0 0 0,1 1 0 15,1 3 0-15,0 0 0 0,1 4 0 0,-1-1 0 16,-2 4 0-16,0 0 0 0,2 4 0 0,-1 0 0 16,-1 3 0-16,-2-1 0 0,-1-1 0 0,0 3 0 15,2 2 0-15,-3 0 0 0,1 2 0 0,-3 3 0 16,0 0 0-16,0 0 0 0,0 0 0 0,0 0 0 16,0 0 0-16,3 10 0 15,0 1-1600-15,-2 1-352 0,1 0-80 0,0-3-8208 16,3 2-1632-16</inkml:trace>
  <inkml:trace contextRef="#ctx0" brushRef="#br0" timeOffset="94060.61">19753 5101 5519 0,'0'0'0'0,"10"1"224"0,-10-1-64 0,10-3 32 0,-2-1-192 0,-8 4 0 0,10-2 0 0,-1 0 0 16,-9 2 848-16,0 0 144 0,9-1 32 0,-9 1 0 16,0 0-832-16,0 0-192 0,0 0 0 0,0 0 0 15,9 3 0-15,-9-3 0 0,0 0 0 0,0 0 0 16,0 0 864-16,0 0 128 0,7 2 32 0,-7-2 0 16,10-2-832-16,-10 2-192 0,0 0 0 0,0 0 0 15,0 0 864-15,0 0 128 0,0 0 32 0,0 0 0 16,6-3-832-16,-6 3-192 0,0 0 0 0,0 0 0 0,0 0 0 0,0 0 0 15,0 0 0-15,0 0 0 0,0 0 0 0,0 0 0 16,0 0 0-16,0 0 0 0,0 0 0 0,0 0 0 16,1-9 0-16,-1 9 0 0,0 0 0 0,0 0 0 15,0 0 0-15,0 0 0 0,0 0 0 0,0 0 0 16,0 0 0-16,0 0 0 0,0 0 0 0,0 0 0 16,0 0 0-16,0 0 0 0,2-8 0 0,-2 8 0 15,0-7 0-15,0 7 0 0,0 0 0 0,0 0 0 16,0 0 0-16,0 0 0 0,0 0 0 0,0 0 0 15,0 0 0-15,0 0 0 0,0 0 0 0,0 0 0 16,0 0 0-16,0 0 0 0,0 0 0 0,0 0 0 16,0 0 0-16,0 0 0 0,1 8 864 0,-1-8 128 15,0 0 32-15,0 0 0 0,0 9-832 0,0-9-192 16,-1 10 0-16,1-10 0 0,0 0 0 0,-3 11 0 16,0 0 0-16,1-1 0 0,1-1 0 0,-2 0 0 0,-2-1 0 0,2 3 0 15,-1 0 0-15,2 1 0 0,-2-1 0 16,0-2 0-16,0 1 0 0,1-1 0 0,-3-1 0 0,3 0 0 15,-1 0 0-15,0 1 0 16,-1 0 0-16,-1-2 0 0,0-1 864 0,-1-1 128 0,1 1 32 0,-3 1 0 16,0 1-832-16,0 2-192 0,0 0 0 0,-1-1 0 15,-2-2 0-15,0-1 0 0,0 0 0 0,0-1 0 16,-2 2 0-16,-1 2 0 0,0 3 0 0,0-2 0 16,-1-4 0-16,1 1 0 0,3-1 0 0,-3 1 0 15,-1-2 864-15,-1 3 128 0,1 1 32 0,-1-1 0 16,1-2-832-16,0 2-192 0,-2 1 0 0,0-3 0 15,1-1 0-15,0 2 0 0,2 4 0 0,0-1 0 0,1-2 0 16,3 0 0-16,-2-2 0 0,2 0 0 0,1-1 0 0,1-4 0 16,1-2 0-16,1 2 0 0,-1 2 0 0,8-3 0 15,-8 4 0-15,8-4 0 0,-8 1 0 0,8-1 0 16,-9 2 0-16,9-2 0 0,0 0 0 0,-8-3 0 16,3-1 0-16,5 4 0 0,0 0 0 0,0 0 0 15,0 0 0-15,0 0 0 0,0 0 0 0,4-6 0 16,-4 6 0-16,8-5 0 15,-3 0-1600-15,3 2-352 0,-8 3-80 0,10-3-16 0</inkml:trace>
  <inkml:trace contextRef="#ctx0" brushRef="#br0" timeOffset="103001.81">20390 2286 20271 0,'5'-11'896'0,"-3"3"192"0,-1-4-880 0,-1 2-208 15,-2 1 0-15,0-2 0 0,0 3 624 0,1 0 80 16,-4 0 0-16,0 0 16 0,0 2-384 0,-3-1-80 16,1 0 0-16,-2 0-16 0,-3-2-32 0,1-1 0 15,-1 0 0-15,-2-1 0 0,-2 3 80 0,-2-2 16 16,-3-5 0-16,-2 0 0 0,-2-2-32 0,-4-1 0 0,-4-4 0 0,-2 0 0 15,-2 0 0-15,-5 3 0 0,-3 0 0 16,0 2 0-16,0-1 112 0,1 1 0 16,1 0 16-16,-6 3 0 0,0-1 80 0,-5 2 16 0,-3 0 0 0,-3 2 0 15,-1 1-288-15,1 0-48 0,3 1-16 0,-3 2 0 16,-4-2-144-16,-2 2 128 0,-2 4-128 0,2 0 128 16,0-1-128-16,2 3 0 0,-1-2 0 0,-3 3 0 15,-4 3 0-15,3 1 0 0,0-1 0 0,1 4 0 16,2 1 0-16,-6 3 0 0,-6 3 0 0,1 2 128 15,1 2-128-15,0 5 0 0,3 4-160 0,1 4 160 16,-4 2 0-16,0 7 0 0,3 6 128 0,5 0-128 16,5-3 128-16,-3 3-128 0,-4 4 0 0,1 1 0 15,-1 3 0-15,6 6 0 0,0 0 128 0,2-5-128 16,2-4 0-16,-2-1 0 0,0 3 0 0,0-1 0 0,-2 0 0 16,5 0 0-16,2 1 0 0,5 0 0 0,-4 0 0 15,-1-2 0-15,0 1 0 0,2 2 0 0,2 3 0 16,4 4 0-16,-2 0 0 0,5 2 0 0,4-1 0 0,-2 0 0 15,1 3 0-15,2 0 0 0,0-1 0 0,0 2 0 16,6 0 0-16,3 1 0 0,1-3 128 0,4 2-128 16,2 2 0-16,1 1 0 0,4 1 0 0,1-2 0 15,3-3 0-15,2 1 0 0,1 2 128 0,3 1-128 16,3 1 0-16,1-4 0 0,1-6 0 0,4 4 0 16,1-5 0-16,3 3 0 0,0 1 128 0,3 0-128 15,2 0 0-15,3-1 0 0,-1-3 128 0,2 5-128 16,0-3 0-16,3 2 0 0,0 2 0 0,0 1 0 15,2 0 128-15,0 0-128 0,1-1 0 0,3 1 0 0,0 1 0 16,4 1 0-16,2 4 0 0,2-4 0 0,0-3 0 0,4 0 0 16,3 0 128-16,2-2-128 0,0-3 0 0,3-1 0 15,1-3 0-15,2-2 0 0,6-1 0 0,2-2 0 16,1-1 0-16,1 3 0 0,-1 4 0 0,1-3 0 16,0-4 128-16,3-2-128 0,3-1 0 0,3 2 0 15,0 0 0-15,0 3 0 0,-1 0 0 0,3-4 0 16,3-4 144-16,3-2-144 0,4-1 0 0,-2-2 144 15,0-4-144-15,-1-1 0 0,-1-3 144 0,5-2-144 16,2 1 0-16,3-5 144 0,-2-4-144 0,4-5 0 16,1 0 128-16,5-6-128 0,2-3 0 0,2-2 0 15,-3-6 192-15,7-3-192 0,4-6 192 0,0 2-192 16,-2-3 160-16,5-3-160 0,1 0 128 0,-1-1-128 0,-5-2 128 16,2 0-128-16,0-2 0 0,0 3 128 0,-1-3-128 0,-1-2 0 15,0-2 0-15,0 0 0 0,4-2 0 0,-6 1 0 16,-3-3 128-16,2-2-128 0,-2 0 0 0,1-2 0 15,-5-5 144-15,0 0-144 0,1-4 0 0,-1-1 0 16,0-6 0-16,-3 0 128 0,0-3-128 0,3-10 144 16,1-7-144-16,-2-6 160 0,1-1-160 0,1-11 192 15,2-10-192-15,0-5 192 0,-3-4-192 0,-5-7 0 16,-4-7 0-16,-2-5 128 0,-2-5-128 0,1-3 0 16,-5-7 0-16,-5 2 0 0,-6 4 144 0,-6 3-144 15,-6-1 160-15,-8 2-160 0,-7 2 608 0,-7 2 32 16,-8 5 0-16,-7-4 0 0,-5-1-128 0,-8 3 0 0,-8 6-16 15,-10-3 0-15,-6-3-272 0,-7 8-48 16,-7 7-16-16,-4 0 0 0,-6 0-160 0,-11 6-192 0,-8 5 32 0,-6 9 16 16,-11 5-96-16,0 2-16 0,3-1 0 15,-9 10 0 1,-5 7-192-16,1 11-64 0,2 6 0 0,0 7 0 16,-2 5-1984-16,3 5-416 0</inkml:trace>
  <inkml:trace contextRef="#ctx0" brushRef="#br0" timeOffset="104060.29">19335 5565 9215 0,'0'0'192'0,"0"0"64"0,0 0 0 0,0 0 0 0,0 0-256 0,0 0 0 0,0 0 0 0,0 0 0 16,0 0 864-16,0 0 128 0,0 0 32 0,0 0 0 16,5 7 0-16,-5-7 0 15,0 0 0-15,0 0 0 0,0 0 0 0,0 0 0 0,0 0 0 0,-3 6 0 16,3-6-832-16,-6 5-192 0,0 0 0 0,0 1 0 15,-2-2 864-15,-1 0 128 0,0 3 32 0,-2-2 0 16,0 2-832-16,-2 1-192 0,0-1 0 0,-5 1 0 16,1 1 0-16,-2 1 0 0,-1 1 0 0,2 0 0 15,-3 1 864-15,0 0 128 0,-2 0 32 0,0 0 0 16,2 0-832-16,-1 0-192 0,2 1 0 0,1-1 0 16,1 1 0-16,0-2 0 0,1 1 0 0,2 0 0 15,1 1 0-15,2 2 0 0,-2 0 0 0,1 1 0 0,1 1 0 16,0-1 0-16,1 0 0 0,-2 0 0 0,2 2 0 0,0 1 0 15,0-2 0-15,-2 2 0 0,2-1 0 0,0 0 0 16,1 1 0-16,-2-1 0 0,1-2 0 0,1 1 0 16,-2-1 0-16,2-1 0 0,1-1 864 0,-1 0 128 15,2 0 32-15,3 2 0 0,0-3-832 0,4-1-192 16,1 0 0-16,1-2 0 0,5 2 0 0,2-1 0 16,-3-2 0-16,5 0 0 0,0-2 0 0,2 2 0 15,1 1 0-15,0-1 0 0,2-6 0 0,-3 2 0 16,1 0 0-16,4 3 0 15,-4-3-1600-15,-3-1-352 0,-10-4-80 0,0 0-9840 0</inkml:trace>
  <inkml:trace contextRef="#ctx0" brushRef="#br0" timeOffset="104852.37">17022 5205 9215 0,'0'0'192'0,"0"0"64"0,0 0 0 0,0 0 0 0,0 0-256 0,-3 8 0 16,-4-9 0-16,2 1 0 0,0 2 864 0,-1 0 128 0,6-2 32 0,-4 4 0 16,0 0 0-16,2 1 0 0,-2 2 0 0,3 0 0 15,1-7-832-15,2 8-192 0,3 3 0 0,-1 0 0 16,1 2 0-16,1-1 0 0,2 0 0 0,0 1 0 15,-2 0 864-15,3 3 128 0,1-2 32 0,0 0 0 16,1 0-832-16,1-1-192 0,0 1 0 0,3-2 0 16,3-2 0-16,2-1 0 0,0 1 0 0,1-4 0 15,1 0 864-15,-2-2 128 0,5 0 32 0,-3 1 0 16,2-2-832-16,-2 3-192 0,0 0 0 0,-1 0 0 16,-1-2 0-16,-3 1 0 0,0 0 0 0,0 1 0 15,-1-2 0-15,-2 1 0 0,0 3 0 0,1 0 0 16,0 2 0-16,0-5 0 0,2 0 0 0,0-2 0 0,2 2 0 15,0-1 0-15,2-2 0 0,1 0 0 0,-2-1 0 0,2 0 0 16,0-1 0-16,2 3 0 0,-1-3 0 0,0 1 0 16,0-1 0-16,-1 0 0 0,0 0 0 0,-2 2 0 15,0 0 0-15,-1 1 0 0,0 1 0 0,-2-1 0 16,0-3 0-16,0 1 0 0,0 1 0 0,0 0 0 16,0 1 0-16,0-1 0 0,-1-1 0 0,0 1 0 15,-3 0 0-15,0 3 0 0,-1-2 0 0,0 0 0 16,-4 2 0-16,1-4 0 0,-2 3 0 0,0 0 0 15,-2 0 0-15,0 0 0 0,-5-4 0 0,7 6 0 16,-3 0 0-16,-1 0 0 0,-3-6 0 0,3 7 0 16,-2-2 0-16,-2 4 0 15,-2 0-768-15,3-9-208 0,0 0-48 0,-7 11 0 0</inkml:trace>
  <inkml:trace contextRef="#ctx0" brushRef="#br0" timeOffset="105573.79">19153 5976 9215 0,'0'0'192'0,"14"3"64"0,-14-3 0 0,8 3 0 0,2-1-256 0,-1 0 0 0,2 0 0 0,0 2 0 16,-1 0 864-16,0 2 128 0,0-2 32 0,0 2 0 15,0 0 0-15,0 1 0 0,-2-2 0 0,1 2 0 16,-1-1-832-16,0 2-192 0,0 1 0 0,-1 1 0 16,1 2 864-16,0-1 128 0,-3 0 32 0,1-1 0 15,-2 2-832-15,0 1-192 0,0 1 0 0,-2 2 0 16,-2-2 864-16,-1 0 128 0,-1 2 32 0,-3 0 0 16,1 1-832-16,-5 2-192 0,-1 0 0 0,0 2 0 15,-5 0 864-15,-1 0 128 0,0 0 32 0,-5 1 0 16,-2 2-832-16,0 0-192 0,-2-1 0 0,-4 2 0 15,1-2 0-15,0 3 0 0,-2 1 0 0,0-1 0 16,1-2 0-16,0 1 0 0,-1 2 0 0,0-1 0 0,0 3 864 0,-1-2 128 16,-1 0 32-16,-4 0 0 0,1 2-832 0,0-1-192 15,2 1 0-15,-4 0 0 0,1-2 0 0,1 2 0 16,2-4 0-16,-1-2 0 0,4-3 0 0,2 0 0 16,0 1 0-16,3-2 0 0,1 0 0 0,0 0 0 15,2-2 0-15,-1 2 0 0,6 0 0 0,1-2 0 16,4-3 0-16,3-1 0 0,4 0 0 0,4 0 0 15,5 0 0-15,4 3 0 16,3-6-1600-16,4-4-352 0,5-2-80 0,4-4-9840 0</inkml:trace>
  <inkml:trace contextRef="#ctx0" brushRef="#br0" timeOffset="105970.41">19081 6845 16575 0,'0'0'368'0,"0"0"80"16,13 10 0-16,-13-10 16 0,7 4-464 0,3 0 0 0,2 3 0 0,3 1 0 0,3 4 912 0,3 2 96 15,2 1 16-15,2 2 0 0,3 0 0 0,3 3 0 16,5-1 0-16,3 0 0 0,5 0 0 0,2 0 0 15,-1 1 0-15,-4 1 0 0,2-1 0 0,-2 1 0 16,-4 1 0-16,-1 0 0 0,-2 3-832 0,-2-2-192 16,1-2 0-16,11 10 0 0,-8 1 0 0,-3 0-128 15,-4 0 128-15</inkml:trace>
  <inkml:trace contextRef="#ctx0" brushRef="#br0" timeOffset="109434.72">6313 3344 9215 0,'0'0'192'0,"6"0"64"0,-6 0 0 0,5 0 0 0,2 1-256 0,0 0 0 15,-1 0 0-15,0-1 0 0,-6 0 864 0,0 0 128 16,4 1 32-16,-4-1 0 0,0 0 0 0,0 0 0 16,0 0 0-16,0 0 0 0,0 0 0 0,-5 8 0 15,-2-1 0-15,-2 0 0 0,-1 2 0 0,-1 3 0 16,-4-1 0-16,-2 1 0 0,-5 2-832 0,-1 1-192 15,-1 0 0-15,0 1 0 0,-5-3 0 0,1 1 0 16,-3 1 0-16,-2 0 0 0,-2 2 864 0,-3 0 128 16,-2-1 32-16,-2 3 0 0,-1 2-832 0,0 0-192 0,0 0 0 0,1 1 0 15,-2 0 0-15,1 0 0 0,-1 0 0 0,0 1 0 16,-1-3 0-16,5-1 0 16,4 2 0-16,2-3 0 0,7-1 864 0,1-3 128 0,7-3 32 0,2-2 0 15,3 0-832-15,4-2-192 0,4-1 0 0,6-6 0 16,0 0 0-16,7 1 0 0,6-2 0 0,6-4 0 15,5-3 0-15,6-4 0 0,4-2 0 0,8-1 0 16,1-2 0-16,3-2 0 0,2-6 0 0,3 1 0 16,2-1 0-16,2 0 0 0,0-1 0 0,0 3 0 15,0 0 0-15,-1 3 0 0,-2 1 0 0,2-1 0 16,-3-1 0-16,-1 1 0 0,-2 1 0 0,-2 2 0 16,-1 0 0-16,-3 1 0 0,-4-1 0 0,-2 4 0 15,-7 3 0-15,-6 4 0 0,-4 1 0 0,-5 4 0 0,-3-1 0 16,-4 4 0-16,-4 5 0 0,-7 1 0 0,-6 1 0 0,-7 4 0 15,-9 4 0-15,-7 3 0 0,-8 1 0 0,-6 5 0 16,-6 3 0-16,-5 0 0 0,-1 2 0 0,-6 0 0 16,-6-1 0-16,0 3 0 0,-5 2 0 0,1-1 0 15,1-3 0-15,0-4 0 0,-2-1 0 0,3-3 0 16,6-1 0-16,8-1 0 0,5-4 0 0,10-1 0 16,6-4 0-16,10-4 0 0,7 0 0 0,5-2 0 15,6-4 0-15,10-2 0 0,0 0 0 0,10-6 0 16,5-2 0-16,8-5 0 0,10-2 0 0,6-4 0 15,8 0 0-15,1-5 0 0,7 0 0 0,2-4 0 16,3-4 0-16,2-2 0 0,3 1 0 0,-1 1 0 0,2 0 0 0,-4 3 0 16,-5 2 0-16,-1 1 0 0,-2 3 0 15,-4 2 0-15,-7 3 0 0,-4 2 0 0,-7 3 0 0,-6 3 0 16,-7 3 0-16,-6 0 0 0,-6 4 0 0,-7 3 0 16,0 0 0-16,-11 5 0 0,-9 4 0 15,-7 2 0-15,-7 2 0 0,-5 4 0 0,-8 1 0 0,-6 2 0 16,-7 0 0-16,-4 2 0 0,-3 2 0 0,0 0 0 15,-1 2 0-15,-1-2 0 0,-4-1 0 0,3 0 0 16,0 1 0-16,9-2 0 0,6-2 0 0,9-5 0 16,6 1 0-16,8-6 0 0,8-1 0 0,6-2 0 15,6-2 0-15,6-3 0 0,6-2 0 0,0 0 0 16,11-7 0-16,4-4 0 0,4-3 0 0,9-3 0 16,4-2 0-16,7-2 0 0,4-2 0 0,3 0 0 0,1-1 0 15,0 2 0-15,0 0 0 0,-1 0 0 16,-2 0 0-16,-1 4 0 0,-5-1 0 0,-3 4 0 0,-5 3 0 0,-7-1 0 15,-5 6 0-15,-4 1 0 0,-2 3 0 16,-5 1 0-16,-7 2 0 0,-6 3 0 0,-6 5 0 0,-7 2 0 16,-7 3 0-16,-6 3 0 0,-4 3 864 0,-8 1 128 15,-5 1 32-15,-3 1 0 0,-4 1-832 0,-5 1-192 16,1 1 0-16,0 0 0 0,2-2 0 0,2-1 0 16,-4-3 0-16,5 0 0 0,4-1 0 0,4-2 0 15,5-1 0-15,5-2 0 0,8-2 0 0,4-2 0 16,4-3 0-16,2 1 0 15,5-5-768-15,14-2-208 0,0 0-48 0,10-2-13504 0</inkml:trace>
  <inkml:trace contextRef="#ctx0" brushRef="#br0" timeOffset="111127.27">19494 5387 12895 0,'0'0'272'0,"0"0"64"0,5-2 16 0,1-1 32 0,-6 3-384 0,4-3 0 0,-4 3 0 16,0 0 0-16,2-4 896 0,-2 4 96 16,0 0 32-16,0 0 0 0,0 0 0 0,0 0 0 15,0 0 0-15,-11-3 0 0,-1 1-832 0,-4 4-192 0,-5 4 0 0,-2 4 0 16,-3 4 864-16,0 2 128 0,-5 1 32 0,-2 4 0 15,-1 3-832-15,-7 4-192 0,-4 0 0 0,-1 5 0 16,-3 3 0-16,0-1 0 16,1 1 0-16,4-4 0 0,1-6 864 0,4 0 128 0,2-2 32 0,4-2 0 15,4-1-832-15,5-4-192 0,2-2 0 0,7-1 0 16,6-1 0-16,2-1 0 0,7-12 0 0,0 0 0 16,6 9 0-16,3-6 0 0,5-5 0 0,7-6 0 15,6-3 864-15,4-3 128 0,7-2 32 0,0-4 0 16,4-2-832-16,4 0-192 0,4-3 0 0,-1 0 0 15,1 0 0-15,-4-1 0 0,-3-1 0 0,-3 0 0 0,0-4 0 0,0 0 0 16,0 0 0-16,-1-2 0 0,0 6 0 16,-6 3 0-16,-2 3 0 0,-6 1 0 0,-4 1 0 0,-4 5 0 15,-3 3 0-15,-7 3 0 0,-7 8 0 16,0 0 0-16,-7-2 0 0,-4 5 0 0,-3 6 864 0,-7 5 128 16,-8 3 32-16,-3 2 0 15,-2-1-1648-15,-3 5-320 0,-2 3-64 0,1-1-16 0,1 0 832 0,-4-2 192 16,-2 3 0-16,1-1 0 0,-2 0 768 0,3-2 208 15,3-2 48-15,5-2 0 16,3-2-1648-16,5-3-320 0,5-3-64 0,5-1-16 0,3-5 832 0,5-1 192 16,7-4 0-16,0 0 0 0,0 0 0 0,10-6 0 15,6-5 0-15,6-1 0 0,5-2 0 0,3-4 0 16,1-2 0-16,6-1 0 0,1-2 0 0,1 0 0 16,-3 0 0-16,-1-1 0 0,-2-3 0 0,0 0 0 0,-4-2 0 15,-3 3 0-15,0 2 0 0,-6 4 0 0,-4 5 0 0,-5 5 0 16,-6 3 0-16,-5 7 0 0,0 0 0 0,-14 2 0 15,-7 4 0-15,-3 8 0 16,-4 7 0-16,-7 3 0 0,-3 1 0 0,-4 4 0 0,-2 3 0 0,-2 1 0 16,0 0 0-16,2-1 0 0,3-4 0 0,5 0 0 15,4-6 768-15,5-2 208 0,5-4 48 0,5-1 0 32,3-2-2464-32,7-1-480 0,5-6-112 0,2-6-16 0</inkml:trace>
  <inkml:trace contextRef="#ctx0" brushRef="#br0" timeOffset="112323.59">6583 2696 12895 0,'0'0'576'0,"4"-6"112"0,2-2-560 0,-2 0-128 0,-1 2 0 0,2-2 0 0,-3 0 848 0,0 0 144 16,-2 0 32-16,1 1 0 0,-1 7-832 0,0 0-192 15,0-8 0-15,0 8 0 0,0 0 864 0,0 0 128 16,-8 0 32-16,-2 3 0 0,-5 1 0 0,-3 4 0 15,-7 4 0-15,-2 4 0 0,-5 1-832 0,-2 3-192 16,-3-1 0-16,-6 4 0 0,-2 2 0 0,-1-1 0 16,1-1 0-16,2-1 0 0,3-1 864 0,-2-2 128 15,3-2 32-15,4-1 0 0,2-3-832 0,5-2-192 16,5 0 0-16,2-4 0 0,5 0 0 0,5-3 0 16,2-1 0-16,9-3 0 0,0 0 0 0,0 0 0 15,11-8 0-15,7-2 0 0,5-4 0 0,6-3 0 0,4-3 0 16,5 0 0-16,5-4 0 0,3-1 0 0,2-1 0 0,2 0 0 15,2 1 0-15,-1 2 0 0,-4 1 0 0,-4 3 0 16,-5 4 0-16,-4 3 0 0,-5 1 0 0,-6 4 0 16,-4 5 0-16,-8 3 0 0,-2 2 0 0,-9 5 0 15,-8 3 0-15,-3 2 0 0,-9 3 0 0,-5 1 0 16,-8 5 864-16,-2-2 128 0,-3 1 32 0,-3 3 0 16,-1 3-832-16,-2-2-192 0,2-1 0 0,4-1 0 15,3-1 0-15,4-3 0 0,6-5 0 0,3-1 0 16,6-5 0-16,7 0 0 0,1-4 0 0,8-4 0 15,0 0-768-15,13 1-208 0,6-2-48 16,-3-1-11872-16</inkml:trace>
  <inkml:trace contextRef="#ctx0" brushRef="#br0" timeOffset="113309.56">19130 6602 12895 0,'6'-12'576'0,"-3"6"112"0,4-3-560 0,1 2-128 0,-4-1 0 0,3 3 0 16,-1-1 848-16,1 0 144 0,-5-3 32 0,3 1 0 16,0 4-832-16,-5 4-192 0,0 0 0 0,0 0 0 15,0 0 864-15,0 0 128 0,0 0 32 0,-7 5 0 16,-4 5 0-16,-4 4 0 0,-4 1 0 0,-5 5 0 15,0 2-832-15,-5 2-192 0,-1 1 0 0,-1 2 0 16,-1 1 864-16,1 2 128 0,-1 1 32 0,-2-2 0 16,1 0-832-16,-1-1-192 0,0-3 0 0,2-3 0 15,1-2 864-15,5-4 128 0,3-2 32 0,4-3 0 16,8-2 0-16,2-3 0 0,9-6 0 0,0 0 0 16,0 0-1648-16,12-10-320 0,5-6-64 15,5-2-16-15,5-5 1648 0,4-2 320 0,3-1 64 0,1-3 16 0,-3-1-832 0,1 0-192 16,0 1 0-16,1 1 0 0,0-1 0 0,-3 3 0 15,-3 0 0-15,-4 6 0 0,-6 3 0 16,-4 4 0-16,-5 4 0 0,-3 4 0 0,-6 5 0 0,0 0 0 16,0 0 0-16,-10 11 0 0,-3 1 0 0,-4 4 0 15,-5 3 0-15,-4 3 0 0,0 0 0 0,-1 1 0 16,-1-2 0-16,0 0 0 0,1 3 864 0,2-1 128 16,-5-3 32-16,3-3 0 0,2 0-832 0,1-2-192 15,3 0 0-15,2-3 0 0,3-3 0 0,6 0 0 16,3-1 0-16,7-8 0 15,1 9-2416-15,9-5-528 0,13-6-96 0,8-7-32 0</inkml:trace>
  <inkml:trace contextRef="#ctx0" brushRef="#br0" timeOffset="129954.64">8125 10746 11967 0,'0'0'1072'0,"0"0"-864"0,0 0-208 0,0-7 0 15,0 7 656-15,-2-6 96 0,-4-4 16 0,2 2 0 16,4 8-160-16,-4-6-32 0,4 6 0 0,-8-11 0 16,-1-3 32-16,-2 2 0 0,0 2 0 0,1 1 0 15,-1-2-32-15,0 0 0 0,-2 0 0 0,1 0 0 16,-1 2 0-16,-1 0 0 0,0-3 0 0,-1 0 0 15,-1 0-112-15,-1 0-16 0,-1 2-16 0,-4 0 0 16,-2-3-176-16,-1-1-48 0,-3-1 0 0,-3 4 0 16,-3 0 64-16,0 1 16 0,1 1 0 0,-1 3 0 0,-3 3-32 0,0 1-16 15,0 1 0-15,1-1 0 0,-1 0 48 0,-3 0 16 16,-1 0 0-16,0 0 0 0,3 1-16 0,-2 2 0 16,-4 3 0-16,1 0 0 0,1 0-48 0,1 2-16 15,0-3 0-15,-1 3 0 0,-3 2-64 0,0 1-16 16,-7 0 0-16,2 3 0 0,-1 4-144 0,2-1 160 15,-2 1-160-15,1 0 160 0,0-4-160 0,-2 6 192 16,-3-2-192-16,1 3 192 0,1-1-192 0,3 2 160 16,-3 0-160-16,4 3 160 0,-1 2-16 0,-1 2 0 15,-5-1 0-15,0 1 0 0,1 1-16 0,1 3 0 16,0 3 0-16,5-2 0 0,-1-1 64 0,3 1 16 16,0 0 0-16,1 0 0 0,1-2-16 0,2 3-16 15,-2 3 0-15,1 1 0 0,3 4-176 0,3 3 192 0,4 1-192 0,1 0 192 16,4 0-192-16,-1 1 160 0,0-1-160 0,3 1 160 15,-1 2-160-15,1 0 128 0,0 1-128 16,0-2 128-16,-1 2-128 0,5-1 0 0,3-4 0 16,0 1 0-16,-5-1 128 0,2 0-128 0,2-2 0 0,-2 2 128 15,2 2-128-15,4 1 128 0,-3-1-128 0,2-1 128 16,0 0-128-16,0 3 160 0,0-2-160 0,1 1 160 16,-2-1-160-16,5 3 160 0,2 1-160 0,-1 2 160 15,2-1-160-15,3-1 128 0,-2 0-128 0,2-1 128 16,1-1-128-16,3-1 0 0,3 1 144 0,3 1-144 15,3 0 0-15,4 0 0 0,-1-2 0 0,2 0 128 16,-1 1-128-16,1 2 0 0,2 4 0 0,1-1 0 0,2-1 0 16,0-4 0-16,1-2 0 0,1-1 0 0,-1 0 0 15,1 0 0-15,-1-1 0 0,2 0 0 0,1 0 0 0,2-2 0 16,1 1 0-16,-1-2 0 0,1 1 0 0,4-3 0 16,0 0 0-16,4-3 0 0,0 1 0 0,1-2 0 15,-1-5 0-15,1 2 0 0,-1 1 0 0,0-1 0 16,-1-2 0-16,3-3 128 0,-1 0-128 0,4-1 0 15,3 1 0-15,-2 0 0 0,6-1 0 0,-2 0 0 16,1-2 0-16,2 0 0 0,-3 3 0 0,1-2 0 16,2-1 0-16,1 1 128 0,0 0-128 0,2-1 0 15,-2-1 0-15,5-1 0 0,3-1 0 0,-5-3 0 16,-1 2 0-16,0-2 0 0,-2-3 0 0,0 0 0 16,-1-4 0-16,4-2 0 0,7-1 0 0,-2-1 0 15,0 2 0-15,-2-5 0 0,-3 0 0 0,-1 1 0 0,-1-5 0 0,-1-1 0 16,5 0 0-16,1-1 0 0,2 1 0 15,-2-1 128-15,-4-2-128 0,1-1 0 0,-1-1 0 16,0-1 128-16,1-4-128 0,3 1 0 0,-1 1 0 0,3-2 0 16,-1 0 0-16,-2-1 0 0,-2 5 0 0,1-3 0 15,1-3 0-15,0-1 0 0,-3 1 0 0,4 0 0 16,4 1 0-16,-1-1 0 0,-3-1 0 0,-1 1 0 16,-2 1 0-16,1-2 0 0,-2-2 0 0,2 1 0 15,1-1 0-15,1-1 0 0,0 2 0 0,-1-2 128 16,1-2-128-16,-4 4 0 0,-2-3 0 0,1 1 0 15,-3-2 0-15,-1 0 128 0,0 1-128 0,-1 0 0 16,2-2 0-16,0 1 128 0,-4-1-128 0,1-4 0 16,-5-2 0-16,0 0 144 0,-2-1-144 0,1 0 0 15,0-3 192-15,-3-3-192 0,2-1 192 0,4-2-192 0,-2-2 176 0,1-1-176 16,0-3 160-16,0 0-160 0,-2-1 160 0,-1 0-160 16,-2 1 160-16,0 0-160 0,-2 1 160 0,-1-1-160 15,0-2 160-15,-1 0-160 0,-1 0 144 0,0 0-144 16,1 1 128-16,-5-3-128 0,-4-4 128 0,-2 2-128 15,2 1 0-15,1-4 128 0,3-3-128 0,-2-2 0 16,-1-1 144-16,-1 0-144 0,-1-2 0 0,-3 5 0 16,-1 2 0-16,-3 2 128 0,-3 2-128 0,-1 0 144 15,-3-2-144-15,-1 0 160 0,0-2-16 0,-1 6 0 16,-2 2 0-16,0 0 0 0,-2 0 48 0,1-3 16 16,-5-1 0-16,3 0 0 0,-2-1-208 0,1 1 144 15,-2-2-144-15,0 2 128 0,-1 3-128 0,-2 0 0 16,0-3 0-16,-1 2 0 0,0 0 0 0,1 2 0 0,-1-1 0 15,-1 3 0-15,-5 3 0 0,3 2 0 0,2 2 0 0,-5 3 0 16,-5 2 0-16,0 2 128 0,0-1-128 16,-1 4 128-16,-2 1-128 0,1 1 128 0,-4-2-128 0,1 2 128 15,-3-1-128-15,-2 1 0 0,-3 2 144 0,-2 1-144 16,1 1 128-16,-3-2-128 0,0 1 128 0,1 2-128 16,3 3 128-16,-3 1-128 0,2-2 128 0,0 0-128 15,-2-3 0-15,-2 1 0 0,-2 1 0 0,2-2 128 16,1-2-128-16,3 0 0 0,-4 1 0 0,4 1 0 15,-3-2-128-15,3-2-64 0,-4 1 0 0,0 3 0 16,-1 2-1584-16,-4 3-320 16,-1-2-64-16,-4 7-14144 0</inkml:trace>
  <inkml:trace contextRef="#ctx0" brushRef="#br0" timeOffset="131606.71">7420 12041 17503 0,'0'0'1552'0,"1"-9"-1232"0,-1 9-320 0,0-11 0 16,1 0 480-16,-1 3 32 0,0 8 16 0,0 0 0 15,3-9 16-15,-3 9 0 0,0 0 0 0,0 0 0 16,0 0 160-16,0 0 16 0,0 0 16 0,0 0 0 16,0 0-96-16,0 0-32 0,0 9 0 0,0 3 0 0,-4 2 128 0,2 5 32 15,-3 4 0-15,2 3 0 0,-3 0-160 0,0 6-32 16,2 5 0-16,-3 5 0 0,2 2-192 15,-4 4-32-15,0-2-16 0,-2 3 0 0,-1 4-80 0,-1 0-32 16,-2-1 0-16,3-3 0 0,-1-3-48 0,1 0-16 16,-1-3 0-16,0-2 0 0,-1-4 32 0,4 0 16 15,3-1 0-15,-1-1 0 0,-4-1 48 0,0-3 0 16,-2-2 0-16,1-1 0 0,0 2 0 0,0-1 0 16,1-2 0-16,1 0 0 0,1-4-112 0,0 1-16 15,4 0 0-15,-4-3 0 0,1-5-128 0,1 0 0 16,0-4 0-16,3-1 128 0,-1-2 0 0,2-3 0 15,4-6 0-15,0 0 0 0,0 0-128 0,0 0 160 16,-3 7-160-16,3-7 160 0,0 0-160 0,0 0 0 0,0 0 144 0,0 0-144 16,7-10 0-16,1 1 0 0,0 0 0 0,2 4 0 15,1-1 0-15,1 2 0 0,1 1 0 0,4-1 0 16,0 1 0-16,2 2 0 0,0-1 0 0,0 0-128 16,-1-1 128-16,6 1 0 0,5 0 0 0,-1 1-128 15,1-1 128-15,2 1 0 0,1-4 0 0,0 3 0 16,-2 1 0-16,4 1 0 0,2-2 0 0,0 1 0 15,-2 0 0-15,3 1 0 0,4-2 0 0,1 2 0 16,-1-1 0-16,-1 1 0 0,1-1 0 0,-2 1 0 16,0 0 0-16,-4 1 0 0,-2-1 0 0,1 3 0 15,2 0 0-15,-4 2 0 0,-6 2 0 0,1 1 0 0,0 0 0 16,-3 0 0-16,-2-1 0 0,-1 0 0 16,-3 2 0-16,-2 0 0 0,-2-5 0 0,-2 1 0 15,-2-1 0-15,-1 2 0 0,-2 0 0 0,-7-6 0 0,0 0 0 0,0 0 0 16,0 0 0-16,0 0 128 0,0 0 64 0,0 0 0 15,0 0 16-15,0 0 0 0,2-8 128 0,-2-1 32 16,-1-1 0-16,1-2 0 0,-1 1-112 0,-1-4 0 16,-2 0-16-16,2-3 0 0,0-4-48 0,0-2-16 15,-1-2 0-15,2-4 0 0,1-3-176 0,1-5 160 16,-2-2-160-16,1-1 160 0,0 1-160 0,0-2 160 16,1-1-160-16,2-3 160 0,0-6-160 0,1 1 0 15,3-1 144-15,1 1-144 0,-2 0 0 0,3 2 128 16,1 1-128-16,1 1 0 0,2 3 0 0,-2 5 0 15,0-2 0-15,0 4 0 0,-2-1 0 0,0 5 0 16,-2 2 0-16,1 3 0 0,-2 3 0 0,0 0 0 16,-4 2 0-16,2 2 0 0,-2 0 0 0,0 2 0 0,-1 0 0 15,0 1 0-15,0 2 0 0,-1-1 0 0,0 1 0 0,3-1-128 16,-2 0 128-16,1 4 0 0,1 0 0 0,1 1 0 16,-2 0 0-16,2 2 0 0,-1 2 0 0,1 0-128 15,-3 2 128-15,-1 6 0 0,6-6 0 0,-6 6-128 16,0 0 128-16,0 0 0 0,4-5-144 0,-4 5 144 15,0 0 0-15,0 0 0 0,4 8-144 0,-4-8 144 16,0 0 0-16,0 0 0 0,3 9-128 0,-3-9 128 16,0 0 0-16,0 9 0 0,0-9 0 0,0 0 0 15,-2 10 0-15,-1-3 0 0,3-7 0 0,-9 8 0 16,0-1 0-16,-2-1 0 0,-1 2 0 0,-2-2 0 16,-3 0 192-16,-2 2-48 0,-2-2-16 0,-5 2 0 15,-2-3 0-15,-5 2 0 0,-5-1 0 0,-3 0 0 0,-2 2 16 0,-3 0 0 16,-4-1 0-16,2 1 0 0,0 1 16 15,1 0 0-15,0-1 0 0,-2 0 0 0,-6-2-160 0,3 2 160 16,0 1-160-16,2 1 160 0,4-2-160 0,1-1 0 16,2 0 0-16,4 2 0 15,1-1-640-15,7-1-192 0,5-1-64 0,8-3-11504 16,5 0-2304-16</inkml:trace>
  <inkml:trace contextRef="#ctx0" brushRef="#br0" timeOffset="132898.82">4924 12470 4607 0,'0'0'192'0,"0"0"64"0,-3-9-256 0,2 5 0 0,1 4 0 16,0 0 0-16,1-11 2000 0,1 2 368 0,0 1 64 0,-2 8 0 16,0 0-1440-16,0 0-288 0,-2-10-64 0,1 5-16 15,1 5 16-15,0 0 16 0,0 0 0 0,0 0 0 16,0 0-64-16,0 0-16 0,0 0 0 0,0 0 0 15,6-9 64-15,-6 9 16 0,0 0 0 0,0 0 0 16,0 0-224-16,0 0-48 0,0 0-16 0,10-1 0 16,2 2-192-16,-1 2-48 0,0 3 0 0,2 0 0 15,0-1 64-15,2 2 0 0,1 4 0 0,-1-1 0 16,3-2 0-16,-1 3 0 0,1-2 0 0,-1 1 0 16,0 0-64-16,-1-2-128 0,1-4 192 0,0 6-64 15,0 7-128-15,-2-1 192 0,1-4-192 0,-1-1 192 16,1-3-192-16,0 2 192 0,-1 1-192 0,5-1 192 0,1 0-48 15,-3 0 0-15,-4-1 0 0,1 3 0 0,4-1-16 0,0 1 0 16,2-1 0-16,1 2 0 0,-2 2-128 0,0-2 192 16,0-2-192-16,0 1 192 0,0-3-192 0,0 2 192 15,-1 3-192-15,-1-4 192 0,-3-4-192 0,1 2 192 16,-2 0-192-16,0 0 192 0,-1-1-192 0,0 0 192 16,-1-1-192-16,-1 2 192 0,0 1-192 0,-1 0 128 15,0-3-128-15,-2 1 128 0,3 0-128 0,0-1 160 16,0 3-160-16,-1-2 160 0,1-3-160 0,-11-4 0 15,6 5 144-15,3 0-144 0,-2-2 144 0,2-1-144 16,0-3 192-16,0 0-192 0,-2 1 176 0,1 0-176 16,-8 0 160-16,11-1-160 0,-11 1 176 0,9 1-176 15,0 1 192-15,-9-2-192 0,0 0 128 0,0 0-128 16,0 0 0-16,7 1 0 0,-7-1 144 0,0 0-144 0,8-2 0 16,-8 2 144-16,0 0-144 0,0 0-272 0,0 0 64 0,0 0-13408 15</inkml:trace>
  <inkml:trace contextRef="#ctx0" brushRef="#br0" timeOffset="133475.49">4898 13355 3679 0,'-14'-6'160'0,"8"5"32"0,0 3-192 0,6-2 0 0,-8 7 0 0,3 0 0 15,5-7 1984-15,0 0 368 0,-4 7 64 0,4-7 16 16,0 0-1360-16,-4 8-272 0,4-8-48 0,0 0-16 15,-4 9-112-15,4-9-32 0,-3 10 0 0,3-10 0 16,0 0-96-16,0 0-32 0,0 0 0 0,0 0 0 16,0 0 0-16,0 0 0 0,0 0 0 0,0 0 0 15,0 0 144-15,0 0 32 0,9-1 0 0,-2-2 0 16,1-2 128-16,-1 0 16 0,-1-5 16 0,3 2 0 16,2-3-128-16,-1-1-32 0,-1 2 0 0,-1-2 0 15,5-4-128-15,1 0-16 0,1 1-16 0,3-2 0 16,-1-1-176-16,0 0-48 0,-2 0 0 0,0 5 0 15,-1 1-96-15,-2 1-32 0,-1 1 0 0,-3 1 0 0,-1 3-128 0,-7 6 0 16,6-3 0-16,-6 3 128 0,0 0-128 0,0 0 0 16,0 0 0-16,0 0 0 15,0 0-2176-15,-1 8-384 0</inkml:trace>
  <inkml:trace contextRef="#ctx0" brushRef="#br0" timeOffset="134372.84">5678 12638 9215 0,'0'0'400'0,"0"0"96"0,0 0-496 0,0 0 0 0,0-8 0 0,0 8 0 16,2-7 1728-16,1-1 256 0,-1-1 64 0,0 1 0 15,1 2-960-15,-3 6-176 0,4-8-32 0,-2 0-16 16,2 0-240-16,1 0-48 0,2 1-16 0,0 1 0 0,1-1-48 0,1-2 0 16,1 3 0-16,1-1 0 0,0 1-96 0,2-3-32 15,3-3 0-15,0 3 0 0,-2 2-48 0,0 1-16 16,1-2 0-16,0 4 0 0,1 1-48 0,-1 3-16 16,1 0 0-16,2 0 0 0,-1-1-256 0,-2 1 160 15,-2 2-160-15,0 1 128 0,1-1-128 0,-2 1 0 16,1-1 144-16,-3 1-144 0,1-2 0 0,0 1 144 15,-4 1-144-15,2 2 0 0,0-1 176 0,0 0-176 16,2 3 160-16,-3-3-160 0,1 2 224 0,-2-1-48 16,1 1-16-16,-2 0 0 0,3 1-32 0,-1-1 0 15,1-2 0-15,-4 3 0 0,1 1 16 0,-6-8 0 16,0 0 0-16,6 11 0 0,1 1 0 0,-1-2 0 16,-1-5 0-16,0 1 0 0,-5-6-16 0,7 11 0 0,0 0 0 15,-1-2 0-15,-6-9 0 0,6 9 0 0,1-4 0 0,-7-5 0 16,7 9-128-16,-2-1 160 0,-5-8-160 0,7 10 160 15,-1-1-160-15,0-1 192 0,0 1-192 0,-1 0 192 16,2 0-192-16,-4 0 128 0,-1-1-128 0,3 1 128 16,2-2 0-16,-1-1 0 0,2 0 0 0,-3 1 0 15,1 1-128-15,0-1 0 0,-6-7 0 0,9 9 0 16,2-2 0-16,-1 1 0 0,-5-1 0 0,4 0 128 16,-1-1-128-16,1 2 160 0,-4 0-160 0,4-2 160 15,-1-2-160-15,2 1 0 0,-3 0 0 0,2 1 128 16,0-2-128-16,0-1 0 0,2 0 144 0,-3 0-144 15,3 1 0-15,2 1 144 0,-4-1-144 0,2 1 0 16,0-1 144-16,0-1-144 0,-1 2 0 0,2-1 144 0,1 0-144 0,-4-1 0 16,2 0 0-16,0-1 0 15,-4 4 0-15,2-2 0 0,0-1 128 0,1 0-128 0,2 2 0 0,-1-1 0 16,0 0 144-16,0-2-144 0,1-2 128 0,-2 2-128 16,-2 0 128-16,6-1-128 0,1-1 128 0,2 0-128 15,-2 2 160-15,0-1-160 0,1-2 192 0,-2-2-48 16,-2-1-16-16,1 2 0 0,2 1-128 0,-2 1 0 15,0 0 0-15,-1-1 128 0,-2-2-128 0,0 1 192 16,1 1-192-16,-3 0 192 0,2-3-192 0,-2 1 128 16,-8 3-128-16,9-1 128 0,-9 1-128 0,0 0 0 15,0 0 0-15,10 0 128 16,-10 0-800-16,0 0-160 0,0 0-48 0,8-1-9040 16,-8 1-1824-16</inkml:trace>
  <inkml:trace contextRef="#ctx0" brushRef="#br0" timeOffset="134853.92">6646 12707 10127 0,'0'0'896'0,"-8"1"-704"16,-2 2-192-16,3-3 0 0,7 0 1824 0,0 0 336 15,-8 0 64-15,8 0 16 0,-8-6-672 0,1 1-128 16,7 5-32-16,-1-9 0 0,1-2-416 0,3 0-96 16,4 0 0-16,-1 0-16 0,3 1-272 0,0-1-48 15,3-2-16-15,3-2 0 0,1 3-80 0,4-1-16 16,2 2 0-16,0-2 0 0,1-2-32 0,-1 1-16 16,2 3 0-16,2-1 0 0,3-1 0 0,0 2 0 15,-1 3 0-15,0 2 0 0,-1-1-16 0,1 1-16 0,-1-1 0 0,2 1 0 16,0 3-112-16,1 1 0 0,0 0-16 0,-5 0 0 15,0-1-112-15,-2 2 0 0,-1 2-128 0,-1-1 192 16,-4-1-192-16,0 1 0 0,-2 1 0 16,-3 2 0-1,-2 0-1472-15,-10-3-400 0,11 0-80 0,-11 0-16 0</inkml:trace>
  <inkml:trace contextRef="#ctx0" brushRef="#br0" timeOffset="135691.78">8356 12301 21135 0,'-13'-5'928'0,"4"2"208"0,-1-5-912 0,1 0-224 16,4 2 0-16,5 6 0 0,0 0 0 0,0 0 0 0,9-9 128 0,4 4-128 16,4 4 512-16,7-1 48 0,4-1 16 15,7 0 0-15,7-4-32 0,4 1 0 0,3 3 0 0,6 0 0 16,4 1-224-16,2-1-32 0,-1 1-16 0,3-3 0 16,2-3-16-16,4 0-16 0,4 0 0 0,-2 2 0 15,-3 2-64-15,1 3-16 0,-1 1 0 0,-1-2 0 16,-6 1-160-16,-4 4 192 0,-4 3-192 0,-11 0 192 15,-5-3-192-15,-8 1 0 0,-8 2-192 0,-4 0-8080 16,-6 5-1616-16</inkml:trace>
  <inkml:trace contextRef="#ctx0" brushRef="#br0" timeOffset="136008.45">8458 12854 19343 0,'-7'-8'1728'0,"3"4"-1392"16,1-1-336-16,3 5 0 0,0 0 1728 0,0 0 256 15,13-2 64-15,3 1 16 0,1-1-1728 0,5 1-336 16,6-1 0-16,-1 0-160 0,6-1 160 0,4-1 176 15,7-3-48-15,2 4 0 0,2 0 176 0,6-3 16 0,3-6 16 0,7 1 0 16,4 5 112-16,0 1 0 0,5-1 16 0,-1-1 0 16,1-3-112-16,5 1-32 0,3 4 0 15,1 3 0-15,-4 2-176 0,3 2-144 0,0 2 192 16,-3 3-192-16,-4 6 0 0,-6 2 0 0,-8 0 0 0,-6 5-9152 16,-6 3-1952-16</inkml:trace>
  <inkml:trace contextRef="#ctx0" brushRef="#br0" timeOffset="139778.7">7540 11568 2751 0,'0'0'128'0,"0"0"16"0,0 0-144 0,0 0 0 16,0 0 0-16,0 0 0 0,9-2 1504 0,-1-3 272 15,5 1 48-15,-1 0 16 0,-1-1-960 0,4-2-192 16,5 1-48-16,-4-1 0 0,-1 3-128 0,1-3-16 16,5 1-16-16,2-1 0 0,0 0 96 0,3 2 32 15,-3-1 0-15,1 4 0 0,-1-1-64 0,-1 2-16 0,-3 0 0 0,2 3 0 16,1 1-208-16,-5 3-64 0,-1 0 0 0,0 3 0 15,2 2-96-15,-2 1-32 0,0 2 0 0,1 2 0 16,0 1 0-16,-3 4-128 0,-3 0 192 0,2 5-64 16,1-1-128-16,2 2 0 0,0 1 0 0,0 3 128 15,-2 2-128-15,1 1 192 0,1 1-192 0,-1 0 192 16,1 3-192-16,-4-1 0 0,-1 0 0 0,0 5 0 16,-2 1 0-16,-2 4 0 0,0 3 0 0,1-3 0 15,-3-1 0-15,-2 2 0 0,1-1 0 0,-3 1 0 16,-2-3 0-16,-3 2 128 0,0-1-128 0,-3 0 0 15,0-1 0-15,-2-2 0 0,-4-1 0 0,-2 1 0 0,0 0 0 0,0-3 0 16,0 0 0-16,-1-2 0 16,-3-1 0-16,3-2 0 0,0 0 0 0,1 0 0 0,-4-1 0 0,1-1 0 15,0-1 0-15,-2 0 0 0,-2-1 0 0,0-1 0 16,-1-4 0-16,0 2 0 0,0 1 0 0,-3 3 0 16,-2 2 0-16,-1-2 0 0,-2-2 0 0,-1-1 0 15,-2-2 0-15,1 3 128 0,3 2-128 0,0-4 192 16,1-2-192-16,2-1 192 0,-1-1 48 0,4-3 16 15,1-5 0-15,3 1 0 0,3-4 128 0,0-1 48 16,1-1 0-16,0-2 0 0,1-1-144 0,0-2-32 16,3-1 0-16,0-2 0 0,2 0-128 0,-1-2-128 15,0-1 144-15,5-1-144 0,6 1 128 0,0 0-128 16,0 0 0-16,0 0 144 0,-1-7-144 0,1 7-144 16,3-9 144-16,2 0-208 15,4 1-432-15,1 1-96 0,-2-2-16 0</inkml:trace>
  <inkml:trace contextRef="#ctx0" brushRef="#br0" timeOffset="140153.85">7462 13515 4607 0,'0'0'400'0,"-8"-6"-400"0,-1-1 0 0,2-1 0 16,1-1 4064-16,2 1 736 0,4 8 128 0,0 0 48 16,-6-7-3920-16,6 7-784 0,-4-9-144 0,4 9-128 0,0 0 656 0,0 0 48 15,-7 1 16-15,7-1 0 16,-9 8-96-16,3 2-32 0,0 3 0 0,0 0 0 0,0 0 48 0,-3 5 0 16,1 4 0-16,-2 4 0 0,-2 3-192 0,-2 2-48 15,0 0 0-15,0 1 0 0,-2 1-64 0,2 0-16 16,0 0 0-16,1 3 0 0,-2-1-48 0,5-3-16 15,7-4 0-15,1-1 0 0,-1-4-48 0,1-1-16 16,4-4 0-16,1-1 0 0,1-4-48 0,8-2-16 16,7-2 0-16,9-5 0 0,2-1-128 0,8-5 128 15,2-2-128-15,4-3 128 0,0-2-128 0,5-4 0 16,-1-1 0-16,9-1 0 0,9-1 0 0,-3 2 0 16,-1 0 0-16,0-2 0 0,0 0-416 0,0 2 32 15,-6-2 16-15,5 3-14624 0</inkml:trace>
  <inkml:trace contextRef="#ctx0" brushRef="#br0" timeOffset="141842.59">18837 10391 7359 0,'10'-16'656'0,"2"2"-528"15,-1 1-128-15,1-3 0 0,0-1 1632 0,0 1 288 16,-3 2 64-16,-1 1 16 0,-5-1-880 0,-1-1-176 16,-3 1-48-16,-1 1 0 0,-1 1 0 0,-5 1-16 15,-2-1 0-15,-3 1 0 0,-5-1-448 0,-4 1-96 16,-1 1-16-16,-8 0 0 0,-5-3-96 0,1 3-32 15,-1 0 0-15,-10 4 0 0,-2 1 0 0,-4 0-16 0,1 0 0 0,-5 2 0 16,-5 3 64-16,-5 0 16 16,-9 0 0-16,-2 4 0 0,-1 4 128 0,-8-1 48 0,-7 2 0 15,0 0 0-15,2 1 128 0,0 2 16 0,-2 2 16 0,-1 5 0 16,-3 1 128-16,1 2 32 0,7 0 0 0,-6 5 0 16,-6 8-192-16,5 6-48 0,2 1 0 0,0 4 0 15,-4 6-208-15,0 4-48 0,0 4-16 0,4 4 0 16,4 3-112-16,0 7 0 0,-1 5-128 0,3-3 192 15,3 1-192-15,6 2 176 0,3-1-176 0,1 5 160 16,-2 4-160-16,7-5 192 0,5-5-192 0,5 4 192 16,5 2-64-16,3-1 0 0,1-2 0 0,3-1 0 15,-1 0 32-15,6 1 0 0,6-1 0 0,5-1 0 16,1 1-160-16,4 2 160 0,4 6-160 0,5-3 160 16,8-3-160-16,1-3 192 0,5-2-192 0,6 0 192 0,7 1-192 0,5 1 0 15,5-3 0-15,4-1 0 0,7-2 0 16,7 0 0-16,6 1 0 0,4-4 0 0,3-2 128 0,3-5-128 15,0-4 0-15,6-5 128 0,2-3-128 0,10-1 0 16,2-5 0-16,4-4 128 0,-1 2-128 0,7-3 0 16,2-3 144-16,5-1-144 0,3-3 0 0,4-3 0 15,3-2 0-15,4-4 128 0,7-1-128 0,-1-4 0 16,-3-5 128-16,6-2-128 0,3 0 0 0,2-5 128 16,1-8-128-16,3-1 0 0,1-3 128 0,1-3-128 15,2-3 128-15,-2-3-128 0,0-4 0 0,4-2 0 16,2-1 0-16,-5-5 128 0,-9-5-128 0,2-3 0 15,1-3 128-15,-3-4-128 0,-7-4 128 0,2-5-128 0,0-3 128 16,-6-7-128-16,-6-10 0 0,2-6 144 0,-1-5-144 0,-2-3 0 16,-5-2 176-16,-2-5-176 0,-6-6 160 0,1-3-160 15,-3-4 128-15,-4 1-128 0,-9-3 0 0,-7 2 144 16,-6-4-144-16,-8 2 192 0,-8-2-192 0,-8 4 192 16,-10 7-48-16,-8 4 0 0,-10-1 0 0,-10 6 0 15,-11-2 48-15,-6 5 16 0,-4 3 0 0,-9 1 0 16,-6-3 0-16,-8 7 0 0,-9 7 0 0,-5 4 0 15,-5 3-208-15,-1 1 0 0,-3-1 128 0,-3 7-128 16,-8 5-160-16,-2 2-80 0,-6 1-16 0,1 6 0 16,0 4-2144-1,-5 5-432-15,-6 3-96 0</inkml:trace>
  <inkml:trace contextRef="#ctx0" brushRef="#br0" timeOffset="142210.7">11978 12201 15663 0,'0'0'1392'0,"-5"4"-1120"0,5-4-272 0,0 0 0 16,0 0 1920-16,0 0 320 0,1 8 64 0,-1-8 0 15,11 3-1136-15,6-3-224 0,3 2-48 0,4-4-16 16,1-6-16-16,-1399-2 0 0,2823 2 0 0,-1410 1 0 15,2-1-624-15,4-2-240 0,6-3 176 0,-4 3-176 16,-4 3 0-16,-1 3 0 0,-5 2 0 0,-2 4-8992 16,-3 3-1856-16</inkml:trace>
  <inkml:trace contextRef="#ctx0" brushRef="#br0" timeOffset="142371.71">12131 12672 35935 0,'0'0'3200'0,"7"-8"-2560"16,1 0-512-16,7-1-128 0,5 3 752 0,4 1 128 16,1-2 16-16,9 2 16 0,8-1-912 0,3 1-304 15,0 0 0-15,2 3 0 16,2 1-864-16,3 1-176 0,2 0-48 0,4 3-14160 0</inkml:trace>
  <inkml:trace contextRef="#ctx0" brushRef="#br0" timeOffset="143140.12">16185 11958 12895 0,'0'0'576'0,"-2"-9"112"0,1 0-560 0,-2 0-128 0,1 1 0 0,2 8 0 15,0-8 2048-15,0 8 368 0,-1-8 80 0,1 8 0 16,0 0-1184-16,0 0-240 0,0 0-48 0,0 0-16 16,0 0-240-16,-7 13-64 0,1 4 0 0,0 4 0 15,2 2-64-15,-3 5-32 0,2 4 0 0,-3 3 0 16,2 5-128-16,0 1-32 0,-2 0 0 0,1 4 0 0,-3 2-96 15,3-1-32-15,-4-4 0 0,2-1 0 0,-1-5-128 0,2 3-16 16,1-1-16-16,0-5 0 0,2-8-160 0,2-2 160 16,2 0-160-16,-1-2 160 0,2-5-160 0,3-3 0 15,-2-3 144-15,2-1-144 0,3-1-240 0,0-4-112 16,2 0-32-16,1-6 0 16,-1-2-1504-16,1-3-304 0,2 0-64 0,-2-5-10016 0</inkml:trace>
  <inkml:trace contextRef="#ctx0" brushRef="#br0" timeOffset="143826.76">16146 11953 15663 0,'-4'-18'688'0,"3"10"144"0,0 1-656 0,3-3-176 0,1-3 0 0,5 2 0 15,0 0 2272-15,3 1 416 0,2 0 96 0,4-1 16 16,4-1-1968-16,2 0-384 0,2 1-64 0,8 0-32 16,7-5 32-16,3 2 16 0,1 2 0 0,-2 2 0 15,2 1 112-15,1 0 0 0,1-1 16 0,1 2 0 16,-3-3-208-16,2 2-32 0,3 2-16 0,-1 1 0 16,-3-1 0-16,-4 3 0 0,-3 0 0 0,-3 3 0 0,-6 0-80 15,0 1 0-15,1 1-16 0,-4 3 0 0,-4 0-48 16,-1-1-128-16,-1 2 192 0,-3-1-64 0,-4 0 0 0,0 1 0 15,0 0 0-15,-3 1 0 0,0-1 0 0,1 1-128 16,-2-2 192-16,-1 1-64 0,-8-5 48 0,5 8 0 16,-2 2 0-16,-2 2 0 0,-2 2 0 15,0 3 0-15,-3 1 0 0,-3 5 0 0,-2 1 32 0,-2 4 16 16,2-1 0-16,-2 5 0 0,4 0-80 0,-2 4-16 16,-3 5 0-16,2 2 0 0,2-1-128 0,3 2 0 15,-2 2 144-15,5 0-144 0,-1 0 0 0,2-4 0 16,3-5 0-16,0 1 0 0,-1-2 0 0,1 0 128 15,2 2-128-15,0-2 0 0,-1-2 0 0,3 1 0 16,1 0 0-16,-3-1 128 0,1-4-128 0,1-2 0 16,-2-1 0-16,2-1 128 0,3-2-128 0,-2-1 0 15,0 0 0-15,2-1 128 0,2-2-128 0,0 1 128 16,-2 2-128-16,-2-2 128 0,-1-2-128 0,0-2 128 0,-1-1-128 16,-1-1 128-16,2-6-128 0,-5 1 0 0,-1-10 0 0,2 11 128 15,-2-11-128-15,0 0 192 0,0 0-64 0,0 0 0 16,0 0-128-16,0 0 192 0,-6 4-64 0,-1-2 0 15,-3-2 16-15,0-1 16 0,-2-2 0 0,-2-2 0 16,-2 0 32-16,1-2 16 0,-1 0 0 0,-3-1 0 16,-7-1 96-16,-2 0 16 0,-3-1 0 0,-3 1 0 15,-3 0 0-15,-3 1 0 0,-5 1 0 0,-5 1 0 16,-4 0-16-16,-1 0 0 0,-1-3 0 0,2 2 0 16,0 4-16-16,-1 0 0 0,-1-3 0 0,2 2 0 15,-2 3-96-15,5-1-32 0,-1-3 0 0,6 3 0 16,5 2-160-16,2 0 0 0,6 0 0 0,5 0 0 15,4 0 0-15,2 0-256 0,5-2 48 0,9 0 0 16,8 2-1728 0,0 0-352-16,11-3-64 0,9 0-9360 0,7 0-1888 0</inkml:trace>
  <inkml:trace contextRef="#ctx0" brushRef="#br0" timeOffset="144591.87">15069 12232 14735 0,'-11'-3'1312'0,"2"3"-1056"0,0-1-256 0,0 0 0 15,1 0 512-15,8 1 64 0,0 0 0 0,0 0 0 16,0 0 192-16,0 0 32 0,0 0 16 0,0 0 0 16,10 0-160-16,4-3-16 0,4-1-16 0,3 1 0 15,2 0 0-15,3 0 0 0,3-1 0 0,3-4 0 16,3 1-48-16,6-1-16 0,4 3 0 0,4-1 0 15,2-2-192-15,2 1-48 0,-4 0 0 0,-2 3 0 0,-6 4-144 16,-2 3-48-16,-3-1 0 0,-3 2 0 0,-4 2-320 0,-3 2-64 16,-1 1 0-16,-6 0-11872 15</inkml:trace>
  <inkml:trace contextRef="#ctx0" brushRef="#br0" timeOffset="144832.96">14994 12688 29487 0,'0'0'2624'0,"0"0"-2112"16,0 0-512-16,15 2 0 0,6-1 912 0,4 3 80 0,5 1 16 0,2-3 0 15,2 0-1008-15,9-3 0 0,3-3 0 0,8-3-160 16,6-1 160-16,6 1 0 0,4-1 0 0,0 0 0 15,-1-1 0-15,-2 1 0 0,-2-1 0 0,1 4-128 32,4 5-752-32,-5 0-144 0,-7 0-16 0,-3 1-12400 0</inkml:trace>
  <inkml:trace contextRef="#ctx0" brushRef="#br0" timeOffset="146200.5">17478 12024 1839 0,'0'0'160'0,"0"0"-160"0,-6 6 0 0,6-6 0 16,-9-4 1920-16,9 4 368 0,0 0 64 16,0 0 16-16,0 0-1152 0,0 0-240 0,-7-4-32 0,7 4-16 15,0 0-16-15,0 0 0 0,0 0 0 0,0 0 0 16,0 0-80-16,11-1 0 0,-2 2-16 0,1-1 0 16,2-1-176-16,-2 3-16 0,2 1-16 0,1 1 0 15,2-4-32-15,1 3 0 0,3 3 0 0,4 0 0 16,-1 2-144-16,3 1-48 0,-3-1 0 0,6 1 0 15,3 1 32-15,3 3 0 0,2 2 0 0,0-3 0 16,-3-5-112-16,0 4-32 0,0 5 0 0,0-1 0 16,3-4-128-16,-2 2-16 0,1 3-128 0,-3 0 192 0,-4 1-32 0,3 0-16 15,1 1 0-15,0 1 0 0,-1 1-144 16,-4-2 0-16,1 1 0 0,-4-1 0 0,1-4 0 16,-1 0 0-16,0 4 0 0,1-3 0 0,-1-2 0 0,1-2 0 15,2-4 0-15,-4 2 128 0,-3 1-128 0,-2-4 160 16,2-2-160-16,-2-2 160 0,-1 0-160 0,1-1 0 15,-4-1 0-15,-2-2 0 16,-1-4-2112-16,-5-1-320 0</inkml:trace>
  <inkml:trace contextRef="#ctx0" brushRef="#br0" timeOffset="146544.85">17425 12669 13935 0,'0'0'608'0,"0"0"144"0,0 0-608 0,0 0-144 0,0 0 0 0,0 0 0 16,0 0 624-16,0 0 80 0,11-1 32 0,-11 1 0 15,9 1 352-15,2 0 64 0,-11-1 0 0,13-3 16 16,1-5-176-16,2 4-32 0,2 0-16 0,1-1 0 16,0-10-304-16,5 4-64 0,0 0-16 0,2 2 0 15,1-1-240-15,1-1-64 0,1-3 0 0,-3 5 0 16,-2 1-1040-16,-1 0-224 0,-1-1-32 0</inkml:trace>
  <inkml:trace contextRef="#ctx0" brushRef="#br0" timeOffset="147068.9">18588 12103 17503 0,'-15'-8'1552'0,"8"5"-1232"0,7 3-320 0,0 0 0 16,-8-4 448-16,2 0 48 0,5-3 0 0,1 7 0 16,0 0 416-16,0 0 96 0,0 0 16 0,5-4 0 15,5 0-240-15,1 1-32 0,1-1-16 0,2-2 0 16,-2 0-416-16,3 1-96 0,4-3-16 0,4 2 0 16,0-2 48-16,2 0 16 0,2 2 0 0,-1 0 0 0,1 2 224 15,1 0 32-15,-4-2 16 0,1 2 0 0,-1 0-48 0,0 3-16 16,0 0 0-16,0 2 0 0,1 0-240 0,-5 6-48 15,1 1-16-15,1-1 0 0,-2 1-176 0,2 2 0 16,-1 1 0-16,0 4 0 0,1 5 0 0,-3 1 0 16,-2 2 0-16,1 2 0 0,-1 10 0 0,0 0 0 15,-1 0 0-15,1 1 0 0,-1-3 128 0,3 0-128 16,-2 0 0-16,2 0 128 0,3-3-128 0,5 0 0 16,3-3 0-16,0-2 128 0,1-1 0 0,5-5-128 15,7-3 192-15,1 0-64 0,1 2-128 0,1-5 128 16,-1-3-128-16,1-3 128 0,1-4-128 0,-2 3 0 15,-4 3 0-15,-4-2 0 16,-3-7-2160-16,-4-1-464 0,-2-1-80 0,-11 2-32 0</inkml:trace>
  <inkml:trace contextRef="#ctx0" brushRef="#br0" timeOffset="147576.2">19672 12127 16575 0,'-9'-5'1472'0,"-2"3"-1168"16,1 4-304-16,1-5 0 0,-2-2 864 0,3 4 112 15,0 5 32-15,8-4 0 0,-8 0 176 0,8 0 32 0,0 0 16 16,0 0 0-16,0 0 112 0,0 0 32 16,10-7 0-16,4 2 0 0,5-1-240 0,4-2-48 0,0-4-16 0,6-2 0 15,3-5-112-15,4-1-32 16,5 0 0-16,5-5 0 0,3 1-96 0,7-1-32 0,4 0 0 0,-3-1 0 16,-2 4-224-16,-1-4-64 0,-2-6 0 0,-3 3 0 15,0 4-224-15,-3 1-48 0,-2 0-16 0,-6-1 0 16,-3 2-224-16,-10 4 0 0,-3 3 0 0,-7 5 0 31,-6 2-912-31,-9 9-128 0,0 0-32 0,-9 1 0 0,-7 5-2416 16,-12 4-480-16</inkml:trace>
  <inkml:trace contextRef="#ctx0" brushRef="#br0" timeOffset="148009.2">18670 12597 15999 0,'0'0'704'0,"0"0"160"0,6-4-688 16,2 2-176-16,1 1 0 0,3 0 0 0,0-2 0 0,1 1 0 0,2 2-192 0,0 0 192 15,1 0 0-15,1 2 256 0,-1 1 0 0,3-1-16 16,-2 0 16-16,-2 2 0 0,0 1 0 0,0 2 0 16,-3 3-128-16,0 0-128 0,-2 0 176 0</inkml:trace>
  <inkml:trace contextRef="#ctx0" brushRef="#br0" timeOffset="152128.35">11234 12894 16575 0,'-9'0'1472'0,"0"-1"-1168"0,-2 0-304 0,0-1 0 16,1-2 512-16,-1 0 32 0,1 1 16 0,2 1 0 15,-3 1-160-15,2-2-16 0,0-1-16 0,2 2 0 16,7 2 272-16,0 0 64 0,0 0 16 0,0 0 0 16,0 0-16-16,0 0-16 0,0 0 0 0,0 0 0 15,11-1-128-15,3-3-32 0,0 0 0 0,5 0 0 16,4 0-320-16,2 0-64 0,4-2-16 0,1 2 0 15,2 2 64-15,7 0 0 0,0 1 0 0,4-1 0 16,0 1 64-16,-1 0 32 0,0 2 0 0,0-2 0 16,0-2-32-16,1 1 0 0,4 0 0 0,-1 0 0 15,-1-1 224-15,-2 2 32 0,-3 1 16 0,-4 0 0 0,-6-1-208 0,-2 1-64 16,-5 2 0-16,-4 3 0 0,-5-3-256 0,-4 1 0 16,-3 1 128-16,-7-4-128 0,0 0 128 0,0 0-128 15,-10 6 144-15,-2-1-144 0,-5 0 192 16,-2-3-64-16,-6-2-128 0,-1 1 192 0,-4 5-192 0,-5-3 128 15,-5-2-128-15,-4 2 0 0,-1 2 128 0,0 1-128 16,-5 1 0-16,0-3 0 0,-4-1 176 0,-3 1-176 16,-6 3 192-16,0 0-192 0,2-1 240 0,4-2-64 15,2-4-16-15,5 3 0 0,6 2 112 0,6-3 32 16,5-3 0-16,5-1 0 0,6-2 80 0,7 2 0 16,4 2 16-16,11 0 0 0,-1-5-64 0,8-3-16 15,8 0 0-15,7 2 0 0,6-3-128 0,8-1-48 16,6-2 0-16,6 1 0 0,2 3-144 0,7 1 0 0,4-2 0 15,0 2 0-15,0 1 0 0,1 0 0 0,-1 1 0 16,3-2 0-16,2-1 0 0,0 3 0 0,0 3 0 0,-4-1 0 16,-7 0 0-16,-4 2 0 0,-5-1 144 0,-6 4-144 15,-6 2 0-15,-6 3 0 0,-9-2 0 0,-1 2 0 32,-7 5-2080-32,-3-1-384 0,-7 2-80 0,-1-13-16 0</inkml:trace>
  <inkml:trace contextRef="#ctx0" brushRef="#br0" timeOffset="-167474.43">11412 11311 19343 0,'-11'-15'848'0,"1"6"192"0,0-2-832 0,1 2-208 15,2 0 0-15,1 1 0 0,2 2 1344 0,-2 1 208 16,6-2 48-16,0 7 16 0,0 0-912 0,0 7-192 0,0-7-48 0,4 11 0 15,-1-1-256-15,-1 3-48 0,0 5-16 16,3 2 0-16,0 4 208 0,-2 2 32 0,1 3 16 0,0-1 0 16,3 2 48-16,-3-2 0 0,3 0 0 0,0 1 0 15,3-1-80-15,-2-1-16 0,1-3 0 0,0-2 0 16,1-2-16-16,2-3 0 0,-1-1 0 0,2-5 0 16,0-9 352-16,0 0 64 0,2 1 16 0,1-6 0 15,2-8 192-15,1-6 32 0,3-6 16 0,0-3 0 16,3 0-352-16,0-7-64 0,1-6-16 0,1-3 0 15,-1-3-128-15,2 0-48 0,0-3 0 0,1-3 0 16,1-1-48-16,-1 1-16 0,1 1 0 0,0 3 0 16,-4 1-208-16,3-1-128 0,0 1 128 0,1 7-128 15,0 6 0-15,-2 0 0 0,0 2 0 0,-6 6 0 0,-3 6 0 16,-2 1 0-16,3 7 0 0,-4 2 0 16,0-2-1328-16,-1 7-176 0,2 0-32 0,-2 0-10592 15,-1 0-2112-15</inkml:trace>
  <inkml:trace contextRef="#ctx0" brushRef="#br0" timeOffset="-166548.45">12047 3653 20959 0,'-4'-21'928'0,"2"8"192"0,0-1-896 0,0 1-224 0,2 0 0 0,0 1 0 16,0-1 432-16,1 1 32 0,1 0 16 0,2 1 0 16,4 2 32-16,-2 0 0 0,0-1 0 0,3 3 0 15,1 1-208-15,0 2-48 0,1 2 0 0,0-2 0 16,0 1-64-16,-1 2-32 0,0 1 0 0,-3 2 0 0,-7-2-160 16,9 8 128-16,-9-8-128 0,8 10 128 15,-2 2 64-15,-3 0 16 0,-1-1 0 0,-2 4 0 0,-1 3 112 0,-1 1 0 16,-1-1 16-16,-2 1 0 0,0 0-16 0,1-1-16 15,-1 2 0-15,0-3 0 0,2-4-112 0,1 0-32 16,1 0 0-16,-1-2 0 0,2-2 64 0,0-9 16 16,0 0 0-16,10 3 0 0,2-3 464 0,3-3 112 15,1-3 16-15,4-5 0 0,2-5-80 0,4-1-16 16,11-4 0-16,-1-4 0 0,4-5-400 0,-3-2-80 16,4-1 0-16,-1-1-16 0,2-4-64 0,3-2-16 15,4-6 0-15,0 2 0 0,0 2-160 0,1-1 128 16,-2-1-128-16,-2 2 128 0,0 0-128 0,-1 4 0 15,-2 1 0-15,0 3 0 0,-1 0-176 0,-1 3-112 16,-2 3-32-16,-2 6-10784 16,-1 6-2160-16</inkml:trace>
  <inkml:trace contextRef="#ctx0" brushRef="#br0" timeOffset="-160199.45">7555 12790 13823 0,'0'0'608'0,"0"0"128"0,-6-6-592 0,6 6-144 15,0 0 0-15,0 0 0 0,-10-4 944 0,4 1 144 16,6 3 48-16,0 0 0 0,-10 2-144 0,10-2-32 16,-5 1 0-16,5-1 0 0,0 0-32 0,0 0-16 15,-7 5 0-15,7-5 0 0,0 0-80 0,0 0-32 16,0 0 0-16,0 9 0 0,0-9-144 0,0 0-16 15,1 9-16-15,2 1 0 0,0 0-176 0,-1 1-16 16,-2 1-16-16,2 0 0 0,0 1-80 0,3 4-16 0,0 0 0 0,0 2 0 16,0-4-16-16,2 2-16 15,-3 2 0-15,5-1 0 0,-3-1-32 0,1-4 0 0,0-5 0 16,2 1 0-16,-1-1 32 0,2-1 0 0,-1-3 0 0,1 0 0 16,1-1 64-16,-11-3 16 0,0 0 0 0,10 1 0 15,1-4 64-15,1-2 16 0,2 1 0 0,-2-4 0 16,1-4 0-16,-2-2 0 0,1 0 0 0,-1-3 0 15,1 1-80-15,0-2-16 0,-2 1 0 0,-1 2 0 16,2 1-80-16,1 1-16 0,-5-1 0 0,3 4 0 16,0-1-96-16,-1 3-32 0,-2 0 0 0,0-1 0 15,1-1-128-15,-1 3 0 0,-7 7 144 0,7-5-144 16,-7 5 0-16,8-5 0 0,-3-1 0 0,-5 6 0 16,0 0 0-16,0 0 0 0,0 0 0 0,0 0 0 15,0 0-416-15,0 0-96 0,0 0-32 0,0 0 0 16,0 0-2272-16,0 9-464 0,0-9-96 0</inkml:trace>
  <inkml:trace contextRef="#ctx0" brushRef="#br0" timeOffset="-159631.89">7660 12556 7359 0,'7'8'656'0,"-7"-8"-528"0,0 0-128 0,0 0 0 16,0 0 1456-16,0 0 256 0,-3 8 48 0,0-2 16 16,3-6-320-16,0 0-64 0,-8 4-16 0,8-4 0 15,-5 5-96-15,5-5 0 0,0 0-16 0,0 0 0 16,0 0-112-16,0 0 0 0,0 0-16 0,0 0 0 16,0 0-240-16,0 0-64 0,-5 6 0 0,5-6 0 15,0 0-240-15,0 0-48 0,0 0-16 0,0 0 0 16,0 0-80-16,0 0-32 0,8-12 0 0,-1 3 0 0,-7 9-96 0,0 0-32 15,7-10 0-15,2 4 0 0,-1 1-96 0,1 1 0 16,-2-2-16-16,-7 6 0 0,0 0-16 0,7-3 0 16,-7 3 0-16,0 0 0 0,0 0-160 0,0 0 160 15,0 0-160-15,1 9 160 0,-2 4-160 0,-4-2 128 16,1-3-128-16,1 2 128 0,-1 1 0 0,-1-2 0 16,-3-2 0-16,8-7 0 0,0 0 80 0,0 0 16 15,-5 4 0-15,5-4 0 0,0 0 224 0,0 0 32 16,-2-7 16-16,2-1 0 0,0 8-48 0,5-12 0 15,-2-6 0-15,5 3 0 0,3 1-192 0,0 0-64 16,-1 2 0-16,1 1 0 0,0-3-192 0,1 3 0 16,-3 2 0-16,-1 3 0 0,-3 0 0 0,-5 6-160 0,10-3 32 0,-10 3 0 31,0 0-1728-31,0 0-320 0,0 0-80 0,0 11-13872 0</inkml:trace>
  <inkml:trace contextRef="#ctx0" brushRef="#br0" timeOffset="-159101.55">8072 12399 15663 0,'-11'-1'688'0,"11"1"144"0,0 0-656 0,-7 5-176 0,-1-1 0 0,8-4 0 16,0 0 672-16,-6 8 96 0,1-1 32 0,0 0 0 0,5-7-80 0,0 0-16 16,0 9 0-16,0-9 0 0,-2 11 272 0,2-11 48 15,0 0 16-15,0 0 0 0,-2 15-64 0,2-5-16 16,0-10 0-16,0 0 0 0,-1 10-128 0,1-10-16 16,0 0-16-16,0 0 0 0,0 0-160 0,0 0-16 15,0 0-16-15,0 0 0 0,0 0-48 0,0 0-16 16,10-8 0-16,0 4 0 0,-5-3-224 0,4 1-64 15,-2-2 0-15,-1 1 0 0,0 1-64 0,0 0-32 16,2 2 0-16,-8 4 0 0,4-6 32 0,-4 6 16 16,0 0 0-16,0 0 0 0,0 0-48 0,0 0-16 15,0 0 0-15,0 0 0 0,4 11-144 0,-4 0 128 0,-1-1-128 0,-2 1 128 16,0 0-128-16,0 0 128 16,-5-1-128-16,4-2 128 0,4-8 64 0,0 0 16 0,-8 5 0 0,8-5 0 15,0 0 160-15,0 0 16 0,-5-4 16 0,1-1 0 16,4 5 48-16,2-9 16 0,2-7 0 0,1 4 0 15,5-1-144-15,0 0-48 0,-3-1 0 0,1-1 0 16,-2 0-144-16,3 2-128 0,-2 1 192 0,3 1-192 16,0 2 128-16,-2 1-128 0,-5 1 0 0,-3 7 0 15,0 0 0-15,0 0 0 0,0 0 0 0,0 0 0 16,0 0 0-16,-4 10 0 0,-2 1 0 0,-1 0 0 16,0-1-1584-1,-2 1-272-15,5 1-48 0</inkml:trace>
  <inkml:trace contextRef="#ctx0" brushRef="#br0" timeOffset="-157493.47">7483 12045 7359 0,'-3'-3'656'0,"3"3"-528"0,0 0-128 0,0 0 0 15,0 0 1488-15,0 0 272 0,0 0 48 0,0 0 16 16,9 1-800-16,-9-1-144 0,10 0-48 0,-10 0 0 16,0 0 0-16,0 0 0 0,9 5 0 0,-9-5 0 15,0 0 16-15,0 0 0 0,5 8 0 0,-5-8 0 16,0 0 48-16,0 0 16 0,0 0 0 0,0 0 0 16,0 0 32-16,0 0 0 0,0 0 0 0,-7-4 0 15,-2-3-256-15,0 1-48 0,-3-2-16 0,-1-1 0 16,-3-4-192-16,1 0-48 0,-1-2 0 0,-2 2 0 15,-1-4-16-15,-2-2-16 0,0-3 0 0,3 1 0 16,0 2-128-16,1 1-32 0,1-2 0 0,5 2 0 0,-1 2-192 0,3-2 144 16,3 3-144-16,1-2 128 0,5-2-128 15,0 3 0-15,4 2 0 0,-1 0 0 0,0-3 0 0,3 1 0 16,-3 2 0-16,5 3 0 0,2 3 0 0,1 1 0 16,-2 1 0-16,1 2-176 0,0 2 176 0,-2 2 0 15,1 2-144-15,0 1 144 0,-9-3-128 0,11 7 128 16,-2 3-160-16,-1 0 160 0,0 1 0 0,-3-4 0 15,-5-7-128-15,7 11 128 0,-2 0 0 0,0-2 0 16,-5-9 0-16,3 12 0 0,-2-2 0 0,-2-1 0 16,1-9 0-16,0 0 0 0,-5 6 0 0,-3-1 128 15,-1-2-128-15,-2-3 160 0,-2-4-32 0,-2 0-128 16,-3 1 192-16,0-1-64 0,2-4 80 0,-1-2 16 16,1-2 0-16,-2-1 0 0,0 0 64 0,0-2 16 0,1 2 0 15,2-2 0-15,-1-3-64 0,1 2-16 16,2 1 0-16,2-1 0 0,0-1-96 0,2 1-128 0,2 0 176 0,1 2-176 15,-2 1 160-15,4 1-160 0,2-4 128 0,-2 3-128 16,3 3 0-16,1 2 0 0,1 0 0 0,3-1 0 16,-3 0 0-16,2 3 0 0,-3 6 0 0,7-9 0 15,-1 2 0-15,2 1 0 0,-1-1-176 0,-7 7 176 16,11-1-144-16,-1 3 144 0,-10-2-160 0,9 8 160 16,0 3-144-16,0 0 144 0,0-1-128 0,-3 0 128 15,-1 1 0-15,-1-1-128 0,1 1 128 0,-4-3 0 16,-1-8 0-16,-1 9 0 0,1-9 0 0,-9 7 128 15,-2-2 0-15,0-3 0 0,-5-3 0 0,0-1 0 16,-4-1 128-16,1-2 48 0,0-2 0 0,-1-2 0 0,-2-2 48 16,3 1 16-16,2 0 0 0,0-2 0 0,1-3-208 15,1 1-32-15,2 3-128 0,4 2 192 16,3 2-1120-16,6 7-224 16,0 0-64-16</inkml:trace>
  <inkml:trace contextRef="#ctx0" brushRef="#br0" timeOffset="-152283.3">16261 12581 13583 0,'0'0'592'0,"0"0"144"16,0 0-592-16,0 0-144 0,0 0 0 0,0 0 0 0,0 0 576 0,0 0 64 16,0 0 32-16,0 0 0 0,0 0-112 0,0 0-32 15,1 9 0-15,1-3 0 0,-2-6-48 0,3 9-16 16,-3-9 0-16,8 15 0 0,0 3 32 0,2-1 0 16,0-4 0-16,-1 2 0 0,2 4-48 0,3-3 0 15,-2 1 0-15,3-2 0 0,2 1 64 0,0-2 0 16,0 0 0-16,-1-1 0 0,2-2-64 0,-1-4 0 15,0 0 0-15,-1-2 0 0,0 0 128 0,-1-3 0 16,1-3 16-16,-1 0 0 0,0-1 16 0,2 0 0 16,-1-2 0-16,2-4 0 0,1-3 0 0,-2-1 0 15,4-1 0-15,0-4 0 0,1-4-32 0,-2-1-16 16,-2 0 0-16,-1 0 0 0,2 0-64 0,-3 2-16 16,1 1 0-16,-3 1 0 0,-4 1-16 0,0 1 0 15,1 2 0-15,-6 2 0 0,0-1-208 0,0 3-32 0,-5 10-16 0,1-9 0 16,-1-1-208-16,0 1 144 0,0 0-144 0,0 9 128 15,0 0-128-15,0 0 0 0,-5-6 0 0,-1 4 0 32,6 2-944-32,-8 2-208 0,-1-2-64 0,0 4-9712 0,0 4-1936 0</inkml:trace>
  <inkml:trace contextRef="#ctx0" brushRef="#br0" timeOffset="-151624.77">16436 12290 7359 0,'0'0'656'0,"0"0"-528"0,0 0-128 0,-6 5 0 16,6-5 1536-16,-9 3 256 0,9-3 64 0,-5 3 16 15,5-3-592-15,0 0-128 0,-9-1-32 0,9 1 0 16,0 0 16-16,0 0 0 0,-5-3 0 0,5 3 0 16,0 0 64-16,0 0 16 0,0 0 0 0,0 0 0 15,5-11-352-15,3 2-64 0,-1 0-16 0,3 3 0 16,0-8-208-16,1 1-64 0,1 2 0 0,0 4 0 15,-2 3-256-15,1-1-64 0,-1-3-16 0,-2 3 0 16,-8 5-176-16,0 0 192 0,0 0-192 0,0 0 192 0,0 0-192 16,0 0 0-16,2 13 144 0,-3-1-144 0,-3-1 0 0,-1-1 0 15,-5 1 0-15,3 1 128 0,-3-1-128 0,0-2 128 16,0-3-128-16,-1 1 128 0,1 0 64 0,2-2 0 16,1-2 16-16,7-3 0 0,-7-2 192 0,7 2 48 15,0 0 0-15,0 0 0 0,1-12 0 0,4 0 16 16,1-2 0-16,2 2 0 0,1 1-224 0,1-4-48 15,1-3-16-15,-2 6 0 0,1 5-176 0,-1 1 128 16,-1 0-128-16,-8 6 128 0,8-5-128 0,-8 5 0 16,0 0 0-16,7-3 0 0,-7 3 0 0,0 0-224 15,0 0 48-15,0 0 16 16,7 10-2304-16,-3-1-464 0,-4-9-80 0,8 9-32 0</inkml:trace>
  <inkml:trace contextRef="#ctx0" brushRef="#br0" timeOffset="-151118.2">16926 12183 3679 0,'0'0'160'0,"0"0"32"0,-6-5-192 0,0 1 0 0,6 4 0 0,-10-1 0 16,0 2 3328-16,-1-1 608 0,3-2 128 0,-1 4 32 15,0 3-2496-15,0 2-512 0,-3 0-80 0,2-2-32 16,2-1-208-16,-1 2-32 0,-4-1-16 0,2 3 0 16,-1-6 96-16,4 1 16 0,8-3 0 0,0 0 0 15,-8 0 0-15,8 0 16 0,-1-6 0 0,1 6 0 0,0 0-160 0,0 0-48 16,9-10 0-16,0 2 0 0,0 1-128 0,3 0-16 16,3-1-16-16,0 0 0 0,0-2-208 0,1 2-32 15,-1 1-16-15,1 0 0 0,-1-2-224 0,-3 0 176 16,-1 0-176-16,-3 6 160 0,-8 3-160 0,0 0 160 15,0 0-160-15,0 0 160 0,-1 12-160 0,-5 0 0 16,-3 3 0-16,-2-2 0 0,-1-1 128 0,-3 0-128 16,-5 0 128-16,3-1-128 0,0-1 128 0,3-2-128 15,4-4 0-15,-1 0 128 0,2 2 32 0,9-6 0 16,0 0 0-16,0 0 0 0,0 0 208 0,0 0 32 16,0 0 16-16,10-10 0 0,1-3-32 0,3 2 0 15,4 2 0-15,1-1 0 0,-1-3-240 0,1-1-144 0,0-3 160 0,-3 4-160 16,-2 4 128-16,-3 1-128 0,-1 1 0 0,-3 2 0 15,-7 5 128-15,0 0-128 0,0 0 0 0,0 0 144 16,0 0-144-16,-8 12 0 0,-5 5 0 0,-1-2 0 16,-3-6 0-16,0 0 0 0,-2 0 0 15,-2 1 0-15,2 3-160 0,5-2-16 0,5-2 0 0,3-1 0 32,6-8-2432-32,2 10-480 0,6-4-112 0,5-5 0 0</inkml:trace>
  <inkml:trace contextRef="#ctx0" brushRef="#br0" timeOffset="-150103.29">16114 11940 10815 0,'0'0'480'0,"0"0"96"0,-8-2-448 0,0 2-128 0,0 3 0 0,1-2 0 0,-1-3 768 0,8 2 144 16,-9 0 32-16,2 0 0 0,-1-2 64 0,8 2 16 15,-9-3 0-15,1 3 0 0,8 0 16 0,0 0 16 16,-5-2 0-16,5 2 0 0,0 0 16 0,0 0 0 15,0 0 0-15,0 0 0 0,-3-10-304 0,5 2-48 16,-2 8-16-16,5-8 0 0,5-2-208 0,-2 1-48 16,0-1-16-16,2 1 0 0,0 4-272 0,1-2-160 15,-3-2 192-15,1 5-192 0,-9 4 288 0,7-5-48 16,-7 5-16-16,0 0 0 0,0 0-64 0,0 0-16 16,0 0 0-16,-4-5 0 0,-4 3 48 0,-3 0 0 15,-3-2 0-15,-1 4 0 0,-3 5-192 0,0-2 160 16,-1-2-160-16,-2 0 160 0,0-1-160 0,-1 0 192 15,3 1-192-15,2-2 192 0,-1-3-16 0,4-2 0 16,2 0 0-16,3-1 0 0,1-4 144 0,4 1 48 0,-1 0 0 0,3-2 0 16,1 2-48-16,3-1-16 0,4 1 0 0,-2-1 0 15,3 1-144-15,0 3-32 0,3-1 0 0,-1 0 0 16,-2-4-128-16,1 3 0 0,2 2 0 0,-2 0 0 16,1-1 0-16,-1 1 0 0,-1-1 0 0,-3 3 0 15,-4 5 0-15,0 0 0 0,0 0 0 0,0 0 0 16,0 0 0-16,0 0 0 0,-10 6 0 0,1-4 0 15,-3-3 0-15,-1 1 0 0,-4 4 0 0,1-2 0 16,0-2 0-16,1-2 0 0,-2-2 0 0,3 1 0 16,1 1 0-16,1-2 0 0,1 1 0 0,0-3 0 15,2-1 0-15,1 0 0 0,0 0 0 0,3-1 128 16,1-2 0-16,-1 0-128 0,3 1 192 0,1 1-64 0,1-1-128 16,2 0 0-16,4 0 0 0,-3 1 128 0,-3 8-128 0,5-8 0 15,2-2 0-15,-2 4 128 0,-5 6-128 0,0 0 0 16,0 0 0-16,0 0 0 0,6-6 0 0,-6 6 0 15,0 0 0-15,0 0 0 0,-8-4 0 0,-1 4 0 16,0-1 0-16,-2 0 0 0,0 3 0 0,1-2 0 16,-2-1 0-16,1 0 0 0,-2 0 0 0,2-1 0 15,2-1 0-15,0-2 0 0,1 0 0 0,3-1 0 16,5 6 0-16,0 0 0 0,-7-6 0 0,7 6 0 16,-2-7 0-16,2 7 128 15,0 0-1888-15,11 5-384 0</inkml:trace>
  <inkml:trace contextRef="#ctx0" brushRef="#br0" timeOffset="-140749.43">11280 11449 11055 0,'0'0'480'0,"0"0"112"0,-2-12-464 0,0 0-128 0,5 1 0 0,-3 0 0 15,0 0 1280-15,2-1 224 0,0-3 48 0,2 2 16 16,-2 1-480-16,2 0-80 0,-3-1-32 0,1 2 0 16,1 1 0-16,-3 10 0 0,0 0 0 0,0 0 0 15,0-16 112-15,0 4 0 0,0 2 16 0,0 10 0 0,0-7-240 0,0 0-48 16,0-3-16-16,1 5 0 0,-1 5-256 0,0 0-48 16,0 0-16-16,0 0 0 0,0 0-240 0,5 10-48 15,0 3-16-15,-2 1 0 0,-4-1 0 0,3 6 0 16,1 6 0-16,2 4 0 0,-2 2 32 0,1 0 16 15,2-1 0-15,2 1 0 0,-1 0-32 0,2-4-16 16,0-2 0-16,1-3 0 0,0-1-48 0,1-4 0 16,1-1 0-16,-2-5 0 0,1-5 192 0,-5 0 48 15,3-4 0-15,-1 0 0 0,2-4 352 0,-3-3 80 16,2-3 16-16,1-3 0 0,1 0 0 0,0-5 0 16,2-4 0-16,-1-3 0 0,3-3-384 0,0-3-80 0,2 0-16 15,2-5 0-15,0-5-176 0,6-1-32 0,1 1-128 0,-1 0 192 16,-2 2-192-16,2 0 144 0,5-3-144 0,0 3 128 15,0 1-128-15,-4 2 192 0,0-2-192 0,0 2 192 16,-2 3-192-16,-2 2 0 0,0 3 0 0,0 2 128 16,-5 2-128-16,0 2 0 0,-2 4 0 0,-1 2 0 15,-6 2-192-15,0 3-32 0,-2 4 0 0,-6 5 0 32,0 0-2992-32,0 0-608 0,3 10-112 0</inkml:trace>
  <inkml:trace contextRef="#ctx0" brushRef="#br0" timeOffset="-139580.45">12217 3368 18431 0,'-10'-25'816'0,"5"11"160"0,3 0-784 0,-3 1-192 0,-4 2 0 0,3 1 0 0,1 3 1200 0,-1-1 192 15,0 1 32-15,3 0 16 0,0-2-784 0,2 1-144 16,1 8-48-16,0-9 0 0,-3 1-48 0,3 1-16 16,0 7 0-16,0 0 0 0,3-6-160 0,-3 6-48 15,0 0 0-15,0 0 0 0,0 0 0 0,0 0 0 16,0 0 0-16,0 0 0 0,0 0 48 0,3 14 0 15,-1 1 0-15,-2 2 0 0,0-1 128 0,0 3 16 16,0 3 16-16,2 3 0 0,2 3 48 0,0 0 0 16,1 1 0-16,-2-2 0 0,-1 0-128 0,2-3-32 15,3-1 0-15,-3-1 0 0,3-1-64 0,-1-2-16 16,1-2 0-16,0 0 0 0,-1-3 96 0,2-2 16 16,-3-2 0-16,2 0 0 0,-1-1 144 0,-1-3 48 15,-5-6 0-15,11 7 0 0,2-3 32 0,-2 0 16 0,2-2 0 16,1-3 0-16,-2-5-48 0,1-2 0 0,2-1 0 15,1-5 0-15,-1-3-176 0,3-4-32 0,2-2-16 0,4-1 0 16,0-3-112-16,6-4-32 0,3-5 0 0,6-2 0 16,7-3-144-16,5-3 192 0,4 1-192 0,-1-2 192 15,1-4-192-15,1 2 128 0,0 0-128 0,0-3 128 16,-3-1-128-16,2-1 192 0,-3 1-192 0,-4 5 192 16,-6 3-192-16,-6 4 0 0,-5 0-192 0,-2 8 192 31,-3 6-592-31,-4 3 0 0,-1 3 0 0,-1 4 0 0,0 4-2608 0,-2 2-528 15</inkml:trace>
  <inkml:trace contextRef="#ctx0" brushRef="#br0" timeOffset="-124625.59">12017 8852 12895 0,'-3'-12'272'0,"3"12"64"0,-1-8 16 0,1 8 32 0,-2-7-384 0,2 2 0 15,0-1 0-15,0 6 0 0,0 0 896 0,0 0 96 16,0 0 32-16,0 0 0 0,0 0-832 0,0 0-192 16,0 0 0-16,0 0 0 0,0 0 864 0,7 3 128 15,-3 1 32-15,0 0 0 0,-2 4 0 0,-1 2 0 16,-1 3 0-16,-1 3 0 0,-2 2-832 0,-1 5-192 16,0 5 0-16,-4 18 0 0,-1 1 640 0,0 4 64 0,-2 1 32 0,0-3 0 15,0-2-416-15,-2 0-96 0,2-1-16 0,0-1 0 16,2-3-80-16,-1-1-128 0,2-4 176 0,-2 0-176 15,2-4 160-15,2-2-160 0,1-9 128 0,0 0-128 16,0 1 160-16,1-4-160 0,1-4 192 0,-2-3-192 16,4-2 176-16,1-10-176 0,2 10 160 0,3-3-160 15,-5-7 0-15,0 0-336 0,0 0 48 0,12-1-8016 16,1-3-1600-16</inkml:trace>
  <inkml:trace contextRef="#ctx0" brushRef="#br0" timeOffset="-123997.55">11962 8734 16575 0,'-2'-11'1472'0,"1"-1"-1168"15,0 0-304-15,1 5 0 0,1 1 880 0,1-2 112 16,2-1 32-16,6 0 0 0,1 3-832 0,5-1-192 16,2-1 0-16,11-3 0 0,4-2 224 0,0 0 0 15,2 3 0-15,1 2 0 0,2 2-224 0,0-1 0 16,1-2 0-16,-2 4 0 0,2-1 0 0,-4 1 0 16,-1-2 0-16,0 0 0 0,-1-2 0 0,2 1 128 0,-2 0-128 15,-10 3 0-15,2 2 0 0,0 0-336 16,-2 2 48-16,1 0 16 0,-4 0 1040 0,1-1 192 0,-4 0 64 15,0 2 0-15,-2 3-832 0,0 1-192 0,-3 2 0 0,2 4 0 16,-3 1 304-16,-4 2 16 0,-2 2 0 0,-3 3 0 16,-3 2 240-16,-2 4 48 0,0 5 16 0,-3 3 0 15,-2 4-384-15,0 3-80 0,-3 4-16 0,0 5 0 16,0 4-144-16,-3 7 128 0,2 0-128 0,1 4 128 16,3 2-128-16,1-1 0 0,1-2 0 0,4-2 128 15,0-3-128-15,3-3 0 0,2-5 144 0,4-3-144 16,1-3 0-16,1-5 144 0,-1-5-144 0,3-5 0 15,0-1 144-15,1-5-144 0,1-5 0 0,-1-1 144 16,0-4-16-16,-2-3-128 0,1-3 192 0,1 1-64 16,-3-3 192-16,0 0 16 0,1-5 16 0,-2 1 0 0,-8 0-112 0,10-3-32 15,-10 3 0-15,0 0 0 0,7-4-64 0,-3-3-16 16,-2-1 0-16,-4 1 0 0,2 7 0 0,-8-8 0 16,-2 2 0-16,-3-2 0 0,-3-2 272 0,-5 1 48 15,-5 0 16-15,-3 3 0 0,-8-2 48 0,-1 2 0 16,-4 0 0-16,-2 4 0 0,-2 4-240 0,1-1-32 15,1-1-16-15,-1 2 0 0,-1-2-48 0,2 3-16 16,0-1 0-16,2 1 0 0,5 3-160 0,0 1 160 16,2 3-160-16,4-1 160 0,4 0-160 0,2-2 0 15,1 0 0-15,4 2 0 16,3 2-1360-16,2-2-256 0,2 2-48 0,4-4-8352 16,3 2-1664-16</inkml:trace>
  <inkml:trace contextRef="#ctx0" brushRef="#br0" timeOffset="-122572.83">12130 9134 7359 0,'0'0'656'0,"0"0"-528"16,0 0-128-16,-1 9 0 0,1-9 768 0,0 0 128 16,0 0 32-16,-5 9 0 0,0-2-144 0,5-7-16 15,0 0-16-15,0 0 0 0,-3 8 32 0,3-8 16 16,0 0 0-16,0 0 0 0,0 0 80 0,0 0 16 0,0 0 0 0,0 0 0 15,0 0-192-15,0 0-16 0,0 0-16 16,0 0 0-16,-2-5-176 0,-2-2-48 0,3-1 0 16,1-1 0-16,0 0 0 0,4-1-16 0,-2-3 0 0,0 0 0 15,1-2 16-15,3 3 16 0,0 0 0 0,1-2 0 16,0-2-160-16,1 1-48 0,2 1 0 0,1 1 0 16,-4-3-128-16,3 1-128 0,-4-1 192 0,2 4-192 15,-3 3 144-15,1 1-144 0,1-2 0 0,2 3 144 16,-1-3-144-16,3 5 0 0,-3 0 0 0,1 2 0 15,-3-1 0-15,3 1-224 0,-1 6 48 0,5-1 16 16,0-1 160-16,1-1 176 0,-5 0-48 0,4 2 0 16,0 7-128-16,0 0 0 0,0-2 0 0,-2 0 0 15,1 0 0-15,-1 0 0 0,1 3 0 0,-3-1 0 16,-1-2 0-16,-2 1 0 0,1 1 0 0,-4 1 128 0,2 2 16 0,-2-3 0 16,-3-9 0-16,2 11 0 0,-2 7 0 0,-1-7 0 15,1-11 0-15,-2 11 0 16,0-3-640-16,-2 2-128 0,1 0-16 0,3-10-11712 15</inkml:trace>
  <inkml:trace contextRef="#ctx0" brushRef="#br0" timeOffset="-122289.31">12193 9407 15663 0,'-17'-5'1392'0,"8"4"-1120"0,-1 1-272 0,1 1 0 15,-1 1 1008-15,2 1 144 0,8-3 16 0,0 0 16 16,-7 0-160-16,7 0-48 0,0 0 0 0,0 0 0 16,0 0-128-16,0 0-16 0,0 0-16 0,0 0 0 15,8-4-128-15,2 1-32 0,1-3 0 0,2 1 0 16,1-3-320-16,-1 2-64 0,-2 2-16 0,2-3 0 15,2-4-256-15,1 3 0 0,-1 2 0 0,1 1-144 16,-3 0-1328 0,-1 3-256-16,-1 1-48 0,-11 1-16 0</inkml:trace>
  <inkml:trace contextRef="#ctx0" brushRef="#br0" timeOffset="-122124.83">12542 9428 30399 0,'-11'-16'2704'0,"1"7"-2160"16,1 1-544-16,1 4 0 0,8 4 832 0,-7 4 48 16,1 1 16-16,6-5 0 0,0 0-640 0,-1 11-128 15,1 1-128-15,2 1 176 0,0-1-176 0,2 1 0 16,0 0 0-16,2 4-10144 16,-1 0-1904-16</inkml:trace>
  <inkml:trace contextRef="#ctx0" brushRef="#br0" timeOffset="-116998.37">8216 4705 6447 0,'0'0'576'0,"0"0"-576"0,0 0 0 0,0 0 0 15,0 0 368-15,-4 5-48 0,4-5 0 0,-7 8 0 16,2-1-160-16,-3 0-32 0,2 2-128 0,-2 0 192 15,-1 1-64-15,0 1-128 0,2-1 176 0,-6 2-176 16,0 3 176-16,-2 2-176 0,-3-4 160 0,1 2-160 16,-3 2 256-16,0 0-32 0,-1 2-16 0,-1 1 0 15,0 2-32-15,-2 0-16 0,0 0 0 0,-3 2 0 16,-2 0-160-16,-3 0 192 0,-3 1-192 0,2 0 192 16,-4 0-16-16,2 2 0 0,-2-3 0 0,-1-1 0 15,1-2-32-15,2-4 0 0,-3-2 0 0,2-1 0 0,-1 0 32 0,-3 0 0 16,-1-5 0-16,1 0 0 0,-3-1 16 0,-2 0 0 15,-3-1 0-15,0-2 0 0,1-5-192 0,-4 2 0 16,-1 1 144-16,-1-1-144 0,-4-4 128 0,0 0-128 16,-3-1 128-16,0-2-128 0,3-1 0 0,0-1 128 15,-2-1-128-15,3 1 0 0,-4-3 128 0,3 1-128 16,-1 0 160-16,3 2-160 0,2-3 224 0,0-1-48 16,-1-4-16-16,-1 1 0 0,-2 1-160 0,1 0 160 15,-3-1-160-15,3 1 160 0,1-1-16 0,0-1 0 16,2-3 0-16,-3-3 0 0,0-3 96 0,2 2 16 15,5 3 0-15,-2-1 0 0,4-1 64 0,2 1 0 16,2-2 16-16,3 3 0 0,2 3-112 0,-2 2-32 0,3-1 0 0,0-1 0 16,3 1-192-16,4 1 144 0,1 0-144 15,4 1 128-15,-2-1-128 0,6 0 0 0,-1 0 0 0,5 2 128 16,0 1-304-16,4-1-64 0,3 1-16 0</inkml:trace>
  <inkml:trace contextRef="#ctx0" brushRef="#br0" timeOffset="-116630.14">5322 4455 15663 0,'-6'-10'688'0,"1"5"144"0,1 0-656 16,-4 3-176-16,0 0 0 0,0 4 0 0,-2 1 320 0,-2 1 16 15,-3 0 16-15,-1 5 0 0,-6 6-160 0,-2 2-16 16,-3-3-16-16,-1 5 0 0,-3 2-160 0,-2 2 160 16,-2 1-160-16,2 1 160 0,-3 2-160 0,1 5 0 15,-3 5 0-15,-2 0 0 0,3 0 0 0,-2-2 0 16,3 0 0-16,0-2 0 0,-1 2 0 0,3-2 0 16,2-2 0-16,5 1 0 0,3 1 0 0,5-1 0 15,5-2 0-15,4-3 0 0,1-2 0 0,6-2 0 16,3-3 0-16,12-4 0 0,9-3 128 0,7-3-128 15,6-3 192-15,6 4-64 0,-2 0 80 0,4 0 16 16,2-5 0-16,5 1 0 0,2-2-96 0,5 1 0 0,4 1-128 16,-4-3 192-16,-1-1-64 0,1 0-128 0,0-1 176 15,4 2-5968-15,1 0-1184 16</inkml:trace>
  <inkml:trace contextRef="#ctx0" brushRef="#br0" timeOffset="-114843.84">13404 5225 10127 0,'0'0'896'0,"0"0"-704"16,-1-9-192-16,1 9 0 0,-3-11 1552 0,3 11 288 16,0 0 48-16,0 0 16 0,-6-5-1264 0,6 5-240 15,0 0-48-15,-9 2-16 0,2 5-144 0,-1 1-48 16,-1 3 0-16,1 4 0 0,1 3 16 0,-2 3 0 15,-1 1 0-15,0 1 0 0,-1 2 48 0,-1 3 16 16,-2 4 0-16,-2 2 0 0,0 0-48 0,0 4-16 16,1 3 0-16,-3-2 0 0,0-4-160 0,-1-2 0 15,6-2 144-15,-3-1-144 0,1-3 160 0,1 0-32 16,1-3-128-16,2-3 192 0,1-6 144 0,0 0 32 0,1 1 0 0,1-3 0 16,-1 0 80-16,3 0 0 0,-1 0 16 0,3-2 0 15,1-3-144-15,0 2-16 0,3-1-16 0,1 1 0 16,2-3-160-16,-3-7-128 0,4 8 144 0,4-1-144 15,-2-2 176-15,5 0-176 0,4-3 192 0,0-1-192 16,2-3 224-16,0-4-64 0,0-2-16 0,5 1 0 16,5 2-144-16,2-2 192 0,0-2-192 0,2 4 192 15,0-2-192-15,0-1 0 0,-1 0 0 0,-1-1 128 16,1 0-128-16,2 0 0 0,2 0 0 0,0 3 0 16,-2-1 0-16,2-1 0 0,2 0 0 0,1 3 0 15,-4 4 0-15,-1 3 128 0,-2 2-128 0,0-2 128 0,-2 1-128 16,-2 3 0-16,-3-2 0 0,0 3-176 0,0-1 176 0,0 3 0 15,0 1 0-15,-1 0-128 0,-4-1 128 16,0-2 0-16,-1 1 0 0,1 0 0 0,-2-2 0 0,1 0 0 16,-1-2 0-16,0 0 0 0,-3-1 0 0,0-1 128 15,-2-4-128-15,-1 1 0 0,-10 1 160 0,9 0-32 16,-9 0-128-16,8-2 192 0,-4-4-192 0,-4 6 128 16,0 0-128-16,4-8 0 0,0 2 272 0,-3-3-32 15,-2-2-16-15,1 0 0 0,1 0-48 0,-1 0-16 16,0-1 0-16,1 0 0 0,0-3-160 0,2 0 160 15,-2 0-160-15,3-1 160 0,0 1-160 0,2-2 0 16,-3 1 0-16,2-2 0 0,3-2 0 0,-2 0 128 16,-1-1-128-16,1-1 0 0,-1-1 0 0,3-1 0 0,-3 1 0 15,3-1 0-15,-1-3 0 0,0 4 0 0,1 1 128 16,0 0-128-16,0 0 0 0,2 0 0 0,-2 0 0 16,1 4 0-16,-3 4 0 0,3 2 0 0,-3-1 0 15,0 2 0-15,0-1 0 0,-1 0 0 0,2 1 0 16,-4 2 0-16,1 3 0 0,-4 6 0 0,3-9 0 0,-3 9 0 15,1-7 0-15,-1 7 0 0,0 0 0 0,0 0 0 16,0 0 0-16,-2-8 0 0,0 1 0 0,2 7 0 16,0 0 0-16,0 0 0 0,-9-4 0 0,2 0 0 15,1 0 0-15,-3 1 0 0,0 0 0 0,0 2 0 16,-1-2 0-16,0 1 0 0,-3 1 0 0,-1 0 0 16,0-3 0-16,-3 1 0 0,-1 2 0 0,-2-1 128 15,0 0-128-15,-2-2 0 0,-6 1 144 0,1 2-144 16,-2 2 0-16,-4 1 144 0,-3 0-144 0,-4 2 0 0,2-4 160 0,-4 0-160 15,-2-1 128-15,-1-1-128 0,-1 0 160 0,-3 0-160 16,0-2 192-16,4 1-192 0,4 0 272 0,4 0-48 16,2 0-16-16,5-1 0 0,1 3-64 0,3 0-16 15,3-1 0-15,2 0 0 0,1-1-128 0,2 1 0 16,4 0 0-16,2 2 128 0,3-2-128 0,-1 0-224 16,4-2 48-16,6 4 16 15,0 0-1968-15,0 0-400 0,0 0-80 0,0 0-16 0</inkml:trace>
  <inkml:trace contextRef="#ctx0" brushRef="#br0" timeOffset="-113670.43">14362 5234 17503 0,'-13'2'1552'0,"-2"0"-1232"16,-2-1-320-16,1 2 0 0,-1 0 704 0,2 1 64 15,-1 1 32-15,2-2 0 0,2-3-416 0,3 0-64 16,-1 1-32-16,10-1 0 0,-6-3 288 0,6 3 48 15,0 0 16-15,-3-9 0 0,7-2 0 0,2-1 0 16,5-4 0-16,4-1 0 0,-1-3-368 0,2-1-64 16,4-1-16-16,0-3 0 0,2-3-192 0,-1 0 0 15,2-3 0-15,-1 1 0 0,3 3 0 0,-4 0 0 16,0 0 0-16,1 2 0 0,0 3 0 0,0 3 0 16,-5 2 0-16,-3 3 0 0,-4 2 192 0,-1 3-48 0,-4 4-16 0,-5 5 0 15,0 0 128-15,0 0 32 0,0 0 0 0,2 11 0 16,-3 0 176-16,0 2 48 0,0 2 0 0,0 2 0 15,-1 1-384-15,1-1-128 0,1-2 0 0,0 0 144 16,1-3-144-16,2-2 0 0,-3-10 0 0,8 7 0 16,-3 3 0-16,5-4 0 0,-2-3 0 0,2-2 0 15,1-5 160-15,2 0-160 0,1-2 192 0,3-2-192 16,-1-1 288-16,2-1-48 0,0-2-16 0,1 1 0 16,1 3-224-16,0 0 144 0,0-1-144 0,-1 0 128 15,1-1-128-15,-1 3 0 0,0 1 144 0,-4 3-144 16,-4 2 0-16,1 4 0 0,1 3 0 0,-1-1 0 15,0 1 0-15,-1 0 0 0,2 1 0 0,0 2 0 16,0-1 0-16,2 0 0 0,3-2 0 0,3-4 128 0,1-3-128 16,2-3 0-16,2-1 0 0,4-4 0 0,2-4 160 0,4-4-32 15,5-1-128-15,3-7 192 0,4-1 64 0,1-3 0 16,-1 1 0-16,-2-1 0 0,-3 0-48 0,-3-1 0 16,-3-1 0-16,-1 4 0 0,-3 5-64 0,-3 2-16 15,-2 4 0-15,-2 4 0 0,-3 0-128 0,-4 3 0 16,-6 4 0-16,-1 3 0 0,-2 2 0 0,0 3 0 15,-1 2 0-15,1 4 0 16,-5-1-336-16,3 5-160 0,-1 1-16 0,1 3-14352 0</inkml:trace>
  <inkml:trace contextRef="#ctx0" brushRef="#br0" timeOffset="-113115.1">13378 5502 11055 0,'1'-22'976'0,"2"10"-784"0,-2 2-192 0,0 3 0 16,-1 7 2208-16,0 0 400 0,0 0 80 0,0 0 0 15,0 0-1600-15,0 0-320 0,-6 11-64 0,-2 7 0 16,0 10-288-16,1 4-48 0,-2 4-16 0,0-2 0 16,-2-1-160-16,0-1-16 0,0-1-16 0,0 2 0 15,2 2-160-15,1-1 0 0,2-1 144 0,0-4-144 32,3-3-272-32,2-5-128 0,2-7-32 0,2-4-10384 0</inkml:trace>
  <inkml:trace contextRef="#ctx0" brushRef="#br0" timeOffset="-112874.58">13692 5336 20207 0,'0'0'896'0,"-10"1"192"0,-1 1-880 0,1 2-208 16,-3 1 0-16,-1 5 0 0,-3 4 448 0,4 3 32 15,2-1 16-15,2 4 0 0,0 3-112 0,2 3 0 16,-1-1-16-16,3 2 0 0,-1-1-240 0,2 0-128 16,1 3 160-16,1-3-160 0,5-2 0 0,0-2-256 15,2-4 16-15,-1-2 16 16,0 2-1728-16,4-5-352 0,0-3-64 0,1 0-5376 0</inkml:trace>
  <inkml:trace contextRef="#ctx0" brushRef="#br0" timeOffset="-112664.02">13833 5413 23039 0,'-8'-1'2048'0,"0"5"-1648"0,-6 6-400 0,1 6 0 15,-1 2 208-15,-2 4-32 0,1 2-16 0,1 2 0 16,1 3-32-16,3-2-128 0,-1 1 192 0,2-1-64 15,1-1-128-15,4 1 0 0,-1-3 0 0,3-3 0 16,2-1-416-16,1-2-160 0,3-2-48 16,0-3 0-16</inkml:trace>
  <inkml:trace contextRef="#ctx0" brushRef="#br0" timeOffset="-112506.12">14067 5455 11055 0,'0'0'976'0,"0"0"-784"15,0 0-192-15,-8 10 0 0,-2 1 3312 0,-2 8 608 16,-1 7 128-16,2 4 32 0,0 2-3184 0,2 2-640 16,1 1-128-16,-1-2-128 0,4 1 128 0,0-1-128 15,3 0 0-15,2 1 144 16,2 3-1008-16,5 2-208 0</inkml:trace>
  <inkml:trace contextRef="#ctx0" brushRef="#br0" timeOffset="-111226.79">12128 9712 8287 0,'0'0'736'0,"0"0"-592"16,-9-5-144-16,5 1 0 0,4 4 1632 0,0 0 288 15,-9-4 64-15,4-1 16 0,-2 1-720 0,1-1-160 16,6 5-32-16,-5-13 0 0,-3-3-480 0,4-3-96 15,1-2-32-15,-1-6 0 0,4-9 96 0,4-1 32 16,-2-2 0-16,4-7 0 0,3-1 96 0,4-2 0 0,3-4 16 0,1-3 0 16,4-8-464-16,2 1-80 15,-1 3-32-15,4 0 0 0,4 1-304 0,0 4-64 0,-1 5-16 0,-2 9 0 16,-3 3-48-16,-3 6-16 0,-5 2 0 0,-1 9 0 31,-3 7-112-31,0 5-32 0,2 1 0 0,-5 5-9984 0</inkml:trace>
  <inkml:trace contextRef="#ctx0" brushRef="#br0" timeOffset="-110922.05">12314 9405 17903 0,'-13'15'784'0,"5"-5"176"0,1-1-768 0,2 0-192 15,-2-1 0-15,3 2 0 0,0 1 256 0,0-4 0 16,4-7 0-16,0 0 0 0,0 0 304 0,0 0 64 16,0 0 16-16,9-14 0 0,3-7 128 0,0-5 48 15,5-4 0-15,3-3 0 0,-1-7-96 0,1 1-16 16,1-5 0-16,-3-1 0 0,0 1-496 0,0-4-208 16,-2-1 176-16,0 2-176 0,-1 5 128 0,2 1-128 15,-1 3 0-15,4 0 0 0,0 2 0 0,-3 4 0 16,-2 4-176-16,0 4 176 0,1 4-256 0,-1 7 80 15,-1 6 16-15,1 2 0 16,-1 4-496-16,-4 4-112 0,-1 4 0 0,-1 7-6480 0,0 4-1296 0</inkml:trace>
  <inkml:trace contextRef="#ctx0" brushRef="#br0" timeOffset="-110706.11">12382 9734 10127 0,'-11'-10'448'0,"7"5"96"0,-1-3-544 0,3-1 0 0,-3-3 0 0,2 0 0 16,2-3 3024-16,4-4 496 0,3-3 112 0,2-6 16 16,4-5-2160-16,2-3-416 0,4-8-96 0,1-1-16 15,0 0-352-15,3 0-80 0,1-2-16 0,2 1 0 16,-1-2-352-16,3-2-160 0,3-1 128 0,1 4-128 0,1 6 0 16,-1 3 128-16,0 4-128 0,-1 4 0 0,-2 5 0 0,-2 4-192 15,-5 7 0-15,-1 1 16 16,0 4-1584-16,-4 2-320 0,-4 3-64 15</inkml:trace>
  <inkml:trace contextRef="#ctx0" brushRef="#br0" timeOffset="-101427.43">13253 5465 1839 0,'0'0'160'0,"0"0"-160"15,8-5 0-15,-8 5 0 0,0 0 896 0,0 0 128 16,7-4 48-16,-7 4 0 0,0 0-304 0,6-5-64 16,-6 5-16-16,0 0 0 0,0 0 160 0,0 0 48 15,0 0 0-15,0 0 0 0,-3 8-416 0,0 3-80 0,-2 3-16 0,-2 1 0 16,-3 6 160-16,-2 1 32 0,-4 1 0 0,-1 6 0 15,-2 5-128-15,-1 0-32 16,2 1 0-16,2-2 0 0,1-3-416 0,0-1 0 16,1 0 0-16,2 0 0 0,-1-1 0 0,1-1 0 0,1-1 0 0,3-2 128 15,-1-1-128-15,4-1 0 0,2 0 0 0,0-3 128 16,1-4-128-16,2-3 0 0,2-2 0 0,2-2 0 16,-4-8 0-16,11 7 0 0,2-4 144 0,1-3-144 15,1-3 256-15,3-4-32 0,4-1 0 0,-2 0 0 16,-2-1-96-16,5-2 0 0,4 1-128 0,1 1 192 15,2 0-192-15,1 2 0 0,0-1 0 0,1 1 0 16,-2 2 0-16,2-1 0 0,1-1 0 0,4 4 0 16,1 1 0-16,1 0 0 0,0 1 0 0,1 3 0 0,3 2 0 0,-4 1 0 15,0-2 0-15,-2 2 0 0,2-1 0 16,-3 1 0-16,0 0 0 0,-3-1 0 0,-2 1-128 0,-1 1 128 16,0 3 0-16,-3-2 0 0,-5-4 0 0,-1-1 0 15,-1 0 0-15,-4-2 0 0,-3 3 0 0,0-2 0 16,-2-2 0-16,-3-1 0 0,-8 2 0 0,10-1 0 15,-10 1 0-15,0 0 0 0,0 0 0 0,8-3 0 16,-8 3 0-16,0 0 0 0,0 0 0 0,0 0 0 16,0 0 0-16,0 0 0 0,0 0 0 0,8-7 0 15,-4 0 0-15,0 1 0 0,-4 6 0 0,6-7 0 16,-4-6 0-16,3 4 0 0,-2-2 0 0,2 2 0 16,-1-2 0-16,1-5 0 0,2-2 0 0,-1-3 144 0,3-1-144 15,-1-1 128-15,2 0-128 0,0-2 0 0,1 0 0 0,1-1 128 16,1-3-128-16,2-2 0 0,0-4 0 0,1 1 0 15,2 3 0-15,3 0-176 0,2 2 176 0,-5 1-128 16,0 2 128-16,-1 3-160 0,-1 1 160 0,-1 3-160 16,0 2 160-16,-4 4 0 0,-5 3-144 0,0 5 144 15,-4-4-240-15,2 0 32 0,-1-1 0 0,-2 5 0 16,-1 5 208-16,0 0 0 0,0 0 0 0,0 0 0 16,0 0 0-16,0 0 0 0,0 0 0 0,0 0 0 15,-7 0 0-15,2 0 0 0,-2 0 0 0,2 2 0 16,-4 1 0-16,2 0 0 0,-1-2 0 0,2 1 0 15,-4 0 0-15,-1-1 0 0,0-1 0 0,-10 3 0 16,0 0-128-16,0 0 128 0,-3 0-208 0,-1-2 80 16,-2-3 128-16,-3-1 0 0,-3 2 128 0,6 1-128 15,-1-1 0-15,-5-2 144 0,-5-1-144 0,-17-1 0 0,6 1 160 0,-2 2-160 16,3 0 128-16,-1-3-128 0,2-1 192 0,0 0-32 16,-1 1-16-16,1 3 0 0,1-2 96 0,2 3 16 15,4-2 0-15,2 2 0 0,3 2-256 0,4 2 176 16,3 2-176-16,6-1 160 0,0-1-160 0,6 1 0 15,3-3 144-15,3 2-144 0,0 3-224 0,5 0-112 16</inkml:trace>
  <inkml:trace contextRef="#ctx0" brushRef="#br0" timeOffset="-100106.83">12037 8765 7823 0,'0'0'336'0,"0"0"96"0,0 0-432 0,-5 10 0 16,2 3 0-16,-1 5 0 0,-3 4 384 0,0 4-16 15,2 5 0-15,-3 0 0 0,1-2-48 0,0 5 0 16,0 6 0-16,1 2 0 0,-1 1-320 0,1-2 144 16,-4 0-144-16,1-1 0 0,-1-1 192 0,1 0-192 15,-2-2 192-15,2 2-192 0,-1 0 160 0,3-4-160 16,-2-9 128-16,2 2-128 0,1 4 0 0,-1-2 128 15,3-3-128-15,-2-4 0 0,3-6 0 0,0-1 0 0,-1-2 128 0,0-1-128 16,1-2 0-16,3-11 128 0,0 0-128 0,0 0 128 16,0 0-128-16,0 0 128 0,0 0-128 0,0 0 128 15,0 0 160-15,0 0 32 0,10 2 0 0,-3-5 0 16,2-2-320-16,4-1 0 0,3 1 0 0,0-1 0 16,1 2 0-16,1-3 0 0,2-3 0 0,2 4 0 15,-2 2 0-15,2 0 0 0,1-3 0 0,0 3 0 16,-1-1 0-16,3 4 0 0,2 1 0 0,1-2 0 15,-1 0 0-15,4 4-144 0,2 4 144 0,2-1 0 16,0 2 0-16,0-4-128 0,-3 1 128 0,1 2 0 16,0 5 0-16,0-2 0 0,0 0 0 0,1 0 0 15,0 2 0-15,-1 0 0 0,1 0 0 0,-2 0 0 16,-3-1 0-16,0 0 0 0,-3-1 0 0,-2 0 0 0,0 0 0 0,-4-5 0 16,-3-2 0-16,-1 2 0 0,-2-1 0 15,-1-2 0-15,-4-4 0 0,0 0 128 0,-2-2-128 0,-2-3 0 16,-1-1 0-16,-1 1 128 0,-3-3-128 0,-1-1 144 15,-2-3-144-15,0-1 160 0,-2-4 16 0,0-3 0 16,0-4 0-16,-3 2 0 0,2 1-32 0,0-4 0 16,1-6 0-16,0 0 0 0,4-1-144 0,4-2 0 15,3-4 0-15,4-6 128 0,2-10-128 0,4-4 0 16,4-6 0-16,2 0-176 16,1-2-208-16,4-1-32 0,-3-3-16 0,0 1 0 0,-4 1 240 0,-2 5 32 15,-3 5 16-15,-2 7 0 0,-3 9 768 0,-7 6 144 16,-3 10 48-16,-3 3 0 0,-2 4-176 0,0 6-48 15,1 4 0-15,0 6 0 0,4 6-400 0,0 0-64 16,0 0-128-16,0 0 176 0,-9 8-176 0,1 1 0 0,-2 0 0 16,-1 0 0-16,-2 1 0 0,-2 1-176 0,-1 0 48 15,-2-3 0-15,-3-5-32 0,-2 2 0 0,-2-1 0 0,-6 1 0 16,-6-2 160-16,-7 0 0 0,-8-1 0 0,-7 1 0 31,-5 3-464-31,-3 1-64 0,-4-2-16 0</inkml:trace>
  <inkml:trace contextRef="#ctx0" brushRef="#br0" timeOffset="-77141.05">15446 8248 16575 0,'-5'-22'368'0,"4"10"80"0,-2 0 0 0,3 3 16 0,-1-4-464 0,0 3 0 0,1 2 0 0,1-1 0 15,0 0 0-15,-1 1 0 0,-2-1 0 0,1 2 0 0,-1 1 912 0,2 6 96 16,-3-6 16-16,0 2 0 15,3 4-832-15,-7-2-192 0,1-2 0 0,-3 4 0 0,-1-1 864 0,-2 2 128 16,0 3 32-16,-1 0 0 0,-2 0-832 0,-1 4-192 16,-2 2 0-16,-1 2 0 0,1 2 0 0,-4 4 0 15,0 1 0-15,-2 3 0 0,-2 1 0 16,-2 2 0-16,-3 0 0 0,-1 2 0 0,0 0 0 0,1 3 0 16,2 1 0-16,1 1 0 0,2 0 0 0,1 1 0 15,5 0 0-15,1 1 0 0,2-1 0 0,3 0 0 16,2-1 0-16,2-1 0 0,1 0 0 0,4-1 0 15,1-3 0-15,1 0 0 0,3-4 0 0,5 0 0 16,-2 0 0-16,3-1 0 0,2-2 0 0,4-1 0 16,-1 2 0-16,4-3 0 0,-3-1 0 0,3-3 0 0,3-1 0 15,0 0-7056 1,2 0-1456-16</inkml:trace>
  <inkml:trace contextRef="#ctx0" brushRef="#br0" timeOffset="-76723.04">15874 8511 12895 0,'0'0'576'0,"0"-5"112"0,-6-1-560 0,4-1-128 16,1 2 0-16,-1-1 0 0,-3 1 848 0,2-1 144 16,0 1 32-16,-2 0 0 0,0 2-832 0,-3 1-192 15,2-3 0-15,-1 3 0 0,-2 0 864 0,-1 1 128 16,-2 0 32-16,-1 1 0 0,0 0 0 0,-5 3 0 16,-1 1 0-16,1 2 0 0,-2 1-832 0,-1 0-192 15,-1 2 0-15,1 2 0 0,-3 4 0 0,2 2 0 16,-4 1 0-16,4 0 0 0,0 3 864 0,5 1 128 15,0-1 32-15,4 2 0 0,5-3-832 0,2 1-192 16,3-2 0-16,1-3 0 0,4-2 0 0,2 0 0 16,3-3 0-16,0 0 0 0,4-2 0 0,2 0 0 15,2-3 0-15,0 0 0 0,2 1 864 0,0-2 128 16,2 1 32-16,1-3 0 0,1-2-832 0,-3-1-192 0,2 0 0 0,9-1 0 31,-4-2-1600-31,-4 1-352 0,-2 0-80 0,-7 2-16 0</inkml:trace>
  <inkml:trace contextRef="#ctx0" brushRef="#br0" timeOffset="-76497.8">16138 8734 27647 0,'0'0'608'0,"0"0"128"0,0 0 32 0,-3 9 0 0,0-1-624 0,1 1-144 0,1 4 0 0,-1 1 0 0,-2 1 0 0,2 5 0 15,-2 3 0-15,0 1 0 16,0 1 0-16,0-1 0 0,-2 3 0 0,1 3 0 16,-3 2 0-16,0-1 0 0,-1-2 0 0,-1 0 0 0,-1 0 0 0,0-2 0 15,2-4 0-15,-6 8 0 16,4-7-784-16,1-4-192 0,2-4-48 0,6-8-10240 16</inkml:trace>
  <inkml:trace contextRef="#ctx0" brushRef="#br0" timeOffset="-76182.82">16571 8812 20271 0,'0'0'448'0,"0"0"80"0,-1-9 32 0,1 9 16 0,0 0-576 0,0 0 0 0,0 0 0 0,3 7 0 15,2 0 0-15,2 1 0 0,0 2 0 0,2 1 0 16,-4-1 928-16,2 6 80 0,-1 1 16 0,0 2 0 16,-1 3-832-16,-2 0-192 0,0 1 0 0,-1 1 0 15,-2 3 0-15,-1-1 0 0,-2 0 0 0,-1-3 0 16,-2-2 0-16,-1 0 0 0,-1-1 0 0,1-3 0 15,-2-5 0-15,1-2 0 0,-3-2 0 0,1-1 0 16</inkml:trace>
  <inkml:trace contextRef="#ctx0" brushRef="#br0" timeOffset="-76001.82">16994 8914 31327 0,'3'-16'688'0,"-1"7"144"0,2 3 16 0,-4 6 48 0,0 0-720 0,7-3-176 16,3 1 0-16,3 2 0 0,0 3 0 0,5 3 0 15,-1 1 0-15,13 1 0 16,-2-2-2432-16,-1-1-512 0,9 2-96 0,-9-2-32 0</inkml:trace>
  <inkml:trace contextRef="#ctx0" brushRef="#br0" timeOffset="-75850.82">17764 8883 27647 0,'8'-16'608'0,"-3"8"128"0,-5 8 32 0,2-5 0 0,1-1-624 0,1 2-144 0,-4 4 0 0,8-1 0 16,1 1 0-16,1 1 0 0,0 1 0 0,4 3 0 16,-2 0-1600-1,1 1-368-15,-1-1-64 0,-2 0-16 0</inkml:trace>
  <inkml:trace contextRef="#ctx0" brushRef="#br0" timeOffset="-75726.8">18281 8881 20271 0,'13'-3'448'0,"0"2"80"0,-1-1 32 0,-3-1 16 0,1 0-576 0,1 1 0 0,-3 0 0 0,1 0 0 0,0 1 928 0,0 1 80 16,-2 1 16-16,1 1 0 0,0-1-832 0,0 1-192 16,1-1 0-16,-1 2-7056 15,2 0-1456-15</inkml:trace>
  <inkml:trace contextRef="#ctx0" brushRef="#br0" timeOffset="-75342.24">20224 8391 2751 0,'0'0'256'0,"7"-8"-256"0,-2-3 0 0,-3 0 0 16,-2 11 3008-16,4-8 544 0,-2 0 112 0,-1-1 32 15,-1 0-2160-15,-1 1-416 0,-2 2-96 0,-2 0 0 16,-4 3-192-16,-2-1-48 0,-4 2 0 0,-5 2 0 15,-2 4-112-15,-9 0-32 0,-5 1 0 0,-4 2 0 16,-4 4-224-16,-1 5-48 0,-2 2-16 0,4 2 0 16,5 1-48-16,1 2-16 0,4 1 0 0,5 2 0 0,4-1-288 0,3 0 0 15,4 1 128-15,6-1-128 0,6 2 128 0,5-2-128 16,5-2 192-16,3-1-192 0,4 2 0 0,4-3 0 16,2-4 0-16,5-1 0 15,-1-3-448-15,6-2 0 0,1 0 0 0,3-4 0 16</inkml:trace>
  <inkml:trace contextRef="#ctx0" brushRef="#br0" timeOffset="-74873.41">20370 8836 21183 0,'-9'-27'944'0,"2"17"192"0,-1 6-912 0,3 1-224 0,0 1 0 0,5 2 0 16,-3-1 544-16,3 1 64 0,0 0 16 0,0 0 0 16,0 0-304-16,0 0-64 0,12 3-16 0,1-4 0 15,-2-1 16-15,4-2 16 0,0-3 0 0,3 3 0 16,1-2-272-16,-2 3 0 0,2-5 0 0,-1 4 0 16,1-2 0-16,-1 4 0 0,0 0 0 0,-3 0 0 15,-4-2 128-15,-1 4-128 0,-1 4 192 0,-9-4-192 16,0 0 368-16,0 0-48 0,0 0 0 0,4 14 0 15,-5 2-64-15,-2 0-32 0,-2-3 0 0,-3-3 0 16,-1 2-32-16,2-1 0 0,-2-1 0 0,3-2 0 16,6-8 0-16,0 0-16 0,0 0 0 0,0 0 0 0,0 0 128 15,0 0 16-15,15-4 16 0,1 0 0 0,4-4 16 0,2-2 0 16,1 2 0-16,1-2 0 0,1 0-208 0,1 0-144 16,-2-1 192-16,1 0-192 0,2-5 160 0,-5 3-160 15,2 4 128-15,-5 2-128 0,-2 1 0 0,0 4 0 16,-2 1 0-16,-4 5 0 0,-3 4-144 0,-1 3 144 15,-4-1 0-15,0 4 0 0,-2 4-192 0,-2 1 192 16,-2 1-192-16,1-1 192 0,-3-2 0 0,0 0 0 16,-2 4 0-16,3-4 0 0,0-3 0 0,3-3 0 15,1 2 0-15,4-1 0 0,2-2-400 0,4-3 16 16,2-4 16-16,5-1-8672 16,5-1-1744-16</inkml:trace>
  <inkml:trace contextRef="#ctx0" brushRef="#br0" timeOffset="-74401.59">21584 7711 16575 0,'1'-10'368'0,"1"0"80"0,1 1 0 0,1 2 16 16,0 0-464-16,2 1 0 0,0 1 0 0,1 1 0 0,0 0 0 0,2 4 0 15,2 3 0-15,1 1 0 0,0 2 912 0,3 2 96 16,0 2 16-16,1 5 0 0,-1-1-832 0,5 3-192 16,5 3 0-16,-1 4 0 0,-7 5 864 0,-3 3 128 15,-5 2 32-15,-1 2 0 0,-3 4-832 0,-3 2-192 16,-4 3 0-16,-8 22 0 0,-5-7 656 0,8-28 96 16,2 5 16-16,-3 1 0 0,1-2-272 0,-1 1-48 0,0 0-16 0,-2 1 0 15,0-2-160-15,-9 25-16 16,3-14-16-16,2-6 0 0,-1 0-112 0,1-5-128 0,0-8 176 0,2-1-176 15,-3-3 176-15,3-2-176 0,0-3 160 0,-1-1-160 16,0-6 0-16,-1 0 0 0,0 1 0 0,-1-1-13184 16</inkml:trace>
  <inkml:trace contextRef="#ctx0" brushRef="#br0" timeOffset="-73583.55">15156 10062 9215 0,'0'0'192'0,"0"0"64"0,0 0 0 0,0 0 0 0,0 0-256 0,-6 10 0 15,2-12 0-15,0-1 0 0,-1 1 864 0,5 2 128 16,-5 1 32-16,5-1 0 0,-6-3-832 0,6 3-192 16,0 0 0-16,0 0 0 0,0 0 864 0,0 0 128 15,-4-4 32-15,4 4 0 0,0 0 0 0,0 0 0 16,0 0 0-16,9 0 0 0,-1 1-832 0,4 0-192 15,3-1 0-15,5-2 0 0,3-2 864 0,6-1 128 16,3-3 32-16,3 0 0 0,4 1 0 0,5-1 0 0,3-2 0 0,1 2 0 16,2 1-832-16,-1-2-192 0,4-3 0 0,2 0 0 15,1 0 0-15,2 1 0 0,2 2 0 0,-2-1 0 16,-5-1 0-16,-4 1 0 0,-4 2 0 0,-4 2 0 16,-5 1 0-16,-5 2 0 0,-6 0 0 0,-5 2 0 15,-5 1 0-15,-4 1 0 0,-3-1 0 0,-8 0-8144 16,0 0-1680-16</inkml:trace>
  <inkml:trace contextRef="#ctx0" brushRef="#br0" timeOffset="-73223.92">15949 9742 16575 0,'-8'-9'736'0,"8"9"160"0,0 0-720 0,-3-6-176 16,1 0 0-16,3-1 0 0,-1 7 848 0,7-2 144 16,1-1 32-16,3-1 0 0,2 2-832 0,2 1-192 15,5-1 0-15,0-1 0 0,3-1 864 0,3 0 128 16,3 0 32-16,4-1 0 0,4 0-832 0,4 0-192 16,1 1 0-16,3 2 0 0,0 2 864 0,-1 1 128 15,-2 1 32-15,-1 2 0 0,-4 4-832 0,1 2-192 16,-2 0 0-16,-3 2 0 0,-3 1 0 0,-2 1 0 15,-4 4 0-15,-4 0 0 0,-6-1 0 0,-4 1 0 16,-3 1 0-16,-4 1 0 0,-3 4 864 0,-3-1 128 0,-6-2 32 16,-4-1 0-16,-6 4 0 0,-2 0 0 0,-3 1 0 0,-2-2 0 15,-2-2-832-15,-1-2-192 0,1-1 0 0,-1-1 0 16,1-3 0-16,2-1 0 0,0-2 0 0,6-1 0 16,1 0 0-16,6-2 0 0,2-3 0 0,5-1-15520 15</inkml:trace>
  <inkml:trace contextRef="#ctx0" brushRef="#br0" timeOffset="-72330.8">17981 9409 18719 0,'0'0'832'0,"-3"-5"160"0,-2-5-800 0,1 5-192 0,4 5 0 0,-7 0 0 15,-1 3 384-15,-1-1 48 0,-3-1 0 0,3 4 0 16,-1 1 464-16,-3 4 112 0,-1 4 16 0,-8 7 0 16,0-1-656-16,1 0-128 0,-2 3-32 0,2 2 0 15,0 3 272-15,2 0 48 0,3 1 16 0,1 2 0 16,3 3-160-16,3-2-16 0,3-4-16 0,4 1 0 16,4 2-208-16,2 0-144 0,4-1 192 0,4-3-192 15,4-5 176-15,8 0-176 0,1 0 160 0,5-1-160 0,1-1 0 0,4-5-288 16,1-4 32-16</inkml:trace>
  <inkml:trace contextRef="#ctx0" brushRef="#br0" timeOffset="-71468.54">18372 9598 6447 0,'-6'-4'576'0,"1"1"-576"15,-1-1 0-15,6 4 0 0,0 0 1888 0,0 0 272 0,-5-6 48 16,5 6 16-16,0 0-1392 0,0 0-288 16,3-6-48-16,4-2-16 0,2-1 0 0,4-1 0 0,1-1 0 0,1 1 0 15,1-2-16-15,1-1 0 0,2 0 0 0,3 2 0 16,3 0-64-16,-1 0-16 0,0 1 0 0,0-1 0 15,2 0 16-15,2 5 0 0,-2 4 0 0,-3 1 0 16,-2-7-80-16,-3 6-32 0,-3 4 0 0,-3 2 0 16,-3 0-288-16,-9-4 128 0,5 10-128 0,-3 7 0 15,-4 8 0-15,-4-1 0 0,-3 2 0 0,-4 3 0 16,-3 4 176-16,0 1-176 0,-8 1 160 0,2 3-160 16,2-3 192-16,-1-3-48 0,0-5-16 0,-1-3 0 15,2 1 48-15,1-4 0 0,-1-3 0 0,2 1 0 16,3 1 256-16,2-6 48 0,0-6 16 0,5-2 0 0,1 1-48 0,7-7 0 15,0 0 0-15,0 0 0 0,0 0-128 0,13-1-16 16,2-2-16-16,4-2 0 0,6-3-32 0,1-1 0 16,0 0 0-16,3 2 0 0,2 3-256 0,1-2 160 15,-3-1-160-15,-1 3 128 0,-1 4-128 0,0 0 0 16,-2 0 0-16,-1 1 0 0,3 2 0 0,-4-1 0 16,1 1 0-16,-1-1 128 0,-1-1-336 0,-3 3-80 15,-2 0-16-15,0 0-13040 16</inkml:trace>
  <inkml:trace contextRef="#ctx0" brushRef="#br0" timeOffset="-71003.39">19506 9736 19583 0,'0'0'864'0,"0"-11"176"0,-2-1-832 0,2 1-208 0,1-1 0 0,-1 2 0 16,-1 1 192-16,-1 1 0 0,0-7 0 0,-1 3 0 15,0 2 64-15,-4 0 16 0,-1-2 0 0,1 2 0 16,-2-1 16-16,-2 7 0 0,-3 4 0 0,-2-1 0 16,0 0 288-16,-3 2 64 0,-2 3 16 0,0 5 0 15,0 4-16-15,0 2-16 0,0-2 0 0,3 2 0 16,0 3-192-16,3 2-48 0,2-1 0 0,3 1 0 15,2-3-192-15,4 1-64 0,2 1 0 0,7-2 0 0,-1-6-128 16,5-2 192-16,2 2-192 0,3-2 192 0,2-3-32 0,0-4 0 16,2-2 0-16,-1-2 0 0,3-2-16 0,-1-2 0 15,2-1 0-15,0-3 0 0,-4-2-144 0,1 0 0 16,-4 0 144-16,1 0-144 0,-1-2 0 0,-2-1 0 16,-2 3 0-16,-1 1 0 0,-5 1 0 0,0 0 0 15,2-1 0-15,-4 6 0 0,-2 5 0 0,0 0 0 16,0 0 0-16,0 0 0 0,-4 10 0 0,0 1 0 15,2 2-176-15,1 2 176 0,0-1 0 0,2-1 0 16,4 0-128-16,0 1 128 0,-1 1 0 0,3-3 0 16,2-1 0-16,3 1 0 0,-1 0 0 0,2-1 0 15,1-1-160-15,2-1 160 16,0-3-2048-16,0-1-352 0</inkml:trace>
  <inkml:trace contextRef="#ctx0" brushRef="#br0" timeOffset="-70801.45">19912 9807 17503 0,'0'0'1552'0,"0"0"-1232"0,0 0-320 0,0 0 0 16,0 0 1120-16,0 0 160 0,0 0 48 0,3 14 0 15,-2 2 64-15,-1 1 16 0,0-2 0 0,-1 3 0 16,-1 3-704-16,1 1-128 0,-3 1-16 0,3 0-16 15,-1 0-320-15,2 0-64 0,1 0-16 0,-1-1 0 16,0-1-144-16,2-3-272 0,2-5 64 0</inkml:trace>
  <inkml:trace contextRef="#ctx0" brushRef="#br0" timeOffset="-70296.21">20330 9781 18591 0,'0'0'832'0,"5"-5"160"0,-5 5-800 0,0 0-192 16,10-2 0-16,-10 2 0 0,8-1 0 0,1 3 144 15,-1 2-144-15,-1 6 128 0,-3 3 64 0,0 4 0 16,-2 0 0-16,-2 5 0 0,-1 4 128 0,0 2 48 16,-1 2 0-16,-3 2 0 0,1 2 80 0,-5-1 0 15,-1 0 16-15,0-3 0 0,-4-6-192 0,1 0-32 16,-1 0-16-16,0-4 0 0,-2-6-48 0,0 0-16 15,1-2 0-15,1-1 0 0,-1-3-160 0,5-2 0 16,-1-4 0-16,11-2-10592 0</inkml:trace>
  <inkml:trace contextRef="#ctx0" brushRef="#br0" timeOffset="-70092.67">20873 9857 28559 0,'-3'-16'2544'0,"1"8"-2032"0,2 8-512 0,0 0 0 15,4-9 208-15,0 3-48 0,-4 6-16 0,0 0 0 16,10-3-144-16,1 3 0 0,1-1 0 0,2 2 0 16,-1 5 0-16,0-1 0 0,0 0 0 0,-3 3 0 15,1-2-1312-15,1 1-288 16,-2 0-64-16</inkml:trace>
  <inkml:trace contextRef="#ctx0" brushRef="#br0" timeOffset="-69920.01">21315 9784 25791 0,'-4'-5'2304'0,"4"5"-1856"15,0 0-448-15,0 0 0 0,-3-8 128 0,3 8-128 16,0 0 0-16,0 0 0 0,0 0 160 0,12-2-160 15,-3 2 160-15,-9 0-160 16,7 9-1392-16,2-2-368 0,3-4-80 0,-1 5-16 0</inkml:trace>
  <inkml:trace contextRef="#ctx0" brushRef="#br0" timeOffset="-69598.83">22015 9787 13823 0,'1'-6'1216'0,"-1"6"-960"0,0 0-256 0,0 0 0 16,0 0 1920-16,8-2 320 0,-8 2 80 0,0 0 16 15,10 12-960-15,-4 0-192 0,0-1-32 0,-5 4-16 16,0 4-432-16,0 3-64 0,-1 5-32 0,-1 1 0 16,-1-2-288-16,-4 2-48 0,0 3-16 0,-2-2 0 0,-2-1-256 0,-2-1 160 15,-2-4-160-15,-2-2 128 0,-2-1 0 0,-3-5 0 16,-4-3 0-16,0-2 0 0,0-1-128 0,1-2-176 16,3 0 48-16,4-4 0 15,1-3-1552-15,5-1-304 0</inkml:trace>
  <inkml:trace contextRef="#ctx0" brushRef="#br0" timeOffset="-69171.19">22630 9310 21183 0,'-10'-23'1888'0,"4"10"-1504"0,1 1-384 0,1-2 0 16,2-4 448-16,2 2 0 0,2 1 16 0,2 1 0 15,5 1 144-15,2-3 32 0,4-3 0 0,5 4 0 16,2 7-192-16,4-2-16 0,5 2-16 0,1 0 0 16,2 1-208-16,-1 4-32 0,-2 6-16 0,-1-1 0 15,-2 0-160-15,-1 1 160 0,-5 1-160 0,-4 4 160 16,-4 4-160-16,-5 6 0 0,-4 4 144 0,-5 2-144 15,-5 5 144-15,-6 2-144 0,-2 1 192 0,-2 1-192 16,-5 2 320-16,-4 3-64 0,-5 5 0 0,-2-3 0 0,1-6-48 16,-3 1-16-16,0-3 0 0,4-3 0 15,7-5-64-15,3-3-128 0,4-4 176 0,2-1-176 0,5-3 368 16,4-5-48-16,4-8 0 0,0 0 0 0,8 7 32 0,5-3 0 16,5-1 0-16,3 0 0 0,4-4 0 0,2-1 0 15,3-2 0-15,-2 1 0 0,0 3-224 0,-1-2-128 16,-2-1 128-16,0-2-128 15,-3 4-416-15,0-1-160 0,-1 0-16 0,-1 2-16 16,0 0-1968-16,-3 0-400 0,5 2-80 0,-4 0-16 0</inkml:trace>
  <inkml:trace contextRef="#ctx0" brushRef="#br0" timeOffset="-68783.75">23881 9382 20271 0,'1'-15'896'0,"-1"5"192"0,-1-1-880 0,-2 0-208 0,0 2 0 0,0-1 0 16,-5-1 432-16,0 4 32 0,-5 5 16 0,-1 0 0 16,-4 0-128-16,-5 2-32 0,-5 3 0 0,-5 1 0 15,-4 2 96-15,3 5 16 0,2 0 0 0,3 3 0 16,0 4 80-16,5-1 32 0,3 1 0 0,4 3 0 15,5 2-416-15,6 0-128 0,-1-3 0 0,6-1 0 16,4-7 288-16,3 1-48 0,0-1-16 0,5-3 0 0,5-4-32 16,1-3 0-16,1-5 0 0,4 2 0 15,0 1 112-15,2-1 16 0,-3-4 0 0,2-2 0 0,1 0-80 0,1-1-16 16,-6 1 0-16,-1-1 0 0,-2-3-80 0,-2 6-16 16,-2 6 0-16,-3-2 0 0,-1-4 0 0,-8 5 0 15,0 0 0-15,0 0 0 0,0 0 0 0,0 0 0 16,0 0 0-16,-1 14 0 0,-1 5-128 0,-2 0 0 15,0 3 0-15,2 0 128 0,1 1-128 0,2 0 0 16,2 2 0-16,2-2 0 16,1-2-832-16,3-2-192 0,2-2-32 0,1-2-11984 0</inkml:trace>
  <inkml:trace contextRef="#ctx0" brushRef="#br0" timeOffset="-68403.19">24275 9650 19343 0,'0'0'1728'0,"-7"2"-1392"0,7-2-336 0,0 0 0 15,-9 6 1344-15,2 2 208 0,2 1 48 0,0 2 0 16,-2 1-672-16,0 2-128 0,1 4-32 0,-3-1 0 16,-2 1-480-16,0 2-96 0,0 2-32 0,-2 2 0 15,-3 4-160-15,1 0 0 0,2-4 0 0,0 4 128 16,1 0-128-16,4-1 0 0,-3-4 144 0,2-5-144 15,0-1 0-15,1-4 144 0,1-3-144 0,2 0 0 16,0-3 160-16,5-7-160 0,0 0 128 0,0 0-128 16,0 0 384-16,0 0 0 0,2-10 0 0,3-1 0 15,3-1 160-15,2-1 32 0,1 1 0 0,-1-3 0 0,1-5-192 0,1 3-48 16,1 1 0-16,0-3 0 0,2-3-128 0,1 2-16 16,3 0-16-16,0 2 0 0,0 2-176 0,1 0 0 15,0 3 144-15,-1 2-144 0,-1 2 144 0,3 2-144 16,0-1 192-16,0 3-192 0,-1 2 0 0,1 2 0 15,-1 0 0-15,-2 2 0 0,-1 1 0 0,-2 2 0 16,-1-3 0-16,0 4 0 16,-2 2-400-16,0-2-192 0,-6 2-48 0,-6-7-9328 15,6 11-1872-15</inkml:trace>
  <inkml:trace contextRef="#ctx0" brushRef="#br0" timeOffset="-68210.47">24326 9913 28559 0,'0'0'2544'0,"0"0"-2032"0,0 0-512 16,0 0 0 0,0 12-528-16,3-1-208 0,3-1-32 0,0 1-16 0,4 1 1232 0,1 2 240 0,5-2 48 0,2 0 16 15,1 0-240-15,5 1-32 0,4 0-16 0,-2 2 0 16,-2-2-208-16,3 0-64 0,3 0 0 0,-2 0 0 16,0 2-192-16,-5-5 144 0,-1-3-144 0,-2 2 128 15,-2-1-304-15,-1 0-64 0,-4-3-16 0,-1 1-8784 16,-1-2-1776-16</inkml:trace>
  <inkml:trace contextRef="#ctx0" brushRef="#br0" timeOffset="-67461.34">25048 8491 9215 0,'-6'-12'816'0,"2"1"-656"16,0 3-160-16,3-1 0 0,1-2 1600 0,0 3 304 15,1 1 48-15,5 0 16 0,4 3-432 0,2 1-96 16,-2 2-16-16,5 1 0 0,3 1-688 0,2 1-144 16,-3 0-16-16,3 2-16 0,-1 3-352 0,2 1-64 15,-3-1-16-15,2 3 0 0,0 5 48 0,1 1 0 16,2 2 0-16,0 6 0 0,-2 5 224 0,2 1 48 16,-3 2 16-16,1 6 0 0,-1 6 48 0,-3 1 0 15,-5 0 0-15,0 2 0 0,-2 3-208 0,-1 4-48 16,-3 7 0-16,-1 1 0 0,-1 0-128 0,1 0-128 0,-5 0 144 0,-1 0-144 15,-3 2 0-15,-2-1 128 0,-5-1-128 0,-5-1 0 16,-3 2 160-16,-2-4-16 0,-6-3 0 0,0-2 0 16,-3-1 304-16,2-1 48 0,1-1 16 0,-1-3 0 15,-1-5-144-15,1-5-32 0,1-5 0 0,2-3 0 16,-1-4-128-16,4-5-16 0,3-3-16 0,1-4 0 16,3-1 16-16,1-1 0 0,3 0 0 0,1-1 0 31,5-3-944-31,1 0-176 0,-2 1-32 0</inkml:trace>
  <inkml:trace contextRef="#ctx0" brushRef="#br0" timeOffset="-53233.74">18855 10196 6447 0,'24'6'576'0,"-3"-4"-576"0,5-4 0 0,7 2 0 16,6 2 672-16,0 1 32 0,5 0 0 0,0 2 0 16,0-2-480-16,-1 3-96 0,-1-1 0 0,-1-1-128 15,-1 2 0-15,2-2 0 0,1 1 0 0,-1 0 0 16,-6 1 128-16,-1-2-128 0,-2-1 0 0,-3 2 0 16,-4 0 128-16,-4 2-128 0,-3 1 0 0</inkml:trace>
  <inkml:trace contextRef="#ctx0" brushRef="#br0" timeOffset="-52626.22">23060 10525 10815 0,'23'-10'480'0,"-3"1"96"0,5-2-448 0,3 1-128 16,2 2 0-16,8 0 0 0,6 2 464 0,3 0 80 15,0-2 16-15,11 6 0 0,7 4-352 0,3 1-64 16,4 2-16-16,4 4-5952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977" units="cm"/>
          <inkml:channel name="Y" type="integer" max="17318" units="cm"/>
          <inkml:channel name="F" type="integer" max="65535" units="dev"/>
          <inkml:channel name="T" type="integer" max="2.14748E9" units="dev"/>
        </inkml:traceFormat>
        <inkml:channelProperties>
          <inkml:channelProperty channel="X" name="resolution" value="1000.26953" units="1/cm"/>
          <inkml:channelProperty channel="Y" name="resolution" value="1000.46216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18T15:54:48.408"/>
    </inkml:context>
    <inkml:brush xml:id="br0">
      <inkml:brushProperty name="width" value="0.05292" units="cm"/>
      <inkml:brushProperty name="height" value="0.05292" units="cm"/>
      <inkml:brushProperty name="color" value="#FFFF00"/>
    </inkml:brush>
    <inkml:brush xml:id="br1">
      <inkml:brushProperty name="width" value="0.05292" units="cm"/>
      <inkml:brushProperty name="height" value="0.05292" units="cm"/>
      <inkml:brushProperty name="color" value="#00B0F0"/>
    </inkml:brush>
    <inkml:brush xml:id="br2">
      <inkml:brushProperty name="width" value="0.05292" units="cm"/>
      <inkml:brushProperty name="height" value="0.05292" units="cm"/>
      <inkml:brushProperty name="color" value="#FF0000"/>
    </inkml:brush>
    <inkml:brush xml:id="br3">
      <inkml:brushProperty name="width" value="0.05292" units="cm"/>
      <inkml:brushProperty name="height" value="0.05292" units="cm"/>
      <inkml:brushProperty name="color" value="#FFC000"/>
    </inkml:brush>
    <inkml:brush xml:id="br4">
      <inkml:brushProperty name="width" value="0.05292" units="cm"/>
      <inkml:brushProperty name="height" value="0.05292" units="cm"/>
      <inkml:brushProperty name="color" value="#92D050"/>
    </inkml:brush>
  </inkml:definitions>
  <inkml:trace contextRef="#ctx0" brushRef="#br0">1257 5174 16575 0,'0'0'368'0,"-9"14"80"0,0-12 0 0,9-2 16 0,0 0-464 0,-5 9 0 0,-4-4 0 0,2 0 0 0,7-5 912 0,0 0 96 16,0 0 16-16,0 0 0 0,-3 7 0 15,3-7 0-15,0 0 0 0,8 5 0 0,-8-5 0 0,15 3 0 16,3-4 0-16,2-1 0 0,-1-4 0 0,4 0 0 16,5-1 0-16,1 3 0 0,3-1-832 0,0 1-192 15,-1-2 0-15,0 3 0 0,0 1 864 0,-1 1 128 16,2-2 32-16,0 3 0 0,1 0-832 0,-4 3-192 15,-5-1 0-15,0 2 0 0,3 2 0 0,-5-1 0 16,0 1 0-16,-3-1 0 0,-3 1 0 0,-1-1 0 16,0 0 0-16,-6-1 0 15,0-1-1600-15,-9-3-352 0,0 0-80 0,0 0-16 0</inkml:trace>
  <inkml:trace contextRef="#ctx0" brushRef="#br0" timeOffset="5915.14">1425 5292 9215 0,'0'0'192'0,"0"0"64"0,0 0 0 0,-7-1 0 0,1 0-256 0,1 0 0 16,5 1 0-16,-6 1 0 0,-2-1 0 0,3 0 0 16,5 0 0-16,-6 0 0 0,1 0 864 0,-3-1 128 15,2 1 32-15,6 0 0 0,-3 2-832 0,3-2-192 16,-5 1 0-16,5-1 0 0,0 0 0 0,-6 2 0 15,2 1 0-15,4-3 0 0,0 0 864 0,0 0 128 16,-7 1 32-16,7-1 0 0,0 0-832 0,0 0-192 16,0 0 0-16,0 0 0 0,0 0 864 0,0 0 128 15,0 0 32-15,0 0 0 0,0 0-832 0,0 0-192 16,0 0 0-16,0 0 0 0,0 0 864 0,0 0 128 0,4-4 32 16,2 1 0-16,-2-1-832 0,-4 4-192 0,5-3 0 0,0-1 0 15,1 0 0-15,-6 4 0 16,5-4 0-16,1 2 0 0,0-1 864 0,2 3 128 0,-2-1 32 0,2 0 0 15,0-3-832-15,1 2-192 0,-3 1 0 0,3 0 0 16,0-1 0-16,1-2 0 0,-1 3 0 0,0 0 0 16,2 1 864-16,-2 1 128 0,1-3 32 0,1 1 0 15,-2 1-832-15,2 0-192 0,0-1 0 0,0 0 0 16,0-1 0-16,1-1 0 0,0 1 0 0,3 0 0 16,-3 1 0-16,2-1 0 0,1 0 0 0,0-1 0 15,-1 1 0-15,0-1 0 0,1 0 0 0,-1-1 0 16,1 2 864-16,1 0 128 0,-2-1 32 0,1-1 0 0,2 2-832 15,-1 0-192-15,1 1 0 0,-1 0 0 0,1 0 0 16,-1-2 0-16,0 4 0 0,-2-2 0 0,-1 0 0 0,1-1 0 16,-1 0 0-16,1 1 0 0,-3 0 0 0,2-2 0 15,0 1 0-15,1 0 0 0,-1 0 0 0,1 1 0 16,0 0 0-16,1-2 0 0,-3 1 0 0,2 0 0 16,3 0 0-16,-1 1 0 0,0 0 0 0,-1 0 0 15,0-3 0-15,4 3 0 0,-1 1 0 0,0 0 0 16,1-2 0-16,0 2 0 0,1 0 0 0,-4 0 0 15,2 0 0-15,-1 0 0 0,1 0 0 0,-2 0 0 16,0-1 0-16,-1 0 0 0,1 0 0 0,-1 0 0 16,0-2 0-16,0 2 0 0,-1 1 0 0,0 0 0 15,-1-1 0-15,2 1 0 0,-2 0 0 0,-2 0 0 16,2-1 0-16,-1 0 0 0,0 0 0 0,-1 1 0 16,3 0 0-16,-3 0 0 0,-4-1 0 0,2 1 0 0,1-2 0 15,1 0 0-15,-1 2 0 0,1 0 0 0,0 0 0 0,0 0 0 16,0 0 0-16,1 0 0 0,-3 2 0 0,1-2 0 15,-2-2 0-15,0 4 0 0,0 0 0 0,0 0 0 16,1-2 0-16,-2 0 0 0,0 0 0 16,-1 1 0-16,1 0 0 0,-1 0 0 0,2-1 0 0,0 0 0 15,-3 0 0-15,3 0 0 0,-2 0 0 0,-1 0 0 16,-5 0 0-16,7 0 0 0,-1 1 0 0,2 0 0 16,-8-1 0-16,7 0 0 0,-1-1 0 0,-6 1 0 15,6 0 0-15,-6 0 0 0,7-1 0 0,-7 1 0 16,7 0 0-16,-7 0 0 0,7-2 0 0,-7 2 0 15,0 0 0-15,0 0 0 0,0 0 0 0,0 0 0 0,7 0 0 16,-7 0 0-16,0 0 0 0,0 0 0 0,5-1 0 16,-5 1 0-16,0 0 0 0,0 0 0 0,5-1 0 0,-5 1 0 15,0 0 0-15,0 0 0 0,0 0 0 0,0 0 0 16,0 0 0-16,0 0 0 0,0 0 0 0,7-1 0 16,-7 1 0-16,0 0 0 0,0 0 0 0,0 0 0 15,5-2 0-15,-5 2 0 0,0 0 0 0,6 2 0 16,-6-2 0-16,6 0 0 0,-6 0 0 0,7 0 0 15,0 0 0-15,-2-2 0 0,-5 2 0 0,8-3 0 16,-4 1 0-16,2 0 0 0,-6 2 0 0,7-1 0 16,-1-1 0-16,-1-1 0 0,-5 3 0 0,7-1 0 15,0 1 0-15,-1 0 0 0,1-4 0 0,2 2 0 16,-3 1 0-16,2 0 0 0,-8 1 864 0,4-2 128 16,2 0 32-16,1-1 0 0,2 3-832 0,-9 0-192 15,0 0 0-15,9-3 0 0,0 2 0 0,-9 1 0 0,8 0 0 0,-8 0 0 16,11-2 0-16,-11 2 0 0,6-2 0 0,-6 2 0 15,11-1 0-15,-2 1 0 0,-9 0 0 0,9-1 0 16,-9 1 0-16,10-1 0 0,-3-1 0 0,-7 2 0 16,10 0 0-16,0 0 0 0,-1 0 0 0,1 0 0 15,-10 0 0-15,10 0 0 0,0 1 0 0,-2-1 0 16,-8 0 0-16,9-3 0 0,1-2 0 0,-3 3 0 16,-7 2 0-16,10-3 0 0,-3-3 0 0,1 3 0 15,-8 3 0-15,10 3 0 0,-2-3 0 0,-8 0 0 16,8-2 0-16,-8 2 0 0,9-2 0 0,-9 2 0 15,11-2 0-15,-3-1 0 0,0 0 0 0,-8 3 0 0,8-2 0 0,-8 2 0 16,9 0 0-16,-9 0 0 0,9-1 0 0,-1-1 0 16,-2-2 0-16,-6 4 0 0,9-1 0 0,0 1 0 15,-9 0 0-15,9 0 0 0,-9 0 0 16,10-2 0-16,-10 2 0 0,7-1 0 0,-7 1 0 0,10 0 0 16,-1-2 0-16,-9 2 0 0,10 0 0 0,-10 0 0 15,10 1 0-15,-2-1 0 0,-8 0 0 0,8 0 0 16,-2 1 0-16,2-1 0 0,-3-1 0 0,2 0 0 15,-1-2 0-15,-6 3 0 0,7 0 0 0,1-1 0 16,-3-1 0-16,-5 2 0 0,0 0 0 0,8 2 0 16,-3-2 0-16,-5 0 0 0,0 0 0 0,7 0 0 15,-2-2 0-15,-5 2 0 0,0 0 0 0,8 2 0 16,1-2 0-16,-3 0 0 0,-6 0 0 0,7-3 0 16,-1 0 0-16,-1 1 0 0,-5 2 0 0,7 3 0 15,-2 0 0-15,3-1 0 0,-4-2 0 0,-4 0 0 0,7 0 0 16,-2 1 0-16,-5-1 0 0,8 0 0 15,0 0 0-15,-8 0 0 0,5 0 0 0,-5 0 0 0,7-1 0 0,-7 1 0 16,6 1 0-16,1 2 0 0,-7-3 0 0,7 1 0 16,-7-1 0-16,0 0 0 0,5 3 0 0,-5-3 0 15,6 0 0-15,-6 0 0 0,6 0 0 0,-6 0 0 16,0 0 864-16,7 0 128 0,-1 0 32 0,-6 0 0 16,0 0-832-16,7-1-192 0,-7 1 0 0,9 0 0 15,-9 0 0-15,5 1 0 0,-5-1 0 0,8 0 0 16,-4-2 0-16,-4 2 0 0,6-2 0 0,-6 2 0 15,8-1 0-15,-4-1 0 0,-4 2 0 0,7-1 0 16,-2-2 0-16,-5 3 0 0,6-2 0 0,1 0 0 0,-2-1 0 0,1 2 0 16,1 1 0-16,-7 0 0 0,0 0 0 0,7 1 0 15,0 2 0-15,0-3 0 0,-2-4 0 0,2 1 0 16,0-1 0-16,-7 4 0 0,0 0 0 0,6 1 0 16,-6-1 0-16,7 0 0 0,0-4 0 0,-2 2 0 15,-5 2 0-15,6 0 0 0,-6 0 0 0,8-1 0 16,0 0 0-16,-2 0 0 0,-6 1 0 0,7-1 0 15,-7 1 0-15,8-1 0 0,-3 1 0 0,1 1 0 16,-6-1 0-16,6-1 0 0,2 1 0 0,-8 0 0 16,7 3 0-16,-2-2 0 0,-5-1 0 0,7-2 0 15,-7 2 0-15,0 0 0 0,0 0 0 0,0 0 0 16,5-1 0-16,-5 1 0 0,0 0 0 0,7-1 0 16,-7 1 0-16,0 0 0 0,8 0 0 0,-8 0 0 0,0 0 0 15,0 0 0-15,0 0 0 0,0 0 0 16,0 0 0-16,5 0 0 0,-5 0 0 0,7-1 0 0,-7 1 0 15,0 0 0-15,0 0 0 0,0 0 0 0,5 0 0 0,-5 0 0 16,0 0 0-16,7 0 0 0,-7 0 0 0,0 0 0 16,0 0 0-16,0 0 0 0,0 0 0 0,0 0 0 15,6 0 0-15,-6 0 0 0,6-4 0 0,-6 4 0 16,0 0 0-16,0 0 0 0,0 0 0 0,0 0 0 31,0 0-1600-31,-5 6-352 0,2-1-80 0,-7 4-14752 0</inkml:trace>
  <inkml:trace contextRef="#ctx0" brushRef="#br0" timeOffset="11482.35">4001 5047 9215 0,'0'0'192'0,"0"0"64"0,0 0 0 0,0 0 0 0,0 0-256 0,0 0 0 0,0 0 0 0,0 0 0 16,0 0 0-16,0 0 0 0,0 0 0 0,0 0 0 16,0 0 864-16,0 0 128 0,0 0 32 0,0 0 0 15,0 0-832-15,0 0-192 0,0 0 0 0,0 0 0 16,0 0 864-16,0 0 128 0,0 0 32 0,0 0 0 15,0 0-832-15,0 0-192 0,0 0 0 0,0 0 0 16,0 0 0-16,0 0 0 0,0 0 0 0,0 0 0 0,0 0 864 0,0 0 128 16,0 0 32-16,0 0 0 0,0 0-832 0,0 0-192 15,0 0 0-15,0 0 0 0,0 0 0 0,0 0 0 16,0 0 0-16,0 0 0 0,0 0 0 0,0 0 0 16,0 0 0-16,0 0 0 0,0 0 864 0,0 0 128 15,7-2 32-15,-7 2 0 0,0 0-832 0,0 0-192 16,0 0 0-16,0 0 0 0,5-3 0 0,1 1 0 15,-6 2 0-15,6-2 0 0,1 1 0 0,0-1 0 16,-3 0 0-16,-4 2 0 0,7-2 0 0,-7 2 0 16,6-1 0-16,2 0 0 0,0-2 0 0,0 2 0 15,0 1 0-15,0 1 0 0,-2-1 864 0,1 1 128 16,0 0 32-16,0 0 0 0,1-1-832 0,1-1-192 16,0-2 0-16,-1 2 0 0,1 3 0 0,1 0 0 0,-1 3 0 15,0-3 0-15,1-2 0 0,-1 0 0 16,2 0 0-16,-2 0 0 0,1 2 0 0,0-1 0 0,-2 0 0 15,2 0 0-15,0 1 0 0,-1 1 0 0,2-3 0 16,-2 2 0-16,0 0 0 0,0 1 0 0,1-2 0 0,0 3 0 16,0 0 0-16,-1 1 0 0,2 0 0 15,-2-2 0-15,0 1 864 0,1-1 128 0,2 1 32 0,-1 2 0 16,-1-1-832-16,-2 1-192 0,2-1 0 0,-1 2 0 16,4 1 0-16,0-1 0 0,-1 0 0 0,2 2 0 15,-1-3 0-15,-1 3 0 0,3 0 0 0,-1 0 0 16,0-2 0-16,1 1 0 0,-1 1 0 0,0 0 0 15,1-2 0-15,0 2 0 0,-1-2 0 0,1 2 0 16,-3-1 0-16,0 2 0 0,0-1 0 0,0 0 0 16,2-2 0-16,-1 0 0 0,0 0 0 0,0 1 0 0,-1-1 0 0,0 0 0 15,1 2 0-15,-2-3 0 0,2 3 0 0,1-2 0 16,-2 1 0-16,1-1 0 0,-3 2 0 0,0-3 0 16,-3 3 0-16,3-1 0 0,1 1 0 0,2 1 0 15,-2 2 0-15,2-2 0 0,-1-4 864 0,0 0 128 16,1 1 32-16,-2 1 0 0,1 2-832 0,1-1-192 15,0-1 0-15,2 0 0 0,-4 1 0 0,2 1 0 16,-2 1 0-16,1 0 0 0,-2 1 0 0,1-1 0 16,-1 0 0-16,0 1 0 0,0-2 0 0,0 0 0 15,-3 1 0-15,4 0 0 0,-2-1 0 0,0 1 0 16,1 1 0-16,-3-1 0 0,3-2 0 0,0 0 0 16,-1-3 0-16,2 2 0 0,-3 0 0 0,2 2 0 15,-2-2 0-15,2 1 0 0,1-1 0 0,3 0 0 0,-5 3 0 0,1-2 0 16,-1-2 0-16,0 0 0 0,1-3 0 0,-2 3 0 15,0 0 0-15,2 2 0 0,0 0 0 0,1-1 0 16,-2-2 0-16,2 1 0 0,0-1 0 0,0 0 0 16,-1 1 0-16,1-1 0 0,0 0 0 0,0-1 0 15,0 2 0-15,1-1 0 0,-2 2 0 0,1-2 0 16,-1-4 0-16,0 0 0 0,0 0 0 0,1 3 0 16,-4 0 0-16,2-2 0 0,0 3 0 0,0-3 0 15,2-2 0-15,-4-1 0 0,2 0 0 0,-1 1 0 16,2 0 0-16,0 1 0 0,0-1 0 0,-1 0 0 15,2-1 0-15,-1 0 0 0,0-1 0 0,0 1 0 16,1 1 0-16,0 4 0 0,-1-3 0 0,0 1 0 0,0-2 0 0,-2 0 0 16,0 0 0-16,1-1 0 0,-1 0 0 0,0 0 0 15,-1 0 0-15,1 1 0 0,0 0 0 0,-2-1 0 16,-6 0 0-16,8 0 0 0,-1 5 0 16,-1-3 0-16,-6-2 0 0,0 0 0 0,0 0 0 0,6 1 0 15,-6-1 0-15,6 0 0 0,-6 0 0 0,0 0 0 16,0 0 0-16,0 0 0 0,0 0 0 0,0 0 0 15,0 0 0-15,0 0 0 0,0 0 0 0,0 0 0 16,0 0 0-16,0 0 0 16,0 0-1600-16,0 0-352 0,0 0-80 0,-7-2-16 0</inkml:trace>
  <inkml:trace contextRef="#ctx0" brushRef="#br0" timeOffset="12006.82">4446 6188 12895 0,'0'0'272'0,"0"0"64"0,0 0 16 0,0 0 32 0,0 0-384 0,-3 6 0 16,3-6 0-16,-1 8 0 0,-1-4 896 0,2-4 96 15,-7 0 32-15,7 0 0 0,0 0 816 0,0 0 160 16,0 0 48-16,0 0 0 0,0 0-832 0,0 0-144 16,7-4-48-16,-1-3 0 0,2-2 0 0,1-2 0 15,3 0 0-15,1-1 0 0,2-4-816 0,-1-1-208 16,0 0 0-16,4 0 0 0,-2 2 0 0,2-2 0 15,0 1 0-15,-2 0 0 0,1 2 864 0,-2 1 128 0,0 1 32 16,0 1 0-16,-3 0-832 0,0 2-192 0,-3 2 0 0,1 1 0 16,-3-2 0-16,2 2 0 0,-1-1 0 0,1 0 0 31,-9 7-1600-31,0 0-352 0,0 0-80 0,0 0-16 0</inkml:trace>
  <inkml:trace contextRef="#ctx0" brushRef="#br0" timeOffset="12877.76">5905 5083 9215 0,'0'0'192'0,"0"0"64"0,0 0 0 0,-5 2 0 0,-2-2-256 0,-1 0 0 0,3 0 0 0,-1 0 0 16,6 0 864-16,-5-2 128 0,1-1 32 0,-2 0 0 16,6 3 0-16,0 0 0 0,-5-5 0 0,0 2 0 15,5 3 0-15,-1-5 0 0,-2 0 0 0,3 5 0 0,0 0-832 0,0 0-192 16,0 0 0-16,3-6 0 0,0 1 864 0,3 1 128 16,-6 4 32-16,8-4 0 0,0-1-832 0,2 3-192 15,2-2 0-15,2 3 0 0,-1 0 864 0,2 1 128 16,1 0 32-16,2 1 0 0,0 0-832 0,1 1-192 15,-1 1 0-15,2-2 0 0,0 2 0 0,1-2 0 16,2 0 0-16,-2 0 0 0,1 0 0 0,1 3 0 16,0 0 0-16,0 2 0 0,-2-3 0 0,2 1 0 15,-1 2 0-15,2 0 0 0,-3 2 0 0,1 2 0 16,1 1 0-16,-1 1 0 0,-1 1 0 0,-1 1 0 16,-2-1 0-16,-2 0 0 0,-1 2 0 0,1 1 0 15,0 0 0-15,-1 1 0 0,-2-2 0 0,0-1 0 16,1 1 0-16,1 0 0 0,-4 2 864 0,1 0 128 15,0 1 32-15,1-1 0 0,2-1-832 0,0 1-192 0,-1 2 0 16,0 0 0-16,0 0 0 0,0 0 0 0,-1 1 0 0,0 1 0 16,2 1 0-16,-2 0 0 0,1 1 0 0,1-2 0 15,1 0 0-15,-1 0 0 0,0-1 0 0,0-1 0 16,0-3 0-16,0 0 0 0,-3 1 0 0,1-1 0 16,0-1 0-16,0-1 0 0,1-1 0 15,-1 1 0-15,-1 3 0 0,0-2 0 0,0-1 0 0,0-2 0 16,2-1 864-16,0-1 128 0,-2 1 32 0,1-3 0 15,0-1-832-15,0 2-192 0,2 1 0 0,-2-3 0 16,1 1 0-16,-2-2 0 0,1-1 0 0,1 3 0 16,-6-2-768-1,-1 2-208-15,-1-2-48 0,-6-6 0 0,0 0-816 0,8 0-160 0,-8 0-48 0,10-4-9824 16</inkml:trace>
  <inkml:trace contextRef="#ctx0" brushRef="#br0" timeOffset="13285.61">7666 5064 16575 0,'4'-9'368'0,"-4"9"80"0,0 0 0 0,0 0 16 0,4-8-464 0,-1 0 0 16,3 2 0-16,2 0 0 0,0 3 912 0,4-2 96 0,3-2 16 0,3-2 0 15,4-1 0-15,0-1 0 0,4-1 0 0,-1-1 0 16,3-2 0-16,0 2 0 0,2 0 0 0,3-1 0 15,3-3-832-15,4 0-192 0,3-2 0 0,-2 1 0 16,2 1 864-16,1-1 128 0,-1-1 32 0,0-2 0 16,-4 4-832-16,0-2-192 0,-2-1 0 0,0 2 0 15,-1 1 864-15,-3 3 128 0,-4 2 32 0,1 0 0 16,-3 0-832-16,-1 1-192 0,-1 2 0 0,-4 2 0 16,-3 3 0-16,-1 0 0 0,-4 2 0 0,-3 2-10336 15,-2 1-2112-15</inkml:trace>
  <inkml:trace contextRef="#ctx0" brushRef="#br0" timeOffset="15671.99">4611 6115 12895 0,'0'0'272'0,"0"0"64"0,0 0 16 0,0 0 32 0,0 0-384 0,0 0 0 16,0 0 0-16,0 0 0 0,0 0 0 0,0 0 0 15,0 0 0-15,0 0 0 0,0 0 896 0,0 0 96 16,-6 0 32-16,1 0 0 0,-1 0-832 0,-2 1-192 15,2-1 0-15,-1 0 0 0,2 3 864 0,0 0 128 16,-1-1 32-16,-1 1 0 0,0 1-832 0,1 1-192 16,-2-1 0-16,2 2 0 0,0-1 864 0,-2 1 128 0,1-2 32 0,-1 3 0 15,4 0-832-15,0 1-192 0,-2 0 0 16,-2 1 0-16,-1-1 864 0,1 2 128 0,-1 2 32 0,0-1 0 16,-1 4-832-16,1-2-192 0,1 2 0 0,0 0 0 15,0-1 0-15,-2-1 0 0,-1-2 0 0,1 5 0 16,1 2 864-16,2 0 128 0,-3-3 32 0,2 3 0 15,0 1-832-15,3 0-192 0,-3-1 0 0,1 1 0 16,1-1 0-16,0 1 0 0,2 0 0 0,-2-1 0 16,3-2 0-16,0-1 0 0,1 1 0 0,-1-1 0 15,0 0 864-15,2 1 128 0,0-1 32 0,0 0 0 16,0-1-832-16,2 1-192 0,0 1 0 0,1 0 0 16,3 0 0-16,-3 0 0 0,0 3 0 0,1-2 0 0,2 0 0 15,0-1 0-15,3 0 0 0,1 7 0 0,-3-2 0 0,2-4-128 16,1-2 128-16,1-1-208 0,1 0 208 0,1 1 128 15,1-3 0-15,1 0-128 0,2 0 160 0,-1 0-160 16,-1 0 128-16,3 0-128 0,-2-3 128 0,2 2-128 16,-1-1 0-16,4 1 128 0,-1-1-128 0,1 0 0 15,-2 1 144-15,3 1-144 0,-2 0 144 0,1-1-144 16,-2-1 192-16,2 0-192 0,-2-2 176 0,2 2-176 16,-2 0 160-16,2 0-160 0,-2-2 160 0,-2 3-160 15,3 2 160-15,1-4-160 0,1-6 144 0,-3 0-144 16,3 0 128-16,-2 1-128 0,-3 5 144 0,3 0-144 15,0 2 160-15,2-4-160 0,1 0 160 0,-3 2-160 16,2 0 160-16,1-2-160 0,-3-1 128 0,0 3-128 16,-1-3 0-16,2 2 144 0,-2-4-144 0,-1 2 0 0,1-1 0 0,-1 1 0 15,-2-1 0-15,1 0 0 0,2-1 128 0,1-1-128 16,-1 2 0-16,2-2 0 0,1 0 144 0,-3 1-144 16,-3-3 0-16,4 2 128 0,-2 1-128 0,3 0 0 15,1-2 0-15,0 0 144 0,0 0-144 16,-1-1 0-16,-2 2 128 0,-1-2-128 0,1-1 0 0,-2 2 0 15,1 1 0-15,-1 1 0 0,1-1 0 0,-1-2 0 16,-2-1 128-16,0-1-128 0,-1 0 0 0,2 1 0 16,2 1 0-16,-1 1 0 0,0-1 0 0,0 0 0 15,1 0 128-15,-2-1-128 0,-2-1 0 0,1 1 0 16,1 0 0-16,0 1 0 0,2 2 0 0,-2-3 0 16,-1-2 0-16,1 1 0 0,0 1 0 0,0 1 0 15,-2-2 128-15,1-1-128 0,1-1 0 0,0 2 0 0,-2 1 0 16,0 0 0-16,-1-6 0 0,1 5 0 0,-2 2 0 0,1 1 0 15,-1-2 0-15,1 0 0 0,-3-2 128 0,2 0-128 16,0-1 0-16,-1 1 0 0,1 0 0 0,1 1 0 16,-2 1 0-16,1-2 0 0,-1 1 128 0,0-1-128 15,0-1 0-15,1 1 0 0,-1 1 0 0,0 1 0 16,1 0 0-16,0 0 0 0,1-2 0 0,-1 0 0 16,-11 2 0-16,12-3 0 0,-1-1 0 0,1 2 0 15,0 0 0-15,0 0 0 0,-1 0 0 0,1-1 0 16,0 1 0-16,0 1 0 0,2 0 0 0,-3 0 0 15,1 0 0-15,-1 0 0 0,1 0 0 0,-3-1 0 16,1 1 0-16,2 0 0 0,-2-2 0 0,1 2 0 16,0-2 0-16,-3 0 0 0,2 2 128 0,-1 0-128 0,0-1 0 0,2 0 0 15,-2 0 0-15,2-2 0 0,-1 1 0 16,-2 0 0-16,2 0 0 0,1 2 0 0,-2-1 0 0,1 1 0 16,2-3 0-16,-1-1 0 0,2 2 0 0,0-1 0 15,0-2 0-15,0 2 0 0,-3-2 0 0,2 4 0 16,-1 2 0-16,2-1 0 0,-1-2 128 0,1-2-128 15,2 1 0-15,-1 0 0 0,-1 2 0 0,-2 1 0 16,-2-1 0-16,2 0 0 0,1 1 0 0,1 1-144 16,-3-4 144-16,0 1 0 0,2-1 0 0,-2 1 0 15,1 2 0-15,1 0 0 0,-1-1 0 0,1 0 0 16,-1 1 0-16,0-1 0 0,0-1 0 0,1 1 0 16,-1-1 0-16,2 3 0 0,-2-2 0 0,2 1 0 15,-1-2 0-15,0 1 0 0,0-1 0 0,-1 1 0 16,2 1 0-16,0-1 0 0,0 0 0 0,1 1 0 0,0 0 0 15,-2 1 0-15,3 1 0 0,1-2 0 0,-1-3 0 0,1-2 0 16,-1 0 0-16,0 1 0 0,4 3 0 16,-1-1 0-16,-3-1 0 0,2 0 0 0,-1-2 0 0,0 1 0 15,-1-1 0-15,0 2 0 0,0 0 0 0,0 0 0 16,-1 2 0-16,2-1 0 0,-4-4 0 0,1 4 0 16,0 0 0-16,2-1 0 0,-1-1 0 0,2 2 0 15,1-2 0-15,-2 2 0 0,-3-2 0 0,0 3 0 16,2-3 0-16,-2-1 0 0,3 3 0 0,-1 0 0 15,1 0 0-15,-1 0 0 0,1-2 0 0,1 1 0 16,-1 1 0-16,2 0 0 0,0-3 0 0,1 1 0 16,0-2 0-16,-2 3 0 0,-1 2 0 0,1-2 0 15,-2-1 0-15,-1 0 0 0,3 2 0 0,-2 1 0 0,-1-1 0 16,0-2 0-16,1 0 0 0,-1-1 0 0,2 2 0 0,-2-1 0 16,0 1 0-16,-1 1 0 0,0-3 0 0,1 2 0 15,1 0 0-15,1 0 0 0,-4-1 0 16,1-1 0-16,2 2 0 0,0 0 0 0,-1 0 0 0,1 0 0 15,0-1 0-15,-2 1 0 0,0 0 0 0,1 1 0 16,1-1 0-16,-1-1 0 0,-2 0 0 0,1 0 0 16,0 2 0-16,0 0 0 0,1-2 0 0,-3 1 0 15,1 0 0-15,0 0 0 0,0 0 0 0,0 0 0 16,-1-1 0-16,2 2 0 0,-2 1 0 0,0-2 0 16,0-1 0-16,0-2 0 0,-1 0 0 0,-1 2 0 15,1 1 0-15,1-1 0 0,0 0 0 0,0 0 0 16,-1 1 0-16,-1 1 0 0,1-1 0 0,1 1 0 0,0 1 0 15,-3 1 0-15,0 0 0 0,-2 0 0 0,0 0 0 0,2-2 0 16,-1 0 0-16,2 0 0 0,-1 2 0 0,-7 1 0 16,0 0 0-16,0 0 0 0,0 0 0 0,7-1 0 15,-7 1 0-15,0 0 0 0,0 0 0 0,0 0 0 16,0 0 0-16,0 0 0 0,0 0 0 0,0 0 0 16,0 0 0-16,0 0 0 15,0 0-1664-15,0 0-320 0,-12-2-48 0,2 5-16 0</inkml:trace>
  <inkml:trace contextRef="#ctx0" brushRef="#br0" timeOffset="18214.23">7179 5972 16575 0,'0'0'368'0,"0"0"80"0,0 0 0 0,0 0 16 0,0 0-464 0,0 0 0 16,0 0 0-16,0 0 0 0,0 0 0 0,-12 10 0 15,12-10 0-15,0 0 0 0,0 0 912 0,0 10 96 16,0-10 16-16,-1 11 0 0,-1 0-832 0,3 2-192 15,4-2 0-15,2 3 0 0,-3 1 864 0,3 0 128 0,1 0 32 0,3 2 0 16,2 0-832-16,3-1-192 16,4-3 0-16,0 1 0 0,2 3 864 0,1-1 128 0,0 1 32 0,0-3 0 15,-1-1-832-15,0-1-192 0,-1 2 0 0,0-1 0 16,-1-3 0-16,-3 1 0 0,2 1 0 0,-1 1 0 16,-2-2 0-16,1 1 0 0,-1 0 0 0,1-2 0 15,-2 1 0-15,-2-2 0 0,-2-2 0 0,-1 1 0 16,-4 3 0-16,2 3 0 0,0-5 0 0,2 1 0 15,-4-1 0-15,-1 0 0 0,1 1 0 0,-1 0-8144 16,1 0-1680-16</inkml:trace>
  <inkml:trace contextRef="#ctx0" brushRef="#br0" timeOffset="19230">8388 6875 12895 0,'0'0'272'0,"0"0"64"0,0 0 16 0,0 0 32 0,0 0-384 0,0 0 0 0,0 0 0 0,0 0 0 15,0 0 896-15,8-4 96 0,-2-2 32 0,0 1 0 16,-1-1-832-16,-5 6-192 0,7-6 0 0,1-1 0 16,0-2 864-16,2 1 128 0,-2 1 32 0,3 1 0 15,3 3 0-15,2-1 0 0,2-2 0 0,-1-3 0 16,-3-2-832-16,5 0-192 0,5-1 0 0,2 0 0 15,2 0 0-15,1 0 0 0,1-1 0 0,0-3 0 16,-1 1 0-16,0-3 0 0,0-2 0 0,-2 2 0 16,2 1 864-16,1 0 128 0,1-2 32 0,-2-1 0 15,-2-1-832-15,-1 3-192 0,3-3 0 0,0 3 0 16,2 2 0-16,-2 0 0 0,-3 0 0 0,-1-2 0 16,1 0 0-16,-1 3 0 0,-4 2 0 0,1 0 0 0,-1-1 0 0,0 2 0 15,0 0 0-15,-2 2 0 0,1 2 0 0,2-1 0 16,0 0 0-16,-3 0 0 0,-3 1 0 0,0 1 0 15,-1-1 0-15,2 3 0 0,0 2 864 0,4 0 128 16,-2 2 32-16,0 0 0 0,-2 2-832 0,1 2-192 16,1 2 0-16,-3 1 0 0,-1 3 0 0,0 2 0 15,-3-2 0-15,2 3 0 0,0 1 0 0,-1 1 0 16,-2 1 0-16,0-1 0 0,0-1 0 0,0 3 0 16,0-1 0-16,-3-1 0 0,1 0 0 0,0-1 0 15,0-1 0-15,-2 0 0 0,1 0 0 0,1-1 0 16,1-2 0-16,0-3 0 0,-4 2 0 0,4-5 0 15,0 1 0-15,-2-1 0 0,-8-3 0 0,0 0 0 16,0 0 0-16,0 0 0 0,9 0 0 0,-9 0 0 0,0 0 0 16,0 0-13888-16</inkml:trace>
  <inkml:trace contextRef="#ctx0" brushRef="#br0" timeOffset="20030.49">9189 6999 16575 0,'0'0'368'0,"0"0"80"0,0-6 0 0,0 6 16 0,0 0-464 0,0 0 0 0,0 0 0 16,0 0 0-16,0 0 0 0,0 0 0 16,0 0 0-16,0 0 0 0,0 0 912 0,0 0 96 0,6 1 16 0,-6-1 0 15,9 3 0-15,-9-3 0 0,8 7 0 0,1-1 0 16,-3 2-832-16,3-1-192 0,-2 0 0 0,3-2 0 16,-3 0 864-16,4 1 128 0,1-1 32 0,-1-1 0 15,1-2-832-15,3 2-192 0,0-1 0 0,2 1 0 16,-1-1 0-16,3 0 0 0,0 1 0 0,-1-2 0 15,0-2 0-15,2-1 0 0,2-1 0 0,0-3 0 16,2 2 864-16,1 0 128 0,-1-2 32 0,1-3 0 16,0-1-832-16,1 0-192 0,0 1 0 0,-2-1 0 15,1 0 0-15,-3 1 0 0,1-2 0 0,-2 0 0 16,0 1 0-16,1 0 0 0,-4 0 0 0,0 1 0 16,1-2 864-16,0 0 128 0,0-1 32 0,3 1 0 0,3 0-832 15,0 0-192-15,-1-1 0 0,3-1 0 16,-3-2-768-16,1-2-208 15,-1-2-48-15,0 2 0 0,2-1 832 0,-3 1 192 0,1-2 0 0,0-1 0 0,2 0 0 0,2 0 0 16,0 0 0-16,-1 0 0 0,-3 0 768 0,2 3 208 16,1 0 48-16,0 1 0 15,0-2-1648-15,-3 2-320 0,-1 0-64 0,1-2-16 0,-1 2 832 0,-1-2 192 16,1 1 0-16,-2 1 0 0,1 3 0 0,-3 1 0 16,0 0 0-16,1 3 0 0,2 1 0 0,-3 3 0 15,2-3 0-15,-4 3 0 0,-3 2 768 0,1 4 208 16,-1-2 48-16,1 4 0 15,2 3-1648-15,-1-1-320 0,-1 3-64 0,0 0-16 0,1-2 832 0,-1 0 192 16,-1 0 0-16,-1-2 0 0,0 3 0 0,0-2 0 16,-3 1 0-16,2-1 0 0,-1-3 0 0,-4 0 0 0,1 0 0 15,-2 2 0-15,-6-5 0 0,6 8 0 0,-6-8 0 0,0 0 0 32,6 7-1680-32,-1 1-304 0,-5-8-48 0,0 0-16 0</inkml:trace>
  <inkml:trace contextRef="#ctx0" brushRef="#br0" timeOffset="21169.29">10434 7010 12895 0,'0'0'576'0,"0"0"112"0,0 0-560 0,0 0-128 0,0 0 0 0,0 0 0 16,-6 7 848-16,6-7 144 0,-5 5 32 0,0 1 0 15,-2-2-832-15,7-4-192 0,-10 5 0 0,10-5 0 16,0 0 864-16,-4 7 128 0,-5 1 32 0,5-1 0 16,4-7 0-16,0 9 0 0,0-9 0 0,4 11 0 15,1-5-832-15,3 1-192 0,2-1 0 0,1 2 0 16,3 1 864-16,2 0 128 0,0 1 32 0,2-5 0 16,2 2-832-16,0-3-192 0,1 0 0 0,-1 3 0 15,-2-3 0-15,-2 1 0 0,1-1 0 0,-2 0 0 16,-2-3 0-16,2 0 0 0,-2-1 0 0,-2 2 0 0,0 1 864 15,1 3 128-15,1-1 32 0,-1-1 0 0,0-6-832 16,-1 1-192-16,0 0 0 0,0 1 0 0,3-1 0 0,-1 0 0 16,-1 0 0-16,0 0 0 0,-2-1 0 0,1-1 0 15,1-1 0-15,-1 1 0 0,1 2 0 0,0 2 0 16,-1 1 0-16,0-1 0 0,-1-2 0 0,1 0 0 16,1 0 0-16,-2 1 0 0,1 0 0 0,1 0 0 15,-3 0 0-15,0-1 0 0,-2-2 864 0,2 0 128 16,0 0 32-16,0 1 0 0,1 2-832 0,-3-1-192 15,1-3 0-15,2 2 0 0,-2-1 0 0,-1-1 0 16,1 4 0-16,0-2 0 0,0-3 0 0,-1-1 0 16,0 2 0-16,-7 4 0 0,9-5 0 0,-2 2 0 15,-7 3 0-15,10-3 0 0,-1-2 0 0,1 1 0 0,-1 0 0 16,0-1 0-16,-1 1 0 0,1-1 0 0,1 1 0 0,-1 1 0 16,1-3 0-16,2 0 0 0,-1-2 0 0,1 1 0 15,0 2 0-15,-3-2 0 0,-3 0 0 0,2-1 0 16,1 2 0-16,3-1 0 0,-2 0 0 0,1-2 0 15,0-2 0-15,0 0 0 0,-1 0 0 0,1 1 0 16,2 0 0-16,-2 1 0 0,0-2 0 0,0-3 0 16,-1 6 0-16,0-2 0 0,0-2 0 0,0 2 0 15,0 1 0-15,-1 1 0 0,-2 0 0 0,2 0 0 16,-3 0 0-16,1 1 0 0,0 2 0 0,-2-3 0 16,2-3 0-16,-2 1 0 0,1-3 0 0,-1 3 0 15,1 2 0-15,1 1 0 0,-1-1 0 0,1-2 0 0,-2 0 0 0,1 1 0 16,1 1 0-16,-2 1 0 15,-5 7 0-15,6-7 0 0,1 0 0 0,2-1 0 0,-1-1 0 0,1 2 0 16,-2 0 0-16,-2 1 0 0,3 2 0 16,-1-1 0-16,1-2 0 0,0-1 0 0,2 2 0 0,1-3 0 15,-1 0 0-15,0 1 0 0,-2 1 0 0,1-1 0 16,4-1 0-16,0 0 0 0,-2 1 0 0,2-1 0 16,0-1 0-16,0 0 0 0,2-1 0 0,-1-1 0 15,0 1 0-15,-2 0 0 0,2 0 0 0,-1 0 0 16,0-1 0-16,0-1 0 0,0-4 0 0,2 1 0 15,-3-3 0-15,1 2 0 0,-1 4 0 0,0 1 0 16,0 1 0-16,-2-1 0 0,1 1 0 0,0-1 0 16,0 1 0-16,0-1 0 0,-1 3 0 0,3 0 0 15,-4 0 0-15,1-1 0 0,0 4 0 0,-1-1 0 16,-1 4 0-16,0-1 0 0,1-2 0 0,-4 2 0 0,1 0 0 0,-6 4 0 16,0 0 0-16,0 0 0 0,0 0 0 0,0 0-15520 15</inkml:trace>
  <inkml:trace contextRef="#ctx0" brushRef="#br0" timeOffset="22569.31">11603 7161 20271 0,'-34'9'448'0,"34"-9"80"0,0 0 32 0,0 0 16 0,0 0-576 0,0 0 0 0,0 0 0 0,0 0 0 16,7 4 928-16,-2 2 80 0,2-1 16 0,-2 3 0 16,4-1 0-16,-1 0 0 0,3 4 0 0,2 1 0 0,-1 2-832 0,3-2-192 15,0 0 0-15,0 0 0 0,0 0 0 0,1 1 0 16,2-1 0-16,0 0 0 0,-2-1 864 0,0-1 128 16,1 0 32-16,-2 0 0 0,0 0-832 0,-1-1-192 15,-4-2 0-15,0 1 0 16,0 0-1600-16,-3-3-352 0,2-1-80 0,-2-2-16 0</inkml:trace>
  <inkml:trace contextRef="#ctx0" brushRef="#br0" timeOffset="23705.03">12198 6381 12895 0,'0'0'272'0,"0"0"64"0,0 0 16 0,0 0 32 0,0 0-384 0,0 0 0 16,0 0 0-16,0 0 0 0,0 0 0 0,0 0 0 16,0 0 0-16,0 0 0 0,0 0 896 0,0 0 96 0,0 0 32 15,0 0 0-15,0 0 0 0,0 0 0 16,-6-4 0-16,6 4 0 0,0 0-832 0,0 0-192 15,0 0 0-15,0 0 0 0,0 0 864 0,0 0 128 0,0 0 32 0,3-8 0 16,3-3-832-16,-4 1-192 0,-5-1 0 0,1 2 0 16,5 2 0-16,-3 7 0 15,5-10 0-15,0 1 0 0,0 2 864 0,2-1 128 0,-1-3 32 0,3 0 0 16,1 1-832-16,0 0-192 0,0 1 0 0,-1-2 0 16,3-3 0-16,0 2 0 0,1-1 0 0,-1 2 0 15,2-1 864-15,1 0 128 0,-2-2 32 0,0 1 0 16,0 0-832-16,0 0-192 0,-2-2 0 0,3 2 0 15,-1 3 0-15,0 0 0 0,1-1 0 0,2 0 0 16,-2-4 0-16,1 0 0 0,2 1 0 0,1 1 0 16,0 0 0-16,2 1 0 0,0 1 0 0,1 1 0 0,3 1 0 15,-1-3 0-15,-1-4 0 0,0 2 0 0,3 3 0 0,-2 1 0 16,3 1 0-16,-5-1 0 0,0-1 864 16,-1-1 128-16,1 0 32 0,1 2 0 0,-2 3-832 0,2-1-192 15,0 0 0-15,-1-2 0 0,3-1 0 0,-3 0 0 16,1 0 0-16,0 1 0 0,0 2 0 0,1-1 0 15,0 0 0-15,3-1 0 0,2-3 0 0,-1 3 0 16,-1 2 0-16,-1 0 0 0,0-6 0 0,-1 3 0 16,0 3 0-16,1-1 0 0,1-2 0 0,-3-1 0 15,2-2 0-15,2 2 0 0,-1 2 0 0,0 1 0 16,1 0 0-16,-1 0 0 0,1-2 0 0,3 4 0 16,0 1 0-16,0-2 0 0,-1-2 0 0,0-1 0 15,-5-2 0-15,2 3 0 0,2 3 0 0,-3 0 0 0,-1 0 0 16,4 1 0-16,-2-2 0 0,0 1 0 15,-1-2 0-15,-2 3 0 0,5 1 0 0,-1 2 0 16,-1-1 0-16,1 0 0 0,-2-1 0 0,-1 1 0 0,1-1 0 0,-2 2 0 16,0 0 0-16,-2-1 0 0,1 1 0 0,-1 0 0 15,-1-2 0-15,2 1 0 0,-1-1 0 0,4 3 0 16,-6-2 0-16,1 2 0 0,-2-1 0 0,3 0 0 16,0 0 0-16,3-2 0 0,-7 2 0 0,-2 1 0 15,1 0 0-15,1 0 0 0,0 0 0 0,1-1 0 16,-2 1 0-16,1 1 0 0,-1 0 0 0,1 0 0 15,-1-2 0-15,0 1 0 0,-1 0 0 0,3 0 0 16,-3 0 0-16,1 1 0 0,-1-1 0 0,0 2 0 16,1-1 864-16,-3 0 128 0,5 0 32 0,-4 1 0 15,0 0-832-15,-1 1-192 0,-2 0 0 0,1-1 0 0,2-1 0 16,-3 1 0-16,-1 2 0 0,1 1 0 0,-4-2 0 16,2 0 0-16,-3-1 0 0,-1 0 0 0,-5 0 0 0,0 0 0 15,0 0 0-15,0 0 0 0,0 0 0 0,0 0 0 16,0 0 0-16,0 0 0 15,0 0-1600-15,-9 0-352 0,-2 0-80 16,-2-1-13120-16</inkml:trace>
  <inkml:trace contextRef="#ctx0" brushRef="#br0" timeOffset="25226.69">8687 4565 12895 0,'0'0'272'0,"0"0"64"0,-8 0 16 0,8 0 32 0,0 0-384 0,0 0 0 0,0 0 0 0,0 0 0 16,0 0 896-16,0 0 96 0,0 0 32 0,0 0 0 15,9 2 0-15,2-1 0 0,1-1 0 0,2-1 0 16,-2-3-832-16,2-1-192 0,1 0 0 0,2-1 0 15,2 1 864-15,-2-1 128 0,3 1 32 0,2 1 0 16,2-3-832-16,3 0-192 0,-1 0 0 0,1 0 0 16,1 2 864-16,3-1 128 0,2 1 32 0,1-1 0 15,2-1-832-15,-2 2-192 0,1 1 0 0,2-2 0 16,1 1 0-16,1-1 0 0,3-1 0 0,16-1 0 0,-5 1 416 16,-2-1 32-16,-2 0 16 0,-2 1 0 0,-2 3-336 15,-1-1-128-15,-4 0 0 0,0 1 144 0,2 0-144 0,0 1 0 16,-1 0 144-16,4-1-144 0,1 0 0 0,-1 0 144 15,-3 2-144-15,0 1 0 0,-2 1 144 0,0 0-144 16,2-4 0-16,0 0 144 0,-3 1-144 0,4 0 192 16,5-3-192-16,-1 3 192 0,1 2-48 0,-2 0 0 15,-2-1 0-15,0-2 0 0,3-3 16 0,-2 0 0 16,1-1 0-16,3 3 0 0,3 1-32 0,0 1 0 16,-5 0 0-16,-1 1 0 0,-1-2-128 0,-2 1 192 15,2-2-192-15,-1 1 192 0,0 1-192 0,3 1 0 0,0-2 144 16,-1 4-144-16,-1-1 128 0,-2-1-128 0,-1 0 128 15,-4-1-128-15,-1-2 128 0,1 1-128 0,4-1 128 16,-1 2-128-16,-1 1 0 0,1 1 144 0,2 1-144 0,-1 0 0 16,-1-2 144-16,-3 1-144 0,-2-2 0 0,2 1 144 15,-2-1-144-15,-1 1 0 0,-2-3 0 0,2 3 0 16,4-3 0-16,2 1 0 0,-1 1 128 0,-1 3-128 16,-4-2 0-16,-2 1 0 0,-2 0 0 0,-3-2 128 15,0-1-128-15,-1 0 0 0,0-1 0 0,0 3 0 16,2 1 128-16,0 0-128 0,-1 0 0 0,2 0 128 15,-4-1-128-15,3 1 192 0,-2-1-192 0,1 0 192 16,-1 2-192-16,-4 0 0 0,2 2 0 0,-3-4 0 16,1 0 0-16,-1 0 0 0,0-2 0 0,1 2 128 15,0 0-128-15,1 1 0 0,1 1 0 0,-5-2 0 16,-2 0 0-16,1 0 128 0,4 0-128 0,-2 1 0 16,2 1 0-16,-4 0 0 0,3-1 0 0,0 1 0 0,-4 1 0 0,1-1 0 15,-3 0 128-15,1 0-128 0,-2-1 0 0,1 0 0 16,-1-1 0-16,-1 0 0 0,1 2 0 0,0 0 0 15,0-1 0-15,0-2 0 0,-3 3 0 0,3-1 128 16,1-2-128-16,-1 2 0 0,-3 2 128 0,3 0-128 16,1 0 0-16,-2-1 128 0,-2-3-128 0,3-2 0 15,-2 3 0-15,0 0 0 0,1-2 0 0,-1 3 128 16,-2 1-128-16,-1 0 128 0,2 0-128 0,-1-1 0 16,-1-1 0-16,1 1 0 0,4 0 0 0,-4 1 0 15,1-1 0-15,0 0 0 0,0 0 0 0,1-3 0 16,-3 3 0-16,2 0 0 0,-1 1 0 0,0 0 0 15,0 0 0-15,0 0 0 0,1 0 0 0,-2 0 0 16,1-1 0-16,0 1 0 0,0 0 0 0,0 0 0 0,0-1 0 0,1 0 0 16,-1-3 0-16,0 4 0 0,-1 0 0 0,1 0 0 15,1-1 0-15,-2 0 0 0,-1 0 0 0,0 1 0 16,2 0 0-16,-1 0 0 0,0 0 0 16,2 0 0-16,-2 1 0 0,1 0 0 0,1-1 0 0,0 0 0 15,-2 1 0-15,2 1 0 0,0-1 0 0,1-1 0 16,-2 0 0-16,1 0 0 0,0 1 0 0,0 0 0 15,2 0 0-15,-5-1 0 0,2-1 0 0,2 1 0 16,-5 1 0-16,3 0 0 0,-1 0 0 0,-2-1 0 16,1-1 0-16,0 0 0 0,-1 1 0 0,1 0 0 15,-1 1 0-15,2 0 0 0,-3 0 0 0,3 0 0 16,-2-1 0-16,1 0 0 0,0-1 0 0,-1 1 0 16,3 4 0-16,-3-3 0 0,1 0 0 0,-2-1 0 0,-7 0 0 15,8-1 0-15,-1 0 0 0,1 1 0 16,-8 0 0-16,6 2 0 0,3 0 0 0,-9-2 0 0,0 0 0 0,6 2 0 15,0-1 0-15,-6-1 0 16,8 9-1552-16,-4-1-400 0,-4-8-80 0,0 0-16 0</inkml:trace>
  <inkml:trace contextRef="#ctx0" brushRef="#br0" timeOffset="31755.48">11852 7593 9215 0,'0'0'400'0,"0"0"96"0,0 0-496 0,0 0 0 0,0 0 0 0,0 0 0 16,0 0 912-16,0 0 96 0,4-6 16 0,-4 6 0 16,0 0 0-16,0 0 0 0,10-2 0 0,-10 2 0 15,8-3 0-15,1 2 0 0,-3 1 0 0,3 1 0 16,-2 0-832-16,2-1-192 0,-1 0 0 0,1 3 0 0,0-1 864 0,3 0 128 15,-1-1 32-15,1 2 0 0,0 2-832 0,1 1-192 16,1 0 0-16,0 1 0 0,1-1 0 0,2 0 0 16,-1-3 0-16,3 1 0 0,1 3 0 0,-1 1 0 15,0-4 0-15,0 2 0 0,1 1 0 0,-1-2 0 16,3-2 0-16,2 0 0 0,3 5 864 0,-1-4 128 16,-1-4 32-16,1 3 0 0,-2 1-832 0,1 1-192 15,-2 1 0-15,0-2 0 0,0-1 0 0,0 0 0 16,0 0 0-16,0 0 0 0,1 0 0 0,0-1 0 15,-1-2 0-15,-1 3 0 0,0 2 0 0,2-2 0 16,-2-1 0-16,2-2 0 0,-1 2 864 0,1 2 128 16,-2 0 32-16,1-1 0 0,-3-4-832 0,2 0-192 15,1 1 0-15,-2 1 0 0,1 0 0 0,-2-1 0 0,1-2 0 16,1 1 0-16,1 1 0 0,1 0 0 0,-2 0 0 0,1-1 0 16,-3-1 864-16,3 1 128 0,5 2 32 0,-1-2 0 31,0-2-1648-31,0 1-320 0,2 1-64 0,-2-1-16 0,-1 1 1024 0,-2 0 416 0,0-2-32 0,0 0 0 15,-1 2-384-15,0 1 128 0,0-1-128 0,-1 1 0 16,0 2 0-16,-2-1 0 0,-3-2 128 0,0 1-128 16,1 1 0-16,2 0 0 0,-3-1 144 0,3 0-144 15,-1 1 128-15,0-1-128 0,-1-2 160 0,2 1-160 16,0 1 128-16,-1 0-128 0,0-1 0 0,0 0 144 16,0 0-144-16,-2 1 128 0,0 0-128 0,2-1 128 0,-2-3-128 15,1 1 0-15,-1 0 144 0,1 1-144 0,0-1 128 16,-1 2-128-16,2 0 128 0,-3-1-128 0,0-2 0 0,0 1 128 15,1 3-128-15,-1-1 0 0,2-2 240 0,-1 2-32 16,0 3 0-16,1-2 0 0,-1-1-208 0,2-1 0 16,-4 0 0-16,2-1 0 0,0 1 0 0,1 0 0 15,-2 0 0-15,1-1 0 0,-1-1 0 0,0 4 0 16,-1-1 0-16,0 0 0 0,-1-1 0 0,1 0 0 16,2-1 0-16,-2 0 0 0,-1-2 0 0,3 0 0 15,1 3 0-15,-2-1 0 0,-1-2 0 0,2 1 0 16,2 0 0-16,-2 0 0 0,1 1 0 0,-2 0 0 15,0-2 0-15,-1 2 0 0,1 0 0 0,-1 2 0 16,0-1 0-16,0 0 0 0,-2 0 0 0,-1-1 0 16,0-3 0-16,1 4 0 0,0 0 0 0,1 0 0 15,0-3 0-15,-4 3 0 0,1 0 0 0,0 1 0 0,-2-3 0 0,1 2 0 16,1 0 0-16,0 1 0 0,0 1 0 16,-2-1 0-16,1-5 0 0,0 3 0 0,1 1 0 15,-1-1 0-15,-1-1 0 0,2 3 0 0,3-2 0 0,-3 0 0 16,-3-2 0-16,2 1 0 0,3-1 0 0,2 2 0 15,1 1 0-15,-1 1 0 0,1-1 0 0,-1-1 0 16,0 1 864-16,0 0 128 0,-2 0 32 0,0 1 0 16,-1-2-832-16,0 1-192 0,0-1 0 0,-2 1 0 15,1 1 0-15,-2 0 0 0,0-3 0 0,0 2 0 16,0 1 0-16,-1 1 0 0,1-1 0 0,2 0 0 16,-3-1 0-16,2-1 0 0,2 1 0 0,-3-1 0 15,2 0 0-15,-1 0 0 0,-4 1 0 0,3 0 0 16,-2-1 0-16,-7 3 0 0,9-4 0 0,-9 4 0 0,0 0 0 15,0 0 0-15,0 0 0 0,0 0 0 0,0 0 0 16,0 0 0-16,0 0 0 0,0 0 0 0,0 0 0 0,0 0 0 16,0 0 0-16,0 0 0 15,0 0-768-15,-8 4-208 0,1-2-48 0,-3 1-9824 16,0 2-1968-16</inkml:trace>
  <inkml:trace contextRef="#ctx0" brushRef="#br0" timeOffset="34243.17">14969 5244 12895 0,'0'0'576'0,"0"0"112"0,0 0-560 0,0 0-128 16,-7 1 0-16,7-1 0 0,0 0 0 0,0 0 0 15,-8 0 0-15,8 0 0 0,0 0 848 0,0 0 144 16,0 0 32-16,0 0 0 0,0 0 0 0,0 0 0 16,0 0 0-16,0 0 0 0,0 0 0 0,0 0 0 15,0 0 0-15,0 0 0 0,0 0-832 0,0 0-192 16,-2-9 0-16,2 9 0 0,0 0 0 0,0 0 0 16,0 0 0-16,0 0 0 0,0 0 864 0,0 0 128 15,0 0 32-15,7-4 0 0,-2-2-832 0,-5 6-192 0,9-3 0 0,-1 1 0 16,2-2 0-16,-2 1 0 15,-8 3 0-15,11-2 0 0,1 0 0 0,-1-1 0 0,0 1 0 0,1 0 0 16,0-1 0-16,-1 1 0 16,4-1 0-16,-2 0 0 0,0-2 864 0,1-2 128 0,1-1 32 0,-1 2 0 15,0 0-832-15,3-3-192 0,-3-1 0 0,1 2 0 16,0 0 0-16,0 0 0 0,1 1 0 0,-1-1 0 16,-2 0 0-16,-2 4 0 0,1 0 0 0,6-2 0 15,-2-2 0-15,-1 0 0 0,-3 0 0 0,1-1 0 16,1 0 0-16,-1 0 0 0,3-1 0 0,-1-2 0 15,1 1 0-15,-1 0 0 0,-1-1 0 0,2 2 0 16,0-2 0-16,2 1 0 0,-5 1 0 0,2-3 0 16,0-2 0-16,0 1 0 0,2 3 0 0,-2 0 0 0,-1-3 864 15,2 2 128-15,1-1 32 0,1 0 0 0,-2-2-832 0,2 0-192 16,2-2 0-16,0-1 0 0,-1-1 0 0,-1-1 0 16,0 4 0-16,0-2 0 0,1-2 0 0,1 2 0 15,-3-1 0-15,3 4 0 0,2-1 0 0,-1-3 0 16,-2 1 0-16,0 2 0 0,-2 3 0 0,0 0 0 15,-2 0 0-15,0 1 0 0,1 0 0 0,3 1 0 16,-4 1 0-16,0-1 0 0,-1-1 0 0,1 2 0 16,3-2 0-16,-1 1 0 0,-1-2 0 0,-1 0 0 15,1 0 0-15,0 1 0 0,-1 1 0 0,1 0 0 16,-2 0 0-16,1 1 0 0,1 1 0 0,-2 0 0 16,-4 1 0-16,0 1 0 0,1 0 0 0,-3 3 0 15,0-1 0-15,0 1 0 0,-8 4 0 0,9-2 0 16,-9 2 0-16,0 0 0 0,8 3 0 0,-1 0 0 15,-7-3 0-15,8 5 0 0,0-1 0 0,-1 4 0 16,2-1 0-16,-2-1 0 0,0 1 0 0,-1 0 0 0,3-2 0 0,-3 2 0 31,3-2-768-31,-2 1-208 0,2-2-48 0,-9-4-8736 0,6 4-1760 0</inkml:trace>
  <inkml:trace contextRef="#ctx0" brushRef="#br0" timeOffset="34863.51">14438 4137 12895 0,'0'0'272'16,"0"0"64"-16,0 0 16 0,0 0 32 0,0 0-384 0,6-8 0 0,-3 0 0 0,-3 8 0 15,0 0 896-15,5-8 96 0,1 0 32 0,2 2 0 16,-2 0 0-16,3 2 0 0,-2 2 0 0,2-2 0 0,5 0-832 0,-1 1-192 16,4 3 0-16,1 0 0 0,4 0 864 15,2 2 128-15,-2-1 32 0,2 1 0 0,0 0-832 0,0 2-192 16,0-1 0-16,0 1 0 0,-1 1 0 0,0 1 0 15,-1 3 0-15,0 1 0 0,-2-2 0 0,-1 0 0 16,0 2 0-16,-5 0 0 0,-4 0 0 0,1 1 0 16,-1 0 0-16,-3 2-7056 15,-2 2-1456-15</inkml:trace>
  <inkml:trace contextRef="#ctx0" brushRef="#br0" timeOffset="35808.56">16015 4903 12895 0,'0'0'272'0,"0"0"64"0,-4 7 16 0,4-7 32 0,-5 6-384 0,5-6 0 0,-5 8 0 0,3-1 0 15,2-7 896-15,1 11 96 0,2-1 32 0,-3-10 0 16,0 0 0-16,10 6 0 0,-2 1 0 0,2 0 0 16,1 0 0-16,-1-4 0 0,2-3 0 0,0 2 0 15,2 1-832-15,1 1-192 0,1-4 0 0,-1-2 0 16,2 0 864-16,-2 0 128 0,4 1 32 0,1-1 0 16,2-2-832-16,-3-2-192 0,-1-1 0 0,2 0 0 15,1 1 864-15,0-1 128 0,-4-2 32 0,5 0 0 0,-2 0-832 16,1 1-192-16,2 2 0 0,-4-3 0 0,-1-2 0 0,-1 0 0 15,0 1 0-15,-1 0 0 0,0 0 0 0,-1-1 0 16,0-1 0-16,1 1 0 0,-1 1 0 0,1-2 0 16,1-3 0-16,1-1 0 0,-3 3 0 0,3-1 0 15,-2-3 0-15,3-1 0 0,-1-4 0 0,4 0 0 16,0-4 0-16,3 1 0 0,-4 1 0 0,5-2 0 16,-2-2 0-16,2 1 0 0,-2-2 0 0,0 0 0 15,0 1 0-15,-1 0 0 0,2 1 864 0,-3-1 128 16,2-1 32-16,-1 0 0 0,2 0-832 0,-2 3-192 15,3 2 0-15,0 3 0 0,-3 2 0 0,2 2 0 16,1 0 0-16,-2 3 0 0,-2-1 0 0,0 3 0 0,-1-1 0 16,-3 4 0-16,0 2 0 0,0 1 0 15,-3 2 0-15,-2-1 0 0,-1 3 0 0,0 1 0 0,-1 1 0 0,-2 0 0 16,1 0 0-16,1 2 0 16,-3-1 0-16,2 4 0 0,-1-2 0 0,0-2 0 0,-9-1 0 0,10 2 0 31,-10-2-768-31,7 5-208 0,-7-5-48 0,0 0-8736 0,0 0-1760 0</inkml:trace>
  <inkml:trace contextRef="#ctx0" brushRef="#br0" timeOffset="36334.14">16444 4337 12895 0,'0'0'272'0,"0"0"64"0,0 0 16 0,0 0 32 0,0 0-384 0,0 0 0 0,0 0 0 0,0 0 0 16,9 5 896-16,1-3 96 0,0-1 32 0,1 0 0 16,1 0 0-16,1-1 0 0,3 0 0 0,-1 1 0 15,1 0 0-15,1 2 0 0,1 1 0 0,2-3 0 16,2 0-832-16,-2 1-192 0,1 2 0 0,-1-2 0 0,-3 0 0 0,-1-1 0 15,-3-1 0-15,3 0-10608 16</inkml:trace>
  <inkml:trace contextRef="#ctx0" brushRef="#br0" timeOffset="37184.6">14601 4235 9215 0,'0'0'400'0,"0"0"96"0,0 0-496 0,0 0 0 0,0 0 0 0,0 0 0 16,0 0 912-16,0 0 96 0,0 0 16 0,0 0 0 16,0 0 0-16,0 0 0 0,0 0 0 0,9 0 0 15,-9 0 0-15,8-4 0 0,-8 4 0 0,8-3 0 16,-8 3-832-16,10-2-192 0,-2-2 0 0,-8 4 0 15,10-1 864-15,0 2 128 0,-1 0 32 0,0 0 0 16,0-2-832-16,0 2-192 0,1 2 0 0,0 0 0 16,0-5 0-16,3 1 0 0,-3 1 0 0,3-1 0 15,-1 1 0-15,1 0 0 0,1 0 0 0,-1 1 0 16,1 3 864-16,0-1 128 0,0 0 32 0,1 2 0 16,-2 2-832-16,-1 2-192 0,-3 0 0 0,2 0 0 15,1 0 0-15,2-2 0 0,-3 3 0 0,1-1 0 16,-1 0 0-16,1 0 0 0,2-1 0 0,-3 2 0 15,0 0 0-15,0 0 0 0,0-1 0 0,0 2 0 0,0-3 0 16,1 0 0-16,-2 0 0 0,0-1 0 0,1-2 864 16,-4 2 128-16,2-1 32 0,1 1 0 0,0 0-832 0,1-2-192 15,-3-2 0-15,1 2 0 0,4 0 0 0,-5 0 0 16,2-2 0-16,0-1 0 0,0 3 0 0,0-3 0 16,0 0 0-16,-1 0 0 0,-9-2 0 0,11 2 0 15,-11-2 0-15,0 0 0 16,0 0-768-16,0 0-208 0,0 0-48 0,0 0-11872 0</inkml:trace>
  <inkml:trace contextRef="#ctx0" brushRef="#br0" timeOffset="38342.81">17064 4730 9215 0,'0'0'400'0,"0"0"96"15,0 0-496-15,0 0 0 0,0 0 0 0,0 0 0 0,0 0 912 0,0 0 96 16,0 0 16-16,0 0 0 0,0 0 816 0,0 0 160 16,0 0 48-16,0 0 0 0,0 0-1648 0,0 0-400 15,0 0 0-15,0 0 0 0,0 0 896 0,0 0 112 16,3 9 16-16,-3-9 0 0,4 8-832 0,2-2-192 15,1 0 0-15,0 0 0 0,1 1 0 0,1-1 0 16,-2 2 0-16,3 0 0 0,-2 0 864 0,3 0 128 16,1 0 32-16,0 1 0 0,4 1-832 0,-2 0-192 15,-1-4 0-15,1 3 0 0,0 0 0 0,0 0 0 16,1-2 0-16,0 0 0 0,-1 0 0 0,-2-1 0 0,0 1 0 16,0-2 0-16,-1-3 0 0,-2 1 0 0,-9-3 0 0,11 3 0 15,-1-1 0-15,-10-2 0 0,0 0 0 0,0 0 0 16,8 2 864-16,-8-2 128 15,0 0 32-15,0 0 0 0,0 0-832 0,0 0-192 0,0 0 0 0,0 0 0 16,-4-6 0-16,1 0 0 0,-4 1 0 0,1-1 0 16,-3 0 0-16,1-1 0 0,1-1 0 0,-2 1 0 15,-2 0 0-15,0 0 0 0,1-1 0 0,0-1 0 16,-1-1 0-16,1 0 0 0,-1 1 0 0,2-1 0 16,-1 0 864-16,2 1 128 0,0 0 32 0,-2 1 0 15,0 1-832-15,1 0-192 0,2 0 0 0,0 3 0 16,3 2 0-16,4 2 0 0,-7-2 0 0,7 2 0 15,0 0 0-15,0 0 0 0,0 0 0 0,2 6 0 16,4-1 0-16,-1 6 0 0,5-1 0 0,6 5 0 16,-1-2-768-16,3-1-208 15,1 1-48-15,-3-2 0 0,1 1 1648 0,1 1 320 0,2-2 64 0,-3 2 16 0,2-1-832 0,0 0-192 16,-2-1 0-16,2-2 0 0,-2-1 0 0,-2 2 0 16,0 0 0-16,1-1 0 0,-2-1 0 0,-1-1 0 15,2 0 0-15,-3-2 0 0,-1 0 0 0,-1-1 0 16,-1-2 0-16,0 2 0 0,-9-4 0 0,0 0 0 15,0 0 0-15,5 9 0 16,-5-9-768-16,0 11-208 0,-3-2-48 0,1-2 0 0</inkml:trace>
  <inkml:trace contextRef="#ctx0" brushRef="#br0" timeOffset="46704.36">15170 7483 9215 0,'0'0'192'0,"0"0"64"0,0 0 0 0,0 0 0 0,-9-2-256 0,9 2 0 0,-9 5 0 0,9-5 0 16,0 0 864-16,0 0 128 0,-6 2 32 0,6-2 0 15,0 0 0-15,0 0 0 0,-8-1 0 0,8 1 0 16,0 0 0-16,0 0 0 0,0 0 0 0,0 0 0 16,0 0-832-16,0 0-192 0,0 0 0 0,0 0 0 15,0 0 0-15,0 0 0 0,0 0 0 0,0 0 0 0,3 10 864 0,-3-10 128 16,0 0 32-16,10 2 0 0,0 4-832 0,-3-1-192 16,3-2 0-16,0 0 0 0,0 0 0 0,1-1 0 15,2-1 0-15,-1-1 0 0,2 0 864 0,0-1 128 16,1 0 32-16,2-2 0 0,2 2-832 0,0-1-192 15,0-2 0-15,2 2 0 0,3 3 0 0,-1 0 0 16,-1-1 0-16,1-1 0 0,2-2 0 0,-1 1 0 16,0 1 0-16,1-1 0 0,-3-1 0 0,1-1 0 15,0 1 0-15,-1 1 0 0,0 0 0 0,0-1 0 16,0 1 0-16,-2 1 0 0,0 1 0 0,1 0 0 16,-2 0 0-16,-1 0 0 0,-1 2 0 0,0 2 0 15,1-1 0-15,0-1 0 0,0-3 864 0,-1 1 128 16,2 2 32-16,-2 2 0 0,1-2-832 0,-2 0-192 0,-1-3 0 0,0 1 0 15,0 0 0-15,1 0 0 16,-2 1 0-16,1-1 0 0,0-1 0 0,-1-1 0 0,0 1 0 0,2-3 0 16,-1 3 0-16,1 0 0 0,-1 0 0 15,1 0 0-15,1-1 0 0,1 1 0 0,-1-1 0 0,1 1 0 16,-3 0 0-16,2 0 0 0,0 1 0 16,0 0 0-16,0 1 0 0,1 1 0 0,-3 1 0 0,2-2 0 15,-2-2 864-15,0 0 128 0,-1-1 32 0,0 2 0 16,0 2-832-16,-3-2-192 0,0 0 0 0,0 0 0 15,0 0 0-15,-1-2 0 0,1 1 0 0,0 0 0 16,-3 0 0-16,2 1 0 0,0-2 0 0,0 1 0 16,-10 1 0-16,11-1 0 0,-1 0 0 0,-2 0 0 15,2-1 0-15,-2 0 0 0,-8 2 0 0,10-3 0 16,-2 2 0-16,0 0 0 0,1 1 0 0,0 0 0 0,1 0 0 16,-3 0 0-16,-7 0 0 0,11 0 0 0,-2-2 0 15,1-1 0-15,-1 1 0 0,-9 2 0 0,8 1 0 0,-8-1 0 16,0 0 0-16,10 0 0 0,1 0 0 0,-2 0 0 15,-9 0 0-15,0 0 0 0,11 0 0 0,-3 0 0 16,2 0 0-16,-1-1 0 0,-9 1 0 0,8-2 0 16,-8 2 0-16,10-1 0 0,-10 1 0 0,7-1 0 15,-7 1 0-15,10-1 0 0,-2-2 0 0,-8 3 0 16,10-1 0-16,-1 1 0 0,-9 0 0 0,8-2 0 16,-8 2 0-16,0 0 0 0,11 0 0 0,-11 0 0 15,9 2 0-15,-9-2 0 0,0 0 0 0,9 0 0 16,-9 0 0-16,0 0 0 0,11 0 0 0,-11 0 0 15,8-3 0-15,-8 3 0 0,0 0 0 0,10 1 0 0,-10-1 0 0,6 0 0 16,-6 0 0-16,0 0 0 16,9-1 0-16,-9 1 0 0,0 0 0 0,9 0 0 0,-9 0 0 0,0 0 0 15,9 0 0-15,-9 0 0 16,0 0 0-16,8-1 0 0,-8 1 0 0,9-1 0 0,-9 1 0 0,0 0 0 16,10-2 0-16,-10 2 0 0,0 0 0 0,0 0 0 15,8-4 0-15,-8 4 0 0,9-6 0 0,-9 6 0 16,6-2 0-16,-6 2 0 0,8-6 0 0,-8 6 0 15,0 0 0-15,9-1 0 0,-2-1 0 0,-7 2 0 16,8-2 0-16,-8 2 0 0,8-3 0 0,-8 3 0 16,8-2 0-16,-1-1 0 0,-7 3 0 0,8-5 0 15,-8 5 0-15,10-2 0 0,-2-1 0 0,-8 3 0 16,0 0 0-16,7-3 0 0,0-2 0 0,-7 5 0 0,8-2 0 0,-8 2 0 16,7-1 0-16,-7 1 0 0,9-4 0 0,-9 4 0 15,0 0 0-15,8-2 0 0,-8 2 0 0,0 0 0 16,6-5 0-16,-6 5 0 0,0 0 0 0,0 0 0 15,0 0 0-15,0 0 0 0,0 0 0 0,8-2 0 16,1 0 0-16,-9 2 0 0,0 0 0 0,0 0 0 16,0 0 0-16,0 0 0 0,0 0 0 0,9-3 0 15,-3 0 0-15,-6 3 0 0,0 0 864 0,0 0 128 16,0 0 32-16,8 1 0 16,0 1-1648-16,-8-2-320 0,0 0-64 0,0 0-16 0,0 0 1648 0,0 0 320 15,0 0 64-15,0 0 16 16,0 0-1648-16,0 0-320 0,0 0-64 0,0 0-16 0,0 0 832 0,0 0 192 15,0 0 0-15,0 0 0 0,6-3 0 0,-6 3 0 16,0 0 0-16,9-1 0 0,-9 1 0 0,0 0 0 0,0 0 0 16,0 0 0-16,13-1 0 0,-13 1 0 15,0 0 0-15,0 0 0 0,8-2 0 0,-8 2 0 0,7-5 0 0,-7 5 0 16,0 0 0-16,0 0 0 0,0 0 0 0,0 0 0 16,0 0 0-16,0 0 0 0,0 0 0 0,0 0 0 15,0 0 0-15,0 0 0 0,0 0 0 0,0 0 0 16,7-1 0-16,-7 1 0 0,0 0 0 0,0 0 0 15,0 0 0-15,0 0 0 0,0 0 0 0,0 0 0 16,0 0 0-16,0 0 0 0,0 0 0 0,9 1 0 16,-9-1 768-16,0 0 208 0,3-5 48 0,-3 5 0 15,0 0-832-15,0 0-192 0,0 0 0 0,0 0 0 16,0 0 0-16,0 0 0 0,0 0 0 0,0 0 0 16,0 0-768-16,0 0-208 0,0 0-48 0,0 0 0 0,0 0 832 0,0 0 192 15,0 0 0-15,0 0 0 0,0 0 0 0,0 0 0 16,6-5 0-16,-6 5 0 15,0 0-2496-15,8-1-464 0,-8 1-96 0,0 0-16 0</inkml:trace>
  <inkml:trace contextRef="#ctx0" brushRef="#br0" timeOffset="49076.1">17562 5041 12895 0,'0'0'576'0,"0"0"112"0,0 0-560 0,0 0-128 0,0 0 0 0,0 0 0 16,0 0 0-16,0 0 0 0,0 0 0 0,0 0 0 15,-5-3 848-15,5 3 144 0,0 0 32 0,0 0 0 16,0 0 0-16,0 0 0 0,-6-7 0 0,6 7 0 15,0 0 0-15,0 0 0 0,0 0 0 0,0 0 0 0,0 0-832 0,0 0-192 16,0 0 0-16,0 0 0 0,0 0 864 16,-2 9 128-16,1 0 32 0,1 1 0 0,0-1-832 0,0-9-192 15,0 0 0-15,3 15 0 0,0 1 0 0,3-4 0 16,-2-2 0-16,3 1 0 0,-1 2 0 0,4-2 0 16,1 1 0-16,1-1 0 0,1 0 864 0,1 2 128 15,2-1 32-15,0 1 0 0,-5-2-832 0,1 1-192 16,0 2 0-16,3-2 0 0,2-1 0 0,-2 1 0 15,-2-3 0-15,2 2 0 0,0 1 0 0,-2-2 0 16,-1 0 0-16,2 2 0 0,0 1 0 0,-1 0 0 16,-1-1 0-16,1 0 0 0,-3 0 0 0,1-1 0 15,0 4 0-15,-1-2 0 0,-1-1 0 0,1 0 0 16,-3-2 0-16,1 1 0 0,-1 1 0 0,2-1 0 0,-4-2 0 16,3 1 0-16,1 2 0 0,0-1 0 0,-5 0 0 0,3 0 0 15,0 1 0-15,2-2 0 0,1 2 0 0,0-2 0 16,-2-2 864-16,0-3 128 0,2 3 32 0,0-1 0 31,-1 6-1648-31,-1-5-320 0,2-1-64 0,-2 0-16 0,-1-1 1648 0,1 3 320 0,-1 2 64 0,1-2 16 16,1-5-832-16,-3-1-192 0,-6-3 0 0,8 8 0 15,-1-1 0-15,0-1 0 0,-2 0 0 0,-5-6 0 16,6 6 0-16,1-1 0 0,-7-5 0 0,8 5 0 16,-8-5 0-16,7 9 0 0,0 0 0 0,-7-9 0 15,0 0 0-15,8 5 0 0,-2 2 0 0,-6-7 0 16,0 0 0-16,0 0 0 0,0 0 0 0,0 0 0 0,10 10 0 0,-2-1 0 15,-8-9 0-15,8 6 0 16,-8-6 0-16,8 6 0 0,-8-6 0 0,9 8 0 0,-2-1 0 16,-7-7 0-16,0 0 0 0,10 5 0 0,0 1 0 0,-4 2 0 15,-6-8 0-15,10 8 0 0,-3-4 864 0,-7-4 128 16,0 0 32-16,11 4 0 0,-2-2-832 0,-9-2-192 16,9 2 0-16,-9-2 0 0,10 4 0 0,-10-4 0 15,8 2 0-15,-8-2 0 0,0 0 0 0,0 0 0 16,0 0 0-16,0 0 0 15,0 0-1600-15,0 0-352 0,0 0-80 0,0 0-13120 16</inkml:trace>
  <inkml:trace contextRef="#ctx0" brushRef="#br0" timeOffset="50889.05">17019 7370 12895 0,'0'0'576'0,"0"0"112"0,0 0-560 0,0 0-128 0,-8 0 0 0,-1400 0 0 16,2816 0 848-16,-1408 0 144 0,0 0 32 0,0 0 0 16,0 0-832-16,0 0-192 0,0 0 0 0,0 0 0 15,0 0 864-15,0 0 128 0,0 0 32 0,9-1 0 16,-9 1-832-16,11-4-192 0,0 0 0 0,0 2 0 16,1-1 864-16,0-1 128 0,-1 1 32 0,2-1 0 15,0-2-832-15,2-3-192 0,0 1 0 0,2 0 0 16,1 5 0-16,-1-5 0 0,-4 0 0 0,1-1 0 15,4 3 864-15,1-3 128 0,-1 2 32 0,1-5 0 16,0-2-832-16,-2 0-192 0,1 2 0 0,-1 1 0 16,0 3 0-16,-1-1 0 0,0-1 0 0,-1 1 0 15,1 1 0-15,-1-1 0 0,-1-2 0 0,0 2 0 0,-2 0 0 0,1 2 0 16,1-3 0-16,2 0 0 0,-2 0 864 16,2-1 128-16,3-2 32 0,0-1 0 0,-1 2-832 0,-1-1-192 15,-3 0 0-15,5-1 0 0,0 2 0 0,0 1 0 16,1 0 0-16,0 0 0 0,-2-2 0 0,-1 1 0 15,0 2 0-15,-1-3 0 0,0-2 0 0,-1 2 0 16,0 2 0-16,0-1 0 0,0-3 0 0,-1 1 0 16,1 0 0-16,-1 0 0 0,1 2 0 0,0 0 0 15,-3 0 0-15,3-1 0 0,2-1 0 0,1-1 0 16,0 1 0-16,0 1 0 0,-3 1 0 0,2-3 0 16,0 2 0-16,0 0 0 0,-2 2 0 0,0 0 0 15,0-1 0-15,-1 1 0 0,-1 1 0 0,0 0 0 0,2 0 0 0,-3 0 0 16,1-1 0-16,-1 1 0 0,-1 1 0 15,1 0 0-15,-2-1 0 0,1 2 0 16,0-3 0-16,-1 2 0 0,1 2 0 0,0-2 0 0,-2-3 0 0,1 2 0 16,1-1 0-16,-2 1 0 0,-1-1 0 0,1 2 0 15,0 1 0-15,1 1 0 0,-1-2 0 0,-1 1 0 16,-1 3 0-16,2-3 0 0,1-1 0 16,0 2 0-16,0 1 864 0,-2-1 128 0,3 0 32 0,1-1 0 31,-6 0-1648-31,3 1-320 0,-2-3-64 0,1 2-16 0,-5 1 832 0,4 3 192 0,1 0 0 0,3-4 0 15,-1-2 768-15,0-1 208 0,-4 3 48 0,3 1 0 16,1 2-1648-16,-1-1-320 16,1-1-64-16,-3 3-16 0,2 0 1648 0,-2-1 320 0,0-2 64 0,0 2 16 0,2 1-832 0,-4 1-192 15,-5 3 0-15,8-4 0 0,-1-1 0 16,-1 0 0-16,1-1 0 0,-1 2 0 0,-6 4 0 0,9-4 0 16,-2-2 0-16,0 1 0 0,-1 0 0 0,1 1 0 15,-7 4 0-15,6-8 0 0,0 0 0 0,0 3 0 16,-6 5 0-16,6-6 0 0,0 2 0 0,0 0 0 15,-2-1 0-15,-4 5 0 0,0 0 0 0,10-5 0 16,-5-2 0-16,0 2 0 0,-5 5 0 0,7-6 0 16,-3 1 0-16,0-1 0 0,-4 6 0 0,7-4 0 15,-7 4 0-15,8-5 0 0,-8 5 0 0,7-5 0 16,-2-1 0-16,-5 6 0 0,6-5 0 0,0-1 0 16,-1 1 0-16,0-1 0 0,-1-1 0 0,-2 0 0 15,2 0 0-15,-4 7 0 0,0 0 0 0,5-5 0 16,-5 5 0-16,7-8 0 0,-2 2 0 0,1 0 0 15,-6 6 0-15,3-5 0 0,3-1 0 0,-1 2 0 0,-5 4 0 0,6-6 0 16,-6 6 0-16,6-3 0 0,-6 3 0 0,9-3 0 16,-1-1 0-16,-8 4 0 0,0 0 0 0,6-4 0 15,0-2 0-15,-6 6 0 16,10-2 0-16,-4-1 0 0,-2-3 0 0,1 1 0 0,3 0 0 0,0 0 0 16,-4-3 0-16,5 1 0 0,-2-1 0 0,4 3 0 15,2 1 0-15,-5 2 0 0,1-1 0 0,0-2 0 16,1-4 0-16,1 4 0 0,-2-1 0 0,-1 3 0 15,1 0 0-15,-9 3 0 0,8-2 0 0,-8 2 0 16,9-4 0-16,-9 4 0 0,0 0 0 0,0 0 0 16,0 0 0-16,0 0 0 0,0 0 0 0,0 0 0 15,0 0-768-15,0 0-208 0,-11-2-48 16,0 4-8736-16,0 4-1760 0</inkml:trace>
  <inkml:trace contextRef="#ctx0" brushRef="#br0" timeOffset="51270.1">18792 6625 20271 0,'0'0'448'0,"0"0"80"0,0 0 32 0,0 0 16 0,0 0-576 0,0 0 0 0,0 0 0 0,0 0 0 16,0 0 928-16,6 4 80 0,0 3 16 0,3 0 0 15,-2 1 0-15,6 0 0 0,-1 6 0 0,2-1 0 16,0 2 0-16,4 2 0 0,1 1 0 0,4 0 0 15,3 0-832-15,2-2-192 0,-1 0 0 0,3 1 0 16,1 1 864-16,0-1 128 0,0 1 32 0,-1-2 0 16,-4-1-832-16,0-1-192 0,-2-1 0 0,-2-1 0 15,-2-1 0-15,-2-1 0 0,2-1 0 0,2 3 0 16,-4-5-768-16,-2-4-208 16,0-3-48-16,-2-1-13504 0</inkml:trace>
  <inkml:trace contextRef="#ctx0" brushRef="#br0" timeOffset="53522.09">19174 5904 12895 0,'0'0'272'0,"0"0"64"0,0 0 16 0,0 0 32 0,0 0-384 0,0 0 0 16,0 0 0-16,0 0 0 0,0 0 0 0,0 0 0 16,0 0 0-16,0 0 0 0,0 0 896 0,0 0 96 15,0 0 32-15,0 0 0 0,0 0 0 0,0 0 0 16,9 1 0-16,-3-7 0 0,-1-2-832 0,2 2-192 15,-7 6 0-15,8-5 0 0,-2-3 0 0,-1-2 0 16,0-2 0-16,1 3 0 0,-1 2 0 0,1 0 0 16,-1-2 0-16,1 1 0 0,-1 2 0 0,-5 6 0 15,8-7 0-15,-1-1 0 0,-2-2 864 0,1 3 128 16,-2 0 32-16,-4 7 0 0,5-9-832 0,1 3-192 0,-6 6 0 0,5-6 0 16,-5 6 0-16,0 0 0 15,5-6 0-15,-5 6 0 0,4-7 0 0,-4 7 0 0,0 0 0 0,0 0 0 16,0 0 0-16,0 0 0 0,0 0 0 0,0 0 0 15,0 0 0-15,0 0 0 16,0 0 0-16,0 0 0 0,0 0 0 0,0 0 0 0,0 0 0 0,0 0 0 16,-6 2-768-1,6-2-208-15,-7 7-48 0,7-7 0 0,0 0 832 0,-7 5 192 0,7-5 0 0,0 0 0 16,-7 5-864-16,7-5-128 16,-8 3-32-16,4 1-6960 0</inkml:trace>
  <inkml:trace contextRef="#ctx0" brushRef="#br0" timeOffset="55925.43">17406 4026 12895 0,'0'0'272'0,"0"0"64"0,0 0 16 0,0 0 32 0,0 0-384 0,0 0 0 16,0 0 0-16,0 0 0 0,0 0 0 0,0 0 0 16,0 0 0-16,0 0 0 0,0 0 896 0,0 0 96 15,0 0 32-15,9-5 0 0,-9 5 0 0,11-5 0 16,-1 2 0-16,-2-2 0 0,2 1-832 0,-1-1-192 16,-9 5 0-16,11-7 0 0,2 1 0 0,-1 1 0 15,-1-1 0-15,-1 3 0 0,0 2 864 0,0-2 128 0,0 2 32 0,1 0 0 16,3-1-832-16,-3 1-192 15,-1 0 0-15,1 0 0 0,3 1 0 0,-3-1 0 0,-1 0 0 0,1 0 0 16,-1-1 0-16,2-1 0 0,0 1 0 16,1 0 0-16,-2 0 0 0,1 0 0 0,0-1 0 0,1 2 0 15,1 0 0-15,-1 0 0 0,-4 0 0 0,1 1 0 16,0-3 0-16,1 1 0 0,-1 2 0 0,0-2 0 16,-1 0 0-16,1-1 0 0,-3 0 0 0,2 0 0 15,-9 3 0-15,11-1 0 0,-1 0 0 0,0 0 0 16,-10 1 0-16,10-1 0 0,0 1 0 0,0-1 0 15,-10 1 0-15,8 0 0 0,1 1 0 0,-1-1 0 16,-8 0 864-16,0 0 128 0,9 0 32 0,-9 0 0 0,11 1-832 0,-4 0-192 16,-7-1 0-16,0 0 0 15,10 2-768-15,-10-2-208 0,0 0-48 0,9 3 0 0,-9-3 1648 16,9 3 320-16,-9-3 64 0,8 2 16 0,-8-2-832 0,0 0-192 16,9 5 0-16,-9-5 0 0,0 0 0 0,0 0 0 15,0 0 0-15,0 0 0 0,0 0 0 0,0 0 0 16,0 0 0-16,10 3 0 0,-10-3 0 0,0 0 0 15,0 0 0-15,0 0 0 0,0 0 0 0,0 0 0 16,0 0 0-16,0 0 0 0,0 0 0 0,0 0 0 16,0 0 0-16,0 0 0 0,0 0 0 0,0 0 0 15,0 0 0-15,0 0 0 0,0 0 0 0,0 0 0 16,0 0 0-16,0 0 0 0,0 0 0 0,0 0 0 16,0 0 0-16,0 0 0 0,0 0 0 0,0 0 0 15,0 0 0-15,7 5 0 0,-7-5 0 0,0 0 0 16,0 0 0-16,0 0 0 0,0 0 0 0,0 0 0 0,0 0 0 0,0 0 0 15,0 0 0-15,0 0 0 16,0 0 0-16,0 0 0 0,0 0 0 0,0 0 0 0,0 0 0 0,0 0 0 16,0 0 0-16,0 0 0 15,0 0 0-15,0 0 0 0,0 0 0 0,0 0 0 0,0 0 0 0,0 0 0 16,0 0 0-16,0 0 0 0,0 0 0 0,0 0 0 16,0 0 0-16,0 0 0 0,0 0 0 0,0 0 0 15,0 0 0-15,0 0 0 0,9 6 0 0,-9-6 0 16,0 0 0-16,0 0 0 0,0 0 0 0,0 0 0 15,0 0 0-15,0 0 0 0,3 6 0 0,-3-6 0 16,0 0 0-16,0 0 0 0,0 0 0 0,0 0 0 0,0 0 0 16,0 0 0-16,0 0 0 0,0 0 0 15,0 0 0-15,0 0 0 0,0 0 0 0,0 0 0 0,0 0 0 0,0 0 0 16,0 0 0-16,-2 10 0 0,2-10 0 0,0 0 0 16,0 0 0-16,-7 5 0 15,7-5-1600-15,0 0-352 0,0 0-80 0,0 0-16 0</inkml:trace>
  <inkml:trace contextRef="#ctx0" brushRef="#br0" timeOffset="56553.75">17983 3971 9215 0,'0'0'192'0,"0"0"64"0,0 0 0 0,0 0 0 0,0 0-256 0,0 0 0 16,0 0 0-16,0 0 0 0,0 0 864 0,0 0 128 15,0 0 32-15,0 0 0 0,0 0-832 0,0 0-192 16,9 1 0-16,-2-1 0 0,-1-2 864 0,2 0 128 0,2 2 32 0,-2 0 0 15,-8 0-832-15,12 0-192 16,0 2 0-16,0-2 0 0,0 0 864 0,1 0 128 0,2-2 32 0,0 2 0 16,1 0-832-16,3 0-192 0,1 0 0 0,-2 0 0 15,-1-2 0-15,1 0 0 0,-1 1 0 0,0 0 0 16,-2 0 0-16,0 1 0 0,-4-1 0 16,-2 0 0-16,0 1 0 0,-9 0 0 0,10 0 0 0,-10 0 0 15,0 0 864-15,0 0 128 0,0 0 32 0,0 0-11072 16</inkml:trace>
  <inkml:trace contextRef="#ctx0" brushRef="#br0" timeOffset="59993.4">18798 6047 12895 0,'-6'5'272'0,"1"1"64"0,1 0 16 0,-3 5 32 0,2-1-384 0,1-1 0 0,-2 1 0 0,4-2 0 15,2-8 0-15,0 0 0 0,-2 7 0 0,2-7 0 16,0 0 0-16,0 0 0 0,0 0 0 0,0 0 0 16,0 0 896-16,0 0 96 0,0 0 32 0,0 0 0 15,0 0 0-15,0 0 0 0,0 0 0 0,0 0 0 16,10-3 0-16,-4-2 0 0,2-5 0 0,-3-1 0 15,5-1 0-15,-1-3 0 0,2-2 0 0,2-2 0 16,0-4-832-16,1 0-192 0,-1-1 0 0,3-2 0 0,3-1 0 16,-1-1 0-16,1 1 0 0,2 0 0 0,4 2 864 0,-3 1 128 15,0-3 32-15,1 2 0 0,2-3-832 0,1-3-192 16,-4-2 0-16,4 1 0 0,-2 1 0 0,0-1 0 16,-3-3 0-16,0 4 0 0,0 4 0 0,-1-1 0 15,-2 3 0-15,2-2 0 0,-2 1 0 0,-1 0 0 16,2-1 0-16,0 2 0 0,0 0 0 0,-1-2 0 15,0 2 0-15,-2 1 0 0,-3 0 0 0,2 2 0 16,1-2 0-16,2 2 0 0,-3 2 0 0,2 1 0 16,-2 1 0-16,-1 2 0 0,0-3 0 0,-3 3 0 15,1 0 0-15,1 2 0 0,-1 1 0 0,1 1 0 16,-2-1 0-16,1 5 0 0,0 1 0 0,0 0 0 0,-1-4 0 16,1 4 0-16,-2 1 0 0,3 1 0 0,-5-2 0 0,2 3 0 15,1 0 0-15,-2 2 0 0,2 2 0 0,-3-3 0 16,-8 3 0-16,9-2 0 0,0 1 0 0,-9 1 0 15,0 0 0-15,9 4 0 0,0 0 0 0,-9-4 0 16,0 0 0-16,0 0 0 0,4 8 0 0,-4-8 0 31,0 0-1600-31,0 0-352 0,0 10-80 0,0-10-16 0</inkml:trace>
  <inkml:trace contextRef="#ctx0" brushRef="#br0" timeOffset="60996.97">17983 3931 12895 0,'0'0'272'0,"0"0"64"0,0 0 16 0,0 0 32 0,0 0-384 0,0 0 0 0,0 0 0 0,10 3 0 16,-10-3 896-16,9 2 96 0,1 0 32 0,-1-2 0 15,0-5 0-15,0 1 0 0,0 2 0 0,2-1 0 16,0-3-832-16,1 1-192 0,4-1 0 0,-1 2 0 15,1-1 864-15,1 1 128 0,1 0 32 0,0-1 0 16,4 1-832-16,0-1-192 0,0 0 0 0,2 1 0 0,-2-1 0 0,2 2 0 16,-3 1 0-16,3-2 0 0,-3-1 864 15,2-1 128-15,0 1 32 0,2 2 0 0,-1 1-832 0,4 0-192 16,1-1 0-16,-1 2 0 0,-6 3 0 0,5 1 0 16,-1 0 0-16,3-1 0 0,-2-1-192 0,2 1-96 15,-2 1-16-15,1 2 0 0,-1-1 304 0,1-1 0 16,-2 0 0-16,3 1 0 0,-3-2 0 0,3 0 0 15,1 0 0-15,0 1 0 0,-1 1 0 0,2 2 0 16,0-1 0-16,2 0 0 0,0-2 0 0,-1 1 0 16,-3 2 0-16,-2-1 0 0,1 2 0 0,-3 1 0 15,1-2 0-15,1 1 0 0,-2-2 0 0,2 2 0 16,-1-2 0-16,-1 2 0 0,0 1 0 0,2 3 0 0,2-1 0 16,-3-2 144-16,2-2-144 0,-3-1 0 0,-2 1 0 0,0 3 0 15,-3-3 0-15,-1 3 0 0,-2-2 0 0,1 3 128 16,0-2-128-16,-2 1 0 0,-1-3 0 0,1 3 128 15,-2 0-128-15,1 4 0 0,2-2 0 0,-2-2 0 16,1-3 0-16,-4 1 0 0,1 1 0 0,2 2 0 16,2 0 0-16,-4 1 0 0,-3 0 128 0,3 1-128 15,3-1 0-15,-1 0 0 0,1 0 0 0,-1 0 0 16,0 1 176-16,0 2-48 0,-2 0-128 0,0-2 192 16,0-4-192-16,-1 4 0 0,0-1 0 0,-3 1 0 15,-1 1 0-15,0-2 0 0,-2 0 0 0,0 1 0 16,-3 0 0-16,0 0 0 0,1-2 0 0,-1 2 0 15,-1 3 0-15,0 0 0 0,1-3 0 0,-1 4 0 16,1-3 0-16,-2 1 0 0,2 1 0 0,1 2 0 0,-1 1 0 0,1-1 0 16,-1 2 0-16,2 0 0 0,3 0 0 0,-2 1 0 15,0-3 0-15,2 0 0 0,2 1 0 0,-3-2 0 16,3 0 0-16,-2 0 0 0,1-4 0 0,-2 0 0 16,1 2 0-16,2-3 0 0,-2-1 0 0,-1-2 0 15,0 0 0-15,1-1 0 0,0-1 0 0,2-1 0 16,-10-5 0-16,10 2 0 0,1 1 912 0,1-2 96 15,-2-1 16-15,0-2 0 0,-10 2-832 0,10-5-192 16,-2 0 0-16,2 1 0 16,-2-2-768-16,0 0-208 0,-2-1-48 0,1 2 0 15,0-1-816-15,1-1-160 0,-6-1-48 0,2 0 0 0</inkml:trace>
  <inkml:trace contextRef="#ctx0" brushRef="#br0" timeOffset="61542.03">20308 4440 12895 0,'0'0'576'0,"0"0"112"0,0 0-560 0,1-9-128 0,-2-3 0 0,2 3 0 0,-1 9 0 0,5-8 0 16,1-1 0-16,-1 1 0 0,1-1 848 0,0-1 144 16,2 0 32-16,0 1 0 0,2 3 0 0,1-2 0 15,-2 0 0-15,2 1 0 0,1 0-832 0,-2 0-192 16,-1 1 0-16,0 0 0 0,-9 6 864 0,12-4 128 15,3 2 32-15,-1 1 0 0,-2 1-832 0,1 1-192 16,0 1 0-16,0 1 0 0,2 2 0 0,-2 0 0 16,-1 1 0-16,1 0 0 0,1 3 0 0,-1 1 0 15,-3-1 0-15,1 1 0 0,0 1 0 0,-2 2 0 16,0 2 0-16,0 1 0 0,0-2 0 0,-1 0 0 16,-1 2 0-16,1 1 0 0,-2 4 864 0,1 0 128 0,2 3 32 15,0-2 0-15,-2-1-832 0,0 0-192 16,3-1 0-16,1 1 0 0,-3 1 0 0,1-1 0 0,1-1 0 15,-2-2 0-15,2-4 0 0,-2 0 0 0,1-2 0 16,1 1 0-16,-2 0 864 0,3-2 128 0,-3-1 32 0,1-1 0 16,-4-2-832-16,1 0-192 0,-6-7 0 0,9 9 0 15,2 1 0-15,0-3 0 0,-1-1 0 0,2-3 0 16,2-1 0-16,-1-2 0 0,-1 0 0 0,3-3 0 16,0-1 0-16,0 0 0 0,0 2 0 0,-2-2-9232 15,-1-6-1904-15</inkml:trace>
  <inkml:trace contextRef="#ctx0" brushRef="#br0" timeOffset="62092.45">20928 4384 12895 0,'0'0'272'0,"0"0"64"0,-10-7 16 0,1 1 32 0,9 6-384 0,-6-4 0 16,6 4 0-16,-9-5 0 0,1-3 896 0,1 2 96 16,7 6 32-16,-6-6 0 0,6 6 0 0,-3-8 0 15,0 1 0-15,1 0 0 0,1-1-832 0,1-1-192 16,3 0 0-16,1 1 0 0,-3-1 864 0,3 2 128 0,-4 7 32 15,7-9 0-15,-1 2-832 0,-2-1-192 0,1 0 0 0,4 1 0 16,3 2 0-16,2 1 0 0,-3-1 0 0,2 1 0 16,2 1 864-16,1-2 128 0,-2 1 32 0,1 1 0 15,0 4-832-15,-2 1-192 0,-1 0 0 0,1 1 0 16,-3 0 0-16,1-1 0 0,1 0 0 0,-2 2 0 16,0 3 0-16,1 0 0 0,-2 3 0 0,-1-2 0 15,0 2 0-15,1 2 0 0,0 2 0 0,-2 1 0 16,1 3 0-16,-1-1 0 0,-2 1 0 0,2 0 0 15,-3-1 0-15,1 2 0 0,-2-1 0 0,1 1 0 16,2 0 0-16,-2-2 0 0,1 1 0 0,-1 1 0 16,3 0 864-16,0 0 128 0,0 1 32 0,0-1 0 15,-1-3-832-15,1-4-192 0,-3 1 0 0,3 3 0 0,-1 0 0 0,2 2 0 16,1 1 0-16,0-2 0 0,1 1 0 16,1-2 0-16,1 1 0 0,1-2 0 0,0 3 0 0,0-3 0 15,0 1 0-15,1-3 0 0,1 0 0 0,-1 0 0 16,1-1 0-16,-2-1 0 0,1-1 0 0,-1-1 0 15,-1-1 0-15,1-2 0 16,-1-1-768-16,-4-1-208 0,1-2-48 0,0-2 0 0</inkml:trace>
  <inkml:trace contextRef="#ctx0" brushRef="#br0" timeOffset="63081.44">21490 4334 9215 0,'-9'-4'400'0,"9"4"96"0,0 0-496 0,-6 1 0 0,-3 0 0 0,9-1 0 16,-8-3 912-16,8 3 96 0,0 0 16 0,0 0 0 15,-6-4 0-15,6 4 0 0,0 0 0 0,0 0 0 16,7-9 0-16,1 3 0 0,2-1 0 0,3 2 0 16,-2-1-832-16,4 4-192 0,-1 0 0 0,2-1 0 15,3-5 864-15,0 2 128 0,2 0 32 0,3-1 0 16,-2-1-832-16,3 0-192 0,2-3 0 0,1 3 0 15,1 0 0-15,-1 3 0 0,-1-1 0 0,-1 3 0 16,1-1 0-16,-3 0 0 0,-2 1 0 0,1 1 0 16,-3 0 864-16,-1 2 128 0,1 1 32 0,0 0 0 15,0-1-832-15,1 0-192 0,1-2 0 0,1 2 0 16,-1 0 0-16,1 0 0 0,1-4 0 0,-4 3 0 0,-4 0 0 16,1 0 0-16,1 1 0 0,-1-1 0 0,2-4 0 15,-4 4 0-15,-4 0 0 0,0 0 0 0,-1 1 0 16,-10 0 0-16,0 0 0 0,8 2 0 0,-8-2 0 15,0 0 0-15,0 0 0 0,0 0 0 0,0 0 0 0,8 6 0 16,-8-6 0-16,0 0 0 0,0 0 0 0,8 1 0 16,-8-1 0-16,0 0 0 0,9 1 0 0,-9-1 0 15,8 0 0-15,0-1 0 0,-8 1 0 0,9-3 0 16,0-2 0-16,1 4 0 0,-3-2 0 0,2 2 0 16,-9 1 0-16,11-1 0 0,-2-3 864 0,1 2 128 15,-3 1 32-15,3 2 0 0,-1 0-832 0,1 0-192 16,1-1 0-16,-2 0 0 0,4-1 0 0,-1 0 0 15,1-1 0-15,2 2 0 0,0 1 0 0,1 1 0 16,1-1 0-16,1-1 0 0,-1 0 0 0,0-1 0 0,1 1 0 16,-4 0 0-16,3 0 0 0,3-1 0 0,-2 2 0 0,2-2 0 15,-1 0 0-15,-1-1 0 0,0 1 0 0,-3 1 0 16,-1 0 0-16,-3 2 0 0,-3 0 0 0,0-2 0 16,-8 0 0-16,0 0 0 0,0 0 0 0,0 0 0 15,0 0 0-15,2 8 0 0,-2 0 0 0,-2-1 0 31,-2 0-2416-31,-1-1-528 0,-10 8-96 0,2 0-32 0</inkml:trace>
  <inkml:trace contextRef="#ctx0" brushRef="#br0" timeOffset="63975.88">21495 4942 12895 0,'0'0'576'0,"0"0"112"0,0 0-560 0,0 0-128 16,0 0 0-16,0 0 0 0,0 0 848 0,0 0 144 0,6 8 32 0,0-1 0 16,-6-7-832-16,12 7-192 15,-2-2 0-15,1 1 0 0,1 3 864 0,1-2 128 0,2-3 32 16,2 3 0-16,1 5-832 0,2 0-192 0,5-1 0 0,0 0 0 16,2-2 0-16,3 2 0 0,2-2 0 0,4 3 0 15,3 1 0-15,-1-1 0 0,0 0 0 0,0-2 0 16,1-1 864-16,0-4 128 0,3 0 32 0,1 0 0 15,2 0-832-15,4-1-192 0,1-1 0 0,0 2 0 16,-3 0 864-16,-3 0 128 0,-2-3 32 0,-11-1 0 16,3-2-832-16,4 1-192 0,2 0 0 0,3 0 0 15,1 0 0-15,1 0 0 0,0 0 0 0,-3 1 0 16,-2 2 0-16,-1 0 0 0,-1 1 0 0,-1-2 0 16,-1 0 0-16,-4 1 0 0,-5 0 0 0,3 0 0 0,0 1 0 15,-3 2 0-15,-1-1 0 0,-3 1 0 0,0-2 0 0,-5 1 0 16,-1-1 0-16,-2 0 0 0,-1 1 0 15,-1-1 0-15,-3 1 0 0,0-1 0 0,-1-1 0 0,-2 1 0 16,0-1 0-16,-2 0-12240 16</inkml:trace>
  <inkml:trace contextRef="#ctx0" brushRef="#br0" timeOffset="65145.17">19475 7046 5519 0,'-10'2'240'0,"10"-2"64"0,-8 0-304 0,2 0 0 0,-1 0 0 0,7 0 0 15,-9-2 880-15,3 0 112 0,6 2 32 0,0 0 0 16,-6-4 0-16,6 4 0 0,0 0 0 0,0 0 0 16,0 0 0-16,0 0 0 0,-2-7 0 0,2 7 0 15,0 0 0-15,0 0 0 0,0 0 0 0,0 0 0 16,0 0-832-16,11 3-192 0,-1-1 0 0,2 1 0 16,1-3 0-16,-2 2 0 0,-11-2 0 0,18 3 0 15,5-1 864-15,2-2 128 0,2 0 32 0,0 0 0 16,6 3-832-16,-1 0-192 0,-1 0 0 0,1-3 0 0,1-4 0 0,4 1 0 15,3-1 0-15,3 0 0 0,-2 1 864 0,7 1 128 16,5-2 32-16,-2 3 0 0,0-2-832 0,1-2-192 16,-3-2 0-16,2 0 0 0,-2 6 0 0,3-1 0 15,-1-1 0-15,0-2 0 0,2 1 0 0,-2 1 0 16,-1 0 0-16,3 0 0 0,0-3 864 0,2 0 128 16,-2 1 32-16,3 1 0 0,2 2-832 0,-1-1-192 15,-3-4 0-15,0 2 0 0,3 1 128 0,-1 1 0 16,-2 0-128-16,5 1 192 0,-1 0-48 0,-1 1-16 15,-2 0 0-15,-2-1 0 0,2-2-128 0,-1-1 0 16,2 2 0-16,-1 1 128 0,-1 1-128 0,-4-2 160 16,-3 1-160-16,-1-1 160 0,-1 0-160 0,2 0 160 0,2 1-160 15,-3 0 160-15,-2 0-160 0,0 1 0 0,0 1 144 0,-5 1-144 16,0-1 160-16,-6 0-32 0,-2-1-128 0,-2-1 192 16,1 2-192-16,-4-4 0 0,1 0 0 0,-1 1 0 15,2 0 0-15,-5 1 0 0,0 0 0 0,-2 2 0 16,1 0 0-16,0 0 0 0,0-1 0 0,1 1 0 15,-3-3 192-15,0 1-64 0,-2 2-128 0,1-1 192 16,-3 0-192-16,0-1 0 0,-1-1 0 0,0 1 0 16,-6-1 0-16,2 1 0 0,0 0 0 0,-1 1 0 15,-1-1 288-15,1-2 16 0,-3 2 0 0,3 0 0 16,-4 0-304-16,-6 2 0 0,10 1 0 0,-1-2 0 16,0-3 0-16,-3 1 0 0,-6 3 0 0,9-1 0 15,0 1 0-15,0-2 0 0,1-1 0 0,-5 0 0 16,2 2 0-16,0 0 0 0,4 0 0 0,5-1 0 0,-3 1 0 15,0 1 0-15,-1 0 0 0,-2 0 0 0,-2-1 0 0,4-3 0 16,2 3 0-16,-1 1 0 0,0 1 0 0,-4 0 0 16,1 2 0-16,-3-2 0 15,-7-1-768-15,0 0-192 0,0 0-64 0,0 0 0 16,0 0-816-16,0 0-160 0,-4 4-48 0,-1-1 0 0</inkml:trace>
  <inkml:trace contextRef="#ctx0" brushRef="#br0" timeOffset="66015.78">22696 4230 9215 0,'11'-7'192'0,"-5"3"64"0,0-2 0 0,3 1 0 0,5-1-256 0,1-1 0 0,1 0 0 0,1 2 0 0,4 2 864 0,2 0 128 15,-2-3 32-15,5 0 0 0,-1-2 0 0,2 1 0 16,3 1 0-16,2 1 0 0,2 2 0 0,4 0 0 15,-3-2 0-15,-8 4 0 0,3 1-832 0,2-1-192 16,0-1 0-16,2 0 0 0,-1 0 0 0,-1-1 0 16,-4 2 0-16,1-1 0 0,1-2 0 0,-2 0 0 15,0 1 0-15,-1 1 0 0,0 1 0 0,-4 0 0 16,-2 0 0-16,3 2-8960 0</inkml:trace>
  <inkml:trace contextRef="#ctx0" brushRef="#br0" timeOffset="66660.78">23083 5316 12895 0,'0'0'272'0,"0"0"64"0,0 0 16 0,0 0 32 0,9-1-384 0,1 1 0 0,3 0 0 0,1 0 0 16,1 0 896-16,3-3 96 0,10 0 32 0,0 0 0 15,5 1 0-15,0 1 0 0,0 0 0 0,4 0 0 16,1 0-832-16,0-1-192 0,2-1 0 0,5 2 0 0,3-1 864 0,-14 2 128 16,3 2 32-16,2 1 0 0,-1-2-832 15,0-1-192-15,-2 0 0 0,-2 0 0 0,0 2 864 0,-1 1 128 16,-5 0 32-16,-2 0 0 0,-1-2-832 0,-5 1-192 16,-2 1 0-16,-1 1-12240 15</inkml:trace>
  <inkml:trace contextRef="#ctx0" brushRef="#br0" timeOffset="68102.39">22820 6951 5519 0,'0'0'0'0,"0"0"224"0,0 0-64 0,0 0 32 0,0 0-192 0,0 0 0 16,0 0 0-16,0 0 0 0,0 0 848 0,0 0 144 15,0 0 32-15,8-1 0 0,0-1 0 0,0 1 0 0,2-1 0 0,7 0 0 16,0 2-640-16,4-1-112 0,1-1-16 0,6 2-16 16,1 1 416-16,7-2 96 0,8-2 16 0,3 0 0 15,5-2-128-15,4 2 0 0,0 2-16 0,2-3 0 16,-1-2-240-16,6-2-32 0,6 1-16 0,2 2 0 16,-1 2-112-16,-2-1-32 0,-3-1 0 0,0 3 0 15,0 3-48-15,-2 0-16 0,-3-1 0 0,-1 1 0 16,-4-1 0-16,-5 2-128 0,-3 0 192 0,-1-1-64 15,-4 0-128-15,0 1 0 0,0 2 144 0,-6-1-144 16,-5 1 144-16,-3-1-144 0,-5 1 192 0,-3 4-9920 16</inkml:trace>
  <inkml:trace contextRef="#ctx0" brushRef="#br1" timeOffset="75754.82">14764 3529 5343 0,'0'0'240'0,"0"0"48"0,-4-7-288 0,4 7 0 0,-5-5 0 0,5 5 0 16,-5-7 496-16,1 1 32 0,4 6 16 0,-2-5 0 15,2 5 272-15,0 0 48 0,-6-8 16 0,6 8 0 16,0 0 144-16,0 0 48 0,0 0 0 0,0 0 0 16,-4-8-192-16,4 8-48 0,0 0 0 0,0 0 0 15,0 0-240-15,0 0-48 0,-2-7-16 0,2 7 0 16,0 0-64-16,0 0-16 0,0 0 0 0,0 0 0 15,0 0 0-15,0 0-16 0,0 0 0 0,0 0 0 16,0 0 48-16,0 0 16 0,0 0 0 0,0 0 0 16,-4 8 16-16,-1-1 16 0,1 1 0 0,0 3 0 0,2 2-80 0,-2 2-32 15,0-3 0-15,1 3 0 0,0 4-32 16,1 1 0-16,-3 2 0 0,2 1 0 0,-2 3-240 16,3-3-144-16,2 1 160 0,0 1-160 0,-1-1 240 0,2-1-48 15,0-1-16-15,3 0 0 0,-2-1-48 16,1 1 0-16,3 1 0 0,-3-2 0 0,0-1 64 0,2 2 0 15,0 0 0-15,-3 1 0 0,2-1-64 0,-2 2-128 16,-2 3 192-16,1 2-64 0,-1 0 0 0,1 0 0 16,-1 1 0-16,0-1 0 0,0 0 16 0,-1 0 0 15,0-2 0-15,0 1 0 0,0-1-16 0,0 0-128 16,-1-2 192-16,2-1-64 0,-1 2-128 0,1 0 160 16,-1 2-160-16,0-1 160 0,1 2-16 0,0-1 0 15,0 1 0-15,-1-2 0 0,-2 1 0 0,3-2 0 16,0 0 0-16,-1-1 0 0,-2 0-16 0,1-1 0 0,1-2 0 15,0 3 0-15,-1 0 48 0,0 1 0 0,1 1 0 16,-2 0 0-16,1 2-16 0,0-1 0 0,-1 0 0 0,2 2 0 16,1-3-32-16,-2 1-128 0,0-2 192 0,-1 0-64 15,2 0-128-15,0 0 192 0,0 0-192 0,-2 2 192 16,1-3-192-16,0 2 128 0,0 0-128 0,-3 0 128 16,3 2-128-16,0 0 128 0,-1-1-128 15,1 1 128-15,0 0-128 0,-1-1 128 0,0 2-128 0,0-4 128 16,-1 1-128-16,2 0 128 0,-1 0-128 0,1 2 128 15,-1-3-128-15,2 0 128 0,0 0-128 0,0 2 128 16,-1 1-128-16,0 0 0 0,1 0 144 0,-3-1-144 16,3 2 128-16,-1 1-128 0,0-4 160 0,-2 2-160 15,2-1 192-15,0-2-48 0,-1-3-16 0,-1 2 0 0,1 4 32 16,0-4 0-16,1-2 0 0,-4 3 0 16,0 1 0-16,-1 3 0 0,0 2 0 0,2-1 0 0,-2-2-32 0,1 0-128 15,-2-2 192-15,0 2-64 0,1 2-128 0,1-5 160 16,3 1-160-16,-4-1 160 0,1 1-160 0,0 1 160 15,2-2-160-15,-1 1 160 0,2-2-160 0,-1 4 0 16,1-2 0-16,2 1 0 0,0-3 0 0,0 2 128 16,-2 1-128-16,2-1 0 0,-2 0 0 0,0-1 128 15,0 1-128-15,0 0 0 0,-1-2 0 0,3 4 0 16,-3 1 128-16,-1-2-128 0,-1 0 0 0,-2 0 0 16,3 0 144-16,-1 1-144 0,1 1 128 0,-1 0-128 15,1-2 128-15,0-2-128 0,0 1 0 0,-1-1 128 16,1-2-128-16,-1-1 0 0,1-1 128 0,0-1-128 15,1-1 128-15,-2 1-128 0,2 2 192 0,0 1-16 0,-3-2-16 0,3 1 0 16,0 0-160-16,1-1 192 0,-4-1-192 0,3 1 192 16,0-2-64-16,-1-1-128 0,0 1 192 0,-1-1-64 15,2 0-128-15,-2-2 128 0,1 0-128 16,-1 2 128-16,2-3-128 0,-2 1 160 0,0-2-160 0,1 0 160 16,2 1-160-16,1-1 0 0,-4 1 144 0,3 0-144 15,-1 1 128-15,1-1-128 0,-1 1 128 0,2-2-128 16,0 0 0-16,-2 1 144 0,1 0-144 0,2 1 0 15,-2-2 128-15,0 1-128 0,1 0 0 0,0 0 0 16,0-3 0-16,0 0 128 0,-2-1-128 0,2 0 0 16,-1 2 192-16,1 0-192 0,-1-2 192 0,1 1-192 15,-3 0 160-15,1 0-160 0,0-1 128 0,2 1-128 16,-4 0 0-16,3-1 0 0,2 0 128 0,-1-2-128 0,-2-1 0 16,3-1 0-16,1 2 0 0,-2-1 0 0,2-9 128 0,0 7-128 15,0-7 0-15,0 0 128 0,-1 9-128 0,1-9 192 16,0 0-192-16,0 0 192 0,0 0-192 0,0 0 0 15,0 0 0-15,0 0 0 0,0 0 0 0,0 0 0 16,6-9 0-16,0-1 0 0,2-1 0 0,-4-1 0 16,-2 0 0-16,3-3 0 0,-1 1 0 0,2-2 0 15,0-1 0-15,1-2 0 0,-2 1 0 0,2-2 0 16,-1 0 0-16,0-3 0 0,1-3 0 0,-1-2 0 16,2-2 0-16,-2-2 0 0,1-3 0 0,0 0 0 15,2 0-144-15,-3-1 144 0,3-2 0 0,-1-3-192 16,1-1 192-16,-1-4-160 0,1-3 160 0,2-1-128 15,-2 0 128-15,1 1-128 0,0 3 128 0,1 3-192 0,1 0 192 16,0 1-192-16,0-2 192 0,1 3-208 0,-1 0 80 0,2-1 128 16,-2-1-192-16,-1 2 192 0,-1 0-192 0,1 0 192 15,1 1-160-15,-2 0 160 0,1 0 0 0,0-1-144 16,-5-5 144-16,4 0 0 0,-3-2 0 0,1 2-128 16,1 1 128-16,0-1 0 0,-2 2-144 0,0 3 144 15,1-1 0-15,1 0-144 0,0-1 144 0,-1-2 0 16,-1-4-144-16,2 5 144 0,2 0 0 0,-2 1-144 15,2 0 144-15,0-2 0 0,-5 0 0 0,4 1-128 16,-1-3 128-16,0-2 0 0,-3-3 0 0,3 5 0 16,-2 4 0-16,-1 3 0 0,0 3 0 0,-2 1 0 15,2-2 0-15,-3 1 0 0,3-2 0 0,0-6 0 16,-3-2 0-16,4 1 0 0,0 4 0 0,-2 0 0 16,2 3 0-16,-2 0 0 0,3-1 0 0,-3-1 0 15,-1-1 0-15,0 1-160 0,2 3 160 0,-5 1 0 0,0 1-144 16,-1 1 144-16,-1 3 0 0,1 1-144 0,2 3 144 0,0-1 0 15,-1-2 0-15,-1 1 0 0,0 0 0 0,2-2 0 16,1-1 0-16,2 0 0 0,-2-4 0 0,2 3 0 16,-1-3 0-16,1 0 0 0,-2 0 0 0,0 2 0 15,-1 0 0-15,4 1 0 0,-2 2 0 0,2 1 0 16,-1-2 0-16,-4 2 0 0,-2 3 0 0,1-2 0 16,4 2 0-16,-3 0-128 0,-2 0 128 0,0 2 0 15,1 1 0-15,1-1 0 0,1 2 0 0,-2 0 0 16,-1 0 0-16,3-2 0 0,2-1 0 0,1 2 0 15,-5-4 0-15,2-1 0 0,1 2 0 0,1-2 0 0,-2-2 0 16,1 1-128-16,-1 1 128 0,-1 1 0 0,0 0 0 0,1 1-128 16,-2 0 128-16,0 1-192 0,-2-1 192 0,2 1-192 15,0 1 192-15,3 1 0 0,-3-1 0 0,0-2-128 16,-3 2 128-16,3-1 0 0,2-1 0 16,-2 1 0-16,0 2 0 0,0-1 0 0,0 0 0 0,0 1-128 15,-2-2 128-15,1 1 0 0,0 2 0 0,2 0 0 16,2 2-128-16,-1-3 128 0,-2-1-128 0,3 1 128 15,3 1 0-15,0-5-160 0,3 2 160 0,-2-1 0 16,0 4-192-16,-1 0 64 0,0-1 128 0,1 1-208 16,-2 0 208-16,2 1-176 0,-4 3 176 0,1 5-160 15,-2-3 160-15,1 5 0 0,0 2 0 0,-1 2-128 16,-2 4 128-16,-2-1 0 0,0 0 0 0,2 6 0 0,0 0 0 0,0 0 0 16,0 0-144-16,0 0 144 0,0 0 0 0,0 0-176 15,0 0 176-15,0 0-128 0,0 0 128 0,0 0-192 16,0 0 192-16,0 0-192 0,-1 12 192 0,-1 2-192 15,-1 0 192-15,-1 3-192 0,3-1 192 16,-4 4-128-16,0 4 128 0,1 3-128 0,1 4 128 0,-5-1 0 16,2 8 0-16,-1 1-128 0,0 0 128 0,1 1 0 15,-4 1 0-15,-1 1 0 0,1 0 0 0,1 2 0 16,0 4 0-16,0 3-128 0,-4 2 128 0,1 0 0 16,1-3 0-16,0 2 0 0,-2-3 0 0,2 5 0 15,1 0 0-15,1-1 0 0,0-1 0 0,3-4 0 16,1-2 0-16,0-2 0 0,2-2 0 0,1-1 0 15,0-1 0-15,1 2 0 0,0 1 0 0,0-2 0 16,-1 1 0-16,2 1 0 0,-2-3 0 0,-1 0 0 16,1-4 0-16,-1 2 0 0,0-2 0 0,-3 0 0 0,2 2 0 15,0-1 0-15,-3 0 0 0,2 1 0 0,2-2 0 16,-5-1 128-16,2-2-128 0,0 0 0 0,2 1 0 0,-3-2 0 16,-1-1 0-16,1-1 0 0,-1-3 0 0,1 3 128 15,1 2-128-15,-1 1 144 0,3 1-144 0,-3-1 160 16,3-1-160-16,-1 0 0 0,1-1 0 0,1-1 0 15,-1 2 0-15,2-1 128 0,0 0-128 0,-1-1 0 16,1-2 0-16,-1 2 0 0,2 4 128 0,-1-2-128 16,-1 0 0-16,1-1 0 0,2 3 0 0,-2-2 128 15,-2-3-128-15,2 1 0 0,0-5 0 0,-1 3 0 16,0 0 0-16,-1 2 0 0,0-4 0 0,1 3 0 16,0-3 0-16,-2 3 0 0,1 2 0 0,1-1 0 15,-1-1 0-15,2 1 128 0,-2 2-128 0,1-2 0 0,-1-2 0 16,2 1 0-16,-3-2 0 0,0 3 0 0,1 1 0 0,0-2 0 15,-2 1 128-15,1 0-128 0,2 2 0 0,0 0 0 16,1 0 0-16,2-1 0 0,1 0 0 0,2 1 0 16,-2-1 0-16,0 0 0 0,1-2 0 0,0 1 0 15,-4-2 0-15,0 0 0 0,0 3 0 0,-2 0 0 16,1 0 0-16,0 2 0 0,0 0 0 0,1 2 0 16,-3-2 128-16,3 0-128 0,0 0 0 0,0-1 0 15,-2 2 144-15,1-2-144 0,5-1 0 0,-2 0 0 16,-4 2 0-16,3 2 0 0,2-1 0 0,-1-1 0 15,0 1 0-15,0 2 128 0,-1 1-128 0,0 2 0 16,-2-3 128-16,1-2-128 0,0 2 0 0,0-2 0 16,-3 0 0-16,1 3 0 0,-1 2 0 0,-2 2 144 15,0 1-144-15,2-1 0 0,-4-3 176 0,1 0-176 0,2-2 160 0,0-3-160 16,-3 1 192-16,4-1-64 0,-2-3-128 0,2 0 192 16,-2-1-64-16,3 1 0 0,1 0-128 0,-2 1 192 15,0-2-192-15,0 2 176 0,2 0-176 0,1-1 160 16,1-2-160-16,0 0 0 0,1-3 0 0,1-1 128 15,0-2-128-15,2-2 0 0,0-2 0 0,2-2 0 16,0-1 0-16,3-2 0 0,-1-2 0 0,1-4 0 16,0-1 0-16,2-4 0 0,2-3 0 0,-1-2 0 31,-2-4-1408-31,-1-2-144 0,-3-3-48 0,-3-2-15456 0</inkml:trace>
  <inkml:trace contextRef="#ctx0" brushRef="#br1" timeOffset="86226.93">22078 2596 4607 0,'0'0'400'0,"0"0"-400"16,0 0 0-16,0 0 0 16,0 0 2112-16,0 0 352 0,0 0 64 0,0 0 16 0,0 0-1392 0,0 0-256 15,0 0-64-15,0 0-16 0,0 0-176 16,0 0-48-16,0 0 0 0,0 0 0 0,7 6-208 0,-7-6-64 15,0 0 0-15,7 6 0 0,-4 1 32 0,-3-7 0 16,4 6 0-16,-2 2 0 0,-2-8-64 0,2 12-16 16,-1-2 0-16,0 1 0 0,1 0-48 0,-1 1-16 15,-1 1 0-15,0 1 0 0,0 0-64 0,-1 2-16 16,-1 4 0-16,1 1 0 0,-1 1 0 0,0 1 0 16,-2 0 0-16,2 4 0 0,1 0 0 0,-2-2 0 15,-2-1 0-15,2-1 0 0,1 1-128 0,0-1 192 16,1-1-192-16,-4 0 192 0,2 1-64 0,0 0-128 15,-1-1 192-15,3 2-64 0,-3 2 48 0,0 0 0 0,0-1 0 0,1 2 0 16,-3-2 144-16,3 1 48 0,-1 1 0 0,1 1 0 16,0-1-176-16,1-1-48 0,0 1 0 0,-1-1 0 15,2-1 32-15,0 0 0 0,0-2 0 0,1 3 0 16,-1 4-48-16,1-1-128 0,0 1 192 0,0 0-64 16,0 1 0-16,0-2 0 0,0 2 0 0,0-1 0 15,0-2 80-15,0 1 16 0,-1-1 0 0,-2-1 0 16,0-1-224-16,1 1 176 0,0-2-176 0,0 3 160 15,0-1 0-15,1 4 0 0,-4-2 0 0,2-2 0 16,0-1 32-16,-1 2 0 0,0 2 0 0,-1-3 0 16,1 1-32-16,1-1 0 0,-4 1 0 0,3-3 0 15,0 0-32-15,2 2 0 0,-2-4 0 0,1 3 0 0,-1 1-128 16,2-1 128-16,2 1-128 0,0-1 128 0,-2-2-128 16,-1 2 128-16,0 2-128 0,1-1 128 0,-2 1 0 0,2-3-128 15,-2 0 192-15,1 2-64 0,-3-2 64 0,3 0 0 16,-1 0 0-16,-1-1 0 0,0 1-192 0,-1 0 192 15,1 1-192-15,-1-1 192 0,-2-1-16 0,1 2 0 16,-2 0 0-16,3 1 0 0,1 2-32 0,0 1 0 16,-2-4 0-16,-2 2 0 0,2-1 32 0,-2-2 0 15,2 1 0-15,-1-1 0 0,3 1-48 0,1 2-128 16,-2 1 192-16,1-2-64 0,-4-2-128 0,3 4 0 16,3-2 144-16,-3 3-144 0,0 0 0 0,3-2 144 15,-3 0-144-15,2-3 0 0,0 2 128 0,-1-3-128 16,2 1 0-16,-1-1 0 0,1 1 176 0,-1 0-176 0,0 1 160 0,0 0-160 15,-2 0 144-15,1 3-144 0,0 1 128 0,2 1-128 16,1-4 144-16,-2 1-144 16,-1 0 160-16,3-1-160 0,-1 3 128 0,2-3-128 0,-4 0 0 0,3-1 144 15,1 1-144-15,0-2 0 0,-1 0 0 16,-1 3 128-16,1 1-128 0,-1 1 0 0,2 0 144 0,0 1-144 16,-2-1 0-16,1 1 128 0,0-2-128 0,0 0 0 15,-3 2 128-15,2-1-128 0,1-3 128 0,-1 1-128 16,0-1 0-16,-1 1 144 0,2-1-144 0,0 2 0 15,-2 3 160-15,2 0-160 0,1 0 128 0,-2-3-128 16,1 0 128-16,-1 1-128 0,1 3 0 0,1-4 128 16,0 0-128-16,0-1 0 0,-1-2 144 0,1 3-144 15,-1-1 0-15,0 3 144 0,0-2-144 0,0 0 0 0,1 4 128 16,0-1-128-16,0-2 0 0,-1 1 0 16,0-2 128-16,2 3-128 0,-1-2 0 0,0 1 0 15,-3-3 0-15,1 2 160 0,1-1-160 0,0 0 128 0,1 3-128 16,0 1 0-16,1 2 0 0,-1-2 128 0,0-2-128 0,-2-1 0 15,2 1 0-15,1-3 128 0,0 1-128 0,0 1 0 16,-1-3 144-16,0 2-144 0,0-2 0 0,0 1 128 16,-1-1-128-16,1 1 0 0,0 4 128 0,-1 0-128 15,1 1 128-15,-2-2-128 0,0-1 0 0,-1 0 0 16,1-2 0-16,1 2 128 0,-2-2-128 0,0-2 0 16,1-2 0-16,1 2 128 0,1-2-128 0,-2 0 0 15,0 1 0-15,0-1 0 0,-2 0 0 0,3-1 144 16,-2-2-144-16,1 1 0 0,-1 1 128 0,2-1-128 15,1 0 0-15,0-4 0 0,1-1 128 0,0-1-128 16,-1 3 0-16,1-4 0 0,0-4 0 0,-1 3 160 0,-2-3-160 0,2-1 128 16,-1-1-128-16,-1-3 0 0,3-6 0 15,-5 10 128-15,0-1-128 0,-2 1 128 0,0-4-128 0,-1 0 128 16,2-1-128-16,-3 0 128 0,-2-1-128 0,1 0 128 16,-2 1-128-16,2-2 128 0,-1 0-128 0,-3 1 128 15,-6-1-128-15,0-1 160 0,0 0-160 0,-3 2 160 16,0 0-160-16,-3 2 0 0,1-4 144 0,0 0-144 15,-3 0 0-15,0 1 128 0,-4 0-128 0,-2-2 0 16,-1-1 0-16,-6 2 144 0,-3 0-144 0,-1-1 0 16,-1-2 128-16,0 0-128 0,4 0 0 0,-4 1 0 15,-1 0 128-15,-2 0-128 0,-1 1 0 0,0-2 0 16,-4-2 0-16,2 2 0 0,1 1 0 0,2-3 0 0,-5-2 128 16,-1 2-128-16,-7-1 0 0,1 1 0 15,-1-1 0-15,0-1 0 0,4-3 128 0,1 3-128 0,2 1 0 0,-6 0 0 16,-2-2 0-16,-2 2 0 0,1 2 0 0,1 0 0 15,1 0 0-15,-2-2 0 0,-1-3 0 0,-4 3 0 16,-4 1 0-16,0 0 0 0,6-3 0 0,-1 3 0 16,1-1 0-16,-3-1 0 0,-2 1 0 0,3-1 0 15,1 0 0-15,3-2 0 0,2 1 0 0,-2-1 0 16,0-1 0-16,-1 2 0 0,0-3 0 0,0 4 0 16,3 1 0-16,2 1 0 0,-2 0 0 0,-1-2 0 15,-2 0 0-15,0 4 0 0,3 3 0 0,-1 0 0 16,5-2 0-16,-2 0 0 0,0 0 0 0,1 0 0 15,-1 1 0-15,2-1 0 0,1-1 0 0,4-1 0 0,4 1 0 16,-1 0 0-16,0-3 0 0,-1 1 0 0,1-1 0 16,0 0 0-16,-1 3 0 0,4 0 0 15,-2-2 0-15,3 1 0 0,1-1 0 0,-4 1 0 0,1 0 0 0,-2-1 0 16,-4-2 0-16,4 2 0 0,1-1 0 0,-1 1 0 16,2 2 128-16,-1-1-128 0,0-1 0 0,-3 0 0 15,-1 1 0-15,1-2 0 0,2 1 128 0,0-1-128 16,3 2 0-16,-2 1 0 0,3 1 0 0,-3-1 0 15,0-4 0-15,-1 2 0 0,-4 2 0 0,3 1 0 16,2 0 0-16,0 0 0 0,0 0 0 0,2 1 0 16,1 2 128-16,0-3 0 0,-2-3 16 0,1 2 0 15,2 0-144-15,1 3 0 0,2 2 0 0,3-2 0 16,3-3 0-16,2 0 0 0,-3-2 0 0,3 2 128 0,1 1-128 0,1-1 128 16,-2-1-128-16,2 1 128 0,1 1-128 15,2 0 0-15,2-1 0 0,0 1 0 0,1 0 0 16,3 1 0-16,4 1 128 0,2-1-128 0,4-2 0 0,3 1 0 15,3 1 0-15,8-1 0 16,0 0-1440-16,0 0-160 0,0 0-48 0,7-6-10528 16,6-2-2112-16</inkml:trace>
  <inkml:trace contextRef="#ctx0" brushRef="#br1" timeOffset="90094.73">14798 2756 20783 0,'-13'-5'912'0,"4"4"208"0,-3 2-896 0,0 1-224 0,-2 2 0 0,4-2 0 16,-1 1 0-16,4-5-192 0,7 2 48 0,0 0 0 15,0 0 144-15,0 0 0 0,0 0 160 0,0 0-160 16,0 0 256-16,0 0-64 0,0 0 0 0,0 0 0 16,10 2 64-16,0-1 16 0,1-1 0 0,0 1 0 15,0 0 80-15,2-2 16 0,2-1 0 0,3-2 0 16,2 2-80-16,4 0-16 0,2 1 0 0,4-1 0 16,1-2-16-16,4-2-16 0,0 0 0 0,4-2 0 15,1 0 16-15,2 1 16 0,-1 0 0 0,2-1 0 16,0-2-32-16,3 0-16 0,3 1 0 0,1 1 0 15,-1-1-16-15,2 1 0 0,-5 1 0 0,0 0 0 16,-1-1 16-16,-1 3 0 0,6-5 0 0,-3 1 0 16,3 3-64-16,0-1-16 0,3 1 0 0,-3 0 0 0,-1-2 0 0,1-1 0 15,-1-2 0-15,5 3 0 0,0-1 16 16,1-1 0-16,0-1 0 0,-1 2 0 0,-4 1 32 0,0 1 0 16,-3-1 0-16,3-1 0 0,-3 0-64 0,4 2 0 15,0 0 0-15,1 3 0 0,-3-2 0 0,1 3-128 16,-2 1 192-16,1-2-64 0,-1-1-128 0,4-1 128 15,3-1-128-15,2 0 128 0,1 3-128 0,1-1 160 16,-7 0-160-16,5-2 160 0,-5-1-160 0,4 0 0 16,2-2 144-16,0 2-144 0,0 3 128 0,1-2-128 15,-7-3 128-15,3 1-128 0,-2 6 160 0,3-1-32 16,0-1-128-16,2 2 192 0,-1 0-16 0,-4-1-16 16,-3-1 0-16,2 1 0 0,-4 1-160 0,3 0 0 0,3-2 0 15,0 2 0-15,1-1 0 0,-3 0 0 16,2 2 0-16,-3 1 0 0,-2 0 0 0,3-2 0 0,0 1 0 0,0-1 0 15,3 3 0-15,-3 0 0 0,3 0 0 0,-3 0 0 16,-4 0 0-16,0 1 0 0,-1 1 0 0,1-2 0 16,3 0 0-16,-1 2 0 0,0-2 128 0,1 1-128 15,-3-2 0-15,-2 1 0 0,-4-5 0 0,1 5 128 16,2 0-128-16,1 1 0 0,1-3 0 0,-1 2 0 16,0 1 0-16,0-1 0 0,-2 0 0 0,-2 0 128 15,0-1-128-15,-1 2 0 0,-4 0 0 0,0-1 0 16,2-3 0-16,3 1 0 0,-1 1 0 0,1-1 0 15,-2-2 0-15,-3 2 128 0,3 0-128 0,-5 0 128 16,-2 1-128-16,1-2 0 0,4 0 0 0,-4 2 0 0,1 0 0 16,1 1 0-16,3 0 0 0,-2 0 0 0,-1-3 0 15,-3 0 0-15,1 1 0 0,1 0 0 0,-5 1 0 0,-1 0 0 16,-2 0 0-16,1-1 128 0,-3-1-128 16,2 1 0-16,0 0 0 0,-2 0 0 0,1-2 0 0,-1 3 0 15,-3 1 128-15,2 0-128 0,-4-1 0 0,2 1 0 16,-2 0 0-16,-3 1 128 0,1 2-128 0,-1-2 0 15,-3-1 0-15,0 0 128 0,0 0-128 0,0 1 128 16,-3 0-128-16,0-1 128 0,-1 0 0 0,-3 0 0 16,2 1 0-16,-2 1 0 0,0 0-128 0,-7-2 160 15,8 3-160-15,1 1 160 0,-3 1-160 0,3 2 0 16,-9-7 0-16,7 7 0 0,1-3 0 0,-8-4 0 16,7 6 0-16,-7-6 0 0,9 5 0 0,-1 1 0 15,-1-2 0-15,-7-4 128 0,7 5-128 0,2 0 0 0,-9-5 0 0,8 4 0 16,-1 0 0-16,0 0 0 0,-7-4 0 0,9 4 0 15,-9-4-192-15,6 4 192 0,-6-4-192 0,10 3 192 16,-10-3-176-16,8 3 176 0,-8-3-128 0,9 1 128 16,-9-1 0-16,10 3-128 0,-2-5 128 0,2 2 0 15,-3 2 0-15,3-2 0 0,-10 0 0 0,9 0 0 16,0-2 0-16,1 1 0 0,-4 1 144 0,-6 0-144 16,8-3 0-16,0 0 0 0,1-2 0 0,-9 5 0 15,0 0 0-15,6-4 0 0,-6 4 0 0,7-4 0 16,0 0 0-16,-7 4 0 0,0 0 0 0,8-3 0 15,-1 1 0-15,1 1 0 0,1 1 0 0,-9 0 0 16,9 0 0-16,-1 0 0 0,2 0 0 0,-2 0 0 0,3 1 0 16,0-2 0-16,-3-3 0 0,2 2 0 15,1 1 0-15,0 0 0 0,-1 0 0 0,-1 0 0 0,1-4 0 16,0 2 0-16,-1 0 0 0,0-2 0 0,0 2 0 16,-1 2 0-16,-8 1 0 0,9-2 0 0,-9 2 0 15,0 0 0-15,6-2 0 0,-6 2 0 0,0 0 192 0,0 0-64 16,0 0 0-16,0 0-128 0,0 0 0 0,0 0 0 15,0 0-160-15,-12-2 160 16,-3 1-1744-16,-2 2-240 0,-4 2-32 0</inkml:trace>
  <inkml:trace contextRef="#ctx0" brushRef="#br1" timeOffset="91386.2">15100 2706 14559 0,'0'0'640'0,"-2"-5"144"0,-2-4-624 0,4 9-160 15,0 0 0-15,-4-7 0 0,0-4-256 0,2 3-64 16,2 8-32-16,-6-5 0 0,3-1 16 0,3 6 0 0,-4-8 0 0,4 8 0 15,0 0 336-15,-6-6 0 0,1 1 0 0,5 5 0 16,-6-1 368-16,6 1 144 0,-9-4 16 0,9 4 16 16,0 0 352-16,-6-2 80 0,6 2 16 0,-9 1 0 15,9-1-224-15,-8 3-32 0,-3 1-16 0,2 0 0 16,1 4-64-16,-1 3-16 0,0 1 0 0,-1 1 0 16,0 0-96-16,1 5-32 0,-1 4 0 15,-1 2 0-15,-1-2-16 0,0 6-16 0,0 2 0 0,-1 5 0 16,0 2-96-16,1 0 0 0,-2 1-16 0,2 0 0 15,0 2-112-15,3 2 0 0,0 2-16 0,0 2 0 16,1 1-96-16,3 0-16 0,-3 0 0 0,2-4 0 16,0-2 96-16,-1 0 16 0,3-2 0 0,-3 1 0 15,3-1 64-15,0 0 16 0,-1 2 0 0,3 2 0 16,0-1-48-16,0-2 0 0,1-2 0 0,1-1 0 0,1 1-80 16,-1-1-32-16,0 0 0 0,0-1 0 0,-1-2-160 0,1 2 192 15,1 4-192-15,-1-1 192 0,-2 2-192 0,1-3 128 16,-1 0-128-16,-1-2 128 0,2-1-128 0,-2 1 0 15,0 0 144-15,-1 0-144 0,-1-1 176 0,2 2-48 16,1-1 0-16,0 1 0 0,-1 0 32 0,2-2 0 16,0-1 0-16,-1-2 0 0,2 1-160 0,0-3 160 15,-2-4-160-15,1 1 160 0,0 4-32 0,-1-1-128 16,-1 0 192-16,0 0-64 0,0 2 0 0,-1 1-128 16,0 1 192-16,-1-1-64 0,0-1-128 0,1-1 160 15,-2 1-160-15,2-1 160 0,-1-3-160 0,1 2 0 16,1 1 0-16,-3 1 128 0,3 1-128 0,-2 0 0 15,2-1 0-15,-1 1 128 0,0 2-128 0,3 0 0 16,0-1 0-16,1 0 0 0,2-4 0 0,-1 3 0 0,-1-2 128 0,2 1-128 16,-1 0 0-16,-1 0 0 15,0-2 0-15,0 2 0 0,0 1 0 0,0-1 0 0,-1-1 0 0,1-1 128 16,0-3-128-16,-2 2 0 0,-1-3 0 16,1 2 128-16,1-1-128 0,-4 1 0 0,4-4 0 0,-2 2 128 15,-2 3-128-15,-3-1 0 0,0-4 0 0,2 3 0 16,1 4 0-16,1 0 0 0,-4 1 128 0,0-1-128 15,0 1 0-15,1 1 0 0,1 1 0 0,0 1 0 16,-1-4 0-16,0 2 0 0,1 0 0 0,1 2 0 16,0 1 0-16,2 1 0 0,1 2 0 0,-3-1 128 15,1 1-128-15,-1 0 0 0,1-2 0 0,0-1 0 16,0 0 0-16,1 1 0 0,0-1 0 0,-1 1 0 16,0-3 0-16,1 3 0 0,1 0 0 0,-1-1 0 0,-1-3 0 0,2 0 0 15,1-1 0-15,-2 1 0 0,-2 0 0 16,4 2 0-16,1 2 0 0,0-1 0 0,-2 1 0 0,-1 4 0 15,2 2 0-15,-1-2 0 0,1-4 0 0,0-1 0 16,-1 1 0-16,0-1 0 0,-3 1 0 0,1 0 0 16,-2 0 0-16,3-2 0 0,-3-1 0 0,1 4 0 15,-2 0 128-15,1 0-128 0,0-3 0 0,0-1 0 16,0 0 0-16,3-3 0 0,-4-2 0 0,2-2 0 16,0-2 0-16,0 1 0 0,-1-4 128 0,2 1-128 15,-3 0 0-15,2-1 128 0,-2-2-128 0,2 3 160 16,0 0-160-16,-1 3 160 0,0 0-16 0,2-2 0 15,-3 0 0-15,3-1 0 0,1-2-144 0,-4 1 0 16,3 0 0-16,0-1 0 0,2 0 0 0,2-4 0 0,-3 3 0 0,2-3 0 16,2-3-192-16,2-1 0 0,-2-1-16 0,4-1 0 31,1-2-1840-31,6-9-352 0,5-8-80 0,5-7-11344 0</inkml:trace>
  <inkml:trace contextRef="#ctx0" brushRef="#br1" timeOffset="94504.06">15078 2768 20207 0,'-7'-19'896'0,"3"10"192"0,-2 4-880 0,0 1-208 16,0-2 0-16,-1 1 0 0,3 2 352 0,4 3 32 15,-9 0 0-15,9 0 0 0,0 0-112 0,0 0-16 16,0 0 0-16,0 0 0 0,0 0 0 0,4-5 0 16,-4 5 0-16,9-6 0 0,3 1-32 0,-2 1-16 15,2 2 0-15,2-1 0 0,2-3 112 0,1 5 32 16,3 1 0-16,1-2 0 0,1-1-96 0,3 0-32 16,4 1 0-16,2 0 0 0,4-1-96 0,3-2-128 15,5-1 176-15,4 1-176 0,2-1 192 0,2 0-64 16,-4-1 0-16,4-1-128 0,1 1 224 0,2 0-64 15,0-2-16-15,2 1 0 0,1 3-144 0,-3 1 192 16,0 0-192-16,-2-2 192 0,3 0-64 0,-2 0-128 16,3 0 192-16,0-1-64 0,3-1 0 0,-1 3 0 0,-3-3 0 15,-2 0 0-15,1 0 16 0,1-1 0 0,3-2 0 0,-5 1 0 16,2 0 80-16,-2 3 16 0,0-1 0 0,0 1 0 16,-1-2 32-16,1 3 16 0,1-3 0 0,5 3 0 15,1 3-64-15,0 0-16 0,-3-1 0 0,-1 2 0 16,0-1-208-16,-1-1 144 0,1-3-144 0,5 1 128 15,1 2-128-15,0 1 0 0,-3-2 0 0,-2 0 128 16,0 0-128-16,1-1 0 0,-1-3 0 0,1 2 0 16,0 3 0-16,-3 2 128 0,-4-3-128 0,-1 0 0 15,-4-2 128-15,0 3-128 0,3 3 128 0,-2-1-128 16,-1-3 144-16,0 2-144 0,2 1 160 0,-1 1-160 16,0-2 128-16,-1 0-128 0,-1 0 0 0,5 0 144 15,1 3-144-15,-1-2 0 0,3 0 0 0,0 0 128 0,-2 1-128 16,-2-1 0-16,-3-5 0 0,-1 3 128 0,1 0-128 0,-1 2 0 15,2 2 144-15,-1-1-144 0,2-1 128 16,-2 1-128-16,0 0 160 0,-4 0-160 0,-1 0 0 0,-1-2 128 16,-2 0-128-16,3 0 0 0,0-3 0 0,3 3 0 15,-1 0 128-15,-1 0-128 0,0-2 0 0,1 3 128 16,-3 1-128-16,2 1 0 0,-4-1 128 0,1-1-128 16,-1 1 0-16,1 1 144 0,0 1-144 0,1-1 0 15,3-3 0-15,-6 2 0 0,-1 3 0 0,1 0 0 16,-3 1 128-16,-1-2-128 0,0-2 0 0,-2 0 0 15,-2 1 0-15,1 1 128 0,1 0-128 0,0-1 0 16,-2-2 0-16,1-1 0 0,-2 2 0 0,-2-1 128 16,-1-1-128-16,1 2 0 0,-2 4 0 0,1-2 0 15,1 1 0-15,-2-3 0 0,0-3 0 0,-1 4 0 0,1 3 0 0,0-1 0 16,3-3 0-16,2 1 0 0,1 1 0 0,1-1 0 16,0 0 0-16,-1-1 0 0,0-1 128 0,1 0-128 15,-1 4 0-15,-2-1 0 0,-1-2 144 0,-1 1-144 16,0-3 0-16,-2 2 0 0,-1 1 0 0,-2 0 0 15,1-4 0-15,-2 2 0 0,-1 0 0 0,1 1 0 16,0-1 0-16,2 2 0 0,0-5 0 0,2 5 0 16,0 1 0-16,0-1 0 0,2 1 0 0,-3-1 0 15,1-2 0-15,0 2 0 0,-1 1 0 0,-1-1 0 16,-3-2 0-16,1 1 0 0,-4 1 0 0,2 0 0 16,-3-1 0-16,0 0 0 0,-1 0 0 0,-4 0 0 15,1-1 0-15,-1 1 0 0,-10 1 0 0,7-2 0 0,-7 2 0 0,8 0 0 16,-8 0 0-16,0 0 0 0,8-2 0 0,-8 2 0 15,0 0 0-15,0 0 0 0,0 0 0 16,7-2 0-16,-7 2 0 0,0 0 0 0,0 0 0 0,0 0 0 16,7-2 0-16,-7 2 0 0,0 0 0 0,0 0 0 15,0 0 0-15,0 0 0 0,0 0 0 0,0 0 0 16,0 0 0-16,0 0 0 0,0 0 0 0,0 0 0 16,0 0 0-16,0 0 0 0,0 0 0 0,0 0 0 15,0 0 0-15,0 0 0 0,0 0 0 0,0 0 0 16,0 0 0-16,0 0 0 0,0 0 0 0,0 0 0 15,0 0 0-15,-5 6-128 0,5-6 128 0,0 0 0 16,0 0 0-16,0 0 0 0,-5 10 0 0,3-1 0 16,2-9 0-16,-3 9 0 0,3-9 0 0,-3 10 0 15,1 1 0-15,1-3 0 0,1-8 0 0,-2 12-128 0,-1 2 128 16,-1-1-128-16,2-2 128 0,-1 2 0 0,1-2 0 16,-3 2 0-16,2 2 0 0,0 1 0 0,-1 5 0 0,2-2 0 15,-2-1 0-15,0 2 0 0,1 2 0 0,0-3 0 16,1-3 0-16,-4 3 0 0,1 1 0 0,0-1 0 15,-1-3 0-15,0 1 0 0,0-2 0 0,0 5 0 16,1 1 0-16,-4 0 0 0,2 1 0 0,-3 1 0 16,1 0 0-16,3 3 0 0,1 3-144 0,0 0 144 15,-2-1 0-15,4 1 0 0,2-1 0 0,-2 2 0 16,-1-2 0-16,2-1 0 0,1-4-144 0,1 0 144 16,-1 0-176-16,1 0 32 0,0 0 0 0,0-2 0 15,0-2 144-15,-1 1-208 0,-1 0 80 0,1-1 128 16,-3 0-160-16,2 0 160 0,-1-2 0 0,-1 3-144 0,1 2 144 15,-2 1 0-15,1-3-144 0,1 2 144 0,1-2 0 0,1 2 0 16,-4-1 0-16,2-1 0 0,0-3-128 0,-1 2 128 16,0 0 0-16,0 0 0 0,-1 0 0 15,2-1 0-15,0-2 0 0,-2 3 0 0,-1 2 0 0,1-1 0 16,3-3 0-16,0 2 0 0,-1 1 0 0,0-1 0 16,1 0-144-16,2 1 144 0,1 0 0 0,0 2 0 15,0-1 0-15,2 1 0 0,-1-4 0 0,0 0 0 16,-1-3 0-16,2 1 0 0,0 0 0 0,-1 0 0 15,0-3-128-15,-1 0 128 0,-1-1 0 0,0-1 0 16,0 2 0-16,0 1 0 0,0 0 0 0,-1 1 0 16,-2 3-128-16,1 1 128 0,2-1 0 0,0 1 0 15,0-1 0-15,0 0 0 0,0 3 0 0,1-1 0 16,3-1 0-16,2-1 0 0,-1 1 0 0,2-1 0 0,0-2 0 0,-1 1 0 16,0-1-128-16,0 1 128 0,-2-1 0 0,2 2 0 15,-1-4 0-15,0 1 0 0,-2 1 0 0,3-1 0 16,-2 1 0-16,3 0 0 0,-2 0 0 0,1-1 0 15,-1 1 0-15,1 2 0 0,-1 0 0 0,-1 1 0 16,1 1 0-16,-1 2 0 0,2 1 0 0,-1 0 0 16,-3 1 0-16,3-1 0 0,-1 1 0 0,1-1 0 15,-3 0 0-15,1-1 0 0,0 0 0 0,2 0 0 16,-4 0 0-16,0 1 0 0,1 0 0 0,2 1 0 16,-2 1 0-16,0 2 0 0,-1 3 0 0,1-2 0 15,-1 1 0-15,0 0 128 0,1-2-128 0,0 0 0 16,0-2 144-16,-1 0-144 0,-1-1 128 0,0-1-128 15,-1 1 128-15,0-1-128 0,-1 0 0 0,-1 1 128 16,2 3-128-16,-2 0 0 0,0 1 0 0,-1 3 0 0,1 2 0 0,2 0 128 16,-1-1-128-16,-1-1 0 0,-1-4 0 0,2 1 0 15,0 1 0-15,0-1 0 0,1 0 0 0,-3-2 0 16,1-4 128-16,0 2-128 0,0 5 0 0,1-1 0 16,1 2 0-16,-3 0 0 0,0 0 0 0,1 1 0 15,0 4 144-15,1-4-144 0,-3-1 0 0,2 0 0 16,-1 0 0-16,0-3 128 0,-1 1-128 0,1-2 144 15,0 0-144-15,2 1 160 0,-3 2-160 0,3 1 0 16,0 0 0-16,-1 0 0 0,-1-2 0 0,-1 3 0 16,2 2 0-16,-2-2 128 0,-1-4-128 0,1 2 0 15,2-3 0-15,-3 3 128 0,-1 1-128 0,-1 0 0 0,0 1 0 0,1 1 0 16,-2 1 0-16,0 2 0 0,-1 2 0 16,-2-1 128-16,2 0-128 0,1 0 0 0,-1 1 0 15,1-2 0-15,-1-3 0 0,0 2 0 0,-1 1 0 16,0 1 0-16,-1 3 0 0,0-2 0 0,-1 1 0 0,4 0 0 15,-2 1 0-15,0-2 0 0,1 1 0 0,-1-4 0 16,1-2 0-16,0-1 0 0,0 1 0 0,0 2 0 16,-1 2 0-16,1 0 0 0,0-1 0 0,0 0 0 15,-1-1 0-15,1-2 128 0,-1 2-128 0,2-1 0 16,-1-2 0-16,0 0 0 0,0 1 0 0,2-1 0 16,-2-2 0-16,4 4 0 0,-4 4 0 0,0-1 0 15,1 0 0-15,-2 1 0 0,2-2 0 0,0-2 0 16,2-2 0-16,-1-1 0 0,0 1 0 0,2-1 0 15,1-5 0-15,-1 1 0 0,0 1 0 0,2 1 0 16,-4 0 0-16,2 1 0 0,-1-2 0 0,4 0 0 0,0-3 0 16,3-2 0-16,2-2 0 0,-4-3 0 0,1 0 0 15,2-1 0-15,4-3 128 0,-2 0-128 0,-3-2 0 0,0-2 0 16,1-1 0-16,-1 1 0 0,-1 0 0 0,-1 0 0 16,0-2 0-16,2 1 0 0,0-8 0 0,0 0 128 15,0 10-128-15,1-2 0 0,-1-8 0 0,2 7 0 16,0 1 128-16,-3 0-128 0,0-3 0 0,0 3 0 15,1-8 0-15,-2 8 128 0,-2 3-128 0,2-4 0 16,1 0 0-16,1-7 0 0,-2 8 0 0,2-8 0 16,0 0 0-16,-3 6 128 0,-2 3-128 0,5-9 0 15,0 0 0-15,-4 4 0 0,-2 2 0 0,0-1 0 16,-1-2 128-16,-3 1-128 0,-2 0 240 0,0 1-48 16,-2-1 0-16,-2 2 0 0,1-1-16 0,-3-3-16 15,-1 3 0-15,-1-1 0 0,-1 1-160 0,-1 0 0 0,0-1 144 16,-6 2-144-16,-1-4 0 0,-3 1 128 0,-2 0-128 15,-3 0 0-15,1-2 0 0,-2-1 128 0,-4-2-128 0,0 0 0 16,1 1 0-16,-2-2 128 0,-2 1-128 0,-5 0 0 16,-4-4 176-16,-2 2-48 0,0-1 0 0,-3 0 0 15,-1 1 0-15,-3-2 0 0,-3-1 0 0,-3 1 0 16,-1 3-128-16,0-4 192 0,2-1-192 0,1 1 192 16,0 0-192-16,-2 1 0 0,-2-1 0 0,-1-1 128 15,-1-2-128-15,-1 2 192 0,2 2-192 0,0-1 192 16,-4 0-192-16,-1-1 160 0,0 0-160 0,0 1 160 15,4-1-160-15,0 0 0 0,-4 1 0 0,0-1 128 16,-1 1-128-16,3 0 0 0,4-3 0 0,0-1 0 0,-1-1 0 0,-1 1 0 16,1 0 0-16,2-2 0 0,2 2 0 0,-1 0 0 15,-2 0 0-15,-1 0 0 0,-1 0 0 0,1 3 0 16,4 1 0-16,-2-1 0 0,-3 2 0 0,-3 0 0 16,0 1 0-16,2-3 0 0,3 1 0 0,1-1 0 15,2 2 0-15,-1 0 0 0,2 0 0 0,-2 1 0 16,2-1 0-16,2 2 0 0,2-1 0 0,-2 2 0 15,-2 0 0-15,0-1 0 0,-1 2 0 0,3 0 0 16,1 1 0-16,0 0 0 0,-2 0 0 0,2 1 0 16,-3 0 0-16,0 1 0 0,-1 1 0 0,2 0 0 15,2-2-144-15,-1 0 144 0,-2 1 0 0,-4-1 0 16,-2-1 0-16,4-1 0 0,2-2 0 0,-1 1 0 16,-3 3 0-16,-3-1 0 0,-3-2 0 0,-1 0 0 15,2-1 144-15,-2 2-144 0,-6 1 320 0,-1-1-32 16,-2 0 0-16,1-1 0 0,0 2 16 0,0 0 0 0,-2-1 0 0,3 1 0 15,3-2-16-15,5 0 0 0,2 2 0 0,5-3 0 16,2 1-96-16,8-1 0 0,6 0-16 0,5 1 0 16,6-1-176-16,8 2 0 0,7 0 0 0,6 1 0 31,6 1-1792-31,8-1-256 0,8 1-32 0</inkml:trace>
  <inkml:trace contextRef="#ctx0" brushRef="#br2" timeOffset="104678.45">13852 6164 9727 0,'0'0'432'0,"0"0"80"0,0 0-512 0,0 0 0 0,0 0 0 0,0 0 0 16,0 0 304-16,0 0-48 0,0 0-16 0,0 0 0 16,0 0-240-16,9 7 144 0,-9-7-144 0,7 3 128 15,-7-3 128-15,11 1 0 0,-1 2 16 0,0-2 0 0,-10-1 0 0,13-1 0 16,0-2 0-16,2 1 0 0,-4 1 128 0,2-1 32 15,0-1 0-15,4 0 0 0,0 3-96 0,3-1-16 16,-1-1 0-16,2 1 0 0,2 0-16 0,-1 0-16 16,2-1 0-16,0 1 0 0,3 1-288 0,0 0 128 15,1-2-128-15,0 1 0 0,1 1 128 0,0-1-128 16,2-1 0-16,2 2 0 0,1 0 128 0,3-1-128 16,-4 0 0-16,3 0 0 0,2 0 144 0,1 1-144 15,-1 1 0-15,-1 0 144 0,-1-1-144 0,3 0 128 16,0-3-128-16,2 3 128 0,0 2-128 0,0 0 0 15,3-2 144-15,0 0-144 0,-1 1 0 0,0 2 0 16,-2-2 0-16,0 1 0 0,-2-2 0 0,3 2 0 16,2 1 0-16,2-1 0 0,0 0 0 0,2 1 0 0,-2-2 0 15,0 1 0-15,-1-1 0 0,0-1 0 0,0 0 0 0,2 1 0 16,1 0 0-16,-1 0 0 0,-1 0 0 0,2 2 0 16,-1-1 0-16,-1 0-128 0,-1-1 128 0,0-1 0 15,-1 0 0-15,3-1 0 0,-1-1 0 0,1 4 0 16,3 0 0-16,-2-2 0 0,-2-1 0 0,-1 1 0 15,-1 0 0-15,1-1 0 0,2-1 0 0,0 0 128 16,-1-1-128-16,0 2 0 0,1 0-128 0,-1-1 128 16,1 0 0-16,-1 0 0 0,-2-2 0 0,0 1 128 15,2 0-128-15,2-2 0 0,0 0-128 0,1 0 128 16,3 2 0-16,-1 1 0 0,0 2 0 0,-4-3 128 16,-1-2-128-16,0 0 0 0,2 0-128 0,1 0 128 15,1-1 0-15,2 2 0 0,1-3 0 0,-1 4 128 0,0 1-128 16,-3-1 0-16,-1-5-128 0,3 1 128 0,3 2 0 0,0-1 0 15,0 1 0-15,-4-1 0 0,1 3 0 0,-3 1 0 16,-1 1 0-16,2-3 0 0,1-3 0 0,-1 0 144 16,-2 4-144-16,2 2 160 0,1 0-160 0,1-3 0 15,-5-1 144-15,1 3-144 0,2-1 0 0,-1 0 128 16,2-4-128-16,-1 1 0 0,2 0 0 0,-3 4 128 16,2 1-128-16,-2 0 0 0,-3-1 0 0,0 0 128 15,0-2-128-15,3-1 0 0,1-2 192 0,1-1-16 16,-2 4-16-16,2 3 0 0,-3 4 0 0,0-1 0 15,-1-3 0-15,1 0 0 0,0 1-160 0,1 1 128 16,1 0-128-16,1-2 128 0,3-3-128 0,-1 2 0 0,-3 6 144 0,1-4-144 16,-1-4 128-16,2 2-128 15,1-2 128-15,-1 3-128 0,-3 3 0 0,0-1 144 0,1-2-144 0,-1 1 0 16,-1 1 144-16,1 2-144 0,0-2 0 0,5-1 144 16,2-4-144-16,-2 2 0 0,-4 1 0 0,-2 3 128 15,0 3-128-15,-1-5 0 0,0-2 144 0,-1-1-144 16,1 3 0-16,-1-2 128 0,-1-2-128 0,0 2 0 15,3 2 0-15,-2 1 0 0,-2 1 0 0,-3-2 0 16,-2-1 128-16,-1 0-128 0,-3 0 160 0,4-2-160 16,0 3 128-16,-1 0-128 0,3 0 0 0,0 0 144 15,0 5-144-15,0-3 160 0,-3-3-160 0,0 0 160 16,-2 2-160-16,1 0 160 0,0-1-160 0,1-1 160 16,0-2-160-16,1 0 128 0,-1 3-128 0,-3 0 128 15,1-2-128-15,-1 0 0 0,2-1 144 0,-5 2-144 0,0 2 176 0,-2-2-48 16,-4-3 0-16,2 1 0 0,0 2 32 15,-2 0 0-15,3 2 0 0,-2-1 0 0,3-2-32 16,-3 1-128-16,0 1 192 0,0 0-64 0,0-2 0 16,0 1 0-16,-1-1 0 0,-2 0 0 0,1 0-128 0,-1 0 192 15,0-2-192-15,-3 1 192 0,1-1-192 0,-1 1 192 16,-2 1-192-16,-2 2 192 0,-1-2 0 0,2 2 16 16,-1 2 0-16,0-2 0 0,-3 0 0 0,0-1 0 15,3 1 0-15,-5 1 0 0,1 1-80 0,-2-1 0 16,-2-1-128-16,1 0 192 0,1 3-192 0,-10-3 0 15,0 0 128-15,6 2-128 0,-6-2 0 0,0 0 0 16,0 0 0-16,0 0 0 0,0 0 0 0,0 0 0 16,0 0 0-16,-4 6 0 0,-6 0 0 0,-1-3 128 15,-1-1-128-15,-3 2 0 0,-4 0 0 0,-1-1 0 0,1 0 0 16,-4 0 0-16,-3 0 0 0,-3 2 0 0,-3 0 0 16,-8-2 0-16,-4-1-160 0,-4-1 32 0,-2 0 0 0,-3 2 0 15,-5-1 128-15,0 0-128 0,-3-2 128 0,-4 0-128 16,-5 3 128-16,-3-2 0 0,-1-1 0 0,1 0-128 15,4 0 128-15,-6 0 0 0,-5-1 0 0,-3 1-128 16,3 2 128-16,-2-2 0 0,1-2 0 0,-4-1 0 16,-1 1 0-16,-2 0 0 0,2 1 0 0,-1-2 0 15,2-3 0-15,-5 5 0 0,-7 3-144 0,1-3 144 16,3-3 0-16,-3-1 0 0,-1 4 0 0,0 0 0 16,1 0-160-16,-1-1 160 0,-3-1 0 0,2 1-144 15,2 6 144-15,-3-5 0 0,0-3 0 0,1-1 0 16,-1-3 0-16,2 4-128 0,2 2 128 0,-2 0-128 15,-4-1 128-15,3 1 0 0,0 3-144 0,0-3 144 0,-2-4 0 0,2 1 0 16,1-1 0-16,1 2 0 0,4 5-176 0,-1-2 176 16,-2-3-128-16,3 0 128 0,1 1-128 0,1 1 128 15,0 1-128-15,2-2 128 0,2 0 0 0,1 1 0 16,1 2 0-16,-2 1 0 0,-2 1 0 0,4-2 0 16,5-2 0-16,-1 4 0 0,-2 6 0 0,3-3-128 15,3 0 128-15,3-2 0 0,2 4 0 0,1-1 0 16,-1 2 0-16,2-4 0 0,0 0 0 0,2 0 0 15,1 1 0-15,0-1 0 0,1-1 0 0,0 2 0 16,-1-2 0-16,-1 4 0 0,0 1 0 0,1 0 0 16,2-2 0-16,1-1 0 0,-3 1 0 0,2 0 0 15,2-1 0-15,0 3 0 0,2-1 0 0,2 2 0 0,1 1 0 16,1-3 0-16,0-2 0 0,-1 1 0 0,0 3 0 0,1 1 0 16,-1 2 0-16,6-1 0 0,3-4 0 0,1 2 0 15,-3-3 0-15,2 3 0 0,1-4 0 0,2 2 0 16,1-3 0-16,2 1 0 0,-3 0 0 0,5 1 0 15,3-2 0-15,2 0 0 0,-3-4 0 0,3 1 0 16,2 1 0-16,-2 0 0 0,-1-2 0 0,2 3 0 16,-1 0 0-16,4-1 0 0,-4 1 0 0,4 1 0 15,0 4 0-15,1-1 0 0,1-2 0 0,0 1 0 16,0-5 0-16,3 3 0 0,3 2 0 0,-3-2 0 16,4-2 0-16,-1 1 0 0,1-2 0 0,1 3 0 15,2-1 0-15,0 0 0 0,1-2 0 0,1 1 0 16,-2 0 0-16,7 2 0 0,1-1 0 0,1-2 0 0,1-1 0 15,-1 0 0-15,6 1 0 0,4-1 0 0,0 0 0 0,0 0 0 16,0 0 0-16,0 0 0 0,0 0 0 0,9 4 0 16,1-3 0-16,3 0 0 0,4-1 0 0,3 4-128 15,3-2 128-15,0-2 0 0,4-3 0 0,4-1 0 16,2 2 0-16,1-1 128 0,3-2 0 0,0 1 16 16,5-3 0-16,3 4 0 0,4 2-16 0,1-3-128 15,5-2 192-15,-1 1-64 0,1-1-128 0,2 3 128 16,4 0-128-16,2-1 128 0,4-1-128 0,0 1 0 15,1 2 0-15,0 1 0 0,-2-1 0 0,5 0 0 16,-3-2 0-16,4 2 0 0,5 1 0 0,-2 0 0 16,-3-1 0-16,4-1 0 0,3-3 0 0,1 5 0 15,2 0 0-15,-3 0 128 0,0 1-128 0,2-4 0 0,4 0 0 16,0 0 0-16,3 4 0 0,1-5 0 16,-1-2 0-16,4 1 0 0,5 3 0 0,0-3 0 0,-4 0 0 0,4-1 0 15,1 2 0-15,0-2 0 0,-1 0 0 0,3 0 0 16,2-7-176-16,0 6 48 0,0 4 0 0,0-7 0 15,-1-3 128-15,1 2-192 0,1 1 192 0,-5 2-192 16,-3 0 192-16,2-1 0 0,1-2-144 0,-4 5 144 16,-5 4 0-16,1 1 0 0,0-3 0 0,2 3 0 15,2 2 0-15,-2-3 0 0,0 1 0 0,0 0 0 16,3-1 0-16,-2 3 0 0,-4 2 0 0,1-1 0 16,1-2 0-16,-1-1 0 0,1-1 0 0,-2 2 0 15,-2 0 0-15,4 0 0 0,3-1 0 0,-4 2 0 16,0 0 0-16,-2 2 0 0,2 0 0 0,-5-2 0 15,2-2 0-15,-3 2 0 0,-5 1 0 0,4-1 0 0,2-3 0 0,-1 2 0 16,-6-1 176-16,0-2-176 16,0 3 240-16,1 0-48 0,1 1-16 0,0-1 0 0,0 0 64 0,2 1 16 15,-4 1 0-15,4-1 0 0,1 0-32 0,-3 0 0 16,-7 0 0-16,-2 1 0 0,-2 0-224 0,1 0 128 16,-1 0-128-16,-2 4 0 0,-4 3 0 0,-4-2 0 15,-9 0 0-15,-4 0 0 16,-8 3-1600-16,-5-1-320 0</inkml:trace>
  <inkml:trace contextRef="#ctx0" brushRef="#br2" timeOffset="106840.22">20226 5687 9215 0,'0'0'192'0,"0"0"64"0,0 0 0 0,0 0 0 0,0 0-256 0,0 0 0 0,0 0 0 0,0 0 0 16,0 0 864-16,0 0 128 15,0 0 32-15,0 0 0 0,0 0-832 0,0 0-192 0,0 0 0 0,0 0 0 16,7-2 864-16,0 0 128 16,-1 1 32-16,1-1 0 0,0 2-832 0,1-1-192 0,0 0 0 0,0 0 0 15,0 0 0-15,1 0 0 0,2 0 0 0,-1 0 0 16,2 0 864-16,1 1 128 0,2 1 32 0,0-1 0 16,2 0-832-16,0 0-192 0,1-1 0 0,0 1 0 15,2 0 0-15,-2 1 0 0,-1 0 0 0,1 0 0 16,0 1 0-16,-1 1 0 0,3-1 0 0,-2-1 0 15,-3 0 0-15,2 2 0 0,-1 1 0 0,2 0 0 16,-1-2 0-16,2 0 0 0,-1 3 0 0,0-1 0 16,0-1 0-16,1 2 0 0,0-1 0 0,2 2 0 0,-3-1 0 15,1 2 0-15,1-2 0 0,0 1 0 0,-4 1 864 16,-3 1 128-16,1 0 32 0,0 1 0 0,0 0-832 0,-1 1-192 16,0 0 0-16,0-1 0 0,-3 1 0 0,0 2 0 15,-1-1 0-15,-3 1 0 0,1 2 0 0,0 1 0 16,-3-1 0-16,0 1 0 0,1 2 0 0,-4 1 0 15,-1-1 0-15,0 1 0 0,0-2 0 0,0 1 0 16,-1 0 0-16,1-1 0 0,-2 1 0 0,-2 0 0 16,1-2 0-16,0-2 0 0,-1 1 0 0,-1-2 0 15,-1-2 0-15,2 1 0 0,-3 1 0 0,2 0 0 16,-3-1 0-16,-3 2 0 0,-2-2 864 0,0 2 128 16,-1 0 32-16,-2-2 0 0,-3-2-832 0,1 0-192 15,-3 0 0-15,1 0 0 0,0-2 0 0,-1 1 0 16,0 1 0-16,2-1 0 0,2-2 0 0,0 1 0 0,-3-2 0 0,2 2 0 15,1-2 0-15,0 2 0 0,1-2 0 16,-1 1 0-16,2-2 864 0,-1 0 128 0,0-3 32 0,-1 1 0 16,2 1-832-16,1-1-192 0,0-3 0 0,1 1 0 15,1 1 0-15,-2 1 0 0,-3 0 0 0,3-2 0 16,3-2 0-16,1 2 0 0,0 0 0 0,1 0 0 16,-1-2 0-16,3 0 0 0,-3 0 0 0,3 1 0 15,-2 2 0-15,4 0 0 0,1-2 0 0,4 1 0 16,-6 0 0-16,6 0 0 0,0 0 0 0,0 0 0 15,0 0 0-15,0 0 0 0,0 0 0 0,0 0 0 16,0 0 0-16,0 0 0 0,0 0 0 0,0 0 0 16,0 0 0-16,0 0 0 0,0-5 0 0,0 5 0 15,0 0 0-15,0 0 0 0,2-5 0 0,-2 5 0 16,0 0 0-16,0 0 0 0,0 0 0 0,0 0 0 0,0 0 0 16,0 0 0-16,0 0 0 0,0 0 0 0,1-5 0 15,-1 5 0-15,-1-6 0 0,1 6 0 0,0 0 0 0,0 0 0 16,0 0 0-16,0 0 0 0,0 0 0 0,0 0 0 15,0 0 0-15,0 0 0 0,-4 1 0 0,4-1 0 16,0 0 0-16,0 0 0 0,0 0 0 0,0 0 0 16,0 0 0-16,0 0 0 0,0 0 0 0,0 0 0 15,0 0 0-15,5 5 0 0,2-1 0 0,0 2 0 16,1-1 0-16,0 1 0 0,2 1 0 0,3 0 0 16,4-1 0-16,-2 2 0 0,-1 0 0 0,-3 0 0 15,1-1 0-15,2 0 0 0,-1-1 0 0,0 0 0 16,2-2 0-16,1 2 0 0,-1 0 0 0,1-1 0 15,-2-2 0-15,0-1 0 0,1-1 0 0,0-1 0 0,0-2 0 0,3 1 0 16,-2-4 0-16,3-1 0 0,0-2 0 0,0 0 0 16,-3-2 0-16,1 1 0 0,0-1 0 0,0 0 0 15,-1 0 0-15,0 1 0 0,1 2 0 0,-1-2 0 16,-3 0 0-16,1-1 0 0,-2 0 0 0,-2 0 0 16,-1 1 0-16,-4-1 0 0,2-1 0 0,-2 1 0 15,0 4 0-15,-2-3 0 0,-1 1 0 0,-1 0 0 16,-1 2 0-16,-1-1 0 0,-2 1 0 0,0 2 0 31,-2-1-768-31,-2 1-208 0,-1-3-48 0,-4 4 0 0</inkml:trace>
  <inkml:trace contextRef="#ctx0" brushRef="#br2" timeOffset="107607.6">20236 5631 9215 0,'0'0'192'0,"0"0"64"0,-6-2 0 0,6 2 0 0,-6-1-256 0,6 1 0 0,0 0 0 0,0 0 0 16,0 0 864-16,0 0 128 15,0 0 32-15,0 0 0 0,0 0 0 0,0 0 0 0,0 0 0 0,0 0 0 16,0 0 0-16,5-7 0 0,1 3 0 0,0-1 0 16,1 2-832-16,3-4-192 0,1 1 0 0,2 0 0 15,-2 1 0-15,3-1 0 0,0 1 0 0,1 0 0 16,2 2 864-16,0 0 128 0,1 1 32 0,1-1 0 15,-2 0-832-15,2 1-192 0,2 1 0 0,1 1 0 16,1 2 0-16,0 0 0 0,0 1 0 0,0 1 0 16,0 0 0-16,1 1 0 0,-1-1 0 0,-1 1 0 15,-1 2 0-15,-1 1 0 0,1 2 0 0,-1-2 0 16,0 0 0-16,0 1 0 0,-3 2 0 0,-1 1 0 0,0 0 864 16,-1 0 128-16,0 1 32 0,-3 2 0 0,-1 0-832 0,-1 2-192 15,-2-2 0-15,0 2 0 0,1-1 0 0,-1 2 0 16,-1 0 0-16,-1 1 0 0,0 0 0 0,0-1 0 15,-2 0 0-15,-2 1 0 0,-2 1 0 0,0-2 0 16,0-1 0-16,-1 1 0 0,-2 2 0 0,-2-1 0 16,1-3 0-16,-1 0 0 0,-1-1 864 0,-2 1 128 15,-1 0 32-15,-1-2 0 0,0 0-832 0,-2-1-192 16,-1 0 0-16,-1 0 0 0,-3-1 0 0,2 0 0 16,-1-1 0-16,1 2 0 0,0 0 0 0,1-1 0 15,0-2 0-15,2-3 0 0,0 1 0 0,1 0 0 16,0 1 0-16,-1-2 0 0,0 0 0 0,1 0 0 15,0 0 0-15,-5 2 0 0,1-1 864 0,-1-3 128 16,1-1 32-16,-1 0 0 0,-4 3-832 0,1-3-192 0,1-4 0 16,-1 2 0-16,-8 1 0 0,3 0 0 0,3-2 0 15,0 1 0-15,0-1 0 0,2 0 0 0,-1-1 0 16,2 0 0-16,3-1 0 0,2 0 0 0,0-1 0 0,4 0 0 16,0 0 0-16,2 1 0 15,2-2 0-15,0 1 0 0,5 2 0 0,0 0 0 0,0 0 0 0,0 0 0 16,0 0 0-16,0 0 0 0,5-5 0 0,2 3 0 15,-1-1 0-15,4 1 0 0,-1 1 0 0,2 0 0 32,2-1-1600-32,-3 2-352 0,1-1-80 0,-1 4-7120 0,-2 1-1408 0</inkml:trace>
  <inkml:trace contextRef="#ctx0" brushRef="#br2" timeOffset="108369.21">20419 6224 16575 0,'-5'-16'736'0,"4"10"160"0,-1-2-720 0,1 2-176 15,1-2 0-15,-1 2 0 0,-1 1 848 0,1-1 144 16,1 6 32-16,0 0 0 0,0 0-832 0,1-5-192 16,-1-2 0-16,0 7 0 0,0 0 0 0,0 0 0 15,4-4 0-15,-4 4 0 0,0 0 864 0,0 0 128 16,0 0 32-16,0 0 0 0,-1 6-832 0,-1 2-192 15,1 0 0-15,-4 2 0 0,0 1 864 0,-1 0 128 16,-4-1 32-16,4 2 0 0,-3 2-832 0,1 0-192 16,-3 1 0-16,1 0 0 0,2 2 0 0,-2-2 0 15,3 0 0-15,-1 1 0 0,3-2 864 0,-2 1 128 0,3 1 32 0,0-2 0 16,-1-1-832-16,2 1-192 16,1-3 0-16,1 1 0 0,1 0 0 0,1-1 0 0,0-1 0 0,1-2 0 15,3 0 0-15,0-1 0 0,1-2 0 0,3 1 0 16,2-2 864-16,-1 1 128 0,2-2 32 0,3 2 0 15,0-1-832-15,5 0-192 0,5-1 0 0,-1 3 0 16,-2 0 0-16,-1 2 0 0,0-2 0 0,-2 0 0 16,-1 1 0-16,1 1 0 0,-1-3 0 0,-2 1 0 15,-1-1 0-15,-1-1 0 0,0 0 0 0,-1-1 0 16,-2-1 0-16,-1 0 0 0,-1 0 0 0,-1-1 0 16,-1-1 0-16,0 2 0 0,-7-2 0 0,0 0 0 0,0 0 0 0,0 0 0 15,0 0 0-15,0 0 0 0,0 0 0 16,0 0 0-16,0 0 0 0,0 0 0 0,-4-3 0 15,-2 0 0-15,0 1 0 0,-1 0 0 0,0 1 0 0,1 0 0 16,0-1 0-16,-1 0 0 0,-1 0 0 0,1 2 0 16,0-2 0-16,-1 0 0 0,-1-1 0 0,-1-1 0 15,-1 1 0-15,1 0 0 0,0-2 0 0,-1 1 0 16,0 1 0-16,-3-3 0 0,0 3 0 0,-3-1 0 16,-3 1 0-16,1-1 0 0,0 0 0 0,0 2 0 15,-1 0 0-15,1 0 0 0,-1-1 0 0,1 0 0 16,-2 0 0-16,3 1 0 0,0-1 0 0,1-2 0 15,2 0 0-15,1 0 0 0,2 2 0 0,2 0 0 16,-2-3 0-16,3 2 0 0,1 2 0 0,2-2 0 16,0 2 0-16,6 2 0 0,-4-3 0 0,4 3 0 15,0 0 0-15,0 0 0 0,0 0 0 0,-5-4 0 16,5 4 0-16,0 0 0 0,0 0 0 0,0 0 0 0,0 0 0 16,0 0 0-16,0 0 0 0,0 0 0 0,0 0 0 0,0 0 0 15,7 0 0-15,-1 2 0 0,1-1 0 0,-1 0 0 16,0-1 0-16,0 0 0 0,-6 0 0 0,6 1 0 15,1 2 0-15,-2-1 0 0,-5-2 0 0,6 3 0 16,-6-3 0-16,5 2 0 0,1 2 0 0,-6-4 0 16,0 0-768-16,5 2-208 15,1 2-48-15,-6-4-8736 0,0 0-1760 0</inkml:trace>
  <inkml:trace contextRef="#ctx0" brushRef="#br2" timeOffset="109030.39">20344 5636 12895 0,'0'0'272'0,"0"0"64"0,0 0 16 0,0 0 32 0,0 0-384 0,0 0 0 0,0 0 0 0,0 0 0 15,0-4 0-15,1 0 0 16,1-2 0-16,3 2 0 0,1 0 896 0,2 1 96 0,3-1 32 0,2-1 0 15,4 1-832-15,-1 2-192 0,4 1 0 0,2 1 0 16,2 0 864-16,3 1 128 0,2 2 32 0,-1-1 0 16,0-1-832-16,1 2-192 0,0-1 0 0,-1 0 0 15,0 1 0-15,-3 2 0 0,0 0 0 0,-2 4 0 16,-1 2 0-16,-2 1 0 0,-2 2 0 0,-4 2 0 16,-1-2 0-16,-2 3 0 0,-2 1 0 0,-2 1 0 15,-2 0 0-15,1 0 0 0,-2 2 0 0,-1 1 0 16,1 1 864-16,-2-2 128 0,0-2 32 0,-1 1 0 0,-2 4-832 15,-1-1-192-15,-1 2 0 0,-3 0 0 0,0 0 0 0,-3 0 0 16,-2 1 0-16,-1-4 0 0,-2 0 864 0,0-3 128 16,-1 0 32-16,-2 0 0 0,1-2-832 0,-1 0-192 15,1-2 0-15,3-2 0 0,-2 2 0 0,1-1 0 16,1-1 0-16,-2 2 0 0,0 0 0 0,0-1 0 16,-1-1 0-16,-6 2 0 0,2-3 0 0,1-1 0 15,-1-1 0-15,0 0 0 0,0-2 864 0,0 0 128 16,-4-2 32-16,2 0 0 0,-2 2-832 0,3-1-192 15,0-2 0-15,3 1 0 0,0 0 0 0,3 1 0 16,1-1 0-16,3-1 0 0,1-3 0 0,3 0 0 16,1-2 0-16,6 0 0 0,0 0 0 0,0 0 0 15,0 0 0-15,0 0 0 0,0 0 0 0,2-5 0 16,1-1 0-16,2 0 0 16,-2 2-1600-16,3 0-352 0,1-1-80 0,-3 1-6016 15,0-1-1200-15</inkml:trace>
  <inkml:trace contextRef="#ctx0" brushRef="#br2" timeOffset="109332.09">20336 6254 16575 0,'0'0'736'0,"0"0"160"0,-1-5-720 0,0-3-176 0,-1 4 0 0,0 0 0 16,2 4 848-16,-5-1 144 0,1-2 32 0,-3 3 0 15,-3 4-832-15,-1 1-192 0,0 2 0 0,-3 2 0 16,1 0 0-16,0 5 0 0,0 1 0 0,0 0 0 0,2 1 864 0,2-1 128 16,0 3 32-16,4-3 0 0,2 2 0 15,2 1 0-15,1-1 0 0,2 1 0 0,1-1-832 0,4-1-192 16,-1-3 0-16,5 1 0 0,3-2 0 0,2-1 0 16,2-3 0-16,5-3 0 0,5-2 864 15,3-2 128-15,6-2 32 0,-1 1 0 0,3 0-832 0,-1 0-192 16,2 0 0-16,-2 1 0 0,0 2 0 0,-2 0 0 15,0-1 0-15,-2 3-9232 16,-2-1-1904-16</inkml:trace>
  <inkml:trace contextRef="#ctx0" brushRef="#br0" timeOffset="122556.09">1457 13108 6447 0,'0'0'576'0,"0"0"-576"0,0 0 0 0,0 0 0 16,0 0 1360-16,0 0 176 0,0 0 16 0,0 0 16 15,0 0-576-15,0 0-112 0,0 0-32 0,0 0 0 16,-1 9-272-16,1-9-48 0,0 0-16 0,0 0 0 15,0 0 16-15,0 0 0 0,3 6 0 0,-3-6 0 16,0 0 0-16,10 2 0 0,-10-2 0 0,9 1 0 0,1-2 0 16,0 0 0-16,-2 0 0 0,3 1 0 0,-1 1-112 15,2-2-32-15,2-2 0 0,1 1 0 0,1-1-64 0,1 1-32 16,1-1 0-16,2-1 0 0,1-3-96 16,1 1 0-16,0 1-16 0,3 1 0 0,2-2 32 0,3 2 16 15,1 0 0-15,-1 1 0 0,1 0-96 0,-1-1-128 16,0 1 176-16,-3 2-176 0,-1 2 192 0,-1-1-192 15,0-2 192-15,-1 0-192 0,3 0 176 0,1-1-176 16,-3 6 160-16,1-6-160 0,-1-1 144 0,-1 2-144 16,4 2 128-16,-1 0-128 0,0 0 160 0,0 0-160 15,-2 0 192-15,3 1-192 0,-4-1 176 0,1 0-176 16,1 0 160-16,-1 0-160 0,0-1 176 0,1 2-176 0,0 3 192 16,-1-3-192-16,-3-4 160 0,3 1-160 0,1 1 128 0,1 2-128 15,0 3 128-15,0 1-128 0,-2-6 0 16,-1 5 128-16,-1 4-128 0,-1 0 0 0,-6-2 144 0,1-2-144 15,-1 1 128-15,2 0-128 0,-3 2 160 0,1-1-160 16,-3-1 144-16,1-1-144 0,2 1 128 0,-1 0-128 16,-1 1 192-16,3-1-32 0,2 0-16 0,-2 1 0 15,0 4 0-15,-1-1 0 0,1-3 0 0,-1 2 0 16,1 1-144-16,1 1 128 0,0 2-128 0,-2 0 128 16,0-3-128-16,-1 1 0 0,1 0 144 0,-1 1-144 15,2 0 0-15,-2 0 0 0,-2-6 0 0,1 5 128 16,-3-2-128-16,2 2 0 0,-1 2 128 0,0-3-128 15,1-4 0-15,-2 2 144 0,1 1-144 0,0 1 0 16,1 1 176-16,-3-1-176 0,0-5 160 0,1 5-160 0,0 1 128 0,1-3-128 16,0-5 0-16,0 6 144 0,-2 6-144 0,0-2 160 15,1-5-160-15,-1 1 160 0,0 0-32 0,1-1-128 16,-2-2 192-16,1 1-64 0,0-2-128 0,-2 4 160 16,2 3-160-16,2-2 160 0,-2-3-160 0,0 0 0 15,-1 4 0-15,2-4 0 0,1 3 0 0,0-2 128 16,-2-1-128-16,0 2 128 0,0 1-128 0,-2 1 0 15,0-2 0-15,2 1 128 0,0-3-128 0,0-1 128 16,-3 1-128-16,3 0 128 0,-4 3-128 0,3 0 0 16,-3-1 0-16,2-1 0 0,0 0 0 0,1 1 128 15,0-4-128-15,-2 0 0 0,-7-4 0 0,9 8 0 16,0 1 128-16,0 0-128 0,-2-5 0 0,3 0 0 16,-2 1 144-16,0 0-144 0,-4 2 0 0,2 0 0 15,-6-7 0-15,8 7 128 0,2 1-128 0,-1 0 0 0,1-3 0 16,-2 3 0-16,1-2 0 0,-4 1 144 0,1-1-144 15,1-1 0-15,5 2 128 0,-4-1-128 0,-8-6 0 16,9 8 0-16,3-1 160 0,-2-1-160 0,2 2 128 0,0-2-128 16,-1 0 0-16,0-1 0 0,0 1 0 0,1-2 0 15,-3 1 128-15,2-2-128 0,0 1 128 0,-1 0-128 16,-10-4 160-16,9 0-160 0,-9 0 192 0,11 0-192 16,-3 0 176-16,-8 0-176 0,9 0 160 0,-9 0-160 15,0 0 0-15,0 0 0 0,0 0-176 0,0 0-10320 16,0 0-2048-16</inkml:trace>
  <inkml:trace contextRef="#ctx0" brushRef="#br0" timeOffset="123463.4">3172 14204 12895 0,'0'0'1152'0,"-6"8"-928"0,6-8-224 0,-4 6 0 15,4-6 512-15,0 0 48 0,-6 3 16 0,6-3 0 16,0 0 368-16,0 0 80 0,0 0 0 0,0 0 16 15,0 0-304-15,0 0-64 0,0 0-16 0,0 0 0 16,3-8-16-16,1-1-16 0,0 1 0 0,1-3 0 16,-1 0-48-16,3-1 0 0,-2-1 0 0,2-1 0 15,-1 0-64-15,0-2-32 0,2-1 0 0,-1-1 0 16,-1 5-160-16,2-3-48 0,0-2 0 0,2 3 0 0,0 1-16 16,-1 0-16-16,1 0 0 0,1 1 0 0,-1 0-240 0,1 2 176 15,0 0-176-15,-2 2 160 0,-1 0-160 0,1 1 0 16,-1 3 144-16,-2-1-144 0,1 1 0 0,0 0 0 15,-7 5 0-15,0 0 0 16,7-3-1120-16,-7 3-288 0,0 0-64 0</inkml:trace>
  <inkml:trace contextRef="#ctx0" brushRef="#br0" timeOffset="124191.23">4319 13207 11167 0,'0'0'496'0,"0"0"96"0,0 0-464 16,0 0-128-16,-9-4 0 0,9 4 0 0,0 0 704 15,0 0 112-15,-6 0 16 0,6 0 16 0,0 0 32 0,0 0 0 16,0 0 0-16,0 0 0 0,0 0 48 0,0 0 16 16,0 0 0-16,0 0 0 0,4-8-256 0,4-1-48 15,-2-2-16-15,4 2 0 0,-3 0-176 0,3 4-48 16,3-5 0-16,-1 0 0 0,1 0-96 0,2 1-32 16,-1 3 0-16,2-2 0 0,1-1 0 0,2 1 0 15,0 1 0-15,0 0 0 0,1 2-64 0,-1 1-16 16,-1 3 0-16,0 1 0 0,-1 0-192 0,1 0 0 15,0 0 0-15,-2 4 0 0,0 2 0 0,-1 2 0 0,0-2 0 0,1 2 0 16,-2-2 0-16,0 4 0 0,2-2 0 0,-1 2 0 16,1 0 0-16,0 0 0 0,1 1 0 0,0 0 0 15,1 2 0-15,2 0 0 0,-1-2 0 0,0 5 0 16,-4 1 0-16,2 0 0 0,-2 3 0 0,2-2 0 16,-1-2 0-16,2 0 0 0,-4 3 0 0,1-2 0 15,-2-2 0-15,0 3 0 0,-1 2 0 0,1 1 0 16,3 0 0-16,-2-2 224 0,-3-4-64 0,1 2-16 15,-1 3-144-15,2-2 0 0,-2 0 144 0,1 1-144 16,-1-2 192-16,1 0-48 0,-1-1 0 0,3 0 0 16,-1-1 32-16,1 2 0 0,2-3 0 0,-2 0 0 15,-2 0-32-15,2 0 0 0,2-1 0 0,-2-1 0 16,-2 2-16-16,3 1-128 0,1-2 192 0,0 0-64 16,2 0-128-16,-2 1 192 0,0 2-192 0,-4-4 192 15,-1 0-192-15,-2-2 0 0,-4-1 144 0,1 1-144 16,-2 0-448-16,-3-1-144 0,-1-9-48 0</inkml:trace>
  <inkml:trace contextRef="#ctx0" brushRef="#br0" timeOffset="125770.61">3317 14242 13295 0,'0'0'576'0,"-6"-5"144"0,-1 2-576 0,-1 0-144 16,0-2 0-16,2 2 0 0,6 3 432 0,-9-2 48 15,1 0 16-15,-2 1 0 0,3-2 272 0,-2 3 64 16,2 3 16-16,-2-1 0 0,3 1-208 0,-3 0-64 0,2 1 0 0,-1 1 0 16,1 2-128-16,-3 1-48 0,1 0 0 0,1 2 0 15,0 0 80-15,0 3 16 0,0 3 0 0,2-1 0 16,3-1-48-16,-2 2-16 0,1-1 0 0,-1 2 0 16,-1-1-48-16,-2 2 0 0,-2-2 0 0,2 3 0 15,5 2-32-15,-2 1-16 0,-2-2 0 0,-1 1 0 16,1 0-32-16,0-1-16 0,0 0 0 0,4-1 0 15,-1-1-48-15,0-1-16 0,1 1 0 0,-1-1 0 16,-1 0-32-16,2 0 0 0,1-1 0 0,1-1 0 16,-1 1-16-16,0-2-16 0,4-1 0 0,0 1 0 15,0 1-32-15,0-1 0 0,0 0 0 0,3 1 0 16,-1-3 0-16,2 1 0 0,-1-2 0 0,4 1 0 16,-1-1 16-16,0 1 0 0,0-4 0 0,3 1 0 15,-1-1 48-15,1 3 0 0,0-1 0 0,-1-1 0 0,1 0-192 0,2 0 128 16,0 0-128-16,2-1 128 0,-2 1-128 0,2-1 128 15,3 3-128-15,-3-3 128 0,-3-2-128 0,2 0 0 16,-2 1 0-16,0 0 0 0,2-2 128 16,-1 2-128-16,-1-3 0 0,2 3 128 0,-1 0-128 0,0 0 0 15,0-1 144-15,1 0-144 0,2-1 0 0,0 0 144 16,1 1-144-16,2-4 0 0,-3 1 160 0,2 1-160 16,-2-1 128-16,0 0-128 0,-3-1 128 0,4 1-128 15,5-1 0-15,0 0 128 0,1 0-128 0,-2 0 0 16,0 2 0-16,1-2 0 0,0-1 0 0,0 0 0 15,-4 1 128-15,1-2-128 0,-2-1 0 0,1 1 0 16,0 0 0-16,1-1 0 0,-2-1 128 0,1 1-128 16,1 0 0-16,0 0 128 0,1 1-128 0,-1-3 0 0,3 2 0 0,0 1 128 15,-4 1-128-15,3-1 0 0,2-1 0 0,-1 0 128 16,2-1-128-16,-3 0 0 0,0 0 0 0,0-1 0 16,0 1 0-16,0 0 0 0,-2-1 0 0,-1-1 128 15,2 1-128-15,2 0 0 0,-2-3 0 0,1 3 0 16,1 0 0-16,-3 1 0 0,3 0 128 0,0-2-128 15,1-3 0-15,1 3 0 0,-5 1 0 0,1-2 128 16,1 0-128-16,0-1 0 0,2 0 0 0,1 1 0 16,2 1 0-16,-4 0 0 0,1-2 0 0,-2 1 0 15,1 0 0-15,0 1 0 0,-2-2 0 0,4 0 0 16,-4-3 0-16,6 0 0 0,-2 0 128 0,1 0-128 16,-2 0 0-16,3 0 0 0,1-3 144 0,3 2-144 0,1 2 0 15,-3-2 0-15,0-2 0 0,-2 2 0 0,-1 1 0 16,-3 3 0-16,0-3 0 0,-1-1 0 0,-1-4 0 0,0 5 0 15,0 2 0-15,-3 1 0 0,1-6 0 0,0 0 0 16,-1 2 0-16,1 1 0 0,-1 0 0 0,-1 0 0 16,-3-1 0-16,1-1 0 0,3 0 0 0,0 0 0 15,1 0 0-15,0 0 0 0,-1-2 0 0,2 1 0 16,-2 1 0-16,2 0 0 0,0-1 0 0,-3 0 0 16,0-1 0-16,-1 2 0 0,1 1 0 0,-2 0 0 15,-2-2 0-15,0 1 0 0,0 1 0 0,1-1 0 16,2-2 0-16,-4-2 128 0,0 1-128 0,1 1 0 15,2 0 0-15,3-1 0 0,-2 0 0 0,1 1 0 16,1-2 0-16,-2 0 0 0,-3 1 0 0,3 1 0 16,0-2 0-16,1 0 0 0,3 0 0 0,1 0 0 0,0 0 0 15,-2 0 0-15,-3-2 0 0,0 2 0 0,1-1 0 0,-4 2 0 16,1 0 0-16,-1-1 0 0,1 1 0 16,-2 3 0-16,-1 0 0 0,0 0 0 0,0-2 0 15,-2 0 0-15,2 3 0 0,1-2 0 0,0 0 0 0,-1-3 0 16,-2 1 0-16,4-1 0 0,1-1 0 0,1 1 0 15,0-1 0-15,2 0 0 0,-1-2 0 0,3 2 0 16,-1 5 0-16,0-1 0 0,-3-3 0 0,2 4 0 16,3 3 0-16,1-2 0 0,-2-1 0 0,0 0 0 15,0 0 0-15,-2 2 0 0,0-1 0 0,-1 3 0 16,2-1 0-16,-2 0 0 0,-2-2 0 0,-1 2 0 16,2 3 0-16,-3-2 0 0,0 1 0 0,1 0 0 15,1 1 0-15,-2-1 0 0,2-1 0 0,-1 1 0 0,0-2 0 0,4 0 0 16,-2 2 0-16,1-1 0 0,1 1 0 15,-1-1 0-15,2 0 0 0,-1 2 0 0,0 1 0 0,-1-1 0 16,-2 1 0-16,1 2 0 0,-1 0 0 0,-1 2 0 16,-2 2 0-16,-3 0 0 0,-7-2 0 0,0 0 0 15,6 4 0-15,-6-4 0 0,0 0-176 0,0 0-96 16,-9 10-32-16,1-1-10064 16,-4 0-2000-16</inkml:trace>
  <inkml:trace contextRef="#ctx0" brushRef="#br0" timeOffset="127366.48">5816 13021 4607 0,'0'0'400'0,"-9"-3"-400"0,4 0 0 0,-3 1 0 16,3-3 1904-16,-1 1 288 0,6 4 64 0,0 0 16 15,0 0-1120-15,0 0-240 16,-2-6-32-16,2 6-16 0,0 0-144 0,0 0-16 0,0 0-16 0,0 0 0 16,5-8-192-16,4 3-48 0,3 0 0 0,-2-1 0 15,-4-8 0-15,0 3-16 0,4 3 0 0,3-2 0 16,3-1 176-16,1-1 32 0,2-2 16 0,2 2 0 15,-1 1-208-15,3 0-64 0,1-2 0 0,1 0 0 16,-3 2 32-16,4 0 0 0,-4 0 0 0,3-2 0 0,1-3-48 16,5 2-16-16,3 3 0 0,-12 5 0 0,4-2-112 15,-1 1-32-15,4 0 0 0,2 4 0 0,6 1-416 16,-3 2-96-16,0 3-16 0,12 2 0 0,-7-1 592 0,-3 2 112 16,-1 3 32-16,-1-6 0 0,4-3-416 0,-4 2 0 15,0 4 0-15,0 1 0 0,-1 0 128 0,1-1-128 16,-2-4 0-16,0 4 128 0,-2 2 32 0,-1-2 0 15,-6-2 0-15,0-1 0 0,-4 0-160 0,-1 0 160 16,-4 1-160-16,-1-2 160 0,-3-2-160 0,-1 1 128 16,-9-1-128-16,0 0 128 15,0 0-1376-15,0 0-288 0</inkml:trace>
  <inkml:trace contextRef="#ctx0" brushRef="#br0" timeOffset="128768.95">6283 14608 12895 0,'0'0'576'0,"0"0"112"0,0 0-560 0,0 0-128 16,0 0 0-16,0-5 0 0,0 5 848 0,0 0 144 15,0 0 32-15,0 0 0 0,1-7 0 0,-1 3 0 16,0 4 0-16,0 0 0 0,0 0-832 0,0 0-192 16,0 0 0-16,0 0 0 0,0 0 0 0,0 0 0 15,0 0 0-15,0 0 0 0,0 0 0 0,0 0 0 16,7 4 0-16,0-1 0 0,-7-3 0 0,7 4 0 16,0 1 0-16,-1 1 0 0,0-1 864 0,2 0 128 15,0-2 32-15,-1 3 0 0,1 1-832 0,0 0-192 16,2-1 0-16,-1 2 0 0,0-1 0 0,1 0 0 15,0 1 0-15,1 0 0 0,1-4 864 0,-2 2 128 0,1 0 32 0,1 0 0 16,-3-2-832-16,1 0-192 0,-2-1 0 0,1 1 0 16,0 0 0-16,-1 1 0 0,1-5 0 0,0 2 0 15,-2 0 0-15,0 2 0 0,2-1 0 0,-4-1 0 16,3-3 0-16,0 1 0 0,1 0 0 0,-4 1 0 16,2-1 0-16,-1 0 0 0,1-1 0 0,1 0 0 15,-2 0 864-15,2-1 128 0,1-1 32 0,-2 0 0 16,0 1-832-16,1 0-192 0,-4 2 0 0,6-3 0 15,-2 0 0-15,0 1 0 0,-1 2 0 0,1-1 0 16,-4-1 0-16,2-1 0 0,-6 3 0 0,0 0 0 16,0 0 0-16,6-2 0 0,2 0 0 0,0 0 0 15,-3 0 0-15,1 2 0 0,-6 0 0 0,5 0 0 0,-5 0 0 0,0 0 0 16,7-3 0-16,0 2 0 0,-7 1 0 0,6-2 0 16,-6 2 0-16,5-1 0 0,-5 1 0 0,7-3 0 15,0 1 0-15,-7 2 0 0,0 0 0 0,0 0 0 16,0 0 0-16,6-2 0 0,-6 2 0 0,0 0 0 15,6-1 0-15,-6 1 0 0,0 0 0 0,0 0 0 16,2-3 0-16,-2 3 0 0,0 0 0 0,0 0 0 16,0 0 0-16,0 0 0 0,0 0 0 0,8-1 0 15,-8 1 0-15,0 0 0 0,0 0 0 0,0 0 0 16,0 0 0-16,4-1 0 0,-4 1 0 0,6-2 0 16,-6 2 0-16,0 0 0 0,6-4 0 0,-6 4 0 15,3-4 0-15,-3 4 0 0,0 0 0 0,7-2 0 16,-7 2 0-16,7-1 0 0,-7 1 0 0,6-1 0 15,1-1 0-15,-7 2 0 0,0 0 0 0,5 0 0 0,-5 0 0 16,0 0 0-16,9-1 0 0,-3 0 0 0,-6 1 0 16,5 0 0-16,-5 0 0 0,0 0 0 0,7-3 0 0,-7 3 0 15,4-2 0-15,-4 2 0 0,0 0 0 0,7 0 0 16,-7 0 0-16,0 0 0 0,0 0 0 0,6 0 0 16,-6 0 0-16,0 0 0 0,0 0 0 0,0 0 0 15,0 0 0-15,0 0 0 0,0 0 0 0,0 0 0 16,0 0 0-16,0 0 0 0,0 0 0 0,6 1 0 15,-6-1 0-15,0 0 0 0,0 0 0 0,0 0 0 16,0 0 0-16,0 0 0 0,0 0 0 0,0 0 0 16,0 0 0-16,0 0 0 0,0 0 0 0,0 0 0 15,0 0 0-15,0 0 0 0,-6 2 0 0,6-2 0 16,-7-1-2416-16,7 1-528 0,0 0-96 0,-6 1-32 0</inkml:trace>
  <inkml:trace contextRef="#ctx0" brushRef="#br0" timeOffset="129691.37">6752 14728 9215 0,'0'0'400'0,"0"0"96"0,0 0-496 0,0 0 0 16,0 0 0-16,0 0 0 0,0 0 912 0,0 0 96 16,8 1 16-16,-8-1 0 0,5-1 0 0,3-1 0 0,-1-1 0 15,-1-1 0-15,1 1-832 0,0-1-192 0,1-1 0 0,0 1 0 16,1-2 864-16,0 1 128 0,-1-1 32 0,2 1 0 16,-2-1-832-16,2 1-192 0,-2-1 0 0,0 0 0 15,2-2 864-15,0 0 128 0,0 1 32 0,-2-1 0 16,2-2-832-16,0-1-192 0,-2 0 0 0,2 0 0 15,1 0 0-15,-1-1 0 0,0-1 0 0,0-1 0 16,1 1 0-16,1-1 0 0,1-1 0 0,-2-1 0 16,1 2 0-16,2 0 0 0,-1-1 0 0,1 0 0 15,0-3 0-15,2 1 0 0,0-2 0 0,0 2 0 16,-2 0 864-16,1 0 128 0,3-1 32 0,1 0 0 0,-1 3-832 16,3 0-192-16,-1 1 0 0,0 2 0 0,-1 2 0 0,0-2 0 15,-1 2 0-15,1 1 0 0,-3-1 0 16,1 2 0-16,-2-1 0 0,1 1 0 0,-2 1 0 15,0 1 0-15,-1 0 0 0,1 1 0 0,-3 3 0 16,2 2 0-16,1 0 0 0,0 1 0 0,1 0 0 0,0 2 0 16,2 2 0-16,-1-2 0 0,-4 3 0 0,4 0 0 15,2-1 0-15,1 2 0 0,1 0 0 0,-3-2 0 16,2 0 0-16,-2-1 0 0,-3 0 0 0,-1 1 0 16,-1-1 0-16,-3-1 0 0,0 1 0 0,-5-1 0 15,-4-3 0-15,0 0 0 0,0 0 0 0,0 0 0 16,-10 3 0-16,-7 0-12240 0</inkml:trace>
  <inkml:trace contextRef="#ctx0" brushRef="#br0" timeOffset="130018.62">6833 13727 16575 0,'0'0'368'0,"0"0"80"0,0 0 0 0,0 0 16 0,8 4-464 0,-8-4 0 0,7 0 0 0,1 3 0 0,4 0 912 0,-2 2 96 15,1 0 16-15,1 0 0 0,2 5-832 0,0-3-192 16,0 2 0-16,1-1 0 0,1 0 864 0,2 1 128 16,-3 1 32-16,1 0 0 0,-4 0-832 0,1 0-192 15,-1-3 0-15,-1 3 0 0,-2 2 0 0,-1 0 0 16,-2 0 0-16,0 2 0 0</inkml:trace>
  <inkml:trace contextRef="#ctx0" brushRef="#br0" timeOffset="137820.98">7220 14715 11231 0,'0'0'496'0,"0"0"96"0,0 0-464 0,0 0-128 15,0 0 0-15,0 0 0 0,9 0 544 0,-9 0 96 16,7-3 0-16,-7 3 16 0,0 0 16 0,0 0 0 15,10-2 0-15,-10 2 0 0,0 0-160 0,0 0-16 16,11-2-16-16,-11 2 0 0,0 0 64 0,0 0 16 16,0 0 0-16,9 0 0 0,-9 0-80 0,0 0-16 15,0 0 0-15,10 0 0 0,-10 0-16 0,0 0-16 16,8 5 0-16,-8-5 0 0,8 3-64 0,-8-3-16 0,11 8 0 0,-3-3 0 16,-8-5-96-16,9 8 0 0,-3 1-16 0,2-2 0 15,-1 3-80-15,2-1-16 0,-1 0 0 0,1-1 0 16,-1-3-16-16,1 1 0 0,2 0 0 0,-4 1 0 15,2-1 48-15,1 0 0 0,0-3 0 0,1 3 0 16,-1-3 16-16,1 1 0 0,0-1 0 0,0 1 0 16,1-1 0-16,1 1 0 0,0-3 0 0,2-1 0 15,-2-1 16-15,2 1 16 0,1 0 0 0,-1-3 0 16,0 0-48-16,-1 1-16 0,-4 1 0 0,2-1 0 16,2-1-16-16,1 0 0 0,1 0 0 0,0 1 0 15,2-1-144-15,-1 1 0 0,1-2 144 0,-1-1-144 16,0-1 160-16,-1 1-32 0,0-2-128 0,-1-1 192 0,1-1-16 15,-1-2-16-15,0-3 0 0,-2 1 0 0,0 2-32 0,-1 0 0 16,0-1 0-16,1 2 0 0,-3 0-128 0,1 0 0 16,0-1 0-16,4 0 128 0,-1-2-128 0,1 2 0 15,2 1 0-15,-1-2 0 0,0-3 0 0,-2 0 0 16,-3 0 0-16,4-2 128 0,5-1-128 0,0 2 0 16,2-5 0-16,-4 7 0 0,4-2 0 0,1 0-176 15,0-3 16-15,1-1 0 0,1-2 160 0,1 0 0 16,0-1 0-16,11-9 0 0,-4 2 224 0,-2 4 80 15,-2 3 16-15,-4 2 0 0,-4 1-320 0,1 4 0 16,2 2 128-16,-1 2-128 0,-1 1 0 0,-2 1 0 16,-2 1 0-16,-1 1 0 0,0 0 0 0,-2 3 0 15,-2-1 0-15,1 2 0 0,-3 0 0 0,-2 0 0 0,1 0 0 16,0 2 0-16,-10 2 128 0,9-1-128 0,-9 1 0 0,9 0 0 16,-1 2 0-16,-8-2 0 0,0 0 0 0,0 0 0 31,6 6-352-31,-6-6-128 0,0 0-32 0,2 10 0 15,-2-10-1936-15,-2 11-400 0,-6 1-80 0,-1-1-16 0</inkml:trace>
  <inkml:trace contextRef="#ctx0" brushRef="#br0" timeOffset="138301.51">8492 14691 20271 0,'0'0'448'0,"0"0"80"0,0 0 32 0,0 0 16 0,0 0-576 0,0 0 0 0,8 12 0 0,-8-12 0 16,0 0 1744-16,8 5 240 15,-2 3 64-15,4 0 0 0,0 0-1648 0,1 2-400 16,0 0 0-16,2 6 0 0,5-2 896 0,4 1 112 0,3 0 16 0,4-1 0 16,-3 4-832-16,2-1-192 0,-1 1 0 0,9 6 0 15,-7-2 576-15,-3-1 80 0,-8-1 16 0,1-2 0 16,0-2-496-16,-3-2-176 0,0 0 0 0,-3 1 144 16,0-1-144-16,-1-2 0 0,-1-1 144 0,-3 0-144 15,1-1-544 1,-3 0-176-16,4 0-48 0,-7-6-13616 0</inkml:trace>
  <inkml:trace contextRef="#ctx0" brushRef="#br0" timeOffset="139551.26">8815 14116 12895 0,'0'0'272'0,"0"0"64"0,0 0 16 0,0 0 32 0,0 0-384 0,0 0 0 0,0 0 0 16,0 0 0-16,0 0 896 0,0 0 96 0,0 0 32 0,0 0 0 16,0 0-832-16,0 0-192 0,6 0 0 0,0-2 0 15,-1-1 864-15,-1 0 128 0,0-1 32 0,2 1 0 16,-1 0-832-16,-5 3-192 0,6-4 0 0,1 1 0 16,-1 0 864-16,0 0 128 0,0-1 32 0,-1 2 0 15,1-1-832-15,-1 1-192 0,1-2 0 0,0 2 0 16,-6 2 0-16,0 0 0 0,0 0 0 0,7-1 0 15,0-1 0-15,-7 2 0 0,0 0 0 0,0 0 0 16,6-1 0-16,-6 1 0 0,0 0 0 0,0 0 0 16,0 0 0-16,0 0 0 0,0 0 0 0,0 0 0 15,0 0 864-15,0 0 128 0,0 0 32 0,0 0 0 0,0 0-832 0,0 0-192 16,0 0 0-16,0 0 0 0,0 0 0 0,0 0 0 16,0 0 0-16,0 0 0 0,0 0 0 0,0 0 0 15,0 0 0-15,0 0 0 0,-2 6 0 0,2-6 0 16,0 0 0-16,0 0 0 0,-2 8 0 0,-1-1 0 15,1-1 0-15,2-6 0 0,0 0 0 0,-3 6 0 16,0-2 0-16,3-4 0 0,0 0 0 0,0 0 0 16,0 0 0-16,0 0 0 0,0 0 0 0,0 0 0 15,0 0 0-15,0 0 0 0,-2 7 864 0,2-7 128 16,0 0 32-16,0 0 0 0,0 0-832 0,0 0-192 16,0 0 0-16,4-4 0 0,2-3 0 0,-1-1 0 15,2-1 0-15,1-1 0 0,-2 1 0 0,3-2 0 16,0 2 0-16,0-5 0 0,4 2 0 0,-4 0 0 0,2 0 0 15,2 0 0-15,1-1 0 0,2-2 0 0,3 0 0 16,1-1 0-16,1-2 864 0,-3 0 128 16,2 3 32-16,0 0 0 0,1-1-832 0,-1 1-192 0,-2-2 0 0,1 4 0 15,0-1 0-15,-3 1 0 0,2-1 0 0,1 1 0 16,-2 0 0-16,2 0 0 0,1-2 0 0,-3 2 0 16,3-4 0-16,0 0 0 15,1 0 0-15,-2 0 0 0,-1 2 0 0,2 0 0 0,1 2 0 0,1 0 0 16,0-1 0-16,-2 3 0 0,1 0 0 0,0 1 0 15,-4-3 0-15,0 2 0 0,-2 0 0 0,-1 0 0 16,1-2 0-16,-3 4 0 0,0 1 0 0,0 2 0 16,-1-1 0-16,-2 1 0 0,1 0 0 0,0 1 0 15,-4 3 0-15,1-1 0 0,-1-2 0 0,0 1 0 16,-6 4 0-16,0 0 0 0,0 0 0 0,0 0 0 0,0 0 0 0,0 0 0 16,0 0 0-16,6 5 0 15,-6-5-1600-15,0 0-352 0,0 0-80 0,-5 8-16 0</inkml:trace>
  <inkml:trace contextRef="#ctx0" brushRef="#br0" timeOffset="140766.74">7028 12777 4607 0,'0'0'400'0,"0"0"-400"15,-3 5 0-15,3-5 0 0,0 0 1536 0,0 0 240 16,-9 2 32-16,9-2 16 0,0 0-672 0,0 0-128 0,-4-3-16 0,4 3-16 16,0 0-208-16,0 0-32 0,0 0-16 15,0 0 0-15,0 0-112 0,0 0-32 0,0 0 0 0,11-1 0 16,-3-2 192-16,1 0 48 0,2 3 0 0,3-1 0 16,0 0-192-16,1-3-48 0,2-1 0 0,3 2 0 15,-2 2-208-15,3 0-64 0,0-3 0 0,1 0 0 16,6 1-64-16,-1 1-32 0,6 2 0 0,-1-2 0 15,0 0 32-15,-1-1 16 0,0 0 0 0,-1-2 0 16,1-2 48-16,1-2 0 0,-1-2 0 0,2 1 0 16,-1 5-112-16,4-5-16 0,3 1 0 0,-1 2 0 15,1 3-32-15,-3 1-16 0,-4-2 0 0,-4 1 0 0,-1-2-16 16,-5 2 0-16,-1-1 0 0,-2 1 0 0,0-4 48 0,1 4 0 16,2 1 0-16,-1-1 0 0,1 2-48 0,-5 1 0 15,1-1 0-15,2 1 0 0,2-3-128 0,2 3 0 16,2 0 0-16,0-1 0 0,-1-2 0 0,0 0 0 15,-2 4 0-15,3-2 0 0,-4-1 0 0,2 0 0 16,-3-1 0-16,0 2 0 0,0 2 0 0,0-1 0 16,-1-1 0-16,0 1 0 0,-1 0 0 0,-1 1 0 15,-3 1 0-15,1 2 0 0,-1405-2 0 0,2817 2 0 16,-1408 1 0-16,1 0 0 0,1-1 0 0,-3-2 0 16,2 2 0-16,0-1 0 0,-4 0 0 0,0-1 0 15,2-2 0-15,5-1 0 0,-6 4 256 0,-2 0 192 16,0 0 16-16,-2-2 16 0,0-5-352 0,1 4-128 15,-3 6 0-15,1 0 144 0,0-5-144 0,0-2 128 0,1-1-128 16,0 1 128-16,1 0-128 0,-2 0 192 0,-4-2-192 0,2 3 192 16,1 6 0-16,-1-3 0 0,-1 0 0 0,1-2 0 15,-2-2-192-15,1 2 0 0,2 1 0 0,-3-1 0 16,1-4 0-16,-1 3 192 0,-1 4-32 0,2 0 0 16,-2-3-160-16,2-1 160 0,-4-3-160 0,-6 4 160 15,9 3-160-15,-2 1 0 0,-7-4 0 0,8 5 0 16,-8-5 192-16,8 0-64 0,-8 0 0 0,8 0 0 15,-1-4-128-15,-7 4 160 0,0 0-160 0,7 4 160 16,-7-4-32-16,9-2 0 0,-2-3 0 0,-7 5 0 16,0 0-128-16,10 1 128 0,-3 1-128 0,1 2 128 15,-8-4-128-15,10 0 0 0,0 1 0 0,-2 0 0 16,0-3 0-16,1 2 128 0,-1 0-128 0,1 0 0 0,1-5 0 16,1 4 128-16,-4 2-128 0,3-1 0 0,0 0 0 15,1 0 0-15,0 1 128 0,1-1-128 0,-2 0 0 0,3 2 0 16,0 0 0-16,1-1 128 0,-1-1-128 0,-2 2 0 15,-1 1 0-15,1 0 0 0,2-5 0 0,-3 2 0 16,0 2 0-16,1-1 0 0,-2 2 0 0,-1-2 0 16,1-1 0-16,0 2 0 0,-9-2 0 0,12 2 0 15,-2-2 0-15,0-1 0 16,-10 1-2160-16,10 0-304 0,0 3-64 0,-10-3-16 0</inkml:trace>
  <inkml:trace contextRef="#ctx0" brushRef="#br0" timeOffset="142265.76">9591 12608 10943 0,'0'0'480'0,"0"0"96"0,0 0-448 0,8 0-128 0,1-4 0 0,0 3 0 16,-1 4 752-16,5-1 128 0,-4-4 16 0,2 0 16 16,2 1-32-16,-2 2-16 0,2 1 0 0,1-1 0 15,0-3-48-15,2 0-16 0,0-3 0 0,1 3 0 16,-1 0-192-16,3 0-32 0,-1 0-16 0,-2 1 0 0,2 1-160 0,-1 0-16 15,1-2-16-15,-2 2 0 0,-1 3-48 0,0-1-16 16,0 1 0-16,1-1 0 0,-1-3-64 0,1-1-16 16,-2-2 0-16,-2 0 0 0,-1 4-32 0,-3-4-16 15,1-2 0-15,-9 6 0 0,0 0-48 0,0 0 0 16,0 0 0-16,0 0-11840 16</inkml:trace>
  <inkml:trace contextRef="#ctx0" brushRef="#br0" timeOffset="143032.03">9038 15099 12895 0,'-3'0'576'0,"-1"1"112"0,4-1-560 0,0 0-128 0,0 0 0 0,0 0 0 15,-2 4 848-15,2 2 144 0,0-2 32 0,1 3 0 16,-1-7-832-16,0 0-192 0,0 0 0 0,6 5 0 16,0 2 864-16,3-1 128 0,1-2 32 0,4 0 0 15,3 1 0-15,4-2 0 0,0-1 0 0,3 0 0 16,-1-1 0-16,5 0 0 0,0 2 0 0,3-3 0 16,-2-3-832-16,4 0-192 0,1 0 0 0,2 1 0 15,0-1 864-15,2 1 128 0,3 0 32 0,-2 1 0 16,-1 0-832-16,-1 1-192 0,-5-1 0 0,-2 1 0 15,-2 0 864-15,-1 1 128 0,-3 1 32 0,3 1 0 0,-7-2-816 16,-5 1-208-16,-4-2 0 0,-2 3 0 0,-9-3 192 0,0 0-32 16,0 0-16-16,0 0 0 0,0 0-16 0,0 0 0 15,0 0 0-15,0 0 0 0,0 0-128 0,0 0-192 16,0 0 32-16,0 0 16 16,0 0-1648-16,0 0-320 0,0 0-64 0,0 0 0 15</inkml:trace>
  <inkml:trace contextRef="#ctx0" brushRef="#br1" timeOffset="148272.29">14677 12381 9215 0,'4'-9'816'16,"-2"-2"-656"-16,2-1-160 0,0 2 0 15,2 4 1120-15,-3 0 192 0,1-2 32 0,1 1 16 0,0 3-448 0,-5 4-80 16,0 0-32-16,6-7 0 0,-1 0-192 0,-5 7-32 16,0 0-16-16,0 0 0 0,0 0-48 0,8-1 0 15,-8 1 0-15,0 0 0 0,5 7 48 0,1 3 0 16,-5 1 0-16,-1 7 0 0,-1 1 64 0,-2 5 16 16,-2 3 0-16,2 3 0 0,0 1-32 0,-3 8 0 15,2 9 0-15,-1 0 0 0,2 0-208 0,-3 5-32 16,2 3-16-16,0 2 0 0,-2-1-160 0,1 2-48 15,0 3 0-15,-1 3 0 0,0 4-144 0,0-1 0 16,-3-1 144-16,0-3-144 0,-1 1 192 0,1 2-16 16,2 6-16-16,-2-4 0 0,2-3-32 0,-1-2-128 15,3-3 192-15,2 0-64 0,-2 3 64 0,3-3 16 0,-1-2 0 0,2-3 0 16,1-4 16-16,0 1 0 0,-1 2 0 0,-1-4 0 16,1-4-48-16,-2-1-16 0,0 2 0 15,1-3 0-15,2-2-32 0,-2-2 0 0,0-2 0 0,0 1 0 16,0 0 0-16,-1 0 0 0,0-2 0 0,0 0 0 15,-1 1-128-15,1-1 128 0,-2-2-128 0,1-2 128 16,-2-5 0-16,1-4 0 0,1 0 0 0,1-2 0 16,1-2-128-16,-2-3-272 0,2-3 64 0,-1 0 16 31,1 1-448-31,0-3-64 0,0-2-32 0,2 0 0 0,-2 0-480 0,0-2-80 0,2-9-32 16</inkml:trace>
  <inkml:trace contextRef="#ctx0" brushRef="#br1" timeOffset="150824.14">14760 12371 2751 0,'0'0'256'0,"-4"-8"-256"0,0 1 0 0,-2 1 0 16,1-5 2112-16,-2 3 368 0,4 3 80 0,3 5 0 16,-4-8-1248-16,0 1-256 0,2 4-48 0,2 3-16 15,0 0-224-15,0 0-64 0,2-10 0 0,-2 10 0 16,0 0-144-16,8-4-48 0,2-1 0 0,1 1 0 16,0-2 32-16,2 1 0 0,2 1 0 0,2-1 0 15,1 0-32-15,7-2-16 0,0 0 0 0,5 0 0 16,4 3-32-16,3 1 0 0,3 0 0 0,1 1 0 0,2 1-96 15,1-3-32-15,-3 1 0 0,3-3 0 0,2-6-64 16,5 4-16-16,2 0 0 0,1 0 0 0,1-2-48 0,-3 1-16 16,-1-4 0-16,0 3 0 0,-1 3-16 0,1-3-16 15,2-3 0-15,-1 0 0 0,6 4 64 0,-5 0 16 16,0 2 0-16,-5-2 0 0,-1-2 0 0,2 1 0 16,2 3 0-16,4-3 0 0,4 0-32 0,0 1 0 15,-2 0 0-15,-1 2 0 0,-1-1-32 0,0 0-16 16,3-1 0-16,-1 2 0 0,5 1-32 0,-1 3 0 15,-3 0 0-15,0-1 0 0,-2-1-128 0,4 0 160 16,1 3-160-16,4 1 160 0,3 0-160 0,-1 0 128 16,-3-1-128-16,3 0 128 0,2 0-128 0,2 2 0 15,-1 0 0-15,1 3 128 0,-3 0-128 0,-2 0 0 16,0-1 0-16,-2 2 128 0,1-3-128 0,-3 1 0 16,-1-1 0-16,-4 2 0 0,-4 1 0 0,-2-3 128 0,0-2-128 15,-1 1 0-15,-1 0 0 0,7 0 0 0,0-1 128 0,1 1-128 16,-4 1 0-16,2 0 160 0,3-1-160 0,1-1 160 15,0-1-160-15,4 2 192 0,3 3-192 0,-3 0 192 16,-6-5-192-16,0 1 0 0,0 0 144 0,1 1-144 16,-3 0 0-16,0-1 0 0,-1-2 0 0,-4 2 128 15,-5-1-128-15,-3 2 0 0,-5-2 0 0,0 0 0 16,-3 0 0-16,2-3 0 0,1-1 0 0,-2 0 0 16,2 1 0-16,1-3 128 0,0 1-128 0,-1 3 0 15,0 1 0-15,-2-2 0 0,-2 0 0 0,1-2 128 16,-3 0-128-16,1 1 0 0,0-2 0 0,1 0 0 0,-3 1 0 15,3 1 128-15,2 2-128 0,-1-1 0 0,1 1 0 16,-4-3 0-16,1 4 0 0,-3 0 0 0,0 1 0 0,-3-5 0 16,-2-4 0-16,1 3 128 0,-2 5-128 0,0-1 0 15,1-4 0-15,1 0 128 0,0 1-128 0,-1-1 0 16,-4 6 0-16,2-3 0 0,-2-1 0 0,1 1 144 16,-2 1-144-16,1 1 0 0,-1-3 0 0,-2 3 0 15,-1-2 0-15,-1 4 0 0,0 2 0 0,0-1 0 16,-3-3 0-16,-2 1 0 0,1 0 0 0,0 2 0 15,0 0 0-15,-3 0 0 0,2-3 128 0,-2 0-128 16,1 0 0-16,1 1 0 0,-4 1 0 0,1-1 0 16,1 0 0-16,-3 1 0 0,-5 1 128 0,10 1-128 15,-2-1 0-15,-8 0 0 0,9 0 160 0,-9 0-160 16,6 0 128-16,-6 0-128 0,0 0 0 0,9 4 0 0,-9-4 128 0,9 2-128 16,-9-2 0-16,10 3 0 15,-10-3 0-15,7 4 128 0,0 2-128 0,-2 2 0 0,-1-2 0 0,-4-6 0 16,0 0 0-16,3 10 0 0,-2 1 0 0,-1-1 0 15,0 0 0-15,-5 2 0 0,-1 3 0 0,0 6 0 16,-5 4 0-16,-2 2 0 0,-1-1 0 0,-1 4 128 16,-1 5-128-16,0 1 0 0,-1-2 0 0,1 4 0 15,-2 4 0-15,1 4 0 0,0 4 0 0,-2 1 0 16,1 0 0-16,-2 1 0 0,0-2 128 0,-1 3-128 16,4 1 0-16,-1-6 0 0,0-1 0 0,2 2 0 15,-1 6 0-15,2 0 0 0,1-3 0 0,2-4 0 16,-3 2 0-16,1-2 0 0,1 3 0 0,1-1 0 15,-1-2 0-15,-2-1 0 0,2 1 0 0,0 1 0 16,0-3 0-16,-1 1 0 0,3 2 0 0,-3 1 0 0,0 1 0 0,0 0 0 16,-3 1 128-16,1-2-128 0,-1-2 256 0,2 2 0 15,-3 0 16-15,0 0 0 0,3-3 48 0,0 2 0 16,-2 2 0-16,5 2 0 0,-1 0-144 0,3-4-32 16,0-2 0-16,3 4 0 0,3 6-144 0,3-4 128 15,0-1-128-15,-4-1 128 0,-1 1-128 0,3 0 160 16,1 1-160-16,-1-3 160 0,-1-4-160 0,0 1 0 15,2-1 144-15,1-1-144 0,-3-1 0 0,0-1 128 16,1-2-128-16,0-3 0 0,1 1 0 0,-2-5 144 16,1-1-144-16,0 0 0 0,-1-3 144 0,2 0-144 15,-3 0 0-15,0 2 144 0,1 0-144 0,0 0 128 16,0-3-128-16,1 4 128 0,-1 0-128 0,-1 1 0 0,0-2 0 16,-1 0 128-16,2 1-128 0,-1-1 0 0,0 2 0 0,-1 0 0 15,1 3 128-15,-1-1-128 0,-1 0 0 0,1-3 128 16,0-2-128-16,1-1 0 0,2-5 0 0,1-2 0 15,1-3 0-15,-1-4 0 0,2-2 0 0,2-3 0 16,-2-2 0-16,2 0 0 0,-2-9 0 0,0 0 0 16,1 7 144-16,1-1-144 0,1 1 160 0,-3-7-160 15,0 0 192-15,0 0-64 0,0 0-128 0,7 7 192 16,-7-7-192-16,0 0 176 0,0 0-176 0,4 6 160 16,-4-6-160-16,0 0 0 0,0 0 0 0,5 8 0 15,-5-8 128-15,0 0-128 0,5 8 0 0,-5-8 128 16,0 0-128-16,0 0 0 0,0 0 0 0,0 0 0 15,0 0 0-15,0 0 0 0,0 0 0 0,0 0 0 16,0 0 128-16,0 0-128 0,0 0 0 0,0 0 128 16,0 0-128-16,-6 4 160 0,-1-1-160 0,-1 1 160 0,0-4-160 0,-5 1 0 15,1 2 144-15,0-1-144 0,0-2 0 0,-3 2 128 16,-4-2-128-16,0-2 0 0,3 4 0 0,-4-2 144 16,-3 0-144-16,-2 0 0 0,-3 0 128 0,1 0-128 15,-2 2 0-15,-1-1 0 0,-2 0 128 0,-1 0-128 16,-2 2 0-16,2-3 0 0,1-1 128 0,-4 0-128 15,0 1 0-15,-5-2 0 0,-2-2 128 0,-3 2-128 16,-4 0 0-16,1 0 0 0,-2-1 0 0,2-1 0 16,0 0 128-16,-3 1-128 0,-2-2 0 0,-4 0 0 15,-1-2 128-15,4 0-128 0,0 1 0 0,4-1 0 16,3 0 0-16,2-1 0 0,1 0 0 0,-3 2 0 16,-2-1 0-16,1-2 0 0,2 3 128 0,-1 0-128 15,-2 2 0-15,3-1 0 0,1 1 0 0,-2 1 0 16,0-2 0-16,-3 1 0 0,-2-2 0 0,-4 3 0 0,1 0 0 0,0 0 0 15,2 0 0-15,-3-1 0 0,0-2 0 0,1 1 0 16,-4-1 0-16,2 1 0 0,-1-1 0 0,4 1 0 16,1-2 128-16,0 1-128 0,-2-2 0 0,-1-1 0 15,-1-2 144-15,0 3-144 0,2 2 0 0,3 0 144 16,4 0-144-16,-1-2 0 0,4-3 0 0,-1 4 0 16,-3 2 0-16,1-1 0 0,-1 0 0 0,3-1 0 15,1 4 0-15,1 0 0 0,1-3 0 0,2 4 0 16,2-6 0-16,-2 4 0 0,-2 0 0 0,-1 0 0 15,0 1 0-15,0-2 0 0,2 2 0 0,-2 0 0 16,3 2 0-16,3 0 0 0,1-2 0 0,2 1 0 16,-5 1 0-16,4-1 0 0,-4 0 0 0,5-2 0 0,-1 1 0 15,1 0 0-15,1-1 128 0,-1 2-128 0,3 0 0 16,1 0 0-16,0 0 0 0,0-1 0 0,0 1 0 0,0 0 0 16,0 0 0-16,1-1 0 0,-2 3 0 0,1 0 0 15,3 0 0-15,-2-2 0 0,-1-1 0 0,3 2 0 16,0 1 128-16,0 0-128 0,3-2 0 0,1 0 0 15,2-1 0-15,0 1 0 0,-2 2 0 0,2-1 0 16,-2-1 0-16,0 1 128 0,-2 1-128 0,1 1 0 16,-2 0 0-16,3-1 128 0,1-1-128 0,0 2 0 15,-3 1 0-15,2 0 128 0,3 0-128 0,-1-2 0 16,1 0 0-16,1 0 0 0,-1 0 0 0,2 0 0 16,4-2 128-16,-4 4-128 0,0 0 0 0,2-1 0 15,0 0 0-15,0 0 0 0,-3 0 0 0,1 1 0 0,2-1 0 0,1 2 0 16,-3-1 0-16,1-2 0 0,1 0 128 0,2 1-128 15,1 2 0-15,1-1 0 0,0 1 0 0,-1-1 0 16,0 2 0-16,1-2 0 0,0 2 0 0,2-1 0 16,0-1 0-16,0 3 0 0,1-3 0 0,0 1 0 15,-1-1 0-15,2-1 0 0,1-2 0 0,1 4 0 16,0 0 0-16,0 0 0 0,8-3 0 0,-6 1 0 16,-1-1 0-16,7 0 0 0,-7 2 128 0,7-2-128 15,-6 2 0-15,6-2 0 0,0 0 0 0,0 0 0 16,-8 3 0-16,8-3 0 0,-4-1 0 0,4 1 0 15,-7 2 0-15,7-2 0 0,-5 1 128 0,5-1-128 16,0 0 0-16,0 0 0 0,-5 1 0 0,5-1 0 16,-5 0 0-16,5 0 0 0,0 0 0 0,0 0 0 15,0 0 0-15,0 0 0 0,0 0 0 0,0 0 0 0,0 0 0 16,0 0 0-16,0 0 128 0,0 0-128 16,0 0 0-16,0 0 0 0,1-8 0 0,-1 8 128 0,2-7-128 0,2-1 0 15,0-1 0-15,-4 9 128 0,5-10-128 0,1 0 0 16,-3-1 0-16,2 2 0 0,1 0 0 0,-2-2 0 15,2-4 0-15,-1 0 0 0,-1 0 0 0,1-3 128 16,2-2-128-16,-1-4 0 0,3-3 128 0,-2-5-128 16,-1-4 0-16,3-3 128 0,1-5-128 0,-1-2 0 15,0-5 144-15,1 3-144 0,-1-2 0 0,1 5 128 16,-2 1-128-16,1 3 0 0,-1 6 0 0,-2 4 0 16,-3 5 0-16,1 4 128 0,-2 1-128 0,0 7 0 15,-2 4 0-15,1 1 0 0,-1 1 0 0,0 8 0 16,0 0 0-16,0 0 0 15,-9 4-1072-15,1 4-128 0,-1 5-16 0,0 3-11568 0,4 5-2304 16</inkml:trace>
  <inkml:trace contextRef="#ctx0" brushRef="#br3" timeOffset="166882.97">7616 7098 4607 0,'-6'8'400'0,"-4"1"-400"0,2 0 0 0,-1-4 0 15,0-2 1024-15,1 2 128 0,1 3 32 0,0-4 0 16,7-4-544-16,-8 0-96 0,2-1-32 0,6 1 0 16,-8 6 64-16,8-6 0 0,0 0 0 0,-9 6 0 15,3 1-176-15,6-7-16 0,-6 6-16 0,6-6 0 16,0 0-160-16,0 0-16 0,0 0-16 0,0 9 0 16,0-9 16-16,0 0 16 0,0 0 0 0,9 5 0 15,-9-5 176-15,10 0 16 0,1-5 16 0,1 3 0 0,-2 3-16 0,3 0 0 16,2-1 0-16,2-2 0 15,0-6 48-15,3 4 16 0,-2 1 0 0,4-1 0 0,3-5-208 16,3-1-32-16,-1 2-16 0,4-2 0 0,2 1-16 0,-1-2 0 16,0-1 0-16,0 0 0 0,2 0-16 0,3-3-16 15,3-1 0-15,3-1 0 0,-3 0 48 0,1 0 16 16,1 3 0-16,-4 2 0 0,1 0-64 16,-3-3-16-16,-1-2 0 0,3-1 0 0,-2 4-16 0,4-2 0 15,-2-1 0-15,3-1 0 0,-5 2 0 0,5-1 0 16,-2 2 0-16,1-4 0 0,-3 0 48 0,0 2 0 15,-4 0 0-15,-2 2 0 0,0 0-48 0,1 0 0 16,0 1 0-16,0 0 0 0,0 0 0 0,-1 1 0 16,-3 0 0-16,1 1 0 0,2 2-128 0,-5 0 160 15,1-3-160-15,-2 2 160 0,-2-2-32 0,0 0 0 0,0 2 0 16,0-4 0-16,-4 1-128 0,0-1 0 0,-2-2 0 0,1 4 0 16,-2 6 0-16,-2-2 0 0,-3-2 160 0,-3 6-160 15,-1 1 272-15,2 1-48 0,-5 0-16 0,2 0 0 16,-1-2-208-16,-5 5 0 0,0 0 0 0,0 0 0 15,0 0 0-15,0 0 0 0,0 0 0 0,0 0 0 16,-9 4 0-16,-2 0 176 0,-3 0-176 0,3 3 160 16,-2 2-160-16,-2 1 0 0,-3 0-160 0,0 2 160 15,-4 2 0-15,0 1 0 0,-4 4 0 0,-11 4 0 16,-5 0 0-16,0-1 240 0,-2 3-32 0,11-7 0 16,-4 5-208-16,-3 2-288 0,0-1 64 0,-19 13 16 15,4-1 336-15,2-1 80 0,-1-4 16 0,6 1 0 16,4 1-224-16,2-1 0 0,-2 0 0 0,3-3 0 0,3-8 0 15,-1-2 0-15,3-1 128 0,2-3-128 0,2 0 0 16,0-3 128-16,-1-2-128 0,2 1 0 0,3 1 144 0,-2-1-144 16,-1-2 128-16,4 1-128 0,0 3 160 15,2 0-160-15,-1 0 192 0,3-3-192 0,-2-6 128 0,3 4-128 16,-1 2 0-16,1-1 0 0,0-1 128 0,1-3-128 16,-2-1 0-16,1 4 0 0,1 3 0 0,0-3 0 15,2-4 128-15,2 0-128 0,1-1 0 0,0-1 0 16,2 1 0-16,3 1 0 0,4-2 144 0,-1-1-144 15,8-1 0-15,-6 0 144 0,6 0-144 0,0 0 0 16,-9-1 0-16,9 1 128 0,0 0-128 0,0 0 0 16,-6-2 0-16,6 2 0 0,0 0 0 0,0 0 128 15,0 0-128-15,0 0 0 0,0 0 0 0,0 0 0 16,0 0 128-16,10 0-128 0,-4-6 0 0,7 0 0 0,4-2 0 0,4 2 128 16,3 3-128-16,2-2 0 0,6-4 0 0,-1-1 0 15,1-1 0-15,2-2 0 0,-2-3 128 0,5 1-128 16,4-2 0-16,1-1 0 0,0-1 0 0,2 1 128 15,1-1-128-15,-1-1 0 0,0-2 0 0,-2 0 0 16,-1 0 0-16,1 0 0 0,-1-4 0 0,-2 2 0 16,0-1 0-16,-2 3 0 0,-1 2 0 0,-1 0 0 15,1-5 128-15,-1 1-128 0,-1-3 128 0,-9 12-128 16,-2-3 192-16,2-1-32 0,1-1-16 0,-1-1 0 16,0 0-144-16,0 0 0 0,-1-1 0 0,-1 2 0 15,1 2 0-15,-4 1 0 0,0 2 0 0,-2 2 0 16,-1-1 0-16,-1 4 0 0,-3 4 0 0,0-1 0 0,-4 0 0 15,0 1 0-15,-3 1 0 0,2 0 0 0,-8 5 0 0,0 0 0 16,0 0 0-16,0 0 0 0,0 0 0 0,0 0 0 16,0 0 0-16,0 0 0 0,-9 6 0 0,1 0 0 15,-2 2 0-15,-2 0 0 0,-3-1 0 16,1 2 0-16,-3 1 0 0,-1 2 0 0,-3 2 0 0,-2 1 0 16,2-4 0-16,0 1 0 0,-1 1 0 0,-1 0 0 15,-1-2 0-15,-2 4 0 0,-2-1 0 0,-4 2 0 16,-3 3 0-16,-2 1 0 0,-2 0 0 0,-1 2 0 15,-5 1 0-15,-1 4 0 0,0 6 0 0,-2-1 0 16,-1-2 0-16,2-2 0 0,0 1 0 0,4-1 0 16,-1-3 0-16,-12 7 0 0,8-8 0 0,6-2 0 15,6-1 0-15,4-6 0 0,1-3 0 0,3-2-176 0,-1-1 176 0,-1 3-192 16,-1 1 192-16,2-2 128 0,-2-1-128 16,0 0 176-16,0 1 752 0,1-2 160 0,-2-1 16 0,1-1 16 31,0 1-1696-31,2 3-320 0,0 2-80 0,0-3-16 0,3-4 832 0,4-1 160 0,-2 1 0 0,3 0 0 15,2-2 0-15,0-1 128 0,2-3-128 0,2 1 0 16,4 2 0-16,0-1 0 0,3-2 0 0,8 0 0 16,-7 0 0-16,7 0 128 0,0 0-128 0,0 0 0 15,-2-6 0-15,2 6 128 0,0 0-128 0,10-7 0 16,1-2 0-16,2 0 0 0,1-4 128 0,3 4-128 16,0 6 0-16,4 0 0 0,2-6 0 0,4 0 128 15,-1 0-128-15,7-1 0 0,6-1 0 0,3-1 0 16,5-5 0-16,1-1 0 0,5 3 0 0,1 0 0 15,-4-2 0-15,3 0 0 0,1-5 0 0,5 0 0 0,3 1 0 16,0-1 0-16,-1-1 0 0,-15 5 0 0,3-2-208 16,4-2-80-16,3-3-16 0,0-3 0 0,-1-1 304 0,1 0 0 15,0 0 0-15,-2 1 0 0,-3-1 0 0,-3 0 0 16,-1-1 0-16,-2 1 0 0,-2 2 0 0,-3 0 0 16,-4 3 0-16,-3 1 0 0,-2 0 0 0,-2 3 0 15,-5 3 0-15,-3 1 0 0,-4 3 0 0,-1 1 0 16,-3 1 0-16,-4 1 0 0,-2 2 0 0,-1 1 0 15,-3 0 0-15,-3 7 0 0,0 0 0 0,0 0 0 16,-6 0 0-16,-4 3 0 0,-4 3 0 0,-4 1 0 16,-4 3 0-16,-5 4 0 0,-2 1 0 0,-3 4 0 15,-1 2 0-15,-1 3 0 0,-4 1 0 0,0-1 0 16,-2-1 0-16,-2 3 0 0,-4 1 0 0,-2 1 0 16,2-2 0-16,-2 2 0 0,0-1 0 0,1 2 0 0,-1-1 0 15,1 0 0-15,-1-3 0 0,-3 0 0 16,-3 2 0-16,1-1 0 0,2-1 0 0,1-1 0 0,2-2 0 0,-16 3 0 15,11-2 224-15,4-4 96 0,6-3 32 0,13-6 0 16,2 0-560-16,1-1-112 0,-1 0-32 0,-5 3 0 16,9 0 624-16,3-1 128 0,2 1 32 0,3-3 0 15,4-4-432-15,3-2 0 0,-1-1 128 0,10-2-128 16,-5 7 0-16,5-7 0 0,0 0 0 0,0 0 0 16,0 0 0-16,0 0 0 0,9 7 0 0,2-5 0 15,1-6 0-15,6-2 0 0,9 1 144 0,4-5-144 16,2-5 0-16,3 0 144 0,4-1-144 0,-2-2 0 15,3-1 128-15,3-2-128 0,1-3 0 0,2 0 0 16,2 0 0-16,2 0 160 0,1-1-160 0,1 0 128 0,-2-2-128 0,3-1 0 16,2 2 0-16,1-2 0 15,-1-2-544-15,0 2-32 0,4-1-16 16,-17 9 0-16,1 0 592 0,5-5 0 0,0-2 0 0,3-2 0 0,-1 3 0 0,0-1 0 16,-3 2 0-16,-4 3 0 0,-3 2 0 0,-6 3 0 15,-3 2 0-15,-4 1 0 0,-4-1 0 0,-2 2 0 16,-4 3 0-16,-4 2 0 0,-1 1 0 0,-5 3 0 15,-1 1 0-15,-7 3 0 0,0 0 0 0,0 0 0 16,0 0 0-16,-6 4 0 0,-3 2 0 0,-5 1 0 16,-3 3 0-16,-6 1 0 0,-3-1 0 0,-3 2 0 15,-5 2 0-15,-1 3 0 0,-1 1 0 0,-4 0 0 16,-1 1 0-16,-3 1 0 0,1 1 0 0,-3 0 0 16,-3 1 0-16,-3 1 0 0,-2 0 0 0,-2 4 0 15,-1 4 0-15,-4 2 0 0,3-7 0 0,0 3 0 0,0-1 0 16,3 0 0-16,5 1 0 0,0-3 0 15,3-2 0-15,5 1 0 0,3-2 0 0,2-1 0 0,5-4 0 0,2-2 0 16,0-3 704-16,2-1 256 0,2 3 48 0,-10 3 16 31,3-6-1648-31,4 0-320 0,3-1-64 0,4 1-16 0,3-2 1280 0,3-3 240 0,1-2 48 0,4 0 16 16,4 0-560-16,0 2 0 0,7-7 0 0,0 0 0 16,0 0 0-16,0 0 0 0,0 0 0 0,0 0 0 15,0 0 160-15,0 0-160 0,7-8 128 0,-1 4-128 16,2-1 400-16,2-1 0 0,1-2 0 0,3 0 0 15,0 1-400-15,3-3 0 0,-1 0 0 0,3 1 0 16,1 0 0-16,2 0 0 0,-2 2 0 0,3-3 0 16,0-2 0-16,3 0 0 0,1-2 0 0,3-1 0 0,6-3 0 15,-1 0 0-15,4-4 0 0,2 1 0 0,2 3 0 0,2-2 0 16,-1-2 0-16,0-2 0 0,2-2 0 0,1 2 0 16,-1-2 0-16,0 1 0 0,0-1 0 0,0-2 0 15,-2 3 0-15,-2 1 0 0,-2 2 0 0,-2-3 0 16,0-1 0-16,-1 1 0 0,0-1 0 0,-1 1 0 15,-2-2 0-15,-2 5 0 0,-2 4 0 0,1 2 0 16,-4-2 0-16,-2 3 0 0,-1 1 0 0,-5 1 0 16,-2 1 0-16,-2 2 0 0,-2 2 0 0,-3 4 0 15,-2 0 0-15,-8 4 0 0,0 0 0 0,0 0 0 16,0 0 0-16,0 0 0 0,-8 4 0 0,-2 0 0 16,-5 3 0-16,-9 2 0 15,-1-4-736-15,-2 4-224 0,-2 2-64 0,9 0 0 0,-8 2 832 0,-2 3 192 0,-3 1 0 0,0 2 0 16,-1 1 0-16,-4-1 0 0,-2-1 0 15,-4 5 0-15,-6 0 0 0,1 3 0 0,-2 0 0 16,2 1 0-16,-6-2 0 0,0 0 0 0,-5 2 0 0,1 1 0 16,-1 2 0-16,1 0 0 0,-1 0 0 0,2 1 0 15,1-1 0-15,1-3 0 0,0-2 0 0,-1 0 0 16,1 0 0-16,-17 8 0 0,8-5 0 0,12-5 0 16,8-6 384-16,8 0 128 0,5-2 32 0,1 0 0 15,5-6-544-15,0 0 0 0,4-2 0 0,4 2 0 16,0-3 0-16,3 0 0 0,0-6 0 0,2 0 0 15,3 3 128-15,4 0-128 0,6-3 0 0,-11 0 0 16,0-3 0-16,2 1 160 0,1 1-160 0,8 1 128 16,-7-4 0-16,-2 1 0 0,2-1 0 0,-2 0 0 0,1 3-128 15,-1-1 0-15,3-2 0 0,6 4-176 0,-7 4 176 0,-1 1-128 16,-2-3 128-16,1 1-128 0,0-1 128 0,1 2 0 16,-2 0 0-16,2-1 0 0,8-3 0 0,0 0-128 15,-8 4 128-15,1-1-128 0,7-3 128 0,-7 2 0 16,1-3 0-16,6 1 0 0,0 0 0 0,-5 7-128 15,-1-2 128-15,6-5-128 0,-6 3 128 0,6-3 0 16,-7 3 0-16,7-3 0 0,0 0 0 0,0 0-128 16,0 0 128-16,-4 5 0 0,4-5-128 0,0 0 128 15,0 0-128-15,0 0 128 0,0 0-128 0,0 0 128 16,0 0-128-16,0 0 128 0,0 0 0 0,0 0-160 16,0 0 160-16,11 3 0 0,1-3 0 0,3 1-128 15,1 2 128-15,1-6 0 0,1-2 0 0,2-3 0 0,-3-3-128 16,8 2 128-16,2 6 0 0,5 0 0 0,1-4 0 0,3-2 0 15,-3-3 0-15,5 0 0 0,0-2 0 16,5 0 0-16,5 0 0 0,-13 5 0 0,3-4 0 0,4 1 0 16,2 0-192-16,1-1-48 0,-1-2 0 0,2-1 0 15,1 1 240-15,2-3 0 0,3-2 0 0,3 1 0 16,1-1 0-16,1-1 0 0,1 1 0 0,-1-1 0 16,3 0 0-16,-1 2 0 0,-2-1 0 0,2-1 0 15,-3-3 0-15,-1 2 0 0,-4-1 0 0,0 1 0 16,-1 0 0-16,-2-2 0 0,-2-2 0 0,0 0 0 15,-5-2 0-15,-2 4 0 0,-4 3 0 0,-4 1 0 16,-5 0 0-16,-3 3 0 0,-2-1 0 0,-5 5 0 16,0 3 0-16,-4 1 0 0,-1 1 0 0,0 2 0 15,0 3 0-15,-3-1 0 0,2 0 0 0,-3 0 0 0,1-2 0 0,-1 3 0 16,-7 3 0-16,6-2 0 0,-1-2 0 0,-5 4 0 16,0 0 0-16,0 0 0 0,0 0 0 0,0 0 0 15,4-4 0-15,-4 4 0 0,0 0 0 0,0 0 0 16,0 0 0-16,0 0 0 0,0 0 0 0,0 0 0 15,0 0 0-15,0 0 0 0,-4 4 0 0,4-4 0 16,-5 6 0-16,0-1 0 0,1 1 0 0,4-6 0 16,0 0 0-16,-3 8 0 15,2 5-864-15,-1-1-128 0,-2-1-32 0,3-3-7632 16,-1 0-1536-16</inkml:trace>
  <inkml:trace contextRef="#ctx0" brushRef="#br3" timeOffset="168990.11">6776 7307 2751 0,'17'-1'256'0,"-4"-1"-256"0,-1-2 0 0,5-1 0 0,3 1 1664 0,-3-3 304 15,1-2 48-15,0 3 16 0,0 1-1104 0,0 2-224 16,0-1-32-16,-1-2-16 0,0 0-80 0,1 1 0 15,-1 2-16-15,-1 0 0 0,-1-5-192 0,2 2-48 16,1-2 0-16,0 4 0 0,0 4-64 0,1-1-32 16,1-5 0-16,1 3 0 0,-3 2 0 0,1 1 0 15,-1 0 0-15,5 0 0 0,-1-2-96 0,3 1 0 16,-3 1-128-16,1-1 192 0,-2-3-64 0,0-2 0 16,-1-1-128-16,0 5 192 0,2 2-64 0,0-1 0 15,0-2-128-15,2 1 192 0,-2 2-48 0,3 0-16 16,-2 0 0-16,-8-3 0 0,-1 0 208 0,3 0 48 15,2-2 0-15,2 3 0 0,1-2-384 0,1-3 0 16,0 1 0-16,1 1 0 0,-4 2 0 0,1 0 0 16,0-3 0-16,-3 1 0 0,2 0 0 0,2 1 0 0,-3-3 0 15,2 1 0-15,1-1 0 0,-1 2 0 0,1-3 0 0,1 0 0 16,0-1 896-16,0 1 96 0,0-1 32 0,2 1 0 16,2 0-832-16,-3 1-192 0,0-3 0 0,0 1 0 15,0 1 0-15,3-1 0 0,-5 2 0 0,1-3 0 16,-3 0 0-16,1-1 0 0,-2 2 0 0,0-1 0 15,0 0 0-15,0-2 0 0,-2 1 0 0,1 1 0 16,-2 3 0-16,2-1 0 0,-3-1 0 0,-2 0 0 16,1 2 0-16,0 0 0 0,1 0 0 0,2 0 0 15,-1-3 864-15,1 1 128 0,-2 0 32 0,2-2 0 16,0 2-832-16,0-2-192 0,-1 0 0 0,0 3 0 16,0-2 0-16,0 1 0 0,-1-2 0 0,0 1 0 0,2 0 0 15,-1 0 0-15,1 1 0 0,-1-2 0 0,1 2 0 0,1-1 0 16,-2 1 0-16,2-1 0 0,0-1 0 0,-1 0 0 15,0-2 0-15,2 0 0 0,1 0 0 0,1 1 0 16,1-1 0-16,1 1 0 0,-3 0 0 0,2 1 0 16,-1 0 0-16,-3 0 0 0,1 0 0 0,0 0 0 15,-2 1 0-15,1 0 0 0,-3-1 0 0,1 2 0 16,-1 2 0-16,1-1 0 0,-1-1 0 0,0 0 0 16,2-2 0-16,-1 1 0 0,1 6 0 0,0-3 0 15,1-1 0-15,1-1 0 0,-2-1 0 0,2 1 0 16,-2 1 0-16,-2 1 0 0,0-1 0 0,1 1 0 15,0 2 0-15,0 1 0 0,-3-1 0 0,-1 1 0 16,1-3 0-16,-1 4 0 0,-2 5 0 0,-3-2 0 0,-2 0 0 16,-5 0 0-16,0 0 0 0,0 0 0 0,0 0 0 0,0 0 0 15,0 0 0-15,0 0 0 0,0 0 0 0,0 0 0 16,0 0 0-16,0 0 0 0,0 0 0 0,0 0 0 16,0 0 0-16,0 0 0 0,0 0 0 0,0 0 0 15,0 0 0-15,0 0 0 0,-5 3 0 0,-2 0 0 16,-3-3 0-16,-1 1 0 0,-2 0 0 0,0 3 0 15,-6 3 0-15,0-1 0 0,0 0 0 0,0-1 0 16,-6 5 0-16,-1-2 0 0,0 0 0 0,-3 2 0 16,1 1 0-16,-1 1 0 0,-1 0 0 0,0 0 0 15,-3-1 0-15,-1 1 0 0,-4 1 0 0,2 0 0 16,0 3 0-16,-2-2 0 0,-1 0 0 0,0 3 0 16,1 2 0-16,-1-3 0 0,2 2 0 0,-4-2 0 15,-1 0 0-15,-2 0 0 0,1 1 0 0,-2 0 0 0,-1 1 0 0,1 0 0 16,2 1 0-16,2-1 0 0,-1-2 0 0,3-1 0 15,0-3 0-15,4 3 0 0,-1 3 0 0,1-2 0 16,-1-2 0-16,3 1 0 0,3-1 0 0,-1 0 0 16,0 5 0-16,0-2 0 0,4-2 0 0,1 0 0 15,2 1 0-15,0-3 0 0,2-2 0 0,0-1 0 16,-1-2 0-16,1 0 0 0,1 3 0 0,0 3 0 16,-1-6 0-16,0 2 0 0,0-1 0 0,1 1 0 15,1 0 0-15,-5 4 0 0,4-4 288 0,4 1 16 16,1-2 0-16,1 1 0 0,-1-5-304 0,1 0 0 15,2-4 0-15,2 2 0 0,3 4 0 0,-2-2 0 16,4 0 0-16,-2-2 0 0,2-1 0 0,-1 4 0 16,-1-3 0-16,1 0 0 0,7-3 0 0,-6 3 0 0,6-3 0 0,-7 6 0 15,7-6 0-15,0 0 0 0,0 0 0 0,0 0 0 16,0 0 0-16,0 0 0 0,0 0 0 0,0 0 0 16,7-6 0-16,4 3 0 0,0-1 0 0,2-4 0 15,1 0 0-15,4 0 0 0,5-1 0 0,-8 3 0 16,1 0 0-16,3-3 0 0,3 1 0 0,4-1 0 15,1-1-144-15,3-1-144 0,1 0-32 0,0 0 0 16,0 0 320-16,-1-2 0 0,2-1 0 0,2-3 0 16,4-1 0-16,1-2 0 0,4 0 0 0,1-1 0 15,1 4 0-15,0-1 0 0,2 2 0 0,-2-1 0 16,-1 2 0-16,2-4 0 0,0 0 0 0,0 1 0 16,1-1 0-16,-1-1 0 0,1 2 0 0,-1-1 0 15,-1-2 0-15,-1-1 0 0,0-2 0 0,0-2 0 16,0-3 0-16,1-3 0 0,-2 1 0 0,-1 3 0 0,-1 5 0 15,-4 0 0-15,-3-1 0 0,-2 4 0 0,-3 5 0 0,-3 0 0 16,-5 1 0-16,-1 1 0 0,-2 1 0 0,-3 2 0 16,-2 1 0-16,-3 3 0 0,-2 1 0 0,-2 3 0 15,1 1 0-15,-7 1 0 0,0 0 0 0,0 0 0 16,7-5 0-16,-7 5 0 0,0 0 0 0,0 0 0 16,0 0 0-16,0 0 0 0,0 0 0 0,0 0 0 15,0 0 0-15,0 0 0 0,0 0 0 0,0 0 0 16,4-2 0-16,-4 2 0 0,0 0 0 0,4-5 0 15,0-2 0-15,-1 3 0 0,-3 4 0 0,0 0 0 16,0 0 0-16,4-5 0 0,0 0 0 0,-4 5 0 16,3-5 0-16,-3 5 0 0,4-4 0 0,-4 4 0 0,0 0 0 15,0 0 0-15,0 0 0 0,0 0 0 16,5-5 0-16,-5 5 0 0,0 0 0 0,0 0 0 0,0 0 0 0,0 0 0 16,6-2 0-16,-6 2 0 0,0 0 0 0,0 0 0 15,0 0 0-15,0 0 0 0,0 0 0 0,0 0 0 16,0 0 0-16,0 0 0 0,0 0 0 0,0 0 0 15,0 0 0-15,0 0 0 0,0 0 0 0,0 0 0 16,0 0 0-16,5 7 0 0,-3 0 0 0,0 0 0 16,-2-7-1696-1,0 0-288-15,-2 14-48 0,0-5-16 0</inkml:trace>
  <inkml:trace contextRef="#ctx0" brushRef="#br3" timeOffset="170837.96">1272 7988 6447 0,'0'0'576'0,"0"0"-576"0,0 0 0 0,0 0 0 15,0 0 1280-15,0 0 128 0,0 0 48 0,0 0 0 16,0 0-560-16,0 0-96 0,0 0-32 0,0 0 0 16,0 0-288-16,0 0-64 0,0 0-16 0,0 0 0 15,0 0-80-15,0 0-32 0,11 7 0 0,-4-3 0 16,-7-4 16-16,8 6 0 0,-2 1 0 0,4 1 0 15,1 0 32-15,2 2 16 0,-1-4 0 0,1 6 0 16,3 2-176-16,-1-2-48 0,1 0 0 0,0 1 0 0,2 1 16 16,-1 1 0-16,0-1 0 0,0-1 0 0,1-2 16 0,2 3 0 15,-4 2 0-15,3-2 0 0,-1-2 32 0,1 0 0 16,2 0 0-16,0 2 0 0,0-3 0 0,0 0 16 16,-1-1 0-16,0 1 0 0,0 1 32 0,-1 0 0 15,-2-1 0-15,-1 3 0 0,1 0-32 0,-1 2 0 16,0 0 0-16,-1 0 0 0,-2-3-32 0,0 1-16 15,-1 0 0-15,1 1 0 0,-1-1-160 0,0-1 192 16,-1-1-192-16,-1 0 192 0,-2 4-192 0,2-3 0 16,-2-1 144-16,1 0-144 0,-3-1 0 0,3 2 144 15,-3-2-144-15,-1-2 0 0,-5-9 160 0,8 9-160 16,-1 0 128-16,-1-3-128 0,-6-6 160 0,0 0-160 0,0 0 192 16,9 5-192-16,-9-5 176 0,0 0-176 0,0 0 160 0,10 3-160 15,-10-3 144-15,10 2-144 0,-10-2 128 16,0 0-128-16,0 0 128 0,0 0-128 0,0 0 0 0,0 0 128 31,4-5-640-31,-4 5-128 0,0-7-16 0,0 7-10416 0</inkml:trace>
  <inkml:trace contextRef="#ctx0" brushRef="#br3" timeOffset="171273.96">2294 7713 5519 0,'0'0'496'0,"0"0"-496"15,0 0 0-15,0 0 0 0,-3-9 1488 0,2 3 208 16,-3-2 32-16,4 8 16 0,0 0-656 0,0 0-144 16,0 0-32-16,0 0 0 0,0 0 48 0,-9 0 0 0,0 0 0 0,0 5 0 15,-2 1-192-15,0 6-48 0,-1 1 0 0,0 5 0 16,-3-1-128-16,1 1-16 0,-3 1-16 0,2 3 0 15,1 3-288-15,-1-2-48 0,1-2-16 0,1 0 0 16,0 0-208-16,0-1 176 0,0-1-176 0,0-1 160 16,1 1-160-16,2-1 0 0,3-1 144 0,-1-1-144 15,0-7 0-15,4 2 0 0,-2-3 0 0,2 2 0 32,1 3-656-32,-2-1-112 0,2-2 0 0</inkml:trace>
  <inkml:trace contextRef="#ctx0" brushRef="#br3" timeOffset="171811.43">1495 8744 4607 0,'0'0'192'0,"0"0"64"0,5 11-256 0,-3 0 0 16,0-1 0-16,-1 2 0 0,0 2 1728 0,-1 2 320 0,0-1 48 15,0 3 16-15,0 1-1248 0,1 2-240 0,1 0-48 16,-1-2-16-16,0-3-240 0,1 3-64 0,1-1 0 0,-1 2 0 15,3-1-128-15,0-1-128 0,1-3 192 0,0-1-192 16,2-2 256-16,0-1-64 0,1 0-16 0,1-3 0 16,1-2 192-16,2-1 32 0,0 1 16 0,1-4 0 15,1-4 0-15,1-1 0 0,2 0 0 0,-2 3 0 16,-2 2-224-16,2-1-64 0,-1 0 0 0,2 1 0 16,-1 1-128-16,1 2 192 0,-2 0-192 0,2 1 192 15,-2-2-192-15,0 3 0 0,0 1 0 0,0 0 0 16,1 0 0-16,-3 0 0 0,-1 1 0 0,-1 2 0 15,0 0 0-15,-1-1 0 0,-3-2 0 0,1 1 0 16,-1 1 0-16,0 2 0 0,-1 0 0 0,-2-3 0 0,-4-9 128 16,3 12-128-16,0 2 128 0,-2-2-128 0,-1-12 160 15,-1 12-160-15,-2 2 192 0,0-1-192 0,0-3 240 0,-1-2-64 16,4-8-16-16,-7 8 0 0,2 1-32 0,-1 0-128 16,-1 0 192-16,1-3-64 0,-2-1-128 15,2-1 0-15,-1 0 144 0,1 2-144 0,6-6-160 0,-4 7-96 16,4-7-32-16,0 0-9072 15</inkml:trace>
  <inkml:trace contextRef="#ctx0" brushRef="#br3" timeOffset="172429.61">1582 9369 10703 0,'0'0'464'0,"0"0"112"0,-7 5-448 0,-1 1-128 0,0 3 0 0,-1-3 0 0,-1 0 512 0,3-1 96 15,-2 1 16-15,1 2 0 0,-3 5 32 0,2 0 16 16,2-3 0-16,2 1 0 0,0 0-32 0,2 2-16 16,0 2 0-16,3 1 0 0,3-4-80 0,0 3-16 15,2 3 0-15,0-2 0 0,1 2-64 0,2-3-16 16,0 1 0-16,2 0 0 0,2 2-176 0,1-1-32 15,-2-2-16-15,1 0 0 0,-1 1-224 0,1 0 176 16,-2-1-176-16,3 0 160 0,3-3-160 0,0 1 160 16,2 1-160-16,-1 1 160 0,-1-2-32 0,0-1 0 15,0-2 0-15,1 1 0 0,2 0 208 0,2-2 48 16,1-4 0-16,-1 2 0 0,1 0-208 0,-1 2-48 16,0 1 0-16,-2-2 0 0,1-4 32 0,-3 1 0 15,-1 1 0-15,0 1 0 0,-2-1-160 0,-2 1 128 16,0-3-128-16,-1 2 128 0,0 2-128 0,-3-2 0 0,1 0 0 0,-1 1 128 15,0 3-128-15,0-1 0 0,-2 0 0 0,1-2 0 16,-7-7 0-16,3 12 0 0,1-2 0 0,-3-2 0 16,-2 4 144-16,-2-2-144 0,2-1 160 0,-2 0-160 15,-3 0 224-15,1-2-48 0,-2 1-16 0,2 0 0 16,-3 1-160-16,3-2 0 0,1 1 0 0,0-1 128 16,4-7-128-16,-3 7 0 0,3-7 0 0,0 0 128 15,0 0-1792-15,0 0-352 0,0 0-80 16,13-10-16-16</inkml:trace>
  <inkml:trace contextRef="#ctx0" brushRef="#br3" timeOffset="173628.4">1470 8143 7359 0,'0'0'320'0,"0"0"80"16,0 0-400-16,0 0 0 0,0 0 0 0,0 0 0 16,-3-7 1184-16,2-2 160 0,0-1 16 0,2 3 16 0,-1 7-608 0,0 0-112 15,0 0-16-15,0 0-16 0,4-8-96 0,-4 8-16 16,0 0 0-16,0 0 0 0,3-8 16 0,-3 8 0 16,3-8 0-16,-3 8 0 0,0 0-16 0,0 0-16 15,2-8 0-15,-2 8 0 0,0 0-112 0,0 0-32 16,0 0 0-16,7 5 0 0,0 1-80 0,1 3-16 15,-2 4 0-15,4 2 0 0,-2-1 32 0,2 4 0 16,2 3 0-16,0 1 0 0,1 2-64 0,3 1-16 16,0 0 0-16,2 3 0 0,2 2 32 0,-1-2 0 15,3-1 0-15,3-2 0 0,1 0-48 0,1 0 0 16,2 0 0-16,1-2 0 0,-1-2 64 0,-1 1 0 16,-2-1 0-16,-1-4 0 0,-1-1-32 0,-1-3 0 15,0-1 0-15,-3-1 0 0,-2 0-32 0,0-2 0 0,1-4 0 16,-3 0 0-16,0-1-16 0,-4-1-16 0,-1-1 0 15,-2 0 0-15,-9-2 32 0,0 0 0 0,0 0 0 0,0 0 0 16,0 0 144-16,0 0 48 0,3-9 0 0,-3 3 0 16,0 6 64-16,-8-4 32 0,-1-4 0 0,1 3 0 15,-1 0-240-15,-3 1-48 0,-2-2-16 0,0 0 0 16,-1-3-176-16,-1 0 0 0,1 0 144 0,0-1-144 16,-2-3 0-16,1-2 128 0,-2-5-128 0,-1 8 0 15,-3 3 0-15,0 0 128 0,-3-6-128 0,2 2 0 16,-1 1 0-16,4 2 128 0,3 0-128 0,1 1 0 15,-8-1 0-15,3 2 0 0,3 3 0 0,3-1 0 16,-2-2 0-16,3-1 0 0,1-1 0 0,2 1 0 16,2 3 0-16,-2-2 0 0,2-2 0 0,1 0 0 0,2-1 0 15,0-1 0-15,2 0 0 0,0 1 128 0,-1 0-128 16,3 1 0-16,0 2 0 0,1 1 0 0,1-1 0 0,1 1 0 16,-1 7 0-16,0 0-128 0,0 0 128 0,0 0 0 15,9 0 0-15,0 2-128 0,1 2 128 0,1 3-128 16,1 4 128-16,2 3-128 0,0 0 128 0,2 4 0 15,3 1 0-15,0 3 0 0,-2 0 0 0,1 3-128 16,3-2 128-16,3 2 0 0,-1 1 0 0,3 0 0 16,1-5 0-16,-3-1 0 0,3 0 0 0,-2-2 0 15,-1-2 0-15,-2 0 0 0,-2-4 0 0,-4-1 0 16,0-1 0-16,-2-4 0 0,-4-2 0 0,0-2 0 16,-10-2 0-16,10 2 0 0,-10-2 0 0,0 0 0 15,0 0 0-15,0 0 0 0,0 0 256 0,-1-9-32 16,-5 0 0-16,0-2 0 0,-3-1 16 0,-1 0 0 0,-3 0 0 15,-2-2 0-15,-1-5-96 0,-1 0-16 0,-2 2 0 0,-2 0 0 16,-3 2-128-16,-3-4 128 0,0-1-128 0,0 3 128 16,1 0-128-16,-1 2 0 0,4 1 0 0,-1-2 128 15,-1 1-128-15,2 1 0 0,1 1 0 0,3 0 128 16,0-1-128-16,2 1 0 0,1 1 0 0,1 1 0 16,2 0 0-16,3 1 0 0,2 1 0 0,3 1 0 15,-1 2 0-15,6 6 0 0,0 0 0 0,0 0 0 16,0 0 0-16,0 0 0 0,0 0 0 0,0 0 0 15,7 5 0-15,2 2 0 0,0 2 0 0,0 0 0 16,1 1 0-16,3 2 0 0,1 1 0 0,1 1 192 16,0 0-192-16,3 2 0 0,-2-1 0 0,4 3-176 15,0 4-720-15,-2 4-160 0,-3 0-32 16,-1 3 0-16</inkml:trace>
  <inkml:trace contextRef="#ctx0" brushRef="#br3" timeOffset="176321.51">7248 7304 6447 0,'0'0'576'0,"9"3"-576"0,-9-3 0 0,8-3 0 0,-8 3 1136 0,8-2 112 15,-1 2 32-15,-7 0 0 0,10-6-640 0,-1 2-112 16,0 2-16-16,0-3-16 0,-4-3 16 0,5-1 0 16,0 0 0-16,1 1 0 0,1 3-96 0,-1-3-16 15,1-2 0-15,0 1 0 0,1 2-16 0,1 1 0 16,1 3 0-16,0-2 0 0,1-2-128 0,0-1-16 16,2-1-16-16,3 2 0 0,3-6-224 0,3 4 176 15,0-6-176-15,5 2 160 0,6-1-16 0,5-3 0 16,1-1 0-16,1-1 0 0,-2 2 48 0,-1-4 0 15,1 1 0-15,0-2 0 0,2-4-32 0,-2 4 0 16,-3 4 0-16,2-1 0 0,1-1-32 0,-2 0-128 16,-2-2 192-16,0 5-64 0,-1 2-128 0,1 0 160 15,1-2-160-15,0 0 160 0,2-3-16 0,-2 1 0 0,0 1 0 0,2-1 0 16,-1 1 0-16,-3 0 0 0,-2 2 0 0,-2 2 0 16,-2-1-16-16,-1 0 0 0,-1 0 0 0,0 1 0 15,-3 0-128-15,0 2 128 0,-5 0-128 0,-4 3 128 16,-2 4-128-16,-4-1 0 0,-2 1 144 0,-4 0-144 15,-6 5 128-15,0 0-128 0,0 0 160 0,0 0-160 16,0 0 208-16,-11 6-48 0,-2 3-16 0,-5 2 0 16,-3 1-16-16,-4 1 0 0,-2 1 0 0,-2 2 0 15,-1 4 0-15,-3-1-128 0,-3 1 192 0,0-1-64 16,-5-2-128-16,1 2 192 0,-3 1-192 0,-1-1 192 16,-2 0-64-16,-1 0 0 0,0 0 0 0,0 0 0 15,-2 1 32-15,-1 0 0 0,-4-1 0 0,1 3 0 0,0 4 0 16,3 1 0-16,0-3 0 0,5-2 0 0,8-3 80 15,-2-2 16-15,4 0 0 0,4-3 0 0,5-3-48 0,4-1 0 16,6-1 0-16,3-3 0 0,5 0-80 0,8-6-128 16,0 0 176-16,0 0-176 0,6 8 144 0,4-6-144 15,2-2 0-15,6-1 144 0,4 0 0 0,3-5 0 16,3-3 0-16,4-4 0 0,6-6-144 0,1-2 0 16,5-2 144-16,5 0-144 0,4-2 0 0,-1-1 144 15,6-3-144-15,-2 1 0 0,2 2 0 0,0-1 0 16,1-4 0-16,1 2 0 0,2 3 128 0,-4 2-128 15,-3 2 144-15,-1-2-144 0,-2-2 0 0,-2 0 0 16,0 0 0-16,-4 3 0 0,-4 0 0 0,-5 3 0 16,-5 3 0-16,-6 6 0 0,-5 5 0 0,-6 2 0 15,-7-1 0-15,-8 5 0 0,0 0 0 0,0 0 0 0,-11 8 0 16,-7 3 0-16,-12 3 0 0,-6 4 0 0,-7 3 0 0,-5 3 0 16,-1 3 0-16,-6-2 0 0,0-2 0 0,-6 3 0 15,-3 3 0-15,0-3 0 0,0 0 0 0,5-3 0 16,2 1 0-16,6-4 0 0,2-4 0 0,4-3 0 15,5-4 0-15,3-1 0 0,10-3 0 0,4-1 0 16,7-5 192-16,6-2-48 0,6-1-16 0,8-4 0 16,8 4 16-16,12-5 0 0,9-4 0 0,11-5 0 15,8-5-144-15,9-1 0 0,5 0 0 0,2 0 0 16,-2-3 0-16,0 4 128 0,-2 2-128 0,-1-1 0 16,-2 1 0-16,0-3 0 0,-2-1 0 0,-2 4 0 15,-3 6 0-15,-3 1 0 0,-8 3 0 0,-6 5 0 16,-6 4 0-16,-4 4 0 0,-9 2 0 0,-5 4-9120 15,-8 1-1904-15</inkml:trace>
  <inkml:trace contextRef="#ctx0" brushRef="#br3" timeOffset="180813.5">7746 7017 6447 0,'-9'0'576'0,"-1"2"-576"0,-1-1 0 0,0 1 0 16,-1 2 784-16,2-1 48 0,0 1 16 0,-3 1 0 15,-2-1-384-15,1 2-80 0,-1-1 0 0,-1 1-16 16,0-1-176-16,-2 2-48 0,2 1 0 0,-3-1 0 15,1 0 48-15,1-2 16 0,0-2 0 0,3 1 0 16,1 1 80-16,2-1 16 0,-1-3 0 0,2 2 0 16,2 2 128-16,2-1 16 0,6-4 16 0,0 0 0 15,0 0-80-15,0 0-32 0,-4 7 0 0,4-7 0 16,0 0-192-16,0 0-32 0,8 5-128 0,-1 3 192 16,2-3-48-16,-1-3-16 0,1-5 0 0,1 3 0 15,2 3-128-15,2-3 0 0,2-2 0 0,0-2 0 16,1-5 0-16,5 2 128 0,0 2-128 0,3-2 128 0,-2-5-128 15,5 1 0-15,1-2 144 0,5 1-144 0,4 0 144 0,0-2-144 16,1-2 192-16,1 0-192 0,1-2 128 0,1-2-128 16,2-4 0-16,3-2 0 0,5-3 0 0,0 3 0 15,5 0 128-15,-1-1-128 0,1-5 0 0,0 0 0 16,2 1 0-16,-2 2 0 0,-1-1 160 0,-1 0-32 16,-2-1 0-16,-5 4 0 0,-4 4-128 0,-4 1 0 15,-5 0 0-15,-2 1 0 0,-3-3 0 0,-4 5 0 16,-2 6 176-16,0 0-176 0,-2-2 240 0,-3 4-48 15,-3 2-16-15,-3 3 0 0,-1 1-32 0,-4 0 0 16,-3-3 0-16,-5 8 0 0,0 0-144 0,0 0 128 16,0 0-128-16,-12 4 128 0,-2 2 64 0,-5 5 0 0,-10 5 0 15,0 3 0-15,-3 2 0 0,-1 3 0 16,-6 4 0-16,-1 2 0 0,-7-2-32 0,-2 1 0 0,-1 1 0 0,-2 3 0 16,-6 3 0-16,1 1 0 0,0-2 0 0,0 1 0 15,-2-1-32-15,3 2 0 0,-2 0 0 0,4 2 0 16,4-3-128-16,1-1 0 0,3-8 144 0,3-1-144 15,3-1 0-15,-1-6 144 0,0-3-144 0,4-1 0 16,4 1 240-16,2-4-64 0,5-5-16 0,6 2 0 16,3 1-160-16,2 0 0 0,4-1 0 0,4-5 0 15,-1-5 0-15,8 1 0 0,0 0 144 0,0 0-144 16,0 0 0-16,11-9 144 0,4-3-144 0,4 2 0 16,9 0 176-16,6-3-176 0,5-4 160 0,1 0-160 15,2 1 128-15,3-2-128 0,1-1 0 0,2-4 0 0,-1-2 0 16,4-1 128-16,1 0-128 0,1 2 0 0,0-1 0 0,1-2 0 15,1-2 128-15,2 0-128 0,2-2 0 0,1 0 0 16,-1 1 0-16,0-3 0 0,-1 2 0 0,-2 0 0 16,-5 0 0-16,-2 2 0 0,-1-2 0 0,-6 3 0 15,-5 7 0-15,-6 4 0 0,-3 1 0 0,-5 3 0 16,-4 1 0-16,-4 7 0 0,-3 3 0 0,-12 2 0 16,0 0 0-16,0 0 0 0,-10 10 0 0,-7 6 0 15,-10 4 0-15,-7 3 0 0,-8 2 0 0,-3 1 0 16,-2 2 0-16,-2-2 0 0,-4-2 0 0,-2 1 0 15,-2 0 0-15,-2 2 0 0,0 2 0 0,3-5 0 16,3-4 0-16,5-5 0 0,-1-4 0 0,3-2 0 16,0 0 0-16,2-1 0 0,2-2 176 0,2 2-16 15,3 2 0-15,3-1 0 0,3-2-160 0,6 0 0 0,4-1 144 16,5 0-144-16,5 2 0 0,5-3 144 0,6-5-144 0,0 0 0 16,0 0 128-16,17 0-128 0,7-4 0 0,7-2 0 15,9-5 0-15,5 0-176 0,5 3 32 0,-1-2-7408 16,2 2-1488-16</inkml:trace>
  <inkml:trace contextRef="#ctx0" brushRef="#br3" timeOffset="183467.44">14777 5160 8287 0,'0'0'736'0,"-6"8"-592"0,1-3-144 0,-1 1 0 16,0 0 320-16,-1 2 48 0,1 0 0 0,-2-2 0 16,3 0-128-16,-1-1-32 0,-1 1 0 0,0 1 0 15,-1-2 80-15,0 1 16 0,0-1 0 0,1-1 0 16,0 1 64-16,3-1 16 0,4-4 0 0,-9 4 0 15,9-4 16-15,0 0 16 0,0 0 0 0,0 0 0 16,0 0 160-16,0 0 48 0,0 0 0 0,0 0 0 16,0 0-496-16,0 0-128 0,5-5 0 0,2 2 0 0,1-2 0 0,1 2 0 15,-1-2 0-15,3-2 0 0,1 4 832 0,3-3 160 16,1-1 32-16,3-3 0 0,4-2-832 0,3-3-192 16,5 0 0-16,4-3 0 0,1 0 0 0,3-2 0 15,5-2 0-15,2 0 0 0,1 0 0 0,0-1 0 16,1-2 0-16,3 0 0 0,-2 1 0 0,3 1 0 15,1 3 0-15,-1-1 0 0,-3-1 0 0,-2 1 0 16,-3 0 0-16,-2 0 0 0,-2-1 0 0,-3-1 0 16,-3 2 0-16,-1 1 0 0,-2 0 0 0,-2 1 0 15,-3 1 0-15,-2 4 0 0,-1 3 0 0,-5 2 0 16,-3 2 0-16,-1-2 0 0,-3-1 0 0,-1 3 0 16,-1 5 0-16,-3-2 0 0,-2-1 0 0,-4 5 0 15,4-4 0-15,-4 4 0 0,0 0 864 0,0 0 128 0,-9 0 32 0,-1 1 0 16,-2 3-832-16,-6 4-192 0,0-1 0 15,-2 3 0-15,0 0 0 0,-3 4 0 0,0 2 0 0,-7 4 0 16,-1-2 0-16,-1 3 0 0,-1-2 0 0,-4 2 0 16,0 4 0-16,-4-3 0 0,-1-2 0 0,0 2 0 15,2 3 0-15,-1-1 0 0,-1-1 0 0,2-1 0 16,3 0 0-16,4-1 0 0,-1 0 0 0,3-3 0 16,0-1 0-16,3-3 0 0,-3 1 0 0,1-2 0 15,1 0 0-15,2-1 0 0,4-2 0 0,0 1 0 16,3-1 0-16,4-1 0 0,2-4 0 0,3 2 0 15,4-4 864-15,-1 1 128 0,8-4 32 0,0 0 0 0,0 0-832 16,0 0-192-16,0 0 0 0,0 0 0 0,9-5 0 16,2-2 0-16,1-1 0 0,3-1 0 0,4 0 0 0,4-1 0 15,4-1 0-15,0-1 0 0,3-1 0 0,2-3 0 16,2-1 0-16,0-1 0 0,3-4 0 0,3 0 0 16,-1 3 0-16,2 1 0 0,2-2 0 0,1-1 0 15,-2-1 0-15,1 1 0 0,0-1 0 0,1-2 0 16,2-4 0-16,-3-2 0 0,1-1 0 0,0 3 0 15,2 5 0-15,-1 0 0 0,-2-3 0 0,-3 2 0 16,-4 4 0-16,-3 2 0 0,-5 2 0 0,-3 0 0 16,-4 2 0-16,-5 3 0 0,-4 3 0 0,-2 2 0 15,-2 0 0-15,-5 2 0 0,-3 4 0 0,0 0 0 16,-5 1 0-16,-4 2 0 0,-6 0 0 0,-4 5 0 16,-10 4 0-16,-4 3 0 0,-5 1 0 0,-3 4 0 15,-3 4 0-15,-5 6 0 0,-4 5 0 0,-5 2 0 0,-3 0 0 0,-5 1 0 16,-4 4 0-16,-1 0 0 0,-1 1 0 0,2 0 0 15,4-3 0-15,-2 1 0 0,2 0 0 16,4-2 0-16,6-1 0 0,6-5 0 0,4-4 0 0,8-2 0 16,4-5 0-16,7-4 0 0,4-3 0 0,6-4 0 15,4-2 0-15,4-2 0 0,3 0 0 0,6-7 0 16,0 0 0-16,0 0 0 0,11-5 0 0,6 0 0 16,6-7 0-16,2-4 0 0,6-4 0 0,5-4 0 15,2 0 0-15,5-2 0 0,2-4 0 0,1 2 0 16,0-2 0-16,1 0 0 0,3-1 0 0,4-1 0 15,3-1 0-15,2-1 0 0,3 1 0 0,1-3 0 16,-2-6 0-16,2-1 0 0,-1-5 0 0,0 6 0 16,0 6 0-16,-5 3 0 0,-4 1 0 0,-7 6 0 0,-6 4 0 0,-8 3 0 15,-7 3 0-15,-5 5 0 0,-5 3 864 16,-6 1 128-16,-3 4 32 0,-6 3 0 16,0 0-1648-16,-15 3-320 0,-9 5-64 0,1 1-16 0,-11 4 832 0,-5 3 192 15,-4 2 0-15,-3 5 0 0,-5 3 0 0,0 4 0 16,-4 1 0-16,-2 2 0 0,-4-1 0 0,-2 1 0 15,-2 1 0-15,3 0 0 0,2-4 0 0,5-3 0 16,3-3 0-16,3-1 0 0,3-1 0 0,4-3 0 16,4-2 0-16,6-4 0 0,5-3 768 0,8 0 208 15,4-3 48-15,5-1 0 0,6-3-832 0,4-3-192 16,8 0 0-16,5-3 0 0,8-5 0 0,6-3 0 16,5-4 0-16,2-2 0 0,5 0 0 0,3-2 0 15,3-3 0-15,1 0 0 0,-1-1 0 0,1 0 0 0,1 0 0 0,0-4 0 16,-1 1 0-16,1-3 0 0,0-2 0 0,2 2 0 15,-1 1 0-15,0 0 0 0,-3-2 0 16,-2 5 0-16,-3 4 0 0,-7 3 0 0,-6 4 0 0,-6 3 0 16,-6 2 0-16,-2 2 0 0,-6 3 0 15,-7 4 0-15,0 0 0 0,-6 1 0 0,-8 6 0 0,-7 2 0 16,-5 4 0-16,-6 1 0 0,-6 1 0 0,-1 4 0 16,-6 6 0-16,-3 3 0 0,-2 1 0 0,-5 2 0 15,-8 6 0-15,-1 2 0 0,-3 2 0 0,3-4 0 16,4-1 0-16,4-4 0 0,3-3 0 0,5-2 0 15,4-5 0-15,3-4 0 0,3 0 0 0,5 2 0 16,6-3 0-16,4-2 0 0,3-3 0 0,5-3 0 16,3 0 0-16,5-1 0 0,7-8 0 0,0 0 0 15,8 1 0-15,6-3 0 0,7-3 0 0,7-4 0 0,8-4 0 0,3-4 0 16,4-3 0-16,0-1 0 0,3 0 0 0,0-1 0 16,2-2 0-16,1 0 0 0,0 0 0 0,1-3 0 15,1 0 0-15,1-3 0 0,-5-2 0 0,2-1 0 16,2-1 0-16,-3 5 0 0,-1-2 0 0,-3 1 0 15,-2 3 0-15,-3 3 0 0,-5 7 0 0,-9 3 0 16,-4 0 0-16,-8 6 0 0,-4 1 0 0,-9 7 0 16,-4 0 0-16,-10 5 0 0,-8 3 0 0,-9 5 0 15,-7 6 0-15,-6 5 0 0,-6 5 0 0,-6 4 0 16,-4 2 0-16,-6 2 0 0,-6 5 0 0,-1 1 0 16,-2-2 0-16,3 0 0 0,1-1 0 0,2-1 0 15,5-3 0-15,5-1 0 0,5-2 0 0,3-3 0 16,9-5 0-16,6-3 0 0,5-4 0 0,7-4 0 15,7-3 0-15,2-3 0 0,5-2 0 0,5-2 0 0,5-4 0 0,4-5 0 16,7-2 0-16,9-9 0 0,9-6 0 16,8-2 0-16,7-1 0 0,6-2 0 0,1-1 0 0,4-1 0 15,1 1 0-15,4-3 0 0,0 2 0 0,3-2 0 16,1-1 0-16,2-1 0 0,-1-3 0 0,2-5 0 16,-2 3 0-16,0 1 0 0,-4 2 0 0,-4 6 0 15,-8 2 0-15,-6 8 0 0,-11 3 0 0,-9 6 0 16,-6 4 0-16,-8 2 0 0,-9 4 0 0,-9 4 0 15,-9 2 0-15,-11 7 0 0,-10 5 0 0,-8 7 0 16,-8 8 0-16,-6 1 0 0,-5 2 0 0,-5 1 0 16,-1 3 0-16,-4-1 0 0,1 2 0 0,0-1 0 15,-1-3 0-15,6-2 0 0,0 1 0 0,8-3 0 0,5-2 0 16,5-4 0-16,6-6 0 0,7-4 0 0,4-1 0 0,9-4 0 16,2-5 0-16,7-1 0 0,6-2 0 0,11-4 0 15,0 0 0-15,10-9 0 0,7-4 0 0,12-9 0 16,11-6 0-16,10-3 0 0,7-1 0 0,5 0 0 15,1 1 0-15,3 0 0 0,0 2 0 0,3-3 0 16,2-3 0-16,1 1 0 0,-2 2 0 0,-1-1 0 16,-7 0 0-16,-3 4 0 0,-7 2 0 0,-8 7 0 15,-12 4 0-15,-6 4 0 0,-8 3 0 0,-9 4 0 16,-9 5 0-16,-8 4 0 0,-13 8 0 0,-12 6 0 16,-11 5 0-16,-11 2 0 0,-9 5 0 0,-9 3 0 15,-3 1 0-15,-2 3 0 0,0-7 0 0,1 1 0 16,1 0 0-16,9-5 0 0,7-1 0 0,12-6 0 15,11-2 0-15,11-3 0 0,8-1 0 0,13-4 0 0,13-6 0 0,13-1-9232 16,13-4-1904-16</inkml:trace>
  <inkml:trace contextRef="#ctx0" brushRef="#br3" timeOffset="187398.47">14475 5291 2751 0,'-13'-3'128'0,"6"2"16"0,-3 0-144 0,1-1 0 16,1-1 0-16,-1 2 0 0,1 2 512 0,1 2 64 0,7-3 0 15,-8 3 16-15,1 0 112 0,-1 1 0 0,0 2 16 0,-1-2 0 16,1 2-448-16,-2-1-80 0,-1 0-32 0,3-1 0 16,-1-1 224-16,3 1 32 0,6-4 16 0,-9-4 0 15,9 4 528-15,0 0 128 0,0 0 0 0,0 0 16 16,-2-7-256-16,2 7-48 0,9-9-16 0,2 0 0 15,6-2-384-15,7-1-80 0,6-1 0 0,6-3-16 16,4-1-128-16,6-2-32 0,7 0 0 0,1-2 0 16,0-1-144-16,1-3 160 0,4-2-160 0,0 1 160 15,6 2-32-15,-1 0 0 0,-1 1 0 0,-2-1 0 16,-3-2-128-16,-1 2 0 0,-1 0 0 0,-1 1 0 16,-2 1 0-16,-5 2 0 0,-4 1 0 0,-18 8 128 15,0 1 208-15,-3 2 48 0,-6 1 0 0,-1 2 0 16,-8-1-384-16,-8 6 0 0,0 0 0 0,0 0 0 0,-13 2 0 0,-6 4 0 15,-8 1 0-15,-7 6 0 0,-5 3 0 0,-8 2 0 16,-2 0 0-16,-4 3 0 0,-3 1 0 0,-3 2 0 16,-7 5 0-16,0 2 0 0,-2 2 0 15,5 1 0-15,2 1 0 0,3-4 0 0,4-7 0 0,2-2 0 16,6-2 0-16,8-2 0 0,3-4 896 0,9-5 96 16,3-2 32-16,6-1 0 0,5-1-832 0,5-1-192 15,7-4 0-15,0 0 0 0,8-7 0 0,11-3 0 16,6-3 0-16,8-4 0 0,6-2 0 0,5-6 0 15,4-2 0-15,7-3 0 0,3 3 864 0,2-2 128 16,3-1 32-16,-2 3 0 0,-1 1-832 0,-1-1-192 16,1 0 0-16,-3-3 0 0,3-2 0 0,0 1 0 15,-2 0 0-15,18-11 0 16,-13 3-768-16,-13 7-208 0,-9 6-48 0,-22 13 0 0,-5 2 1648 0,-6 2 320 0,-6 2 64 0,-7 5 16 16,-6 4-832-16,-8 5-192 0,-11 3 0 0,-23 13 0 31,-7 6-768-31,-8 7-208 0,-7 1-48 0,17-8 0 0,-4-2 1648 0,-5 2 320 0,-7 3 64 0,-28 13 16 31,10-6-1648-31,11-6-320 0,7-7-64 0,25-9-16 0,0 3 832 0,5-3 192 0,7-4 0 0,6-6 0 16,6 1 768-16,6-5 208 0,7 1 48 0,6-5 0 15,9-5-832-15,10-5-192 0,7-1 0 0,12-2 0 16,12-3 0-16,6-4 0 0,5-4 0 0,8 0 0 16,3 1 0-16,0-2 0 0,1 1 0 0,-4 0 0 15,-2-1 0-15,0 0 0 0,-3-3 0 0,0-1 0 16,0 0 0-16,-5 2 0 0,-1 4 0 0,-9 4 0 15,-7 6 0-15,-6 2 0 0,-9 0 0 0,-7 3 0 0,-7 6 0 0,-7 3 0 16,-11 3 0-16,-14 5 0 0,-12 5 0 16,-9 6 0-16,-9 9 0 0,-7 1 0 0,-6 2 0 15,-5 3 0-15,-8 2 0 0,2-2 0 0,2 0 0 0,7-3 0 16,7-3 0-16,6-4 0 0,6-4 0 0,7-3 0 16,5-1 0-16,-9 3 0 0,10-3 176 0,12-4-16 15,7-3 0-15,9-4 0 0,10-5-160 0,0 0 0 16,0 0 0-16,0 0 0 0,15-4 0 0,8-5 0 15,10-4 0-15,5 0 0 0,3-1 128 0,5-3-128 16,1-6 0-16,3 1 128 0,1 2-128 0,3 0 0 16,1 0 0-16,1 2 0 0,-3-3 0 0,0 0 0 15,-3 0 0-15,-2-2 0 0,-2-3 0 0,-6 6 0 0,-3 0 0 0,-17 10 0 16,-1 3-144-16,-4 3-64 16,-7 1-16-16,-8 3 0 0,0 0 224 0,-7 7 0 0,-8 4 0 15,-4 5 0-15,-10 1 0 0,-2 3 0 0,-2 0 0 0,-1 2 0 16,1-5 0-16,0 1 0 0,2-3 0 0,-8 6 0 15,9-2 128-15,8-5 80 0,7-4 16 0,1-3 0 16,5-2-224-16,1 0 0 0,8-5 0 0,0 0 0 16,0 0 0-16,0 0 0 0,4-9 0 0,7 2 0 15,4 0 0-15,1-3 0 0,2-3 128 0,1 2-128 16,1 3 0-16,0-2 0 0,-1-2 0 0,-1 2 0 16,1 1 0-16,1 1 0 0,-2 1 0 0,-1-1 0 15,2-1 0-15,2 2 0 0,0 0 0 0,-5 3 0 16,3-2-160-16,1 1-80 0,1-1-16 0,2-2 0 0,1 4 256 0,-2-2 0 15,1 1 0-15,-3-2 0 16,0 4 0-16,-2-1 0 0,0 0 0 0,-5 1 0 0,-1 0 0 16,-3 1 0-16,-4-2 0 0,-5 4 0 0,0 0 0 0,0 0 0 15,-6 0 0-15,-4 4 0 0,-2 1 0 0,-4 2 0 16,-2-1 0-16,-1 2 0 0,0 1 0 0,0-2 0 16,0 6 0-16,-1-5 0 0,1 0 0 0,-2 1 0 15,2 0 0-15,-2-2 0 0,0 1 0 0,-1 0 0 16,1-2 0-16,-3 2 0 0,-2 0 0 0,1-1 0 15,0 0 0-15,2 0 0 0,-1 0 0 0,3 0 0 16,0 0 0-16,3 0 0 0,4-1 0 0,4-1 0 16,2 0 0-16,8-5 0 0,0 0 0 0,9 1 0 15,4-2 0-15,5-4 0 0,6 0 0 0,6-1 0 16,3-4 0-16,4 0 0 0,2-1 0 0,1-2 0 16,2 0 0-16,-2 1 0 0,-1-2 0 0,-1 0 0 15,-3 0 0-15,-1 0 0 0,-3 1 0 0,-4-1 0 0,0 0 0 0,-3 1 0 16,-5-1 0-16,-3 2 0 0,-3 1 0 0,-4 1 0 15,-3 4 0-15,-6 6 0 0,0 0 0 0,-10-2 0 16,-5 4 0-16,-3 4 0 0,-6 0 0 0,-2 3 0 16,-5 0 0-16,0 2 0 0,-4 0 0 0,5 2 0 15,3 1 0-15,4 1 0 0,3-2 0 0,7-1 0 16,5 0 0-16,3-1 0 0,4-1 0 0,4 0-8240 16,4-1-1600-16</inkml:trace>
  <inkml:trace contextRef="#ctx0" brushRef="#br3" timeOffset="191739.14">7243 7245 8287 0,'0'0'736'0,"-8"0"-592"0,0-1-144 0,8 1 0 16,0 0 688-16,0 0 96 0,0 0 32 0,0 0 0 0,0 0-304 16,0 0-48-16,0 0-16 0,6 7 0 0,-6-7-64 0,15 4-32 15,3-2 0-15,3-4 0 0,0-6 48 0,4-2 16 16,-2-1 0-16,5 1 0 0,0 0-112 0,3-2-32 15,1-1 0-15,2 0 0 0,1-2-32 0,3 0-16 16,-2 0 0-16,6-3 0 0,4-2 48 0,3-1 16 16,2 1 0-16,3-5 0 0,-3-6-32 0,2-4-16 15,4-4 0-15,3 0 0 0,4 5 16 0,0 0 0 16,-3-1 0-16,0 2 0 0,-2 3 0 0,-2 0 0 16,-2-2 0-16,3-2 0 0,-1 1-32 0,-4 2 0 15,-3 4 0-15,-4-2 0 0,-3 1-32 0,-3 2-16 16,-5 3 0-16,1 6 0 0,1 7-48 0,-7 0-128 15,-5-3 192-15,-1 5-64 0,-3 1 0 0,0 3 0 16,-3 0 0-16,-2 0 0 0,-6 1-128 0,-2 3 0 0,-8 0 0 0,0 0 0 16,0 0 0-16,0 0 0 0,0 0 0 15,0 0 0-15,0 0 128 0,0 0 0 0,0 0 0 0,-8 3 0 16,-2 5 0-16,-5 1 0 0,-1 0 0 0,-3-2 0 16,1-1-128-16,-6 2 0 0,-3 3 144 0,-4 3-144 15,-4 2 0-15,-4 5 128 0,-3 0-128 0,-7 2 0 16,-5 3 0-16,-4 2 144 0,-5 2-144 0,-3 2 0 15,-3 1 176-15,-5 5-176 0,-4 6 160 0,0 0-160 16,0-1 160-16,2 4-160 0,3 6 160 0,0-4-160 16,1-6 0-16,6-5 128 0,7-4-128 0,4-2 0 15,4-3 0-15,9-4 0 0,5-7 128 0,6-3-128 16,6-1 0-16,3-2 128 0,4-1-128 0,6-5 0 0,5-7 208 16,7 1-48-16,0 0-16 0,0 0 0 0,3-8-16 15,6 0 0-15,1 0 0 0,6-2 0 0,6-1-128 16,1-4 160-16,5-3-160 0,4-2 160 0,3 2-160 15,5 0 0-15,6-3 0 0,1-1 0 0,2-1 0 0,2-3 0 16,0 0 0-16,1-5 0 0,4-4 0 0,4 3 0 16,4 2 0-16,3 1 0 0,1-2 0 0,2-1 0 15,3-1 0-15,-4 3 0 0,1 3 128 0,-6 0-128 16,1 1 128-16,-3-3-128 0,-4-2 0 0,-2 2 0 16,-2 0 0-16,-6 4 0 0,-6 3 0 0,-7 4 0 15,-5 5 0-15,-5 4 0 0,-7 2 0 0,-6 0 0 16,-4 1 0-16,-8 6 0 0,0 0 0 0,0 0 0 15,0 0 0-15,-11 10 0 0,-7 1 0 0,-4 4 0 16,-6 4 0-16,-6 2 0 0,-10 4 0 0,0 1 0 16,-1-2 0-16,-3 0 0 0,-1-1 0 0,-6-1 0 0,-5-1 0 0,-1 2 0 15,-2 5 0-15,-3-1 0 0,-2 0 0 0,-2-1 0 16,-4 0 0-16,1 0 0 0,2 3 0 0,4-1 0 16,5-1 0-16,2-3 0 0,3-3 0 0,7-2 128 15,4 0-128-15,5-6 128 0,4-2-128 0,12-1 128 16,14-1 0-16,1-3 0 0,10-6 0 0,0 0 0 15,0 0-128-15,14-3 0 0,10-2 0 0,11-5 0 16,7-5 128-16,8-6-128 0,1-4 0 0,6 0 128 16,2-1-128-16,5-3 0 0,2 1 0 0,3 1 128 15,0 2-128-15,-3 1 0 0,0-2 0 0,-2 1 0 16,-3 1 0-16,2 2 0 0,2 3 0 0,-6-1 0 16,-3-4 0-16,-1 0 0 0,-2-1 0 0,-3 2 0 0,-5 1 0 15,-8 5 0-15,-10 5 0 0,-5 4 0 0,-7 6 0 16,-6 1 0-16,-9 1 0 0,0 0 0 0,0 0 0 0,-14 13 0 15,-8 5 0-15,-10 4 0 0,-11 3 0 16,-6 3 0-16,-2-1 0 0,-10 3 0 0,-7-1 192 0,-2 2-32 16,-4 1-16-16,-4 4 0 0,-4 7-144 0,-1 0-144 15,-3-1 144-15,2 1-208 0,6-1 208 0,8-4 0 16,4-4 0-16,9-8 0 0,5-9 0 0,10-4 0 16,5-2 0-16,11-3 0 0,8-5 0 0,7-1 128 15,5-6-128-15,6 4 160 0,17-9-160 0,10-4 192 16,11-4-192-16,7-6 192 0,6-5-192 0,9-5 0 15,4-3 144-15,6-3-144 0,3 3 0 0,0 1 0 16,0 5 0-16,-4-3 128 0,-1-1-128 0,1 0 0 16,-1 0 0-16,-1 3 0 0,-4 3 0 0,-1-2 0 0,-1-4 0 15,-4 2 0-15,-3 1 0 0,-7 4 0 0,-5 7 0 0,-10 4 128 16,-12 6-128-16,-7 4 144 0,-4 2-144 0,-9 4 160 16,-8 8-160-16,-10 6 0 0,-12 6 0 0,-13 9 0 15,-8 8-128-15,-8 1 128 0,-5-3-160 0,-5 4 160 16,-5 4 0-16,-6 6 0 0,-6 0 0 0,-5 0 0 15,-2-2 0-15,2 0 0 0,1 4 0 0,7-9 0 16,8-8 0-16,6-8 0 0,5-6 0 0,9-4 0 16,9-4 0-16,10-3 0 0,9-4 0 0,11-4 0 15,6-3 128-15,10 2 0 0,15-16 16 0,16-3 0 16,13-5-144-16,8-5 0 0,6-7 144 0,8-4-144 16,6-5 0-16,2 1 0 0,6 4 0 0,0 4 128 15,-2 3-128-15,-2 0 0 0,-2-1 0 0,-4 4 0 16,-1 6 0-16,-7 2 0 0,-8 2 0 0,-7 3 0 15,-8 4 0-15,-10 7 0 0,-8 2 0 0,-8 8 0 0,-6 1 0 0,-9 5 0 16,-10 3 0-16,-10 7 0 16,-11 3-1104-16,-9 5-240 0,-8 1-64 0,0 1-10672 15</inkml:trace>
  <inkml:trace contextRef="#ctx0" brushRef="#br3" timeOffset="193380.62">7226 7159 6447 0,'0'0'576'16,"7"-5"-576"-16,2 3 0 0,1-1 0 15,0 0 672-15,2-4 32 0,2 0 0 0,1 2 0 16,1 4-432-16,1-1-80 0,1-2 0 0,1 0-16 16,2-2-16-16,1 0 0 0,3-2 0 0,1-2 0 0,5-3-32 0,4-3-128 15,2-6 192-15,3-2-64 0,0 0 64 0,5-1 16 16,4 0 0-16,4-1 0 0,-3 1 80 16,1 0 16-16,2 1 0 0,0-3 0 0,0 0 16 0,2 2 0 15,1 6 0-15,-2-1 0 0,-2 1-48 0,-1 2 0 16,1-1 0-16,0-1 0 0,-1-2-96 0,-2 0-32 15,-5-2 0-15,1 4 0 0,0 3-144 0,-4 1 0 16,-3-2 144-16,-4 1-144 0,-2-2 0 0,-4 2 128 16,-5 0-128-16,-2 5 0 0,-5 1 128 0,-6 5-128 15,-3-1 128-15,-7 6-128 0,0 0 0 0,0 0 0 16</inkml:trace>
  <inkml:trace contextRef="#ctx0" brushRef="#br3" timeOffset="193993.77">7241 6416 8287 0,'0'0'736'0,"1"-5"-592"0,-1 5-144 0,5-9 0 15,3 0 1008-15,-1-3 160 16,1 0 48-16,1 1 0 0,2 2-608 0,2-2-112 15,3-3-32-15,-1 2 0 0,1 2-144 0,-1 1-16 0,-1 0-16 0,-2 2 0 16,-1-1-32-16,0 4 0 0,-1 0 0 0,-10 4 0 16,8-4-64-16,-8 4 0 0,0 0-16 0,0 0 0 15,-1 10-176-15,-2 1 0 0,-7 1 144 0,-1 3-144 16,-4 4 192-16,0 1-48 0,-3-3 0 0,2 1 0 16,-1-2-16-16,3-3-128 0,2-5 192 0,2-2-64 15,2-6 16-15,8 0 0 0,0 0 0 0,-1-7 0 16,5 1 256-16,2-6 48 0,6-5 16 0,4 2 0 15,0 1-272-15,5-1-48 0,0-3-16 0,0 2 0 16,-1 1-128-16,-2 2 0 0,0 5 0 0,-3 1 0 16,0-2 0-16,-4 5 0 0,-11 4 144 0,0 0-144 15,5 9-256-15,-7 3-112 0</inkml:trace>
  <inkml:trace contextRef="#ctx0" brushRef="#br3" timeOffset="194486.76">7111 7538 6447 0,'0'0'576'0,"0"0"-576"0,0 0 0 0,0 0 0 16,0-8 2032-16,1-2 288 0,2 0 64 0,-1 0 16 16,3-3-1392-16,0-2-288 0,3-1-48 0,3-3-16 15,0-2-240-15,3-2-48 0,1-2-16 0,-2 2 0 16,-2 3 16-16,3 2 0 0,-1 1 0 0,2 2 0 15,-2 4-96-15,-3 3-16 0,-3 3 0 0,-7 5 0 16,0 0-32-16,0 0-16 0,0 0 0 0,0 0 0 16,-3 10-208-16,-3 3 176 0,-8 4-176 0,0 4 160 0,-1 2-16 15,0-2 0-15,1-4 0 0,1-1 0 16,2-3-144-16,1-2 0 0,6-3 144 0,4-8-144 0,0 0 336 0,0 0 0 16,0 0 0-16,3-15 0 0,2-4 112 15,5-5 32-15,3-6 0 0,3 2 0 0,-1 5-288 0,4-1-48 16,3-4-16-16,0 5 0 0,-7 5-128 0,1 3 0 15,-5 4 0-15,-2 1 0 0,-4-1 0 0,-5 11 0 16,0 0 0-16,0 0 128 0,-7 12-128 0,-6 4-144 16,-7 4 144-16,3 5-11648 0</inkml:trace>
  <inkml:trace contextRef="#ctx0" brushRef="#br3" timeOffset="196194.78">3889 5147 2751 0,'0'0'256'0,"0"0"-256"0,0 0 0 0,0 0 0 16,0 0 1248-16,0 0 208 0,0 0 32 0,0 0 16 15,0 0-880-15,0 0-176 0,-4-10-48 0,1 2 0 16,3 8-80-16,0 0 0 0,0-7-16 0,3-1 0 16,1-3-80-16,1 0-16 0,2 0 0 0,2 0 0 15,0-1 0-15,2 1 0 0,-1 1 0 0,1-2 0 16,0 0-16-16,0-1-16 0,-2-2 0 0,1 5 0 16,0 4 0-16,-2 0 0 0,-4 0 0 0,-4 6 0 0,9-5 16 0,-9 5 16 15,0 0 0-15,0 0 0 0,0 0-16 16,0 0 0-16,0 0 0 0,0 0 0 0,-1 12 0 0,-6 2 0 15,-1-1 0-15,-6 0 0 0,1-1 64 0,-2 1 16 16,-2 0 0-16,1 1 0 0,-1-2-32 0,4-2-16 16,2-4 0-16,2-2 0 0,-2-6 32 0,7-1 0 15,4 3 0-15,-4-8 0 0,1-1 32 0,3-5 16 16,4-3 0-16,1-1 0 0,4-1-176 0,0 1-128 16,2 0 144-16,-2 3-144 0,2 2 144 0,1 0-144 15,-2 2 128-15,-1 0-128 0,1 0 0 0,-1 2 0 16,0-1 128-16,-5 4-128 0,-4 6 0 0,0 0 0 15,0 0 0-15,0 0 0 0,0 0 0 0,0 0 0 0,0 0 0 16,-5 11 0-16,-4 1 0 0,1 1 0 0,-2 1 0 0,3-6 0 16,1-2 0-16,6-6 0 0,-5 11 0 0,5-11 0 15,0 0 0-15,0 0 0 0,0 0 0 0,0 0 0 16,0 0 128-16,4-11-128 0,2 2 192 0,-1-1-64 16,2 0 0-16,0 0-128 0,-2 2 192 0,0 0-64 15,2 2-128-15,-7 6 0 0,7-4 144 0,-7 4-144 16,0 0 0-16,0 0-192 0,-2 11 32 0</inkml:trace>
  <inkml:trace contextRef="#ctx0" brushRef="#br3" timeOffset="197124.32">4440 6296 6047 0,'0'0'256'0,"0"0"64"0,0 0-320 0,0 0 0 0,0 0 0 0,0 0 0 15,0 0 960-15,0 0 128 0,0 0 32 0,0 0 0 16,0 0-96-16,0 0 0 0,-5-4-16 0,5 4 0 16,-5-5-272-16,5 5-48 0,0 0-16 0,0 0 0 15,2-8-160-15,1-1-16 0,1-2-16 0,-1 3 0 16,-3 8-96-16,7-6-32 0,1-3 0 0,0-1 0 16,3 2-48-16,3 0-16 0,-1-1 0 0,1 0 0 15,-3-3-288-15,1 4 160 0,1 4-160 0,-2-1 128 16,-1 1-128-16,-10 4 0 0,7-3 144 0,-7 3-144 0,0 0 0 0,0 0 0 15,0 0 0-15,0 11 0 0,-6 1 224 0,-4 1-32 16,-4 1 0-16,-1-1 0 0,-2-2 64 0,3 0 16 16,3 2 0-16,0-5 0 0,0-1-112 0,0-2-32 15,0-5 0-15,2 2 0 0,0 0 64 0,3-2 16 16,-3-1 0-16,9 1 0 0,-7-5-32 0,1 1-16 16,6 4 0-16,0 0 0 0,-1-9-160 0,3-1 192 15,3 0-192-15,1-3 192 0,4 1-192 0,0-2 160 16,2-1-160-16,2 2 160 0,1 2-160 0,0-1 0 15,0 1 144-15,1 2-144 0,-2 3 0 0,-1 2 0 16,0 0 0-16,-4 3 0 0,-9 1 0 0,0 0 0 16,0 0 0-16,7 9 0 0,-7 1 0 0,-7 2-128 15,-4 0 128-15,-4 4 0 0,-5 4 0 0,-2-2 0 0,-3-1 0 16,0-4 0-16,1 3 176 0,3-4-48 0,-1-3 0 16,5-4 0-16,0-3-128 0,3-2 0 0,0-1 0 0,1-1 0 15,2-3 144-15,2-2 0 0,1-1 0 0,1 0 0 16,4-1-16-16,2-2 0 0,3-4 0 0,2 2 0 15,3 2-128-15,2-1 0 0,1-3 0 0,2 0 0 16,3 0 0-16,0 2 0 0,-2 0 0 0,1 1 0 16,-1 2 0-16,0 2 0 0,2 1 0 0,-4 5 0 15,-11 2 0-15,0 0 0 0,0 0 0 0,4 8 0 16,-1 5 0-16,-5 4 0 0,-3-2 0 0,-4 0 0 16,0 1 0-16,-3 0 0 0,0 2 0 0,0-3 0 15,-1-4 0-15,2-2 0 0,1-3 0 0,1-2 0 0,1-1 0 16,8-3 0-16,-9-4 0 0,4 1 0 0,5 3 0 0,-4-9 0 15,-1-1 0-15,3-2 0 0,1-3 128 0,1 1-128 16,0-1 128-16,2 2-128 0,2 0 0 0,1 2 128 16,-2 2-128-16,-2 2 0 15,-1 7-656-15,0 0-224 0,0 0-32 0,0 0-16 0</inkml:trace>
  <inkml:trace contextRef="#ctx0" brushRef="#br3" timeOffset="198408.3">4905 5348 1839 0,'16'13'0'0,"-7"-4"160"0,-3 1-160 0,1 2 0 16,-1-3 0-16,-2 8 0 0,2 2 608 0,1 0 96 15,-5-2 0-15,1-1 16 0,2 1-448 0,1 1-80 0,-1 3-32 16,0 0 0-16,1-3 32 0,-2 0 0 0,3 2 0 16,0-2 0-16,2-6 48 0,-1 0 16 0,-1 0 0 0,0-1 0 15,2-1 32-15,-1-2 16 0,-2-2 0 0,1-1 0 16,1-1 176-16,2-1 32 0,-1 1 16 0,-1-1 0 15,-8-3-80-15,11 4 0 0,2 0-16 0,-3 0 0 16,0-2-160-16,1 0-16 0,-2-2-16 0,1 4 0 16,-1-2-240-16,-1 1 128 0,2 1-128 0,-2-1 0 15,1 0 144-15,1 2-144 0,-1 0 128 0,2-1-128 16,-3-1 0-16,3-1 128 0,1 1-128 0,1-1 0 16,-2-2 0-16,-2 0 128 0,1 0-128 0,0 1 0 15,0 2 0-15,0-1 128 0,-1 0-128 0,-9-2 0 16,0 0 0-16,10 6 0 0,-10-6 0 0,5 5 0 0,-5-5 0 0,8 7 0 15,-3 1 0-15,-5-8 0 0,0 0 0 0,8 9 0 16,-1 1 0-16,-2 0 0 0,1 1 0 0,-1-2 0 16,-5-9 128-16,9 9-128 0,0 1 0 0,1-2 0 15,-3-2 0-15,3-1 0 0,-10-5 0 0,9 6 128 16,-1-1-128-16,1-1 128 0,-9-4-128 0,10 0 0 16,-10 0 0-16,11 1 0 0,-11-1 0 0,8 2 128 15,-8-2-128-15,10 0 128 0,-10 0 0 0,11 3-128 16,-11-3 192-16,9 1-64 0,-9-1-128 0,9 6 192 15,-3-1-192-15,-6-5 192 0,0 0-192 0,0 0 0 16,0 0 0-16,0 0 0 0,0 0 0 0,10 1 128 16,-10-1-128-16,0 0 0 0,9 0 0 0,-9 0 128 15,0 0-128-15,9 0 0 0,-9 0 0 0,0 0 128 16,0 0-128-16,0 0 0 0,8-4 0 0,-8 4 128 0,0 0-128 0,0 0 0 16,0 0 0-16,0 0 0 0,-7 6 0 15</inkml:trace>
  <inkml:trace contextRef="#ctx0" brushRef="#br3" timeOffset="206037.22">14491 4302 3679 0,'0'0'320'0,"0"0"-320"0,0-6 0 0,0 6 0 16,0-8 848-16,0 0 112 0,0 2 0 0,0 6 16 15,0 0-512-15,0 0-96 0,4-8-32 0,-2 2 0 16,-2 0-112-16,0 6-32 0,0 0 0 0,0 0 0 16,0 0-64-16,2-6 0 0,-2 6-128 0,0 0 192 0,3-5 0 0,0-1 0 15,-1 0 0-15,3 0 0 0,-5 6 64 0,4-4 16 16,1-2 0-16,2 4 0 0,1-1-16 0,1 3 0 16,-9 0 0-16,12-1 0 0,-2-3-32 0,2 3-16 15,0 1 0-15,1 1 0 0,-2-1-208 16,1-1 0-16,0-1 128 0,0 3-128 0,1 4 144 0,-1-2-16 15,0-3 0-15,1 3 0 0,0 2-128 0,0 0 160 16,1 2-160-16,0-2 160 0,0 0-160 0,2 0 192 16,-2 2-192-16,-1 0 192 0,0 0-192 0,-1 0 0 15,-1-2 144-15,-1 4-144 0,0 2 0 0,-4 0 128 16,-1-1-128-16,0 1 0 0,-1 0 160 0,-1 3-32 16,-2-2-128-16,0-1 192 0,1-2 0 0,-2-1-16 15,0-8 0-15,0 10 0 0,0-2 16 0,0-8 0 0,0 0 0 0,0 9 0 16,-3 1-64-16,3-1 0 0,0-9 0 15,0 0 0-15,0 0-128 0,0 0 0 0,0 0 144 0,0 0-144 16,0 0 192-16,0 0-48 0,0 0 0 0,0 0 0 16,0 0 144-16,0 0 32 0,0 0 0 0,0 0 0 15,-7-2-160-15,7 2-32 0,-8-7 0 0,0-1 0 16,-1 1 0-16,1-1 0 0,-3 0 0 0,0 1 0 16,-3-1 0-16,0-1 0 0,-2 2 0 0,-2-1 0 15,-2-1-128-15,0-2 0 0,0-2 0 0,0 3 0 16,0 2 0-16,2-2 0 0,0-1 0 0,1 0 0 15,2 1 0-15,0 0 0 0,4-1 0 0,-2 1 0 16,2-1 0-16,2 2 208 0,-2 0-48 0,4 1-16 16,-1 3-144-16,4-3 0 0,-1 0 0 0,5 8-176 15,0 0 176-15,0 0 0 0,0 0 128 0,0 0-128 16,0 0 0-16,0 0 0 0,10 0 0 0,2 5 0 0,1-3 0 16,4 3 0-16,1 4 0 0,5 1 0 0,4 2 0 0,4 1 0 15,1 3 0-15,1 0 0 0,1 2 0 0,1-2 0 16,3 0 0-16,0 0 128 0,-4 3-128 0,2-2 144 15,4 0-144-15,-4-3 160 0,1-2-160 0,-3 2 160 16,-6-1-160-16,0-2 160 0,-5-2-16 0,-2-2 0 16,-4 0 0-16,-3-2 0 0,-4 1 16 0,-10-6 0 15,0 0 0-15,0 0 0 0,0 0-160 0,0 0 160 16,-7 6-160-16,-4 0 160 0,-7-2 0 0,-1 0 0 16,-3-1 0-16,-2-3 0 15,1 0-1376-15,5-1-256 0</inkml:trace>
  <inkml:trace contextRef="#ctx0" brushRef="#br3" timeOffset="207250.13">15784 5041 6447 0,'0'0'576'0,"7"8"-576"0,-7-8 0 0,9 7 0 15,-3-1 912-15,2 1 80 0,1-1 16 0,0 2 0 16,1-3-576-16,-3 1-112 0,2 2-32 0,1-3 0 16,0-2 144-16,1-2 16 0,-2 0 16 0,3 1 0 15,1 0 48-15,4-2 16 0,1-2 0 0,4-2 0 16,0 1-208-16,4 2-64 0,-3-1 0 0,3-3 0 15,2-8 0-15,-3 4 0 0,2 0 0 0,1 0 0 16,2-2-96-16,-4 0-32 0,-1 0 0 0,1 2 0 16,-2 4-128-16,-1-4 0 0,-1-5 0 0,1 5 0 15,-3 5 128-15,-3 1 0 0,-3-2 0 0,-2 0 0 0,1 0-128 16,-4 5 0-16,-9 0 0 0,8 0 0 0,-8 0 0 0,0 0 0 16,5-5 128-16,-5 5-128 0,0 0 176 0,0 0-48 15,0 0-128-15,0 0 192 0,0 0-16 0,-11 1-16 16,2 2 0-16,-4-3 0 0,-1-1-160 0,-4 1 160 15,-1 1-160-15,-4 0 160 0,1 1-160 0,-3 0 192 16,0 1-192-16,-2 1 192 0,-3-1-192 0,2-2 192 16,-2 1-192-16,2 5 192 0,0 4-192 0,2-1 128 15,-3-1-128-15,2-3 128 0,0-1-128 0,2-1 0 16,0 2 144-16,3-2-144 0,-3-2 128 0,4 0-128 16,1 2 128-16,-1-2-128 0,0-2 208 0,1-1-16 15,3-3-16-15,2 1 0 0,1 2 48 0,3 0 16 16,2-1 0-16,9 2 0 0,-7 0 0 0,7 0 0 15,-6-7 0-15,4-2 0 0,0-1-64 0,5 1-16 0,0-2 0 16,4 3 0-16,4 0 0 0,0 3 0 0,2-5 0 16,0 5 0-16,1 3-160 0,2 0 160 0,0 0-160 15,1 1 160-15,-2 0-160 0,0 2 0 0,2 1 0 0,1-1 0 16,0 0 0-16,3 5 0 0,0 3 0 0,1 1 0 16,-2-1 0-16,1 0 0 0,2-1 0 0,-2 2 0 15,0 4 0-15,2 0 0 0,1-4 0 0,1-1 0 16,2-4 0-16,0 0 0 0,0-3 0 0,0-1 0 15,-1 0 0-15,1-1 0 0,-2 0 0 0,0-2 0 16,0-5 128-16,-2 1-128 0,-3-1 0 0,-3-1 128 16,0 4-128-16,-3-1 0 0,-3-4 0 0,-1-1 128 15,-4-1-128-15,0 3 0 0,-6 8 144 0,5-10-144 16,-5-2 0-16,0 2 128 0,0 10-128 0,0 0 0 16,-4-7 128-16,-1 1-128 0,-1 2 160 0,-3 4-160 0,-2 4 0 15,0 2 128-15,-4-2-128 0,-1 3 0 0,0 1 0 0,-5 2 0 16,-1 0 0-16,0 1 0 0,0 1 0 0,1-3 144 15,0-3-144-15,-1 2 128 0,1 4-128 0,-3 3 0 16,2-3 0-16,-2 3 0 0,0 1 0 0,1-2 0 16,0-3 0-16,-1-1 0 0,1 1 0 0,1-3 0 15,0-3 0-15,-1-2 0 0,1-2 0 0,1 3 0 16,0-3 128-16,2-1-128 0,-1 0 128 0,2 0-128 16,3-1 128-16,-2 1-128 0,0 2 176 0,-1-2-48 15,1-2-128-15,0 1 192 0,1 1-192 0,0 1 0 16,4 1 0-16,1-3 0 0,3-4 128 0,1 3-128 15,7 2 0-15,0 0 0 0,0 0 128 0,0 0-128 0,0 0 0 0,0 0 144 16,0 0-272-16,0 0-64 16,10 1-16-16,3 4 0 15,0 4-1520-15,0-2-320 0</inkml:trace>
  <inkml:trace contextRef="#ctx0" brushRef="#br3" timeOffset="207735.49">14582 4332 3679 0,'13'-12'160'0,"-3"8"32"0,3 4-192 0,1 2 0 0,1-2 0 0,2 1 0 16,1 3 1280-16,0 2 224 15,1-2 32-15,0-1 16 0,3 2-896 0,-2-3-176 0,1-1-32 0,0 3-16 16,-3 4-48-16,0-2 0 0,0 0 0 0,-3 2 0 16,0 3 80-16,-1-1 16 0,-1 0 0 0,0 3 0 15,-3 1-16-15,1 2 0 0,0 1 0 0,1-1 0 16,-2-2-160-16,1-2-48 0,1 0 0 0,-2 1 0 15,0 2-128-15,1-3-128 0,-2-2 144 0,-1-1-144 16,-2 1 128-16,1 0-128 0,-3 1 0 0,-4-11 144 16,0 0-144-16,5 11 0 0</inkml:trace>
  <inkml:trace contextRef="#ctx0" brushRef="#br3" timeOffset="208565.15">15960 5060 3679 0,'0'0'160'0,"9"6"32"0,3 0-192 0,-2 3 0 0,0 1 0 0,1 0 0 16,-3 0 1088-16,1 1 192 0,1 2 16 0,-1-3 16 15,1-4-992-15,-1 0-320 0,0-3 160 16,0 3-160-16,-2 2 272 0,2-1-16 0,1-3-16 0,0 1 0 16,0 0 320-16,1 0 64 0,1-1 16 0,2 2 0 15,0-1-304-15,1 1-48 0,1-1-16 0,1 0 0 16,2-4-144-16,-1-1-128 0,1 0 144 0,2 2-144 15,0 0 240-15,1 1-48 0,0-3-16 0,0 1 0 16,0 1-32-16,0-1 0 0,0-1 0 0,-2 0 0 16,-2 0 96-16,-1-1 16 0,-4-1 0 0,0 1 0 15,0-2-16-15,0 2 0 0,-1-1 0 0,-1 1 0 16,-1 1-112-16,-3-1 0 0,1-2-128 0,-8 3 192 16,0 0-192-16,8 1 176 0,-8-1-176 0,8-1 160 15,-8 1-160-15,0 0 0 0,0 0 0 0,0 0 128 16,0 0-128-16,0 0 0 0,0 0 144 0,0 0-144 0,0 0 176 15,0 0-48-15,0 0 0 0,0 0 0 0,0 0 0 0,0 0-128 16,0 0 192-16,0 0-64 0,0 0-128 16,0 0 0-16,0 0 0 0,0 0 0 0,0 0 192 0,0 0-64 15,0 0 0-15,0 0 0 0,0 0-128 0,0 0 0 16,0 0 0-16,0 0 0 0,0 0 0 0,0 0 0 16,0 0 0-16,0 0 0 0,0 0 0 0,0 0 192 15,0 0-192-15,0 0 192 0,0 0-192 0,0 0 0 16,0 0 0-16,0 0 0 0,0 0 0 0,0 0 0 15,0 0 0-15,0 0 0 0,0 0 0 0,0 0 0 16,0 0 128-16,0 0-128 0,0 0 0 0,0 0 0 16,0 0 0-16,0 0 0 0,0 0 0 0,0 0 0 15,0 0 0-15,0 0 0 0,0 0 0 0,0 0 0 0,0 0 0 16,0 0 0-16,0 0 0 0,0 0 0 0,0 0 0 0,0 0 0 16,0 0 0-16,0 0 192 0,0 0-32 0,0 0 0 15,0 0-160-15,0 0 0 0,0 0 0 0,0 0 0 16,0 0 0-16,0 0 0 0,0 0 0 0,0 0 0 15,0 0 0-15,0 0 0 0,0 0 0 0,0 0 0 16,0 0 0-16,0 0 0 0,0 0 0 0,0 0 0 16,-8 0 0-16,8 0 0 0,0 0 0 0,0 0 0 15,0 0 0-15,0 0 0 0,-8 1 0 0,8-1 0 16,0 0 0-16,0 0 192 0,0 0-192 0,0 0 192 16,-10 3-192-16,10-3 0 0,-8 0 0 0,8 0 128 15,-7 4-128-15,-1 0 0 0,1 1 0 0,7-5 0 16,-8 1 0-16,8-1-256 0,-9 3 64 0,-1 2 16 0</inkml:trace>
  <inkml:trace contextRef="#ctx0" brushRef="#br3" timeOffset="211651.97">14528 15189 10815 0,'0'0'480'0,"0"0"96"0,-5 7-448 0,5-7-128 16,0 0 0-16,-6 5 0 0,6-5 320 0,0 0 64 15,-2 9 0-15,2-9 0 0,0 0 112 0,0 0 16 16,0 0 16-16,0 0 0 0,0 0 224 0,0 0 32 15,0 0 16-15,0 0 0 0,0 0 80 0,0 0 16 0,0 0 0 0,0 0 0 16,9 3-64-16,-9-3-16 0,9 3 0 0,-9-3 0 16,11 0-112-16,-4 0-32 0,2-3 0 0,0 1 0 15,1 0-48-15,1-2-16 0,-3 0 0 0,1-1 0 16,4-3-64-16,-4 0-16 0,2 2 0 0,0 0 0 16,0 3-80-16,0-2-32 0,0 0 0 0,3-1 0 15,-4 0 0-15,1 2 0 0,0-1 0 0,-3 3 0 16,2-3-80-16,0 2-16 0,-10 3 0 0,8-2 0 15,-8 2-112-15,0 0-16 0,10-3-16 0,-10 3 0 16,0 0-32-16,0 0 0 0,0 0 0 0,7 0 0 16,-7 0-144-16,0 0 128 0,0 0-128 0,0 0 128 15,0 0-128-15,0 0 128 0,0 0-128 0,0 0 128 16,0 0-128-16,0 0 0 0,0 0-192 0,0 0 192 16,-5 5-2128-16,5-5-304 0</inkml:trace>
  <inkml:trace contextRef="#ctx0" brushRef="#br3" timeOffset="-211751.07">18155 5658 4607 0,'0'0'400'0,"0"0"-400"0,0 0 0 0,0 0 0 0,-1-7 1248 0,1 7 160 15,0 0 48-15,0 0 0 0,0 0-496 0,0 0-112 16,0 0-16-16,5-6 0 0,-1-1-128 0,-4 7-16 15,0 0-16-15,1-7 0 0,-1 7-64 0,0 0-16 16,0 0 0-16,0 0 0 0,4-6 16 0,-4 6 0 16,0 0 0-16,0 0 0 0,0 0-208 0,0 0-32 15,3 8-16-15,3 0 0 0,-2 0-32 0,2-1 0 16,-6-7 0-16,8 12 0 0,0 2-16 0,2-2-16 16,1-1 0-16,-1 2 0 0,0 0-80 0,2 1-16 15,-1-2 0-15,2 1 0 0,-2-2-192 0,0-2 176 16,-2-1-176-16,1 1 160 0,1-1-160 0,-3-1 160 15,-1 1-160-15,-2-2 160 0,-5-6-160 0,0 0 0 16,0 0 0-16,0 0 0 0,0 0 144 0,0 0-144 16,0 0 160-16,0 0-160 0,0 0 176 0,0 0-176 0,-1-10 192 0,0 0-192 15,-4-1 0-15,0-1 0 0,-1-2 0 0,-3 2-192 32,3 2-384-32,-4-1-64 0,0-1 0 0,0 1-16 15,0 1-112-15,1 2-32 0,-3 0 0 0,1-1 0 0,1 0 400 0,2 2 80 0,-1 0 0 0,0 0 16 16,0 1 304-16,3 0 0 0,2 1 0 0,4 5 0 15,0 0 0-15,0 0-128 0,0-8 128 0,0 8 0 16,0 0-128-16,0 0 128 0,9-1 0 0,0 0 0 16,-9 1-128-16,10-1 128 0,-10 1 0 0,9 2 0 15,-9-2-176-15,0 0 176 0,0 0-160 0</inkml:trace>
  <inkml:trace contextRef="#ctx0" brushRef="#br3" timeOffset="-210676.87">18817 6685 7359 0,'0'0'656'0,"0"0"-528"16,-8-1-128-16,8 1 0 0,-6-5 1664 0,6 5 320 15,-5-4 48-15,5 4 16 0,0 0-1456 0,0 0-272 16,0 0-64-16,0 0-16 0,0 0 224 0,0 0 48 16,0 0 16-16,0 0 0 0,0 0-64 0,0 0-16 15,0 0 0-15,0 0 0 0,0 0-48 0,0 0-16 16,0 0 0-16,0 0 0 0,0 0 64 0,0 0 0 15,0 0 0-15,8 10 0 0,0-1 64 0,-2 2 0 16,3 2 16-16,1 2 0 0,1 1-208 0,1-1-32 16,1 1-16-16,3 1 0 0,-1-1-144 0,3 0-128 0,-1-3 144 0,2 1-144 15,0 1 0-15,0-2 0 0,-6-2 0 0,2 0 0 16,1-2 128-16,-1-2-128 0,0 2 0 0,-1-2 144 16,-3-2-144-16,-2 1 0 0,-2-2 144 0,-7-4-144 15,0 0 0-15,0 0 144 0,0 0-144 0,0 0 0 16,0 0 240-16,0 0-64 0,0 0-16 0,0 0 0 15,-3-4 96-15,-5-2 32 0,-2 0 0 0,-1-1 0 16,-1-1-96-16,-2 0 0 0,-3-1-16 0,1 0 0 16,0 0-176-16,0-2 192 0,-4 2-192 0,2-2 192 15,1-2-192-15,-1 1 0 0,3-2 144 0,-1 1-144 16,3 0 0-16,0 0 0 0,2-1 0 0,1 1 0 16,1 1 0-16,2 0 0 0,-1-2 0 0,5 3 0 15,-3 3 0-15,4 1 0 0,2 7 0 0,0 0 0 0,0 0 0 0,0 0 0 16,0 0 0-16,0 0 0 0,8 3 0 15,-1 6 0-15,5 3-176 0,1 2 176 0,-4 0 0 0,5 2 0 16,-1 2 0-16,2-1 0 0,2 1 0 0,-1 0 0 16,1-2 0-16,1 1 0 0,2 0 0 0,-1 1 0 15,-1-1 0-15,-1-2 0 0,0-3 0 0,-1 0 0 16,0-2 0-16,-2-1 0 0,-2-1 0 0,-1 1 128 16,-2-3-128-16,-3-2 0 0,-6-4 192 0,0 0-64 15,0 0 0-15,0 0-128 0,0 0 224 0,0 0-64 16,0 0-16-16,1-8 0 0,-3 1 240 0,-5-2 64 15,-1-1 0-15,-3-1 0 0,1-2-192 0,-1-3-16 16,-2 1-16-16,0 0 0 0,2-1-224 0,0 3 144 0,1 2-144 0,0 1 128 16,2 1-128-16,-1 2 0 0,3 1 144 0,-1 2-144 15,2 0 128-15,5 4-128 0,0 0 160 0,0 0-160 16,0 0 0-16,0 0 0 0,0 0 0 0,0 0 0 16,-5 5 0-16,5-5 0 0,0 0-160 15,0 0 160 1,0 0-512-16,0 0-32 0,0 0 0 0,0 0 0 15,0 0-640-15,0 0-128 0,0 0-32 0,0 0-10768 0</inkml:trace>
  <inkml:trace contextRef="#ctx0" brushRef="#br3" timeOffset="-210000.27">18834 6731 9215 0,'0'0'400'0,"0"0"96"0,0 0-496 0,0 0 0 0,-4-6 0 0,4 6 0 15,0 0 928-15,-1-7 96 0,1 7 0 0,0-8 16 16,0 8-272-16,0 0-48 0,0 0-16 0,0 0 0 0,0 0 0 0,0 0 0 15,0 0 0-15,0 0 0 0,7 7 32 0,-1 0 0 16,-2 2 0-16,0 3 0 0,2 3-112 0,1 0-32 16,4 1 0-16,-1 3 0 0,1 2-256 0,2 0-48 15,3 0-16-15,0-4 0 0,3-1-16 0,2-2-16 16,1 0 0-16,0 1 0 0,3-3-32 0,2 0 0 16,-4 1 0-16,1-3 0 0,0 0-16 0,-2-1-16 15,-3-2 0-15,0 1 0 0,-2 0-32 0,0-2 0 16,-2 0 0-16,-2-2 0 0,-2-1 0 0,0-1 0 15,-3 0 0-15,1 0 0 0,-9-2-144 0,0 0 192 16,0 0-192-16,0 0 192 0,0 0-192 0,0 0 160 16,0 0-160-16,0 0 160 0,0 0-160 0,0 0-256 15,0 0 64-15,-9-8-11952 0</inkml:trace>
  <inkml:trace contextRef="#ctx0" brushRef="#br3" timeOffset="-209338.57">17980 5396 12095 0,'0'0'528'0,"0"0"112"0,-8-3-512 0,1-1-128 0,2-2 0 0,5 6 0 16,0 0 0-16,-7-3 128 0,1 0-128 0,6 3 128 15,0 0 96-15,-4-6 16 0,-1-2 0 0,5 8 0 16,0 0 80-16,0 0 32 0,0 0 0 0,0 0 0 16,0 0 160-16,0 0 16 0,0 0 16 0,0 0 0 15,0 0-16-15,0 0 0 0,0 0 0 0,0 0 0 16,0 0-64-16,0 0-16 0,0 0 0 0,0 0 0 16,0 0 96-16,0 0 16 0,0 0 0 0,8 6 0 15,-3 3-80-15,4 2-16 0,-1 2 0 0,2-1 0 16,-2-4-80-16,1 5 0 0,4 3-16 0,-4 1 0 15,4 2-16-15,-1 1 0 0,1 3 0 0,-2 0 0 0,2-1-16 16,1 1 0-16,1 1 0 0,0-1 0 0,0-1-160 16,2-2-48-16,-1-1 0 0,0-2 0 0,-2 1-128 0,0-2 0 15,-1 0 144-15,0-3-144 0,-2-2 0 0,1-2 144 16,-3-4-144-16,-1 1 0 0,1 0 0 0,-2-1-256 16,-7-5 32-16,0 0-8000 15,0 0-1600-15</inkml:trace>
  <inkml:trace contextRef="#ctx0" brushRef="#br3" timeOffset="-208385.59">17935 5517 7359 0,'0'0'656'0,"0"0"-528"16,0 0-128-16,0 0 0 0,0 0 1584 0,0 0 272 16,0 0 64-16,0 0 16 0,0 0-960 0,0 0-192 15,0 0-32-15,7 6-16 0,-7-6 16 0,5 7 0 16,2-1 0-16,1 5 0 0,-1 5-48 0,3-1 0 15,1 3 0-15,2-1 0 0,3 0-192 0,0 2-32 16,3-1-16-16,-2 3 0 0,2-1-208 0,1 1-32 16,2 1-16-16,-2-2 0 0,-1-2-48 0,2 0-16 15,-3-2 0-15,1 2 0 0,-2-1 32 0,0-1 0 16,-3-1 0-16,-2 0 0 0,0-3 96 0,-3 0 32 16,0-1 0-16,-3 0 0 0,2 0 16 0,-5 0 0 0,1 1 0 15,-1-2 0-15,1-1 48 0,-4-9 16 0,0 0 0 0,0 9 0 16,2 0-16-16,-4 1 0 0,2-10 0 0,0 0 0 15,0 0-48-15,0 0 0 0,-9 0 0 0,3-1 0 16,6 1-64-16,-10-3-32 0,1-4 0 0,2-1 0 16,-2-3-96-16,0 0 0 0,0-2-128 0,0-1 192 15,-4 1-32-15,1-1-16 0,-1-1 0 0,1 0 0 16,0-3-16-16,-1 2 0 0,-3-3 0 0,2 0 0 16,0 0-128-16,0 0 192 0,1 0-192 0,1 2 192 15,1-2-192-15,-2 0 0 0,-1 1 144 0,3-1-144 16,2 1 0-16,-2 1 144 0,0 0-144 0,2 3 0 15,-1 1 160-15,2 3-160 0,2 2 128 0,0 0-128 16,2-2 128-16,-1 3-128 0,2-3 128 0,3 10-128 0,0 0 0 0,0 0 0 16,0 0 0-16,0 0 0 0,0 0 0 15,0 0 0-15,0 0 0 0,0 0 0 0,1 12 0 0,4 3-176 16,2 4 176-16,1 2-128 0,0 0 128 16,2 1 0-16,0 2 0 0,3 1 0 0,-1 3 128 0,4-2-128 15,1 1 128-15,-2-1-128 0,0-2 0 0,-1-2 0 16,-4-2 0-16,3-1 128 0,0-2-128 0,-2 1 0 15,-2-2 0-15,0-2 0 0,0-4 128 0,-2-4-128 16,0-1 128-16,-7-5-128 0,0 0 160 0,0 0-32 16,0 0-128-16,0 0 192 0,5-8 0 0,-2-1-16 15,-5-6 0-15,0 1 0 0,-4 1 0 0,0-1 0 16,0-3 0-16,-3-2 0 0,-2-3-176 0,-2 0 0 0,-2 0 144 0,1 2-144 16,1-1 0-16,-5 2 128 0,-1-1-128 15,1 1 0-15,0-1 0 0,1 0 0 0,-1 0 0 16,-1 4 0-16,2 0-224 0,1 3-16 0,0 2 0 0,0 0 0 31,0 0-432-31,-1-1-96 0,1-1 0 0,-1 1-16 16,1 1-1472-16,0 1-304 0,2 0-48 0,-1-2-5792 0,-1-4-1168 0</inkml:trace>
  <inkml:trace contextRef="#ctx0" brushRef="#br3" timeOffset="-205869.43">17221 4914 10127 0,'0'0'896'0,"-1"-10"-704"15,-3 1-192-15,4 9 0 0,0-8 1024 0,0 8 160 16,4-7 32-16,-1-2 16 0,2-1-1088 0,0 1-144 16,-2 0-176-16,3 3 48 0,1 0 128 0,-4 1 0 15,-3 5 0-15,4-8 0 0,1 0 448 0,-5 8 0 0,0-10 16 0,0 3 0 16,0 7 496-16,0 0 112 0,-1-9 16 0,-1 1 0 15,0-1 0-15,0-2 16 0,0 5 0 0,1-3 0 16,-4 4-288-16,3-2-64 0,2 7-16 0,-1-9 0 16,1-1-160-16,0 1-16 0,0 2-16 0,0 7 0 15,0 0 16-15,0 0 0 0,0 0 0 0,0 0 0 16,0 0-96-16,0 0-16 0,0 0 0 0,0 0 0 16,0 0-256-16,0 0-64 0,3 10-128 0,3 1 192 15,-1 0-64-15,4 0 0 0,1 0-128 0,2 4 192 16,0 2-64-16,1-1 0 0,2 1-128 0,1 0 192 15,1 4 0-15,1 0-16 0,0 2 0 0,1 1 0 16,1 2-48-16,-3 1 0 0,2 2 0 0,0 1 0 16,-1 2-128-16,2-2 128 0,-1-4-128 0,-1 2 128 0,0-1-128 0,-1 1 0 15,-4-3 144-15,1-1-144 0,0 1 144 0,1-1-144 16,-3-3 192-16,1 2-192 0,-2 0 256 0,1-1-48 16,0 1-16-16,0-4 0 0,-4-3 16 0,1 0 0 15,0-2 0-15,-1 2 0 0,0 1-48 0,-1-3-16 16,-1-3 0-16,2 1 0 0,-4-2-144 0,3-1 192 15,-2-2-192-15,2-2 192 0,-7-5-64 0,0 0-128 16,0 0 192-16,0 0-64 0,0 0 48 0,0 0 0 16,0 0 0-16,-1-8 0 0,-1 1 16 0,-2-2 0 15,-1 0 0-15,-1-3 0 0,0-4-48 0,-3 1 0 16,-1 3 0-16,0 0 0 0,0-2-144 0,2-1 160 16,-3 0-160-16,0-3 160 0,-2-2-160 0,1-1 128 15,-2-1-128-15,0 0 128 0,1 1-128 0,0 0 0 16,-2-1 0-16,0 1 0 0,-1-1 0 0,1 0 0 15,-1 1 0-15,2 2 0 0,-1 2 0 0,0 1 128 0,2 3-128 0,1-1 0 16,-2-2 0-16,2 2 128 0,1 0-128 0,2 2 0 16,-1 1 0-16,1 2 0 0,0-1 128 0,3 1-128 15,0 0 0-15,2 2 0 0,2-1 0 0,2 8 0 16,-5-5 0-16,5 5 0 0,0 0 0 0,0 0 0 16,0 0 0-16,0 0-144 0,-2-6 144 0,2 6 0 15,0 0-160-15,0 0 160 0,0 0-128 0,9 11 128 16,0 1 0-16,1 4-160 0,1 1 160 0,0 5 0 15,0 3 0-15,2 4-128 0,3 2 128 0,1 1 0 16,0 0 0-16,2 1 0 0,1 2 0 0,1 1 0 16,0 0 0-16,-1 2 0 0,-4-1 0 0,3-2 0 0,2-5 0 0,0-1 0 15,-3-1 0-15,0-1 0 0,-2-4 0 16,1-2 0-16,-1-3 0 0,-1-1 144 0,-3-3-144 0,-1-1 0 16,-7-3 0-16,1-4 0 0,-5-6 144 0,0 0-144 15,0 0 160-15,0 0-160 0,0 0 240 0,0 0-48 16,0 0-16-16,-9-7 0 0,-2-4 32 0,-1-3 16 15,-3-1 0-15,0-1 0 0,-2 0-96 0,-2-1-128 16,-1 0 176-16,-1-1-176 0,3-1 160 0,-1 1-160 16,0 2 128-16,-1-3-128 0,1-4 0 0,1 4 0 15,-1 1 0-15,4 1 0 0,0 1 0 0,2 1 0 16,-1-1 0-16,2 2 0 0,3 1 0 0,-1 1 0 16,0-1 0-16,2 4 0 0,3 0 0 0,-2 1 0 15,2 0 0-15,5 8 0 0,0 0 0 0,0 0 0 16,0 0 0-16,0 0 0 0,0 0-192 0,0 0 192 0,0 0-160 0,9 6 160 15,-1 0-192-15,2 5 192 0,-1 4-208 0,3 1 80 16,1 2 128-16,3 1 0 0,-1 1 0 16,2 1 0-16,1 0 0 0,2 0 0 0,1-1 0 0,-1 0-128 15,-1-2 128-15,0 0 0 0,2-1 0 0,-1-1 0 16,-2-1 0-16,0 0 0 0,1-3 0 0,-4 0 0 16,-5-4 0-16,0-1 0 0,-2-2 0 0,-8-5 0 15,8 7 0-15,-4 0 128 0,-4-7-128 0,0 0 128 16,0 0 0-16,0 0 0 0,-7-3 0 0,0-2 0 15,-2-1 0-15,-1-2 16 0,-1-2 0 0,-2-1 0 16,-5-1-144-16,2-1 0 0,0-3 144 0,1 4-144 16,-2-1 0-16,3 2 0 0,0-1 0 0,-2-1 128 15,0-1-128-15,1-2 144 0,0 3-144 0,1 0 160 16,2 2-160-16,-2-1 0 0,3-3 0 0,0 3-176 0,1-1 176 0,-1 1 0 16,2 1 0-16,1 1 0 0,3 0 0 0,-3 2 0 15,2 1 0-15,6 7-128 0,-6-6 128 0,6 6 0 16,0 0 0-16,0 0 0 0,0 0 0 0,0 0 0 15,0 0 0-15,0 0 0 0,0 0 0 0,5 10-192 16,-1-1 64-16,3 1 0 0,4 1 0 0,0 2 0 16,4 4 0-16,-1 1 0 0,-1 0 128 0,3 1 0 15,1 0 0-15,1 1 0 0,3 0 0 0,-4 1-128 16,-4-1 128-16,4 1-128 0,1-1 128 0,1 1 0 16,-1-1 0-16,-2 0 0 0,-1-2 0 0,-1-1 0 15,-2 1 0-15,0-2 0 0,0 0 0 0,-1-3 0 16,-4-2 0-16,-2 0 0 0,0-3 0 0,-5-8 128 0,0 0-128 0,0 0 0 15,0 0 0-15,0 0 144 16,0 0-144-16,0 0 0 0,0 0 128 0,0 0-128 0,0 0 0 0,0 0 0 16,-8-5 128-16,0 1-128 0,1-3 0 0,-1-1 0 15,-1-1 0-15,2 0 0 0,-3 1 0 0,1 1 0 16,-1 0 0-16,-1-1 0 0,-2-1 0 0,0 2 0 16,0-2 0-16,0 1 0 0,-1 1 0 0,4-2 0 15,5-4 0-15,0 2 0 0,-3 2 0 0,3-2-144 16,-4-3 144-16,3 1-208 0,-4-2 80 0,3-4 128 15,-2-2-192-15,3 1 192 0,-4-1-192 0,3 5 192 16,1 3-192-16,-2-3 192 0,-1 1-160 0,2 0 160 16,2 7 0-16,1 1-144 0,-2 0 144 0,2-1 0 15,0-1 0-15,4 9 0 0,0 0 0 0,0 0-128 16,-5-7 128-16,5 7-128 0,0 0 128 0,0 0-128 0,-3-6 128 0,3 6 0 16,0 0-144-16,0 0 144 0,0 0-144 0,0 0 144 15,0 0-192-15,0 0 192 0,5 8-176 0,2 3 176 16,-1 2-160-16,3 1 160 0,2 1-176 15,2 4 176-15,3 4-192 0,1 3 192 0,2 3-144 0,1 2 144 16,-3 0 0-16,3 0-144 0,2-2 144 0,2 1 0 16,2-1 0-16,-4-3-128 0,0-1 128 0,0 0 0 15,0-2 0-15,1-1 0 0,-2-5 0 0,-3 0 0 16,1-3 0-16,-1 4 0 0,-1 3 0 0,1-3 0 16,-3-6 0-16,0 3 0 0,-3-4 0 0,0-1 0 15,-1-2 0-15,-1 0 0 0,-3 2 0 0,1 0 0 16,-1 1 0-16,-1-3 128 0,-6-8-128 0,0 0 0 0,0 0 0 0,5 6 0 15,-5-6 0-15,0 0 0 0,0 0 0 0,0 0 0 16,0 0 0-16,0 0 0 0,0 0 0 0,0 0 0 16,0 0 0-16,0 0 0 0,0 0 0 0,-5-2 0 15,-1-1 0-15,6 3 0 0,-8-3 0 0,0 1 0 16,2-1 0-16,-1-1 0 0,-1-2 0 0,2 1 128 16,0-2-128-16,0 0 0 0,-6 1 0 0,2 0 0 15,0 1 0-15,-1-3 0 0,0-1 0 0,1-2 0 16,-3-4 0-16,-1-1-160 0,0 1 160 0,0-1 0 15,-2-2-144-15,1 0 144 0,-1 1 0 0,0-3-144 16,0-3 16-16,0 0 0 0,1-1 0 0,-2 2 0 16,0 0 128-16,1 2 0 0,1 0-144 0,0-1 144 15,-1-1 0-15,4 0 0 0,1 1 0 0,2 1 0 16,-3 1 0-16,1-1 0 0,-1-1-144 0,2 2 144 0,0 2 0 16,4-1 0-16,-3 1 0 0,2 1 0 0,-3-2 0 0,4 2 0 15,-2 0 0-15,1 1 0 0,0-1 0 16,1 1-128-16,1 1 128 0,0 0 0 0,1-1 0 0,1 2 0 15,-4 1 0-15,4 2 0 0,1 2 0 0,2 8 0 16,-4-7 0-16,4 7 0 0,0 0-160 0,0 0 160 16,0 0-128-16,0 0 128 0,0 0-176 0,6 7 176 15,-1 3-208-15,2 4 80 0,2 1 128 0,1 4-160 16,1 0 160-16,3 2-160 0,0 0 160 0,3 3 0 16,0 3-144-16,2 0 144 0,0 0 0 0,2 2 0 15,1 3 0-15,2-1 0 0,-3-2 0 0,2-3 0 16,0 1 0-16,0-1 0 0,-2-1 0 0,-4-3 0 0,2-3 0 15,-2-3 0-15,-2 0 0 0,-2-2 0 16,-1 2 0-16,-2-7 0 0,-2-3 0 0,-3-2 0 0,-5-4 0 0,0 0 0 16,0 0 128-16,0 0-128 0,0 0 128 0,0 0-128 15,0 0 128-15,0 0-128 0,0 0 128 0,0 0-128 16,-5-4 128-16,-3 0-128 0,-1-3 0 0,0-2 128 16,-4-3-128-16,1 0 0 0,-2 1 0 0,0-3 0 15,-3 0 0-15,0-3-176 0,-2-1 48 0,1 3 0 16,1 1-32-16,-2 0 0 0,0 0 0 0,2 0 0 15,-3-3 160-15,5 4-160 0,5 3 160 0,-2 1-160 16,1 2 160-16,2 2 0 0,0 2 0 0,3-3-128 16,1 0 128-16,-1-1 0 0,-1 0 0 0,7 7-128 15,0 0 128-15,0 0 0 0,0 0-144 0,0 0 144 16,0 0-128-16,0 0 128 0,0 0-160 0,0 0 160 16,11 8-160-16,0 7 160 0,1 0-160 0,-2 4 160 0,0 3-144 0,2 2 144 15,2-1-128-15,1 2 128 0,2 1 0 0,-1-1-128 16,1 0 128-16,1-1 0 0,0 0 0 0,0-2 0 15,-3-4 0-15,2 2 0 0,-1-1 0 0,-1-3 0 16,-3 0 0-16,-1-3 0 0,1-2 0 16,-5 0 0-16,1-2 0 0,-3-3 0 0,-5-6-208 0,0 0-112 15,4 9-32-15,-4-9-9888 16,0 0-1968-16</inkml:trace>
  <inkml:trace contextRef="#ctx0" brushRef="#br3" timeOffset="-194465.69">19046 6767 6447 0,'0'0'576'0,"0"0"-576"0,0 0 0 0,0 0 0 0,0 0 816 0,0 0 48 15,0 0 16-15,0 0 0 16,0 15-192-16,1-6-48 0,-1-9 0 0,0 0 0 0,0 0 0 0,9 11 0 16,-1 3 0-16,0-4 0 0,2-5-48 0,0-1-16 15,0 3 0-15,3 1 0 0,5 1-192 0,1-1-64 16,-2-1 0-16,3 2 0 0,2 3 16 0,0-2 0 15,0-3 0-15,1 1 0 0,1 0-80 0,3 0 0 16,-1-3-16-16,4-1 0 0,1 1 64 0,0-2 16 16,4 4 0-16,-2-1 0 0,0 0-64 0,1-2 0 15,2-2 0-15,-1 3 0 0,1 0-16 0,2-1-16 16,-1-3 0-16,5-1 0 0,2-2 160 0,2 2 16 16,0 1 16-16,2 0 0 0,-2-1-224 0,0 3-64 15,-2 4 0-15,-3-2 0 0,-1-2 0 0,-2 1 0 16,1-2 0-16,-2 0 0 0,0 1-128 0,-1 0 192 15,-2-3-192-15,0 2 192 0,2 1-16 0,-2 0 0 0,0 1 0 0,-1-3 0 16,0-3-16-16,-1-1 0 0,0 2 0 0,3 1 0 16,-1-3-160-16,2 0 160 0,-2-2-160 0,1 2 160 15,-3 3-160-15,0 1 192 0,1 0-192 0,-4-1 192 16,-1 0-192-16,-3 0 128 0,-1 1-128 0,1-1 128 16,-1 0-128-16,0 3 0 0,0 0 144 0,3-1-144 15,-1-3 0-15,-3 0 128 0,-2 0-128 0,-1 2 0 16,-5 1 128-16,-5 1-128 0,-10-3 128 0,0 0-128 15,8 4 176-15,-8-4-48 0,0 0 0 0,0 0 0 16,0 0 144-16,-9 6 32 0,-2 0 0 0,-6-1 0 16,-5 0-16-16,-1 0 0 0,-1-4 0 0,-2 1 0 15,-2 0-96-15,1-2-32 0,-4-3 0 0,-5 3 0 0,-4 1 32 0,-6 1 0 16,-5-1 0-16,-5-1 0 16,-4 0-48-16,-2-1 0 0,2-1 0 0,-2 1 0 0,-2-3 64 0,0 1 16 15,2-2 0-15,3 3 0 0,8 1 0 0,1 0 0 16,7-2 0-16,4-1 0 0,3 1-16 0,9 1 0 15,5-2 0-15,3 1 0 0,8-1-208 0,3-1 0 16,8 5 0-16,0 0 0 0,9-7 144 0,7 0-16 16,6-1 0-16,6 2 0 0,6-1-128 0,9-2-144 15,9-3 144-15,3 2-208 0,3 2 208 0,4 1 0 16,1 3 0-16,0-2 0 0,0-2 0 0,3 2 0 16,5-3-128-16,-2 5 128 0,0-2 0 0,-4 3 0 15,-1 1 0-15,1 0 0 0,3 2 0 0,-3 0 0 16,-1 0 0-16,-2 4 0 0,0 0 0 0,-6 2 0 15,-8-3 0-15,-1 5 0 0,-4-2 0 0,-2 1 0 0,0-1 0 0,-5 1 0 16,-4-1 0-16,-3 0 0 0,-4 1 0 0,-4 0 0 16,-4 3 0-16,-4-1 0 0,-2-2 0 0,-5 2 0 15,0-1 0-15,-2 1 0 0,-4-9 0 0,-5 10 0 16,-3-1 0-16,-1 1 0 0,-1-3 0 0,-1 1 0 16,0-5 0-16,-1 0 0 0,-1-1 0 0,-1 1 0 15,-1 2 144-15,2-3-144 0,1-1 0 0,0 0 144 16,2 1-144-16,-2-2 0 0,1-1 0 0,2 0 0 15,-1-1 0-15,10 2 0 0,0 0 0 0,0 0 0 16,-2-10 128-16,4 2-128 0,-2 8 0 0,10-13 128 16,0-1-128-16,3-2 0 0,2 1 0 0,-1 1 0 15,0 1 0-15,1 1 0 0,-1-1 0 0,0 4 0 16,-2 1 0-16,0 2 0 0,-1 3 0 0,-1 1 0 0,-10 2 0 0,0 0 0 16,0 0 0-16,2 12 0 0,-3 4 0 0,-6 4 0 15,-7 1 0-15,-4 3 0 0,-5 2 0 0,-8 1 0 16,-7-2 0-16,0 3 0 0,-2 2 0 0,2 0 240 15,-3 1-64-15,-1-6-16 0,-1-6 32 0,1-3 0 16,2 0 0-16,0-4 0 0,0-2 64 0,4-6 0 16,5-6 16-16,5-2 0 0,8-4 144 0,4-3 32 15,6-7 0-15,4-1 0 0,4-2-80 0,7-1-16 16,2-1 0-16,5-3 0 0,5-5-224 0,2 0-128 16,-2-2 128-16,8 1-128 0,2 1 0 0,3 0 0 15,1-1 0-15,0 6 0 0,-1 5 0 0,-1 2 0 16,-3 3 0-16,-3 1 0 0,-3 2 0 0,-3 9 0 15,-3 5 0-15,-3 4 0 0,-2 3 0 0,-2 5-160 16,-2 6 160-16,-6 3 0 0,-2 2-144 0,-7 4 144 0,-1-1 0 0,-5 4-144 16,-3 5 144-16,-4 1 0 0,-1-6 0 0,-1 4 0 15,-1-4 0-15,0-4 0 0,-1-6 0 0,-3-4 0 16,2 0 0-16,-1-3 0 0,1-2 0 0,1-1 0 16,2-4 0-16,1-3 0 0,2-4 0 0,4-4 128 15,5-6-128-15,5-4 128 0,4-6-128 0,4 1 128 16,3 2-128-16,7-2 128 0,5-2-128 0,3-4 128 15,3-8-128-15,2 2 0 0,5 2 0 0,3-3 0 16,3-2 0-16,1 0 0 0,1 0 0 0,-3 4 0 16,1 6 0-16,3 3 0 0,-4 4 0 0,-1 3 0 15,-1 6 0-15,-5 3 0 0,-7 10 0 0,-2 2 0 16,-3 4 0-16,-5 7-160 0,-7 6 160 0,-4 4-160 0,-8 4 160 16,-6 3 0-16,-9 1 0 0,-4 1 0 0,-5 2 0 15,-2-4 0-15,-2-2 0 0,1-2 0 0,0 0 0 0,0-6 0 16,-6-5 0-16,0-3 0 0,0-2 0 0,2-4 0 15,6-1 0-15,4-5 0 0,2-6 0 0,5-6 144 16,4-4-144-16,8-3 160 0,6-3 32 0,5-7 0 16,5-5 0-16,5 1 0 0,4 3-192 0,4-4 128 15,3 0-128-15,3-3 128 0,4-3-128 0,4 2 0 16,3 2 0-16,-1-2 0 0,1 2 0 0,3 2 0 16,-1 1 0-16,2 6 0 0,-1 7 0 0,-2 6 0 15,-4 1 0-15,-3 6 0 0,-5 5 0 0,-5 5 0 16,-5 5 0-16,-6 7 0 0,-2 6 0 0,-7 6-144 15,-10 4 144-15,-8 5-208 0,-9 3 208 0,-5-1 0 16,-4 1 0-16,0 0 0 0,-1-5 0 0,2-6 0 0,3-7 0 16,0-4 0-16,0 0 0 0,-1-1 0 0,1-9 0 15,4-5 0-15,1-3 144 0,4-5-144 0,4-4 0 0,6-7 144 16,6-8-16-16,5-1 0 0,2-1 0 0,8-3 0 16,7-6 16-16,7-2 0 0,0-3 0 0,6-1 0 15,3-3-144-15,2-3 0 0,1-4 0 0,3 0 0 16,-1 0 0-16,7 6 0 0,5 4 0 0,-1 5 0 15,-1 3 0-15,-4 6 0 0,-5 5 0 0,-7 10 0 16,-7 9 0-16,-6 6-144 0,-5 4 144 0,-4 4-208 16,-5 5 208-16,-6 5-144 0,-5 4 144 0,-8 4-128 15,-6 3 128-15,-6 5 0 0,-6 3 0 0,-7-3 0 16,0-6 0-16,4-3 0 0,5-5-176 0,5-2 176 16,5-6-1760-1,7-2-256-15,5-3-48 0</inkml:trace>
  <inkml:trace contextRef="#ctx0" brushRef="#br3" timeOffset="-193200.65">20819 13096 11967 0,'-15'2'1072'0,"5"-4"-864"16,0 1-208-16,-1-2 0 0,0 2 832 0,-3 0 112 15,-1 1 16-15,2-1 16 0,0 0 160 0,-1-2 16 0,-2-3 16 16,0 2 0-16,-2-2 64 0,1 0 16 0,-1-3 0 0,0 1 0 16,-2-1-288-16,3 1-48 0,2-1-16 0,3-3 0 15,3-2 128-15,3-1 0 0,4-1 16 0,4-3 0 16,4-1-192-16,4-1-32 0,4 0-16 0,6-1 0 15,1-1-416-15,5-2-64 0,0-3-32 0,3 2 0 16,3 4-160-16,3 0-128 0,0 0 192 0,2 3-192 16,-4 3 144-16,2 4-144 0,1 7 0 0,0 2 144 15,2 1-144-15,-7 4 0 0,-5 6 144 0,-4 4-144 16,-3 2 0-16,-4 4 0 0,-5 0 0 0,-4 5 128 16,-2 4-128-16,-4 1 192 0,-3 1-64 0,-4 1 0 0,-4-1 64 15,-3 3 0-15,-4 1 16 0,-1-2 0 0,-4-3 48 16,0-3 0-16,-1-2 0 0,2-1 0 0,0-1 0 0,2-7 0 15,2-6 0-15,0-3 0 0,0 0 64 0,3-5 32 16,2-5 0-16,2-3 0 0,1-7 80 0,3-1 16 16,4-4 0-16,3-3 0 0,0-8-208 0,2 0-48 15,4 1 0-15,4-1 0 0,4 4-192 0,1-1 0 16,2-3 0-16,3 5 0 0,4 1 0 0,2 3 0 16,2 1 0-16,1 5 0 0,2 5 0 0,-1 4-160 15,-2 7 160-15,1 3-128 0,-4 0 128 0,0 3-128 16,-6 10 128-16,-2 3-128 0,-2 1 128 0,-5 5 0 15,-4 0-144-15,-6 5 144 0,-4 3 0 0,-4 1 0 16,-6 3 0-16,-3-2 0 0,-1 3 0 0,-2-4 0 16,-1-2 0-16,-3-4 0 0,1-3 0 0,-3-5 0 15,-2-2 0-15,2-5 128 0,-1-5-128 0,4-5 160 0,4-4-160 16,0-3 160-16,2-4-32 0,1-5 0 0,2-7 0 0,0-2 0 16,6-3 0-16,1-2-128 0,4-6 192 0,3 1-64 15,2-2-128-15,7 5 0 0,4 1 144 0,3 1-144 16,0-4 0-16,5 2 0 0,0 3 0 0,5 4 128 15,-1 4-128-15,4 3-160 0,-2 1 160 0,2 6-208 16,0 7 208-16,-5 5 0 0,-1 4-160 0,-1 4 160 16,-3 4 0-16,-5 5-176 0,-4 2 176 0,-6 3-128 15,-5 0 128-15,-4 5 0 0,-6 2 0 0,-5 7 0 16,0-1 0-16,-3 0 0 0,-3-4 0 0,0-2 0 16,-1-2 0-16,0-6 0 0,-4-6 0 0,4-5 128 15,0-5-128-15,2-6 128 0,3-3-128 0,-1-8 128 16,3-3-128-16,5-5 192 0,5-6-64 0,0-3 0 0,1-3-128 15,2-1 128-15,6-2-128 0,0 3 128 0,3 4-128 0,1 1 0 16,0-3 0-16,2 4 0 0,0 3 0 0,2 3 0 16,0 4 0-16,1 2 128 0,-1 0-128 0,0 5-128 15,0 3 128-15,-4 2-192 0,-7 0 192 0,0 0 0 16,8 8-144-16,-6 3 144 0,-1 3 0 0,-2-1-144 16,-4 0 144-16,1 2 0 15,1 2-1344-15,1 1-176 0,1 0-16 0,0-1-10240 16,0-3-2048-16</inkml:trace>
  <inkml:trace contextRef="#ctx0" brushRef="#br3" timeOffset="-191214.69">21662 5089 7359 0,'0'0'656'0,"0"0"-528"16,0 0-128-16,2-9 0 0,-3 1 656 0,1 2 112 0,1 0 0 0,-1 6 16 15,-1-5-400-15,0-3-64 0,0-1-32 0,0-1 0 16,0 1 352-16,-2 4 64 0,3 5 0 0,-2-7 16 15,1-2 160-15,1 2 16 0,0 7 16 0,0-8 0 16,0 0-32-16,1 1-16 0,1-1 0 0,-2 8 0 16,0 0-160-16,0 0-48 0,0 0 0 0,0 0 0 15,4-9-80-15,-1 3-32 0,-3 6 0 0,0 0 0 16,0 0 32-16,0 0 0 0,0 0 0 0,0 0 0 16,1-7-64-16,-1 7-16 0,0 0 0 0,0 0 0 15,0 0-80-15,0 0-16 0,-5 10 0 0,-4 0 0 16,3 2-32-16,-1 1-16 0,0 2 0 0,1 3 0 15,-1 1-80-15,-1 3-16 0,0 2 0 0,1 3 0 16,-1-1-48-16,0 0-16 0,1 2 0 0,-1-1 0 16,1 1-16-16,2-2-16 0,-3-1 0 0,1 0 0 0,2-3-160 15,1-2 192-15,-1-1-192 0,3 0 192 0,-1 0-192 0,2-3 128 16,-1-3-128-16,2-3 128 0,0-10 64 0,3 9 0 16,-3-9 0-16,0 0 0 0,6 7 64 0,-6-7 32 15,11 0 0-15,-1-3 0 0,2-2 32 0,3-3 0 16,-1-3 0-16,2 1 0 0,2 0-192 0,2 2-128 15,1-1 144-15,2 0-144 0,1 1 0 0,2-1 0 16,3 3 0-16,2 3 0 0,1 1 0 0,0 4 0 16,-3 1 0-16,0-2 0 0,-1 0 0 0,0 1 0 15,-1 0 0-15,-2 3 0 0,-1 3 0 0,1 0 0 16,0 1 0-16,1-4 0 0,-3-4 0 0,1-1 0 16,-3 1 0-16,-2 1 0 0,-4 0 0 0,-2 1 0 15,-2 1 0-15,1-3 0 0,-2-3 0 0,0-1 0 0,-10 3 128 0,11-1-128 16,-3 2 0-16,2 2 128 0,-10-3-128 0,0 0 0 15,7-5 128-15,-7 5-128 0,0 0 0 0,0 0 0 16,0 0 0-16,0 0 0 0,0 0 0 0,0 0 0 16,0 0 128-16,0 0-128 0,0 0 0 0,0 0 0 15,0 0 0-15,0 0 128 0,0 0-128 0,0 0 0 16,-5-10 0-16,3 2 128 0,1 0-128 0,1 1 0 16,0 7 144-16,1-10-144 0,2 2 128 0,3-1-128 15,0 1 0-15,1-1 0 0,2-1 0 0,-2 3 0 16,3 1 0-16,-2 2 0 0,-3-2 0 0,2-1 0 15,1-3 0-15,-3 1 0 0,1 0 0 0,0 0 0 16,1 0 0-16,1 1 0 0,-4-1 0 0,1 0 0 0,2 0 0 16,-1 2 0-16,-3-2 0 0,1 1 0 15,-2 0 0-15,-2 8 0 0,4-8 0 0,-3-1 0 0,-2 0 0 16,0 1 0-16,1 8 0 0,-4-9 0 0,-2 2 0 0,-1-3 0 16,-1 0 0-16,0 1 0 0,-2 1 0 0,-1 0 128 15,-4-2-128-15,0 0 128 0,-3-2 48 0,-1 1 0 16,-2 0 0-16,-3 0 0 0,-1 3 16 0,-4-1 0 15,-9-2 0-15,2 1 0 0,1-1 64 0,-2 3 32 16,2-2 0-16,0 4 0 0,-3 5-96 0,0 1-32 16,-1 0 0-16,-1 1 0 0,1-2-160 0,3 2 0 15,3-1 0-15,2 2 128 0,1 1-128 0,3 0 0 16,5 0 0-16,0 0-176 16,2 0-1408-16,5-2-272 0,4-2-64 0,4 1-14352 0</inkml:trace>
  <inkml:trace contextRef="#ctx0" brushRef="#br3" timeOffset="-189843.38">20167 14180 2751 0,'0'0'256'0,"0"0"-256"16,0 0 0-16,0 0 0 0,-4-6 2272 0,4 6 416 15,0 0 64-15,0 0 32 0,0 0-1936 0,0 0-384 16,1-8-80-16,-1 8 0 0,0 0-32 0,6-7 0 15,0 0 0-15,-1 1 0 0,-5 6 160 0,0 0 48 16,9-4 0-16,-2-1 0 0,-7 5 80 0,0 0 32 0,0 0 0 0,0 0 0 16,4-6-128-16,-4 6-32 0,0 0 0 0,0 0 0 15,0 0-272-15,0 0-64 0,0 0-16 0,0 0 0 16,0 0-160-16,0 0 0 0,4-7 0 0,-4 7 0 16,0 0 0-16,0 0 128 0,5-8-128 0,-5 8 0 15,4-7 0-15,-4 7 0 0,0 0 0 0,0 0 0 16,2-8 0-16,-2 8 128 0,0 0-128 0,0 0 0 15,0 0 0-15,0 0 0 0,0 0 0 0,0 0 0 16,0 0-144-16,0 0-16 0,0 0 0 0,0 0 0 16,0 0-256-16,0 0-48 0,0 0-16 15,0 0 0-15,0 0-144 0,0 0-16 0,0 0-16 0,0 0 0 16,0 0 48-16,0 0 16 0,9 0 0 0,-9 0 0 16,0 0-256-16,0 0-48 0,0 0-16 0</inkml:trace>
  <inkml:trace contextRef="#ctx0" brushRef="#br3" timeOffset="-188746.22">20197 14068 3679 0,'0'0'320'0,"0"0"-320"0,0 0 0 0,0 0 0 16,0 0 2368-16,0 0 416 0,0 0 80 0,2-8 16 16,0-2-1456-16,-2 10-272 0,0 0-64 0,0 0-16 15,3-7-48-15,-3 7-16 0,1-7 0 0,-1 7 0 16,0 0-208-16,0 0-32 0,5-5-16 0,-5 5 0 15,0 0-96-15,0 0-16 0,0 0 0 0,0 0 0 16,0 0-128-16,0 0-48 0,0 0 0 0,0 0 0 16,8-4-96-16,-8 4-32 0,0 0 0 0,0 0 0 15,0 0 16-15,7 1 0 0,-7-1 0 0,0 0 0 16,6 6-80-16,-6-6-16 0,5 8 0 0,-1 0 0 0,-4-8-48 16,3 11-16-16,-1 0 0 0,-1 0 0 0,0 0 0 15,0 0-16-15,2 0 0 0,-3 4 0 0,-3-1 16 16,3-1 0-16,-1-2 0 0,-1 2 0 0,0 3-32 15,-1-2 0-15,0-2 0 0,-1 0 0 0,1 2 48 0,-2-2 16 16,1 1 0-16,-1-2 0 0,1 0-32 0,0-1 0 16,0-1 0-16,-1 0 0 0,0 1 16 0,2-2 0 15,3-8 0-15,-4 9 0 0,-1 0-64 0,2-1-16 16,3-8 0-16,-2 9 0 0,2-9 0 0,0 0 0 16,-2 7 0-16,2-7 0 0,0 0-128 0,0 0 128 15,0 0-128-15,0 0 128 0,0 0 0 0,0 0-128 16,0 0 192-16,0 0-64 0,0 0-128 0,0 0 192 15,0 0-192-15,0 0 192 0,0 0-192 0,0 0 0 16,0 0 144-16,0 0-144 0,8-1 0 0,-8 1 144 0,9-1-144 16,-9 1 0-16,12-4 0 0,-3 4 0 0,1-1 0 15,0 2 0-15,1 2 0 0,1-1 0 0,0-2 0 0,4 1 0 16,-1 0 0-16,0 1 0 0,3-1 0 0,1 1 0 16,2 1 0-16,-1-2 0 0,0 3 0 0,1-3 0 15,-1-1 0-15,2 1 0 0,2-1 0 0,-2 3 0 16,2 0 0-16,-3 0 0 0,1-1 0 0,-1 2 0 15,0-1 0-15,-3 0 0 0,-3 3 0 0,-2-2 0 16,-1-1 128-16,0 0-128 0,-12-3 0 0,8 3 0 16,1 1 160-16,-9-4-160 0,0 0 128 0,0 0-128 15,0 0 0-15,0 0 0 0,0 0 128 0,0 0-128 16,0 0 0-16,4 7 128 0,-1 0-128 0,-3-7 128 16,0 0-128-16,0 0 128 0,0 0-128 0,0 0 128 0,0 0-128 15,0 0 0-15,0 0 0 0,0 0 128 0,0 0-128 16,0 0 0-16,-7 3 0 0,7-3 128 0,0 0-128 0,0 0 128 15,0 0-128-15,-1-9 128 0,1-1-128 0,2 1 0 16,2 1 0-16,1-1 128 0,-1-1-128 0,0 1 0 16,1-2 0-16,2 3 0 0,-3 1 0 0,3-1 0 15,-1 1 0-15,2-1 0 0,0-2 0 0,2 1 0 16,1 1 0-16,1-1 0 0,0-2 0 0,-1 4 0 16,2-3 0-16,-2 2 0 0,-1 0 0 0,-2 1 0 15,-1-3 0-15,1 2 0 0,1 4 0 0,0-1 0 16,-3 0 0-16,0-1 0 0,-6 6 0 0,5-6 0 15,-5 6 0-15,0 0 0 0,5-9 0 0,-5 9 128 16,0 0-128-16,0 0 0 0,-4-7 0 0,4 7 0 16,-7-5 0-16,-2 0 0 0,-1 2 0 0,0 1 128 0,0-1-128 15,-1 0 0-15,-5 2 144 0,-4-2-144 0,0 2 160 16,-2-2-160-16,-2-3 192 0,0 1-48 0,-4-2-16 0,1-1 0 16,-3-2 0-16,0 0 0 0,-2-2 0 0,0 1 0 15,-2 1 48-15,1 1 0 0,2-1 0 0,0 2 0 16,-1 2-32-16,1 3 0 0,1 0 0 0,4 1 0 15,4-1-144-15,0 3 0 0,3 3 0 0,4-1 128 16,1-2-128-16,5 0 0 0,2-1 0 0,7 1 0 31,0 0-896-31,0 0-144 0,0 0-48 0,12 1 0 0,5 2-1536 16,5-2-320-16,5-1-64 0</inkml:trace>
  <inkml:trace contextRef="#ctx0" brushRef="#br3" timeOffset="-187295.2">22287 3751 16575 0,'-3'-11'1472'0,"0"-2"-1168"15,0-3-304-15,-3 4 0 0,3 7 400 0,3 5 32 16,0 0 0-16,-7-3 0 0,-2-5 64 0,4 2 16 15,5 6 0-15,0 0 0 0,-10 0-128 0,4 0-32 16,-3-1 0-16,1 3 0 0,-3 2-96 0,1 2 0 16,0 3-16-16,-2-2 0 0,-1-2 64 0,-1 5 16 15,-2 7 0-15,0 4 0 0,-1-2 80 0,1 2 32 16,-2 5 0-16,3-1 0 0,-2 0-32 0,-1 0 0 16,-1-3 0-16,0 0 0 0,-1 4-128 0,0-1-16 0,0-2-16 0,-1-2 0 15,-1-1-112-15,2-1 0 0,1 1-128 0,3-2 192 16,-1-4-64-16,4-2-128 0,3-3 176 0,3 0-176 15,-3-1 224-15,4-3-64 0,6-5-16 0,0 0 0 16,0 0 48-16,0 0 0 0,0 0 0 0,8 6 0 16,2-4 112-16,2 1 16 0,-2 1 16 0,3-1 0 15,3-3-128-15,1 2-16 0,-1 0-16 0,4 4 0 16,0 1-176-16,2 2 0 0,1-2 144 0,0 2-144 16,-1 1 0-16,1-1 144 0,2 1-144 0,2 0 0 15,-1 0 0-15,3 1 0 0,2 1 0 0,-1 0 0 0,-2-2 0 16,0-2 0-16,-7 0 0 0,-1 0 0 0,1 2 0 15,-4-1 0-15,-3-2 0 0,-2-1 0 0,-2 0 128 0,-1-2-128 16,-9-4 0-16,0 0 0 0,0 0 144 0,0 0-16 16,0 0-128-16,0 0 192 0,0 0 16 0,0 0 0 15,-11 0 0-15,0-1 0 0,-1-1 32 0,-1-5 0 16,-3-3 0-16,3 1 0 0,5-2 16 0,1-4 0 16,-2-2 0-16,3-3 0 0,5-2-112 0,2-1-16 15,3-1 0-15,0-2 0 0,2 1-128 0,1 1 128 16,6-5-128-16,3 4 128 0,0 3-128 0,2-1 0 15,1-1 0-15,0 2 128 0,0 0-128 0,-1 1 0 16,-3 0 0-16,-2 1 0 0,-1 1 0 0,-3 1 0 16,-1 0 0-16,-1 0 0 0,-2 1 0 0,-3 0 0 15,-2 3 0-15,0-1 128 0,-4-2-128 0,-1-2 128 16,-1 1-128-16,-3 3 128 0,-2 5-128 0,-4 2 0 0,-4 1 0 16,-2-1 128-16,-1 1-128 0,-2-1 0 0,-3 1 0 15,3 1 0-15,-1-1 0 0,3 3-192 0,-2-1 32 0,4 5 16 31,5 0-1536-31,1 4-304 0,6 1-64 0,5 4-11456 0</inkml:trace>
  <inkml:trace contextRef="#ctx0" brushRef="#br3" timeOffset="-185904.68">20334 15214 16575 0,'-9'-13'1472'0,"6"4"-1168"0,0 3-304 0,-1-1 0 15,1-1 816-15,-1 1 96 0,2 0 32 0,-1 0 0 16,3 7-944-16,-2-8-192 0,0-1-48 0,2 3 0 15,0 6 240-15,0 0 0 0,0 0 0 0,0-7 0 16,0 7 256-16,0 0-16 0,0 0 0 0,0 0 0 16,4-7 64-16,-4 7 16 0,0 0 0 0,0 0 0 0,0 0 128 0,0 0 48 15,0 0 0-15,0 0 0 0,0 0-32 0,0 0 0 16,0 0 0-16,0 0 0 0,0 0 48 0,-2 9 16 16,0 0 0-16,-5-1 0 0,0-1 32 0,-1 2 0 15,0-3 0-15,-1 4 0 0,0 1-112 0,-4 0 0 16,2-1-16-16,0 1 0 0,0 1-112 15,-1 2 0-15,0-2-16 0,1-2 0 0,0-1-112 0,0 0-32 16,1 0 0-16,0 0 0 0,1-1-160 0,1-2 160 16,-2 0-160-16,6-2 160 0,4-4-160 0,-6 8 192 15,6-8-192-15,-4 6 192 0,4-6-192 0,0 10 192 16,0-10-192-16,0 0 192 0,0 0-192 0,0 0 160 16,6 10-160-16,0-4 160 0,-6-6-16 0,9 1 0 0,0-2 0 0,2 1 0 15,-2-1-144-15,2-1 192 0,0 0-192 16,4 1 192-16,-2-1-192 0,2 2 192 0,1 2-192 0,2-4 192 15,0 0-192-15,3 1 128 0,2 2-128 0,1 0 128 16,5-1-128-16,-2 1 0 0,-3-1 144 0,4 4-144 16,2 3 0-16,1 0 128 0,1-4-128 0,-2 3 0 15,-1 2 0-15,-3 1 144 0,-3 0-144 0,0 0 0 16,-3-2 128-16,0 1-128 0,-3 0 0 0,-2-1 0 16,-4 0 0-16,0 0 160 0,0-2-160 0,-2-1 128 15,-3 1-128-15,-6-5 128 0,9 1-128 0,-9-1 128 16,0 0 0-16,0 0-128 0,0 0 192 0,0 0-64 15,0 0 96-15,0 0 16 0,2 8 0 0,-2-8 0 16,0 0 96-16,0 0 32 0,0 0 0 0,-9-4 0 16,-2 0-112-16,1-4 0 0,2-4-16 0,-2 0 0 0,1-1-48 0,0-1 0 15,-1-3 0-15,1-1 0 0,0-1-64 0,-2-2-128 16,0-2 176-16,-4-3-176 0,2 0 192 0,1 1-192 16,0 3 192-16,-1 1-192 0,-1 1 192 15,1 3-192-15,-1 2 192 0,2 3-192 0,-1 0 128 0,1 4-128 16,-1 0 0-16,1 4 0 0,1 1 0 0,1 2 0 15,2 1 0-15,-1 2 0 16,0 2-1360-16,1 1-240 0,0-1-32 0,2 2-14800 0</inkml:trace>
  <inkml:trace contextRef="#ctx0" brushRef="#br3" timeOffset="-165060.71">20087 15088 20271 0,'0'0'1792'0,"0"0"-1424"0,0 0-368 0,0 0 0 15,0 0 384-15,0 0 0 0,0 0 0 0,0 0 0 16,0 12 320-16,3 1 80 0,4-1 16 0,-1 2 0 16,4 2-160-16,1 0-16 0,0 2-16 0,1 1 0 15,0-2 48-15,0 1 16 0,0-2 0 0,1 1 0 16,-1-2-160-16,1 1-16 0,-2-3-16 0,1 1 0 15,-2 2-96-15,0-2-32 0,-1-3 0 0,-3-1 0 0,0-1-64 0,0-1-16 16,1-3 0-16,-7-5 0 0,0 0 32 0,0 0 0 16,0 0 0-16,0 0 0 0,0 0 48 0,0 0 16 15,-5-8 0-15,0-2 0 0,-1-2-48 0,-3-2 0 16,-1-3 0-16,0 0 0 0,-3-1-160 0,-1-2-32 16,0-1-128-16,1 0 192 0,0 1-192 0,2 1 128 15,-3 1-128-15,5 2 0 0,1-1 0 0,-2 3 0 16,3 2 0-16,1 1 0 0,2 4 0 0,4 7 0 15,-3-9 0-15,3 9 0 0,0 0 0 0,0 0 0 16,0 0-128-16,0 0 128 0,7 10 0 0,2 0-160 16,-1 3 160-16,2-3-128 0,1 0 128 0,0 2 0 15,4 3-144-15,0 0 144 0,0 0 0 0,3-1 0 0,2-1 0 0,-4 1 0 16,1-1 0-16,-2 1 0 0,-1-1 0 16,0-2 0-16,-6 0 0 0,1-2 128 0,0-2-128 0,-3 1 128 31,-6-8-704-31,0 0-128 0,0 0-48 0,7 4-14912 0</inkml:trace>
  <inkml:trace contextRef="#ctx0" brushRef="#br4" timeOffset="-133760.83">20494 5377 12895 0,'0'0'1152'0,"0"0"-928"16,0 0-224-16,0 0-5696 15</inkml:trace>
  <inkml:trace contextRef="#ctx0" brushRef="#br4" timeOffset="-132468.5">20477 5367 10703 0,'-12'2'464'0,"12"-2"112"0,0 0-448 0,-9 0-128 16,-1 1 0-16,2-1 0 0,0-1 960 0,0 3 192 15,-2 4 16-15,1-4 16 0,0 0-224 0,1 0-64 0,1 0 0 16,2-1 0-16,-4 0-160 0,3 1-32 16,-2-1-16-16,2 1 0 0,0 2-64 0,-1-1-16 15,-1-2 0-15,8-1 0 0,-9 3-16 0,1 1 0 0,0 0 0 0,-1-1 0 16,9-3-48-16,-6 2-16 0,-3 1 0 0,2 0 0 16,-1 4-32-16,8-7-16 0,-6 2 0 0,6-2 0 15,-7 4 32-15,7-4 16 0,0 0 0 0,0 0 0 16,-6-1-16-16,6 1-16 0,0 0 0 0,0 0 0 15,0 0-96-15,0 0-16 0,7-9 0 0,1 4 0 16,0-2-96-16,2 1-32 0,2 0 0 0,1 1 0 16,-2 1-16-16,3-1-16 0,3 1 0 0,3 1 0 15,0 0-32-15,1 1-16 0,-1-1 0 0,1 1 0 16,4-1-48-16,0 0-128 0,-1 0 192 0,3 3-64 16,-1 3-128-16,0-2 128 0,1-1-128 0,0 1 128 15,-2 1-128-15,0 1 0 0,1 1 0 0,0 0 128 0,1 0-128 16,-1 5 128-16,-1-1-128 0,1-1 128 0,-6-2-128 15,2 2 128-15,2 1-128 0,-2 2 128 0,-2 2-128 16,-1 1 128-16,1-1-128 0,-2 3 128 0,-4 2-128 0,-1 1 160 16,-1 3-160-16,0 0 160 0,1-1-32 0,-2 0-128 15,-2 1 192-15,1-2-64 0,1 1-128 0,-1 1 128 16,-1-1-128-16,-1 2 128 0,-1-1-128 0,-1 1 0 16,-3 1 0-16,-1-1 128 0,-1 2 16 0,-1 4 0 15,-2 0 0-15,0 1 0 0,0-1 16 0,0 1 0 16,-5 0 0-16,3-3 0 0,-1-2 0 0,-1 0 0 15,-2-3 0-15,1 1 0 0,-2-2 80 0,-2 2 16 16,-1-3 0-16,-1 2 0 0,-2 1-64 0,-2 0 0 0,-3-1 0 0,1-2 0 16,-1 0-48-16,0-1-16 0,0-3 0 0,-2 2 0 15,-2-1 0-15,-1-1 0 0,-4-1 0 0,2-1 0 16,-3-1 0-16,1-1 0 0,2-2 0 0,-1 0 0 16,2-1-128-16,-3 1 192 0,0-2-192 15,0-2 192-15,-2-1-192 0,4-1 128 0,1 0-128 16,2 2 128-16,4-3-128 0,1 1 0 0,2-1 0 0,3 0 128 15,2-2-128-15,-1 0 128 0,2-2-128 0,0 0 128 16,0-1-128-16,2 1 0 0,2-3 0 0,7 5 128 16,-9-2-128-16,9 2 0 0,-6-3 0 0,6 3 128 15,-6-6-128-15,6 6 0 0,0 0 0 0,0 0 0 16,0 0 0-16,0 0 0 0,0-8 0 0,0 8 0 16,0 0-128-16,0 0 128 0,0 0 0 0,9-3 0 15,2 4-144-15,-2 4 144 0,2-2-192 0,1 1 192 0,-2 2-144 0,6 2 144 16,4-3 0-16,1 2-144 0,0-2 144 0,1 1 0 15,2-2 0-15,0 0 0 0,3 2 0 0,-3-4 0 16,0-3 0-16,1 0 0 0,0-2 0 0,0-1 0 16,-3 2 0-16,3-4 0 0,-1-4 0 0,2-1 0 15,0 0 0-15,-3-4 0 0,3-2 0 0,-3-1 128 16,0-2-128-16,1 1 0 0,0-3 0 0,-2-4 0 16,0-3 0-16,-2-2 128 0,0 1-128 0,-2 0 0 15,-2 0 0-15,-2 0 128 0,-1-1-128 0,-2 2 0 16,-2-1 0-16,-1 0 128 0,-2-3-128 0,1 0 0 15,-1-2 0-15,-2 2 0 0,-2 1 0 0,-2 1 0 16,-2 0 0-16,0 4 0 0,-3 1 0 0,0 0 0 16,-4 2 0-16,1 0 0 0,-4 1 0 0,-1 1 0 0,-2 2 0 15,-2-3 0-15,0 0 0 0,-2-1 0 0,-8 4 0 16,4 2 0-16,0 0 0 0,-1 5 0 0,-2 2-144 0,-2 0 144 16,1-2 0-16,0 2 0 0,2 3 0 0,-3 1 0 15,3-3 0-15,2 1 0 0,1 4-192 0,1 0 192 16,0-3-128-16,1 2 128 0,2 1 0 0,-2 0 0 15,0-1 0-15,1 2 0 0,4-1 0 0,2 2 0 16,-3 0-128-16,3 0 128 0,3-2 0 0,3 3 0 16,-2 0 0-16,9 2 0 0,0 0 0 0,0 0 0 15,0 0-160-15,0 0 160 0,0 0 0 0,0 0-144 16,0 0 144-16,0 0 0 0,0 0 0 0,0 0-128 16,11 2 0-16,3 3 0 0,-2 0 0 0,6-1 0 15,-1-2 128-15,1 4-160 0,3 3 160 0,2 0-160 16,1-2 160-16,4 2 0 0,0 1 0 0,2 1-128 0,1 1 128 0,2 2 0 15,3 1 0-15,2 1 0 0,-3 2 0 16,1 2 0-16,0 2 0 0,-4 1-128 0,-1 1 128 0,0 1 0 16,-6 0 0-16,-1 0 0 0,-2-4 0 0,-1 1 0 15,-5 1 0-15,-2 1 0 0,-4 0 0 0,-2 2 0 16,-5 3 0-16,-2 2 0 0,-3-3 0 0,-3 4 0 16,-6 6 0-16,1-3 0 0,2-1 0 0,-4-2 0 15,-3-7 0-15,0 2 128 0,-2-1-128 0,-1-2 128 16,-3-3-128-16,-3 0 128 0,-4-1-128 0,-2 1 192 15,-2-3-64-15,-2 0 0 0,-2 2-128 0,-2-1 176 16,-2-4-176-16,0 0 192 0,2 0-192 0,0-2 128 16,2-2-128-16,-1-2 128 0,2-2-128 0,4-2 0 15,4-2 0-15,5 0 128 0,4 1-272 0,0-4-64 16,6-4-16-16,4 1 0 16,8 3-1648-16,2-8-336 0,1 0-64 0,5-3-9056 0,8 1-1792 15</inkml:trace>
  <inkml:trace contextRef="#ctx0" brushRef="#br4" timeOffset="-131684.67">20445 6045 21183 0,'-7'-3'1888'0,"-1"-1"-1504"15,1-2-384-15,2 2 0 0,-2 0 320 0,7 4-16 16,0 0 0-16,0 0 0 0,-4-7 496 0,4 7 96 16,0 0 32-16,0 0 0 0,0 0 48 0,0 0 16 15,-1-5 0-15,1 5 0 0,0 0-96 0,0 0-32 16,0 0 0-16,0 0 0 0,0 0-144 0,-11 1-16 16,-1 4-16-16,-1 4 0 0,2 0-112 0,-3 4-32 15,0 2 0-15,-2 3 0 0,1 4-96 0,0-2 0 16,0 2-16-16,1 2 0 0,-1 0-64 0,0 0-16 15,3-1 0-15,2 3 0 0,0-3-144 0,5 0-16 16,-2 0-16-16,4-3 0 0,1-3-176 0,2 1 160 16,1 0-160-16,2 0 160 0,2 0-160 0,0-3 128 15,1-3-128-15,2-1 128 0,0 2-128 0,2-2 0 16,3-3 144-16,-2 1-144 0,4-1 128 0,1-2-128 0,3 0 128 16,-2-1-128-16,2-1 0 0,2 0 144 0,1-1-144 0,0 2 0 15,-1-2 128-15,1 0-128 0,1-1 0 0,0-1 0 16,-1 1 0-16,1 0 128 0,0-1-128 0,0 1 0 15,-2 1 128-15,1-1-128 0,-4 0 0 0,-1 1 0 16,-1-2 0-16,-2 2 0 0,0 1 0 0,-1 0 0 16,0-1 128-16,-2 0-128 0,-1 0 0 0,-3 2 0 15,2 0 0-15,-1 1 0 0,-8-6 0 0,8 7 0 16,-8-7 128-16,4 9-128 0,-4-9 0 0,3 10 0 16,-3-1 0-16,0 0 128 0,0-9-128 0,-2 8 0 15,-2 0 144-15,4-8-144 0,-6 6 0 0,6-6 144 16,-8 4-144-16,8-4 128 0,-8 2-128 0,-1 0 128 0,-1-1-128 15,-1 1 160-15,1-1-160 0,-2-4 160 0,-2-1-160 16,-2 0 160-16,0-1-160 0,-3 2 160 0,0-5-160 0,-5 2 128 16,-3-2-128-16,1 1 128 0,-1 0-128 0,2-1 0 15,0 0 0-15,1 2 0 0,2 1 0 0,-1 1 0 16,-1-1 0-16,0 0 0 0,3-2 0 0,4 3 0 16,1-2 0-16,0 4 0 0,3-1 0 0,1 0 0 15,1-1 0-15,3 2 0 0,0 1 0 0,8 1 0 16,-7-1 0-16,7 1 0 0,0 0 0 0,0 0-144 15,0 0 144-15,0 0 0 0,0 0-160 0,0 0 160 16,0 0-128-16,0 0 128 0,0 0 0 0,0 0-128 16,10-3 128-16,0 0 0 0,1 2 0 0,0 0-160 15,-2 0 160-15,2-1 0 0,-3 4 0 0,2-1-128 16,2-1 128-16,-2 1 0 0,2-1 0 0,2 0-160 16,1 0 160-16,-2 1-128 15,-1 1-384-15,4-4-64 0,0 2 0 0,2-1-16 16,-2 0-1520-16,1 0-288 0,-2-4-64 0,1 1-7888 0,-2 2-1568 0</inkml:trace>
  <inkml:trace contextRef="#ctx0" brushRef="#br4" timeOffset="-131244.45">20407 5354 20271 0,'-12'-7'1792'0,"0"-1"-1424"16,1 1-368-16,2-1 0 0,2-1 1104 0,3 2 160 16,4 7 16-16,0-8 16 0,2-2-1040 0,5 1-256 15,0 1 0-15,5 1 0 0,2-1 0 0,5 1 0 16,6 0 0-16,0 1 0 0,1 2 0 0,4 2 160 15,1-1-160-15,0 3 128 0,-2 3 112 0,2 1 16 16,0 3 0-16,1 0 0 0,0 1-32 0,0 4 0 16,-3 5 0-16,0 0 0 0,-2 1-32 0,-1 3-16 15,-1 1 0-15,2 5 0 0,-2 7 16 0,-1 4 16 16,-4 6 0-16,-2-1 0 0,0 0 96 0,-3-3 16 0,-1 2 0 16,-2-3 0-16,0-4-64 0,-2 0 0 0,-4 1 0 15,-2 1 0-15,-4-2 64 0,-4-3 0 0,-3-3 0 16,-4 2 0-16,-6 1 208 0,-5-3 48 0,-2-5 16 0,-9-1 0 15,-5-2-144-15,-2-1-48 0,-3-2 0 16,-2-1 0-16,1-3-208 0,1-2-64 0,0 3 0 0,2-2 0 16,1-2-128-16,3-1-192 0,0-3 32 0,5 2 16 31,3 1-2160-31,7-2-416 0</inkml:trace>
  <inkml:trace contextRef="#ctx0" brushRef="#br4" timeOffset="-127646.59">9685 12823 7359 0,'0'0'656'0,"0"0"-528"0,0 0-128 0,0 0 0 16,0 0 848-16,0 0 144 0,0 0 32 0,0 0 0 15,0 0-384-15,0 0-64 0,0 0 0 0,0 0-16 16,0 0-240-16,6-8-32 0,0 0-16 0,-6 8 0 0,0 0-64 0,0 0-16 16,0 0 0-16,0 0 0 0,5-7 64 0,-5 7 0 15,0 0 0-15,0 0 0 0,0 0 176 0,0-9 32 16,0 9 16-16,0 0 0 0,0 0-32 0,0 0 0 15,-2-8 0-15,2 8 0 0,0 0-192 0,0 0-32 16,-5-6-16-16,5 6 0 0,0 0-208 0,0 0 128 16,0 0-128-16,0 0 0 0,-5-8 352 0,5 8-32 15,0 0 0-15,0 0 0 0,0 0 16 0,0 0 0 16,-1-11 0-16,1 11 0 0,0 0-112 0,0 0-32 16,0 0 0-16,0 0 0 0,0 0 32 0,0 0 0 15,0 0 0-15,0 0 0 0,2-10-80 0,-2 10-16 16,5-7 0-16,-5 7 0 0,0 0 64 0,0 0 0 15,6-8 0-15,-6 8 0 0,0 0 16 0,0 0 16 16,8-5 0-16,-8 5 0 0,0 0 128 0,9-4 32 16,-9 4 0-16,9-3 0 0,-9 3-96 0,10-3-16 0,0 0 0 0,-2 3 0 15,1-1-112-15,2-2-32 0,-1-3 0 0,1 3 0 16,1 2 16-16,-1 0 0 0,1-2 0 0,1 2 0 16,0-2-16-16,0 3-128 0,1 3 192 0,-3-2-64 15,0-3 0-15,1 0 0 0,1 2 0 0,-2 0 0 16,0-2 48-16,1 0 0 0,2-3 0 0,1 4 0 15,-1 3-32-15,1 1 0 0,-2-2 0 0,1 2 0 16,-1 1 0-16,1 1 0 0,-1 0 0 0,0-3 0 16,1-4-144-16,-2 2 160 0,-1 2-160 0,0-2 160 15,1 0-32-15,-2 0-128 0,1 0 192 0,1 3-64 16,2-1-128-16,-4-1 192 0,1-4-192 0,0 4 192 0,0 3-192 0,0 1 128 16,0-2-128-16,2 0 128 15,-2-2-128-15,1 3 0 0,-1 1 144 0,2-1-144 0,4-1 0 16,-2-1 144-16,-1 0-144 0,0 2 0 0,-4 3 128 0,4-1-128 15,-1-2 0-15,1 3 0 0,1 0 0 0,0 1 128 16,0-1-128-16,1-2 0 0,-1-1 0 0,1 2 0 16,-1-1 0-16,-1 2 0 0,1 0 128 0,0-2-128 15,-1-3 0-15,-2 4 0 0,2 0 0 0,0 0 0 16,1-3 128-16,0 1-128 0,-2 2 0 0,1 0 0 16,1-1 0-16,1 1 0 0,-1-3 144 0,1 1-144 15,-2 2 0-15,1-2 144 0,2-2-144 0,-2 1 0 16,-2 1 0-16,3 0 128 0,-1 1-128 0,1-2 0 0,0 3 144 15,0-2-144-15,-2 2 0 0,2 3 0 0,1 0 0 16,-1 0 128-16,-1-2-128 0,0 3 0 0,2 2 0 0,-2-1 128 16,-2-4-128-16,1 2 0 0,-1 0 0 0,0 2 0 15,1 3 0-15,-1-2 0 0,-1-1 0 0,3-2 0 16,-2 4 0-16,-1-1 0 0,0-1 0 16,0 0 0-16,0-1 0 0,3 0 0 0,-4 0 0 0,1 0 0 15,-1 0 144-15,1-1-144 0,-2-2 192 0,1 2-192 16,0 0 128-16,0 0-128 0,-1-1 0 0,1 0 0 15,0 2 0-15,0 1 160 0,0-3-160 0,2 1 128 16,0-3-128-16,-1 2 0 0,2 2 0 0,0-1 0 16,-2-4 128-16,0 1-128 0,1 1 0 0,-1 1 128 15,0 2-128-15,0-1 128 0,0-4-128 0,-2 4 128 16,0 1-128-16,1 0 0 0,-3-1 0 0,0 3 0 0,-1-2 0 16,2 2 0-16,-2 2 128 0,1-1-128 0,-1-1 0 0,2-1 0 15,0-1 0-15,-1-1 128 0,1 3-128 0,1-2 0 16,0-1 0-16,0 1 0 0,-1 2 128 0,2-2-128 15,-4 0 0-15,3 2 128 0,0-1-128 0,0 0 0 16,0 0 0-16,0 0 128 0,1-1-128 0,-1 0 128 16,-1 1-128-16,1-1 128 0,2 1-128 0,-4 1 0 15,2-4 144-15,2 3-144 0,-1 2 0 0,2-1 0 16,-2 0 0-16,1 0 128 0,-1-1-128 0,0 2 0 16,0 0 0-16,2-1 0 0,-2-2 0 0,1 0 0 15,-1 0 0-15,2 2 0 0,-2 2 0 0,1 1 144 16,1-4-144-16,1 2 0 0,-1 1 144 0,1-1-144 15,2-2 0-15,-2 2 144 0,-2 0-144 0,2-1 0 0,1 0 0 16,-1 1 0-16,0-1 0 0,0 0 0 0,2-1 128 0,-2 3-128 16,-1 0 0-16,2-2 0 0,-4-1 0 0,1 0 0 15,0 3 0-15,0-1 0 0,-1 0 0 0,1-2 0 16,1-2 0-16,0 2 0 0,0 0 0 0,0 2 0 16,-3-5 0-16,3 1 128 0,-2-1-128 0,2 3 0 15,-3-1 0-15,1 0 0 0,0-3 0 0,-2 3 0 16,0 3 0-16,-1 0 0 0,1-2 0 0,-1 0 0 15,0 0 0-15,-1 0 0 0,2 1 128 0,1 0-128 16,-3-6 0-16,1 5 0 0,1-1 0 0,-1 0 0 16,-2 1 0-16,3-1 0 0,1-1 0 0,-1 1 0 15,-1 3 0-15,0 0 0 0,3 0 0 0,-2-1 0 16,1-1 0-16,1 2 0 0,-3 0 0 0,2-1 0 16,2-1 0-16,-3-1 0 0,-1 0 0 0,3 1 128 0,2 0-128 15,-2-3 0-15,1 1 0 0,-2 0 0 0,2 1 0 16,0 0 0-16,0 1 128 0,-2-2-128 0,1-1 0 0,1 0 0 15,1 0 0-15,-3-3 0 0,0 0 0 0,1 0 0 16,-2 3 0-16,1-1 0 0,2-2 0 0,-4-1 0 16,2 1 0-16,1 3 0 0,-1 1 0 0,0 0 0 15,1-2 0-15,-2-1 0 0,1 2 0 0,0 0 0 16,0 0 128-16,1-2-128 0,-1 1 0 0,1-3 0 16,0-1 0-16,1 2 128 0,-1 1-128 0,1-1 0 15,0-4 0-15,0 3 0 0,-2 4 0 0,1-2 0 16,1-4 128-16,0 0-128 0,-2 5 0 0,0-1 0 0,-1 0 0 15,-1-2 0-15,1-1 0 0,-1 2 128 16,2 1-128-16,-1-1 0 0,-1-3 0 0,2 0 0 0,0 0 0 0,0 1 0 16,-1 0 0-16,1 1 0 0,1-2 128 15,-2 3-128-15,-1 1 0 0,2 2 0 0,1-3 0 0,-1 0 0 16,0 1 0-16,-1-3 0 0,1 2 128 16,-2 2-128-16,1-3 0 0,0 1 0 0,0-3 0 0,1 2 128 15,-3 0-128-15,2 0 0 0,-2-1 0 16,2 2 0-16,-3-3 0 0,4 2 0 0,-2 2 0 0,1-1 0 15,0-1 0-15,-1-1 0 0,0 0 0 0,1-1 0 16,1 2 0-16,-2-2 0 0,1 0 0 0,-1 1 0 16,1 1 0-16,1-1 0 0,0 0 128 0,0 0-128 15,-2-1 0-15,1 1 0 0,-1 1 0 0,0 1 0 16,-8-5 0-16,12 4 0 0,-1 0 128 0,1-1-128 16,0 1 0-16,0 0 0 0,1-1 0 0,-2-1 128 15,0 2-128-15,1 1 0 0,-1-1 0 0,0-2 0 0,0 3 0 16,0-2 0-16,-2 0 128 0,0 1-128 0,-1-3 0 0,-1 2 0 15,1-1 0-15,1 1 0 0,0-1 0 0,-1 0 128 16,2-1-128-16,-1 1 0 0,1 2 128 16,0-2-128-16,0-1 0 0,1 0 128 0,1 0-128 0,-2 0 0 15,2 0 144-15,0 0-144 0,-1-1 128 0,1 3-128 16,1 0 160-16,1-2-160 0,-2-1 128 0,1-1-128 16,-3 1 0-16,1 0 144 0,1 3-144 0,-3-1 160 15,1-3-160-15,1 2 160 0,-3 2-160 0,2-1 0 16,2 0 144-16,-3-1-144 0,0-1 0 0,1 2 128 15,0 0-128-15,0 1 0 0,-10-3 0 0,7 1 0 0,-7-1 0 16,0 0 128-16,9 3-128 0,-9-3 0 0,9 1 0 0,-9-1 0 16,0 0 0-16,9 2 0 0,-9-2 0 0,0 0 0 15,9 4 0-15,-9-4 0 0,6 4 0 0,-6-4 128 16,9 0-128-16,-9 0 0 0,9 2 0 0,-9-2 0 16,9 4 0-16,-9-4 0 0,5-2 0 0,-5 2 0 15,8 3 0-15,-8-3 0 0,0 0 0 0,9 2 0 16,-9-2 0-16,0 0 144 0,9 3-144 0,-9-3 0 15,0 0 128-15,7-1-128 0,-7 1 0 0,0 0 0 16,0 0 0-16,0 0 128 0,10 0-128 0,-10 0 0 16,0 0 176-16,0 0-176 0,0 0 160 0,0 0-160 15,0 0 160-15,7 0-160 0,-7 0 160 0,0 0-160 16,0 0 128-16,0 0-128 0,0 0 0 0,0 0 144 16,0 0-144-16,0 0 0 0,6-5 0 0,-6 5 0 15,0 0 0-15,0 0 128 0,0 0-128 0,0 0 0 16,0 0 0-16,0 0 0 0,0 0 0 0,0 0 0 0,0 0 0 0,0 0 0 15,-10 2 0-15,0 1-176 16,2-1-1952-16,-5 2-400 0,1-1-80 0,1 0-16 16</inkml:trace>
  <inkml:trace contextRef="#ctx0" brushRef="#br4" timeOffset="-119640.43">11966 4159 8287 0,'0'0'736'0,"0"0"-592"0,0 0-144 0,0 0 0 16,0 0 352-16,0 0 32 0,0 0 16 0,0 0 0 16,0 0-400-16,0 0 0 0,-4-3 0 0</inkml:trace>
  <inkml:trace contextRef="#ctx0" brushRef="#br4" timeOffset="-119233.58">11621 4110 1839 0,'0'0'160'0,"0"0"-160"0,0 0 0 0,-8 4 0 16,2-2 1152-16,6-2 192 0,0 0 32 0,-8 4 16 15,8-4-1120-15,-7 5-272 0,3 1 0 0,4-6 0 16,0 0 0-16,0 0 0 0,0 0 0 0,0 0 0 16,0 0 0-16,0 0 0 0,0 0 0 0,0 0 0 0,0 0 0 0,0 0 0 15,0 0 0-15,0 0 0 0,0 0 0 0,0 0 0 16</inkml:trace>
  <inkml:trace contextRef="#ctx0" brushRef="#br4" timeOffset="-117441.24">11639 4220 3679 0,'0'0'320'0,"0"0"-320"16,0 0 0-16,0 0 0 0,0 0 448 0,5-6 0 16,-1 1 16-16,-4 5 0 0,0 0-192 15,3-7-32-15,0 2-16 0,-3 5 0 0,0 0 240 0,3-7 48 16,-3 7 16-16,0 0 0 0,0 0-240 0,0 0-48 15,4-8-16-15,-4 8 0 0,0 0-224 0,0 0 0 16,4-9 128-16,-4 9-128 0,0 0 0 0,0 0 0 16,4-5 0-16,-4 5 0 0,5-7 0 0,-5 7 0 15,0 0 128-15,5-6-128 0,-1-2 0 0,-4 8 0 16,5-5 0-16,-5 5 0 0,0 0 0 0,4-7 0 16,1 0 0-16,-5 7 0 0,0 0 0 0,6-3 0 15,-6 3 0-15,0 0 0 0,0 0 0 0,9-4 128 16,-9 4-128-16,7-4 0 0,-7 4 192 0,0 0-48 15,0 0-16-15,10-1 0 0,-1-1-128 0,-1 0 0 16,1 0 0-16,0 1 128 0,-9 1-128 0,10 1 0 0,0 1 0 0,-1-1 0 16,-9-1 0-16,12 0 0 0,-2 2 0 0,1-2 128 15,-2-2-128-15,0 0 0 0,0 1 0 0,3 1 128 16,-2 2-128-16,1 0 0 0,1-2 0 16,-2-1 128-16,1 2-128 0,1 1 0 0,1 0 0 0,1 2 128 15,-3-1-128-15,2 1 0 0,-1 1 0 0,1 0 128 16,1 0-128-16,-2-2 0 0,2-3 0 0,0 1-176 15,0 1 176-15,-1 3 0 0,1-3 0 0,0 0 0 16,1-1 0-16,1 1 0 0,-1 1 0 0,1 2 0 16,-1 0 0-16,-1 1 0 0,1 0 0 0,-2 0 0 15,1 2 0-15,1-1 0 0,2-1 0 0,1 1 0 0,-5 0 0 0,2 1 0 16,3-1 0-16,-3 2 0 0,1 0 0 0,-3 0 0 16,1 1 0-16,0-1-128 0,2 0 128 15,-1 0 0-15,-1-2 0 0,2 2 0 0,-1 1 0 0,2 0 0 16,-1-1 0-16,2-1 0 0,2 0 0 0,-3 0 0 15,1-2 0-15,1 2 0 0,1 0 0 0,0 0 0 16,0-3 0-16,2 4 0 0,-4 1 0 0,1-1 0 16,1-2 0-16,-1 1-128 0,1 0 128 0,-3-1 0 15,2 1 0-15,-1 0 0 0,-1-2 0 0,2 1 0 16,-3 1 0-16,1-1 0 0,-2 3 0 0,2 1 0 16,-2-1 0-16,1 0 0 0,-1 1 0 0,-1-1 0 15,1-1 0-15,-3 1 0 0,0 0 0 0,0 1 0 16,-1 1 0-16,-1 0 0 0,0 0 0 0,1 0 0 0,-4-1 0 15,3 0 0-15,-1 1 0 0,-2 0 0 0,-3-1 0 16,4 0 0-16,0 1 0 0,1-1 0 0,2 0 0 16,-1-1 0-16,0 0 0 0,-2 0 0 0,2 0 0 0,-1 0 0 15,-2-3 0-15,1 2 0 0,-1 0 0 0,-1 2 0 16,2-1 0-16,-3 1 0 0,1-1 0 0,-2 0 0 16,-1 1 0-16,0 1 0 0,2 0 0 0,0 1-128 15,-3 0 128-15,1 1 0 0,2 0 0 0,0-1 0 16,-2-1 0-16,2 1 0 0,0 1 0 0,-1 1 0 15,0 1 0-15,-1-1 0 0,0-3 0 0,1 1 0 16,-3 2 160-16,2 2-32 0,1-2-128 0,-1 1 192 16,1-2-192-16,0 0 0 0,0 2 128 0,2-2-128 15,-4-1 0-15,1 0 0 0,0 2 128 0,1-1-128 16,0 0 0-16,-1 0 0 0,1-3 0 0,-1 2 0 0,-1 1 0 16,1 1 0-16,-1-2 128 0,0 1-128 0,0 1 0 15,0 3 0-15,0 3 128 0,1-3-128 0,-1 0 0 16,-1 0 0-16,0-2 128 0,1 1-128 0,0 1 0 0,1-1 0 15,-2-3 0-15,1 2 0 0,0-1 0 0,1 1 0 16,0 0 0-16,-1-1 0 0,-1 1 0 0,1-1 0 16,1 2 0-16,1-1 0 0,-4-1 0 0,1 1 0 15,-1-2 0-15,0 2 0 0,0 0 0 0,0 1 0 16,-1-2 0-16,-2 3 0 0,2 0 0 0,0 1 0 16,1-1 0-16,0 4 0 0,-1 0 0 0,2 0 0 15,1-2 0-15,2 1-160 0,-2 0-32 0,1 0-16 16,1 1 0-16,1-2 0 0,-2-2 16 0,1-1 0 15,-1 0 0-15,2 0 0 0,-1 1 192 0,-1-1 0 0,-1 0 0 16,0 1-144-16,1-2 144 0,0 3 0 0,0-1 0 16,1 3 0-16,-1 1 0 0,1 1 0 0,0-1 0 15,0-1 0-15,0 0 0 0,2-2 0 0,3-3 0 0,-2 3 0 16,-1 3 0-16,3-2 0 0,-2-1 0 0,2-1 0 16,-1 2 0-16,1 1 0 0,3 0 0 0,-1-2 0 15,2 0 0-15,-1 1 0 0,-1 0 0 0,2 1 0 16,-1-1-128-16,0 0 128 0,-1 0-128 0,2 2 128 15,-4 3-240-15,2-2 48 0,2-3 0 0,-4 0 0 16,2 1 48-16,-1 1 16 0,0-2 0 0,0-2 0 16,1-2 128-16,-3 1 0 0,0 0 0 0,-1 0 0 0,2-2 0 15,-1 1 0-15,-2 0 0 0,2 1 0 0,-1-2 0 16,0 2 0-16,2-1 0 0,1 3 0 0,0-1 0 16,2 2 0-16,1-1 0 0,0-3 0 0,2-2 128 0,-1 0-128 15,0 2 128-15,3-1-128 0,5-5 176 0,-7 1-48 16,-2 1 0-16,3 0 0 0,1-1-128 0,-1-1 0 15,-1 0 0-15,1 0 128 0,-3 1 0 0,-1 0 0 16,0 0 0-16,0-3 0 0,0 1 144 0,0 0 32 16,0 2 0-16,-2-1 0 0,1 0 16 0,-2-4 0 15,1 1 0-15,0 2 0 0,-1 0-96 0,2-4-16 16,-4-4 0-16,3 4 0 0,-1 1-64 0,0 1-16 16,1-1 0-16,-2-2 0 0,-8-4 0 0,11 4-128 15,-3 0 192-15,1 0-64 0,1-3 48 0,-2 0 0 16,-8-1 0-16,10 2 0 0,0 3-176 0,-3-2 192 15,-7-3-192-15,0 0 192 0,12 3-64 0,-2-2-128 0,-10-1 192 0,9 2-64 16,-9-2 112-16,9 3 16 0,-9-3 0 0,0 0 0 16,0 0 128-16,0 0 48 0,0 0 0 0,0 0 0 15,0 0 16-15,0 0 0 0,0 0 0 0,0 0 0 16,0 0-16-16,0 0 0 0,0 0 0 0,0 0 0 16,0 0-192-16,0 0-48 0,0 0 0 0,0 0 0 15,0 0-192-15,-7 3-208 0,2-3 32 0,5 0-5856 16,-10 0-1184-16</inkml:trace>
  <inkml:trace contextRef="#ctx0" brushRef="#br4" timeOffset="-112802.33">9561 13601 10815 0,'0'0'480'0,"0"0"96"0,0 0-448 0,0 0-128 16,0 0 0-16,8-2 0 0,-8 2 464 0,10-4 80 16,-2-4 16-16,0 5 0 0,-8 3-176 0,10 0-16 15,1-2-16-15,-2 1 0 0,1 1 64 0,0 0 16 16,1-1 0-16,1-2 0 0,-1 1 48 0,1 1 16 16,2 0 0-16,-1 1 0 0,1-1-32 0,-3-1 0 15,1-4 0-15,1 5 0 0,1 2-128 0,-1 1-16 16,1 0-16-16,-2-1 0 0,1 0-48 0,2 1-16 0,0 0 0 0,1-1 0 15,0 1 16-15,-3 3 0 0,-2 4 0 0,4-4 0 16,3-4 0-16,0 1 16 0,-2 2 0 0,2-1 0 16,2 4-16-16,-3-3 0 0,2-1 0 0,0 2 0 15,1 2-96-15,-2 0-32 0,1-1 0 16,-1-2 0-16,-1-1 48 0,1 4 0 0,-1 1 0 0,2-3 0 16,-2 1 32-16,1-1 16 0,2 1 0 0,0 0 0 15,-1 1-96-15,-1-2 0 0,1-1-128 0,0 1 192 16,-2 2-192-16,3-1 128 0,-2 0-128 0,1 0 0 15,-1 0 160-15,2-1-160 0,-2 1 160 0,-2-1-160 16,1 1 192-16,-1-2-48 0,-1 1-16 0,2-1 0 16,-1 2-128-16,0-1 0 0,-2-1 0 0,0 1 0 15,2 0 0-15,-1 1 0 0,1-1 176 0,-2 0-176 0,-1 0 128 0,-1 1-128 16,1-2 0-16,2 4 144 0,-1-3-144 0,1 2 0 16,1-2 0-16,-2 1 0 0,-1 3 128 0,1-3-128 15,-1 0 0-15,0-2 128 0,2 2-128 0,1-1 0 16,-3-1 144-16,2-2-144 0,2-2 144 0,-2 1-144 15,1 0 192-15,-2-1-192 0,-1-1 208 0,0 0-64 16,-1 0-16-16,2 1 0 0,-3 1 64 0,1-1 0 16,-1-1 0-16,1 1 0 0,-3 1-192 0,1-1 192 15,-1-1-192-15,0 1 192 0,0 2-192 0,-2 0 128 16,3-1-128-16,-10-1 128 0,8 0-128 0,1 0 0 16,-9 0 144-16,9-1-144 0,-9 1 0 0,9 0 144 15,-9 0-144-15,0 0 0 0,0 0 144 0,0 0-144 16,0 0 0-16,0 0 144 0,0 0-144 0,0 0 0 15,6 3 144-15,-6-3-144 0,0 0 144 0,0 0-144 0,0 0 192 16,0 0-192-16,0 0 128 0,0 0-128 16,-6-3 0-16,6 3 0 0,-10 3 0 0,1-2 0 0,0-2 0 0,2-1 0 15,-2 2 0-15,1-1 0 0,-2 0 0 0,1-1 0 16,1-2-192-16,-1 2 192 0,1 1-208 0,0 1 80 31,1 1-288-31,7-1-48 0,-9 0-16 0,9 0 0 16,0 0-192-16,0 0-32 0,0 0-16 0,0 0 0 15,0 0-432-15,0 0-64 0,0 0-32 0,0 0-5776 0,0 0-1152 0</inkml:trace>
  <inkml:trace contextRef="#ctx0" brushRef="#br4" timeOffset="-111302.62">12865 13866 2751 0,'0'0'256'0,"0"0"-256"0,0 0 0 0,0 0 0 16,0 0 1648-16,0 0 272 0,0 0 64 0,0 0 16 16,-7 5-1104-16,7-5-208 0,-5 5-48 0,5-5-16 15,-7-2-144-15,7 2-32 0,-6-1 0 0,6 1 0 16,-9 0-128-16,9 0-16 0,0 0-16 0,0 0 0 16,-6 3-32-16,6-3 0 0,-7 0 0 0,7 0 0 15,0 0-16-15,0 0-16 0,0 0 0 0,0 0 0 0,0 0 80 0,0 0 16 16,0 0 0-16,0 0 0 0,0 0 80 0,0 0 32 15,-7-4 0-15,7 4 0 0,0 0-128 0,0 0-32 16,0 0 0-16,0 0 0 0,0 0 32 0,0 0 0 16,-6 1 0-16,6-1 0 0,-6-4-48 0,6 4-16 15,0 0 0-15,0 0 0 0,-5-2-64 0,5 2-16 16,-8-4 0-16,8 4 0 0,-7 2 0 0,7-2 0 16,0 0 0-16,0 0 0 0,-9-2-160 0,9 2 0 15,0 0 144-15,0 0-144 0,-6-3 192 0,6 3-48 16,-9-2 0-16,9 2 0 0,0 0 80 0,-7-2 16 15,7 2 0-15,-7-2 0 0,7 2-48 0,0 0-16 16,-8-4 0-16,0 2 0 0,8 2-48 0,0 0 0 16,-7 0 0-16,-2 0 0 0,2-1 48 0,7 1 0 0,0 0 0 15,-7 0 0-15,7 0-48 0,-6-2 0 0,3-3 0 0,-4 2 0 16,-1 4 48-16,8-1 0 0,0 0 0 0,0 0 0 16,0 0 16-16,0 0 0 0,0 0 0 0,0 0 0 15,0 0-16-15,0 0 0 0,0 0 0 0,0 0 0 16,0 0 16-16,0 0 16 0,0 0 0 0,8-4 0 15,2 4 48-15,3-1 0 0,-3-3 0 0,3 2 0 16,1 1-16-16,1 0 0 0,0-1 0 0,2 2 0 16,2-4-48-16,1 3-16 0,0 2 0 0,2-2 0 15,0-2-48-15,1 0 0 0,2-2 0 0,2 5 0 16,-2 0 0-16,5-1-128 0,3-1 192 0,-2-1-64 16,-3 2-128-16,4 2 128 0,2-1-128 0,2 0 128 0,-4 0-128 15,-1 1 128-15,1 2-128 0,-2-1 128 0,0-2-128 16,-2 3 0-16,-2-2 0 0,1 1 0 0,2 0 0 0,-1 0 128 15,-3-2-128-15,2 0 0 0,3 0 144 0,-1 1-144 16,1 2 160-16,0-2-160 0,-3-1 192 0,1 0-48 16,-1 0-16-16,0 0 0 0,-1 0-128 0,1 0 0 15,-1 0 0-15,1 3 0 0,-1 1 0 0,-1-1 0 16,1-3 0-16,-2 0 0 0,-1 2 0 0,-2 0 0 16,1 0 0-16,2 0 0 0,-1-2 0 0,-1 0 160 15,-1 0-32-15,-1 1-128 0,-2 1 128 0,0-1-128 16,-3-1 0-16,1 1 0 0,-2 1 0 0,0-1 0 15,-3-2 0-15,2-1 0 0,1 0 176 0,-1 2-176 16,0 1 160-16,1-1-160 0,0 0 176 0,-2 0-176 16,1 0 192-16,0-1-192 0,0-1 192 0,2 1-192 0,0-1 192 0,-2 2-192 15,-1 2 160-15,-1-2-160 0,0-2 128 0,1 1-128 16,-1 1 0-16,0 0 128 0,-1 0-128 0,0 1 0 16,0-2 0-16,-10 1 128 0,10 1-128 0,-5 2 0 15,-5-3 0-15,0 0 0 0,0 0 0 0,0 0 0 31,3 10-1104-31,-4 0-304 0,-5-2-64 0,-4 2-13232 0</inkml:trace>
  <inkml:trace contextRef="#ctx0" brushRef="#br4" timeOffset="-109933.64">9740 15254 8287 0,'0'0'368'0,"0"0"80"0,0 0-448 0,1-7 0 0,-1 7 0 0,0 0 0 16,0 0 1472-16,9-4 224 0,-2-1 32 0,3 3 16 15,2 1-1280-15,3 0-256 0,0-1-48 0,6 2-16 16,4 0 416-16,1 0 80 0,-1 0 0 0,4 0 16 15,2 0-112-15,4 1-32 0,0 2 0 0,0-1 0 16,-3-2-256-16,-2 0-48 0,-3 0-16 0,-1 2 0 16,0 0 112-16,-3 0 16 0,1 1 0 0,-1-3 0 15,1-2 128-15,-2 2 48 0,0 2 0 0,-1-2 0 16,4-3 160-16,-2 0 48 0,2-1 0 0,1 0 0 16,0-3-64-16,-1 1-16 0,-2-1 0 0,0 3 0 15,0 0-240-15,0 1-32 0,-4-1-16 0,0 0 0 16,1 3-176-16,-1 0-32 0,-1-1-128 0,2 1 192 15,-2 0-192-15,2 0 128 0,-2 0-128 0,1 1 0 0,-2-3 128 0,2 3-128 16,2-1 0-16,-3 0 144 0,3 0-16 0,-1-1-128 16,0 0 192-16,-2 1-64 0,-1 2-128 0,0-1 0 15,-1-2 0-15,1 0 0 0,-1 2 128 16,0 0-128-16,-3 0 0 0,1 0 128 0,1-1-128 16,1 0 0-16,-2 1 0 0,0 0 128 0,1 0-128 0,-1 0 0 15,0 0 0-15,3 0 128 0,-2 0-128 0,2 0 0 16,-3 0 0-16,1 0 0 0,0-2 0 0,1 2 0 15,1 0 0-15,0 0 0 0,-1-3 0 0,-1 1 0 16,2-2 0-16,0 2 0 0,0 0 128 0,-1 2-128 16,0-2 0-16,-1-1 128 0,0 1-128 0,0 0 0 0,-1 0 0 15,0 0 0-15,0 1 0 0,-1 1 0 16,-1 0 0-16,0 0 0 0,0-2 0 0,1 2 0 16,0-2 0-16,1 1 0 0,-2 0 0 0,1 0 0 0,1-2 0 0,1 0 0 15,-2 2 0-15,1 0 0 0,-1-1 0 0,3 0 128 16,-4 2-128-16,2-1 0 0,0 0 0 0,2 0 0 15,0-2 0-15,0 1 0 0,-1 0 0 0,0 0 128 16,1-2-128-16,-1 4 0 0,0-1 0 0,-2 0 0 16,0 0 0-16,0-1 0 0,0-1 0 0,-2 0 0 15,1 2 0-15,-1-2 128 0,2 1-128 0,-4-1 0 16,2-1 160-16,0 1-160 0,3 0 192 0,-4 0-192 16,2 0 192-16,-1 0-64 0,0-2 0 0,0 2-128 15,0 1 160-15,2 0-160 0,-4-2 128 0,1 2-128 16,-1 0 0-16,0 0 128 0,1-1-128 0,0 0 0 0,1 0 0 0,-2 1 0 15,-9 2 128-15,8-5-128 0,-1 1 0 16,2 0 160-16,1 0-160 0,1 1 160 0,-2-1 16 16,2 0 0-16,1 0 0 0,-2 2 0 0,1-3 0 0,0 2 0 15,0-1 0-15,0 0 0 0,0 2-176 0,1 0 128 16,-3 0-128-16,1 2 128 0,-10 0-128 0,8-2 0 16,-8 2 0-16,0 0 128 0,0 0-128 0,0 0 0 15,0 0 144-15,0 0-144 0,0 0 0 0,0 0-208 16,0 0 16-16,-1 11-9888 15,1-11-1984-15</inkml:trace>
  <inkml:trace contextRef="#ctx0" brushRef="#br4" timeOffset="-109109.64">13493 14520 2751 0,'0'0'256'0,"0"0"-256"0,0 0 0 0,0 0 0 16,0 0 1328-16,0 0 208 0,0 0 64 0,-2 10 0 15,2-10-416-15,-4 9-80 0,0 0-16 0,4-9 0 16,-6 5 128-16,6-5 32 0,0 0 0 0,0 0 0 15,-3 8-80-15,3-8-16 0,0 0 0 0,0 0 0 16,0 0-160-16,0 0-32 0,0 0-16 0,0 0 0 16,0 0-48-16,0 0 0 0,0 0 0 0,0 0 0 0,0 0-272 15,0 0-64-15,7-5-16 0,0-1 0 0,-1-1-80 0,1-2-16 16,-1 0 0-16,1-2 0 0,2 2 0 0,1-2-16 16,0-5 0-16,0 3 0 0,-6 2-48 0,4 1-16 15,2 3 0-15,-1-2 0 0,-4-3-16 0,0 2 0 16,3 3 0-16,-1 1 0 0,-1-2-96 0,-1-1 0 15,-1 1-16-15,2 3 0 0,-6 5-32 0,2-8 0 16,1 2 0-16,-3 6 0 0,0 0-208 0,4-6 144 16,-4 6-144-16,0 0 128 0,5-10-128 0,-5 10 0 15,0 0 0-15,0 0 0 16,0 0-448-16,0 0-64 0,0 0 0 0,0 0-10192 0,0 0-2032 16</inkml:trace>
  <inkml:trace contextRef="#ctx0" brushRef="#br4" timeOffset="-107806.49">14020 13343 12959 0,'0'0'576'0,"0"0"112"0,0 0-560 0,0 0-128 0,0 0 0 0,0 0 0 0,0 0 736 0,0 0 112 16,0 0 32-16,0 0 0 0,0 0-64 0,0 0-16 16,0 0 0-16,8-5 0 0,-1-3-176 0,0 0-48 15,0 4 0-15,3-1 0 0,1-2 64 0,-2-1 16 16,-1-1 0-16,1 3 0 0,1-2 48 0,0 0 16 15,0-5 0-15,1 2 0 0,1 2-208 0,-1-2-32 16,1 0-16-16,0-1 0 0,0-1 48 0,2-1 16 16,1 3 0-16,-1 0 0 0,0-1-96 0,2-1-32 15,-1 1 0-15,3 1 0 0,-1 1-144 0,2 1-16 16,1-2-16-16,-3 1 0 0,4 2-48 0,-1 1-16 16,1 1 0-16,-3-1 0 0,-5 2-32 0,2 0-128 15,3 3 192-15,-2-1-64 0,-3-6-128 0,2 2 128 0,-1 2-128 16,-3 0 128-16,0 2 16 0,-1-1 0 0,-1-2 0 0,-2 3 0 15,-7 3-16-15,9-3 0 0,-2-3 0 0,-7 6 0 16,0 0 0-16,0 0 0 0,8 1 0 0,-8-1 0 16,0 0-128-16,0 0 0 0,0 0 0 0,0 0 0 15,0 0 0-15,0 0 0 0,0 0 192 0,0 0-64 16,0 0 0-16,0 0-128 0,-10 1 192 0,0 2-64 16,0-1-128-16,0 1 160 0,0 1-160 0,-2-1 160 15,0-3-160-15,-2 3 0 0,-1 4 0 0,-1 1 128 16,-5 1-128-16,0-1 0 0,0-3 0 0,-4 9 0 15,-2 8 0-15,2 0 0 0,-1-3 0 0,1 2 128 16,0 1-128-16,2 0 0 0,2-2 0 0,4 0 0 16,0-6 0-16,1 0 0 0,-2-3 0 0,6 0 0 15,0-1 0-15,3-3 0 0,1-4 0 0,8-3 0 0,-7 7 192 16,7-7-64-16,-8 3 0 0,8-3 0 0,0 0 128 0,0 0 0 16,0 0 16-16,0 0 0 0,0 0 0 0,0 0 0 15,0 0 0-15,5-8 0 0,2 0-32 0,0-2-16 16,2 0 0-16,1 0 0 0,0 1-96 0,1-1 0 15,4-1-128-15,-2 0 192 0,0-2-192 0,2 3 144 16,1-1-144-16,4-2 128 0,-2-2-128 0,3 0 0 16,2 2 144-16,0-2-144 0,3-3 0 0,-1 2 144 15,0-2-144-15,2 4 0 0,-5 0 0 0,2 2 0 16,-2-3 0-16,1 3 0 0,-5 2 128 0,-2 3-128 16,-3 3 0-16,-5 0 0 0,-8 4 0 0,0 0 0 15,0 0 0-15,0 0 0 0,-8 6 0 0,-4 4 0 0,-5 3 0 0,-5 4 0 16,-3 1 0-16,-3 3 0 0,-4 1 128 0,-2 4-128 15,3 4 0-15,0-1 128 16,5-3-128-16,2-2 0 0,2-6 0 0,2 0 0 0,4-2 0 0,2-1 0 16,3-7 128-16,4-1-128 0,7-7 0 0,0 0 0 15,-3 8 128-15,3-8-128 0,0 0 144 0,12-1-144 16,4-2 208-16,2 0-48 0,5-3-16 0,5-4 0 16,3-5-144-16,4 1 128 0,2 0-128 0,1-2 128 31,-5-1-560-31,1-2-112 0,0 0-32 0,0 5 0 0,-4 3-1984 0,-3 0-416 15</inkml:trace>
  <inkml:trace contextRef="#ctx0" brushRef="#br4" timeOffset="-100819.08">10413 12824 1839 0,'0'0'160'0,"0"0"-160"0,0-6 0 0,0 6 0 16,0 0 1520-16,0 0 272 0,0 0 48 0,0 0 16 15,0 0-832-15,0 0-176 0,0 0-16 0,0 0-16 16,0 0 16-16,0 0 0 0,0 0 0 0,0 0 0 16,0 0-112-16,0 0-16 0,0 0 0 0,0 0 0 15,0 0-80-15,0 0-32 0,0 0 0 0,0 0 0 16,8 3-16-16,-1-1-16 0,1 0 0 0,-8-2 0 15,11-2-48-15,0 1 0 0,-3 1 0 0,2 1 0 16,0-1-96-16,0 0-32 0,1-2 0 0,2 2 0 0,-2 4-160 16,2-2-32-16,0-4-16 0,0 4 0 0,1 5 32 15,0-3 16-15,1 1 0 0,2-1 0 0,-2-3-48 0,3 5-16 16,-2 0 0-16,2 2 0 0,0-3-160 0,2 0 192 16,0-2-192-16,1 5 192 0,2 2-192 0,-1-1 192 15,-1-2-192-15,1 2 192 0,0 3-192 0,0 1 192 16,1 2-192-16,0-3 192 0,-2-3-192 0,2 2 160 15,-2 3-160-15,0 0 160 0,0 3-160 0,0-2 128 16,1-2-128-16,2 3 128 0,4 1-128 0,-3 1 0 16,4-3 144-16,-2 1-144 0,-1-2 128 0,0 2-128 15,-2 2 160-15,2-1-160 0,0-3 0 0,0 1 128 16,0 3-128-16,-1-2 0 0,-1 0 0 0,-1-3 0 0,-1-3 128 16,-2 4-128-16,0 6 0 0,0-1 0 0,-2-7 0 0,2 4 0 15,0 4 128-15,1 1-128 0,-3-1 0 0,2 0 144 16,2-3-144-16,-3 4 0 0,-1 3 144 0,1 0-144 15,0 0 208-15,0-2-16 0,-2-2-16 0,0 2 0 16,-1 0-16-16,1-1 0 0,0-2 0 0,1 0 0 16,-2-4 32-16,1 3 0 0,-2-1 0 0,0 0 0 15,-1-3-32-15,0 2 0 0,-1 1 0 0,2 1 0 16,-3-3 0-16,0-1 0 0,-1 0 0 0,0 1 0 16,0 0 0-16,-1-1 0 0,1-3 0 0,0 3 0 15,-4-1-16-15,2 1 0 0,0-1 0 0,0-1 0 16,0-1 48-16,-1 0 0 0,2 1 0 0,-3-1 0 15,-2-1-192-15,2-2 0 0,4 1 0 0,-5 0 128 16,-2 0-128-16,3 0 192 0,-2-3-192 0,1 1 192 16,-6-7-64-16,5 8 0 0,-2-3 0 0,-3-5 0 0,0 0 0 0,0 0 0 15,0 0 0-15,6 7 0 0,-6-7-128 16,0 0 192-16,0 0-192 0,0 0 192 0,6 4-64 0,-6-4-128 16,0 0 192-16,0 0-64 0,0 0-128 0,0 0 160 15,0 0-160-15,4-10 160 0,-5 0-160 0,0 0 160 16,-1-1-160-16,-2 0 160 0,-4-3-160 0,1-1 128 15,0-1-128-15,-2 1 128 0,-3-2-128 0,-3 0 0 16,-4-2 0-16,-1 1 0 0,-2 2 0 0,-3-4 128 16,2-2-128-16,-2-2 0 0,-2-1 0 0,-1 0 0 15,-3 2 0-15,-2-1 0 0,-2-3 0 0,-2-2 0 16,-2-1 0-16,1 1 0 0,-1-1-240 0,1 0 80 16,1-1 16-16,3 4 0 0,1 2 144 0,1-1 0 0,-1 0-144 0,1 1 144 15,-3-1 0-15,2 2 0 16,0-1 0-16,2 1 0 0,1 1 0 0,2 1 0 0,0 1 0 0,0 0 0 15,0 1 0-15,3 0 0 0,2-1 0 0,1-1 0 16,0 1 0-16,2 0 0 0,-2-1 144 0,2 4-16 16,1 1-128-16,3 3-160 0,-1 1 160 0,2-3-208 15,-2-1 208-15,1 1 0 0,-2 2 0 0,2 0-144 16,-1-1 144-16,2 1 0 0,2-1 0 0,0 2 0 16,-5 4 0-16,3 0 0 0,-1-1 0 0,1 1 0 15,-1-1 0-15,0 2 0 0,-2 1 0 0,1-2 0 16,-1-2 0-16,0 0 0 0,1 3 0 0,-3 0 0 15,1-1 0-15,1-1 0 0,-1 0 0 0,1 1-128 16,2 3 128-16,-2-1 0 0,1-1 0 0,2 1 0 16,4-1 0-16,-1 1 0 0,1 3 0 0,2-4 0 0,1-2 0 15,1 4 0-15,-3 2 0 0,10 4 0 0,-4-7 0 0,2-1 0 16,-2-1 0-16,4 4-128 0,0 5 128 0,0 0 0 16,0 0 0-16,9 0 0 0,1 0 0 0,-1 2 0 15,2 2 0-15,2 1 0 0,2-1 0 0,1 2-128 16,2 1 128-16,3 2 0 0,1 1 0 0,1 1 0 15,5 2 0-15,2 3 0 0,3 1 0 0,3 1 0 16,5-3 0-16,2 3 0 0,2 1 0 0,-2 0-128 16,-1 1 128-16,1 0 0 0,-1-2 0 0,3 2 0 15,-2 1 0-15,1 1 0 0,0 0 0 0,-3-1 0 16,-3 0 0-16,2 4 0 0,1 5 0 0,-3-1 0 16,-3-3 0-16,-1-1 0 0,-2 4 0 0,0-3 0 15,2 1 0-15,-1-3 0 0,3-2 0 0,-1 0 0 0,1-1 0 16,-2 3 0-16,2 0 0 0,2 2 0 0,-4 0 0 15,1 4 0-15,-2 2 0 0,-1 0 0 0,-2-2 0 0,-2 1 0 16,0-1 0-16,0 1 0 0,-4-4 0 0,1-3 0 16,-2-3 0-16,-1 0 0 0,-6-2 0 0,-1-2 0 15,-2 0 0-15,-2-3 0 0,0-2 0 0,0 3 0 16,-1 0 0-16,-1-1 0 0,-3-2 0 0,0 1 0 16,-3-2 0-16,0 0 0 0,0 1 0 0,-1-1 128 15,2-3-128-15,-1 2 0 0,1 1 128 0,-1-1-128 16,1 0 0-16,-1 0 0 0,0-2 0 0,0 2 128 15,-1 1-128-15,0-3 0 0,-2-8 0 0,0 0 0 16,0 10 0-16,-2-1 128 0,0-2-128 0,2-7 0 16,0 0 0-16,0 0 128 0,0 0-128 0,-7 2 0 15,0-2 160-15,-2-2-32 0,0-3-128 0,1 0 192 0,-3-1-192 16,1-1 144-16,1-5-144 0,-3-3 128 0,-3 1-128 16,-2-1 128-16,-3-3-128 0,-3-1 128 0,0 1-128 0,-2-3 0 15,0-2 0-15,2-2 128 0,-2-1-128 0,1 2 0 16,-4-3 0-16,2 2 0 0,-3-2 0 0,0-4 0 15,-2-3 0-15,0-2 0 0,2-1 0 0,0 0 128 16,-2 4-128-16,0-1 0 0,0-1 0 0,0 5 0 16,1 3 0-16,-1 2 0 0,2-3 0 0,1 3 0 15,-2-1 0-15,0 3 128 0,-2-3-128 0,2 0-192 16,-1-2 32-16,4 4 16 0,3 3 144 0,1 2-160 16,-1-1 160-16,0 1-160 0,-1 3 160 0,1 0-128 15,1 0 128-15,-2-1-128 0,3 0 128 0,-3-1-208 16,0 3 80-16,1 1 128 0,-1 2-192 0,1 0 192 0,-4-1-160 15,1 1 160-15,-3 3 0 0,0-1-144 0,-1-1 144 16,1 0 0-16,0-1-128 0,1 3 128 0,2 3-128 0,-3-2 128 16,5-5 0-16,2 2-128 0,-1 2 128 0,3 0 0 15,-2-1 0-15,2-1 0 0,1-1 0 0,0 3 0 16,4 3 0-16,-1-2 0 0,2-1 0 0,0 2-128 16,2 1 128-16,2 2 0 0,2-1 0 0,3-1 0 15,-2-3 0-15,3 3 0 0,5 6 0 0,-5-3 0 16,5 3 0-16,0 0 0 0,-3-9 0 0,3 9 0 15,0 0 0-15,0 0-160 0,0 0 160 0,0 0 0 16,0 0 0-16,0 0-128 0,10 0 128 0,1-1 0 16,-4 1 0-16,3 2 0 0,1 2-128 0,-1 0 128 15,2 0 0-15,2 0 0 0,-1-1 0 0,2 1 0 16,2 7 0-16,1-1-128 0,2 2 128 0,3 3 0 0,0-3 0 16,4 2 0-16,1 0 0 0,3 2 0 0,1-4 0 0,2 4 0 15,0 4 0-15,4-1 0 0,-1-1 0 0,3-1-128 16,-5 0 128-16,1 6 0 0,2 8 0 0,-2-3 0 15,1-3 0-15,2 3 0 0,-1 3 0 0,0 1 0 16,-2 1 0-16,1-1 0 0,-1-4 0 0,-1 2 0 16,-1 0 0-16,-2-1 0 0,-3-3 0 0,0 3 0 15,-1 0 0-15,-1 1 0 0,-1-1 0 0,2-1 0 16,-1-2 0-16,1 1 0 0,-1 3 0 0,-1 1 0 16,-1 1 0-16,0-4 0 0,1-3 0 0,-1-1 128 15,-3 0-128-15,1-1 144 0,-3-1-144 0,0-2 0 16,-3-3 0-16,0 2 0 0,-3 3 128 0,0-1-128 0,-2-4 0 0,1 0 128 15,0 2-128-15,-2-1 0 0,0 0 0 16,0 2 128-16,-1-2-128 0,1 1 0 0,0-5 144 0,1 3-144 16,-3-1 0-16,0-3 144 0,2 1-144 15,-2-2 0-15,0-1 144 0,0 0-144 0,-1-1 0 16,-1-1 144-16,0-2-144 0,-3-2 0 0,2 1 144 0,-6-6-144 16,6 4 160-16,-6-4-32 0,7 6-128 0,-7-6 192 15,0 0-192-15,8 5 176 0,-8-5-176 0,0 0 160 16,0 0-160-16,4 8 0 0,-4-8 0 0,0 0 128 15,0 0-128-15,8 4 0 0,-8-4 144 0,0 0-144 16,0 0 0-16,0 0 0 0,0 0 0 0,0 0 128 16,0 0-128-16,0 0 0 0,0 0 0 0,0 0 128 15,0 0-128-15,0 0 0 0,-5-10 0 0,0 0 128 16,-4 4-128-16,0-3 0 0,-4-1 128 0,0-1-128 0,0-2 0 16,-1 0 128-16,-2-2-128 0,-1 2 0 0,1-4 0 15,-1-1 0-15,-1-3 0 0,0 1 128 0,-3 3-128 0,0-5 0 16,-2-1 0-16,0-2 0 0,1 3 0 0,-5-1 0 15,-2-3 0-15,-1 1 0 0,1-4 0 0,-1 2 0 16,-1 1-176-16,1-3 176 0,1-1-176 0,-1-1 176 16,3-2-192-16,-1 2 192 0,2 5-176 0,1-3 176 15,-1-2-160-15,2 1 160 0,-1 3-192 0,-1 3 192 16,0 1-208-16,1 1 80 0,1 0 128 0,0 1-128 16,-3 0 128-16,0 2-128 0,0-3 128 0,0 3 0 15,2-1 0-15,2 1-128 0,-1 3 128 0,4-3 0 16,-1-2 0-16,2 1 0 0,2 7 0 0,1-1 0 15,1-2 0-15,1 1-128 0,1 0 128 0,0 4 0 0,2 4 0 16,2-4 0-16,0-4 0 0,-1 2 0 0,1 4 0 16,1-1 0-16,2 0 0 0,-1 1 0 0,2-4 0 0,-2 5-128 15,7 8 128-15,0 0 0 0,-8-3 0 16,8 3 0-16,-5-9 0 0,5 9 0 0,0 0 0 0,0 0 0 16,-3-6 0-16,3 6-128 0,0 0 128 0,0 0 0 15,0 0 0-15,0 0 0 0,-3-7 0 0,3 7-128 16,0 0 128-16,0 0 0 0,0 0-144 0,11 3 144 15,0 1 0-15,0 2 0 0,0 4 0 0,3-1 0 16,-1-2-160-16,0 2 160 0,1 2 0 0,2 2-144 16,0 2 144-16,3-1 0 0,0-2 0 0,3 3 0 15,1 7 0-15,3 0 0 0,5 0 0 0,0 2 0 16,3 0 0-16,-2 0 0 0,1 1 0 0,2-1 0 16,1-2 0-16,-1-1 0 0,-2-1 0 0,-1 1 0 0,-1 0 0 0,1 1 0 15,0 0 0-15,0-1-128 0,-1 0 128 0,-1 2 0 16,1 1 0-16,0 4 0 0,-1 1 0 0,-1 1 0 15,2 0 0-15,-2-2 0 0,-1-1 0 16,-3-1 0-16,-1-2 0 0,-2-1 0 0,-1-2 0 0,-2-1 0 16,0-3 0-16,-1 1 0 0,-3 3 0 0,1 0 0 15,-2-3 0-15,0-1 0 0,-2-1 0 0,1-1 144 16,-3 0-144-16,0-2 0 0,1-6 176 0,-2 1-176 16,1 1 160-16,-2-2-160 0,-2 0 192 0,1 0-48 15,1-1-16-15,-4 2 0 0,0 2 0 0,3 1 0 16,-2-1 0-16,2-1 0 0,-1-1-128 0,-1 2 160 15,3 0-160-15,-3 1 160 0,3-2-160 0,0-1 160 16,2-1-160-16,-4 1 160 0,1 0-160 0,-2-2 128 0,-5-6-128 0,0 0 128 16,7 9-128-16,1-1 160 0,-2-3-160 0,-6-5 160 15,9 4-160-15,-2 1 160 16,0 0-160-16,-7-5 160 0,0 0-160 0,9 4 128 0,0 0-128 0,-3 1 128 16,-6-5-128-16,8 4 0 0,-8-4 0 0,10 6 0 15,-3 0 0-15,-2 1 128 0,-5-7-128 0,9 5 0 16,-4 1 0-16,1 0 0 0,-2 0 0 0,-4-6 0 15,7 4 0-15,-7-4 0 0,0 0 0 0,9 6 0 16,-9-6 0-16,0 0 128 0,0 0-128 0,0 0 0 16,5 4 0-16,-5-4 0 0,0 0 128 0,0 0-128 15,0 0 0-15,0 0 0 0,0 0 144 0,9 0-144 16,-9 0 0-16,0 0 128 0,0 0-128 0,0 0 0 16,0 0 0-16,0 0 0 0,3-6 0 0,-3 6 128 0,0 0-288 15,0 0-48-15,1-9-16 0,1 1-11056 16,-5 2-2224-16</inkml:trace>
  <inkml:trace contextRef="#ctx0" brushRef="#br4" timeOffset="-99164.62">10256 12689 4607 0,'7'-8'400'0,"3"2"-400"0,-2 4 0 0,2 0 0 15,3 1 1632-15,-2-2 240 0,1-3 48 0,1 4 16 16,1 7-1072-16,1 1-224 0,2-4-32 0,-2 1-16 16,-2 0-144-16,4 4-48 0,2 3 0 0,4-1 0 15,-4-5-16-15,3 6 0 0,0 2 0 0,0 1 0 16,1-4-64-16,1 0 0 0,1-2-16 0,-1 3 0 16,2 2 80-16,1 1 32 0,-2-4 0 0,2 3 0 15,-1-1-32-15,0 0 0 0,0 1 0 0,-1-1 0 16,-3-2-64-16,2 1-32 0,3 2 0 0,-3-2 0 0,-2 0-32 0,1-2-16 15,-1 0 0-15,0 3 0 0,0 2 0 0,1 1 0 16,-3-5 0-16,2 2 0 0,0 0-16 0,0 4 0 16,2 0 0-16,-1-2 0 0,-1-3-16 0,0 2 0 15,1 5 0-15,-5-2 0 0,-3 0-80 0,3-3-128 16,2-1 176-16,-1 2-176 0,1 3 192 0,-1 1-64 16,-2-6 0-16,1 1-128 0,-1 0 256 0,-1 3-64 15,-1 1-16-15,1-3 0 0,-1-4-48 0,0 2 0 16,-1 3 0-16,1-2 0 0,-2-2 0 0,3-1 0 15,-1-4 0-15,0 5 0 0,-1 2 0 0,1 2-128 16,1-2 192-16,-1 0-64 0,-1 0-128 0,1 1 0 16,-1 3 0-16,-3-2 0 0,0-5 160 0,1 1 0 15,1-1 0-15,2 1 0 0,-3 2 32 0,2 1 0 16,0-1 0-16,1 2 0 0,-1 4-64 0,0-1 0 0,-1 0 0 16,1 1 0-16,-3 1-128 0,0-1 192 0,0-2-192 15,1 1 192-15,-4-5-192 0,2 0 128 0,-1 1-128 0,0-3 128 16,2 0 16-16,-3-1 0 0,-1-2 0 0,1 3 0 15,0 0-144-15,-1-1 0 0,1-4 0 0,1 3 0 16,-1 2 128-16,0 0-128 0,1-1 192 0,0 0-64 16,0-3 16-16,1 4 0 0,-3-2 0 0,3-1 0 15,-1-1-144-15,-1 1 192 0,0-4-192 0,-2 5 192 16,1 3-192-16,0-2 128 0,0-2-128 0,2 0 128 16,-5-2-128-16,2 3 192 0,-1 2-192 0,1-4 192 15,-6-6-192-15,10 6 128 0,-4 2-128 0,0-2 128 16,-6-6 0-16,6 9 0 0,1-4 0 0,-2 5 0 0,0 0-128 15,-1 0 0-15,2-1 144 0,-2 0-144 0,2 0 128 0,0 0-128 16,-2-1 160-16,1-1-160 0,-5-7 176 16,6 7-176-16,-3 1 192 0,0-2-192 0,-3-6 208 0,0 0-64 15,0 0-16-15,6 7 0 0,-2 0-128 0,-4-7 192 16,0 0-192-16,0 0 192 0,0 0-64 0,0 0 0 16,3 8 0-16,-3-8 0 0,0 0-128 0,0 0 128 15,0 0-128-15,0 0 128 0,0 0-128 0,0 0 160 16,0 0-160-16,0 0 160 0,0 0-288 0,0-8-64 15,-1 0-16-15,1 8-10176 16,-5-9-2032-16</inkml:trace>
  <inkml:trace contextRef="#ctx0" brushRef="#br4" timeOffset="-95685.68">10552 12667 12207 0,'0'0'528'0,"0"0"128"0,-4-8-528 0,3-1-128 0,1 0 0 0,0 9 0 15,0 0 800-15,0 0 128 0,6-10 32 0,0 5 0 16,1-1-208-16,-7 6-48 0,9 6 0 0,2-2 0 16,1-6-256-16,-1 2-64 0,2 3-16 0,3 4 0 15,1 0-16-15,5-2 0 0,1 0 0 0,4 6 0 16,0 5 96-16,4 2 32 0,2-1 0 0,3 4 0 16,3 4-96-16,-2 3-32 0,3 1 0 0,-4-2 0 15,1-4-48-15,1 1-16 0,-2 2 0 0,3 2 0 16,-2 3 48-16,3 0 16 0,-3 0 0 0,3 5 0 15,-1 7-160-15,3-2-48 0,1-5 0 0,-3-1 0 16,-2-2 96-16,1 0 16 0,-1 1 0 0,1-3 0 16,-1-1-256-16,-2 2 128 0,-2 2-128 0,1 1 0 15,0 1 224-15,-1-1-48 0,0-1-16 0,-2 1 0 16,-1-1-32-16,-2-1 0 0,0-8 0 0,-2 0 0 0,2 2-128 16,-3-5 192-16,2 0-192 0,-2-1 192 0,-3-3-64 0,-1 2-128 15,-1 2 192-15,-3-1-64 0,-4-3-128 16,1 0 160-16,-1 1-160 0,1 3 160 0,0 2-160 0,0 0 128 15,1-3-128-15,0 1 128 0,-2-1 0 0,-1-2-128 16,1 2 192-16,-3-6-64 0,0-2 0 0,-2-1 0 16,-4 1 0-16,0-2 0 0,2-5 0 0,-7-6-128 15,0 0 192-15,2 8-64 0,-2-8 32 0,0 0 0 16,0 0 0-16,0 0 0 0,0 0 96 0,0 0 32 16,0 0 0-16,0 0 0 0,-8-9-96 0,0-1 0 15,-3-1-16-15,-4-2 0 0,-1-4-176 0,-2-1 128 16,-2-3-128-16,-2-1 128 0,0-2-128 0,-2-4 160 15,1-4-160-15,-4 1 160 0,-5 2-160 0,-1-1 0 16,1-1 0-16,-3-1 0 0,-1-3 0 0,-1 2 0 0,-1-1 0 0,-3-6 0 16,-4-8 0-16,0 2 0 0,1-1 0 0,-1 3 0 15,-2 0 0-15,4 2 0 0,4 0 0 0,-4 3 0 16,1 3 0-16,0 1 0 0,-3-5 0 0,1 1 0 16,2-2 0-16,2 7 0 0,-2 5-144 0,2 2 144 15,2-2 0-15,3 3 0 0,2 3-128 0,3 1 128 16,0 6 0-16,4 2 0 0,1-1 0 0,1 5 0 15,0 5 0-15,3-2 0 0,2-4 0 0,2 0 0 16,3 2 0-16,3 1 0 0,-2 4 0 0,3-5 0 16,2 0 0-16,0 1 0 0,3 3 0 0,5 5 0 15,-7-9 0-15,4 3 144 0,2-1-144 0,1 7 128 16,0 0-128-16,0 0 0 0,9 1 0 0,2 2 0 0,2 2 0 0,4 4-192 16,5 5 32-16,6-2 16 0,3 0 144 15,4 3 0-15,4 6 0 0,7 4 0 0,3 2 0 0,4-1 0 16,5 1 0-16,4 10 0 0,0 13 128 0,0-2 0 15,-1-4 0-15,-3-2 0 0,1-2-128 0,-2 0 0 16,0 4 0-16,-4-2 0 0,2-2 144 0,-5 3 112 16,-4 4 32-16,-2-5 0 0,-6-4-32 0,-2-5 0 15,-1-4 0-15,-4-3 0 0,0 2 0 0,-7-5 0 16,-2-3 0-16,-2-4 0 0,-3-4-96 0,-5 0-32 16,-6-2 0-16,-1 0 0 0,-5-10-128 0,0 0 0 15,0 0 0-15,-4 10 128 16,-4 0-1808-16,-2-7-368 0,-6-9-80 0,-4-2-16 0</inkml:trace>
  <inkml:trace contextRef="#ctx0" brushRef="#br4" timeOffset="-94341.03">2768 13240 3679 0,'-13'-8'320'0,"7"3"-320"0,1-3 0 0,0-1 0 16,-2-2 2080-16,2 0 352 0,2 0 64 0,1 1 0 15,-4 2-1216-15,3 0-256 0,0-4-64 0,1 4 0 16,2 8-352-16,0 0-80 0,-6-7-16 0,3 1 0 0,-1-1 32 0,4 7 0 15,-6-3 0-15,6 3 0 0,-1-9 96 0,1 9 32 16,0 0 0-16,0 0 0 0,0 0-144 0,0 0-16 16,5-11-16-16,4 5 0 0,2 5-176 0,3 1-48 15,4 0 0-15,1 1 0 0,0 4 48 0,3 3 16 16,5-1 0-16,-2 2 0 0,3 2 32 0,0 1 0 16,2 0 0-16,2 3 0 0,2-3-64 0,4 2-16 15,2-1 0-15,3 5 0 0,2 5-80 0,-1-2-16 16,-2-4 0-16,1 3 0 0,0 2-64 0,1 2-128 15,1 2 176-15,-3 0-176 0,-1-3 128 0,0 2-128 16,-1 4 0-16,-2 1 0 0,0-1 0 0,-4 1 0 16,-4-2 128-16,-2 1-128 0,-3 0 144 0,-2-3-16 15,-2 0-128-15,-1-5 192 0,-1-1-192 0,-2 1 0 0,0 1 0 0,-2-1 0 16,0-4 144-16,-1 1-16 0,-2 1 0 0,-1-1 0 16,-3-3 0-16,-1-3 0 0,-2-3 0 0,0 0 0 15,1 1 0-15,-6-10-128 0,0 0 192 0,3 7-64 16,-3-7 64-16,1 8 16 0,-1-8 0 0,0 0 0 15,0 0 96-15,0 0 16 0,0 0 0 0,0 0 0 16,-6-2-64-16,-4-1-16 0,0-2 0 0,2 2 0 16,8 3-112-16,-9-6 0 0,0-2-128 0,-2-2 192 15,2-1-16-15,-1 3-16 0,-5 0 0 0,1-2 0 16,0-4-32-16,-1 1-128 0,0 1 192 0,0-1-64 16,-5-3 0-16,-2-2-128 0,-2-4 192 0,-3-2-64 0,-2 1-128 15,-2-4 0-15,0-4 144 0,-2-1-144 0,-1 0 0 0,-2-1 128 16,-3-3-128-16,1-1 0 0,1-1 0 0,1 0 0 15,-1 5 0-15,0 0 0 0,1-1 128 0,-4-3-128 16,3-5 160-16,-2 5-160 0,4 3 0 0,2 0 0 16,1-1 0-16,3 5 0 0,0 4 0 0,3 1 0 15,3 2 0-15,-2 2 0 0,3 4 0 0,1 4 0 16,3 4 0-16,1 0 0 0,1-1 0 0,3 2 0 16,3 4-176-16,-1 1 176 0,1-1-144 0,2 1 144 15,4 0 0-15,4 3 0 0,0 0 0 0,0 0-128 16,0 0 128-16,0 0 0 0,0 0 0 0,0 0 0 15,2 9 0-15,1-2 0 0,-3-7 0 0,13 6 0 16,-1-3 0-16,6 4 0 0,2 1 0 0,4 1 0 16,5-2 0-16,5 4 0 0,4 4 0 0,6 4 0 15,5-4 0-15,3 4 0 0,5 2 0 0,-1 5 0 0,-4 6 0 0,1 0 0 16,0-5 0-16,0 0 0 0,0 1 0 0,-5 0 0 16,0 0 0-16,-1-2 0 0,-3-2 0 0,-3 2-160 15,-1-1 160-15,-3 1 0 0,-1 1 128 0,-4-3-128 16,-3-4 0-16,-5-2 0 0,0-1 0 0,-6-1 0 15,-1 0 0-15,-4-4 0 0,-4-2 0 0,-3-4 0 16,-6-6 0-16,0 0 0 0,0 0 0 0,0 0 0 16,-8 5 128-16,-3-4-128 0,-5-2 128 0,-3-1-128 15,0-3 144-15,-2 0-144 0,-2-4 192 0,-2 0-192 16,0-1-256 0,0 1-176-16,1 1-16 0,1-2-16 0,1-1-2464 0,2 0-480 0</inkml:trace>
  <inkml:trace contextRef="#ctx0" brushRef="#br4" timeOffset="-88683.69">20540 5361 4607 0,'0'0'400'0,"0"0"-400"0,0 0 0 0,-7-2 0 16,-3-3 1088-16,3 3 144 0,-2 3 32 0,1 0 0 15,-3-1-592-15,1-2-112 0,1-2-32 0,0 2 0 16,1 3 48-16,8-1 16 0,-10 3 0 0,1-3 0 15,0-3-16-15,9 3 0 0,0 0 0 0,0 0 0 16,-6-4 16-16,6 4 0 0,0-9 0 0,0 9 0 16,6-3-80-16,2-5 0 0,1 0-16 0,3 2 0 15,4 0-176-15,1 1-16 0,2 0-16 0,0 0 0 16,2-2-160-16,-1 3-128 0,0-1 192 0,1 2-192 16,-4 1 192-16,2 2-64 0,1-1 0 0,-1 2-128 15,-1-1 128-15,0 4-128 0,-2 2 0 0,2 1 0 0,0-2 0 16,0 1 0-16,4 1 0 0,-2 2 0 0,1 1 144 0,-1 2-144 15,-4 2 0-15,0 0 144 0,0 0-144 0,0 0 0 16,-1-2 144-16,-2 3-144 0,-3 2 0 0,0-1 128 16,-1 1-128-16,0 4 0 0,1 4 176 15,-4 3-48-15,0-1 0 0,-1 1 0 0,0-2 128 0,-1 2 0 16,-1 0 16-16,-1-1 0 0,1-4-112 0,1 1-32 16,-2 1 0-16,0-2 0 0,2-2-128 0,-3 2 0 15,-1 3 0-15,0 0 0 0,0 0 0 0,-1 0 0 16,0-3 0-16,-3 1 128 0,1 2 64 0,-1-1 0 15,-3-3 0-15,-1 0 0 0,1-5 32 0,-3 2 16 16,-3-5 0-16,-3 2 0 0,-1 1 48 0,-2-1 16 16,-4-3 0-16,-3 0 0 0,-2-1-32 0,-4 3 0 15,-3 0 0-15,1-2 0 0,1-2-80 0,0 0-32 0,0 1 0 16,1 0 0-16,-2-1-32 0,3-1 0 0,4-4 0 16,-1-1 0-16,0-1-128 0,6-1 0 0,3-6 144 0,2 5-144 15,-1 2 0-15,5-1 0 0,4-3 0 0,9 0 0 31,0 0-1680-31,-2-7-416 0</inkml:trace>
  <inkml:trace contextRef="#ctx0" brushRef="#br4" timeOffset="-88416.69">20020 6014 9215 0,'-5'7'816'0,"2"2"-656"15,-1 0-160-15,1 2 0 0,-4 2 560 0,2 2 80 16,3-1 0-16,1 2 16 0,2-1-416 0,3-2-96 15,5-2-16-15,2 0 0 0,6 0-128 0</inkml:trace>
  <inkml:trace contextRef="#ctx0" brushRef="#br4" timeOffset="-87158.34">21985 2301 6447 0,'0'0'272'0,"0"0"80"0,0 0-352 0,-7 2 0 16,7-2 0-16,-7 5 0 0,7-5 768 0,-7 3 96 16,7-3 16-16,0 0 0 0,0 0-240 0,-7 0-64 15,7 0 0-15,-5-4 0 0,0-3 224 0,3-1 32 16,0-3 16-16,2 3 0 0,0-3-192 0,3 1-32 15,0-3-16-15,4-2 0 0,0-1-160 0,3-1-16 16,2 1-16-16,4-2 0 0,-1 3-112 0,0-1-32 16,2 5 0-16,2-3 0 0,0-1-80 0,3 0-32 15,-2 2 0-15,1 3 0 0,1 4 32 0,-1 0 0 16,-1 2 0-16,-1 3 0 0,-6 5-192 0,-1 0-176 0,-1 4 48 0,-1 2 0 16,-6 1 128-16,-1 3 0 0,-4 3 0 0,-2 0 0 15,-2-1 0-15,-4 0 128 0,-2 2-128 0,-4 0 176 16,-4-1 64-16,-2-1 16 0,-6-5 0 0,3 1 0 15,0 1 128-15,0 1 48 0,0 0 0 0,-2-3 0 16,4-6 16-16,-3-1 16 0,0 2 0 0,0-3 0 16,-1-5-96-16,4 0-32 0,0-1 0 0,4-3 0 15,2-5 112-15,4-2 0 0,4-3 16 0,4 2 0 16,7 1-144-16,1-3-16 0,5-1-16 0,6-3 0 16,4 0-288-16,4-1 128 0,4-2-128 0,1 2 0 15,3 3 0-15,0-2 0 0,1-1 0 0,3-1 0 16,3 0 0-16,-3 2 0 0,-2 7 0 0,-1 4 0 0,-3 2-160 0,-1 6 160 15,-6 7-160-15,-2 3 160 16,-1 2-144-16,-6 3 144 0,-5 2-128 0,-2 4 128 16,-2 2 0-16,-8 2-160 0,-5 4 160 0,-5 1 0 0,-5-2-128 15,-5 3 128-15,-1 1 0 0,-3-3 0 0,-4-1 0 0,-1-3 0 16,1-3 0-16,3-3 0 0,2 3 0 0,1-3 0 16,0-5 0-16,2-2 144 0,1-5 0 0,0-3 0 15,0-3 0-15,2-2 0 0,3-3 16 0,3-2 0 16,2-4 0-16,4-2 0 0,5 2 96 0,3-5 32 15,3-6 0-15,4 0 0 0,1 2-96 0,4-1-32 16,3-1 0-16,3 0 0 0,0 0-160 0,3 1 160 16,1 2-160-16,-1-1 160 0,1-2-160 0,2 1 0 15,-1 1-192-15,2 5 192 0,0 3-160 0,-1 4 160 16,-2 6 0-16,-3 3-144 0,-5 4 144 0,-2 4-192 0,-2 1 192 0,-4 3-192 16,-2 3 32-16,-6 2 0 0,-3 4 0 0,-3-1 0 15,-4-2-144-15,-3 2-16 0,-2-1-16 0,-3-1 0 31,1-1-432-31,2-4-64 0,3-4-32 0,3-1 0 16,3 1-272-16,1-4-48 0,3-1-16 0,5-5-8848 0</inkml:trace>
  <inkml:trace contextRef="#ctx0" brushRef="#br4" timeOffset="-86834.03">22381 1906 8287 0,'7'-12'736'0,"-3"6"-592"0,0-4-144 0,-2 1 0 0,1 1 640 0,-1 1 112 16,-1-3 16-16,0 3 0 0,-1 7-128 0,0 0 0 16,0 0-16-16,0 0 0 0,0 0 80 0,-9 2 0 15,-4 5 16-15,0 4 0 0,-4 2-144 0,-4 4-48 16,-6 2 0-16,-1 6 0 0,-3 3 272 0,-4 4 48 15,-4 2 16-15,0 2 0 0,1 3-224 0,-1 1-64 16,-1 0 0-16,-4 1 0 0,-2 0-256 0,-1 0-48 16,-1 1-16-16,4 2 0 0,4-4-128 0,7-6-128 15,5-7 192-15,6-2-192 0,3-4 176 0,6-5-176 16,4-5 160-16,4-2-160 0,0-1 0 0,5-8 0 16,0 0 0-16,0 0 0 15,11-8-480-15,4-5-192 0,1-3-32 0</inkml:trace>
  <inkml:trace contextRef="#ctx0" brushRef="#br4" timeOffset="-86541.97">21766 1862 13471 0,'-13'-14'592'0,"3"10"128"16,-1 0-576-16,1 2-144 0,2 0 0 0,8 2 0 15,0 0 368-15,0 0 32 0,0 0 16 0,0 0 0 16,1 10-64-16,2 1-16 0,2 1 0 0,4-2 0 0,0 1-64 0,3 1-16 16,4 3 0-16,1 5 0 15,3 2 0-15,3 2 0 0,-2 1 0 0,5 2 0 0,1 3 48 0,-1 1 0 16,-1-2 0-16,-3 1 0 0,0 0-144 0,-2-3-32 16,0 0 0-16,0-2 0 0,0-2 16 0,-4-1 0 15,1-3 0-15,-2 0 0 0,-1-2 48 0,0 1 0 16,-6-4 0-16,1-1 0 0,-4-2-192 0,-1-1 0 15,0-1 0-15,-4-9-6224 16,0 0-1136-16</inkml:trace>
  <inkml:trace contextRef="#ctx0" brushRef="#br4" timeOffset="-86037.85">22563 1893 4607 0,'0'0'192'0,"1"-10"64"0,-3-4-256 0,1 2 0 0,-1 2 0 0,1 2 0 16,1 8 1456-16,-1-7 240 0,1-2 48 0,0 9 16 15,0 0-736-15,0 0-160 0,0-10-32 0,0 10 0 16,0 0-128-16,0 0-48 0,0 0 0 0,0 0 0 0,-5 4-288 0,-2 5-64 16,-1 1-16-16,2 4 0 0,1 4-48 0,0 3-16 15,-1 2 0-15,2-1 0 0,2 2-48 0,0-4-16 16,1-1 0-16,1-1 0 0,3 0 0 0,-1-2 0 15,0 2 0-15,3-6 0 0,1-4 32 0,1-2 0 16,3 0 0-16,-1-3 0 0,2-2 224 0,2-1 48 16,1-1 16-16,1-2 0 0,3-4 128 0,1 0 32 15,1-6 0-15,0 1 0 0,-1 0-160 0,0-1-32 16,-2 0 0-16,1-4 0 0,1-2-112 0,-3-1-16 16,0-1-16-16,-3 0 0 0,-1-1-112 0,-1 1 0 15,0 3-16-15,-2 3 0 0,-2 2-176 0,0 1 0 0,-3-3 144 0,1 7-144 16,-5 8 0-16,0 0 0 0,0 0 0 0,0 0 0 31,0 0-1408-31,0 0-368 0,0 0-64 0</inkml:trace>
  <inkml:trace contextRef="#ctx0" brushRef="#br4" timeOffset="-85164.74">23021 1723 8863 0,'0'0'384'0,"0"0"96"0,0 0-480 0,5-8 0 0,1 1 0 0,-6 7 0 15,0 0 240-15,8 0-48 0,-8 0-16 0,9 4 0 0,-9-4 288 0,0 0 64 16,5 4 16-16,-5-4 0 0,0 0 0 0,0 0 0 16,3 10 0-16,-3-2 0 0,0-8 96 0,0 0 0 15,0 0 16-15,-5 7 0 0,0-1 48 0,0 4 0 16,1-1 0-16,4-9 0 0,0 0-192 0,-6 8-48 15,1 1 0-15,1 0 0 0,0 1-80 0,-1 0-32 16,1 0 0-16,2 0 0 0,-1-1-112 0,-1 0-32 16,4-9 0-16,-5 13 0 0,1 3-16 0,0-1 0 15,0 0 0-15,1-3 0 0,-1-2 16 0,2 2 0 16,0-1 0-16,-1 0 0 0,1-3 16 0,-1 3 0 16,1 3 0-16,1-2 0 0,0-1-48 0,0-1-16 15,1-2 0-15,0 2 0 0,0 2-32 0,0-1 0 0,0-1 0 16,0-10 0-16,0 0-128 0,0 10 192 0,3 2-192 15,-2-5 192-15,-1-7-32 0,0 0 0 0,0 0 0 0,0 0 0 16,0 0 0-16,0 0 0 0,0 0 0 0,0 0 0 16,0 0 0-16,0 0 0 0,1 10 0 0,-1-10 0 15,0 0-160-15,0 0 192 0,-3 5-192 0,3-5 192 16,0 0-192-16,0 0 160 0,-4 7-160 0,4-7 160 16,0 0-160-16,-8 4 0 0,8-4 0 0,-7 4 0 15,7-4 128-15,-7 3-128 0,0 0 0 0,7-3 128 16,0 0-128-16,-8 5 0 0,2 0 0 0,0 1 0 15,6-6 0-15,-7 5 0 0,1 0 0 0,-2-1 0 16,3 0 0-16,-3 3 0 0,2 1 0 0,-2 2 0 16,0-3-144-16,2 3 144 0,-1 0 0 0,3 0 0 15,-4-1 0-15,0 2 0 0,0 1 0 0,1 0 0 0,-1-2 0 16,0 1 0-16,1-1 0 0,-1 2 0 0,-1 1 0 0,1-3 0 16,-1-5 0-16,4 6 0 0,3 3 0 0,-1-3 0 15,0-3 0-15,3-8 0 0,0 0 128 0,0 0 16 16,0 0 16-16,0 0 0 0,6-6 288 0,-1-2 64 15,3-3 16-15,2-1 0 0,1-3-128 0,2-2-16 16,-2 0-16-16,2-2 0 0,2 1-128 0,-1-4-32 16,0-3 0-16,1 1 0 0,-1 2-208 0,1-2 176 15,2-5-176-15,-1-3 160 0,2-4-160 0,1 1 0 16,2-2 144-16,-2 4-144 0,4 4 0 0,2 2 0 16,0 2 0-16,-1 3 0 0,3 1 0 0,1 2 0 15,-3 4 0-15,3 2 128 0,1 4-128 0,-2 2 0 16,-2 2-128-16,-3 0 128 0,-2 0 0 0,-2 4 0 15,-3 2 0-15,-2 3-128 0,-3 2 128 0,-1 0-128 0,-2 3 128 0,-2 2-128 16,-2 2 128-16,0 3 0 0,-1-2 0 0,-4 1-128 16,-1 1 128-16,-1 0 0 0,0 1 0 0,-3-2 0 15,-2-3 0-15,-1 3 0 0,-2 0 0 0,-2-2 0 16,-3-3 240-16,-3-2-32 0,-5-3 0 0,-1 1 0 16,-4-2-16-16,1 0 0 0,-1-1 0 0,1-1 0 15,0-1-64-15,1-2-128 0,3-1 176 0,3 0-176 16,1-2 0-16,3 3 0 0,3 1 0 0,2 0 0 31,2-2-1360-31,3 2-384 0,8 0-80 0,0 0-11616 0</inkml:trace>
  <inkml:trace contextRef="#ctx0" brushRef="#br4" timeOffset="-83990.26">22287 8795 7359 0,'2'-8'656'16,"-1"-2"-528"-16,-1-2-128 0,-1-1 0 0,-2-3 1488 0,3 2 272 15,2 0 48-15,0 0 16 0,-2 0-688 0,0 3-144 16,0 1-32-16,0 3 0 0,0 7-96 0,0 0-32 15,0 0 0-15,0 0 0 0,-9 8-320 0,0 6-64 16,1 2 0-16,-6 6-16 0,0 4-160 0,-4 4-16 16,-2 3-16-16,-2 1 0 0,0-2 80 0,-4 6 0 15,-1 6 16-15,3-4 0 0,-2-3-64 0,2-1-16 16,0-1 0-16,4-1 0 0,0-2-64 0,4-4 0 16,3-5-16-16,2-8 0 0,1-3 64 0,4-3 16 15,0-2 0-15,6-7 0 0,0 0 96 0,6-7 32 16,3-3 0-16,7-8 0 0,6-6 32 0,2-4 16 15,1-5 0-15,5 0 0 0,4 2-304 0,4 0-128 16,3-1 128-16,1 4-128 0,-3 2 0 0,2 6 0 0,1 5 0 16,-5 1 0-16,-2-1 0 0,-4 6 0 0,-4 4 0 15,-4 4 0-15,-6 2 0 0,-1 5 0 0,-5 0 0 16,-4 9 0-16,-2 3-144 0,-5 2 144 0,-2-1 0 0,-4 3 0 16,-5 3 0-16,-1 3 0 0,-3 2 0 0,-4-1 0 15,-1-2 0-15,-3-1 192 0,-2-3-48 0,-4-3-16 16,-2-4-128-16,2-2 0 0,1-3 0 0,1 0 0 15,-3-2 128-15,5-3-128 0,0-3 128 0,7-3-128 16,2-1 160-16,5-3-160 0,2-3 192 0,4-3-192 16,1-4 0-16,4 2 0 0,3-2 0 0,3 0 0 15,4-3-960 1,5 0-128-16,2 2-48 0,4 1-7184 0,3 5-1424 0</inkml:trace>
  <inkml:trace contextRef="#ctx0" brushRef="#br4" timeOffset="-83583.19">22823 8985 21183 0,'0'0'1888'0,"0"0"-1504"16,0 0-384-16,-3-3 0 15,-2-5-656-15,5 8-208 0,0 0-32 0,-9-1-16 0,0 0 1120 0,1 4 240 16,-3 4 32-16,-1 1 16 0,-3 7-80 0,-2-4-16 15,1-8 0-15,-3 10 0 0,-1 9-96 0,-1 1-32 16,3 0 0-16,2-2 0 0,4-2 16 0,3 1 0 16,4-2 0-16,4 0 0 0,2-5-160 0,4-3-128 15,3-3 144-15,4-3-144 0,4-2 256 0,0-4-64 0,1-3 0 0,1-3 0 16,4-1 112-16,-2-1 16 0,0-3 0 0,1-2 0 16,-2-3-192-16,-1 0-128 0,-2 3 192 15,-2 2-192-15,-3-5 336 0,-2 3-32 0,-3 2-16 0,-2 3 0 16,-1 2-32-16,-1 0 0 0,-2-2 0 0,0 10 0 15,0 0-256-15,0 0 160 0,-5 11-160 0,-2 0 128 16,0-2-128-16,2 4 128 0,1 5-128 0,0-1 128 16,3-4-128-16,2 2 0 0,1 3 0 0,4-3-176 15,-1-3 176-15,4-1 0 0,-1 0 0 0,2-3 0 16,1 1 0-16,2-2 0 0,0 0 128 0,0-4-128 16,2-4-544-1,-1 0-176-15,0 1-48 0,1-5-10928 0</inkml:trace>
  <inkml:trace contextRef="#ctx0" brushRef="#br4" timeOffset="-83331.69">23342 8974 13823 0,'0'0'1216'0,"0"0"-960"16,0 0-256-16,-8-1 0 0,-1 0 128 0,-1 2 0 15,-1 2-128-15,-2 5 192 0,-2 5 464 0,-4-2 96 16,-4-2 16-16,3 6 0 0,1 6-16 0,-1-1 0 15,-3 1 0-15,5 0 0 0,1-2-208 0,4 1-32 16,3 0-16-16,6-5 0 0,4-4-160 0,5-1-16 16,5-1-16-16,3-1 0 0,4-6-48 0,1 0-16 15,1-1 0-15,4-1 0 0,5-2-96 0,-2-1-16 16,1-3 0-16,-1 2 0 0,-1 2 0 0,-2 1 0 0,-2-3 0 16,0 0 0-1,-3-6-816-15,-2 1-160 0,0 2-48 0,-3-1 0 0</inkml:trace>
  <inkml:trace contextRef="#ctx0" brushRef="#br4" timeOffset="-82970.87">23866 8623 18431 0,'-10'5'816'16,"0"2"160"-16,-2 4-784 0,-2 4-192 0,-1 5 0 0,-1 3 0 0,2 3 128 0,-1-1 0 16,-3-1-128-16,1 5 192 0,2 2-16 0,0-2-16 15,-3 0 0-15,2 2 0 0,0 1 48 0,1-3 16 16,-1-2 0-16,3-3 0 0,4-1 16 0,1-3 0 16,2-3 0-16,3-6 0 0,3-11 128 0,0 0 16 15,0 0 16-15,0 0 0 0,11 1 192 0,2-6 48 16,2-9 0-16,3 0 0 0,2 2-176 0,2-2-16 15,0-2-16-15,1-3 0 0,0-2-256 0,0 3-48 16,1 5-128-16,0-2 192 0,0-5-192 0,-1 3 144 16,0 3-144-16,0 3 128 0,0 2-128 0,0 3 0 0,-1-3 0 15,0 6 0-15,-2 3 0 0,-1 3 0 0,-3 1 0 16,-1 2 0 0,0-1-1184-16,-2 4-272 0,-2 1-48 0</inkml:trace>
  <inkml:trace contextRef="#ctx0" brushRef="#br4" timeOffset="-82824.93">23837 9072 14735 0,'0'0'640'0,"0"0"160"0,-6 9-640 0,3 0-160 0,3-9 0 0,1 17 0 15,3 2 1040-15,7-2 176 0,2-1 48 0,4-1 0 16,4-1-608-16,4 1-112 0,5-2-32 0,2-2 0 16,1-1-256-16,1-1-48 0,2-2-16 0,-1 1 0 15,-1 0-192-15,-2-5-128 0</inkml:trace>
  <inkml:trace contextRef="#ctx0" brushRef="#br4" timeOffset="-81725.18">22279 1144 5519 0,'7'-10'496'0,"0"0"-496"16,0 0 0-16,3-1 0 0,-3-2 896 0,3 1 96 15,2-2 16-15,-1-2 0 0,4 0-32 0,-2 0 0 16,-1-1 0-16,1 1 0 0,-3 1-224 0,1-3-48 16,-1 3-16-16,-2 0 0 0,-1-1-112 0,-3 5-32 15,-1 0 0-15,-1 1 0 0,-2-1 16 0,-1 3 0 16,-1 1 0-16,2 7 0 0,-4-8-128 0,-2 3-32 0,1 0 0 0,-2 2 0 16,-2 3-32-16,-1 3-16 15,-1 1 0-15,-3 1 0 0,-1 1-176 0,-4 6-48 0,-5 3 0 16,-1 4 0-16,0 2 32 0,-2 4 0 0,-5 6 0 0,1 2 0 15,0-2 0-15,3 2 0 0,3 1 0 0,2 1 0 16,5 2-32-16,2-3 0 0,3-3 0 0,3-3 0 16,2-5-128-16,5-2 0 0,-1-5 0 0,3 2 0 15,1-5 0-15,1 1-176 0,-1-2 48 0,3-1 0 32,-1-2-544-32,-2-9-96 0,0 0-32 0,0 0-5664 0,0 0-1152 0</inkml:trace>
  <inkml:trace contextRef="#ctx0" brushRef="#br4" timeOffset="-81525.11">21732 1313 13823 0,'-10'-5'1216'0,"10"5"-960"0,0 0-256 0,0 0 0 0,0 0 448 0,0 0 64 16,14 0 0-16,3 0 0 0,4 0-16 0,5 0 0 16,4 0 0-16,1 0 0 0,1-3-240 0,0-1-32 15,0 0-16-15,0 0 0 0,1-4-80 0,1 0 0 16,0-1-128-16,-1 3 192 0,-6-4-192 0,0 0 144 15,-4 0-144-15,-6 1 128 16,-1 2-704-16,-5 0-160 0,-2 1-32 0,0 1-4352 16,0 2-864-16</inkml:trace>
  <inkml:trace contextRef="#ctx0" brushRef="#br4" timeOffset="-81147.97">22443 1078 8287 0,'0'0'736'0,"0"0"-592"0,0 0-144 0,0 0 0 15,0 0 1152-15,0 0 192 0,0 0 32 16,4 10 16-16,-3 3-656 0,-4 0-128 0,-1 1-32 0,-3 2 0 15,-4 3-112-15,0-2-16 0,0 1-16 0,-3 0 0 16,-2-1-128-16,1 2-32 0,-2-2 0 0,2 0 0 16,1-2-16-16,3-1 0 0,0-3 0 0,2-3 0 15,0-2-128-15,9-6-128 0,0 0 144 0,0 0-144 16,0 0 320-16,0 0-16 0,0 0-16 0,0 0 0 16,0 0 32-16,0 0 16 0,0 0 0 0,9 0 0 15,-9 0-112-15,8-2-32 0,-8 2 0 0,11 0 0 16,0-3-192-16,-4 2 128 0,-7 1-128 0,12 0 0 15,1 0 0-15,1 0 128 0,-2-1-128 0,2-1 0 16,2-1 160-16,-1-1-16 0,-1 0 0 0,1 0 0 16,0-1 48-16,-1 0 16 0,1-3 0 0,-2 0 0 0,-1 0-48 15,-1-1-16-15,0-1 0 0,-1 0 0 0,-4 0-16 16,0-2 0-16,-2-3 0 0,0 0 0 0,-2 2 96 0,-2 0 16 16,-1 0 0-16,-1-1 0 0,-2 0-16 0,0 4 0 15,-3 5 0-15,1-1 0 0,-3-1-96 0,0 4 0 16,-2 2-128-16,-1 3 192 0,0 0-192 0,0 2 0 15,-3-2 0-15,3 3 0 0,-2-1-320 0,2 3-64 16,2-3-16-16,1 0 0 16,9-4-1648-16,-5 6-320 0,5-6-64 0</inkml:trace>
  <inkml:trace contextRef="#ctx0" brushRef="#br4" timeOffset="-80837.21">22754 1015 10127 0,'0'0'896'16,"0"0"-704"-16,3 9-192 0,-3-9 0 0,0 9 896 0,-3 0 160 0,-1 0 32 0,-3 0 0 16,-2 0-176-16,1 2-16 0,-5 1-16 0,2 2 0 15,2 3-288-15,-2-1-48 0,0-4-16 0,-2 2 0 16,1 0-80-16,2-1-32 0,3-3 0 0,1-1 0 16,6-9-96-16,0 0 0 0,0 0-16 0,0 0 0 15,0 0 144-15,0 0 16 0,8 0 16 0,3-4 0 16,2-5 96-16,3-4 0 0,-1-3 16 0,3 2 0 15,4 1-240-15,-3 1-48 0,2 0-16 0,1 0 0 16,-2 1-144-16,1 1-16 0,-2 2-128 0,-1 1 192 16,-1 3-192-16,-2 0 0 0,2-2 0 0,-3 4 0 0,-1 4 0 0,-2-1 0 15,0-1 0-15,0 3 0 0,-3 1-128 0,0 1-80 16,-1 2-16-16,1-3 0 16,-8-4-736-16,7 6-128 15,-7-6-48-15,7 4-5952 0,-7-4-1184 0</inkml:trace>
  <inkml:trace contextRef="#ctx0" brushRef="#br4" timeOffset="-80417.84">23113 1060 3679 0,'0'0'160'0,"0"0"32"0,0 0-192 0,0 0 0 16,0 0 0-16,0 0 0 0,0 0 2368 0,0 0 416 15,0 0 96-15,-9 9 0 0,0 1-1792 0,3 0-352 16,-1-1-80-16,-2 2-16 0,3 0-144 0,-3 2-48 16,3 0 0-16,1 0 0 0,4 0-16 0,-2-2-16 15,1 0 0-15,2-11 0 0,4 8-16 0,-4-8 0 16,0 0 0-16,0 0 0 0,7 7 112 0,-7-7 0 0,7 2 16 0,2-2 0 15,2-2-80-15,0-4-32 0,0-2 0 0,1-1 0 16,-3 1-96-16,-1 0-32 0,-1 1 0 0,2 0 0 16,-2-1-288-16,2 2 128 0,-1-1-128 0,-1 4 0 15,-7 3 0-15,0 0 0 0,0 0 0 0,5 11 0 16,-2 0 0-16,0 1 0 0,-1 0 0 0,0 0 0 16,-1 0 0-16,2 2 0 0,2-5 0 0,1 2 0 15,0-4 0-15,4-1 0 0,-1-3 0 0,2-2 0 16,0-1 0-16,3-2 0 0,-1-2 192 0,0 0-192 15,-1-3 384-15,2 0-48 0,-2-3 0 0,-1-1 0 16,-1-2-128-16,1 1-16 0,-3-2-16 0,0 3 0 16,-2 1 32-16,-1 2 16 0,-2-1 0 0,2 2 0 15,-5 7-224-15,0 0 144 0,0 0-144 0,0 0 128 16,0 0-128-16,0 0 0 0,0 0 0 0,4 8 0 0,-4-8-160 0,5 12 160 16,-4 0 0-16,1 1-144 0,0 1 144 0,1-2 0 15,-2 0 0-15,5 1 0 0,-2 0 0 0,2 0 0 16,0-1-144-16,-1-1 144 15,0-1-768-15,1 0-64 0,-1-1-32 0</inkml:trace>
  <inkml:trace contextRef="#ctx0" brushRef="#br4" timeOffset="-72573.08">21447 11754 9151 0,'0'0'400'0,"0"0"96"0,0 0-496 0,0 0 0 16,0 0 0-16,0 0 0 0,0 0 544 0,0 0 16 0,0 0 0 0,0 0 0 16,4-8-288-16,-4 8-48 15,0 0-16-15,0 0 0 0,0 0-208 0,0 0 128 0,0 0-128 0,0 0 0 16,0 0 128-16,0 0-128 0,0 0 0 0,0 0 0 16,0 0 128-16,0 0-128 0,0 0 0 0,0 0 0 15,0 0 0-15,0 0 0 0,0 0 0 0</inkml:trace>
  <inkml:trace contextRef="#ctx0" brushRef="#br4" timeOffset="-71657.54">21367 11682 5519 0,'0'0'240'0,"0"0"64"0,0 0-304 0,0 0 0 0,0 0 0 0,0 0 0 16,0 0 784-16,0 0 112 0,0 0 0 0,0 0 16 0,0 0-720 15,0 0-192-15,0 0 0 0,0 0 0 0,0 0 144 16,0 0-144-16,0 0 160 0</inkml:trace>
  <inkml:trace contextRef="#ctx0" brushRef="#br4" timeOffset="-68256.86">25374 12509 1839 0,'0'0'160'0,"0"0"-160"15,-1 9 0-15,1-9 0 0,0 0 2624 0,0 0 480 16,-10 9 96-16,5-2 32 0,5-7-1664 0,-8 2-336 0,8-2-64 0,-8 2-16 15,2 2-208-15,6-4-48 16,0 0-16-16,0 0 0 0,0 0-112 0,0 0-32 0,-2 7 0 0,2-7 0 16,0 0 112-16,0 0 32 0,0 0 0 0,2-9 0 15,0-4-192-15,4-1-48 0,1-3 0 0,3 5 0 16,1 4-192-16,-1 0-32 0,1-3-16 0,2 0 0 16,0 3-160-16,2 0-48 0,-2 5 0 0,2-3 0 15,3 0-192-15,-3 1 176 0,-3 3-176 0,1 0 160 16,-2 0-160-16,1 1 0 0,-5 1 0 0,-7 0 128 15,10 8-128-15,-2 1 0 0,-1 0 0 0,-2 2 0 16,-2 2 0-16,0 4 0 0,-3 1 0 0,-2 0 0 16,-2-3 0-16,-1 4 0 0,-5 0 144 0,-2 0-144 15,-3-2 208-15,0 0-16 0,-2-3-16 0,2-2 0 16,1 1 32-16,-2-2 16 0,1-3 0 0,-1-1 0 16,1-2 112-16,-1 1 32 0,-1-1 0 0,3-3 0 0,3-7-32 15,-2-2 0-15,0-1 0 0,4-1 0 0,1-5-16 0,3-2-16 16,1-4 0-16,3 0 0 0,1 3-112 0,2-4 0 15,4-3-16-15,-1 3 0 0,4 2-176 0,1 1 160 16,5 5-160-16,1-1 160 0,-2 0-160 0,2 3 0 16,1 4 0-16,-1 1 0 0,-2 0 0 0,2 0 0 15,2 5 0-15,0 5 0 0,-1 2 0 0,-2 5 0 16,1 0 0-16,-2 7 128 0,-3 0-128 0,-1 6-144 16,-5 0 144-16,-1 0-208 0,-8-1 208 0,-3 5 0 15,-8 6 0-15,-1-1 0 0,-2-5 0 0,-1-4 0 16,-3 0 0-16,1-7 160 0,1-1-160 0,0-5 0 15,-1-5 0-15,2 0 0 0,-1-2 0 0,3-3 0 0,3-2 128 0,5-3-128 16,0-8 224-16,5-3-32 0,3-2-16 16,2-4 0-16,3-7 48 0,6 1 16 0,0-3 0 0,5 0 0 15,5 1-240-15,-1-1 128 0,1 0-128 0,1 5 0 16,-1 4 0-16,0 7 0 0,-2 1 0 0,-1 3 0 16,0 2 0-16,-2 5 0 0,-1 3 0 0,-1 2 0 15,-1 1 0-15,0 4 0 0,-3 2 0 0,0 4 0 16,-3 4 0-16,-1 1 0 0,-5 1-128 0,-4 3 128 15,-2 2 0-15,-5-1 0 0,-5-1 0 0,-2 1 0 16,-3-1 0-16,0 0 0 0,2-1 0 0,3-5 0 16,-1-5-416-1,5-2-32-15,4-4 0 0,8-5-10864 0,0 0-2176 0</inkml:trace>
  <inkml:trace contextRef="#ctx0" brushRef="#br4" timeOffset="-67356.69">25298 14030 3679 0,'0'0'320'0,"0"0"-320"15,-4-3 0-15,4 3 0 0,0 0 1824 0,0 0 288 16,0 0 64-16,0 0 16 0,0 0-672 0,0 0-144 15,-5 8-32-15,5-8 0 0,0 0-400 0,-8 2-96 16,8-2-16-16,-8 5 0 0,0-3 192 0,8-2 48 16,-7-1 0-16,7 1 0 0,-9 1-16 0,9-1 0 15,-8-2 0-15,8 2 0 0,0 0-96 0,-4-6-32 16,4 6 0-16,-3-10 0 0,3 0-224 0,0 0-64 16,3-1 0-16,2 0 0 0,2-1-192 0,3 0-64 15,1-2 0-15,2 1 0 0,2 0-112 0,3 0-16 16,2-1-16-16,2 2 0 0,-2 0-96 0,2 3-16 15,0 1 0-15,0 2 0 0,-1 1-128 0,-4 2 192 0,2 3-192 0,-3 5 192 16,-2 0-192-16,-2 4 0 0,-6 2 144 16,-1 4-144-16,-5 6 0 0,-4-2 128 0,-2-3-128 15,-6 2 0-15,-4 5 176 0,-4 1-48 0,-4 2 0 0,-3-2 0 16,-4-2 16-16,0-2 0 0,-1-2 0 0,1-3 0 16,5-4-16-16,-1-4 0 0,0-1 0 0,4-3 0 15,0-2 80-15,2-4 16 0,2-6 0 0,4-2 0 16,2-1 112-16,4-3 32 0,2-3 0 0,3-4 0 15,6-4-112-15,3-1 0 0,3 1-16 0,4-2 0 16,4-1-240-16,1 1 128 0,4 2-128 0,-1 3 0 16,1 5 0-16,3 0 0 0,3 3 0 0,-1 3 0 15,3 4 0-15,3 5 0 0,1 3 0 0,-3 3 0 16,-1 3 0-16,-4 4 0 0,-3 5 0 0,-4 3 0 16,-5-1 0-16,-4 3 0 0,-6 3 0 0,-4 0 0 15,-2 5 0-15,-8-2 0 0,-6 0 0 0,-3 0 0 0,0-3 0 16,-4-2 0-16,0-4 0 0,0-2 0 0,-3-4 144 0,2-3-144 15,3 1 128-15,4-7-128 0,0-6 128 0,3-4-128 16,0 0 128-16,3-3-128 0,1-3 128 0,4-2-128 16,-1-4 128-16,3 1-128 0,2 3 0 0,2 0-224 15,1 1 32-15,1 2 0 16,2 0-1648-16,3 4-320 0,2 1-64 0,2 0-13600 0</inkml:trace>
  <inkml:trace contextRef="#ctx0" brushRef="#br4" timeOffset="-66341.63">25120 16059 21183 0,'0'0'1888'0,"0"0"-1504"0,0 0-384 0,-7 6 0 31,0-2-992-31,1 1-272 0,1 1-48 0,-3-1-16 0,1 0 2240 0,0 0 448 0,-1 2 96 0,-1-2 16 16,-3-1-320-16,1 0-48 0,1 2-16 0,-2 0 0 16,-3 1-128-16,1-3-16 0,3-2-16 0,-3-2 0 15,0-2-32-15,0 0-16 0,0 0 0 0,3-1 0 16,2-2-160-16,-1 0-16 0,-1-1-16 0,2-2 0 16,2-3-96-16,2-1-16 0,1-1 0 0,2-1 0 15,2 0-128-15,2-3-16 0,1-2-16 0,6 1 0 0,-1-4-128 16,5 1-32-16,1 0 0 0,2-1 0 0,2-1-96 0,1 3-32 15,3 3 0-15,-3 4 0 0,2 1-128 0,1 4 0 16,1 1 0-16,-1 5 0 0,-5 4 0 0,-2 5 0 16,0 1 0-16,-5 3 0 0,-1 1 0 0,-2 6 0 15,-4 1 0-15,-6 1 0 0,-2 1 128 0,-5 1 0 16,-6 1 0-16,-4 2 0 0,-2 0 96 0,-5 0 16 16,-3-2 0-16,-1-2 0 0,-2 2 16 0,2-4 16 15,-1-2 0-15,2-3 0 0,1-3-16 0,3-2 0 16,2-7 0-16,3-3 0 0,2-3 0 0,3-2 0 15,1-4 0-15,3-4 0 0,2-3-96 0,5-3-32 16,3-2 0-16,2-1 0 0,2-3-128 0,3 3 192 16,4 0-192-16,2 1 192 0,3 0-192 0,1 3 0 0,-1 4 0 15,3 1 128-15,1-1-128 0,1 5 0 0,-1 2 0 16,0 5 0-16,0 3-144 0,-2 6 144 0,1 0-192 16,-2 7 192-16,-2 4-128 0,-5 2 128 0,-5 0 0 0,-3 2 0 15,-3 0 0-15,-5 0 0 0,-7 1 0 0,-1-2 0 16,-3-1 0-16,0-3 0 0,-1-3 0 0,2-2 0 15,0-2 0-15,-1-3 144 0,3-3-144 0,0-4 192 16,0-4-192-16,1-1 192 0,1-2-192 0,3-4 192 16,-1-3 0-16,2-1 0 0,2 2 0 0,0-2 0 15,3-1-1040 1,3 0-208-16,1 1-32 0,1-1-16 0,5 1-1872 16,1-2-368-16,5-10-80 0,6 5-16 0</inkml:trace>
  <inkml:trace contextRef="#ctx0" brushRef="#br4" timeOffset="-58038.27">23758 4236 7487 0,'0'0'320'0,"0"0"80"0,0 0-400 0,0 0 0 16,0 0 0-16,0 0 0 0,0 0 256 0,7 7-48 16,-7-7 0-16,0 0 0 0,0 0-208 0,0 0 144 15,0 0-144-15,0 0 128 0,0 0-128 0,0 0 0 16,0 0 0-16,0 0 128 0,0 0-128 0,0 0 0 15,-7 5 0-15,7-5 0 0,0 0 0 0,-7-2 0 0</inkml:trace>
  <inkml:trace contextRef="#ctx0" brushRef="#br4" timeOffset="-53087.4">25395 12669 5519 0,'0'0'240'0,"0"0"64"0,0 0-304 0,0 0 0 16,0 0 0-16,-3-7 0 0,3 7 1408 0,-3-4 208 15,3 4 48-15,-8-5 16 0,8 5-752 0,-8-1-160 16,8 1-16-16,-6-1-16 0,-3-4 16 0,3 1 0 16,6 4 0-16,-7-2 0 0,-2 0-112 0,1-1-32 15,0-2 0-15,1 3 0 0,-2 1-96 0,1-1-32 16,-3-3 0-16,1 4 0 0,-1 4-16 0,-2 0 0 0,-1 0 0 0,-2-2 0 16,-1-2-64-16,-2 3-16 0,-4 3 0 0,1-3 0 15,-3-2-128-15,-2-1-16 0,-1 0-16 0,1 4 0 16,2 5 32-16,0-1 0 0,-2 1 0 0,2 2 0 15,1 1-48-15,-1 0 0 0,1 4 0 0,2-2 0 16,2-2-16-16,-2 1-16 0,1 1 0 0,1 0 0 16,-4-2-32-16,1 0 0 0,-5 1 0 0,-2 2 0 15,-2 0 16-15,1 1 0 0,-1 2 0 0,-2-2 0 16,-1 0 16-16,2 3 0 0,2-2 0 0,0 1 0 16,3-2-16-16,3 2 0 0,0 2 0 0,0-2 0 15,1-3-16-15,0 0 0 0,-1-1 0 0,-1 2 0 0,1 2-144 0,2 0 192 16,3 1-192-16,-4 0 192 0,-2 0-192 0,-1 2 192 15,2 1-192-15,1-2 192 0,0-3-64 0,3 1-128 16,-1 0 192-16,2-1-64 0,2-3 16 0,-2 1 0 16,2 0 0-16,0 2 0 0,-1 0 16 0,1-1 0 15,-3-3 0-15,1 2 0 0,0 5-160 0,2 1 160 16,-4 2-160-16,2-5 160 0,2-3-160 0,-3 1 192 16,0 0-192-16,2 3 192 0,-1 3-192 0,-1 0 160 15,-1-1-160-15,1 1 160 0,2 1-16 0,2-2 0 16,-1-2 0-16,2-1 0 0,0 2-144 0,1-1 160 15,-1 1-160-15,0-1 160 0,-2-3-160 0,0 2 128 16,0 1-128-16,-1 1 128 0,-2 1 16 0,2-3 0 16,1-3 0-16,1 1 0 0,0 3-144 0,1 0 128 0,2-3-128 15,0 1 128-15,0 3-128 0,-2 1 0 0,-1 0 0 0,0-2 128 16,-1 1-128-16,1 0 128 0,-1 0-128 0,-2-2 128 16,4 1-128-16,-2-2 192 0,0 1-192 15,-1 0 192-15,-2 2-192 0,1-1 0 0,-2-2 144 0,0 2-144 16,1-2 0-16,2 3 144 0,-6-3-144 0,3 2 0 15,0-1 144-15,1 1-144 0,3 0 0 0,-4-1 144 16,0 0-144-16,2 1 0 0,-3-2 0 0,1 3 0 16,0 1 128-16,1-1-128 0,2-1 0 0,-2 0 128 15,-1-1-128-15,3 0 0 0,-3 2 0 0,0-1 128 16,0-3-128-16,-3 0 0 0,-1-2 144 0,1 1-144 16,2-2 0-16,2 2 128 0,-2-1-128 0,1 0 0 15,-4-1 0-15,1 1 128 0,0-3-128 0,-1 2 0 16,2 0 128-16,-1-1-128 0,0 3 128 0,3-3-128 0,2-2 0 15,-2 2 128-15,-1 0-128 0,0 0 0 0,-1-1 0 0,0 2 0 16,1 1 0-16,-2 0 128 0,1 0-128 0,1 1 0 16,1-3 0-16,-2 1 128 0,2 4-128 0,-2-2 0 15,3-1 0-15,-2 0 0 0,1-2 0 0,0 3 0 16,0-3 0-16,2 0 128 0,-3-1-128 0,0-2 0 16,-1 0 0-16,0 1 0 0,-5 1 0 0,2 0 128 15,-4 0-128-15,5-1 0 0,2 2 0 0,-1 0 0 16,-2 0 0-16,1 0 0 0,1-2 0 0,3 1 0 15,-2 0 0-15,3-1 128 0,1-1-128 0,1-1 0 16,1 1 0-16,-1 0 0 0,3-2 0 0,-1 1 0 16,1-1 0-16,-1 0 0 0,-3 3 0 0,4-3 128 0,-2 0-128 15,1 0 0-15,0 1 0 0,-1 1 0 0,2 1 0 0,1-1 0 16,-1 1 0-16,1 0 0 0,-8 1 0 0,4 0 0 16,1 0 0-16,1-2 0 0,0 0 0 0,-1 1 0 15,0 0 0-15,1-2 0 0,1-1 0 16,1-1 0-16,-2 0 0 0,1 0 128 0,0-1-128 0,0-1 0 15,-1-2 0-15,0-1 0 0,0 0 0 0,2 0 128 16,-2-1-128-16,2 0 0 0,-2 0 128 0,2 1-128 16,-1 1 0-16,2 1 0 0,0-1 0 0,-2 1 128 15,0 1-128-15,1 1 0 0,0-2 0 0,2 1 0 16,0 1 0-16,0-1 0 0,3 0 0 0,-2 0 0 16,1 0 0-16,1-1 0 0,0-1 0 0,1 1 0 15,1 2 0-15,0 0 0 0,1-3 0 0,1 0 0 16,1 0 0-16,5-1 0 0,-7 3 0 0,7-3 0 0,-8 0 0 0,3-2 0 15,5 2 0-15,-9-1 0 0,3-1 0 16,6 2 0-16,-9-2 0 0,3 1 0 0,6 1 0 16,0 0 0-16,-7-2 0 0,7 2 0 0,-6 0 0 0,6 0 0 15,0 0 0-15,0 0 0 0,0 0 0 0,0 0 0 16,0 0-144-16,0 0 144 0,0 0 0 0,0 0-144 16,0 0 144-16,7 7 0 0,2-2-160 0,3-2 160 15,-2 0-128-15,3-2 128 0,0-1 0 0,2-1 0 16,2-2 0-16,1 1 0 0,-2-1 0 0,5-1 0 15,1 0 0-15,-1-1 0 0,-2 0 0 0,0-1 0 16,3 1 0-16,3 1 0 0,1-1 0 0,-3 1 0 16,1-3 0-16,0 2 0 0,1 0 0 0,-2-1 0 0,-1-2 0 15,0 0 0-15,1-1 0 0,-1 0 0 0,2-2 0 16,0 0 0-16,4 0 0 0,-2-2 0 0,-5 2 0 0,3 2 0 16,0 0 0-16,0 1 0 0,-4 0 0 0,1 2 0 15,1-1 0-15,-1 1 0 0,-1-1 0 0,0 0 0 16,0 0 0-16,-1-1 0 0,0 0 0 0,1-1 0 15,1-2 0-15,3 0 0 0,-2 2 0 0,6-1 128 16,3 0-128-16,-1-1 0 0,-2-2 0 0,-2 2 0 16,5 1 0-16,1 0 0 0,0-1 0 0,-2 1 0 15,1 1 0-15,-2 0 0 0,-1-1 0 0,0 2 0 16,-1-3 0-16,3-2 0 0,-1 1 0 0,2-1 128 16,2 0-128-16,-3-1 0 0,-2-1 0 0,2 1 0 15,-1 2 0-15,0-2 0 0,-2-1 0 0,1 1 0 16,-4-1 0-16,0-1 128 0,-1 2-128 0,2 0 0 15,2-2 0-15,-1 2 0 0,3-1 0 0,0-1 128 16,-1 1-128-16,1-2 0 0,-7 0 0 0,3 0 0 0,0 3 0 0,3-2 0 16,-1 0 0-16,2-3 128 0,1-1-128 0,-4 0 0 15,1-4 0-15,0 0 128 0,2-2-128 0,-3-3 0 16,3 0 0-16,0 0 0 0,1 3 0 0,-2 0 0 16,-1-1 0-16,-1 6 128 0,3 1-128 0,-1-1 0 15,-2 2 0-15,-4 1 0 0,1 0 0 0,-3 3 0 16,0 0 0-16,-3 1 0 0,0 0 0 0,3 0 0 15,-3-1 0-15,2 1 0 0,0 0 0 0,4-2 0 16,1-1 0-16,3-2 0 0,1-2 0 0,0-2 0 16,2-1 0-16,1-2 0 0,2-1 0 0,1 1 0 15,0-4 0-15,-1 1 0 0,-1-2 0 0,-2 2 0 0,-3 3-144 16,0 3 144-16,-2 1 0 0,0-1 0 16,1-1 0-16,-3 1 0 0,1 2-128 0,-3 1 128 0,-1-3 0 0,0 1 0 15,-1 1 0-15,0 1 0 0,-2 4 0 0,2-5 0 16,1 0 0-16,-1 1 0 0,0-4 0 15,3 2 0-15,-2-1 0 0,1 0-144 0,1-2 144 0,-2 4 0 16,1 2-192-16,1 0 192 0,1 1-192 0,2-1 192 16,3 0-192-16,-3-2 192 0,3 3-192 0,-2-2 192 15,-1 0-176-15,2 1 176 0,-2 1-160 0,0 1 160 16,1 0-144-16,0-2 144 0,-3-1-128 0,0 2 128 16,0 5-144-16,0-1 144 0,2-3-160 0,-2 2 160 15,0 5-128-15,2 1 128 0,3 1 0 0,-2-1-144 16,1-1 144-16,0 1 0 0,-3 2 0 0,1 1 0 15,2-2 0-15,-2-1 0 0,-2-1 0 0,0 3 0 0,0-1 0 0,2-1-128 16,-3-2 128-16,1 0-128 0,0 2 128 0,2 2 0 16,-1-3 0-16,4-2 0 0,1-1 0 0,0-1-128 15,-4 3 128-15,2-1 0 0,-1-1 0 0,-5 0 0 16,-1 2 0-16,-3 3-128 0,2 5 128 0,-6-2 0 16,-2 0-144-16,-1-1 144 0,-1 6 0 0,-9 0 0 15,7 5-144-15,-7-5 144 0,6 0 0 0,-6 0-160 16,8 6 160-16,-3-1-128 0,-5-5 128 0,8 0 0 15,-3-2-144-15,-5 2 144 0,7 2 0 0,-7-2 0 16,7-1 0-16,-7 1 0 0,0 0-128 0,6 1 128 16,-6-1 0-16,0 0 0 0,0 0 0 0,0 0 0 15,0 0 0-15,0 0 0 0,-1-8 0 0,1 8 0 16,-7-3-144-16,-4 2 144 0,-1 3 0 0,-2 0 0 16,-2-3 0-16,-3 3 0 0,0 4-128 0,-3 1 128 0,-1 2-192 15,-1 0 192-15,-3 0-128 0,-4 1 128 0,-2 3 0 0,1 1 0 16,-2 1-144-16,-2 0 144 0,-2 1 0 0,-4 3-144 15,-3 3 144-15,-2 0 0 0,-1-1 0 0,-4 5 0 16,-1 9 0-16,5 0 0 0,3-4 0 0,1-1 0 16,1-1 0-16,-1 1 0 0,1-1 144 0,2 0-144 15,6-2 0-15,-3 0 0 0,0-6 0 0,2 1-192 16,-1-1 192-16,3-2 0 0,1-1 0 0,1 3 0 16,-3 3 192-16,-1-2-64 0,-3-2 0 0,-4 0-128 15,-1 0 208-15,-1 3-64 0,-1 4-16 0,1 0 0 16,2 0 0-16,2 1-128 0,-1-3 192 0,0 3-64 15,-4 0-128-15,-1 1 192 0,1-4-192 0,1 0 192 16,-1 3-192-16,4-1 0 0,0 2 0 0,7-3 128 0,0-1-128 0,3 2 0 16,1-1 0-16,0 1 128 0,4-1-128 0,-3 2 0 15,-1-1 0-15,4 2 0 0,2-2 144 0,-1 0-144 16,-2-3 160-16,1 0-160 0,1-1 128 0,1 0-128 16,-1 0 0-16,3 1 144 0,-2 0-144 0,1-1 128 15,1 2-128-15,-2-3 128 0,0-2-128 0,-1 2 160 16,-4-1-160-16,-2 2 160 0,0-1-160 0,-1 1 160 15,0-1-160-15,-2 1 160 0,0 1-160 0,1-2 160 16,1-1-160-16,2 0 160 0,3-1-160 0,1 1 160 16,0 0-160-16,-1-1 160 0,-1 1-160 0,1 1 128 15,-1 0-128-15,0 1 128 0,1-6-128 0,0 1 0 16,-1 1 144-16,1 1-144 0,3 3 0 0,0 0 0 16,-1-1 0-16,1 0 128 0,2 0-128 0,-1-2 128 15,-1-1-128-15,0 1 128 0,-2-3-128 0,-2 2 144 16,-4 1-144-16,2 0 160 0,3-3-160 0,-2 3 192 0,-2 0-192 15,1 0 192-15,2-4-192 0,-1 1 160 0,3-1-160 0,2 1 160 16,1-1-160-16,2 1 128 0,0-4-128 0,1-1 128 16,-2 0-128-16,0 0 128 0,-2 1-128 0,3-1 128 15,-3-1-128-15,4 0 128 0,-3 0-128 0,1 1 128 16,-2 1-128-16,-2-4 0 0,0 0 144 0,-2-1-144 16,0-1 128-16,1-1-128 0,2-1 160 0,-1-2-160 15,-2-2 160-15,-1 0-160 0,1 0 160 0,2 2-160 16,-1-1 0-16,3-1 128 0,-4-4-128 0,4 3 0 15,1 2 0-15,0-2 0 0,2 1 128 0,0 0-128 16,0 1 0-16,0-1 0 0,0 2 0 0,2 0 0 0,-2-1 0 0,2 0 0 16,1 1 0-16,2 2 0 15,-2-2 0-15,3 0 0 0,0-1 0 0,5 2 0 0,-2-1 0 0,4-1 0 16,3-2 0-16,6 0 0 0,0 0 0 0,0 0 0 16,0 0 0-16,0 0 0 0,0 0 0 0,0 0-160 15,13-1 160-15,-3 0-128 0,1-2 128 0,0-1 0 16,2 2 0-16,-2 1-128 0,2 1 128 0,3 0 0 15,-2-2 0-15,2 2 0 0,2 0 0 0,3 1 0 16,0-1 0-16,4 1-128 0,1-2 128 0,2 0 0 16,-2 0-144-16,4 0 144 0,1-3 0 0,3 2 0 15,0-2 0-15,3-1 0 0,0 1 0 0,1-4 0 16,0-2 0-16,5-1 0 0,-1-2 0 0,2 1 0 16,-1-1 0-16,0 0 0 0,1-2 0 0,-2 1 0 15,0 1 0-15,1-2 0 0,2-6 0 0,1 0 0 0,2-1 0 16,3 1 0-16,0 0 0 0,0-1 0 0,1-1 160 0,0 1-160 15,-2 2 0-15,-1 0 0 0,0 0 0 0,1 1 0 16,-2-2 0-16,1 2 0 0,0 3 0 0,-6 0 0 16,-5 1 0-16,-2-1-144 0,-4-1 144 0,-1-1 0 15,0 1 0-15,2-3 0 0,1-2 0 0,-2 0 0 16,2 2 0-16,2-2 0 0,-1-3 0 0,2-4 128 16,2-3-128-16,-1-2 0 0,1 1 0 0,-1-7 0 15,1-4 0-15,1-3 0 0,4-3 0 0,0 2 128 16,-3 5-128-16,1 2-128 0,1-3 128 0,-3 4-192 15,-1 0 192-15,-4 3 0 0,-2 1 0 0,3-4-128 16,-3-4 128-16,4 1 0 0,2 2 0 0,1 0 0 0,2-3 0 0,1 1 0 16,-2 3 0-16,2 2-128 0,1 1 128 0,-1-1 0 15,-1-7 0-15,3 0-128 0,5 0 128 16,1-3 0-16,4 0 0 0,3 1-128 0,0-2 128 0,0 2-192 16,-1 0 192-16,3-2-192 0,0-1 192 0,-1 4-208 15,-1 6 80-15,-5 5 128 0,-4 3-176 0,-3 2 176 16,-3 0-128-16,-2 7 128 0,-1 6 0 0,-1-1-160 15,1 3 160-15,-2-1 0 0,1 4-128 0,-3 2 128 16,-3 1 0-16,-1-1 0 0,-1-2 0 0,-2 6-128 16,0 2 128-16,-5 0 0 0,0-3 0 0,0 1 0 15,-2-1 0-15,-3 4 0 0,-1 2 0 0,-2-4 0 16,0 2 0-16,-2 1 0 16,-3 2-432-16,-2 2-16 0,-2 3-16 0,-2-1 0 15,-5-4-2080-15,0 0-400 0</inkml:trace>
  <inkml:trace contextRef="#ctx0" brushRef="#br4" timeOffset="-50503.87">9577 12631 4607 0,'14'9'192'0,"-5"-9"64"0,1-5-256 0,3 0 0 0,-2 1 0 0,2 3 0 16,1 2 544-16,-1-1 64 0,1-1 16 0,2 1 0 15,-1 2-400-15,1 1-80 0,1 1-16 0,-1-3 0 0,1-2-128 0,2 1 0 16,2 2 0-16,-3-1 0 0,1-2 0 16,2-1 0-16,0-4 0 0,-1 5 0 0,-4 3 0 0,2-1 0 15,1-3 0-15,1 2 0 0,2 2 304 0,0 3 16 16,0 0 16-16,2 0 0 0,-2-5 48 0,2 2 16 15,-5 6 0-15,3-3 0 0,0-3-80 16,1 3-32-16,1-2 0 0,0 2 0 0,0 3-288 0,0 0 0 16,1 0 0-16,1 1 0 0,-5 4 0 0,3 1 0 15,-2 1 0-15,3 1 0 0,-2-4 0 0,3 2 0 16,1 3 0-16,-2-1 0 0,1-4 0 0,1-1 0 16,-3-1 0-16,4 2 0 0,-2 4 0 0,0-3 0 15,1-4 0-15,2 2 0 0,0 4 0 0,1 1 0 16,-1 2 0-16,-2 3 0 0,3-3 0 0,-1 1 0 15,-3 2 0-15,1-1 0 0,-2-1 128 0,0 2-128 0,0 2 0 16,1 1 0-16,-1 0 224 0,1-1-64 0,1-2-16 0,0 1 0 16,2 1 48-16,0 0 16 0,-1 0 0 15,-1-1 0-15,1-3-16 0,1 0-16 0,1 0 0 0,0-2 0 16,0-1-176-16,-2-1 192 0,-1-1-192 0,-1 4 192 16,1 2-192-16,-2-1 0 0,2 0 0 15,1-1 0-15,-1 2 128 0,-1 0-128 0,0 1 128 0,2 0-128 16,0-1 176-16,-3 1-48 0,2 1-128 0,-1-2 192 15,-4-4-16-15,1 2-16 0,-4-3 0 0,1 1 0 16,-1 1-160-16,-1-1 0 0,1-4 0 0,-1 3-176 16,-1 5 176-16,1 0 0 0,0-3 128 0,2 0-128 15,-1-3 0-15,2 2 0 0,2 1 0 0,-2-1 128 16,1-3 96-16,-1 1 32 0,-3 3 0 0,2 0 0 0,1 2-48 16,-1-2 0-16,1 0 0 0,1 1 0 15,-5 1-208-15,1 1 128 0,0-3-128 0,-2 0 0 0,1-4 128 0,-2 1-128 16,0-1 0-16,1 0 0 0,-2-3 160 0,0 0-160 15,0 0 160-15,0 1-160 0,1 1 272 0,0 1-32 16,0-2-16-16,-1 3 0 0,-2 3 48 0,4 0 16 16,-2 0 0-16,-1 1 0 0,-1-2-288 0,1 3 0 15,0-1 0-15,1 1 0 0,-2-2 144 0,2-1-144 16,1 1 0-16,-1-1 144 0,1 2-144 0,1-3 0 16,-1-3 144-16,1 1-144 0,-2 1 288 0,1-3-16 15,0-3 0-15,-1 1 0 0,0 0 48 0,1 1 16 16,-1 0 0-16,-2-1 0 0,1-3-48 0,0 2-16 15,1 0 0-15,-1-1 0 0,1 1-16 0,1-4-16 0,1 0 0 16,-1 3 0-16,1 4-32 0,-1-1 0 0,0-3 0 0,1 2 0 16,-1 1-80-16,-2 1-128 0,-2 1 176 0,3-1-176 15,0-2 128-15,1 0-128 0,0 4 0 0,0-2 0 16,0 1 128-16,1-2-128 0,-2-3 0 0,0 3 0 16,1 3 0-16,0-1 128 0,2-1-128 0,-2-1 0 15,0-1 240-15,2 0-64 0,-1 1-16 0,1-1 0 16,-2-4 48-16,1 0 16 0,-1-1 0 0,2 0 0 15,-1 1-80-15,1 0-16 0,-1 1 0 0,1-2 0 16,-1 2 32-16,0-2 0 0,-2 3 0 0,1-2 0 16,0-2-160-16,1 4 0 0,1 0 0 0,1-1 0 15,0-1 128-15,-2-1-128 0,1-2 0 0,-1 4 128 16,-1-2-128-16,-1-1 192 0,1 0-192 0,-1 0 192 16,-3 1-64-16,0 0-128 0,0-2 192 0,-3 0-64 15,1 0 0-15,0 2 0 0,0-1 0 0,0-1 0 0,-3-2-128 16,-6 0 192-16,10 1-192 0,-3 0 192 0,1 0-192 15,-8-1 0-15,7 0 144 0,-7 0-144 0,11 5 0 0,-11-5 0 16,9 3 0-16,-9-3 128 0,9 2-128 0,-9-2 0 16,8 5 0-16,0-3 128 0,-8-2-128 0,10 2 0 15,-10-2 0-15,9 1 0 0,0-1 0 0,-9 0 0 16,0 0 0-16,7 2 0 0,-7-2 0 0,0 0 128 16,8 0-128-16,-8 0 0 0,0 0 0 0,8 4 0 15,-8-4 0-15,0 0 128 0,0 0-128 0,0 0 0 16,0 0 0-16,0 0 0 0,0 0 0 0,0 0 0 15,0 0 0-15,0 0 0 0,0 0 0 0,0 0 0 0,0 0 0 16,0 0 128-16,0 0-128 0,0 0 0 16,0 0 0-16,0 0 0 0,-8 4 0 0,-3 2 144 0,-1-1-144 0,-1-1 160 15,-2-1-160-15,-1-1 0 0,-2-2 0 16,1 2 0-16,-3 1 128 0,1 0 0 0,-4-3 0 0,1 0 0 16,0 2-128-16,0-1 0 0,0-1 0 0,-3-1-176 15,-3-1 176-15,2-1 0 0,1 2 0 0,-1-2 0 16,0-1 0-16,-2-2 0 0,-5-1 0 0,2 1 128 15,0 3-128-15,0-5 0 0,-1 0 0 0,-1-1 0 16,-2 2 0-16,1-1 0 0,-4 0 0 0,2-2 0 16,0-3 0-16,-2 2 0 0,2 2 0 0,3-3 0 15,0-2 0-15,0-1 0 0,2-3 0 0,0 0 0 16,3 1-208-16,-2-3-16 0,-1-2 0 0,-1 3 0 16,1 4-80-16,-2-2-16 0,0 2 0 0,2-4 0 15,0-3-16-15,0 4-16 0,0 1 0 0,4 1 0 0,-2-4 112 0,2-1 32 16,0 1 0-16,0 1 0 0,-1 3 208 15,-1-6-192-15,-1-2 192 0,-1-1-192 0,0 2 192 0,2 0 0 16,0 0 0-16,0 0-144 0,1-1-32 0,0 2 0 16,-1 3 0-16,1 0 0 15,0-4-240-15,0 4-48 0,2-2-16 16,-3 0 0-16,0 4 48 0,1-1 16 0,-2-1 0 0,0 2 0 0,1 3 208 0,2 2 32 16,1 0 16-16,1 2 0 0,2 0 160 0,1 3-128 15,2 5 128-15,3-2-128 0,4 1 128 0,2 1 0 16,2 2 0-16,9 0 0 0,-6 6-128 0,6-6 128 15,0 0-128-15,4 13 128 0,0 1-144 0,7 1 144 16,3-2-160-16,3 1 160 0,3 3 0 0,3 0 0 16,1 4-128-16,3 1 128 0,4 1 0 0,-1 0 0 0,6 2 0 0,-1 2-144 15,1 3 144-15,0 0 0 0,3-4 0 0,3-1 0 16,1 4 0-16,1-4 0 0,0-2 0 0,0 0-128 16,4 2 128-16,-1 0 0 0,-2-1 0 0,-2-3 0 15,-1-3 0-15,1-1 0 0,2 1 0 0,-4-3 0 16,3-2 0-16,-2 1 0 0,0-3 128 0,0 4-128 15,-2 4 0-15,-2-2 144 0,-1-1-144 0,0 0 0 16,2 1 144-16,0 0-144 0,0 2 0 0,-3-4 144 16,-3-1-144-16,1 0 160 0,2-1-160 0,-2 0 160 15,-2-2-160-15,0-1 128 0,-1-1-128 0,-1 1 128 16,-2 0-128-16,1-1 160 0,2-5-160 0,-5 1 160 16,1 2-160-16,-1 0 0 0,4-3 144 0,-7 0-144 15,-1 0 128-15,-2-1-128 0,2 1 160 0,-2-1-160 0,-1-1 192 16,-2-1-64-16,-2-1-128 0,-1 2 192 0,0 1-192 15,0 0 128-15,-3-1-128 0,0-2 0 0,-1 1 128 0,0 1-128 16,-2 1 0-16,-8-3 0 0,11-1 0 0,-11 1 128 16,8 4-128-16,-8-4 0 15,0 0-336-15,0 0-112 0,0 0-32 0</inkml:trace>
  <inkml:trace contextRef="#ctx0" brushRef="#br4" timeOffset="-48909.39">20537 15345 2751 0,'0'0'256'0,"0"0"-256"0,-4 9 0 0,4 2 0 16,2-1 1536-16,3 0 272 0,1-1 48 0,2-1 16 16,2 2-1248-16,3-3-256 0,3-4-48 0,2 0-16 15,3 0 160-15,5-4 48 0,1-5 0 0,5-3 0 16,2-1 64-16,2-5 32 0,3 0 0 0,3-3 0 16,2 0-192-16,0-1-32 0,-3-1-16 0,3 0 0 15,-3 3-128-15,3-1-32 0,0-2 0 0,2 0 0 16,3 4-80-16,1 0 0 0,3-2-128 0,-1 1 192 15,-3 1-32-15,2 0-16 0,-4 1 0 0,3-3 0 16,0-3-16-16,5-2-128 0,-2-2 192 0,2 0-64 0,-4-2-128 16,-1-3 0-16,0-4 144 0,4 0-144 0,5 0 144 0,3-3-144 15,-1-6 192-15,2 0-192 0,2-2 192 0,0-1-192 16,-1-3 192-16,3 0-192 0,0-1 192 0,0 2-64 16,0 1 0-16,-5 5-128 0,-7 2 176 0,0 2-176 15,-4-3 160-15,-1 0-160 0,-1-1 208 0,-2 3-48 16,-5 0-16-16,-2 3 0 0,-4 1 80 0,0 4 16 15,-5 4 0-15,-1 0 0 0,-2 1-240 0,0-1 176 16,2 1-176-16,1 1 160 0,2-1-160 0,1-1 0 16,3-3 0-16,1 2 128 0,1 2-128 0,-1 2 0 15,0 1 0-15,-3 2 0 0,-2 3 0 0,0 1 0 0,-4-1 0 0,0 2 0 16,-1-1 0-16,-1 1 0 0,-1-1 0 0,0 2 0 16,-3-1 0-16,-1-2 0 0,-2-3 0 0,2 4 0 15,1 6 0-15,0-3 0 0,-2-4 0 0,0 2 0 16,0 1 0-16,2 0 128 0,-2 1-128 0,1-3 0 15,-2-1 0-15,3-2 128 0,1-1-128 0,3 1 0 16,-3-3 0-16,6-2 0 0,4-4 0 0,1 6 0 16,1 3 128-16,0-3-128 0,1-4 0 0,-2 3 128 15,0-1-128-15,-3 4 0 0,-3 3 0 0,-2-1 0 16,1-2 0-16,-4 2 0 0,-2 4 0 0,0 1 128 16,1-2-128-16,-1 2 160 0,1 0-160 0,-1 2 160 15,0 4-160-15,1-1 192 0,0-2-192 0,1 2 192 16,3 3-192-16,-3 0 128 0,2 2-128 0,1-3 128 15,-2-2-128-15,0 3 0 0,3 1 144 0,-7 1-144 0,-1 0 0 16,-1-1 0-16,-1 0 0 0,1 3 128 0,-5 7-128 0,-1 1 0 16,0-3 0-16,-3 2 128 0,1 3-128 0,-1 1 144 15,-2-3-144-15,1 4 160 0,-5-4-160 0,2 0 0 16,-1 3 0-16,-3-1 128 0,-2-8-128 0,0 0 0 16,0 0 0-16,0 0 0 0,1 12 256 0,-3-2-48 15,2-10 0-15,-5 8 0 0,5-8 80 0,-6 6 16 16,6-6 0-16,0 0 0 0,-11 5-144 0,2-4-32 15,9-1 0-15,-12 2 0 16,2-1-1760-16,1-2-352 0</inkml:trace>
  <inkml:trace contextRef="#ctx0" brushRef="#br4" timeOffset="-46877.98">22524 4102 7359 0,'-13'-6'320'0,"3"4"80"16,0 1-400-16,-1-1 0 0,-2-1 0 0,-1 0 0 0,-2 1 1136 0,-1 2 144 16,-1 2 16-16,-4-2 16 0,0-3-352 0,0 0-64 15,1 0 0-15,1 0-16 0,4 3-176 0,1 0-48 16,0-1 0-16,4 0 0 0,4-1-80 0,7 2-32 15,0 0 0-15,0 0 0 0,0 0 64 0,0 0 16 16,12 3 0-16,9-3 0 0,7-4-208 0,5 1-32 16,8 0-16-16,5 1 0 0,6 0-64 0,5 0-16 15,9 0 0-15,4-2 0 0,5 1-112 0,-2 0-32 16,-5-2 0-16,5 3 0 0,2 1 48 0,1 1 16 16,-1 0 0-16,-1-2 0 0,-5-4 16 0,2 2 0 15,0 2 0-15,-2-1 0 0,-2 2 32 0,-5-1 0 16,-8 0 0-16,-7 2 0 0,-7 2-16 0,-7-2 0 0,-5-2 0 15,-6 2 0-15,-3 3-64 0,-6 2-16 0,-3-1 0 0,-10-4 0 16,0 0 16-16,0 0 0 0,0 0 0 0,0 0 0 16,0 0 80-16,-6 3 32 0,-5 0 0 0,-6-1 0 15,-5 0 0-15,-3-1 0 0,-8-1 0 0,-7 1 0 16,-7 1-96-16,-7 2 0 0,-4-1-16 0,-4-2 0 16,1-4-32-16,-5 3 0 0,-3 0 0 0,-4 2 0 15,-5-1 16-15,4-1 0 0,3-3 0 0,8 3 0 16,0 0-160-16,4-1 128 0,6-2-128 0,11 1 128 15,10 0 0-15,8 1-128 0,7 1 192 0,9-1-64 16,8 1 0-16,0 0 0 0,15 0 0 0,9 0 0 16,8-6-128-16,9 3 192 0,4-2-192 0,7 0 192 15,8 1-64-15,8 0 0 0,8 2 0 0,4 0 0 0,3 0-128 0,2-1 0 16,3 0 0-16,2 1 0 0,1 1 0 0,-4 1 0 16,-2 1 0-16,-4 0 0 0,2-2 0 0,-7 1 0 15,-6 0 0-15,-13 3 0 0,-12 2 0 16,-10-2 0-16,-10-1 0 0,-9 1 0 0,-7-2 0 15,-9-1 0-15,0 0 0 0,-19 3-176 0,-14 1 176 0,-12 2 176 16,-16-1-48-16,-12 3 0 0,-7-4-128 0,-8 0 160 16,-9-4-160-16,-2 3 160 0,-2 1-160 0,-2 1 160 15,2-2-160-15,-1-1 160 0,3 1-160 0,11-1 160 16,14-1-160-16,14-1 160 0,11-2-32 0,12-1-128 16,8 0 192-16,13 2-64 0,8-1-128 0,8 2 128 15,12-2-128-15,9-1 128 0,8 1-128 0,10-3 0 16,10-2 0-16,11 2 128 0,9 1-128 0,6 4 0 0,3-2 0 0,3-1 128 15,0-3-128-15,-2 4 0 0,-1 2 0 16,-8 2 0-16,-10 1-176 0,-13 1-112 0,-10 3-32 0,-12 0 0 31,-8-1-2352-31,-11 4-464 0</inkml:trace>
  <inkml:trace contextRef="#ctx0" brushRef="#br4" timeOffset="-45127.59">14044 3995 11967 0,'-7'-12'1072'0,"-3"3"-864"15,-1 3-208-15,-4-2 0 0,-3 1 736 0,-3 1 96 16,-2 3 32-16,-5-1 0 0,1 2-352 0,-4 0-80 16,-2 0-16-16,-2-1 0 0,-6 3-80 0,1-1-16 15,0-1 0-15,-3 0 0 0,-2 0 96 0,1 1 16 16,0 1 0-16,1-3 0 0,1 0 80 0,1 0 32 16,2 0 0-16,1-1 0 0,1 2-48 0,5-1-16 15,6-1 0-15,2 3 0 0,4 2-112 0,4 1-32 16,6 0 0-16,10-2 0 0,0 0 80 0,0 0 16 0,13 3 0 15,8-1 0-15,7-2 16 0,8 1 16 0,7 2 0 16,7 0 0-16,5 0-272 0,3-1-48 16,6 2-16-16,2-3 0 0,2 2-128 0,1 0 192 0,-4 1-192 0,2 0 192 15,2-2-192-15,-3 2 128 0,-1-1-128 0,-1 0 128 16,-2-2-128-16,-4 1 192 0,-4-2-192 0,-3 0 192 16,-6 6-192-16,-6-4 0 0,-5 0 144 0,-7 1-144 15,-9-1 0-15,-3 1 128 0,-5-1-128 0,-10-2 0 16,0 0 144-16,-8 7-144 0,-6-1 192 0,-9 0-192 15,-9-3 368-15,-7 1-48 0,-4-2 0 0,-6 3 0 16,-5 1-96-16,-8-1-32 0,-4 0 0 0,-7 0 0 16,-4 3-48-16,0-4-16 0,1-3 0 0,1 2 0 15,0 1 816-15,6 3 144 0,5-1 48 0,7 0 0 16,6-6-1744-16,7 0-352 16,8 2-64-16,5 1 0 0,5 2 832 0,8-2 192 0,8-1 0 0,10-2 0 15,0 0 0-15,0 0 0 0,16 0 0 0,6 0 144 0,2 0-144 0,7 0 160 16,6 1-160-16,6-4 160 0,9-6-160 0,5 1 0 15,2 2 0-15,5 0 128 0,3 1-128 0,2-2 128 16,3-2-128-16,-1 5 128 0,-1-2 0 0,-2 1-128 16,0-2 192-16,-3 3-64 0,-3 0-128 0,-3 4 128 15,-4 0-128-15,-6 0 128 0,-8-3-128 0,-9 2 0 16,-8 1 0-16,-7 1 0 0,-8 0 0 0,-9-1 0 16,0 0 0-16,-17 2 0 0,-6 1 0 0,-11 0 160 15,-11-1-32-15,-9 2-128 0,-7-1 240 0,-6 1-64 16,-8 1-16-16,-6-1 0 0,-6-2-160 0,-5 2 0 15,-6-1 0-15,1 1 0 0,2 0 0 0,5 0 192 16,4 2-192-16,6-1 192 0,3 2-192 0,10-3 0 0,7-2 0 16,11 2 0-16,6 1 0 0,12-1 0 0,12 0 0 0,5 0 0 15,14-4 0-15,0 0 0 0,11 0 0 0,10 0 0 16,9-2 0-16,9-1 192 0,5-4-192 0,5 0 192 16,5 1-192-16,1-2 0 0,3-1 0 0,5-1 128 15,2-2-128-15,3 5 0 0,4-1 0 0,-1 0 0 16,2 1 0-16,-3-2 0 0,3 1 144 0,-1 1-144 15,-4 0 0-15,-2 1 0 0,-4 0 0 0,-4 1 128 16,-2 2-128-16,-6 1 0 0,-5-3 0 0,-8 3 0 16,-8 1 0-16,-8 1 0 0,-9 0 0 0,-12 0 0 15,0 0 0-15,0 0 0 0,-15 4 0 0,-14 2 0 16,-15-1 0-16,-11-1 144 0,-10-2-144 0,-13 1 0 16,-12 2 144-16,-7-1-144 0,-10-1 0 0,-5 1 144 0,-6-1-144 0,2 1 0 15,1 1 0-15,0 0 0 0,-4 2 0 16,10 1 0-16,8 0 0 0,10-1 0 0,7-4 0 0,14 1 0 15,10-3 128-15,17 1-128 0,7 0 0 0,13 0 0 16,8 0 0-16,15-2 128 0,0 0 32 0,11-4 0 16,6-4 0-16,14 3 0 0,9-3-160 0,6 2 0 15,8 0 0-15,5-2 0 0,5-3 0 0,9 0 0 16,7-1 0-16,1 1 0 0,3 4 0 0,3-3 0 16,3-4 0-16,-1 3 0 0,2 3 0 0,-2 0 0 15,-1-1 0-15,-4 3 0 0,-4 2 0 0,-7 4 0 16,-8 4 0-16,-9-1 0 0,-8-1 0 0,-7 1 0 15,-9 3 0-15,-10-3 0 0,-8 4 0 0,-5-1 0 16,-9-6 0-16,-8 11 0 0,-6 0-128 0,-9-1 128 16,-10-2 0-16,-12 1 0 0,-9 0 0 0,-10 0 0 0,-10 1 0 0,-7-1 0 15,-7-2-160-15,-7-2 160 0,-6 0 0 0,-1-2-144 16,1 5 144-16,-5-2 0 0,-3 1 0 16,5-1 0-16,7 0 0 0,7-1 0 0,5 2 0 15,12 0 0-15,10-2 0 0,12 2 0 0,15 0 0 0,13-3 0 16,7-6 0-16,16 2 0 0,0 0 0 0,22-5 0 15,16-1 0-15,16-1 0 0,13-3 160 0,12 3-160 16,10 2 128-16,10-1-128 0,8 1 0 0,0-2 144 16,0 3-144-16,2 1 0 0,2 0 0 0,-2 1 0 15,-4-3 128-15,-5 0-128 0,-7 3 0 0,-8 0 128 16,-7 0-128-16,-9 0 160 0,-10 2-160 0,-9 0 160 16,-12 2-160-16,-9 0 0 0,-8 0 0 0,-9 0 0 15,-12-2 0-15,0 0 0 0,-18 9 128 0,-11-1-128 0,-10-4 0 16,-10 1 128-16,-8 0-128 0,-7 2 128 0,-10-2-128 0,-4 0 0 15,-5 0 144-15,-5 5-144 0,-4 4 0 0,2 2 0 16,0-4 0-16,4 0 0 16,1 0-368-16,5 3-80 0,2 4-32 0,3 0-10400 15,1 1-2096-15</inkml:trace>
  <inkml:trace contextRef="#ctx0" brushRef="#br4" timeOffset="-40685.23">20582 14273 3679 0,'0'0'320'0,"0"0"-320"0,-5 5 0 0,5-5 0 16,-9-1 1936-16,9 1 320 0,-6 1 64 0,6-1 16 16,0 0-1184-16,-9-1-256 15,4 0-32-15,5 1-16 0,0 0 0 0,0 0 0 0,0 0 0 0,0 0 0 16,0 0 288-16,0 0 48 0,0 0 16 0,7-7 0 16,2 2-432-16,2 0-64 0,-1 3-32 0,0-2 0 15,1-2-176-15,-1 1-48 0,1 0 0 0,1 1 0 16,-2 0-208-16,2-1-48 0,0 1-16 0,2-1 0 15,2 1 96-15,1 1 32 0,2-2 0 0,1 0 0 16,1-2 16-16,1 1 0 0,2 1 0 0,0-1 0 16,0-1-80-16,4 2-16 0,-3 0 0 0,3 2 0 15,0 1-80-15,0 1-16 0,-5-3 0 0,1 3 0 16,-1 2 0-16,-1-1 0 0,-3 0 0 0,-1 0 0 16,2-1 32-16,0 1 0 0,-3 0 0 0,1 0 0 0,1 0-16 15,0 1 0-15,-1 1 0 0,-1 0 0 0,-3-2 32 0,3 1 0 16,-1 0 0-16,2-1 0 0,-2 0-16 0,2 2 0 15,1 0 0-15,-2-1 0 0,2-1 96 0,-2 0 32 16,1 1 0-16,0-1 0 0,-1 0-128 0,0-1-32 16,-1-1 0-16,1 2 0 0,-1 2-128 0,0-1 0 15,-1-2 0-15,2 0 128 0,-2 3-128 0,3 2 192 16,-2-4-192-16,2 0 192 0,-1 0-64 0,2 2-128 16,1-1 192-16,-2-1-64 0,-2 0 0 0,0-1 0 15,1-1 0-15,0 2 0 0,1 0 0 0,-1 0-128 16,-2-1 192-16,0-1-64 0,-1 2 32 0,-1 0 0 15,-1-1 0-15,-1 1 0 0,0 1 0 0,0 2 0 0,-6 0 0 0,-5-3 0 16,10 0-32-16,-10 0 0 0,9 1 0 0,-9-1 0 16,0 0-128-16,0 0 192 0,0 0-192 0,0 0 192 15,7 6-192-15,-7-6 192 0,0 0-192 0,0 0 192 16,0 0-32-16,0 0 0 0,0 0 0 0,0 0 0 16,0 0-160-16,0 0 0 0,0 0 0 0,0 0 128 31,0 0-1024-31,0 0-224 0,-9-3-32 0,2 2-9920 0,7 1-1968 0</inkml:trace>
  <inkml:trace contextRef="#ctx0" brushRef="#br4" timeOffset="-39505.53">23639 14222 9087 0,'-9'-5'400'0,"9"5"96"0,0 0-496 0,-9 1 0 0,0 1 0 0,1-2 0 15,1-3 592-15,-1 1 32 0,-1 4 0 0,0-2 0 16,1-2 336-16,-2 2 80 0,0 0 16 0,1 2 0 16,0 0 16-16,2 0 0 0,-1-2 0 0,0 0 0 15,-1 2-144-15,2-1-32 0,7-1 0 0,-9 0 0 16,2 0-112-16,7 0-16 0,0 0-16 0,-7-1 0 16,7 1-32-16,0 0 0 0,0 0 0 0,0 0 0 0,0 0 16 15,0 0 0-15,9-5 0 0,7 0 0 0,3 1-128 16,6 1-32-16,5-2 0 0,4 2 0 15,5-4-160-15,3 1-32 0,0 3-16 0,0-1 0 0,-2-3-160 0,2 1-16 16,1-3-16-16,-1 2 0 0,1 2-16 0,1-1 0 16,-1 0 0-16,0 1 0 0,1 3 64 0,-3 1 16 15,-1-1 0-15,-5-1 0 0,-1-1-80 0,1 2-16 16,3 2 0-16,-5-1 0 0,-1-1 32 0,0-1 0 16,-3 0 0-16,-1 2 0 0,-7-1-176 0,1 2 192 15,1 0-192-15,-1-1 192 0,-1 0-192 0,-6 1 0 16,1 1 0-16,-3-1 0 0,-3-2 144 0,-2 1-144 15,-8 1 160-15,9-1-160 0,-9 1 128 0,0 0-128 16,0 0 0-16,0 0 0 0,0 0 144 0,0 0-144 0,0 0 128 0,0 0-128 16,0 0 160-16,-7-3-160 0,-4 1 192 0,-4 0-192 15,-3-1 128-15,-3 3-128 0,-6-1 0 16,-4-1 0-16,-4 2 128 0,-4 2-128 0,-1-1 0 0,-1 1 0 16,0 1 0-16,1-2 0 0,-2-3 0 0,-2 1 0 15,-4 2 0-15,-2 0 0 0,2 0 0 0,-3 3 0 16,1-1 0-16,1-1 0 0,2 1 0 0,2-2 0 15,1-2 0-15,0 0 0 0,1 1 0 0,4 0 0 16,8 0 0-16,3 1 0 0,5-1 0 0,3 3 0 16,7 0 0-16,3 0 0 0,10-3 0 0,0 0 0 15,0 0 0-15,8 3 0 0,9 0 0 0,5-2 0 16,6-2 0-16,7-2 0 0,7 3 0 0,3 0 0 16,1 0 128-16,4-1-128 0,7-4 0 0,2 2 0 0,3 1 0 0,1 2 0 15,0-1 0-15,-1 0 0 0,-5-1 0 0,5 2 0 16,5-3 0-16,0 2 0 0,1 0 176 0,-4 1-176 15,-6-2 160-15,-3 2-160 0,-3 0 144 0,-4-1-144 16,-3-1 128-16,-5 0-128 0,-6 3 128 0,-5 1-128 16,-9 0 0-16,-6 1 128 0,-3-1-128 0,-11-2 0 15,0 0 0-15,0 0 0 0,0 0 0 0,-10 6 0 16,0 0 128-16,-10-1-128 0,-8 2 0 0,-6-1 0 16,-3-3 0-16,-5 2 128 0,-2 2-128 0,-7-4 0 15,-9 2 0-15,-3-2 128 0,-3 0-128 0,-3 1 0 16,1-1 0-16,0-3 0 0,-2-5 0 0,-2 1 0 15,2-1 128-15,-1 0-128 0,5 1 0 0,7-2 0 16,8-1 0-16,5 1 0 0,8 3 0 0,6-1 0 16,6 1 0-16,8 2 0 0,8 2 0 0,10-1 0 0,0 0 0 15,7 3 0-15,11-3 0 0,8 0 0 0,7 0-144 16,8 0 144-16,6-4 0 0,12-1 0 0,5-3 0 0,3 2 0 16,3 4 0-16,-1-3 0 0,2-4 0 0,6-2 0 15,2 0 0-15,1 3 0 0,-2 2 0 0,-3-5 0 16,-1-2 0-16,-5 2 0 0,0 0 0 0,-5 2 0 15,-7 0 0-15,-6 2 0 0,-11 1 0 0,-7 0 0 16,-8 4 0-16,-7 1 128 0,-6 0-128 0,-12 1 0 16,0 0 0-16,-5 7-256 0,-7 1 48 0,-5 0-11440 15,-7-3-2304-15</inkml:trace>
  <inkml:trace contextRef="#ctx0" brushRef="#br4" timeOffset="-38773.58">20703 14352 11231 0,'-9'-10'496'0,"9"10"96"0,-9-3-464 0,0-1-128 0,2-1 0 0,-3 2 0 0,4 1 896 0,-3 2 144 16,1 0 48-16,0-1 0 0,1-1-352 0,7 2-64 16,0 0-16-16,0 0 0 0,-9-4 112 0,9 4 32 15,0 0 0-15,0 0 0 0,10-4 416 0,2-1 64 16,7-5 32-16,1 3 0 0,4 3-272 0,6-3-48 16,5 0-16-16,1 0 0 0,2 1-416 0,4 0-96 15,4 3-16-15,2-3 0 0,1-3-64 0,1 1-32 16,0-1 0-16,4 0 0 0,3-2 176 0,1 0 48 15,3 0 0-15,-6 4 0 0,-2 4-288 0,-6 0-48 16,-1415-3-16-16,2813 3 0 0,-1415 2-80 0,-6 1-16 16,-6 1 0-16,-5-2 0 0,-4 0 64 0,-9 1 0 0,0 0 0 0,0 0 0 15,-7 5 96-15,-3-1 32 0,-6 1 0 0,-5 1 0 16,-2 0-144-16,-5 0-32 0,-4-2 0 16,-2 2 0-16,-6-4-144 0,3 1 0 0,-4 0 144 15,2 0-144-15,-3-3 144 0,2 1-144 0,4 2 192 0,2-3-192 16,2 0 0-16,1 0 0 0,0 0 0 0,7 0 0 15,5 4 0-15,3-1-176 0,1-1 176 0,7 1-208 32,8-3-1600-32,0 0-320 0,0 0-64 0</inkml:trace>
  <inkml:trace contextRef="#ctx0" brushRef="#br4" timeOffset="-38005.77">23828 14151 11055 0,'-11'-2'976'0,"-4"-1"-784"0,-2-1-192 0,0 0 0 15,2 6 768-15,2-4 128 0,0-1 0 0,-2 2 16 16,0-1-112-16,3 4-32 0,0 0 0 0,0 0 0 16,-4 1-544-16,3-2-224 0,1 0 176 0,2 1-176 15,-3 0 208-15,4 2-48 0,9-4-16 0,0 0 0 16,0 0 400-16,0 0 80 0,9 1 16 0,5-2 0 16,7-3 480-16,8 2 96 0,6-1 32 0,7-2 0 15,4-1-336-15,7-3-64 0,5-1-16 0,5-1 0 16,5 2-432-16,-1-1-80 0,2-2-32 0,-1 3 0 15,-1 1-80-15,5-3-16 0,4-3 0 0,-2 3 0 0,-2 2 64 0,-4 0 16 16,-5-1 0-16,-1 1 0 0,-3 0 48 0,-4 2 16 16,-5-2 0-16,-6 4 0 0,-5 4-48 0,-6-2-16 15,-8-4 0-15,-4 5 0 0,-5 3-144 0,-7-1-128 16,-9 0 192-16,0 0-192 0,0 0 256 0,0 0-64 16,-11 2-16-16,-8-2 0 0,-4-1-176 0,-7 0 192 15,-5 1-192-15,-7 0 192 0,-5 1-192 0,-3-2 0 16,-5-2 0-16,-4 2 0 0,-6 6 0 0,-5-1 0 15,-7-5 0-15,1 1 128 0,4-2-128 0,5 2 0 16,-1 3 0-16,4-2 0 0,2-3-128 0,9-1 128 16,2 2 0-16,9 0 0 0,9 1 0 0,8-1 0 15,9-2 0-15,8 3 128 0,8 0 0 0,0 0 0 16,15 0 0-16,13 0 0 0,11-4 80 0,10 3 16 16,6 0 0-16,3 0 0 0,1-5-64 0,4 4-16 0,2 5 0 15,7 0 0-15,8-3-144 0,-2 0 0 0,-5 2 144 0,3 1-144 16,2 3 160-16,2-3-32 0,0-1-128 0,-5 1 192 15,-7 0-64-15,-6-1-128 0,-7-1 176 0,-6-1-176 16,-6-1 224-16,-5 2-64 0,-5 3-16 0,-11 0 0 31,-7-1-2000-31,-15-3-384 0</inkml:trace>
  <inkml:trace contextRef="#ctx0" brushRef="#br4" timeOffset="-37402.45">21365 14264 13583 0,'0'0'592'0,"0"0"144"0,0 0-592 16,0 0-144-16,0 0 0 0,4-7 0 0,-4 7 656 15,12-4 112-15,3-2 0 0,0 1 16 0,2-4-208 0,1 4-32 16,5 0-16-16,3 0 0 0,1-2 64 0,3-1 16 16,1 3 0-16,2-1 0 0,5 0 80 0,5 0 16 15,3-1 0-15,2 3 0 0,0 3-272 0,-3 2-48 16,-5 0-16-16,-3 3 0 0,-3 2-224 0,-2 1-144 15,-3 2 192-15,-3-1-192 0,-3-1 0 0,-3-1 0 16,-5 3-192-16,-4-1-10688 0</inkml:trace>
  <inkml:trace contextRef="#ctx0" brushRef="#br4" timeOffset="-36147.1">21095 12882 4607 0,'0'0'400'0,"0"0"-400"16,0 0 0-16,-6 2 0 0,6-2 1296 0,0 0 176 16,-8 3 48-16,8-3 0 0,-5 5-416 0,5-5-80 15,0 0 0-15,0 0-16 0,0 0-112 0,0 0-32 16,0 0 0-16,0 0 0 0,-8-4-144 0,3-1-16 16,5 5-16-16,0 0 0 0,0 0-32 0,0 0 0 15,-3-7 0-15,3 7 0 0,0 0-48 0,0 0-16 16,0 0 0-16,12-1 0 0,-2-2-240 0,1 3-48 0,1 4-16 0,1-4 0 15,2-4 80-15,0 1 16 0,2-2 0 16,-1 3 0-16,2 1-240 0,0-1-144 0,3-2 192 0,0 0-192 16,-1 6 224-16,-1 0-64 0,-3 0-16 15,1 0 0-15,-2 0-16 0,-2 3 0 0,-1 0 0 0,1 1 0 16,-1-4-128-16,-4 1 0 0,-8-3 144 0,10 8-144 16,-1 0 0-16,-2-2 144 0,-7-6-144 0,7 9 0 15,1 2 144-15,-3 0-144 0,-2-1 0 0,1 0 144 16,-4-10-16-16,5 11-128 0,-1 2 192 0,0 1-64 15,1-3 0-15,-2 0 0 0,0 1 0 0,1 2 0 16,-1-2-128-16,-1-2 128 0,-2-10-128 0,4 12 128 16,-1 3 48-16,0 1 0 0,2-2 0 0,-3-1 0 0,1-1-176 15,1 0 0-15,-1 4 144 0,0-3-144 0,-2-2 144 0,0 0-144 16,-2 2 192-16,1-1-192 0,0 1 192 16,-1-2-64-16,-2-1 0 0,2 0-128 0,-1 2 208 15,1 0-64-15,-1-2-16 0,0 0 0 0,0 0 0 0,1 1 0 16,-2 0 0-16,0 0 0 0,3-11 0 0,-3 12-128 15,0-1 192-15,-1 1-64 0,2 1 0 0,-2 0-128 16,4-13 192-16,-4 14-64 0,2 5-128 0,0-4 160 16,1-3-160-16,0 2 160 0,0 0-160 0,2 3 192 15,0 0-192-15,0-2 192 0,0-3-192 0,0 0 160 16,1 0-160-16,1 2 160 0,0-1 32 0,0-1 0 16,-2-4 0-16,-1 1 0 0,0 2-192 0,0-1 0 15,0-2 0-15,0-8 0 0,0 9 128 0,0 0 0 16,-2-4 0-16,2-5 0 0,0 0-128 0,0 0 192 0,0 0-192 15,0 0 192-15,0 0-192 0,0 0 0 0,0 0 0 0,0 0 128 32,0 0-1952-32,0 0-400 0,0 0-80 0</inkml:trace>
  <inkml:trace contextRef="#ctx0" brushRef="#br4" timeOffset="-35505.32">21452 14393 10527 0,'0'0'464'0,"0"0"112"0,0 0-576 0,0 0 0 0,-5-6 0 15,5 6 0-15,0 0 528 0,0 0 0 0,0 0 0 16,0 0 0-16,0 0 432 0,0 0 96 0,0 0 16 0,0 0 0 16,-5-4 16-16,5 4 16 0,0 0 0 0,0 0 0 15,0 0-272-15,0 0-48 0,0 0-16 0,0 0 0 16,5 12 0-16,2-1-16 0,1-2 0 0,0 0 0 16,2 4-128-16,1 1-32 0,-1 0 0 0,0-1 0 15,0-1-224-15,0 1-48 0,1-1-16 0,-1 0 0 16,-1 0-32-16,-1-1 0 0,1-5 0 0,0 3 0 15,-2 1-16-15,-2-2 0 0,-5-8 0 0,7 5 0 16,-7-5-16-16,6 7-16 0,-6-7 0 0,0 0 0 16,0 0 32-16,0 0 16 0,0 0 0 0,0 0 0 15,0 0-16-15,0 0-16 0,-6-11 0 0,-1 2 0 0,-1 3-64 16,1-4-16-16,-2-4 0 0,1 2 0 0,-2 4-160 16,3-2 0-16,-4 0 0 0,2 0 128 0,1 1-128 0,0 2 0 15,2 2 0-15,-1 1 0 0,1 0 0 0,6 4 0 16,-6-2 0-16,6 2 0 0,0 0 0 0,0 0 0 15,0 0 0-15,-8 4 0 0,8-4-144 16,-3 10 144-16,1-1 0 0,1 0 0 0,1-9-384 0,0 11 16 16,3 0 16-16,2-2-14368 15</inkml:trace>
  <inkml:trace contextRef="#ctx0" brushRef="#br4" timeOffset="-33934.64">22455 15186 4607 0,'-3'-9'400'0,"0"2"-400"0,-1 0 0 0,2 1 0 16,2 6 1472-16,-1-8 192 0,0 0 64 0,1 8 0 15,0 0-448-15,0 0-64 0,0 0-32 0,0 0 0 16,0 0-544-16,0 0-96 0,0 0-32 0,0 0 0 16,8 4-64-16,-8-4-32 0,0 0 0 0,8 7 0 15,-8-7 160-15,8 7 48 0,-8-7 0 0,6 11 0 16,1-3 80-16,-3 3 32 0,2 1 0 0,2 0 0 16,-3-1-80-16,4 3-16 0,0 3 0 0,1-2 0 15,2 0-80-15,0 0-32 0,2 0 0 0,3 3 0 0,1 2-144 0,2-1-16 16,2-2-16-16,1 2 0 0,0 1-64 15,3 1-16-15,0-3 0 0,0 0 0 0,3-2-32 0,2 3-16 16,-1 0 0-16,0-3 0 0,3-4 64 0,0 2 16 16,3 0 0-16,1 0 0 0,5-1-64 0,-3-1-16 15,-1-3 0-15,0 2 0 0,3 2-80 0,-3 1-16 16,-1-4 0-16,-5-2 0 0,-2 0 0 0,1 0-128 16,-1 1 192-16,0-4-64 0,-2-4-128 0,6 1 128 15,0 2-128-15,-1-2 128 0,-3-1-128 0,1 0 128 16,0 0-128-16,-2 2 128 0,1 2-128 0,-3-1 128 15,-1 0-128-15,0 0 128 0,3-2-128 0,-3 0 0 16,3 2 0-16,3-2 0 0,3-1 0 0,-2-1 0 0,-1 3 0 16,0-1 0-16,-1 2 0 0,-2-2 0 0,1-3 0 15,-4 3 0-15,0 1 0 0,0 2 0 0,-5-3 0 0,0 0 0 16,-1-1 0-16,-3 1 0 0,2 1 0 0,-1-3 0 16,-2-3 0-16,5 1 0 0,1-1 0 0,0 1 0 15,-1 0 144-15,1-2-144 0,1 0 160 0,-2 2-160 16,-3 2 0-16,0 0 0 0,3-3 0 0,0 2 0 15,0 1 0-15,-1 1 0 0,-5 1 0 0,2-1 0 16,-2-1 0-16,-1 0 0 0,-5 0 0 0,1 0 0 16,-1 0 0-16,-9 0 0 0,0 0 0 0,0 0 0 15,8 3 0-15,-8-3 0 0,0 0 0 0,0 0 0 16,0 0 0-16,0 0 128 0,0 0-128 0,0 0 0 16,-8 4 0-16,8-4 176 0,-10 5-176 0,0-3 160 0,0-1-160 15,-1-2 160-15,2-2-160 0,-1-1 160 0,-3 4-32 0,-1 0 0 16,-3-2 0-16,1 1 0 0,-1 1-128 0,-2 0 192 15,-2 0-192-15,-1-1 192 0,-7-1-192 0,1 0 128 16,-2-1-128-16,-1 1 128 0,0 0-128 16,3-2 0-16,-2-5 144 0,-2 1-144 0,-3 1 0 0,-1 1 0 15,-5-2 0-15,-3 0 128 0,-2 1-128 0,-4-1 0 16,1-2 128-16,-3-1-128 0,2-2 144 0,-1 1-144 16,-2 1 192-16,-4-3-192 0,-6-2 0 0,3 1 0 15,1-1 0-15,6 1 0 0,2 2 0 0,0-3 0 16,1-1 0-16,3-2 0 0,1 3 128 0,2 0-128 15,1 3 0-15,6-1 0 0,1-1 128 0,5 2-128 16,4 3 0-16,2 0 0 0,4-2 0 0,-1 1 0 0,3-2 0 16,3 1 0-16,-2 3 128 0,3 1-128 0,0 0 0 0,0 1 0 15,1 2 0-15,2 0 0 0,0 0 0 0,2 0 0 16,2 1 0-16,2 1 0 0,6 3 0 0,-6-5 0 16,6 5 0-16,0 0 128 0,0 0-128 0,0 0 0 15,0 0 0-15,0 0 0 0,0 0 0 0,7-3 0 16,-7 3 0-16,12 0-176 0,0 1 176 0,2 2-208 15,2 4 208-15,0 2-144 0,3 1 144 0,-2 2-128 16,4 1 128-16,2-1 0 0,0 2 0 0,4 2-128 16,3 2 128-16,1 0 0 0,4-3-144 0,1 3 144 15,1 1 0-15,3 0 0 0,1 1 0 0,0-1 0 16,-2-4 0-16,3 2 0 0,1 0 0 0,3-1 0 16,3-3 0-16,6-1 0 0,4-2 0 0,1 2 0 15,1 1 0-15,-1-1 0 0,2-3 0 0,1 0 0 16,3 2 0-16,3-2 0 0,-3-1 0 0,-4-2 0 0,-3 0 0 15,0 0 128-15,-3 2-128 0,1-4 0 0,1-3 128 0,-8 3-128 16,-4 0 0-16,-2 1 128 0,-4-2 32 0,-3-3 0 16,-6-3 0-16,-1 0 0 0,-5 4-160 0,-2-1 0 15,-2-1 0-15,-2-1 128 0,-4-2-128 0,-4 2 192 16,-11 2-192-16,0 0 192 0,0 0-64 0,0 0 0 16,0 0 0-16,0 0 0 0,0 0-288 0,-5 1-64 15,-6-4-16-15,-1 3 0 16,-4 5-2080-16,-1-2-432 0,-4-1-64 0</inkml:trace>
  <inkml:trace contextRef="#ctx0" brushRef="#br4" timeOffset="-33228.66">21149 12974 4607 0,'0'0'192'0,"0"0"64"0,0 0-256 0,0 0 0 0,-1-8 0 0,1 8 0 16,0 0 1344-16,0 0 208 0,0 0 48 0,0 0 16 15,0 0-960-15,0 0-192 0,8-2-32 0,1-2-16 16,-3 0 288-16,3 2 48 0,1-2 16 0,2 3 0 16,2 4 96-16,4-2 32 0,4-1 0 0,0 3 0 15,3 8-208-15,-2-1-48 0,2 2 0 0,1-1 0 16,1 3-112-16,1 1-16 0,-1 0-16 0,-2 1 0 15,-1 1-176-15,-2 1-16 0,-1 0-16 0,-5 2 0 0,0 0-144 16,-2-1-16-16,-4-3-128 0,0-1 192 16,-1 3-48-16,-3-3-16 0,0-4 0 0,-3 3 0 0,-1-3-128 0,-2 0 0 15,1 0 0-15,-2 0 128 0,1-11-128 0,0 10 0 16,0-10 144-16,2 8-10848 16</inkml:trace>
  <inkml:trace contextRef="#ctx0" brushRef="#br4" timeOffset="-32800.83">21414 14460 8287 0,'-6'-4'736'0,"0"1"-592"15,6 3-144-15,0 0 0 0,-5-1 1472 0,5 1 256 16,0 0 48-16,0 0 16 0,3 10-736 0,4 0-144 16,1 0-16-16,5 1-16 0,2 1-368 0,1 1-80 15,1 1-16-15,2 2 0 0,0-1-176 0,2 0-48 16,-2 2 0-16,3-2 0 0,0 0-192 0,-1-2 0 15,0-1 128-15</inkml:trace>
  <inkml:trace contextRef="#ctx0" brushRef="#br4" timeOffset="-32126.74">22801 15413 5519 0,'0'0'496'0,"11"5"-496"0,-3-3 0 0,4 3 0 0,3 5 1584 0,4 1 208 0,2 0 64 0,8 1 0 16,2 2-384-16,7 0-64 0,8 0 0 0,6-1-16 16,1 2-448-16,5-2-96 0,4 1-16 0,-2 2 0 15,0-1-448-15,2-2-112 0,3-4-16 0,2 4 0 16,3 5-16-16,-5-3-16 0,-2 1 0 0,0-4 0 16,0 0 32-16,1 0 0 0,0 0 0 0,2 0 0 15,-4 0 80-15,-1 0 32 0,-5-1 0 0,3 0 0 16,2-2 16-16,-3 0 16 0,-3-2 0 0,-1 2 0 15,-5 4-80-15,-6 0 0 0,-7-4-16 0,-6-1 0 16,-3 1-112-16,-7 0 0 0,-4-1-16 0,-5-3 0 16,-11-5-176-16,8 6 192 0,-8-6-192 0,0 0 192 15,-4 8-928-15,-1-2-176 0,-5-2-48 0</inkml:trace>
  <inkml:trace contextRef="#ctx0" brushRef="#br4" timeOffset="-26605.39">22236 5378 1839 0,'0'0'160'0,"0"0"-160"0,0 0 0 0,0 0 0 15,0 0 1392-15,0 0 240 0,0 0 48 0,0 0 16 16,0 0-720-16,0 0-144 0,0 0-16 0,12-1-16 16,1-2-256-16,-1 1-48 0,1-1-16 0,2 2 0 15,4 5-272-15,2 1-48 0,-2-2-16 0,3 2 0 16,0 0 32-16,1 4 0 0,1 1 0 0,-1 1 0 16,1 0 16-16,4 1 16 0,4 0 0 0,6-2 0 15,2-5 48-15,7 1 0 0,2-2 0 0,3 4 0 0,1 3 128 16,1-2 48-16,2-8 0 0,5 0 0 0,7 1-80 15,5 3-16-15,3 1 0 0,0-3 0 0,1-5-96 0,3-1-32 16,6-4 0-16,2 7 0 0,-2 7-48 16,2-5-16-16,0-5 0 0,-2 1 0 0,-6 3 64 0,-4 0 16 15,-7 0 0-15,-5-2 0 0,-7-2-224 0,-6 0 176 16,-6 7-176-16,-7-4 160 0,-7-4-160 0,-8 3 160 16,-4-1-160-16,-8 1 160 0,-11 1-32 0,0 0 0 15,0 0 0-15,0 0 0 0,-10-2 80 0,-3-2 16 16,-8-1 0-16,-3 3 0 0,-3 4-224 0,-1 1 0 15,-2 2 0-15,-1-5 0 0,-1-4 0 0,0 0 0 16,-2 0 0-16,-4-1 0 0,-5 2 0 0,-8 0 0 0,-3-2 0 16,-2 4 0-16,-1 7 0 0,-3-1 0 0,-5-5 0 15,-6 0 0-15,-6 0 0 0,0 3 0 0,2 4 0 16,0-4 0-16,-2-4 0 0,-2 4 0 0,0 5 0 0,2 0 0 16,2-2 0-16,4 0 0 0,1-3 0 0,0 5 0 15,-1 3 0-15,5 0 0 0,0 0 0 0,7 1 0 16,6 2 0-16,4-3 0 0,3-2 0 0,5-1 0 15,4-2 0-15,5 3 0 0,3-1 0 0,8 0 0 16,8-2 0-16,6 0 0 0,7-6 0 0,0 0 0 16,0 0 0-16,14 3 0 0,8-4 176 0,9 0-176 15,7 0 304-15,7 1-48 0,5 1-16 0,7-1 0 16,6-5-240-16,3 2 128 0,2 1-128 0,0 1 0 16,-2 1 128-16,7-1-128 0,5-3 0 0,5 3 0 15,2 4 0-15,2-3 0 0,-3-3 0 0,7 0 0 16,6-1 0-16,-3 4 0 0,-2 3 0 0,-1-2 0 0,-1-6 128 0,-6 1-128 15,-10 4 0-15,-11 4 0 0,-10 0 0 0,-13 1 128 16,-12 0-128-16,-9 0 0 0,-9 2 0 0,-10-7 0 16,0 0 128-16,-15 8-128 0,-5-1 0 0,-13 0 176 15,-11-2-176-15,-13 1 160 0,-9-2-160 0,-3 0 0 16,-1 0 0-16,-7-2 0 0,-10 2 0 0,-2 1 0 16,0 3 0-16,-5-1 0 0,-4-1 0 0,-4-1 0 15,-5-1 0-15,2 1 0 0,0 3 0 0,-3 0 0 16,1-1 0-16,8-1 0 0,9-4 0 0,10 0 0 15,8-1 0-15,12-2 0 0,16-3 0 0,9-3 0 16,11 2 0-16,12-1 0 0,12 6 176 0,10-7-48 16,7-1-128-16,17 0 192 0,12-2-192 0,12 1 128 15,4 2-128-15,12-1 0 0,11-2 0 0,5 2 0 0,1 2 0 0,5-1 0 16,6-2 0-16,2 4 0 0,3 2 0 0,2-1 0 16,0 0 0-16,5 3 0 0,2 1 0 0,2 1 0 15,-3-1 0-15,-4 2 0 0,-4 1 0 0,-7 2 0 16,-7-1 0-16,-9 3 128 0,-4 2-128 0,-14-1 0 15,-11 1 0-15,-14 1 0 0,-11-1 0 0,-12 0 0 16,-8-2 0-16,-10-7 0 0,-11 7 0 0,-9 0 0 16,-9 1 0-16,-15 1 0 0,-12-1 0 0,-3-1 144 15,-3-3-144-15,-6 3 0 0,-7 0 144 0,-7-3-144 16,-12-3 0-16,-4 0 0 0,-1 0 0 0,-9 4 0 16,-9 3 0-16,-1-4 0 0,2-4 0 0,1 0 0 15,-2 2 0-15,14-4 144 0,11-2-144 0,9 2 0 16,8 0 128-16,15-1-128 0,7 0 0 0,14 0 0 15,11-2 0-15,10 3 0 0,6 3 0 0,12-1 0 0,0 0 0 0,20-7 0 16,12-2 0-16,12 3 0 0,11 3 0 16,4 1 0-16,7-1 0 0,10-2 0 0,7 0 0 0,6 2 0 15,1 1 0-15,1 0 0 0,4-1 0 0,1 1 0 16,4-1 0-16,-1 1 0 0,-6 0 0 0,2-4 0 16,3 3 0-16,-8 1 0 0,-9 2 0 0,-8 0 0 15,-7-1 0-15,-8 1 0 0,-8 0 0 0,-12 2 0 16,-13 2 0-16,-10 1 0 0,-15-5 0 0,-11 3 0 15,-12 3 0-15,-13-1 0 0,-8 0 0 0,-11-1 0 16,-9-2 0-16,-13 3 0 0,-14 0 192 0,-5-1-192 16,-5 1 192-16,-11-2-192 0,-7 4 128 0,-3 0-128 15,1 1 0-15,0-2 0 0,0-4 0 0,8 1 0 0,7 3-192 16,3-4 48-16,1-4 144 0,13-4 0 0,14-2 0 16,14 4-128-16,12 4 128 0,11-2 0 0,13-3 0 15,13 0 0-15,12 5 144 0,13-10-144 0,14 0 192 0,17 0-192 16,13-2 160-16,18 1-160 0,13 0 128 0,5-1-128 15,4 3 128-15,9-3-128 0,10-1 0 0,0 3 128 16,0 3-128-16,4 2 0 0,8-1 144 0,-3-1-144 16,-1-3 0-16,0 4 0 0,-4 5 0 0,-3-2 0 15,-3-4 0-15,-9 7 0 0,-8 7 0 0,-15-3 0 16,-13-4 0-16,-14 1 0 0,-11 1 0 0,-16 1 0 16,-9 2 0-16,-19-5 0 0,0 0 0 0,-14 8 0 15,-11 2 0-15,-14-3 0 0,-17-4 0 0,-15 1 0 16,-13 0 0-16,-7-1 0 0,-2 1 0 0,-14 3 0 0,-13-3 0 15,-6 0 0-15,-5-3 0 0,-3 3 0 16,-4 5 0-16,1-5 0 0,-1-4 0 0,13 0 0 0,12 1 0 16,9-1 0-16,6-3 0 0,16 2 0 0,11-1 0 0,19-2 0 15,11 1 0-15,14-2 0 0,11 1 0 0,16 4 0 16,11-10 0-16,15 2 0 0,15-1 0 0,12-1 0 16,11-1 0-16,6 1 128 0,6 5-128 0,8-1 0 15,8 1 0-15,-1 0 128 0,-2 2-128 0,8-3 0 16,2 1 0-16,5 2 0 0,-1 1 0 0,4 0 0 15,0-3 0-15,-3 3 0 0,-5 4 0 0,-11 1 128 16,-10-1-128-16,-13 4 0 0,-11 1 0 0,-16 2 0 16,-14 0 0-16,-15 1 0 0,-13-1 0 0,-14 2 0 15,-14 3 0-15,-12-2 0 0,-10-3 0 0,-17-1 0 16,-13 2 0-16,-10 1 0 0,-9 2 0 0,-9 1 0 16,-11-4 0-16,0 0 0 0,2-5 0 0,-1 3 0 0,-6 0 0 0,9-2 0 15,9 0 0-15,1 0 0 0,2 2 0 16,11-3 0-16,10-4 0 0,12-2 128 0,11-3-128 0,12 3 0 15,11-1 0-15,14-1 0 0,11-2 0 0,15 5 0 16,14-4 0-16,11-1 0 0,13-1 0 0,12-2 0 16,12-2 0-16,12 1 0 0,10 1 0 0,4 1 0 15,2-2 176-15,7 0-48 0,7 1 0 0,0 1 0 16,0 4-128-16,7-4 0 0,6-5 0 0,2 3 0 16,-4 4 0-16,2-3 0 0,0-1 0 0,-9 3 0 15,-14 0 0-15,-10 4 0 0,-14 1 0 0,-14 3 0 16,-15 2 0-16,-16 2 0 0,-13-3 0 0,-12-3 0 15,-17 7 0-15,-15 3 0 0,-13 1 0 0,-13-2 0 0,-14-2 0 16,-12 1 0-16,-10 0 0 0,-7-1-176 0,-6 2 176 16,-5 1 0-16,-4-4 0 0,-3 0-128 0,2-1 128 15,2 0 0-15,3 2 0 0,11-4 0 0,9-4 0 0,7-1 0 16,8-4 0-16,12 4 0 0,7 2 0 0,14 0 0 16,13-1 0-16,12-4 0 0,11-1 0 0,17-3 0 15,19-1 0-15,18-1 0 0,18-1 0 0,12 1 0 16,4 1 0-16,17 0 176 0,12-2-176 0,1 2 0 15,-1 1 0-15,9 2 0 0,9-1 0 0,0 1 0 16,-1 1 0-16,1-1 0 0,0 3 0 0,-2 1 0 16,-1 0 0-16,-6 3 128 0,-8 3-128 0,-13 3 0 15,-13 2 0-15,-11 2 0 0,-7 0 0 0,-12 2-176 16,-11 2 48-16,-11 3-11808 0</inkml:trace>
  <inkml:trace contextRef="#ctx0" brushRef="#br4" timeOffset="-24146.4">14618 5199 7599 0,'-29'18'320'0,"7"-2"96"0,-2 1-416 0,-7 6 0 0,-7 4 0 16,0-3 0-16,-3-1 704 0,-2 2 64 0,0 4 16 0,-3 1 0 16,-2 2-176-16,4 1-32 0,-1 3-16 0,1-3 0 15,-1-1-144-15,1-1-32 0,0-1 0 0,0-4 0 16,2-5-64-16,-4-2-32 0,-5-1 0 0,1-1 0 16,1-4-32-16,-2 0 0 0,0 1 0 0,3 1 0 15,5-1-64-15,1 0 0 0,1 0-16 0,1-1 0 16,0 0-32-16,2-2 0 0,0-2 0 0,0 0 0 15,2 2-16-15,0 3-128 0,-1 0 192 0,0-3-64 16,2-3-128-16,3-5 160 0,2-3-160 0,4-2 160 16,2-3-160-16,2-5 160 0,1-4-160 0,2 2 160 15,-1 4-160-15,4 1 160 0,1-2-160 0,5-1 160 0,3-1-160 16,2 0 192-16,4 2-192 0,3 1 192 0,4 1-192 0,5 1 0 16,4 4 0-16,5-1 0 0,3 3 0 0,5-1 128 15,3-3-128-15,3 5 0 0,4 6 0 0,7-1 0 16,8 0 0-16,1-1 0 0,4-3 0 0,4 2 128 15,2 2-128-15,5-3 0 0,5-1 0 0,4 1 0 16,3 2 0-16,-1-2 0 0,1-3 0 0,-2-2 0 16,-2-6 0-16,-1 6 0 0,-1 4 0 0,-5 0 0 15,-3-2 0-15,-2-1 0 0,-2-1 0 0,-6 0 0 16,-6-2 0-16,-7 1 0 0,-8 2 0 0,-8 2 0 16,-8 2 0-16,-5 0 0 0,-7 1 0 0,-8-4 0 15,0 0 0-15,-11 8 0 0,-4 0-128 0,-6-1 128 16,-6-1 0-16,-8 2 0 0,-6-1 0 0,-6 3 0 0,-4 2 0 0,-4-4 0 15,-4-4 128-15,-1 3 32 16,-1 2 16-16,-6 3 0 0,-2 4 80 0,-4-2 0 0,-2-6 16 0,-4 1 0 16,-2-1-16-16,2 0-16 0,0-2 0 0,-2 1 0 15,2-7-240-15,2 2 176 0,5 0-176 0,1-1 160 16,6-1-160-16,9 0 160 0,8 0-160 0,9-2 160 16,7-1 0-16,8-4 0 0,7-1 0 0,6 4 0 15,11 4-32-15,0 0 0 0,9-3 0 0,9-2 0 16,11 1-128-16,11-4 160 0,11 2-160 0,11-1 160 15,5-1-160-15,7 4 0 0,6 3 0 0,2 0 0 16,4-3 0-16,4 1 0 0,-1-1 0 0,3 2 0 16,0 2 0-16,-1-2 128 0,-2-1-128 0,0 2 0 15,-5 1 0-15,1-1 0 0,-5-1 0 0,-4 2 0 0,-7 2 0 16,-6 3 0-16,-8 3 0 0,-10 3 0 0,-10 1 0 0,-8-1 0 16,-10-1-144-16,-5 0 144 0,-9 0 0 15,-6 1-128-15,-7 0 128 0,-8-1 0 0,-11 0 0 16,-10-1 0-16,-11-2 0 0,-9 2 0 0,-10 0 0 0,-4 0 0 15,-4-5 0-15,-4-1 144 0,-1 0-144 0,-8-1 0 16,-4-1 0-16,-1 1 0 0,-7 1 176 0,4-2-48 16,-1-2-128-16,6-2 192 0,3-1-192 0,8-1 128 15,12 2-128-15,7 0 0 0,6-1 208 0,13 1-48 16,10 1-16-16,10-1 0 0,8-2 32 0,11-3 0 16,7 0 0-16,13-1 0 0,12 1-48 0,10-1 0 15,9-2 0-15,9 5 0 0,8 1-128 0,4 2 0 16,5-2 0-16,1 0 0 0,7 0 0 0,0 4 0 15,4 4 0-15,-1-3 0 0,-3-3 0 0,0-2 0 0,-3 0 0 0,-3 4 0 16,-4 3 0-16,-4 0 0 16,-2-4 0-16,-9 2 0 0,-6 2 0 0,-8 0 0 0,-8 1 0 15,-8 1 0-15,-10-3 0 0,-6 4 0 0,-9-5 0 0,-5 8 0 16,-10-2 0-16,-9-1 0 0,-11-1 0 0,-11 4 0 16,-8 0 0-16,-9-3 0 0,-8-5 0 0,-6 3 0 15,-7 0 0-15,-7 0 0 0,-4-2 0 0,-7-1 0 16,-5 0 0-16,2 1 0 0,2-3 0 0,-2 0 0 15,0 0 0-15,11-3 0 0,10-2 0 0,11-3 0 16,14-1 0-16,13-5 240 0,11-6-64 0,12 5-16 16,12 2-160-16,8 0 192 0,11 0-192 0,12 1 192 15,11 2-32-15,12 2 0 0,9-2 0 0,13-1 0 16,7-2-32-16,7 0 0 0,5 4 0 0,6 2 0 0,1-2-128 16,5 1-176-16,-1 1 48 0,2 2 0 0,0 0 128 0,-2 0 0 15,-1-1 0-15,-4 4 0 0,0 2 0 0,-4-1 0 16,-1 3 0-16,-7-2 0 0,-8 1 0 15,-11 2 0-15,-12 1 0 0,-15 2 0 0,-11 0 0 16,-10 2 0-16,-11-6 0 0,-11 10 0 0,-11-2 0 0,-16 2 0 16,-12 1 0-16,-12 1 0 0,-12 0 0 0,-9-1 0 15,-7 3 0-15,-8-1 0 0,-8-1 0 0,-5-1 0 16,-4-2 0-16,-1 0 0 0,1-2 0 0,0-1 0 16,3-4 0-16,0 0 0 0,2-1 0 0,14-1 0 15,15-2 0-15,16-3 0 0,11-4 0 0,17 2 0 16,13 2 0-16,16-4 0 0,10-3 0 0,17 1 144 15,14 1 0-15,14-1 0 0,10 0-144 0,14 0 0 16,10-2 0-16,7 3 0 0,6 3 128 0,2 2 0 16,3-2 0-16,5 2 0 0,2 0-128 0,1 2-176 0,-6-3 48 15,-5 6 0-15,-8 6 128 0,-10-3 0 0,-10 2 0 0,-12-1 0 16,-12-1 0-16,-12 1 0 0,-12-1 0 0,-10 2 0 16,-9 4 0-16,-11 1 0 0,-12-4 0 0,-12 0 0 15,-14 4 0-15,-12-1 0 0,-7-5 0 0,-8 0 0 16,-9-3 0-16,-4 2 0 0,-6 2 0 0,0-1 0 15,-2-4 0-15,1 0 176 0,2 0-48 0,3 5 0 16,3 6-128-16,11 2-176 0,8 2 48 0</inkml:trace>
  <inkml:trace contextRef="#ctx0" brushRef="#br4" timeOffset="-22072.12">12933 13937 9839 0,'0'0'432'0,"0"0"96"0,-9-4-528 0,4-2 0 0,-4-3 0 0,3 4 0 16,-1 2 592-16,7 3 16 0,0 0 0 0,-6-6 0 15,3 1-96-15,3 5 0 0,0 0-16 0,0 0 0 16,3-8 0-16,-3 8 0 0,10-4 0 0,0 1 0 16,3 3-112-16,3-1 0 0,1-1-16 0,7 3 0 15,1 1 128-15,5 5 16 0,4 0 16 0,3-3 0 16,-2-2-16-16,6 1 0 0,5 3 0 0,3-4 0 16,-1-3-64-16,4 0 0 0,3 2-16 0,2 0 0 15,-2-3-80-15,4 0-16 0,4-2 0 0,-3 2 0 0,-1 1-64 16,-5 0-16-16,1-2 0 0,-6 1 0 0,-5-3-32 15,-4 3-16-15,-4 1 0 0,-5-1 0 0,-6-2 48 0,-4 1 16 16,-6 1 0-16,-7 1 0 0,-8 1 112 0,0 0 0 16,0 0 16-16,-13 0 0 0,-5 4-16 0,-7-2 0 15,-9 1 0-15,-3-1 0 0,-4 2-224 16,-1 3-160-16,-4 2 192 0,0-3-192 0,-2 0 144 0,2 0-144 16,0 2 0-16,2 0 144 0,7-3-144 0,4 1 0 15,5-1 0-15,5 4-8656 16,4 3-1808-16</inkml:trace>
  <inkml:trace contextRef="#ctx0" brushRef="#br4" timeOffset="-21212.33">11141 14038 1839 0,'0'0'0'0,"0"0"160"0,0 0-160 0,0 0 0 0,0 0 0 0,0 0 0 16,4-6 3392-16,-4 6 656 0,0 0 128 0,0 0 32 15,-4-7-2768-15,2 2-544 0,-3-1-128 0,5 6 0 16,-9-1-176-16,0 0-16 0,0-3-16 0,-4 1 0 16,-1 3 32-16,-3 0 16 0,-3-2 0 0,-2 0 0 15,-3-1-80-15,-2 0-16 0,-5 2 0 0,-2-1 0 16,-3 1 0-16,1 1-16 0,-1 0 0 0,0 0 0 16,2 0-16-16,3 0 0 0,4-2 0 0,-1-1 0 15,5 1-32-15,4 0 0 0,5-1 0 0,5-1 0 16,3-1 0-16,7 5-16 0,0 0 0 0,11-2 0 15,3-2 0-15,6-3 0 0,8 3 0 0,4 0 0 16,3 3-208-16,2-2-32 0,1 2-16 0,2 1 0 0,2 2-176 16,0 0 0-16,0-1 0 0,-5 0 128 0,-2 0-128 0,-3 2 128 15,-3 1-128-15,-4-1 128 0,-4-3-128 0,-3 3 0 16,-6-2 0-16,-12-1 0 0,10 2 192 0,-10-2-64 16,0 0 0-16,0 0 0 0,0 0 16 0,-10 6 0 15,-3 0 0-15,-6-3 0 0,-5 2 112 0,-7-1 0 16,-8-1 16-16,-2-3 0 0,-6-3-144 0,-2 1-128 15,-4 1 144-15,0 0-144 0,0 0 192 0,1-2-48 16,-2-1-16-16,3 0 0 0,5 1-128 0,4-1 0 16,7-3 144-16,7 3-144 0,9 2 0 0,4 1 0 15,8 1 0-15,7 0 0 0,0 0 0 0,0 0 0 16,13 2 0-16,4 0 0 0,5 0-192 0,5 2-128 16,7-3 0-16,2 6-10704 15,3 5-2144-15</inkml:trace>
  <inkml:trace contextRef="#ctx0" brushRef="#br4" timeOffset="-18102.92">12665 4093 4655 0,'-39'-11'192'0,"15"2"64"0,-1-4-256 0,-3 2 0 16,1-1 0-16,0 2 0 0,2 1 512 0,-3 1 64 16,-1-3 0-16,0 4 0 0,1 1 144 0,-1 2 48 15,1 0 0-15,-2 1 0 0,3 2-112 0,1 1-16 16,1 0 0-16,-2 3 0 0,2-1-288 0,3 0-64 15,2-1-16-15,2 0 0 0,1-1-32 0,3-1-16 0,2-1 0 0,-2 1 0 16,2 1 240-16,1-1 48 0,3 0 16 0,-3-1 0 16,2 2 176-16,1 2 48 0,0-1 0 0,8-1 0 15,-7 1-208-15,7-1-32 0,0 0-16 0,0 0 0 16,0 0-160-16,4 7-16 0,5-1-16 16,5 1 0-16,4 0 48 0,9 0 16 0,5-2 0 0,8 0 0 15,7-1 64-15,7 2 16 0,6 0 0 0,3-2 0 16,-1-2-64-16,4 1 0 0,2 1 0 0,6 0 0 15,5-3-112-15,1 1-16 0,0 1-16 0,3 1 0 16,4-1-32-16,-2 0 0 0,-1 1 0 0,-5-1 0 16,-2 0-48-16,-3-1-16 0,1 1 0 0,-1-2 0 15,-2-1-144-15,-6 3 0 0,-6 5 0 0,-6-4 0 16,-6-4 128-16,-6 1-128 0,-7 4 0 0,-6-2 128 0,-6 0-128 16,-7 0 160-16,-7 0-160 0,-9-3 160 0,0 0-160 0,-9 6 128 15,-7-1-128-15,-10-1 128 0,-8 2 48 16,-9-2 0-16,-8-1 0 0,-10-1 0 0,-7 0-176 0,-6 1 128 15,-8 3-128-15,-5 0 128 0,-6-4-128 0,-2 3 0 16,-9 1 0-16,3 1 0 0,2-2-128 0,2 1 128 16,4-1 0-16,8 2 0 0,10-3 0 0,12 4 0 15,9-1 0-15,10-2 0 0,8-2 0 0,9 2 0 16,9-3 0-16,11-1 0 0,7-1 0 0,13 0 0 16,11 0 0-16,8-2 0 0,9 0 0 0,11-6 0 15,11-5 0-15,11 0 0 0,5 2 128 0,6-3-128 16,1-1 0-16,3 0 128 0,2-1 128 0,-1 1 32 15,-3-1 0-15,-1 3 0 0,-1 0 176 0,-3 1 48 16,-2-2 0-16,-6 4 0 0,-7 3-80 0,-6 2-16 0,-7 0 0 16,-7 3 0-16,-4 1-224 0,-9 4-64 0,-6 4 0 15,-6 2 0 1,-5 0-1360-16,-8 7-288 0,-8 3-48 0</inkml:trace>
  <inkml:trace contextRef="#ctx0" brushRef="#br4" timeOffset="-16759.04">11596 4212 2751 0,'-6'-7'128'0,"6"7"16"0,0 0-144 0,-5-4 0 16,0-4 0-16,2 3 0 0,0-1 1632 0,3 6 288 15,0 0 64-15,0 0 16 0,0 0-1168 0,0 0-224 16,-1-6-48-16,1 6-16 0,0 0-64 0,6-5-16 15,-6 5 0-15,11-1 0 0,2 1-16 0,2 0-16 16,1-2 0-16,4 1 0 0,5 1 48 0,2 3 16 16,1 0 0-16,9 1 0 0,4-2-176 0,4 0-48 15,2 0 0-15,1 2 0 0,3-2 0 0,4-1 0 0,6-3 0 16,4 2 0-16,1 1 80 0,1 0 16 0,-1 1 0 0,4-4 0 16,-3-2 0-16,3-2 0 0,4 6 0 0,-3-2 0 15,-1 0 96-15,0-4 32 0,0-4 0 0,-1 5 0 16,-3 0 32-16,-3 3 16 0,1 0 0 0,-2 1 0 15,-4 1-192-15,-1 1-32 0,-2 0-16 0,0-1 0 16,-1 0-304-16,-2 2 160 0,-3 0-160 0,-1 2 128 16,-4 0 0-16,-5-1 0 0,-2 0 0 0,-4-1 0 15,-4-1-128-15,-2-1 0 0,-4-2 0 0,-1 4 0 16,-2 1 0-16,-5 1 0 0,-6-2 0 0,0 0 0 16,-9-2 128-16,8 1-128 0,-8-1 0 0,0 0 128 15,0 0-128-15,0 0 0 0,0 0 144 0,0 0-144 16,0 0 0-16,0 0 0 0,0 0 0 0,0 0-128 0,0 0 128 15,0 0 0-15,-7 2 160 0,7-2-160 0,-10 4 0 0,2-2-160 16,8-2 0-16,-11 4 0 16,4 2-512-16,-1-1-96 15,1 2-32-15,-2 2-10384 0</inkml:trace>
  <inkml:trace contextRef="#ctx0" brushRef="#br4" timeOffset="-15205.75">12413 8029 11055 0,'-4'-11'480'0,"4"11"112"0,-6-6-464 0,6 6-128 0,-3-5 0 0,3 5 0 16,0 0 816-16,0 0 144 0,9-4 16 0,2 0 16 15,2 1-512-15,2 0-96 0,2 2-32 0,0-3 0 0,3 1-16 0,3 1 0 16,1 1 0-16,5 0 0 16,1-2 0-16,3 1 0 0,1-2 0 0,3 2 0 0,6-2 128 0,1 2 32 15,1-1 0-15,2-1 0 0,4 2-48 0,3-1 0 16,0-1 0-16,3 1 0 0,2 0-64 0,-2 1-32 16,-2 0 0-16,-4 1 0 0,-1 1-80 15,-1-2-16-15,-1 0 0 0,-2-1 0 0,-6 3 0 0,-1 0 0 16,-2 0 0-16,-4 0 0 0,-3 1-16 0,-5 0-16 15,-4 0 0-15,-5 0 0 0,-4 0 32 0,-12-1 0 16,0 0 0-16,0 0 0 0,0 0-96 0,0 0-16 16,0 0 0-16,-13 0 0 0,-6-1 112 0,-6-1 32 15,-6 0 0-15,-2-4 0 0,-4 2-16 0,-1 1 0 16,-3-2 0-16,2 3 0 0,0-4-32 0,2-1-16 16,-1-1 0-16,-2 1 0 0,-3-2-224 0,2 0 144 0,3 0-144 15,-1 1 128-15,-1 1-128 0,7 2 0 0,6 1 144 0,5 1-144 16,4-1 128-16,8 0-128 0,10 4 160 0,0 0-160 15,8-3 144-15,8-1-144 0,6 2 128 0,11 1-128 16,6 2 0-16,7 1 0 0,5-1 0 0,2 1 0 16,1-2 0-16,3-2 0 0,0-2 0 0,2 2 0 15,0 2 0-15,-1 2 0 0,-4 0 0 0,0-1 0 16,-5-2 0-16,-4 0 0 0,-4 1 0 0,-6-1 0 16,-7-1 0-16,-6 1 0 0,-6-1 0 0,-6 2 0 15,-10 0 0-15,0 0 128 0,-11-2-128 0,-7 1 192 16,-13 4-64-16,-7-3 0 0,-6 0 0 0,-5-2 0 15,-6 0 0-15,-5 1-128 0,-3 1 192 0,0 1-64 16,-2 1-128-16,0 0 128 0,-2-5-128 0,0 1 128 0,-3 0-128 16,2 2 160-16,-1 1-160 0,6 2 160 0,6 0-160 15,7 0 0-15,5-4 0 0,8-1 0 0,9 0 0 0,8 2 128 16,8 2-128-16,12-2 0 0,0 0 0 0,0 0 0 16,15 3 0-16,9 1 0 0,4 1 0 0,8-2 0 15,8-3 0-15,5 2 0 0,6 0 0 0,4 3 0 16,4-2 128-16,-3 0-128 0,-2 3 0 0,-1-2 0 15,-4-2 0-15,-1 2 0 0,-2-1 128 0,-10 1-128 16,-9 1 0-16,-4 1 128 0,-4 1-128 0,-7-1 128 16,-5-2-128-16,-11-4 128 0,0 0-128 0,-4 7 0 15,-6-3 0-15,-8 0 0 0,-6-1 160 0,-7 0 0 16,-6 1 0-16,-4 2 0 0,-1-4-32 0,-4 0-128 16,-4-3 192-16,-7 2-64 0,-4 0 0 0,-3 1 0 0,-2 0 0 15,2 0 0-15,3 0-128 0,0-2 128 0,3 0-128 0,5-2 128 16,8 0-128-16,10 0 0 0,8 1 144 15,8 1-144-15,6 1 0 0,13-1 0 0,0 0 0 0,8 6 0 16,10-3 0-16,9 2 0 0,7-1 0 0,8 0 0 16,2 1 0-16,6-1 0 0,0-2 0 0,9-2 0 15,2-2 0-15,2 0 0 0,2 1 0 0,-4-1 0 16,-2 0 0-16,-8-1-128 0,-1 1 128 0,-4 0-128 16,-4 0 128-16,-5 0 0 0,-4 0 0 0,-7 1 128 15,-8 1-128-15,-6 0 0 0,-12 0 0 0,0 0 0 16,0 0 0-16,0 0 0 0,-6-4 0 0,-9-3 0 15,-7 2 0-15,-2-1 0 0,-5 2 0 0,-3 0-128 16,0 0 128-16,-5-1 0 0,0-4-144 0,-5 0 144 0,-6 1 0 16,1 2 0-16,0 0 0 0,-1 3 0 15,-3 2-464-15,2-1 16 0,3 2 16 0,3 0 0 16,0 0-528-16,4 0-96 16,3 3-32-16,4 0 0 0,4 1-384 0,4-1-64 0,2-1-32 0,5 3-9712 15</inkml:trace>
  <inkml:trace contextRef="#ctx0" brushRef="#br4" timeOffset="-13701.11">23222 4219 8287 0,'-15'-20'368'0,"5"8"80"0,-3-2-448 0,-2 3 0 0,-3 0 0 0,1 2 0 15,-2 0 672-15,1 0 48 0,3 0 16 0,1 3 0 16,-2-1 160-16,2 1 48 0,1 3 0 0,2-2 0 16,3 0-320-16,-1 1-64 0,2 1-16 0,7 3 0 15,-9-2-80-15,9 2-16 0,0 0 0 0,0 0 0 16,0 0-112-16,0 0-16 0,0 0-16 0,11-1 0 15,5 0 80-15,8 2 32 0,11 2 0 0,3-3 0 16,8 0-64-16,8 0-16 0,2 2 0 0,3-1 0 16,-2-1-80-16,5 0-32 0,7-1 0 0,1-1 0 15,-3 0 32-15,-2 0 0 0,-6 1 0 0,-1 1 0 0,-2 0-128 16,-1 0-128-16,-4 0 176 0,-5 0-176 0,-8 1 240 0,-7 0-64 16,-8 0-16-16,-4 1 0 0,-4-2-160 0,-5 2 192 15,-10-2-192-15,0 0 192 0,0 0-64 0,-11 2 0 16,-6-1 0-16,-6 0 0 0,-7 0 48 0,-8 1 0 15,-3 1 0-15,-4-1 0 0,-1-1-176 0,-1 1 192 16,-6-2-192-16,-3 1 192 0,-3 1-192 0,-2 2 0 16,1-1 0-16,5-1 0 0,5-3 0 0,5-1 0 15,4-4 0-15,4 4 0 0,3 1 0 0,4 1 0 16,4-3 128-16,5 1-128 0,5-1 0 0,8 1 192 16,8 2-192-16,0 0 192 0,0 0 176 0,5-4 32 15,7-1 16-15,7 1 0 0,7-3-256 0,3 1-160 16,4-1 192-16,3 2-192 0,7-1 0 0,7 1 0 0,7-2 0 0,4 2 0 15,5-1 0-15,-3 2 0 16,-4-2 0-16,1 1 0 0,-5-2 0 0,0 2 0 0,-5-1 0 0,-7 4 0 16,-10 0 0-16,-6 0 0 0,-9-1 0 0,-5 2 0 15,-13 1 192-15,0 0-192 0,-11-2 192 0,-9 2-192 16,-13 2 256-16,-9 2-48 0,-8 0-16 0,-6 0 0 16,-1 0 16-16,-7 0 0 0,-5 0 0 0,-2 1 0 15,-2-2-208-15,5 0 0 0,5 0 0 0,4-2 0 16,1-1 0-16,7-1 0 0,3 0 0 0,9 1 0 15,8 1 0-15,9 0 0 0,7 0 0 0,6-1 0 16,9 0 0-16,0 0 0 0,19 1 0 0,6-1 0 16,9 2 128-16,10 0-128 0,9 2 0 0,3 0 0 15,5 2 192-15,10-2-64 0,8-2-128 0,2 3 192 0,0 1-192 16,0 2-160-16,-1 0 32 0,-1 1 0 0,-5 2 128 16,-4 5 0-16,-9 3-144 0,-6 1 144 15,-6 2-2176-15,-4 2-384 16</inkml:trace>
  <inkml:trace contextRef="#ctx0" brushRef="#br4" timeOffset="-12398.64">22396 7050 8399 0,'-10'-4'368'0,"0"2"80"0,-1-1-448 0,-1-1 0 16,0-1 0-16,-2 1 0 0,1 1 608 0,-2 0 32 0,-4-1 0 0,4 0 0 15,3 0 176-15,-3 3 32 0,-1 1 16 0,-1 1 0 16,0-2-208-16,1 2-32 0,2 2-16 0,3-3 0 16,3-2-96-16,2 1-32 0,6 1 0 0,0 0 0 15,0 0-128-15,0 0-32 0,0 0 0 0,16 5 0 16,5 0-64-16,2 0-32 0,6-2 0 0,7-1 0 15,6-2 64-15,4 2 16 0,4 2 0 0,3-1 0 16,1-4 48-16,7 0 16 0,6-1 0 0,2 0 0 16,1 6 80-16,-2-3 0 0,-3-1 16 0,3 1 0 15,3 0-160-15,2 0-48 0,-3 0 0 0,-1 0 0 16,-6-1 0-16,-2 1-16 0,0-1 0 0,-1 0 0 16,-3-1-96-16,-3 1-16 0,-9 0 0 0,-8 1 0 0,-4 3-128 15,-7-4 192-15,-8-4-192 0,-5 4 192 0,-4 4-64 16,-9-4-128-16,0 0 192 0,0 0-64 0,0 0 48 0,-12-2 0 15,-7 2 0-15,-7 2 0 0,-6-4-176 0,-4 0 192 16,-5 1-192-16,-4 0 192 0,-4 2-192 0,-3-1 192 16,3-3-192-16,-5 1 192 0,-8-1-192 0,-5 0 160 15,-2-2-160-15,-1 0 160 0,2 1-160 0,-2-1 0 16,-4-2 0-16,1-1 0 0,1 1 0 0,5 0 128 16,4-1-128-16,10 1 0 0,9-2 0 0,6 0 0 15,6 0 128-15,10 1-128 0,6 4 0 0,7 1 192 16,9 3-192-16,0 0 192 0,11-2-192 0,5 2 192 15,8 2-192-15,9 0 192 0,9-4-192 0,10-3 0 16,8 1 0-16,6 3 0 0,0 2 0 0,0-1 0 0,0-3 0 16,1 0 0-16,4 1 0 0,0 2 0 0,2 4 0 15,-6-1 0-15,-3 0 0 0,-2-1 0 0,1 3 0 0,2-1 0 16,3 1 0-16,-3 1 0 0,-5 3 0 0,-7 0 0 16,-5-2 0-16,-5 0 0 0,-4-3 144 0,-7 1-144 15,-3-1 0-15,-9 1 144 0,-6-2-144 0,-6-1 0 16,-8-2 208-16,0 0-64 0,-13 1-16 0,-10-1 0 15,-6 0 32-15,-9-1 0 0,-5-1 0 0,-12-1 0 16,-12-2-160-16,-6 2 192 0,-6 0-192 0,-1-1 192 16,-1-1-192-16,-6-1 0 0,-8-1 0 0,2 0 128 15,1-1-128-15,1 2 160 0,-2-2-160 0,6 3 160 16,2 0-32-16,14 3-128 0,11 0 192 0,10 1-64 16,10 2 0-16,10-1 0 0,8-1 0 0,11 4 0 15,11-3-128-15,2 10 0 0,9 0 0 0,7 0 0 0,11-2 0 16,8 0 0-16,13-1 0 0,10-6 0 0,10 1 0 0,3 0 0 15,3 0 0-15,8 0 0 0,0-4 0 0,5 2 0 16,3 3 0-16,-4-1 0 0,-4 1 0 0,3-2 0 16,1-1 0-16,-4 2 0 0,-7 3 0 0,-11 0 0 15,-8 1 0-15,-8-4 0 0,-6-3 0 0,-9 0 0 16,-9 1 0-16,-8 0 0 0,-9-1 0 0,-9 1 128 16,-9-2-128-16,-9 2 192 0,-8 1-48 0,-8 0 0 15,-7 0 0-15,-11 1 0 0,-9 1-16 0,-9 4 0 16,-3 2 0-16,-2-2 0 0,5-2-128 0,-2 0 0 15,-5 1 0-15,4 2 0 0,7 0-160 0,8 2-64 16,12-1-16-16,12 4-9552 16,7 5-1920-16</inkml:trace>
  <inkml:trace contextRef="#ctx0" brushRef="#br4" timeOffset="-10700.13">24647 8943 10591 0,'0'0'464'0,"6"-4"112"0,-6 4-576 0,7-6 0 16,-7 6 0-16,7-6 0 0,2-3 704 0,-4 1 48 15,-5 8 0-15,5-9 0 0,-3-2-320 0,1 2-64 16,-3 9-16-16,0-11 0 0,-5-1 64 0,-1 0 16 15,1-2 0-15,-5 2 0 0,-1 1-16 0,-3-3 0 16,-3-2 0-16,-1 2 0 0,0-4-80 0,-2 1-16 16,-5-1 0-16,-2-1 0 0,-2 1-320 0,-2-2 0 15,0 2 0-15,0 2 0 0,-1-1 0 0,1-1 0 0,1-3 128 16,-3 2-128-16,-4 4 160 0,2-1-32 0,-3 0-128 16,-1 1 192-16,-4 2-48 0,1 2-16 0,1 0 0 0,0 0 0 15,-1-1-128-15,-1 0 0 0,-2 0 0 16,-4 1 0-16,-6 2 0 0,-4 0 0 0,0-1 0 0,1 3 0 15,3 1 0-15,-4 0 0 0,2-1 0 0,1-1 0 16,-2 1 0-16,1 2 0 0,-3 3-128 0,4-1 128 16,5-2 0-16,2 0 0 0,1-1 0 0,-4 2 0 15,-1 1 0-15,-1 0 0 0,-3 1 0 0,2 2 0 16,0 2 0-16,2 1 0 0,-2-3 0 0,2 0-176 16,-3 0 176-16,0 2-160 0,0 2 160 0,2 3-160 15,2 0 160-15,6 1-128 0,3 0 128 0,4 1-128 16,-1 2 128-16,4 1 0 0,-2 0 0 0,2 3 0 0,1 4 0 15,4 3 0-15,0-2 0 0,5 4 0 0,1 2-144 16,4 4 144-16,5 3-160 0,4 2 160 0,3 2 0 0,1 3 0 16,2 3 0-16,2-1 0 0,3-2 0 0,2-1-144 15,2-3 144-15,0 5 0 0,2 3-128 0,4-1 128 16,-1-3-128-16,4-1 128 0,2 0-240 0,2-1 48 16,1 0 0-16,4-5 0 0,1-5 192 0,3 1 0 15,2-2-160-15,4-1 160 0,2-4 0 0,2-3 0 16,-2-4 0-16,6 3 0 0,3 3 0 0,6-4 208 15,7-5-48-15,1-1-16 0,4 0-16 0,-1-1-128 16,1 3 192-16,1-2-64 0,1-4-128 0,1 5 192 16,3 1-192-16,3 1 192 0,-5 2-192 0,-1-2 0 15,-2 0 0-15,2 1 0 0,5-1 0 0,2 0 208 0,-2 1-48 16,3 0-16-16,-4 1-144 0,5 0 0 0,1-2 0 0,5-2 128 16,3 0-128-16,-1-1 192 0,-5-1-192 15,2-1 192-15,2-2-64 0,1-4 0 0,1-4 0 0,-2 2 0 16,-5 0-128-16,5-5 0 0,6-7 0 0,-1-1 0 15,1 1 176-15,-6-3-48 0,-9-2-128 0,-1-4 192 16,-1-3-192-16,-6-3 0 0,-7-2 0 0,-8-1 0 16,-7 1 208-16,-8-3-48 0,-9-1-16 0,-8-1 0 15,-6-1 384-15,-7-1 80 0,-8 0 16 0,-6-2 0 16,-7 3-208-16,-10-3-32 0,-8-2-16 0,-5 2 0 16,-3-3-368-16,-1 5-192 0,-1 3 32 0,-1-2 0 15,1-2-1568 1,0 4-320-16</inkml:trace>
  <inkml:trace contextRef="#ctx0" brushRef="#br4" timeOffset="-8808.55">23794 1847 6447 0,'8'-7'576'0,"-1"2"-576"16,-3-4 0-16,2 0 0 0,2 4 0 0,-8 5-320 15,6-8 32-15,2 0 16 0,-4 0 272 0,1 0 192 16,-5 8-16-16,3-8-16 0,0-2 80 0,-2 3 16 15,-1 7 0-15,0-10 0 0,0 0 64 0,-1 1 32 16,-2-1 0-16,0 1 0 0,-3 2 80 0,2-1 16 16,-5-2 0-16,0-1 0 0,-1 0 16 0,-1 0 16 15,-2-2 0-15,-1 0 0 0,-2-1-112 0,-2-1-32 16,-3-3 0-16,-2 3 0 0,-1 1-64 0,-2-2-16 16,3-4 0-16,-1 6 0 0,2 6-112 0,0 0-16 15,3-4-128-15,2-2 192 0,0 0-48 0,2 2-16 0,0 1 0 16,2 0 0-16,1-2-128 0,2 2 160 0,-2 1-160 15,1 0 160-15,-2 0-160 0,0 1 0 0,2-2 0 16,-4 2 128-16,-2 1-128 0,-4-2 0 0,1-2 0 16,0 0 0-16,-4-2 0 0,2 1 0 0,-2 1 0 0,2 0 0 15,0-2 0-15,1 0 0 0,2 1 0 0,2 3 0 16,-4 2 0-16,1-1 0 0,0-2 0 0,0 2 0 16,0 2 0-16,-1 1 0 0,0-5 0 0,-2 1 0 15,-5 2 0-15,-4 3 0 0,-2 1 0 0,-4-1 0 16,-3-3 0-16,-1 3 0 0,-1 2 0 0,5 1-176 15,1-1 176-15,4 0-208 0,2-3 80 0,1 4 128 16,1 3-144-16,1-2 144 0,-3-2 0 0,-3 3 0 16,-3 2-144-16,2 1 144 0,3 0 0 0,-4 1-144 0,-1-1 144 15,1 3 0-15,-1 1 0 0,5 2 0 0,5 2 0 16,0 0 0-16,4-1 0 0,0 1-128 0,0 1 128 0,0 0 0 16,-1-1 0-16,1 2 0 0,-4 2 0 15,3 0 0-15,-1 0 0 0,-1 2 0 0,-1-2 0 0,2 3 0 16,1 1 0-16,4 0-128 0,0 1 128 0,0 0 0 15,3 1 0-15,2 3 0 0,1 5 0 0,1 0 0 16,0 2 0-16,4 2 0 0,0 2 0 0,2 0 0 16,4-1 0-16,2-2 0 0,1-3 0 0,3 1 0 15,3-1 0-15,3-3 0 0,2-2-192 0,6 1 64 16,3 3 0-16,6-1 0 0,5 3 128 0,4 1-128 16,7 0 128-16,1 2-128 0,3 1 128 0,0-2 0 15,-1-5 128-15,3-3-128 0,2 0 0 0,3-4 0 16,5-2 0-16,4-3 0 0,1-1 0 0,-2-2 0 0,-2 0 0 15,-3-2 0-15,1-5 0 0,4 3 128 0,3 1-128 16,2-3 0-16,1-2 0 0,-5-2 144 0,0-2-144 0,0-1 0 16,3-1 224-16,3-2-64 0,2 0-16 0,-4-2 0 15,-6 0 144-15,-2-2 32 0,-8-2 0 0,-1-2 0 16,-1-3 16-16,-3-4 16 0,-3-2 0 0,-6-2 0 16,-5-3-64-16,-6-2-16 0,-6-3 0 0,-8 3 0 15,-8 1-96-15,-7 0-32 0,-11 4 0 0,-6 3 0 16,-5 4-592-1,-10 3-112-15</inkml:trace>
  <inkml:trace contextRef="#ctx0" brushRef="#br4" timeOffset="-8100.82">22262 4170 7359 0,'-22'-6'656'0,"8"4"-528"0,-3 1-128 0,0 1 0 0,1 0 960 16,1 3 176-16,5-1 16 0,5 2 16 0,5-4-320 16,0 0-64-16,12 9-16 0,8 0 0 0,6-3-128 0,14 2-16 15,10 1-16-15,8-1 0 0,2-2-64 0,8-3-16 16,8-3 0-16,2 2 0 0,1-1-288 0,0 1-64 15,-4-2-16-15,2-2 0 0,0 2 48 0,2 0 16 16,-2 3 0-16,-5-1 0 0,-6-2 16 0,-2-1 0 16,-2-3 0-16,-4 0 0 0,-8-1 16 0,-3 0 16 15,-8 1 0-15,-7 1 0 0,-10-1 176 0,-8-1 48 16,-7-4 0-16,-8 3 0 0,-6-2 224 0,-10 1 48 16,-12 1 16-16,-12-1 0 0,-8-1-336 0,-5 3-80 15,-3 3-16-15,-9-2 0 0,-6-2-160 0,-2 2-16 16,-3 2-16-16,6-1 0 0,8-1-160 0,7-2 192 15,8-3-192-15,3 3 192 0,9 1-192 0,8 0 160 0,5-2-160 0,9 1 160 16,6 2 80-16,8 4 16 16,0 0 0-16,9-2 0 0,6 1-64 0,7 0 0 0,8-1 0 0,3 1 0 31,5 1-512-31,9 0-96 0,6-2-32 0,5 5 0 16,4 2-1408-16,3 2-272 0</inkml:trace>
  <inkml:trace contextRef="#ctx0" brushRef="#br2" timeOffset="22742.06">9414 13742 2751 0,'-14'5'128'0,"5"-3"16"0,-1-2-144 0,-1 0 0 0,1 0 0 0,-1 1 0 16,3 2 2256-16,0-3 432 0,0-1 64 0,0 1 32 15,8 0-1488-15,-8 3-288 0,0-1-64 0,8-2-16 0,0 0-224 0,-7-4-64 16,7 4 0-16,0 0 0 0,0 0 80 0,0 0 16 16,-5-4 0-16,5 4 0 0,0 0-96 0,0 0 0 15,0 0-16-15,0 0 0 0,-1-8-128 0,1 8-32 16,0 0 0-16,0 0 0 0,4-10-16 0,2 3-16 16,-6 7 0-16,4-7 0 0,0-1-48 0,-4 8-16 15,7-8 0-15,-3 2 0 0,-4 6-64 0,11-4-16 16,-3-2 0-16,2 1 0 0,1 0-64 0,1 1-16 15,1 0 0-15,3-2 0 0,-1-3 0 0,4 4 0 16,3-1 0-16,-5 0 0 0,0 0-48 0,2 2-16 16,4 0 0-16,-2 4 0 0,3 0 0 0,-2 0 0 15,0 3 0-15,0 0 0 0,0 1-144 0,1 2 128 16,-1 2-128-16,2-4 128 0,-1-2-128 0,1-1 192 0,1 4-192 0,1-3 192 16,0-1-32-16,-1 1 0 0,-3 0 0 0,0 2 0 15,2 0-32-15,1-1 0 0,2 0 0 0,0 1 0 16,2 0 32-16,-3 2 0 0,0-1 0 0,0 0 0 15,-1-2-16-15,0 0 0 0,2 1 0 0,-4-2 0 16,1 0-16-16,1 0 0 0,2 2 0 0,-2 0 0 16,-2 1 0-16,0 1-128 0,-1-3 192 0,2 4-64 15,0-1 0-15,0 3-128 0,1-1 192 0,-2 0-64 16,-1-3-128-16,0 3 160 0,-1 2-160 0,0 0 160 16,0-2-160-16,0 0 192 0,3-1-192 0,-3 2 192 15,2 2-192-15,0 1 192 0,2-4-192 0,0 2 192 16,-1 5-192-16,0-3 192 0,1-2-192 0,2 0 192 15,-1-2-192-15,1 1 192 0,-3-1-192 0,0 0 192 0,-2-1-64 16,0-1 0-16,-1-2 0 0,0 1 0 0,-3 0 32 16,1-1 0-16,0-1 0 0,1-1 0 0,-3 2 0 0,3 0 0 15,0-2 0-15,0 0 0 0,-1-1-160 0,0 1 192 16,-1 0-192-16,2 2 192 0,-1-2-192 0,2 0 128 16,0 0-128-16,-1 4 128 0,1 3-128 0,-2-2 0 15,-1-1 0-15,-2-1 0 0,-1 3 0 0,-3-1 0 16,0-2 128-16,-1 1-128 0,1-1 0 0,-3 0 0 15,1-1 0-15,1-3 0 0,-11-1 128 0,9 2-128 16,-9-2 0-16,9 0 128 0,-9 0-128 0,8-2 192 16,-8 2-192-16,7-3 192 0,-7 3-192 0,0 0 192 15,0 0-192-15,0 0 192 0,0 0-48 0,0 0 0 16,0 0 0-16,0 0 0 0,-8-5-144 0,1 1 192 0,-2-2-192 16,-2 2 192-16,-1 1-192 0,-3-1 0 0,-1 0 0 0,-1 1 128 15,-3 1-128-15,-2-1 0 0,-3 0 0 0,0-1 0 16,-4-1 0-16,2 1 0 0,1 1 0 0,-4-1 0 15,-3 1 0-15,-2 0 0 0,-1-1 128 0,-1 2-128 16,0-3 0-16,-4-2 0 0,-4-5 0 0,-1 3 0 16,-4 4 0-16,0-1 0 0,-3 1 0 0,0-1 0 15,1 0 0-15,-3 0 0 0,-3 1 0 0,1-3 0 16,0-3 0-16,2 1 0 0,1 1 0 0,3 0 0 16,3-2 0-16,-2-2 0 0,4-2 0 0,1 2 0 15,2 2 0-15,0 1 0 0,2-1 0 0,2 1 0 16,-1 1 0-16,4 1 0 0,2 2 0 0,0-2 0 15,3 0-128-15,4 2 128 0,2 1 0 0,4 2 0 0,0 1 0 0,5 0 0 16,1-2 0-16,4 3 0 0,0 3-128 0,4-1 128 16,7-1 0-16,0 0 0 0,0 0 0 0,0 0-176 15,0 0 176-15,0 0-128 0,0 0 128 0,7 7 0 16,6 0 0-16,0-3-128 0,0-1 128 0,6 1-128 16,-1-2 128-16,7 1-128 0,2 2 128 0,5-3 0 15,5-2 0-15,4 0-128 0,1 3 128 0,3-3 0 16,3 1 0-16,2-1 0 0,-1-1 0 0,2 1 0 15,0-2 0-15,0 1 0 0,1-1 0 0,2-1 0 16,1 1 0-16,-3 3 0 0,-1 3 0 0,0-2 0 16,-2-2 0-16,0 0 0 0,-3 3 0 0,-1-1 0 15,-2 4 0-15,-3-2 0 0,-2 1 0 0,-6 0 0 16,-3 1 0-16,-7-1 0 0,-5 1 0 0,-4-2-128 16,-3-2 128-16,-10-2 0 0,0 0 0 0,0 0 0 0,0 0 0 0,0 0 0 15,-5 6 0-15,-5-1 0 0,-3 0 0 16,-5-1 128-16,-5-1-128 0,-4 1 176 0,-2-1-176 0,-8-2 192 15,-3-1-192-15,-4 0 0 0,0-1 0 0,-1 0 128 16,-2 3-128-16,-2-2 0 0,1 2 0 0,0-1 0 16,3 0 0-16,6 0 0 0,3 1 0 0,8-2 0 15,6-3 0-15,2 2 0 0,5 0 0 0,6-1 0 16,9 2 0-16,0 0 128 0,0 0-128 0,8-3 0 16,6-1 0-16,6 1 0 0,4 0 0 0,7 1 0 15,5 2 0-15,6 0 0 0,4 0 0 0,2 0 0 16,2 2 0-16,2 1 0 0,0 3 0 0,-1-3 0 0,-4-2 0 15,2-1 0-15,-3 2 0 0,-5 0 0 0,-4 2 0 16,-5-1 0-16,-5-1 0 0,-2 0 0 16,-3 5-384-16,-3 1-64 15,-3 0-16-15,-2-1-11392 0,-4-1-2288 0</inkml:trace>
  <inkml:trace contextRef="#ctx0" brushRef="#br2" timeOffset="23988">12755 13891 11807 0,'-14'-1'512'0,"6"-2"128"0,-3-3-512 0,1 1-128 15,0 2 0-15,-1-1 0 0,1 2 928 0,0-3 160 16,-1-3 48-16,2 5 0 0,-1 3-368 0,2-1-80 16,0-1-16-16,2 0 0 0,-2 1-80 0,8 1-16 15,0 0 0-15,0 0 0 0,-8-1 0 0,8 1-16 16,0 0 0-16,0 0 0 0,-7 1-96 0,7-1-16 15,0 0 0-15,0 0 0 0,0 0 96 0,0 0 16 16,0 0 0-16,0 0 0 0,12 1 160 0,0-1 48 16,2 0 0-16,6-1 0 0,2-4-224 0,4 1-32 15,6 1-16-15,3-2 0 0,3 0-192 0,1-1-48 16,3 0 0-16,4-1 0 0,4 2-80 0,3-1-32 16,2-3 0-16,3 5 0 0,-1 2 16 0,1-2 0 0,-1 3 0 0,-2-1 0 15,1-3 64-15,1 1 16 0,-3 4 0 0,1-2 0 16,-4 0-48-16,-1 1-16 0,-5 0 0 0,-4 1 0 15,-7 2-176-15,-2 0 160 0,-4-2-160 0,-5 2 160 16,-3-1-160-16,-7 2 0 0,-2-1 144 0,-3-1-144 16,-8-1 128-16,0 0-128 0,0 0 160 0,0 0-160 15,0 0 240-15,-9 0-48 0,-2 0-16 0,-3 2 0 16,-4 1-176-16,0 1 160 0,-3-2-160 0,-1 1 160 16,-2 0-160-16,-3 1 0 0,-2-1 0 0,-4-1 0 15,-4-2 0-15,-5 1 128 0,0 3-128 0,-4-2 0 16,-2 0 0-16,-1-2 0 0,-1-1 0 0,-5 2 0 15,-5 1 0-15,-1-1 0 0,-1-1 128 0,3 0-128 16,-1 3 0-16,2-3 0 0,8 0 0 0,1-3 0 0,1 3 0 16,4-1 0-16,1 0 0 0,6 1 0 0,3-1 0 0,3-1 0 15,3 2 0-15,6 0 0 0,6-1 0 16,4 0 128-16,3-2-128 0,9 3 0 0,0 0 0 0,0 0 0 16,0 0 0-16,15-1 0 0,5-1 128 0,9 1-128 15,4-2 128-15,7 3-128 0,7 0 128 0,3-1-128 16,2-2 0-16,5 2 128 0,4 0-128 0,2 0 0 15,3-1 144-15,4 2-144 0,-3 2 0 0,1 0 0 16,0 1 0-16,0-1 128 0,4 1-128 0,-2 1 144 16,-2 1-144-16,-32-3 160 0,4-1 224 0,1 1 64 15,3 1 0-15,1-1 0 0,1 0-448 0,1 0 0 16,-2 0-192-16,-1 2 192 0,-6-1 0 0,-2 1 0 16,-4 1 192-16,-3-2-64 0,-3 0-128 0,16 3 128 15,-13-1-128-15,-13-2 128 0,-3 0-128 0,-13-3 0 0,0 0 0 0,0 0 0 16,0 0 208-16,0 0-32 0,-13 2-16 0,-2 1 0 15,-2 1-32-15,-4-1-128 0,-2-3 192 0,-4 3-64 16,-5-1-128-16,-3 0 0 0,-5-2 0 0,-1-2 128 16,-3-1-128-16,2 1 0 0,0 0 0 0,1 0 0 15,-2 0 0-15,-2-1 128 0,-3-3-128 0,-4 1 0 16,-4 3 0-16,26 1 0 0,-3 0 128 0,0-1-128 16,-2-1 480-16,3 1 64 0,2 0 16 0,4 0 0 15,0-2-560-15,6 2 0 0,2 1 0 0,4 1 0 16,1-2 0-16,4 0 0 0,9 2 0 0,0 0 0 15,10-1 0-15,6 1 0 0,7-1 0 0,6 1 0 16,7 1 0-16,5 0 0 0,7 1 0 0,4 0 0 16,2-1 0-16,1 1 0 0,1 2 0 0,0-1 0 0,1-2 0 15,1 4 0-15,1-1 0 0,-2 0 0 0,-1 1 0 0,-5-1 0 16,-3-1 0-16,-2 1 0 0,-2-2 0 0,-3 3 0 16,-2-1 0-16,8 0 0 0,-12-2 0 0,-18-2-192 15,-1 4 0-15,-3-3 0 0,-3 0 192 0,-2 0 0 16,-3-1 0-16,-5 0 0 0,0 0 0 0,0 0 160 15,-6 7-160-15,-3-2 128 0,-3-1-368 0,-1 0-80 16,-2-1 0-16,2-2-16 16,2-1-2304-16,-1-1-464 0,1-1-96 0</inkml:trace>
  <inkml:trace contextRef="#ctx0" brushRef="#br2" timeOffset="24661.53">14561 13048 2751 0,'12'-7'256'0,"-5"1"-256"0,3 0 0 0,-1 1 0 15,1 3 1648-15,1-2 272 0,-4-5 64 0,2 4 16 0,-9 5-1120 0,9-4-240 16,-1 0-32-16,-3-1-16 0,-1 0 80 0,-4 5 16 16,0 0 0-16,0 0 0 0,6-6 144 0,-6 6 48 15,5-5 0-15,-5 5 0 0,0 0 16 0,0 0 0 16,0-8 0-16,0 8 0 0,0 0-112 0,0 0-16 15,0 0 0-15,-11 2 0 0,-1 0-288 0,-3 4-64 16,-2 3-16-16,-3 1 0 0,-1-2-16 0,-2 3 0 16,-3 1 0-16,-2 3 0 0,-4 2 32 0,-1 5 0 15,-4-1 0-15,3 6 0 0,0 1-32 0,1 2 0 16,2-6 0-16,3-2 0 0,1-2-48 0,3-2-16 16,1-1 0-16,3-3 0 0,3-3-16 0,1-1-16 15,2 0 0-15,2-1 0 0,1-1-16 0,11-8 0 0,0 0 0 0,0 0 0 16,-9 7 0-16,9-7 0 15,0 0 0-15,0 0 0 0,0 0 144 0,0 0 32 0,10-2 0 16,2-2 0-16,0-5-96 0,3-1-16 0,0-1 0 16,1 1 0-16,1 0-176 0,-1-2-32 0,1-8-128 0,1 4 192 15,1 3-192-15,0-3 0 0,0-5 0 0,1 2 0 16,0-1 0-16,0 0 0 0,1 1 0 0,1 2 0 16,-4 0 0-16,-3 3 0 0,-2 4 0 0,-5 5 0 15,-8 5 0-15,8-5 0 0,-6-1 0 0,-2 6 0 16,0 0 0-16,-12 4 0 0,-2 3 0 0,-5 2 0 15,-5 6 0-15,-2 3 0 0,-2 4 0 0,-2 3 144 16,-2-1-144-16,0 1 0 0,-1 2 0 0,1-2 128 16,3-2-128-16,3-2 0 0,5-4 0 0,6 2 0 15,0 1 0-15,3-4 0 0,-1-5 0 0,6-1 0 0,0 1 0 16,4 0 0-16,2 1 0 0,3-3 0 0,-2-9 0 0,10 6-224 16,-2 0 32-16,3-2-16112 15</inkml:trace>
  <inkml:trace contextRef="#ctx0" brushRef="#br2" timeOffset="25423.49">13709 14185 16575 0,'0'0'368'0,"0"0"80"0,0 0 0 0,0 0 16 0,2 7-464 0,6-8 0 15,0 1 0-15,-1-1 0 0,0 0 912 0,-1-1 96 16,1 0 16-16,-7 2 0 0,5 2-832 0,-5-2-192 16,6-3 0-16,-6 3 0 0,0 0 864 0,0 0 128 15,0 0 32-15,0 0 0 0,0 0 0 0,-2 5 0 16,-4 4 0-16,-2-1 0 0,-1-2-832 0,-4 2-192 16,-1 1 0-16,0 2 0 0,0 2 864 0,-2 2 128 15,1 2 32-15,-2 0 0 0,-1 3-832 0,0-1-192 16,3 0 0-16,1-2 0 0,2 0 0 0,1-2 0 15,0 0 0-15,2 1 0 0,3-4 0 0,-1-2 0 16,2-2 0-16,1-2 0 0,0 1 864 0,4-7 128 0,0 0 32 16,0 0 0-16,0 0-832 0,0 0-192 0,7-5 0 0,0-1 0 15,2-3 864-15,3-1 128 0,1 0 32 0,3-2 0 16,0-2-832-16,1-3-192 0,-2-1 0 0,3-3 0 16,-1 1 0-16,2 0 0 0,0-1 0 0,0 2 0 15,-3 4 0-15,-2 3 0 0,-2 1 0 0,-1 2 0 16,-1 1 0-16,-2 4 0 0,-1 3 0 0,-7 1 0 15,0 0 0-15,0 0 0 0,-7 8 0 0,-1 5 0 16,-4 2 0-16,-2 4 0 0,-5 2 0 0,-2 0 0 16,-2 2 0-16,-2 0 0 0,-3 3 0 0,0 0 0 15,1-2 0-15,3 0 0 0,1 1 0 0,2-3 0 16,0-2 0-16,4-2 0 0,0-2 0 0,3 0 0 16,1-2 0-16,3-3 0 0,0-2 0 0,4-2-11424 15,0 1-2336-15</inkml:trace>
  <inkml:trace contextRef="#ctx0" brushRef="#br2" timeOffset="27006.93">12215 15004 12895 0,'22'-11'272'0,"-13"9"64"0,3-1 16 0,1-1 32 0,0-1-384 0,-2 2 0 16,1-2 0-16,-1 3 0 0,1-2 896 0,-2 1 96 16,-2 0 32-16,-1 1 0 0,-7 2 0 0,0 0 0 15,0 0 0-15,0 0 0 0,0 0 0 0,0 0 0 16,0 0 0-16,0 0 0 0,0 0-832 0,0 0-192 15,-5 4 0-15,0 1 0 0,-6 0 864 0,-1 2 128 16,-3 2 32-16,-2-1 0 0,-3 2 0 0,-2-1 0 16,-2 3 0-16,0-1 0 0,-2 0 0 0,-2 1 0 0,0-1 0 0,1-1 0 15,-2 0-832-15,-1-1-192 0,-2 0 0 0,-2 1 0 16,-3 1 0-16,-8-2 0 0,-4 0 0 0,3 0 0 16,0 1 864-16,0 0 128 0,1-1 32 0,-23 3 0 15,4-1-1024-15,29-6-288 0,-8 1-16 0,-4 0 0 16,-2 1 304-16,-2-2 0 0,2 0 128 0,-6-1-128 15,-1 4 160-15,-53-1-160 0,13-4 160 0,15 0-160 16,10 3 192-16,6-3-48 0,4 2-16 0,-1-1 0 16,-2-1-128-16,2 0 192 0,0 4-192 0,9-2 192 15,4-1-192-15,6-1 0 0,0-1 0 0,4 0 128 16,2 1-128-16,2-1 0 0,-3-1 0 0,3 1 128 16,3 3-128-16,4-1 192 0,1-1-192 0,5 1 192 15,3-2-192-15,2 0 0 0,3 1-160 0,4-1 160 16,1-2 0-16,9 0 0 0,0 0 0 0,0 0 0 0,-3-1 0 0,3 1 0 15,0 0 0-15,0 0 0 0,3-3 0 0,5-2 0 16,3 0 0-16,4 0 0 0,17-7 0 0,1 2 0 16,6 2-128-16,2 1 128 0,4-3 0 0,5 3 0 15,3-1-160-15,2-1 160 0,4-1 0 0,5 0 0 16,5-1 0-16,-2 2 0 0,2 0 0 0,1 1 0 16,5-3 0-16,1 1 0 0,2 1 0 0,-2 2 0 15,-5 1 0-15,-1 1 0 0,-2-1 0 0,-4 2 0 16,-4 0 0-16,-3 2 0 0,-4 2 0 0,-5-1-192 15,-5-2 64-15,-4 3 128 0,-7 1 0 0,-1 0 0 16,-4 0 0-16,-8-1 0 0,-3 0 0 0,-1 1 0 16,-4 1 0-16,-2-2 0 0,0 0 0 0,-9 0 0 0,0 0 0 15,0 0 0-15,0 0 0 0,0 0 0 0,0 0 0 0,-12 0 0 16,-2 2 0-16,-3-2 0 0,0 0 0 16,-6 1 0-16,-4 1 704 0,-4 1 256 0,-4 0 48 0,-3 0 16 15,-5-3-832-15,-2 2-192 0,-1 1 0 0,-3 2 0 16,0-2 0-16,-3 1 0 0,0-3 0 0,-4 4 0 15,-3 1 0-15,-5-2 0 0,-1-2 0 0,0 0 0 16,0 0 0-16,-1 0 0 0,-6 1 0 0,1-1 0 16,0 0 0-16,0-2 0 0,1-2 0 0,-2 2 0 15,2 2-176-15,0 0-80 0,-1-2 0 0,3 0-16 16,3 1 272-16,3 0 144 0,6-2-16 0,4 0 0 16,-1-1-128-16,7 0 0 0,5 0-192 0,3-2 192 15,3 1 0-15,4 0 0 0,5 2 0 0,4-4 192 0,4 1-192 16,3-1 0-16,3-1 0 0,4 3-176 0,8 3 176 15,0 0 0-15,0 0 128 0,10-5-128 0,3 2 0 16,6 0-192-16,5 3 32 0,8-2 0 0,7 0 32 0,4 2 0 16,3 0 0-16,1-1 0 0,1-2 128 0,5 1-160 15,1 1 160-15,1-1-160 0,-2 2 160 0,3 0 0 16,-2 0 0-16,0 4 0 0,-4 0 0 0,-2 2 0 16,-3-2 0-16,-1 2 0 0,-2-2 0 0,-6 0 0 15,-5 1 0-15,-2-1-128 0,-3 2 128 0,-5-4 0 16,-6 1 0-16,-5 0 0 0,-2 2 0 0,-8-5 0 15,0 0 0-15,0 0 0 0,-8 8 0 0,-2-3 0 16,-5-1 0-16,-5 0 0 0,-2-3 0 0,-7 0 144 16,-6-1-144-16,-3-1 160 0,-3-1-160 0,-3-1 0 15,-5-1 0-15,-3 1 128 0,-7-2-128 0,-1 0 128 0,0-3-128 16,2 0 128-16,1 4-128 0,0-1 0 0,-2-3 0 0,0-1 0 16,-1-2 0-16,0 1 0 0,3 1 128 0,1 1-128 15,4-2 288-15,2 0 32 0,6 0 0 0,0 2 0 16,2 0-320-16,5 1 0 0,3-2 0 0,7 2 0 15,4 2 0-15,7 3 0 0,9-1 0 0,7 3 0 16,0 0 0-16,0 0 0 0,0 0 0 0,15-2 0 16,7 0 0-16,6 2 0 0,3 3 0 0,6 2 0 15,2 1 0-15,5 2 0 0,3 0 0 0,1 1 0 16,1-1-768 0,1 2-192-16,2 0-64 0,-5-1 0 0,-3 0 1648 0,-3 1 320 0,-3 0 64 0,-5-2 16 15,-4-1-832-15,-3 0-192 0,-2 0 0 0,-4 0 0 0,-3-2 0 0,-6 0 0 16,-11-5 0-16,0 0 0 15,0 0-768-15,0 0-208 0,0 0-48 0,-8 9 0 16,-3-4 1648-16,-6-3 320 0,-3 2 64 0,-4-6 16 0,-1-2-832 0,-1 0-192 16,-1-1 0-16,0 1 0 15,-3-3-1600-15,0 0-352 0,2-2-80 0,-1-1-14752 16</inkml:trace>
  <inkml:trace contextRef="#ctx0" brushRef="#br2" timeOffset="28657.16">9282 14068 12895 0,'0'0'272'0,"-5"8"64"0,-1-3 16 0,6-5 32 0,-5 1-384 0,5-1 0 0,-9 4 0 0,2-2 0 0,0-1 0 0,7-1 0 16,0 0 0-16,-6 1 0 0,6-1 896 0,-9 2 96 15,9-2 32-15,-6 1 0 0,6-1-832 0,-10 4-192 16,2-2 0-16,0 0 0 0,8-2 864 0,-7 2 128 16,-3 2 32-16,1-2 0 0,-1-2-832 0,1 0-192 15,2-1 0-15,-3 1 0 0,10 0 0 0,-9 1 0 16,0-2 0-16,3 1 0 0,6 0 0 0,0 0 0 15,-8 1 0-15,8-1 0 0,0 0 864 0,0 0 128 16,0 0 32-16,-5-4 0 0,5 4-832 0,-2-5-192 16,2-2 0-16,0 7 0 0,2-7 864 0,1-1 128 15,2-2 32-15,2 1 0 0,-4 0-832 0,3 1-192 16,1-1 0-16,1-2 0 0,2-1 0 0,0-1 0 16,2 3 0-16,1-1 0 0,1-1 864 0,2-3 128 0,0 0 32 15,3 1 0-15,3 0-832 0,-1 0-192 0,3-2 0 0,1 0 0 16,4 2 0-16,2 1 0 0,1-1 0 0,0 1 0 15,-2 0 864-15,3 2 128 0,4 2 32 0,0 0 0 32,-1 1-1648-32,0-1-320 0,-2 0-64 0,0 2-16 0,0 1 832 0,2 1 192 0,-1 1 0 0,-2 4 0 15,-3 0 768-15,1 3 208 0,1 2 48 0,-1 0 0 16,-2 2-832-16,-1 2-192 0,-2-1 0 0,-3 1 0 31,-2-4-768-31,-1-1-208 0,-2 0-48 0,-3 2 0 0,0-2 832 0,1 0 192 0,-5-3 0 0,0 2 0 16,-2-1 0-16,-9-2 0 0,0 0 0 0,8 2 0 15,-8-2 0-15,0 0 0 0,0 0 0 0,0 0 0 0,0 0 768 0,0 0 208 16,-8-3 48-16,-5 2 0 0,1-1-832 0,-1 0-192 16,-2-3 0-16,-2 2 0 0,-1 0 0 0,-2-1 0 15,-4 0 0-15,-3 0 0 0,-1 0 0 0,-3 0 0 16,-1 2 0-16,-3 1 0 0,-4-2 0 0,0 3 0 16,-2 1 0-16,-3 2 0 0,0-1 0 0,-2 2 0 15,-4 0 0-15,2 2 0 0,-4 3 0 0,0 1 0 16,-4 1 0-16,0 1 0 0,3 1 0 0,2 4 0 15,1 2 0-15,2 0 0 0,-3-3 0 0,6-1 0 16,7 1 0-16,2 3 0 0,0-2 0 0,6-1 0 16,5-2 0-16,2 1 0 0,5 0 0 0,3-4 0 15,4-2 0-15,2-1 0 0,5-3 0 0,4-5 0 16,-6 6 0-16,6-6 0 0,0 0 0 0,0 0 0 16,0 0 0-16,0 0 0 0,0 0 864 0,0 0 128 15,8-9 32-15,-1 0 0 0,2-1-832 0,5-1-192 0,-1-2 0 0,6-1 0 16,1-1 0-16,6 0 0 15,-2 0 0-15,3-3 0 0,2-4 0 0,3 2 0 0,3 0 0 0,3 1 0 16,-2-3 0-16,2 1 0 0,1 1 0 0,3-1 0 16,-3 2 0-16,3 1 0 0,0-2 0 0,-3 0 0 15,2 2 0-15,0 4 0 0,-2 3 0 0,-2 2 0 16,-5-2 0-16,-3 2 0 0,0 6 0 0,-3 0 0 16,-1 1 0-16,-2 1 0 0,-2-1 0 0,-3 6 0 15,1 1 0-15,-4 1 0 0,1-1 0 0,-4 4 0 16,-1 1 0-16,0 0 0 0,0-1 0 0,-3-1 0 15,-8-8 0-15,7 7 0 0,-7-7 0 0,4 8 0 16,-4-8 0-16,0 0 0 0,0 0 0 0,0 0 0 16,0 0 0-16,0 0 0 0,0 0 0 0,-8 2 0 0,-1-1 0 0,-2-1 0 15,-1-1 0-15,-2 1 0 0,-2-2 0 16,-1-2 0-16,-2 4 0 0,-1-1 0 0,0 1 0 0,-1 0 0 16,-1-1 0-16,-3 3 0 0,0 3 0 0,-3-1 0 15,-6 1 0-15,0 0 0 0,-2 5 864 0,1 0 128 16,-3 4 32-16,1-1 0 15,-3 1-1648-15,2 0-320 0,-3 1-64 0,3 1-16 0,-4 0 832 0,2 1 192 16,3 0 0-16,2 1 0 0,-2 0 0 0,6-3 0 16,5-3 0-16,1 0 0 0,4 1 0 0,1 1 0 15,5-5 0-15,4 1 0 0,0-1 0 0,3-1 0 16,2 0 0-16,6-8 0 0,0 0 0 0,0 0 0 16,0 0 0-16,0 0 0 0,0 0 0 0,9-4 0 15,0-1 0-15,3-2 0 0,0-1 768 0,4 0 208 0,0-3 48 16,1-3 0-16,-1 1-832 0,3-1-192 0,1-3 0 15,1 1 0-15,-1-4 0 0,4 1 0 0,-4 2 0 0,2 1 0 16,2 1 0-16,2 1 0 0,-3-2 0 0,5 2 0 16,0 1 0-16,4 1 0 0,3-1 0 0,2 0 0 15,-1 1 0-15,2 4 0 0,3 0 0 0,-1 5 0 32,-2 0-768-32,0 3-208 0,-1 1-48 0,-12 2 0 0,5 0 1648 0,3 1 320 0,2-1 64 0,0 2 16 15,-1 2-832-15,5 1-192 0,-1 3 0 0,17 4 0 16,-8-2-768-16,-6 1-208 15,-1-2-48-15,-12-3 0 0,2 1 832 0,1-2 192 0,1-2 0 0,-1 3 0 16,-1 0 768-16,-3-1 208 0,3-3 48 0,-3 5 0 0,2 0-832 0,-2-1-192 16,1-3 0-16,6 4 0 15,-4 0-768-15,-5-3-208 0,-3 0-48 0,-8-2 0 16,3 0 1648-16,-2 1 320 0,1-2 64 0,-1 2 16 0,-1-1-832 0,2 1-192 16,-1-2 0-16,2 3 0 0,-2 2 0 0,3-2 0 15,-1 1 0-15,2-1 0 0,0-2 0 0,0 2 0 16,1-1 0-16,-1 0 0 0,0-3 0 0,0-1 0 15,-2-1 0-15,-1 0 0 0,-1-1 0 0,-1 0 0 16,-3-2 0-16,-1 1 0 0,-3 0 0 0,-7 1 0 16,4-3 0-16,-4 3 0 0,-1-7 0 0,-5 2 0 15,1-1 0-15,-5 2 0 0,-3-3 0 0,0 2 0 16,-5-1 0-16,-5 2 0 16,3 3-2416-16,1-3-528 0,-4-6-96 0,9 4-32 0</inkml:trace>
  <inkml:trace contextRef="#ctx0" brushRef="#br2" timeOffset="29259.66">13027 13803 12895 0,'0'0'272'0,"0"0"64"0,-8-1 16 0,0 2 32 0,1 1-384 0,-1 3 0 15,0-3 0-15,1 0 0 0,-1-1 896 0,1 1 96 16,2 0 32-16,0 1 0 0,5-3 0 0,0 0 0 15,0 0 0-15,0 0 0 0,4 6 0 0,3-1 0 16,5-3 0-16,5 0 0 0,5 1 0 0,7 1 0 0,5-2 0 0,5 0 0 16,1 0-832-16,3 0-192 0,1 0 0 0,1 1 0 15,1-2 864-15,4 0 128 0,2-1 32 16,2 1 0-16,1 1-832 0,0-2-192 0,-2-1 0 0,-1 0 0 16,-2 2 864-16,-1 1 128 0,-2-2 32 0,0 0 0 15,2 0-832-15,-3 0-192 0,-4 0 0 0,-4 0 0 16,-5-2 0-16,-3 0 0 0,-5-1 0 0,-3-1 0 15,-4 0 0-15,-3 0 0 0,-2-2 0 0,-5 3 0 16,0-2 864-16,-3 2 128 0,-5 3 32 0,0 0 0 16,0 0-1648-16,0 0-320 15,0 0-64-15,0 0-16 0,-2-4-816 0,2 4-160 0,-6 0-48 0,-2 0 0 0</inkml:trace>
  <inkml:trace contextRef="#ctx0" brushRef="#br2" timeOffset="30624.59">12541 15076 11919 0,'16'-5'512'0,"-6"2"128"0,1-1-512 0,-4-2-128 0,2 3 0 0,-9 3 0 15,6-6 1024-15,-6 6 192 0,0 0 16 0,0 0 16 16,0 0-288-16,0 0-64 0,0 0-16 0,0 0 0 15,0 0-48-15,-6 6 0 0,-2-1 0 0,-4 3 0 16,-5 0 112-16,-2 2 16 0,-2-1 0 0,-3 2 0 16,-3 0-208-16,-5-1-48 0,-3 0 0 0,-2 1 0 15,-4 2-160-15,1 0-32 0,-1-1-16 0,2-4 0 16,0 3-176-16,3 0-48 0,2 0 0 0,5-4 0 16,3-5-48-16,4 0-16 0,4 1 0 0,5-3 0 0,4-4 64 15,5 0 16-15,4-3 0 0,5-1 0 0,5-1 176 0,6-1 48 16,3-2 0-16,6 0 0 0,2-2-368 0,5 2-144 15,4-1 128-15,2-1-128 0,-3 3 0 0,1 0 0 16,2 1 0-16,-1 0 0 0,0 1 0 0,-3-2 128 16,-3 2-128-16,-2 1 192 0,-1 0-192 0,-4 0 0 15,0 1-192-15,-7 0 192 0,0 3 0 0,-4 0 0 16,-3 1 0-16,-10 3 0 0,0 0 0 0,0 0 0 16,0 0 128-16,-4 7-128 0,-6-2 256 0,-2 2-48 15,-7 0 0-15,-2 1 0 0,-2 3 64 0,-5-2 16 16,0-5 0-16,-6 5 0 0,-5 0-80 0,1-1-16 15,-2-1 0-15,0 0 0 0,1-2-16 0,3 1-16 0,3-1 0 16,2-1 0-16,3-3-160 0,6 0 0 0,2-1 0 16,6 0 0-1,5-1-944-15,9 1-272 0,-5-6-48 0</inkml:trace>
  <inkml:trace contextRef="#ctx0" brushRef="#br2" timeOffset="31827.09">9144 13922 6447 0,'5'-7'576'0,"-5"7"-576"0,9-4 0 0,-4-1 0 16,1-5 1248-16,-1 3 144 0,1 1 16 0,-1 1 16 16,1-2-448-16,-3 1-80 0,-1-3-32 0,1 3 0 15,-3 6-400-15,0 0-80 0,0 0 0 0,0 0-16 16,0 0-80-16,0 0-16 0,-8-2 0 0,-1 2 0 15,-2-1-128-15,-2 3-16 0,-6 3-128 0,-1 2 192 16,-2 3 176-16,-1 1 16 0,-1 0 16 0,-4 5 0 16,-3 3 304-16,-1 3 64 0,-6 4 16 0,1 0 0 15,-1 3-96-15,-3 0-32 0,-3 0 0 0,0 1 0 16,-2-3-208-16,2-2-64 0,2 0 0 0,0-6 0 16,2 0 80-16,4-3 16 0,4-3 0 0,1-2 0 0,2 0 16 15,2-2 0-15,4-4 0 0,2-2 0 0,3 3-80 16,2-2-16-16,3 1 0 0,4-4 0 0,9-1-176 15,0 0-32-15,0 0-16 0,0 0 0 0,0 0-48 0,10-7 0 16,2-2 0-16,5 2 0 0,5-2 0 0,1 1 0 16,3 0 0-16,4 0 0 0,2-2-128 0,2 1 0 15,2 1 0-15,1-1 128 0,-1-4-128 0,3 1 0 16,1 1 0-16,1 1 0 0,-2-3 0 0,0-1 0 16,-3-4 0-16,2-1 0 0,-4 3 0 0,1-3 0 15,-1-2 0-15,-2 3 0 0,-2 1 0 0,-3 0 0 16,-3 3 0-16,-5 3 0 0,-4 1 0 0,-3 5 0 15,-3 2 0-15,-9 3 0 0,4-6 0 0,-4 6 0 16,-10-2 0-16,-5 5 0 0,-2 8 0 0,-7 4 0 16,-6 0 128-16,-2 5-128 0,-2 4 0 0,-2 3 0 0,-4 2 0 15,-4 1 0-15,-4-4 0 0,-2 2 0 0,-1 1 128 0,1 2-128 16,-2 0 144-16,5-2-144 0,4-6 160 16,7-2-160-16,4-2 128 0,4-1-128 0,5-3 0 0,2 0 0 15,4-3 0-15,2 0 0 0,3-1 0 0,3-1 0 31,6-4-1728-31,3-6-400 0,0 0-80 0</inkml:trace>
  <inkml:trace contextRef="#ctx0" brushRef="#br2" timeOffset="32293.37">9227 15075 16575 0,'0'0'368'0,"0"0"80"0,0 0 0 0,-5 3 16 0,-4-1-464 0,1 0 0 0,-3 0 0 0,0 1 0 15,1-2 912-15,-3 1 96 0,0-1 16 0,-2 1 0 16,-2-4-832-16,-1 1-192 0,1-1 0 0,-6 0 0 15,0-2 864-15,-3 0 128 0,2-3 32 0,-1 1 0 16,0-1 0-16,-2-1 0 0,1 0 0 0,-2-2 0 16,0-2-832-16,-2-1-192 0,-2 2 0 0,-2-1 0 15,0-1 0-15,0 1 0 0,3 1 0 0,3 2 0 16,3 2 0-16,4-1 0 0,6-1 0 0,1 1 0 16,4 1 0-16,4 0 0 0,5 0 0 0,3 2-8144 15,6 1-1680-15</inkml:trace>
  <inkml:trace contextRef="#ctx0" brushRef="#br2" timeOffset="32742.61">7670 14130 12895 0,'-20'2'576'0,"9"0"112"16,-2 1-560-16,-6 4-128 0,-1 0 0 0,-1 0 0 0,0 0 0 16,2 1 0-16,-1 0 0 0,-6 3-5696 15</inkml:trace>
  <inkml:trace contextRef="#ctx0" brushRef="#br0" timeOffset="42258.01">6507 16404 6447 0,'0'0'576'0,"0"0"-576"0,-8-2 0 0,8 2 0 16,0 0 1296-16,0 0 160 0,-6 6 16 0,6-6 16 15,-8 0-624-15,8 0-128 0,0 0-32 0,0 0 0 16,-8 3-192-16,8-3-32 0,0 0-16 0,0 0 0 15,0 0-16-15,0 0 0 0,0 0 0 0,0 0 0 16,0 0 64-16,0 0 16 0,0 0 0 0,0 0 0 0,0 0 48 0,0 0 16 16,0 0 0-16,0 0 0 0,0 0 32 0,0 0 0 15,0 0 0-15,0 0 0 0,0 0-240 0,0 0-32 16,0 0-16-16,0 0 0 0,0 0-16 0,0 0-16 16,9 2 0-16,-9-2 0 0,0 0-48 0,9 0-16 15,-9 0 0-15,0 0 0 0,0 0-48 0,9-1 0 16,-9 1 0-16,0 0 0 0,10 1-32 0,-10-1-16 15,0 0 0-15,6-2 0 0,-6 2-16 0,0 0 0 16,9 0 0-16,-9 0 0 0,0 0-128 0,0 0 192 16,9-2-192-16,-9 2 192 0,0 0-192 0,9-1 192 15,-9 1-192-15,8-2 192 0,-8 2-64 0,9-3-128 16,-9 3 192-16,8 0-64 0,1-2 32 0,-9 2 0 16,0 0 0-16,0 0 0 0,10-1-32 0,-10 1 0 15,0 0 0-15,5-3 0 0,-5 3-128 0,0 0 0 0,0 0 144 16,0 0-144-16,10 0 0 0,-10 0 0 0,0 0 0 0,0 0 128 15,0 0-128-15,0 0 0 0,0 0 0 0,0 0 0 16,0 0 0-16,0 0 144 0,0 0-144 0,0 0 0 16,0 0 144-16,0 0-144 0,0 0 0 0,0 0 144 15,0 0-144-15,0 0 0 0,0 0 144 0,0 0-144 16,0 0 0-16,0 0 0 0,0 0 0 0,0 0 128 16,0 0-128-16,0 0 0 0,0 0 0 0,0 0 0 15,0 0 0-15,0 0 0 0,0 0 0 0,0 0 0 16,0 0 0-16,0 0 0 0,0 0 0 0,0 0 0 15,0 0 0-15,0 0 0 0,0 0 0 0,0 0 0 16,0 0 0-16,0 0 0 0,0 0 0 0,0 0 0 0,0 0 0 16,0 0 0-16,0 0 0 0,0 0 0 0,0 0 0 15,0 0 0-15,0 0 0 0,0 0 0 0,0 0 0 0,8 4 0 16,-8-4 0-16,8 3 0 0,-8-3 0 0,9 2 0 16,-9-2 0-16,10 0 128 0,0 0-128 0,-10 0 0 15,0 0 0-15,8 0 0 0,-8 0 0 0,11 2 0 16,-1-2 0-16,-2 0 0 0,2 2 0 0,-2-1 0 15,1 0 0-15,-9-1 0 0,0 0 0 0,10-1 0 16,2-1 0-16,-1 1 0 0,-1 1 128 0,0-2-128 16,0 0 128-16,-2 1-128 0,2-1 0 0,1-1 0 15,-1-2 0-15,1 4 0 0,1 1 0 0,1 0 144 16,0 0-144-16,0 0 0 0,0 0 144 0,0 0-144 16,-1-2 0-16,0 1 144 0,-2 1-144 0,3 0 0 15,-2 0 144-15,3 0-144 0,-3 0 0 0,2 0 0 0,-1 0 0 16,0 0 128-16,1-1-128 0,-2 2 0 0,1 2 128 15,2-3-128-15,-1 0 0 0,2-2 0 0,1 2 0 16,-1 0 128-16,0 0-128 0,1 0 0 0,-1-1 0 0,-1 1 128 16,-4 0-128-16,2 1 144 0,1 1-144 0,0-2 160 15,1 0-160-15,0-2 0 0,-2 1 0 0,3 0 0 16,0 1 0-16,-1 0 128 0,0 0-128 0,0 0 128 16,-1-1 0-16,0 1 0 0,1 0 0 0,-3 1 0 15,1 0 0-15,-1 0 0 0,0-1 0 0,0 2 0 16,0 1-128-16,1-2 0 0,-2-1-192 0,1 0 192 15,0 0 0-15,-3 0 0 0,3-1 0 0,0 1 0 16,-1 0 0-16,1-2 0 0,1 1 0 0,1 1 0 16,-5 1 128-16,2-1-128 0,3-1 0 0,-2 1 128 15,3 0-128-15,-3 0 0 0,-11 0 0 0,11 0 0 0,1 0 0 0,0 0 128 16,0 3-128-16,0-2 0 0,1-1 0 16,2 0 128-16,-4-1-128 0,2 1 0 0,2 2 128 0,-1-1-128 15,-1-1 0-15,0 1 128 0,2 2-128 0,-2-2 0 16,-3-2 144-16,1 1-144 0,1 0 0 0,-2 2 0 15,1 2 0-15,-1-4 128 0,-1 0-128 0,0-2 0 16,0-1 0-16,-1 2 0 0,2 1 0 0,-2 0 128 16,-8 0-128-16,10 0 0 0,0 0 0 0,-1 0 0 15,2 2 0-15,-4-2 128 0,2-3-128 0,0 2 0 16,-9 1 0-16,11 0 0 0,0-1 0 0,-1 0 0 16,-10 1 0-16,10 1 128 0,-2 1-128 0,0-2 0 15,2-1 0-15,-2 1 128 0,-8 0-128 0,10 1 0 16,-2-1 0-16,1 0 0 0,1 0 0 0,-10 0 0 0,0 0 0 15,10 1 0-15,1-1 0 0,-1 0 0 0,-10 0 0 0,9 1 0 16,1 0 0-16,-10-1 0 0,10-1 0 0,-10 1 0 16,11 1 0-16,-3-1 0 0,-8 0 0 15,9 2 128-15,0 0-128 0,-9-2 0 0,9 2 0 0,0-2 128 16,-9 0-128-16,11 0 0 0,-5 1 0 0,3 0 0 16,0 0 0-16,-9-1 0 0,9-1 0 0,-1 2 0 15,2 3 0-15,-1-3 0 0,-9-1 0 0,9-1 0 16,0 1 0-16,-1 1 0 0,1 1 0 0,1-1 128 15,-2-1-128-15,2 0 0 0,-4-1 0 0,3 1 128 16,0 1-128-16,-1-1 0 0,-8 0 0 0,11 0 0 16,0 0 0-16,1 2 0 0,0-1 0 0,-2-1 0 15,1-1 0-15,1 1 0 0,1 2 0 0,0-1 128 0,0-2-128 16,2 0 0-16,0 0 128 0,-1 1-128 0,-1 1 0 0,0 0 0 16,1-2 0-16,0 1 128 0,1 0-128 0,-1 1 0 15,-2 2 0-15,2-3 0 0,0-2 0 0,-1 4 128 16,0 2-128-16,0-2 0 0,-3 0 0 0,2 1 0 15,0-3 0-15,0 2 128 0,-2 0-128 0,1-1 0 16,0-2 0-16,1 1 0 0,-2 1 0 0,2 0 128 16,0-1-128-16,2 0 0 0,-3-1 0 0,2 1 0 15,-2 2 0-15,1-1 0 0,2-1 0 0,-2 0 0 16,0 0 0-16,2 3 128 0,0 0-128 0,-1-3 0 16,-1 0 0-16,-1 0 0 0,2 5 0 0,1-1 0 15,-2-4 0-15,2 2 0 0,-3 0 0 0,2 0 0 16,0 0 0-16,1 0 0 0,-1-2 0 0,0 0 0 0,-1 1 0 15,1 1 0-15,1 0 0 0,-1-1 0 0,0-1 0 16,0 2 0-16,1 2 0 0,-1-2 0 0,0-4 0 16,0 2 0-16,-1 3 0 0,1-1 0 0,2 0 0 0,-4-1 0 15,1-1 0-15,0 2 0 0,1 0 0 0,0 0 128 16,1-1-128-16,-1-1 0 0,0 0 0 0,1 3 0 16,0 2 0-16,1-4 0 0,-2-2 0 0,1 1 0 15,-1 2 0-15,2 0 0 0,2 0 0 0,-1-1 128 16,0-3-128-16,1 2 0 0,-1 1 0 0,1-1 0 15,-1 0 0-15,1-1 0 0,-2 0 0 0,0 1 128 16,0 2-128-16,-1-1 0 0,-1 2 0 0,2-1 0 16,-4 0 0-16,2 1 0 0,-1 2 0 0,1-4 0 15,0-1 0-15,2 0 0 0,-3 4 0 0,3-2 0 0,0-2 0 16,3 0 128-16,-1-1-128 0,-2 1 0 0,-1 5 0 16,2-3 0-16,1-2 0 0,1 1 0 0,-1 1 0 15,2 2 0-15,-1-2 0 0,0 0 0 0,0 0 0 16,-1 1 0-16,1 0 0 0,0 0 0 0,-2-1 0 0,1-2 0 15,-2-1 0-15,1 2 0 0,-1 2 0 16,-1 2 0-16,1-1 0 0,-2-2 128 0,0 1-128 0,2 1 0 16,1 3 0-16,-1-2 0 0,0-2 0 0,0 4 0 15,1-4 0-15,0 1 0 0,-1-3 0 0,1 0 0 16,-1 1 0-16,2 0 0 0,0 2 0 0,0-1 0 16,-1 0 0-16,1 2 128 0,-2-1-128 0,1 0 0 15,-2 2 0-15,0-2 0 0,0 0 0 0,1 0 0 16,-2 5 0-16,-1-4 0 0,-1 1 0 0,1-1 0 15,1 1 0-15,1 0 0 0,-5 1 0 0,2-2 0 16,2-1 0-16,0 2 0 0,-3 1 0 0,2 3 0 0,0-2 0 16,1-2 0-16,-2-1 0 0,1-1 0 0,0 5 0 0,1-3 0 15,1 1 0-15,-2-2 0 0,0-1 0 0,2 2 0 16,-1 2 0-16,2-1 0 0,0-2 0 0,0 2 0 16,1 3 128-16,-2-2-128 0,-1-1 128 0,2 0-128 15,-4-2 128-15,1 2-128 0,0-1 128 0,0 1-128 16,-1 0 0-16,0-3 0 0,0 0-160 0,1 1 160 15,-1 1 0-15,-1 1 0 0,1-2 0 0,-2 2 0 16,1 1 0-16,1-1 0 0,-4-2 0 0,3 3 0 16,0-3 128-16,-1 1-128 0,1 2 0 0,-1-1 0 15,2 0 160-15,1-2-160 0,-2 1 160 0,1 0-160 16,1 3 144-16,1-1-144 0,-2-3 128 0,2 4-128 0,0 3 128 16,1 0-128-16,-1-3 128 0,1-1-128 0,-3-3 128 0,3 2-128 15,4 2 0-15,-3-1 128 0,0-2-128 16,0 0 160-16,2 0-160 0,1 2 160 0,-1 0-160 0,-1 1 192 15,0-4-192-15,-1 2 192 0,-1 2-192 0,2 0 128 16,-1 0-128-16,1-3 128 0,-2 3-128 0,1-2 0 16,1 0 0-16,-1 1 128 0,2-2-128 0,0-1 128 15,1 0-128-15,2 1 128 0,2 0-128 0,-3-1 192 16,1 2-192-16,3-1 192 0,-1 0-192 0,2 0 128 16,-4 3-128-16,2-2 128 0,0-1-128 0,0 1 0 15,0 1 144-15,-2-3-144 0,-1 1 0 0,-1-1 128 16,2 1-128-16,-2 0 0 0,1 2 0 0,0-1 0 15,3-2 0-15,-2 1 0 0,0-1 0 0,1 3 0 16,-2 0 0-16,1-1 0 0,1 0 0 0,0-1 0 0,0 0 0 16,1-1 128-16,-1 1-128 0,1-1 0 0,0 0 0 15,-1-2 128-15,1 2-128 0,-3 0 0 0,-1-1 128 0,2 2-128 16,-2 1 0-16,-2-2 128 0,2 1-128 0,-2-2 0 16,0-1 0-16,2 2 144 0,1-1-144 0,1-1 0 15,1-2 144-15,0 3-144 0,2-3 0 0,-2 1 144 16,1 1-144-16,0 1 0 0,0-3 0 0,1 3 128 15,-3 2-128-15,-2-1 0 0,1 1 0 0,0 0 128 16,-2-2-128-16,0 0 0 0,0 0 0 0,1 1 0 16,-1-2 0-16,-1-1 0 0,-1-2 128 0,2 1-128 15,-2 2 0-15,1-2 0 0,-1-1 0 0,1 2 128 16,-1 1-128-16,0-1 0 0,1-1 0 0,-3 2 128 16,-1-2-128-16,1 1 0 0,2 0 0 0,-3 1 128 0,0 0-128 15,1-2 0-15,0 0 144 0,0 1-144 16,2 1 0-16,0 0 128 0,0-2-128 0,2 1 0 0,-2 1 128 15,1 0-128-15,0 0 128 0,0 0-128 0,-2 0 0 0,1-1 128 16,1 3-128-16,-2-4 0 0,-2 0 0 16,1-1 0-16,2-1 0 0,-2 1 128 0,0 1-128 0,0-1 0 15,2-1 0-15,0 1 0 0,0 1 0 0,1 0 128 16,-1-1-128-16,1 0 0 0,-2-1 0 0,1 1 144 16,1-1-144-16,0 2 0 0,1-2 144 0,-2 1-144 15,2-1 0-15,0 1 144 0,1 0-144 0,-2 0 0 16,-1 0 144-16,-1 0-144 0,1 0 0 0,1 0 144 15,-2-3-144-15,1 1 0 0,1 2 128 0,-1 0-128 0,2-1 0 16,-2-1 0-16,0-1 128 0,1 1-128 0,-2-1 0 16,2 1 0-16,-1 0 0 0,-1 0 0 0,1-1 128 0,1-1-128 15,-1 3 0-15,1 0 0 0,-5 1 128 0,2-2-128 16,2 1 0-16,1 1 128 0,-2-1-128 0,0 1 0 16,0 0 144-16,0-1-144 15,0-1 0-15,1 2 144 0,-1 0-144 0,-2 0 0 0,0 0 144 0,-1 0-144 16,0 2 0-16,-2-2 0 0,-9 0 0 0,9 1 128 15,-9-1-128-15,0 0 0 0,0 0 0 0,7 4 0 16,-7-4 0-16,0 0 0 0,0 0 0 0,0 0 0 16,-6 4-1216-1,-3 1-176-15,-1-3-16 0,-2 0-11104 0,2-2-2208 0</inkml:trace>
  <inkml:trace contextRef="#ctx0" brushRef="#br0" timeOffset="43236.79">14305 15284 10127 0,'0'0'896'0,"0"0"-704"15,0 0-192-15,0 0 0 0,-8-5 1728 0,2 3 304 16,6 2 64-16,-7-2 16 0,-1-5-432 0,3 1-80 16,-1 2 0-16,1-2-16 0,-2-3 0 0,3-1 0 15,-3-1 0-15,4 1 0 0,0 1-432 0,2-1-96 16,2-1-16-16,2 0 0 0,2 0-304 0,4 1-64 15,2 1-16-15,1-2 0 0,4 0-272 0,1-2-48 16,1 4-16-16,2-2 0 0,2 0-160 0,1 0-32 16,0 0-128-16,1 1 192 0,1 2-192 0,-3 2 128 0,0 2-128 15,-1 2 0-15,0 1 144 0,-3 4-144 0,-4 5 128 16,-2 1-128-16,-2 0 0 0,-7 4 0 0,-1 1 0 0,-6 2-176 16,-3 2 176-16,-3 1 0 0,-6 0 0 0,-5 5-128 15,-1 3 128-15,-3-4 0 0,-1 0 0 0,-2-3 0 16,1-1 0-16,0-3 144 0,2-1-144 0,-1-2 0 15,0-4 384-15,3-1-48 0,1-3 0 0,2-4 0 16,2-1 128-16,1-1 32 0,3-3 0 16,3 0 0-16,4-3-16 0,1-2 0 0,2-5 0 0,4-1 0 15,4 1-64-15,2-1-16 0,3 1 0 0,4-1 0 16,3-5-224-16,2 2-48 0,3 3-128 0,0-1 192 16,4 1-192-16,2 0 0 0,1 0 0 0,3 4 0 15,-1 5 0-15,0 0 0 0,-3 1 0 0,2 3 0 0,-3 3 0 0,-3 3 0 16,-4 4 0-16,-5 1 0 0,-3 2 0 15,-4 2-128-15,-5 3 128 0,-4 5 0 0,-4 2-128 16,-6 1 128-16,-8 2 0 0,0 0 0 0,0 2 0 0,-1-3 0 16,-2-3 0-16,0-3 144 0,-3-2-144 0,4-4 0 15,0-3 0-15,0-3 0 0,3-3 0 0,-1 0 208 16,3-5 0-16,3-2 0 0,1-2 64 0,3-3 16 16,2-1 0-16,4-3 0 0,0 0-48 0,4-3-16 15,4-3 0-15,1 1 0 0,3-1-224 0,3 0 144 16,0 0-144-16,2 0 128 0,1-1-128 0,2 4 0 15,-1 1 0-15,2 3 0 0,0 1 0 0,0 1-144 16,-3 1 144-16,-1 4-208 16,-2 3-1264-16,-1 1-240 0,-10 0-48 0,10 2-10736 15,0 3-2160-15</inkml:trace>
  <inkml:trace contextRef="#ctx0" brushRef="#br0" timeOffset="44361.04">5906 12920 14559 0,'-8'-3'640'0,"1"0"144"0,0-3-624 0,3 1-160 15,-3 1 0-15,1-1 0 0,-4 3 880 0,2-1 144 16,-1 1 16-16,3 2 16 0,0 2-336 0,1-3-64 16,0-3-16-16,1 3 0 0,-3 5-208 0,7-4-48 15,0 0-16-15,0 0 0 0,0 0 16 0,0 0 16 16,0 0 0-16,0 0 0 0,0 0-112 0,0 0-32 15,0 0 0-15,0 0 0 0,11-5-128 0,-11 5-128 16,9-5 144-16,-9 5-144 0,0 0 240 0,10-7-48 16,1 1-16-16,-11 6 0 0,8-7 160 0,1 0 48 15,-9 7 0-15,7-7 0 0,-1-1-64 0,-6 8 0 16,0 0 0-16,0 0 0 0,0 0-160 0,0 0-32 0,0 0-128 16,0 0 192-16,0 0-192 0,0 0 0 0,0 0 0 0,-5 8 0 15,1-3 0-15,0 4 0 0,-2 0 0 0,2-3 0 16,4-6 0-16,-5 7 0 0,3 0 0 0,2-7 0 15,0 0 0-15,0 0 0 0,0 0 0 0,0 0 0 16,0 0 144-16,0 0-144 0,0 0 128 0,0 0-128 16,9 1 176-16,2-1-48 0,1-1-128 0,-2-2 192 15,2-4 16-15,0-1 0 0,1 0 0 0,0 1 0 16,0 0-16-16,0-1 0 0,1-2 0 0,0 3 0 16,1 1-192-16,-1 1 144 0,-1 0-144 0,0 3 128 15,-3 0-128-15,-10 2 0 0,9 3 144 0,-9-3-144 16,0 0 0-16,2 12 0 0,-4 1 0 0,-1 0 0 15,-7-2 0-15,-2 0 0 0,-3-2 0 0,0 2 0 0,-3 3 192 16,1-3-48-16,0-4 0 0,1 0 0 0,0-3 16 16,4 0 0-16,4-2 0 0,-1-3 0 0,2-4 336 0,3 0 64 15,4 5 16-15,5-10 0 0,1-1-64 0,5-3-16 16,-1-3 0-16,4 2 0 0,1-1-176 0,2 0-48 16,-2-2 0-16,1 1 0 0,-2 1-144 0,-2 2-128 15,-2 3 144-15,-2 1-144 0,-2-1 208 0,-2 3-48 16,-4 8-16-16,0 0 0 0,0 0-16 0,0 0-128 15,0 0 192-15,-9 12-64 0,0 4-128 0,-3 0 0 16,-2 0 0-16,0 1-11264 16,1 3-2176-16</inkml:trace>
  <inkml:trace contextRef="#ctx0" brushRef="#br0" timeOffset="47316.88">6133 17271 3679 0,'0'0'320'0,"0"0"-320"0,0 0 0 0,0 0 0 15,0 0 2560-15,0 0 432 0,0 0 80 0,0 0 32 16,0 0-1600-16,0 0-320 0,0 0-64 0,0 0-16 16,0 0-384-16,0 0-80 0,0 0 0 0,0 0-16 15,0 0 16-15,0 0 16 0,0 0 0 0,0 0 0 16,5 8-16-16,1-1 0 0,-1-1 0 0,3 2 0 15,-2 0-64-15,2-1-32 0,-1 1 0 0,3 1 0 16,-2 1-16-16,2 0 0 0,-1-2 0 0,2 1 0 16,3-2-32-16,-1 2-16 0,0 0 0 0,-3-1 0 15,0-1-80-15,0-2-16 0,-4 2 0 0,4-1 0 16,-3 4-112-16,1-4-16 0,-8-6-16 0,5 9 0 0,2-3-112 16,-7-6-128-16,0 0 176 0,5 7-176 0,-5-7 240 0,0 0-64 15,0 0-16-15,0 0 0 16,0 0-1376-16,0 0-256 0,0 0-64 0,0 0-12256 15</inkml:trace>
  <inkml:trace contextRef="#ctx0" brushRef="#br0" timeOffset="48233.41">6215 17803 8287 0,'0'0'736'0,"0"0"-592"16,0 0-144-16,0 0 0 0,0 0 1424 0,0 0 256 15,0 0 48-15,0 0 16 0,0 0-720 0,0 0-128 16,0 0-48-16,0 0 0 0,0 0-144 0,0 0-48 0,0 0 0 0,0 0 0 16,0 0-16-16,0 0 0 0,0 0 0 0,0 0 0 15,0 0-16-15,11-3-16 0,-2-1 0 0,0 1 0 16,-9 3-112-16,10-4-32 0,-1 0 0 0,-2-2 0 16,1 1-144-16,0-3-48 0,-2 1 0 0,2-1 0 15,1-1-80-15,2 0-32 0,3-3 0 0,2 1 0 16,0-1-16-16,2-1 0 0,2-3 0 0,-3 2 0 15,3 1 48-15,0 1 16 0,-2 0 0 0,1-1 0 16,0-2-16-16,-3 2-16 0,1-1 0 0,0-1 0 16,3 0-176-16,-1 0 128 0,-3 1-128 0,1 2 128 15,1 0-128-15,-1 1 0 0,2 0 0 0,-4 2 128 16,1 2-128-16,-1 1 0 0,0 2 0 0,-1-1 0 16,-3 3 0-16,2-1 0 0,1 0 0 0,-1 0 0 0,-1 1 0 15,2 0 0-15,-1 1 0 0,0 0 0 0,-1 0 0 0,-1-1 0 16,1-3 0-16,-1 2 0 0,1 2 0 0,-2-3 0 15,1 2 0-15,1 1 0 0,-2 1 0 0,1 0 0 16,0 0 0-16,0 1 0 0,1 1-160 0,0 2 160 16,1-1 0-16,-1 3-144 0,-4-1 144 0,5 3 0 15,-2-1 0-15,-3 2 0 0,3 0 0 0,0 2 128 16,-2 1-128-16,0-1 176 0,-2-2-48 0,-1 1-128 16,-1 0 192-16,0-1-64 0,2-2-128 0,-3 1 192 15,2-1-192-15,-6-7 192 0,4 9-192 0,-1-2 128 16,-3-7-128-16,0 0 128 0,4 11-128 0,-1-2 128 15,-3-9-128-15,3 9 128 0,-3-9-128 0,0 8 0 16,0-8 0-16,0 7 128 16,0-7-656-16,0 0-144 0,0 0-32 0,0 0-12480 0</inkml:trace>
  <inkml:trace contextRef="#ctx0" brushRef="#br0" timeOffset="48811.67">6826 17675 11679 0,'0'0'512'16,"0"0"128"-16,0 0-512 0,0 0-128 0,-4 7 0 0,4-7 0 0,0 0 1216 15,-6 8 240-15,2 2 32 0,0-2 16 0,4-8-448 0,-2 9-96 16,-3 0 0-16,2-2-16 0,3-7-176 0,0 11-16 16,3-1-16-16,-3-10 0 0,8 10 32 0,1-1 16 15,-1-1 0-15,1-1 0 0,2 0-144 0,1-2-48 16,1 0 0-16,0-1 0 0,-2-1-176 0,2 2-32 16,0-1-16-16,1 1 0 0,-1 0-96 0,1-2-16 15,-2-1 0-15,2 0 0 0,-2 0-16 0,0-2-16 16,0-2 0-16,-2-2 0 0,1 3 32 0,0 1 0 15,-1 0 0-15,1-2 0 0,0-4-48 0,3-1 0 16,-1 1 0-16,0-1 0 0,1-2-80 0,-2 0 0 0,-1-1-128 16,2 0 192-16,-1 2-192 0,3 0 144 0,1-1-144 15,-2 0 128-15,0-1-128 0,2 0 192 0,0 1-192 16,1-2 192-16,-2-3-192 0,2 1 192 0,3-1-192 0,-5 1 192 16,0-2-192-16,1 0 128 0,-1-3-128 0,1 2 128 15,0 0-128-15,-1 1 128 0,0 0-128 0,0-1 128 16,2 3-128-16,-2 1 0 0,0 0 0 0,1 2 128 15,-2 1-128-15,-2 3 0 0,1 0 0 0,2 1 0 16,-1-1 0-16,-1 2 0 0,-2-1 0 0,-4 3 0 16,-7 2 0-16,0 0 0 0,10-1 0 0,-1 2 0 15,-1 1 0-15,-8-2 0 0,11 5 0 0,-5 0 0 16,-6-5 0-16,5 8 0 0,1 0 0 0,-3-1 0 16,-3-7-176-16,5 13-64 0,-1-3-16 0,-1 2 0 15,-1 2-2112-15,-2-1-448 16,-1-4-64-16,2 1-32 0</inkml:trace>
  <inkml:trace contextRef="#ctx0" brushRef="#br0" timeOffset="49473.86">7539 17756 13823 0,'0'0'608'0,"0"0"128"0,0 0-592 0,0 0-144 0,-8 4 0 0,8-4 0 16,-7 6 1024-16,3 1 192 0,4-7 16 0,-5 9 16 15,2-1-320-15,3-8-64 0,0 0-16 0,1 10 0 16,-1-10-240-16,5 10-48 0,-5-10-16 0,6 10 0 15,5-2 32-15,-3-2 16 0,-8-6 0 0,12 6 0 0,1-2-16 0,1 0 0 16,-6-2 0-16,5 0 0 0,1-1-64 0,0-1-32 16,-2-1 0-16,-1 0 0 0,-2 0-96 0,2-1 0 15,1-2-16-15,2 1 0 16,1-2 752-16,0 0 160 0,2 1 16 0,-2-2 16 16,-2-1-1760-16,2-2-336 0,0 0-80 0,0 0-16 15,-1 0 880-15,-1 1 0 0,1-5 208 0,0 4-32 0,0-2 0 0,-1 0 0 16,1-3 0-16,-1 1 0 0,0-2-32 0,1-1 0 15,-1 0 0-15,2-1 0 0,2 0-144 0,-1-2 192 16,1-2-192-16,3 2 192 0,2 3-192 0,-3 3 192 16,0 2-192-16,1 0 192 0,1-4-192 0,-1 4 128 15,-1 3-128-15,2 0 128 0,-3 0-128 0,-1 2 160 0,0-1-160 16,-2 3 160-16,0-1-160 0,-1 1 0 16,-1-1 144-16,0 3-144 0,-4 3 0 0,1-1 0 0,-1-3 0 0,0 3 128 15,-1 2-128-15,-8-2 0 0,9 5 0 0,0-1 0 16,-9-4 0-16,8 4 0 0,-8-4 0 0,0 0 0 31,7 9-1072-31,-7-9-176 0,0 0-32 0,2 11-13104 0</inkml:trace>
  <inkml:trace contextRef="#ctx0" brushRef="#br0" timeOffset="49818.45">7742 17436 2751 0,'0'0'256'0,"0"0"-256"15,0 0 0-15,0 0 0 0,0 0 2368 0,-6 2 416 16,-4 1 96-16,10-3 0 0,0 0-1312 0,-5 8-272 16,0 1-48-16,-1-1-16 0,2-1 16 0,4-7 0 15,0 11 0-15,3-3 0 0,2 0-32 0,1 1-16 16,0 0 0-16,4-1 0 0,0 1-336 0,2-1-64 16,0-3-16-16,1 1 0 0,1 2-400 0,-3-2-64 0,0-1-32 0,0-2 0 15,2-1-288-15,-2 0 160 0,0 2-160 0,2-4-8944 16,-1-3-1872-16</inkml:trace>
  <inkml:trace contextRef="#ctx0" brushRef="#br0" timeOffset="50545.03">8342 17789 12671 0,'0'0'560'0,"0"0"112"0,0 0-544 0,0 0-128 0,0 0 0 0,0 0 0 16,0 0 1040-16,0 0 176 0,0 0 48 0,0 0 0 15,0 0-208-15,0 0-32 0,0 0-16 0,0 0 0 16,0 0 48-16,0 0 16 0,0 0 0 0,0 0 0 16,6 6-48-16,2 0 0 0,0 2 0 0,2-1 0 15,2-2-160-15,-1 2-32 0,1-2-16 0,1 0 0 16,2-2-176-16,2-1-16 0,-1 2-16 0,1-2 0 15,-1 1-64-15,1 0-16 0,-2 0 0 0,1-1 0 16,-2 0 48-16,1 0 16 0,1 1 0 0,-2 1 0 0,-1-3-208 0,1 1-64 16,-1 1 0-16,-2-2 0 0,-2 1-320 15,-9-2 0-15,0 0 0 0,0 0 0 0,0 0 0 0,0 0 0 16,0 0 0-16,0 0 0 0,0 0 512 0,0 0 16 16,0 0 16-16,0 0 0 0,0 0-336 0,0 0-64 15,0 0-16-15,0 0 0 0,0 0-128 0,0 0 0 16,-6-3 0-16,6 3 0 0,0 0 0 0,0 0 0 15,0 0 0-15,0 0 0 0,0 0 0 0,0 0 0 16,0 0 0-16,0 0 0 0,-9-2 0 0,9 2 0 16,0 0 0-16,0 0 0 0,0 0 0 0,0 0 0 15,0 0 0-15,0 0 0 0,0 0 0 0,0 0 0 16,0 0 0-16,0 0 0 0,0 0-144 0,0 0-112 16,0 0-32-16,0 0 0 15,0 0-2528-15,0 0-512 0,0 0-112 0,0 0-16 0</inkml:trace>
  <inkml:trace contextRef="#ctx0" brushRef="#br0" timeOffset="51262.27">8442 17486 9215 0,'0'0'816'0,"0"0"-656"0,0 0-160 0,0 0 0 16,0 0 1536-16,0 0 288 0,0 0 48 0,0 0 16 15,0 0-576-15,0 0-112 0,9-4-32 0,-1 1 0 16,1-2-240-16,0 2-48 0,-9 3-16 0,9-3 0 16,2 0-48-16,2 1-16 0,-2-1 0 0,1 1 0 0,0 4 32 0,1-2 16 15,1-2 0-15,1 1 0 0,2 1 736 0,1 1 144 16,3 4 16-16,0-3 16 0,-2-1-1760 0,-2 1-192 16,0-1-112-16,-3 1-16 0,-1 1 576 15,1 0 112-15,-5-3 16 0,1 1 16 0,0 1-32 0,-10-2-16 16,9 1 0-16,0-1 0 0,0-1-32 0,-9 1-16 15,10-2 0-15,-10 2 0 0,8-2-48 0,-8 2-16 16,0 0 0-16,0 0 0 0,0 0-240 0,0 0 144 16,0 0-144-16,0 0 128 15,0 0-960-15,0 0-192 0,-7-3-32 0,-4 1-15328 0</inkml:trace>
  <inkml:trace contextRef="#ctx0" brushRef="#br2" timeOffset="58340.59">8714 17503 3679 0,'0'0'160'0,"0"0"32"0,0 0-192 0,0 0 0 0,0 0 0 0,0 0 0 16,0 0 1232-16,0 0 208 0,0 0 32 0,0 0 16 16,0 0-704-16,0 0-144 0,0 0-16 0,0 0-16 15,0 0-80-15,0 0-16 0,0 0 0 0,0 0 0 16,0 0-64-16,0 0 0 0,0 0-16 0,0 0 0 15,0 0 0-15,0 0 0 0,0 0 0 0,0 0 0 16,0 0 0-16,0 0 0 0,0 0 0 0,0 0 0 16,0 0-64-16,0 0-16 0,0 0 0 0,0 0 0 15,0 0-32-15,0 0-16 0,0 0 0 0,0 0 0 0,0 0-80 0,0 0-16 16,0 0 0-16,0 0 0 0,0 0-208 0,0 0 144 16,0 0-144-16,0 0 128 0,0 0-128 0,0 0 0 15,-3-7 0-15,3 7 0 0,0 0 0 0,0 0 128 16,0 0-128-16,0 0 0 0,0 0 128 0,0 0-128 15,-8-3 0-15,8 3 128 0,0 0-128 0,-8-1 160 16,8 1-160-16,0 0 160 0,-9 0-160 0,9 0 0 16,-8-3 0-16,8 3 128 0,-10 2-128 0,10-2 0 15,0 0 0-15,-5-2 128 0,5 2 32 0,-9 0 0 16,9 0 0-16,-6 0 0 0,-3 2 80 0,9-2 16 16,-7 0 0-16,7 0 0 0,0 0 16 0,0 0 16 15,-9-2 0-15,9 2 0 0,0 0-80 0,0 0-16 16,-5 0 0-16,5 0 0 0,0 0 16 0,0 0 0 15,0 0 0-15,0 0 0 0,0 0-16 0,0 0-16 0,0 0 0 16,0 0 0-16,0 0 32 0,0 0 16 0,0 0 0 0,10 4 0 16,1 1 128-16,1-3 32 0,1-3 0 0,2 2 0 15,0 1-64-15,1 0-16 0,1-2 0 0,-2 0 0 16,2 0-16-16,-1-1 0 0,1 0 0 0,0-1 0 16,1-1-48-16,-2-1-16 0,0 0 0 0,-1 2 0 15,2 1-32-15,-1 0-16 0,0-2 0 0,-1 2 0 16,0 1-176-16,1 0 160 0,-1 0-160 0,1-1 160 15,-3 0-160-15,0 1 128 0,2 0-128 0,0 0 128 16,-2-1-128-16,2-1 128 0,1-1-128 0,-1 0 128 16,-1 2-128-16,2-1 160 0,-1 0-160 0,1 0 160 0,-1 1-32 15,0-1-128-15,2 2 192 0,-1-2-64 16,1 1 0-16,-2-1-128 0,1 0 192 0,-1 1-64 0,0 0-128 0,1-1 160 16,0 2-160-16,0 0 160 0,-2 2-160 0,0-2 0 15,1 0 144-15,0 1-144 0,-1 1 0 0,2-1 144 16,-2 0-144-16,-3-1 0 0,0 0 160 0,0 2-160 15,0 2 128-15,0-4-128 0,0-2 144 0,1 0-144 16,-1 2 160-16,1-1-160 0,-1 2 192 0,2-1-64 16,0-1-128-16,-1 1 192 0,0 1-192 0,-1 1 176 15,-1 1-176-15,1-2 160 0,-1-1-160 0,1 0 128 16,0 1-128-16,0 0 128 0,0 0-128 0,-2 1 160 16,2 0-160-16,2 1 160 0,-5-1-160 0,3-1 160 15,0 0-160-15,-1 1 160 0,2 2-160 0,0-2 0 16,1-2 144-16,-2 2-144 0,-2-1 144 0,2 1-144 0,3-2 192 15,-3 0-192-15,1 1 192 0,-1-1-64 16,-1-1 0-16,-2 1-128 0,2 2 192 0,-1 0-192 0,2-4 192 16,1 1-192-16,-1 1 176 0,0 0-176 0,0 1 160 0,0 2-160 15,-3-1 128-15,2 0-128 0,0 0 0 0,1 0 144 16,0 1-144-16,2-1 0 0,-3-1 0 0,1 1 128 16,0 1-128-16,0 1 0 0,-1-3 0 0,1 2 128 15,0-1-128-15,-1 2 0 0,0-2 144 0,-1 0-144 16,1 0 0-16,1 0 0 0,0 0 0 0,1 0 0 15,-1 0 0-15,2 1 0 0,1-1 0 0,-2 1 128 16,0 0-128-16,0-2 0 0,0-2 0 0,1 3 0 16,-2 1 0-16,2 0 0 0,-4-3 0 0,5 1 0 15,-3 2 0-15,2-1 0 0,-2-1 0 0,1 0 128 16,-1 1-128-16,0-1 0 0,-1 0 0 0,1 1 128 0,1-1-128 0,0 0 0 16,-1-2 0-16,-1 2 0 0,3 1 0 0,-1 2 128 15,-1-2-128-15,-1 1 0 0,0 0 0 16,1 1 0-16,-1-1 0 0,0 1 0 0,1-1 0 0,-3 0 0 15,0 0 0-15,1 1 0 0,-1 0 0 16,1 0 0-16,0 2 0 0,3-2 0 0,-5 3 0 0,3 1 0 16,2-3 0-16,-3 1 0 0,1-1 0 0,1 1 0 15,-1-2 0-15,1 1 0 0,1-1 0 0,-1-1 0 16,0 0 0-16,1 2 0 0,0-3 0 0,3 1 0 16,-4 1 0-16,1-2 128 0,0 2-128 0,1 1 0 15,-3-1 0-15,1 0 0 0,-1 0 0 0,0-1 0 16,0 0 0-16,-1-1 128 0,-9-2-128 0,9 2 0 15,2 2 0-15,-1-1 0 0,-2-2 0 0,-8-1 128 16,10 4-128-16,-1-1 0 0,-1 0 0 0,0-1 0 0,-8-2 0 16,10 3 128-16,-1 0-128 0,-9-3 0 0,7 3 0 0,-7-3 128 15,10 4-128-15,-10-4 0 0,8 3 0 0,-8-3 0 16,0 0 0-16,9 2 128 0,-9-2-128 0,0 0 0 16,9 3 128-16,-9-3-128 0,0 0 128 0,0 0-128 15,0 0 0-15,0 0 144 0,0 0-144 0,0 0 0 16,0 0 0-16,0 0 0 0,0 0-240 0,-7 7 80 31,-2-7-2352-31,0 0-480 0,0 0-80 0</inkml:trace>
  <inkml:trace contextRef="#ctx0" brushRef="#br2" timeOffset="62639.86">8657 17852 2751 0,'0'0'256'0,"-7"-1"-256"15,-1 0 0-15,0-1 0 0,1 1 3392 0,-2-3 624 16,-3 3 128-16,2 0 16 0,1 1-2192 0,9 0-448 15,-8-2-96-15,1 1-16 0,-5 2-64 0,2 0-32 16,1 1 0-16,2-1 0 0,7-1-272 0,0 0-48 16,0 0-16-16,0 0 0 0,-9 0-96 0,9 0-32 15,0 0 0-15,0 0 0 0,0 0-112 0,0 0-32 16,0 0 0-16,10-2 0 0,0 0-240 0,1 1-48 16,-2 0-16-16,2 0 0 0,1-2 128 0,4 1 32 15,1 2 0-15,2 0 0 0,1 0-48 0,1-2 0 16,-1 2 0-16,1 2 0 0,-1-2-64 0,0-2 0 0,0-1-16 0,1 2 0 15,-2-1-48-15,3 5 0 0,0-1 0 0,2-1 0 16,-2-2-96-16,2 2-32 0,0 2 0 0,0-1 0 16,0-2-32-16,4-1-16 0,-3 0 0 0,2 0 0 15,-2 1 0-15,-1-3 0 0,0 0 0 0,-1 1 0 16,-1 1-16-16,0 0 0 0,1 0 0 0,-3 0 0 16,1-1-48-16,1 1-16 0,0-1 0 0,1 0 0 15,-1 1-128-15,2 0 128 0,1 0-128 0,-1 1 128 16,-7 2-128-16,3 1 128 0,0-1-128 0,2-2 128 15,-1 1-128-15,-2 1 0 0,-1-1 144 0,0 1-144 16,1 1 0-16,-3-1 144 0,0-1-144 0,-2 2 0 16,-1-2 160-16,0 1-160 0,-2-2 128 0,1 0-128 15,-1 0 0-15,0 0 128 0,-11 0-128 0,9-1 0 0,0 1 128 0,0 0-128 16,-9 0 128-16,11 0-128 0,0-1 0 0,-2 0 0 16,-2 1 128-16,1 0-128 0,-8 0 0 15,9 0 0-15,-9 0 144 0,9-2-144 0,-1 1 0 0,2 0 0 16,-10 1 0-16,7-1 128 0,-7 1-128 0,0 0 0 15,0 0 0-15,0 0 0 0,0 0 0 0,0 0 128 16,0 0-128-16,0 0 0 0,0 0 128 0,0 0-128 16,0 0 160-16,0 0-160 0,0 0 144 0,0 0-144 15,0 0 128-15,0 0-128 0,0 0 0 0,0 0 0 16,0 0 128-16,0 0-128 0,0 0 0 0,0 0 0 16,0 0 0-16,0 0 0 0,0 0 0 0,0 0 0 0,0 0 0 15,0 0 0-15,0 0 0 0,0 0 0 16,0 0 0-16,0 0 0 0,0 0 0 0,0 0 0 0,0 0 0 15,0 0 0-15,0 0-128 0,0 0 128 0,0 0 0 0,0 0 0 16,0 0 0-16,6-4 0 0,-6 4 0 0,7-2 0 16,-7 2 0-16,0 0 0 0,0 0 0 0,0 0 0 15,0 0 0-15,9-1 0 0,-9 1 0 0,6-1 0 16,-6 1 0-16,0 0 0 0,9 0 0 0,-9 0 0 16,0 0 0-16,0 0 0 0,10 0 0 0,-2 0 0 15,-8 0 0-15,0 0 0 0,0 0 0 0,0 0 0 16,5-2 0-16,-5 2 0 0,0 0 0 0,0 0 0 15,0 0 0-15,0 0 0 0,0 0 0 0,0 0 0 16,0 0 0-16,0 0 0 0,0 0 0 0,0 0 0 16,0 0 0-16,0 0-144 0,0 0 144 0,0 0 0 15,0 0-800-15,0 0-48 0,0 0-16 16,0 0 0-16,0 0-1632 0,0 0-336 0,0 0-64 0</inkml:trace>
  <inkml:trace contextRef="#ctx0" brushRef="#br2" timeOffset="63469.12">10678 17418 2751 0,'0'0'128'0,"0"0"16"16,0 0-144-16,0 0 0 0,0 0 0 0,0 0 0 0,0 0 1664 0,0 0 288 15,0 0 64-15,0 0 16 0,0 0-480 0,0 0-80 16,0 0-32-16,0 0 0 0,0 0-80 0,0 0-16 15,0 0 0-15,0 0 0 0,0 0-96 0,0 0-32 16,0 0 0-16,0 0 0 0,0 0-48 0,0 0-16 16,0 0 0-16,0 0 0 0,0 0-96 0,0 0-32 15,0 0 0-15,0 0 0 0,0 0-144 0,0 0-48 16,0 0 0-16,0 0 0 0,0 0-112 0,5-7-16 16,-5 7-16-16,8-9 0 0,1 1-160 0,0 1-16 15,0-1-16-15,2 0 0 0,2 1-112 0,1-1-32 16,2 0 0-16,-1 2 0 0,1 0-176 0,-1 0-48 0,-2 0 0 15,0 1 0-15,-2 0-128 0,0 2 192 0,0 0-192 0,-4 0 192 16,-7 3-64-16,0 0-128 0,0 0 192 0,0 0-64 16,0 0 64-16,0 0 0 0,0 0 0 0,0 0 0 15,0 0 16-15,-7 0 16 0,-4 1 0 16,1 3 0-16,1-1-224 0,-4 1 0 0,-3 1 128 0,1 1-128 16,0 0 0-16,1 1 0 0,1-1 0 0,-2 1 0 15,2 0 0-15,1 0 0 0,-1-3 0 0,2 2 0 16,1-1 0-16,2 0 0 0,3-2 0 0,5-3 0 15,0 0 0-15,0 0 0 0,0 0 0 0,0 0 0 16,0 0 0-16,0 0 0 0,0 0 0 0,6-2 0 16,4-1 128-16,-1-3 48 0,3-2 0 0,1 3 0 15,2-4 96-15,0 3 32 0,1-3 0 0,1 2 0 16,1-2-160-16,-3 3-16 0,-4-3-128 0,3 5 192 0,1-2-192 16,-4 2 176-16,-1-2-176 0,0 4 160 0,-10 2-32 0,7-4 0 15,-7 4 0-15,0 0 0 0,0 0 0 16,0 0-128-16,0 0 192 0,0 0-64 0,0 0-128 0,0 0-176 15,0 0 48-15,0 0 0 16,-5 4-2160-16,-1 1-416 0,1 2-96 0</inkml:trace>
  <inkml:trace contextRef="#ctx0" brushRef="#br2" timeOffset="64232.47">11016 17842 2751 0,'0'0'256'0,"0"0"-256"15,0 0 0-15,0 0 0 0,0 0 2640 0,0 0 496 0,-4-5 80 16,4 5 32-16,0 0-1856 0,0 0-368 16,-3-8-80-16,3 8-16 0,0 0-272 0,0 0-48 0,6-8-16 0,-6 8 0 15,6-4-208-15,3 1-32 0,-2 0-16 0,2 1 0 16,-9 2 80-16,7-3 16 0,2 2 0 0,-1 0 0 16,1-2 336-16,-1 2 80 0,2 1 16 0,0 0 0 15,-2-4 96-15,2 1 0 0,-2-1 16 0,1 0 0 16,2 0-80-16,-1-1-32 0,4 1 0 0,-1-1 0 15,1 0-128-15,1 0-32 0,2 0 0 0,1 3 0 16,-1-4-80-16,0 1-32 0,-4-1 0 0,1 2 0 16,2-1 16-16,-1 1 0 0,0-1 0 0,1 0 0 15,-2 1-64-15,-2 0-16 0,-1 1 0 0,-1 0 0 16,-1 0-80-16,-9 3-32 0,5-5 0 0,-5 5 0 0,0 0-80 0,0 0-16 16,6-6 0-16,-6 6 0 0,0 0-32 15,0 0-16-15,0 0 0 0,0 0 0 0,0 0-64 0,0 0-16 16,0 0 0-16,0 0 0 0,0 0-192 0,0 0 128 15,0 0-128-15,-10 2 0 0,0 0 0 0,2 1-288 16,0-2 32-16,1 3 16 16,-1-2-2624-16,8-2-528 0</inkml:trace>
  <inkml:trace contextRef="#ctx0" brushRef="#br2" timeOffset="65367.95">11791 16979 7487 0,'0'0'320'0,"0"0"80"0,0 0-400 0,0 0 0 0,0 0 0 0,0 0 0 16,0 0 1232-16,0 0 176 0,0 0 16 0,0 0 16 16,0 0 64-16,0 0 16 0,0 0 0 0,-3 6 0 15,-5-2-240-15,8-4-64 0,0 0 0 0,-6 5 0 0,-3 1-208 0,2-3-48 16,7-3-16-16,0 0 0 0,0 0-176 15,0 0-16-15,0 0-16 0,0 0 0 0,0 0-96 0,-4 6-32 16,4-6 0-16,0 0 0 0,0 0-96 0,0 0-32 16,0 0 0-16,7 4 0 0,0-5 64 0,2-2 16 15,0 1 0-15,2-1 0 0,2 0-112 0,3-4-32 16,0 0 0-16,2 2 0 0,0 2-48 0,2 0-16 16,0-3 0-16,0-2 0 0,0 2-112 0,-3-2-32 15,2 2 0-15,0 0 0 0,-1-1-16 0,3 1 0 16,1-1 0-16,1 0 0 0,-1 1-16 0,0-1-16 15,0 1 0-15,1 0 0 0,0 2 16 0,5-2 0 16,-2-3 0-16,1 2 0 0,-1 0-16 0,-2 0 0 16,-1 1 0-16,-1-2 0 0,0-1 0 0,-2 2 0 0,-1 0 0 15,0 0 0-15,0 0-32 0,-1-3 0 0,1 1 0 16,2 1 0-16,1 2-128 0,-3-2 192 0,2-2-192 0,0 1 192 16,-2 1-192-16,2-1 160 0,2 2-160 0,-1-2 160 15,1 2 0-15,-1 0 0 0,-1 3 0 16,-1-3 0-16,-3-3-160 0,2 2 0 0,-1 1 0 0,-1-1 0 15,-1 0 0-15,-1 3 0 0,-1 0 176 0,1 0-176 16,-2 1 176-16,0 0-176 0,0 2 192 0,2-3-192 16,-1-2 192-16,-2 4-64 0,1 3 0 0,0 0-128 15,2-4 176-15,-2 2-176 0,0 0 160 0,1 1-160 16,-3 1 128-16,-1-1-128 0,-10 1 0 0,11-4 144 16,-1 4-144-16,2 0 0 0,-1-1 0 0,1 0 128 15,-3-3-128-15,0 3 0 0,0 3 0 0,-2-2 128 16,-7 0-128-16,8-2 0 0,-8 2 0 0,0 0 0 0,8 2 0 0,-2-2 0 15,-6 0 0-15,0 0 0 16,0 0-528-16,9 3 16 0,-9-3 0 0,8-2 0 16,-8 2-2176-16,0 0-448 15,0 0-64-15</inkml:trace>
  <inkml:trace contextRef="#ctx0" brushRef="#br2" timeOffset="65987.08">12662 17188 15135 0,'0'0'672'0,"0"0"144"0,0 0-656 0,0 0-160 0,-6 4 0 0,6-4 0 0,-7 3 704 0,7-3 96 16,0 0 32-16,0 0 0 0,-6 5 128 0,6-5 16 15,0 0 16-15,0 0 0 0,0 0-176 0,0 0-48 16,0 0 0-16,0 0 0 0,0 0 0 0,0 0-16 16,0 0 0-16,0 0 0 0,0 0-224 0,0 0-32 15,0 0-16-15,0 0 0 0,12 0 64 0,-2-1 16 16,0-3 0-16,2 1 0 0,-2 0 32 0,1-3 16 16,3-1 0-16,1-2 0 0,1 0-32 0,0 1 0 15,2-1 0-15,-2 3 0 0,2-4-224 0,1 2-48 16,-2 2-16-16,3-1 0 0,1-4-96 0,0 1-32 15,1 1 0-15,2-1 0 0,-1-1 32 0,6 0 0 16,2 0 0-16,-3 2 0 0,0 1 16 0,1-2 16 16,4-1 0-16,0 1 0 0,0-1-16 0,-1 1 0 15,-1 1 0-15,-1 1 0 0,-2-1-16 0,2 0-16 0,-3 0 0 16,-1 0 0-16,-2 3 48 0,4-2 16 0,-1 0 0 16,1 1 0-16,-2 2-16 0,4 2 0 0,-1-3 0 15,0 3 0-15,-1 0 32 0,-3 0 16 0,-1-1 0 0,-2 2 0 16,-2-1-272-16,-3 1 0 0,-1-2 0 0,-4 3 0 15,-1 1 0-15,-3 0 128 0,-8 0-128 0,0 0 160 16,0 0-160-16,0 0 0 0,0 0-160 0,0 0 160 31,0 0-1968-31,0 0-288 0,0 0-64 0</inkml:trace>
  <inkml:trace contextRef="#ctx0" brushRef="#br2" timeOffset="66767.46">13218 16738 7359 0,'-11'-4'320'0,"6"3"80"0,0-2-400 0,0 2 0 0,0-2 0 0,0 0 0 15,5 3 1792-15,-5 2 288 0,5-2 48 0,-5 2 16 16,-1-2-672-16,6 0-128 0,0 0-16 0,0 0-16 16,-5-1-224-16,5 1-32 0,0 0-16 0,0 0 0 15,0 0-336-15,9-7-64 0,2-1 0 0,-1 1-16 16,1 1 80-16,1 1 0 0,3-1 16 0,3 0 0 15,0-1-80-15,0 0-32 0,1 2 0 0,1-2 0 16,-1-4-80-16,2 1-16 0,0 2 0 0,1 0 0 0,2 0-112 16,2-2-16-16,-1-3-16 0,1 2 0 0,-4 3 0 0,5 1 0 15,1 0 0-15,0 0 0 0,0 1-32 16,1 0 0-16,0 1 0 0,-3 0 0 0,-3-2-48 0,1 2-16 16,-3 2 0-16,0 1 0 0,-1 0-32 0,1 1-16 15,2-2 0-15,-3 0 0 0,0 2 16 0,0 1 0 16,1 1 0-16,-1-1 0 0,-2-2-48 0,3 2 0 15,0 2 0-15,1-2 0 0,1 0 0 0,-1 0 0 16,0 0 0-16,-3 2 0 0,1-2 0 0,-1 0-16 16,0 0 0-16,-4 1 0 0,0 3-16 0,-2-1 0 15,-1-4 0-15,1 3 0 0,0 1 0 0,0 1 0 0,-1-2 0 16,-1-1 0-16,1-1-16 0,1 0 0 16,-1 1 0-16,0 0 0 0,0 1-144 0,0-2 192 0,-1-2-192 0,-2 1 192 15,2 1-64-15,-1 0-128 0,-4 0 192 0,3 0-64 16,-9 0 0-16,8-1-128 0,-8 1 192 0,0 0-64 15,0 0-128-15,0 0 160 0,0 0-160 0,0 0 160 16,0 0-160-16,0 0 160 0,0 0-160 0,0 0 160 16,0 0-160-16,-7 2-272 0,-3-1 64 0,1 1 16 31,2 1-2144-31,-2 2-416 0,-1 1-96 0,1-2-13696 0</inkml:trace>
  <inkml:trace contextRef="#ctx0" brushRef="#br2" timeOffset="67235.94">13789 16901 5519 0,'0'0'240'0,"0"0"64"0,0 0-304 0,0 0 0 0,0 0 0 0,0 0 0 15,0 0 2272-15,0 0 400 0,0 0 80 0,0 0 0 16,0 0-1152-16,10 0-224 0,-10 0-48 0,0 0-16 16,10-2-32-16,1 0 0 0,0-1 0 0,0 2 0 15,1 1 0-15,4-3 0 0,2-4 0 0,4 0 0 16,-1 3-176-16,4-3-32 0,5 1-16 0,-3 0 0 16,0 1-288-16,1 1-64 0,4 1-16 0,0 0 0 15,0 0-128-15,-1 0-32 0,-1 1 0 0,-2 1 0 16,0-1-128-16,-4 1-16 0,0 2-16 0,-1 0 0 15,-1 0-176-15,-2 0-48 0,-2 1 0 0,-2 2 0 16,-3-1-144-16,-2 0 0 0,-11-3 144 0,9 6-144 16,-9-6-1440-16,1 9-352 15,-4-2-80-15</inkml:trace>
  <inkml:trace contextRef="#ctx0" brushRef="#br1" timeOffset="71153.65">14625 16288 5519 0,'3'-9'496'0,"1"1"-496"15,-4 8 0-15,4-8 0 0,0 0 2080 0,0 0 320 16,-2-1 64-16,-2 9 16 0,0 0-976 0,0 0-192 16,1-7-32-16,-1 7-16 0,0 0-176 0,0 0-16 15,0 0-16-15,0 0 0 0,-3-8-96 0,-1 2 0 16,0 1-16-16,4 5 0 0,0 0-256 0,0 0-48 15,-8 2-16-15,8-2 0 0,-7 3-80 0,7-3-16 16,-8 6 0-16,1 1 0 0,2-2-80 0,-1 4-32 16,2 2 0-16,1 1 0 0,-4 2 0 0,0 3 0 0,1 1 0 15,-1 3 0-15,4 4-128 0,-5-1-32 0,1 2 0 16,-4 2 0-16,1 0-16 0,1 5-16 0,1 4 0 0,0 0 0 16,-3 1-32-16,2 4 0 0,0-1 0 0,1 0 0 15,1-1 16-15,1-2 0 0,0-3 0 0,2 0 0 16,2 0-32-16,-3 1-16 0,2 0 0 0,-1-3 0 15,-1-2 80-15,-1-1 16 0,-1 0 0 0,2 1 0 16,0 1-96-16,0-1-16 0,-1-2 0 0,1 0 0 16,-1-2 48-16,2 1 16 0,-1-4 0 0,1-1 0 15,1-1-16-15,-2 0-16 0,3-1 0 0,-1 0 0 16,-1 0-48-16,3-2-128 0,-1-2 192 0,0 1-64 16,0-1-128-16,0 0 192 0,-1-3-192 0,1-2 192 15,0 0-64-15,2-1-128 0,-1-3 192 0,0 0-64 16,1-8 0-16,0 0 0 0,0 0 0 0,0 0 0 0,0 0 16 0,0 0 0 15,0 0 0-15,0 0 0 0,0 0-16 0,0 0-128 16,0 0 192-16,0 0-64 0,0 0-128 0,0 0 0 16,0 0 144-16,0 0-144 0,-8-3-128 0,8 3-112 15,0 0-16-15,0 0 0 16,-5-2-1472-16,5 2-288 0,0 0-64 0,0 0-16 16,0 0-1296-16,0 0-256 0</inkml:trace>
  <inkml:trace contextRef="#ctx0" brushRef="#br1" timeOffset="71608.94">14613 16228 5519 0,'0'0'496'0,"-8"5"-496"0,1 0 0 0,-1-1 0 16,-3-4 2048-16,2-1 320 0,0-1 64 0,2-1 16 15,7 3-976-15,0 0-208 0,0 0-48 0,0 0 0 0,0 0 0 0,0 0-16 16,0 0 0-16,9 5 0 0,2-5-208 0,5 2-32 16,4 0-16-16,3 0 0 0,2 0-80 0,4-1-16 15,3-1 0-15,7 0 0 0,1 0-112 0,7-2-32 16,7-1 0-16,9 1 0 0,4 2-160 0,2-2-32 16,-3-5-16-16,3-1 0 0,3-1-144 0,2 2-32 15,1 1 0-15,-3 0 0 0,-4-3-112 0,-5 1-16 16,-2 3-16-16,-6-1 0 0,-4 5-48 0,-3 0-128 15,-4-3 192-15,-6 0-64 0,-6 1-128 0,-7 1 0 16,-7 0 0-16,-4 2 0 16,-14 0-1280-16,0 0-272 0,0 0-64 0,-8 8-12752 0</inkml:trace>
  <inkml:trace contextRef="#ctx0" brushRef="#br1" timeOffset="72558.27">14353 17378 9215 0,'0'0'816'0,"0"0"-656"0,0 0-160 0,0 0 0 16,0 0 1696-16,0 0 304 0,0 0 64 0,0 0 16 15,0 0-784-15,0 0-144 0,0 0-48 0,-2 9 0 16,0 0-224-16,1-1-48 0,1-8-16 0,-1 14 0 16,0 0-144-16,1 2-32 0,1 1 0 0,0 0 0 15,0 2-192-15,0 0-32 0,0 0-16 0,1 1 0 16,3 2-48-16,-4 0-16 0,0-1 0 0,-1 0 0 16,0-3-32-16,0-1-16 0,0 1 0 0,0-1 0 15,-1-5 32-15,1-2 16 0,0-1 0 0,-1 0 0 16,1-1 0-16,0 0 0 0,0-8 0 0,0 0 0 15,0 0 16-15,0 10 0 0,1-1 0 0,-1-9 0 0,0 0-32 16,0 0-16-16,9 4 0 0,-1-2 0 0,3-1-48 16,-2-1 0-16,1-2 0 0,3 0 0 0,3-1-80 0,-1 0-32 15,2 1 0-15,1-1 0 0,2 0 0 0,3 0 0 16,1-1 0-16,4-1 0 0,1 0-144 0,1 0 0 16,2 2-192-16,0 1 192 0,1 0 0 0,7-2 0 15,4-2 0-15,1 0 0 0,4 5 0 0,4-2 0 16,3-3 0-16,-2 1 0 0,0 1 0 0,-1-1 0 15,2 1 160-15,1-2-160 0,3-1 288 0,2 0-48 16,0 1-16-16,-1 1 0 0,-5 4 96 0,1-2 32 16,-3-2 0-16,-2 2 0 0,1 0 0 0,2 3 0 15,-4-2 0-15,-1 2 0 0,-3 0-112 0,-2 2-32 16,-1-2 0-16,-3 2 0 0,-1-2-80 0,0 1-128 16,2 0 176-16,0 1-176 0,-1 1 128 0,0 1-128 0,-3-2 0 0,-3 1 0 15,-4 2 144-15,-2 0-144 0,-2-3 0 16,-4 4 144-16,-1-2-144 0,-3 1 0 0,0-1 0 15,-3-1 128-15,0 0-128 0,-1-1 0 0,-3 1 144 0,1-2-144 16,-2-1 144-16,-1 2-144 0,-1-1 192 0,-8-1-192 16,0 0 192-16,10 3-64 0,-10-3 0 0,7 2-128 15,-7-2 128-15,0 0-128 0,0 0 0 0,0 0 0 16,0 0 128-16,0 0-128 0,0 0 0 0,0 0 0 16,0 0 0-16,0 0-352 0,0 0 48 0,0 0 16 15,0 0-1760-15,-6 5-336 16,6-5-80-16,-9 5-13440 0</inkml:trace>
  <inkml:trace contextRef="#ctx0" brushRef="#br0" timeOffset="92600.76">5573 8877 7359 0,'0'0'320'0,"8"-7"80"0,-2 0-400 0,0 0 0 16,-3 2 0-16,-3 5 0 0,0 0 960 0,6-10 128 15,-4 3 0-15,-1 1 16 0,-1 6-336 0,0 0-80 16,0 0-16-16,-4-6 0 0,-5-2 176 0,1 3 48 16,-3 2 0-16,0-1 0 0,-1 1-448 0,-2-1-64 15,-3 0-32-15,-3 1 0 0,-2 1-96 0,-1 1 0 0,0 1-16 0,-4 2 0 16,-5 3-48-16,-1 3-16 0,0 1 0 0,-2 0 0 16,2-2-176-16,-2 3 0 0,0 0 0 0,-1 0 0 15,-3-3 176-15,4 1 48 0,-1 3 16 0,3 0 0 16,0 2 112-16,1-1 32 0,1 1 0 0,4 1 0 15,-1 3-64-15,4 4-16 0,3-3 0 0,2 4 0 16,3 0-160-16,3 2-16 0,3 3-128 0,3-3 192 16,3 0-192-16,2 0 0 0,2 0 128 0,2-1-128 15,0-4 0-15,2 1 0 0,3-2 0 0,2-1 0 16,1-1 336-16,2-2-16 0,1-3-16 0,1 1 0 16,2 0 208-16,0 2 32 0,3-1 16 0,2-2 0 15,2-2-160-15,1-4-16 0,0-2-16 0,5-3 0 0,1-2-128 0,2-1-32 16,-2-3 0-16,2 2 0 0,-2 1-64 0,-4-1-16 15,0 2 0-15,-1-3 0 16,-4-1-432-16,1 3-80 16,-2 2-32-16,-3-3-8000 0,-1-2-1600 0</inkml:trace>
  <inkml:trace contextRef="#ctx0" brushRef="#br0" timeOffset="92850.43">5680 9295 15663 0,'0'0'1392'0,"0"0"-1120"15,4-8-272-15,-4 8 0 0,0 0 800 0,0 0 96 0,8 5 32 0,-4 1 0 16,1 3 240-16,-1 4 48 0,0 7 16 0,-2-1 0 16,-2-4-352-16,1 2-80 0,1 3-16 0,-2 2 0 15,-2 1-336-15,-1-1-80 0,1 0-16 0,-1 3 0 16,1 0-192-16,-2 0-32 0,1-3-128 0,2-3 192 15,-1-2-192-15,0-1 176 0,2 0-176 0,0-3 160 32,0-13-1632-32,4 11-336 0</inkml:trace>
  <inkml:trace contextRef="#ctx0" brushRef="#br0" timeOffset="93460.74">6435 9248 4607 0,'0'0'400'0,"0"0"-400"0,0 0 0 0,2-9 0 0,-1 0 2480 0,-1 9 400 15,0 0 96-15,8-1 16 0,-8 1-2096 16,10 3-432-16,1 4-80 0,-2 2 0 0,1 2-80 0,1 0-16 16,-1 0 0-16,1 2 0 0,0 2 80 0,-1 1 16 15,0 0 0-15,0 1 0 0,-5-2 128 0,0 5 16 16,-2 4 16-16,-3-2 0 0,-1-4-16 0,-3 2 0 16,-1 1 0-16,-3-2 0 0,-1-1-32 0,0-2-16 15,-5 0 0-15,-2 0 0 0,-4 2-160 0,-2 0-16 16,-1-4-16-16,-2 0 0 0,-1-4-96 0,1 1 0 15,4-1-16-15,6-6 0 0,-1 1-416 0,8-2-80 16,8-3 0-16</inkml:trace>
  <inkml:trace contextRef="#ctx0" brushRef="#br0" timeOffset="94156.47">8464 8589 7359 0,'0'0'656'0,"0"0"-528"0,3-7-128 16,-3 7 0-16,5-7 1456 0,-2-1 256 16,0-1 48-16,-2 4 16 0,-1 5-912 0,0 0-176 0,4-8-48 0,-4 8 0 15,0 0-192-15,0 0-64 0,0 0 0 0,0 0 0 16,-6-5 112-16,-3 2 16 0,0 2 0 0,0 1 0 15,-4 1-112-15,0-2-16 0,-2 0 0 0,-2 4 0 16,0 5-128-16,-3 0-16 0,-2-3-16 0,-2 4 0 16,-2 1 96-16,-2 5 0 0,-4 0 16 0,0 1 0 15,0 3 112-15,-1 6 0 0,-1 5 16 0,3 1 0 16,2-1-80-16,2 0-32 0,2-1 0 0,2 0 0 16,3 0-224-16,5-3-128 0,1-4 160 0,7 1-160 15,4 4 176-15,3-4-176 0,4-3 192 0,2-3-192 16,4-5 384-16,3 3-16 0,4 1-16 0,5-6 0 15,2-7 96-15,10 0 0 0,5-2 16 0,3 1 0 16,-1 0-192-16,1-3-32 0,0-4-16 0,1 0 0 0,-4 2-96 0,2 0-128 16,-1-1 176-16,-2 0-176 15,0-3 0-15,-1 3 0 0,-5 4 0 0,-2-5 0 0,-8 0 0 0,0 2-192 16,-4 4 0-16,-1 0-8704 16,-3-1-1728-16</inkml:trace>
  <inkml:trace contextRef="#ctx0" brushRef="#br0" timeOffset="94819.33">9027 9067 11055 0,'0'0'976'0,"0"0"-784"0,0 0-192 0,0 0 0 16,0 0 208-16,0 0 0 0,0 0 0 0,0 0 0 15,0 0 144-15,0 0 32 0,0 0 0 0,0 0 0 16,0 0 128-16,0 0 16 0,4-10 16 0,2 3 0 0,-1 1 288 0,-5 6 48 16,0 0 16-16,10-3 0 0,-1-6-112 0,0 3-16 15,1 0 0-15,0 2 0 0,2-5-192 0,0 2-32 16,1 1-16-16,0 1 0 0,3 0-48 0,1 3-16 16,0-3 0-16,-1 3 0 0,2-1-64 0,0 0-16 15,-1 3 0-15,0 0 0 0,-2 0-16 0,-1 4-16 16,0 2 0-16,-2 1 0 0,-2 0-128 0,-3 0-32 15,-7-7 0-15,6 13 0 0,-4 6-192 0,-2-1 144 16,-2-4-144-16,-3 3 128 0,-2 2 160 0,-3 2 32 16,-2 1 0-16,-3 0 0 0,0-2-128 0,-2-1-32 15,-1-1 0-15,0-1 0 0,-2-4 48 0,-1 0 16 16,-1-1 0-16,2 1 0 0,0 0 112 0,1-1 32 16,0-2 0-16,4 0 0 0,2-2-80 0,4 3-16 15,3 2 0-15,4-4 0 0,2-9-112 0,0 0-32 16,1 11 0-16,6-2 0 0,2-3 64 0,7-3 0 0,6-4 0 15,5 2 0-15,2 3 304 0,2-2 64 0,1-6 16 0,1 3 0 16,-1 3-368-16,3 2-64 0,3-1-16 0,0-3 0 16,1 0 192-16,-1 1 16 0,1-1 16 0,-1-1 0 15,1-1-48-15,-2 1-16 0,-2 1 0 0,-1 0 0 16,-3-1-128-16,-3 2-32 0,-1 0 0 0,-1 1 0 16,-1-1-128-16,-3 1 0 0,-3 2 0 0,-2 0 0 15,-5-2-288-15,-1 1-96 0,-4 1 0 0,-7-4-16 16,0 0-2464-16,0 0-480 15,0 0-112-15,-7 2 0 0</inkml:trace>
  <inkml:trace contextRef="#ctx0" brushRef="#br0" timeOffset="96969.7">5591 8389 17727 0,'0'0'784'0,"0"0"176"0,0 0-768 0,-4-7-192 16,4 7 0-16,-1-8 0 0,1 1 288 0,2-1 32 15,1-1 0-15,0 0 0 0,2-2 112 0,0-2 16 16,3-4 16-16,0-1 0 0,3-4-16 0,0-3-16 16,4-2 0-16,-2-2 0 0,-1-2 48 0,0 2 16 15,2 1 0-15,1 0 0 0,-1 3-112 0,0-2-32 16,-2 3 0-16,0 2 0 0,1 2-192 0,-4 3-32 15,-1-1-128-15,1 3 192 0,0 2-192 0,-3 4 0 16,-1-1 0-16,-2 3-7504 0,-3 7-1584 0</inkml:trace>
  <inkml:trace contextRef="#ctx0" brushRef="#br0" timeOffset="97294.57">5560 8038 3679 0,'-16'-11'320'0,"7"6"-320"0,-1-2 0 0,0 1 0 15,0 1 3776-15,1-1 704 0,1 0 128 0,3 1 16 16,5 5-3376-16,0 0-672 0,-5-5-144 0,5-3-32 16,5-1-80-16,3-2-32 0,-1-2 0 0,5 0 0 15,3 0-160-15,0-2-128 0,3 0 144 0,0-1-144 0,3 2 128 16,0-1-128-16,1-2 0 0,1 3 144 0,-2-1 0 0,3 0 0 15,-1 0 0-15,4 2 0 0,0 1 48 0,-1 3 16 16,0 3 0-16,-1 3 0 0,-2 2-208 0,2 3 144 16,-4 2-144-16,1 6 128 0,-3 4-128 0,-1 0 0 15,-3 0 0-15,0 4 0 0,-2-1 0 0,-3 1 0 16,0-3 0-16,-2 2 128 0,0-2-128 0,-1 1 0 16,-1-3 0-16,0 1-176 15,-2-1-1216-15,1-1-240 0</inkml:trace>
  <inkml:trace contextRef="#ctx0" brushRef="#br0" timeOffset="97906.55">9508 7938 10127 0,'0'0'896'0,"0"0"-704"16,-8-1-192-16,0 2 0 0,1 1 912 0,7-2 160 15,-10 2 16-15,3 1 16 0,1 3-544 0,6-6-112 16,-6 5-32-16,6-5 0 0,0 0-32 0,0 0 0 16,-3 7 0-16,3-7 0 0,0 0 112 0,0 0 16 15,0 0 0-15,0 0 0 0,0 0 96 0,0 0 32 0,0 0 0 0,0 0 0 16,0 0 96-16,10-7 32 0,3-4 0 0,2-4 0 16,2-4-208-16,1-3-48 0,4-2 0 0,0-3 0 15,2-2 0-15,-2 0 0 0,1-1 0 0,-4 0 0 16,0-1-288-16,1 0-64 0,0-2-16 0,-3 2 0 15,2 2-144-15,0-1 160 0,1 0-160 0,-3 4 160 16,0 2-160-16,-1 2 0 0,-2 3 0 0,1 3 0 16,-5 0 0-16,0 5 0 0,-4 3 0 0,-6 8 0 15,0 0-592 1,0 0 0-16,0 0 0 0,0 0 0 0,-4 11-1568 0,-2-1-304 16,-4 2-64-16,-2-1-16 0</inkml:trace>
  <inkml:trace contextRef="#ctx0" brushRef="#br0" timeOffset="98220.9">9433 7616 14735 0,'0'0'1312'0,"-6"-3"-1056"15,6 3-256-15,0 0 0 0,-6-1 960 0,6 1 144 16,0 0 32-16,0 0 0 0,0 0-432 0,6-9-96 15,5-1-16-15,6-1 0 0,4 0-176 0,2-1-32 16,-2-2-16-16,5-3 0 0,5-1-112 0,0 0 0 16,2 1-16-16,1-2 0 0,-1-1-64 0,0-1-16 15,2-2 0-15,-2 2 0 0,-1 0 16 0,-1 3 0 0,-5-2 0 0,0 5 0 16,-1 4 144-16,-4 5 16 16,-4 1 16-16,-2 4 0 0,-4 1 160 0,-3 7 16 0,-1 7 16 15,-1 3 0-15,-1 4-352 0,-3 2-192 0,-2 2 192 0,1 3-192 16,0 1 208-16,1 1-64 0,-2-1-16 0,2 1 0 15,1 2-128-15,4 2 0 0,-1 0 144 0,4 1-8560 16,3-2-1712-16</inkml:trace>
  <inkml:trace contextRef="#ctx0" brushRef="#br0" timeOffset="101206.54">5295 10754 8287 0,'0'0'736'0,"5"-6"-592"0,3 1-144 0,-1-2 0 16,-3-2 1024-16,0 1 192 0,0-1 16 0,-1 2 16 15,-3 7-416-15,0 0-96 0,2-11-16 0,-1 2 0 16,-1 9-160-16,0 0-48 0,0 0 0 0,-5-8 0 16,-2-2-48-16,-3 2-16 0,1 4 0 0,0-1 0 15,-1 3 16-15,0 0 0 0,-2 1 0 0,0 1 0 0,-3 3-96 0,0 0-32 16,-3 1 0-16,1-1 0 0,-1 2 48 0,-3 3 16 16,0 1 0-16,1 0 0 15,-3-1-80-15,2 3 0 0,1 4-16 0,0-2 0 0,0-3-112 0,3 3-32 16,3-1 0-16,0 1 0 0,0 3-160 0,1-2 0 15,5-3 0-15,0 2 128 0,4 5-128 0,1-3 0 16,1 1 0-16,4-4 0 0,4 0 0 0,4 1 0 16,-4 0 128-16,5 2-128 0,3-4 304 0,1 0-32 15,3 0 0-15,0 0 0 0,3 1 0 0,0-1 0 16,0-3 0-16,0 1 0 0,1-1-272 0,-1-1 0 16,0-1 0-16,-2-4 0 0,1-2 160 0,2-1-32 15,-2 0 0-15,2-1 0 0,1-5 16 0,1 1 0 0,1-2 0 16,-5 4 0-16,-3-2-336 0,-2 2-80 0,-1-4-16 15,-2 4-11888-15</inkml:trace>
  <inkml:trace contextRef="#ctx0" brushRef="#br0" timeOffset="101670.2">5714 10889 13823 0,'0'0'1216'0,"0"0"-960"0,0 0-256 0,-7-8 0 16,7 8 1856-16,0 0 336 0,0 0 64 16,-9 6 16-16,3 0-1264 0,-1 5-256 0,3 3-48 0,2 2-16 15,2 3-400-15,0 3-80 0,1 0-16 0,0 1 0 16,0-1-64-16,1 1 0 0,1 0-128 0,2-2 192 16,-3-3-192-16,1-1 144 0,0-1-144 0,-1 1-7552 15,-1 1-1584-15</inkml:trace>
  <inkml:trace contextRef="#ctx0" brushRef="#br0" timeOffset="102227.18">5118 11581 17503 0,'0'0'1552'0,"0"0"-1232"0,0 0-320 0,0 0 0 15,-9-3 448-15,1 3 48 0,2 3 0 0,-3 2 0 16,0 5 320-16,0 2 64 0,0 7 16 0,-2 1 0 16,0 2-336-16,1 2-64 0,-2 1-16 0,2 5 0 15,2 6 16-15,-2 0 0 0,1-2 0 0,0-1 0 16,-1 0-176-16,3-2-48 0,1-1 0 0,-1-1 0 16,-2-3-96-16,-1 2-32 0,-4 2 0 0,2-2 0 0,1-1-144 0,3-1 192 15,-3 0-192-15,0 2 192 0,0 0-192 16,0-1 192-16,1-5-192 0,2-2 192 0,2-3-192 0,4-1 0 15,-1-2 0-15,1-3 0 16,0-3-720-16,2-8-80 0,-2 7-16 16,2-7-10864-16</inkml:trace>
  <inkml:trace contextRef="#ctx0" brushRef="#br0" timeOffset="102493.19">4781 12114 25791 0,'-16'-4'1152'0,"5"7"224"0,0 7-1104 0,3 0-272 0,-2 0 0 0,3 2 0 15,-1 2 0-15,2 5 0 0,1 4 0 0,0 1 0 16,0-2 256-16,0 3 0 0,2 1 0 0,1-3 0 16,0 0-128-16,2-2-128 0,2-2 144 0,2 0-144 15,2-2 128-15,2-3-128 0,5-5 0 0,2-1 144 16,5 2 48-16,4-6 16 0,3-5 0 0,6-7 0 15,5-5 64-15,0-1 16 0,2-1 0 0,2-2 0 16,1-2-160-16,-2 0-128 0,-1-3 144 0,-3 2-144 16,0 2-240-1,-1-1-144-15,3 0-16 0,-3 3-12192 0</inkml:trace>
  <inkml:trace contextRef="#ctx0" brushRef="#br0" timeOffset="103949.53">8355 9895 13583 0,'2'-9'592'0,"3"3"144"0,-2-2-592 0,2 0-144 0,0-3 0 0,0 2 0 15,3 0 704-15,-1 2 96 0,-1 0 32 0,1-1 0 16,2-2-224-16,-2 0-32 0,1 2-16 0,-3 2 0 0,0 0-32 0,0-1 0 15,0 0 0-15,-5 7 0 0,0 0 112 0,5-6 0 16,1 0 16-16,-6 6 0 0,0 0 48 0,0 0 16 16,0 0 0-16,0 0 0 0,0 0-272 0,0 0-64 15,0 0-16-15,0 0 0 0,0 0-80 0,0 0-16 16,0 0 0-16,-7 13 0 0,1 0 16 0,0-1 0 16,1-1 0-16,0 2 0 0,0 2 0 0,0 3 0 15,1 4 0-15,1 0 0 0,-4 3 96 0,1 5 0 16,0 0 16-16,-1 4 0 0,3 2-16 0,-2 1 0 15,0 0 0-15,0-2 0 0,1-1-144 0,0-1-48 16,2-1 0-16,1-2 0 0,-3-2-32 0,2 3-16 16,0 1 0-16,2-4 0 0,-1-2 0 0,0-3 0 15,-1 0 0-15,2-1 0 0,0-2-16 0,0-2 0 16,1-1 0-16,0-2 0 0,-1 1-128 0,0-3 192 0,0-2-192 0,1-1 192 16,1 0-192-16,1-1 160 0,0 0-160 0,-2-9 160 15,0 0-160-15,0 0-256 0,0 0 64 0,0 0 16 31,0 0-1776-31,9-6-352 0,-5-4-80 0,0-1-10704 0</inkml:trace>
  <inkml:trace contextRef="#ctx0" brushRef="#br0" timeOffset="104247.7">8077 10477 21183 0,'0'0'944'0,"-9"7"192"0,2 0-912 0,1 5-224 16,3 6 0-16,1 1 0 0,1 2 1152 0,2 0 176 15,3 1 32-15,2 0 16 0,0 0-400 0,5-1-80 16,4-3 0-16,-1-3-16 0,-2 0-320 0,4-1-64 16,3-3-16-16,1-3 0 0,6-2 256 0,0-4 48 15,3-3 16-15,0-3 0 0,3-5-64 0,1 1-16 16,1-4 0-16,3-2 0 0,-1-3-176 0,1-1-32 15,-1-3-16-15,1-1 0 0,2 0-224 0,-2 0-32 16,-4 1-16-16,-2 0 0 0,-5 0-80 0,-1 2-16 16,-5 2 0-16,0 0 0 15,-2 0-2304-15,0 1-448 0</inkml:trace>
  <inkml:trace contextRef="#ctx0" brushRef="#br0" timeOffset="107213.81">7928 17741 7935 0,'0'0'352'0,"0"0"80"0,0 0-432 0,0 0 0 15,0 0 0-15,0 0 0 0,0 0 0 0,0 0 128 16,0 0-128-16</inkml:trace>
  <inkml:trace contextRef="#ctx0" brushRef="#br0" timeOffset="109815.52">7782 17817 4079 0,'0'0'176'0,"0"0"48"0,6-5-224 0,4 0 0 16,-3-2 0-16,2 0 0 0,0 1 0 0,0 0 0 15,2-2 128-15,-2 1-128 0,1 1 0 0,-1-2 0 16,0-1 0-16,2 0 0 0,-2 1 0 0,-1-1 0 15,1-2 0-15,1 3 0 0,1-2 0 0,-2 0 0 0,-3-1 0 0,3 1 0 16,1 0 256-16,1 1 96 0,-2 1 32 0,1-2 0 16,1 1 208-16,-2 0 48 15,2-3 16-15,1 3 0 0,-2 2-368 0,0-1-80 0,-1 0-16 0,1 1 0 16,2-1-192-16,2 2 0 0,-1 0 128 0,-2 0-128 16,1 0 0-16,0-1 0 0,-1 2 0 0,1 0 0 15,-1 2 0-15,1-1 0 0,-1-2 0 0,0 3 0 16,1-2 0-16,-1 2 0 0,0-1 0 0,-2-1 144 15,0 0 176-15,0-1 48 0,0 2 0 0,-1 1 0 16,0-5 32-16,0 5 16 0,-1-1 0 0,3 1 0 16,-2 0-144-16,2 0-16 0,-3 0-16 0,1 0 0 15,0 1-112-15,2-1 0 0,-1 2-128 0,0 0 192 16,0-1-192-16,-1 1 144 0,1 0-144 0,-1 0 128 16,0-1-128-16,1 0 0 0,1 1 0 0,1 0 128 15,-3 0-128-15,2 0 0 0,2 0 0 0,-3 1 0 0,-1 0 0 16,3 0 0-16,2 0 0 0,0 1 0 0,-3 0 0 0,0-1 0 15,-2-1 0-15,4 0 0 0,2 0 0 0,-2 0 0 16,0 1 0-16,1-2 0 0,0 0 0 0,2 0 0 16,-1-1 0-16,1 1 128 0,-3 1 48 0,3 1 0 15,-3 0 0-15,0 0 0 0,0-1-176 0,-2 1 160 16,1 0-160-16,0-2 160 0,-1 1-160 0,1 1 0 16,0 0 0-16,1 0 128 0,-1 0-128 0,2-2 0 15,-2 1 0-15,1-1 128 0,-2 2-128 0,1 0 0 16,0 0 0-16,2 0 0 0,-1-1 128 0,0 0-128 15,-2 1 192-15,4 0-64 0,-3 0 80 0,2 0 16 16,-1 0 0-16,1 2 0 0,-1 0-224 0,-2 1 144 0,1-3-144 16,1 3 128-16,1 0-128 0,-2-1 0 0,0-2 0 0,1 1 0 15,2 1 0-15,-4-1 0 0,1 1 0 16,-2-2 0-16,0 0 0 0,0 0 0 0,3 0 0 0,-4 0 128 16,-8 0-128-16,10 0 0 0,0 0 0 0,-2 0 0 15,-8 0 160-15,11 0 0 0,-3 0 0 0,1 0 0 16,-9 0-32-16,10 2-128 0,-1-2 192 0,1 1-64 15,-3-2-128-15,3 1 0 0,-1 1 0 0,1 0 128 16,1 0-128-16,-1 0 0 0,2-2 0 0,0 3 128 16,1 0-128-16,-2 1 128 0,0-1-128 0,1 0 128 15,1 0-128-15,3 0 0 0,-2 1 0 0,-2-1-176 16,-1 0 176-16,2 0 0 0,1 0 128 0,0 1-128 16,1-2 0-16,1 0 0 0,-1-1 0 0,1 1 0 0,-1 0 0 0,0 1 0 15,1-1 0-15,-1 2-128 0,-1-1 128 16,-1-1 0-16,2-1 0 0,-2 0-128 0,0 0 128 0,1 0 0 15,-1 0 0-15,0 0 0 0,1-1 0 0,-3 1 0 16,1 0 0-16,0 1-128 0,1 1 128 0,-2-1 0 16,1 0 0-16,1 0 0 0,-2 0 0 0,0 1 0 15,0-1 0-15,-1 0 0 0,-1-1 0 0,-2 0 0 16,-7 0 0-16,12 2 0 0,-1-1 0 0,3 0 0 16,0-1 0-16,0 1 0 0,0 3 0 0,3-2 0 15,-3 0 0-15,2 0 0 0,-1 1 0 0,-1 0 0 16,-2-3 0-16,3 2 0 0,-3-1 0 0,1 1 0 15,-1 1 0-15,0 0 0 0,1-3 0 0,-2 1 0 16,-1 1 0-16,1 1 0 0,0 1 0 0,1-2 0 0,-1-2 0 16,2 2 0-16,-5 1 0 0,3-1 0 0,0-2 0 0,3 4 0 15,-3-2 0-15,1 0 0 0,0 0 0 0,0 1 0 16,-1-1 0-16,1-1 0 0,-1 1 0 0,1 0 0 16,-3 2 0-16,2-2 0 0,2 0 0 15,-2 1 0-15,-1 2 0 0,0-1 0 0,3-2 0 0,-3 0 0 16,0 1 0-16,-1 0 0 0,0 1 0 0,0 0 0 15,-2-2 0-15,2 2 0 0,-9-4 0 0,9 5 0 16,-1 0 0-16,0 1 0 0,1-4 0 0,-1 2 0 16,0 1 0-16,1 0 0 0,-1-2 0 0,2 1 0 15,-2 0 0-15,0-1 0 0,1 1 0 0,1 1 0 16,1 0 0-16,-3-2 0 0,2-3 0 0,-2 2 0 16,0 0 0-16,0 1 0 0,-8-3 0 0,10 3 0 15,-3 1 0-15,0 1 0 0,0 0 0 0,-1 0 0 0,-6-5 0 16,9 5 0-16,-2 1 0 0,1-2 0 0,-1 0 0 15,1 1 0-15,-8-5 0 0,10 4 0 0,-2 1 0 0,1-2 0 16,2 0 0-16,-2 2 0 0,0-1 0 0,1-1 0 16,0 1 0-16,-2-1 0 0,0-1 0 0,1-1 0 15,1 4 0-15,-1-2 0 0,1-2 0 0,-3 0 0 16,-7-1 0-16,10 4 0 0,0 0 0 0,-1-1 128 16,-9-3-128-16,12 2 176 0,-3 3-176 0,1-3 0 15,1-1 0-15,-4-1 0 0,2 2 0 0,0 0 0 16,-9-2 0-16,11 3 128 0,0-3-128 0,-3 1 0 15,0 0 0-15,1 1 0 0,0-1 0 0,0 0 0 16,0 0 0-16,1 3 0 0,-3-3 176 0,2 0-48 0,-9-1-128 16,11 1 192-16,-1 1-192 0,0 0 0 15,-1 0 0-15,-1 0 0 0,1-2 0 0,0 1 0 0,0 2 0 16,-3-3 0-16,4-2 0 0,-2 1 0 0,2-2 0 0,-1 3 0 16,-9 0 0-16,10 0 0 0,1-1 0 0,-4 1 0 15,-7 0 0-15,10 0 0 0,-1-1 176 16,0 1-176-16,2-1 144 0,-3 0-144 0,0-2 0 0,-8 3 144 15,10-1-16-15,0 0 0 0,1 1 0 0,0-3 0 16,0 2-128-16,0 1 0 0,1-1-192 0,-1 2 192 16,-1-1 0-16,1 0 0 0,-2-2 0 0,1 1 0 15,0 0 0-15,-3 0 0 0,3 0 0 0,-2 0 0 16,1-2 0-16,1 2 0 0,-1 0 0 0,0-1 0 16,-9 2 0-16,9 0 0 0,0-2 0 0,-9 2 0 15,9-1 0-15,-9 1 0 0,10-1 0 0,-10 1 0 16,10-2 0-16,-10 2 0 0,0 0 0 0,6 2 0 0,-6-2 0 0,0 0 0 15,0 0 0-15,0 0 0 0,0 0 0 0,0 0 0 16,0 0 0-16,0 0 0 0,0 0 0 0,0 0 0 16,0 0 0-16,0 0 0 0,0 0 0 0,0 0 192 15,0 0-64-15,0 0 0 0,0 0 32 0,0 0 0 16,0 0 0-16,0 0 0 0,0 0-160 0,0 0 128 16,0 0-128-16,0 0 128 0,0 0-128 0,0 0 0 15,0 0 0-15,0 0 0 0,-11 1 0 0,1 1 0 16,-2-1 0-16,1 1 0 0,2 0 0 0,-3 1 0 15,2-1 0-15,-2 0 0 0,-1 1 0 0,-1 1 0 16,-2-7 0-16,1 6 0 0,-1-1 0 0,0 1 0 16,1-3 0-16,-1 1 0 0,-1 0 0 0,0 0 0 15,2-1 0-15,1 1 128 0,-3 1-128 0,4-2 0 0,0 0 0 0,-1 2 0 16,1 0 0-16,2 0 0 0,2-2 0 16,-2 2 0-16,2 2 0 0,0-3 0 0,0-2 0 0,1 0 0 15,-1 1 0-15,2-2 0 0,-3 1 0 0,0-1 0 16,0 0 0-16,-1 0 0 0,-1 0 0 0,-1-1 0 15,-2 0 0-15,2 0 128 0,-3 1-128 0,0-2 128 16,1 3-128-16,0 0 0 0,-3-1 0 0,1-1 0 16,0-1-128-16,1 1 128 0,1 2 0 0,2 0 0 15,2-1-144-15,-1-1 144 0,2 1-192 0,1 0 192 16,-1-2-176-16,1 1 176 0,3 0-160 0,0 1 160 16,-3 0-192-16,3-2 192 0,-1 0-208 0,1 0 80 15,-2-1 128-15,0 1-160 0,-2-3 160 0,0 2-160 16,-2-2 160-16,0 0 0 0,0 0-144 0,-2-1 144 15,0 0 0-15,-3 0-176 0,-1-2 176 0,0-1-128 0,-2 0 128 16,0 0-208-16,-1 0 80 0,0 0 128 0,-3 1-128 16,2-1 128-16,-2 2 0 0,4 1 0 0,4 2 0 15,0-1 0-15,0 2-144 0,0-1 144 0,0 3 0 0,0-2 0 16,1 1 0-16,0 1 0 0,-4 0 0 0,2 0 0 16,4-3-128-16,-2 0 128 0,-3 2-240 0,2-1 16 15,-3-1 0-15,1 1 0 0,1-1 48 0,-2-1 16 16,-5-1 0-16,1 3 0 0,-4 2 160 0,1-3 0 15,-2-1 0-15,1 1-128 0,-3-1 128 0,-1 2 0 16,1-1 0-16,-2 1 0 0,1-3 0 0,0 4 0 16,1 0 0-16,2 1-128 0,-1-1 128 0,2 1 0 15,0 2 0-15,-1 1 0 0,0 1 0 0,2 1 0 16,3-1 0-16,1 2-128 0,0 1 128 0,4 2 0 16,4-2 0-16,-2 2-128 0,0-3 128 0,2 1 0 15,-1 1 0-15,1-1 0 0,0 0 0 0,-1-2-128 16,0 1 128-16,-1 0 0 0,-1 1-400 0,-1-2 0 15,0 0 0-15,-4 0 0 16,1-1-208-16,-3 0-32 0,-2-1-16 0,-3 0 0 16,-1-2-16-16,0 1 0 0,1 2 0 0,-1-2 0 0,0-2 512 0,0-2 160 15,2 2 0-15,1 1 0 0,-1 0 0 0,4 0 0 0,2-1 0 0,2 2 0 16,-1-1 320-16,3 2 80 0,2 0 16 0,2 2 0 16,1-2-272-16,4 2-144 0,-4 2 160 0,4-2-160 15,0-1-176-15,1 1-128 0,0 0-16 0,2 1-2752 16,-2 0-560-16</inkml:trace>
  <inkml:trace contextRef="#ctx0" brushRef="#br0" timeOffset="113104">7878 11223 9151 0,'0'0'400'0,"0"0"96"0,0 0-496 0,0 0 0 0,7-3 0 0,-7 3 0 16,9-3 944-16,-9 3 80 0,8-2 32 0,-8 2 0 15,6-9 16-15,0 4 0 0,-6 5 0 0,0 0 0 16,0 0-304-16,0 0-64 0,0 0-16 0,6-5 0 15,-6 5-16-15,0 0 0 0,2-7 0 0,-2 7 0 16,0 0 192-16,0 0 32 0,0 0 16 0,0 0 0 16,-2-10-128-16,-2 4-16 0,4 6-16 0,-5-7 0 15,0 2-224-15,-1 0-32 0,-2 1-16 0,0 1 0 16,8 3-128-16,-9-5-32 0,-3 1 0 0,1 1 0 0,1 0 0 0,-2 3-16 16,0 1 0-16,-2-1 0 0,-2-1-80 0,-2 4-16 15,-4 0 0-15,1 0 0 0,1-1-208 16,1 2 128-16,-2 0-128 0,1 2 0 0,0 1 192 0,-1 0-48 15,2-3-16-15,2 4 0 0,-1 3 80 0,1 1 16 16,2 3 0-16,0 0 0 0,3-3-64 0,1 2-16 16,2 2 0-16,0 0 0 0,2 2-144 0,3-1 0 15,1 1 144-15,2 2-144 0,2-1 0 0,1 0 0 16,0-1 0-16,1-1 128 0,3 0-128 0,0-1 0 16,1 0 128-16,2-3-128 0,1-3 160 0,1-1-32 15,2-2-128-15,-1 1 192 0,1-2-32 0,5-4-16 16,3-2 0-16,0 0 0 0,3 0-144 0,-1-2 192 15,1-2-192-15,3 2 192 0,-1 0-352 0,0 1-64 0,-3-4-16 16,-1 2 0 0,-1-1-2928-16,-2-2-592 0</inkml:trace>
  <inkml:trace contextRef="#ctx0" brushRef="#br0" timeOffset="113524.34">8094 11507 16575 0,'0'0'1472'0,"0"0"-1168"0,0 0-304 0,5-6 0 0,-5 6 960 16,6-6 144-16,-2-3 32 0,2 4 0 0,3 0-224 0,5 0-32 15,4 2-16-15,1-1 0 0,-2 0-192 0,1 2-32 16,-1 3-16-16,2-1 0 0,-4 0-96 0,1 2-16 16,-4 2 0-16,-1 2 0 0,-1 4-128 0,-2 0-16 15,-2 1-16-15,-4 2 0 0,1 2-96 0,-5 1-32 16,-1-1 0-16,-6 2 0 0,1-1 32 0,-6 3 16 16,-2 3 0-16,-4-2 0 0,-1-4 128 0,1-2 32 15,1-4 0-15,-1 1 0 0,0-1 176 0,6-3 32 16,5-3 16-16,2 2 0 0,3 0-160 0,4-6-48 15,0 0 0-15,0 0 0 0,5 7-208 0,6-4-48 16,4 1-16-16,3-4 0 0,7-4-48 0,2 3 0 16,3-1 0-16,-1 0 0 0,1-2-128 0,0 1 0 0,0-2 144 15,-2 2-144-15,0 3 0 0,-2 2 0 0,-2-2-160 16,-2 2 160 0,-3-1-2368-16,-5 3-384 0</inkml:trace>
  <inkml:trace contextRef="#ctx0" brushRef="#br0" timeOffset="113959.36">6529 11395 27647 0,'-6'-8'1216'0,"6"8"256"0,0 0-1168 0,0 0-304 0,6 16 0 16,-2 0 0-16,2 4 192 0,0 1 0 0,-2-1-16 15,0 1 0-15,-1 2-176 0,2 0 0 0,-2-2 144 0,-1 0-144 16,-2-3 176-16,0 0-48 0,-1 1 0 0,-2-2 0 16,-3-1-128-16,-1-5 192 0,-3 0-192 0,-1 0 192 15,-3 3-48-15,-2-4 0 0,0-2 0 0,-4-2 0 16,1 0-144-16,2-2 0 0,-2-1 0 0,5-2 0 31,5-3-1584-31,3-1-240 0,6 3-48 0</inkml:trace>
  <inkml:trace contextRef="#ctx0" brushRef="#br0" timeOffset="114687.51">8993 11306 14047 0,'0'0'624'0,"-9"0"128"0,0 2-608 0,1 1-144 0,0 0 0 0,-3-1 0 15,0 0 1072-15,1-1 176 0,-2 4 32 0,1-3 16 16,2-1-176-16,-2 1-32 0,2 0-16 0,2 0 0 16,7-2-160-16,0 0-16 0,-8 2-16 0,8-2 0 15,0 0-144-15,0 0-32 0,0 0 0 0,0 0 0 16,0 0-96-16,12-2-32 0,1-2 0 0,3 0 0 15,-1-2-64-15,3 2-32 0,-1 0 0 0,5 1 0 0,0-5-96 0,-2 4-32 16,-5 2 0-16,2 0 0 0,2 1-16 16,-3-1 0-16,-2 0 0 0,-2 0 0 0,2 1-16 15,-3 1 0-15,-11 0 0 0,0 0 0 0,0 0-320 0,0 0 0 16,0 0 0-16,-5 5 0 0,-4-1 128 0,-5-1-128 16,-3-1 128-16,-2 3-128 0,0-3 128 0,-4 2-128 15,-1 1 128-15,-3 0-128 0,3 1 128 0,1-2-128 16,1-2 128-16,2 0-128 0,2-2 272 0,1 2-16 15,2 0 0-15,3-2 0 0,1-1-48 0,3-2-16 16,1 1 0-16,7 2 0 0,0 0-64 0,0 0-128 16,0 0 176-16,0 0-176 0,0 0 176 0,9-1-176 15,2-1 160-15,0-1-160 0,1-2 0 0,3 1 128 0,0-1-128 0,1 2 0 16,1 0 0-16,-1 1 0 0,1-5 0 16,2 4 0-16,-2-1 0 0,-1 2 128 0,-1 0-128 0,0 0 0 31,1-3-1152-31,-1 3-256 0,1 2-64 0,-1-1-14304 0</inkml:trace>
  <inkml:trace contextRef="#ctx0" brushRef="#br0" timeOffset="115216.78">9733 10955 21183 0,'-1'-11'1888'0,"1"-1"-1504"16,0-2-384-16,0 0 0 0,0 5 512 0,0-1 16 16,0-1 16-16,0 6 0 0,0 5 288 0,0 0 64 15,0 0 16-15,0 0 0 0,0 0-480 0,-8 11-112 16,3 2 0-16,1 4-16 0,-3 1 64 0,1 4 16 15,1 2 0-15,-1 1 0 0,1-2 80 0,-1 2 32 16,2 2 0-16,-1 1 0 0,-1 4-64 0,1 1-16 16,0 1 0-16,1-1 0 0,-2-1-128 0,2-2-32 15,1-2 0-15,-3-3 0 0,1-5 80 0,1-2 16 16,-1-1 0-16,1-3 0 0,0-3 112 0,2-1 32 0,2-10 0 16,0 0 0-16,0 0 80 0,0 0 0 0,0 0 16 0,0 0 0 15,0 0 64-15,0 0 16 0,6-11 0 0,2-4 0 16,-1-3-288-16,2-3-48 0,-3-1-16 0,3-2 0 15,-4-1-128-15,2-6-48 0,0 0 0 0,-2 0 0 16,0 0-144-16,-1 0 192 0,0 0-192 0,1 0 192 16,-3 2-48-16,1 5 0 0,-2 3 0 0,0 3 0 15,-1 0-144-15,0 7-176 0,-1 3 48 0,1 8 0 16,0 0 128-16,0 0 0 0,-8 10 0 0,0 8 0 16,-4 6-128-16,2 3 0 0,1 2 0 0,-1 4 0 15,0 2 128-15,1 4 0 0,1 3 0 0,1-2 0 16,2 1 0-16,1-1 0 0,3 0 0 0,2-1-128 15,3-5-16-15,1-2 0 0,2-4 0 0,-1 0-12272 16,0-2-2464-16</inkml:trace>
  <inkml:trace contextRef="#ctx0" brushRef="#br0" timeOffset="127138.08">10832 16887 7359 0,'0'0'656'0,"0"0"-528"16,0 0-128-16,0 0 0 0,0 0 1040 0,0 0 176 16,0 0 48-16,0 0 0 0,0 0-608 0,0 0-112 15,0 0-32-15,0 0 0 0,0 0-192 0,0 0-64 16,0 0 0-16,0 0 0 0,0 0 64 0,0 0 16 15,0 0 0-15,9 0 0 0,-9 0 0 0,9 3 0 16,-9-3 0-16,12 3 0 0,-2 0-32 0,0-1-16 16,-1 3 0-16,-3-4 0 0,3 0 32 0,0 1 0 15,1 1 0-15,2 1 0 0,-5-2-320 0,3 1 0 16,1 1 128-16,0 1-128 0,-2 2 192 0,0-1 0 0,1 0-16 0,0-1 0 16,-3 1-176-16,3 3 0 0,-3 0 0 0,2-1 0 15,-2-2 0-15,2-2 0 0,-1 4 176 0,0-2-176 16,-1 2 144-16,1-1-144 0,1-1 128 0,0 2-128 15,-1 0 160-15,2-1-160 0,0 1 192 0,0 0-192 16,-1-2 256-16,3 1-48 0,-2-2-16 0,2 0 0 16,0-2 0-16,1 2 0 0,2 0 0 0,-1-1 0 15,-1-2-16-15,1 2-16 0,1 1 0 0,0 0 0 16,1-2 16-16,0 2 0 0,3 0 0 0,-2 2 0 16,-1 1-48-16,0-1 0 0,1 0 0 0,-2-2 0 15,-2 2-128-15,2 0 160 0,-3 1-160 0,-1 0 160 16,0-2-160-16,-1 1 192 0,-2-1-192 0,1-1 192 0,-3 2-64 15,0-2-128-15,-6-5 192 0,0 0-64 0,7 8-128 0,-2-3 128 16,-5-5-128-16,0 0 128 16,0 0 0-16,0 0 0 0,5 7 0 0,-5-7 0 0,0 0-128 0,0 0 0 15,0 0 144-15,0 0-144 16,0 0-1344-16,0 0-352 0</inkml:trace>
  <inkml:trace contextRef="#ctx0" brushRef="#br0" timeOffset="129025.75">10167 11387 16287 0,'0'0'720'0,"0"0"160"0,0 0-704 0,0 0-176 16,0 0 0-16,0 0 0 0,2-7 704 0,-2 7 96 15,0 0 32-15,0 0 0 0,0 0-48 0,0 0 0 16,12-5 0-16,-12 5 0 0,11-2-256 0,-11 2-48 0,0 0-16 0,12 2 0 15,-12-2-64-15,10 5-16 0,-10-5 0 16,9 5 0-16,-2 2 16 0,-7-7 0 0,6 9 0 0,1-1 0 16,-2 4 16-16,1 1 0 0,-3-5 0 0,1 2 0 15,2 1-32-15,0 1-16 0,-2-1 0 0,-1 3 0 16,0-5-16-16,2 4 0 0,-3 2 0 0,0 0 0 16,-3 1 32-16,0-1 0 0,-1 1 0 0,-3 1 0 15,1 4 32-15,-2-2 16 0,-1-3 0 0,-1 0 0 16,-1-1-48-16,3 0 0 0,-4 1 0 0,2-3 0 15,-2-3 64-15,1 0 16 0,0-4 0 0,2 3 0 16,-1-3-80-16,0-1 0 0,1-3-16 0,-1 1 0 0,0-1-192 0,-1-3-48 16,1-4 0-16,0 0 0 15,1-2-128-15,2 0 192 0,2-1-192 0,0-2 192 16,3-1-1472-16,5-1-304 0,1 1-48 0,5-1-8880 16,3 0-1776-16</inkml:trace>
  <inkml:trace contextRef="#ctx0" brushRef="#br0" timeOffset="129539.42">11078 10657 12543 0,'0'0'560'0,"0"0"112"0,0 0-544 0,0 0-128 0,0 0 0 0,0 0 0 16,0 0 1088-16,0-10 192 0,0 0 48 0,0 10 0 16,0 0-192-16,0 0-48 0,0 0 0 0,0 0 0 0,0 0-128 15,0 0-48-15,0 0 0 0,0 0 0 0,0 0-208 0,0 0-32 16,0 0-16-16,-4 7 0 0,2 3 112 0,-1 0 32 16,-2-2 0-16,2 8 0 0,-2 6-144 0,0 2-16 15,1-2-16-15,-2 1 0 0,2 1-48 0,-1 4-16 16,4 3 0-16,-3-4 0 0,1-1-368 0,0-1-192 15,2-1 192-15,0-1-192 0,0-3 208 0,0 0-64 16,0-4-16-16,1-2 0 0,0 0 0 0,0-3 0 16,0-2 0-16,0 1 0 0,0-2-128 0,0 1 0 15,0 0 0-15,0-2 0 0,0-7 0 0,0 0 0 16,0 0 0-16,0 0-176 16,0 0-464-16,0 0-112 0,0 0-16 0,0 0 0 15,0 0-1616-15,0 0-336 0,0 0-64 0</inkml:trace>
  <inkml:trace contextRef="#ctx0" brushRef="#br0" timeOffset="129789.06">10709 11002 20271 0,'-3'-11'896'0,"3"11"192"0,0 0-880 0,0 0-208 0,2-4 0 0,-2 4 0 15,10-3 1552-15,4 2 272 0,5-1 48 0,2 2 16 16,3-2-800-16,5-1-144 0,2 2-48 0,6-1 0 15,3-2-272-15,2 0-64 0,-1-3-16 0,0 3 0 16,-1 0 112-16,3-2 32 0,-2-3 0 0,-3 2 0 16,-5 1-240-16,-1 3-32 0,-1 1-16 0,-3 0 0 15,-5 0-224-15,-2 2-48 0,-5 2-128 0,-3-2 192 0,-3 0-192 16,-1 0 0-16,-9 0 0 0,0 0 0 16,0 0-1296-16,0 0-256 0,0 0-48 0,0 0-8256 15,0 0-1632-15</inkml:trace>
  <inkml:trace contextRef="#ctx0" brushRef="#br0" timeOffset="130096.41">11998 10418 26719 0,'0'0'2368'0,"0"0"-1888"0,0 0-480 0,-7 2 0 16,-1 1 1152-16,0 5 144 0,-1 8 32 0,1 5 0 15,-5 4-288-15,2 4-48 0,-1 3-16 0,1 5 0 16,-2 1-16-16,0 5-16 0,-1 2 0 0,3 5 0 16,2 1-320-16,2 0-64 0,2-5-16 0,3-4 0 15,2-3-400-15,2-3-144 0,1-4 0 0,3-2 144 16,0-6-144-16,2-1 0 0,1-3 144 0,2 0-144 31,-3-2-1072-31,3-1-272 0,3-6-64 0,-4 1-16 0</inkml:trace>
  <inkml:trace contextRef="#ctx0" brushRef="#br0" timeOffset="131948.86">10745 17336 8975 0,'-8'-2'384'0,"8"2"112"0,-10 2-496 0,3-2 0 0,-2 0 0 0,4 0 0 15,5 0 1312-15,-8 0 160 0,8 0 48 0,-7 2 0 16,7-2-496-16,-5 3-80 0,5-3-32 0,0 0 0 0,0 0-48 15,0 0-16-15,0 0 0 0,0 0 0 0,0 0-112 0,0 0-32 16,0 0 0-16,10-3 0 0,1 1-64 0,-2-3 0 16,3-1-16-16,2 2 0 0,3-3-144 0,-1 1-32 15,-1-2 0-15,1 0 0 0,-1-1-128 0,0 2-16 16,-1 0-16-16,-1 2 0 0,-3-3 0 0,-2 2 0 16,-8 6 0-16,0 0 0 0,0 0 0 0,0 0 0 15,0 0 0-15,0 0 0 0,0 0 96 0,0 0 0 16,-5 7 16-16,-4 1 0 0,2-1-48 0,-5 3-16 15,-3 0 0-15,0 0 0 0,0 0 0 0,0-1 0 16,2-3 0-16,1 1 0 0,2 0-80 0,0-2-32 0,4 1 0 16,6-6 0-16,0 0-48 0,0 0-16 15,0 0 0-15,0 0 0 0,0 0 32 0,0 0 0 0,7-3 0 16,4 1 0-16,2-3 64 0,4-1 0 0,1-2 16 0,-1 3 0 16,1-1-144-16,-1 2-128 0,1-1 144 0,1 2-144 15,-4 0 0-15,-1 1 0 0,-3 0 0 16,1-1 0-1,1 2-1920-15,-2 0-496 0</inkml:trace>
  <inkml:trace contextRef="#ctx0" brushRef="#br0" timeOffset="132802.96">11774 16989 12895 0,'-3'5'1152'0,"-4"-1"-928"16,-2-1-224-16,0 0 0 0,1 1 1376 0,0 2 224 15,0-2 64-15,0 0 0 0,0-2-432 0,1 1-80 16,7-3 0-16,-4 6-16 0,4-6-320 0,0 0-64 16,0 0-16-16,0 0 0 0,0 0 64 0,0 0 16 0,0 0 0 15,0 0 0-15,5-5-80 0,6 0-16 0,1-3 0 0,5 0 0 16,1-1-256-16,6 0-48 0,1-1-16 0,5 0 0 15,0-1-96-15,1-1-32 0,-2-2 0 0,-1 5 0 16,2-1-16-16,1 0-16 0,1-5 0 0,4 1 0 16,-1 0 32-16,0 0 16 0,-2-2 0 0,-1 3 0 15,1 0-48-15,-5 2-16 0,-2 4 0 0,-5 1 0 16,-7 0-80-16,-5 3-16 0,-9 3 0 0,0 0 0 16,0 0-128-16,0 0 192 0,-10 9-192 0,-6 2 192 15,-7 1 48-15,-3 2 16 0,0 5 0 0,-5-2 0 16,-3 0-112-16,0 0-16 0,1-1 0 0,1-1 0 15,1-2-128-15,2-1 128 0,0-3-128 0,3 1 128 16,3 1 16-16,3-3 0 0,-1-6 0 0,8 0 0 0,5 2 48 0,8-4 0 16,0 0 0-16,0 0 0 0,9-6 64 0,4-2 32 15,5 1 0-15,4-3 0 0,4-3-48 0,1-1-16 16,4 1 0-16,2-1 0 0,1 1-224 16,0-4 0-16,4 0 128 0,1-3-128 0,4 3 0 0,-2 1 0 15,1-1 0-15,-5 5 0 0,-5 2 0 0,-7 0 0 16,-6 0 0-16,-7 5 0 0,-2 3 0 0,-10 2 0 15,0 0 128-15,0 0-128 0,-8 9 0 0,-1 2 128 16,-7-2-128-16,-7 4 0 0,-6 2 160 0,-5 1-160 16,-3 0 160-16,-2-2-160 0,3 2 128 0,0-3-128 15,1 0 0-15,2-2 144 0,3-2-144 0,5-4 0 16,3 1 0-16,4-2 128 0,4-2-128 0,5-2 0 0,9 0 0 0,0 0 0 16,0 0 0-16,4-7 0 0,6-1 0 0,6-2 128 15,3-3-128-15,5-3 128 0,4 0-128 16,4-2 128-16,-1 1-128 0,2-2 0 0,2 0 0 15,4 3 128-15,-1 2-128 0,-1-2 0 0,-2-1 0 0,-6 0 0 16,-2 3 0-16,-9 2 0 0,-3 1 0 16,-5 6 0-16,-10 5 0 0,0 0 0 0,0 0 0 0,0 0 0 15,-11 9 0-15,-4 1 0 0,-1-2 0 0,-8 2 0 16,-4 2 0-16,-3-1 0 0,-2-5 0 0,2 3 0 16,3 0-384-16,3-1 0 0,5-3 0 0,3-1 0 15,4-1-1952 1,1-1-400-16,4-1-80 0</inkml:trace>
  <inkml:trace contextRef="#ctx0" brushRef="#br0" timeOffset="134541.99">12674 11171 17503 0,'7'-12'1552'0,"-1"4"-1232"0,-3-1-320 0,4 1 0 0,0 1 1216 0,6 0 176 16,-4 2 32-16,5 0 16 0,-2-1 16 0,0 1 0 16,-1 3 0-16,1 3 0 0,1 0-304 0,0 1-48 15,-1 2-16-15,-1 3 0 0,2 4-320 0,-1 5-64 16,0 1 0-16,-3 4-16 0,-1 7-112 0,0 3 0 15,0 0-16-15,-3 5 0 0,-1-3-192 0,-1 2-48 16,-3-1 0-16,-1-2 0 0,-4-2-32 0,0-4-16 16,-3-3 0-16,-2-1 0 0,-3-2 32 0,-2-1 0 15,-4-2 0-15,-4 1 0 0,0-1-304 0,-1 0 160 16,0-2-160-16,4-5 128 0,0-4-336 0,4-2-80 16,4 0-16-16,5-4 0 15,7 0-2496-15,-6-7-496 0</inkml:trace>
  <inkml:trace contextRef="#ctx0" brushRef="#br4" timeOffset="139472.41">11218 10923 4607 0,'0'0'400'16,"-1"-8"-400"-16,-4 0 0 0,0 1 0 15,1 0 2048-15,1 1 320 0,-3-2 64 0,2 3 0 16,4 5-1216-16,0 0-240 0,-5-5-48 0,0-1-16 0,0 1-32 16,5 5-16-16,0 0 0 0,0 0 0 0,-2-7-112 0,1-1-32 15,0-1 0-15,1 2 0 0,0 7 32 0,0-8 0 16,-2-3 0-16,0 2 0 0,2 9-96 0,0 0-16 16,0-9 0-16,-1 1 0 0,-1 1-16 0,2 7-16 15,0 0 0-15,-2-10 0 0,0-1-160 0,1 3-16 16,1 8-16-16,0 0 0 0,-2-8-80 0,2 8-16 15,-1-7 0-15,1 7 0 0,0 0-16 0,0 0-16 16,0 0 0-16,0 0 0 0,0 0-32 0,0 0-16 16,-1 12 0-16,-3 0 0 0,1 0 64 0,0 6 16 15,-1 5 0-15,2 0 0 0,-3 3-64 0,-1 3 0 16,1 3 0-16,-3 2 0 0,2 2-64 0,0-3-32 16,0-3 0-16,2-2 0 0,-3 0-16 0,3-1 0 15,0 0 0-15,-1-1 0 0,0-1 16 0,0-1 0 0,0-6 0 16,0 1 0-16,2-5 16 0,0-2 0 0,-2-2 0 0,1 0 0 15,2 0 48-15,0-2 16 0,2-8 0 0,0 0 0 16,0 0-16-16,0 0 0 0,0 0 0 0,0 0 0 16,-2-10 80-16,5-3 16 0,0-3 0 0,0-1 0 15,3-3-80-15,-2-2-16 0,2-3 0 0,-1-2 0 16,3 1-224-16,0-2 128 0,-1-1-128 0,1-2 0 16,-1 0 128-16,0-1-128 0,-2 0 0 0,0-3 0 15,2-2 0-15,-4 2 0 0,0 8 0 0,1-2 0 16,-2-3 0-16,0 5 0 0,-1 4 0 0,-1 5 0 15,0 6 0-15,-1 2 0 0,-1 1 0 0,2 9 0 16,0 0 0-16,0 0 0 0,0 0 0 0,0 0 0 16,-6 7 0-16,1 5 0 0,-1 8 0 0,0 1-160 0,0 4 160 15,-1 4 0-15,0 2 0 0,0 6 0 0,0 5 0 0,-1-2 0 16,0-2 0-16,2-3 0 0,-1-1 0 0,3-3 0 16,-4 0 0-16,4-7 0 0,1-2 0 0,0-1 0 15,1 1 0-15,1-5-128 0,0-1 128 0,0-3-128 16,1-13 128-16,-2 11-128 15,1 0-976-15,1-11-192 0,0 0-48 0,0 0 0 16,-3 8-1216-16,3-8-240 0,0 0-48 0,-7 0-16 0</inkml:trace>
  <inkml:trace contextRef="#ctx0" brushRef="#br4" timeOffset="139742.76">10804 11144 21183 0,'0'0'1888'0,"0"0"-1504"0,-9-3-384 16,9 3 0-16,-8-4 576 0,8 4 32 0,0 0 16 0,0 0 0 16,0 0 112-16,0 0 32 0,0 0 0 0,0 0 0 15,0 0-320-15,0 0-48 0,0 0-16 0,0 0 0 16,0 0 64-16,12 1 16 0,0 0 0 0,4-2 0 16,2-2 96-16,3 1 16 0,5 1 0 0,1-3 0 15,6-2-112-15,0 1-16 0,-1-1 0 0,1 1 0 16,0 0-64-16,1-2-32 0,-1-1 0 0,1 2 0 15,-1 3-160-15,-6 0-48 0,-5 2 0 0,-3 0 0 16,-1 1-144-16,-3 0 0 0,-1 0 0 0,-3 0 0 16,-4-1-1488-16,-7 1-336 15,0 0-64-15,9-3-11648 0</inkml:trace>
  <inkml:trace contextRef="#ctx0" brushRef="#br4" timeOffset="140257.03">11888 10427 23951 0,'0'0'512'0,"0"0"128"0,10-10 0 0,-10 4 64 0,-1-2-576 0,1 2-128 16,0 6 0-16,0 0 0 0,1-5 848 0,-1 5 144 16,0 0 32-16,0 0 0 0,0 0-832 0,0 0-192 0,0 0 0 0,-1 9 0 15,-3 3 864-15,-2 3 128 0,1 3 32 0,-2 2 0 16,2 6-832-16,-2 5-192 0,-1 2 0 0,3 3 0 16,-3 3 864-16,1 3 128 0,-1 5 32 0,-2 20 0 15,2-5-320-15,4-5-64 0,-1-8-16 0,3-4 0 16,0-4-448-16,1-5-176 0,1-5 128 0,0-5-128 15,-1-3 160-15,0-1-160 0,-1-3 192 0,1-5-192 16,1-14 368-16,0 0-48 0,0 10 0 0,0-10 0 16,0 0 256-16,0 0 32 0,10-11 16 0,1-4 0 15,0-4 16-15,2-1 0 0,-3-4 0 0,1-3 0 0,0-3-336 16,-1-4-64-16,-2-3-16 0,0-4 0 0,-2-5-224 16,2-3 144-16,0 3-144 0,-2 2 128 0,2 4-128 0,-4 7 0 15,0 5 0-15,-2 14 0 0,1 3 400 0,-3 2 0 16,-2 2 0-16,2 7 0 0,0 0-400 0,-4 6 0 15,-2 7 0-15,-4 12 0 16,-1 4-272-16,1 5-144 0,0 4-32 16,3 3 0-16,-4 1 448 0,5 2-128 0,1 2 128 0,2 1 0 15,1 2-1856-15,3-2-272 0,3-1-64 0,3-4-15312 16</inkml:trace>
  <inkml:trace contextRef="#ctx0" brushRef="#br4" timeOffset="141306.17">10762 17317 3679 0,'0'0'320'0,"0"0"-320"15,0 0 0-15,0 0 0 0,0 0 1936 0,0 0 320 0,-3-5 64 16,3 5 16-16,0 0-800 0,0 0-144 16,-3-4-48-16,3 4 0 0,0 0-384 0,0 0-96 0,0 0-16 0,0 0 0 15,4-8 32-15,-4 8 0 0,0 0 0 0,7-6 0 16,-2 2-16-16,-5 4 0 0,9-6 0 0,-1 3 0 16,2 0-176-16,0 1-48 0,0-2 0 0,1 1 0 15,1 1-144-15,1 0-48 0,2-2 0 0,-2 0 0 16,-1 1-192-16,1-1-32 0,-2 1-16 0,-1 2 0 15,-1-3-80-15,-9 4 0 0,8-3-128 0,-8 3 192 16,0 0-192-16,0 0 128 0,0 0-128 0,0 0 0 16,-5 10 192-16,-3 0-64 0,-1 1-128 0,-4-1 192 15,-1 0 0-15,-1-2 0 0,-2 0 0 0,3 0 0 16,0-1-192-16,0-2 176 0,2 0-176 0,2-3 160 16,3 1-160-16,7-3 0 0,0 0 144 0,0 0-144 15,0 0-480-15,5-6-160 0,1-2-48 16,5-1-8688-16,4-3-1744 0</inkml:trace>
  <inkml:trace contextRef="#ctx0" brushRef="#br4" timeOffset="142009.2">11921 16925 1839 0,'-12'3'160'0,"3"0"-160"0,-2-2 0 0,-2 4 0 15,-1-1 3216-15,2 0 624 0,-1-1 112 0,-1 0 16 16,2 0-2128-16,1 1-432 0,2-1-96 0,2-2-16 16,7-1-160-16,0 0-48 0,0 0 0 0,0 0 0 15,0 0-96-15,0 0-32 0,0 0 0 0,0 0 0 16,7-2-192-16,6-2-32 0,-2-2-16 0,5-1 0 0,5 0-336 16,1-2-80-16,1 0-16 0,0 0 0 15,4 1-48-15,1-1-16 0,0 1 0 0,2-3 0 0,3-3-32 16,2-1 0-16,3 0 0 0,-1 1 0 0,-5-1 96 0,0 2 16 15,0 1 0-15,-3 3 0 0,-6 3 16 0,-2 0 0 16,-6 1 0-16,-5 1 0 0,-10 4-128 0,0 0 0 16,0 0-16-16,0 0 0 0,0 0 96 0,-12 10 32 15,-5 1 0-15,-5 4 0 0,-5-1 80 0,-3 1 32 16,-1 1 0-16,0-1 0 0,-5 2-208 0,2-2-32 16,3-1-16-16,0-3 0 0,0 0 16 0,0 0 0 15,-1 1 0-15,0-2 0 0,-1-2-176 0,6-1 0 16,-1-2 0-16,6-2 0 0,3 0 176 0,6-3 0 15,4-1 0-15,9 1 0 0,0 0 128 0,4-9 16 16,6-1 16-16,4-1 0 0,4-2-16 0,2 1 0 16,6-2 0-16,3 0 0 0,1-1-96 0,1-1-32 15,-1 0 0-15,3-2 0 0,-1-1-192 0,-1 2 0 0,1-1 0 16,-2 4 0-16,-7 3 0 0,-2 2 0 0,-4 3 0 16,-5 2 0-16,-4 3 0 0,-8 1 0 0,0 0 0 0,-2 9 0 15,-3 2 0-15,-5 1 0 0,-4 0 0 0,-4 1 0 16,-4 3 0-16,-2 1 224 0,1-3-64 0,0 0-16 15,-1-2-144-15,2 0 160 0,0 0-160 0,2-2 160 16,-1-2-160-16,2-3 0 0,1 1 0 0,3-4 128 16,4 0-128-16,1-2-176 0,5-2 48 0,5 2 0 15,0 0-3008 1,0 0-608-16,8-14-112 0,2-1-32 0</inkml:trace>
  <inkml:trace contextRef="#ctx0" brushRef="#br4" timeOffset="142909.21">10689 16810 1839 0,'-12'-2'160'0,"12"2"-160"0,-9-2 0 0,2-1 0 16,-1-3 2176-16,8 6 384 0,-6-6 96 0,6 6 16 15,0 0-1136-15,0 0-208 0,-2-9-48 0,2 9-16 16,0 0-320-16,0 0-64 0,0 0-16 0,0 0 0 16,0 0 0-16,0 0 0 0,0 0 0 0,0 0 0 15,0 0-32-15,0 0-16 0,0 0 0 0,0 0 0 16,0 0-80-16,0 0-16 0,10 2 0 0,-1 2 0 0,-4 4-160 0,2 2-48 15,2 0 0-15,2 2 0 0,1-1-160 0,3 2-32 16,4 3-16-16,5-1 0 0,0 1-32 0,4 1 0 16,3-1 0-16,3 3 0 0,1 2 16 0,1-2 0 15,-4-3 0-15,-1 2 0 0,-1 2 96 0,-4-2 0 16,1-1 16-16,-1-3 0 0,1-1-32 0,-1-1-16 16,-1 1 0-16,-1-1 0 0,-2 0-112 0,-1 0-32 15,-2-1 0-15,1 1 0 0,-4 2-32 0,1-2-16 16,-3-3 0-16,-1 3 0 0,-3-1 96 0,-1-1 0 15,-1-1 16-15,-2-2 0 0,-1 0 64 0,-5-7 16 16,2 8 0-16,-2-8 0 0,0 0-32 0,0 0-16 16,0 0 0-16,0 0 0 0,0 0 0 0,0 0 0 0,0 0 0 15,0 0 0-15,-9-2-64 0,-2-2-16 16,1-1 0-16,0-3 0 0,-3 1-224 0,-1 0 176 0,0-2-176 0,-1-1 160 16,-4-3-160-16,0-1 0 0,-1 1 144 0,0-3-144 15,-1 1 0-15,-1-2 144 0,1-1-144 0,0 0 0 16,0 0 128-16,2 3-128 0,-2 0 0 0,0-1 0 15,0 1 0-15,0 2 0 0,1 0 0 0,0 5 0 16,3-3 0-16,-1 0 0 0,-1 1 0 0,5 2 0 16,3 4 0-16,0-2 0 0,2-2 0 0,5 4 0 15,4 4 0-15,0 0 0 0,0 0 0 0,0 0 0 16,0 0 0-16,10-3 0 0,2-1 0 0,-1 4-144 16,3 3 144-16,4-1 0 0,2 0 0 0,1 2-128 15,3 0 128-15,-1 2 0 0,3 3 0 0,3 2-128 16,-1 3 128-16,7 5 0 0,-1 2 0 0,2 0-128 15,1-1 128-15,0 1 0 0,1 1 128 0,0 2-128 0,-2-2 0 16,-2 1 0-16,-1-1 0 0,-6-1 0 0,-1-2 0 16,-3-4 0-16,-2-1 0 0,-4-2 0 0,-2 0 0 0,-2-1 0 15,-3-2 0-15,-1-1 0 0,-4-1 0 0,1 0 0 16,-6-7 0-16,0 0 128 16,0 0-720-16,0 0-144 0,0 0-32 0,0 0-17296 15</inkml:trace>
  <inkml:trace contextRef="#ctx0" brushRef="#br4" timeOffset="157652.46">11339 9027 12895 0,'0'0'576'0,"-3"-6"112"0,-1-4-560 0,0 6-128 0,4 4 0 0,-3-7 0 15,2 0 832-15,-1-1 144 0,2 8 32 0,-1-7 0 16,1 7-384-16,0 0-80 0,1-7-16 0,-1 7 0 15,0 0 48-15,0 0 16 0,0 0 0 0,0 0 0 16,-1-10 176-16,1 10 16 0,0 0 16 0,0 0 0 16,0-10 32-16,0 10 0 0,0-10 0 0,0 10 0 15,0 0-128-15,0 0 0 0,-3-9-16 0,3 9 0 0,0 0-176 0,0 0-48 16,0 0 0-16,0 0 0 16,6-7-16-16,-6 7 0 0,8-4 0 0,-8 4 0 0,10-4-96 0,-1 3-32 15,1 2 0-15,1 3 0 0,0 2-48 0,3-1-16 16,0 1 0-16,1 2 0 0,1 4-256 15,0 3 128-15,2-1-128 0,-1 1 0 0,-2 2 192 0,2 3-192 16,0 2 192-16,-2-1-192 0,1 0 208 0,0-1-64 16,1 1-16-16,-2 2 0 0,-1-2 64 0,1 1 16 15,-3-2 0-15,0 2 0 0,-2 2 48 0,-2 1 0 16,0-2 0-16,-2-2 0 0,-2-1 0 0,-2 2 16 16,-2 0 0-16,-1-1 0 0,-2-4 96 0,-2 0 16 15,-1 2 0-15,0 0 0 0,0-3 48 0,-2 1 16 16,-3-1 0-16,-1 1 0 0,-1 1-16 0,0-3 0 15,-1 0 0-15,2-1 0 0,-1 0-160 0,0-1-16 0,2-2-16 16,0-1 0-16,1-3-112 0,1-3-128 0,3-2 176 16,6-2-176-16,-8 5 144 0,8-5-144 0,-6-3 0 0,6 3 144 15,0 0-304-15,0 0-64 0,0 0-16 0,12-4 0 32,4-3-2256-32,3 1-464 0,3-1-96 0</inkml:trace>
  <inkml:trace contextRef="#ctx0" brushRef="#br4" timeOffset="159817.08">15657 8940 2751 0,'0'0'256'0,"0"0"-256"0,0 0 0 0,0 0 0 0,0 0 1888 0,0 0 336 15,0 0 64-15,0 0 16 0,0 0-944 0,9 3-176 16,-9-3-32-16,8 1-16 0,-8-1-240 0,9 2-64 16,-9-2 0-16,10 0 0 0,-10 0 96 0,10 0 16 15,-10 0 0-15,8 1 0 0,-8-1-64 0,9-1-16 16,-9 1 0-16,0 0 0 0,0 0-224 0,0 0-32 16,0 0-16-16,0 0 0 0,0 0-64 0,0 0-16 15,0 0 0-15,0 0 0 0,0 0-16 0,0 0-16 16,0 0 0-16,0 0 0 0,0 0-96 0,0 0 0 15,0 0-16-15,0 0 0 0,0 0-64 0,0 0-16 16,-3-7 0-16,3 7 0 0,-7-4-64 0,1-1-16 16,-2 0 0-16,1 1 0 0,-2 1-48 0,1 3-16 0,-2 3 0 0,0-4 0 15,-1-3 48-15,-1-1 16 0,-1 3 0 0,0 2 0 16,-1 1 0-16,-2 0 0 0,-1-2 0 0,-1 1 0 16,0 3 16-16,1 2 0 0,-3-3 0 15,2 1 0-15,1 2-32 0,-1 0-16 0,-2 3 0 0,1 0 0 16,0-1 0-16,2 3 0 0,2 0 0 0,0 3 0 15,0 2-48-15,4 0 0 0,0-1 0 0,4 3 0 16,0 3-128-16,4-2 0 0,2-2 0 0,1 2 128 16,1 0-128-16,3 1 0 0,2-1 0 0,2-2 0 15,3-5 0-15,0 1 128 0,3 3-128 0,1-2 0 16,2-3 160-16,-1-1-160 0,1-2 192 0,3 0-192 16,5 2 240-16,-1-1-64 0,0-3-16 0,0 1 0 15,0-1 0-15,-3 1 0 0,1-2 0 0,0-1 0 16,0-3 16-16,1 0 0 0,-1 0 0 0,-1-3 0 0,0 3-48 15,0-1-128-15,1-2 192 0,-2 2-64 0,0 0-128 0,0 0 128 16,-1-3-128-16,0 2 128 0,-2 0-128 0,-1 2 0 16,1 0 0-16,-2 0 0 0,-2-3 0 0,-1 0 0 15,-2 2 128-15,-1 1-128 0,-9 0 0 0,0 0 0 16,0 0 0-16,0 0 0 0,10 3 0 0,-10-3 128 16,0 0-128-16,0 0 0 0,0 0 128 0,0 0-128 15,0 0 128-15,-7 4-128 0,1-2 128 0,-4 0-128 16,2 2 128-16,-5-2-128 0,-3-1 128 0,0 0-128 15,-1-1 128-15,-3 1-128 0,-2 1 0 0,0 2 128 16,-2-2-128-16,1 0 0 0,-1 0 128 0,1 0-128 16,0 1 0-16,0-3 128 0,0-5-128 0,1 4 0 15,1 2 0-15,0-1 128 0,2-1-128 0,-2 0 0 0,0 0 144 0,4-2-144 16,-1-3 0-16,1 2 128 0,1 0-128 0,3 2 0 16,0-1 0-16,1 0 128 0,2-2-128 0,1 0 0 15,0-3 0-15,2 0 128 0,0 2-128 0,1-3 0 16,2-2 0-16,0-1 0 0,1-2 0 0,1 0 128 15,-2 3-128-15,3-1 0 0,0-2 128 0,2 1-128 16,0 1 0-16,2 1 0 0,0-1 0 0,2-3 0 16,-1-1 0-16,1 3 0 0,0 3 0 0,2 0 0 15,-1-2 0-15,2 1 0 0,-1-1 0 0,3 1-128 16,3 0 128-16,-1 0 0 0,0 0 0 0,1 0 128 16,1 3-128-16,2 0 0 0,-1 2-128 0,1-2 128 15,-1-1 0-15,2 1 0 0,-1 1 0 0,-1-1-128 16,-1-1 128-16,0 1 0 0,-1 3 0 0,1 1 0 0,-4 0 0 0,1 1 0 15,0-3 0-15,-3 3 0 0,-8 3 0 16,10 1 0-16,1 3 0 0,-3-1 0 0,-8-3 0 16,10 4-128-16,-5 3 128 0,3-2 0 0,-8-5 0 15,0 0 0-15,7 6 0 0,-7-6-128 0,8 8 128 0,-8-8 0 16,0 0 0-16,0 0 0 0,6 6-128 0,-6-6 128 16,0 0-128-16,0 0 128 0,0 0-192 0,0 0 64 15,0 0 0-15,0 0 0 16,0 0-416-16,0 0-80 0,0 0-16 0,0 0-11376 15,0 0-2272-15</inkml:trace>
  <inkml:trace contextRef="#ctx0" brushRef="#br4" timeOffset="160684.36">16167 9206 11967 0,'0'0'1072'0,"0"0"-864"16,-7-1-208-16,7 1 0 0,-8-3 1600 0,8 3 288 15,-10 0 48-15,10 0 16 0,-7-4-512 0,7 4-96 16,0 0-32-16,-8 0 0 0,8 0-160 0,0 0-48 16,0 0 0-16,0 0 0 0,0 0-144 0,0 0-16 15,0 0-16-15,0 0 0 0,0 0-384 0,9-2-80 0,2-2-16 0,3-1 0 16,-1 2-112-16,2-1-16 0,2-1-16 0,1 2 0 15,2 0-64-15,-1 1-16 0,1 0 0 0,1 1 0 16,0-1-32-16,-1 3 0 0,-1 3 0 0,-2 0 0 16,-2 0 80-16,-2 2 16 0,-3-1 0 0,-2 3 0 15,-3 3-32-15,-1 0 0 0,-3 0 0 0,-2 0 0 16,-3 1-80-16,-1 1-32 0,-4 3 0 0,0-5 0 16,0-2 32-16,-4 0 0 0,0 1 0 0,-1 0 0 15,-3-2 48-15,2-3 16 0,-1-1 0 0,1-2 0 16,-1 1 16-16,1 0 16 0,3 0 0 0,3-1 0 15,-1 0-64-15,5-1-16 0,5-1 0 0,0 0 0 16,0 0-192-16,0 0 144 0,0 0-144 0,0 0 128 0,0 0-128 0,11 3 0 16,2 2 0-16,3-4 0 0,0 2 0 0,4 2 0 15,-1-1 0-15,3 1 0 0,1 3 0 0,-1 2 0 16,0 2 0-16,-4 1 0 0,1-2 0 0,-1 5 0 16,-2 1 0-16,-2 0 0 0,-3-2 0 0,-2 1 0 15,-3-1 0-15,-2 5 0 0,-2 1 0 0,-1-2 0 16,-1-6 144-16,-3 0-144 0,-1 0 144 0,-2-1-144 15,-1-2 192-15,-2-2-192 0,-1-2 336 0,-2 0-32 16,-4-2-16-16,0 2 0 0,-2-1 80 0,-3 0 16 16,-2-2 0-16,0 0 0 0,1 0-80 0,-3-1-16 15,-2-4 0-15,0 2 0 0,1 2-112 0,2-2-32 16,-1 0 0-16,4 0 0 0,-2 0-144 0,3-2 0 0,2 0 144 16,-1 1-144-16,2 0 0 0,6 0 0 15,0 1-160-15,11 0 160 16,0 0-2240-16,3 10-352 0,5-1-64 0</inkml:trace>
  <inkml:trace contextRef="#ctx0" brushRef="#br3" timeOffset="168163.86">14395 16940 4607 0,'0'0'400'0,"0"0"-400"15,0 0 0-15,0 0 0 0,0 0 1200 0,0 0 144 16,0 0 48-16,0 0 0 0,0 0-192 0,0 0-48 16,0 0 0-16,0 0 0 0,0 0-288 0,0 0-64 15,0 0-16-15,0 0 0 0,0 0-112 0,0 0-32 16,0 0 0-16,0 0 0 0,0 0-16 0,0 0-16 15,0 0 0-15,0 0 0 0,0 0-32 0,0 0 0 0,0 0 0 0,0 0 0 16,0 0-144-16,0 0-48 0,0 0 0 0,0 0 0 16,0 0 64-16,0 0 16 0,0 0 0 0,0 0 0 15,0 0-80-15,9-3 0 0,0 2-16 0,-9 1 0 16,9-1-80-16,-1-2-16 0,-8 3 0 0,10 0 0 16,0 0-112-16,-2 0-32 0,-8 0 0 0,10 0 0 15,-1 0 64-15,-9 0 0 0,9 0 0 0,2 0 0 16,-11 0 16-16,10 0 16 0,2 0 0 0,-1 0 0 15,0 0 0-15,-2 0 0 0,2-2 0 0,1 2 0 16,-3 2-80-16,0 1-16 0,-9-3 0 0,12 0 0 16,-2 1 16-16,0 2 0 0,-1 1 0 0,-2 0 0 0,-7-4-16 15,11 1-128-15,-11-1 192 0,10 4-64 0,0 1-128 16,-10-5 160-16,11 3-160 0,-3-1 160 0,-8-2-160 0,10 6 192 16,-3-1-192-16,-7-5 192 0,0 0-192 0,9 6 128 15,-1 4-128-15,-1-5 128 0,-7-5-128 0,0 0 128 16,6 4-128-16,-6-4 128 0,0 0 0 0,10 9-128 15,-3 0 192-15,0-1-64 0,-7-8-128 0,6 5 128 16,-6-5-128-16,9 8 128 0,-5 0 0 0,3-1-128 16,-2-1 192-16,1-1-64 0,-6-5-128 0,7 7 160 15,-7-7-160-15,7 5 160 0,-7-5-160 0,10 7 192 16,-2 0-192-16,0-2 192 0,-8-5-192 0,8 7 0 16,0-3 144-16,-1 2-144 0,1-2 128 0,0 2-128 15,0-2 128-15,-1 1-128 0,-7-5 128 0,0 0-128 16,9 6 128-16,0-2-128 0,0 1 0 0,-1 0 144 15,1 0-144-15,1 0 0 0,-4 1 176 0,0-3-176 16,-6-3 160-16,10 5-160 0,0 0 128 0,0 0-128 0,0 1 0 0,0-3 144 16,-10-3-144-16,7 2 128 0,-7-2-128 0,10 3 128 15,0 0-128-15,-1-1 0 0,1-1 144 0,-10-1-144 16,10 2 128-16,-1-2-128 0,-9 0 128 0,8 0-128 16,1 1 0-16,0 1 0 0,-9-2 0 0,9 1 128 15,-9-1-128-15,10 1 0 0,-1-1 0 0,-9 0 128 16,8 0-128-16,-8 0 0 0,8-2 0 0,-8 2 128 15,0 0-128-15,9 0 0 0,-9 0 128 0,0 0-128 16,0 0 0-16,10 1 128 0,-10-1-128 0,0 0 0 16,0 0 0-16,0 0 128 0,0 0-128 0,0 0 0 15,0 0 0-15,0 0 0 0,0 0 0 0,0 0 128 16,0 0-128-16,0 0 0 0,0 0 0 0,0 0 0 16,0 0-320-16,0 0-128 15,0 0-16-15,0 0-10544 0,0 0-2112 0</inkml:trace>
  <inkml:trace contextRef="#ctx0" brushRef="#br3" timeOffset="168972.57">14887 17063 10303 0,'0'0'448'0,"0"0"112"0,0 0-560 0,0 0 0 16,-3-5 0-16,3 5 0 0,0 0 1056 0,0 0 96 15,0 0 32-15,0 0 0 0,0 0-176 0,0 0-48 0,0 0 0 16,0 0 0-16,-8 0-144 0,8 0-48 0,0 0 0 16,0 0 0-16,0 0-64 0,-2 8 0 0,3 0-16 0,-1-8 0 15,3 10-80-15,3 0-16 0,1 0 0 0,1 0 0 16,-1-1-80-16,1 1 0 0,2 1-16 0,2 1 0 16,2 1-48-16,1-2-16 0,0 1 0 0,3-1 0 15,0 0-48-15,-1-1 0 0,2-1 0 16,-2 0 0-16,0 0-48 0,-1-1-16 0,1-2 0 0,-1-2 0 15,1-1 48-15,-1 2 0 0,1-2 0 0,2-2 0 16,-1-2 0-16,0 0 0 0,0 0 0 0,0 0 0 16,2-4-48-16,1 4-16 0,0-2 0 0,-1 0 0 15,-1-1-64-15,1 0-16 0,3 1 0 0,0-2 0 16,1 1-32-16,-2 1 0 0,-2-1 0 0,0 0 0 16,-1-1-32-16,-3 1-16 0,-1 1 0 0,-4-1 0 0,-1 2-144 15,0 0 160-15,-10 2-160 0,0 0 160 0,0 0-160 16,0 0 160-16,0 0-160 0,0 0 160 0,0 0-416 0,0 0-96 15,0 0-16-15,0 0-10560 16,-10 6-2112-16</inkml:trace>
  <inkml:trace contextRef="#ctx0" brushRef="#br3" timeOffset="169413.27">14352 17580 5519 0,'0'0'496'16,"0"0"-496"-16,0 0 0 0,0 0 0 15,0 0 2752-15,0 0 448 0,0 0 80 0,9-6 32 0,1-2-1296 16,-1 0-256-16,1-2-48 0,4 1-16 0,4-1-208 0,0-1-32 15,1-5-16-15,3 1 0 0,0-1-240 0,3 1-48 16,-2 0-16-16,0 1 0 0,-2 2-432 0,-2 2-96 16,-1 3-16-16,-3-1 0 0,-3 3-336 0,-2 0-80 15,-1 2-16-15,-9 3 0 0,0 0-160 0,0 0 160 16,8-2-160-16,-8 2 160 16,0 0-816-16,0 0-176 0,0 0-16 0,0 0-14208 0</inkml:trace>
  <inkml:trace contextRef="#ctx0" brushRef="#br3" timeOffset="169985.65">15222 16956 9215 0,'0'0'816'16,"0"0"-656"-16,0 0-160 0,0 0 0 15,0 0 1664-15,0 0 320 0,0 0 48 0,0 0 16 16,0 0-672-16,0 0-128 0,0 0-32 0,0 0 0 0,0 0-288 0,0 0-64 15,0 0-16-15,8-2 0 0,2-2-176 0,-1 0-32 16,1-1-16-16,1 1 0 0,-1-1-16 0,1 1 0 16,1-1 0-16,2 0 0 0,2-3-32 0,1 4 0 15,-1 2 0-15,1 1 0 0,1-4-128 0,0 4-48 16,2 1 0-16,-2 1 0 0,-2 2-208 0,0-1-64 16,-2 1 0-16,1 1 0 0,1 4-128 0,-2-1 0 15,-3 0 144-15,2 3-144 0,0 1 0 0,1 1 0 16,-2-1 0-16,0 0 128 0,0 0-128 0,1 0 0 15,0 2 0-15,2 2 0 0,-1 1 128 0,1 0-128 16,0-3 128-16,-1 1-128 0,-3 1 224 0,2-3-32 0,0 0 0 16,0-2 0-16,0 3 32 0,-4-2 0 15,2 0 0-15,0-1 0 0,0 0 32 0,2-1 16 0,1-1 0 16,2-1 0-16,-1-2-48 0,0 1-16 0,2-2 0 16,-1 1 0-16,1 0 16 0,1 0 0 0,-1-3 0 0,-1-1 0 15,0 2-96-15,-1-2 0 0,0-1-128 0,1-1 192 16,-2 0-64-16,-2-1 0 0,1 2-128 0,-2 0 192 15,0-3-192-15,-2-1 176 0,0 1-176 0,-9 3 160 32,10-3-480-32,-10 3-80 0,8-4-32 0,-8 4 0 15,0 0-2320-15,0 0-480 0</inkml:trace>
  <inkml:trace contextRef="#ctx0" brushRef="#br3" timeOffset="170902.38">15996 16963 2751 0,'0'0'256'0,"0"0"-256"0,0 0 0 0,-5 8 0 15,5-8 1952-15,0 0 352 0,-5 7 64 0,5-7 0 16,-8 4-992-16,8-4-208 0,-5 5-32 0,5-5-16 15,0 0-128-15,0 0-32 0,0 0 0 0,-6 5 0 16,-2-1-192-16,8-4-64 0,0 0 0 0,0 0 0 16,0 0 144-16,0 0 32 0,0 0 0 0,0 0 0 15,0 0-128-15,0 0-32 0,-1-7 0 0,1 7 0 16,0 0-256-16,0 0-48 0,0 0-16 0,5-7 0 16,-5 7-32-16,6-6-16 0,-6 6 0 0,8-7 0 15,-1 0-80-15,-1 2-16 0,-6 5 0 0,9-7 0 16,-1 2-32-16,-1-2-16 0,1 0 0 0,0 2 0 0,-8 5-32 0,10-5-16 15,-2 2 0-15,-8 3 0 0,10-2-160 0,-10 2 128 16,9-2-128-16,0 0 128 0,-9 2-128 0,10-2 0 16,-1 1 0-16,-9 1 128 0,11 1-128 0,-4-1 0 15,2-1 0-15,-9 1 0 0,10 1 0 0,-1 1 0 16,-9-2 0-16,11 1 0 0,-3 0 0 0,-8-1 0 16,9-1 0-16,0 2 0 0,0 1 0 0,1 0 0 15,-2-2 0-15,2 1 0 0,-3 1 0 0,2 0 0 16,1-2 128-16,-10 0-128 0,10 0 160 0,0 1-160 15,-3 0 192-15,-7-1-192 0,9-1 192 0,-9 1-64 16,9 0 0-16,-9 0-128 0,0 0 160 0,9 2-160 16,-9-2 128-16,0 0-128 0,9 2 0 0,-9-2 128 15,0 0-128-15,0 0 0 0,0 0 128 0,0 0-128 0,8 0 128 0,-8 0-128 16,0 0 160-16,10 0-160 16,-10 0 192-16,0 0-192 0,0 0 160 0,0 0-160 0,0 0 128 0,0 0-128 15,0 0 128-15,0 0-128 0,0 0 128 0,0 0-128 16,0 0 0-16,0 0 128 0,0 0-128 0,0 0 0 15,0 0 0-15,0 0 128 0,0 0-128 0,0 0 0 16,0 0 0-16,0 0 0 0,0 0 0 0,0 0 0 16,0 0 0-16,0 0 128 0,0 0-128 0,0 0 0 15,0 0 0-15,0 0 128 0,0 0-128 0,0 0 0 16,0 0 0-16,0 0 0 0,0 0 0 0,0 0 0 16,0 0 0-16,0 0 0 0,0 0 0 0,0 0 0 15,0 0 0-15,0 0 0 0,0 0 0 0,0 0 0 16,6-4 0-16,-6 4 0 0,0 0-192 0,0 0 192 15,6-5-368-15,-6 5 48 0,0 0 16 0,0 0 0 0,0 0 48 16,0 0 16-16,0 0 0 0,0 0 0 0,0 0 48 16,0 0 16-16,0 0 0 0,0 0 0 15,0 0-208-15,0 0-64 0,0 0 0 16,0 0 0-16,0 0-528 0,0 0-112 0,0-5-32 0,0 5 0 16,0 0-1696-16,0 0-352 0</inkml:trace>
  <inkml:trace contextRef="#ctx0" brushRef="#br3" timeOffset="171491.39">16179 16887 8287 0,'0'0'736'0,"0"0"-592"16,0 0-144-16,0 0 0 0,0 0 1376 0,7-3 240 15,0-1 48-15,0 0 16 0,2 2-176 0,1-2-32 16,1-4-16-16,4 3 0 0,1 0-112 0,1 0 0 0,1-1-16 0,3-2 0 16,2 3-288-16,1-1-48 0,0 0-16 0,3 0 0 15,-3 1-144-15,1-2-16 0,-1 0-16 0,0 0 0 16,-4 0-224-16,1 2-32 0,-3-3-16 0,-3 3 0 15,0 0-288-15,-5 2-64 0,-2-1-16 0,-8 4 0 16,0 0-160-16,0 0 128 0,0 0-128 0,0 0 128 31,0 0-1472-31,-1 9-320 0,1-9-48 0</inkml:trace>
  <inkml:trace contextRef="#ctx0" brushRef="#br3" timeOffset="172412.06">16107 17247 1839 0,'0'0'160'0,"0"0"-160"0,-8 0 0 0,8 0 0 16,-9 0 2240-16,9 0 432 0,-7 1 80 0,7-1 0 15,-8 2-1280-15,8-2-272 0,-7 5-48 0,7-5-16 0,0 0-48 0,-6 2 0 16,6-2 0-16,0 0 0 16,0 0-192-16,0 0-64 0,0 0 0 0,0 0 0 0,0 10-144 0,0-10-48 15,4 5 0-15,4 2 0 0,-1-3 48 0,3 0 0 16,1-1 0-16,4-1 0 0,0 0 144 0,4 1 16 16,-2-1 16-16,4 0 0 0,3-1-160 15,2 2-16-15,2-2-16 0,3 3 0 0,2-1-112 0,0 1-32 16,-1 0 0-16,-1 0 0 0,-3 1-80 0,0 1-32 15,-3-3 0-15,-4 2 0 0,-1-2-160 0,-2 2-16 16,-1-3-16-16,-4 1 0 0,-1-1-16 0,1-1 0 16,-2-1 0-16,-4 1 0 0,-7-1-32 0,0 0-16 15,10 0 0-15,-10 0 0 0,0 0-32 0,0 0-128 16,0 0 192-16,0 0-64 0,0 0 32 0,0 0 0 16,0 0 0-16,0 0 0 0,0 0-32 0,0 0-128 15,-9-4 192-15,-1 2-64 0,-5 0 0 0,0 1-128 0,-5-4 192 0,-1 3-64 16,0 0-128-16,-5 0 128 0,-3-1-128 0,-2 1 128 15,-1 0-128-15,-1 1 0 0,-1 0 0 0,5 0 0 16,1 0 0-16,5-1 0 0,0 1 0 0,4 1 0 16,4 0 0-16,3 0 0 0,2-1 0 0,2 1 0 15,8 0-128-15,0 0 128 0,0 0 0 0,0 0 0 16,0 0-128-16,0 0 128 0,13-1-160 0,4 0 160 16,1 0-144-16,7 1 144 0,-2 0-128 0,4 2 128 15,2 0 0-15,3 2 0 0,0-1 0 0,1 0 0 16,-1 2 0-16,-1-1 0 0,0 2 192 0,-1-3-64 15,-1-1 96-15,-2 1 32 0,-2 0 0 0,0 1 0 16,-3-3 32-16,-3 1 16 0,-5 0 0 0,-3 0 0 16,-3-2-96-16,-8 0-16 0,0 0 0 0,0 0 0 0,0 0 0 0,0 0 0 15,0 0 0-15,0 0 0 0,0 0-192 0,0 0 0 16,0 0 0-16,-11 3 0 16,-1-1-1136-16,-2 1-208 0,0-3-64 15,-1 3-10688-15,2 0-2128 0</inkml:trace>
  <inkml:trace contextRef="#ctx0" brushRef="#br3" timeOffset="173969.65">11281 17727 3679 0,'0'0'160'0,"0"0"32"0,0 0-192 0,0 0 0 0,0 0 0 0,0 0 0 16,0 0 1984-16,0 0 368 0,0 0 64 0,0 0 16 15,0 0-1184-15,0 0-224 0,0 0-64 0,-3 5 0 16,3-5-192-16,0 0-64 0,0 0 0 0,0 0 0 15,0 0-128-15,0 0-16 0,0 0-16 0,0 0 0 16,0 0 48-16,0 0 16 0,5 7 0 0,2-2 0 16,1-1 48-16,3-1 16 0,-2-2 0 0,6-1 0 15,1-1-32-15,3-1-16 0,1-1 0 0,0 1 0 16,0 0-80-16,2-1-16 0,2-1 0 0,-1 2 0 0,-1 0-80 0,1-1 0 16,0-1-16-16,1 1 0 0,-2-1-48 0,2-2-16 15,0 1 0-15,0-1 0 0,-1-1-32 0,1-1 0 16,0 0 0-16,0 0 0 0,-2-1-80 0,-1 2-32 15,-2-1 0-15,-3 3 0 0,-2 0-96 0,-2 2-128 16,-4 1 176-16,-8 2-176 0,9-3 192 0,-9 3-64 16,8-2 0-16,-8 2-128 0,0 0 144 0,0 0-144 15,0 0 0-15,0 0 144 0,0 0-144 0,0 0 0 16,0 0 0-16,0 0 128 0,-2 10-128 0,-2-2 128 16,4-8-128-16,-7 8 128 0,-2-2-128 0,-1 1 128 15,-2-2-128-15,0 3 128 0,-2-2-128 0,-3 0 160 16,-2 0-160-16,0 0 160 0,-1 1-160 0,0 1 0 0,-4-3 144 15,2 3-144-15,-2 0 0 0,3-1 144 0,-1 0-144 0,1-2 0 16,2 2 128-16,1 1-128 0,0-2 0 0,2 2 0 16,2-5 0-16,3 3 0 0,1-2 0 0,4 1 0 15,6-5 0-15,0 0 0 0,0 0 0 0,0 0 0 16,0 0 0-16,0 0 128 0,9-2-128 0,5 1 0 16,0-4 144-16,2-1-144 0,2-1 0 0,3-2 144 15,-1 0-144-15,1 0 0 0,1 0 144 0,0 0-144 16,2 1 0-16,0-1 0 0,-2 0 0 0,0 2 0 15,1 0 0-15,-5 0 0 0,-3 2 0 0,-1 2 0 16,-3 0 144-16,-2 1-144 0,-9 2 192 0,0 0-192 16,0 0 176-16,0 0-176 0,0 0 160 0,0 0-160 15,-9 5 144-15,0 0-144 0,-6 1 128 0,-1 1-128 16,-5 2 128-16,0 0-128 0,0-1 128 0,-2-2-128 0,1 3 128 16,1-2-128-16,0-3 0 0,2 0 128 0,3 2-128 0,1-1 0 15,0 0 0-15,4-3 0 0,4-2 0 0,-1 0 128 16,8 0-128-16,0 0 0 0,0 0-160 0,0 0-112 15,-3-4-32-15,3 4 0 16,0 0-2448-16,5-9-512 0</inkml:trace>
  <inkml:trace contextRef="#ctx0" brushRef="#br3" timeOffset="175946.02">12659 17255 4607 0,'0'0'400'0,"0"0"-400"0,-8 2 0 0,8-2 0 0,-7 3 2016 0,7-3 320 16,-8 2 64-16,8-2 16 0,-6 3-1040 0,6-3-208 15,0 0-32-15,0 0-16 0,0 0-224 0,0 0-32 16,0 0-16-16,0 0 0 0,0 0 0 0,0 0 0 16,0 0 0-16,0 0 0 0,0 0-144 0,0 0-48 15,3-8 0-15,-3 8 0 0,0 0-48 0,7-8-16 16,-2 1 0-16,-5 7 0 0,9-7-64 0,-1 0-16 16,1 2 0-16,2 0 0 0,2-2-64 0,-2-1-32 15,2-2 0-15,2 1 0 0,3 2-64 0,0-1-16 16,1-1 0-16,3 1 0 0,0 1-16 0,2-1 0 15,-1 1 0-15,4 0 0 0,0-2 0 0,3 1-16 16,2 1 0-16,0-2 0 0,2-1-80 0,1 1-16 16,1 1 0-16,0 0 0 0,1-3-48 0,-1 1-16 0,-3 0 0 15,-1 2 0-15,-2 0 0 0,0 1 0 0,-4-1 0 16,0 0 0-16,0 2-16 0,-4 1 0 0,2 3 0 0,-4-1 0 16,-2-3-128-16,-1 4 160 0,-3 1-160 0,1 0 160 15,-1-1-160-15,-2 1 0 0,-2-2 0 0,-10 3 0 16,9 3 128-16,-9-3-128 0,0 0 0 0,11 2 128 15,-5 0-128-15,-6-2 0 0,0 0 0 0,0 0 0 16,0 0 0-16,0 0 0 0,0 0 0 0,0 0 128 16,0 0-128-16,0 0 128 0,0 0-128 0,0 0 128 15,0 0-128-15,0 0 160 0,-12 3-160 0,0 1 160 16,-2-1-160-16,-1 0 128 0,3-1-128 0,0 2 128 16,-3-1-128-16,-2-1 0 0,0-3 0 0,-1 2 0 15,1 2 0-15,-2 1 0 0,-1-1 128 0,-1 3-128 0,1-1 0 16,-2 2 0-16,0 0 0 0,-1 1 0 0,-2-1 0 0,-1-1 0 15,1 3 0-15,0 0 0 0,-5 0 0 16,4 1 0-16,3-1 0 0,-4 0 0 0,1 0 0 0,2 1 0 16,-1 2 0-16,1 0 0 0,1 0 0 0,4-2 0 15,-3 1 0-15,3-2 0 0,1 1 0 0,3-1 0 16,1-3 0-16,0 0 0 0,3-1 0 0,0 0 0 16,0-2 0-16,3 1 0 0,0 0 0 0,8-4 0 15,-9 2 0-15,9-2 0 0,-8 2 0 0,8-2 0 16,-7 2 0-16,7-2 0 0,0 0 0 0,-7 2 0 15,7-2 0-15,0 0 0 0,0 0 0 0,0 0 0 16,0 0 0-16,0 0 0 0,0 0 0 0,0 0 0 16,0 0 144-16,0 0-144 0,0 0 0 0,7-6 0 0,-1 0 0 15,2 1 128-15,0-1-128 0,-1 0 0 16,2-1 0-16,0-2 128 0,1 2-128 0,0-1 0 0,1 0 0 16,1 2 128-16,0-4-128 0,2 0 0 0,3-1 0 0,0 0 128 15,3 3-128-15,2 0 0 0,3-1 0 0,3-4 0 16,3 1 0-16,0 0 128 0,-1 0-128 0,2 0 0 15,2-1 0-15,0 1 128 0,-2 0-128 0,-2 3 0 16,-4 0 0-16,0 1 0 0,0 2 0 0,-3 0 128 16,0 2-128-16,-1 1 0 0,-1 0 0 0,-1 0 0 15,-1 0 0-15,-3 1 128 0,0 2-128 0,-5-2 0 16,-3 0 0-16,-8 2 0 0,0 0 0 0,0 0 128 16,0 0-128-16,0 0 0 0,0 0 0 0,0 0 0 15,0 0 0-15,0 0 0 0,-5 11 0 0,-3 0 0 0,-1-1 0 0,-2-2 0 16,-2-3 0-16,-2 1 128 0,-3-4-128 15,1 6 0-15,-2-1 128 0,1 1-128 0,-1-2 0 0,1 0 0 16,-1 2 0-16,2 0 128 0,0-3-128 16,3 0 0-16,2-2 0 0,1 0 0 0,1 0 0 0,10-3 0 15,0 0 0-15,0 0 0 0,-3-5 0 0,3 5 0 16,2-8 0-16,4 1 0 0,4-2 0 0,3-1 0 16,2-1 0-16,0 2 128 0,2 1-128 0,-1 1 0 15,1-2 0-15,1 1 0 0,3 2 0 0,1-1 0 16,1 0 0-16,2 2-128 0,0-2 128 0,2 3 0 15,2-1 0-15,1 3-128 0,-1-3 128 0,1 1 0 16,-1 1 0-16,-2 1 0 0,1 0 0 0,-2 0 0 16,0 0 0-16,0 0 0 0,-1 0 0 0,0 0 0 15,-3 1 0-15,0-3 128 0,0 2-128 0,-2 1 0 0,-1 0 0 0,1 1 0 16,-3 0 0-16,0-1 0 16,-2 0 0-16,3 2 0 0,-1 1 0 0,0 0 0 0,-4-3 0 0,0 2 0 15,0 2 0-15,2-3 0 0,-3-2 0 0,0 1 0 16,-1 1 0-16,1 1 0 0,-1 3 0 0,0-3 0 15,0-1 0-15,-2 1 0 0,0 1 0 0,1 0 0 16,-3-2 0-16,3 0 0 0,-3 0 0 0,-7 0 128 16,9 4-128-16,-9-4 0 0,7 0 0 0,1 1 0 15,-8-1 0-15,9 4 0 0,-9-4 0 0,9 5 0 16,-9-5 0-16,11 5 0 0,-5-1 0 0,3 3 0 16,-2 0 0-16,0-1 0 0,-7-6 0 0,9 5 0 15,0-1 0-15,-3 0 0 0,-6-4 0 0,10 3 0 0,-1 1 0 16,0 0 0-16,0 2 0 0,0-3 0 0,-9-3 0 0,12 5 0 15,-4-1 0-15,2 2 0 0,-2-4 0 16,0 0 0-16,-8-2 0 0,11 2 0 0,-11-2 0 16,9 2 128-16,0-1-128 0,4-1 128 0,-6 0-128 0,-7 0 0 15,0 0 0-15,10 0 128 0,0 3-128 0,-10-3 144 16,0 0-144-16,0 0 160 0,8 4-160 0,-8-4 0 16,0 0 0-16,0 0 0 0,0 0 0 0,0 0 0 15,0 0 0-15,0 0 0 16,-4 9-1728-16,4-9-416 0,0 0-96 0,0 0 0 0</inkml:trace>
  <inkml:trace contextRef="#ctx0" brushRef="#br3" timeOffset="176845.73">14305 16991 4607 0,'0'0'400'0,"0"0"-400"16,0 0 0-16,0 0 0 0,0 0 2384 0,0 0 400 15,0 0 80-15,0 0 16 0,0 0-1680 0,0 0-336 16,9 3-64-16,0 0-16 0,-1 0-80 0,3-3-32 0,-2-3 0 0,1 3 0 16,0 3-80-16,-2-1-16 0,2 0 0 0,-2 0 0 15,2-2 144-15,1 1 32 0,0 1 0 0,-1-2 0 16,0 0-64-16,0 4-16 0,3-1 0 0,-2 1 0 15,-3 1-160-15,2 0-16 0,2-1-16 0,2 0 0 16,-3 2-96-16,1-2-32 0,1 0 0 0,1 2 0 16,-1 2-160-16,1 0-48 0,-4-1 0 0,1 1 0 15,0-3-144-15,0 2 192 0,-1-2-192 0,0 3 192 16,-1-1-192-16,-1-2 0 0,1 1 0 0,1-1 0 16,1 2 0-16,-2-1 128 0,1 0-128 0,2-1 128 15,-2 2 0-15,0 1-128 0,1-2 192 0,-2 1-64 16,-1-2 32-16,3 2 0 0,-1-1 0 0,0 1 0 0,-2 0 32 15,2-2 16-15,1 0 0 0,0 0 0 0,-1 1 0 16,0 0 0-16,-1-1 0 0,2-1 0 0,0-1-16 0,0 1-16 16,0-1 0-16,0 0 0 0,2-1-16 0,-2 2 0 15,0-2 0-15,0 0 0 0,1-1-16 0,-2-1 0 16,-1-1 0-16,4 1 0 0,-2 1-16 0,0 1 0 16,-2-1 0-16,1-1 0 0,-1 0 16 0,1 0 0 15,-2 3 0-15,2-2 0 0,-10-1 16 0,10 0 0 16,-1 0 0-16,1 0 0 0,-10 0-160 0,9-1 192 15,0-2-192-15,-9 3 192 0,11 0-192 0,-1 3 160 16,-10-3-160-16,10-1 160 0,-3 1-160 0,1 2 0 16,-8-2 0-16,10 2 128 0,-1-2-128 0,-9 0 0 15,11-2 144-15,-3 2-144 0,-8 0 176 0,9 0-48 16,-9 0 0-16,10 0 0 0,-10 0 0 0,10 0-128 0,-10 0 192 16,10-2-64-16,-10 2 0 0,9-4-128 0,-9 4 192 0,10-3-64 15,-4 0-128-15,-6 3 160 0,0 0-160 0,0 0 160 16,0 0-160-16,0 0 128 0,0 0-128 0,0 0 128 31,-9 3-832-31,-5 0-160 0,0 1-32 0,1 0-10400 0,0 0-2080 16</inkml:trace>
  <inkml:trace contextRef="#ctx0" brushRef="#br3" timeOffset="177429.21">16075 16984 14559 0,'0'0'640'0,"-5"7"144"0,5-7-624 0,-6 5-160 0,1 0 0 0,5-5 0 16,-6 5 928-16,6-5 160 0,0 0 16 0,0 0 16 15,0 0-224-15,0 0-32 0,0 0-16 0,0 0 0 16,0 0 0-16,0 0 0 0,0 0 0 0,0 0 0 16,0 0-16-16,0 0 0 0,11-4 0 0,2-2 0 15,0-1-16-15,3-3-16 0,-1 1 0 0,2 0 0 16,0 2 0-16,4 0 0 0,2-3 0 0,2-1 0 15,1 0-96-15,0 0 0 0,-1 0-16 0,3 0 0 16,1 1-176-16,-1 0-48 0,0 0 0 0,-5 1 0 0,2 1-160 16,-4-1-48-16,-2 0 0 0,-3 2 0 0,-2 3-112 0,-1 0-16 15,-4-5-128-15,0 5 192 0,-9 4-192 0,0 0 176 16,9-2-176-16,-9 2 160 0,0 0-160 0,0 0 0 16,0 0 0-16,0 0 0 15,0 0-1184-15,0 0-320 0,0 0-64 0,0 0-9120 16,-11 6-1808-16</inkml:trace>
  <inkml:trace contextRef="#ctx0" brushRef="#br3" timeOffset="182494.36">15729 9773 1839 0,'0'0'160'0,"0"0"-160"0,0 0 0 0,0 0 0 16,0 0 944-16,0 0 144 0,0 0 48 0,0 0 0 16,0 0-512-16,0 0-112 0,0 0 0 0,0 0-16 15,-7-5 464-15,2 1 80 0,-1 0 32 0,6 4 0 16,0 0 192-16,-2-7 32 0,-2 0 16 0,4 7 0 16,0 0-272-16,0 0-48 0,0 0-16 0,0 0 0 15,0 0-176-15,1-8-32 0,-1 8-16 0,0 0 0 16,3-8-128-16,-3 8-32 0,3-9 0 0,-3 9 0 15,0 0-16-15,0 0 0 0,5-7 0 0,-5 7 0 16,0 0-64-16,0 0-32 0,0 0 0 0,0 0 0 0,0 0-48 0,0 11-16 16,-2 0 0-16,0 4 0 0,0 0 16 0,-2 1 0 15,1 2 0-15,1 2 0 0,-2 2-176 0,0 2-16 16,0 0-16-16,3 2 0 0,-1-1-96 0,-2 0 0 16,2-2-128-16,0-2 192 0,1-2-192 0,0 0 128 15,1 0-128-15,0-1 0 0,0-5 144 0,0 0-144 16,0 1 128-16,2-3-128 0,0-2 128 0,0 0-128 15,-2-9 128-15,6 9-128 0,-6-9 0 0,3 8 0 16,-3-8 0-16,0 0 0 16,0 0-624-16,8 6-96 0,-8-6-32 0,0 0 0 15,9-2-1776-15,-9 2-352 0,0 0-80 0</inkml:trace>
  <inkml:trace contextRef="#ctx0" brushRef="#br3" timeOffset="182757.43">15533 10061 16575 0,'-9'2'1472'0,"-1"0"-1168"0,-1 1-304 0,1 4 0 15,-1 2 960-15,2 1 144 0,0 0 32 0,3 2 0 16,0 3-240-16,3-1-32 0,2-1-16 0,3 0 0 16,4 2-464-16,-2-1-80 0,1-1-32 0,3-2 0 15,1-4 320-15,1 1 64 0,1 0 16 0,0-3 0 16,0-2 128-16,2 0 32 0,2-3 0 0,2-3 0 15,-1 2-272-15,2-2-48 0,0-1-16 0,1-3 0 16,2 0-96-16,0 1-16 0,1-1 0 0,-1 0 0 16,-1-2-208-16,0 0-48 0,-2 2-128 0,0 1 192 0,-1 0-192 0,-2 3 0 15,-3-3-192-15,1 3-9744 16,0 4-1968-16</inkml:trace>
  <inkml:trace contextRef="#ctx0" brushRef="#br3" timeOffset="183602.53">15315 11186 12543 0,'0'0'560'0,"0"0"112"0,0 0-544 0,0 0-128 16,0 0 0-16,-9 1 0 0,0-3 896 0,3 3 128 16,-1 2 48-16,-2 0 0 0,3-5-224 0,-3 4-32 15,0-1-16-15,1 2 0 0,8-3 144 0,-9 3 16 16,3-1 16-16,6-2 0 0,0 0 32 0,0 0 0 16,0 0 0-16,0 0 0 0,0 0-176 0,0 0-48 15,0 0 0-15,11 2 0 0,-1-4-144 0,4 0-16 16,4-1-16-16,3 0 0 0,1 3-64 0,3-4-16 0,5-2 0 15,-1 0 0-15,0 5-160 0,1-1-48 0,0 0 0 0,-1 0 0 16,-3-2-48-16,0 2-16 0,-7-1 0 0,-1 1 0 16,-3-1-128-16,-2 2-128 0,-13 1 144 0,8 0-144 15,-8 0 192-15,0 0-48 0,0 0-16 0,0 0 0 16,0 0 256-16,-8 4 32 0,-3-2 16 0,-4 0 0 16,-3-1-176-16,-3 1-48 0,-6 2 0 0,1-1 0 15,-3 0-64-15,1-2-16 0,-3-2 0 0,0 2 0 16,-1 1-128-16,1 1 160 0,3-2-160 0,-1-1 160 15,3-1-160-15,4 1 0 0,1 0 144 0,4-1-144 16,4-3 128-16,3 3-128 0,10 1 128 0,0 0-128 16,0 0 0-16,0 0 0 0,0-5 0 0,0 5 0 15,11-5 0-15,4 2 128 0,1-1-128 0,5 1 0 0,1 2 128 16,4 0-128-16,3 0 160 0,1 1-160 0,2-1 128 0,2 1-128 16,-1 1 0-16,-1-1 0 0,-3 0 128 0,-2 0-128 15,-4 0 0-15,-2 2 144 0,-7 2-144 0,-3 0 0 16,-11-4 0-16,0 0 0 0,0 0 0 0,0 0 128 15,0 0-128-15,0 0 0 16,-7 2-288-16,-1 3-144 0,-1-1-16 0,-2-1-16 16,1-3-2640-16,1-1-528 0</inkml:trace>
  <inkml:trace contextRef="#ctx0" brushRef="#br3" timeOffset="184072.65">16386 10836 16575 0,'0'0'1472'0,"0"0"-1168"0,6-5-304 0,-6 5 0 16,0 0 880-16,8-5 112 0,-1 0 32 0,1 0 0 15,-3-1 48-15,-5 6 16 0,0 0 0 0,10-2 0 16,-5-5-192-16,-5 7-48 0,0 0 0 0,0 0 0 16,0 0 224-16,0 0 32 0,-4-5 16 0,-5 3 0 15,1 7-288-15,-6 0-64 0,1 0-16 0,-3-1 0 16,-2-1-176-16,-3 5-16 0,0 3-16 0,0-1 0 0,-2-4-112 16,1 1-32-16,-3 4 0 0,3 5 0 0,-1-1-64 0,2 0-16 15,0 0 0-15,1 5 0 0,2 2-128 16,1-3-16-16,2-1-16 0,2 1 0 0,2-1-160 0,2 1 160 15,2 0-160-15,4-2 160 0,1 1-160 0,2-2 0 16,3 0 0-16,2-1 0 0,0-2 224 0,4 0-32 16,1-4-16-16,1 2 0 0,3 0 112 0,1-1 32 15,0-4 0-15,1 0 0 0,3 1-32 0,2-1 0 16,2-3 0-16,0-1 0 0,0-3-96 0,1 1 0 16,0-1-16-16,1-1 0 0,-3-3-176 0,0 3 0 15,0-3 0-15,-5 1-176 16,1 0-1600-16,-3 1-320 0,-3 0-64 0,-1 1-9168 0,-1 0-1856 15</inkml:trace>
  <inkml:trace contextRef="#ctx0" brushRef="#br3" timeOffset="184652.38">16679 11264 3679 0,'-12'-12'160'0,"6"5"32"0,-2 0-192 0,5-1 0 0,1 0 0 0,2 8 0 16,0-7 5104-16,0 0 976 0,0 7 192 0,0 0 32 0,0 0-4448 0,8-3-880 15,-1 1-176-15,-7 2-32 0,10-2-368 0,0 1-64 16,1 0-16-16,2 0 0 0,-1 0 160 0,2 1 32 15,-2-1 0-15,3 1 0 0,3 0 112 0,0 1 16 16,3 1 16-16,0 2 0 0,-2 1-192 0,-1 2-32 16,-4-2-16-16,-2 5 0 0,-1 3-224 0,-3 0-32 15,-3-3-16-15,-4 1 0 0,-1 1 0 0,-1 2 0 16,-4-1 0-16,-2-1 0 0,-2-2 48 0,-1-1 16 16,-4-4 0-16,2 2 0 0,0-1 48 0,-1 0 0 15,-3-3 0-15,5 0 0 0,0 1 16 0,5-1 16 16,6-3 0-16,0 0 0 0,0 0-288 0,0 0 160 15,0 0-160-15,0 0 128 0,0 0-128 0,12 7 0 0,3-2 0 16,2 2 0-16,-1 2 0 0,1 2 0 16,0 0 0-16,0 2 0 0,-3 1 0 0,-1 0 0 0,3 2 0 15,-3 0 128-15,-2-1-128 0,0 0 0 0,-6 0 0 0,1 1 0 16,-2-1 0-16,-3 1 128 0,0-1-128 0,-1-1 128 16,-2-2 80-16,0-1 16 0,-5-1 0 0,1-1 0 15,-4 0 208-15,-1-1 32 0,-1-2 16 0,-4-1 0 16,-1-2 64-16,-1-1 16 0,0-2 0 0,-3 2 0 15,-5-2-176-15,1-2-16 0,2-1-16 0,1-2 0 16,-3 1-160-16,0 0-48 0,0 0 0 0,2 1 0 16,2 0-144-16,4 0 0 0,-1 1 0 0,3 2 0 15,1 0-192-15,6 0-112 0,8 0-16 0,0 0-16 16,0 0-2880-16,2 11-576 0,4 0-112 16,4-2-32-16</inkml:trace>
  <inkml:trace contextRef="#ctx0" brushRef="#br3" timeOffset="191775.98">4532 5250 4607 0,'0'0'400'0,"0"0"-400"16,0 0 0-16,0 0 0 0,0 0 640 0,0 0 32 16,0 0 16-16,0-6 0 0,0 6-272 0,-1-8-48 15,-1-1-16-15,2 9 0 0,-5-4 32 0,5 4 0 16,-5-7 0-16,5 7 0 0,-5-5 96 0,5 5 32 0,0 0 0 0,-5-8 0 15,0-1 112-15,-1 2 16 0,2 0 16 16,1 1 0-16,3 6-112 0,-4-7-32 0,-1-3 0 0,2 3 0 16,3 7-144-16,0 0-48 0,0 0 0 0,0 0 0 15,0 0-160-15,0 0-32 0,0 0-128 0,0 0 192 16,-3-5-192-16,3 5 0 0,0 0 128 0,0 0-128 16,0 0 0-16,0 0 128 0,4-8-128 0,-4 8 0 15,0 0 0-15,0 0 0 0,8 2 0 0,2 2 0 16,-1 0 0-16,2 1 0 0,-3 3 144 0,3-1-144 15,1 3 0-15,2 0 0 0,-2-2 128 0,4 1-128 16,-1 0 128-16,1 1-128 0,-2 1 192 0,1 0-64 16,2 0 0-16,1-1-128 0,0-1 192 0,-3 2-64 0,2 1-128 15,1 0 160-15,0 0-160 0,0 0 160 0,-2 0-160 16,4 3 128-16,0 1-128 0,0-3 128 0,-2-1-128 0,1 4 0 16,-3 1 0-16,1 0 128 0,3-3 16 15,1 0 0-15,1-1 0 0,0 3 0 0,0 0-16 0,-3 3 0 16,-2 0 0-16,1-3 0 0,-1 1-128 0,0 0 192 15,-3 2-192-15,-1-1 192 0,-1-1-192 0,-1 1 160 16,-3-1-160-16,2 0 160 0,-2-2-160 0,1-3 0 16,-2-2 0-16,2 1 128 0,2 3-128 0,-2 0 0 15,2-1 0-15,1-2 128 0,-1-4-128 0,2 1 0 16,0 5 0-16,-1-7 0 0,2-3 144 0,-2 0-144 16,2 0 160-16,-2-1-160 0,-2-2 192 0,-1 0-64 15,0-1-128-15,1 2 192 0,-10-1-192 0,9 5 128 16,-1 0-128-16,0-3 0 0,-8-2 128 0,10-1-128 15,-10 1 0-15,0 0 0 0,0 0 128 0,0 0-128 16,0 0 0-16,0 0 0 0,0 0 160 0,0 0-160 0,0 0 160 16,0 0-160-16,0 0 304 0,0 0-48 0,0 0 0 0,-9-5 0 15,0-2-64-15,-1 0-32 0,3 0 0 0,-4-1 0 16,-3 3 128-16,-1-4 32 0,-2-2 0 0,1 0 0 16,-2 1-16-16,2 0 0 0,-5 0 0 0,1 0 0 15,1-1-144-15,2 0-32 0,-4-1 0 0,1 1 0 16,-1-1-128-16,-1 1 160 0,-1 1-160 0,0-1 160 15,0-4-160-15,1-2 0 0,-1 1 0 0,2-2 128 16,-1-2-128-16,2 2 0 0,1-2 0 0,-1 3 0 16,-1 3 0-16,2-1 0 0,-1-3 0 0,1 1 0 15,1 2 0-15,0 2 0 0,1 3 0 0,0-1 0 0,1-2 0 16,-1 0 0-16,-1-1 0 0,3 3 0 16,0 1 0-16,1 1 0 0,1-4 0 0,0 5 0 0,1 0 0 0,1 1 0 15,1 1 0-15,1-1 0 0,2-1 0 0,0 3 0 16,0 1 0-16,7 4 0 0,-5-9 0 0,0 2 0 15,1 2 0-15,4 5 0 0,0 0 0 0,0 0 0 16,0 0 0-16,0 0 0 0,0 0 0 0,0 0 0 16,0 0 0-16,0 0 0 0,0 0 0 0,0 0-192 15,7 8 64-15,1 1 128 0,5-1 0 0,-1 2 0 16,3-2 0-16,4 0 0 0,-3 0 0 0,4 1 0 16,1-1 0-16,1 3 0 0,1 1-208 0,1 2 80 15,2 1 128-15,0-1-208 0,1-1 208 0,1 0 0 16,-6 1 0-16,4 3 0 0,3-1 0 0,2 3 0 0,0 3 0 15,0 0 0-15,1-1 0 0,0-1 0 0,-1-3 0 16,0 2 0-16,-1 1 0 0,0-4 0 0,2 0 0 16,-1-3 0-16,-1-1 0 0,-2 0 0 0,-5 1 0 15,1-1 0-15,-5-1 128 0,0-1-128 0,-2-1 0 0,-3-2 0 16,-2-2 0-16,-2 0 0 0,-10-5 0 0,9 4 0 16,-9-4 208-16,0 0-64 0,0 0-16 0,0 0 0 15,0 0 128-15,0 0 32 0,0 0 0 0,-10-1 0 16,-1-2 48-16,-2-2 16 0,-3 1 0 0,1-4 0 15,-2-2-128-15,1-2-32 0,0-2 0 0,-3 1 0 16,-2 2-64-16,0 0 0 0,-3-3-128 0,0-1 192 16,-2-4-192-16,-1 1 128 0,-2 0-128 0,-3-2 0 15,-2-2 144-15,-2 2-144 0,-6 1 128 0,2 1-128 16,3 0 0-16,1-1 0 0,0-3 0 0,2 3 0 0,0 5 0 0,3-1 0 16,3 0 0-16,2 1 0 0,1-1 0 15,5 2 0-15,-1 1 0 0,4 0 0 0,0 0 0 0,4 2 0 16,3 1 0-16,0 2 0 0,5 1 0 0,-2 1 0 15,7 5 0-15,0 0 0 0,0 0 0 0,0 0 0 16,0 0 0-16,0 0 0 0,0 0-256 0,12 6 64 16,0 1 0-16,-1-1 16 0,3 0 176 0,1 2-160 15,3 3 160-15,1 3-160 0,0-3 160 0,4 3 0 16,3 4-144-16,1 0 144 0,3-1 0 0,2-1-144 16,0 0 144-16,-1 3 0 0,1 7 0 0,0 2-128 15,0 3 128-15,-1 0 0 0,-1-4 0 0,-4 0 0 16,-2-3-128-16,-1 0 128 0,-2-4 0 0,-2-2 0 15,-3 0 0-15,2-2 0 0,-4-5 0 0,1-2 0 16,-3-4 0-16,-1 2 0 0,-2 0 0 0,-2 0 0 16,-7-7 0-16,10 3 0 0,-10-3 0 0,0 0 128 0,0 0-128 0,0 0 0 15,0 0 224-15,0-6-48 0,0-2-16 16,-3 2 0-16,-3-1-16 0,1-1 0 0,-4-3 0 0,-2 0 0 16,-1-2-144-16,-2-1 128 0,-2-1-128 15,-1-2 128-15,-4-3-128 0,0 0 0 0,-2 1 144 0,-3-6-144 16,-3-4 128-16,-1 2-128 0,-2-2 160 0,0 5-160 15,0 1 0-15,-1 1 0 0,-2-1 0 0,4 2 0 16,3 2 0-16,1 4 0 0,4 0 0 0,2-2 0 16,2-2 0-16,-1 3 0 0,3 2 0 0,3 0 0 15,0 1 0-15,3 2 0 0,-1 1 128 0,3 1-128 16,1 0 0-16,4 0 0 0,-1 1 0 0,5 8 0 16,0 0 0-16,0 0 0 0,0 0 0 0,0 0-160 15,2 9 160-15,3 0-128 0,0 3 128 0,5 1-128 16,-1 0 128-16,4 3 0 0,2-1-144 0,3 0 144 0,4 3-176 0,5 2 48 15,1 2 0-15,3 3 0 0,1 4 128 16,1 1 0-16,0 2-144 0,0 4 144 0,2 2 0 0,1-2 0 16,1-2 0-16,-5-2 128 0,-4-2-128 0,-1-4 0 15,-1-1-192-15,0-2 192 0,-2-2 0 0,1-3 0 16,0-1 0-16,-3-2 0 0,-3 1 0 0,0-3 0 16,0-1 0-16,-3-1 0 0,-6-1 0 0,-2-2 0 15,-1-4 0-15,-7-4 0 0,0 0 0 0,0 0 0 16,0 0 0-16,0 0 0 0,0 0 272 0,-4-7-16 15,-1-3-16-15,-4 1 0 0,-2-1-80 0,-3-1-16 16,-3-3 0-16,-3-1 0 0,-1-1-144 0,-3-2 192 16,1-1-192-16,-4-1 192 0,0-3-192 0,-2-1 0 15,-1-1 144-15,0 1-144 0,-2-2 0 0,2 1 128 0,4-2-128 0,0 3 0 16,3 6 0-16,1 3 0 0,2 6 0 16,4-1 0-16,4 0 0 0,1 2 0 0,1 3 0 0,0 2 0 15,4-2 0-15,6 5 0 0,-8 1 0 0,8-1 0 16,-5 9 0-16,5-9-160 0,2 10 160 0,2 1-160 15,0 3 160-15,3 1 0 0,2 0 0 0,3-1-128 16,4 0 128-16,4 3 0 0,0 0 0 0,4 3-128 16,2-2 128-16,3 0-128 0,0 3 128 0,-1-1-128 15,2 0 128-15,-4-4 0 0,2 2 0 0,-1-3 0 16,2 3 0-16,-3 0 0 0,2-3 0 0,-1-2-128 16,1-4 128-16,-2 0 0 0,-3-1 0 0,-4-4 0 15,-4-5 0-15,-1 1 0 0,-3-2 0 0,-2-1 128 0,-2-1-128 16,-4-3 144-16,-4-5-144 0,-1 0 160 0,0-2-160 15,-8-1 128-15,-4-3-128 0,-2-2 128 0,-1-1-128 0,-2 0 0 16,-5 0 144-16,1 1-144 0,-4-6 0 0,2 3 0 16,0 2 0-16,-1 0 0 0,3 0 0 0,0 3 0 15,2 0 0-15,1 1 0 0,3-1 0 0,0 6 0 16,2 1 0-16,1 3 0 0,-1 4 0 0,3 0 0 16,-1 2-160-16,4 1 160 0,9 1-240 0,-6 2 64 15,-1 5 16-15,7-7 0 0,0 0-96 0,0 0 0 16,0 0-16-16,7 13 0 0,1 1-16 0,2 2 0 15,2-2 0-15,3-1 0 0,-1 1 48 0,-1-1 16 16,2-2 0-16,-1 0 0 0,-1-1-48 0,0 0-16 16,0-1 0-16,1-1 0 15,-3-3-176-15,1-2-48 0,0-3 0 0,-1 3 0 16,-3 4-224-16,-1-4-48 0,-7-3-16 0,10 4 0 16,-10-4-320-16,7 7-64 0,-7-7-16 0</inkml:trace>
  <inkml:trace contextRef="#ctx0" brushRef="#br3" timeOffset="192740.64">4483 5171 2751 0,'0'0'256'0,"0"0"-256"16,0 0 0-16,9 9 0 0,1-1 1056 0,-2-1 160 15,3 0 48-15,0 2 0 0,-3 1-672 0,2 2-128 16,3 1-16-16,-2-1-16 0,2-3-16 0,2 3 0 16,-1 0 0-16,0 2 0 0,0 1 32 0,1 1 16 15,-1 2 0-15,2-2 0 0,0 0-48 0,1-1-16 16,-1-2 0-16,1 3 0 0,-2 1 16 0,3 0 0 15,-1-3 0-15,2-6 0 0,0-6 192 0,-1 0 32 16,1 0 16-16,0 2 0 0,-2-1-80 0,1-1-32 16,-3-2 0-16,1 2 0 0,0 4-128 0,1-1-32 15,-2 2 0-15,1 0 0 0,-1 0-176 0,-1 2-32 0,-2 1-16 0,2 1 0 16,-1-2-160-16,0 0 160 0,-1-1-160 0,-2 1 160 16,0 1-160-16,0 0 0 0,-4-1 0 0,4 0 128 15,-2-1-128-15,2 0 0 0,1-1 144 16,-3-2-144-16,-1 1 128 0,1-1-128 0,2 1 160 0,-2-2-160 15,0-1 256-15,1 1-32 0,0-2-16 0,2 0 0 16,-3-1 32-16,-8-1 0 0,8 3 0 0,1 1 0 16,-9-4-80-16,10 1-16 0,-10-1 0 0,11-3 0 15,-11 3-16-15,0 0 0 0,0 0 0 0,0 0 0 16,0 0 0-16,0 0 0 0,0 0 0 0,0 0 0 16,0 0 48-16,0 0 0 0,0 0 0 0,0 0 0 15,-2-7-48-15,0 0-128 0,-2 2 192 0,0-1-64 16,-3 3-128-16,1 0 128 0,0-1-128 0,6 4 128 0,-8-4-128 15,2 0 0-15,-1 0 0 0,2 1 128 0,-2-1-128 0,7 4 0 16,-8 1-192-16,0 1 192 16,0-1-2416-16,0-1-352 0</inkml:trace>
  <inkml:trace contextRef="#ctx0" brushRef="#br3" timeOffset="196300.06">5832 3751 6447 0,'2'-8'576'0,"-1"1"-576"0,-1-1 0 0,0 2 0 16,0 6 1008-16,-1-6 80 0,1-1 32 0,0 7 0 16,0 0-432-16,0 0-96 0,-7-6-16 0,7 6 0 15,0 0-144-15,-4-6-48 0,-2 1 0 0,0 4 0 16,6 1 112-16,-8 0 16 0,1 2 0 0,0 2 0 16,-3 2-32-16,1-1 0 0,-2 1 0 0,1 6 0 0,0 6-80 0,-1 3-16 15,1 1 0-15,1 1 0 0,1 2-64 0,0 2-32 16,-2 3 0-16,0-4 0 0,0-4-96 0,-1 1 0 15,-1 3-16-15,0 2 0 0,1 5-16 0,-1-2 0 16,1-2 0-16,3 0 0 0,-1 0-32 0,5-2-128 16,1-1 192-16,-1-3-64 0,2-1-128 0,1-1 160 15,-1-1-160-15,1-4 160 0,0-3-160 0,0-1 0 16,0 0 144-16,-1-1-144 0,2-4 192 0,0-7-48 16,0 0 0-16,-1 10 0 0,0-1-336 0,-3-2-64 15,-2 1 0-15,6-8-6256 16,-5 2-1232-16</inkml:trace>
  <inkml:trace contextRef="#ctx0" brushRef="#br3" timeOffset="196613.16">5062 4254 10591 0,'0'0'464'0,"-4"-6"112"0,-1 0-576 0,5-1 0 0,3 0 0 0,4 0 0 16,5 0 1088-16,-1 1 96 0,1-1 32 0,2 0 0 16,0 2-768-16,3-1-160 0,-1 0-32 0,2-1 0 15,2-2 160-15,3 3 32 0,7 1 0 0,5 2 0 16,4-1 80-16,8-3 32 0,5-5 0 0,6 5 0 16,1 5-128-16,3-1-32 0,1-5 0 0,5 3 0 15,1 0-128-15,-1 2-16 0,-1 0-16 0,-1-3 0 0,-4-3-112 0,-2 2 0 16,-1-1-128-16,-3 2 192 0,-5 2-64 15,-4 1-128-15,-7-2 176 0,-5 2-176 0,-4 4 160 0,-7-1-160 16,-5-4 128-16,-6 4-128 0,-3 4 128 0,-10-4-128 16,4 10 0-16,-6-1-10112 15</inkml:trace>
  <inkml:trace contextRef="#ctx0" brushRef="#br3" timeOffset="197966.65">14578 5004 6447 0,'0'0'576'0,"0"0"-576"0,5-7 0 0,3 1 0 15,2 0 576-15,3 0 0 0,2-4 0 0,4-1 0 16,2 1-224-16,4-1-32 0,5-1-16 0,5 0 0 16,2-6-80-16,4-1-16 0,2-2 0 0,8 3 0 15,4 1 80-15,1-3 16 0,-2-2 0 0,1-2 0 16,1 0 112-16,0-1 32 0,2-2 0 0,2 1 0 16,0-3-64-16,-3 3 0 0,1 3 0 0,-2 0 0 15,-1-4-32-15,-2 4-16 0,-3 0 0 0,-4 3 0 0,-4 4-80 16,-8 3 0-16,-4 2-16 0,-5 2 0 0,-4 0-240 0,-5 2 128 15,-4 4-128-15,-5 0 0 0,-7 3 128 0,0 0-128 16,0 0 0-16,0 0 0 0,-15 1 128 0,-5 2-128 16,-5 2 0-16,-5 2 144 0,-4 3-144 15,-6 1 0-15,-5 2 0 0,-5 5 0 0,-2 4 144 0,-5 2 0 16,-6 4 0-16,-2 1 0 0,-1 2 176 0,0 4 48 16,6 6 0-16,3-6 0 0,6-2-80 0,3-2-16 15,5-4 0-15,4-5 0 0,7-4-64 0,5-3-16 16,4-4 0-16,4-2 0 0,2 0-48 0,4-1-16 15,4-3 0-15,9-5 0 0,0 0 96 0,0 0 16 16,0 0 0-16,17-8 0 0,6-6 112 0,8 0 32 16,6-2 0-16,3-4 0 0,1 1-256 0,1-4-128 0,2-2 128 15,3-2-128-15,1-1 0 0,2 1 144 16,1 2-144-16,1 2 0 0,2-3 176 0,0 2-176 0,-3 4 160 0,-1-1-160 16,-2 0 0-16,-7 3 0 0,-5 3 0 0,-8 4 0 15,-6 6 0-15,-7 2 0 0,-5 0 0 0,-10 3 0 16,0 0 128-16,0 0-128 0,0 0 0 0,-9 7 0 15,-5 3 0-15,-4 1 0 0,-2 0 0 0,0 1-7072 16,0 2-1440-16</inkml:trace>
  <inkml:trace contextRef="#ctx0" brushRef="#br3" timeOffset="203431.51">15545 3649 11055 0,'-3'-9'976'0,"0"1"-784"0,3 8-192 0,-5-9 0 15,-1 1 496-15,1 2 48 0,0 3 16 0,5 3 0 0,0 0-192 0,-6-5-48 16,0 0 0-16,6 5 0 0,0 0-80 0,0 0-32 15,0 0 0-15,0 0 0 0,2-9 112 0,-2 9 0 16,6-6 16-16,0 0 0 0,3 1-16 0,1 0 0 16,2 2 0-16,1 1 0 0,3 3 64 0,0-3 0 15,2-4 0-15,1 1 0 0,2 0-48 0,2 0 0 16,3-2 0-16,0-1 0 0,2 1 0 0,1-1 0 16,-1 2 0-16,2 0 0 0,1-2 48 0,-1 2 0 15,0-1 0-15,-3 1 0 0,-2 1-32 0,-1 1 0 16,-5 0 0-16,-3 3 0 0,-1-1-160 0,-4 0-16 15,-4 0-16-15,-7 2 0 0,0 0-160 0,0 0 160 16,0 0-160-16,0 0 160 0,0 0-32 0,-12 7 0 16,-5 1 0-16,-4 0 0 0,-8-1 128 0,-3 2 0 0,-1 1 16 0,-4 0 0 15,-3 0-144-15,2 0-128 0,1-4 144 0,3 3-144 16,-2-2 240-16,4-1-48 0,2-2-16 0,5-2 0 16,1 0-16-16,4-1 0 0,4 2 0 15,5-3 0-15,4-3-16 0,7 3 0 0,0 0 0 0,0 0 0 16,0 0 48-16,0 0 0 0,8-1 0 0,5-1 0 15,4 0-64-15,7-2 0 0,1 0 0 0,6 0 0 16,3 0 0-16,3 0-128 0,5-3 192 0,-1 2-64 16,0-1 48-16,2 2 0 0,-2-2 0 0,0 3 0 15,-3 1-16-15,-1-1 0 0,-4-2 0 0,-4 4 0 16,-3 2-160-16,-4 1 0 0,-3-2 144 0,-2 1-144 16,-5 1 0-16,-2 1 0 0,-10-3 0 0,5 4 128 15,-5-4-544 1,0 0-96-16,0 0-32 0,0 0-8352 0,0 0-1664 0</inkml:trace>
  <inkml:trace contextRef="#ctx0" brushRef="#br3" timeOffset="204231.7">16580 3187 4607 0,'0'0'400'0,"0"0"-400"0,5-6 0 0,-5 6 0 16,7-5 1376-16,-7 5 192 0,8-8 32 0,-4 3 16 15,-4 5-1168-15,4-8-256 0,-1 0-32 0,-3 8-16 16,2-8 112-16,-2 1 0 0,-1-2 16 0,-3 1 0 0,0 4 240 0,-3-2 32 15,-1 1 16-15,-3-2 0 0,-3 0 48 0,0-1 16 16,-2 0 0-16,-4 4 0 0,-1-1-240 0,-4-1-32 16,-1 0-16-16,-1 2 0 0,-5 2-144 0,-2-2-48 15,2 3 0-15,-1-1 0 0,-2 0 0 0,1 1 0 16,-2 1 0-16,1 1 0 0,-1-2 128 0,-2 0 32 16,-2 2 0-16,-2 3 0 0,0 3 16 0,-1 0 0 15,-3 0 0-15,0 3 0 0,0 2-160 0,-1 1-32 16,2 0 0-16,-2 5 0 0,-1 2-128 0,-1 3 0 15,2 2 0-15,1 3 128 0,0-1-128 0,4 2 0 16,1 2 0-16,5 2 0 0,1-1 0 0,4-2 0 16,4-2 0-16,4-2 0 0,3 1 0 0,5-2 0 0,3-2 0 15,4 0 0-15,3-1 0 0,5 0 0 16,4-1 0-16,3 0 128 0,5-1-128 0,4 0 0 0,2-1 0 0,4-1 0 16,3-4 176-16,7-1-48 0,6 0-128 15,3-1 192-15,8-1 0 0,5-1 0 0,5-3 0 0,3 3 0 16,1-5-48-16,9-4-16 0,4-2 0 0,3-3 0 15,2-1 0-15,0-1 0 0,-1 1 0 0,3-2 0 16,2-3-128-16,3 1 160 0,-2 3-160 0,-2-1 160 16,-7-4-160-16,-5 1 0 0,-1 0 144 0,-6 1-144 15,-8-2 0-15,-7-3 144 0,-7 1-144 0,-6-6 0 16,-7 0 256-16,-4-2-64 0,-5-1-16 0,-5-5 0 16,-4-3 464-16,-5-5 80 0,-4-3 32 0,-7-5 0 15,-5-4-416-15,-4-3-80 0,-4-4 0 0,-5 4-16 16,-4 2-240-16,-7 2 0 0,-7 2 0 0,-4 0 0 15,-3 0 0-15,-4 4 0 0,-3 3-192 0,1 0 192 16,-1 1-720-16,0 3-48 16,0 2 0-16,3 8-10880 0</inkml:trace>
  <inkml:trace contextRef="#ctx0" brushRef="#br3" timeOffset="205967.68">10160 5602 8751 0,'0'0'384'0,"0"0"80"16,4-8-464-16,-1 2 0 0,-3 6 0 0,0 0 0 15,2-8 608-15,0 1 32 0,-2-1 0 0,0 8 0 16,0 0-304-16,0 0-48 0,0 0-16 0,0 0 0 0,0 0-144 0,0 0-128 16,0 0 144-16,0 0-144 0,0 0 0 0,0 0 0 15,-3 10 0-15,1-1 0 0,0 1 208 0,2-10-48 16,-6 7-16-16,0 4 0 0,2 4 240 0,-3 0 64 15,3 0 0-15,0 2 0 0,-4-1-16 0,1 1 0 16,0-1 0-16,-1 3 0 0,0 1-112 0,0 1 0 16,-1 0-16-16,2 1 0 0,-1-4-48 0,2 0 0 15,-2-2 0-15,2 2 0 0,4 1-48 0,0-2-16 16,-5-1 0-16,3-1 0 0,1-1-16 0,-3 0-16 16,1-1 0-16,1 0 0 0,0 0-32 0,1 0 0 15,-1 0 0-15,1-1 0 0,0-2-128 0,-2-2 0 16,5-8 144-16,-1 10-144 0,0 2 128 0,-1-3-128 0,2-9 160 0,0 0-160 31,-7 6-272-31,7-6-160 0,0 0-16 0,-8 5-5264 0,-1-2-1056 0</inkml:trace>
  <inkml:trace contextRef="#ctx0" brushRef="#br3" timeOffset="206432.14">9827 5814 9375 0,'0'0'416'0,"0"0"96"0,0 0-512 0,0 0 0 16,0 0 0-16,0 0 0 0,0 0 336 0,0 0-16 16,0 0-16-16,0 0 0 0,0 0-128 0,0 0-32 15,0 0 0-15,0 0 0 0,0 0 160 0,0 0 16 16,0 0 16-16,0 0 0 0,0 0 96 0,1 9 16 16,2 0 0-16,3-3 0 0,-6-6-48 0,13 3 0 15,0-1 0-15,2 2 0 0,3 0-32 0,2 1-16 16,-1-2 0-16,3 0 0 0,2 0 32 0,3 1 0 15,1-3 0-15,1 1 0 0,2 1-16 0,-1 2 0 0,0 0 0 16,-1-4 0-16,1-2-80 0,0-1-16 0,-2-1 0 0,0 0 0 16,-1 1-144-16,-2-1-128 0,-3-6 192 0,1 5-192 15,-1 4 192-15,1 0-64 0,-4-1 0 16,-1-1-128-16,0 0 144 0,-2 1-144 0,-2 1 0 0,-5 1 144 16,-9-1-144-16,0 0 160 0,9 5-160 0,-9-5 160 15,0 0-416-15,0 0-96 0,-7 0-16 0,-3 3-8784 16</inkml:trace>
  <inkml:trace contextRef="#ctx0" brushRef="#br3" timeOffset="207064.31">10555 5437 7359 0,'-11'-4'656'0,"-2"-2"-528"15,-3 1-128-15,-1-1 0 0,-4 1 384 0,1 1 64 16,-1 4 0-16,0-4 0 0,-2-1-256 0,-2-1-32 0,-3 1-16 0,1 1 0 16,-1 3-144-16,2 0 0 0,-3 0 0 15,1-2 0-15,-2 1 304 0,-2-1 16 0,-1 1 16 0,-1 1 0 16,-3 1 240-16,1 3 32 16,2 3 16-16,2-2 0 0,-3-1-80 0,3-1-16 0,0-1 0 0,5 3 0 15,-1 2-128-15,4 1-16 0,1 0-16 0,0 0 0 16,0-1 0-16,1 2 0 0,1 1 0 0,1 2 0 15,-1 4-48-15,3 3-16 0,0 3 0 0,3 1 0 16,1 1-176-16,2 3-128 0,1 2 144 0,0 1-144 16,3 2 0-16,2-1 0 0,3-3 0 0,2 3 0 15,1 2 128-15,1 0-128 0,2 1 0 0,1-3 0 0,3-3 0 16,0 2 0-16,1 1 0 0,2 0 0 0,1-1 0 0,5-2 0 16,1 2 0-16,3-4 0 0,1-2 128 15,1-3-128-15,1-5 0 0,1 4 0 0,2-1 160 0,0-1-160 16,0-3 160-16,5-5-160 0,2 1 224 0,4-4-48 15,0-3-16-15,6-4 0 0,3-3 128 16,4-2 32-16,-1 1 0 0,2-4 0 0,-2-4-64 0,2-4-16 16,-1-4 0-16,2-2 0 0,0-2 224 0,-3-2 48 15,-1 0 16-15,-3-5 0 0,-3-6-80 0,-2 2-32 16,-6 6 0-16,-2-2 0 0,-4-2-176 0,-8 3-48 16,-5 3 0-16,-5 3 0 0,-8 1-16 0,-4 2-16 15,-7 1 0-15,-5 3 0 0,-7 4-160 0,-8 2-256 16,-8 3 64-16,-7 2-11488 0</inkml:trace>
  <inkml:trace contextRef="#ctx0" brushRef="#br3" timeOffset="-181260.62">14682 4283 6447 0,'-4'-6'576'0,"-1"0"-576"15,1 1 0-15,1-1 0 0,-4 1 2320 0,2 0 368 16,1 1 64-16,4 4 0 0,0 0-2112 0,0 0-416 16,-5-3-96-16,5 3 0 0,0 0-128 0,0 0 0 15,0 0 0-15,0 0 128 0,0 0-128 0,0 0 0 0,0 0 0 0,0 0 0 16,0 0 0-16,0 0 144 0,0 0-144 0,0 0 160 16,0 0 448-16,0 0 96 0,-5-5 0 0,5 5 16 15,0 0 32-15,-4-3 0 0,4 3 0 0,0 0 0 16,-4-5-64-16,4 5-16 0,0 0 0 0,0 0 0 15,0 0-48-15,0 0-16 0,0 0 0 0,0 0 0 16,0 0-272-16,0 0-48 0,0 0-16 0,8-2 0 16,0 5-32-16,1-1-16 0,1-1 0 0,-1 1 0 15,-1 1-96-15,2 2-128 0,0 1 176 0,1 0-176 16,1-1 144-16,-2 1-144 0,1-2 0 0,0 2 144 16,-2 3-144-16,2-3 128 0,1 3-128 0,-2 1 128 15,1 1-128-15,-1 0 192 0,-1-1-192 0,1 0 192 0,1-1-192 16,-3 0 192-16,2 4-192 0,4-2 192 0,-5-2-192 15,4 1 128-15,-1-1-128 0,1 1 128 0,0-1-128 0,-1 0 0 16,0-2 0-16,1 2 128 0,1 1-128 0,-1 0 0 16,0-3 0-16,-2 2 128 0,1-3-128 0,-2 2 128 15,-10-8-128-15,9 5 128 0,-9-5-128 0,0 0 0 16,0 0 0-16,0 0 0 0,0 0 128 0,0 0-128 16,0 0 192-16,0 0-64 0,0 0 80 0,0 0 16 15,0 0 0-15,0 0 0 0,0 0-48 0,0 0-16 16,0 0 0-16,-2-6 0 0,-1-1-160 0,0 0 128 15,0 1-128-15,-2-2 128 0,2-2-128 0,0 2 0 16,1 0 0-16,-4-1 0 0,2 0 128 0,-2-1-128 16,-1-1 128-16,-1-1-128 0,-1-2 0 0,0 1 0 0,-2-2 0 15,-1 2 0-15,-2-2 128 0,0 0-128 16,-1 1 128-16,1 0-128 0,0 1 0 0,-2-2 128 0,1 1-128 16,-2 2 0-16,1 2 128 0,0 0-128 0,2 0 128 0,-1 1-128 15,-2-1 128-15,2 3-128 0,1 1 128 0,-2 0-128 16,3-4 128-16,0 2-128 0,1 3 0 15,1-1 128-15,2 2-128 0,-1 0 0 0,3-1 0 0,1 3 0 16,6 2 0-16,0 0 0 0,0 0 128 0,0 0-128 16,0 0 0-16,0 0 0 0,3 12 0 0,1-1 0 15,0-4 0-15,1 2 0 0,3 1 0 0,1 1 0 16,1 1 0-16,1-1 0 0,-1 4 0 0,1 0 0 16,1 0 0-16,2 1 0 0,1-2 128 0,1 0-128 15,-1 1 160-15,2-1-160 0,0-1 192 0,2 0-192 16,1-1 176-16,2 1-176 0,0-1 160 0,0 0-160 15,-4-1 128-15,1-1-128 0,0 0 0 0,-2-2 144 0,-1 2-144 16,-3-2 128-16,-2-4-128 0,-1 1 128 0,-10-5-128 0,8 4 0 16,-8-4 0-16,0 0 0 0,0 0 0 0,0 0 0 15,0 0 128-15,0 0-128 0,0 0 208 0,0 0-32 16,-8-2-16-16,-3-2 0 0,0-1-16 0,-1 0 0 16,-1-3 0-16,-3-1 0 0,-2-1-144 0,-2 0 192 15,-2-1-192-15,0-1 192 0,0-1-192 0,-1-1 192 16,-2-3-192-16,3 2 192 0,0-1-64 0,3 0-128 15,-3-3 192-15,1 2-64 0,3-2-128 0,1 0 160 16,-1 1-160-16,3 1 160 0,2 3-160 0,1 1 0 16,2 2 0-16,2 2 128 0,-1-3-128 0,2 4 128 15,2 2-128-15,5 6 128 0,-5-3-128 0,5 3 0 0,0 0 0 0,0 0 128 16,0 0-128-16,0 13 0 0,3-2 0 0,2 4 0 16,1 1 0-16,5 1 0 0,-3-1-144 0,4 1 144 15,4-2 0-15,-1 0 0 0,2 3 0 16,-1-5 0-16,1 2 0 0,0-3 0 0,4-1 0 0,-3 0 0 15,-1-3 0-15,2 1 0 0,-1 0 0 0,2-1 0 32,-2-2-992-32,3 1-240 0,2 0-48 0,-2-2-9408 0,1-1-1856 0</inkml:trace>
  <inkml:trace contextRef="#ctx0" brushRef="#br3" timeOffset="-179964.72">15706 4995 8287 0,'0'0'368'0,"0"0"80"0,-2-8-448 0,2 8 0 0,-2-6 0 0,2 6 0 16,0 0 2064-16,0 0 336 0,-2-8 64 0,2 8 16 16,0 0-1520-16,0 0-320 0,3-8-48 0,-3 8-16 15,1-7-80-15,-1 7-32 0,7-7 0 0,-7 7 0 16,7-6 16-16,-7 6 0 0,8-6 0 0,1 3 0 15,-9 3-48-15,10-2-16 0,0-1 0 0,0 3 0 0,-3 3-112 0,2-2-32 16,0 0 0-16,1 0 0 16,1-1 16-16,-1 2 0 0,2 1 0 0,-1 4 0 0,0-2 0 0,0 2 0 15,0 0 0-15,2 1 0 0,5 5 0 0,-1-2 0 16,1-3 0-16,1 1 0 0,0 4-112 0,0-1-32 16,0-1 0-16,-2-1 0 0,1-1-144 0,-2-1 160 15,-2 0-160-15,-2-2 160 0,-1-1-160 0,-1-1 0 16,-3-1 0-16,-7-3 0 0,8 5 192 0,-8-5-32 15,8 4-16-15,-8-4 0 0,0 0 96 0,4 6 16 16,-4-6 0-16,0 0 0 0,0 0 32 0,0 0 16 16,0 0 0-16,0 0 0 0,0 0-16 0,-8 1 0 15,1-4 0-15,-1 1 0 0,-2-1-96 0,1 0 0 16,-1-3-16-16,1 0 0 0,0-2-16 0,-3 0 0 0,0-3 0 16,-1 1 0-16,4 0-32 0,-4 0-128 15,2 1 192-15,0-5-64 0,0 1 48 0,2 1 0 0,1 0 0 0,-1 2 0 16,4 1-176-16,-2-1 0 0,1-1 0 0,4 5 0 15,-3 0 0-15,5 6 0 0,0 0 0 0,0 0 0 16,0 0 0-16,0 0 0 0,0 0 0 0,0 0 0 16,0 0 0-16,6 6 0 0,2 0 0 0,2 3-176 15,2 2 176-15,1 0 0 0,3 0 0 0,0 2 0 16,1 3 0-16,1 0 128 0,3 2-128 0,1-2 176 16,-1-1-32-16,0 0 0 0,0-1 0 0,1 0 0 15,1-1 16-15,-2-2 0 0,0 0 0 0,0-1 0 16,-4-2-32-16,1 2-128 0,-4-4 192 0,-1 2-64 15,1-3-128-15,-7-1 0 0,-7-4 144 0,0 0-144 16,0 0 144-16,0 0-144 0,0 0 192 0,0 0-192 16,0 0 256-16,-11-4-64 0,0-3-16 0,-3 1 0 0,-2-2-16 0,-4 0 0 15,2 1 0-15,-1-2 0 0,1 0-32 0,0 0-128 16,-3-1 192-16,1-1-64 0,1-2-128 0,1 0 128 16,-2 0-128-16,2-1 128 0,-1-4-128 0,0 1 0 15,2 3 144-15,-2 0-144 0,3 0 0 0,3 4 0 16,0-1 0-16,1 1 0 0,1 5 0 0,3 1 0 15,1-3 0-15,1 5 0 0,6 2 0 0,0 0 0 16,0 0 0-16,0 0 0 0,0 0 0 0,0 0-160 16,8 11 160-16,3 1 0 0,1 0 0 0,3 0 0 15,2 1 0-15,0 0 0 0,2 1 0 0,1 0 0 16,-1 0 0-16,1-1-160 0,0 0 160 0,2-1 0 16,1 0 0-16,0 0 0 0,2-2 128 0,-2 0-128 0,-2-1 128 15,2 0-128-15,-1-2 128 0,-4 0-128 0,-1-2 128 0,-4 1-128 16,-2-3 0-16,-3-1 128 0,-8-2-128 15,0 0 0-15,0 0 128 0,0 0-128 0,0 0 160 0,-10-7-160 16,-3-2 176-16,-3 0-176 0,0 0 192 0,-2-1-192 16,0-2 176-16,-3 1-176 0,1-1 160 0,0 1-160 15,-2-1 128-15,1 1-128 0,1 1 0 0,-1-2 144 16,2-3-144-16,-1 3 0 0,-1 2 0 0,1 0 0 16,0 0 0-16,4 1 0 0,-1 1 0 0,2 3 0 15,1 1 0-15,0 0 0 0,5 1 0 0,2 1 0 16,7 2 0-16,0 0 0 0,0 0 0 0,0 0 0 15,0 0 0-15,10 9 0 0,1 0 0 0,2 0 0 16,0-2-160-16,4-1 160 0,0 4 0 0,1 0-144 0,0 1 144 16,1-1 0-16,0-2 0 0,0 0 0 0,-1-2-144 15,0 1 144-15,-1-1-160 0,-2 0 160 0,-1-2-416 0,-1 1 16 16,1-1 0-16,-2-2 0 16,0-3-2160-16,-4 0-416 15</inkml:trace>
  <inkml:trace contextRef="#ctx0" brushRef="#br3" timeOffset="-179084.13">14626 4248 11967 0,'0'0'1072'0,"0"0"-864"15,0 0-208-15,0 0 0 0,0 0 1056 16,0 0 160-16,0 0 48 0,0 0 0 0,0 0-592 0,0 0-112 16,5 8-32-16,-5-8 0 0,0 0 48 0,6 5 16 15,-6-5 0-15,9 6 0 0,-1-3 64 0,0-1 16 16,1 0 0-16,2-1 0 0,-2-1-96 0,2 2 0 15,1 0-16-15,1-1 0 0,-2-1-64 0,5 0-16 16,-1 0 0-16,1 2 0 0,-1 4-96 0,3-2 0 16,1 1-16-16,2 0 0 0,0 5-128 0,1-1-32 15,0 0 0-15,2 2 0 0,-1-3-208 0,1 3 176 16,-1 0-176-16,-1 0 160 0,-3-1-160 0,-1 0 0 16,-3-1 0-16,-1-1 0 0,-3-1 0 0,-1 1 128 15,-2-1-128-15,-8-7 0 0,9 6 128 0,-9-6-128 0,0 0 128 0,0 0-128 16,0 0 384-16,0 0 0 0,0 0 0 0,0 0 0 15,-8 0 96-15,0-2 16 0,-1-1 0 0,-1-2 0 16,0 1-304-16,-3-3-48 0,-1 0-16 0,-2-2 0 16,0-1 0-16,-1 0 0 0,-4 0 0 0,1-1 0 15,1-2-128-15,-2 0 0 0,1 0 144 0,1 1-144 16,-1-3 160-16,1-1-32 0,0 0-128 0,2 1 192 16,2 0-192-16,2-1 144 0,3 0-144 0,-3 1 128 15,3 2-128-15,2 0 128 0,-1 2-128 0,4 0 128 16,-3 0 0-16,4 3-128 0,2 3 192 0,2 5-64 15,0 0-128-15,0 0 128 0,0 0-128 0,0 0 128 16,0 0-128-16,2 11 0 0,3-1 0 0,3 2 0 16,1 3 0-16,2 1 0 0,1 0 0 0,2 1 0 15,3-2 0-15,0 1 0 0,2 3 0 0,4 0 0 0,-1 1 0 16,4-1 0-16,1 1 0 0,0 1 192 0,1 1-192 0,-2-2 160 16,0-4-160-16,-3 3 160 0,-1-1-160 0,0 0 0 15,-4-1 0-15,0-4 0 0,-2-3 128 0,-1 0-128 16,-3 1 0-16,0-2 128 0,-5-5-128 0,-7-4 160 15,0 0-160-15,0 0 160 0,0 0 32 0,0 0 0 16,1-8 0-16,-4-1 0 0,0-1 128 0,-5-1 16 16,1 2 16-16,-3-2 0 0,-3-3-176 0,-2 0-48 15,0 1 0-15,-2 1 0 0,0-2-128 0,-1 2 0 16,-2-3 0-16,4 4 0 16,-1 0-880-16,2 1-256 0,-3-1-48 0,7 3-9568 15,2 1-1904-15</inkml:trace>
  <inkml:trace contextRef="#ctx0" brushRef="#br3" timeOffset="-178184.77">15828 5039 1839 0,'-7'-8'160'0,"-1"1"-160"16,3-1 0-16,-2 0 0 0,0 0 3312 0,0 0 624 15,1 2 128-15,-2 0 32 0,1-1-2560 0,1 2-512 0,2-2-112 0,4 7-16 16,0 0-224-16,0 0-48 0,0 0-16 0,0 0 0 16,0 0-96-16,0 0 0 0,0 0-16 0,8 4 0 15,-1 2-64-15,5 3-16 0,3 3 0 0,1 0 0 16,3 0-32-16,2 1-16 0,0 2 0 0,3-1 0 16,2 2-48-16,2 0-16 0,-1-1 0 0,-1 1 0 15,0-2-48-15,-3-1-16 0,-1 0 0 0,0-1 0 16,0-1 48-16,-2-2 16 0,-1-2 0 0,-3 0 0 15,-3 0-16-15,-1-1 0 0,0-2 0 0,-5 0 0 16,-7-4-96-16,0 0-32 0,0 0 0 0,0 0 0 16,0 0 144-16,0 0 16 0,0 0 16 0,0 0 0 15,0 0 48-15,-12 0 16 0,-2-2 0 0,-1-1 0 16,3 0-144-16,-3-2-16 0,-2 0-16 0,-1-2 0 0,-1-1-64 0,-2 0-16 16,-2-5 0-16,-2 4 0 0,-2-2-144 0,-1-2 192 15,-2-1-192-15,0-1 192 0,-1-2-64 0,3 2 0 16,0 1 0-16,3-3 0 0,0-2-128 0,3 3 192 15,2 3-192-15,3 1 192 0,-1-1-192 0,2 2 0 16,5 0 0-16,1 2 0 0,1 2 0 0,2 1 0 16,7 6 0-16,0 0 0 0,0 0 0 0,0 0 0 15,0 0 0-15,0 0 0 0,0 0 0 0,11 9 0 16,0 2 0-16,2 2 0 0,1 1 0 0,3 2 0 16,1 1 0-16,2 0 128 0,5 2-128 0,0 1 0 15,1-3 0-15,2 1 0 0,3 0 128 0,-1-1 0 16,3 0 0-16,-2-1 0 0,0-2 64 0,-3 0 16 0,-2-2 0 0,-1-2 0 15,-2 1-208-15,0-4 0 16,-3 1 0-16,0-1 0 0,-2-2 144 0,-3-2-144 0,0 0 128 16,-4-1-128-16,-11-2 0 0,0 0 0 15,0 0 128-15,0 0-128 0,0 0 0 0,0 0 160 0,-5-6-160 0,-5 1 160 16,-1-1-160-16,-1 1 0 0,-2-2 144 0,-2 2-144 16,1 0 0-16,-1 1 0 0,2 1 0 0,1-1 0 31,0 2-1536-31,1 0-208 0,0-1-48 0,-1-2-13456 0</inkml:trace>
  <inkml:trace contextRef="#ctx0" brushRef="#br3" timeOffset="-177596.36">14745 4231 11967 0,'-1'-9'1072'0,"-2"1"-864"0,3 8-208 0,-4-6 0 16,4 6 1152-16,-1-7 192 0,1 1 48 0,0 6 0 15,0 0-576-15,0 0-112 0,0 0-32 0,0 0 0 16,0 0-224-16,0 0-32 0,11 6-16 0,0-3 0 16,-2 2 0-16,2 0 0 0,1 2 0 0,0-1 0 15,4 2 16-15,1 1 0 0,0 1 0 0,0 1 0 16,4 3 32-16,2-1 16 0,-5 3 0 0,4-2 0 16,2-2 0-16,1 1 0 0,1 0 0 0,0 2 0 15,-3-1-160-15,2 0-48 0,0-2 0 0,-2 1 0 0,-2-2 32 0,2 1 0 16,-3 0 0-16,-1-1 0 0,-1 0-32 0,0-2 0 15,-3 0 0-15,-2 1 0 0,0 0-64 0,-1 0-32 16,-2-3 0-16,-2-2 0 0,-8-5-160 0,0 0 192 16,0 0-192-16,0 0 192 0,0 0-64 0,0 0 0 15,0 0 0-15,0 0 0 0,-9-1-128 0,-2-3-192 16,0-3 32-16,4-2-9056 16,-2 2-1824-16</inkml:trace>
  <inkml:trace contextRef="#ctx0" brushRef="#br3" timeOffset="-176882.29">16301 4949 21183 0,'-8'-2'1888'15,"-3"0"-1504"-15,-3-1-384 0,0 2 0 16,-1 0-480-16,0 1-160 0,1 1-48 0,3 0 0 0,-1 2 512 0,1-3 176 15,1-3 0-15,-1 1-144 0,1 0 144 0,1 0 0 16,-3 3 0-16,0-2-128 0,-1-4 128 0,-1 1 0 16,-3 2 0-16,1 0 0 0,-1-1 0 0,1 0 0 15,-1-1 0-15,1-2 128 0,-1 1 224 0,3 0 48 16,3 3 16-16,1-1 0 0,-2-3 320 0,4 2 64 16,8 4 16-16,-7-8 0 0,-1 0-48 0,3 3-16 15,5 5 0-15,0 0 0 0,-9-4-48 0,9 4-16 16,0 0 0-16,0 0 0 0,0 0-240 0,0 0-32 15,0 0-16-15,8 3 0 0,2 0-208 0,-2 3-64 16,2 0 0-16,3 2 0 0,-1 0-128 0,2 0 128 0,2 1-128 0,-1 1 128 16,1-1-128-16,-1 2 0 15,-2-3 0-15,0 2 128 0,1 1-128 0,-1 0 0 0,-2-2 0 0,-1 0 128 16,-1-3-128-16,-3 1 192 0,0 2-192 0,-2-1 192 16,-4-8-192-16,0 0 192 0,0 9-192 0,0-9 192 15,0 0-32-15,-7 6 0 0,0-3 0 0,-2 0 0 16,-2 0 48-16,-1-1 16 0,-1-4 0 0,-2 0 0 15,0-1-80-15,0-2-16 0,-2-1 0 0,1 0 0 16,-1 2 32-16,2-2 0 0,-3-1 0 0,0-1 0 16,3 0-32-16,0-1 0 0,1 1 0 0,1 0 0 15,1 3-128-15,2 2 0 0,1-1 144 0,4 2-144 16,5 2 0-16,0 0 0 0,0 0 0 0,0 0 0 16,-6-4 0-16,6 4 0 0,0 0 0 0,0 0 0 15,0 0 0-15,10 0 0 0,2 2 0 0,2 2 0 0,-1 5 0 0,3-1 0 16,3 0 0-16,2 0 176 0,2-2-176 0,0 1 0 15,1 2 0-15,-1 0 128 0,1-1-128 0,-2 1 0 16,0-2 0-16,0-1 0 0,-3-2-288 0,2-1-96 16,-2 0 0-16,1-1-14592 15</inkml:trace>
  <inkml:trace contextRef="#ctx0" brushRef="#br3" timeOffset="-176358.09">14513 4151 4607 0,'0'0'400'0,"0"0"-400"15,0 0 0-15,0 0 0 0,0 0 1856 0,0 0 272 16,0 0 64-16,0 0 16 0,0 0-992 0,3 9-208 16,4-2-48-16,4 1 0 0,2 0-192 0,2 0-64 15,0-1 0-15,0-1 0 0,0 1-112 0,1-1-16 16,0 3-16-16,1-1 0 0,-1-1-16 0,1-2 0 15,-1 4 0-15,2-3 0 0,2 4-160 0,-3-2-16 16,0 0-16-16,0-1 0 0,1 2-112 0,1-1-32 16,1-1 0-16,-3 1 0 0,1 2-208 0,-1 1 176 15,1-1-176-15,1 1 160 0,0 0-160 0,-1 0 0 0,-1 1 0 0,-1 0-11024 16</inkml:trace>
  <inkml:trace contextRef="#ctx0" brushRef="#br3" timeOffset="-175577.98">15786 4838 8287 0,'0'0'736'0,"0"0"-592"15,0 0-144-15,0 0 0 0,0 0 1008 0,0 0 160 16,0 0 48-16,0 0 0 0,0 0-320 0,0 0-48 0,0 0-16 0,0 0 0 16,0 0 16-16,0 0 0 0,0 0 0 0,0 0 0 15,0 0-48-15,0 0-16 0,0 0 0 0,0 0 0 16,0 0-144-16,0 0-16 0,0 0-16 0,11-1 0 15,-3 1-112-15,3 1-32 0,-1 0 0 0,1 3 0 16,2 4-144-16,1-1-16 0,-3 1-16 0,3 1 0 16,1 0-48-16,0 0-16 0,-3 0 0 0,2-2 0 15,1 0 0-15,1 2 0 0,-3 1 0 0,0-3 0 16,-1 2 16-16,2-2 0 0,-3 2 0 0,0-1 0 16,-2 2 0-16,-1-2 0 0,1 0 0 0,-1 0 0 15,-2 2-112-15,-1 0-128 0,-5-10 176 0,5 8-176 16,-5-8 160-16,6 7-160 0,-6-7 128 0,0 0-128 15,3 6 0-15,-3-6 0 0,0 0 128 0,0 0-128 0,2 9 0 0,-2-9 160 16,0 0-160-16,0 0 160 0,0 0-160 0,0 0 192 16,-6 5-192-16,-3-1 192 0,0-6-64 0,-1-3 0 15,-1 2 0-15,-1-3 0 0,-2-1-128 0,-2-4 128 16,0-1-128-16,-1 2 128 0,0 2-128 0,1-1 0 16,1-2 144-16,1 0-144 0,-2 3 144 0,4 3-144 15,1 1 192-15,2-1-192 0,2 1 144 0,-2-1-144 16,9 5 0-16,0 0 144 0,-7 0-144 0,7 0 0 15,0 0 0-15,0 0 0 0,2 9 0 0,-2-9-144 16,6 9 144-16,2 1 0 0,-3 2 0 0,5 0 0 16,-1-2 0-16,2 0 0 0,1-5 0 0,3 4 0 15,0 0 0-15,0 0 0 0,-1-2 0 0,2 0 0 16,0-1 0-16,0 0 0 0,-1 1 0 0,0-2 0 16,1-1-160-16,-1-1 160 15,-2 5-1408-15,1-5-208 0,-2 0-48 0,-1-2-10896 0</inkml:trace>
  <inkml:trace contextRef="#ctx0" brushRef="#br3" timeOffset="-175009.17">14491 4178 13823 0,'0'0'608'0,"1"-6"128"0,-1 6-592 0,0 0-144 0,0 0 0 0,0 0 0 16,11-2 1120-16,-1 2 192 0,-10 0 32 0,10 5 16 16,2 1-976-16,1 1-192 0,1-1-32 0,0 1-16 15,-1 1-144-15,-2 2 192 0,1-1-192 0,1 2 192 16,-1 2 176-16,2-1 32 0,1 1 16 0,-2-1 0 16,0-1-32-16,3 1-16 0,-1-1 0 0,3 0 0 15,-1-1-176-15,0-1-16 0,-1-3-16 0,0 2 0 16,-1-2-160-16,-1-1 192 0,-2-2-192 0,2 3 192 15,-1-1-192-15,0 0 160 0,-1 0-160 0,-1-1 160 0,-1 0-160 16,-1 1 0-16,-9-5 0 0,7 6 128 16,-7-6-624-1,9 7-128-15,-2-2-16 0</inkml:trace>
  <inkml:trace contextRef="#ctx0" brushRef="#br3" timeOffset="-173980.56">15775 4874 9215 0,'-6'-5'816'0,"6"5"-656"15,-5-6-160-15,-2 2 0 0,7 4 1760 0,0 0 320 16,0 0 64-16,0 0 16 0,0 0-1280 0,0 0-256 16,0 0-48-16,0 0-16 0,0 0-208 0,0 0-32 15,0 0-16-15,0 0 0 0,0 0 96 0,7 7 32 16,-7-7 0-16,5 8 0 0,2 1 48 0,1 0 16 15,2-2 0-15,-1 0 0 0,1 0 16 0,3-3 0 16,-1 5 0-16,2-1 0 0,-1-2 16 0,0 3 16 16,0 2 0-16,1 0 0 0,0-2-176 0,-2 0-48 15,2 2 0-15,-1-2 0 0,-1 6-128 0,0-1-16 16,2 0-16-16,-3-2 0 0,0-2-160 0,0 0 0 16,-1 1 144-16,-1-1-144 0,2 0 128 0,-3-1-128 15,1 0 160-15,-1-1-160 0,-1 1 176 0,0-1-176 0,1-3 192 0,-3 2-192 16,2 1 224-16,-2-3-64 0,-5-5-16 15,8 7 0-15,-1-3-144 0,-2 1 160 0,-5-5-160 16,6 5 160-16,-6-5-160 0,0 0 160 0,6 7-160 0,-6-7 160 16,0 0-160-16,0 0 128 0,0 0-128 0,8 4 128 15,-8-4-128-15,0 0 0 0,0 0 144 0,0 0-144 16,0 0 176-16,0 0-48 0,0 0 0 0,0 0 0 16,0 0 32-16,0 0 0 0,0 0 0 0,0 0 0 15,0 0-32-15,0 0-128 0,0 0 192 0,-6-4-64 16,6 4 0-16,-5-6-128 0,-3 2 192 0,2-1-64 15,-1-1-128-15,1 3 0 0,1-2 0 0,-3 2 128 16,2-2-128-16,-1 1 0 0,0 0 0 0,1-2 0 16,-2 1 144-16,0-1-144 0,0 0 160 0,-1-2-160 15,0 0 0-15,0-1 0 0,2 1 0 0,-3-1 0 16,1-1 0-16,-1 2 0 0,0-2 0 0,1 1 0 0,-2 1 0 0,0-2 0 16,0 1 0-16,1 1 0 0,2 2 0 15,0 0 0-15,-2 2 0 0,3-1 0 0,7 5 0 0,0 0-128 16,-7-2 128-16,7 2 0 0,0 0 0 0,0 0 0 15,0 0 0-15,0 0 0 0,0 0-128 0,0 0 128 16,7 6 0-16,1-2 0 0,1-1 0 0,1 1-128 16,0-1 128-16,1 2 0 0,2 2 0 0,-2 0 0 15,2-2 0-15,0 2 0 0,-1 0 0 0,2 1 0 16,-3-2 0-16,1-1 0 0,-2 0 0 0,1-1 0 16,-2 3 0-16,1-3 0 0,-1-1 0 0,-9-3 0 15,8 5 0-15,-2 0 0 0,2 0 0 0,-8-5 0 16,0 0 0-16,0 0 0 0,0 0 0 0,0 0 0 0,6 5 0 15,-6-5 0-15,0 0 0 0,0 0 128 0,0 0-128 0,0 0 0 16,0 0 0-16,0 0 144 0,-7-1-144 16,7 1 128-16,-9-2-128 0,3-2 0 0,6 4 0 0,-7-4 128 15,7 4-400-15,-5-4-96 0,5 4-16 0,0 0-9344 16,-4-9-1888-16</inkml:trace>
  <inkml:trace contextRef="#ctx0" brushRef="#br3" timeOffset="-173443.54">14482 4223 22799 0,'0'0'1008'0,"0"0"208"0,0 0-960 0,0 0-256 0,0 0 0 0,0 0 0 15,0 0 192-15,3 10-16 0,-3-10 0 0,8 11 0 16,1 0 32-16,2 0 16 0,4-1 0 0,1 1 0 15,-1 0-32-15,3-1 0 0,0 2 0 0,1-1 0 16,2 0-192-16,-1-1 144 0,1 0-144 0,1-1 128 16,0 0-128-16,3 0 0 0,-1 0 0 0,3-1 128 15,-1-3-128-15,-1 2 192 0,3-2-192 0,-2 2 192 16,2-1-192-16,-4 1-176 0,0 0 48 0,-2 0 0 0,1 1-192 0,-3 0-16 16,-1-3-16-16,-2 3 0 15,1 3-1264-15,-2 0-256 16,5 4-48-16,-3 0-16 0</inkml:trace>
  <inkml:trace contextRef="#ctx0" brushRef="#br3" timeOffset="-172448.81">15956 5024 12895 0,'0'0'1152'16,"0"0"-928"-16,-4-5-224 0,4 5 0 0,-7-4 704 0,2 0 112 16,0-3 16-16,5 7 0 0,-4-6-192 0,4 6-48 15,-2-6 0-15,2 6 0 0,1-6 96 0,-1 6 16 16,0 0 0-16,0 0 0 0,0 0-32 0,0 0 0 15,7-4 0-15,-7 4 0 0,0 0-288 0,10 0-64 16,0 2-16-16,0 1 0 0,-10-3-176 0,10 7-128 16,2 2 144-16,-1 0-144 0,0 1 160 0,-2 1-160 15,1 1 160-15,-1-1-160 0,-1-3 240 0,2 2-48 16,-2 0-16-16,2 0 0 0,-2 1 16 0,0-2 16 16,1-1 0-16,-1-3 0 0,0 0-32 0,-8-5-16 15,6 4 0-15,-6-4 0 0,0 0-32 0,0 0-128 16,0 0 192-16,0 0-64 0,0 0 0 0,0 0-128 15,0 0 192-15,-9 0-64 0,1-1 48 0,-5-1 0 16,1-4 0-16,0 2 0 0,-2 0-176 0,0 0 192 0,0-4-192 16,0 2 192-16,0 0-64 0,-2 1-128 0,1-2 192 15,2 1-64-15,1-2-128 0,0 0 192 0,1 2-192 0,0-1 192 16,4 1-192-16,2-1 0 0,-1 0 0 0,2 2 128 16,4 5-128-16,0 0 0 0,-7-5 0 0,7 5 0 15,0 0 192-15,0 0-32 0,0 0-16 0,0 0 0 16,0 0-16-16,10 7 0 0,-5 1 0 0,4 0 0 15,-1 0-128-15,2 1 0 0,-2 1 0 0,1-3 128 16,2 2-128-16,-2-2 0 0,2-2 144 0,1 3-144 16,-3 2 128-16,1-1-128 0,1 0 128 0,-3-3-128 15,1 1 128-15,-4-4-128 0,-5-3 128 0,7 6-128 16,-7-6 0-16,0 0 0 0,0 0 0 0,0 0 0 16,0 0 0-16,0 0 0 0,0 0 0 0,0 0 128 0,0 0-128 15,0 0 0-15,0 0 0 0,0 0 0 0,-7-8 0 0,2 2 0 16,-5 2 0-16,0 0 0 0,0-1 0 0,-3 1 0 15,-2-1 0-15,0 1 128 0,-2-3-128 0,1 2 0 16,-1-1-176-16,-2 1 176 0,-2-3-128 16,1 4 128-16,2-1 0 0,2 0-144 0,0-1 144 0,2 2 0 15,-1 1 0-15,4-1 0 0,1-1 0 0,3-1 0 16,4-1 0-16,3 7 0 0,0 0 0 0,0 0-160 16,0 0 160-16,0 0 0 0,0 0-128 0,0 0 128 15,0 0 0-15,4 7 0 0,-4-7 0 0,11 8-128 16,-3 0 128-16,3-2 0 0,1 1 0 0,-1-2 0 15,0 1 0-15,1-2 0 0,0 3 0 0,0 0 0 16,-1-5 0-16,2 2 144 0,-1 2-144 0,1-2 128 16,-3-1-128-16,1 0 128 0,1-1-128 0,-3-1 0 0,-1-1 0 15,-8 0 0-15,0 0 0 0,0 0 0 0,0 0 0 0,9 2 0 16,-9-2 0-16,0 0-144 0,0 0 0 0,0 0 0 31,0 0-432-31,9-1-64 0,-9 1-32 0,0 0-7920 0,10 1-1584 0</inkml:trace>
  <inkml:trace contextRef="#ctx0" brushRef="#br3" timeOffset="-171475.06">14558 4321 8287 0,'0'0'736'0,"0"0"-592"0,0 0-144 0,0 0 0 16,0 0 1248-16,0 0 224 0,0 0 32 0,0 0 16 0,0 0-880 0,0 0-192 15,0 0-16-15,7 8-16 0,-2-1 160 0,2 2 48 16,-1 0 0-16,1 0 0 0,-2-1-192 0,1 2-48 16,0 0 0-16,1 1 0 0,1-1-144 0,-1 2-48 15,1 0 0-15,2-1 0 0,1 1-192 0,0-1 144 16,1 0-144-16,-2-1-5760 16,1-1-1248-16</inkml:trace>
  <inkml:trace contextRef="#ctx0" brushRef="#br3" timeOffset="-170751.19">15908 4952 11919 0,'0'0'512'0,"0"0"128"0,0 0-512 0,0 0-128 0,0 0 0 0,0 0 0 16,0 0 544-16,0 0 80 0,0 0 16 0,0 0 0 15,11 0-288-15,-4 2-48 0,-7-2-16 0,10 7 0 16,-1 0 0-16,-1-2 0 0,-2 5 0 0,2 0 0 15,1 1 96-15,-1 1 0 0,-2 1 16 0,2-2 0 16,-4-2 16-16,3-1 0 0,-1 1 0 0,1-1 0 16,0 1-80-16,-1-2-16 0,2-1 0 0,-3 0 0 15,4-2-16-15,-3 1-16 0,-6-5 0 0,7 3 0 16,-7-3-48-16,9 1-16 0,-9-1 0 0,10 2 0 16,-10-2-96-16,0 0-128 0,0 0 176 0,0 0-176 15,0 0 192-15,0 0-64 0,0 0 0 0,0 0-128 16,0 0 144-16,0 0-144 0,0 0 0 0,0 0 144 15,0 0-144-15,0 0 0 0,0 0 0 0,0 0 128 16,-4-7-128-16,4 7 0 0,-6-8-160 0,2 5 160 0,4 3-320 0,-8-5 16 16,3 1 16-16,5 4-6352 15,-8-2-1264-15</inkml:trace>
  <inkml:trace contextRef="#ctx0" brushRef="#br3" timeOffset="-169771.33">14666 4231 1839 0,'0'0'160'0,"0"0"-160"16,0 0 0-16,0 0 0 0,0 0 2048 0,0 0 384 16,0 0 80-16,-5-5 16 0,5 5-1888 0,0 0-368 15,0 0-80-15,0 0 0 0,-2-7 0 0,2 7 16 16,0 0 0-16,0 0 0 0,0 0 48 0,-1-8 16 15,-1 1 0-15,2 7 0 0,0 0 64 0,0 0 16 16,-2-5 0-16,2 5 0 0,0 0-32 0,0 0-16 16,0 0 0-16,0 0 0 0,0 0-48 0,0 0 0 15,-6-7 0-15,6 7 0 0,0 0 0 0,0 0 0 16,-5-5 0-16,5 5 0 0,0 0-48 0,0 0-16 16,0 0 0-16,0 0 0 0,-7-5-64 0,7 5 0 0,0 0-128 0,0 0 192 15,0 0-192-15,0 0 144 0,0 0-144 0,0 0 128 16,0 0-128-16,0 0 0 0,0 0 0 0,0 0 0 15,0 0 0-15,0 0 0 0,0 0 0 0,0 0-176 32,0 0-576-32,4 8-112 0</inkml:trace>
  <inkml:trace contextRef="#ctx0" brushRef="#br3" timeOffset="-168936.01">16121 5012 17503 0,'0'0'1552'0,"0"0"-1232"0,0 0-320 0,0 0 0 16,0 0 0-16,0 0 160 0,0 0-160 0,0 0 128 15,0 0 0-15,0 0-128 0,0 0 192 0,0 0-64 16,-1 7 64-16,1-7 0 0,0 9 0 0,0-9 0 0,0 0 48 0,0 0 16 16,1 9 0-16,-1-9 0 0,0 0-32 0,0 0 0 15,0 0 0-15,0 0 0 0,0 0-32 0,0 0 0 16,0 0 0-16,0 0 0 0,0 0 16 0,0 0 0 16,0 0 0-16,0 0 0 0,0 0-32 0,0 0-16 15,0 0 0-15,0 0 0 0,1-8-160 0,-1 8 160 16,0 0-160-16,0 0 160 0,0 0-160 0,0-6 0 15,0 6 0-15,0 0 128 0,0 0-128 0,0 0 0 16,0 0 0-16,0 0 0 0,-1-6 0 0,1 6 0 16,0 0 0-16,0 0 0 0,0 0 0 0,0 0 0 15,0 0 0-15,0 0 0 0,0 0 0 0,0 0 0 16,0 0 0-16,-7-3 0 0,7 3 0 0,-5-3 0 16,5 3 0-16,0 0 0 0,-8-2 0 0,8 2 128 15,0 0-128-15,0 0 0 0,-6-2 0 0,6 2 0 0,0 0 0 0,0 0 0 16,-6-3 0-16,6 3 0 0,0 0 0 0,0 0 0 15,0 0 0-15,0 0 128 0,-5-6-128 16,5 6 0-16,0 0 0 0,0 0 0 0,0 0 0 0,0 0 0 16,-3-5 0-16,3 5 0 0,0 0 128 0,0 0-128 15,0 0 0-15,0 0 0 0,0 0 0 0,0 0 0 16,0 0 0-16,0 0 0 0,0 0 0 0,0 0 0 16,0 0 0-16,0 0 0 0,0 0 0 0,0 0 0 15,0 0-176-15,0 0-16 0,0 0 0 0,0 0-6592 16,0 0-1312-16</inkml:trace>
  <inkml:trace contextRef="#ctx0" brushRef="#br3" timeOffset="-166305.75">16110 14493 12895 0,'0'0'272'0,"0"0"64"0,0 0 16 0,0 0 32 0,0 0-384 0,0 0 0 16,0 0 0-16,0 0 0 0,0 0 1712 0,0 0 272 15,0 0 48-15,0 0 16 0,-8 6-1648 0,2 0-400 16,6-6 0-16,-6 3 0 0,-4-2 896 0,10-1 112 15,0 0 16-15,-6 3 0 0,-3-3 0 0,9 0 0 16,-7-4 0-16,7 4 0 0,0 0 0 0,-5-7 0 16,3 0 0-16,2-2 0 0,1-2-832 0,2 1-192 0,3 1 0 15,2-2 0-15,0-3 864 0,2 0 128 16,1-1 32-16,1 2 0 0,0 1-832 0,2-1-192 0,-3-1 0 0,3 1 0 16,-2 5 0-16,0 0 0 0,1 1 0 0,-3 1 0 15,0 1 0-15,0 3 0 0,-10 2 0 0,0 0 0 16,0 0 0-16,6 10 0 0,-2 3 0 0,-4 3 0 15,-3-1 0-15,-2 3 0 0,-5 0 0 0,-2 7 0 16,-3 3 0-16,-1-1 0 0,2-5 0 0,0-4 0 16,0-1 0-16,-1-2 0 0,1-2 0 0,-2-3 0 15,2-3 864-15,1-3 128 0,1-3 32 0,1-1 0 16,1-1-832-16,1-2-192 0,2-3 0 0,5-1 0 0,2 7 864 16,2-13 128-16,4-2 32 0,3 0 0 15,4-3-832-15,-1 1-192 0,2 1 0 0,4-1 0 0,1-3 0 16,-1 3 0-16,1 2 0 0,0 2 0 0,-1 2 0 15,2 2 0-15,-3 1 0 0,-1 4 0 0,0 3 0 0,-3 2 0 16,-3 1 0-16,-2 6 0 0,-1 4 0 0,-3 2 0 16,-7 3 0-16,-1 2 0 0,-3 5 0 0,-5 3 0 15,-2 4 0-15,-3 1 0 0,-1-5 0 0,1-1 0 16,-2-7 0-16,8-7 0 0,-3 1 0 0,0-4 0 16,-1-1 0-16,1-2 0 0,0-2 0 0,1-2 0 15,1-1 0-15,2-2 0 0,1-3 0 0,1-2 0 16,2-1 0-16,2-2 0 0,2-4 864 0,3-3 128 15,4-1 32-15,1-2 0 0,3-1-832 0,1-1-192 16,2-2 0-16,2-1 0 0,2 2 0 0,1 2 0 16,3-1 0-16,3 4 0 0,-1 1 0 0,2 4 0 15,-2 2 0-15,0 3 0 0,0 2 0 0,-3 4 0 0,-2 3 0 0,-3 4 0 16,0 3 0-16,-3 2 0 0,-5 2 0 0,-6 5 0 16,-3 7 0-16,-3 3 0 0,-5 3 0 0,-2-2 0 15,-2-1 0-15,0-2 0 0,-3-3 0 16,1-4 0-16,-5-3 0 0,1-3 0 0,1-2 0 0,-2-2 0 15,2-3 0-15,3 0 0 0,0-4 0 0,3-2 0 16,0-2 0-16,1-2 0 0,4-3 0 0,1-3 0 16,3-3 0-16,3-3 0 0,3-1 0 0,2-3 0 15,1-4 0-15,5-4 0 0,-2 0 0 0,6 1 0 16,1 0 0-16,3-2 0 0,3 0 0 0,4 1 0 16,5 6 0-16,-1 1 0 0,1 5 0 0,2 1 0 0,-1 4 0 15,-2 4 0-15,-1 3 0 0,-4 4 0 16,-2 3 0-16,-6 4 0 0,-4 5 0 0,-3 6 0 0,-6 4 0 0,-6 5 0 15,-8 5 0-15,-6 4 0 0,-4 3 0 0,-1-3 0 16,1-4 0-16,-9 8 0 0,2-9 0 0,1-7-160 16,3-5 32-16,3-4 0 0,-2-7 128 0,6-2 0 15,1-2 0-15,4-4 128 0,3-3-128 0,4-1 144 16,1-4-144-16,4-3 160 0,2-5 0 0,4-3 0 16,1-1 0-16,4-4 0 0,1-4-32 0,3-3 0 15,2-1 0-15,2-1 0 0,3-1-128 0,4 1 0 16,2 2 0-16,2 6 128 0,4 2-128 0,-3 3 0 15,-1 0 0-15,-3 9 0 0,-2 5 0 0,-8 6 0 16,-5 5 0-16,-3 4 0 0,-5 4-160 0,-5 11 160 16,-5 7-208-16,-10 4 80 0,-8 2 128 0,-4 4 0 0,-4 1 0 15,0-4-128-15,2-1 128 0,0-6 0 0,-1-6 0 0,3 0 0 16,1-4 0-16,4-2 0 0,3-4 0 16,2-1 0-16,2-6 0 0,3 0 0 0,5-4 0 0,9-4 0 31,-6-4-1472-31,8-7-256 0,5-1-48 0,6-5-17136 0</inkml:trace>
  <inkml:trace contextRef="#ctx0" brushRef="#br3" timeOffset="-165155.88">16317 5354 18831 0,'-16'-8'832'0,"8"4"176"0,-2 1-816 0,1 1-192 16,-2-2 0-16,1-1 0 0,1 0 768 0,-1 1 96 16,2 0 32-16,0 2 0 0,0-1 128 0,3-2 48 15,0-2 0-15,2 1 0 0,3 6-272 0,-4-6-48 16,1-2-16-16,3 8 0 0,-1-11-352 0,3 2-64 0,2-3 0 0,2 0-16 16,3-5-128-16,2 0-32 0,0-4 0 0,2 0 0 15,3 1-144-15,-1-3 192 0,1 0-192 0,0 1 192 16,1 2-192-16,-1 1 0 0,1 1 0 0,-2 3 0 15,-3 4 0-15,-3 4 0 0,-9 7 0 0,0 0 0 16,6-4 0-16,-6 4 0 0,2 10 0 0,-4 2 0 16,-2 1 0-16,-4 3 0 0,-4 4-128 0,-1 5 128 15,0 5 0-15,0-2 0 0,-5 0 0 0,2-2 0 16,-1-5 0-16,1-1 0 0,-2-5 128 0,1-4-128 16,0-1 368-16,0-2-16 0,1-1 0 0,2-4 0 15,-1-4 112-15,4-2 32 0,2-5 0 0,1 0 0 16,2-3-96-16,5-2-16 0,1-6 0 0,2-3 0 0,4-2-128 0,4-1-16 15,3-6-16-15,2 0 0 0,2 0-96 16,3 1-128-16,0 0 176 0,5 2-176 0,1 3 0 0,-2 4 0 16,-1 2 0-16,-1 5 0 0,-1 4 0 0,-2 5 0 15,-7 1 0-15,-1 8 0 0,-2 3 0 0,-5 7 0 16,-3 4-144-16,-3 4 144 0,-3 4-144 0,-7 2 144 16,-4 3-160-16,-5 6 160 0,-5 5 0 0,-2-1 0 15,-1-3 0-15,1-3 0 0,3-8 0 0,1-6 0 16,4-7 0-16,3-3 0 0,3-3 0 0,4-5 0 15,10-3 192-15,0 0-192 0,-4-9 448 0,6-3 0 16,5-3-16-16,5-4 0 0,4-6-160 0,6-5-16 16,-1-4-16-16,4 1 0 0,2 1-240 0,1 0 0 15,2-2 128-15,0 5-128 0,-2 1 0 0,-1 6 0 16,-7 3 0-16,-4 5 0 0,-4 1 0 0,-5 5 0 0,-7 8 0 16,0 0 0-16,-8 5 0 0,-6 4 0 0,-7 5-160 0,-6 4 160 15,-3 8 0-15,-2 2-128 0,-3 1 128 16,-1 4 0-16,1 3 0 0,4-2 0 0,4 0 0 0,6-3 0 31,6-4-1408-31,6-3-192 0,5-2-32 0,8-1-13648 0</inkml:trace>
  <inkml:trace contextRef="#ctx0" brushRef="#br3" timeOffset="-164077.77">16223 14710 20271 0,'0'0'448'0,"0"0"80"0,0 0 32 0,0 0 16 0,0 0-576 0,0 0 0 0,-2-4 0 0,1-3 0 16,1 7 928-16,1-5 80 0,-1-2 16 0,2 0 0 15,3-3 0-15,-2 0 0 0,4-2 0 0,0 0 0 16,0-2-832-16,2 1-192 0,2 0 0 0,-1 1 0 16,0 0 0-16,-4 2 0 0,2 2 0 0,-4 3 0 15,-4 5 0-15,0 0 0 0,0 0 0 0,-2 6 0 16,-2 4 864-16,-4 3 128 0,-5 3 32 0,-3 1 0 15,-1 1-832-15,-3 0-192 0,-1-1 0 0,-9 7 0 0,4-3 496 0,4-5 48 16,2-3 16-16,5-3 0 0,2-4 144 16,4-1 16-16,0-3 16 0,9-2 0 0,-3-5 208 0,4-3 32 15,3-1 16-15,4-4 0 0,3-5-464 0,4-2-80 16,4 1-32-16,2-1 0 0,5 0-288 0,1 1-128 16,0 1 0-16,1 1 128 0,-1 3-128 0,-4 3 0 15,-1 6 0-15,-5 3 0 0,-3 3 0 0,-5 5 0 16,-1 5 0-16,-6 1 0 0,-3 0 0 0,-4 2 0 15,-4 2 0-15,0 0 0 0,-1 2 0 0,-5-2 0 16,0-1 0-16,0 0 0 0,-1 0 0 0,1-2 0 16,-1-7 144-16,3-1-144 0,1-2 128 0,2-3-128 15,1 0 128-15,5-6-128 0,-2-1 128 0,4-4-128 16,1-1 128-16,2-1-128 0,1 1 0 0,2 0-288 16,0 0 48-16,3 1 16 15,2 1-2512-15,-1 1-496 0</inkml:trace>
  <inkml:trace contextRef="#ctx0" brushRef="#br3" timeOffset="-162154.3">14853 4139 10127 0,'-13'-10'896'0,"6"3"-704"0,-1-2-192 0,4 1 0 0,-3 2 592 0,3 0 96 15,4 6 16-15,0 0 0 0,-5-5 192 0,5 5 64 16,0 0 0-16,0 0 0 0,0 0-560 0,0 0-96 16,0 0-32-16,0 0 0 0,0 0-272 0,2 10 0 15,1 1 128-15,1-2-128 0,2-1 128 0,-1 1-128 16,2 3 144-16,2-3-144 0,1-3 208 0,-1 3-48 16,4 1-16-16,0 0 0 0,0 1 64 0,2-1 16 15,1-1 0-15,0 1 0 0,1 3-224 0,1 0 128 16,1 2-128-16,3 0 0 0,-2-3 160 0,2 1-160 0,1 0 160 15,-1 0-160-15,0 2 0 0,1-2 0 0</inkml:trace>
  <inkml:trace contextRef="#ctx0" brushRef="#br3" timeOffset="-161754.52">15770 4795 17503 0,'0'0'768'0,"0"0"176"0,-4-6-752 0,4 6-192 16,0 0 0-16,0 0 0 0,0 0 320 0,0 0 48 16,0 0 0-16,0 0 0 0,5 9-368 0,4-1 0 15,-1-1 0-15,4 1 128 0,1 1-128 0,4 0 192 16,0-1-64-16,2 0 0 0,0 0-128 0,1 0 0 16,2-3 0-16,2 3 0 0,-1 1 0 0,0 0 0 15,-3-2 0-15,-1 1-128 0,0 1 128 0,-2-1 0 16,-2-3 0-16,-2 1 0 0,-1-1 0 0,-1 2 0 15,-1 1 0-15,-1-2 0 0,-9-6 0 0,10 2-160 16,-10-2 160-16,0 0-160 0,0 0-16 0,8 8 0 0,-8-8 0 16,7 8 0-1,-7-8-208-15,0 0-64 0,0 0 0 0</inkml:trace>
  <inkml:trace contextRef="#ctx0" brushRef="#br3" timeOffset="-159368.28">14426 15367 14735 0,'-13'-4'1312'0,"5"3"-1056"16,0 1-256-16,8 0 0 0,-7-5 336 0,0 1 16 15,0-1 0-15,7 5 0 0,0 0 208 0,0 0 32 16,-1-11 16-16,4 3 0 0,-3 8 224 0,5-9 64 16,1-1 0-16,2 0 0 0,2 0-240 0,2 1-32 15,0 1-16-15,-1-3 0 0,-1 0-144 0,4-2-16 16,-2 1-16-16,3 2 0 0,0-3-32 0,3 1 0 15,0 0 0-15,-2 1 0 0,2 1-16 0,0-1-16 16,4-1 0-16,-2 1 0 0,2 1 16 0,2 0 0 16,4-3 0-16,3-5 0 0,1-2-32 0,4-5 0 0,6-2 0 0,4-3 0 15,1-2-32-15,5 0 0 16,2-3 0-16,-1 2 0 0,3 0-32 0,-1 1-16 0,3 1 0 0,1 1 0 16,2-1 0-16,-6 2 0 0,-2 3 0 0,-7 2 0 15,-6-2-80-15,-3 3 0 0,-5 2-16 0,-2 3 0 16,-6-1-32-16,0 2 0 0,-3 2 0 0,-4 3 0 15,-4 3 16-15,-2-1 0 0,-5 3 0 0,-1 1 0 16,-5 6-32-16,0 0-128 0,0 0 192 16,0 0-64-16,0 0 64 0,0 0 0 0,0 0 0 0,-10 6 0 15,-2 1-192-15,-3 3 128 0,-3-1-128 0,-4 6 128 16,-4 7-128-16,-1 0 0 0,-4 1 0 0,-3 3 0 16,-6 0 0-16,-4 4 128 0,-4 0-128 0,-3 1 0 15,-2 1 0-15,1 4 0 0,0 1 0 0,4-2 0 0,-1-1 0 16,-1-2 0-16,-1-1 128 0,4 0-128 0,0 0 0 15,6-3 0-15,2-3 0 0,5 0 0 0,2-1 144 16,4-2-144-16,1-2 160 0,7-3-160 0,1-1 192 16,2-2-48-16,5-1-16 0,1-2 0 0,2-4-128 0,9-7 128 15,-4 7-128-15,4-7 128 0,0 0-128 0,0 0 160 16,10 0-160-16,2-4 160 0,3-6-16 0,5-3 0 16,1-4 0-16,5-3 0 0,5-6-16 0,4 0-128 15,5-3 192-15,4-2-64 0,2 0-128 0,5-4 0 16,-2 1 0-16,3-1 0 0,1-1 0 0,1-2 0 15,5 2 0-15,4 1 0 0,3 0 0 0,-3 1 0 16,1-2 0-16,-4 0 0 0,0-3 0 0,-2-1 0 16,-1 3 0-16,-1 4 0 0,-1 4 0 0,-7 3 0 0,-6 1 0 15,-8 6 0-15,-7 4 0 0,-5 3 0 0,-5 4 128 0,-6 4-128 16,-11 4 0-16,0 0 0 0,-2 10 0 0,-7 1 0 16,-5 0 0-16,-8 7 128 15,-7 2-128-15,-8 6 128 0,-10 3-128 0,-4 6 0 0,-4 4 144 0,-2 0-144 16,-3 0 0-16,-1 0 0 0,-5-3 0 0,0 1 128 15,-3 3-128-15,1-1 0 0,2-3 0 0,0-2 128 16,3 0-128-16,1-2 0 0,-1-1 0 0,5-3 0 16,6-2 0-16,5-4 0 0,4-3 0 0,8-2 128 15,6-4-128-15,7-3 0 0,3-3 0 0,8-2 0 16,3 1 176-16,8-6-48 0,0 0 0 0,0 0 0 16,6-6 64-16,5-3 0 0,6-4 0 0,8-6 0 15,6-6-64-15,6-5-128 0,6-3 192 0,7 0-64 16,6-1-128-16,1-1 0 0,-1-2 0 0,3-1 0 0,3 2 0 15,1 1 0-15,0 2 128 0,0 2-128 16,-3 1 0-16,-4 2 0 0,-4-1 0 0,-2 2 0 0,-4-1 0 0,-5 4 0 16,-6 3 0-16,-4 5 0 0,-4 1 0 15,-4 4 0-15,-6 4 0 0,-6 2 0 0,-2 4 0 0,-9 1 0 16,0 0 0-16,-5 11 0 0,-8 2 0 0,-4 7 0 16,-8 5 0-16,-4 4 0 0,-10 2 0 0,-4 3 0 15,-4 2 0-15,-6 3 0 0,-5 1 0 0,-4 1 0 16,-2 1 128-16,0 3-128 0,0 3 0 0,2-4 0 15,5-4 0-15,0-5 0 0,2-3 0 0,3-3 0 16,5-3 0-16,7-5 0 0,6-5 0 0,10-2 0 16,5-4 0-16,8-4 128 0,2-1-128 0,9-5 0 15,0 0 0-15,11-6 0 0,6-4 160 0,7-5-160 16,7-6 192-16,8-4-192 0,8-3 192 0,1-3-192 0,0-1 192 0,7-7-192 16,6-5 128-16,2 0-128 0,4 3 0 0,4 0 0 15,0 1 0-15,0 0 0 0,0 0 0 0,-3 2 0 16,-4 2 0-16,-2 2 0 0,-2 3 0 15,-9 5 0-15,-8 7 0 0,-9 4 0 0,-7 5 0 0,-7 4 0 16,-7 0 0-16,-3 5 0 0,-10 1 0 0,0 0 0 16,-5 12 0-16,-5 2 0 0,-5 1 0 0,-6 1 0 15,-5 6 0-15,-10 0 0 0,-5 4 0 0,-3-1 0 16,0 1 0-16,-4 5 0 0,-2-1 0 0,-3 0 0 16,-1-5 0-16,-5 2 0 0,-5 3 0 0,-1 1 0 15,-2 0 0-15,3 2 0 0,2 0 0 0,6-2 0 16,0-4 0-16,6-3 0 0,1-4 0 0,7-2 0 15,9-3 0-15,6-2 0 0,7-3 0 0,5-4 0 0,5-2 0 16,10-4 0-16,0 0 0 0,10-7 0 16,4-6 0-16,7-2 0 0,9-8 0 0,5-1 0 0,6-1 0 0,4-3 0 15,0-6 128-15,3 0-128 0,5 1 0 0,5-2 0 16,4-3 0-16,1-2 0 0,0 1 0 0,1-1 0 16,-1-1 0-16,-2 4 0 0,-2-3 0 0,-4 5 0 15,-7 8 0-15,-8 7 0 0,-8 7 0 0,-9 4 0 16,-8 3 0-16,-5 6 0 0,-10 0 0 0,-1 10 0 15,-7 2 0-15,-7 4 0 0,-9 1 0 0,-7 9 0 16,-5 3 0-16,-6 6 0 0,-6-1 0 0,-3 0 0 16,-3 1 0-16,-7 3 0 0,-5 4 0 0,0 1 0 15,0-1 0-15,4-1 0 0,-1-1 0 0,4-3 0 16,-2-5 0-16,3-5 0 0,1-2 0 0,7-4 0 0,7 0 0 16,7-4 0-16,6-5 0 0,8-5 0 0,7-2 0 0,6-1 0 15,9-4 0-15,0 0 0 0,11-9 0 0,8-5 0 16,6-5 0-16,10-5 0 0,9-3 0 0,6-5 0 15,2-4 0-15,3-2 0 0,3 1 0 0,-1-1 0 16,3 1 0-16,1 3 0 0,-3 5-128 16,-5 5 128-1,-8 6-1216-15,-8 4-160 0,-6 3-32 0,-8 6-10368 0,-5 5-2096 0</inkml:trace>
  <inkml:trace contextRef="#ctx0" brushRef="#br3" timeOffset="-157894.29">14557 15032 3679 0,'-18'3'320'0,"8"-2"-320"16,-1-2 0-16,0 3 0 0,0 1 1440 0,-1 1 224 16,2-1 32-16,3 1 16 0,7-4-256 0,-9 5-48 15,1-1-16-15,8-4 0 0,-8 4-224 0,8-4-32 16,-6 4-16-16,6-4 0 0,-8 4-160 0,8-4-16 16,-6 4-16-16,6-4 0 0,-6 4-192 0,6-4-32 15,0 0-16-15,0 0 0 0,0 0 0 0,0 0 0 0,0 0 0 0,0 0 0 16,0 0-112-16,-1398-4-32 0,2815-2 0 0,-1406 1 0 15,0-3-96-15,4-2 0 0,5-2-16 0,3-1 0 16,5-2-112-16,2-2-32 0,2-3 0 0,3-2 0 16,3-2-32-16,4-3 0 0,4 0 0 0,2-4 0 15,5-2 64-15,2 0 0 0,8 0 0 0,-2 0 0 16,-1-1-80-16,1-2-16 0,2-5 0 0,2 1 0 16,2 2-96-16,-3 2 0 0,-3 0-128 0,-4 5 192 15,-6 4-192-15,-2 3 128 0,-3 2-128 0,-2 2 0 16,-6 0 128-16,-4 6-128 0,-5 0 0 0,-3 3 0 15,-2 2 128-15,-5 1-128 0,-7 4 0 0,-1-2 144 16,-2 4-144-16,-9 2 0 0,0 0 0 0,0 0 128 16,0 0-128-16,0 0 192 0,-11 9-192 0,-3 0 192 0,-4 1-192 15,0 2 128-15,-3 3-128 0,-5 1 128 0,-3 1-128 16,-2 3 0-16,0 1 0 0,-1 0 128 0,-1 1-128 0,-5 0 0 16,-2 0 0-16,-5 2 0 0,-1 1 0 0,0 1 0 15,-5-1 0-15,3 2 128 0,-3-2-128 16,3-1 0-16,-1 0 0 0,1 1 0 0,-5-2 0 0,2 2 0 15,1 0 0-15,4-1 0 0,-1-1 0 0,7 1 0 16,2-1 128-16,3 2-128 0,7 0 0 0,0-4 0 16,4-2 0-16,4-3 0 0,4-1 0 0,3 0 0 15,7-4 0-15,-1-2 0 0,7-9 0 0,0 0 0 16,0 0 0-16,7 6 0 0,-7-6 128 0,12-1-128 16,3-2 128-16,5-6-128 0,1-1 208 0,7-6-32 0,1-8-16 15,5 1 0-15,4 1-160 0,5 0 128 0,5 0-128 16,4-2 128-16,-3-3-128 0,1 0 0 0,-2 2 0 0,5-1 128 15,0-2-128-15,4 2 0 0,-2-2 0 0,2 3 0 16,1 1 0-16,-5-1 0 0,-2 0 0 0,-1-1 0 16,-1-1 0-16,-3 2 0 0,-2 4 0 0,-8 6 0 15,-4-1 0-15,-3 4 0 0,-1 2 0 16,-7 4 0-16,-3 0 0 0,-6 4 0 0,-12 2 0 0,0 0 0 16,0 0 0-16,0 0 0 0,-4 10 0 0,-10 2 0 15,-3 2 0-15,-3 2 0 0,-2 4 128 0,-7 2-128 16,-5 3 0-16,-3 2 0 0,-4 3 0 0,-2-2 0 15,-2-3 0-15,-5 0 128 0,-5-1-128 0,-1 3 0 16,-2 1 0-16,2 0 0 0,2-5 128 0,4 1-128 16,2 0 0-16,2-2 0 0,4-3 0 0,6-2 0 15,2-4 0-15,8 0 0 0,3-1 0 0,6-3 0 0,6-5 0 16,11-4 0-16,0 0 128 0,0 0-128 0,0 0 0 0,18-9 192 16,4-5-192-16,7-3 192 0,5-2-48 15,6-2 0-15,0-3 0 0,5-2 0 0,2-3-144 0,5-1 0 16,-1-1 144-16,7 0-144 0,0 1 0 0,0-7 0 15,-2-3 0-15,4-2 128 0,-2-1-128 0,3-2 0 16,-1 1 0-16,-2 3 128 0,-2 5-128 0,-7 4 0 16,-5 6 0-16,-7 4 0 0,-4 1 0 0,-4 4 0 15,-6 4 0-15,-3 4 0 0,-6 0 0 0,-5 4 128 16,-1-2-128-16,-8 7 0 0,0 0 0 0,0 0 0 16,0 0 0-16,-7 10 0 0,-2 0 0 0,-3 1 0 15,0 1 0-15,0-1 128 0,-2-3-128 0,0 1 0 0,0 1 0 0,0-2 0 16,4 0 0-16,0-2 0 0,0-3 0 15,2 1 0-15,8-4 0 0,-7 2-240 0,7-2 64 0,0 0 16 32,0 0-1680-32,0 0-336 0,0 0-64 0</inkml:trace>
  <inkml:trace contextRef="#ctx0" brushRef="#br3" timeOffset="-156235.27">14892 4160 5519 0,'-12'-5'496'0,"7"0"-496"0,5 5 0 0,-7-1 0 15,-3 1 0-15,3 2-128 0,-3 2-16 0,2 0 0 16,8-4 16-16</inkml:trace>
  <inkml:trace contextRef="#ctx0" brushRef="#br3" timeOffset="-156109.26">14870 4162 1839 0,'0'0'0'0</inkml:trace>
  <inkml:trace contextRef="#ctx0" brushRef="#br3" timeOffset="-153241.36">14823 5243 6735 0,'-3'2'288'0,"3"-2"80"0,-7 0-368 0,7 0 0 0,-3 3 0 0,3-3 0 16,0 0 256-16,0 0 0 15,0 0-16-15,0 0 0 0,0 0-112 0,13-3-128 0,1-4 176 0,2 1-176 16,-5 0 240-16,2-2-64 0,2 1-16 0,-1-2 0 15,-1-1 96-15,0 0 0 0,1 0 16 0,1-1 0 16,1-2 304-16,2-1 48 0,1-3 16 0,6 1 0 16,-2-1 16-16,4-1 16 0,1-3 0 0,1 1 0 15,2-1-224-15,0 2-64 0,3-2 0 0,4-1 0 16,2 1-208-16,6-1-48 0,4 0-128 0,-1 0 192 16,0-1-192-16,0-2 128 0,-1-2-128 0,0-2 0 15,-2 1 128-15,0 0-128 0,0-2 0 0,-1 3 0 16,-2 4 176-16,-2 1-176 0,0 0 192 0,-2 1-192 15,-3 0 176-15,-3 1-176 0,-2 1 160 0,-9 7-160 16,3-1 0-16,-2-1 0 0,1-2-128 0,0 2 128 0,0 1 0 16,-4 0 0-16,1-1 0 0,-4 4 0 0,-4 2 0 0,-2 1 0 15,-3 3 0-15,-3 0 0 0,-5 4 0 0,0 0 0 16,0 0 0-16,-10 4 0 0,-2 0 0 0,-6 3 0 16,-4 1 0-16,-5 3 0 0,-3 3 0 0,-1 1 0 15,-4 0 0-15,-2 5 0 0,-5 4 0 0,-4 5 0 16,-3 4 0-16,-27 20 0 0,2 0 272 0,5-1 176 15,-2-1 16-15,3 1 16 0,-3-5-352 0,3-1-128 16,1-1 0-16,10-1 0 0,4-1 192 0,9-8-64 16,7-7-128-16,7-4 192 0,7-3 240 0,4-2 32 15,5-7 16-15,5-2 0 0,5-4 160 0,4-6 16 16,2 7 16-16,7-3 0 0,3-5-256 0,6-5-48 16,5-5-16-16,3-5 0 0,5-4-48 0,4-5-16 0,0-5 0 15,6 1 0-15,0-2-160 0,2 0-128 0,-2-2 192 0,0 0-192 16,-3 0 208-16,-2-4-64 0,-2-3-16 0,-1-2 0 15,-2-3 128-15,-3 5 32 16,-2 3 0-16,-3 6 0 0,-3 6-64 0,-5 5-16 0,-4 4 0 0,-2 7 0 16,-9 9-208-16,0 0 0 0,5 7 0 0,0 4-8192 15,-4 3-1712-15</inkml:trace>
  <inkml:trace contextRef="#ctx0" brushRef="#br3" timeOffset="-151830.02">14503 13976 1839 0,'0'0'0'0,"0"-7"160"0,0 7-160 0,0 0 0 16,-2-13 0-16,1 2 0 0,1 2 1440 0,0 2 256 15,-1-1 48-15,1-1 16 0,2-1-816 0,0 1-176 16,0 0-16-16,-2 9-16 0,3-8-320 0,2-1-64 15,-4 0-16-15,2 2 0 0,-3 7-32 0,0 0-16 16,4-5 0-16,-4 5 0 0,5-8 160 0,-5 8 48 16,0 0 0-16,0 0 0 0,2-9 160 0,-2 9 48 15,0 0 0-15,0 0 0 0,0 0-48 0,0-7 0 16,0-1 0-16,0 8 0 0,0 0-160 0,0 0-48 16,-4-7 0-16,4 7 0 0,0 0 112 0,0 0 16 15,0 0 0-15,0 0 0 0,-6-4-192 0,6 4-16 0,0 0-16 16,0 0 0-16,0 0-176 0,0 0-48 0,0 0 0 0,0 0 0 15,0 0-128-15,0 0 160 0,0 0-160 0,10 9 160 16,1 2 96-16,1 4 32 0,0 1 0 0,4-2 0 16,3 0 16-16,1 4 0 0,-1 2 0 15,1-1 0-15,-1-2-112 0,-1 0 0 0,0 1-16 0,-3 1 0 16,1 3 64-16,-3-4 16 0,-1-1 0 0,0-1 0 16,-1 1 16-16,0-2 16 0,-1-1 0 0,0-2 0 15,-3-4 48-15,0-1 16 0,-2-1 0 0,-5-6 0 16,0 0 32-16,0 0 16 0,0 0 0 0,0 0 0 15,0 0 48-15,0 0 16 0,0 0 0 0,0 0 0 16,-10 0-64-16,1-2-16 0,-1 1 0 0,0-3 0 16,-1-4-176-16,0-1-32 0,1 1-16 0,0-3 0 15,-3-3-160-15,1-1 160 0,0-3-160 0,1 0 160 0,-2-3-32 16,1-1-128-16,0-1 192 0,1 2-64 0,1 5-128 0,2 3 0 16,2 1 0-16,3 1 128 0,2-1-128 0,0 4 0 15,1 8 0-15,0 0 0 0,0 0 0 0,0 0-144 16,0 0 144-16,9 4-160 0,1 4 160 15,0 2-208-15,1 0 80 0,1 6 128 0,0 7-128 0,3 1 128 16,1-1 0-16,2 0 0 0,0 0 0 0,2-1 0 16,1 0 0-16,-3-2 0 0,3-3 0 0,1-2 0 15,-2-2 0-15,-1 1 0 0,-3 1 0 0,0-4 0 16,-1-4 0-16,-2 1 0 0,-1 1 0 0,0-1 0 16,-3-3 0-16,1-2 0 15,-1-1-1520-15,-9-2-384 0,9 2-80 0</inkml:trace>
  <inkml:trace contextRef="#ctx0" brushRef="#br3" timeOffset="-150878.63">15760 15000 5519 0,'0'0'240'0,"0"0"64"0,0 0-304 0,0 0 0 0,-7 1 0 16,7-1 0-16,-8-5 1872 0,8 5 320 0,0 0 64 0,0 0 16 16,-9-2-912-16,9 2-176 0,-3-4-32 0,3 4-16 15,0 0 16-15,0 0 0 0,0 0 0 0,0 0 0 16,0 0-224-16,0 0-32 0,0 0-16 0,0 0 0 16,0 0-160-16,0 0-16 0,7 4-16 0,3 2 0 15,1-1-112-15,1 2 0 0,3 1-16 0,1 1 0 16,4 2-240-16,1 2-64 0,0-1 0 0,2 1 0 15,1 0 64-15,-1 0 16 0,-2 0 0 0,-3 1 0 16,-2-6-96-16,-1 2-32 0,-2 0 0 0,-2 1 0 16,-2-3-16-16,-1 0-16 0,-8-8 0 0,8 5 0 15,-8-5 96-15,6 10 32 0,-6-10 0 0,0 0 0 16,0 0 64-16,0 0 16 0,0 0 0 0,0 0 0 16,0 0 64-16,-7-4 32 0,-1-1 0 0,-2 0 0 15,-3-3-208-15,-2-1-32 0,-4-2-16 0,-1 0 0 0,-2 0-224 0,1-2 176 16,2-1-176-16,-2-1 160 0,-1 0-160 0,1 2 128 15,1 2-128-15,2 2 128 0,2 0-128 0,3 0 0 16,3 5 0-16,2 0 0 0,1-3 0 0,7 7 0 16,0 0 0-16,0 0 0 0,0 0-208 0,0 0 80 15,0 0 128-15,10 8-208 0,2-2 208 0,5 3-176 16,4 1 176-16,0 1-160 0,1 0 160 0,5 0 0 16,4 0 0-16,1 2 0 0,-1-4 0 0,-3 0 0 15,-1 1 0-15,-3-1 0 0,-2-1 0 0,-2 0 128 16,-4-2-128-16,0-2 176 0,-3 0-48 0,-1 2-128 0,-3-2 192 15,-9-4-64-15,9 0 16 0,-9 0 0 0,0 0 0 16,0 0 0-16,0 0 112 0,0 0 0 0,0-6 16 16,-4-1 0-16,-5 0 32 0,-2 1 0 15,-1-3 0-15,-3 2 0 0,-3-1-144 0,0-1-32 0,-2 2 0 16,0-2 0-16,-3 3-128 0,1-1 0 0,0 1 0 0,2 0 0 16,1 1 0-16,4 1 0 0,2 2 0 0,4-1 0 15,9 3 0-15,0 0 0 0,-5-5 0 0,5 5 0 16,0 0 0-16,0 0 0 0,0 0 0 0,0 0-176 15,11 3 176-15,2 0 0 0,-1 1-144 0,2-1 144 16,0-2-192-16,2 3 48 0,0 0 0 0,0 1 0 16,-2-3-2288-1,-1 1-448-15,-1-4-80 0,2 1-32 0</inkml:trace>
  <inkml:trace contextRef="#ctx0" brushRef="#br3" timeOffset="-149187.31">16186 15111 12031 0,'0'0'528'0,"0"0"112"0,0 0-512 0,0 0-128 0,-8 0 0 0,8 0 0 16,0 0 768-16,0 0 128 0,-6 2 32 0,6-2 0 15,-8 1-224-15,8-1-32 0,0 0-16 0,0 0 0 16,-7 1-208-16,7-1-64 0,0 0 0 0,0 0 0 15,-6 4 0-15,6-4 0 0,0 0 0 0,0 0 0 16,0 0-32-16,0 0-16 0,0 0 0 0,0 0 0 16,0 0-48-16,0 0-16 0,0 0 0 0,0 0 0 15,0 0 32-15,0 0 0 0,0 0 0 0,0 0 0 16,2 9-48-16,-2-9 0 0,0 0 0 0,0 0 0 16,4 8-64-16,-4-8-32 0,0 0 0 0,0 0 0 15,0 0-16-15,7 7 0 0,-7-7 0 0,0 0 0 16,0 0 16-16,0 0 0 0,9 5 0 0,-9-5 0 15,0 0-16-15,9 7 0 0,-9-7 0 0,0 0 0 0,5 6-144 0,-5-6 0 16,0 0 144-16,0 0-144 0,10 7 0 0,-10-7 128 16,4 7-128-16,-4-7 0 0,0 0 0 0,0 0 0 15,0 0 0-15,0 0 128 0,0 0-128 0,0 0 144 16,0 0-144-16,0 0 160 0,0 0-160 0,0 0 0 16,0 0 144-16,0 0-144 0,0 0 0 0,0 0 0 15,9-1 0-15,-9 1 0 16,0 0-1712-16,0 0-256 0</inkml:trace>
  <inkml:trace contextRef="#ctx0" brushRef="#br3" timeOffset="-147865.93">16146 15117 8287 0,'0'0'368'0,"0"0"80"16,0 0-448-16,0 0 0 0,0 0 0 0,-4 8 0 0,4-8 1456 0,-6 7 208 0,6-7 32 0,-5 7 16 16,5-7-496-16,0 0-80 0,0 0-32 0,-4 7 0 15,4-7-224-15,-3 9-48 0,3-9-16 0,0 0 0 16,0 8-176-16,0-8-16 0,1 8-16 0,-1-8 0 16,0 0-80-16,6 9-16 0,-1-1 0 0,0-2 0 15,-5-6-128-15,0 0-48 0,11 5 0 0,-11-5 0 16,9 5 96-16,1-2 16 0,-2-5 0 0,3 0 0 15,1 0 128-15,2-3 16 0,0-1 16 0,-1-1 0 16,-2 0-80-16,2-1-16 0,2 0 0 0,0 1 0 0,0-1-160 16,2 0-32-16,1-1-16 0,0 1 0 0,3-1-16 15,1 1 0-15,1-2 0 0,-1 0 0 0,2 0-80 0,1-1-16 16,-1-1 0-16,0 1 0 0,0-1 0 0,3-1-16 16,2 1 0-16,-2-1 0 0,-1-4-32 0,1 2 0 15,-2-1 0-15,1 2 0 0,2 1 48 0,-3-1 0 16,-3-2 0-16,0 3 0 0,0 1-64 0,-2 0 0 15,-3-4 0-15,0 2 0 0,-3 1 48 0,-2 1 0 16,0 0 0-16,-2 1 0 0,1 0 0 0,0-1 0 16,-1-3 0-16,0 5 0 0,1 1 16 0,0-2 16 15,-1-2 0-15,0 1 0 0,-2 1-16 0,2 1 0 16,2 1 0-16,-4-1 0 0,1 0-48 0,0 1-16 0,2 0 0 0,-1 1 0 16,-3 1 0-16,1 0-128 0,-2 2 192 15,3 0-64-15,-3 2-128 0,2 0 128 16,-4-2-128-16,-4 5 128 0,0 0-128 0,0 0 0 0,0 0 0 0,0 0 0 15,0 0 0-15,0 0 0 0,0 0 0 0,0 0 0 16,0 0 0-16,0 0-192 0,0 0 32 0,0 0 16 31,-2 11-1424-31,0-2-288 0,2-9-48 0,-9 8-16 16,4-2-1296-16,-5 0-272 0</inkml:trace>
  <inkml:trace contextRef="#ctx0" brushRef="#br3" timeOffset="-147318.72">16350 14375 6447 0,'0'0'576'0,"0"0"-576"0,0 0 0 0,0 0 0 16,0 0 1360-16,0 0 176 0,0 0 16 0,0 0 16 15,0 0-320-15,0 0-64 0,-3-7-16 0,3 7 0 16,0 0-48-16,0 0-16 0,-5-5 0 0,5 5 0 16,0 0-80-16,0 0 0 0,0 0-16 0,0 0 0 15,0 0-128-15,0 0-32 0,11-6 0 0,-2 2 0 16,-9 4-304-16,9-6-64 0,1 3-16 0,-2 3 0 16,2-1-16-16,-1 1-16 0,1 1 0 0,1 2 0 15,-2 3-64-15,2 2-16 0,2 2 0 0,-3-2 0 16,1 6 0-16,1-1 0 0,0 2 0 0,-2 1 0 15,2-1 48-15,0 1 16 0,1 2 0 0,-3-3 0 16,0 0-96-16,1-3 0 0,-3-1-16 0,1 0 0 16,-2-1 16-16,0 0 0 0,-1-3 0 0,-2 0 0 0,-4-7-16 15,7 5 0-15,-7-5 0 0,3 7 0 0,-3-7-80 16,0 0-16-16,0 0 0 0,0 0 0 0,0 0-80 0,0 0-128 16,0 0 176-16,0 0-176 15,0 0-976-15,4-8-304 0,0 1-64 0,-1-1-9296 16,-2 0-1856-16</inkml:trace>
  <inkml:trace contextRef="#ctx0" brushRef="#br3" timeOffset="-146492.88">17104 15023 17327 0,'0'0'768'0,"0"0"160"0,-6-1-736 0,6 1-192 0,0 0 0 0,0 0 0 0,0 0 1072 16,0 0 176-16,0 0 32 0,0 0 16 0,-6-4-336 0,6 4-80 16,0 0-16-16,0 0 0 0,0 0 0 0,0 0 0 15,0 0 0-15,0 0 0 0,0 0-48 0,0 0-16 16,0 0 0-16,0 0 0 0,0 0-112 0,0 0-32 15,0 0 0-15,11 7 0 0,-1 1-160 0,2 1-48 16,-2 0 0-16,5 4 0 0,0-1-96 0,0 2-32 16,0-1 0-16,0 1 0 0,3 2-32 0,0-1-16 15,2 2 0-15,1-2 0 0,0-1 64 0,-1 1 16 16,0-1 0-16,-3-1 0 0,0-1 16 0,-2 0 0 16,-1 2 0-16,-2-3 0 0,1-4-80 0,-5 0-16 15,0 0 0-15,0-2 0 0,-1 1-32 0,-7-6-16 16,0 0 0-16,6 4 0 0,-6-4-16 0,0 0 0 0,0 0 0 15,0 0 0-15,0 0 32 0,0 0 0 0,0-8 0 0,-2 1 0 16,-2 0-112-16,-4-1-128 0,0 1 176 0,-4-1-176 16,0 0 160-16,-4-1-160 0,-3 1 128 0,-3-2-128 15,-3-2 160-15,0 2-160 0,-1 0 192 0,-1 0-192 16,0-2 0-16,-1 0 0 0,1-3 0 0,1 2 0 16,4 2 0-16,3 1 0 0,2 0 0 0,3 0 0 15,2 6 0-15,2 0 0 0,10 4 0 0,-8-5 0 16,8 5 0-16,0 0-144 0,0 0 144 0,0 0 0 15,0 0-128-15,8 6 128 0,0-1-128 0,4 4 128 16,4 2 0-16,3 1 0 0,3 1 0 0,-1 2-128 16,1-1 128-16,3 1 0 0,3 2 0 0,0-1 0 15,-3-1 0-15,2-1 0 0,-1 1 0 0,-3 0 0 16,-1-3 0-16,-4-1 0 0,-2 2 0 0,-2-3 128 0,-3-4-128 0,-3 1 128 16,-8-7-128-16,0 0 128 0,6 7 16 0,-6-7 16 15,0 0 0-15,0 0 0 0,0 0 160 0,-6-5 48 16,-2-2 0-16,-2-3 0 0,-1-2-128 0,-4-2-32 15,-1 0 0-15,-2-1 0 0,0-3-208 0,1 2 0 16,-2-1 128-16,3 1-128 0,-1 1-256 0,4 2-80 16,3 1-32-16,0 2 0 15,3 0-2480-15,-1 4-496 0,8 6-112 0,0 0 0 0</inkml:trace>
  <inkml:trace contextRef="#ctx0" brushRef="#br3" timeOffset="-138456.14">14437 13098 10303 0,'0'0'448'0,"0"0"112"0,0 0-560 0,0 0 0 0,1-9 0 0,-1 9 0 16,0 0 592-16,0 0 16 0,0 0 0 0,0 0 0 16,-3-8-144-16,3 8-16 0,0 0-16 0,0 0 0 15,-8-5-144-15,8 5-32 0,-5-7 0 0,5 7 0 16,0 0 64-16,0 0 0 0,-3-5 0 0,3 5 0 0,0 0 112 0,0 0 16 16,0 0 16-16,0 0 0 0,-3-8-32 0,3 8-16 15,0 0 0-15,0 0 0 0,0 0-112 0,4-8-32 16,1 1 0-16,0 2 0 0,-5 5-16 0,8-4-16 15,-2-3 0-15,-6 7 0 0,9-1-16 0,2 0 0 16,-1-1 0-16,2-3 0 0,-1 0 32 0,3 1 0 16,1-1 0-16,3 2 0 0,0 0 16 0,4-3 16 15,1-1 0-15,2 2 0 0,1 1-128 0,2-3-32 16,0-4 0-16,2 5 0 0,-3 3-128 0,4-1 192 16,-1-4-192-16,1 0 192 0,-1 0-64 0,0 1-128 15,-1 3 192-15,-2-1-64 0,2-4 0 0,-5 4 0 16,-1 0 0-16,-1 0 0 0,0 3 16 0,-3-3 0 15,-2 1 0-15,1 2 0 0,-1 0 16 0,-1 2 0 0,1-3 0 0,0 1 0 16,3-1-160-16,-1 1 192 0,2 1-192 0,1-2 192 16,0-1-48-16,2 0 0 0,0-1 0 0,2 2 0 15,2 3 0-15,2-2 0 0,-4-2 0 0,1 2 0 16,1 3 16-16,-1 1 0 0,-3-2 0 0,0 0 0 16,-1 0-32-16,0 3 0 0,0 1 0 0,0-2 0 15,-1-3-128-15,1 1 0 0,-2 2 0 0,3 1 0 16,-3-2 128-16,0-1-128 0,-2-3 0 0,2 5 128 15,1 1-128-15,1 0 0 0,-1-1 144 0,1-1-144 16,-3 1 144-16,1 0-144 0,-2 1 192 0,-1 0-192 16,0 0 192-16,0-1-192 0,-1 0 192 0,-2 0-192 15,0 0 128-15,0 1-128 0,0-3 0 0,0 2 0 16,-2 0 128-16,1 2-128 0,-1-4 0 0,1 0 0 0,0-1 144 16,-1 1-144-16,0 4 0 0,0-3 144 0,0-4-144 0,-1 2 160 15,0 2-160-15,0 2 160 0,-1-1-32 0,-1-2-128 16,0-2 192-16,1 1-64 0,-1 5 0 0,-1-2-128 15,1-1 192-15,-2 0-64 0,2-1-128 0,0 5 192 16,-1-1-192-16,2-3 192 0,-1-4-192 0,1 2 0 16,-2 1 0-16,1 1 128 0,0-1-128 0,1 0 192 15,-1-1-192-15,0 1 192 0,1 2-192 0,0-1 0 16,0-1 0-16,-1 1 128 0,0 0-128 0,-1 3 160 16,1-1-160-16,-3-1 160 0,2-3-160 0,0 0 0 15,0 1 144-15,-1 2-144 0,2 0 0 0,0-2 144 16,-2-3-144-16,1 0 0 0,-2 7 176 0,3-2-176 15,2-2 160-15,-2 0-160 0,-1-1 192 0,2 1-48 16,-1 0-16-16,0 0 0 0,-10 0-128 0,12 0 0 0,-1 2 0 0,0 1 128 16,0 0-128-16,-1-3 0 0,-1-3 144 0,1 2-144 15,-3 4 128-15,-7-3-128 0,10-1 128 0,-1 1-128 16,1 1 0-16,-2 1 0 0,-3 2 0 0,-5-4 0 16,8-3 0-16,-8 3 144 0,6 5-144 0,-6-5 160 15,9-2-160-15,-9 2 0 0,9-3 0 0,-9 3 128 16,7 3-128-16,-7-3 0 0,0 0 144 0,0 0-144 15,7 0 0-15,-7 0 144 0,0 0-144 0,0 0 0 16,0 0 160-16,0 0-160 0,0 0 128 0,0 0-128 16,0 0 160-16,0 0-160 0,0 0 192 0,0 0-192 15,0 0 208-15,0 0-64 0,0 0-16 0,0 0 0 16,0 0-128-16,0 0 160 0,0 0-160 0,0 0 160 0,-6-4-160 16,6 4 0-16,0 0 144 0,0 0-144 0,-8-3 0 0,8 3 0 15,-8-6 0-15,8 6 128 0,-7 0-128 0,7 0 0 16,-8-3 0-16,8 3 0 0,-9 0 0 0,9 0 0 15,0 0 0-15,0 0 0 0,-11-3 0 0,3 2 0 16,8 1 0-16,-11 0 0 0,3-2 0 0,-2 1 0 16,0-3 0-16,0 3 0 0,-1 2 0 0,1 0 0 15,0-3 0-15,-1 1-128 0,-1 4 128 0,0-2 0 16,0-2-144-16,0 0 144 0,-1 0 0 0,-3 1-144 16,1 2 144-16,-1-1 0 0,-1-3 0 0,-4-1-128 15,0-2 128-15,1 3 0 0,-2 2 0 0,0-1-128 16,-2-3 128-16,-1 1 0 0,-4 3 0 0,0 1-128 15,1 1 128-15,-1-2 0 0,1-3 0 0,2 3 0 16,1 4-128-16,4-3 128 0,-1-2 0 0,5 1 0 0,0 0 0 0,3 1 0 16,1 0 0-16,3-1 0 0,0-1 0 0,3 1 0 15,7 0 0-15,0 0 0 0,-9 0 0 0,9 0 0 16,0 0 0-16,0 0 0 0,0 0 0 0,0 0 0 16,0 0-144-16,0 0 144 0,10-2 0 0,-1-1-144 15,1 1 144-15,2 0 0 0,-1-2 0 0,2 1 0 16,3 3 0-16,1 0-128 0,4-1 128 0,1 0 0 15,2-1 0-15,4 1 0 0,2 1 0 0,0 0 0 16,2-3 0-16,1 0 0 0,-1 1 0 0,-1 1 0 16,0 1 0-16,1-2 0 0,0-6 0 0,1 7 0 15,-2 2 0-15,0 2 0 0,-1-3 0 0,1 2 0 16,-2-1 0-16,1 2 0 0,-5 0 0 0,2 1 0 16,-3-1 0-16,-3 0 0 0,0 2 0 0,0-1 0 15,-4 0 0-15,2-1 0 0,-1-3 0 0,-1 1 0 0,1 2 0 0,1-1 0 16,-2-1 0-16,-1 0 0 0,-1 3 0 0,1 0 0 15,2 3 0-15,-3-2 0 0,-1-4 0 0,0 1 0 16,0 1 0-16,-3-2 0 0,-2 0 0 16,0-2 0-16,-1-3 0 0,-8 4 0 0,0 0 0 0,0 0 0 15,0 0 0-15,9 0 0 0,-9 0 0 0,0 0 0 16,5 5 160-16,-5-5-160 0,0 0 0 0,0 0 0 16,0 0 0-16,0 0 0 0,0 0 0 0,0 0 0 15,0 0 0-15,0 0 144 0,0 0-144 0,0 0 128 16,-8-6-128-16,8 6 128 0,0 0-128 0,0 0 0 15,0 0 0-15,0 0 128 0,-8-3-128 0,8 3 0 16,0 0 0-16,0 0 0 0,0 0 0 0,0 0 0 0,-3-4 0 0,3 4 0 16,0 0 0-16,0 0 0 0,0 0 0 15,0 0 0-15,0 0 0 0,0 0 0 0,0 0 0 0,0 0 0 16,0 0 0-16,9-1 0 0,1 2 0 0,-2-1 0 16,-8 0 0-16,9-3 0 0,1 1 0 0,-1 1 0 15,1 1 0-15,2 1 0 0,-3-1 0 0,2 0 0 16,1 0 0-16,-1 1 0 0,0 2 0 0,0-3 0 15,0-3 0-15,-2 3 0 0,1 4 0 0,-1-3 0 16,-9-1 0-16,8 0 0 0,-1-1 0 0,-7 1 0 16,0 0 0-16,0 0 0 0,0 0 0 0,0 0 0 15,0 0 0-15,0 0 0 0,0 0 0 0,0 0 0 16,0 0 0-16,0 0 0 0,0 0 0 0,0 0 0 16,0 0 0-16,0 0 0 0,0 0 0 0,0 0 0 0,0 0 128 15,0 0-128-15,0 0 0 0,0 0 128 0,0 0-128 16,0 0 0-16,0 0 0 0,0 0 0 0,0 0 0 0,0 0 0 15,0 0 128-15,0 0-128 0,0 0 0 0,0 0 0 16,0 0 0-16,0 0 0 0,0 0 0 0,0 0 0 16,0 0 0-16,0 0 0 0,0 0 0 0,0 0 0 15,0 0 0-15,0 0 0 0,0 0 0 0,0 0 0 16,0 0 0-16,0 0 0 0,0 0 0 0,0 0 0 16,0 0-144-16,0 10-10656 15,0-1-2128-15</inkml:trace>
  <inkml:trace contextRef="#ctx0" brushRef="#br3" timeOffset="-137019.48">17173 14671 6447 0,'0'0'576'0,"0"0"-576"0,0 0 0 0,0 0 0 16,0 0 1472-16,0 0 176 0,0 0 32 0,-10 0 16 15,1 0-608-15,1 2-128 0,8-2-32 0,-7 2 0 16,7-2-208-16,-9 2-32 0,1 3-16 0,1-2 0 16,7-3 32-16,0 0 0 0,-7 0 0 0,7 0 0 15,0 0-128-15,0 0 0 0,0 0-16 0,0 0 0 16,0 0-48-16,0 0-16 0,0 0 0 0,0 0 0 16,0 0-160-16,0 0-16 0,5-10-16 0,3-1 0 15,0-1-32-15,4 0 0 0,3-1 0 0,1 0 0 16,0-3 112-16,2-2 32 0,3-3 0 0,2 0 0 0,-1 0 32 15,4-3 0-15,3-3 0 0,-1 2 0 0,2 0-96 0,1-1-16 16,-2 0 0-16,0 2 0 0,-1-3-128 0,-1 2-16 16,3-1-16-16,-3 1 0 0,2 1-176 0,-3 0 192 15,-4 1-192-15,0 2 192 0,0 2-32 0,0 1 0 16,-3-2 0-16,-3 4 0 0,0 7-160 0,-4 0 192 16,-3 0-192-16,-3 1 192 0,0 3-192 0,-6 5 160 15,0 0-160-15,0 0 160 0,3-6-160 0,-3 6 0 16,0 0 0-16,0 0 128 0,0 0-128 0,-9 6 0 15,-1-1 0-15,-2 4 0 0,-3 2 0 0,-2 2 0 16,-2 3 0-16,-4 2 0 0,-4 3 0 0,0 1 0 16,-2 1 0-16,-2 0 0 0,0-3 0 0,2 0 0 15,0-1 0-15,3 2 0 0,-3-2 0 0,3-1 0 16,0-4 0-16,3 1 128 0,4 0-128 0,0-2 128 0,6-3-128 16,-1-4 128-16,5-5 80 0,9-1 16 0,0 0 0 0,0 0 0 15,-2-8-16-15,8-1 0 0,5-1 0 0,4-1 0 16,4-3 0-16,3-4 0 0,2-5 0 0,3 1 0 15,1 3-80-15,1 0 0 0,-2-4-128 0,4-1 192 16,3-3-64-16,-2 0-128 0,0-2 176 0,0 5-176 16,1-1 208-16,-2 4-64 0,-5 2-16 0,-3 4 0 15,-3 5 48-15,-2 2 0 0,-7-1 0 0,-1 7 0 16,-10 2-176-16,0 0 128 0,0 0-128 0,0 0 128 16,-4 13-128-16,-5 3 0 0,-3-1 0 0,-2 0 0 15,-4 0 0-15,0-2 0 0,-1 2 0 0,1-3 128 16,4-1-128-16,2-3 0 0,1-1 0 0,4-2 0 15,7-5-592-15,0 0-112 16,0 0 0-16,0 0-16 0,0 0-1936 0,8-6-384 0,0-2-80 16</inkml:trace>
  <inkml:trace contextRef="#ctx0" brushRef="#br3" timeOffset="-134917.73">18094 5682 8287 0,'-15'-13'368'0,"7"8"80"0,-3-1-448 0,1 1 0 0,-1-2 0 0,2 2 0 15,-1-2 0-15,1 3 0 0,0-1 0 0,0 0 0 16,-2-5 0-16,2 2 0 0,1 4 0 0,0 2 0 16,0 2 0-16,8 0 128 0,-9-2 32 0,2-1 0 15,7 3 256-15,-7-3 48 0,2-1 16 0,5 4 0 16,-5-6 224-16,5 6 32 0,-4-6 16 0,2-1 0 15,-1-1-144-15,3 8-32 0,-1-6 0 0,1 6 0 16,0 0-112-16,0-8-16 0,-1 0-16 0,1 8 0 16,-1-7 64-16,1 7 16 0,-2-10 0 0,1 1 0 0,-1 1 96 0,-2 0 32 15,2-1 0-15,0 1 0 16,0 0 32-16,0 0 16 0,0 1 0 0,2 7 0 0,0 0-48 0,-2-8-16 16,-1-1 0-16,2 2 0 0,1 7-176 0,0 0-48 15,-1-9 0-15,1 9 0 0,0 0-128 0,0 0-16 16,0 0-16-16,0 0 0 0,5-7-240 0,-5 7 128 15,0 0-128-15,0 0 0 0,8 0 0 0,2 2 0 16,-2 3 0-16,1 4 0 0,4 2 0 0,-5 1 144 16,2 0-144-16,2 5 192 0,-2 4-48 0,2 2 0 15,3 2 0-15,-2 0 0 0,0-1 0 0,-1 2 0 16,1 3 0-16,1-1 0 0,-1-3-144 0,0 1 192 16,1 0-192-16,1-1 192 0,-6 1-192 0,4-3 160 15,1 0-160-15,0-1 160 0,0 0-160 0,1-2 128 16,0-1-128-16,-1-1 128 0,1-1-128 0,-4 0 128 0,1-2-128 15,-1-2 128-15,1-1 16 0,-2-1 0 0,-2-2 0 0,-2 0 0 16,2 1 48-16,-3-4 0 0,-5-6 0 0,0 0 0 16,0 0-48-16,0 0 0 0,0 0 0 0,0 0 0 15,0 0 176-15,4-8 48 0,-3-2 0 0,-2-2 0 16,-3-3-80-16,0 0-16 0,-3-3 0 0,0 3 0 16,-1 1-96-16,-3-2-32 0,-2-1 0 0,0-2 0 15,-2 4-144-15,-1-2 128 0,-3-1-128 0,1 0 128 16,-1-2-128-16,-1 1 0 0,-2-1 0 0,0 2 0 15,0-1 128-15,1-1-128 0,0-1 0 0,2 2 128 16,2 3-128-16,0-1 0 0,2-3 0 0,1-2 0 16,0 2 0-16,2 3 0 0,-1 3 0 0,3-1 0 15,-2-1 0-15,2 1 0 0,2 3 0 0,0 2 128 0,1 0-128 0,0 2 0 16,3 3 0-16,4 5 0 0,0 0 0 16,0 0 0-16,0 0 0 0,0 0 0 0,-4 8 0 0,-1 3 0 15,5 3 0-15,4 1 0 0,-1 0 0 0,5 4-144 16,0 7 144-16,4 0-160 0,-1 0 160 0,5 1 0 15,-1-2 0-15,3 3 0 0,-2 0 0 0,1 0 0 16,3-2 0-16,-1-1 0 0,0-1 0 0,0-1 0 16,0-2 0-16,-4-3 0 0,-2-2 0 0,-2-2 0 15,2-2 128-15,-2-2-128 0,-1-2 0 0,-10-8 144 16,0 0-144-16,0 0 0 0,0 0 240 0,0 0-64 16,1-9-16-16,-3 0 0 0,-2-1 32 0,-2-2 16 15,-1-3 0-15,-3-2 0 16,-4-3-1184-16,1 3-240 0,-1 1-64 0,0 4 0 15,0 2-912-15,3 3-192 0,2 0-48 0</inkml:trace>
  <inkml:trace contextRef="#ctx0" brushRef="#br3" timeOffset="-132515.57">18870 6655 6447 0,'0'0'576'0,"-6"-4"-576"0,1-1 0 0,-3 1 0 16,2-1 1728-16,-1 1 224 0,7 4 48 0,-8-4 16 16,1 0-896-16,-1 1-176 0,8 3-48 0,-7-4 0 15,2-2-128-15,0 1-16 0,5 5-16 0,0 0 0 16,-2-7-96-16,2 7 0 0,-4-5-16 0,4 5 0 15,0 0-80-15,0 0-16 0,0-8 0 0,0 8 0 16,0 0-112-16,0 0-32 0,0 0 0 0,0 0 0 16,0 0-144-16,0 0-48 0,11 4 0 0,0 4 0 15,2 3 160-15,-2 0 32 0,1 0 0 0,2 1 0 16,1 3-64-16,1 1-16 0,3-1 0 0,3 4 0 0,0-1-112 0,3-1 0 16,1 3-16-16,0-2 0 0,0-3-32 15,0 0 0-15,-2 1 0 0,1-2 0 0,-3-2-16 0,-1 0-128 16,-1 0 192-16,-4 0-64 0,2-1 16 0,-3-2 0 15,0-3 0-15,-4-2 0 0,-1-2 0 0,-1 2 0 16,-9-4 0-16,8 2 0 0,-8-2 32 0,0 0 0 16,0 0 0-16,6-6 0 0,-6 6 128 15,-5-10 16-15,-1-2 16 0,-4 1 0 0,-3 4-48 0,-4-2-16 16,-3-1 0-16,-1 0 0 0,-5 0-80 0,0 0 0 16,-4 1-16-16,5 1 0 0,-1-6-48 0,-1 1-128 15,-5 0 192-15,1-1-64 0,4-3-128 0,1 1 0 16,1-2 0-16,2 1 0 0,1 0 0 0,1-1 0 15,2 3 128-15,-1 2-128 0,5 0 0 0,3 2 128 0,0 0-128 16,2 2 128-16,2 0-128 0,3 2 128 0,5 7-128 16,0 0 128-16,0 0-128 0,-2-6 0 0,2 6 0 15,0 0 0-15,0 0 0 0,0 0 0 0,8 3-176 0,2 2 176 16,0 2-128-16,1 3 128 0,1 2-128 0,4 3 128 16,0-1 0-16,1 3 0 0,-1 3 0 0,4 2-128 15,1 1 128-15,3 0 0 0,2 2 0 0,2-1 0 16,-3-2 0-16,3-1 0 0,0 0 0 0,1 0 0 15,0-1 0-15,-3-1 0 0,-4-1 0 0,-4-3 0 16,-1-4 0-16,0 1 0 0,-5-1 128 0,-2-1-128 16,-4-5 0-16,-6-5 128 0,0 0-128 0,0 0 0 15,0 0 192-15,0 0-48 0,0 0 0 0,0 0 0 16,0 0 96-16,-9-7 16 0,1-1 0 0,-6-2 0 0,1-1-112 16,-2-2-16-16,-4 0 0 0,-2-1 0 0,1-3-128 15,0 2 128-15,-1 0-128 0,2 0 128 0,1-1-128 16,1 0 0-16,-2 1 0 0,3 3 0 0,0 3 0 0,2-1 0 15,2 1 0-15,2 1 0 0,1 2 0 0,2 1 0 16,7 5 0-16,0 0 0 0,0 0-144 0,0 0 144 16,0 0 0-16,0 0 0 0,0 0-192 0,0 0 192 15,0 0-192-15,7 9 192 0,1-1-128 0,2 1 128 16,3 0 0-16,-1-1 0 0,1 0-144 0,-1-1 144 16,-1-1 0-16,2 1-144 0,-2 1 144 0,3 0 0 15,-2 1 0-15,0-2 0 0,2-2 0 0,-1 1 0 16,-1 0 0-16,1 2 0 0,-2 1 0 0,0-3 0 15,-4 0 0-15,1-2 0 0,-8-4 0 0,0 0 0 16,4 7 0-16,-4-7 0 0,0 0 0 0,0 0 128 16,0 0-128-16,0 0 0 0,0 0 0 0,0 0 144 0,0 0-144 15,0 0 0-15,0 0 128 0,0 0-128 0,0 0 0 0,-7-1 0 16,-1-1 128-16,0-1-128 0,1 1 0 16,7 2 0-16,-4-4 0 0,4 4 0 0,-10-3 0 0,6 0 0 15,-2 0 0-15,6 3 0 0,-7-5 0 0,3 0 0 16,4 5 0-16,0 0 0 0,-5-4 0 0,5 4 0 15,0 0 0-15,-4-5 0 0,-1-1 0 0,5 6 0 16,-4-4 0-16,4 4 0 0,0 0 0 0,0 0 0 16,-4-4 0-16,4 4 0 0,-4-4 0 0,4 4 0 15,0 0 0-15,0 0 0 0,0 0 0 0,0 0 0 16,0 0 0-16,0 0 0 0,0 0 0 0,0 0 0 16,0 0 0-16,0 0-144 0,0 0 144 0,0 0 0 15,0 0 0-15,0 0 0 0,0 0 0 0,0 0-128 0,0 0 128 16,0 0 0-16,0 0 0 0,0 0 0 0,0 0 0 15,0 0 0-15,0 0 0 0,0 0 0 0,0 0 0 0,0 0 0 16,0 0 0-16,0 0-128 0,0 0 128 0,0 0 0 16,0 0 0-16,0 0 0 0,0 0 0 0,0 0 0 15,0 0 0-15,0 0 0 0,0 0 0 0,0 0 0 16,0 0 0-16,0 0-128 0,0 0 128 0,0 0 0 16,0 0 0-16,0 0 0 0,0 0 0 0,0 0 0 15,0 0 0-15,0 0 0 0,0 0 0 0,0 0 0 16,0 0 0-16,0 0 0 0,0 0 0 0,0 0 0 15,0 0 0-15,0 0 0 0,0 0 0 0,0 0 0 16,0 0 0-16,0 0 0 0,0 0 0 0,0 0 0 16,0 0 0-16,0 0 0 0,0 0 0 0,0 0 0 0,0 0 0 15,0 0 0-15,0 0 0 0,0 0 0 0,0 0 0 16,0 0 0-16,0 0 0 0,0 0 0 0,0 0 0 0,0 0 0 16,0 0 0-16,0 0 0 0,0 0 0 0,0 0 0 15,0 0 0-15,0 0 0 0,0 0 0 0,0 0 0 16,0 0 0-16,0 0 0 0,0 0 0 0,0 0 0 15,0 0 0-15,0 0 0 0,0 0 0 0,0 0 0 16,0 0 0-16,0 0 0 0,0 0 0 0,0 0 0 16,0 0 0-16,0 0 0 0,0 0 0 0,0 0 0 15,0 0 0-15,0 0 0 0,0 0 0 0,0 0 0 16,0 0 0-16,0 0 0 0,0 0 0 0,0 0 0 16,0 0 0-16,0 0 0 0,0 0 0 0,0 0 0 15,0 0 0-15,0 0 0 0,0 0 0 0,0 0 0 0,0 0 0 16,0 0 0-16,0 0 0 0,0 0 0 15,0 0 0-15,0 0 0 0,0 0 0 0,0 0 0 0,0 0 0 0,0 0 0 16,-5-4 0-16,5 4 0 0,0 0 0 0,-8 3 0 16,8-3 0-16,0 0 0 0,0 0 0 0,0 0 0 15,0 0 0-15,0 0 0 0,-6 0 0 0,6 0 0 16,0 0 0-16,0 0 0 0,0 0 0 0,0 0 0 16,0 0 0-16,0 0 0 0,0 0 0 0,0 0 0 15,0 0 0-15,0 0 0 0,0 0 0 0,0 0 0 16,0 0 0-16,0 0 0 0,-7 4 0 0,7-4 0 15,0 0 0-15,0 0 0 0,0 0 0 0,0 0 0 16,0 0 0-16,0 0 0 0,0 0 0 0,0 0 0 16,0 0 0-16,0 0 0 0,0 0 0 0,0 0 0 15,0 0 0-15,0 0 0 0,0 0 0 0,0 0 0 16,0 0 0-16,0 0 0 0,0 0 0 0,0 0 0 0,0 0 0 0,0 0 0 16,0 0 0-16,0 0 0 0,0 0 0 0,0 0 0 15,0 0 0-15,0 0 0 0,0 0 0 0,0 0 0 16,0 0 0-16,0 0 0 0,0 0 0 0,8 3 0 15,-8-3 0-15,0 0 0 0,0 0 0 0,0 0-128 16,9 4 128-16,-9-4 0 0,0 0 0 0,0 0-128 16,0 0 128-16,0 0 0 0,0 0 0 0,0 0-128 15,9-2 128-15,-9 2 0 0,0 0-144 0,0 0 144 16,0 0 0-16,0 0-144 0,10 0 144 0,-10 0 0 16,0 0-128-16,0 0 128 0,0 0 0 0,0 0 0 15,9 0 0-15,-9 0 0 0,0 0 0 0,0 0 0 16,0 0 0-16,0 0-128 0,0 0 128 0,0 0 0 0,0 0 0 15,0 0 0-15,0 0 0 0,0 0 0 0,0 0 0 0,0 0 0 16,0 0 0-16,0 0 0 0,9-1 0 16,-9 1 0-16,0 0 0 0,0 0 0 0,0 0 0 0,0 0 0 15,0 0 0-15,0 0 0 0,0 0 0 0,0 0 0 16,0 0 0-16,0 0 0 0,0 0 0 0,0 0 0 16,0 0 0-16,0 0 0 0,0 0 0 0,0 0 0 15,0 0 0-15,0 0 0 0,0 0 0 0,0 0 0 16,0 0 0-16,0 0 0 0,0 0 0 0,0 0 0 15,0 0 0-15,0 0 0 0,0 0 0 0,0 0 0 16,6-7 0-16,-6 7 0 0,0 0 0 0,0 0 0 16,0 0 0-16,0 0 0 0,0 0 0 0,0 0 0 15,0 0 0-15,0 0 0 0,0 0 0 0,0 0 0 16,0 0 0-16,0 0 0 0,0 0 0 0,0 0 0 0,0 0 0 16,0 0 0-16,0 0 0 0,0 0-160 0,0 0 160 0,0 0-128 15,0 0-64-15,0 0-16 0,0 0 0 16,0 0 0-1,0 0-176-15,0 0-48 0,0 0 0 0,0 0 0 16,0 0-368-16,0 0-80 0,0 0-16 0,0 0 0 16,0 0-432-16,0 0-80 0,0 0-32 0,0 0-6496 0,0 0-1280 0</inkml:trace>
  <inkml:trace contextRef="#ctx0" brushRef="#br3" timeOffset="-131618.14">18962 6956 1839 0,'0'0'160'0,"0"0"-160"15</inkml:trace>
  <inkml:trace contextRef="#ctx0" brushRef="#br3" timeOffset="-130287.41">19208 7142 5519 0,'0'0'496'0,"0"0"-496"15,0 0 0-15,0 0 0 0,-8-1 1728 0,-1 2 240 16,0 3 48-16,-2-2 16 0,1-2-1040 0,3 1-208 16,-2 0-32-16,1-1-16 0,-4 0-96 0,2 2 0 15,1 0-16-15,1 1 0 0,8-3-128 0,-6-3-32 0,-4-1 0 0,10 4 0 16,-1-9 112-16,4-1 0 0,5-3 16 0,1-3 0 15,5-4-144-15,3-1-16 0,3-1-16 0,-1 0 0 16,4-4-416-16,1 1 128 0,0 2-128 16,0 1 0-16,2 0 0 0,-1 1 0 0,0 0 0 0,1 5 0 15,-4 4 0-15,0 3 0 0,-1 1 0 0,-4 3 0 16,-4 2 0-16,-2 0 0 0,-2 6 176 0,-9-3-176 16,0 15 640-16,-4 6 16 0,-2 4 16 0,-9 7 0 15,-3 4-128-15,-3 2-32 0,1-2 0 0,-4 1 0 16,0 0-304-16,-1-2-64 0,1 0-16 0,1-3 0 15,1-3 16-15,1-4 0 0,0-4 0 0,0-5 0 16,3-4 320-16,1-3 64 0,2-2 16 0,4-5 0 16,3-5 32-16,5-5 0 0,0-2 0 0,6-4 0 0,7-3-256 0,4-5-64 15,3-5 0-15,3-3 0 0,0-4-256 0,2 3 0 16,0 2 0-16,1-2 0 0,-1 1 0 0,-3 3 0 16,1 0-128-16,-1 5 128 0,-3 2 0 15,-2 5 0-15,-3 3 0 0,-1 4 0 0,-10 8 0 0,0 0 0 16,0 0 0-16,8 7 0 0,-6 4 0 0,-2 3 0 15,-2 3 208-15,-2 0-64 0,-2 4-144 0,-3 0 160 16,0 1-160-16,1-2 160 0,-3-3-160 0,0 0 0 16,0-1 144-16,1-2-144 0,2-5 0 0,-1 0 144 15,4-1-144-15,5-8 0 0,0 0 160 0,0 0-160 16,-9 4 128-16,9-4-128 0,0 0 192 0,0 0-32 16,0 0-16-16,0 0 0 0,2-11-144 0,1-1 128 15,2 2-128-15,-1 2 128 0,1 0-128 0,1 1 0 0,-2 2 0 16,-4 5 0-16,0 0-256 0,0 0-16 0,0 0-16 15,0 0 0 1,0 0-2368-16,0 0-480 0</inkml:trace>
  <inkml:trace contextRef="#ctx0" brushRef="#br3" timeOffset="-129805.49">19779 4997 13071 0,'0'0'576'0,"0"0"128"0,0 0-576 0,-6 3-128 0,6-3 0 0,-9 2 0 16,9-2-192-16,0 0-80 0,-6 1-16 0</inkml:trace>
  <inkml:trace contextRef="#ctx0" brushRef="#br3" timeOffset="-127881.7">19452 6917 5519 0,'0'0'240'0,"-8"3"64"0,8-3-304 0,0 0 0 15,-10 1 0-15,3 0 0 0,7-1 1664 0,-8 7 288 16,-2-5 48-16,0 1 16 0,-3 3-1216 0,-1 1-240 0,1-1-48 0,-1 1-16 16,-3 0-112-16,0 1 0 0,-1-1-16 0,-2-1 0 15,-1 3 80-15,0-4 32 0,-3-3 0 0,2-1 0 16,0 0 80-16,2-2 16 0,0-2 0 0,3-5 0 16,1 1 96-16,2 0 32 0,0-2 0 0,6-3 0 15,3-4-96-15,2 1-16 0,2-2 0 0,2 0 0 16,4-2-368-16,5 1-80 0,0 3-16 0,5-3 0 15,2-1-128-15,3 0 0 0,2 5 0 0,1-1 0 16,-2 1 0-16,1 4 0 0,-2 2 0 0,-2 3 0 16,0 1 0-16,-1 2 0 0,-4 7 0 0,-1 3 0 15,-3 4 160-15,-3 3 160 0,-2 6 16 0,-3 4 16 16,-2 2 320-16,-3 2 64 0,-6 2 16 0,-2 1 0 16,-2 1-432-16,-4-2-64 0,-1-4-32 0,-5 0 0 15,0-4-48-15,-2-1-16 0,-3-2 0 0,3-5 0 0,1-3 192 0,3-2 32 16,-2 0 16-16,4-5 0 0,-1-2 112 0,4-6 0 15,4 0 16-15,4-6 0 0,6-3-64 0,3-3-16 16,3-4 0-16,6-4 0 0,1-6-320 0,5-2-128 16,8-4 0-16,3 1 0 0,2 0 0 0,1 3 0 15,1 4 0-15,-2 3 0 0,0 2-128 0,-3 4 128 16,-1 4 0-16,-2 5 0 0,-2 1-176 0,-4 7 176 16,-2 7-160-16,-2 3 160 0,-1 2 0 0,-5 4 0 15,-3 5 0-15,-3 3 0 0,-4 1 128 0,-2 4 0 16,-4-1 16-16,-2 2 0 0,-3-2-16 0,1 0-128 15,-2-3 192-15,0-2-64 0,-1-7-128 0,-1 1 128 16,1-2-128-16,2-5 128 0,0-4-128 0,3-2 192 16,3-3-192-16,0-3 192 0,5-5 64 0,1-1 32 0,3-5 0 0,5-2 0 15,5-4-128-15,0-1-32 0,2-2 0 16,3-2 0-16,0-3-128 0,3 3 0 0,1 4 0 0,1 0 0 16,-4-1 0-16,1 5 0 0,-2 4 0 0,-1 6 0 15,1 2-160-15,-4 3 160 0,-2 2 0 0,0 6-144 16,-4 4 144-16,-2 2-128 0,-3 2 128 0,-2 2-128 15,-2 3 128-15,-2 1-160 0,-3 1 160 0,-2 0-160 32,-3-1-480-32,-2-2-80 0,0 0-32 0,0-3 0 15,2-3-1760-15,2-5-368 0,2-5-64 0</inkml:trace>
  <inkml:trace contextRef="#ctx0" brushRef="#br3" timeOffset="-126412.39">17792 5589 3679 0,'0'0'320'0,"-6"9"-320"15,0 2 0-15,-2-6 0 0,-1 1 1904 0,2-1 304 16,-1 2 64-16,0 1 16 0,-1-3-1136 0,2 1-208 16,-2-3-48-16,0 1-16 0,3 2-112 0,-2-3 0 15,0-1-16-15,8-2 0 0,0 0 144 0,-8-2 16 16,1-1 16-16,0-4 0 0,6-5-224 0,2 1-64 16,1 1 0-16,4-5 0 0,3-6-96 0,1 1-32 15,1 0 0-15,4 0 0 0,4-1-128 0,0 0-16 16,1-1-16-16,1 2 0 0,0 0-208 0,1 1-144 15,-2 3 192-15,-3 2-192 0,0 2 0 0,-2 2 0 16,0 3 0-16,-2 2 0 0,-4 3 256 0,-9 2-64 16,7 7-16-16,-2 3 0 0,-3 3 400 0,-3 6 64 15,-2 6 32-15,-3 5 0 0,-4 3-352 0,-2 3-80 0,-3 3-16 16,-2-1 0-16,-4 0-96 0,-3-2-128 0,-2-2 176 0,-2-3-176 16,3-4 144-16,1-3-144 0,-3-5 0 0,4-3 144 15,6-4 64-15,1-6 16 0,5-1 0 0,0-6 0 16,2-5 224-16,4-3 64 0,2-2 0 0,3-4 0 15,1-7-176-15,4-1-16 0,4-1-16 0,1-3 0 16,-1 0-160-16,3-4-16 0,2-4-128 0,1 3 192 16,3 5-192-16,2-1 0 0,1-2 0 0,-1 4 0 15,-3 0 0-15,1 8 0 0,-2 3 0 0,-4 5 0 16,-2 3 0-16,-2 3-128 0,-8 4 128 0,0 0 0 16,4 7 0-16,-4 4-128 0,-2 3 128 0,-2 7 0 15,-3 5 0-15,-2 2 0 0,-3 2 0 0,-1 1 0 16,-2 1 0-16,-1-4 0 0,0-3 0 0,0-4 0 0,2-5 0 15,1-4 0-15,3-2 128 0,0-5-128 0,3 0 0 0,7-5 144 16,-6 0-144-16,6 0 128 0,-5-6-128 0,4-3 0 16,4-2 144-16,1-4-144 0,3 0 0 0,2-2 0 15,1 1 0-15,4-4 0 0,1-2 0 0,0 2 0 16,0 2 0-16,0 3 0 0,2 0 0 0,-3 2 0 16,-1 2 0-16,-2 4 0 0,0 3 0 0,-1 4 0 15,-10 0 0-15,8 7-128 0,-2-1 128 0,-2 6-128 16,-2 1 128-16,-1 1-128 0,-2 0-16 0,-1 3 0 15,0 2 0-15,1-1 0 0,-3 2-48 0,1-2-16 16,-2-3 0-16,2-2 0 0,-3-1 64 0,2-3 16 16,4-9 0-16,-4 7 0 0,-3-1 128 0,7-6 0 15,-8 7 0-15,8-7 0 0,-8 2 0 0,0 2 0 16,-1-3 0-16,9-1 0 0,-8-3 0 0,0 0 0 16,1-2 0-16,7 5 0 0,0 0 0 0,0 0-160 0,-3-9 160 0,2 2-160 15,2-2-16-15,-1 9 0 0,0 0 0 0,0 0 0 16,4-6 16-16,-4 6 0 0,7-9 0 0,-1 5 0 15,-6 4 160-15,0 0 0 0,0 0-144 0,0 0 144 16,0 0 0-16,0 0 0 0,0 0-144 0,0 0 144 16,0 0 0-16,0 0 0 0,0 0 0 0,-4 7 0 15,-1 2 0-15,0-2 0 0,-4-2 0 0,1 2 0 16,-3-4 0-16,2 0 0 0,0 0 0 0,-2-2 0 16,0-2 0-16,2 0 0 0,-2-1 0 0,4 0 0 15,1-2 0-15,0 1 0 0,-1-2 0 0,1 0 0 16,3-4 0-16,1-1 0 0,-2-2 0 0,5 0 0 0,3 0 0 0,-1-2 0 15,4-1 0-15,0 1 0 0,1 3 0 16,0-2 0-16,-1 0 0 0,2 2 0 0,2-1 0 16,-3 5 0-16,2-1 0 0,-3 4 0 0,2-2 0 0,-1 3 0 15,-8 3 0-15,0 0 0 0,9 1 0 0,-9-1 0 16,5 8 0-16,-1 1 0 0,-3 4 0 0,-2 0 0 16,-4 2 0-16,1 3 0 0,0-2 0 0,-3 1 0 15,0-2 0-15,-2-2 0 0,2-3 0 0,-3 0 0 16,-1-1 0-16,1-4 0 0,-4-2 176 0,1-1-176 15,5 0 192-15,-2-2-192 0,-2-1 288 0,0 0-48 16,-1-1-16-16,4-2 0 0,-4 0-32 0,4-3-16 16,0 1 0-16,3-3 0 0,4 0-176 0,1 0 128 15,1-1-128-15,2 1 128 0,4-6-128 0,-1 3 0 16,4-1 0-16,1 1 0 0,3-1 0 0,-1 1 0 16,-3 1 0-16,1 3 0 0,0 3 0 0,0 1 0 0,2-1 0 15,-1 3 0-15,-11 2-128 0,12 0 128 0,-2 2 0 16,0 1 0-1,-10-3-512-15,0 0-16 0,11 2-16 0,-11-2-9120 0,7 1-1808 0</inkml:trace>
  <inkml:trace contextRef="#ctx0" brushRef="#br3" timeOffset="-125370.57">18070 13906 8063 0,'0'0'352'0,"0"0"80"0,-12 5-432 0,1-3 0 15,3-1 0-15,-1 0 0 0,0 4 160 0,2-2-160 16,7-3 192-16,0 0-192 0,-5 5 0 0,5-5 0 16,-7 6 0-16,7-6 0 15,0 0-240-15,-5 6-144 0,5-6-48 0,-5 8-2880 0</inkml:trace>
  <inkml:trace contextRef="#ctx0" brushRef="#br3" timeOffset="-124904.03">17812 14048 9215 0,'0'0'816'0,"0"0"-656"0,-9-1-160 0,1 0 0 15,8 1 1088-15,-6-3 176 0,-1-2 32 0,7 5 16 16,-5-5-288-16,5 5-64 0,0-7-16 0,-4 0 0 16,3-2-144-16,2 0-32 0,3 0 0 0,-1 1 0 15,0 1-192-15,3-1-64 0,0 0 0 0,3 0 0 16,2-2-208-16,0 0-48 0,0-2-16 0,-2 4 0 15,2 0-96-15,1 3-16 0,-1 0 0 0,-1 2 0 16,1 1 64-16,-3 3 16 0,0 3 0 0,1 1 0 0,-2 2 240 16,-2 3 32-16,0 4 16 0,-1 1 0 0,-3 3 224 0,-1 1 48 15,-1 1 16-15,0-1 0 0,-3-3-336 0,-1 1-64 16,-1-2 0-16,-3 0-16 0,2-3-48 0,-3-1-16 16,1 0 0-16,0-3 0 0,-2-3 32 0,0 0 16 15,1-1 0-15,-1-2 0 0,2-3 80 0,1-3 16 16,-1-2 0-16,5-2 0 0,1-1-64 0,-1-2 0 15,3-3 0-15,2-2 0 0,3-3-128 0,1 2-48 16,3 0 0-16,2-1 0 0,1 3-208 0,1-1 0 16,2 1 0-16,0 2 0 0,2 2 0 0,-3 1 0 15,-2 2-160-15,0 4 160 0,1 3 0 0,0 4-160 16,-2 2 160-16,-1 2 0 0,-2 1 0 0,0-1-128 16,-2 3 128-16,-1 0 0 0,-2 0 0 0,-1-1 0 15,-1-9 0-15,-1 11 0 0,-1 0 0 0,-1-2 0 16,3-9 0-16,-7 5 0 0,-3 3 160 0,1-4-160 0,1-1 160 15,-1-6-160 1,0-2-992-16,1-3-288 0,1-2-64 0,1-5-8512 0,1-7-1680 0</inkml:trace>
  <inkml:trace contextRef="#ctx0" brushRef="#br3" timeOffset="-123610.36">19278 7009 24879 0,'0'0'2208'0,"0"0"-1760"0,-8 0-448 0,1-2 0 16,1-1-528-16,6 3-192 0,0 0-48 0,0 0 0 15,-8 0 528-15,8 0 112 0,0 0 128 0,0 0-208 16,0 0 208-16,0 0 0 0,0 0 0 0,0 0 0 16,0 0-272-16,0 0-16 0,-2 7 0 0,2-7 0 15,0 0-448-15,0 0-96 0,0 0 0 0,0 0-7520 16</inkml:trace>
  <inkml:trace contextRef="#ctx0" brushRef="#br3" timeOffset="-114771.49">17741 14072 4607 0,'0'0'192'0,"0"0"64"0,0 0-256 0,-7 4 0 0,7-4 0 0,-6 4 0 16,-2-3 2000-16,8-1 368 0,-7 1 64 0,7-1 0 16,0 0-1152-16,0 0-256 0,-9 3-32 0,9-3-16 15,0 0-256-15,0 0-48 0,0 0-16 0,0 0 0 16,0 0-176-16,0 0-32 0,0 0-16 0,0 0 0 15,0 0 64-15,11-5 16 0,-2 1 0 0,3-2 0 16,2-3 0-16,-1 0 0 0,1-2 0 0,0 1 0 0,2 0-80 0,1 0-16 16,-2 0 0-16,1-2 0 0,0-2-16 15,1-2 0-15,0 2 0 0,0-3 0 0,0 0-80 0,1 0-32 16,-2 0 0-16,3 0 0 0,-1 0 16 0,2 0 0 16,0-2 0-16,1 5 0 0,4-4-32 0,-2 1 0 15,-1-1 0-15,1 1 0 0,-3-1-64 0,0 0-16 16,1-1 0-16,0 3 0 0,-1 0 0 0,-2-1-16 15,-1 1 0-15,-1 0 0 0,-3 3 16 0,1 0 16 16,0-1 0-16,0 3 0 0,-1 2-32 0,0-1-16 16,0-2 0-16,0-1 0 0,0-1-32 0,-1 5 0 15,0 2 0-15,2-2 0 0,-1-2-128 0,2 0 192 0,-6 0-192 16,5 3 192-16,2 1-192 0,0-2 192 0,-7-2-192 0,5 2 192 16,-2 3-192-16,1-2 0 15,-1-2 144-15,2 1-144 0,0 1 128 0,0 1-128 0,0 1 160 0,2 0-160 16,-1-1 176-16,-1 2-176 0,-2-1 192 0,2 1-192 15,0 0 176-15,-2 2-176 0,0-2 160 0,1 0-160 16,-3 3 160-16,1 0-160 0,1-1 160 0,-4 2-160 16,1-3 128-16,-2 3-128 0,1 2 0 0,0-1 144 15,-8 0-144-15,0 0 128 0,9 0-128 0,-9 0 128 16,0 0-128-16,0 0 0 0,0 0 0 0,0 0 0 16,7 4 144-16,-7-4-144 0,0 0 160 0,0 0-160 15,0 0 144-15,0 0-144 0,0 0 128 0,0 0-128 16,0 0 128-16,0 0-128 0,0 0 0 0,0 0 128 15,0 0-128-15,0 0 0 0,-4 7 0 0,4-7 0 16,-6 11-1456-16,1-3-208 0,5-8-64 0,0 0-8128 16,-7 5-1648-16</inkml:trace>
  <inkml:trace contextRef="#ctx0" brushRef="#br3" timeOffset="-113867.12">17510 13024 7359 0,'0'0'656'0,"0"0"-528"0,0 0-128 0,0 0 0 16,-8-4 1072-16,0-2 176 0,1 4 32 0,7 2 16 15,0 0-352-15,0 0-80 0,-6-3-16 0,6 3 0 16,0 0-160-16,-7-4-48 0,7 4 0 0,0 0 0 16,0 0-80-16,0 0-32 0,0 0 0 0,0 0 0 15,-4-5 48-15,4 5 16 0,0 0 0 0,0 0 0 16,0 0-80-16,0 0-32 0,-1-6 0 0,1 6 0 15,0 0-112-15,0 0-32 0,5 7 0 0,3 0 0 16,-3-1 0-16,4 2 0 0,-1 0 0 0,3-2 0 0,-2-1-48 0,2 0-16 16,1 4 0-16,1-1 0 15,2-2 0-15,1 0 0 0,-1-3 0 0,2 4 0 0,-1 1-16 16,-1 2 0-16,-2-2 0 0,-1 2 0 0,4-2 64 0,2 0 16 16,-2 1 0-16,0 0 0 0,-4-1 16 15,0 1 0-15,-1 0 0 0,0 0 0 0,-2-3-32 0,-3-1-16 16,-6-5 0-16,0 0 0 0,5 10 0 0,-2-2 0 15,-3-8 0-15,0 0 0 0,-1 9-32 0,-2-1 0 16,-1-2 0-16,-2-1 0 0,0 0-80 0,1-1 0 16,-3-2-16-16,8-2 0 15,-6 4-1472-15,6-4-304 0,0 0-48 0,0 0-12112 0</inkml:trace>
  <inkml:trace contextRef="#ctx0" brushRef="#br3" timeOffset="-112514.28">18404 13845 11679 0,'0'0'512'0,"0"0"128"0,0 0-512 0,0 0-128 0,0 0 0 0,-3-7 0 15,3 7 1008-15,0 0 176 0,0 0 32 0,0 0 16 16,-2-6-256-16,2 6-48 0,0 0-16 0,0 0 0 16,0 0-80-16,0 0-32 0,0 0 0 0,-1-9 0 15,1 9-80-15,0 0-16 0,0 0 0 0,0 0 0 16,0 0-64-16,0 0-32 0,0 0 0 0,0 0 0 15,0 0-144-15,0 0-16 0,0 0-16 0,0 0 0 16,0 0 0-16,0 0 0 0,0 0 0 0,9-1 0 16,-9 1-96-16,10 3-16 0,0 0 0 0,-3 3 0 15,1 0-128-15,0 3-16 0,-1 1-16 0,1 0 0 16,0 1-32-16,0 1 0 0,0 3 0 0,1-1 0 16,-1-4 0-16,1-1-128 0,-1 0 192 0,2 0-64 0,-4 0 48 15,5-1 0-15,-1-4 0 0,-1 3 0 0,-3 1-48 0,1 0 0 16,-7-8 0-16,9 9 0 0,-2-3 16 15,2 2 0-15,0-3 0 0,-1 0 0 0,-8-5-144 0,8 6 160 16,-8-6-160-16,11 3 160 0,-3 1-160 0,-8-4 192 16,0 0-192-16,0 0 192 0,10 5-192 0,-10-5 192 15,0 0-192-15,0 0 192 0,0 0-16 0,0 0 0 16,0 0 0-16,0 0 0 0,0 0 16 0,0 0 16 16,0 0 0-16,0 0 0 0,-3-5-48 0,-4 0-16 15,-1-1 0-15,0 1 0 0,-1 0-16 0,-2 1-128 0,-1-2 192 0,0 0-64 16,-3-1-128-16,0 1 160 0,-1-2-160 0,1 0 160 15,-1-2-160-15,0 2 0 0,1-3 144 16,0 1-144-16,3-4 0 0,0 0 128 0,1-2-128 0,2-1 0 16,0 3 0-16,1 0 128 0,2-2-128 15,2 5 0-15,1 0 0 0,-2 2 0 0,5 9 0 0,0 0 0 16,-3-7 0-16,3 7 0 0,0 0 0 0,0 0-128 16,0 0 128-16,0 0-128 0,0 0 128 0,0 0-128 15,9 6 128-15,-4 2 0 0,2 1 0 0,2 2-128 16,2 2 128-16,0 3 0 0,3 2 0 0,2 0 0 15,3-2 0-15,-1 3 0 0,2-2 0 0,-2 2 0 16,-1 1 0-16,0 0 0 0,3-5 0 0,-2 3 0 16,-1-1 0-16,1 0 0 0,-2-3 0 0,1 0 128 15,-1 0-128-15,0-2 128 0,-3 0-128 0,1-2 128 16,-2-1-128-16,1-1 144 0,-5-1-144 0,1 0 160 0,-2-3-160 0,-7-4 160 16,0 0-160-16,7 5 160 0,-7-5-160 0,0 0 192 15,0 0-192-15,0 0 192 0,0 0-16 0,0 0 0 16,0 0 0-16,0 0 0 0,0 0 16 0,-2-9 0 15,-5 0 0-15,0 0 0 0,-4-1-64 0,-1-1-128 16,-2-3 192-16,-2-2-64 0,1 0-128 0,-2-2 160 16,0 0-160-16,-2-2 160 0,1-2-160 0,3 2 0 15,0 3 0-15,0 1 0 0,-1-1 0 0,0 1 0 16,5 2 0-16,0 4 0 0,1-1 0 0,-1 2 0 16,3 1 0-16,1 5 0 0,7 3 0 0,0 0 0 15,-4-3 0-15,4 3 0 0,0 0-160 0,0 0 160 16,0 0 0-16,0 0-144 0,4 7 144 0,3 4-192 0,-1 3 192 15,4-1-192-15,1-1 192 0,1 2 0 0,0 2 0 16,3 0 0-16,1 4 0 0,3 0-128 16,1-2 128-16,2 2 0 0,-1-1 0 0,-1-2 0 0,1 1 0 0,-3-3 0 15,-2 0 0-15,0-3 0 0,-3 0 0 0,0 0 0 16,-4-3 0-16,0 0 0 0,-4-4 0 0,-5-5 0 16,0 0 0-16,0 0 128 0,0 0-128 0,0 0 0 15,0 0 144-15,0 0-144 0,0 0 192 0,0 0-192 16,0 0 192-16,-7-4-64 0,-2-3 0 0,3 1-128 31,0-1-1184-31,1-2-352 0,1-3-64 0,0 1 0 0,1 1-1904 0,1-1-368 16</inkml:trace>
  <inkml:trace contextRef="#ctx0" brushRef="#br3" timeOffset="-110067.26">18754 14086 9727 0,'0'0'432'0,"0"0"80"0,0 0-512 0,0 0 0 0,-4-4 0 0,4 4 0 0,0 0 704 0,0 0 48 16,-9-4 0-16,9 4 0 0,-5-2-64 0,5 2-16 15,-8-2 0-15,8 2 0 0,-8-4-336 0,0 2-64 16,8 2-16-16,0 0 0 0,-7-1 0 0,7 1 0 16,-7-3 0-16,7 3 0 0,0 0 32 0,0 0 0 15,-5-5 0-15,5 5 0 0,0 0-16 0,0 0 0 16,0 0 0-16,0 0 0 0,0 0-16 0,0 0-16 16,0 0 0-16,0 0 0 0,11 5 48 0,-3-1 16 15,-8-4 0-15,9 10 0 0,0 2-80 0,1-1-16 16,0 2 0-16,-2 0 0 0,1 2 80 0,0 0 16 15,2 1 0-15,0-1 0 0,-3-2-16 0,1 0 0 16,1-1 0-16,-2-1 0 0,-2-2-16 0,1 0 0 16,0-1 0-16,0-1 0 0,0 1 32 0,1-2 0 15,-8-6 0-15,8 6 0 0,-8-6 144 0,9 5 16 16,-2 0 16-16,0-3 0 0,-7-2-64 0,0 0-16 0,0 0 0 0,8 0 0 16,-8 0-80-16,0 0 0 0,0 0-16 0,0 0 0 15,0 0 16-15,3-5 0 0,-1-2 0 0,-4 0 0 16,2 7-80-16,-4-8-16 0,-3 2 0 0,0 1 0 15,-2-4-32-15,-3 1-16 0,0 1 0 0,-2 0 0 16,-1 0-176-16,1 0 192 0,-4-1-192 0,2 1 192 16,-1 1-192-16,3-1 0 0,-3 0 0 0,4 0 128 15,0-1-128-15,3 2 0 0,0 2 0 0,5 0 0 16,-3-2 0-16,8 6 0 0,0 0 0 0,0 0 0 16,0 0 0-16,0 0-144 0,0 0 144 0,12 3-160 15,0 1 160-15,2 2-192 0,3-1 192 0,-1 4-192 0,1 1 192 16,2 0 0-16,-2 2-144 0,4-2 144 15,-3-2 0-15,0-1 0 0,1 2 0 0,-1-4 0 0,-1 1 0 0,-1-1 0 16,-3 0 0-16,-1-2 0 0,-1 1 0 0,-1-1 0 16,-10-3 0-16,0 0 0 0,10 4 0 0,-10-4 128 15,0 0-128-15,0 0 192 0,0 0-16 0,0 0 0 16,0 0 0-16,0 0 0 0,-10-2-176 0,0 0 0 16,-1-4 0-16,1 3 0 15,0 1-1392-15,0 1-304 0,-1-2-64 0,2 2-6992 16,1 1-1392-16</inkml:trace>
  <inkml:trace contextRef="#ctx0" brushRef="#br3" timeOffset="-99756.42">15117 14874 6447 0,'0'0'576'0,"0"0"-576"16,-10 0 0-16,3 4 0 0,-2 0 576 0,9-4 0 16,-11 2 0-16,2 0 0 0,0 1 16 0,1-2 16 15,-2 1 0-15,0-2 0 0,-1 0 208 0,0 0 32 16,0-2 16-16,1 4 0 0,-2 2-112 0,2 0-32 16,2-4 0-16,-2 0 0 0,3 1-32 0,7-1-16 15,-9-2 0-15,9 2 0 0,0 0-64 0,0 0-16 16,-5-6 0-16,4-1 0 0,1-1-16 0,3-3-16 15,5-4 0-15,5 1 0 0,4 0-176 0,7-5-48 16,5-4 0-16,4-1 0 0,4 1 0 0,2-3 0 16,5-2 0-16,5-4 0 0,1-6-80 0,6 2-32 0,1 1 0 0,2 0 0 15,-2 1-64-15,-3 2-16 0,-2 2 0 16,-6 6 0-16,-4 3-144 0,-3 2 192 0,-3 2-192 0,-4 2 192 16,-6 3-64-16,-4 3-128 0,-5 2 192 0,-4 2-64 15,-2 3-128-15,-11 2 0 0,0 0 0 0,0 0 0 16,0 0 160-16,-6 13-160 0,-7-2 192 0,-1 4-192 15,1 0 224-15,-4-1-64 0,-6-2-16 0,-3 3 0 16,1 0-144-16,-4 4 128 0,-3 2-128 0,-3-5 128 16,-1 0 16-16,-5 0 0 0,-2 3 0 0,0-2 0 15,2 1 0-15,-1 1 0 0,1-1 0 0,2 1 0 16,3-1 0-16,2-2 0 0,5-4 0 0,2-2 0 16,4 5-16-16,3-4-128 0,5-3 192 0,3-1-64 15,4-4-128-15,8-3 0 0,0 0 0 0,0 0 128 0,0 0-128 0,12-5 0 16,6-3 0-16,0-2 0 0,6-2 0 15,3-3 0-15,5-5 0 0,5-1 0 0,2-2 0 0,5-1 0 16,3-2 0-16,3 1 0 0,2 0 0 16,-1-1 0-16,1 2 0 0,-3-1 0 0,-1-1 0 0,-8 4 0 15,-6 6 0-15,-5 4 0 0,-5 2 0 0,-6 4 160 16,-6 1-160-16,-12 5 160 0,0 0-160 0,-8 9 160 16,-6 2-160-16,-7 2 160 0,-7 6-32 0,-6 3-128 15,-5 4 192-15,-3 2-64 0,-4-1-128 0,-5 1 128 16,-2-1-128-16,2 2 128 0,-1 1-128 0,2-3 0 15,2-1 144-15,4-1-144 0,3-2 0 0,3-2 0 16,4-4 0-16,2-1 0 0,1-3 0 0,6 0 144 16,3 0-144-16,1-4 0 0,5-5 144 0,8-1-144 0,8-3 0 15,0 0 144-15,0 0-144 0,13-11 128 0,6-7-128 0,5 0 128 16,3 0-128-16,5-5 0 0,3-6 0 16,5-1 0-16,2-2 0 0,4 1 0 0,2-4 0 0,3 2 0 15,1 2 0-15,-2 2 0 0,-4 5 0 0,-6 1 0 16,-4 2 0-16,-8 3 0 0,-5 4 0 0,-8 5 0 15,-4 6 0-15,-11 3 0 0,0 0 0 0,0 0 0 16,-13 9 0-16,-2 5 0 0,-7 3 176 0,-4 2-176 16,-1-1 144-16,-3 2-144 0,-3 0 128 0,0 0-128 15,2-2 128-15,1-1-128 0,2 0 0 0,2-1 128 16,2-1-128-16,3-3 0 0,1 0 144 0,4-4-144 16,4-1 128-16,4-1-128 0,-1-4 160 0,9-2-160 15,0 0 144-15,0 0-144 0,6-5 128 0,4-5-128 16,5-4 128-16,2-3-128 0,4-3 0 0,3 0 128 0,4 2-128 0,3 0 0 15,2-2 0-15,0 0 0 0,0 3 0 16,-2 1 0-16,0 2 0 0,-2 1 0 16,-2-5-768-16,0 5-128 0,-3 3-16 0,-2 4-8624 15,-4 2-1728-15</inkml:trace>
  <inkml:trace contextRef="#ctx0" brushRef="#br3" timeOffset="-96951.65">19117 5631 2751 0,'9'-7'256'0,"1"-1"-256"16,-2-3 0-16,2 1 0 0,1 2 544 0,-1 1 64 15,0 2 16-15,-2-2 0 0,0-2 80 0,0 1 0 16,1 0 16-16,-1 2 0 0,0 3-400 0,-8 3-64 15,9-5-32-15,0 0 0 0,-1 1 96 0,-8 4 0 16,0 0 16-16,8-6 0 0,0 0 96 0,-8 6 16 16,0 0 0-16,0 0 0 0,0 0 208 0,0 0 48 15,0 0 16-15,0 0 0 0,0 0-160 0,-9 5-48 16,0 2 0-16,-2 1 0 0,-1-1 0 0,-2 5 0 16,-4 4 0-16,0 0 0 0,-2 7 0 0,-1 3-16 15,-4 0 0-15,-3 4 0 0,-3 2-176 0,-1 4-48 0,-2 5 0 0,-1 3 0 16,-2 3 32-16,-2 1 0 0,0 3 0 15,-5 4 0-15,0 3-144 0,0 2-32 0,-2-1 0 0,2 0 0 16,2-2-128-16,-1-2 160 0,3-4-160 0,5-5 160 16,4-4-160-16,2-5 0 0,3-4 144 0,0-6-144 15,-1-5 160-15,2 0-32 0,-1 0-128 0,0-2 192 16,3 0 128-16,-1-3 0 0,3-2 16 0,-1-1 0 16,0 0-64-16,6 0-16 0,-1 0 0 0,3-6 0 15,2 1-64-15,2 0-32 0,2-1 0 0,0-2 0 16,2-5-160-16,6-1 192 0,0 0-192 0,0 0 192 15,0 0-192-15,-1-7 192 0,4-4-192 0,4-2 192 16,4-3-192-16,3-1 0 0,1-4 144 0,5-4-144 16,3-1 0-16,1 1 128 0,2-1-128 0,2-1 0 15,2-3 0-15,0-2 0 0,0-2 0 0,2-2 0 16,1-1 0-16,3-4 0 0,2-3 0 0,3 1 0 0,2 2 0 16,1-1 0-16,1 0 0 0,1-1 0 0,0-1 0 0,0 0 0 15,-2-4 0-15,-2 5 0 0,-2 3 0 0,-4 3 0 16,-3 4 0-16,-3 4 0 0,-4-1 0 0,-2 5 0 15,-5 4 0-15,-5 3 0 0,0 4 0 0,-7 4 128 16,-1 3-128-16,-6 7 176 0,3-7-176 0,-3 7 0 16,0 0 0-16,0 0 0 0,-9 0 0 0,2 3 0 15,-4 3 0-15,1 0 0 0,0 1 0 0,-2-1 0 16,0 0 0-16,1 2 0 0,1 1-128 0,0-2 128 16,0 0 0-16,0-2 0 15,0 0-416-15,3 2-16 0,-1 1 0 0,1-4-10864 0</inkml:trace>
  <inkml:trace contextRef="#ctx0" brushRef="#br3" timeOffset="-95073.73">19542 5514 12895 0,'-2'-16'576'0,"1"10"112"0,1 6-560 0,-5-5-128 15,2-2 0-15,0 2 0 0,1-2 0 0,2 7 0 0,0 0 0 0,0 0 0 16,-2-4 0-16,2 4 0 0,0 0 0 0,0 0 0 16,0 0 0-16,0 0 0 0,0 0 0 0,0 0 0 15,-6 3 0-15,-1 1 0 0,-2 0 0 0,1 2 0 16,-4 3 0-16,-2 2 0 0,-2 0 0 0,-4 5 0 15,-3 1 0-15,-5 3 0 0,-2 2 0 0,-7 4 0 16,-6 4 848-16,-6 3 144 0,-8 3 32 0,-5 8 0 16,-4 8-832-16,-3 5-192 0,-7 5 0 0,-1 3 0 15,-1 2 864-15,2 0 128 0,3-2 32 0,5-1 0 16,5-5-832-16,5-5-192 0,4-6 0 0,7-4 0 16,5-3 0-16,6-5 0 0,4-5 0 0,7-6 0 15,0-3 864-15,9-5 128 0,4-5 32 0,4-5 0 0,8-7-832 16,0 0-192-16,0 0 0 0,16-17 0 0,4-7 304 0,9-7 16 15,5-7 0-15,-6 9 0 0,5-4-512 0,3-5-112 16,0-6-16-16,4 1 0 0,1 2 320 0,1-3 0 16,1-3 0-16,1 0 0 0,0 0 0 0,-1 3 0 15,0 3 0-15,-8 4 0 0,-3 4 0 0,-5 6 0 16,-5 6 0-16,-6 5 0 0,-4 3 0 0,-1 6 0 16,-6 4 0-16,-5 3 0 0,-1 10 0 0,-2 5 0 15,-3 6 0-15,-4 2-10704 0</inkml:trace>
  <inkml:trace contextRef="#ctx0" brushRef="#br3" timeOffset="-94434.57">18059 13558 9215 0,'10'-27'400'0,"-1"11"96"0,4-6-496 15,4 1 0-15,0 0 0 0,6-3 0 0,2-3-128 16,1 1-128-16</inkml:trace>
  <inkml:trace contextRef="#ctx0" brushRef="#br3" timeOffset="-91771.14">17481 15343 10815 0,'0'0'480'0,"0"0"96"0,0 0-448 0,0 0-128 0,0 0 0 0,-8 2 0 15,1-4 640-15,7 2 96 0,0 0 32 0,0 0 0 16,0 0-224-16,0 0-32 0,-8 1-16 0,8-1 0 0,0 0-224 0,0 0-32 16,0 0-16-16,0 0 0 15,0 0 48-15,0 0 16 0,9 3 0 0,1 0 0 0,0-6 80 0,2 0 16 16,2-2 0-16,-2 1 0 0,4 2-64 0,3-1-16 16,2-4 0-16,3 3 0 0,-1 0-64 0,3 1-16 15,4-1 0-15,1 0 0 0,1 0-16 0,2-1 0 16,2 1 0-16,2-3 0 0,-4-4 48 15,2 0 16-15,3 3 0 0,-1 1 0 0,-1-2-16 0,2 3 0 16,-1-3 0-16,-1 4 0 0,-1 0-128 0,-2 2-128 16,-4 1 144-16,-4-1-144 0,-2 0 144 0,-2 2-144 15,-3-1 128-15,1 2-128 0,-4-3 128 0,0 0-128 16,-2 1 128-16,0 0-128 0,2-1 224 0,-1-2-32 16,-3 0-16-16,2 0 0 0,-1 2 16 0,1 0 16 15,1-1 0-15,-1 1 0 0,0 0-80 0,-3-3-128 0,0 2 176 0,1 0-176 16,0-2 192-16,-1 1-64 15,0-1 0-15,1 1-128 0,3 0 0 0,-2 0 0 0,-2-1 0 0,0 1 0 16,0 0 0-16,1 2 0 0,-3 0 128 0,1-1-128 16,-3 2 0-16,-7 2 128 0,9-2-128 0,-9 2 0 15,0 0 192-15,0 0-192 0,0 0 192 0,0 0-192 16,0 0 272-16,0 0-48 0,3-8-16 0,-3 8 0 16,0 0-80-16,0 0 0 0,0 0-128 0,0 0 192 15,0 0-192-15,0 0 0 0,0 0 128 0,0 0-128 16,3-7 0-16,-3 7 0 0,0 0 0 0,0 0 0 15,0 0 0-15,0 0 0 0,0 0 0 0,0 0 0 16,0 0-1312-16,0 0-160 0,0 0-16 16,0 0-9328-16</inkml:trace>
  <inkml:trace contextRef="#ctx0" brushRef="#br3" timeOffset="-91198.01">18771 14318 4607 0,'0'0'192'15,"0"0"64"-15,0 0-256 0,0 0 0 0,0 0 0 0,0 0 0 16,0 0 1920-16,0 0 352 0,-1-6 64 0,1 6 16 0,0 0-1520 0,0 0-288 16,0 0-64-16,0 0-16 0,1-7-208 0,-1 7-32 15,0 0-16-15,0 0 0 0,0 0-208 0,0 0 128 16,0 0-128-16,0 0 0 0,0 0 128 0,7-5-128 15,-7 5 0-15,0 0 0 0,0 0 0 0,0 0 0 16,0 0 0-16,6-3 0 0,-6 3 128 0,0 0-128 16,0 0 0-16,0 0 0 0,0 0 0 0,0 0 0 15,0 0 0-15,0 0 0 0,0 0 0 0,0 0 0 16,1-7 0-16,-1 7 0 0,0 0-192 0,0 0-144 16,0 0-32-16,0 0 0 15,0 0-336-15,0 0-80 0,0 0-16 0,0 0-4880 0</inkml:trace>
  <inkml:trace contextRef="#ctx0" brushRef="#br3" timeOffset="-89833.36">18753 14377 6447 0,'0'0'576'0,"0"0"-576"0,0 0 0 0,0 0 0 15,0 0 1088-15,6-6 96 0,-6 6 32 0,4-9 0 16,0 0-576-16,-4 9-96 0,3-7-32 0,-3 7 0 16,4-7-128-16,0 0-16 0,-4 7-16 0,0 0 0 15,0 0-48-15,0 0-16 0,5-9 0 0,-5 9 0 16,0 0-96-16,0 0 0 0,9-3-16 0,-9 3 0 15,9-3-176-15,-9 3 160 0,7-1-160 0,-7 1 160 16,9-3-160-16,-9 3 0 0,10-3 0 0,-10 3 128 16,0 0-128-16,0 0 0 0,7-2 0 0,-7 2 128 15,0 0-128-15,0 0 0 0,0 0 0 0,0 0 0 16,6-6 0-16,-6 6 0 0,0 0 0 0,7-3 0 16,-3-4 128-16,-4 7-128 0,7-7 128 0,-7 7-128 15,0 0 128-15,0 0-128 0,3-8 0 0,-3 8 128 0,0 0 16 0,0 0 0 16,0 0 0-16,0 0 0 0,0 0 112 0,0 0 32 15,0 0 0-15,0 0 0 0,0 0 16 0,0 0 0 16,0 0 0-16,8 2 0 0,-8-2 16 0,8 7 0 16,-8-7 0-16,7 11 0 0,1-1-48 0,0-1 0 15,-1-1 0-15,1 1 0 0,0 3-112 0,-1 0-32 16,1 0 0-16,0-2 0 0,-2-3 0 0,2 2-128 16,0 2 192-16,0 3-64 0,-1 3 48 0,-1-1 0 15,0 1 0-15,-1 2 0 0,-1 2 48 0,-1 1 16 16,3-1 0-16,-3 1 0 0,2-1-32 0,-1 2 0 15,0-3 0-15,0 1 0 0,1 0-208 0,1 0 144 16,-6 1-144-16,1-1 128 0,0-2-128 0,2-1 128 0,2 2-128 0,0 0 128 16,-3 0-128-16,1 2 0 0,-1 0 0 0,1 0 0 15,0 0 0-15,2-1 0 0,0-1 0 0,3-3 0 16,-4-3 0-16,2-2 0 0,2 2 0 0,-3-4 0 16,3-3 0-16,-3 1 128 0,-5-8-128 0,11 6 0 15,-2 0 128-15,1-1-128 0,1 0 0 0,-2-1 128 16,1-1 0-16,0-1 0 0,-2 1 0 0,3 0 0 15,-2-3-128-15,1 0 160 0,2 0-160 0,-3 0 160 16,1 1-160-16,1-1 0 0,-2-1 144 0,2 1-144 16,1 0 0-16,-1 0 0 0,0 0 0 0,1 0 0 15,1 0 0-15,-2 1 0 0,1 2 0 0,-1 0 128 16,1-5-128-16,-2 4-192 0,1 0 64 0,0-1 0 16,-1 0-576-1,0-1-96-15,-10 0-32 0,10 0 0 0</inkml:trace>
  <inkml:trace contextRef="#ctx0" brushRef="#br3" timeOffset="-89201.43">19269 14636 5519 0,'0'0'496'0,"0"0"-496"0,0 0 0 0,0 0 0 16,0 0 1920-16,0 0 272 0,0 0 64 0,0 0 16 15,0 0-1056-15,8-7-224 0,-5-1-32 0,-3 8-16 16,6-7-192-16,0-2-48 0,-1-1 0 0,1 2 0 16,1 4-224-16,0-3-48 0,0-2-16 0,1 1 0 15,0-2 16-15,0 1 0 0,1 0 0 0,2 1 0 16,-2-1-160-16,1 0-16 0,0-1-16 0,0 4 0 16,0 3-112-16,-10 3-128 0,7-5 176 0,-7 5-176 15,0 0 144-15,10 1-144 0,-10-1 0 0,0 0 144 16,9 4-144-16,-1 3 0 0,-2 1 144 0,0 1-144 0,-2 1 256 0,1-1 0 15,-2 2-16-15,0 1 0 0,2 0 32 16,-1 0 16-16,-2-1 0 0,3 1 0 0,1 0-288 0,3 2 0 16,-2-2 0-16,0 0 0 0,-2 1 0 0,1 1 208 15,3 2-64-15,0-1-16 0,-2 1-128 0,-1 0 0 16,2 1 0-16,0 1 0 0,0 2 176 0,0-3-48 16,-1-6-128-16,0 3 192 0,1 3-192 0,1 0 128 15,0-2-128-15,2 2 0 0,-4-1 0 0,3 1 128 16,0-2-128-16,1 2 0 0,-1-3 0 0,0-1 0 15,-1-2 0-15,2 1 0 0,-2 0 0 0,0 1 0 16,3-5 128-16,-5 2-128 0,2 0 0 0,-2-1 0 0,0-2 0 16,0-2 0-16,2 3 128 0,-3-2-128 0,1 0 0 15,0-1 0-15,-7-5 128 0,10 5-128 0,-2-1 0 16,2-1 144-16,-2 0-144 0,3-4 0 0,1-3 0 0,1 2 0 31,-1 0-304-31,2-1-144 0,0-2-16 0,0 0-7472 0,-1-2-1504 0</inkml:trace>
  <inkml:trace contextRef="#ctx0" brushRef="#br3" timeOffset="-88667.43">19738 14677 1839 0,'0'0'0'0,"0"0"160"0,0 0-160 0,0 0 0 15,0 0 0-15,0 0 0 0,0 0 2416 0,0 0 448 16,-8-4 80-16,8 4 32 0,0 0-1408 0,0 0-288 16,-3-7-48-16,2-1-16 0,1-2-240 0,0 0-48 0,2-1-16 0,1 3 0 15,2-1-272-15,0 1-48 0,0-2-16 0,1 1 0 16,1 2-224-16,0 0-48 0,1-1-16 0,1 1 0 16,0 2-128-16,1 1-32 0,-3 1 0 0,-7 3 0 15,10-1-128-15,-10 1 128 0,9 7-128 0,0 1 128 16,0 1-128-16,-3 2 0 0,0 1 0 0,2 2 0 15,-3 0 0-15,3 0 0 0,-5-2 0 0,4 6 0 16,1-2 144-16,1 4-144 0,-1 1 160 0,1-1-160 16,-2-3 176-16,2 4-176 0,2 1 192 0,-1 0-192 15,-2-4 176-15,1 1-176 0,-1-1 160 0,2 4-160 16,1 0 192-16,3-1-64 0,-2-2-128 0,3 0 192 16,4 0-192-16,-3 1 0 0,1-2 0 0,0-3 0 15,2-2 128-15,-1 0-128 0,-1 0 0 0,2-2 144 16,-3-4-144-16,0 3 0 0,-1-4 144 0,-3 2-144 15,0-3-320-15,-1-3-144 0,2-4-32 16</inkml:trace>
  <inkml:trace contextRef="#ctx0" brushRef="#br3" timeOffset="-88046.74">20082 14459 4607 0,'-2'-9'400'0,"-4"2"-400"0,6 7 0 0,-5-5 0 15,1-1 1632-15,-2 0 240 0,3-2 48 0,3 8 16 16,0 0-720-16,0 0-160 0,0-6-32 0,2 0 0 16,2-2-256-16,3 1-48 0,2 3-16 0,3-5 0 15,2-3 192-15,2-1 16 0,0-1 16 0,3-1 0 16,2-1-272-16,1 0-48 0,0-1-16 0,-1 0 0 15,1 2-224-15,1-2-48 0,-1 0-16 0,0 0 0 16,-6 2 32-16,0 1 16 0,-3 5 0 0,-8 1 0 0,-5 8 32 0,0 0 0 16,0 0 0-16,-12 1 0 0,-3 4-80 0,-4 5-16 15,-3 4 0-15,-5 3 0 0,-2 4-288 0,-2 1 128 16,-3 3-128-16,1 3 0 0,-2 1 0 16,2-1 0-16,2-2 0 0,6-5 0 0,2-4 128 0,5-1-128 15,3-3 0-15,5-3 0 0,3-4 192 0,7-6 0 16,0 0-16-16,0 0 0 0,12-3 176 0,6-6 32 15,4-5 16-15,8-2 0 0,5 1 48 0,2-5 16 16,1-4 0-16,-1-1 0 0,0-3-240 0,2 0-48 16,-5 0-16-16,2 0 0 0,2-3-160 0,-4 0 160 15,-1 0-160-15,-3 5 160 0,-3 5 32 0,-7 4 0 0,-5 3 0 16,-6 4 0-16,-9 10-192 0,0 0 192 0,0 0-192 0,-11 9 192 16,-5 1-64-16,-6 5 0 0,-2 6 0 0,-2 1 0 15,-4 1-128-15,1-2 0 0,-1-2 0 0,5 1 0 31,0-1-1408-31,7-3-224 0,3-5-32 0,6-1-11904 0</inkml:trace>
  <inkml:trace contextRef="#ctx0" brushRef="#br3" timeOffset="-47623.72">652 2212 14223 0,'-11'1'624'0,"5"3"144"0,-3 0-624 0,3 0-144 15,-2 1 0-15,8-5 0 0,0 0 784 0,-8 2 128 16,8-2 32-16,0 0 0 0,0 0-144 0,0 0-32 0,0 0 0 0,0 0 0 15,0 0-192-15,0 0-64 0,0 0 0 0,0 0 0 16,9 0 0-16,1 0-16 0,1 0 0 0,-2-3 0 16,1-5-48-16,3 1 0 0,1 2 0 0,-1-4 0 15,2-1-32-15,0-3-16 0,5-1 0 0,0-2 0 16,3 0-16-16,0-2 0 0,-2-1 0 0,2 1 0 16,4-1-112-16,0 1-16 0,-1 2-16 0,2-3 0 15,0 1-16-15,-3 1 0 0,-2 3 0 0,-2-2 0 16,-1-1-96-16,0 4 0 0,-3 4-128 0,-4 2 192 15,-3-2-192-15,0 4 144 0,-10 5-144 0,0 0 128 16,0 0-128-16,0 0 0 0,3 10 0 0,-4-1 128 16,-2-2-288-16,-3 0-64 0,0-2-16 0,-3 5 0 15,-2 1-2192-15,-1-4-432 0</inkml:trace>
  <inkml:trace contextRef="#ctx0" brushRef="#br3" timeOffset="-46923.89">1913 1428 2751 0,'-10'8'128'0,"4"-3"16"16,-2 2-144-16,2-1 0 0,-1 0 0 0,-1-1 0 0,1 1 2240 0,-1-1 432 15,2 0 80-15,1 0 0 0,-3 3-1600 0,2-3-336 16,0 2-64-16,1 1-16 0,0-1-48 0,5-7-16 16,-8 5 0-16,8-5 0 0,-4 6-64 0,4-6-16 15,0 0 0-15,0 0 0 0,0 0 16 0,0 0 0 16,0 0 0-16,11-4 0 0,0-4 80 0,2 1 16 16,3-3 0-16,0-4 0 0,3-2-64 0,0-3-16 15,0-2 0-15,2 0 0 0,1 1-80 0,2-4-16 16,3 1 0-16,-2 0 0 0,0 1-208 0,5-1-32 0,3-3-16 0,2-3 0 15,2-1-128-15,2 1-16 0,1-1-128 16,-1-1 192-16,0-1-192 0,-1 2 128 0,-2 0-128 0,0 1 0 16,1 2 144-16,-3 1-144 0,2 2 128 0,1 4-128 15,-2 1 192-15,2 0-64 0,-1 1 0 0,-3 4 0 16,-5 1-128-16,-3 2 0 0,-3 1 0 0,-5 1 128 16,-1 1-128-16,-5 3 0 0,-1 2 0 0,-4-1 0 15,-6 4-336-15,0 0-48 0,0 0-16 0,0 0 0 16,0 0-1520-1,-9 5-320-15,-9-2-48 0,-5 1-16 0</inkml:trace>
  <inkml:trace contextRef="#ctx0" brushRef="#br3" timeOffset="-46324.09">940 1055 20271 0,'0'0'1792'16,"0"0"-1424"-16,0 0-368 0,0 0 0 15,0 0 192-15,0 0-48 0,-9 1 0 0,9-1 0 16,0 0-144-16,0 0 0 0,0 0 0 0,-1 9 0 0,3 2 0 0,-2-11 128 16,3 10-128-16,2 0 0 0,0 0 192 0,2 1-64 15,1 0 0-15,-3 0 0 0,4-3 256 0,-1 2 32 16,0 2 16-16,2 0 0 0,-1 2 16 0,2-1 16 15,-2 0 0-15,2 1 0 0,2 2-128 0,-2-1-16 16,1 1-16-16,0-1 0 0,0 0-48 0,2 2-16 16,-3-1 0-16,2 0 0 0,0-2-96 0,1 1-16 15,0 1 0-15,-1-1 0 0,-2-2-128 0,1-2 0 16,-1-2 144-16,1 1-144 0,2 2 0 0,-3-1 144 16,1-1-144-16,-1-1 0 15,1-2-1152-15,-3-1-352 0,0 0-64 0</inkml:trace>
  <inkml:trace contextRef="#ctx0" brushRef="#br3" timeOffset="-44418.53">1744 2045 20031 0,'0'0'896'0,"-8"-2"176"0,-2 2-864 0,10 0-208 15,0 0 0-15,0 0 0 16,-7-2-288-16,7 2-96 0,0 0-32 0,0 0 0 0,0 0 256 0,0 0 160 16,-6-6-192-16,6 6 192 0,0 0-176 0,0 0 176 15,0 0-160-15,0 0 160 0,0-12 0 0,0 4 320 16,0 8-64-16,0 0 0 0,0 0 272 0,1-6 48 16,-1 6 16-16,0 0 0 0,0 0-48 0,0 0-16 15,0 0 0-15,0 0 0 0,0 0-128 0,0 0-16 16,9 4-16-16,0 3 0 0,-4-2-80 0,6 2-16 15,0 0 0-15,4 2 0 0,0 1 48 0,3 1 16 16,1 0 0-16,0 0 0 0,0-1-32 0,0 0-16 0,0 1 0 16,0 0 0-16,3 0-128 0,-1 0-32 0,-3 0 0 0,-1 0 0 15,0-1-128-15,-2-1 128 0,-1 1-128 0,0-3 128 16,-1 1-128-16,-2 0 0 0,1 0 144 0,-2 0-144 16,-4-1 0-16,-6-7 128 0,9 5-128 0,-9-5 0 15,5 7 144-15,-5-7-144 0,0 0 192 0,0 0-192 16,0 0 432-16,0 0-32 0,0 0 0 0,0 0 0 15,0 0 48-15,0 0 16 0,-6-3 0 0,-3 0 0 16,-1 0-208-16,-1 0-32 0,-1-6-16 0,1 3 0 16,1 2-80-16,-3 0-128 0,-1-2 176 0,0-2-176 15,-2 0 176-15,1-2-176 0,-3-1 160 0,2 0-160 16,0-2 192-16,0 0-64 0,-4 0-128 0,0-1 192 0,-1-1-48 16,-1-2-16-16,-2-1 0 0,2 1 0 0,0-1-128 0,4 1 128 15,2 1-128-15,1 1 128 0,-2-3-128 0,3 5 0 16,-1-1 0-16,4 2 0 0,-2 2 128 0,3 0-128 15,-2-2 128-15,5 4-128 0,1 5 128 0,3-3-128 16,-4-1 0-16,3 1 128 0,4 6-128 0,0 0 0 16,0 0 0-16,0 0 0 0,0 0 0 0,0 0 0 15,0 0 0-15,0 0 0 0,4 9 0 0,2 0 0 16,-2-1 0-16,2 1 0 0,0 3-128 0,0 2 128 16,2-2 0-16,0 1 0 0,1 1 0 0,0 2 0 15,0-1 0-15,-1 0 0 0,0-3 0 0,1-2 0 16,1-2 0-16,-1 1 0 0,-6 1 0 0,1 0 0 15,3-2 0-15,-3-1 0 0,-4-7 0 0,6 6 0 0,-6-6 0 16,6 6 0-16,-6-6 0 0,0 0 128 0,0 0-128 0,0 0 192 16,0 0-192-16,0 0 0 0,0 0 0 0,0-8 128 15,0 8 0-15,-3-8-128 16,-1-2 192-16,-2 1-64 0,-2-1-128 16,0 0 0-16,-2-2 0 0,-1-1 128 0,0-1-128 0,-1-1 0 15,2 0 0-15,1-1 128 0,-2 2-128 0,2-1 0 16,0-2 0-16,-1 1 0 0,1-2 128 0,-4-1-128 0,1 0 0 0,-1 1 128 15,2 2-128-15,0-1 0 0,-2-2 0 16,-1 2 0-16,-1-4 0 0,0 0 0 0,-2-1 128 0,0 0-128 16,-1 0 0-16,-2-1 0 0,-2-2 0 0,3 1 128 15,-1 0-128-15,2 1 0 0,2-1 0 0,-3 3 0 16,-1 2 0-16,0 3 0 0,3-4 0 0,-2 5 0 0,0-1 0 16,2 1 0-16,0 2 0 0,2-1 0 15,-2 1 0-15,2 0 0 0,1 1 128 0,-2 1-128 0,2 2 0 0,1-1 0 16,1-1 0-16,0 1 128 0,0-1-128 0,-2 0 0 15,2 0 0-15,1 0 0 0,2-1 0 0,-2 1 0 16,0 0 0-16,3 0 0 0,1-1 0 0,-1 1 0 16,-2 0 0-16,3 0 0 0,-2 0 0 0,2 1 0 15,-2 0 0-15,4 2 0 0,1 2 0 0,-1-1 0 16,2 2 0-16,3 5 0 0,-3-8 0 0,-3 3 0 16,2-1 0-16,4 6 0 0,0 0 0 0,0 0 0 15,0 0 0-15,0 0 0 0,0 0 0 0,0 0 0 16,0 0 0-16,0 0 0 0,10 4-160 0,-2 2 160 15,2 4 0-15,2 0-144 0,-2 1 144 0,1 2 0 16,0 3 0-16,4 0-128 0,0 2 128 0,3 0 0 0,-1 2 0 0,2 1 0 16,1-1 0-16,0 1 0 0,-1 1 0 0,3 2 0 15,4 1 0-15,-1 3 0 0,0-1 0 0,2 2 0 16,-1-1 0-16,4 3 0 0,1 2 0 0,-1 0 0 16,1 1 0-16,0-1 0 0,1-1 0 0,-1-1 0 15,-5-1 0-15,2-3 0 0,-1 1 0 0,2-3 0 16,0 1 0-16,2 1 0 0,-1-2 0 0,-3 3 0 15,0-1 0-15,0 1 0 0,3-2 0 0,0 3 0 16,-2-2 0-16,-1 1 0 0,-3-2 0 0,-2-3 0 16,0-3 0-16,-3 0 0 0,-3 2 0 0,1-2 0 15,-2-2 0-15,-1 1 0 0,-1-1 0 0,1-2 0 16,-4-2 0-16,-1-2 0 0,1-3 0 0,-3 2 0 16,0 0 0-16,0 0 128 0,1 0-128 0,-3-4 0 15,-5-7 0-15,0 0 128 0,0 0-128 0,0 0 0 0,0 0 176 0,0 0-48 16,0 0 0-16,0 0 0 0,0 0 16 15,-2-8 0-15,-3-2 0 0,-1-1 0 0,2 1-144 0,-5 0 192 16,2 2-192-16,-2-4 192 0,0-4-192 0,0 1 128 16,-2 0-128-16,0 2 128 0,-1 0-128 0,-2-1 128 15,-2-2-128-15,0 0 128 0,-1-2-128 0,-3 1 0 16,2-4 0-16,-3-1 128 0,-2-2-128 0,0-2 0 16,-2 0 144-16,2-1-144 0,-1 1 0 0,2 2 0 15,1 2 0-15,-1-2 128 0,-3-3-128 0,0 2 0 16,-1 1 0-16,3 2 0 0,-2 1 0 0,1-1 0 15,-2 0 0-15,0-3 128 0,0-2-128 0,-3-1 0 16,-1-2 0-16,1 0 0 0,-1-1 0 0,1 4 0 0,2 2 0 0,0-1 128 16,1 1-128-16,1-1 0 0,-1 0 0 15,2 1 0-15,1 0 0 0,1 0 0 0,2 1 0 16,-1 0 0-16,2-1 0 0,0 1 0 0,2-4 0 0,-4 2 0 16,1-1 0-16,-1 3 0 0,1 0 0 0,1 3 128 15,0 1-128-15,3 4 0 0,0 0 0 0,3 1 0 16,3-3 0-16,-1 5 0 0,-2 2 0 0,3 1 0 15,3 1 0-15,-2 2 0 0,2 0 0 0,-1 3 0 16,3-2 0-16,1 2 0 0,-3-2 0 0,7 6 0 16,0 0 0-16,0 0 0 0,0 0-144 0,0 0 144 15,0 0 0-15,0 0 0 0,0 0 0 0,0 0 0 16,0 0-160-16,0 0 160 0,7 12 0 0,-3-1-144 16,1 0 144-16,3 1-128 0,1 4 128 0,0 3-128 15,0 0 128-15,0 3 0 0,2 0-144 0,3 3 144 16,1 1 0-16,2 3 0 0,0-1 0 0,3 3 0 0,1 0 0 0,1 0 0 15,0 0 0-15,0 0 0 0,0-2-128 16,2 2 128-16,-2-3 0 0,2 6 0 0,1 2 0 0,0-1 0 16,2 1 0-16,1-3 0 0,-2 1 0 0,3-1 0 15,-1-2 0-15,2 0 0 0,0-2 0 0,-2 2 0 16,0 0 0-16,-2-1 0 0,0-5 0 0,-4 1 0 16,1 1 0-16,-2-1 0 0,-2-5 0 0,2-1 0 15,-3-5 0-15,0 2 0 0,-1-1 0 0,0-2 0 16,-2-5 0-16,2 0 0 15,-1-1-1152-15,-2-3-256 0,-2 1-48 0,1-4-13904 0</inkml:trace>
  <inkml:trace contextRef="#ctx0" brushRef="#br2" timeOffset="-33929.86">604 2361 12895 0,'0'0'1152'0,"-10"0"-928"16,-1 0-224-16,1 0 0 16,-3 1-384-16,1-1-128 0,0-1-32 0,2 1 0 0,-2 2 928 0,2 0 192 15,1-2 48-15,1 2 0 0,8-2-128 0,-7 4-32 16,7-4 0-16,0 0 0 0,-9 3-208 0,9-3-32 0,0 0-16 16,0 0 0-16,0 0 16 0,0 0 0 0,9 8 0 0,0-4 0 15,4-2 176-15,2 1 48 16,2 1 0-16,2-2 0 0,3-2 128 0,1-2 16 0,0-2 16 0,1 2 0 15,1 1-320-15,3-2-64 0,1-5-16 16,2 3 0-16,1 0 80 0,2 1 16 0,-1-1 0 0,4 1 0 16,1 1-32-16,2-1 0 0,0 0 0 0,2 2 0 15,1-4 0-15,1 1 0 0,7-1 0 0,-2 0 0 16,4-3-64-16,1-1-16 0,1 3 0 0,0 3 0 16,-3 2-48-16,2-3-16 0,-3 1 0 0,4-1 0 15,-2 1 0-15,2 3 0 0,-2-2 0 0,-1 1 0 16,-1-2-128-16,-2 2 0 0,0 0 0 0,1 0 0 15,-1 2 0-15,2-4 0 0,-2 1 0 0,2 1 0 16,-4 1 0-16,0 0 0 0,-1-1 0 0,-1-1 0 16,0 0 0-16,-1 1 0 0,0 1 0 0,1-1 0 0,-1-4 0 15,-1 3 0-15,-1 2 0 0,-2-2 0 0,-5 0 0 16,0-1 0-16,-4-1 0 0,-1 2 128 0,0 1-128 0,-2 1 0 16,1-1 0-16,-3 0 0 0,2 2 0 0,-2 0 0 15,-3-1 0-15,-1 0 0 0,0 0 160 0,-3 1-160 16,-2-3 192-16,-3 2-192 0,0 1 0 0,-3 0 0 15,-1 0 0-15,-10 0 0 0,0 0 0 0,7 0 0 16,-7 0 128-16,0 0-128 0,0 0 0 0,0 0 0 16,0 0 0-16,0 0 0 0,0 0 0 0,0 0 0 15,0 0 0-15,-11 2 0 0,0 0 0 0,-4 0 0 16,-1 1 0-16,-4 0 0 0,-1 0 176 0,-4 2-176 16,-3-4 160-16,0 2-160 0,0 1 0 0,-1 1 0 0,-3-1 0 15,-1 1-160-15,0-1 160 0,-2 1 0 0,-5 2 0 0,-2 1 0 16,-3-3 0-16,0 0 0 0,-1-2 0 0,0 1 0 15,-3 2 0-15,1-1 0 0,-1 1 0 0,-2 0 0 16,-2 1 0-16,-2-1 0 0,-2-1 0 0,-4-1 0 16,-2-1 128-16,3 1-128 0,1 2 128 15,-4-1-128-15,-4-1 0 0,2 1 0 0,-1 1 0 0,3 0 0 16,2-2 0-16,-1 0 0 0,-1-3 0 0,3 1 0 16,0 1 0-16,1-1 0 0,-2 2 0 0,4 0 0 15,2 5 0-15,0-6 0 0,2-3 0 0,-2 0 128 16,2 0-128-16,0 0 0 0,3 2 0 0,2 2 0 15,0 1 0-15,2 2 0 0,0-4 0 0,2 0 0 16,1 0 0-16,4 1 0 0,-2 0 0 0,5 0 0 16,4-2 0-16,2 0 0 0,6-1-176 0,2 1 176 15,2 3 0-15,3-3 0 0,3-3 0 0,3 1 0 0,1 1 0 0,4 0 0 16,6-1 0-16,0 0 0 0,0 0 128 0,-9 1-128 16,9-1 192-16,0 0-192 0,0 0 144 0,0 0-144 15,0 0 0-15,0 0 144 0,0 0-144 0,0 0 0 16,0 0 0-16,11-3 0 0,2 1 0 0,-1 1 0 15,1 1 0-15,4 0 0 0,3 1 0 0,-1-1 0 16,2 0 0-16,5 0 0 0,2 2 0 0,3 0 0 16,1 1 0-16,1 0 128 0,1-2-128 0,3-1 0 15,0-2 0-15,1-1 0 0,1 3 160 0,3-1-160 16,-1-2 192-16,6 1-192 0,1 2 0 0,3 1 0 16,-3 0 0-16,4-1 0 0,2-2 128 0,0-2-128 0,3-1 192 15,3 3-192-15,5 2 160 0,-1-1-160 16,-2-3 128-16,2 0-128 0,4-3 144 0,-1 2-144 0,2 0 160 15,0 3-160-15,-1 1 0 0,2-1 128 0,-1-1-128 16,4-2 0-16,0 1 0 0,1 2 0 0,-1 3 128 16,-1-2-128-16,-1-6 0 0,0 3 0 0,1 0 0 0,-3 3 0 15,2 1 128-15,-3-1-128 0,-6-2 0 0,-1 1 0 16,-4-2 144-16,2 0-144 0,-1 0 128 0,-2 2-128 16,-4 5 0-16,-1-1 0 0,-8-1 0 0,-2-1 0 15,-4-2 0-15,-2 0 0 0,-3-1 0 0,-3 2 0 16,-4 1 0-16,-2-2 0 0,-7 1 0 0,-3 0 0 15,-7 0 0-15,-6 1 0 0,0 0 0 0,10 0 0 16,-10 0 0-16,0 0 0 0,0 0 0 0,0 0 0 16,-12-1 0-16,-3 0 0 0,-3-3 0 0,-5 4 0 15,-2 1 0-15,-4 0 0 0,-2-4 0 0,-5 3 0 0,-2 3 0 16,-4-1 0-16,-4-5 0 0,-4 2 0 0,-2 2-192 0,-4 2 192 16,0 1-160-16,-1-3 160 0,0-1 0 0,-7 0 0 15,-5-1-128-15,-2 1 128 0,3 1 0 0,-1 3 0 16,1 0 0-16,-6-2 0 0,-2-2 0 0,-1 3 0 15,0 3 0-15,0-2 0 0,2-1 0 0,-3 0 0 16,-3-2 0-16,1 2 0 0,3 3 0 0,0-2 0 16,4-2 0-16,-5 1 0 0,-4 0 0 0,4 0 0 15,2 1 0-15,1 0 0 0,4-1 0 0,1-1 0 16,-2-2 0-16,4 1 0 0,2 1 0 0,3 1 0 16,5-1 0-16,-1-2 0 0,3-3 0 0,0 0 0 15,-3 0 0-15,5 1 0 0,4 0 0 0,4 2 0 0,1 2 0 16,6-1 0-16,-1-2 0 0,6 1 0 0,4 0 0 15,2 0 0-15,0-2 0 0,5 1 0 0,4-1 0 16,4 1 0-16,1 0 128 0,6 2-128 0,8-1 0 16,0 0 0-16,0 0 160 0,0 0-32 0,0 0 0 0,8 9 0 15,1-2-128-15,7-2 0 0,1 1 0 16,4-2 0-16,2 2 0 0,3-3 0 0,1-1 0 0,6 0 0 16,4 1 0-16,2-3 0 0,0-2 0 0,6 2 0 15,5 2 0-15,1-1 0 0,-2-1 0 0,3 0 0 16,2 0 0-16,3-1 0 0,5-4 0 0,-1 4 0 15,2 3 0-15,2-1 0 0,-1-1 0 0,2-1 0 16,1-2 0-16,3 1 0 0,4 1 0 0,-1 1 0 16,0 0 0-16,2-4 0 0,0 0 0 0,1 1 0 15,2 0 0-15,-1 3 0 0,-1 3 0 0,-1-3 0 0,1-3 0 16,2 1 0-16,2-2 0 0,-1 3 0 0,-3 1 0 0,-1-1 0 16,0-3 0-16,1 2 0 0,2 1 0 0,-2 1 0 15,-5 1 0-15,-4-1 0 0,-3-2 0 0,1 1 128 16,1-2-128-16,-3 1 0 0,-1 4 0 0,-2-2 0 15,-7-2 0-15,-4 0 0 0,-4-1 0 0,-1 0 0 16,-1 0 128-16,-4 0-128 0,-6-1 0 0,-6-1 0 16,-3 2 0-16,-3 0 0 0,-2 1 0 0,-4-2 0 15,-4 2 0-15,-11 2 128 0,0 0-128 0,0 0 0 16,0 0 0-16,0 0 0 0,-4-7 0 0,-8 4 0 16,-4-2 0-16,1 0 0 0,0 3-192 0,-5 1 192 15,-10-1-192-15,-1 1 192 0,-1 0-224 0,-3 1 80 16,0 0 16-16,-2-2 0 0,-3-2 128 0,-4 2-192 15,-2 3 192-15,-5-1-192 0,-3-3 192 0,-2 0-192 0,1 2 192 0,-1 1-192 16,-2 0 192-16,-5 3-128 0,-3-2 128 16,-4 2-128-16,0-1 128 0,0-1 0 0,2 0-144 15,-4 0 144-15,-1 2 0 0,0-2 0 0,-2 0 0 0,4 1 0 16,2 1 0-16,-1-3 0 0,-4-3 0 0,3 1 0 16,0 2 0-16,1 1 0 0,0 0 0 0,0-1 0 15,1 2 0-15,-1-1 0 0,-2-5 0 0,3 3 0 16,-2 3 0-16,5 0 0 0,4 0 0 0,-4 1 0 15,0-4 0-15,4 1 0 0,6 0 0 16,1 2 0-16,3 2 0 0,3-1 0 0,0 1 0 0,4-3 0 16,3-1 0-16,2 0 0 0,2 2 0 0,2 1 0 15,3 3 0-15,4-3 0 0,3-4 0 0,1 1 0 16,4 7 0-16,0-4 0 0,3-1 0 0,3-1 0 0,2-1 0 16,3 0 0-16,-1 0 0 0,3 2 0 15,8-2 192-15,-6 3-32 0,6-3-16 0,0 0 0 0,0 0-144 0,0 0 192 16,0 0-192-16,0 0 192 0,0 0-192 0,0 0 0 15,12 6 0-15,1-1 0 0,2-3 0 0,2 0 0 16,5-1 0-16,2 0 0 0,-1 0 0 16,6 2 0-16,4-2 0 0,5 1 0 0,2 2 0 0,3-3 0 15,1-1 0-15,2 0 0 0,1-1 0 0,3 1 0 16,0-4 0-16,6 1 0 0,7-1 0 0,0 3 0 16,-2 3 0-16,4-4 0 0,2-4 0 0,2 0 0 15,3 1 0-15,1 3 0 0,-1 4 128 0,2-2-128 16,1-4 0-16,0 2 128 0,0 2-128 0,0 2 192 0,2 3-192 15,2-3 192-15,-2-4-192 0,2 2 0 0,3 3 0 16,-1 0 128-16,-3-1-128 0,0 1 0 0,1-3 0 0,-3 2 0 16,-2 1 0-16,-4 0 128 0,-2 0-128 0,-4-2 0 15,-5 0 0-15,1 0 0 0,-3-1 0 16,1 3 0-16,-2-1 0 0,-4 1 0 0,-6-1 0 0,-4-1 0 16,-3-1 0-16,-4 0 0 0,-2 1 128 0,-5 0-128 15,-1 0 0-15,-3 0 0 0,-6 0 0 0,-3 2 0 16,-3-2 0-16,-4-1 0 0,-8 0 0 0,0 0 0 15,0 0 0-15,0 0 0 0,0 0 0 0,-11 0 0 16,-2 0 0-16,-6 0 0 0,-2-1 0 0,-3 1 0 16,-3-3 0-16,-5 2 0 0,-4-4-128 0,-3 0 128 15,-5 3-128-15,-3-2 128 0,-2-3-160 0,-3 3 160 16,-2 1-144-16,3 0 144 0,-3 0-128 0,-4 0 128 16,-4-3 0-16,-3 4-128 0,-1 0 128 0,1 1 0 0,-1 0 0 15,-1 0 0-15,-2-4 0 0,-4 2 0 0,-2 1 0 0,1 2 0 16,2 2 0-16,-3 0 0 0,1-4 0 0,0 2 0 15,-2 4 0-15,1 0 0 0,1-8 0 0,0 2 0 16,3 0 0-16,-1 0 0 0,-3-2 0 0,2 2 0 16,1 0 0-16,2 3 0 0,3 2 0 0,-2-3 0 15,-1-3 0-15,3 1 0 0,6-3 0 0,1 5 0 16,2 4 0-16,1-2 0 0,5-3 0 0,-2-1 0 16,0-3 0-16,4 3 0 0,3 3 0 0,6 0 0 15,-1-1 0-15,7 1 0 0,2 0 0 0,3 4 0 16,5-2 0-16,4-3 0 0,4-3 0 0,3 1 128 0,4 3-128 15,10-1 0-15,0 0 144 0,0 0-144 16,0 0 192-16,0 0-192 0,8 6 128 0,2 0-128 0,5-3 0 16,5-1 0-16,3 2 0 0,4-4 0 0,4-1 0 0,4-3 0 15,5 2 0-15,3 2 0 0,4 2 0 0,4 3 0 16,2-3 0-16,3 0 0 0,0-2 0 0,3 0 0 16,1 0 0-16,2 2 0 0,3 0 0 15,3 1 0-15,1-1 0 0,2 0 0 0,3-1 0 16,2 1 0-16,2 2 0 0,0-1 0 0,1 1 0 15,0-1 0-15,-1-5 0 0,4 4 0 0,1 1 0 0,0-1 0 16,-1 0 0-16,4-2 0 0,0-2 128 0,0 2-128 16,-3 3 0-16,2-2 0 0,-1-3 0 0,2 2 0 15,-3 0 128-15,-3 1-128 0,-5 6 0 16,-2-6 0-16,-2-6 0 0,0 2 0 0,-1 4 0 0,-3 2 0 16,-5-1 128-16,-6-2-128 0,-4-2 0 0,-3-1 0 15,-3 1 0-15,-3 0 0 0,-8 0 0 0,-2-1 0 0,-3-1 0 16,-3 3 0-16,-4 1 128 0,-4 0-128 0,-5 0 0 15,-4-1 0-15,-10 1 0 0,0 0 0 0,0 0 0 0,0 0 0 16,-5-9 0-16,-7 4 0 0,-3 3 0 0,-4-2 0 16,-3 0 0-16,-3 1 0 0,-6-2 0 0,-5 4 0 15,-3 1-240-15,-2-2 80 0,-2 2 160 0,-5-1-128 16,-5 0 128-16,-3-2-128 0,-3-1 128 0,-2 3-160 16,1 3 160-16,-2-1-160 0,-2-2 160 0,-2 0 0 15,-3-3 0-15,-2 1 0 0,-3 2 0 0,2 1 0 16,2 1 0-16,-4-1 0 0,-3-1 0 0,4 1 0 15,0 4 0-15,3-2 0 0,-1-2 0 0,-1-1 0 16,-3-3 0-16,2 4 0 0,-1 3 0 0,3-3 0 16,1-3 0-16,-1 3 0 0,1-1 0 0,-3 1 0 0,2 1 0 15,0 2 0-15,3 0 0 0,1-1 0 0,2-3 0 16,2 0 0-16,1-1 0 0,2 1 144 0,3-2-144 16,4 6 0-16,-1-1 0 0,5-1 0 0,1-2 0 0,2-1 0 15,0-2 0-15,4 3 0 0,3 3 0 0,5-2 0 16,1-1 0-16,5 1 0 0,-1 4 0 0,6-1 0 15,2-2 128-15,4-1-128 0,3-1 0 0,3 1 0 16,2 3 160-16,1-1-32 0,8-2 0 0,0 0 0 16,0 0 112-16,0 0 16 0,0 0 0 0,14 3 0 15,4-1-128-15,2 0-128 0,3-1 176 0,5-1-176 16,5 0 144-16,6 1-144 0,3 3 0 0,2-1 144 16,1 0-144-16,2 0 0 0,3-1 0 0,1-2 0 0,3-2 0 15,5 4 0-15,0 0 0 0,4 1 0 0,-1 1 0 16,3 1 128-16,2-5-128 0,4 0 0 0,0 2 128 0,3 1-128 15,0 3 0-15,-1-2 128 0,1-6-128 16,1 2 0-16,1 0 0 0,0 2 0 0,0 3 0 0,-3-1 0 16,0-2 0-16,1-1 0 0,2 0 0 0,-1 3 0 15,0 0 128-15,0-1-128 0,-5 0 0 0,1-2 0 16,-3-2 0-16,1 1 128 0,0 1-128 0,-6 2 0 16,-5-3 0-16,-5 0 0 0,-1-3 0 0,-5 2 0 15,1 0 0-15,-3-1 0 0,-3-1 0 0,-2 2 128 16,-1 2-128-16,-7 1 0 0,-8-2 0 0,-3 0 0 15,-5-1 0-15,-4 2 0 0,-1 2 0 0,-11-3 0 0,0 0 0 16,0 0 0-16,0 0 0 0,0 0 0 0,0 0 0 16,-7 3 0-16,-6-3 0 0,-4 0 0 0,-4 2 0 15,-4-5 0-15,-4-1-160 0,-4 1 160 0,-2 0-208 16,-2 1 80-16,-4-1-16 0,-1 2 0 0,-1-1 0 0,-3-1 0 16,-3 2 0-16,-5-1 0 0,-4-2 0 0,-2 1 0 15,-2 0 144-15,1 0 0 0,-2 7 0 0,-4-4 0 16,0-4 0-16,0 1 0 0,-5 0 0 0,5 3-128 15,-1 2 128-15,1-1 176 0,1-3-48 0,-2 1 0 16,-2 3-128-16,1 1 0 0,0 3 0 0,3-2 0 16,0-6-176-16,0 1 176 0,-1-1-128 0,-4 2 128 15,3 1 0-15,0 3 0 0,3 0 0 0,1-3 0 16,0-5 0-16,1 1 0 0,-1 0 0 0,2 4 0 16,3 3 0-16,3 1 0 0,2-2 192 0,1-3-64 15,-1-2-128-15,2 1-160 0,2 1 160 0,5 0-208 0,5-3 208 16,4 3 0-16,5 2 0 0,4 1 0 0,1 1 0 0,6-2 0 15,5-3 0-15,3 1 0 0,3 4 0 0,9-4 0 16,-4 4 128-16,4-4-128 0,0 0 176 0,0 0-32 16,9 6 0-16,1-1 0 0,4-4-144 15,3 0 0-15,5-1 144 0,2 1-144 0,5 2 0 0,2-2 0 16,2-2 0-16,5 3 128 0,7 2-128 0,2 1 176 16,-2-3-176-16,3-3 192 0,5-2-192 15,4 1 0-15,4 4 0 0,2-2 0 0,5 2 0 16,3-4 128-16,4 0-128 0,3 1 128 0,4 4-128 0,4-1 0 15,0-2 144-15,2 0-144 0,2 0 0 0,0 2 0 16,3 1 0-16,-2-1 128 0,-2-1-128 0,1 2 0 16,3 0 128-16,-2-2-128 0,-2 1 0 0,-3-1 0 15,1 0 0-15,0 4 0 0,0 4 128 0,-6-3-128 0,-7-3 160 16,-2 1-160-16,-4 3 0 0,-1-1 0 0,-1 1 0 0,-5-1-160 16,-6 1-64-16,-2 0-16 0,-7 1 0 15,-5 0 0 1,-3-3-656-16,-6 3-128 0,-3 1-16 0,-7-1-11696 0</inkml:trace>
  <inkml:trace contextRef="#ctx0" brushRef="#br4" timeOffset="-24523.25">603 930 8287 0,'-6'-5'736'0,"6"5"-592"0,-7-6-144 0,7 6 0 16,0 0 3888-16,0 0 736 0,-6-4 160 0,6 4 16 16,0 0-3872-16,0 0-784 0,0 0-144 0,0 0 0 15,0 0 0-15,0 0 0 0,0 0-160 0,7 7 160 16,-7-7 0-16,0 0 128 0,9 5 0 0,-9-5 0 16,9 6 160-16,-9-6 32 0,8 4 0 0,-1 1 0 15,2 0-48-15,-4 4 0 0,3 1 0 0,-1-2 0 16,-1-4 16-16,1 5 0 0,-1 3 0 0,3 3 0 15,1 4-32-15,1 0 0 0,-1-1 0 0,2 5 0 16,1 3-48-16,1 0-16 0,-2 1 0 0,1-2 0 0,1-1-64 0,2 2 0 16,0 1-128-16,3-1 192 0,1 0-192 0,2-2 144 15,-3 0-144-15,2 1 128 0,0 1-128 0,-1 1 160 16,2-1-160-16,1 0 160 0,-1-2-160 0,0-1 128 16,-2 0-128-16,1-1 128 0,0-2-128 0,-4 1 128 15,1 2-128-15,1-2 128 0,4-1 0 0,-5 1-128 16,-1-1 192-16,2 2-64 0,0-2 32 0,1 2 0 15,-5 1 0-15,0 0 0 0,1 2-32 0,1-1-128 16,-1 0 192-16,0 0-64 0,-2 0-128 0,2 1 128 16,-1-3-128-16,0-1 128 0,-1-3-128 0,-2 2 0 15,2 0 0-15,-1-3 128 0,-2-3-128 0,1-2 0 16,-1 0 0-16,0-1 0 0,0-1 128 0,-1-5-128 16,-1 1 0-16,1-1 128 0,-2 0-128 0,0-2 0 0,-8-3 0 15,8 4 128-15,0 0-128 0,-8-4 0 0,5 8 144 16,-5-8-144-16,10 3 128 0,-10-3-128 0,0 0 128 0,6 4-128 15,-6-4 176-15,0 0-48 0,0 0 0 0,0 0 0 16,0 0 32-16,0 0 0 0,0 0 0 0,4-8 0 16,-4-3 0-16,0 0 0 0,-1 0 0 0,-3-1 0 15,-3-2-160-15,-2-4 160 0,3-3-160 0,-4-1 160 16,-1-1-160-16,-3-3 0 0,-1-4 144 0,-1-4-144 16,-1-4 0-16,-1-1 128 0,-1 2-128 0,-2-1 0 15,-1 2 0-15,1 1 144 0,-3 0-144 0,1-2 0 16,-4 2 224-16,2 0-64 0,1 0-16 0,-1 0 0 15,3-1-144-15,0 1 192 0,-1 0-192 0,1 1 192 16,1 0-192-16,1 0 0 0,-1-2 0 0,1 1 128 0,-1 0-128 16,1-1 0-16,0-1 0 0,1 1 0 0,-1 0 0 15,0 2 0-15,2 1 0 0,0 2 0 0,-3 0 0 0,0 5 0 16,4 2 0-16,1 2 0 0,-1 0 0 0,1 1 128 16,-1-1-128-16,3 4 0 0,2 3 0 0,0 0 128 15,-1 0-128-15,2 3 0 0,3 2 0 0,0 0 0 16,0 2 0-16,3 4 0 0,5 4 0 0,0 0 0 15,0 0 0-15,0 0 0 0,0 0-192 0,0 0 192 16,0 0-160-16,-2 12 160 0,1-1-144 0,2 0 144 16,2 0-128-16,1 1 128 0,2 2-128 0,2 3 128 15,2 1-128-15,2 1 128 0,-4 2 0 0,3 2 0 16,2 3 0-16,2 0 0 0,4 4 0 0,2 2 0 16,1 2 0-16,-2 1-128 0,6 1 128 0,-3 1 0 15,1 1 0-15,0 1 0 0,2-2 0 0,-1 0 0 16,-2 1 0-16,5-1 0 0,0 2 0 0,2-1 0 0,-2-2 0 15,5 0 0-15,-1-1 0 0,2-3 0 0,2-1 0 16,-1-3 0-16,-1-1 128 0,-2-1-128 0,-2 0 128 0,-2-1-128 16,-1-2 0-16,-2-1 144 0,0-1-144 0,-1 1 0 15,2 1 128-15,-4 0-128 0,1 1 0 0,-1 1 0 16,1-1 0-16,-1-2 128 0,-1-4-128 0,1 0 0 16,-2-1 128-16,-1 1-128 0,-2-3 0 0,-1 1 0 15,1-4 0-15,-4-3 0 0,-2 0 128 0,0-3-128 16,1-3 0-16,-3-1 128 0,-9-2-128 0,0 0 0 15,0 0 128-15,0 0-128 0,0 0 0 0,4-5 0 16,-3-3 160-16,-1-1-160 0,-1 0 128 0,-3-2-128 0,-5-3 128 16,-1 0-128-16,0-2 128 0,-3-2-128 0,-2-1 0 15,-4-1 0-15,-3 1 128 0,1-2-128 0,1-2 0 0,-1 1 0 16,-5-3 0-16,0 1 128 0,0-1-128 16,-3 1 0-16,-1 0 0 0,1-1 0 0,1-3 0 0,-1-1-144 15,-3-1 144-15,-1-1-160 0,-2-4 160 0,2 2 0 16,0-2 0-16,-1 2 0 0,0 0 0 15,1 1 0-15,2-1 0 0,1 3 0 0,1 1 0 0,0 0 0 16,4 1 0-16,-3 1-128 0,1 0 128 0,3-1 0 16,-2 1 0-16,1-1 0 0,0 2 0 0,-4 1 0 15,4 0 0-15,2-1 0 0,2 0 0 0,0 1 0 16,1 2 0-16,0 1 0 0,5-1 0 0,-2 1 0 16,-1-1 0-16,3 4 0 0,5 3 0 0,-1 1-160 15,0-2 160-15,4 3 0 0,-2 3 0 0,2 1-128 0,1 2 128 16,0 3 0-16,3-1 0 0,3 6-160 0,0 0 160 0,0 0-128 15,0 0 128-15,0 0-128 0,-5-5 128 0,5 5-128 16,0 0 128-16,0 0-192 0,0 0 192 0,0 0-192 16,0 0 192-16,7 10-128 0,2 1 128 0,0 0-128 15,1-3 128-15,-2 3-128 0,3 4 128 0,4 0-128 16,2 2 128-16,1 1 0 0,-1 2 0 0,4 1-128 16,-2 2 128-16,2 1 0 0,1 2 0 0,-1 2 0 15,2 4 0-15,0 1 0 0,-1 1 0 0,0 0 0 16,0-2 0-16,1 3 0 0,-3-1 0 0,1 1 0 15,1-1 0-15,1-1 0 0,0 2 0 0,-2 0 0 16,0 1 0-16,3 0 0 0,4-5 0 0,-2 0 0 16,-5 0 0-16,0-3 0 0,-1-4 0 0,-1-2 0 0,-1-2 0 15,-1-4 0-15,-2-2 0 0,-3-3 0 0,1-3 0 16,-4-2 144-16,-1-2-144 0,-8-4 0 0,0 0 176 0,0 0-176 16,0 0 160-16,-5-8-160 0,1 2 160 15,-2-1-160-15,-3 0 160 0,1 1-160 0,-1 4 0 0,2-2 128 16,-1 1-128-16,1 1 0 0,7 2-208 0,-9 0-96 15,9 0-16-15,0 0 0 16,-11 3-2432-16,2-1-480 16</inkml:trace>
  <inkml:trace contextRef="#ctx0" brushRef="#br4" timeOffset="-19327.17">543 1216 5583 0,'0'-13'240'0,"0"13"64"0,0 0-304 0,0 0 0 16,2-7 0-16,1 0 0 0,0-2 320 0,-3 9 0 15,0 0 0-15,6-7 0 0,-2-2-48 0,1 1 0 16,-5 8 0-16,3-8 0 0,1 1-32 0,-2-1-16 16,0-1 0-16,-1 3 0 0,-1 6 32 0,0 0 16 15,2-8 0-15,-1 1 0 0,-1 1 176 0,0 6 16 0,0 0 16 16,0 0 0-16,-4-10 32 0,0 1 0 16,3 1 0-16,-2 2 0 0,0-1 0 0,1-2 16 0,-1-2 0 0,0 4 0 15,1-1-32-15,0 0-16 0,4 1 0 0,-2 1 0 16,-2 1-32-16,2 5 0 0,0 0 0 0,3-8 0 15,-2 0 128-15,2 2 32 0,-3 6 0 0,7-6 0 16,-2-2-256-16,1 2-48 0,-2-2-16 0,-4 8 0 16,9 1-32-16,1 1-16 0,-2-1 0 0,2 4 0 15,0-1-240-15,1 5 0 0,0 0 0 0,2 2 0 16,-2 0 0-16,1 0 0 0,1 3 0 0,2 0 0 16,2 1 0-16,1-1 0 0,-1-1 0 0,1 3 0 15,0 0 0-15,-1 3 0 0,2 2 0 0,0-1 0 16,2 0 0-16,-2 4 0 0,1-2 0 0,0 0 0 15,0-2 0-15,-4 4 0 0,-1 0 0 0,1 1 0 0,0-1 0 0,0 0 0 16,-1 1 0-16,-1 2 0 0,1 3 0 0,-2 0 0 16,1-2 0-16,1 0 0 0,-1-2 0 0,-1-1 0 15,1 0 0-15,1-1 0 0,-1 0 0 0,0 0 0 16,2-2 0-16,-1-1 0 0,0-1 0 0,1 1 0 16,0 1 0-16,2 0 0 0,-2-1 0 0,2-2 0 15,2 1 0-15,0 2 0 0,-5-1 0 0,2 1 0 16,-3 0 0-16,1-1 0 0,1-4 0 0,-1-3 0 15,-3 0 0-15,0-2 0 0,0-2 0 0,-1 1 0 16,-1-1 128-16,0-2-128 0,0-2 0 0,-1 0 176 16,0-1-176-16,-2 0 160 0,-7-5-160 0,9 3 128 15,-9-3-128-15,9 0 128 0,-9 0 0 0,0 0-128 0,0 0 192 0,7-3-64 16,-3-4 144-16,-4 7 32 0,2-9 0 0,-2 2 0 16,-1-1 128-16,-1 1 16 0,2 7 16 15,-3-11 0-15,0 0-32 0,-2 0-16 0,-2-1 0 16,3 1 0-16,-3 0-64 0,1 0-16 0,-3 0 0 0,1 0 0 15,3 0-96-15,-2 0-32 0,-1-1 0 0,1-1 0 16,-2-1-208-16,0-2 176 0,0-1-176 0,0 0 160 16,-4 4-160-16,1 2 128 0,-1 0-128 0,0-3 128 15,-3-2-128-15,1 1 192 0,1 1-192 0,-2-2 192 16,0-3-48-16,-1 1 0 0,1-2 0 0,-3 1 0 16,-1 1-16-16,0 0-128 0,4-3 192 0,-1 1-64 15,2 2 0-15,0-2-128 0,-2-1 192 0,2 1-64 16,-2 0 0-16,1-1-128 0,-1 0 192 0,2 2-64 15,2 0-128-15,-1 0 128 0,0-1-128 0,2 2 128 0,-2 0-128 16,1-1 0-16,-2 0 0 0,2 0 128 0,-1-2-128 0,1 2 0 16,-1 1 0-16,2-1 0 0,1-3 0 0,0 2 0 15,1 0 0-15,-3 1 0 0,0-1 0 0,-1-1 0 16,0-1 0-16,2 4 0 0,1 3 0 0,1-1 0 16,5-1 0-16,-5 0 0 0,-1 0 0 0,1 0 0 15,-2 2 0-15,2 1 0 0,1-1 0 0,-2 3 0 16,0 0 128-16,2 1-128 0,3-1 0 0,-1 0 0 15,0 0 0-15,0 0 0 0,3 5 0 0,-3-1 0 16,1-2 0-16,2 5 0 0,4 5 0 0,0 0 0 16,0 0 0-16,-7-7 0 0,2 2 0 0,5 5 0 15,0 0-144-15,0 0 144 0,0 0-128 0,-8 3 128 16,8-3-192-16,-4 7 192 0,1 2-160 0,3-9 160 16,-2 9-128-16,2 0 128 0,0 1 0 0,3 0-160 0,-1 2 160 0,2 1 0 15,3 2-128-15,-3 2 128 0,2 3 0 0,-1 2 0 16,2 0-128-16,1 1 128 0,-4-1 0 0,5 3 0 15,1 3 0-15,1-1-128 0,-1-1 128 0,1 0 0 16,2 1 0-16,0 0 0 0,0-1-128 0,3 1 128 16,-2-1 0-16,1 2 0 0,2-1 0 0,-2 0 0 15,1-3 0-15,0 1 0 0,3-1 0 0,1 2 0 16,1 1 0-16,-3 1 0 0,2-5 0 0,-1 2 0 16,-2 0 0-16,1-2 0 0,-2-2 0 0,2-1 0 15,0 3 0-15,-1-2 0 0,0-1 0 0,-1-4 0 16,0 2 0-16,-1 1 0 0,-1 3 0 0,2-2 0 15,1-4 0-15,0 1 0 0,-4 0 0 0,1 2 0 16,0 1 0-16,-1-1 0 0,0-4 0 0,-2 1 0 16,1 2 128-16,0-1-128 0,1 0 0 0,1-4 0 0,-6-3 128 0,2 0-128 15,1 0 0-15,-3-4 0 0,-8-6 160 0,10 4-160 16,-10-4 160-16,6 5-160 0,-6-5 144 0,0 0-144 16,0 0 128-16,0 0-128 0,0 0 208 0,0 0-32 15,0 0-16-15,0 0 0 0,4-12-16 0,-3 1 0 16,-2 1 0-16,0 0 0 0,0-2-16 0,-3 1-128 15,0-4 192-15,-2-1-64 0,1-1-128 0,0-2 128 16,-2-2-128-16,-1 3 128 0,-2 1-128 0,0-1 128 16,0 0-128-16,-1-3 128 0,-1-4-128 0,1-2 160 15,-2 4-160-15,0-2 160 0,-4-2-160 0,2 0 0 16,2-1 0-16,0 0 0 0,-2-1 0 0,2-1 0 16,0 1 0-16,1 0 0 0,-3 1 0 0,2 0 0 15,0 1 0-15,1 0 0 0,1 1 0 0,-2 0 0 0,-2 3 0 16,2-1 0-16,0-2 0 0,-1-1 0 0,-1 1 0 15,1 0 0-15,-1-1 0 0,-1 1 0 0,0-1 128 0,-1 2-128 16,1 2 0-16,-2 1 0 0,3 0 0 0,0 1 0 16,1 0 0-16,0 1 0 0,-2 4 0 0,3 2 128 15,3-1-128-15,3 5 0 0,2-1-160 0,0 1 160 16,-5 2 0-16,2-1 0 0,3 1-128 0,0 2 128 16,5 6 0-16,0 0 0 0,0 0-160 0,0 0 160 15,-3-8 0-15,3 8 0 0,0 0 0 0,0 0 0 16,0 0-176-16,0 0 176 0,0 0-128 0,0 0 128 15,0 0-144-15,0 0 144 0,0 0-160 0,5 11 160 16,2 0-160-16,0 2 160 0,-2 1-160 0,3 3 160 0,-3 2-144 0,4 1 144 16,-2 2-128-16,3 2 128 0,-4-1 0 15,4 1 0-15,1 0 0 0,2 4-128 0,-1 2 128 0,3 2 0 16,1-1 0-16,2-1-128 0,-2-3 128 0,1 1 0 16,-1 0 0-16,3 0 0 0,-1-2 0 0,0 3 0 15,1 3 0-15,0 0 0 0,1-3 0 0,-3 2 0 16,3 1 0-16,0-1 0 0,2-3 0 0,0 0 0 15,-2-2 0-15,1 1 0 0,1 0 0 0,1 0 0 16,-4-3 0-16,1-1 0 0,-2 0 0 0,2-1 0 16,1 0 0-16,-2 0 0 0,-1 0 0 0,0 1 0 15,-3 4 0-15,0-4 0 0,1-6 0 0,-4 1 0 16,0-2 0-16,-1 1 0 0,0-1 0 0,-3 0 0 16,2-5 0-16,-4 1 128 0,2-1-128 0,-4-1 0 15,1-1 0-15,0-1 128 0,-2 1-128 0,1-1 0 16,-2 1 0-16,-2-9 128 0,0 0-128 0,0 0 0 0,0 0 128 0,0 0-128 15,0 0 144-15,0 0-144 0,0 0 192 0,0 0-192 16,0 0 224-16,0 0-64 0,-3-9-16 0,0 0 0 16,-2-3-144-16,-1 2 192 0,1-1-192 0,-2-2 192 15,1-3-192-15,-2 0 128 0,0-3-128 0,0-1 128 16,-1 0-128-16,-3-2 0 0,1 1 0 0,-1-2 128 16,-1-3-128-16,0 4 0 0,0-2 0 0,-1 1 0 15,-1-3 0-15,0 0 0 0,-1 2 0 0,0 1 128 16,1-2-128-16,-1 0 0 0,1 1 0 0,1 0 0 15,3 1 0-15,-1-1 0 0,-3-2 0 0,0 3 0 16,1 4 0-16,1 0 0 0,4 1 0 0,-2 1 0 16,0-3 0-16,0 1 0 0,2 2 0 0,-1 1 0 15,0 2 0-15,1 2 0 0,1 1 0 0,1 1 0 16,0 2 0-16,2 0 0 0,-1 2 0 0,6 6 0 0,-4-6-160 0,4 6 160 16,0 0 0-16,0 0-144 0,0 0 144 0,0 0-128 15,0 0 128-15,0 0-128 0,0 0 128 0,-5 9-208 16,4 2 80-16,3 1 128 0,4 3-192 0,-2-1 192 15,2-1-192-15,2 6 192 0,-2 3-160 0,3 0 160 16,2-1 0-16,0 3-144 0,0-1 144 0,3 2 0 16,4 2-144-16,-1-1 144 0,-2 2 0 0,1-1 0 15,4-1 0-15,1 1 0 0,-2-2 0 0,0 0 0 16,1 0 0-16,0-1 0 0,0 1 0 0,1 0 0 16,0 2 0-16,-3-2 0 0,2-1 0 0,-1-1 0 15,0 2 0-15,-2-4 0 0,1-4 0 0,-2-1 0 0,0-2 0 16,-2-2 0-16,-1-1 0 0,0-1 0 15,-3-1 0-15,0-3 0 0,-2 0 128 0,0-1-128 0,0-1 128 0,-8-4-128 16,0 0 128-16,0 0-128 0,6 4 0 16,-6-4 128-16,0 0-128 0,0 0 128 0,0 0-128 0,0 0 128 15,0 0-128-15,0 0 128 0,0 0-128 0,0 0 128 16,0 0-128-16,0 0 128 0,0 0-128 0,0 0 128 16,0 0-128-16,0 0-256 0,0 0 64 0,0 0-10000 15,0 0-2016-15</inkml:trace>
  <inkml:trace contextRef="#ctx0" brushRef="#br4" timeOffset="-17757.7">1998 2695 6159 0,'0'0'256'0,"0"0"80"0,0 0-336 0,0 0 0 15,0 0 0-15,0 0 0 0,0 0 720 0,-1-7 80 16,1 7 16-16,0 0 0 0,-1-7 80 0,1 7 32 16,0 0 0-16,0 0 0 0,0 0-96 0,-6-7 0 15,2-1-16-15,4 8 0 0,0 0-208 0,0 0-32 16,-7-4-16-16,7 4 0 0,0 0-192 0,-8-3-48 15,2-2 0-15,6 5 0 0,0 0-80 0,0 0-32 16,-8 0 0-16,8 0 0 0,0 0-48 0,-7-4-16 16,2 0 0-16,5 4 0 0,0 0 48 0,-9 1 0 0,2-1 0 0,-1 2 0 15,0 3 64-15,0 0 32 0,-2-1 0 0,-1 3 0 16,-1 3 96-16,-4 2 0 0,-4 3 16 16,1 4 0-16,-2 4-112 0,-1 0-32 0,-3-1 0 0,0 4 0 15,-1 4-256-15,-1 2 128 0,0 0-128 0,-2 2 0 16,2 0 128-16,-2 0-128 0,2-2 0 0,-3-2 0 15,1-3 0-15,1 2 0 0,-2 2 0 0,4-4 0 16,0 0 144-16,4-2-144 0,3-1 0 0,0 0 144 16,1-1-144-16,2-2 192 0,-1-4-192 0,4-2 192 15,4 0-32-15,3-3 0 0,-1-4 0 0,7-8 0 16,0 0 16-16,0 0 0 0,0 0 0 0,0 0 0 16,9-4 528-16,3-7 128 0,2-5 0 0,4-4 16 0,3-1-464 15,4-2-80-15,6-3-32 0,-1-2 0 0,1-3-272 0,1 0 128 16,0 4-128-16,0-4 0 0,0 1 0 0,-1-1 0 15,-1 0 0-15,-2-2 0 0,1-3 128 0,-4 1-128 16,0-1 0-16,3 3 0 0,-2 6 0 0,1-1 0 16,-1-4 0-16,-3 3 0 0,0 7 0 0,-3 0 0 15,-5 0 128-15,0 5-128 0,-1-1 0 0,-2 3 0 16,-4 5 0-16,1 0 0 0,-5 2 0 0,-4 8 0 16,3-7 0-16,-3 7 0 0,0 0 0 0,0 0 0 15,0 0 0-15,0 0 0 0,0 0 0 0,-11 8 0 16,-1 3 0-16,-3 5 0 0,-4-1 0 0,-3 5 0 15,-4 4 0-15,-4 5 0 0,-3 2 0 0,-1 5 0 0,-3 2 0 16,0 3 0-16,0 3 0 0,2-5 0 16,-2-5 0-16,4-2 0 0,4-3 0 0,0-1 0 15,3-4 0-15,4-2 0 0,3-6 0 0,5-2 0 0,3-2 0 0,5-6 0 16,6-6 0-16,0 0 0 0,0 0 0 0,17-6 0 16,6-6 240-16,2-6 80 0,6-5 32 0,3-3 0 15,2-3-176-15,4-4-48 0,3-3 0 0,-4-3 0 16,-1-2-128-16,0 6 0 0,0 6 0 0,-4 0 128 15,-5 0-128-15,-3 5 0 0,-6 4 0 0,-6 6 0 32,-6 4-336-32,-4 5-112 0,-4 5 0 0,0 0-16 0,-12 6-2304 15,-8 4-464-15</inkml:trace>
  <inkml:trace contextRef="#ctx0" brushRef="#br4" timeOffset="-16399.04">582 4164 10815 0,'0'0'480'0,"0"0"96"0,0 0-448 0,7-8-128 0,-7 8 0 0,2-9 0 16,0-1 864-16,2 0 160 0,-2 0 16 0,3 3 16 16,-1 1-320-16,1 0-64 0,2-2-16 0,-1-1 0 0,2-1-208 0,0-1-64 15,2 0 0-15,-1-1 0 0,2 0-128 0,2 0-48 16,0-2 0-16,1-2 0 0,-2 0 80 0,2-4 16 15,3-1 0-15,-2-2 0 0,3 0 64 0,-3 0 16 16,-1 0 0-16,0 1 0 0,0 2-160 0,-1 2-32 16,-1 2 0-16,-1 1 0 0,-4 3 0 0,-1 2 0 15,-3-2 0-15,-3 7 0 0,0 5 64 0,0 0 0 16,0 0 0-16,-12 5 0 0,-3 7 64 0,0 0 32 16,-1 3 0-16,-3 6 0 0,-5 5-80 0,2 4-16 15,-4 1 0-15,1 0 0 0,0-1-128 0,1 0-128 16,-1 0 192-16,-1-3-192 0,1-2 128 0,-1 3-128 15,-3-3 0-15,1-1 0 0,1 1 128 0,4-1-128 16,-1-3 0-16,5 0 0 0,1-4 128 0,3 0-128 0,0-3 144 16,7-3-144-16,3-6 128 0,5-5-128 15,-4 8 0-15,4-8 144 0,0 0 272 0,0 0 48 0,0 0 16 0,0 0 0 16,3-10-80-16,0-1-16 0,0-2 0 0,3-3 0 16,5-2-224-16,1 3-160 0,3-1 192 0,2-5-192 15,5-4 144-15,1 0-144 0,3 0 0 0,-1 1 144 16,0 0-144-16,2-1 0 0,0-2 0 0,-4 3 0 15,-2 1 0-15,0 0 0 0,-1 0 0 0,-3 3 0 16,-1 1 0-16,-3 4 0 0,-3 1 0 0,-2 3 0 16,-4 3 0-16,-4 8 0 0,0 0 0 0,0 0 0 15,0 0 0-15,-8 5 0 0,1 5 0 0,-4 5 0 16,-5 3 0-16,0 3 128 0,-2 1-128 0,-3 4 0 16,0 1 144-16,-4-1-144 0,-4 3 160 0,-1 2-160 15,-3 1 160-15,-2-1-160 0,1-2 160 0,1 3-160 0,3 2 0 16,1-2 128-16,4-3-128 0,2-4 0 0,-1-2 0 15,5-4 0-15,1-4 128 0,5-3-128 0,2 2 0 16,2-6 0-16,2-1 0 0,7-7 0 0,0 0 144 0,0 0-144 16,0 0 128-16,0 0-128 0,3-12 288 0,2-4-32 15,4-1 0-15,2-5 0 0,2-5-128 0,4-3-128 16,1-4 144-16,7 3-144 0,1 4 128 0,-1 1-128 16,-1-3 0-16,1 1 0 0,1-1 0 0,2 2 0 15,1 2 0-15,-2 2 0 0,-3 1 0 0,-2 4 0 16,-2 2 0-16,-5 4 0 0,-4 2 0 0,-2 3 0 15,-9 7 0-15,0 0 0 0,0 0 0 0,0 0 0 16,0 0 0-16,-2 8-160 0,-6 3 160 0,-1 3 0 16,-5 2 0-16,-3 3 0 0,-2 3 0 0,-5 3 0 15,-2 3 0-15,-1 1 128 0,-1 1-128 0,-2 1 0 0,1 0 0 16,0 3 128-16,2 2-128 0,-1-2 0 0,2 0 0 16,-3-3 0-16,2-4 0 0,1-1 0 0,1-3 0 15,2-1 0-15,1-5 0 0,3-1 144 0,-1-2-144 16,5-3 0-16,1-2 0 0,3-2 0 0,1-3 0 0,3-2 0 15,7-2 160-15,0 0-160 0,1-11 128 0,5 1-128 16,3-3 144-16,2-2-144 0,1-5 160 0,4-1-160 16,3-2 128-16,2-2-128 0,1-4 0 0,2-2 144 15,-2-4-144-15,3-1 0 0,4-1 0 0,-2 3 0 16,3 3 0-16,0 1 0 0,-2-1 0 0,2 1 0 16,1 2 0-16,-1 1 0 0,-2 3 0 0,0 3 0 15,-7 2 0-15,-4 5 0 0,-3 4 0 0,-3 4 0 16,-11 6 0-16,0 0 0 0,0 0 0 0,0 0 0 0,0 0-128 15,-7 14 128-15,-3-1 0 0,-8 5 0 0,-4 1 0 16,-3 7 0-16,-3 3 0 0,-1 6 0 0,0 1 0 0,-1 2 160 16,-3 1-32-16,2-1-128 0,-1 0 0 0,1-3 0 15,3-4 0-15,2 0 0 0,1-2 0 0,-3-2 0 16,2-3 0-16,4-4 0 0,1-5 0 0,7-3 0 16,3 0 0-16,2-4 0 0,1-5 0 0,8-3 0 15,0 0 0-15,0 0 0 0,8-2 0 0,4-3 0 16,1-4 0-16,5-1 0 0,1 1 0 0,6-4 0 15,-4 0-176-15,4-3 176 16,-2 0-1536-16,2-1-192 0,-1 1-32 16,2-1-11568-16</inkml:trace>
  <inkml:trace contextRef="#ctx0" brushRef="#br4" timeOffset="-15378.51">1289 3119 6447 0,'0'0'576'0,"0"0"-576"16,0 0 0-16,0 0 0 0,0 0 1200 0,0 0 128 15,0 0 16-15,0 0 16 0,0 0-704 0,0 0-144 0,0 0-16 16,0 0-16-16,0 0-48 0,5 5-16 0,2-2 0 0,-1 0 0 16,-6-3 160-16,11-3 48 0,0-2 0 15,0-3 0-15,2-3-16 0,4-2 0 0,2-1 0 0,3-3 0 16,0 0-176-16,2-4-48 0,0-4 0 0,2-2 0 15,2-3-128-15,1-2-48 0,-1-2 0 16,1 2 0-16,0 0-32 0,1 2-16 0,-3-2 0 0,2 1 0 16,2 0-16-16,0 1 0 0,-1 2 0 0,-3 4 0 15,-4 2-144-15,-3 3 0 0,-4 5 0 0,-1 2 0 16,-4 1 144-16,-5 2-144 0,-6 9 160 0,0 0-160 16,0 0 192-16,0 0-64 0,-8 5-128 0,-3 3 192 15,-4 4 32-15,-2 2 0 0,-4 3 0 0,-3 2 0 16,-5 5-224-16,1 2 176 0,0 3-176 0,-1 2 160 15,0 2-160-15,-2 1 0 0,-1 0 0 0,0 2 0 0,-1 6 0 16,1-1 0-16,-2-2 0 0,1-5 0 0,0-5 0 16,2-3 0-16,0-2 0 0,4 0 0 0,4-2 0 15,4-3 0-15,-1-2 0 0,7-4 0 0,1-3 128 0,5-3-128 16,7-7 192-16,0 0-64 0,0 0 416 0,0 0 80 16,15-4 16-16,1-6 0 0,5-7-336 0,0-3-64 15,4-4-16-15,4 0 0 0,-1-1-224 0,3 0 176 16,-1-5-176-16,0-2 160 0,-1-3-160 0,1-2 0 15,0-3 0-15,2 3 0 0,2 3 0 0,-3 1 0 16,-5 1 0-16,1 3 0 0,0 3 0 0,-2 2 0 16,-1 2 0-16,-4 2 0 0,-2 3 0 0,-4 4 0 15,-3 3 0-15,-5 5 0 0,-6 5 128 0,0 0-128 0,0 0 0 16,0 0 128-16,-7 10-128 0,-6 4 0 16,-3 4 0-16,-2 4 128 0,-9 4-128 0,1 4 128 0,-4 2-128 0,-1 3 128 15,-3 1-128-15,1 4 0 0,-1 0 144 0,2 0-144 16,-2 0 0-16,1-4 0 0,-1-6 0 15,3-3 0-15,4-2 0 0,1-3 128 0,2-4-128 16,7-4 0-16,5-3 0 0,4-5 144 0,2-4-144 16,6-2 0-16,10-3 560 0,7-5 0 0,4-6 0 0,5-6 0 15,4-4-240-15,4-4-64 0,3-4 0 0,1-5 0 16,3-6-256-16,3 0 0 0,0 1 0 0,3 0 0 16,-1 0 128-16,-1 2-128 0,-1 1 0 0,-3 5 0 15,-5 1 128-15,-5 5-128 0,-6 1 0 0,-4 6 0 16,-6 7 0-16,-4 4 0 0,-4 4 0 0,-7 6 0 15,0 0 0-15,0 0 0 0,-2 12 0 0,-4 3 0 16,-4 3-192-16,-2 3 48 0,-2 0 16 0,1 1 0 16,-2-4-384-16,2-1-80 15,3-4-16-15,3-1-8352 0,2 0-1664 0</inkml:trace>
  <inkml:trace contextRef="#ctx0" brushRef="#br4" timeOffset="-14448.63">1018 1071 11055 0,'-7'-11'976'0,"2"5"-784"15,-3 1-192-15,2 3 0 0,6 2 0 0,-8 0 0 16,8 0 0-16,-7 0 0 0,7 0 0 0,0 0 0 16,-9 4 0-16,3-1 0 0,6-3 0 0,0 0 0 15,-2 9 0-15,-2-2 0 0,-1 2 0 0,2 2-160 16,0 0 160-16,2 0-128 0,-2-2 128 0,2 0 0 16,1-9 0-16,0 12-128 0,0 0 128 0,3-1 0 0,-1 0 0 0,4 0 0 15,3-1 0-15,-2 1 128 0,1 1-128 16,2 0 0-16,0 0 160 0,1 1-32 0,0-1-128 15,0 2 192-15,1 0-16 0,-1 0-16 0,-2 1 0 16,1 0 0-16,0 1 128 0,-1 3 32 0,2 2 0 0,2 0 0 16,-5 0 16-16,3 3 16 0,1-2 0 0,-2 2 0 15,0 2 32-15,2 0 0 0,0 0 0 0,3-1 0 16,-1-2-128-16,3-2-32 0,-2-4 0 0,4 2 0 16,-2 1-48-16,0-2-16 0,0 0 0 0,1-2 0 15,-2 1-32-15,0-1-128 0,-2 0 192 0,-1-1-64 16,1 2-128-16,-1 1 192 0,-3 3-192 0,1-3 192 15,1-5 0-15,-2-1 0 0,-3-1 0 0,1 2 0 16,0 4 80-16,-1-2 32 0,0-1 0 0,0-2 0 16,-1 0 16-16,-1 0 0 0,1 1 0 0,0-2 0 0,-2 0-32 0,3 0 0 15,-2 0 0-15,1-1 0 0,-6-10-96 0,7 9-32 16,-2 0 0-16,-1-1 0 0,2 3 32 0,-4-1 16 16,1-1 0-16,2 0 0 0,-5-9-32 0,6 10-16 15,-6-10 0-15,5 7 0 0,-5-7-32 0,5 9 0 16,-5-9 0-16,7 7 0 0,-7-7 0 0,0 0 0 15,0 0 0-15,9 3 0 0,-9-3 64 0,0 0 16 16,0 0 0-16,0 0 0 0,0 0 96 0,0 0 16 16,0 0 0-16,0 0 0 0,0 0 0 0,0 0 0 15,4-9 0-15,-4 9 0 0,-2-8-144 0,2 8-32 16,-4-9 0-16,1-1 0 0,0-3-144 0,1 1 160 16,-3-2-160-16,2 2 160 0,0-2-400 0,-1 0-80 15,2 0 0-15,-3-1-11968 0</inkml:trace>
  <inkml:trace contextRef="#ctx0" brushRef="#br4" timeOffset="-10962.92">594 823 1839 0,'0'0'160'0,"0"0"-160"0,0 0 0 0,0 0 0 15,0 0 176-15,0 0 0 0,0 0 0 0,0 0 0 16,0 0-176-16,0 0 0 0,0 0 0 0,0 0 0 15,0 0 0-15,0 0 0 0,0 0 0 0,0 0 0 16,0 0 0-16,0 0 0 0,-4 6 0 0,4-6 128 16,0 0 192-16,0 0 16 0,0 0 16 0,0 0 0 15,0 0-48-15,0 0-16 0,0 0 0 0,0 0 0 16,0 0-128-16,0 0-32 0,0 0 0 0,0 0 0 16,0 0-128-16,0 0 0 0,0 0 0 0,0 0 128 15,0 0-128-15,0 0 192 0,0 0-192 0,0 0 192 16,0 0 128-16,0 0 16 0,0 0 16 0,0 0 0 0,0 0-16 0,0 0 0 15,-8 3 0-15,8-3 0 0,-9 2-144 16,1-1-16-16,8-1-16 0,0 0 0 0,-7-1-160 0,7 1 160 16,-9-1-160-16,9 1 160 0,-5-5-160 0,5 5 0 15,-8-4 0-15,3 0 128 0,5 4-128 0,-5-5 0 16,-3 0 0-16,3 1 128 0,5 4-128 0,0 0 0 16,-8-1 0-16,8 1 0 0,0 0 0 0,0 0 0 15,0 0 0-15,0 0 0 0,-6-2 0 0,6 2 0 16,0 0 0-16,0 0 0 0,0 0 0 0,0 0 0 15,0 0 0-15,0 0 0 0,0 0-336 0,0 0 0 16,0 0 0-16,0 0 0 0,0 0 0 0,0 0 0 16,0 0 0-16,0 0 0 0,0 0 64 0,0 0 16 0,0 0 0 0,7-3 0 15,-7 3 96-15,10-2 32 0,0-1 0 0,-1 2 0 16,0 0 128-16,-2 1 0 0,1-1 0 0,2 0-128 16,-1 0-80-16</inkml:trace>
  <inkml:trace contextRef="#ctx0" brushRef="#br4" timeOffset="-8909.2">148 1795 1839 0,'-8'17'160'0,"-2"3"-160"16,0 2 0-16,0 2 0 0,0 3 832 0,2 3 144 15,-2 1 32-15,0 1 0 0,1 2-736 0,-1-1-144 16,4 1-128-16,-2-3 192 0,0-4-32 0,-1 4 0 16,3-1 0-16,0-1 0 0,1 1-160 0,-1 1 128 15,-3-1-128-15,4 3 128 0,2 3 96 0,-2-3 16 16,2 1 0-16,2-1 0 0,1 0-64 0,-1 0-16 15,-3-1 0-15,1-1 0 0,5-2-160 0,-1 1 128 0,-1-1-128 0,2 0 128 16,-2 1-128-16,3 1 128 0,1 1-128 0,3 1 128 16,-3 1-128-16,4 1 192 0,2-2-192 15,0 0 192-15,0-1-48 0,0-1 0 0,1 0 0 0,-3-2 0 16,2 0 96-16,1 1 16 0,-2-5 0 0,1 1 0 16,-2 2-96-16,0-1-16 0,1-1 0 0,-1-1 0 15,0 0 0-15,-1-2 0 0,1-1 0 0,0 0 0 16,-1-1-144-16,1-1 128 0,0 0-128 0,1 0 128 15,-4-4-128-15,4-1 0 0,3 0 0 0,-1-1-3392 16,-1 0-720-16</inkml:trace>
  <inkml:trace contextRef="#ctx0" brushRef="#br4" timeOffset="-8215.06">326 1249 4319 0,'0'0'192'0,"0"0"32"0,0 0-224 0,0 0 0 16,0 0 0-16,0 0 0 0,0 0 0 0,0 0 0 15,0 0 0-15,0 0 0 0,0 0 0 0,-9 8 0 16,3 0 0-16,6-8 0 0,-9 9 176 0,2 0-16 15,-2-2 0-15,2 1 0 0,-3 2 336 0,1 1 64 16,-2 2 16-16,-2 3 0 0,0 1 16 0,-4 5 16 16,-2 3 0-16,1 6 0 0,-4 1-160 0,0 4-48 15,-3 4 0-15,1 2 0 0,-4 3-176 0,-1 0-32 16,-1-1-16-16,2 1 0 0,-1-1-16 0,1 6 0 16,1 2 0-16,2 1 0 0,3-1-160 0,0 0 160 15,3-2-160-15,0 2 160 0,2 2-160 0,1 3 0 0,1 5 0 16,0 0 128-16,3 0-128 0,1-3 0 0,1-1 0 0,1-1 0 15,4 1 0-15,4-1 0 0,2-2 0 0,3-2 0 16,1-2 0-16,4-4 0 0,3-5 0 0,2-3 0 16,0-1 0-16,2-2 0 0,2-2 0 0,-1-1 0 15,2-1 0-15,1 0 0 0,2-2 0 16,-2-2 0-16,5 0 0 0,-2-3 0 0,2-5 0 0,2 0-3536 16,-1-1-816-16</inkml:trace>
  <inkml:trace contextRef="#ctx0" brushRef="#br4" timeOffset="-7148.01">1440 2926 8863 0,'0'0'384'0,"-1"13"96"0,-2 4-480 0,1-2 0 0,-2 1 0 0,0-1 0 15,1-1 384-15,-3 1 0 0,2-2-16 0,-1 0 0 16,-1-1 128-16,1 0 16 0,3 0 16 0,0-2 0 16,-3-2-16-16,5-8 0 0,0 0 0 0,0 0 0 15,-2 9-80-15,2-9-32 0,0 0 0 0,0 0 0 16,0 0 208-16,0 0 32 0,9-4 16 0,3 1 0 16,-1-5 96-16,3 0 16 0,-1-3 0 0,1-3 0 0,1-1-256 0,2-3-64 15,1-3 0-15,1-1 0 0,2 0-144 0,1-3-48 16,2-6 0-16,1 3 0 0,-3 0-128 0,-1 3-128 15,2 3 144-15,-4-1-144 0,-1 2 144 0,-1 3-144 16,-2 5 128-16,-4 4-128 0,-7 1 0 0,-4 8 0 16,0 0 128-16,0 0-128 0,0 0 128 0,-11 5 0 15,-3 7 0-15,-5 8 0 0,-5 6-128 0,-3 4 0 16,-4 2 144-16,-1 1-144 0,0 0 0 0,0 1 128 16,0 0-128-16,-2-2 0 0,2-2 0 0,0-2 144 15,0-2-144-15,6-4 0 0,2-3 192 0,6-3-64 16,5-6 0-16,4-3-128 0,9-7 144 0,0 0-144 15,10 2 0-15,8-11 144 0,7-10-144 0,8-5-256 0,8-3 64 16,1-3-7136-16,3-4-1440 0</inkml:trace>
  <inkml:trace contextRef="#ctx0" brushRef="#br4" timeOffset="-6573.83">149 4054 5519 0,'0'0'496'0,"-6"5"-496"16,-1 2 0-16,0-1 0 0,0 1 1216 0,-1 1 160 0,-1-1 32 0,2 1 0 16,3-1-672-16,4-7-128 15,0 0-32-15,0 0 0 0,0 0 288 0,0 0 48 0,0 0 16 0,6-9 0 16,5-4-32-16,4-3 0 0,1-3 0 0,4-1 0 16,3-5-48-16,0 0-16 0,3-1 0 0,0 0 0 15,5 1-352-15,4-2-80 0,2-1-16 0,1 4 0 16,-5 3-208-16,-2 2-48 0,-1-1-128 0,-2 5 192 15,-4 5-192-15,-2 2 0 0,-2 2 0 0,-5 3 0 16,-4 0 0-16,-2 4 0 0,-9-1 0 0,4 11-160 16,-1 2-16-16,-6 3 0 0,-3 4 0 0,-4 4 0 15,-4 1 176-15,-1 1 0 0,-1-1 0 0,-2-2 0 16,1-1 0-16,-1 0 0 0,-1 1 0 0,4-3 128 16,0-5-128-16,2-1 0 0,2-3 0 0,4-2 0 15,6 0-448-15,1-9-96 0</inkml:trace>
  <inkml:trace contextRef="#ctx0" brushRef="#br3" timeOffset="5304.75">758 2332 6959 0,'0'0'304'0,"0"0"80"0,0 0-384 0,0 0 0 0,0 0 0 0,0 0 0 15,0 0 608-15,-9-1 48 0,9 1 16 0,-9 1 0 16,-1 0-224-16,1 1-64 0,9-2 0 0,-8 5 0 15,0-2-144-15,0 5-48 0,-1-2 0 0,2 0 0 16,7-6 16-16,-9 2 0 0,2-2 0 0,7 0 0 16,0 0 112-16,-9 3 0 0,9-3 16 0,0 0 0 15,-7-3 192-15,7 3 48 0,0 0 0 0,0 0 0 16,-6-3 0-16,6 3 16 0,-5-7 0 0,2-1 0 16,2 0-16-16,-2 3 0 0,3 5 0 0,0 0 0 15,-6-3-48-15,6 3-16 0,0 0 0 0,0 0 0 16,-6-1-128-16,6 1-16 0,0 0-16 0,0 0 0 15,-10 3-80-15,10-3-16 0,0 0 0 0,0 0 0 0,0 0 48 0,-4 9 0 16,1-2 0-16,3-7 0 16,0 0-48-16,0 0 0 0,0 0 0 0,0 0 0 0,0 9 16 0,0-9 0 15,0 0 0-15,2 13 0 0,6 1 48 0,-1-1 0 16,-5 1 0-16,3 1 0 0,3-2-64 0,-3 2-16 16,4 2 0-16,-2 0 0 0,-2 2-112 0,3 0 0 15,3-2-128-15,-1 5 192 0,1 0-192 16,0 0 0-16,-2-1 128 0,2 2-128 0,1-3 0 0,2 1 0 15,-1-2 0-15,6 1 0 0,0 0 128 0,-4 1-128 16,-4-4 0-16,0 0 0 0,5-1 144 0,-1 1-144 16,-2 1 128-16,1 2-128 0,1 2 240 0,-1-2-48 15,0 1 0-15,0 1 0 0,-2 1-64 0,1 0 0 16,1 0-128-16,-1-2 192 0,0 3-192 0,0 0 176 0,1 1-176 0,-2 1 160 16,1-3-160-16,2 1 0 0,-1 4 0 0,0-2 128 15,-1-2-128-15,2-2 192 0,-1-1-192 16,1 0 192-16,1 2-16 0,-1-2 0 0,1 2 0 15,0-3 0-15,0-3-32 0,-1 1 0 0,-1 2 0 0,2-1 0 16,-1 0-144-16,0 1 128 0,0 0-128 16,-1 1 128-16,1 0-128 0,1 1 0 0,-3-1 0 0,2 1 0 15,2 1 0-15,1-1 128 0,-2-1-128 0,-1-2 0 16,1 0 0-16,-1 0 0 0,2-3 128 0,-1 2-128 16,0 1 0-16,0-2 0 0,3-1 0 0,0-1 128 15,-3-1-128-15,-1 1 0 0,1-3 0 0,0 3 128 16,1 1-128-16,2-2 0 0,-4-1 0 0,0 0 0 15,1-2 0-15,-2-1 0 0,-4-2 0 0,2 0 128 16,0 0-128-16,-2-1 128 0,-10-7-128 0,11 8 128 0,-1-1-128 0,-1 3 128 16,-3-2-128-16,1-1 128 0,-7-7-128 0,8 5 0 15,-8-5 144-15,0 0-144 0,0 0 0 0,5 7 128 16,-5-7-128-16,0 0 0 0,0 0 192 0,0 0-48 16,0 0 0-16,3 7 0 0,-3-7 16 0,0 0 0 15,0 0 0-15,0 0 0 0,0 0 16 0,0 0 0 16,-8-4 0-16,-1-3 0 0,1-1-176 0,-4-2 160 15,-1 0-160-15,-1-2 160 0,-1-4-160 0,0 1 0 16,-1-1 144-16,0 1-144 0,-3-1 0 0,-1-4 144 16,-4 0-144-16,0 0 0 0,0 1 208 0,0 0-64 15,-2-3-16-15,2 0 0 0,0-3-128 0,-1 0 192 16,-1-5-192-16,1 0 192 0,-1-2-192 0,-1 1 192 16,2 2-192-16,-3-1 192 0,3-3-192 0,2 2 0 15,0 0 0-15,0 0 0 0,-2 4-128 0,-1-3 128 0,3-2 0 0,3 0 0 16,1 1 0-16,0-1 0 0,-1-3 0 0,1 3 0 15,2 2 0-15,-3 3 0 0,-2 1 0 0,2 0 0 16,-2-1 0-16,1 3 0 0,-1 0 0 0,0-2 128 16,-2 3-128-16,2-1 0 0,2-1 0 0,-2 0 0 15,0 1 0-15,-1 1 0 0,1 1 0 0,2-2 0 16,-1-2 0-16,3 1 0 0,-1 4 0 0,1 3 0 16,2-2 0-16,0 1 0 0,2 2 0 0,0 0 0 15,-2 1 0-15,3-1 0 0,2 1 0 0,2-1 0 16,-2 2 0-16,5 0 0 0,-4 1 0 0,4 2 0 15,1 1-128-15,-1 1 128 0,2 2 0 0,-1 0 0 16,1-3 0-16,1 2 0 0,0 2-144 0,-2 3 144 16,5 4 0-16,0 0 0 0,-4-9 0 0,1 5 0 0,3 4 0 0,0 0 0 15,0 0-128-15,0 0 128 0,0 0 0 0,0 0-128 16,0 0 128-16,0 0 0 0,0 0-144 0,0 0 144 16,5 7 0-16,3 4-144 0,-3 3 144 0,5 0 0 15,-2-2-144-15,3 3 144 0,2 1 0 0,-3 4 0 16,1 0 0-16,1 4 0 0,2-2 0 0,1 2 0 15,0-1 0-15,0 4 0 0,5 4 0 0,0 0 0 16,1-2 0-16,0 2 0 0,5 2 0 0,-2 3 0 16,4-3 0-16,1 0 0 0,0-1 0 0,2-2 0 15,-1 3 0-15,1-1 0 0,-2-1 0 0,-1 3 0 16,0 2 0-16,1 1 0 0,-1-3 0 0,2-1 0 16,2 0 0-16,-2-2 0 0,-1-2 0 0,0 1 0 15,3-1 0-15,0-2 128 0,-1-2-128 0,1 2 160 0,-3-2-160 16,2 4 160-16,-3-1-160 0,-1 4 0 0,0 5 0 15,0-7 128-15,-2-4-128 0,2 0 0 0,-1 0 0 0,3 1 128 16,-1-1-128-16,0 1 0 0,-3-3 0 0,2-1 0 16,-2 1 0-16,0-1 0 0,-2 0 128 0,0-1-128 15,-2 0 0-15,1 0 0 0,-2 0 0 0,-2 3 128 16,-2-1-128-16,1-2 0 0,-1-4 0 0,0 0 0 16,-3-1 0-16,0-2 128 0,-1-3-128 0,-1 1 0 15,-1 0 128-15,0 0-128 0,-2-5 0 0,0 0 128 16,1-1-128-16,-9-7 0 0,0 0 0 0,8 5 128 15,-8-5 0-15,0 0 0 0,0 0 0 0,0 0 0 16,0 0 0-16,0 0-128 0,-3-8 192 0,-5 2-64 0,0-1-128 16,-2 1 192-16,2-3-192 0,-3-2 192 0,-4-5-192 0,1 0 0 15,-1-3 144-15,-2 1-144 0,-2-6 0 16,-2 4 0-16,2 0 0 0,-1-1 0 0,-5-4 0 0,-1 1 0 16,0-2 0-16,1 2-128 0,-2 1 128 0,1-1 0 15,-5-2 0-15,5 1-128 0,0-1 128 16,2-2 0-16,-1 1 0 0,1-2-128 0,-2-2 128 0,2-1 0 15,-1-3 0-15,-1 2 0 0,4 4 0 0,-3 2 0 16,-3-3 0-16,0 2 0 0,2-2 0 0,-2 2 0 16,2-1 0-16,-3-2 0 0,-2-2 0 0,4 1 0 15,-1 1 0-15,1-5 0 0,-2-7 0 0,5 5 0 16,-1 0 0-16,1 2-128 0,-1 3 128 0,1 1 0 16,0 0 0-16,1 1 0 0,1 0 0 0,1 4 0 15,-1 2 0-15,1-2 0 0,1 1 0 0,3-1 0 0,1 4 0 0,2 2 0 16,0 3 0-16,0 0-128 0,0 1 128 0,0 0 0 15,3 2 0-15,0-1 0 0,1 0 0 0,-1-1-128 16,1 1 128-16,2 1 0 0,2 3 0 0,0 1 0 16,2-1 0-16,-1 1 0 0,1 2 0 0,2 3-128 15,1-2 128-15,1 8 0 0,0 0 0 0,0 0-128 16,0 0 128-16,0 0 0 0,-1-6 0 0,1 6-128 16,0 0 128-16,0 0-160 0,0 0 160 0,0 0-160 15,6 8 160-15,1 2-128 0,-1 1 128 0,3 2-128 16,1 1 128-16,0 1 0 0,0 3 0 0,2 3 0 15,2 3 0-15,2 1 0 0,-1 1 0 0,2 1 0 16,0 1 0-16,0 3 0 0,-1 1 0 0,2 1 0 16,3 1 0-16,2 1 0 0,-1 2 0 0,2-2 0 0,0-2 0 15,2 3 0-15,0 2 0 0,-1 2 0 0,2 4 0 16,1-1 128-16,3-2-128 0,3-1 0 0,1-4 128 0,2 0-128 16,-4 0 128-16,1 1-128 0,0-1 0 0,0 1 144 15,-1 1-144-15,0 0 0 0,-2 0 160 0,0-2-160 16,-3-2 128-16,3-1-128 0,2-1 128 0,-4-1-128 15,-2 2 0-15,2-2 128 0,-1-3-128 0,1 1 0 16,-5-2 0-16,0 3 128 0,-1 1-128 0,0 1 0 16,1 1 0-16,-4-4 0 0,-4-3 128 0,-1-2-128 15,1-1 0-15,-2-1 128 0,-3-2-128 0,0-3 0 16,0-3 0-16,-2 0 128 0,-2-1-128 0,-1-2 128 16,-3-1-128-16,2-2 128 0,-2 1-128 0,-1-1 0 15,-2-8 144-15,0 0-144 0,0 0 144 0,0 0-144 0,0 0 192 16,0 0-192-16,-4 6 192 0,4-6-64 0,-10 2 0 0,0-4-128 15,0-4 192-15,-1-1-192 0,0-2 192 0,0 0-192 16,-4-4 0-16,-1-3 0 0,0-1 0 0,-3-3 0 16,-1-2 0-16,-1-3 0 0,-1-3 0 0,-1-1 0 15,-1-4 0-15,0-2 0 0,1 0 0 0,-1 1 0 16,-5 1-144-16,3 0 144 0,-1 1-128 0,2-2 128 16,-2-1 0-16,1 0-128 0,0-2 128 0,-3-1 0 15,0-3 0-15,-2 3-128 0,-1 5 128 0,0-1 0 16,1 0 0-16,-2-1 0 0,-6 1 0 0,4 1 0 15,1 3 0-15,2-2 0 0,0-4 0 0,2-1-128 16,0-3 128-16,0 0 0 0,2 2 0 0,-1 3 0 16,-1 1 0-16,2 1 0 0,2-1 0 0,0 3 0 15,1 0 0-15,1 3 0 0,6-2 0 0,-3 0 0 16,-1 0 0-16,1-1 0 0,3 2 0 0,2 2 0 0,-1 0 0 0,3 3 0 16,1 1 0-16,1 1 0 0,-3 0 0 0,2 0 0 15,0 0 0-15,2 4-128 0,2 1 128 0,-3 1 0 16,0 1 0-16,1 2 0 0,1 0 0 0,0 0 0 15,-1 4 0-15,1-2-128 0,-1 0 128 0,1 1 0 16,2 1 0-16,1 3-128 0,2 1 128 0,5 5 0 16,0 0 0-16,0 0-128 0,-6-3 128 0,6 3-160 15,0 0 160-15,0 0-160 0,0 0 160 0,0 0-192 16,0 9 192-16,2 1-192 0,2-1 192 0,0 1 0 16,1 1-144-16,2 2 144 0,3 4 0 0,2-1-144 15,-2 0 144-15,4 1 0 0,2 3-144 0,-2-1 144 16,-1-1 0-16,3 4-144 0,1 4 144 0,2 1 0 15,1 2 0-15,-3-2 0 0,1 1 0 0,2 0 0 0,1 2 0 16,1 2 0-16,-2 2 0 0,5-1 0 0,2-1 0 16,0 0 0-16,-3 0 0 0,2 2 0 0,-2-2 0 0,3 3 0 15,0 2 0-15,0 1 0 0,0-1 0 0,0 1 0 16,-2-3 0-16,1 0 0 0,2 2 0 0,0-2 128 16,2 0-128-16,1 2 0 15,3 5 0-15,0-1 0 0,0-6 0 0,-1 4 0 0,0 4 0 0,-3 0 128 16,1 0-128-16,0-1 0 0,-2-2 0 0,2-2 0 15,1-1 0-15,1 0 0 0,-2 1 0 0,2-1 0 16,0-1 0-16,2-2 0 0,0-2 128 0,0-2-128 16,-4-3 0-16,-1-1 128 0,-3-1-128 0,1-2 0 15,-3-3 0-15,0-3 144 0,0 0-144 0,-3-2 0 16,-3-2 144-16,-2 2-144 0,2 0 0 0,-1-2 144 16,0-2-144-16,-3-1 0 0,-1 0 144 0,-1-2-144 0,0-1 0 15,0 1 128-15,-7 0-128 0,2 1 0 0,0-3 0 16,0 1 144-16,-8-7-144 0,0 0 0 0,5 6 128 0,-5-6-128 15,4 8 0-15,-4-8 0 0,0 0 144 0,0 0-144 16,0 0 0-16,0 0 144 0,0 0 0 0,-6-8 0 16,1 0 0-16,-4-1 0 0,-3-2-144 0,2 0 0 15,1-4 0-15,-2 0 128 0,-3 0-128 0,-2-3 0 16,0-1 0-16,-1 2 0 0,1-3 0 0,-2 0-176 16,0-1 176-16,-4-2-128 0,0-3 128 0,-2-2 0 15,-1 0 0-15,-3-2 0 0,-2 0 0 0,0-1 0 16,-1 0 0-16,2-1-128 0,0-2 128 0,-1 2 0 15,-2-4-144-15,1 1 144 0,-1 0 0 0,1 0-144 0,1 0 144 16,2-3 0-16,0 0 0 0,-2-3-128 16,1 3 128-16,-2 0 0 0,-2 0 0 0,0 2 0 0,-1 0 0 15,0 4 0-15,-2 0 0 0,3 3 0 0,2-3 0 16,0-1 0-16,1-4 0 0,3 0 0 0,-1-1 0 0,3-1 0 16,-2 5 0-16,3-1 0 0,0 0 0 0,1 3 0 15,2 1 0-15,-1 1 0 0,-2 0 0 0,3 1 0 16,-1-2 0-16,0-1 0 0,-2-1 0 0,3 2 0 15,3 3 0-15,2 2 0 0,0 1 0 0,1 1 0 16,-3 1 0-16,5 0-128 0,-1 1 128 0,3 1 0 16,0 2 0-16,2 3-128 0,-1 1 128 0,3 1 0 15,-1-1 0-15,2 0 0 0,-2 0 0 0,4 3 0 16,1 4-128-16,0 0 128 0,-1 1 0 0,4 7 0 0,0 0-160 0,-3-6 160 16,3 6-128-16,0 0 128 0,0 0-128 15,0 0 128-15,0 0-128 0,0 0 128 0,0 0-176 16,0 0 176-16,0 0-208 0,7 10 80 0,1 2 128 15,2 1-192-15,-2 1 192 0,2 1-192 0,1 1 192 0,-1 2 0 16,3 1 0-16,1 3 0 0,-1 1 0 0,4 3-128 16,1 5 128-16,1 1 0 0,-2-1 0 0,2 2 0 15,1 1 0-15,2 3-128 0,1-2 128 0,4 3 0 16,-2-1 0-16,2 2 0 0,0-4 0 0,-3 2 0 16,2-1 0-16,0 5 0 0,0 4 0 0,1 1 0 15,-1-4 0-15,1 1 0 0,1-2 0 0,2 1 0 16,0 0 0-16,-1 1 0 0,3-1 0 0,0 2 0 15,1-2 0-15,0 0 0 0,-2 0 0 0,0-1 0 16,-1-3 0-16,0-2 0 0,-1-2 0 0,0 2 0 16,1-4 0-16,0 2 128 0,-3 0-128 0,1 0 0 0,-2 0 0 15,2-2 0-15,-1-1 0 0,-1-3 0 0,-1 2 0 0,0-3 0 16,-3 0 0-16,-1-1 128 0,-1-3-128 16,-1-2 0-16,-2-2 0 0,0 0 0 0,-2-1 0 15,0 1 128-15,1-4-128 0,-2 1 0 0,-1-1 128 0,-1-2-128 16,-5-2 0-16,2-1 128 0,-3 0-128 0,0 1 0 15,-2 1 0-15,1-2 144 0,-2 0-144 0,-3-10 0 16,0 0 160-16,0 0-160 0,0 0 128 0,0 0-128 16,0 0 176-16,-8 3-48 0,1-1-128 0,-1-5 192 15,-3-3-64-15,1-3 0 0,0-2-128 0,-1 0 192 16,-1 0-192-16,-2-1 0 0,-3-1 0 0,1-3 0 16,-2-2 0-16,-2-3 0 0,-5-4-144 0,-1 1 144 15,-1-3-176-15,-4-1 176 0,0 0-192 0,-4-4 192 0,2-3 0 16,0-5-128-16,0-4 128 0,2 1 0 0,-1 1 0 0,1 0 0 15,1 0 0-15,-1-1 0 0,-1-1 0 0,3 0 0 16,0-3 0-16,1 0 0 0,0-2 0 0,-1 0-128 16,2 3 128-16,1 2 0 0,-2 1-144 0,3 1 144 15,1-1-208-15,-1 1 80 0,1 0 128 0,2-1-160 16,-2-2 160-16,2 1-160 0,-3 0 160 0,2 3 0 16,-5 0 0-16,4 6 0 0,1 0 0 0,-1 1 0 15,-2 1 0-15,2 0 0 0,4-1 0 0,-1 3 0 16,3 1 0-16,-2 4 0 0,0 2 0 0,2-1 144 15,5 6-144-15,-1-1 0 0,0 2 128 0,1 2-128 16,2-1 0-16,3 2 0 0,-1-1 0 0,3 3 0 16,1 1 0-16,0 1 0 0,1 0 0 0,2 0 0 15,-3 1 0-15,2 1 0 0,0 2-128 0,1-1 128 0,1 0 0 16,1 8-144-16,0 0 144 0,0 0 0 0,0 0 0 0,0 0-128 16,0 0 128-16,0 0-160 0,0 0 160 0,0 0-160 15,7 7 160-15,1 2-192 0,0 1 192 0,-1 0-192 16,0 2 192-16,3 3 0 0,3 4-144 0,-1 6 144 15,1-2 0-15,3 6 0 0,1 4 0 0,2 1 0 16,-2 1-128-16,1 2 128 0,4 6 0 0,1-2 0 16,2 1 0-16,-1-4 0 0,1 2 0 0,-2 3 0 15,1 2 0-15,-2 3 0 0,4 1 0 0,-3-2 0 16,0-3 0-16,0 2 0 0,0-2 0 0,2-1 0 16,3 0 0-16,-1 2 0 0,1 0 0 0,-1 0 0 15,3-2 0-15,1-1 0 0,-1-1 0 0,-1-1 0 0,1 0 0 16,-1-1 0-16,-1-4 0 0,1-1 0 0,-4 0 0 15,2 0 0-15,0 0 0 0,2 1 0 0,-4-2 0 16,4 0 0-16,0-2 128 0,-1 0-128 0,-3 0 144 0,0-3-144 16,2-2 160-16,1 1-160 0,-2-4 128 0,-2-1-128 15,-2-2 0-15,0 0 0 0,-2 0 144 0,-2-1-144 16,-1 0 128-16,-1 1-128 0,0-2 0 0,-1-3 0 16,-2-1 128-16,-1 2-128 0,1 1 0 0,0-1 128 15,-4-4-128-15,0-2 128 0,1-3-128 0,-2-2 0 16,-8-5 0-16,0 0 128 0,0 0-128 0,0 0 160 15,0 0-160-15,0 0 160 0,0 0-32 0,0 0 0 16,0 0 0-16,0 0 0 0,0 0-128 0,0 0 192 16,0 0-192-16,0 0 192 0,0 0-192 0,0 0 0 15,-3-9 0-15,1 1 128 0,-4 1-128 0,1-2 0 16,-3-1 0-16,1-2 128 0,2-1-128 0,-4-1 0 0,-1-2 0 0,0 0 0 16,-1 1 0-16,-1 0 0 0,-2-2 0 15,1 1 0-15,0-2 0 0,-2-2-176 0,0-1 176 16,-4 0-128-16,-1-3 128 0,-1-1 0 0,-1-3-144 0,0 0 144 15,0-2-128-15,0-1 128 0,2-1-160 0,1-2 160 16,-6-1-144-16,5 0 144 0,-2 1-128 0,1 2 128 16,0 2 0-16,-2-2 0 0,2 2 0 0,-1-2 0 15,2-1 0-15,0-4 0 0,-1 1 0 0,-1-2 0 16,1-2 0-16,-3 1-128 0,2 3 128 0,-2 1 0 16,3 0-160-16,-3 2 160 0,0-2-192 0,-4-3 192 15,1-1-240-15,0-2 64 0,1-2 16 0,1 2 0 16,0 1 160-16,2 1-128 0,2 3 128 0,-3-2-128 0,0-1 128 15,2 1 0-15,3 3 0 0,-2 1 0 0,-2-1 0 0,3 1 0 16,-2-1 0-16,2 3 0 0,-4 5 0 0,3 3 0 16,3 0 0-16,0 3-128 0,3 3 128 15,-3 3 0-15,-3 0-144 0,5 1 144 0,3 3 0 0,-1 5-144 16,1-3 144-16,-1 3 0 0,2 1-144 0,2-1 144 16,1 1 0-16,1 2-144 0,8 3 144 0,0 0 0 15,-7-4-144-15,7 4 144 0,0 0 0 0,0 0 0 16,-8 1-144-16,8-1 144 0,0 0-128 0,0 0 128 15,2 13-192-15,-1-5 192 0,-1-8-128 0,0 0 128 16,7 10 0-16,2 3 0 0,-1 4 0 0,3 2-128 16,0-1 128-16,3 5 0 0,0 4 0 0,1 1 0 15,1 3 0-15,0 3 0 0,3 5 0 0,1 0 176 16,2 1-176-16,2 0 160 0,-1 0-160 0,1 1 0 0,2 0 0 16,0 2 128-16,0 2-128 0,3-3 0 15,-3-2 0-15,3 2 0 0,0-2 0 0,1-2 0 0,2-2 0 0,0-1 0 16,1-1 0-16,-1-4 128 0,2 0-128 0,-2 1 0 15,-1 1 128-15,-2 0-128 0,0-1 0 0,-2-3 128 16,-2-1-128-16,-3-2 0 0,2-2 0 16,-3 0 0-16,2 1 128 0,-2 0-128 0,1 1 0 0,0-1 128 15,1-2-128-15,-1 1 0 0,-1 1 0 0,0 3 0 16,0-2 0-16,0 2 0 0,-1 1 0 0,0-1 0 16,2 1 0-16,2-2 0 0,-4-2 0 0,1-2 0 15,0 0-1472 1,0-4-208-16,-1-4-48 0</inkml:trace>
  <inkml:trace contextRef="#ctx0" brushRef="#br3" timeOffset="9347.9">2038 4531 5519 0,'0'0'496'0,"0"0"-496"16,0 0 0-16,0 0 0 0,0 0 1472 0,0 0 192 15,0 0 32-15,0 0 16 0,0 0-640 0,0 0-128 16,-5-7-32-16,5 7 0 0,0 0-224 0,0 0-48 16,0 0-16-16,0 0 0 0,0 0-320 0,0 0-64 15,0 0-16-15,0 0 0 0,0 0-224 0,0 0 128 16,0 0-128-16,0 0 0 0,0 0 144 0,0 0-144 15,0 0 128-15,-5 5-128 0,5-5 0 0,0 0 0 16,0 0 0-16,0 0-8144 0</inkml:trace>
  <inkml:trace contextRef="#ctx0" brushRef="#br3" timeOffset="20929.73">3178 365 6383 0,'0'0'272'0,"-1407"0"80"0,2814 0-352 0,-1407 0 0 0,0 0 0 0,0 0 0 15,0-11 592-15,1 1 48 0,2 2 16 0,-3 8 0 16,0 0-32-16,0 0-16 0,-5-8 0 0,5 8 0 15,0 0-272-15,0 0-48 0,0 0-16 0,0 0 0 16,0 0-272-16,0 0 0 0,0 0 128 0,-4 6-128 16,-2 2 176-16,3 0-32 0,1 1 0 0,-1 1 0 15,-1-1 176-15,-2 2 16 0,-1 3 16 0,2 1 0 16,0 0-96-16,0 6-32 0,-2 4 0 0,4-8 0 0,-2 6-80 16,2 4-16-16,-2 0 0 0,-1 1 0 0,3-3-128 0,-2 0 160 15,2-2-160-15,-1 15 160 0,0-13-160 0,3-8 160 16,-2-6-160-16,3-4 160 0,0-7 64 0,0 0 16 15,0 0 0-15,0 0 0 0,5-5 336 0,4-5 80 16,2-3 16-16,0-3 0 0,-1 0-368 0,1-3-80 16,1-2-16-16,0 2 0 0,0 3-48 0,-4 5-16 15,2-1 0-15,-2-1 0 0,2 1-144 0,-3 1-192 16,3 0 32-16,1 2 16 0,-3 1 144 0,6-4 0 16,-2 4 0-16,-3 5 0 0,0 2 0 0,-9 1 0 15,0 0-144-15,10 9 144 0,-5-2 0 0,-1 1 0 16,-2-1 0-16,0 3 128 0,0 4-128 0,-1-2 0 15,-1-1 0-15,0 0 0 0,-1 2 0 0,-3 7 0 0,-2-5 0 16,3-4-176-16,-6-4 176 0,0-2 0 0,-3 1 160 16,-3-2-160-16,-6 0 256 0,-1-2-64 0,0-1 0 0,-1 2 0 15,1 2-192-15,0-3 128 0,1-2-128 0,5 0 0 16,1-1 0-16,5 1 0 0,10 0 0 0,0 0-160 31,-4-6-1248-31,4 6-240 0,9-3-48 0</inkml:trace>
  <inkml:trace contextRef="#ctx0" brushRef="#br3" timeOffset="21326.01">3770 433 10815 0,'0'0'480'0,"0"0"96"0,0 0-448 0,0 0-128 0,-8-5 0 0,2 2 0 0,6 3 304 0,-8 0 32 15,-2 0 16-15,0 0 0 0,-3 0-144 0,1 3-16 16,1 0-16-16,-3 1 0 0,-4 0-176 0,-1 1 0 16,-1 1 0-16,3-1-176 0,-1 2 176 0,1 1 0 15,-3 2 0-15,0 1 0 0,-1 2 128 0,10-3 128 16,-2 2 0-16,1 1 16 0,1-1-32 0,1 2-16 16,-1 2 0-16,5-3 0 0,-2-1 224 0,1 1 32 15,3-6 16-15,4-7 0 0,5 11 80 0,1-7 32 16,4-6 0-16,5-2 0 0,1-3-352 0,0 3-64 15,2-2 0-15,0-1-16 0,1-3-48 0,-9 3-128 0,1-1 192 16,2-2-64-16,-1-1-128 0,1 0 0 0,0 0 0 16,-1 3 0-16,2-2 0 0,7-3 0 0,-5 5 0 0,-5 2 0 15,-3 4 0-15,-8 2 0 0,0 0 0 0,7 8 0 16,-3 2 0-16,-3-3 0 0,0 7 0 0,0-3 0 16,0 0 0-16,1 1 128 0,-2 0-128 0,1 3 0 15,1 2 0-15,0 14 0 0,-2-9 0 0,2-4 0 16,3-1 0-16,1-3 0 0,1-3 0 0</inkml:trace>
  <inkml:trace contextRef="#ctx0" brushRef="#br3" timeOffset="21612.39">4319 442 5519 0,'0'0'496'0,"0"0"-496"0,0-7 0 0,0 7 0 0,-2-8 1888 0,2 8 288 16,0 0 48-16,0 0 16 0,0 0-1424 0,-7-6-288 16,1 2-48-16,-2 3-16 0,0 2-336 0,-2 2-128 15,-2 2 0-15,-3 0 0 0,-5 2 0 0,-1 0 0 16,-2 2 0-16,0 1 0 0,0 1 192 0,0 1-64 16,0 1-128-16,13-4 192 0,-3 2 0 0,0-2-16 15,1-1 0-15,4 1 0 0,-1 3-48 0,2 2-128 16,2-3 192-16,-3 4-64 0,6-7-128 0,2 0 160 15,2-1-160-15,2-2 160 0,-4-5 0 0,12 3 0 16,1-1 0-16,2 1 0 0,1-3-416 0,4-2-64 16,1-3-32-16</inkml:trace>
  <inkml:trace contextRef="#ctx0" brushRef="#br3" timeOffset="25180.13">4382 1747 14447 0,'0'0'640'0,"0"0"128"0,0 0-608 0,-5-3-160 16,5 3 0-16,0 0 0 0,0 0 0 0,-4-7 0 0,4 7 144 0,0 0-144 15,0 0 144-15,5-8-144 0,-5 8 192 0,4-7-192 16,-2-1 176-16,-2 8-176 0,4-8 160 0,-4 8-160 16,0-8 176-16,0 8-176 0,0-8 192 0,-2 0-192 15,-2-1 256-15,2 1-48 0,-1-1-16 0,-1 0 0 16,-3 2 80-16,-1 1 16 0,-2-2 0 0,-2 0 0 15,1-1 32-15,-3-1 16 0,0 1 0 0,-1 0 0 16,-3 1-16-16,-1 0 0 0,0 2 0 0,1-1 0 16,-4 2 64-16,0 0 16 0,-1 1 0 0,1 1 0 0,0 1 0 15,-2 2 0-15,-3 2 0 0,2 0 0 0,2 1-160 16,2-1-48-16,1 3 0 0,-1 0 0 0,0 3-192 0,-2 1 128 16,2-1-128-16,2 0 0 0,-3 2 0 15,0-2 0-15,-2-2 0 0,1 3 0 0,0 2 128 0,-1 0-128 16,-5 1 0-16,1 0 144 0,-2-1-144 0,0 3 160 15,0-1-160-15,4 1 160 0,2 3-160 0,0-1 0 16,1 2 144-16,2-1-144 0,-1 0 0 0,1 1 128 16,-1 3-128-16,1 2 0 0,1 4 0 0,4 1 0 15,-1 4 0-15,-1 0 0 0,-1 0 0 0,1 1 0 16,2 0 0-16,-2 0 0 0,1 0 0 0,0 0 0 16,2-1 0-16,-1 3 0 0,2 3 0 0,-1 0 0 15,-1-2 0-15,1 5 0 0,3-2 0 0,1-5 0 0,0-1 0 16,0 0 128-16,1 0-128 0,2-1 0 0,2 0 0 15,1-2 0-15,3 0 0 0,0-1 0 0,2-2 0 0,0 2 0 16,2-2 0-16,1 3 0 0,-2-3 0 0,4 2 0 16,2 0 0-16,4-2 0 0,-1-2 0 0,1 1 0 15,0-3 0-15,4 0 0 0,1 0 0 0,1 0 0 16,0 0 0-16,3 0 0 0,3-1 0 0,-3 0 0 16,0-2 0-16,-2-3 0 0,2-3 0 0,0 5 0 15,0 0 0-15,1 2 128 0,-4-4-128 0,2-2 128 16,0 0-128-16,-1-3 0 0,2 0 0 0,0-1 0 15,2 0 0-15,-1 1 144 0,-2-3-144 0,-1-2 0 16,2 0 192-16,-1-3-64 0,-3 0 0 0,1-2-128 16,-1 2 176-16,1 1-176 0,0-3 160 0,0 1-160 15,-5-3 144-15,0 1-144 0,-3-1 128 0,0 1-128 0,-9-1 144 16,9 3-144-16,-9-3 160 0,0 0-160 0,0 0 160 0,0 0-160 16,7-5 160-16,-7 5-160 0,0 0 208 0,0 0-48 15,0 0-16-15,0 0 0 0,-6-3-16 0,-2 1 0 16,-1 1 0-16,-1-1 0 0,0 0-128 0,-1 1 192 15,-1 0-192-15,-2-1 192 0,0 0-64 0,-2-3-128 16,0 0 192-16,-2 0-64 0,4 4-128 0,-3-2 192 16,-4 1-192-16,2 0 192 0,-2-3-192 0,-1 2 0 15,1 1 144-15,2-1-144 0,-2 2 0 0,3 0 128 16,-1 0-128-16,0 0 0 0,-3-1 0 0,2-1 0 16,-1-2 0-16,1 3 128 0,0 0-128 0,2-2 0 15,2 0 0-15,-2-3 128 0,-2 0-128 0,0-2 128 0,-2-1-128 0,3 1 128 16,3 2-128-16,0-1 144 15,-4 1-144-15,1 0 160 0,2-2-160 0,-2 1 0 16,2-3 0-16,1 0 0 0,3 2 0 0,2 2 0 0,-4 1 0 16,4-2 0-16,0-3 0 0,2 3 0 0,0 0 0 0,1 1 0 15,3 2-352-15,-1 0 0 0,6 5 0 0,-8-7 0 32,1-2-96-32,2 1 0 0,0 0-16 0,5 8 0 15,-6-5-368-15,6 5-80 0,0 0-16 0,0 0 0 16,-4-6-416-16,4 6-96 0,0 0-16 0</inkml:trace>
  <inkml:trace contextRef="#ctx0" brushRef="#br3" timeOffset="25681.11">3699 2727 26719 0,'-22'-7'2368'0,"8"4"-1888"15,1 2-480-15,0-3 0 16,2-1-672-16,0 3-224 0,0 1-64 0,-3 2 0 0,2 1 960 0,4 1 0 15,8-3 160-15,-7 6-16 0,1-2-16 0,6-4 0 0,-5 8 0 0,4 1 0 16,1 3-128-16,2 2 0 0,2 3 0 0,-1-1 128 16,3-1-128-16,2 1 0 0,3 3 0 0,1-1 0 15,1 1 0-15,2 1 0 0,1 1 0 0,2 1 0 16,1 1 0-16,1 0 0 0,-4-3 0 0,2 0 0 16,-1-2 0-16,0 2 0 0,-2 0 0 0,1-1 0 15,-1-3 0-15,0 1 0 0,0 0 0 0,0 1 0 16,-1 1 128-16,-2-2 0 0,-2 2 0 0,-2 0 0 15,-1-2 176-15,-1 1 16 0,-4-2 16 0,1 4 0 16,-4 1 32-16,-3-1 0 0,-5-2 0 0,0-2 0 16,-2-1 160-16,-3-2 48 0,-1 3 0 0,-4-1 0 15,-3 0 256-15,-3-1 48 0,-5-1 16 0,-6 4 0 16,-7 1-48-16,-2 2 0 0,-1 1 0 0,-3 1 0 0,-5-1-336 16,3 1-80-16,-1-1-16 0,4 1 0 0,0-2-416 15,5-3 0-15,6-3 0 0,10-5-11040 16,8-5-2144-16</inkml:trace>
  <inkml:trace contextRef="#ctx0" brushRef="#br3" timeOffset="28081.09">944 2303 8975 0,'0'0'384'0,"0"0"112"0,-7 5-496 0,7-5 0 0,-6 3 0 0,6-3 0 15,0 0 240-15,-8 5-48 0,-2-2-16 0,5 0 0 16,5-3-176-16,-7 2 128 0,-2 2-128 0,1 0 128 16,-1 0-128-16,0 0 0 15,-2-4 0-15,3 2 0 0,3 2 0 0,-1 2 0 0,1 0 0 0,-3 0 0 16,-1-2 320-16,1 2 48 0,-3-1 0 0,2 4 0 15,-1 0 208-15,0-2 32 0,1-3 16 0,-1 3 0 16,1 1-16-16,2-1 0 0,-2-4 0 0,9-3 0 16,-7 5-160-16,7-5-16 0,-7 3-16 0,7-3 0 15,0 0-64-15,0 0-16 0,0 0 0 0,0 0 0 16,0 0-80-16,5-10-32 0,0-2 0 0,1 0 0 16,4-1-80-16,0-4-16 0,-1 1 0 0,2-3 0 15,3-1-128-15,1 0 0 0,0 2 144 0,0-2-144 16,2 0 0-16,0 0 144 0,2-1-144 0,-1 3 0 0,-3 1 144 15,-2 2-144-15,-2 0 0 0,-1 6 144 0,-5 0-144 0,-5 9 160 16,0 0-160-16,0 0 160 0,0 0 320 0,0 0 64 16,-9 0 16-16,-1 4 0 0,-5 3-176 0,0 4-48 15,-1 2 0-15,-1 2 0 0,2 2-96 0,-5 2-32 16,-2-2 0-16,2 2 0 0,0 0-208 0,3-3 0 16,-2-4 0-16,5 0 0 0,4 1 0 0,2 1 0 15,3-3 0-15,1-3 0 0,4-8 0 0,0 0-128 16,9 7 128-16,3-4 0 15,4-3-832-15,4-6-48 0,5-7-16 0,4-3-8896 0</inkml:trace>
  <inkml:trace contextRef="#ctx0" brushRef="#br3" timeOffset="28878.85">2229 1318 19343 0,'-23'1'1728'0,"0"2"-1392"15,1 2-336-15,0 0 0 0,1 1-256 0,0 1-112 16,3-1-16-16,3-1-16 0,3 0 400 16,3-1 224-16,-1 2-32 0,5-2 0 0,5-4-64 0,0 0 0 15,0 0-128-15,0 0 192 0,0 0-192 0,0 0 176 16,0 0-176-16,0 0 160 0,5-7-32 0,5 0-128 16,1-3 192-16,2-1-64 0,1-3-128 0,2-2 0 15,5 1 0-15,0-3 128 0,2-3-128 0,0 0 160 16,0-2-160-16,2 1 160 0,3-1-32 0,-1 1 0 15,-1-3 0-15,-1 0 0 0,1-1 32 0,-2 2 0 16,-2-3 0-16,-2 5 0 0,0 1-16 0,-3 4 0 16,-4 5 0-16,-2 1 0 0,-1 2 48 0,-5 3 16 15,-5 6 0-15,0 0 0 0,0 0 304 0,0 0 48 0,-6 0 16 0,-4 5 0 16,-3 4-320-16,-3 3-64 0,-2 3-16 0,-6 5 0 16,-2 3-176-16,-1 3 160 0,-4 0-160 0,-1-1 160 15,-1 0-160-15,2-1 0 0,4-2 144 0,0-1-144 16,3-2 128-16,2-1-128 0,3-4 128 0,4 0-128 15,1-3 128-15,4-2-128 0,2-2 160 0,8-7-160 16,0 0 128-16,0 0-128 0,-1 7 0 0,1-7 0 16,0 0 128-16,0 0-128 0,10-5 0 0,6-4 144 15,7-2-144-15,3-3 0 0,0-3 144 0,3-3-144 16,3 0 0-16,1-2 0 0,1-1 0 0,1-2 0 16,-2-2 0-16,1 0 0 0,-1-1 0 0,0 1 0 15,2-1 0-15,-3 3 144 0,0 1-144 0,-6 3 0 16,-3 1 160-16,-2 3-160 0,-4 3 128 0,-4 3-128 0,-3 6 128 15,-10 5-128-15,0 0 128 0,0 0-128 0,0 0 320 16,0 0-32-16,-9 7 0 0,-1 4 0 0,-4 1-112 16,-6 6-32-16,-3 4 0 0,-1 1 0 0,0 1-144 15,1 2 0-15,1-1 144 0,2 0-144 0,0-2 0 0,3-3 0 16,3-6 0-16,3-1 128 0,1-2-128 0,6 0 0 16,4-11 0-16,0 0 128 0,0 0-128 0,0 0 0 15,14-3 0-15,6-5 0 0,7-5 0 0,9-4 0 16,7-5 0-16,4-2-128 0,2-2 128 0,4 0 0 15,1-2-144-15,-1 2 144 0,-5 2 0 0,-3 1 0 16,-3 1 0-16,0 2 0 0,-1 0 0 0,-5 3 0 16,-10 3 0-16,-3 3 0 0,-4 3-256 0,-7 1 0 15,-6 3 16-15</inkml:trace>
  <inkml:trace contextRef="#ctx0" brushRef="#br3" timeOffset="30447.98">865 2714 13823 0,'-8'-5'1216'0,"1"-1"-960"0,-3-2-256 0,2 3 0 15,8 5 304-15,-11-5 16 0,-4-1 0 0,6 1 0 16,9 5 96-16,-8-3 32 0,-3 0 0 0,11 3 0 16,-8-3-288-16,8 3-160 0,0 0 192 0,-6-3-192 15,6 3 0-15,-7-5 0 0,1-2 0 0,6 7 0 16,-8-6 0-16,8 6 0 0,-7-7 0 0,7 7 0 16,-5-9 240-16,1 0-64 0,4 9-16 0,-3-10 0 15,2 1 416-15,-1 2 96 0,1-3 16 0,0 2 0 16,1 8 16-16,0 0 16 0,-5-9 0 0,5 9 0 15,0 0-272-15,0 0-64 0,0 0-16 0,0 0 0 16,0 0-224-16,0 0-144 0,0 0 192 0,0 0-192 0,1 9 176 16,2 2-176-16,-2 1 160 0,1 4-160 0,1 3 240 0,2 2-48 15,1-1-16-15,2 1 0 0,-2 3 16 16,3 4 16-16,-1 0 0 0,1 4 0 0,1 1-208 0,0 2 176 16,2 3-176-16,0-1 160 0,-1 0-160 0,3-1 0 15,3 0 0-15,-1 3 0 0,1 2 0 0,1 0 0 16,-1-1 0-16,2 0 0 0,3 2 0 0,-2 0 0 15,1-2 0-15,4-3 0 0,-2 0 0 0,2-7 0 16,-1 1 0-16,3 0 0 0,-1-3 0 0,1 0 128 16,1-2-128-16,-2 0 0 0,1-2 128 0,-3 1-128 15,1 3 0-15,-1-1 128 0,1-1-128 0,-3 1 0 16,-1-2 0-16,-2-2 0 0,-1 0 0 0,0 0 128 16,-1-2-128-16,-3 0 0 0,0-1 0 0,-2-2 0 0,-1-2 0 0,0 1 0 15,-1 0 128-15,0 0-128 0,-3-3 0 0,1 0 128 16,-1 0-128-16,-3-2 192 0,-1-1-192 0,-1-3 192 15,-2-8-192-15,0 0 192 0,3 8-192 0,-3-8 192 16,0 0 64-16,0 0 32 0,0 0 0 0,-6-4 0 16,-4-1 160-16,1-2 48 0,0-3 0 0,-2-2 0 15,-4-3-240-15,0-1-64 0,-2-2 0 0,0-3 0 16,-2 2-32-16,-3-2-16 0,0 0 0 0,-2-5 0 16,0-1-144-16,-3-3 128 0,2-3-128 0,0 0 128 15,-4-1-128-15,3-3 0 0,1-3 144 0,-1 2-144 16,1 1 0-16,1 2 0 0,-1 0 0 0,3-1 128 15,-2-3-128-15,1 2 0 0,-3-2 128 0,-1 0-128 16,0-2 0-16,-1-1 0 0,-2-1 0 0,3 4 128 16,1 0-128-16,-3 4 0 0,0-2 0 0,0 2 128 0,-1 1-128 15,2 2 0-15,-1 2 0 0,1 1 0 0,2 0 0 16,-1 3 192-16,3 1-64 0,1 3 0 0,1 2-128 0,2 3 192 16,4 1-64-16,0 1 0 0,1 1-128 0,2 2 0 15,4 2 0-15,1 0 0 0,4 5 0 0,4 5 0 16,-3-8 0-16,3 8 0 0,0 0 0 0,0 0-128 15,0 0 128-15,0 0-192 0,8 6 192 0,2 3-208 16,4 2 80-16,1 3 128 0,0 0-176 0,1 0 176 16,1 2-128-16,3 6 128 0,0 8 0 0,1 1-128 15,1 1 128-15,4 2 0 0,2 2 0 0,-2 2 0 16,2 4 0-16,1 1-128 0,2 2 128 0,3 0 0 16,4 1 0-16,-3 4 0 0,1 3 0 0,2-3-128 15,-4-3 128-15,0 2 0 0,0-1 0 0,1 0 0 0,-2 0 0 16,-1-1 0-16,1 2 0 0,0-2 0 15,-2 0 0-15,1-3 0 0,2-4 0 0,-4-2 0 0,-3-2 0 0,-1-1 0 16,-4-2 0-16,-2-2 0 0,-3-4 0 0,-2-2 0 16,-1-2 0-16,-1-1 0 0,-2-2 0 0,-3-2 128 15,-2-3-128-15,-1-3 144 0,-1-4-144 0,-4-8 160 16,0 0-16-16,0 0 0 0,3 8 0 0,-3-8 0 16,0 0 176-16,0 0 16 0,-10-8 16 0,1-2 0 15,0-2-32-15,0-4-16 0,-2-6 0 0,-2-4 0 16,-3-1-128-16,-3-2-32 0,-1-1 0 0,0-3 0 15,-2-4-144-15,-3-3 192 0,-1-1-192 0,0-6 192 16,0-4-192-16,-1-1 0 0,-4 0 0 0,2-2 0 0,3 3 0 16,1-1 0-16,-1 0 0 0,3 0 0 0,-1-1 0 15,2 0 0-15,-2 0 0 0,2 5 0 0,-3 3 0 0,3 4 0 16,-2 4 0-16,3 4 0 0,3 3 0 0,-2 2 0 16,5 5 0-16,1 3 0 0,3 5 0 0,3 3 0 15,1 1 0-15,1 3 128 0,6 8-128 0,0 0 0 16,0 0 0-16,0 0 0 0,9 2-208 0,-2 5 16 15,-2 4 16-15,5 3 0 0,6 3 176 0,-1 4 0 16,0 2 0-16,5 4-128 0,0 2-32 0,3 6 0 16,1 3 0-16,3 6 0 0,0 4 160 0,3 4-128 15,2 0 128-15,2 3-128 0,-2 2 128 0,6 1 0 16,5 2-144-16,2 3 144 0,2 1 0 0,-1 0 0 16,-1-2 0-16,0 1 0 0,0 0 0 0,-2-2 0 15,2 1 0-15,2-2 0 0,2 2-256 0,3-5 0 0,0-3 16 0,2-1-14832 16</inkml:trace>
  <inkml:trace contextRef="#ctx0" brushRef="#br3" timeOffset="81049.81">608 2963 2751 0,'0'0'128'0,"0"0"16"0,0 0-144 0,0 0 0 0,0 0 0 0,-5-6 0 16,5 6 1712-16,-4-8 304 0,0 2 64 0,1-1 16 15,3 7-1040-15,-3-9-208 0,-2-1-32 0,2 1-16 16,-1 1-32-16,0-1-16 0,-1-1 0 0,1 0 0 15,0 1-128-15,2-1-32 0,1-2 0 0,-3 1 0 16,-1-1-128-16,2 1-16 0,1 0-16 0,1-2 0 16,-6 1-48-16,3 2 0 0,-1 1 0 0,1 1 0 15,-1 1 0-15,1 0-16 0,2 2 0 0,-4 0 0 0,0 0-80 0,1-1-16 16,1 1 0-16,4 5 0 0,-5-5-80 0,1 1 0 16,4 4-16-16,0 0 0 0,0 0-176 0,0 0 160 15,0 0-160-15,0 0 160 0,0 0-160 0,0 0 0 16,0 0 0-16,10 2 0 0,0 3 0 0,0-3 0 15,-10-2 0-15,11 7 0 0,2 3 0 0,-1 1 0 16,0-2 0-16,2 4 0 0,1 3 0 0,0-1 0 16,2 1 0-16,-1 0 128 0,2 3-128 0,2-1 0 15,3 4 0-15,-2-1-176 0,-1 0 176 0,1 1 0 16,1 0 0-16,3 2 0 0,-5 3 0 0,5-1 0 16,-2 0 0-16,1-2 128 0,0 2-128 0,0 2 0 15,-2 2 0-15,0 0 0 0,-1-2 0 0,0 1 0 16,0 3 0-16,-1 0 0 0,0 0 0 0,1 0 0 15,-3-2 0-15,3 0 128 0,2 0-128 0,-2 1 0 0,0-1 0 16,-1 0 0-16,-4 0 0 0,4 1 0 0,4 0 0 0,-3 0 128 16,0 3-128-16,1 0 128 0,0-1-128 0,0 0 128 15,-3-2 16-15,2-3 16 0,-1-1 0 0,-1 0 0 16,-2-1 16-16,-2 3 0 0,2-4 0 0,-1 1 0 16,1-1-48-16,-2 0 0 0,0 1 0 0,-1-4 0 15,0-4 0-15,-1 2-128 0,-4 1 192 0,2-3-64 16,1-4 0-16,-3-1-128 0,0-1 192 0,-1 0-64 15,-2-1-128-15,-1-1 192 0,0-1-192 0,-5-9 192 16,0 0-64-16,4 8-128 0,-4-8 192 0,0 0-64 16,0 0 64-16,0 0 0 0,0 0 0 0,0 0 0 15,-11-7 128-15,2-2 48 0,0 0 0 0,-3-3 0 16,-2-2-128-16,0-1-32 0,-1-2 0 0,-1 0 0 0,1-1-16 0,-3 0-16 16,0 1 0-16,-1-5 0 0,-2-2 80 15,0-1 0-15,-1 3 16 0,-1 0 0 0,-1-4 16 0,-1 2 0 16,-4-3 0-16,3 0 0 0,1-2-64 0,-2 1-16 15,-1-3 0-15,1 0 0 0,0 0-80 0,1-1-128 16,3-1 176-16,0 0-176 0,2 0 176 0,-1 1-176 16,1 2 160-16,0-1-160 0,0-1 128 0,1-1-128 15,0-1 0-15,-1 0 0 0,-1-1 128 0,0-2-128 16,0 2 0-16,2 0 144 0,-1 2-144 0,3-1 0 16,3 0 0-16,1 2 0 0,-2 0 0 0,3 2 128 15,0 0-128-15,2 3 0 0,-1-1 0 0,1 1 0 16,2-1 0-16,-1 3 0 0,1 2 0 0,0 0 0 15,-2 1 0-15,4 1 0 0,-1 5 0 0,2 0 0 0,2 4 0 16,-1 1 0-16,0 0 0 0,2 3 0 0,1 2 0 0,2 6 0 16,-5-7-160-16,5 7 160 0,0 0 0 0,0 0-144 15,0 0 144-15,-3 9-208 0,0 3 80 0,3 1 128 16,2 3-208-16,2 2 80 0,3 3 128 0,-3 2-208 16,2 2 208-16,1 1-144 0,2 0 144 0,2 3-128 15,4 0 128-15,-1-1 0 0,0 0 0 0,3 0-128 16,1 0 128-16,0 1 0 0,-4 2 0 0,2 0-128 15,5 0 128-15,-2 1 0 0,3 0 0 0,0 1 0 16,2 1 0-16,1 0-128 0,-1-3 128 0,0-1 0 16,-2 0 0-16,0 1 0 0,-1-4 0 0,2 3-128 15,-1 1 128-15,4-1 0 0,-3-2 0 0,1 1 0 0,-1-1 0 0,-1 1 0 16,-1 0 0-16,3-2 0 0,-2-2 0 0,0 0 0 16,-2-2 0-16,-3-2 0 0,2-3 0 0,-1-1 0 15,-4-2 0-15,-2 0 128 0,-1-2-128 0,-3-1 128 16,0-2-128-16,-4-1 128 0,-4-9 0 0,4 7 0 15,-4-7 0-15,0 0 0 0,3 10 48 0,-3-10 16 16,0 0 0-16,0 0 0 0,0 0 96 0,0 0 32 16,-7 1 0-16,-1-1 0 0,1 0-80 0,-1-1-16 15,-1 0 0-15,0-1 0 0,0-3-224 0,-2 2 176 16,2 1-176-16,0 0 160 0,0 0-160 0,0-1 0 16,-4 0 0-16,2 2 0 15,0 1-1696-15,1 1-272 0,-2 2-48 0</inkml:trace>
  <inkml:trace contextRef="#ctx0" brushRef="#br3" timeOffset="83688.01">807 2256 3679 0,'0'0'320'0,"-6"7"-320"16,4-1 0-16,2-6 0 0,-7 3 960 0,7-3 128 15,0 0 32-15,0 0 0 0,0 0-592 0,0 0-112 16,0 0-32-16,0 0 0 0,0 0-64 0,0 0 0 15,0 0-16-15,0 0 0 0,0 0-16 0,-4-7 0 16,-3 1 0-16,7 6 0 0,0 0 64 0,0 0 16 16,-4-9 0-16,2 1 0 0,2 8 128 0,-6-8 16 15,1 0 16-15,1 1 0 0,4 7-48 0,-2-11-16 16,-3 0 0-16,1 2 0 0,4 9-96 0,-3-9-32 0,0 1 0 0,3 8 0 16,-1-8-80-16,1 8 0 0,0 0-16 0,0-10 0 15,-2-2-48-15,4 0 0 0,-1-1 0 16,3 2 0-16,2-1-32 0,0-2-16 0,1-2 0 0,2 0 0 15,1 2-16-15,1-4-128 0,2-4 192 0,2 2-64 16,2-2-128-16,3 4 0 0,2 1 144 0,-2 1-144 16,5-3 0-16,-5 1 0 0,-2 3 0 0,0 2 0 15,-3 1 0-15,-3 1 0 0,-2 1 0 0,-4 4 0 16,-6 6 0-16,0 0 128 0,0 0-128 0,0 0 0 16,-5 6 0-16,-5 5 128 0,-3 1-128 0,-5 2 0 15,-4 1 0-15,-6 0 144 0,0 1-144 0,1 3 0 16,2 4 128-16,-3-2-128 0,3 1 0 0,2 1 0 15,-3 0 0-15,6-2 0 0,0-1 0 0,4-3 0 0,2-3 128 0,1-2-128 16,1-1 0-16,3 0 0 0,1-1 0 0,4-2 0 16,4-8 128-16,0 0-128 0,-5 7 0 0,5-7 0 15,0 0 128-15,0 0-128 0,-1 9 0 0,2 0 0 16,4-1 0-16,-5-8 0 0,0 0 0 0,6 6 0 16,-6-6 0-16,11 5 0 0,-3-1 0 0,2 1 0 15,2 1 0-15,0-3-9184 0</inkml:trace>
  <inkml:trace contextRef="#ctx0" brushRef="#br3" timeOffset="84450.48">2306 1348 3679 0,'-9'4'320'16,"-2"-1"-320"-16,-1-1 0 0,-2 2 0 0,0 2 1984 0,0 0 336 15,1-2 64-15,2 0 16 0,1-2-1312 0,3-1-256 16,7-1-48-16,0 0-16 0,-8 4-288 0,8-4-64 16,0 0-16-16,-8 2 0 0,8-2-144 0,0 0-16 15,0 0-16-15,0 0 0 0,0 0 16 0,0 0 0 16,0-7 0-16,6-1 0 0,-1-1-48 0,6 0-16 15,3 0 0-15,4-5 0 0,5-1-48 0,5-2 0 16,1 0 0-16,4-4 0 0,0-2 16 0,3-5 0 16,0-4 0-16,2-1 0 0,3 0 48 0,0 0 16 15,-3 0 0-15,4 2 0 0,2 0 80 0,-2 3 16 16,-1 4 0-16,-4 1 0 0,-5 0-16 0,-5 6 0 0,-2 1 0 0,-7 3 0 16,-3 4-96-16,-4 3 0 0,-6 2-16 0,-5 4 0 15,0 0-176-15,-5 9 128 0,-8 1-128 0,-4 3 128 16,-8 1-128-16,-7 5 0 0,-6 4 144 0,-6 2-144 15,-1 2 0-15,-3 1 0 0,-6 3 0 0,2 0 128 16,4 1-128-16,-3-4 0 0,2-2 0 0,0-1 128 16,2 0 0-16,1 1 0 0,2-4 0 0,4-2 0 15,4-1 32-15,5-3 16 0,6-1 0 0,3-5 0 16,3-2-16-16,5-3 0 0,6-1 0 0,8-4 0 16,0 0-32-16,0 0 0 0,0 0 0 0,4-5 0 15,7-4-128-15,6-2 192 0,3-3-192 0,7-5 192 16,5-3-192-16,7-2 0 0,2-2 0 0,8-4 0 15,5-2 0-15,0-3 128 0,2-3-128 0,5 1 0 16,1 0 0-16,2-1 0 0,0 2 128 0,-3 3-128 16,-3 2 0-16,-7 1 0 0,-4-3 0 0,-6 7 0 0,-9 5 0 15,-2 6 0-15,-8 3 0 0,-5 3 128 0,-6 2-128 0,-11 7 160 16,0 0-160-16,0 0 160 0,-3 10-160 0,-7 3 0 16,-5 4 144-16,-6 3-144 0,-5 0 144 0,-1 2-144 15,-4-3 192-15,-1 2-192 0,-1 1 128 0,-1 1-128 16,0 2 0-16,3-1 0 0,4-5-176 0,8 4-80 15,4-1-32-15</inkml:trace>
  <inkml:trace contextRef="#ctx0" brushRef="#br3" timeOffset="85656.46">364 2904 11055 0,'-17'-16'480'0,"6"7"112"0,0 1-464 0,0 0-128 0,2-3 0 0,1 1 0 16,1 2 864-16,2 0 160 0,2 0 16 0,2 1 16 15,1-4-592-15,4 2-112 0,4 3-32 0,-3 1 0 16,2 0-320-16,2 1 0 0,3 0 0 0,-1 0 0 16,2 1 0-16,-1 0 0 0,0-2 0 0,2 3 0 15,-1 3 0-15,-1 0 0 0,2 0 0 0,2-1 128 16,0 0-128-16,-1-1 0 0,0-1-176 0,1 2 176 15,1 2 0-15,-1 2 0 0,2-1 0 0,-2 2 0 16,1 3 0-16,0 0 192 0,0-1-64 0,1 3-128 16,-2 4 256-16,3 0-64 0,2 1-16 0,0 3 0 0,-1-2-48 0,4 3 0 15,-1 2 0-15,1 2 0 0,3 3 16 16,0 0 0-16,1 1 0 0,2 1 0 0,-1-2-16 0,-2 2-128 16,1-3 192-16,-3 6-64 0,1 4 0 0,2 2-128 15,-3 2 192-15,5-3-64 0,-1-1 0 0,-1 1-128 16,1-2 192-16,0 0-64 0,0 0 0 0,0-1-128 15,-1 0 192-15,0 1-64 0,-2 0 32 0,1 2 0 16,-3-3 0-16,1 4 0 0,-3 2 32 0,2-1 16 16,-4-3 0-16,1-3 0 0,-3-1 32 0,0-3 0 15,-1 0 0-15,-1-3 0 0,0-2 48 0,-2 0 16 16,1-1 0-16,-4 0 0 0,0 5-64 0,-1-4-16 16,-1-5 0-16,0 1 0 0,2-2-32 0,-6-1-16 15,-1-2 0-15,-1 0 0 0,0-3-16 0,-2-2 0 0,-1 1 0 0,0-10 0 16,0 0 32-16,0 0 16 0,0 0 0 0,0 0 0 15,0 0 240-15,0 0 64 0,-14-4 0 0,1-2 0 16,0-1-144-16,-2-3-32 0,-1-3 0 0,-2-2 0 16,0-1-80-16,0-3-32 0,-3-2 0 0,1-3 0 15,2-3-48-15,-3-1-16 0,1-1 0 0,-1 0 0 16,-1-1-16-16,-1-4 0 0,-1-3 0 0,-1-2 0 16,-1 1 0-16,1 0 0 0,-1 2 0 0,3-3 0 15,2 0-144-15,-1-2 128 0,-1 3-128 0,2 0 128 16,-1 1-128-16,3-2 0 0,0 0 0 0,1 0 0 15,3 1 0-15,0-1 0 0,-3-2 0 0,5 5 0 16,-2 0 0-16,1 2 0 0,2 1 0 0,0 2 0 0,0 0 0 16,1 7 0-16,0 1 0 0,0 2 0 0,-1 0 0 15,1 3 0-15,1 1 0 0,2 5 0 16,-2 4 0-16,5 3 0 0,-2-2-144 0,7 7 144 0,0 0 0 16,0 0-192-16,-4 7 192 0,3 5-160 0,3 4 0 15,2 4 0-15,2 5 0 0,-1-1 0 0,5 3 160 0,-1 1-192 16,2 3 192-16,2 4-192 0,3 6 192 0,0 3-192 15,2 2 192-15,0 1-192 0,2 0 192 0,2-2 0 16,1-2-144-16,4-1 144 0,1-3 0 0,4 1 0 16,1 1 0-16,2-4 0 0,3 0 0 0,1 1 0 15,3 0 0-15,2 0 0 0,0-2 0 0,2-3 0 16,-1-3 0-16,3 0 0 16,2 2-1952-16,4 1-320 0</inkml:trace>
  <inkml:trace contextRef="#ctx0" brushRef="#br2" timeOffset="99308.94">179 2426 9375 0,'-24'-4'416'0,"9"4"96"0,-5 2-512 0,0 0 0 0,0-5 0 0,1 3 0 16,0 3 896-16,3-1 64 0,-1 0 32 0,5-1 0 16,4-1 80-16,3-1 16 0,-3-1 0 0,8 2 0 15,0 0-240-15,0 0-32 0,0 0-16 0,0 0 0 16,12 5-224-16,1 1-32 0,2-2-16 0,3-1 0 15,4 0 80-15,4 1 16 0,2 2 0 0,4-2 0 16,2-3-176-16,8-1-16 0,5 0-16 0,7 0 0 16,4 1-64-16,3 0-16 0,5-1 0 0,5 2 0 0,2-2-48 15,5 3-16-15,5-1 0 0,4 1 0 16,0 2-272-16,6-2 0 0,5-1 128 0,1 1-128 0,6 2 128 0,-3-3-128 16,2-4 192-16,3 3-192 0,2 0 144 15,0-2-144-15,-1-5 0 0,-2 3 144 0,1 4-144 0,-2-1 0 16,-7-2 0-16,2 1 0 0,-2 4 0 0,-6 3 0 15,-8 1 0-15,-6-1 0 0,-7-3 0 0,-3 3 0 16,1-1 0-16,-11 2 0 0,-5-1 0 0,-7 0 0 16,-10-2 0-16,-5 1 0 0,-6-1 128 0,-7-1-128 15,-5 0 0-15,-4-2 128 0,-9-1 0 0,0 0 0 16,0 0 0-16,-12 1 0 0,-6-1 128 0,-6 0 0 16,-8-1 16-16,-12-2 0 0,-7 0-272 0,-7 0 0 15,-3 0 128-15,-2-1-128 0,0-1 128 0,-9-2-128 16,-8-2 192-16,-1 3-192 0,-6 1 0 0,0 0 0 15,-5-4 0-15,-5 2 0 0,-4 3 0 0,-5-1 0 16,1-1 0-16,-5 2 0 0,-6 1 272 0,1 1-48 0,0-2-16 0,-5 2 0 16,-2 3-48-16,2-1-16 0,0-2 0 0,5 3 0 15,4 2-144-15,3-1 0 0,3-2 0 0,7 3 128 16,5 0-128-16,6 2 0 0,9 1 0 0,8-1 128 16,5 0-128-16,4-1 0 0,5-1 0 0,8 2 0 15,6-1 0-15,8 0 0 0,3 0 0 0,5-1 0 16,6 0 0-16,4 2 0 0,9-1 0 0,7-4 0 15,0 0 0-15,14 1 0 0,8 0 0 0,4-1 0 16,7 0 688-16,10 0 256 0,10 3 48 0,3-2 16 16,6-1-1632-1,7-1-320-15,5-4-64 0,7 3-16 0,5 4 832 0,3-4 192 0,0-2 0 0,5 0 0 16,4 3 0-16,1 0 0 0,-4-1 0 0,8 0 0 0,6-4 0 16,-2 4 0-16,-2 0 0 0,4 0 0 0,3-2 0 0,-4 4 128 15,-5 0-128-15,1 0 0 0,-2-2 144 0,-3 2-144 16,-3 3 0-16,-7 0 144 0,-7-5-144 0,-2 0 0 15,-4 0 0-15,-4 1 0 0,-6 2 0 0,-10 1 128 16,-10-1-128-16,-10-1 0 0,-7-1 128 0,-7-2-128 16,-5 1 0-16,-6 1 128 0,-11 1 0 0,0 0 0 15,0 0 0-15,-14-3 0 0,-7 3 48 0,-9-2 0 16,-10-2 0-16,-8-1 0 0,-10 1-176 0,-6 2 160 16,-8 1-160-16,-8 0 160 0,-6-2-160 0,-6 3 0 15,-10 0 0-15,-1-3 0 0,-5 1 0 0,-7 3 0 16,-6 3 0-16,-3-2 0 0,-1-4 0 0,2 5 0 15,2 2 0-15,0 0 0 0,2-5 0 0,7 3 0 16,6 2 160-16,4 1-160 0,3-2 144 0,3 1-144 0,4 0 0 0,6 2 144 16,7 3-144-16,4-3 0 0,5-3 0 0,6 0 128 15,3 5-128-15,8-3 0 0,4-2 0 0,6 1 0 16,6 1 0-16,8-2 128 0,7-2-128 0,8 1 0 16,6-1 192-16,8-2-64 0,0 0 0 0,14-4 0 15,11 1-128-15,6 1-192 0,12-4 32 0,9 2 16 16,11 0 144-16,8-1 0 0,4 0 0 0,11-2 0 15,8-2 0-15,8 3 0 0,1 0 0 0,6 0 0 16,4-2 0-16,4 2 0 0,1 1 0 0,5 3 0 16,3 1 0-16,1-2 0 0,-2 0 0 0,2 3 0 15,1 2 0-15,-3-2 0 0,-2-2 0 0,0 2 0 16,1 3 0-16,-3-1 0 0,-5-6 0 0,2 5 0 16,-7 5 0-16,-7-2 0 0,-9-6 0 0,-3 4 0 15,-4 4 0-15,-9 0 0 0,-8 1 0 0,-10-2 0 0,-9 0 0 0,-9-1 0 16,-8 1 0-16,-8-2 0 0,-11-1 0 0,-5 0 0 15,-11-2 0-15,0 0 0 0,-15 3 0 0,-8-2 0 16,-9-1 0-16,-9-1 128 0,-13-2-128 0,-10 1 176 16,-9-2-176-16,-4 2 192 0,-3 0-192 0,-6-1 0 15,-13-3 0-15,-3 1 0 0,-4 3 0 0,-4-4 0 16,-9-2 128-16,0 1-128 0,-3 5 0 0,-7-1 0 16,-7-3 0-16,-2 1 0 0,2 0 0 0,-3 3 0 15,0 1 0-15,1-4 128 0,6-3-128 0,6 3 128 16,6 5-128-16,0-1 128 0,0-2-128 0,5 3 160 15,8 3-160-15,3-2 160 0,4-2-160 0,9 1 0 16,6 3 0-16,11 2 0 0,10 1 0 0,10-3 0 0,9-2 128 0,9 1-128 16,12 0 0-16,5 0 0 0,8-2 0 0,11 0 128 15,0 0-128-15,17 4 0 0,8-2 0 0,13-4 0 16,12-5-160-16,13 2 160 0,12 1 0 0,9 2-144 16,9 1 144-16,11-1 0 0,13-4-144 0,5 2 144 15,-1-1 0-15,7 4 0 0,5 4-144 0,1-2 144 16,1-2 0-16,4 2 0 0,1 3 0 0,3-1 0 15,1-3 0-15,-3 3 0 0,-4-1 0 0,-1 3 0 16,0 3 0-16,-5-3 0 0,-7 0 0 0,-2 0 0 16,-4 6 0-16,-8-2 0 0,-9-3 0 0,-4 0 0 15,-5 5 0-15,-12 0 0 0,-9-1 0 0,-11-3 0 16,-7 2 0-16,-9-3 0 0,-9 0 0 0,-7-2 0 16,-12 0 0-16,-9 0 0 0,-7-4 0 0,-11 3 0 0,-10 0 0 15,-10 0 0-15,-7-3 0 0,-14-3 0 0,-8-1 128 16,-10 0-128-16,-10-1 0 0,-4 0 0 0,-1-2 0 0,-10 2 0 15,-12-1 0-15,-3 1 0 0,-4 0 0 0,-6 1 0 16,-4-2 0-16,-2 2 0 0,0 1 0 0,-5 1 0 16,-4 2 0-16,-4-1 0 0,-1 0 144 0,1 0-144 15,0 1 128-15,4 1-128 0,3 1 128 0,6 2-128 16,6-2 0-16,8 1 128 0,1-2-128 0,13 4 0 16,10-1 144-16,10-1-144 0,8 1 0 0,10-1 0 15,12-1 0-15,10-2 128 0,8 0-128 0,14 0 0 16,16 0 0-16,0 0 0 0,17 0 0 0,13 1 0 15,16 0 0-15,10-1 0 0,10-2 0 0,14-1-160 16,15-1 160-16,5-2-208 0,7-2 208 0,11 4-144 16,6-3 144-16,5 0-128 0,5-2 128 0,2 1 0 0,6 3 0 15,1-2 0-15,4-2 0 0,-2 2 0 0,-4 0 0 16,0 3 0-16,1-1 0 0,-4 1 0 0,-3-4 0 16,-7 8 0-16,-3 3 0 0,-8 1 0 0,-9-4 0 0,-7 2 0 15,-4 4 0-15,-13 1 0 0,-11-3 0 0,-10 2 0 16,-7 1 0-16,-9 0 0 0,-8-2 0 0,-10 0 0 15,-13 1 0-15,-6-1 0 0,-10-5 0 0,-6 9 0 16,-9-2 0-16,-12-2 0 0,-13-2 0 0,-6 0 128 16,-9-3-128-16,-12-3 0 0,-14-2 128 0,-4 0-128 15,-1 3 0-15,-9-3 0 0,-7-4 0 0,-4 3 0 16,-5 3 0-16,-4-1 0 0,-4-4 0 0,-4 4 0 16,-1 3 128-16,-2-2-128 0,-7-1 128 0,1 1-128 15,2 0 144-15,1 2-144 0,-3 2 192 0,6-2-192 16,4-2 176-16,5 4-176 0,3 5 160 0,8-2-160 0,8-2 128 0,8-1-128 15,4-3 0-15,9 5 144 0,7 4-144 0,9 0 0 16,11-6 0-16,8 1 0 0,9 1 0 0,10-2 0 16,6 0 128-16,6-1-128 0,11 0 0 0,0 0 0 15,11 3 0-15,7-3 128 0,10-3-128 0,11-1 0 16,13-3 0-16,10 3 0 0,10 3 0 0,7-2-144 16,7-4 144-16,7 0 0 0,9 1-128 0,4 1 128 15,5 0 0-15,8 1 0 0,7-2 0 0,0 1 0 16,2 0 0-16,-3 4 0 0,3 2 0 0,-3-1 0 15,-4-2 0-15,0 4 0 0,-3 5 0 0,-4-2 0 16,-5-4 0-16,-1 5 0 0,-7 4 0 0,-7-1 0 16,-11-3 0-16,-4 0 0 0,-3-2 0 0,-4 3 0 0,-5 0 0 15,-9 1 0-15,-6-4 0 0,-9 0 0 0,-10-2 0 0,-10 1 0 16,-7-1 0-16,-7 0 0 0,-9-2 0 0,0 0 0 16,-14 0 0-16,-11-2 0 15,-13-1 0-15,-11-2 144 0,-14-2-144 0,-8 3 0 0,-4-2 144 0,-9-2-144 16,-9-5 0-16,-6 4 0 0,-5 4 0 0,-7-1 0 15,-4-1 0-15,-3 0 0 0,-4 3 0 0,-5-1 0 16,-5-1 0-16,-1 0 0 0,-2 2 0 0,-4 1 0 16,-3 0 0-16,3 0 0 0,0-1 0 0,6 1 128 15,3 2-128-15,3-1 0 0,0-1 128 0,7 1-128 16,7 6 0-16,8-4 0 0,9-5 0 0,5 2 128 16,9 4-128-16,8 2 0 0,13-1 0 0,11 0 0 15,10-2 0-15,12 0 128 0,8-1-128 0,9 1 0 0,11 0 0 16,0 0 0-16,12 1 0 0,12-1 0 0,8-1 0 0,11 0 0 15,11-4 0-15,9 5 0 0,6 3 0 0,8-1 0 16,7-5 0-16,10 3 0 0,11 0-128 0,4 0 0 16,2 1 0-16,5 1 0 0,6 2 128 0,3 0 0 15,-2-6 0-15,5 7-128 0,-1 5 128 0,2-4 0 16,-3-5 0-16,-1 5 0 0,-3 4 0 0,-3-2 0 16,-4-4 0-16,-3 4 0 0,-3 3 0 0,-2-1 0 15,-8-2 0-15,-2 1 0 0,-5 1 0 0,-7 0 0 16,-10 2 0-16,-12-2 0 0,-5-1 0 0,-7-2 0 15,-4 0 0-15,-9 1 0 0,-7-1 0 0,-8 2 0 16,-7-3 0-16,-7-2 0 0,-9-4 0 0,-9 3-160 16,-7 1 160-16,-13-2 0 0,-8-2-128 0,-5-1 128 15,-4 0 0-15,-10-3 0 0,-8-1-128 0,-10 1 128 0,-8-2 0 16,-4 1 0-16,-1 2 0 0,-10-1 0 0,-7-2 0 0,-2 1 0 16,1 1 0-16,-8-1 0 0,-4 0 0 0,1 0 0 15,0 1 0-15,-1-2 0 0,-4 3 0 0,6 0 0 16,5 1 0-16,3-1 0 0,3 1 0 0,6 0 0 15,7 2 0-15,6 0 0 0,6-1 0 0,7 0 0 16,5 1 0-16,9 0 0 0,9 0 0 0,9 0 0 16,8-1 128-16,10 1-128 0,8-1 0 0,14 1 0 15,0 0 0-15,0 0 128 0,15-4-128 0,11 1 0 16,7 0 0-16,11-1 0 0,9 3 0 0,7 1 0 16,5 0 0-16,8-1 0 0,7-2 0 0,5 2 0 15,3 3-640-15,4 1-32 16,4 2 0-16,3 1-9824 0,2 2-1984 0</inkml:trace>
  <inkml:trace contextRef="#ctx0" brushRef="#br3" timeOffset="108603.43">18961 13321 9215 0,'0'0'816'0,"0"0"-656"0,0 0-160 0,0 0 0 16,-6-3 1152-16,6 3 192 0,-3-5 32 0,3 5 16 15,0 0-416-15,0 0-80 0,0 0 0 0,0 0-16 16,0 0-224-16,9-3-32 0,2 0-16 0,2 0 0 16,3-2 96-16,1 1 32 0,1-1 0 0,3 0 0 15,3-2-48-15,3 1-16 0,1-4 0 0,1 3 0 16,2 4-320-16,0-5-64 0,0 0-16 0,2-1 0 15,-1 0-16-15,3-1 0 0,6-3 0 0,-1 1 0 16,0 1 64-16,5 1 0 0,3 0 0 0,-2 0 0 16,0-1-16-16,-1-1 0 0,-3-3 0 0,3 2 0 15,0 3 0-15,2-2 0 0,0 0 0 0,2 2 0 16,3 1-16-16,-1 1 0 0,-3-2 0 0,-1-2 0 0,0-3 16 16,-1 7 0-16,-1 4 0 0,2 0 0 0,2-5-96 0,-1 2-16 15,-2 2 0-15,-1-1 0 0,-2 1-192 16,-2 3 128-16,-4 0-128 0,0 2 0 0,-2 0 176 0,-4-2-176 15,-3 1 192-15,-4 0-192 0,-1 0 256 0,-6 1-64 16,-5 1-16-16,-1 0 0 0,-2-1 16 0,-9 0 16 16,0 0 0-16,0 0 0 0,0 0-16 0,8 3-16 15,-8-3 0-15,0 0 0 0,0 0-176 0,0 0 128 16,0 0-128-16,6 5 128 0,-6-5-128 0,6 7 0 16,-3-1 0-16,-3-6 0 0,0 0 0 0,0 0 0 15,0 0 128-15,0 0-128 0,0 0 0 0,0 0 0 16,0 0 144-16,0 0-144 0,0 0 160 0,-9 1-32 15,-1-2-128-15,0 0 192 0,-4 1-192 0,-4 0 144 16,-2 0-144-16,-2-2 128 0,-6 1-128 0,1 0 0 0,-2 0 0 0,-2 1 128 16,0 2-128-16,-3-2 0 0,-2-2 0 0,-6 5 0 15,-4 4 128-15,0-1-128 0,-3-1 128 0,1 0-128 16,0 2 0-16,-5-1 0 0,-1 6 0 0,-4-1 0 16,-4 3 0-16,1-2 0 0,2-2 0 0,2 1 0 15,3 1 0-15,2 0 0 0,0-2 0 0,1-2 0 16,-1 5 0-16,-1-1 0 0,4 0 0 0,3 0 0 15,0-1 0-15,6 1 0 0,5 2 144 0,3-3-144 16,2-3 0-16,5 0 128 0,0-1-128 0,6 0 0 16,2-2 0-16,4-1 0 0,2 0 0 0,3 1 128 15,8-5-128-15,0 0 0 0,0 0 128 0,0 0-128 16,0 0 128-16,13-3-128 0,6 1 128 0,2-4-128 0,5-4 160 0,7-4-32 16,6 0-128-16,6-2 192 0,5-3-192 0,6 1 128 15,4 0-128-15,2 2 0 0,-2 5 0 0,4-1 0 16,4-3 0-16,5 3 0 0,3 4 0 0,1 4 0 15,-1 1 0-15,-1 2 0 0,-1-3 0 0,-2 4-256 16,0 2 48-16,-1 5-10944 16,-5 1-2192-16</inkml:trace>
  <inkml:trace contextRef="#ctx0" brushRef="#br3" timeOffset="119425.61">17475 11517 12431 0,'0'0'544'0,"0"0"128"0,0 0-544 0,-1-8-128 0,-2 0 0 0,3 8 0 15,-1-7 896-15,1 7 128 0,0 0 48 0,0 0 0 16,2-9-112-16,-2 9 0 0,0 0-16 0,0 0 0 16,6-7-128-16,-6 7-32 0,5-7 0 0,-5 7 0 15,0 0 32-15,9-2 0 0,-9 2 0 0,0 0 0 16,8 0-176-16,-8 0-48 0,10 2 0 0,-2 3 0 16,-8-5-128-16,8 9-16 0,-3 1-16 0,1 1 0 0,-2 0-32 0,1 1 0 15,-3 1 0-15,1 3 0 0,0 0-80 16,0 1-32-16,-1-1 0 0,-1 0 0 0,-1 1-32 0,0 0-16 15,-1-2 0-15,1 1 0 0,0 1 64 0,-2-1 16 16,-1-3 0-16,0 1 0 0,0-1-64 0,-2-2 0 16,-1-1 0-16,-1-2 0 0,-1 2 0 0,1 1-16 15,-1-5 0-15,0 2 0 0,1-1-80 0,-1 0-16 16,1 1 0-16,2-1 0 0,5-7-144 0,-5 5 128 16,5-5-128-16,0 0 128 15,0 0-1344-15,0 0-288 0,0 0-48 0,0 0-12960 0</inkml:trace>
  <inkml:trace contextRef="#ctx0" brushRef="#br3" timeOffset="121698.31">18002 11469 3679 0,'0'0'320'0,"0"0"-320"0,0 0 0 0,0 0 0 16,-5-6 2464-16,1 2 416 0,4 4 96 0,0 0 16 15,0 0-1424-15,0 0-288 0,-5-5-48 0,5 5-16 16,0 0-192-16,0 0-64 0,0 0 0 0,0 0 0 16,0 0-64-16,0 0 0 0,0 0-16 0,0 0 0 15,0 0 80-15,9-3 0 0,-1 1 16 0,-8 2 0 16,10 1-96-16,2 1-32 0,2-3 0 0,0 2 0 0,2 1-160 0,0 0-48 15,1 0 0-15,3-1 0 16,0-4-128-16,2 3-16 0,2 2-16 0,0-4 0 16,2 0-16-16,-5 1 0 0,-2 0 0 0,-1 1 0 0,-4 0-272 0,-1 0-48 15,-2 1-16-15,0 2 0 0,-3-3-128 0,-8 0 160 16,0 0-160-16,0 0 160 0,0 0-160 0,0 0 128 16,0 0-128-16,0 0 128 15,0 0-528-15,0 0-112 0,0 0-32 0,0 0 0 16,-6 6-2848-16,-3-3-560 0,-1-1-112 0,10-2-32 0</inkml:trace>
  <inkml:trace contextRef="#ctx0" brushRef="#br3" timeOffset="122127.4">18889 11206 18143 0,'2'-10'800'0,"-2"10"160"0,5-6-768 0,-5 6-192 0,8-7 0 0,-5 1 0 16,-3 6 352-16,0 0 32 0,0 0 0 0,7-6 0 16,-2-2 256-16,-5 8 64 0,3-9 16 0,-3 9 0 15,0 0 208-15,0-9 32 0,-3-2 16 0,-1 6 0 16,4 5 112-16,-9-2 0 0,-1-1 16 0,-2 3 0 15,-2 3-208-15,-4 2-64 0,-3-2 0 0,-2 3 0 16,-2 1-256-16,0-1-48 0,-2 3-16 0,2 3 0 0,1 3-96 16,2 0-32-16,3-3 0 0,2 2 0 0,4 2-64 0,1-2 0 15,2-3-16-15,3 4 0 0,-2 1-112 0,6 1 0 16,3 1-16-16,3-1 0 0,-1-1-48 0,4-1 0 16,-1 1 0-16,6-1 0 0,-2-3 0 0,3-1 0 15,1-2 0-15,5 0 0 0,5-2 80 0,-2-1 16 16,1-2 0-16,1 0 0 0,0-2-16 0,-1 0 0 15,-1-1 0-15,0-2 0 0,-1-1-208 0,-4 0 0 16,2-1 0-16,-4 1 0 16,-1-2-400-16,0-1-128 0,-5 1-32 0,2 1 0 15,-2-1-1792-15,-8 4-352 0,7-4-80 0,-7 4-11312 0</inkml:trace>
  <inkml:trace contextRef="#ctx0" brushRef="#br3" timeOffset="122644.1">19197 11412 21183 0,'0'0'944'0,"0"0"192"0,0 0-912 0,0 0-224 0,0-8 0 0,0 8 0 16,0 0 544-16,0 0 64 0,0 0 16 0,0 0 0 15,0 0 208-15,-4 9 64 0,2 2 0 0,0 0 0 16,0 0-224-16,0-1-32 0,-1 1-16 0,1 1 0 16,2 1 96-16,2-1 32 0,-2-12 0 0,0 13 0 0,1 1-224 0,1-1-32 15,0-2-16-15,-2-11 0 0,0 0-144 0,7 11-16 16,2-2-16-16,0-3 0 0,-9-6 96 0,12 2 32 16,0-2 0-16,1 1 0 0,1-1-176 0,0-2-48 15,-3-6 0-15,1 2 0 0,0-1-208 0,0 1 144 16,-4-2-144-16,1-1 128 0,-3 0-416 0,2-1-96 15,-2 0 0-15,-2 2-16 16,1-2-544-16,-2 1-96 0,-2 0-32 0,1 1 0 16,1 1-416-16,2-1-96 0,-5 1-16 0,0 7 0 15,0 0 224-15,0 0 32 0,2-6 16 0,-2 6 0 0,3-10 992 0,0 3 192 16,-3 7 144-16,0 0-192 0,5-7 1120 0,-5 7 224 0,0 0 32 0,0 0 16 16,0 0 320-16,0 0 64 0,0 0 16 0,-1 12 0 15,-3 5-512-15,0 2-112 0,-4 1-16 0,0 1 0 16,-1 3-288-16,1 0-64 0,-3-2-16 15,2 2 0-15,2-1-336 0,-1 2-80 0,1-1-16 16,2-1 0-16,-4-1-160 0,3-1 128 0,-1-2-128 0,1-1 128 16,3 0-128-16,-1-2-272 0,1-2 64 0,2 0 16 31,2-2-2672-31,2-1-528 0,1 2-96 0,-4-13-32 0</inkml:trace>
  <inkml:trace contextRef="#ctx0" brushRef="#br3" timeOffset="123367.21">19797 11386 13823 0,'0'0'1216'0,"0"0"-960"16,5-6-256-16,-5 6 0 0,5-6 1984 0,-5 6 336 16,7-6 80-16,-7 6 16 0,0 0-1296 0,0 0-256 15,9 5-48-15,-3 4-16 0,0 2 64 0,-4 4 16 16,1 6 0-16,-1 4 0 0,-2 3-192 0,0 1-48 16,2-1 0-16,-2 1 0 0,0 0-160 0,-2 2-32 15,1-3-16-15,0-1 0 0,1 1-80 0,-1-3-16 16,-2-1 0-16,2-4 0 0,-5-5 0 0,1 0 0 0,-2-3 0 0,-1 0 0 15,2 1-48-15,-3-3-16 0,1-3 0 0,0-2 0 16,1 1-272-16,7-6 160 0,-10 1-160 0,10-1 128 31,-8-4-2368-31,3-1-496 0</inkml:trace>
  <inkml:trace contextRef="#ctx0" brushRef="#br3" timeOffset="124404.39">20347 11049 13183 0,'0'0'576'0,"0"0"128"0,-8 6-560 0,1-3-144 0,7-3 0 0,-8 5 0 16,2-1 928-16,6-4 160 0,-4 6 16 0,4-6 16 16,0 0 160-16,0 0 48 0,0 0 0 0,0 0 0 15,0 0 160-15,0 0 48 0,0 0 0 0,0 0 0 16,9 5-480-16,3 0-96 0,1-4 0 0,3-1-16 16,0 0-240-16,2 2-32 0,1-1-16 0,2-1 0 0,3-1-176 0,0 1-32 15,3-2-16-15,0 1 0 0,-1 0-32 16,1-2 0-16,-3-1 0 0,0 2 0 0,-2 1-32 0,-3 1-16 15,-2 0 0-15,-3-1 0 0,-2 1-144 0,-2-3-16 16,-10 3-16-16,0 0 0 0,0 0 0 0,0 0 0 16,0 0 0-16,0 0 0 0,0 0-32 0,0 0 0 15,-3-5 0-15,3 5 0 16,-8-2-912-16,0 2-192 0,-2 1-48 0,3 0 0 16,-1 0-1424-16,8-1-304 0,-7 4-48 0</inkml:trace>
  <inkml:trace contextRef="#ctx0" brushRef="#br3" timeOffset="124934.24">21659 10736 11055 0,'0'0'976'0,"2"-8"-784"16,-2 8-192-16,0 0 0 0,3-11 1168 0,0 2 192 15,1 1 48-15,-4 8 0 0,0 0-288 0,3-9-48 16,-1 1-16-16,-2 8 0 0,0 0 0 0,0 0 0 15,0 0 0-15,0 0 0 0,-6-10 16 0,0 5 0 16,6 5 0-16,-11-4 0 0,-1-1-128 0,0 2-32 16,-2 3 0-16,-2 1 0 0,0 2-448 0,-4-1-80 15,-1-2-32-15,0 4 0 0,-3 1-64 0,1 4-16 16,-5 2 0-16,1 2 0 0,-1-1 112 0,0 4 0 16,0 4 16-16,-3 0 0 0,2 1 0 0,0 0 0 15,2 3 0-15,3 2 0 0,1 2-144 0,5 0-16 16,0-3-16-16,5-2 0 0,3 0-80 0,2-2-16 15,2-1 0-15,1-2 0 0,4-3 32 0,3 0 0 16,4-1 0-16,-1-1 0 0,4-3 224 0,3-3 64 0,5 1 0 0,3 0 0 16,0 0-176-16,6-2-16 0,1 0-16 0,2-1 0 15,-1 0-112-15,1-2 0 0,0-1-128 0,-1 0 192 16,-4-2-192-16,1 0 0 0,-6-2 0 0,-1 0 0 31,-3 1-320-31,-1-1-144 0,-3-3-48 0,-1 4 0 16,-10 1-2208-16,0 0-448 0,0 0-96 0,9 1 0 0</inkml:trace>
  <inkml:trace contextRef="#ctx0" brushRef="#br3" timeOffset="125561.62">21833 11135 13823 0,'-6'-6'1216'0,"3"3"-960"16,-2-2-256-16,5 5 0 0,0 0 2288 0,0 0 400 15,-2-6 96-15,2 6 16 0,0 0-864 0,0 0-160 16,5-8-48-16,4 3 0 0,2 2-688 0,2 1-144 15,2 0-16-15,0 0-16 0,2-5-448 0,0 4-96 16,3 0 0-16,-2 1-16 0,-1-2-176 0,1 1-128 0,-1-4 144 0,0 4-144 16,-2 0 128-16,-1 2-128 0,-3 1 0 15,-3 0 144-15,-8 0-144 0,0 0 0 0,0 0 0 0,0 0 0 16,0 0 0-16,0 0 128 0,0 0-128 0,-7 6 0 16,-3-4 0-16,-1 4 0 0,-4-3 128 0,-1 0-128 15,-4 0 0-15,-1 0 0 0,-1-2 0 0,-4 1 0 16,-1 0 0-16,1 1 128 0,0 1-128 0,0-3 0 15,0-2 176-15,3 1-48 0,3 2-128 0,-1 2 192 16,0-3 96-16,6 2 16 0,4-1 0 0,3 1 0 16,3 5-64-16,0-2-16 0,5-6 0 0,0 0 0 15,2 14-224-15,5-3 176 0,-1 3-176 0,5-2 160 16,2 2-32-16,3 0-128 0,2-2 192 0,3 2-64 0,2 0 96 16,-2-3 16-16,-3-1 0 0,2 3 0 15,0 5-112-15,-2 0-128 0,-3-2 176 0,-1 2-176 0,-2 0 160 0,-4 1-160 16,0 1 128-16,-6-3-128 0,-2 0 192 0,0-2-32 15,-2 0-16-15,-3-3 0 0,-1-2 240 0,-2-2 32 16,-2-4 16-16,-1 2 0 0,-3 0 192 0,-4-3 32 16,-1-3 16-16,-5 0 0 0,-3 0-240 0,-1-1-48 15,-1-3-16-15,0-3 0 0,-1-2-112 0,2-1-32 16,1 2 0-16,2-1 0 0,1-2-224 0,2-1 144 16,1-4-144-16,5 5 128 15,3 1-448-15,2 4-80 0,5-1-32 0,6 7 0 16,0 0-2928-16,11 5-592 0</inkml:trace>
  <inkml:trace contextRef="#ctx0" brushRef="#br3" timeOffset="129281.58">17004 9285 15663 0,'4'-13'688'0,"-1"4"144"0,0-1-656 0,3 1-176 0,0 1 0 0,2 1 0 15,1-3 320-15,0 2 48 0,1 1 0 0,-1 2 0 16,2 2 208-16,-1 1 32 0,0-1 16 0,0 4 0 16,-3 5-272-16,0 1-48 0,-1 3-16 0,1 4 0 15,-1 1-144-15,0 2-16 0,-1 1-128 0,-2-1 192 16,1 0 64-16,-2 2 16 0,-2 3 0 0,-1-1 0 15,-1 0 80-15,-2 1 16 0,-3 0 0 0,-1 1 0 16,-5 3-16-16,-2-3 0 0,-1-2 0 0,-2-1 0 16,-1 2-80-16,0-2-16 0,1 1 0 0,3-5 0 0,1-5-64 15,4-2-32-15,1-3 0 0,9-6 0 0,0 0-336 0,0 0-64 16,0 0-16-16,11-4-10928 16</inkml:trace>
  <inkml:trace contextRef="#ctx0" brushRef="#br3" timeOffset="129785.34">18174 9021 12031 0,'0'0'528'0,"0"0"112"0,0 0-512 0,0 0-128 0,5-5 0 0,0-2 0 15,-2-3 912-15,0 4 160 0,-3 6 16 0,0 0 16 16,3-9-240-16,0 3-48 0,-3 6-16 0,2-5 0 15,-2 5-112-15,0 0-32 0,1-7 0 0,-1 7 0 16,0 0-32-16,0 0-16 0,0 0 0 0,-7 0 0 16,-4-3-80-16,-1 6-16 0,-2 2 0 0,-4 3 0 15,-3 3 0-15,-3 1-16 0,-1-1 0 0,-1 10 0 16,-2 9-96-16,2 0-16 0,1-5 0 0,1 1 0 0,2 2-128 0,5-2-16 16,-1-1-16-16,6-5 0 0,1-3-64 0,3 1-16 15,2 0 0-15,2-1 0 0,3-4-144 0,1-1 0 16,0 0 0-16,5 0 128 0,3 0 0 0,1-1 0 15,3-2 0-15,2-2 0 0,0-3-128 0,2 1 192 16,2-1-192-16,1-2 192 0,0-4-32 0,2 0 0 16,0 1 0-16,0-2 0 0,0 0-32 0,-2-1-128 15,-2-4 192-15,-1 1-64 0,-4 4-304 0,0-3-64 16,-3-2-16-16,0 3 0 16,-9 5-2176-16,7-3-448 0,-7 3-96 0,9-5-7712 0</inkml:trace>
  <inkml:trace contextRef="#ctx0" brushRef="#br3" timeOffset="130305.37">18340 9266 12031 0,'0'0'528'0,"0"0"112"0,0 0-512 0,0 0-128 0,0 0 0 0,0 0 0 16,0 0 768-16,0 0 128 0,0 0 32 0,0 0 0 15,0 0-480-15,0 0-112 0,0 0-16 0,0 0 0 0,0 0 16 16,0 0 0-16,0 0 0 0,0 0 0 16,0 0 192-16,0 0 48 0,3 8 0 0,-3-8 0 0,0 0-16 0,0 0 0 15,0 0 0-15,0 0 0 0,0 0-192 0,0 0-48 16,0 0 0-16,0 0 0 0,0 0-80 0,0 0-32 15,0 0 0-15,0 0 0 0,0 0-16 0,0 0-16 16,0 0 0-16,0 0 0 0,0 0-48 0,0 0 0 16,0 0 0-16,0 0 0 0,0 0-128 0,0 0 192 15,7-2-192-15,-7 2 192 0,0 0-192 0,0 0 0 16,0 0 0-16,0 0 128 0,0 0-128 0,0 0 0 16,8 5 144-16,-8-5-144 0,0 0 128 0,5 9-128 15,-4 3 160-15,-1-1-160 0,0-11 240 0,-3 11-48 16,-1-1-16-16,2 1 0 0,0 5 0 0,1-2 0 15,0-1 0-15,0-2 0 0,1 1-176 0,0 1 192 16,0 1-192-16,1-6 192 0,-1-8-64 0,0 0-128 0,0 0 192 0,10 2-64 16,0 0 160-16,1-6 32 0,1-4 0 0,1 1 0 15,4 5-96-15,1-1-16 0,-1-4 0 16,1 1 0-16,1 0-80 0,-1 3-128 0,-2 0 176 0,-2 0-176 16,0-1 0-16,-5 1-272 0,-9 3 16 0,10 2 16 31,-1-4-1936-31,-9 2-384 0,0 0-64 0</inkml:trace>
  <inkml:trace contextRef="#ctx0" brushRef="#br3" timeOffset="130501.3">18628 9329 10127 0,'0'0'896'0,"0"0"-704"0,0 0-192 0,0 0 0 0,0 0 2240 0,0 0 432 16,0 0 80-16,0 0 0 15,-7 7-1472-15,0 5-320 0,-2 0-48 0,-1 2-16 0,-2 3-352 0,1 0-80 16,1 2-16-16,0 0 0 0,-1-2-160 0,1 3-32 15,1 2-16-15,2 0 0 0,-2-4-64 0,0 2-16 16,0 1 0-16,2-3 0 0,1-1-160 0,4-5 0 16,-1-2 0-16,1-1 0 15,4 2-1984-15,-2-11-416 0</inkml:trace>
  <inkml:trace contextRef="#ctx0" brushRef="#br3" timeOffset="130783.38">19194 9302 21183 0,'0'0'1888'0,"0"0"-1504"0,0 0-384 0,0 0 0 16,0 0 384-16,-4 13 0 0,1 2 0 0,-1 2 0 15,-4-2 80-15,2 7 32 0,0 2 0 0,-1 2 0 16,-1-2-240-16,-1 0-32 0,-2 0-16 0,2 2 0 16,0 1-16-16,-1-4-16 0,0-2 0 0,-1 0 0 15,0 0-32-15,2-3 0 0,-1-3 0 0,3-5 0 16,-1-1 0-16,0-2 0 0,-1 0 0 0,6 0 0 16,3-7-1536-16,0 0-304 0</inkml:trace>
  <inkml:trace contextRef="#ctx0" brushRef="#br3" timeOffset="131275.01">20341 8892 16287 0,'0'0'720'0,"0"0"160"0,0 0-704 0,-6-5-176 0,6 5 0 0,-7-4 0 16,-7 1 720-16,2 1 112 0,0 0 32 0,-3 3 0 16,-3 3-208-16,-2 2-32 0,-2 1-16 0,-2 0 0 15,-2 1 96-15,-4 3 32 0,-2-1 0 0,1 1 0 16,1-1 144-16,-1 5 16 0,-1 6 16 0,2-2 0 16,1-4-224-16,5 2-48 0,2 1-16 0,5 3 0 15,2 1-224-15,5 1-32 0,1 0-16 0,5-3 0 16,3-2-160-16,2-3-16 0,4 1-16 0,3-3 0 0,2-4-16 15,5-1 0-15,2-1 0 0,5-1 0 0,1-4 64 0,5-2 16 16,2 0 0-16,0-1 0 0,2 1-32 0,-1-1-16 16,-1-4 0-16,-2 2 0 0,-1 0-48 0,-3 1 0 15,-3 2 0-15,-1-2 0 16,-3-3-1568-16,-1 3-320 0,-5 4-64 0,0-2-7152 16,-2-4-1440-16</inkml:trace>
  <inkml:trace contextRef="#ctx0" brushRef="#br3" timeOffset="131804.07">20517 9191 11055 0,'0'0'976'0,"0"0"-784"0,-8-2-192 0,8 2 0 16,0 0 1856-16,0 0 336 0,0 0 64 0,0 0 16 15,0 0-672-15,0 0-144 0,0 0-32 0,10-4 0 16,3 0-528-16,3-1-128 0,0 0 0 0,3 1-16 16,1 0-240-16,2 0-32 0,0-1-16 0,1 3 0 15,-4-2-176-15,2 0-32 0,-1-2-16 0,-2-1 0 0,-3 1-112 0,-2 2 0 16,-4 2-128-16,-9 2 192 0,0 0-64 0,0 0-128 15,3-9 176-15,-3 9-176 0,-9-1 144 0,-4 1-144 16,-3 0 0-16,-3 2 144 0,-4 4-144 0,0 0 0 16,-1 2 0-16,2 1 0 0,-2-4 0 0,2 2 0 15,1 1 0-15,3-1 0 0,4-1 0 0,4 1 0 16,-1-1 0-16,3 1 0 0,4-1 0 0,4-6 160 16,-1 10-160-16,6 1 160 0,6 0-160 0,1-1 128 15,2-1-128-15,2 0 128 0,3 2 32 0,-1 1 0 16,0 2 0-16,1 2 0 0,-3-2 96 0,0-1 0 15,-1-1 16-15,-5 4 0 0,-1 1 112 0,-3-1 32 16,1-3 0-16,-6 2 0 0,-1 4-64 0,-2-3-16 0,-5-2 0 16,0-6 0-16,-4 1 128 0,-5-2 32 0,-4-2 0 15,-4 1 0-15,-3-5-48 0,-1-1 0 0,-3-1 0 16,-1-1 0-16,-1-2-256 0,3 1-64 0,-1-5-128 16,3 4 192-16,1 4-192 0,6 0 144 0,1-5-144 0,9 1 128 31,3 2-2336-31,8 2-480 0</inkml:trace>
  <inkml:trace contextRef="#ctx0" brushRef="#br3" timeOffset="135452.83">15069 5001 9215 0,'0'0'192'0,"0"0"64"0,0 0 0 0,0 0 0 0,-2-6-256 0,-2 0 0 0,1 1 0 0,3 5 0 15,0 0 864-15,0 0 128 0,-2-5 32 0,4-1 0 16,-2 6-832-16,3-6-192 0,3-3 0 0,1 1 0 16,3-2 864-16,4 0 128 0,1 0 32 0,1 0 0 15,4-2-832-15,2 0-192 0,2-3 0 0,4-1 0 16,2 0 0-16,1-2 0 0,2-1 0 0,2-1 0 15,4 1 0-15,-2 0 0 0,4 3 0 0,-4-2 0 16,2 1 864-16,-3 0 128 0,0 2 32 0,1-1 0 16,-4 0-832-16,0 2-192 0,-1 0 0 0,-5 2 0 15,-3-1 0-15,-2 3 0 0,-3-1 0 0,-4 3 0 0,-2 1 0 16,-4 2 0-16,-1 1 0 0,-8 4 0 0,0 0 0 0,0 0 0 16,0 0 0-16,-6 3 0 0,-2-1 0 0,-3 4 0 15,-3 2 0-15,-8 4 0 16,0 1-768-16,3 0-208 0,2-1-48 15,10-3-4352-15,0-1-896 0</inkml:trace>
  <inkml:trace contextRef="#ctx0" brushRef="#br3" timeOffset="144007.59">4498 5380 3679 0,'0'0'320'0,"0"0"-320"16,0 0 0-16,0 0 0 0,-1-6 1168 0,1 6 176 15,0 0 16-15,0 0 16 0,0 0-1056 0,0 0-192 16,0 0-128-16,0 0 128 0,10-2 64 0,-10 2 0 16,10 3 16-16,-2-1 0 0,-8-2-208 0,11 3 144 15,-1 2-144-15,0-1 128 0,-2 3 0 0,1-1 0 16,2-1 0-16,0 3 0 0,-1 2-128 0,1 1 160 16,0 2-160-16,-1 0 160 0,2-2-32 0,0 3-128 15,0 2 192-15,1 2-64 0,-2 0 32 0,2 2 0 16,-1 4 0-16,0 0 0 0,-2 1 32 0,1 0 16 15,0 3 0-15,0-5 0 0,-1-3-48 0,1-2-16 16,2 3 0-16,-2 0 0 0,2-1-16 0,1-1 0 0,-1-1 0 0,3 0 0 16,-2 0 0-16,3-3 0 0,1-3 0 0,0-1 0 15,-4-1 0-15,2-1 0 0,-1 0 0 0,0-2 0 16,1 1 16-16,-3-2 0 0,-1-3 0 0,-2 2 0 16,-1 2-144-16,0 0 128 0,-9-7-128 0,5 6 128 15,2 1 64-15,-7-7 0 0,6 4 0 0,-6-4 0 16,0 0 64-16,0 0 32 0,0 0 0 0,0 0 0 15,0 0 64-15,0 0 16 0,0 0 0 0,0 0 0 16,0 0-16-16,0 0 0 0,0 0 0 0,0 0 0 16,0 0-160-16,0 0-48 0,9-3 0 0,-9 3 0 15,0 0-144-15,0 0 160 0,0 0-160 0,7-6 160 16,-7 6-160-16,5-6 0 0,0-2 144 0,-5 8-144 16,0 0 128-16,0 0-128 0,0 0 128 0,0 0-128 15,0 0 0-15,0 0 0 0,0 0 0 0,0 0 0 16,4-5 0-16,-4 5 0 0,0 0 0 0,0 0 0 0,0 0 0 15,0 0 0-15,0 0 0 0,0 0 0 0,0 0 0 0,0 0 0 16,0 0 0-16,0 0 0 0,0 0 0 0,0 0 0 16,0 0 0-16,7-6 0 0,-7 6 0 0,0 0 144 15,0 0-144-15,0 0 0 0,6-8 128 0,-6 8-128 16,0 0 0-16,0 0 0 0,2-7 128 0,1 0-128 16,-3-1 0-16,0 8 0 0,0 0 0 0,0 0 0 15,0 0 128-15,0 0-128 0,0 0 0 0,0 0 0 16,0 0 128-16,0 0-128 0,0 0 0 0,0 0 0 15,-3-6 0-15,3 6 0 0,-4-5 0 0,4 5 0 16,0 0 0-16,0 0 0 0,0 0 0 0,-3-6 0 0,-2 0 0 16,5 6 0-16,-3-7 160 0,-2-2-160 15,-1-2 128-15,2 2-128 0,-5 0 128 0,1 0-128 0,-1 4 0 0,2-4 128 16,-4-2-128-16,0-1 0 0,-3 1 0 16,0 1 128-16,-2 2-128 0,0 0 0 0,1-2 0 0,-3 0 0 15,-3-1 0-15,2 2 0 0,-2 0 0 0,1-3-176 16,0-3 176-16,-2 1 0 0,2 2-144 0,0-1 144 15,2-2 0-15,0-2 0 0,2-4-144 0,0 4 144 16,1 4 0-16,1-5 0 0,1-2 0 0,0 4 0 16,-1 2 0-16,3 2 0 0,-1 2 0 0,2-2 0 15,-1-2 0-15,1 1 0 0,0 1 0 0,1 2 0 16,3-1 0-16,-3 1 0 0,2 0 0 0,1 2 0 16,1 3-128-16,1-1 128 0,-4-1 0 0,3 1 0 0,-2 3-128 15,7 3 128-15,0 0 0 0,0 0 0 0,-4-6 0 0,4 6-128 16,0 0 128-16,0 0 0 0,0 0 0 15,0 0-160-15,11 1 160 0,2 4-128 0,-1-2 128 16,2 0 0-16,2 0-144 0,2 3 144 0,2 3 0 16,2 2-144-16,1 1 144 0,2 1 0 0,0 3 0 0,1 1 0 15,0 0 0-15,2 2 0 0,2 0-128 0,0 3 128 16,-1-3 0-16,3 2 0 0,3 1 0 0,3-1 0 16,-2-2 0-16,0-1 0 0,1 0 0 0,-4 4 0 15,0-2 0-15,-3-4 0 0,0-5 0 0,-2 2 0 16,-3 1 0-16,-1 0 144 0,-1-1-144 0,-2 2 128 15,-5 3-128-15,-1-1 128 0,-1 0-128 0,-2-1 0 16,2-5 0-16,-3-2 0 0,0 1 0 0,-4 0 0 16,2-1 0-16,-3-1 0 0,-6-8 0 0,0 0 0 15,0 0 176-15,0 0-176 0,0 0 384 0,0 0-32 0,0 0 0 0,-7 0 0 16,-4-2 96-16,0-5 0 0,0-3 16 0,-2 2 0 16,-3 4-208-16,1-2-32 0,-6 0-16 0,0-3 0 15,0-4-208-15,0-1 176 0,0-2-176 0,1 1 160 16,-4 0-160-16,2 2 0 0,0-4 0 0,0 0 128 15,-1 1-128-15,-1-3 0 0,-1-1 144 0,1-1-144 16,-3-2 0-16,2 0 0 0,0 3 0 0,-3-2 128 16,2-3-128-16,-1 3 0 0,1 2 0 0,0 3 128 15,1-1-128-15,3 3 0 0,1 0 0 0,2 1 0 16,3 0 0-16,4-3 0 0,-1-2 0 0,2 8 0 16,1 4 0-16,1 1 0 0,3 1 0 0,1-1 0 15,2 2 0-15,3 4 0 0,0 0 0 0,0 0 0 16,0 0 0-16,0 0-160 0,0 0 160 0,0 0 0 0,0 0-176 0,12 6 176 15,-1 3-160-15,2 1 160 0,3 4-128 16,3 1 128-16,1-1 0 0,3 4-144 0,0 3 144 0,3 2 0 16,-1 2-144-16,1 0 144 0,2 3 0 0,-2 1 0 15,2 2-144-15,2-1 144 0,0-1 0 0,-1-4 0 16,-2-2 0-16,-2-1 0 0,-1-1 0 0,-2-1 0 16,0-2 0-16,-2 0 0 0,-1 0 0 0,1-3 0 15,0-1 0-15,-5-3 0 0,1-3 0 0,-2-1 0 16,-2-7 0-16,-1 3 0 0,-2 2 0 0,-9-5 0 15,0 0 0-15,0 0 144 0,0 0 48 0,0 0 0 16,0 0 0-16,0 0 0 0,-1-10 192 0,-5 1 32 16,-1-4 16-16,-6-1 0 0,-3 1-176 0,-1 1-16 15,0 0-16-15,-3 0 0 0,2-3-96 0,-2 0 0 0,1-3-128 16,-3 3 192-16,0 1-192 0,-2-3 128 0,0-3-128 0,-2-3 0 16,1 0 128-16,0-1-128 0,-2-1 0 0,0-2 0 15,-1-1 0-15,-1 3 128 0,-1 5-128 0,0 1 0 16,4 1 0-16,3 2 0 0,0-1 0 0,3 2 0 15,2-1 0-15,4 2 0 0,1 1 0 0,3 5 0 16,1 3 0-16,2 3 0 0,7 2 0 0,0 0 0 16,-4-5 0-16,4 5 0 0,0 0 0 0,0 0-160 15,0 0 160-15,6 9-160 0,1 0 160 0,5 0-160 16,0-1 160-16,6 3 0 0,0 5-144 0,1 0 144 16,1 2 0-16,2 2 0 0,4 2 0 0,0 0 0 15,1-6 0-15,3 3 0 0,-3 2 0 0,1 1 0 16,0 0 0-16,-1-1 0 0,2-2 0 0,-4 1 0 0,0 1-160 15,1-3 160-15,-5-4 0 0,-1 1-144 0,0 1 144 16,-2-1 0-16,1 0 0 0,-2-3 128 0,0-8-128 0,-3 0 0 16,-2 1 0-16,-2-2 0 0,-10-3 0 15,0 0 0-15,0 0 0 0,0 0 0 0,0 0 0 0,0 0 0 16,-2-6 128-16,-5-1-128 0,-4 1 128 0,-2 1-128 16,-1-3 128-16,-3-2-128 0,0-3 0 0,-2 0 144 15,-1 0-144-15,-1-2 0 0,-1 2 128 0,-2-2-128 16,-1-1 0-16,0 2 0 0,1 1 0 0,-1-1 0 15,1-1 0-15,3 2 0 0,3 0 0 0,3 0 0 16,1 1 0-16,1 3 0 0,4 2 0 0,-1 6 0 16,2-1-240-16,8 2 80 15,0 0-480-15,0 0-112 0,-2 9-16 0,1 4-6976 16,1 3-1392-16</inkml:trace>
  <inkml:trace contextRef="#ctx0" brushRef="#br3" timeOffset="144680.85">8463 6895 2751 0,'0'0'256'0,"3"-7"-256"16,-3 7 0-16,3-5 0 16,-3 5 1760-16,0 0 304 0,6-5 64 0,-6 5 16 15,0 0-1568-15,0 0-304 0,0 0-64 0,0 0-16 0,0 0-192 0,0 0 176 16,4 10-176-16,-2-2 160 0,-2-8 0 0,0 0 0 16,0 0 0-16,-3 10 0 0,-2-1-160 0,5-9 0 15,0 0 144-15,-5 7-5520 16</inkml:trace>
  <inkml:trace contextRef="#ctx0" brushRef="#br3" timeOffset="147117.91">14760 4956 5519 0,'0'0'496'0,"0"0"-496"0,0 0 0 0,8-4 0 16,-8 4 832-16,11-4 80 0,1-3 16 0,1 3 0 16,-1-2-480-16,4 1-80 0,0-2-32 0,5 1 0 15,2-8-16-15,3 1-16 0,2-1 0 0,4 2 0 16,6 3-48-16,1-4 0 0,2-3 0 0,0 0 0 15,0-1 0-15,4 0-16 0,1-6 0 0,-2-1 0 16,1-4 0-16,2 2 0 0,2 1 0 0,-1 1 0 16,-1-2-32-16,-1 1 0 0,-3 0 0 0,3 1 0 15,3 3-48-15,-3 1-16 0,-2 2 0 0,-1 1 0 0,-1 4-144 16,-4 3 0-16,-3 2 0 0,-5 2 0 0,-7-1 0 16,-4 3 0-16,-5 4 0 0,-3 0 0 0,-11 0 0 15,0 0 0-15,0 0 0 0,0 0 0 0,0 0 0 0,-3 8 128 16,-6-3-128-16,-2 3 0 0,0 1 0 0,-4-1 128 15,-3 0-128-15,-2-2 0 0,0-1 0 0,0 2 128 16,-5 0-128-16,0 2 0 0,-1 0 128 0,-4 4-128 16,-3 3 0-16,-3 0 128 0,-4 2 0 0,-3-1 0 15,-2 0 0-15,-3 6 0 0,-3 4-128 0,-2 1 0 16,2 3 144-16,2-3-144 0,4 0 0 0,9-3 0 16,5-4 0-16,7-3 0 0,6-4 0 0,5-3 0 15,3-2 0-15,2-3 0 0,4 1 0 0,4-7 128 16,0 0-128-16,0 0 0 0,0 0 128 0,0 0-128 15,8-3 160-15,4-3-160 0,3-3 272 0,5-2-32 0,4-2-16 16,6-5 0-16,1-4-96 0,3-2 0 0,4 1-128 0,2-1 192 16,-1 0-192-16,0-2 144 0,-2-2-144 0,1 4 128 15,-2 2-128-15,3 2 0 0,-4 2 0 0,-1 3 0 16,-3-2 0-16,-5 5 128 0,-5 3-128 0,-5 5 128 16,-3 3-128-16,-13 1 0 0,0 0 0 0,0 0-176 15,0 0 176-15,0 0 0 0,-8 7 0 0,-4 5 0 16,-8 0 144-16,-2 3 16 0,-3 3 0 0,-2-1 0 15,-2 1-160-15,-2 1 0 0,1 0 0 0,0-1 0 16,2-3 0-16,2 0 0 0,3-4 128 0,2-1-128 16,-2-3 0-16,2-1 0 0,1-2 0 0,0 2 0 15,0 0 0-15,2 0 192 0,2-3-192 0,2-2 192 0,3 0-192 16,3-2 0-16,8 1 0 0,0 0 0 0,0 0 0 0,0-7 0 16,0 7 0-16,9-11 0 0,2-2 0 0,3 1 0 15,1 0 0-15,3 0 0 0,1 0 0 0,3 1 0 16,1 0 0-16,3 0 0 0,-1 0 0 0,2 1 0 15,-2 1 0-15,-1 1 0 0,1-1 0 0,-1 0 0 16,-1 0 0-16,0 1 0 0,-1 0 0 0,0 0 0 16,1 1 0-16,-5 3 0 0,-4-2 0 0,-2 1 0 15,-2 2 0-15,-10 3 0 0,0 0 0 0,0 0 0 16,0 0 0-16,-2 11 0 0,-6-5 0 0,-4 5 0 16,-5 4 0-16,-5 0 0 0,-1-4 0 0,-1 2 0 15,2-4 0-15,-1 2 0 0,2 0 0 0,2-4 0 16,-1-5 0-16,2 0 0 0,1-1 128 0,3-1-128 15,1 0 128-15,3 0-128 0,0 1 144 0,10-1-144 0,-8-3 160 0,8 3-160 16,0 0 128-16,0 0-128 0,-8-2 0 0,8 2 0 16,0 0-176-16,0 0-128 0</inkml:trace>
  <inkml:trace contextRef="#ctx0" brushRef="#br3" timeOffset="148233.64">14741 15155 2751 0,'0'0'256'0,"0"0"-256"0,0 0 0 0,0 0 0 16,0 0 1120-16,0 0 176 0,0 0 48 0,6-7 0 15,5-5-960-15,5-5-176 0,3-5-32 0,9-5-16 16,2-6 112-16,6-3 32 0,7-5 0 0,4 2 0 16,6 1 96-16,2-1 32 0,0 0 0 0,3-2 0 15,2 0-112-15,3-1 0 0,3 1-16 0,3 3 0 16,-5 0-128-16,-2 2-32 0,-6 1 0 0,-5 5 0 16,-5 6-144-16,-8 5 0 0,-9 7 0 0,-5 5 128 0,-7 5-128 15,-8 3 128-15,-9-1-128 0,-3 10 128 0,-4 3 48 0,-12 9 0 16,-7 7 0-16,-6 2 0 0,-7 4-32 0,-5-1 0 15,-4-1 0-15,-4-2 0 0,-2-3-144 0,1-1 160 16,2-3-160-16,-1 0 160 0,2 0 16 16,3-2 0-16,1-3 0 0,1-2 0 0,-1-3 112 0,1-2 32 15,1-2 0-15,6 0 0 0,7-2 0 0,7-6 16 16,5-4 0-16,8-2 0 0,7 0 0 0,4-6 0 16,3-7 0-16,13-2 0 0,10-7-176 0,9-2-32 15,8-7-128-15,5-4 192 0,2-3-192 0,2 0 0 16,1 3 0-16,-1 1 0 0,-3 4 0 0,-1 8 0 15,0 7 0-15,-6 7 0 0,-4 3 128 0,-5 6-128 16,-3 3 0-16,-5 4 0 0,-3 5-144 0,-6 2-128 16</inkml:trace>
  <inkml:trace contextRef="#ctx0" brushRef="#br3" timeOffset="151257.42">17324 7112 3679 0,'0'0'320'0,"0"0"-320"16,-4 3 0-16,4-3 0 0,0 0 752 0,0 0 80 15,0 0 0-15,0 0 16 0,12 2-576 0,1-3-112 16,2-3-32-16,-2-1 0 0,2-3 96 0,2 1 16 16,-1-1 0-16,0-1 0 0,-1 0-48 0,2 1 0 15,-2-4 0-15,0 1 0 0,1 1-64 0,-2 0 0 16,1-3-128-16,2-3 192 0,1 2 0 0,0-2 0 0,1-2 0 0,2-1 0 15,-2 0 64-15,4 1 16 0,4-3 0 0,5 0 0 16,3-3 96-16,4-3 16 0,1-1 0 0,1-2 0 16,2-1-96-16,0-3-16 0,2-4 0 0,0-2 0 15,1-1-96-15,3 1-32 0,0-2 0 0,3-3 0 16,2-5-144-16,-2 1 128 0,-1-5-128 0,0-3 128 16,-4-6-128-16,0 5 0 0,1 0 0 0,-5 11 128 15,-7 9-128-15,-4 7 0 0,-5 5 0 0,-5 9 0 16,-4-1 192-16,-3 6-64 0,-4 3 0 0,-1 4 0 15,-10 5-128-15,0 0 0 0,0 0 0 0,0 0 0 16,0 0 128-16,0 0-128 0,0 0 128 0,-10 9-128 16,0 1 128-16,-1 2-128 0,-3 1 128 0,-2 1-128 0,-5 2 0 15,-3 8 0-15,-6 5 128 0,-2 8-128 16,-1 6 0-16,-8 6 0 0,-3 7 0 0,-3 5 128 16,-3 1-128-16,-1 6 128 0,-6 2-128 0,-1 3 128 0,2 0-128 0,-1-1 0 15,3-4 0-15,2-3 128 0,3-1-128 0,3-6 160 16,1-2-160-16,2-6 160 0,3-9-160 0,2-3 128 15,2-4-128-15,8-4 128 0,7-3 0 0,6-7-128 16,1-7 192-16,11-4-64 0,3-9 0 0,0 0-128 16,12-8 192-16,13-8-64 0,11-10 0 0,7-8-128 15,6-11 192-15,6-8-64 0,2-9 32 0,0-3 0 16,3 0 0-16,0 1 0 0,1-3 80 0,-1-2 16 16,1-5 0-16,0-2 0 0,2-3 96 0,3-1 32 15,2-3 0-15,1 6 0 0,-1 2-112 0,-3 5-16 0,-2 3 0 16,-6 5 0-16,-4 6-64 0,-6 9-32 0,-8 6 0 0,-6 10 0 15,-6 8-32-15,-8 4 0 0,-6 4 0 0,-5 6 0 16,-8 9-128-16,0 0 192 16,-7 9-192-16,-10 8 192 0,-7 6-48 0,-11 10 0 0,-6 10 0 0,-10 4 0 15,-4 5-144-15,-6 6 160 0,-7 7-160 0,-2 5 160 16,0 4-160-16,-3 0 0 0,0-2 0 0,2 2 128 16,3 1-128-16,4-9 0 0,4-10 0 0,7-8 0 15,2-7 0-15,10-6 0 0,2-4 0 0,9-7 0 16,7-2 0-16,7-5 0 0,4-6 0 0,12-11 128 15,0 0-128-15,0 0 0 0,13-13 0 0,7-3 0 16,8-6 176-16,10-10-48 0,7-12-128 0,8-4 192 16,3-8-192-16,4-3 144 0,3-1-144 0,1-1 128 15,-1 0-128-15,3-3 0 0,3-1 0 0,-3 1 0 16,-4 4 0-16,-3 7 128 0,-4 8-128 0,-9 6 128 0,-9 4-128 0,-5 9 128 16,-7 6-128-16,-7 8 128 0,-7 6 16 0,-11 6 0 15,-10 0 0-15,-4 10 0 0,-6 8 16 0,-6 6 0 16,-8 7 0-16,-5 2 0 0,-4 2-32 0,-6-2-128 15,1 1 192-15,5-3-64 0,3-1-128 0,6-8 0 16,5-6 144-16,6-2-144 0,3-2 128 0,6-4-128 16,4-5 128-16,10-3-128 0,0 0 0 0,0 0-320 15,5-7 64-15,8-5-7488 16,4-4-1488-16</inkml:trace>
  <inkml:trace contextRef="#ctx0" brushRef="#br3" timeOffset="153003.76">17807 14070 8063 0,'0'0'352'0,"0"0"80"0,-6 0-432 0,6 0 0 15,-9 2 0-15,9-2 0 0,0 0 448 0,0 0 16 16,-4-4 0-16,4 4 0 0,6-7-96 0,4-2-32 15,3-5 0-15,4-4 0 0,4-4-16 0,3-4-16 0,1 2 0 0,3-9 0 16,-2 0-48-16,4-2 0 16,2 0 0-16,2 1 0 0,-2-5 16 0,0 2 0 0,3-2 0 0,1 4 0 15,0 2 48-15,0 2 0 0,-3 0 0 16,-2 3 0-16,-1 1-80 0,-3 4-16 0,-4 2 0 0,-1 3 0 16,-1 0-64-16,-3 4-16 0,-2 2 0 0,-3 2 0 15,-2 1-144-15,-2 2 160 0,-3 2-160 0,-6 5 160 16,0 0-32-16,0 0-128 0,0 0 192 0,0 0-64 15,0 0 176-15,-11 7 16 0,-3 2 16 0,-3 4 0 16,-3 0-64-16,-4 4-16 0,-1 8 0 0,-5-1 0 16,0 0-128-16,-2 0-128 0,-5-2 192 0,-1 5-192 15,-2 4 160-15,1 2-160 0,-1 0 128 0,2 2-128 16,-3-1 0-16,4-1 128 0,-4-3-128 0,3 0 0 0,-1-3 0 16,4-2 0-16,-3-2 0 0,6-3 0 0,4-5 0 15,5 1 0-15,5-5 128 0,4-2-128 0,5-2 128 0,9-7-128 16,0 0 192-16,0 0-64 0,12 1-128 0,9-5 0 15,6-6 0-15,8-8 0 0,5-6 128 0,3-5-128 16,2-4 192-16,3-2-64 0,0-2-128 0,0-1 0 16,0-3 144-16,1 2-144 0,0 3 0 0,-3 0 0 15,-4-1 0-15,-2 4 0 0,-5 4 0 0,0 2 128 16,-6 2-128-16,-2 2 0 0,-4 3 0 0,-2 3 0 16,-4 5 0-16,-1 2 128 0,-6 1-128 0,-3 0 144 15,-7 9-144-15,0 0 160 0,0 0-16 0,0 0 0 16,0 0 0-16,0 0 0 0,-12 7 48 0,-3 4 16 15,-4 4 0-15,-2 2 0 0,-5 4-64 0,-3 5-16 16,-2 5 0-16,-3 0 0 0,-3-2-128 0,-2 1 0 0,0-2 144 16,1 1-144-16,3 2 0 0,4-4 128 0,1-5-128 0,4-1 0 15,5-3 0-15,4-5 0 0,2-3 0 0,6-4 0 16,9-6 0-16,0 0 0 0,0 0 0 0,14-12 0 16,6-7 0-16,7-8 0 0,6-8 0 0,7-3 0 15,6-1 0-15,0-2 128 0,-3 0-128 0,1 2 0 16,-1 2 0-16,0 2 0 0,0-1 0 0,-6 2 128 15,-3 1-128-15,-2 5 0 0,-1 5 0 0,-7 5 0 16,-5 2 0-16,-4 4 0 0,-3 4 0 0,-3 4 128 16,-9 4-128-16,0 0 144 0,0 0-144 0,0 0 160 15,-6 10-1776-15,-5 2-368 0</inkml:trace>
  <inkml:trace contextRef="#ctx0" brushRef="#br3" timeOffset="154717.91">20006 4257 3679 0,'0'0'160'0,"0"0"32"16,0 0-192-16,0 0 0 0,0 0 0 0,0 0 0 0,-5-8 1216 0,4 1 208 15,5-2 48-15,-1 2 0 16,3 2-752-16,2-1-144 0,0 1-16 0,2 0-16 0,1 1 64 0,-2 1 16 16,0 2 0-16,1 3 0 0,1 0-112 0,0 5 0 15,0 5-16-15,-1 1 0 0,0 2-192 0,-2 4-48 16,-1 3 0-16,0 4 0 0,-1 5 64 0,0 0 16 16,-2 0 0-16,2 0 0 0,0-2-112 0,3 1-32 15,-1-4 0-15,1 4 0 0,-1 0 0 0,1-1-16 16,0 2 0-16,0-1 0 0,1-6-48 0,-3-2-128 15,3-1 192-15,-2-1-64 0,-1 1 0 0,-1-3-128 16,1-1 192-16,-4-2-64 0,-1-1 32 0,2-2 0 16,0-2 0-16,0-3 0 0,-4-7 32 0,3 10 0 0,-3-10 0 0,0 0 0 15,0 0-16-15,0 0 0 16,0 0 0-16,0 0 0 0,0 0 160 0,0 0 48 0,0 0 0 0,-3-9 0 16,-1-1-32-16,0-3 0 0,-3-3 0 0,0-1 0 15,1 0-160-15,-1-2-16 0,1-1-16 0,-3-1 0 16,-2-1-160-16,-1 0 0 0,-2 0 144 0,1 0-144 15,-1 1 0-15,0-3 128 0,-1 2-128 0,3-2 0 16,-1 2 0-16,2 0 0 0,0-1 0 0,1 0 128 16,1 1-128-16,2 1 0 0,-3 1 0 0,3 4 128 15,-1 2-128-15,4 4 144 0,2 3-144 0,2 7 160 16,0 0-32-16,0 0 0 0,0 0 0 0,0 0 0 16,4 12-128-16,5 1 0 0,-1 2 0 0,2 1 0 15,1-1-144-15,1 2 144 0,0 0 0 0,2 2 0 16,0-1-128-16,2 4 128 0,-1 3 0 0,1 1 0 15,-1 0 0-15,2-3 0 0,0-1 0 0,0 0 0 0,-2 3 0 16,0-3 0-16,0-3 0 0,-3-1 0 0,0 0 0 0,-3-5 0 16,0 0 0-16,-3-3 0 0,2 0 128 0,-5-3-128 15,-3-7 0-15,0 0 144 0,0 0 0 0,0 0 0 16,0 0 0-16,0 0 0 0,0 0 64 0,-11-3 16 16,2-3 0-16,-4-2 0 0,-2-2-96 0,0-1-128 15,1-1 176-15,1-2-176 0,2-2 0 0,2-1 0 16,1-1 0-16,5 1 0 15,3 3-1904-15,3-2-272 0,5-4-64 0</inkml:trace>
  <inkml:trace contextRef="#ctx0" brushRef="#br3" timeOffset="155744.35">19098 14418 6447 0,'0'0'272'0,"0"0"80"0,0 0-352 0,0 0 0 16,-7 1 0-16,7-1 0 0,-9-2 608 0,9 2 48 15,0 0 16-15,0 0 0 0,0 0-224 0,0 0-32 0,-2 9-16 0,1 0 0 16,1 2-176-16,2 2-32 0,0 2-16 0,3 0 0 15,1 1 112-15,1 2 32 0,0 3 0 0,-1 0 0 16,3-2-48-16,0 0 0 0,-2-1 0 0,1 1 0 16,0 1-144-16,0-4-128 0,-2 0 192 0,-1-1-192 15,0-1 192-15,1-1-64 0,-3-2 0 0,1-2-128 16,0 1 192-16,-1 0-64 0,-2-2 0 0,-1-8-128 16,0 0 336-16,0 0-32 0,0 0-16 0,0 0 0 15,0 0 112-15,0 0 32 0,0 0 0 0,-9 4 0 16,9-4 16-16,-6 0 0 0,-3-4 0 0,9 4 0 15,-7-3-208-15,2-3-48 0,-1-2 0 0,2 1 0 0,-1-1-192 16,1 1 176-16,0 2-176 0,4 5 160 0,-4-6-160 0,4 6 0 16,0 0 0-16,0 0-5664 15,7-3-1248-15</inkml:trace>
  <inkml:trace contextRef="#ctx0" brushRef="#br3" timeOffset="-211503.17">14438 8602 6447 0,'2'-9'576'0,"-2"4"-576"16,0 5 0-16,-4-8 0 0,-1 1 784 0,1 1 48 15,0 0 16-15,-3 3 0 0,-3 2 192 0,-1 1 48 16,0 1 0-16,0 2 0 0,-1 2-512 0,1 0-80 16,1 6-32-16,-1-4 0 0,1-4-144 0,3-2-16 15,-3 3-16-15,3-1 0 0,7-3 128 0,-10 1 32 16,4-4 0-16,6 3 0 0,-7 5 96 0,7-5 32 0,-7 3 0 15,7-3 0-15,0 0-80 0,-5 5-16 0,0 1 0 0,5-6 0 16,0 0-64-16,0 0-16 0,0 0 0 0,0 0 0 16,0 0 176-16,0 0 16 0,-3-5 16 0,3 5 0 15,0 0 128-15,0 0 32 0,0 0 0 0,0 0 0 16,8-3-160-16,2 2-32 0,1 2 0 0,0-1 0 16,3-3-128-16,3 1-16 0,2 0-16 0,3 1 0 15,6 0-224-15,2 0-32 0,-1 0-16 0,6 0 0 16,6 1 32-16,1 1 0 0,3 1 0 0,1 0 0 15,0-1-176-15,4 4 0 0,2 1 0 0,3-3 0 16,1-4 0-16,2 5 128 0,3 4-128 0,-3-1 128 16,-1-3-128-16,4 0 128 0,1-4-128 0,4 4 128 0,2 6-128 15,2-3 128-15,-1 1-128 0,0-5 128 0,3-2-128 0,2 1 160 16,-1 1-160-16,2-1 160 0,-2 0-32 0,-1-1-128 16,-4-2 192-16,6-1-64 0,1 2-128 0,-4 3 128 15,0 0-128-15,-6 1 128 0,-1 1-128 0,0-2 0 16,0-1 0-16,2 3 0 0,-1 0 0 0,1 2 0 15,-3-1 0-15,1-1 0 0,1-4 0 0,3 1 128 16,5 1-128-16,-2 3 0 0,-1 2 128 0,-2-4-128 16,-2-4 0-16,2 4 128 0,0 4-128 0,2 1 0 15,-2 0 0-15,-2-1 128 0,-4 1-128 0,0-1 0 16,-1 2 0-16,3-2 0 0,1-4 0 0,-4 3 0 16,-2 0 128-16,-2 1-128 0,-1-1 0 0,3-1 0 15,4 1 0-15,1-3 0 0,1-2 0 0,-1 1 0 16,-3-1 144-16,1 2-144 0,-2-1 0 0,2 3 0 0,1 1 0 0,-2-3 128 15,0 1-128-15,-3 3 0 0,-4 1 0 16,1-1 0-16,-2-4 0 0,3-1 0 0,1 2 0 0,0-1 0 16,0 5 0-16,-3 0 0 0,-2 0 0 0,-2-3 0 15,0 3 0-15,4 1 0 0,-1 3 0 0,4-4 0 16,-1-6 0-16,-1 3 0 0,-2 1 0 0,0-1 128 16,-4-3-128-16,3 0 0 0,2 5 0 0,-1-1 0 15,-2-2 0-15,2 2 0 0,-2 1 0 0,-2-1 0 16,1 2 0-16,-3-2 0 0,0-3 0 0,1 0 0 15,-1-5 0-15,0 6 0 0,0 5 0 0,-3-4 128 16,-3-1-128-16,1-1 0 0,-3-3 0 0,-4 2 128 16,0 3-128-16,1-3 0 0,1-4 0 0,0 2 128 15,2 4 0-15,-6-1 0 0,-4 0 0 0,1 1 0 16,2-1-128-16,-1 1 192 0,-5-1-64 0,0 0 0 0,-1 0-128 16,-2 0 176-16,0 2-176 0,-3-4 192 0,-3-1-48 15,1-1 0-15,-2 0 0 0,1 0 0 0,-1 0-16 0,-1 1 0 16,-2 2 0-16,-1 0 0 0,-1-5-128 0,-1 2 160 15,-1 2-160-15,-9-2 160 0,0 0-160 0,0 0 160 16,4-5-160-16,-4 5 160 0,0 0-416 0,0 0-64 16,-9-4-32-16,-9 0-10784 15,-8 2-2176-15</inkml:trace>
  <inkml:trace contextRef="#ctx0" brushRef="#br3" timeOffset="-208909.82">14724 3138 14975 0,'0'-10'656'0,"0"10"144"0,0 0-640 0,3-7-160 15,-3 7 0-15,4-10 0 16,-1-1-576-16,1 1-160 0,4 0-32 0,-1 2 0 0,0 2 768 0,-1-1 0 15,-1-2 160-15,2 2-32 0,-2-2-128 0,2-1 0 0,-4 0 0 0,1 0 0 16,-1 1 0-16,1 1 0 0,-1 0 0 0,-2-1 128 16,-1-1-128-16,0 0 0 0,-1 1 144 0,-1 2-144 15,1 0 288-15,-1-1-16 0,0-3 0 0,1 3 0 16,-1 0 112-16,1 0 0 0,-1-1 16 0,1 1 0 16,0-2 112-16,0 2 32 0,1 1 0 0,0 7 0 15,-2-6 64-15,2 6 16 0,1-8 0 0,-1 8 0 16,-1-6-112-16,1-2 0 0,1-2-16 0,-1 10 0 15,0 0-192-15,0 0-48 0,1-7 0 0,-1 7 0 16,0 0-80-16,0 0-32 0,0 0 0 0,0 0 0 16,7-5-144-16,-7 5 128 0,0 0-128 0,0 0 128 15,7 8 16-15,-7-8 0 0,0 0 0 0,3 9 0 16,-1 4 64-16,-2 0 16 0,0 1 0 0,-1 3 0 0,-1 3 48 0,-3 1 16 16,2 5 0-16,0 1 0 0,-2 4-48 0,-3 4-16 15,2 0 0-15,-1 2 0 0,0 0-224 0,0 3 144 16,1 1-144-16,1 2 128 0,1 0-128 0,-2 0 0 15,2-4 0-15,1-2 128 0,0 0-128 0,1-2 0 16,0-2 0-16,1 1 0 0,0 1 144 16,-1 2-144-16,1 2 160 0,-1-3-160 0,1-3 128 0,-2 1-128 15,1 1 0-15,-1-2 144 0,0-1-144 0,0-1 192 16,-2-1-192-16,1 1 192 0,-2 0-192 0,1 5 192 16,1-1-192-16,-1 2 192 0,1 2-192 0,-2 0 160 15,1 1-160-15,-2-3 160 0,1-3-160 0,-1-2 192 16,-3-1-192-16,1 0 192 0,0 0-32 0,0 2 0 0,0 0 0 0,-3 0 0 15,1 0 48-15,0-1 16 0,0-2 0 0,1 0 0 16,2 0-32-16,-1 0-16 0,5 0 0 0,-3 1 0 16,1-3-176-16,-1 0 192 0,0-1-192 0,3 2 192 15,0 1-192-15,-1 1 192 0,0 1-192 16,-1 1 192-16,0 0-192 0,0 1 0 0,0-1 144 16,1 1-144-16,1 0 128 0,-1 0-128 0,1 0 128 0,0-2-128 15,-2-2 128-15,3 1-128 0,2 4 128 0,-2 2-128 16,1 1 0-16,0-1 144 0,1-4-144 0,1 3 0 15,-3 1 0-15,0 0 0 0,2-1 0 0,0-3 0 16,1-3 128-16,-1-1-128 0,0-1 0 0,1 1 0 16,1 2 128-16,-1 1-128 0,-1-2 0 0,1 1 0 15,0-1 192-15,0 0-192 0,-2-2 192 0,2 1-192 16,1-1 160-16,0 1-160 0,-2-2 128 0,1 1-128 0,0-1 128 16,0 1-128-16,-1-1 0 0,1 4 128 0,-1 0-128 15,1-1 0-15,0-2 0 0,1 2 0 0,0 0 0 0,0-2 128 16,-1 0-128-16,0 2 0 0,-1-3 0 0,0 2 0 15,-1-1 0-15,1 2 0 0,-4 0 0 0,2 2 0 16,-2 2 128-16,2 1-128 0,-5-1 0 0,2 2 0 16,-1 2 0-16,1 0 128 0,0-2-128 0,-2-1 0 15,3-2 0-15,-2-2 0 0,2 4 0 0,2-1 0 16,-4-1 0-16,1 2 0 0,3 3 0 0,-2 1 0 16,0-3 0-16,2-1 0 0,1-2 0 0,-5 0 0 15,3-1 0-15,-1 2 0 0,0-2 0 0,0 2 0 16,1 0 0-16,1 1 0 0,-4-2 0 0,2 2 0 15,-1 1 0-15,2 4 0 0,-1-3 0 0,2-2 0 16,-2-4 0-16,1-1 0 0,1-2 0 0,0 1 0 0,-5 1 128 0,4-1-128 16,0 0 0-16,-1 0 0 15,-2-1 0-15,3 2 0 0,-2 1 0 0,2-3 0 0,-1 0 0 16,2-3 0-16,0 0 0 0,0-2 0 0,-2-5 0 0,2 1 0 16,-2 1 0-16,1-1-144 0,0 0 144 0,-4-1 0 15,1-3-192-15,2 0 192 0,-1 0-192 0,1-1 192 16,-2 0 0-16,1 0-128 0,-2 0 128 0,0-1 0 15,-1 0 0-15,2-1 0 0,-1-1 0 0,3-1 0 16,0-3 0-16,-1 1 0 0,0-3 0 0,6-5 0 16,0 0-224-16,0 0 64 0,-8-1 16 0,8 1 0 15,0 0 16-15,-4-9 0 0,0-2 0 0,1 0 0 16,0 0 128-16,1-3 0 0,2-4 0 0,0-2-128 16,0-2 128-16,2-3 0 0,2-6 0 0,0-1 0 15,1-2 0-15,2-3 0 0,-4-4 0 0,2-1 128 0,-2-2-128 0,3-2 128 16,3 0-128-16,1 1 128 0,-1-1-128 0,0-5 128 15,2-2-128-15,0-1 128 0,-2-1-128 16,3 0 0-16,1 2 0 0,0-5 0 0,-3-2 0 0,1-3 0 16,-1-2 0-16,0-5 0 0,2-7-208 0,-1 0 32 15,1-2 16-15,-3-3 0 0,2-2-64 0,1 3-16 16,-1 6 0-16,0 4 0 0,-1 1 240 0,-1-1 0 16,0 1 0-16,2 2 0 0,-2 2 0 0,1 1 0 15,-2 1 0-15,2 3 0 0,1 3 0 0,0 1 0 16,0-3 0-16,1 2 0 0,0 1 0 0,-1-1 0 15,-1-1 0-15,1-1 0 0,-1-4 0 0,-1-1 0 16,0-1-160-16,-1 0 160 0,2-1-320 0,-2 0 0 16,-1-1 0-16,1 0 0 15,0-2-128-15,1 2-32 0,-2 3 0 0,2 1 0 0,0 3 160 0,-1 0 48 0,0-1 0 0,2 0 0 16,-3 1 272-16,1 3-128 0,-4 1 128 16,2 1 0-16,-1 1-256 0,-2-3 64 0,0-3 16 0,1 3 0 31,-1 1-464-31,2-3-80 0,-4 2-32 0,2-2 0 15,0 0-752-15,1-3-160 0,-1-4-16 0,-2 6-16 16,0 3 640-16,0 6 128 0,-2 2 32 0,0-1 0 0,1-4 1104 0,-1 3 240 0,1 1 32 0,-2 3 16 16,4 0 16-16,-2 4 0 0,-2 0 0 0,2 4 0 15,2 0-288-15,-1 2-48 0,0-3-16 0,1 0 0 16,1-3-160-16,-1 0 0 0,1 0 0 0,1 1 0 16,-1 4 0-16,1 1 0 0,-1 3-160 0,3 1 160 15,-4 0-144-15,4 0 144 0,-3 0-128 0,1 0 128 0,-2-2 0 16,3 3 0-16,-2-1 0 0,3 3 0 0,-3 4 0 0,1 5 0 15,-1 3 0-15,1 2 0 0,-1-1 0 0,2 0 0 16,-1 0 0-16,2 5 0 0,-3 0-208 16,1 5 32-16,3 1 16 0,-2 0 0 0,1 1-80 0,-1 0-16 15,-5 6 0-15,0 0 0 16,0 0-192-16,6 5-32 0,-1 2-16 0,0 4 0 16,-4-1-256-16,0 6-48 0,0 1-16 0,-2 8 0 15,-1 4 112-15,-3 6 32 0,2 7 0 0,-1 7 0 0,-2 2 336 0,-2 3 64 16,3 0 16-16,-4 8 0 0,3 7 256 0,-3 5 0 15,1 3-128-15,0-2 128 0,2-2 0 0,-2 2 0 16,0 5 0-16,2 0 0 0,0-1 0 0,2-1 0 16,-4 0 0-16,3 4 0 0,-1 6 544 0,0 2 64 15,-4-4 16-15,1 1 0 0,0-2-16 0,0 3 0 0,0 2 0 0,1-2 0 16,-3-2-160-16,0 0-48 0,0 0 0 0,1-1 0 16,3 0 80-16,-2 0 16 0,-1 0 0 0,3-1 0 15,-3 2-176-15,3-1-16 0,1-5-16 0,-2 3 0 16,-4 1-96-16,1 1-32 0,0-1 0 0,1-3 0 15,3-6 0-15,-1 2 0 0,-3 1 0 0,0 1 0 16,0-1-160-16,-2-1 128 0,1-5-128 0,0 7 128 16,0 2-128-16,-1 1 128 0,0-3-128 0,-2-4 128 15,1-5 64-15,0 4 16 0,0 3 0 0,-2 0 0 16,0-4 128-16,-1-2 32 0,1-4 0 0,0-1 0 16,-1-1-48-16,-1 1 0 0,2-2 0 0,-1-3 0 15,-1-1 16-15,2-3 0 0,1-3 0 0,-1 0 0 0,1 2-144 16,5-3-16-16,0-4-16 0,4-3 0 0,1-5-160 0,3-4 0 15,-3-1-160-15,4-2-10080 16</inkml:trace>
  <inkml:trace contextRef="#ctx0" brushRef="#br3" timeOffset="-205881.61">14345 8536 3679 0,'0'0'320'0,"0"0"-320"0,0 0 0 0,12-5 0 15,-2-2 800-15,3 3 96 0,1 1 0 0,1 1 16 16,0-1-464-16,2 0-80 0,3-2-32 0,1 3 0 16,-1 2 32-16,5 0 0 0,2 0 0 0,3 1 0 15,2 1-64-15,3 2-16 0,3 1 0 0,4-1 0 0,4 0-160 0,3 0-128 16,4 2 144-16,7-2-144 0,3-1 208 16,3 1-48-16,-2 0-16 0,5 3 0 0,5 1-144 0,4 0 192 15,4 0-192-15,0 1 192 0,-2-1-192 16,4 2 0-16,2 0 0 0,2-1 128 0,2 0-128 0,2-3 0 15,2 1 0-15,3-1 128 0,0-1 64 0,-1 1 16 16,0-2 0-16,2 1 0 0,-2 2 0 0,-1 2 0 16,-1 0 0-16,2-1 0 0,4-1-208 0,-2 2 128 15,1 2-128-15,0-2 0 0,-3-3 192 0,3 2-48 16,3 2-16-16,-2 0 0 0,-4-1 0 0,5 0-128 16,1 1 192-16,-3 0-64 0,-5 1-128 0,4-1 160 15,-2-1-160-15,2 2 160 0,1 1-32 0,-3 1-128 0,-1-1 192 0,0 2-64 16,2-5 0-16,-5 4 0 0,-4-1 0 15,1 0 0-15,-3-6-128 0,1 4 0 0,-1 1 144 16,-2-1-144-16,-2-1 128 0,4-4-128 0,-2-3 128 0,2 1-128 16,-3 3 224-16,-2 1-32 0,-2-3 0 0,1-1 0 15,-6-6 208-15,-1 2 48 0,-3 1 0 0,-3-1 0 16,-1-3 0-16,-3-1 16 0,0 2 0 0,-3 0 0 16,0-2-80-16,-4 2-32 0,-6 1 0 0,1-4 0 15,-1 4 0-15,0 2 0 0,1 2 0 0,-3-3 0 16,-2-3-224-16,-2 3-128 0,-2 6 160 0,-3-1-160 15,-5-3 128-15,-2 1-128 0,-4-2 0 0,-2 2 144 16,-4 4-16-16,-2-2 0 0,-3-3 0 0,-2 4 0 16,-5 1-1824-16,-10-6-368 0</inkml:trace>
  <inkml:trace contextRef="#ctx0" brushRef="#br4" timeOffset="-172525.92">11623 17774 5519 0,'0'0'496'0,"0"0"-496"0,0 0 0 0,0 0 0 15,0 0 1280-15,0 0 144 0,0 0 48 0,0 0 0 16,-8-3-256-16,8 3-64 0,0 0 0 0,0 0 0 16,0 0-192-16,-7-5-64 0,2 1 0 0,5 4 0 15,0 0-64-15,0 0 0 0,0 0-16 0,0 0 0 16,0 0-64-16,0 0-16 0,0 0 0 0,0 0 0 0,0 0-160 0,0 0-16 16,6-8-16-16,3 4 0 0,-1 4-32 0,3-2 0 15,3-3 0-15,0 2 0 0,2 0-192 0,2 0-32 16,4-1-16-16,1 0 0 0,0-1 64 0,1 2 16 15,1-3 0-15,-1 0 0 0,-1-1-16 0,-1 1 0 16,-3 0 0-16,-3 2 0 0,-2-1-112 0,-1 1-32 16,-1-2 0-16,-6 3 0 0,-6 3 16 0,0 0 0 15,0 0 0-15,0 0 0 0,0 0-16 0,0 0-16 16,0 0 0-16,0 0 0 0,0 0-32 0,0 0 0 16,-5 6 0-16,-6-2 0 0,-1 1-16 0,-3 1 0 15,-1-2 0-15,-3 5 0 0,-3 0 0 0,-2 0-128 16,2-3 192-16,-1 2-64 0,1 0-128 0,1-1 128 15,0 1-128-15,5-2 128 0,2-2-128 0,3-1 160 0,1 0-160 16,10-3 160-16,-6 3-32 0,6-3-128 0,0 0 192 0,0 0-64 16,0 0-128-16,8-3 0 0,4-2 144 0,0 0-144 15,4-3 256-15,3 0 0 0,-1-1-16 0,2 2 0 16,1-3-16-16,1 1 0 0,0 0 0 0,0 2 0 16,-1-1-80-16,-2 1-16 0,-1411 1 0 0,2816 1 0 15,-1412 2-128-15,-2-1 192 0,-10 4-192 0,0 0 192 16,0 0-192-16,0 0 0 0,0 0 0 0,0 0 128 15,0 0-704 1,0 0-160-16,0 0-32 0,-2 9-15424 0</inkml:trace>
  <inkml:trace contextRef="#ctx0" brushRef="#br4" timeOffset="-171990.17">12770 17272 9215 0,'-15'4'816'0,"7"-2"-656"0,-3 0-160 0,1 0 0 16,2-2 1664-16,-2 1 288 0,4 0 64 0,-4-1 16 16,-1-1-432-16,4 1-64 0,7 0-32 0,0 0 0 15,-8-2-400-15,8 2-80 0,0 0 0 0,1-6-16 16,5-3-176-16,2 0-48 0,2-1 0 0,3-1 0 15,5-2-224-15,3 0-48 0,3-2-16 0,4 3 0 16,-2 0-32-16,3-2 0 0,-1-2 0 0,2 2 0 16,1 1-48-16,2-1-16 0,2-4 0 0,1 3 0 15,-4 0 0-15,0 3 0 0,-2 1 0 0,-2 0 0 16,-5-1-160-16,1 3-48 0,-8 5 0 0,-1 0 0 16,-6-1-32-16,-1 2-16 0,-8 3 0 0,0 0 0 0,0 0-144 15,0 0 128-15,0 0-128 0,0 0 128 0,0 0-128 0,0 0 128 16,-6 5-128-16,6-5 128 0,-8 5-128 0,0-3 160 15,0-1-160-15,8-1 160 0,-9 3-160 0,2 1 0 16,-2-2 0-16,9-2 0 0,-6 5 0 0,6-5 0 16,0 0 0-16,0 0 0 15,0 0-576-15,0 0-192 0,0 0-32 0,8 6-9600 16,1-3-1920-16</inkml:trace>
  <inkml:trace contextRef="#ctx0" brushRef="#br4" timeOffset="-170165.94">12170 17414 5519 0,'0'0'496'0,"0"0"-496"16,0 0 0-16,-8 2 0 0,-1-2 1472 0,9 0 192 15,-7 0 32-15,7 0 16 0,0 0-736 0,0 0-144 16,-8-1-16-16,8 1-16 0,0 0-288 0,0 0-48 15,0 0-16-15,0 0 0 0,0 0-96 0,0 0-32 16,0 0 0-16,9 6 0 0,1-2 144 0,2 1 32 16,2-2 0-16,1 4 0 0,1-2-80 0,3 2-16 0,1-2 0 0,2 3 0 15,4 1-160-15,-3 1-48 0,2-5 0 16,-1 5 0-16,1 0-48 0,-1 0-16 0,-3 1 0 0,0-4 0 16,-1-1 80-16,-1 1 16 0,1 0 0 0,1 0 0 15,1-3 64-15,-1 1 16 0,1-2 0 0,-1 2 0 16,4 3-16-16,-2-2 0 0,1-2 0 0,-2 2 0 15,2 1-16-15,2 1 0 0,-3-1 0 0,-1 0 0 16,0 0-16-16,-2-1 0 0,-1 0 0 0,2-1 0 16,-3 0-256-16,2-1 128 0,0 1-128 0,-2-2 0 15,1 2 224-15,-1-1-64 0,-1-2-16 0,0 1 0 16,-3 2 32-16,1-1 0 0,1-1 0 0,-4 1 0 16,-4-3 16-16,0 2 0 0,1-1 0 0,0 0 0 15,1 0 48-15,-10-2 16 0,0 0 0 0,9 1 0 0,-9-1-64 0,8 1 0 16,-8-1 0-16,0 0 0 0,0 0-64 0,0 0 0 15,8 1-128-15,-8-1 192 0,0 0-48 0,0 0-16 16,0 0 0-16,0 0 0 0,0 0 0 0,0 0 0 16,0 0 0-16,0 0 0 0,-8-2 832 0,1 1 144 15,-1-2 48-15,-4 2 0 16,0 0-1712-16,-4 0-336 0,-1 0-64 0,-1-1 0 0,0 0 960 0,-3-2 0 16,-2 2 0-16,-1-1 0 0,-1-3 160 0,-1-1-160 15,-3-2 128-15,-2 0-128 0,-3-1 128 0,-2-2-128 16,-6-2 128-16,-1 0-128 0,0 1 0 0,2 1 0 15,-2 0 0-15,3-2 0 0,3-1 0 0,3 2 0 16,-3 0 0-16,2 3 0 0,0 1-144 0,3 2 144 16,-3-1 0-16,7 2 0 0,6 5-144 0,2 0 144 15,3 0 0-15,3 2-144 0,3 3 144 0,3-1-160 0,8-3 160 0,0 0-160 16,0 0 160-16,0 0-160 0,1 10 160 16,6-3-160-16,2 1 160 0,6-1-128 0,2 2 128 0,6 0-128 15,5-1 128-15,4 2 0 0,2-1-144 0,2 2 144 16,2 2-128-16,2-2 128 0,4-3-160 0,3-1 160 15,1 1 0-15,5 0 0 0,0 1-128 0,-4-2 128 16,-3 1 0-16,-1-2 0 0,-4 0 192 0,-1 0-192 16,-3-3 320-16,-1 2-32 0,1-2-16 0,-5 0 0 15,-5 1-16-15,-4 0 0 0,-2-4 0 0,-3 1 0 16,-4 1 32-16,-1 0 0 0,-3 0 0 0,-1 1 0 16,-9-3-128-16,0 0-32 0,0 0 0 0,0 0 0 15,0 0 112-15,0 0 16 0,0 0 0 0,0 0 0 16,0 0-256-16,-9-3 0 0,-1-1 0 0,-4 2 0 15,-3 0-2512-15,1-1-560 16</inkml:trace>
  <inkml:trace contextRef="#ctx0" brushRef="#br4" timeOffset="-167126.39">9649 17823 6447 0,'0'0'576'0,"0"0"-576"16,0 0 0-16,0 0 0 0,0 0 1280 0,0 0 128 0,0 0 48 15,0 0 0-15,0 0-288 0,0 0-48 0,0 0-16 0,0 0 0 16,0 0-272-16,0 0-48 0,0 0-16 0,9 3 0 16,-1 2-128-16,-8-5-48 0,0 0 0 0,10 0 0 15,0 1-64-15,-2 1-16 0,-8-2 0 0,8 4 0 16,1-2-208-16,0-1-48 0,1 0-16 0,-10-1 0 16,9 5-112-16,0-5-128 0,-9 0 176 0,11-3-176 15,-2 6 192-15,1-3-64 0,0-6 0 0,1 3-128 16,1-1 256-16,2 3-48 0,-5-1-16 0,5-3 0 15,-1-1 80-15,1 2 16 0,0-3 0 0,0 3 0 16,-1-1-112-16,-2 2-32 0,2-2 0 0,0 0 0 16,3 3-144-16,-4-1 192 0,0-1-192 0,-2 1-7744 15,0 1-1664-15</inkml:trace>
  <inkml:trace contextRef="#ctx0" brushRef="#br4" timeOffset="-166815.52">10731 17380 1839 0,'0'0'160'0,"10"-4"-160"0,1-2 0 0,-1 1 0 16,1-1 2432-16,1 2 464 0,1 1 96 0,-3-2 16 15,0 1-1456-15,2 3-272 0,-1 0-64 0,0 1-16 16,-11 0-704-16,11 1-144 0,1-1-32 0,-3 2 0 16,0 1-320-16,-4 2 0 0,-5-5 0 0,10 3 128 15,-10-3-352-15,8 6-64 0</inkml:trace>
  <inkml:trace contextRef="#ctx0" brushRef="#br4" timeOffset="-166199.38">9733 17448 2751 0,'0'0'128'0,"0"0"16"0,0 0-144 0,0 0 0 0,0 0 0 0,0 0 0 16,0 0 3376-16,0 0 640 0,0 0 128 16,9 4 16-16,-9-4-2768 0,10 3-560 0,1 0-128 0,-2 2 0 15,2-3-160-15,3 2-32 0,4 1 0 0,-2 0 0 16,1 2-80-16,2-2-32 0,6 0 0 0,0 2 0 16,-2 2-80-16,2 1 0 0,3 0-16 0,-1 2 0 15,3 1-80-15,-1 2-16 0,-2-2 0 0,1 1 0 16,-2-4 96-16,0 0 16 0,0 1 0 0,0-3 0 15,2 0 32-15,-2 1 16 0,2-1 0 0,-2 2 0 16,0 0-48-16,0 0-16 0,-4-2 0 0,2 2 0 16,-2-1-32-16,2 0 0 0,-3-1 0 0,2 1 0 15,-3-3 32-15,1 2 0 0,-1-3 0 0,-2 2 0 16,1-3-16-16,-1 3 0 0,-1-1 0 0,0 1 0 16,-2-3 0-16,2 0 0 0,-2 1 0 0,-1 0 0 0,0-1-48 0,-2-1-16 15,0 1 0-15,-2 0 0 0,1-1 16 0,0-1 0 16,-11-2 0-16,11 0 0 0,-1 2 16 0,-10-2 0 15,0 0 0-15,0 0 0 0,9 1-32 0,-9-1 0 16,9-4 0-16,-9 4 0 0,0 0-16 0,0 0 0 16,0 0 0-16,0 0 0 0,0 0-48 0,0 0-16 15,0 0 0-15,0 0 0 0,0 0-144 0,0 0 128 16,0 0-128-16,0 0 128 0,0 0-128 0,0 0 0 16,0 0 0-16,0 0 0 15,-6-2-2144-15,-2-2-352 0,-1-1-80 0</inkml:trace>
  <inkml:trace contextRef="#ctx0" brushRef="#br4" timeOffset="-165153">8938 12037 3679 0,'0'0'320'0,"0"0"-320"16,0 0 0-16,0 0 0 0,0 0 1248 0,0 0 176 16,0 0 48-16,0 0 0 0,0 0-896 0,0 0-160 0,0 0-32 0,13 8-16 15,0-5 208-15,2-1 32 0,-1-6 16 0,1 3 0 16,2 2-16-16,0-1 0 0,2-1 0 0,3-2 0 16,2-2-96-16,2 2 0 0,0 1-16 0,2 0 0 15,0-6 48-15,1 5 16 0,-2 2 0 0,3-2 0 16,0 0-80-16,2-1-16 0,-1-1 0 0,-1 2 0 15,0 6-224-15,1 0-48 0,-3-1-16 0,-1 0 0 16,-1 0-176-16,-1 3 160 0,-4 1-160 0,0 1 160 16,-1-4-160-16,-2 1 0 0,-3 1 0 0,0-1 128 15,0 1-128-15,-4-3 0 0,0-2 0 0,-1 1 0 16,-3 6 0-16,-7-7 0 0,9 1 144 0,-9-1-144 16,0 0 192-16,9 2-48 0,-9-2 0 0,0 0 0 15,0 0 16-15,0 0 0 0,0 0 0 0,0 0 0 16,0 0-16-16,0 0 0 0,1-7 0 0,-1 7 0 0,0 0-144 15,0 0 0-15,-9-6 0 0,1 3-10288 16</inkml:trace>
  <inkml:trace contextRef="#ctx0" brushRef="#br4" timeOffset="-164067.96">10532 16852 6447 0,'9'6'576'0,"2"-1"-576"0,3 1 0 0,1-1 0 15,2 2 624-15,2 2 16 0,3 0 0 0,3 1 0 16,2 0-256-16,4 1-32 0,7 2-16 0,1 2 0 16,2-1 96-16,3 0 16 0,2 3 0 0,1-3 0 15,0 0 112-15,-2 1 16 0,-1 2 16 0,-1-1 0 16,1-3-272-16,-5 0-48 0,0 1-16 0,-5-1 0 16,0 0-96-16,-2-3-32 0,-4-5 0 0,-1 1 0 15,-6 1-128-15,0-1 0 0,-3-2 0 0</inkml:trace>
  <inkml:trace contextRef="#ctx0" brushRef="#br4" timeOffset="-163710.09">10900 17360 10079 0,'0'0'448'0,"10"-1"80"0,1-1-528 0,-2 1 0 0,1-2 0 0,3-2 0 15,-1 0 880-15,2 0 64 0,0 3 16 0,1-4 0 16,1 0-592-16,0 1-112 0,3-2-32 0,0 1 0 16,-2 2-224-16,1-1-128 0</inkml:trace>
  <inkml:trace contextRef="#ctx0" brushRef="#br4" timeOffset="-163324.69">11855 16924 17503 0,'0'0'1552'0,"7"-6"-1232"0,3 1-320 0,3-3 0 16,3 0 704-16,3-1 64 0,0 1 32 0,2 0 0 15,1-3 0-15,2 0 0 0,1-2 0 0,3 2 0 16,3-2-544-16,0-1-96 0,2-2-32 0,-1 0 0 16,-1 4-128-16,-1-1 0 0,0-1 0 0,-1 1-10576 15</inkml:trace>
  <inkml:trace contextRef="#ctx0" brushRef="#br4" timeOffset="-161583.3">11921 17357 8687 0,'0'0'384'0,"0"0"80"0,0 0-464 0,0 0 0 0,0 0 0 0,0 0 0 16,0 0 512-16,0 0 16 0,0 0 0 0,0 0 0 15,0 0 64-15,0 0 16 0,0 0 0 0,0 0 0 16,8 7-80-16,-1-1-16 0,0 0 0 0,-1-2 0 15,-6-4 16-15,11 3 0 0,0 1 0 0,1 0 0 16,-1 1-64-16,1-1-16 0,2-2 0 0,2 3 0 16,0 0-112-16,2-1-16 0,3 0-16 0,3 1 0 15,-2 3-80-15,2 1-16 0,-2 1 0 0,2 0 0 0,4-3-16 0,0 1 0 16,1 0 0-16,0-1 0 0,-1 1-192 0,1 0 176 16,-1-4-176-16,-2 2 160 0,-1 0 0 0,2-1 0 15,0-4 0-15,1 1 0 0,1 1 32 16,1 1 16-16,-1-2 0 0,1 0 0 0,0 1 96 0,-3 2 16 15,1-1 0-15,-2 3 0 0,-3-3-192 0,-1 0-128 16,-3 0 192-16,-1 0-192 0,-1 2 0 0,-2-4 0 16,-3 0 0-16,-1 0 0 0,-1 0 176 0,-2 1-176 15,2-2 160-15,-3 0-160 0,-7-1 160 0,10 0-160 16,-4 0 160-16,-6 0-160 0,0 0-192 0,9-1-144 16,-9 1-32-16,0 0-6624 15,0 0-1328-15</inkml:trace>
  <inkml:trace contextRef="#ctx0" brushRef="#br4" timeOffset="-159880.63">12772 17265 13823 0,'0'0'1216'0,"0"0"-960"0,0 0-256 0,0 0 0 16,0 0 0-16,0 0-240 0,8-3 48 0,0 1 16 15,-8 2 688-15,10-4 144 0,1 2 32 0,-2-2 0 16,0 1-176-16,0 0-48 0,2-2 0 0,0 1 0 16,2 1-128-16,-2-3-16 0,1 3-16 0,1-2 0 15,0 1-48-15,2 1-16 0,3-1 0 0,0-1 0 16,0-3 112-16,4 1 32 0,-1 0 0 0,3 3 0 15,-2-3-240-15,3 0-144 0,-3-1 192 0,0 1-192 16,1 1 208-16,1 2-64 0,1-1-16 0,1 0 0 16,-1 0-128-16,-1-1 192 0,-1 1-192 0,-1-2 192 15,-1-2-64-15,0 3-128 0,-3-2 192 0,-1 4-64 0,0 0-128 16,-1 1 160-16,0-1-160 0,-2 0 160 0,-1 3-160 0,1 0 0 16,2 0 144-16,-1 0-144 0,-1-2 0 0,-1 1 144 15,-1 4-144-15,2-4 0 0,1 0 240 0,2 0-64 16,-2-2-16-16,2-1 0 0,-1 4-160 0,1-2 192 15,-1-5-192-15,3 3 192 0,-1 0-64 0,-2 1 0 16,1-2 0-16,-1 3 0 0,-2 0-128 0,1 2 0 16,-1 0 0-16,-1-1 128 0,-2 0-128 0,1 0 0 15,0 1 0-15,2 1 128 0,-2 0-128 0,1 0 0 16,0-1 144-16,-1 0-144 0,0 0 176 0,3 0-48 16,-1 1 0-16,-2 0 0 0,1 0 16 0,0 0 0 15,2 0 0-15,-1-2 0 0,0 1 64 0,2 0 16 16,-1 0 0-16,0 0 0 0,2-1-32 0,-1 0-16 15,1-1 0-15,1 2 0 0,-1 1-176 0,0 0 192 16,-2-2-192-16,2 2 192 0,0 2-192 0,-1 1 0 0,-1-2 144 16,0 1-144-16,-1-2 176 0,0 1-48 0,0 0 0 15,-2 0 0-15,-1 0-128 0,0 0 0 0,0-1 0 0,0 1 0 16,1 2 0-16,-1 0 0 0,-1 0 0 0,1 1 0 16,0-3 0-16,0 2 208 0,-1 1-48 0,-1 0-16 15,-1-2-16-15,0 0 0 0,1 1 0 0,1 3 0 16,-2-3-128-16,1 2 0 0,-1-1 0 0,2 3 0 15,1 0 0-15,-1 0 0 0,-2-2 0 0,1 3 0 16,1 2 0-16,1-1 0 0,-5-4 0 0,3 1 0 16,0-2 0-16,0 3 0 0,1 3 0 0,-3-4 0 15,1-1 0-15,0 0 0 0,-1 1 128 0,1 0-128 16,0 0 144-16,-1 0-144 0,1 1 160 0,0 2-160 0,2 1 128 16,-5 0-128-16,1-2 0 0,0 0 144 0,-2 0-144 15,1-1 0-15,2 0 144 0,-3-1-144 0,-4-6 0 0,7 8 144 16,-1-1-144-16,2-2 0 0,-1 1 192 0,-1-2-64 15,-6-4 0-15,8 9-128 0,-1 0 208 0,0-2-64 16,-7-7-16-16,6 6 0 0,-6-6-128 16,6 7 0-16,-6-7 0 0,5 6 0 0,-5-6 0 0,0 0 0 15,5 6 0-15,-5-6 0 0,0 0 208 0,0 0-32 16,0 0-16-16,0 0 0 0,0 0-16 0,0 0 0 16,0 0 0-16,0 0 0 0,0 0-144 0,6 5 192 15,-6-5-192-15,0 0 192 0,0 0-48 0,0 0 0 16,0 0 0-16,0 0 0 0,0 0-144 0,0 0 160 15,0 0-160-15,0 0 160 0,0 0-32 0,0 0-128 16,0 0 192-16,0 0-64 0,0 0-128 0,-1-6 0 16,1 6 144-16,-5-9-144 0,1 2 0 0,1-1 144 0,-2 1-144 0,1-2 0 15,-1-1 160-15,1 1-160 0,0 1 128 0,0-1-128 16,0 0 0-16,-3-1 0 0,3 4 128 0,1-3-128 16,-4 1 0-16,1 0 0 0,2 2 0 0,-4-3 0 15,2-1 0-15,-4-1 0 0,2-1 0 0,-2 1 0 16,3 0 0-16,-4-1 128 0,0-2-128 0,-2 0 0 15,0 2 0-15,-1 1 0 0,-3-1 0 0,0 2 0 16,-3 0 0-16,0 2 0 0,-2-1 0 0,-1 0 0 16,-1-2 0-16,1 1 0 0,-2-1 0 0,-1 1 128 15,0 1-128-15,2 1 0 0,1-1 0 0,-1 1 0 16,1-1 0-16,0 4-144 0,2 0 144 0,3 0-208 16,-3-2 208-16,3 2 0 0,1 1 0 0,-1 1 0 0,0-1 0 0,2 0 0 15,-3 0 0-15,3 3 0 0,-1-2 0 0,-2 0 0 16,-1-1 0-16,1 2 0 0,0 1 0 0,0 0 0 15,-1 0 0-15,-2 1 0 0,0-4 0 16,1 3 0-16,-2 1-128 0,1 0 128 0,0 0 0 0,0 0 0 16,0-1 0-16,0 1-144 0,0 1 144 0,-3-1 0 15,1-2 160-15,0 1-160 0,0 1 0 0,3 0 0 16,3 0 0-16,1 0 0 0,-5 0 0 0,4 2 0 16,3 1 0-16,-1 1 0 0,1-1 0 0,-1 1-128 15,1 1 128-15,0 0 0 0,0 1 0 0,2 0-160 16,2-3 160-16,-2 2-128 0,0 3 128 0,1-2 0 15,0-1 0-15,-1 0 0 0,-1 0 0 0,1 1 0 16,-2 1 0-16,0-1 0 0,1-1 0 0,0 1 0 0,-1 3 0 16,0-1 0-16,-2 0 0 0,0-2 0 0,-2 1 0 15,-1 3 0-15,-2 2 0 0,4-1 128 0,3 1-128 0,1 0 128 16,-1-1-128-16,-1 0 0 0,2 0 0 0,2-3 128 16,2-4-128-16,-1 1 0 0,2 0 0 0,0 1 0 15,4-2 0-15,5-4 0 0,0 0 128 0,0 0-128 16,0 0 0-16,0 0 0 0,0 0 0 0,0 0 128 15,0 0 0-15,0 0 0 0,12 1 0 0,1-3 0 32,0-4-1328-32,2 3-256 0,-1-2-48 0,-1 1-12368 0</inkml:trace>
  <inkml:trace contextRef="#ctx0" brushRef="#br4" timeOffset="-159141.1">11599 17790 3679 0,'0'0'160'0,"0"0"32"0,0 0-192 0,0 0 0 16,0 0 0-16,0 0 0 0,0 0 2336 0,0 0 416 15,0 0 96-15,0 0 16 0,0 0-1632 0,9-2-320 16,1-1-64-16,-2-3-16 0,5 1-96 0,1-2-32 16,2 0 0-16,3-1 0 0,3-1 0 0,0 1 0 15,3-1 0-15,1-1 0 0,1 0-48 0,0 0-16 16,-2 0 0-16,-2 2 0 0,-2 2-240 0,-4 1-48 15,-2 1-16-15,-3 1 0 0,-2 0-160 0,-10 3-48 16,0 0 0-16,0 0 0 0,0 0 128 0,0 0 0 16,0 0 16-16,0 0 0 0,0 0 16 0,-6 10 0 15,-1-2 0-15,-3 0 0 0,-2-1 80 0,-1 3 16 16,-1 0 0-16,-1-2 0 0,-3 0-208 0,1-1-48 0,1 1 0 0,3 0 0 16,-1-3 32-16,2 1 0 0,-1-2 0 0,4 2 0 15,1-3-160-15,8-3 192 0,0 0-192 0,0 0 192 16,0 0-192-16,0 0 0 0,0 0 0 0,0 0 128 15,11-3 32-15,-1-1 0 0,3-1 0 0,2-1 0 32,1-1-1408-32,1 0-288 0,3 0-48 0,-1 0-16 0</inkml:trace>
  <inkml:trace contextRef="#ctx0" brushRef="#br4" timeOffset="-158349.24">12662 17337 2751 0,'0'0'256'0,"0"0"-256"0,0 0 0 0,0 0 0 16,0 0 1120-16,0 0 176 0,-7 4 48 0,7-4 0 16,-8 4-256-16,8-4-32 0,0 0-16 0,0 0 0 15,0 0-16-15,0 0-16 0,-6 4 0 0,6-4 0 16,0 0-176-16,0 0-48 0,0 0 0 0,0 0 0 16,0 0-144-16,0 0-48 0,0 0 0 0,0 0 0 15,0 0-112-15,0 0-32 0,0 0 0 0,0 0 0 16,0 0-16-16,0 0-16 0,10-4 0 0,-1-2 0 15,1-1-64-15,-1 0-16 0,0 3 0 0,1-3 0 16,0 1-80-16,1-1 0 0,-1 0-16 0,2 1 0 0,1-1-96 16,1 1-16-16,1-2 0 0,-1 0 0 0,1 2 16 0,1-1 0 15,0 0 0-15,3 0 0 0,1-2-144 0,1-1 192 16,-2 0-192-16,3 0 192 0,0 0-192 0,0 1 0 16,0 1 144-16,0-2-144 0,-1 4 0 0,0 1 128 15,-1-2-128-15,3 1 0 0,0-2 128 0,4 1-128 16,1 2 160-16,-3 0-160 0,-1 0 128 0,0-1-128 15,-1 1 0-15,0-2 0 0,-1 0 0 0,1-1 0 16,1 0-128-16,0 2 128 0,1 0 0 0,1 1 0 16,-1-2 0-16,3 1 0 0,-1 0 0 0,4 3 0 0,2-2 0 15,0 0 144-15,0-2 0 0,-1 0 0 16,-2 1 0-16,-1 0 0 0,1-1-144 0,-1 3 0 0,-2-1 0 16,-1 3 128-16,-1 3-128 0,-2-1 0 0,-1-2 144 0,1 0-144 15,0 2 0-15,-1 3 144 0,-3-2-144 0,1-1 0 16,-3 0 192-16,1 1-192 0,-2 1 192 0,1 1-192 15,-1 0 192-15,0-2-64 0,-2-1 0 0,-1 2-128 16,-1 2 192-16,2 0-192 0,-3-3 192 0,-2 1-192 16,1 0 176-16,-10-2-176 0,9 3 160 0,0 0-160 15,-9-3 192-15,9 0-64 0,-9 0-128 0,0 0 192 16,7 3-192-16,-7-3-208 0,0 0 32 0</inkml:trace>
  <inkml:trace contextRef="#ctx0" brushRef="#br4" timeOffset="-155275.68">12181 17471 7359 0,'0'0'656'0,"-7"-2"-528"16,-2-1-128-16,4-1 0 0,-3-1 1232 0,2 0 224 15,-1-1 32-15,2 1 16 0,0-1-416 0,0 2-96 16,1-2-16-16,4 6 0 0,-7-4-144 0,-1 1-48 15,2-3 0-15,6 6 0 0,-7 0-144 0,7 0-48 16,-8 0 0-16,8 0 0 0,-9 0-16 0,9 0 0 16,0 0 0-16,0 0 0 0,-6-1 16 0,6 1 0 15,0 0 0-15,0 0 0 0,0 0-144 0,0 0-48 16,0 0 0-16,0 0 0 0,0 0-96 0,0 0-32 16,0 0 0-16,0 0 0 0,7 1-64 0,2-1-16 0,1 4 0 15,0-1 0-15,0-1 0 0,1 0 0 0,0 2 0 0,0 3 0 16,1 0 0-16,2-1 0 0,4 1 0 0,-1 1 0 15,0 0 0-15,2 0-16 0,4-2 0 0,0 1 0 16,3 2 48-16,3 1 16 0,-3 0 0 0,3 1 0 16,-2-3 0-16,0 0 0 0,-2 1 0 0,1 1 0 15,1-1-16-15,-1 0 0 0,0-5 0 0,0 4 0 16,4 2 32-16,-6-2 0 0,-1 0 0 0,-1 0 0 16,1 0-112-16,-3-1-16 0,-1 1 0 0,-2-1 0 15,0-3 16-15,-2 1 0 0,-2 1 0 0,-1-2 0 16,-1 0 0-16,-1-1 0 0,1-1 0 0,-1 0 0 15,-10-2-16-15,9 5-128 0,-9-5 192 0,9 2-64 16,-9-2-128-16,0 0 160 0,9 2-160 0,-9-2 160 16,0 0-160-16,0 0 192 0,0 0-192 0,0 0 192 0,0 0-48 0,0 0 0 15,0 0 0-15,0 0 0 0,0 0-16 0,0 0 0 16,-9-5 0-16,-1 1 0 0,1 1-128 16,-3 1 128-16,0 0-128 0,-1-1 128 0,-3-2-128 0,1 3 128 15,-1-3-128-15,1 1 128 0,-1-3-128 0,-1 1 0 16,1 0 0-16,-2-1 128 0,-1 0-128 0,2 0 0 15,-4 0 0-15,2-1 0 0,0 0 0 0,2 1 128 16,-3-1-128-16,2 0 0 0,1 0 0 0,-2 1 128 16,1-1-128-16,2-1 0 0,-4-2 0 0,1 0 0 15,0 1 0-15,0-1 0 0,1 1 0 0,-1-1 0 16,-1 0 0-16,2 0 0 0,2 0 0 0,-1 2 160 16,2-1-160-16,-2-1 160 0,3 0-160 0,1 1 0 15,1 1-160-15,1 2 160 0,2-4 0 0,2 5 0 16,2 1-128-16,5 5 128 0,-6-3 0 0,6 3 0 0,-7-5-160 0,1 1 160 15,6 4 0-15,0 0 0 0,0 0-144 0,0 0 144 16,-7 0 0-16,7 0-128 0,0 0 128 0,0 0 0 16,0 0-160-16,0 0 160 0,0 0-128 0,0 0 128 15,0 0-128-15,8 8 128 0,-8-8-128 0,12 8 128 16,-4 0 0-16,3 2-160 0,3-3 160 0,3 2 0 16,1 0-160-16,6 0 160 0,-1 2-128 0,2 2 128 15,1 0-128-15,1 1 128 0,0 1-128 0,3 0 128 16,0-1 0-16,3-1 0 0,1-2 0 0,2 2-128 15,0 1 128-15,2-1 0 0,0 0 0 0,-1 0 0 16,-3 0 0-16,-2 1 0 0,-2-2 0 0,-2-1 0 0,-3-4 0 0,-2 1 0 16,0-2 0-16,-2-1 0 0,-1 0 0 0,-2-2 0 15,-3-1 0-15,-3 0 0 0,-1 2 0 0,-3-2 144 16,-8-2-144-16,0 0 0 0,9 1 160 0,-9-1-160 16,0 0 128-16,0 0-128 0,0 0 144 0,0 0-144 15,0 0 160-15,0 0-160 0,0 0 160 0,-7-3-160 16,-3-2 160-16,0 3-160 0,-1 1 0 0,-3 0 128 15,-1-1-128-15,-1 0 0 0,1 1 0 0,-3 1 0 16,-2-1 0-16,1 0 0 0,-1-2 0 0,-4 0 0 16,-1-2 0-16,-1 1 0 0,0-1 128 0,-3-1-128 15,-4-3 0-15,1 3 144 0,-2 2-144 0,1-3 0 16,1 0 0-16,1-2 128 0,-1 0-128 0,2-1 0 16,-1-2 0-16,-2-1 0 0,-2-1 0 0,0 0 0 15,0 1 0-15,3 3 0 0,3 3 0 0,1 0 0 0,-2 0 0 16,4 2 0-16,1-2 0 0,2 0 0 0,2-2 0 0,2 1 0 15,3 2 0-15,-1-2 0 0,2 1 0 16,0-2 0-16,2 4 0 0,2-2 0 0,0 0 0 0,3 1 0 16,3 2 0-16,-2-3 0 0,2-1 0 0,3 4 0 15,2 4-160-15,0 0 160 0,-5-5 0 0,5 5-144 16,0 0 144-16,0 0-128 0,0 0 128 0,0 0-128 16,0 0 128-16,7-6-128 0,-7 6 128 0,12-1-128 15,-2 2 128-15,2 2-192 0,1 2 192 0,3 1-192 16,1 1 192-16,5 3-160 0,5 1 160 0,2 2-160 15,4 2 160-15,5 1-160 0,0-1 160 0,4 1-160 16,2-2 160-16,-3 4 0 0,-3 0 0 0,0 1 0 16,-2 0 0-16,-1-1-128 0,-1-2 128 0,1 1 0 15,3 4 0-15,-2-4 0 0,0-2 0 0,0-2 0 0,-5 3 0 0,1-2 0 16,-5-2 0-16,-1-3 0 0,-2-4 0 0,-4 1 128 16,-1 2-128-16,-3-3 0 0,-1 1 128 0,-2-3-128 15,-2-2 128-15,-11-1-128 0,10 6 128 0,-10-6-128 16,0 0 128-16,9 4-128 0,-9-4 176 0,0 0-48 15,0 0 0-15,0 0 0 0,0 0 48 0,0 0 0 16,0 0 0-16,0 0 0 0,-11-4-176 0,1-1 192 16,-4-1-192-16,2 2 192 0,-1 3-192 0,-2-1 0 15,-3-2 144-15,1-1-144 0,-2 2 0 0,-4 0 0 16,-1-1 0-16,-4 0 128 0,2-3-128 0,-3 3 0 16,0-2 0-16,2 1 128 0,-3-3-128 0,3-1 0 15,0-2 128-15,3 3-128 0,-2-2 0 0,3-2 128 16,-3-3-128-16,1 0 0 0,0-1 0 0,-4 1 128 15,-1-3-128-15,1 1 0 0,-2-2 0 0,3 5 0 0,2 2 0 0,0 0 0 16,-2-3 0-16,2 1 0 0,0 0 0 0,1 2 0 16,5 2 0-16,-1 1 0 0,3-1 0 0,0 2 0 15,2 1 0-15,1 1 0 0,2 2 0 0,2-1 0 16,3 2 0-16,4 1 0 0,4 2 0 0,0 0-128 16,0 0 128-16,0 0-160 0,0 0 160 0,0 0-160 15,0 0 160-15,0 0-208 0,11-1 80 0,1 3 128 16,4 1-224-16,2 3 80 0,3-2 16 0,3 3 0 15,3 0 128-15,2 2-128 0,4 2 128 0,4 2-128 16,0 1 128-16,4-1-128 0,0-2 128 0,0 3-128 16,-2 5 128-16,-1-2 0 0,0 0 0 0,0-1-128 15,0 1 128-15,2 1 0 0,1 0 0 0,-2 0 0 0,-4-3 0 16,-1 1 0-16,-2-1 0 0,-4-2 0 0,-3-1 0 16,-3-1 0-16,-4-2 0 0,1 0 0 0,-4 0 0 15,-1-2 0-15,-2-1 0 0,-1 1 0 0,0-3 0 0,-4 0 0 16,2 0 128-16,-9-4-128 0,0 0 128 0,8 3-128 15,-8-3 128-15,0 0-128 0,0 0 144 0,0 0-144 16,0 0 192-16,0-9-192 0,-3 3 192 0,-2-1-64 16,-5-1 0-16,0 1-128 0,-1-1 144 0,-3 1-144 15,-1 2 0-15,-2-3 144 0,-4-1-144 0,-1-1 0 16,-2-1 0-16,-1 0 0 0,-6 0 0 0,0-1 0 16,-1 1 0-16,1-2 0 0,0 2 0 0,0-1 0 15,0-1 0-15,1 1 0 0,2 0 0 0,0-2 0 16,2 0 0-16,0 0 0 0,1 3 0 0,1 1 0 15,-4 0 0-15,4 0 0 0,1 0 0 0,-1 1 0 0,1 2 0 16,1-1 0-16,3 0 0 0,2 2 0 0,-2 0-144 0,1 2 144 16,1-1 0-16,1 2 0 0,3 0-128 0,0 1 128 15,2-2 0-15,2 2 0 0,1 2-128 0,8 0 128 16,-4-2 0-16,4 2 0 0,0 0-128 0,0 0 128 16,0 0-128-16,0 0 128 0,0 0-192 0,11 4 192 15,3 3-208-15,7-1 64 0,3 3 16 0,4 1 0 16,2 1 128-16,4 1-192 0,5 1 192 0,2 2-192 15,1 1 192-15,0 1-128 0,-5-1 128 0,3 1-128 16,-3-1 128-16,3 1 0 0,-2-2 0 0,3 2 0 16,-1 0 0-16,-2 0 0 0,-3 0 0 0,-4-1 0 15,-5-2 0-15,-3-2 0 0,-5-2 0 0,-3 0 0 16,-3-1 0-16,-1 0 0 0,-1-3 0 0,-4 1 0 0,-6-7 0 0,0 0 128 16,0 0-128-16,0 0 128 15,0 0-128-15,0 0 192 0,0 0-64 0,-10 4 0 0,-1-3 32 0,-3-1 16 16,-5-2 0-16,-2-1 0 0,-1-3-48 0,-5 0-128 15,-3-2 192-15,-2 0-64 0,-2-3-128 0,-5-2 128 16,1-1-128-16,0-2 128 0,2-1-128 0,1-3 0 16,-2-3 144-16,0-1-144 0,-1-1 0 0,0 2 144 15,1 2-144-15,2 2 0 0,5 4 0 0,4 1 0 16,0 4 0-16,5 0 0 0,-1 1 0 0,5 2 0 16,1 1 0-16,5 2 0 0,3 3-144 0,8 1 144 15,-5-2-128-15,5 2 128 0,0 0-128 0,0 0 128 0,0 0-128 16,0 0 128-16,7 6-144 0,4 0 144 15,-1-1-160-15,4 2 160 0,4 0-144 0,1 0 144 0,-1-3-128 0,5 3 128 16,6 1-144-16,3 2 144 0,2 3-160 0,2 2 160 16,0 3-144-16,2-2 144 0,-3 0-128 0,1-1 128 15,-1-1 0-15,3 2 0 0,0-1 0 0,0 0-128 16,-5-1 128-16,-2-1 0 0,-2-1 0 0,-1-1 0 16,-6 0 0-16,0-1 0 0,-2-4 0 0,-5-1 0 15,0 2 0-15,-4-2 0 0,-1-2 0 0,0 0 128 16,-10-3-128-16,0 0 0 0,0 0 128 0,0 0-128 15,0 0 144-15,0 0-144 0,0 0 192 0,0 0-192 16,0 0 208-16,-9-8-64 0,1 1-16 0,-6 1 0 16,-1-1-128-16,-5-1 160 0,-4-1-160 0,-4-2 160 15,-1-3-160-15,-3-1 0 0,-3 0 0 0,-1 0 128 16,-2 0-128-16,2-1 0 0,0-3 0 0,1 0 0 16,-2 0 0-16,-2 2 128 0,0-3-128 0,0 4 0 0,1 1 0 15,3 2 0-15,0-1 0 0,5 0 0 0,0 3 0 0,5 1 0 16,-1 3 0-16,5-1 0 0,5 4 0 0,1-1 0 15,1 2 0-15,4 1 0 0,10 2-176 0,0 0 176 16,0 0-128-16,0 0 128 0,0 0-192 0,0 0 64 16,11 9 0-16,5 0 0 0,5 1 128 0,5 1-208 15,4 0 80-15,3 1 128 0,2 2-192 0,6-1 192 16,4 0-160-16,1 2 160 0,-1 2 0 0,-1-1-144 16,-3-1 144-16,2-1 0 0,0 0 0 0,2 1 0 15,-3-1 0-15,0 1 0 0,-2 2 0 0,-4-2 0 16,-4 1 0-16,-4-3 0 0,-5-1 0 0,-2-1 0 15,-6-2 0-15,-1 0 0 0,-5-3 0 0,-9-6 0 0,0 0 0 16,0 0 0-16,0 0 0 0,0 0 192 0,0 0-64 16,-6 5 0-16,-4-5 0 0,-5-3 0 0,-3 0 0 0,-6-5 0 15,-5-3-128-15,-6-2 176 0,-3-2-176 0,-2-2 192 16,-4-1-192-16,2-1 0 0,-2-3 144 0,0-2-144 16,1-2 0-16,1 3 0 0,-2 2 0 0,3 4 0 15,4 1 0-15,3 4 0 0,6 2 0 0,4 4-128 16,2 0 128-16,7 6-160 0,1 0 160 0,5 4-160 15,3 2-1104 1,4 3-208-16,2 2-64 0,7 4-13888 0</inkml:trace>
  <inkml:trace contextRef="#ctx0" brushRef="#br4" timeOffset="-153466.16">12017 17391 9503 0,'0'0'416'0,"-8"0"96"0,1-1-512 0,7 1 0 16,-9-1 0-16,9 1 0 0,-8-4 1008 0,1 1 96 16,7 3 32-16,-5-4 0 0,5 4-48 0,0 0 0 15,-7-4 0-15,7 4 0 0,0 0-192 0,0 0-64 16,0 0 0-16,0 0 0 0,-6-6-112 0,6 6-16 16,0 0-16-16,0 0 0 0,-9-4-16 0,3 0 0 15,6 4 0-15,0 0 0 0,-6-3 32 0,6 3 0 16,-8-3 0-16,8 3 0 0,0 0-80 0,0 0-16 15,0 0 0-15,0 0 0 0,0 0-176 0,0 0-48 16,0 0 0-16,0 0 0 0,0 0-128 0,0 0-16 16,0 0-16-16,7 3 0 0,-7-3 32 0,13 4 16 0,0 2 0 0,1-1 0 15,2 3 32-15,0 0 0 0,2-3 0 0,2 3 0 16,1 2-96-16,2 0-16 0,2 0 0 0,4 1 0 16,-1-1-48-16,3 0-16 0,1-1 0 0,1 1 0 15,4-2 16-15,2 3 0 0,-5-2 0 0,0 1 0 16,0 1 0-16,-1-1 0 0,1-3 0 0,-1 2 0 15,1 0-16-15,2 1-128 0,0 0 192 0,-3 0-64 16,-1 1-128-16,-1 0 160 0,-1 2-160 0,-3-3 160 16,-4 1-160-16,-1-2 128 0,-2-2-128 0,-4 1 128 15,0 3-128-15,-1-3 128 0,0-3-128 0,1 1 128 16,-2-1-128-16,-2 1 160 0,0-2-160 0,1 0 160 16,-3-1-160-16,0-2 160 0,0 0-160 0,0 0 160 15,-10-1-160-15,8 0 192 0,-8 0-192 0,10-1 192 16,-10 1-192-16,0 0 192 0,0 0-192 0,0 0 192 0,0 0-64 15,0 0 0-15,0 0 0 0,0 0 0 0,-6-8 0 16,6 8 0-16,-8-3 0 0,0-2 0 0,-3 1-128 0,-3-1 128 16,2-2-128-16,-2 0 128 0,-4 4-128 0,1-4 128 15,-1-1-128-15,-4-1 128 0,0 0-128 0,-3 0 0 16,-4-4 0-16,-1 0 0 0,-5-1 0 0,-1-2 0 16,-1 3 0-16,-1 0 0 0,2 0 0 0,-2 0 0 15,1-2 0-15,1 4 0 0,1 1 0 0,-2 1 0 16,-1 1 0-16,2-2 0 0,0 3-144 0,5 0 144 15,1 1 0-15,3 0 0 0,2 0 0 0,3 1-128 16,3 2 128-16,4 0 0 0,1-2 0 0,4 1 0 16,3 2-128-16,7 2 128 0,0 0 0 0,0 0-160 0,0 0 160 15,0 0-128-15,0 0 128 0,8-2-208 16,4 3 80-16,5 1 128 0,3-1-240 0,8 1 80 0,5 1 16 0,5 4 0 16,8 0 144-16,0-1 0 0,0 2 0 0,3 2-128 15,4 2 128-15,3-2-192 0,3-1 192 0,-2 3-192 16,-2 4 192-16,-3 2 0 0,-6-2 0 0,-6 1 0 15,-2-2 0-15,-3 1 128 0,-3-2-128 0,-2 1 0 16,-7-3 128-16,0-1-128 0,-4-2 128 0,-3-1-128 16,-3 1 192-16,-3-3-48 0,-1 0 0 0,-2-1 0 15,-7-5 48-15,7 5 16 0,-7-5 0 0,0 0 0 16,0 0 16-16,0 0 0 0,7 6 0 0,-7-6 0 16,0 0-16-16,0 0 0 0,0 0 0 0,0 0 0 15,0 0-32-15,0 0-16 0,0 0 0 0,0 0 0 16,0 0-160-16,0 0 0 0,0 0 144 0,0 0-144 0,0 0 0 15,0 0 0-15,0 0 0 0,0 0 128 0,0 0-128 16,0 0 128-16,0 0-128 0,0 0 128 0,0 0-128 0,0 0 0 16,0 0-128-16,0 0 128 0,0 0 0 0,0 0 0 15,0 0 0-15,0 0 128 0,0 0-128 0,0 0 0 16,0 0-128-16,0 0 128 0,0 0 0 0,0 0 0 16,0 0 0-16,0 0 0 0,0 0 0 0,0 0 0 15,0 0 0-15,0 0 0 0,0 0 0 0,0 0 0 16,0 0 0-16,0 0 0 0,0 0 0 0,0 0 0 15,0 0 0-15,0 0 0 0,0 0 0 0,0 0 0 16,0 0 0-16,0 0 0 0,0 0 0 0,0 0 0 16,0 0 0-16,0 0 0 0,0 0 0 0,0 0 0 0,2-7 0 15,-2 7 0 1,0 0-464-16,0 0-16 0,0 0 0 0,-8-6 0 16,1 3-1856-16,7 3-368 0,0 0-80 0,0 0-12496 0</inkml:trace>
  <inkml:trace contextRef="#ctx0" brushRef="#br4" timeOffset="-150987.98">13701 10659 2751 0,'0'0'128'0,"0"0"16"0,0 0-144 0,0 0 0 15,0 0 0-15,0 0 0 0,7-9 2928 0,-7 9 544 16,3-8 112-16,0 0 32 0,-3 8-1952 0,0 0-400 0,5-8-80 0,-5 8-16 15,0 0-144-15,0 0-16 0,0 0-16 0,0 0 0 16,0 0-128-16,0 0-32 0,0 0 0 0,0 0 0 16,-4 7-48-16,1 5-16 0,0 1 0 0,2 5 0 15,-3 3-128-15,1 3-16 0,-2 2-16 0,0 2 0 16,-1 5-176-16,-1-3-48 0,-1 5 0 0,2-1 0 16,2-4-48-16,-1 0-16 0,0-1 0 0,1-1 0 15,0-2-64-15,-2-3-32 0,0-2 0 0,0 0 0 16,5-2-32-16,-1 0-16 0,-4-4 0 0,1 1 0 15,3-3-176-15,0 0 128 0,1-2-128 0,1 0 128 16,0-11-128-16,1 10 128 0,-1-1-128 0,0-9 128 16,0 0-496-16,0 0-96 0,0 0-32 0,0 0 0 15,0 0-2592-15,8-8-528 0,-6-12-96 0,3 7-32 0</inkml:trace>
  <inkml:trace contextRef="#ctx0" brushRef="#br4" timeOffset="-150694.59">13406 11028 21183 0,'0'0'1888'16,"-7"-4"-1504"-16,7 4-384 0,-9-3 0 0,9 3 1648 0,0 0 256 16,0 0 48-16,0 0 16 0,0 0-1456 0,0 0-304 15,0 0-48-15,9-3-16 0,-2 2 192 0,4-2 48 16,1 0 0-16,3 1 0 0,-4 0 64 0,4 2 0 0,2 0 16 0,3 0 0 15,-2-2 192-15,1 0 48 0,-3 1 0 0,4 1 0 16,4-1-224-16,3 0-32 0,-4 0-16 0,3 1 0 16,3 0-112-16,-1 1 0 0,-5-2-16 0,1 1 0 15,-4 2-176-15,-2 0-128 0,-4 1 192 0,0-2-192 16,-1-1 144-16,-6 2-144 0,-7-2 0 0,0 0 144 31,0 0-592-31,0 0-112 0,0 0-16 0,0 0-16 16,0 0-2400-16,0 0-464 0</inkml:trace>
  <inkml:trace contextRef="#ctx0" brushRef="#br4" timeOffset="-150151.62">14446 10598 15663 0,'0'0'1392'0,"0"0"-1120"16,0 0-272-16,0 0 0 0,-1-9 1024 0,1 9 128 0,0 0 48 0,1-10 0 15,0 1-112-15,-1 9-32 16,0 0 0-16,0 0 0 0,5-10-336 0,1 2-64 0,-2 2-16 0,-4 6 0 16,0 0 160-16,0 0 32 0,5-7 0 15,-5 7 0-15,0 0-48 0,0 0 0 0,0 0 0 0,0 0 0 16,0 0-176-16,0 0-32 0,0 0-16 0,3 10 0 16,-4-1-96-16,-1 4-16 0,-1 0 0 0,-1 5 0 15,-1 4 16-15,0 2 0 0,1 1 0 16,-1 4 0-16,1 2-48 0,1 2-16 0,-4 1 0 0,2 2 0 15,-2 2-64-15,1 0-16 0,1 2 0 0,-1-1 0 16,2-2-64-16,-1-3 0 0,-2-3-16 0,3 2 0 16,-1 1-48-16,1-4 0 0,-1-2 0 0,2-1 0 15,0 1 48-15,1-2 0 0,-3-1 0 0,3-5 0 16,0 0 16-16,0-4 16 0,-1 0 0 0,3-3 0 0,-1 1-16 0,1-3-16 16,0-2 0-16,0 0 0 0,1 0-96 0,-1-9-16 15,0 0 0-15,4 9 0 0,0-4-128 0,-4-5 128 16,0 0-128-16,8 4 128 0,-8-4-128 0,11-1 0 15,0-1 0-15,-1-3-176 16,-2 1-1472-16,0-2-288 0,0 1-64 0</inkml:trace>
  <inkml:trace contextRef="#ctx0" brushRef="#br4" timeOffset="-139631.8">13116 11497 10879 0,'0'0'480'0,"0"0"96"0,4-11-448 0,-3 3-128 15,-2-1 0-15,1 9 0 0,0 0 640 0,0 0 96 16,2-9 32-16,1 2 0 0,-3 7-32 0,0 0 0 16,0 0 0-16,0 0 0 0,0 0-48 0,0 0-16 15,0 0 0-15,0 0 0 0,0 0 0 0,6-5 0 16,-6 5 0-16,0 0 0 0,9 0-160 0,-9 0-16 16,0 0-16-16,9 6 0 0,-4 3-128 0,-1-1-32 15,-2 3 0-15,-2-1 0 0,-2 0 64 0,1 2 0 0,2 1 0 0,-2 1 0 16,-3 0 0-16,3 0 0 0,3 2 0 15,1 3 0-15,-2 2-16 0,-1-2 0 0,0-4 0 0,2 4 0 16,0 2-64-16,1 2-16 0,-2 1 0 0,-1 0 0 16,0-1-96-16,0 0 0 0,0 2-16 0,0-3 0 15,0-4-16-15,0 0 0 0,0-1 0 0,-1 0 0 16,-2-1 32-16,0-1 16 0,-2-3 0 0,2 1 0 16,2 2 80-16,1 0 16 0,0-3 0 0,0-1 0 15,0-11-128-15,-1 12-32 0,-1 0 0 0,1-2 0 16,1-10-16-16,0 0-128 0,0 0 192 0,0 0-64 15,3 8 64-15,-3-8 0 0,0 0 0 0,0 0 0 16,0 0 0-16,10 0 0 0,0-3 0 0,2 1 0 16,-3 0-192-16,2 1 128 0,1-2-128 0,-1 0 128 15,0-3-128-15,1 3 0 0,1-1 0 0,2 2 128 0,1-1-128 0,-1-1 0 16,3 1 0-16,0 0 128 0,1 1-128 0,3-1 0 16,0 1 0-16,2-1 0 0,2-1 0 0,2 0 0 15,3 2 0-15,2 0 0 0,0-3 0 0,2 2 0 16,0 0 128-16,2 1-128 0,-1 1 0 0,-1-2 0 15,-1 0 0-15,-1 2 0 0,-1 3 0 0,0-1 0 16,-1 0 0-16,0-1 128 0,0 0-128 0,-3 0 0 16,-3 1 0-16,4-1 0 0,0-2 0 0,-2 1 0 15,0 1 0-15,-1-1 0 0,-1-2 0 0,1 1 0 16,0-3 0-16,-2 2 0 0,1 3 128 0,3 0-128 16,1-1 0-16,-1-1 128 0,3-1-128 0,1 1 0 0,1 1 144 15,0-1-144-15,-1-1 128 0,0 0-128 0,0 1 128 16,-2 0-128-16,0 2 128 0,-1-2-128 15,-4-4 128-15,2 2-128 0,0 5 0 0,0-2 144 0,-1 0-144 0,0-1 0 16,2 2 128-16,-2 0-128 0,0 0 0 0,2 0 0 16,-1-2 0-16,-1 2 0 0,-1 2 128 0,2 1-128 15,-3-1 0-15,0 0 0 0,-1-2 0 0,0 2 0 16,0 1 128-16,0-1-128 0,1-2 0 0,1 0 0 16,-1-1 0-16,2 3 0 0,1 1 0 0,0-1 0 15,-3-3 128-15,2 1-128 0,-2 3 0 0,-1-1 0 16,-1 1 128-16,0-1-128 0,-1-2 0 0,-1 1 0 15,0 4 0-15,-1-3 0 0,1-3 0 0,0 2 0 16,-2 1 0-16,2 0 128 0,2-1-128 0,-1-1 0 0,0-2 176 0,2 1-176 16,-1 0 160-16,3 1-160 0,-1 0 160 15,0 0-160-15,-2 0 160 0,2 2-160 0,2 2 128 16,2-2-128-16,-3 1 0 0,-1-1 0 0,1 0 128 0,-2 2-128 16,-1-1 0-16,0 0 144 0,0-3-144 0,-3 0 0 15,2 3 0-15,1-2 0 0,-1-1 0 0,2 0 0 16,-1-1 128-16,3 3-128 0,-5 2 0 0,2 1 0 15,-1-2 144-15,0 1-144 0,5 1 0 0,-4 0 0 16,2 0 0-16,-3-2 128 0,1-3-128 0,-1 2 0 16,-3 4 0-16,1-4 0 0,0 0 0 0,0-1 128 15,-1-2-128-15,1 2 0 0,-1 6 0 0,6-3 144 16,-5-3-144-16,0 0 0 0,-1 4 144 0,1-1-144 16,1 0 0-16,-1 0 144 0,-4-4-144 0,1 2 0 15,-1 1 0-15,2-1 0 0,-3-2 0 0,-1 0 128 16,-1 0-128-16,3 2 0 0,-3 2 128 0,1-2-128 0,-2-3 128 15,0 2-128-15,-3 2 128 0,1 1-128 0,0 0 128 16,-1-4-128-16,-8 0 0 0,10 1 128 0,-4 3-128 0,-6-4 0 16,10 0 0-16,-10 0 0 0,8 3 128 0,-8-3-128 15,9 1 0-15,-9-1 0 0,8-2 144 0,-8 2-144 16,0 0 0-16,0 0 128 0,8 4-128 0,-8-4 0 16,0 0 128-16,0 0-128 0,7 3 160 0,-7-3-160 15,0 0 160-15,8-3-160 0,-8 3 160 0,0 0-160 16,0 0 144-16,0 0-144 0,0 0 128 0,5-3-128 15,-5 3 128-15,0 0-128 0,0 0 128 0,0 0-128 16,6-6 128-16,-6 6-128 0,0 0 0 0,0 0 128 16,4-6-128-16,-4 6 160 0,6-8-160 0,-6 8 160 15,0 0-160-15,3-8 0 0,0-2 144 0,0 4-144 0,-3 6 128 0,0 0-128 16,6-6 128-16,-2 0-128 0,1-3 0 16,-2 5 128-16,-3 4-128 0,0 0 0 0,4-10 0 0,1 1 0 15,-1 0 0-15,1 2 128 0,-5 7-128 0,4-7 0 16,-1-2 0-16,2 1 0 0,-5 8 0 0,4-10 128 15,1-1-128-15,0-2 0 0,-2-2 0 0,3-1 128 16,-1 1-128-16,1-4 0 0,0-1 0 0,2 0 128 16,1-2-128-16,0 0 0 0,1 1 0 0,-2 0 0 15,1 1 0-15,3 0 128 0,0 1-128 0,1 1 0 16,-4-3 0-16,1 1 0 0,0 0 0 0,1 3 0 16,-1 1 0-16,-1 0 0 0,-1-3 0 0,-3 1 0 15,1 2 0-15,-2 2 0 0,-1 2 0 0,1 1 0 0,-2-3 128 16,0 4-128-16,-2 10 0 0,0 0 128 0,1-7-128 15,-1 7 0-15,-2-8 0 0,2 8 0 0,0 0 0 0,0 0 0 16,0 0 0-16,-7 7-320 0,0 4 64 0,2 3-12208 16,2 4-2448-1</inkml:trace>
  <inkml:trace contextRef="#ctx0" brushRef="#br4" timeOffset="-136241.73">12718 17319 8223 0,'0'0'368'0,"0"0"80"0,0 0-448 0,0 0 0 16,0 0 0-16,0 0 0 0,-8-7 800 0,8 7 80 16,0 0 16-16,0 0 0 0,0 0-208 0,0 0-48 15,0 0 0-15,0 0 0 0,0 0-128 0,0 0-16 16,0 0-16-16,0 0 0 0,9-3 32 0,-9 3 16 15,10-3 0-15,0 0 0 0,-1 0-16 0,1 0 0 16,0 0 0-16,1 0 0 0,-3-1-64 0,3 0 0 16,2 0-16-16,-2 0 0 0,2-2 16 0,2 1 0 15,0-2 0-15,0 1 0 0,2 1-64 0,-1-2 0 0,3 2 0 16,-1-3 0-16,0 0-96 0,2 0-32 0,2 0 0 16,-1-1 0-16,2-1-48 0,0 0-16 0,-2 3 0 15,1-2 0-15,1 2 16 0,0 2 0 0,1-1 0 16,-1 3 0-16,-4 0-208 0,0-2 0 0,-1 0 0 0,-2 1 0 15,-3 2 192-15,1 0-48 0,-1-1-16 0,0 1 0 16,0-2 32-16,-1 0 0 0,2-2 0 0,-1 3 0 16,-1 3-160-16,1-2 160 0,1-5-160 0,-2 3 160 15,1 3-32-15,1 0-128 0,2-2 192 0,0 1-64 16,-3-2 16-16,0 1 0 0,0-2 0 0,2 2 0 16,-2 0 80-16,-2-2 16 0,0 0 0 0,2-1 0 15,0 2-48-15,2-1 0 0,-6 0 0 0,4-1 0 0,0 2-32 16,-1 1-16-16,-3 0 0 0,-1 3 0 0,2-2-16 0,0 1 0 15,-1 0 0-15,1-1 0 0,-1-1-128 0,0 1 0 16,-1 2 0-16,2-1 128 0,-1-2 48 0,2 2 0 16,1-1 0-16,-2 1 0 0,2 1-176 0,1-1 0 15,1-2 0-15,-1 2 0 0,2 0 0 0,1 1 128 16,-1 0-128-16,0-1 128 0,1-1-128 0,-1 0 0 16,1 2 0-16,0 2 0 0,1 0 0 0,-1-2 0 15,1-4 128-15,-1 4-128 0,-1 3 0 0,2-1 0 16,1-2 128-16,-2-1-128 0,2 0 0 0,0 1 0 15,-1 0 0-15,-2 0 0 0,2-1 0 0,-1 1 0 16,0 1 0-16,0 1 0 0,0 1 0 0,-1 0 0 16,0-6 0-16,0 6 0 0,-1 1 0 0,-1-1 0 15,-2 0 0-15,1 0 0 0,-2 0 128 0,0 0-128 16,-1 0 0-16,-1 0 128 0,-1 1-128 0,1 2 128 0,0-3-128 16,0 0 128-16,2 1-128 0,-1-2 160 0,0-1-160 15,0 1 160-15,-2 3-160 0,2-1 160 0,0 2-160 0,0-3 160 16,-9-3-160-16,11 2 0 0,0 1 0 0,-1 0 0 15,-1-2 128-15,-1 1-128 0,3 0 0 0,0 1 128 16,-4 3-128-16,3-2 0 0,-4-3 0 0,3 3 128 16,-2-1-128-16,2 2 0 0,-1 2 0 0,1 2 0 15,1 0 0-15,-1-1 0 0,0 3 0 0,-2-2 128 16,2 0-128-16,0 0 0 0,-2 0 144 0,0-1-144 16,2 1 0-16,-3 1 128 0,1-3-128 0,-1-1 0 15,2 2 128-15,-1-1-128 0,1-1 128 0,0 0-128 16,-1-2 128-16,2 2-128 0,0-1 128 0,-1 1-128 0,2-3 128 0,-3 1-128 15,2 1 160-15,1-1-160 0,1 1 160 16,0-1-160-16,1-2 160 0,-2 3-160 0,0-1 128 0,2 0-128 16,2 0 0-16,-3-2 144 0,-1 2-144 0,2 0 128 15,-1-2-128-15,2 0 128 0,2-1 0 0,0 0-128 16,2-1 192-16,-2 0-64 0,-2 0 0 0,2 0-128 16,-1-1 192-16,0 0-64 0,-2 1 32 0,0 0 0 15,-1-1 0-15,-1 0 0 0,0 1-160 0,-1 0 0 16,1 0 0-16,-10 0 0 0,9-2 0 0,-1 2 0 15,-8 0 0-15,9 0 128 0,-9 0-128 0,0 0 0 16,0 0 0-16,9 2 0 0,-9-2 0 0,0 0 128 16,0 0-128-16,0 0 0 0,0 0-144 0,0 0-112 15,2 7-32-15,-2-7-10528 16,0 0-2112-16</inkml:trace>
  <inkml:trace contextRef="#ctx0" brushRef="#br4" timeOffset="-135438.35">15216 17023 6447 0,'0'0'576'0,"0"0"-576"15,0 0 0-15,0 0 0 0,-7 2 1488 0,7-2 192 16,-9-1 48-16,9 1 0 0,-6 0-736 0,6 0-144 0,-7-4-16 0,7 4-16 16,0 0 64-16,0 0 16 0,-3-5 0 0,3 5 0 15,0 0 256-15,0 0 64 0,0 0 16 0,9-7 0 16,-3-3-336-16,4 3-64 0,0 1 0 0,2 2-16 15,0-2-368-15,3 2-64 0,0 0 0 0,1-1-16 16,1 2-224-16,-1-2-144 0,1-1 192 0,-2 4-192 16,-1 2 192-16,1-1-64 0,1-2 0 0,0 2-128 15,-2 1 208-15,-1 1-64 0,1 0-16 0,-3 1 0 16,1-1-128-16,0 0 128 0,0 0-128 0,-2 4 128 16,1 1-128-16,0-2 160 0,-1 2-160 0,0-1 160 15,1 2-32-15,1-2-128 0,-2 0 192 0,1 1-64 16,1 3 64-16,0 2 0 0,0 2 0 0,0 1 0 15,0-3-64-15,2 0 0 0,1-3 0 0,-3 2 0 0,0 2 16 0,0-1 0 16,0-1 0-16,1 0 0 0,-3 0 16 0,2 1 0 16,1 2 0-16,1-2 0 0,-1-3-16 0,-2 2 0 15,2-2 0-15,0 0 0 0,-1 3 32 16,2-2 0-16,-6 2 0 0,3-1 0 0,1 0-176 0,-1 1 160 16,-1-2-160-16,0 0 160 0,1-1-32 0,0 1 0 15,0 0 0-15,1-2 0 0,-2-2 0 0,2 1 0 16,0 0 0-16,2 0 0 0,0-3 0 0,-2-1 0 15,0-1 0-15,1 3 0 0,1-4 16 0,-1 0 0 16,1-3 0-16,1 2 0 0,-2 0-144 0,1 0 192 16,0 0-192-16,2 0 192 0,0-1-192 0,1 1 128 15,0-2-128-15,1 1 128 0,-3-1-128 0,1 0 0 16,-2-1 144-16,1 2-144 0,-2 1 0 0,0 0 0 16,-5 0 0-16,-8 1 128 0,9-4-128 0,-9 4 0 15,0 0 0-15,0 0 128 16,0 0-1840-16,0 0-352 0,0 0-80 0</inkml:trace>
  <inkml:trace contextRef="#ctx0" brushRef="#br4" timeOffset="-134994.39">15124 17327 2751 0,'0'0'128'0,"0"0"16"0,0 0-144 0,0 0 0 15,0 0 0-15,0 0 0 0,0 0 3664 0,0 0 704 16,0 0 144-16,0 0 32 0,11-1-2560 0,0 0-496 16,0-1-96-16,2 0-32 0,0-4-400 0,2 3-96 15,1 0-16-15,0-1 0 0,2-2 144 0,4-1 32 16,0 1 0-16,3 0 0 0,-2-2-256 0,2 3-32 0,1-2-16 0,-4 2 0 15,-5 1-320-15,-2 1-64 0,-3 0-16 0,-2 0 0 16,-2 0-320-16,-8 3 0 0,8 3 0 0,-8-3 0 31,0 0-1856-31,0 0-320 0,0 0-80 0,0 0-16 0</inkml:trace>
  <inkml:trace contextRef="#ctx0" brushRef="#br4" timeOffset="-134648.41">16205 16963 17503 0,'0'0'1552'0,"0"0"-1232"16,0 0-320-16,10-4 0 0,-3-3 1376 0,4 1 224 16,1-1 32-16,4 0 16 0,0 3-432 0,4-1-96 15,1-2-16-15,3 0 0 0,3 1-208 0,-2-3-64 16,0-1 0-16,3 1 0 0,-4 0-128 0,0 2-16 16,0 0-16-16,-3-1 0 0,-1 0-224 0,0-1-64 15,0 1 0-15,-4 0 0 0,-2 0-192 0,-2 0-32 16,2 2-16-16,-4 2 0 0,-10 4-144 0,0 0 0 15,0 0 0-15,0 0 0 16,0 0-3040-16,-10 4-544 0,-12 0-96 0,-3 5-32 0</inkml:trace>
  <inkml:trace contextRef="#ctx0" brushRef="#br4" timeOffset="-132232.8">14629 17489 6447 0,'0'0'576'0,"0"0"-576"0,0 0 0 0,0 0 0 15,0 0 1632-15,0 0 224 0,0 0 32 0,0 0 16 16,0 0-624-16,0 0-112 0,-7 4-16 0,7-4-16 16,-8 4-272-16,0 0-48 0,1 2-16 0,-1-1 0 15,-1 1 96-15,1-2 0 0,-3-2 16 0,2 3 0 16,-2 0-80-16,-3 1 0 0,3-3-16 0,-1 1 0 15,-2 2-304-15,0 0-48 0,-3 3-16 0,0 1 0 16,-3-2-80-16,0 1-32 0,-1 1 0 0,-1 1 0 16,-2 0-48-16,0 0-16 0,-2-2 0 0,0 1 0 15,0 0-48-15,-2 0-16 0,-2-1 0 0,0 0 0 0,-1 0 864 0,-1-1 160 16,0 1 48-16,0-1 0 16,1-4-1712-16,0 0-336 0,1 2-64 0,1 0 0 0,3-3 832 0,0 0 0 15,1-1 0-15,-1 1 128 0,0-1 48 16,0 0 0-16,4-1 0 0,-1 0 0 0,1-1-176 0,1 0 0 15,3 0 0-15,4-1 128 0,3-1-128 0,1 1 160 16,10 1-160-16,0 0 160 0,0 0 32 0,-4-3 16 16,4 3 0-16,0 0 0 0,0 0 0 0,6-5 0 15,4 0 0-15,5 0 0 0,1 3-208 0,3 0 0 16,-1-1 0-16,7-1 0 0,-1 0 0 0,2 1 0 16,2-2 0-16,-2 3 0 0,3-5 0 0,3 0 0 15,1-2 0-15,1 0 0 0,1 0 0 0,3 0 0 16,5-2 0-16,-1 3 0 0,-1 1 0 0,-4 0 0 15,0 2 0-15,-1-2 0 0,-4 1 0 0,-1-1 0 0,-3 1 0 16,-5 1 0-16,-2 1 0 0,-2 0 0 0,-4 0 0 0,-4 3 0 16,-3 1 0-16,-8 0 128 0,0 0-128 0,0 0 0 15,0 0 0-15,0 0 144 0,0 0-144 0,-2 10 128 16,-4-4 48-16,-3 1 0 0,-2 1 0 0,-2-1 0 16,-3-1-16-16,-2-1 0 0,-1 0 0 0,-1 0 0 15,-4 2 64-15,-1-2 16 0,-1-1 0 0,-5-1 0 16,-4 1 16-16,-3 1 0 0,-3-1 0 0,0 0 0 15,-3-2-32-15,2 0 0 0,0 0 0 0,2-1 0 16,-1-1-96-16,5-1 0 0,-2-1-128 0,3 0 192 16,0 1-192-16,3 0 0 0,2-1 128 0,6 1-128 15,4 1 0-15,3 0 0 0,0 0 0 0,4 0 0 0,5-1 0 0,8 1 0 16,-8 2 0-16,8-2 0 0,0 0 0 0,0 0 0 16,9-5 0-16,1 3 0 0,0 1 0 15,5 0 0-15,7-2 0 0,3 2 0 0,0 2 0 16,1 2-160-16,1-1 160 0,-2 0-128 0,-1-2 128 0,-1 3 0 15,-1-1 0-15,-2 0 0 0,-1-4 0 0,-3 1 0 16,0 0 0-16,-4 1 0 0,-12 0 0 0,0 0 0 16,0 0 0-16,0 0 0 0,0 0 0 0,0 0 0 15,0 0 0-15,0 0 0 0,-8 6 0 0,-4-1 0 16,-1 2 0-16,-3-1-128 0,-1-2 128 0,-2-4 0 16,2 2 0-16,-5 0 0 0,0 3 0 0,-3-5 0 15,1-4 0-15,-3 4 0 0,-2 2 0 0,0 1 0 16,1-3 128-16,-2 0-128 0,-2-1 0 0,1-1 128 15,2 2-128-15,1-1 0 0,-3-2 0 0,2-2 144 16,-1-2-144-16,1 0 0 0,0 2 144 0,-1-3-144 0,-2-1 0 0,5 1 144 16,2 2-144-16,0 1 0 0,-1-2 0 0,0 1 128 15,2 1-128-15,2 1 0 0,-1 0 0 0,1 1 0 16,3-3 0-16,-1 1 0 0,0 1 0 0,1-1 0 16,0 1 0-16,0-2 0 0,0 0 0 0,-1-1 0 15,-1 3 0-15,0-1 0 0,3-4 0 0,1 3 0 16,1 0 0-16,-1 2 0 0,-2 0 0 0,5-1 0 15,0 0 0-15,-1 1 0 0,0 1 0 0,2 1 0 16,0 2 0-16,-2-2 0 0,-1-4 0 0,0 4 0 16,2 2 0-16,0 0 0 0,-2-1 0 0,3 0 0 15,0 0-144-15,1 1 144 0,-1 0 0 0,1 0 0 16,0-3-128-16,1 1 128 0,-3 1 0 0,2 0 0 0,0 0 0 16,3-1-128-16,-3-2 128 0,3 0 0 0,2 4 0 0,0-2 0 15,2-3-128-15,1 1 128 0,4 4 0 16,-6-5-128-16,-1-1 128 0,3 2 0 0,-3-1 0 0,2 1 0 15,-2-1 0-15,7 5 0 0,-7-3 0 0,2-1-128 16,-4-2 128-16,5 3 0 0,4 3 0 0,-9-3 0 16,2-2 0-16,0 2 0 0,-1 1 0 0,-1 1 0 15,1 0 0-15,0-2 0 0,2 0 0 0,6 3-128 16,-8-2 128-16,1 0 0 0,-2-2 0 0,1 0-128 16,2 0 128-16,0-1 0 0,2 1-128 0,-2-1 128 15,1-1 0-15,1-1 0 0,-1 1-144 0,-1 0 144 16,6 6 0-16,0 0-144 0,-4-8 144 0,-3 3 0 15,2 0 0-15,5 5-128 0,-4-3 128 0,4 3 0 16,-7-5 0-16,7 5 0 0,-7-4 0 0,7 4-160 0,0 0 160 0,0 0 0 16,0 0-128-16,0 0 128 0,0 0 0 0,0 0 0 15,-6-1-128-15,6 1 128 0,0 0 0 0,0 0 0 16,0 0-144-16,0 0 144 0,0 0 0 0,0 0-144 16,9 5 144-16,2 0-160 0,-2-2 160 0,4 3-160 15,1 1 160-15,2 1-128 0,3 2 128 0,3 2-128 16,0-1 128-16,4 3 0 0,3-1 0 0,-1 2-128 15,-2 3 128-15,1-2 0 0,1 0-144 0,-4 0 144 16,1 2 0-16,-1 0 0 0,-2-2 0 0,2 0 0 16,2 1 0-16,1-2 0 0,-2 0 0 0,-1-1 0 15,0-1 0-15,-1-1 0 0,-1 0 0 0,-1-2 0 16,-3 0 0-16,-2-1 0 0,-2-3 0 0,-1 2 0 16,-4-3 0-16,-2-2 0 0,-7-3 0 0,0 0 0 15,0 0 0-15,7 3 0 0,-7-3 0 0,0 0 0 0,0 0 0 0,0 0 0 16,0 0 0-16,0 0 128 0,0 0-128 0,-9-2 160 15,-4-2-160-15,1-1 160 0,0 1-160 0,-3 2 0 16,-1-2 0-16,-2 0 128 0,1 1-128 0,-1-2 0 16,-2 1 144-16,-2-1-144 0,1 0 0 0,0-2 0 15,1 0 0-15,0 1 128 0,1-2-128 0,-1 1 0 16,0-2 0-16,3-2 0 0,-1 0 0 0,2-1 0 16,-4 0 0-16,-1-3 128 0,0 3-128 0,-3-2 0 15,1 0 0-15,-4 3 128 0,3 2-128 0,2 1 0 16,2-1 0-16,0 1 0 0,-1-2 0 0,1 1 0 15,-2 0 0-15,2 2 0 0,2 1 0 0,2 1 0 16,-1-1 0-16,2 0 0 0,0 1 0 0,1-1 0 0,2 1 0 0,1-1 0 16,0 1 0-16,1-1 0 0,1 1 0 0,1-1 0 15,3 1 0-15,0 0 0 0,5 5 0 0,0 0 0 16,0 0 0-16,0 0 0 16,-3-5 0-16,3 5 0 0,0 0 0 0,0 0-128 0,0 0 128 0,0 0 0 15,12 2-128-15,1 1 128 0,2 3-128 0,2 1 128 16,2-1 0-16,1 3-128 0,5 1 128 0,1 2 0 15,0 1 0-15,3 1-160 0,-1 1 160 0,0-2 0 16,2 2 0-16,1 2-128 0,-2 2 128 0,-1 0 0 16,-2 2 0-16,0-1 0 0,-3 0 0 0,-1-3 0 15,-4-1 0-15,0-3 0 0,-3 0 0 0,2-2 0 16,0 0 0-16,-1-1 0 0,-3-3 0 0,-1 3 0 16,1-3 0-16,-5 0 0 0,-8-7 0 0,8 5 0 15,-8-5 0-15,0 0 0 0,5 5 0 0,-5-5 0 0,0 0 0 0,0 0 0 16,0 0 0-16,0 0 144 0,-6 0-16 0,-4-3 0 15,-1-2 0-15,-2 0 0 0,-3-1 0 0,0 0-128 16,-2-3 192-16,0-1-64 0,-1-1-128 0,-1-2 0 16,-2-3 144-16,0-4-144 0,-5-2 128 0,1-1-128 15,2 0 128-15,-4 3-128 0,2 3 0 0,3-2 0 16,4-1 0-16,-1 2 128 0,-3 4-128 0,3 1 0 16,4 0 0-16,1 2 0 0,-2 2 0 0,2 3 0 15,4 0 0-15,-1 2 0 0,2-1 0 0,3 3 0 16,7 2 0-16,-9-1 0 0,9 1 0 0,0 0-160 15,0 0 160-15,0 0 0 0,0 0-144 0,0 0 144 16,0 0 0-16,0 0-144 0,9 9 144 0,4 0-128 16,0 1 128-16,6-1-128 0,1 0 128 0,3 1 0 0,1 2-144 15,4 1 144-15,1-2 0 0,3 3 0 0,2-1 0 0,-1 3 0 16,-2 2 0-16,-2 0 0 0,-2-3 0 0,-1-1 0 16,-3-2 0-16,-1 0 0 0,0-2 0 0,-4-1 0 15,-1-2 0-15,-3-2 0 0,-1 0 0 16,-4-1 0-16,-9-4 0 0,0 0 0 0,0 0 0 0,0 0 0 15,0 0 0-15,0 0 0 0,0 0 224 0,0 0-64 16,-9-7-160-16,-4 3 0 0,-1-3 0 0,-1 2 128 16,-2-1-128-16,-1 1 0 0,2-1 0 0,-4 1 0 15,1 3-1408 1,3 0-320-16,-1-2-64 0,3 2-13792 0</inkml:trace>
  <inkml:trace contextRef="#ctx0" brushRef="#br4" timeOffset="-121297.36">11659 17242 2751 0,'0'0'256'0,"0"0"-256"0,0 0 0 0,0 0 0 16,0 0 1296-16,0 0 224 0,8-5 32 0,-8 5 16 16,0 0-832-16,8-3-160 0,-8 3-48 0,0 0 0 15,0 0-64-15,0 0-16 0,10 0 0 0,-10 0 0 16,0 0-128-16,0 0-16 0,10 5-16 0,-4 0 0 15,-6-5 48-15,0 0 16 0,10 4 0 0,-2 2 0 16,1 0 32-16,-4 0 0 0,-5-6 0 0,10 6 0 16,0 3-64-16,0 1-16 0,0 0 0 0,-1-1 0 15,2-2-128-15,1 3-32 0,2 1 0 0,-1-1 0 16,3 0 48-16,-1-1 0 0,0 0 0 0,3 1 0 0,0 0-192 0,-2-2 0 16,3 0-160-16,-1 2 160 15,1 3 0-15,1 0 0 0,-2-1 0 0,0-1 0 0,1-1 0 16,3 1 0-16,-2 1 128 0,1 1-128 0,1-1 0 15,-4 0 0-15,0 0 0 0,3 0 0 0,1 0 0 0,0 0 0 16,0 0 0-16,-3 3 0 0,0-1 0 0,1 1 0 16,0-2 0-16,0 0 0 0,0-2 0 0,-1 0 0 15,-1 1 0-15,0 0 0 0,-1-3 0 0,0-2 0 16,-1 0 0-16,1 1 0 0,-1 0 0 0,3 0 0 16,1-2 0-16,1 0 0 0,-2 3 160 0,1-1-32 15,-2-3 0-15,0 1 0 0,1-1-128 0,0 2 0 16,1-1 0-16,-2-1 0 0,2-1 336 0,0-2 192 15,0 3 48-15,-3-1 0 0,2 1-576 16,0-3 0-16,-2-4 0 0,2 2 0 0,-1 4 0 16,0-1 0-16,2-3 0 0,2 1 0 0,-2 0 0 0,1 1 0 0,1 2 0 0,0-2 0 15,0-3 0 1,-1 1 0-16,1-1 0 0,0 2 0 0,0 1 304 16,1-3-48-16,-2-3-16 0,1 2 0 0,-1 3-384 15,0-1-80-15,-3-4-16 0,2 0 0 0,-2 0 240 0,1-2 0 0,0 4 0 0,-1-1 0 16,-1-2 320-16,0-1 128 0,-1 1 0 0,1 2 16 15,-1 0-464-15,1-2 128 0,-3-1-128 0,2 1 0 16,1 3 128-16,-1 0-128 0,-2 0 176 0,1-2-176 16,2 1 0-16,-1-1 0 0,2-1 0 0,1 2 0 15,-3 0 0-15,1-3 0 0,0 3 0 0,0-2 0 16,0 1 0-16,0 1 0 0,-3-2 0 0,1 3 0 16,1 3 0-16,-2-1 0 0,0-3 0 0,-1 0 0 0,0 3 0 0,0-2 0 15,1 0 0-15,1 0 0 0,0-1 0 16,-1 1 0-16,-1-1 0 0,2 1 0 0,-4 1 0 0,2-1 0 15,0-1 0-15,-1-1 0 0,1 1 0 0,-2 0 0 16,3-3 176-16,0 2-48 0,-1-1 32 0,0 3 16 16,1-1 0-16,0 1 0 0,0-3 0 0,-2 2 0 15,0 0 0-15,0-1 0 0,1 0-176 0,0 0 0 16,-2-2 0-16,0 1 128 0,0 1-128 0,0-1 192 16,0 0-192-16,-2 2 192 0,-2 1-64 0,-7 2-128 15,8-3 192-15,-8 3-64 0,0 0-128 0,0 0 0 16,0 0 0-16,0 0 0 15,0 0-1216-15,0 0-320 0</inkml:trace>
  <inkml:trace contextRef="#ctx0" brushRef="#br4" timeOffset="-110630.57">22314 11404 15663 0,'0'0'688'0,"0"0"144"0,0 0-656 0,0 0-176 16,0 0 0-16,0 0 0 0,0 0 736 0,-3-7 112 15,2 0 32-15,1 7 0 0,0 0 208 0,0 0 32 16,0 0 16-16,1-8 0 0,2 0-208 0,-3 8-32 15,0 0-16-15,0 0 0 0,8-8-48 0,-3 2 0 16,-5 6 0-16,0 0 0 0,7-5-16 0,-7 5-16 16,0 0 0-16,0 0 0 0,10-1-80 0,-10 1-16 0,0 0 0 0,11 1 0 15,-11-1-336-15,8 6-80 0,0 1-16 0,-2 0 0 16,-6-7 64-16,6 8 16 0,0 1 0 0,-1 0 0 16,0-1 32-16,-1 4 0 0,2-3 0 0,-2 1 0 15,2 3-64-15,-3 1 0 0,0 1 0 0,1 0 0 16,-1 0-48-16,-1 1-16 0,-1 2 0 0,1 2 0 15,1-4 0-15,-1 2-16 0,0 4 0 0,2-1 0 16,-3-5-16-16,2 3 0 0,-2-2 0 0,0 3 0 16,-1 1 32-16,-1 1 0 0,0-3 0 0,-2-1 0 15,1 0 0-15,-2 0 0 0,-1 0 0 0,0 0 0 16,-5-2 0-16,0 0 0 0,0 1 0 0,-2-2 0 16,-2-2-16-16,-2-1 0 0,0-2 0 0,-1 2 0 0,0 0-48 15,0-1 0-15,4-1 0 0,1 0 0 0,2-1 16 0,-1-3 0 16,-4 1 0-16,3-3 0 0,2-1-80 15,1 0 0-15,-1-1-128 0,3-1 192 0,7-1-192 0,0 0 144 16,-7-3-144-16,7 3 128 16,0 0-944-16,0 0-192 0,11-2-32 0,5 1-12416 15,5 2-2480-15</inkml:trace>
  <inkml:trace contextRef="#ctx0" brushRef="#br4" timeOffset="-101974.07">20894 14306 5519 0,'0'0'496'0,"0"0"-496"0,-8-1 0 0,8 1 0 16,0 0 496-16,-6 5 0 0,-3-3 0 0,2 0 0 15,7-2 32-15,-7 4 16 0,-1 1 0 0,0-1 0 16,1-2 48-16,7-2 16 0,-8 2 0 0,8-2 0 16,-8 2 160-16,8-2 16 0,0 0 16 0,-8 0 0 15,8 0 32-15,0 0 0 0,-5-3 0 0,5 3 0 16,0 0-64-16,0 0 0 0,-9 0 0 0,9 0 0 16,0 0-64-16,0 0-32 0,0 0 0 0,0 0 0 15,-6-5-64-15,6 5-16 0,0 0 0 0,0 0 0 16,0 0-80-16,0 0 0 0,0 0-16 0,5-7 0 15,2 2-144-15,3 2-32 0,3 1 0 0,1-4 0 0,3 0 0 0,-2-1 0 16,1 2 0-16,2-1 0 16,1 1-80-16,4-4-32 0,-1 2 0 0,2 0 0 0,-3 0 16 0,2 0 0 15,0-1 0-15,0-1 0 0,0 1-16 16,0-2 0-16,2 0 0 0,1 0 0 0,-1-3-16 0,3 1 0 16,-1 0 0-16,2 0 0 0,-4-1-64 0,2 1 0 15,0-1-128-15,2 4 192 0,-2 0-192 0,0 0 128 16,-2-3-128-16,-1 4 0 0,-1 2 128 0,-1-1-128 15,0-1 0-15,-3 1 144 0,0-2-144 0,-1 0 0 16,2 3 144-16,-2 0-144 0,0-2 0 0,1-1 144 16,0-2-144-16,0 4 0 0,-4 1 160 0,0 1-160 15,-1-4 128-15,-2 2-128 0,-2 2 0 0,1 0 0 16,-3 1 128-16,1 0-128 0,-2-1 128 0,-7 5 0 16,0 0 0-16,0 0 0 0,3-5-128 0,-3 5 192 0,0-6-192 0,0 6 192 15,0 0-64-15,0 0 0 0,-9-5 0 0,0 4 0 16,1 3-128-16,-4 1 128 0,-2 0-128 0,-1 2 128 15,-3-1-128-15,0 1 128 0,-4 0-128 0,2 3 128 16,0 1-128-16,-3-1 128 0,1 1-128 0,0 1 128 16,-1 0-128-16,0 1 0 0,-1-3 144 0,-2 0-144 15,0 2 0-15,-1 1 144 0,-2 0-144 0,1 0 0 16,1 1 128-16,-1 2-128 0,1 0 0 0,-1 0 0 16,1 1 0-16,3 0 0 0,-2-1 128 0,5 1-128 15,-1-3 0-15,3 1 0 0,0-3 0 0,0 0 0 16,3 0 0-16,-1 1 0 0,1-2 0 0,0-2 0 0,2 0 0 15,0-2 0-15,2 5 0 0,-3-4 0 16,3-3 0-16,0 1 0 0,1 3 128 0,1-2-128 0,1-1 0 16,2-2 0-16,-1-2 0 0,1 0 0 0,0 3 0 0,7-3 0 15,0 0 128-15,0 0-128 0,0 0 0 0,0 0 128 16,0 0-128-16,0 0 0 0,0 0 0 0,0 0 0 16,0 0 0-16,0 0 0 0,0 0 0 0,11-8 0 15,0 1 0-15,4 1 0 0,3 3 0 0,3-1 0 16,1-2 0-16,-2-2 0 0,6 0 0 0,-1-1 0 15,3 0 0-15,0-1 0 0,3-3 0 0,4-1 0 16,5-2 0-16,0 2 0 0,0-2 0 0,3-1 0 16,3-3 0-16,0 1 0 0,-3 2 144 0,1-2-16 15,0-2-128-15,1-2 192 0,0 0-192 0,3 2 0 16,0 1 0-16,-2-1 0 0,-4-2 0 0,-4 3 0 0,-5 4 0 16,-5 2 0-16,-3 2 0 0,-3-1 0 15,-2 4 0-15,-3 2 0 0,-3 1 0 0,-3 2 0 0,-2 0 0 16,-3 0 144-16,-6 4-144 0,0 0 160 0,0 0-160 0,0 0 160 15,0 0-160-15,0 0 160 0,-8 5-160 0,-3 0 160 16,-4 1-160-16,0 0 128 0,-2 1-128 0,-1 1 128 16,-3 3-128-16,-2 2 0 0,-5 0 0 0,-1 0 128 15,-3-1-128-15,-2 3 0 0,-2 1 0 0,-2 0 128 16,-2-2-128-16,0 1 0 0,2 2 0 0,-4 0 128 16,1-1-128-16,-6-3 0 0,-2 0 0 0,0 4 128 15,2 0-128-15,0 1 0 0,1-1 0 0,5 1 0 16,4-4 0-16,0 1 0 0,4-1 128 0,4-2-128 15,2-2 0-15,2 0 0 0,3 0 0 0,0 0 0 0,4-2 0 16,4-2 0-16,4 1 0 0,2 0 0 0,4 0 128 0,4-7-128 16,0 0 0-16,0 0 128 0,0 0-128 0,0 0 0 15,9 4-160-15,5-6 160 0,4-3 0 0,3-2 0 16,-2-1 0-16,4-3 0 0,3-2 128 0,1-2-128 16,2-1 0-16,5-2 0 0,3 1 0 0,3-3 0 15,0-4 0-15,4 4 0 0,4 0 128 0,3 2-128 16,-4-2 0-16,1-1 0 0,0-2 0 0,1 1 0 15,7 3 0-15,-2 1 0 0,-6-3 0 0,3 1 0 16,-4 1 128-16,-2 3-128 0,-7 1 0 0,-3 2 0 16,-3 1 0-16,-5 3 0 0,-3 2 0 0,-7 0 0 15,0 4 128-15,-4-2-128 0,-4 1 0 0,-9 4 0 16,0 0 128-16,0 0-128 0,0 0 128 0,-9 2-128 16,-5 5 144-16,-3-1-144 0,-3 3 144 0,-2 1-144 0,-3 0 128 0,-1 0-128 15,-5 3 128-15,-4 2-128 0,-3 3 0 0,-5 0 128 16,-4-2-128-16,-3 3 0 0,1 2 0 0,-2 0 0 15,3-4 0-15,-3 1 128 0,0-1-128 0,2 0 0 16,4 3 0-16,1-3 0 0,-2 1 0 0,4-2 0 16,5 0 0-16,2-1 0 0,4 1 0 0,4-4 0 15,3-1 0-15,3-1 0 0,4-1 0 0,2 0 0 16,3-2 0-16,3-2 0 0,9-5 0 0,-5 6 0 16,5-6 0-16,0 0 0 0,0 0 0 0,0 0 0 15,0 0 0-15,12-5 0 0,1-1 0 0,3-2 0 16,0-3 0-16,3-2 0 0,2-1 0 0,5-3 0 15,5-3 0-15,2-2 0 0,4-2 0 0,3-1 0 16,5 3 0-16,2 0 0 0,3 2 0 0,-3 0 0 0,-2-1 0 16,1 2 0-16,3 0 0 0,0 1 0 0,0 1 0 15,-3 1 0-15,-1 2 0 0,-6 2 0 0,-4 2 0 0,-4 1 0 16,-7 3 0-16,-6 2 0 0,-3 3 0 0,-4 1 0 16,-11 0 0-16,0 0 0 0,0 0 0 0,0 0 0 15,-2 11 0-15,-8 0 0 0,-5 0 0 0,-3 3 0 16,-5 2 128-16,-5 0-128 0,-7 3 0 0,-1-1 0 15,-4 0 144-15,-2 2-144 0,-3 2 0 0,1-1 0 16,0-2 0-16,-2 1 128 0,-4-3-128 0,0 2 0 16,-4 1 0-16,0-1 0 0,-2 0 0 0,5-1 0 15,7-3 0-15,5-2 128 0,5-3-128 0,5 0 0 16,6 0 0-16,6-3 0 0,7-2 0 0,10-5 0 16,0 0 0-16,0 0 0 0,9 5 0 0,7-4 0 15,0-2 0-15,11-6-128 0,7-5 128 0,6-5 0 0,11-2 0 0,2-5 0 16,4-1 0-16,-1-1 0 0,1-2 0 0,0 0 128 15,-4-2-128-15,3-2 0 0,4 1 0 0,-3 4 128 16,0 4-128-16,-6 1 0 0,-6 2 0 0,-7 1 0 16,-6 6 0-16,-5 1 128 0,-5 3-128 0,-7 2 0 15,-3 3 0-15,-5 1 0 0,-7 3 0 0,0 0 0 32,0 0-2608-32,-5 9-480 0</inkml:trace>
  <inkml:trace contextRef="#ctx0" brushRef="#br4" timeOffset="-101418.17">21412 13343 3679 0,'-14'-10'160'0,"7"5"32"0,2-1-192 0,0 2 0 0,5 4 0 0,-5-5 0 15,0 0 1520-15,3-1 256 0,1 3 48 0,1 3 16 16,0 0-768-16,-1-8-160 0,2-3-16 0,2 5-16 16,-3 6 64-16,0 0 16 0,5-9 0 0,0 1 0 15,2 3-112-15,-7 5-16 0,9-5 0 0,-9 5 0 16,7-6-128-16,0 1-48 0,-7 5 0 0,0 0 0 15,8-2-32-15,-8 2-16 0,0 0 0 0,0 0 0 16,12 7 224-16,-3 2 32 0,-3-2 16 0,0 5 0 16,0 3-704-16,-2 0-176 0,0 2 0 0,0 0 0 15,1 3 320-15,-1 1 16 0,1-1 16 0,0 1 0 0,-2 0-96 16,1-3 0-16,-2-6-16 0,0 4 0 0,3 1-80 0,-4-1-16 16,-1-1 0-16,-1 1 0 0,-3-1-16 0,3-3 0 15,-1 1 0-15,1-1 0 0,-1-1-128 0,1-2 0 16,1-9 144-16,0 10-144 15,1 1-2240-15,-1-2-512 0</inkml:trace>
  <inkml:trace contextRef="#ctx0" brushRef="#br4" timeOffset="-100822.32">21620 14462 11967 0,'-8'-7'1072'0,"-2"0"-864"15,1-3-208-15,-1 1 0 16,0 1 1184-16,0 2 192 0,0-2 32 0,1 1 16 0,0 2-384 16,1-1-80-16,1 1 0 0,-1-3-16 0,3-1-304 0,3 3-48 15,2 6-16-15,0 0 0 0,-5-8 80 0,4 2 16 16,0 1 0-16,1 5 0 0,0 0-224 0,0 0-64 15,0 0 0-15,0 0 0 0,0 0-48 0,0 0-16 16,8 10 0-16,-3-1 0 0,4-1 64 0,-1 1 16 16,0 0 0-16,1 2 0 0,1 0 0 0,1 0 0 15,-2 0 0-15,2 1 0 0,2 4-80 0,0-4 0 16,-3-1-16-16,1 0 0 0,0 1-80 0,-1-3-16 16,-2-1 0-16,-2-1 0 0,-6-7-16 0,0 0 0 15,0 0 0-15,0 0 0 0,0 0 160 0,0 0 32 16,0 0 0-16,0 0 0 0,0 0 256 0,0 0 64 15,-5-9 16-15,-3-2 0 0,-2 1-224 0,0 0-48 0,-2-1-16 0,1-1 0 16,-3 0-144-16,0 1-32 0,-1 0 0 0,3 1 0 16,0 0-64-16,2 2 0 0,-2 2-16 15,3 3 0-15,9 3-176 0,-7 0 0 0,1-1 0 0,6 1 128 16,-2 8-128-16,2-8 0 0,2 11 0 0,4-1 0 16,1-1-240-16,4 2 32 0,3 0 0 0,0 0-11536 15,1-2-2304-15</inkml:trace>
  <inkml:trace contextRef="#ctx0" brushRef="#br4" timeOffset="-98349.32">21040 14187 9087 0,'-12'-1'400'0,"12"1"96"0,-7 2-496 0,-1 0 0 0,0-1 0 0,8-1 0 15,-9 0 400-15,2 0-16 0,-1 1 0 0,-1 0 0 16,1-1 160-16,-1 0 32 0,1 0 0 0,-2 3 0 16,2 0 192-16,1 0 32 0,-2-1 16 0,0 1 0 15,2 1 0-15,7-4 0 0,-6 4 0 0,6-4 0 16,-9 4-32-16,2-2 0 0,7-2 0 0,0 0 0 15,0 0-160-15,0 0-48 0,-7 1 0 0,7-1 0 16,0 0 0-16,0 0 0 0,0 0 0 0,0 0 0 16,0 0-144-16,11-2-48 0,-1-1 0 0,2-1 0 15,0 0-16-15,3-2-16 0,2 1 0 0,2-3 0 16,1 0-48-16,4 1-16 0,0-2 0 0,2 0 0 16,3-1-32-16,-2-2 0 0,4-2 0 0,4-3 0 15,1-1-32-15,4-3-16 0,-4-1 0 0,6 1 0 0,2 0 48 0,2 1 0 16,-1 0 0-16,-1-2 0 15,-2-2 0-15,1 2 0 0,-3 2 0 0,1 1 0 0,2 1-96 0,-4 0-16 16,0 2 0-16,-3 3 0 0,-7 2-16 0,-1 1-128 16,-2 1 192-16,-3 1-64 0,-3 2-128 0,-1 0 128 15,-4 2-128-15,0 0 128 0,-1-3-128 0,-2 1 128 16,-1 1-128-16,-1 0 128 0,-1 1-128 0,-2 1 128 16,0-2-128-16,-7 5 128 0,0 0-128 0,0 0 0 15,0 0 0-15,0 0 128 0,0 0-128 0,0 0 160 16,0 0-160-16,-8 6 160 0,-2-1-32 0,-1 2 0 15,-1 1 0-15,-2 1 0 0,-3-1-128 0,-2 0 128 16,-1-2-128-16,-5 3 128 0,-2 3 0 0,-3 2-128 0,-1-2 192 16,-5 2-64-16,-2 0-128 0,-3 2 0 0,2 0 0 0,0 0 0 15,1-2 0-15,-2 1 0 0,-2 3 0 0,1-1 0 16,-3 0 176-16,0-1-48 0,0 1-128 0,2 3 192 16,0 3-192-16,0-2 0 0,5-1 0 15,4-1 0-15,3 0 0 0,3 0 0 0,1-3 0 16,5 2 0-16,1-6 0 0,4 0 0 0,0 0 0 0,3-1 0 15,2 0 0-15,-1-1 0 0,0-1 0 0,4-5 0 16,8-4 0-16,-6 5 0 0,6-5 0 0,0 0 0 16,0 0 0-16,0 0 128 0,0 0-128 0,0 0 0 15,0 0 160-15,0 0-16 0,7-7 0 0,1 0 0 16,2-1-144-16,3-1 0 0,3 0 0 0,-1-1 0 16,2 1 0-16,1 1 0 0,3-2 0 0,3-1 0 0,5-3 0 0,3 0 0 15,3-1-144-15,6-4 144 16,1-3 0-16,4 1 0 0,4 4 0 0,-1-2 0 0,-1 1 0 0,-1-2 0 15,0-3 0-15,2 0 0 0,5 2 0 0,-3 0 0 16,-2 2 0-16,0-1 0 0,-3-1 0 0,-4 2 0 16,-5 3 0-16,-2 0 0 0,-5 1 0 0,-6 3 0 15,-2 3 0-15,-4 1 0 0,-4 1 0 0,-5 1 0 16,-9 6 128-16,0 0-128 0,0 0 0 0,0 0 176 16,-7 0-176-16,-3 1 160 0,-3 4-160 0,-2 1 128 15,-5 3-128-15,-1-1 128 0,-4-2-128 0,-4 1 0 16,-3 3 144-16,-3 0-144 0,-4 1 0 0,-3 1 0 15,-8 0 0-15,1 3 128 0,-2 4-128 0,-2 1 0 16,-3 1 0-16,-3 1 0 0,-3-2 0 0,2 2 144 16,0-2-144-16,5 2 0 0,7 0 0 0,2-2 0 0,0-1 0 0,7-1 0 15,1-2 0-15,5-1 0 0,0 1 0 0,7 1 0 16,3 0 0-16,4-2 0 0,4 0 0 0,2-2 0 16,4-1 0-16,2-1 0 0,4-1 0 15,3-10 0-15,0 0 0 0,0 0 0 0,3 6 0 0,-3-6 0 16,12 0 0-16,0-3 0 0,-1-2 0 0,4-3 0 15,5 0 0-15,-2-3 0 0,3-3 0 0,2 0 0 16,4-1 128-16,0-1-128 0,2-2 0 0,3-2 0 16,4 0 0-16,5-4 0 0,7-1 0 0,5 1 0 15,-1 1 0-15,1 0 0 0,4 0 0 0,-1 0 0 16,-5-1 0-16,5 1 0 0,3-1 0 0,-1 2 0 16,-1 1 0-16,-4 0 0 0,-5 3 160 0,-4-2-160 15,-4 2 0-15,-4 3 0 0,-3 2 0 0,-3-2 0 0,-4 1 0 16,-4 1 0-16,-2 3 0 0,-5 2 0 15,-7 6 0-15,-8 2 0 0,5-4 0 0,-5 4 0 0,0 0 0 0,-10 6 0 16,-2 2 128-16,-5 0-128 0,-3 3 0 0,-2 1 0 16,-2 2 0-16,-4 0 0 0,-1 0 0 0,-3 0 0 15,-2 1 128-15,-7 3-128 0,-4 1 0 0,-2 0 0 16,-3 1 0-16,2 4 0 0,0 2 0 0,1-2 0 16,-1-2 0-16,-3-1 0 0,-1 0 0 0,2 1 0 15,4 1 0-15,0-1 128 0,2-2-128 0,5-1 0 16,5-1 0-16,6-2 0 0,3 0 0 0,4-1 0 15,5-3 0-15,4 0 0 0,0 2 0 0,4-3 0 16,1-3-144-16,5-1 144 0,2-7 0 0,0 0 0 16,0 0 0-16,0 0 0 0,0 0 0 0,9 1 0 0,4-2 0 15,3-4 0-15,1-5 0 0,5-2 0 0,0-5 0 0,6-3 0 16,6 0 0-16,1-2 0 0,1-4 0 0,5 0 0 16,5-1 0-16,2 1 0 0,-1-1 0 0,2 0 0 15,-1-4 0-15,3 5 0 0,4 0 0 0,-3 1 0 16,-1 2 128-16,-4 2-128 0,-4 2 176 0,-2 3-176 15,-6 4 0-15,-1-2 0 0,-2 0 0 0,0 2 0 16,1 0 160-16,-1 2-160 0,-4 3 128 0,-1 1-128 16,-5-3 128-16,-5 5-128 0,-6 4 0 0,-2-1 128 15,-9 1-128-15,0 0 0 0,0 0 0 0,0 0 0 16,0 0 0-16,0 0 128 0,0 0-128 0,0 0 0 16,0 0 128-16,0 0-128 0,-4 9 0 0,4-9 128 15,0 0-128-15,-10 4 0 0,1-1 0 0,1 1 128 0,-1-2-128 0,2-1 0 16,7-1 144-16,-8 1-144 0,8-1 0 0,0 0 0 15,0 0 0-15,0 0 0 0,0 0-256 16,0 0 0-16,0 0-16 0,0 0 0 16,0 0-368-16,0 0-80 0,0 0-16 0,7 7 0 15,0-2-336-15,1-1-64 0,-8-4-16 0,7 5 0 16,-7-5-320-16,8 5-64 0,-8-5 0 0,0 0-6912 16,9 6-1392-16</inkml:trace>
  <inkml:trace contextRef="#ctx0" brushRef="#br4" timeOffset="-97252.32">21063 14165 11055 0,'0'0'480'0,"0"0"112"0,-5 5-464 0,2 0-128 15,-5-3 0-15,8-2 0 0,0 0 864 0,-4 7 160 16,4-7 16-16,0 0 16 0,0 0-224 0,-3 6-64 16,3-6 0-16,0 0 0 0,0 0-32 0,0 0-16 15,9 0 0-15,4-1 0 0,3-1 208 0,1-1 32 16,1-5 16-16,3-1 0 0,2-1-224 0,4-3-48 15,2-2-16-15,3-4 0 0,2-2-144 0,6-1-32 16,0 1 0-16,2-2 0 0,1-1 32 0,-1 1 0 16,0 0 0-16,-1-1 0 0,2 0-112 0,1-1-32 15,6-1 0-15,-3 1 0 0,-1 1-80 0,-3 2-32 16,-3 2 0-16,-4 2 0 0,-5 0-64 0,-4 4-16 0,-2 2 0 0,-4 1 0 16,-3 1-64-16,-2 1-16 0,-4 2 0 15,-2 4 0-15,-10 3-128 0,0 0 128 0,0 0-128 16,0 0 128-16,0 0 0 0,-8 7-128 0,-1 0 192 0,-3 1-64 15,-2 1 0-15,-3 1 0 0,-1 1 0 0,-6 0 0 16,0-1-128-16,-3 1 0 0,-3 0 144 0,-1 1-144 16,-3 1 0-16,-2 0 0 0,-4-1 0 0,0 1 128 15,1 3-128-15,-2-1 0 0,1 1 0 0,-2-1 0 16,-2 0 0-16,0 0 0 0,-1 0 0 0,0 1 0 16,0-2 0-16,3 1 128 0,0 2-128 0,7-1 0 15,0 1 128-15,5-1-128 0,3-3 128 0,3 2-128 16,4-1 0-16,3-1 0 0,1-2 0 0,2 0-128 15,4-1 128-15,4-2 0 0,0 0 0 0,6-8 0 0,0 0 0 0,0 0 0 16,0 0 0-16,0 0 0 16,7 4 0-16,2-4 0 0,0-3 0 0,4-3 0 0,2-2 0 15,3-3 128-15,0-1-128 0,3-2 128 0,1-1-128 0,6-1 0 16,1-2 0-16,4-4 0 0,3-3 0 0,4 1 0 16,1 3 0-16,4-1 128 0,2-2-128 0,0 0 192 15,-1-1-64-15,0 5 0 0,2 1-128 0,5 0 144 16,-2-2-144-16,0 3 160 0,0 0-160 0,-5 3 0 15,-7 2 0-15,-5 3 128 0,-4 0-128 0,-6 2 0 16,-3 4 0-16,-6 0 0 0,-4 2 128 0,-11 2-128 16,0 0 128-16,0 0-128 0,-1 9 0 0,-2 0 128 15,-8 1-128-15,-3-2 0 0,-3 5 144 0,-5 0-144 16,-3 1 160-16,-5 1-160 0,-4 0 144 0,-6 2-144 0,-3 2 128 0,-2 0-128 16,-1-3 0-16,2 2 0 0,-1-2 128 0,0 4-128 15,-3-2 0-15,0 0 0 0,-4-1 0 0,3 2 128 16,0 3-128-16,3 0 0 0,2 0 0 0,6-4 0 15,1-2 0-15,7-2 0 0,2 0 0 0,4-2 0 16,3 1 0-16,2-5 0 0,7-1 0 0,1 0 0 16,4-1 0-16,7-6 0 0,0 0 0 0,0 0 0 15,9 3-144-15,5-3 144 0,3-2 0 0,2-5 0 16,4-7 0-16,2 0 0 0,5-1 0 0,4-5 0 16,4-3 0-16,-1-1 0 0,0-1 0 0,4 3 0 15,1 1 0-15,0 1 0 0,-5-5 128 0,2 6-128 16,-5 2 0-16,-1 2 0 0,-3-1 0 0,0 3 0 15,-2 2 0-15,-3 2 0 0,-2 3 0 0,-4 1 0 0,-6 2 0 16,-1 1 0-16,-4 1 0 0,-8 1 0 16,0 0-1200-16,0 0-336 0,0 0-64 0,-1 10-13472 15</inkml:trace>
  <inkml:trace contextRef="#ctx0" brushRef="#br4" timeOffset="-96336.9">22860 11184 19119 0,'-7'-10'832'0,"4"7"192"0,3 3-816 0,-8-4-208 0,4 0 0 0,4 4 0 16,0 0 384-16,0 0 48 0,0 0 0 0,0 0 0 15,0 0 160-15,0 0 48 0,0 0 0 0,0 0 0 0,12-2 128 0,-2 1 48 16,1 0 0-16,1-1 0 0,2 0 96 0,2-1 32 16,-2 0 0-16,2 2 0 0,1-3-176 0,3 2-48 15,1-1 0-15,2-1 0 0,1 1-176 0,0 1-32 16,1 0-16-16,-2 1 0 0,-2-2-144 0,-1 1-32 15,-1-1 0-15,-3 3 0 0,-2 3-160 0,-1 1-32 16,-3-6-128-16,-10 2 192 0,7 6-192 0,-7-6 144 16,7 7-144-16,-7-7 128 0,0 0-128 0,0 0 160 15,0 0-160-15,0 0 160 0,0 0-160 0,0 0-176 16,0 0 48-16,0 0 0 16,0 0-1584-16,0 0-304 0,-4-5-64 0,4 5-11520 0</inkml:trace>
  <inkml:trace contextRef="#ctx0" brushRef="#br4" timeOffset="-95938.43">23569 10799 16127 0,'6'-17'704'0,"-2"10"160"0,-4 7-688 0,7-7-176 0,0-2 0 0,-1 2 0 16,1 1 432-16,-7 6 48 0,8-3 16 0,2-2 0 15,-1-1 208-15,-9 6 64 0,0 0 0 0,0 0 0 0,9-4 128 0,-9 4 48 16,0 0 0-16,0 0 0 0,5 7 48 0,-2 2 16 16,-3-9 0-16,-5 15 0 0,-1 3 848 0,-4 2 192 15,1 3 16-15,-1 1 16 0,-4 2-1856 0,0 5-368 16,1 3-80-16,0 0-16 0,1-1 688 0,2-2 144 15,1-4 32-15,2-1 0 0,-1 0-160 0,2-3-16 16,3-4-16-16,-1-1 0 0,0-4-64 0,2 0-16 16,0 0 0-16,1-5 0 0,1-9-96 0,0 0-32 15,0 0 0-15,-1 9 0 0,1-9-32 0,0 0-16 16,0 0 0-16,0 0 0 0,0 0 32 0,0 0 16 16,4-9 0-16,-1 3 0 0,0-1-224 0,0 1 0 15,-3 6 0-15,1-9 0 16,-1 0-1888-16,0 9-416 0,0 0-96 0</inkml:trace>
  <inkml:trace contextRef="#ctx0" brushRef="#br4" timeOffset="-94866.18">21708 14544 2751 0,'0'0'128'0,"0"0"16"0,0 0-144 0,0 0 0 15,0 0 0-15,0 0 0 0,0 0 1984 0,0 0 384 16,0 0 64-16,0 0 0 0,0 0-1072 0,0 0-208 15,0 0-64-15,-7-3 0 0,0-1-128 0,0 0-16 16,7 4-16-16,0 0 0 0,-9-4-16 0,2 0 0 0,0-1 0 0,7 5 0 16,0 0-16-16,-8-4-16 0,2-2 0 0,6 6 0 15,0 0-160-15,0 0-16 0,-6-4-16 0,6 4 0 16,0 0-240-16,0 0-64 0,0 0 0 0,0 0 0 16,0 0-64-16,0 0-32 0,0 0 0 0,0 0 0 15,0 0-144-15,0 0-16 0,9 8-128 0,2 0 192 16,0 2-16-16,-1 0-16 0,2-2 0 0,1 3 0 15,0 0 32-15,3 1 0 0,-2 0 0 0,2-1 0 16,-1-3 16-16,-2 1 16 0,-2-1 0 0,1-1 0 16,0-2 16-16,-2 0 0 0,-10-5 0 0,9 5 0 15,-9-5 128-15,10 6 16 0,-10-6 16 0,0 0 0 16,0 0-144-16,0 0-16 0,0 0-16 0,0 0 0 0,0 0 288 16,-1-10 48-16,-2 0 16 0,-1 0 0 15,-2 0-192-15,-2 1-16 0,-1 2-16 0,0 1 0 0,2 2-144 0,-3 1-16 16,1-2-16-16,1 3 0 0,-1 1-176 0,2 1 128 15,-2 0-128-15,9 0 128 0,-9 1-128 0,0 1 0 16,9-2 0-16,-7 5 0 0,7-5 0 0,0 0 0 16,-9 4 0-16,9-4 0 15,-6 7-1488-15,6-7-288 0,0 0-48 0,0 0-8896 16,0 0-1776-16</inkml:trace>
  <inkml:trace contextRef="#ctx0" brushRef="#br4" timeOffset="-93421.22">21497 15251 10191 0,'0'0'448'0,"0"0"96"0,0 0-544 0,-6-3 0 0,6 3 0 0,-7-1 0 16,-2-1 256-16,1-1-64 0,0-1-16 0,1 2 0 15,-1 2-48-15,-1 1-128 0,-2-1 192 0,0 0-64 16,1-1-128-16,3 0 192 0,-4 0-192 0,2 0 192 15,1 0 224-15,-1-1 48 0,-1-1 16 0,-1 2 0 16,11 1 32-16,0 0 0 0,-8 1 0 0,8-1 0 16,0 0-112-16,-10 6-16 0,-2-3 0 0,2 1 0 15,1 0-96-15,0 1-32 0,1 1 0 0,0-2 0 16,2-1-32-16,6-3-16 0,0 0 0 0,-8 5 0 16,8-5 64-16,-6 4 16 0,6-4 0 0,0 0 0 0,0 0 0 0,0 0 0 15,0 0 0-15,0 0 0 0,0 0 160 16,0 0 16-16,0 0 16 0,0 0 0 0,12-2 112 0,-2-1 32 15,1-1 0-15,0-1 0 0,-2 1-176 0,2-2-16 16,1-3-16-16,5 3 0 0,4-2-96 0,2 0-32 16,0-4 0-16,4 0 0 0,1-1-16 0,3 1 0 15,0-2 0-15,0-2 0 0,0-2 112 0,2-1 32 16,1-2 0-16,3 1 0 0,2-2 0 0,-1-1 0 16,0 1 0-16,-1 2 0 0,0 2-112 0,-5-1-32 15,-2 0 0-15,-4 3 0 0,0 0-64 0,-1 1-16 16,-4-1 0-16,1 0 0 0,1-2-32 0,0 2-16 15,-1 0 0-15,0 2 0 0,0-1-16 0,-4 0-128 16,-4-1 192-16,1 4-64 0,1 3 0 0,-5-2 0 0,-2 1 0 0,0 2 0 16,-1 3-128-16,-8 5 128 0,0 0-128 0,0 0 128 15,0 0-128-15,0 0 160 0,0 0-160 0,0 0 160 16,-6-2-32-16,-4 4-128 0,2 2 192 0,-3 3-64 16,-1 3-128-16,-1 0 160 0,-4 1-160 0,-2 1 160 15,1 2-160-15,-4 2 0 0,0 0 0 0,0 1 0 16,0-2 128-16,1 1-128 0,-1 1 0 0,1 1 128 15,1-1-128-15,-3 3 160 0,0-2-160 0,-2 1 160 16,-1 1-160-16,1 0 160 0,-1 1-160 0,-2 0 160 16,0-3-160-16,1 3 0 0,0-1 144 0,2-2-144 15,3-3 0-15,3 1 144 0,-2-2-144 0,4-1 0 16,1-2 128-16,1-2-128 0,2-3 0 0,2 1 0 16,1 0 0-16,5-3 0 0,5-4 0 0,0 0 0 15,0 0 208-15,0 0-64 0,0 0-16 0,0 0 0 0,2-9-128 16,4-1 192-16,1-1-192 0,4 0 192 0,4 1-192 15,2-3 0-15,3-1 0 0,4 0 128 0,5-2-128 0,4-2 0 16,4-3 0-16,2-1 128 0,2 1-128 0,1-3 0 16,-4 2 0-16,1-5 0 0,-1 0 0 0,1 0 0 15,0 2 0-15,1 0 0 0,3-2 0 0,-2 2 128 16,-2 0-128-16,-5 4 0 0,1 2 0 0,-4 1 0 16,-5 2 128-16,-4 4-128 0,-3 0 0 0,-4 3 128 15,-3 0-128-15,-2 3 128 0,-3 0-128 0,-7 6 192 16,0 0-192-16,0 0 192 0,0 0-192 0,0 0 192 15,0 0-192-15,0 0 192 0,0 0-192 0,0 0 128 16,0 0-128-16,0 0 128 0,0 0-128 0,0 0 0 16,0 0 0-16,0 0 0 0,0 0 0 0,0 0 0 15,0 0 0-15,0 0 0 0,0 0 0 0,0 0 0 0,0 0 0 0,0 0 0 16,0 0 0-16,0 0 0 0,0 0 0 0,0 0 0 16,0 0 0-16,0 0 0 0,0 0 128 0,0 0-128 15,0 0 0-15,0 0 0 0,6 4 0 0,-6-4 128 16,0 0-128-16,0 0 0 0,0 0 0 0,0 0 128 15,0 0-128-15,0 0 0 0,0 0 0 0,0 0 0 16,0 0 0-16,0 0-176 0,0 0 176 0,0 0-192 16,0 0-96-16,0 0-32 0,0 0 0 0,0 0 0 15,0 0-128-15,0 0-16 0,0 0-16 16,0 0 0-16,4-5 160 0,-4 5 16 0,5-6 16 0,-5 6 0 16,0 0-80-16,0 0-16 0,0 0 0 0,0 0 0 15,8-3-384-15,-8 3-96 0,0 0-16 0,0 0 0 16,5-4-1808-16,-5 4-384 0</inkml:trace>
  <inkml:trace contextRef="#ctx0" brushRef="#br4" timeOffset="-92479.56">23806 11346 21359 0,'0'0'944'0,"0"0"208"0,0 0-928 0,0 0-224 15,0 0 0-15,0 0 0 0,0 0 608 0,0 0 80 16,0 0 16-16,0 0 0 0,4 11-288 0,-3 0-48 16,3 1-16-16,-1 0 0 0,0-1 0 0,2 1 0 15,-3 1 0-15,1-1 0 0,-1 0 32 0,-2 0 16 16,0-1 0-16,-1 0 0 0,-2 0 80 0,0 0 16 15,-4-2 0-15,-1 1 0 0,-1-2-48 0,1-2 0 16,-4 3 0-16,-1-2 0 0,0-2-224 0,1 1-48 16,1-1-16-16,-2-1 0 0,1-3-160 0,2-2 128 15,1-2-128-15,1 0 128 16,8 3-832-16,-5-5-160 0,2-5-32 0,3 0-12464 0</inkml:trace>
  <inkml:trace contextRef="#ctx0" brushRef="#br4" timeOffset="-92108.7">24335 10833 14735 0,'0'-10'1312'0,"1"1"-1056"16,-1 9-256-16,1-6 0 0,-1-4 640 0,0 10 64 16,3-6 0-16,-3 6 16 0,0 0 320 0,0 0 64 15,4-6 16-15,-4 6 0 0,1 8-288 0,-1 3-64 16,-1 0-16-16,-2 0 0 0,0 0 144 0,0 5 16 16,-3 3 16-16,2 1 0 0,1 2-128 0,-4 2-32 15,0 2 0-15,3 0 0 0,-3 1-256 0,3-2-64 16,1-4-16-16,-3 2 0 0,2 1-224 0,-1-1-32 15,1-2-16-15,1-3 0 0,-1-3-160 0,1 1 0 16,1-1 144-16,-2-2-144 0,1-2 0 0,1-3 128 16,2-8-128-16,0 0 0 0,-3 9-192 0,3-9-96 15,0 0-32-15,0 0 0 16,0 0-2128-16,-3-8-432 0</inkml:trace>
  <inkml:trace contextRef="#ctx0" brushRef="#br4" timeOffset="-91911.27">24128 11067 16575 0,'-4'-4'1472'0,"1"-1"-1168"0,3 5-304 0,0 0 0 16,0 0 1488-16,7-6 240 0,3 0 64 0,2 2 0 15,-1 3-640-15,4 0-128 0,4-1-32 0,-1 0 0 16,-1 1-464-16,3 0-80 0,1 1-32 0,0-3 0 16,-1-6-144-16,-2 6-16 0,0 0-16 0,0-1 0 15,-3-1-96-15,-3 1-16 0,-1 0 0 0,-1 1 0 16,-10 3-288-16,0 0-64 0,9 0-16 0,-9 0 0 15,10 0-1904-15,-10 0-384 0</inkml:trace>
  <inkml:trace contextRef="#ctx0" brushRef="#br4" timeOffset="-91706.26">24763 10752 25791 0,'0'0'1152'0,"0"0"224"0,0 0-1104 0,0 0-272 15,0 0 0-15,-5 7 0 0,1 1 672 0,-3 5 80 16,1 6 16-16,-2 3 0 0,0 3-48 0,0 3 0 16,-1 4 0-16,0-1 0 0,2 1-352 0,0-2-80 15,0-4-16-15,4-1 0 0,-2-1-272 0,3-1 128 16,0-1-128-16,1-3 0 0,0-4 128 0,0 0-128 0,0 1 0 16,-2-3 0-1,0-3-1152-15,3-10-320 0</inkml:trace>
  <inkml:trace contextRef="#ctx0" brushRef="#br4" timeOffset="-89596.64">24900 11337 13407 0,'0'0'592'0,"0"0"128"0,7-9-576 0,-4 2-144 0,0 2 0 0,-3 5 0 15,0 0 1136-15,0 0 192 0,0 0 32 0,9-2 16 16,-9 2-352-16,0 0-80 0,0 0-16 0,8 4 0 16,-8-4 48-16,0 0 16 0,5 8 0 0,0 1 0 15,-1 0-32-15,-2 2 0 0,-3 3 0 0,0 2 0 16,0 3-192-16,-1 1-64 0,-1-2 0 0,-4 1 0 15,0 1-208-15,-1 1-48 0,-4-3-16 0,2 1 0 16,-2-2-48-16,-1-1-16 0,-1 2 0 0,1-3 0 16,3-3-144-16,-2-2-32 0,1-2 0 0,2 0 0 15,-1-1-192-15,5-1 144 0,5-6-144 0,0 0 128 16,-7-4-1280-16,5-1-256 0,1-6-48 0,2-1-12656 16</inkml:trace>
  <inkml:trace contextRef="#ctx0" brushRef="#br4" timeOffset="-82461.87">24989 11073 9615 0,'0'0'416'0,"0"0"96"0,0 0-512 0,0 0 0 16,0 0 0-16,0 0 0 0,0 0 688 0,0 0 16 15,0 0 16-15,0 0 0 0,0 0 192 0,0 0 48 16,0 0 0-16,0 0 0 0,0 0 176 0,0 0 32 16,0 0 16-16,0 0 0 0,9 3-160 0,-9-3-48 15,10-1 0-15,0 2 0 0,1 1-192 0,0 0-32 16,-1 1-16-16,3 0 0 0,-2-5-192 0,2 2-32 15,-1 2-16-15,2-1 0 0,0-1-80 0,0-1-16 16,-3 1 0-16,0-2 0 0,1 2-80 0,0 0-32 16,-3 0 0-16,-9 0 0 0,9 2-112 0,-9-2-32 0,10 2 0 0,-10-2 0 15,0 0-144-15,0 0 0 0,0 0 144 16,0 0-144-16,0 0-240 0,0 0-112 16,0 0-32-16,0 0-8576 0,0 0-1728 0</inkml:trace>
  <inkml:trace contextRef="#ctx0" brushRef="#br4" timeOffset="-80062.04">25309 11007 9215 0,'0'0'400'0,"0"0"96"0,0-7-496 0,-2-2 0 16,2 9 0-16,-1-7 0 0,0-2 1728 0,1 1 256 16,-1 0 64-16,0 1 0 0,-1-1-832 0,-1-2-144 15,2-2-48-15,0 1 0 0,1 11-816 0,0-9-208 16,-2-1 0-16,-1 3 0 0,2-1 864 0,-2 2 128 16,3 6 32-16,-2-7 0 0,2-1 0 0,0 1 0 0,-1 1 0 15,1 6 0-15,0 0-832 0,0 0-192 0,0 0 0 0,0 0 0 16,0 0 0-16,0 0 0 0,0 0 0 0,0 0 0 15,0 0 864-15,0 0 128 0,0 0 32 0,0 0 0 16,3 11-832-16,1-1-192 0,1 2 0 0,-3 3 0 16,0 3 0-16,-1-1 0 0,1 0 0 0,-1 1 0 15,-2 2 864-15,0 1 128 0,-1-1 32 0,-1 2 0 16,1-2-832-16,-2 2-192 0,-2-1 0 0,2-1 0 16,-3-3 0-16,3 2 0 0,-2-1 0 0,2 0 0 15,0-2 864-15,0 0 128 0,1 0 32 0,2-2 0 16,-2-1-832-16,3 0-192 0,0-3 0 0,0-10 0 15,0 0 0-15,0 9 0 0,1-1 0 0,-1-8 0 16,0 0 864-16,0 0 128 0,0 0 32 0,0 0 0 0,0 0-832 0,4-7-192 16,-1-3 0-16,1 0 0 0,-2-2 0 15,2 0 0-15,-2-2 0 0,2-1 0 0,-2-1 0 0,0 1 0 16,0 0 0-16,2 1 0 0,-3-5 0 0,0 2 0 16,1 1 0-16,1 0 0 0,0-3 0 0,-1-1 0 15,1-2 0-15,-1 1 0 0,-2 3 0 0,2-1 0 16,2 0 0-16,-2 2 0 0,-2-1 0 0,2 4 0 15,3 3 0-15,-4 0 0 0,0-1 0 0,1 3 0 16,1 2 0-16,-3 7 0 0,1-6 0 0,-1 6 0 16,3-7 0-16,-3 7 0 0,0 0 0 0,0 0 0 15,0 0 0-15,0 11 0 0,-2 2 0 0,1 5 0 16,-2 1 0-16,1 1 0 0,0 2 0 0,-1 0 0 16,-3 2 0-16,1 0 0 0,3 0 0 0,-2-1 0 15,1-2 0-15,-2 2 0 0,2 0 0 0,-2-1 0 16,2-2 0-16,0-1 0 0,-2-3 0 0,3 2 0 15,-1-2 0-15,0-3 0 0,-2-4 0 0,5-9 0 0,-2 11 0 0,1-4 0 16,1-7 0-16,0 0 0 0,0 0 0 0,0 0 0 16,0 0 0-16,0 0 0 0,-1-7 0 0,1 0 0 15,1-3 864-15,0-1 128 0,0-4 32 0,1 0 0 16,1 0-832-16,-1 0-192 0,-1 1 0 0,0 2 0 16,-1 0 0-16,0 2 0 0,0 1 0 0,-1 4 0 15,1 5-1600 1,0 0-352-16,0 0-80 0,0 0-16400 0</inkml:trace>
  <inkml:trace contextRef="#ctx0" brushRef="#br4" timeOffset="-69593.74">5994 10425 8927 0,'1'-10'384'0,"-1"10"96"0,0 0-480 0,8-9 0 0,-6-1 0 0,1 4 0 15,-3 6 768-15,0 0 48 0,0 0 16 0,0 0 0 16,0 0-256-16,0 0-32 0,0 0-16 0,-3 6 0 16,3-6-144-16,-1 11-16 0,0 2-16 0,1 3 0 15,0 0 32-15,1 4 16 0,0-1 0 0,2 1 0 16,-2 2-48-16,1-1-16 0,1 1 0 0,2-5 0 16,-1 0-80-16,1-2 0 0,1-1-16 0,-1 0 0 15,2-6 112-15,1-1 32 0,2-2 0 0,-2-1 0 16,2-2 256-16,4-3 48 0,-2-2 16 0,3-3 0 15,0-2 48-15,4 0 16 0,0-8 0 0,3-6 0 16,1-4-80-16,1-3-16 0,0-1 0 0,-1-1 0 0,-2-4-224 0,1 2-64 16,1 3 0-16,-2 1 0 15,0 2-176-15,0 1-32 0,-1 2-16 0,-4 8 0 0,-1 1-160 0,-2 6 0 16,-1 3-192-16,-2 1-12928 16</inkml:trace>
  <inkml:trace contextRef="#ctx0" brushRef="#br4" timeOffset="-67344.04">8943 10489 5519 0,'0'0'240'0,"0"0"64"0,4-8-304 0,-1 0 0 0,-1-1 0 0,-2 9 0 16,0 0 1424-16,0 0 240 0,6-8 32 0,-6 8 16 15,3-6-896-15,-3 6-176 0,0 0-48 0,7-5 0 16,-7 5-80-16,0 0 0 0,0 0-16 0,0 0 0 15,0 0-16-15,0 0 0 0,0 0 0 0,0 0 0 16,8 8-224-16,-1-1-64 0,-7-7 0 0,6 9 0 16,-2 1 0-16,-1 0 0 0,-1 0 0 0,3-3 0 15,-5-7 0-15,4 9 0 0,1 1 0 0,-2-2 0 0,-3-8 128 16,0 0 0-16,0 0 16 0,5 10 0 0,1-1-32 0,-2-1-16 16,-4-8 0-16,0 0 0 0,0 0 32 0,6 8 0 15,-6-8 0-15,0 0 0 0,0 0-16 0,8 2 0 16,0-2 0-16,-8 0 0 0,9-3 0 0,-1-3 0 15,-2 0 0-15,2-1 0 0,1-1 16 0,-1-2 0 16,-2-2 0-16,3 0 0 0,1 1-176 0,0 0-16 16,-1-2-128-16,1-1 192 0,-1-2-48 0,2 2-16 15,0 1 0-15,0-3 0 0,2-3-128 0,0-1 0 16,-2 1 0-16,1 0 0 0,0 3 0 0,0-2 0 16,0 0 0-16,0 2 0 0,0 3 0 0,0 1 0 15,2-1 0-15,-1 0 0 0,-3-1 0 0,2 3 0 16,1 0 0-16,-2 3 0 0,-5-5 0 0,1 2 0 0,2 4 0 0,-2 0 0 15,-7 7 0-15,0 0 0 0,5-5 0 0,-5 5 0 16,0 0 0-16,0 0 0 0,0 0 0 0,0 0 0 16,0 0 0-16,0 0-144 0,-2 10 144 0,-2 1 0 15,0-4-128-15,1 3 128 0,0-1 0 0,0 2 0 16,-2-1 0-16,-1 1 0 0,-1-1 0 0,-1 2 0 16,1 2 0-16,-1 3-128 0,-2-1 128 0,1 1 0 15,-2-2 0-15,1 0 0 0,0 4 0 0,-1-2 0 16,0-2 0-16,1-1 0 0,-2 1 0 0,1 0 0 15,0-2 0-15,1 0 192 0,0-2-48 0,3 2-16 16,-4 2-128-16,2-4 0 0,1 0 0 0,0-1 0 16,3 0 0-16,-2 0 0 0,-3 1 0 0,3-1 0 15,-1-1 0-15,0-1 0 0,1-1 0 0,-1-1 0 16,1 1 0-16,1-2 0 0,-4-1 0 0,3-2 0 0,0 2 0 16,7-4 0-16,0 0 0 0,-8 4 0 0,-2-2 0 15,2-1 0-15,1 0 0 0,7-1 0 0,-8-1 0 0,8 1 0 16,-7-3 0-16,7 3 0 0,-6-4 0 0,-1 0 0 15,3-4 144-15,0 2-144 0,-1 0 0 0,0 0 128 16,1-2-128-16,0-1 0 0,0-1 0 0,1-1 144 16,0 2-144-16,1-1 0 0,-3-2 128 0,2 0-128 15,-2 0 0-15,3 1 0 0,-3 0 0 0,3 1 0 16,-1-5 128-16,2 5-128 0,1 10 0 0,-1-9 0 16,0 0 0-16,2 2 0 0,1-2 0 0,-2 9 0 15,0 0 0-15,1-7 0 0,2-3 0 0,-3 10 0 16,0 0 0-16,0 0 0 0,0 0-128 0,0 0 128 15,0 0 0-15,0 0-144 0,0 0 144 0,0 0 0 0,0 0 0 0,-1 11-128 16,-1-1 128-16,2 2 0 0,-1 3-144 0,2-1 144 16,2-1 0-16,1 1-144 0,-2-1 144 0,2 2 0 15,2-1-128-15,2-2 128 0,0-2 0 0,1 0 0 16,2 0 0-16,-1-4 0 0,-1-1 0 0,2-2 0 16,-1 0 0-16,2-3 0 0,1-2 0 0,2-2 144 15,-2-3 32-15,1 0 0 0,-3-2 0 0,1-2 0 16,1-3 48-16,1-3 16 0,0-4 0 0,-3 4 0 15,1 1 0-15,0-1 0 0,0-4 0 0,0 0 0 16,-2 0-64-16,1 2-16 0,0 2 0 0,-3 1 0 16,1 3-160-16,-2 2 160 0,1 1-160 0,-2 4 160 15,-6 6-160-15,7-6 0 0,-3 1 0 0,-4 5 0 16,0 0-192-16,0 0-64 0,0 0 0 0,2 9-12944 16</inkml:trace>
  <inkml:trace contextRef="#ctx0" brushRef="#br4" timeOffset="-43064.9">11496 11937 6447 0,'0'0'576'0,"0"0"-576"0,0 0 0 0,0 0 0 15,0 0 400-15,0 0-16 0,0 0-16 0,0 0 0 16,0 0-96-16,0 0-16 0,0 0 0 0,0 0 0 15,0 0-96-15,0 0-32 0,0 0 0 0,0 0 0 16,0 0 112-16,0 0 16 0,0 0 0 0,0 0 0 16,0 0-64-16,0 0 0 0,0 0 0 0,0 0 0 15,0 0-48-15,0 0-16 0,0 0 0 0,6-4 0 16,-6 4-128-16,0 0 128 0,8-6-128 0,-8 6 128 16,0 0 0-16,0 0 0 0,0 0 0 0,0 0 0 15,0 0-128-15,0 0 0 0,0 0 0 0,6-2 0 16,-6 2 224-16,0 0 16 0,0 0 0 0,0 0 0 15,0 0-240-15,0 0 176 0,5-6-176 0,-5 6 160 16,0 0-160-16,0 0 128 0,0 0-128 0,0 0 128 0,0 0-128 0,0 0 0 16,0 0 0-16,0 0 0 0,0 0 0 0,0 0 0 15,0 0 0-15,0 0 0 0,0 0 0 0,0 0 0 16,0 0 0-16,0 0 128 0,0 0-128 0,0 0 0 16,0 0 0-16,0 0 0 0,0 0 0 0,0 0-256 15,0 0 64-15,0 0-5600 0</inkml:trace>
  <inkml:trace contextRef="#ctx0" brushRef="#br4" timeOffset="-38246.81">13162 11765 8975 0,'0'0'384'0,"4"-8"112"0,-4-1-496 0,3-1 0 0,-1-2 0 0,2 2 0 16,3 3 832-16,-2-1 80 0,4-1 16 0,-3 1 0 0,-2 1-128 15,3 0-32-15,-7 7 0 0,5-9 0 16,1-2-16-16,-2 4-16 0,0-2 0 0,0 2 0 0,-1-3 0 0,0 3 0 16,-2 0 0-16,-1 7 0 15,0 0-16-15,4-9 0 0,-4 0 0 0,0 3 0 0,0 6-32 0,0 0-16 16,0 0 0-16,0 0 0 0,-5-6-48 0,5 6-16 15,-8-1 0-15,-1 3 0 0,-1 3-96 0,1 1-32 16,1 1 0-16,-2 4 0 0,-2 4-160 0,2 2-16 16,-1 0-16-16,5 3 0 0,0 1-96 0,1 1-32 15,-2 1 0-15,1 1 0 0,-1 3 0 0,0-1 0 16,3 0 0-16,2-1 0 0,0-2 32 0,-2 1 16 16,0-2 0-16,1 1 0 0,0 0-16 0,2 0 0 15,0-5 0-15,-2 3 0 0,2 1-32 0,1 0-16 16,2 0 0-16,1-4 0 0,-2-6-16 0,1-1 0 0,1 3 0 15,-1-3 0-15,-2-11 16 0,4 8 0 0,-4-8 0 0,8 7 0 16,0-1 80-16,-8-6 16 0,10 1 0 0,1 0 0 16,2-1 16-16,1 0 16 0,3-1 0 0,0-2 0 15,3-2-112-15,2 2-32 0,0 3 0 0,0-3 0 16,0-4-128-16,1 0 0 0,0 1 144 0,2 1-144 16,-1 4 0-16,4-1 0 0,2-3 0 15,2 1 0-15,-1 3 0 0,2 1 0 0,3 1 0 0,3-1 0 16,-1-5 0-16,2 0 0 0,-2 8 0 0,2-6 0 15,-4 1 0-15,4-1 0 0,-2 1 0 0,2 1 128 16,-4 0-128-16,5-1 0 0,-2 1 0 0,1 1 0 16,0 4 0-16,-1-2 144 0,1-1-144 0,-1 2 160 15,1 2-160-15,1 0 0 0,2 1-192 0,-2-1 192 0,-2-4 0 16,0 3 0-16,-1-1 0 0,1 1 0 16,-1 3 0-16,-2-4 0 0,-2-5 0 0,-1 3 0 0,2 3 0 0,0-1 0 15,1-3 0-15,-2-1 0 0,-1-1 0 0,3 4 0 16,2-1 0-16,-1 1 0 0,0-4 0 0,-1 2 0 15,0-3 0-15,-2 3 0 0,0-1 0 0,0-2 0 16,0-4 0-16,3 4 0 0,-1 3 0 0,2 1 0 16,1-1 0-16,-3 0 0 0,2 2 0 0,-2 1 0 15,0 1 0-15,-1-2 0 0,1-3 0 0,-3-1 0 16,1-1 0-16,2 2 0 0,1 2 0 0,1-2 0 16,-5-4 0-16,2 3 0 0,0 3 0 0,2-1 0 15,-1-1 0-15,-3 1 0 0,-1 0 0 0,0 2 0 16,-3 1 0-16,2-1 0 0,-1-6 0 0,0 3 0 15,0 0 0-15,-1 1 0 0,0 0 0 0,-1 0 0 0,2-1 0 0,1 3 0 16,1 3 0-16,-3-1 0 0,0-2 0 0,-1 1 0 16,-2 2 0-16,-1-1 0 0,-2 1 0 0,0-2 0 15,0-2 0-15,-1 2 0 0,0 0 0 0,0 0 0 16,0 0 0-16,0-2 0 0,-4-2 0 0,1 2 0 16,-1 1 0-16,2 3 0 0,0-2 0 0,-1-1 0 15,0 1 0-15,3-1 0 0,-2 1 0 0,-1 0 128 16,-3-3-128-16,0 1 0 0,-1 1 0 0,0 0 0 15,-2-1 144-15,0-2-144 0,0-5 160 0,-3 5-160 16,2 4 176-16,-2-1-176 0,0-5 192 0,-1 2-192 16,-2 1 192-16,-7 0-64 0,9 4 0 0,-1-2-128 15,-8-2 192-15,8-2-192 0,-8 2 192 0,0 0-192 16,0 0 192-16,10-3-64 0,-5-2 0 0,-5 5-128 0,0 0 160 16,0 0-160-16,0 0 128 0,0 0-128 0,0 0 128 0,0 0-128 15,8 0 0-15,-8 0 128 0,6-8-128 0,1 3 192 16,0 0-192-16,-3 0 192 0,0-4-192 0,2-1 128 15,-2-3-128-15,2 3 128 0,0 2-128 0,-1-3 192 16,0-5-192-16,1-1 192 0,0 1-192 0,3-1 160 16,-2 1-160-16,2-2 160 0,-1-4-160 0,0 1 0 15,-2 0 0-15,2 4 0 0,-1-5 0 0,1 0 0 16,-4-5 128-16,3 5-128 0,1 3 0 0,-2-2 0 16,-3-1 0-16,3 0 0 0,1 2 0 0,0 1 0 15,-3 5 0-15,1-4 0 0,0-5 0 0,-2 1 0 16,-1 0 128-16,1 1-128 0,0 1 0 0,2 1 0 0,-5-2 0 15,1 3 0-15,1 1 0 0,0-1 0 16,0-1 0-16,-2 2 0 0,-1 0 0 0,1 3 0 0,1 1 0 0,2 1 0 16,-1-2 0-16,0 6 0 0,-4 0 0 0,2 8 0 15,4-9 0-15,-4 2 0 0,0 7-144 0,0 0 144 16,0 0 0-16,0 0-160 0,0 0 160 0,0 0-128 16,9 3 128-16,-1 1-128 0,-2 2 128 0,1-1-128 15,-7-5 128-15,5 8 0 0,4 1 0 0,-4 0 0 16,-2 1 0-16,0 1 0 0,2 0 0 0,-3 3-128 15,-1 1 128-15,-1 1 0 0,-1 1 0 0,-1 3-128 16,-3 2 128-16,1 2 0 0,-2 0 0 0,-2 3 0 16,0 0 0-16,-3 2-128 0,1 4 128 0,2 0 0 15,-1 0 0-15,2 0 0 0,-1-1 0 0,1-1 0 16,1 2 0-16,-1-4 0 0,1-5 0 0,-2 0 0 0,0 2 0 0,3-2 0 16,3-1 0-16,-1-1 0 0,2-1 0 15,1 0 0-15,0-1 0 0,0-4 0 0,1-4 0 16,-1-1 0-16,0 1 0 0,0 0 0 0,0 4 0 15,0-4 0-15,0-2 0 0,0 1 0 0,1 1 0 0,-1-2 0 16,-1-1 0-16,1-9 128 0,0 0-128 0,0 7 0 16,0 1 0-16,0-8 0 0,0 0 0 0,0 0 128 15,0 0-128-15,0 0 0 0,0 0 0 0,0 0 144 16,0 0-144-16,-2-7 0 0,-4 1 144 0,1 0-144 16,2-1 0-16,0-1 144 0,-4-1-144 0,0 1 0 15,-1 2 144-15,-1-2-144 0,-4-1 0 0,-1 2 0 16,-1 1 0-16,-3 2 128 0,-1 0-128 0,-2-2 0 15,-1-4 0-15,-3 4 0 0,2 4 0 0,-3 0 0 0,1 0 0 16,-2-1 0-16,-6-2 0 0,-1 3 0 0,-3 2 0 16,-3 0 0-16,-3-2 0 0,0 1 0 0,-2 2 0 0,1 1 0 15,0 0 0-15,0-2 0 0,-2-3 0 0,-2 2 0 16,-2 3 0-16,1-1 0 0,0-1 0 0,0 1 0 16,0 2 0-16,2 0 0 0,1-1 0 0,-4-4 0 15,-1-3 0-15,-5 2-128 0,3 2 128 0,-2 0 0 16,0-5 0-16,0 4 0 0,2-3 0 0,-2 1-128 15,-1 3 128-15,0-2 0 0,0 1 0 0,2-2 0 16,-2 0 0-16,4 2 0 0,0 2 0 0,2-4-128 16,-2-2 128-16,-2 0 0 0,-1 4 0 0,-2-1 0 15,2 0-128-15,2 0 128 0,2-1-128 0,2 3 128 16,-5 2 0-16,1 0-128 0,-1-1 128 0,0 1 0 16,1 1 0-16,0 1-160 0,1-1 160 0,3 2 0 0,0-3 0 15,3 3-128-15,0-1 128 0,2 0 0 16,3-1 0-16,1-2 0 0,3-2 0 0,-3 1 0 0,3 2 0 0,1-1 0 15,-1-1 0-15,1 1 0 0,0 0 0 16,-2 1-128-16,0 1 128 0,-2-1 0 0,1 3 0 16,1-3 0-16,0-1 0 0,3 1 0 0,3 0 0 0,1-1 0 15,2-2 0-15,4 1 0 0,0 1 0 0,5-1 0 16,-1-2 0-16,2 3 0 0,4 3-128 0,1-1 128 16,2 0 0-16,1-2 0 0,0-2 0 0,1 2-128 15,0 2 128-15,0-2 0 0,0-3 0 0,1-2 0 16,0 0 0-16,4 0 0 0,5 5 0 0,-5-3 0 15,-1-6 0-15,1 4 0 0,5 5 0 0,-3-8 0 16,3 8 0-16,-1-11 0 0,-2-2 0 0,1 1 0 16,2 1 0-16,0-1 0 0,-2 1 0 0,1-4 0 0,1 1 0 0,1 1 0 15,-1 1 0-15,0-2 0 0,0-2 0 0,0 1 0 16,2 0 0-16,0-1 0 0,1 1 0 0,-1-2 0 16,0-2 0-16,3 1 0 0,1 1 0 0,-1 1 0 15,0-6 0-15,2 2 0 0,0-2 0 0,1 5 0 16,-2 1 0-16,3-2 0 0,-4-2 0 0,4 3 0 15,-4 1 0-15,1 1 0 0,-2 2-128 0,0-1 128 16,-1-2-160-16,1 2 32 0,1 3 0 0,-3 0 0 16,1 1 128-16,1 1-192 0,-2 1 192 0,-2 8-192 15,0 0 192-15,0 0-160 0,0 0 160 0,0 0-160 16,0 0 160-16,0 0-208 0,-2 10 80 0,-2 1 128 16,1-1-192-16,-3 3 192 0,0 4-160 0,0 2 160 15,-4 2-144-15,2 2 144 0,-2 1-128 0,-2 7 128 0,-2-1 0 16,2 8 0-16,-1 0 0 0,1 3-128 0,-1 2 128 0,0 1-208 15,1-3 80-15,-1-2 128 0,2-1-128 16,2-1 128-16,3 2 0 0,2-5 0 0,-2-6 0 0,3-2 0 16,1-4 0-16,1-2 0 0,-3-4 0 0,3-4 0 15,1-12 0-15,-1 11 0 0,1-1 0 0,0-10 128 16,0 0-128-16,0 0 192 0,0 0-192 0,0 0 0 16,0 0 0-16,0 0 0 0,0 0 0 0,0 0 192 15,11-6-64-15,-1 1 0 0,-10 5-128 0,8-9 0 16,2-1 0-16,3 4 0 0,-2 2 0 0,4 2 0 15,2-1 0-15,2-1 0 0,-1 2-144 0,4 1 144 16,1 0 0-16,1 0 0 0,3-7 0 0,2 1-128 16,6-2 128-16,4 1 0 0,2 1 0 0,4 0 0 0,1-5 0 15,4 7 0-15,1 5 0 0,2 0 0 0,0-2-128 0,1-1 128 16,2-3 0-16,0 3 0 0,-2 2 0 0,0-1 0 16,0-4 0-16,0 3 0 0,0 3 0 0,1 2 0 15,2-1 0-15,0-2-128 0,-2-2 128 0,3 2 0 16,2 5 0-16,-1-1 0 0,-5 0 128 0,4-2-128 15,2-1 0-15,0 3 0 0,1 2 0 0,-2-1 0 16,2-4 0-16,-3 0 0 0,-2-1 0 0,1 1-160 16,3 0 160-16,-2-1 0 0,-2-4 0 0,-2 5 0 15,1 3 0-15,-3 1 0 0,-3-2 0 0,1 0 0 16,0-3 0-16,-1 3 0 0,0 3 0 0,1-3 0 16,1-2 0-16,-2 0 0 0,-2 0 0 0,-1 1 0 15,-2 0 0-15,-1-2 0 0,2-3 0 0,-1 4 0 0,-1 3 0 16,2-2 0-16,0-2 0 0,-1 3 0 0,-3 2 0 0,1 3 0 15,-2 1 0-15,-2-3 0 0,0-3 0 0,2 4 0 16,2-1 0-16,-6 0 0 0,-1 1 0 0,2 0 0 16,-3-1 0-16,-2 1 0 0,-4 4 0 0,1-4 0 15,-3-2 0-15,-2 1 0 0,-2-1 0 0,-1 0 0 16,0 0 0-16,0 0 0 0,-1-4 0 0,-1 0 0 16,0 0 0-16,0 0 0 0,0-3 0 0,-2 1 0 15,1 0 0-15,-2 2 0 0,1 2 0 0,-5-1 0 16,-2-2 0-16,-1 0 0 0,1 1 0 0,-3 1 0 15,1 0 0-15,-8-1 0 0,7-1 0 0,-7 1 128 16,0 0-128-16,0 0 0 0,6-5 144 0,-2-1-144 16,-4 0 192-16,0-1-192 0,0 7 144 0,1-8-144 15,0-2 0-15,-1-3 144 0,0-1-144 0,1 1 0 0,-1 1 0 0,1-6 0 16,1-6 128-16,3 2-128 0,-1-1 192 16,1-5-64-16,1-4-128 0,3-3 0 0,-2-1 0 15,1-2 0-15,-2 0 192 0,0 1-64 0,-1-3 0 0,0 5 0 16,1 3-128-16,-2 4 0 0,0 5-160 0,-1 2 160 15,0 4 0-15,-3 4 0 0,-3 3 0 0,3 10 160 16,0 0-160-16,-9-1-192 0,-2 3 32 0,-1 5 16 16,-3 10-1824-1,2 2-352-15,-5 0-80 0,2 6-16 0</inkml:trace>
  <inkml:trace contextRef="#ctx0" brushRef="#br4" timeOffset="-35347.68">13228 11718 6447 0,'0'0'576'0,"0"0"-576"0,-10 8 0 0,1 3 0 16,2 5 912-16,-2 1 80 0,-1 1 16 0,0 3 0 15,1 4-288-15,-1 2-48 0,5 3-16 0,-4-1 0 16,0-4-144-16,2 3-48 0,2 0 0 0,-1 1 0 16,-1-5-224-16,5-2-48 0,2-4-16 0,1 0 0 0,-1 1-48 0,4-6-128 15,6-5 192-15,0-2-64 16,1 2 336-16,6-2 64 0,3-3 16 0,5-3 0 0,2-3 80 0,3-2 16 16,-3 2 0-16,3-3 0 0,0-1-336 0,2-1-64 15,0 0-16-15,3 3 0 0,2 3-224 0,2-3 0 16,-6-2 0-16,4 1 0 0,4 3 0 0,1 3 0 15,-1 3 0-15,3 0 0 0,0-2 0 0,3 4 0 16,1 4 0-16,1-1 0 0,2-3 0 0,3-2 0 16,3-1 0-16,0 4 0 0,3 5 0 0,4-3 0 15,4-5 0-15,1 1 0 0,1 3 0 0,-1-1 176 16,-2 1-32-16,-1-5 0 0,1-4-144 0,0 1 0 16,2 2 0-16,-1-1 0 0,1-1 0 0,-7 0 0 15,0 0 0-15,0 0 0 0,-1 0 0 0,1-2 0 0,-1 0 0 0,2 3 0 16,-2 4 0-16,-2 1 128 0,-1-3-128 15,-1-2 0-15,2-2 0 0,-2 1 0 0,2 2 128 0,-3 0-128 16,-3 0 0-16,0-2 0 0,-5-3 0 0,2 1 128 16,1 2-128-16,-1-2 0 0,-3-4 0 0,1 6 128 15,-2 5-128-15,-3-1 0 0,-4-1 0 0,-1-2 0 16,-3-1 176-16,-2 2-48 0,-1 2-128 0,-2-3 192 16,-1-3 112-16,-2 2 16 0,-1 2 0 0,-2 1 0 15,-4 0-96-15,1 1-16 0,0-2 0 0,-2 1 0 16,-2-1 48-16,1 3 0 0,-3 0 0 0,0-3 0 15,-3-2 64-15,0 3 0 0,-2 2 16 0,0-3 0 16,-1-1-16-16,-9 0-16 0,8-2 0 0,-8 2 0 16,10 2-48-16,-10-2 0 0,0 0 0 0,0 0 0 15,0 0-128-15,0 0-128 0,0 0 144 0,0 0-144 0,0 0 288 16,6 3-32-16,-6-3-16 0,0 0 0 0,5-5 64 0,1 1 16 16,-6 4 0-16,6-6 0 0,2 0-160 0,1-6-32 15,1-4 0-15,2 3 0 0,-2 1 112 0,2-2 16 16,1-4 0-16,1-3 0 0,-1-2-128 0,2-2 0 15,1-2-128-15,-2-6 192 0,-3-1-64 0,0-6 0 16,-1-8-128-16,-1 4 192 0,-3 5-192 0,-3-1 144 16,0 0-144-16,-2 9 128 0,-2 5-128 0,-3 6 0 15,-4 5 0-15,-2 5 0 16,-4 5-992-16,-3 6-224 0,-3 6-64 0,0 6-11792 0</inkml:trace>
  <inkml:trace contextRef="#ctx0" brushRef="#br2" timeOffset="-25545.73">4339 10998 15663 0,'-2'-14'1392'0,"-1"0"-1120"15,1 2-272-15,-1 2 0 0,2 1 656 0,0-2 80 16,0-2 16-16,0 2 0 0,2 2-160 0,-1 9-16 16,0 0-16-16,0 0 0 0,2-10-64 0,-1 1-16 15,-1 9 0-15,0 0 0 0,0 0-128 0,0 0-32 16,0 0 0-16,0 0 0 0,0 0-320 0,0 0 144 16,0 0-144-16,2 10 0 0,-4 1 192 0,1 3-192 0,-2 4 192 15,-1 0-192-15,0 0 336 0,1 1-32 0,-4 2-16 0,1 1 0 16,-1 0 96-16,0 0 0 0,-1-2 16 15,0 4 0-15,-1 1-32 0,1-1-16 0,-5-1 0 16,2 2 0-16,1 2-80 0,0 1-16 0,0 0 0 0,1-2 0 16,-2 0-64-16,3-2 0 0,0 0-16 0,1 0 0 15,0-3-176-15,2-2 128 0,0-2-128 0,1 0 128 16,2-1 0-16,0-1 0 0,1-3 0 0,0-1 0 16,-1-2 0-16,2-2-128 0,0 0 192 0,0-7-64 15,0 0 64-15,0 0 0 0,2 9 0 0,-2-9 0 16,0 0 0-16,0 0 16 0,0 0 0 0,0 0 0 15,10 6-16-15,0-1 0 0,1-3 0 0,0-2 0 0,2 1-16 16,1-1-16-16,2 0 0 0,0 0 0 0,2-2-32 16,3 1-128-16,-2-1 192 0,3 0-64 0,1 4-128 0,1-2 128 15,0-3-128-15,3 4 128 0,0 2-128 0,2 1 0 16,2-1 144-16,2 0-144 0,2 3 0 0,-1 1 0 16,2-3 0-16,1 1 0 0,-3-3 0 0,2 2 0 15,1 4 0-15,0 0 128 0,3-4-128 0,-1 1 0 16,-1 2 0-16,2 1 0 0,2-1 0 0,-1 1 0 15,-1 0 0-15,-2 0 0 0,-1-3 0 0,3 3 0 16,1-1 128-16,1 0-128 0,2-3 128 0,0 0-128 16,4-3 128-16,-2 3-128 0,-3 1 128 0,2-2-128 15,-2-3 160-15,0 2-160 0,1 1 240 0,-2 1-48 16,1-2-16-16,2 1 0 0,1 2-48 0,0 1 0 16,-2 1 0-16,0-1 0 0,-1 2-128 0,0-1 0 0,-1-2 0 0,3 1 0 15,1-3 0-15,-1 1 128 0,-1 1-128 0,0 1 0 16,5 3 0-16,-5-1 128 0,-2-4-128 15,1 2 0-15,0 0 128 0,1 1-128 0,-2 0 128 0,2-4-128 16,-1 1 128-16,2 2-128 0,0 2 0 0,1-3 128 16,-5-2-128-16,2 2 0 0,2-3 0 0,-1 1 0 15,0 1 0-15,1-2 128 0,-1 2-128 0,1 2 0 16,-1-1 144-16,0 4-144 0,-1-4 160 0,0 1-160 16,-3-1 176-16,3 1-176 0,2 2 192 0,3-2-192 15,-1-1 160-15,3 0-160 0,2 2 128 0,-3-3-128 16,1-1 144-16,-2 0-144 0,-1-3 160 0,4 2-160 15,3 1 144-15,0 0-144 0,-2 0 128 0,1-1-128 16,0 0 144-16,-2 0-144 0,0 0 160 0,2 2-160 16,0-4 160-16,-1 1-160 0,-1 0 160 0,1 1-160 15,2-1 128-15,-3 0-128 0,-2-1 0 0,-1 4 0 0,3 1 144 0,0-2-144 16,1 2 128-16,3-2-128 0,-1-1 128 0,0 2-128 16,0 0 128-16,1 0-128 0,0 0 0 15,1-2 128-15,3 0-128 0,-2 0 0 0,1 1 128 0,0-1-128 16,1-1 128-16,-2 1-128 0,0 1 0 0,0 2 128 15,3-1-128-15,-1-1 0 0,2 1 128 0,-3-2-128 16,-3 2 0-16,-2 0 128 0,2-3-128 0,-1 3 0 16,3 3 144-16,-1-3-144 0,0-2 0 0,1-1 144 15,0 2-144-15,0 0 0 0,-1 2 128 0,4-1-128 16,3-4 0-16,-2 0 0 0,2 0 0 0,-2 1 0 16,-3 4 0-16,2-4 0 0,2-4 128 0,0 0-128 15,-2 3 0-15,2 0 0 0,-2-1 0 0,-1 0 0 16,-4 0 0-16,1 2 0 0,1 1 128 0,-2 1-128 0,0-2 0 0,1 1 0 15,2 3 0-15,-3-2 0 0,-1 0 0 0,0-1 0 16,1-7 0-16,0 3 0 0,-1 2 0 0,1 0 0 16,0 0 0-16,-2 0 0 0,-3 0 128 0,-1 1-128 15,-2 1 0-15,0-2 0 0,4 0 0 0,-3 0 0 16,0 0 0-16,-1 5 0 0,2-1 0 0,-2-1 0 16,-4 0 0-16,1-2 0 0,-2 2 128 0,1-2-128 15,0-2 0-15,1 1 0 0,0-1 0 0,-2 3 0 16,0 1 128-16,0 1-128 0,-3-2 0 0,0-1 0 15,0 0 0-15,0-1 128 0,-2 0-128 0,1-1 0 16,-2-1 144-16,2 1-144 0,0 3 0 0,1 0 144 16,-2-2-144-16,0-1 192 0,1-1-192 0,-3 2 192 0,-1 2-192 15,0-3 160-15,0-2-160 0,1-1 160 0,3 3-160 16,-1 1 128-16,-4 1-128 0,3-1 128 0,3 0-128 0,-2 1 128 16,-2 2-128-16,1-3 128 0,-3-2-128 0,0 1 0 15,0-1 0-15,1 2 128 0,2 2-128 0,-3 1 0 16,0-3 0-16,1 3 0 0,0 1 0 0,3 2 0 15,-3-1 128-15,-1 0-128 0,-1-2 0 0,-1 1 0 16,0 2 0-16,1-2 0 0,0-2 0 0,0-2 0 16,1 0 128-16,1 2-128 0,-2 1 0 0,1-1 0 15,2-1 0-15,-1 2 0 0,-1 4 0 0,0 0 0 16,-4-2 0-16,1 2 0 0,-1-4 0 0,-1 0 0 16,-2 1 0-16,3-2 0 0,-3-1 0 0,3 0 0 15,-1 0 128-15,2 1-128 0,1 2 0 0,1-3 0 16,-3 1 0-16,1 1 0 0,0 2 0 0,0-1 0 0,-4 0 0 15,1 2 128-15,0-3-128 0,0 1 0 0,-1 1 0 16,1-1 0-16,-2 1 0 0,1-4 0 0,2 1 0 0,0 1 0 16,-4 2 0-16,2-1 0 0,2-3 0 0,-1 3 0 15,-2 1 0-15,0 0 0 0,2 2 128 0,-2-2-128 16,-2-3 0-16,0 1 0 0,-1 3 0 0,0-3 0 16,1-2 0-16,-2 0 0 0,0 0 0 0,1 3 0 15,1-1 0-15,0 0 0 0,0-1 128 0,0 2-128 16,-2 0 0-16,0 0 0 0,-1 1 0 0,0-2 0 15,-1 0 128-15,0 1 0 0,0-1 0 0,-3-1 0 16,-1-2-128-16,-1 0 0 0,-2 1-160 0,1 2 160 16,-1-3 0-16,0 2 0 0,2-4 0 0,-3 2 0 15,1 3 0-15,-1-1 0 0,-1-2 0 0,-1 1 0 0,1 1 128 16,1 1-128-16,-1-1 0 0,1-3 0 0,-2-3 128 0,-1 2-128 16,-1 1 0-16,2-1 0 0,1-1 160 0,-2-2-160 15,1-3 128-15,-4 4-128 0,-5 4 128 0,11-3-128 16,-2-1 128-16,0-1-128 0,-2-3 144 0,3 2-144 15,1 0 160-15,-2-3-160 0,-1-3 144 0,1 0-144 16,-1-1 128-16,3-1-128 0,-1-2 0 0,2-1 0 16,1-4 128-16,0 0-128 0,-1 2 0 0,2-1 0 15,3-2 0-15,0-2 128 0,-1-2-128 0,0 0 0 16,1 1 144-16,-2 1-144 0,0-4 0 0,1 3 0 16,-1 2 0-16,0 0 0 0,-3 0 0 0,1-1 0 15,0-3 0-15,0 2 0 0,-1 0 0 0,3-2 0 0,-1 0 0 16,-2 0 0-16,1 2 0 0,2 2 0 0,-2-1 0 15,0 0 0-15,0-3 0 0,0 3 128 0,1 0-128 16,-2 2 0-16,-1 0 0 0,1 0 0 0,-1-2 0 16,1 2 0-16,0 1 0 0,-1-1 0 0,0 0 0 0,0 0 0 15,-1 0 0-15,-1 3 0 0,-2 4 0 0,1-1 0 16,0-1 0-16,-2 1 0 0,2 3 0 0,-4 3-128 16,2 2 128-16,-1 3 0 0,-2-2 0 0,-3 7-128 15,0 0 128-15,0 0 0 0,0 0 0 0,0 0-128 16,0 0 128-16,0 0 0 0,0 0 0 0,0 0-128 15,0 0 128-15,0 13 0 0,-3 2-144 0,2 0 144 16,-2 1 0-16,0 0-176 0,-3 1 176 0,3 2-128 16,-3 3 128-16,2 3 0 0,-3 0 0 0,-1 0 0 15,1 2 0-15,-4 1 0 0,-1 5 0 0,0 0 0 16,1 1 0-16,-2 3 0 0,2 1 0 0,-1 4-192 0,-3 2 192 0,3-1 0 16,-1-3 0-16,0 1 0 0,2 0 0 0,2-4 0 15,-1-3 0-15,2-1 0 0,0 3 0 16,1-3 0-16,0-5 0 0,3-1 0 0,-3-7 0 0,5 1 0 15,0 0 0-15,-1-3 0 0,-1-2 0 0,0-2 0 16,0-2 0-16,-1-2 0 0,0 1 0 0,-1-2 0 16,1-1 0-16,-1 0 128 0,0 0-128 0,-1-1 0 15,0-1 0-15,2-2 128 0,-4-2-128 0,2 1 0 16,-2 1 0-16,-1-3 128 0,-1-3-128 0,0 1 0 16,0-1 0-16,-3 2 0 0,-1-3 0 0,-1 1 0 15,-3 0 0-15,-1 0 0 0,-2 1 0 0,-2-2 0 16,-4 1 0-16,-2-1 0 0,-2 0 0 0,-1 0 0 15,-1 3 0-15,-4-1 0 0,1-2 0 0,-1-1 0 16,-1-1 0-16,-3 2 0 0,-3 1 0 0,-2-2 0 0,-2-1 0 0,-1 3 0 16,-3 3 0-16,2 0 0 0,2 0 0 0,-1-3 0 15,0-1 0-15,-3-1 0 0,-1 2 0 0,-3 0 0 16,-1 0 0-16,2-2 0 0,-1 1 0 0,1 0 0 16,0-1 0-16,-5-1 0 0,-5-2 0 0,2 4 0 15,-1 3 0-15,1-1 0 0,1-1 0 0,-2-2 0 16,-3-2 0-16,0 1 0 0,-1 4 0 0,0-1 0 15,3-1 0-15,-3-2 0 0,-1 0 0 0,-3 1 0 16,-1 0 0-16,0 0 0 0,0 1 0 0,-2-2 0 16,-1 1 0-16,-1 0 0 0,-4 2 0 0,2 0 0 15,0-1 0-15,-4-2 0 0,-7 0 0 0,4 0 0 16,3 1 0-16,1 0 0 0,1-2 0 0,-1 2 0 0,-6 0 0 0,2 1 0 16,1-2 0-16,-1 0 0 0,1 1 0 0,-2 1 0 15,1-1 0-15,5 0 0 0,2-3 0 0,-3 3 0 16,0 2 0-16,-1-3 0 0,-5-4 0 0,4 2 0 15,2 0 0-15,-3 2 0 0,-2-1 0 0,-1 2 0 16,7-2 0-16,-1 3 0 0,-1 3 0 0,2-2 0 16,-3 1 0-16,2-2 0 0,4 0 0 0,-2 3 0 15,-1 3 0-15,0-3 0 0,-2-1 0 0,4 1 0 16,4 1 0-16,-1 1 0 0,1-1 0 0,2-1 0 16,0-1 0-16,3 2 0 0,3 2 0 0,0-3 0 15,-3 0 0-15,1 0 0 0,0 0 0 0,1 1 0 16,2 1 0-16,0-2 0 0,0-1 0 0,0 0 0 15,0 0 0-15,-4 1 0 0,2-2 0 0,0 1 0 0,2 1 0 0,1 1 0 16,-6 1 0-16,2 1 0 0,-2 1 0 0,7-1 0 16,2 0 0-16,0 2 0 0,-1 0 0 0,1-1 0 15,3-4 0-15,-1 4 0 0,0-2 0 0,3 0 0 16,-1-3 0-16,3-1 0 0,0-3 0 0,-4 4 0 16,0 1 0-16,1 0 0 0,0-1 0 0,3 1 0 15,-1-1 0-15,-2 3 0 0,-3 3 0 0,-2-5 0 16,1-2 0-16,-1 0 0 0,0 6 0 0,-1-3 0 15,1 1 0-15,0 0 0 0,0-1 0 0,0 2 0 16,-1 0 0-16,3 0 0 0,3-5 0 0,1 4 0 16,0-1 0-16,0 3 0 0,-2-1 0 0,0-3 0 15,4-6 0-15,2 1 0 0,1 2 0 0,2-3 0 16,-1-1 0-16,-1 1 0 0,-1 0 0 0,-1 1 0 16,-4 2 0-16,2-1 0 0,-1 1 0 0,1-3 128 15,-2 4-128-15,-1 1 0 0,-1 2 0 0,-4-3 0 0,2-2 0 0,5 0 0 16,0 1 0-16,2 0 0 0,-1-3 0 15,0 1 0-15,0 0 0 0,2 3 0 0,0 2 0 0,6 0 0 16,1-2 0-16,3 1 0 0,0 2 0 0,-1 0 0 16,-3-1 0-16,3 0 0 0,1-1 0 0,1 1 0 15,0 0 0-15,2-1 0 0,-1 0 0 0,3-1 0 16,1 0 0-16,0 2 0 0,0 4 0 0,0-4 0 16,1 0 0-16,3 0 0 0,2 0 0 0,1 0 0 15,-1 1 0-15,0-2 0 0,2-1 0 0,2 2 0 16,0 2 0-16,1 0 0 0,2-4 0 0,0 0 0 15,1 0 0-15,1 2 0 0,-1 2 0 0,2-2 0 16,0-2 0-16,1 2 0 0,3 0 0 0,-1-1 0 0,4 0 0 16,0 0 0-16,3 0 0 0,-2 0 0 0,-1 0 0 0,4 0 0 15,0-4 0-15,3 2 0 0,1 0 0 0,0 1 0 16,1 0 0-16,0 0 0 0,-1-1 0 0,1-1 0 16,2-1 0-16,5 5 0 0,-6-3 0 0,6 3 0 15,-6-8 128-15,2 3-128 0,4 5 128 0,0 0-128 16,-3-9 0-16,2 0 0 0,-1 0 0 0,2 2 0 15,0 7 0-15,1-13 0 0,0-1 0 0,-1-1 0 16,0 0 0-16,1-1 0 0,1-4 0 0,-1-2 128 16,0-3-128-16,2 0 0 0,0-1 0 0,1-2 128 15,-3-5-128-15,3 0 0 0,-1 0 0 0,-1-3 128 16,4 1-128-16,-3-1 0 0,3-5 0 0,0 1 0 16,-1-1 0-16,1 2 0 0,0 3-144 0,-1-1 144 15,-2-5 0-15,3 6 0 0,-2 4 0 0,2 0 0 16,-2-1-128-16,-2 3 128 0,2-1 0 0,-1 4 0 0,-2 0 0 15,4 4 0-15,-3-1 0 0,0 4 0 0,-2 5 0 0,0 2 0 16,1 2 0-16,0 2 0 0,-1-1-176 0,0 10 48 16,0 0 0-16,0 0 0 0,0 0 128 0,0 0-160 15,0 0 160-15,0 0-160 0,0 0 160 0,5 10-160 16,-3 1 160-16,-2 3-160 0,2 4 160 0,-2 3 0 16,-2 0-144-16,1 4 144 0,-3 1 0 0,1 3 0 15,0 3 0-15,-3 2 0 0,-1 1 0 0,-1 4 0 16,1 2 0-16,0 6 0 0,-2 2-160 0,1-2 160 15,1-3-208-15,4-3 80 0,2-5 128 0,0-2 144 16,-2-2-16-16,2-3-128 0,1-4 0 0,0 1 0 16,0-1 0-16,1-5-192 0,2-6 192 0,-3 0 0 0,-2-1 0 15,2 3 0-15,0-1 0 0,0-2 0 0,-1 0 0 0,2-1 0 16,1 0 0-16,0-1 0 0,0 0 0 0,3-2 0 16,-1-2 0-16,3 2 0 0,-1 0 0 0,1-1 0 15,-7-8 0-15,13 4 0 0,-2 0 0 0,5 1 0 16,0-2 0-16,4-1 0 0,0-1 0 0,2 2 0 15,4 0 0-15,2-2 0 0,1-1 0 0,1 2 0 16,1-1 0-16,1 1 0 0,0 0 0 0,2-2 0 16,1 0 0-16,3 1 0 0,2 1 0 0,3 1 0 15,2 3 0-15,1-2 0 0,1-1 0 0,2 2 0 16,-1 2 0-16,5-2 0 0,0-2-128 0,5 0 128 16,3 1 0-16,-1-1 0 0,2 0 0 0,-2 0 0 15,0-3 0-15,5 0 0 0,-1 0 0 0,5 0 0 16,1 0 0-16,-2 0 0 0,-2-3 0 0,1 2 0 0,3 5 0 0,0-2 0 15,0 0 0-15,0 1 0 0,-4 1 0 0,3 0 0 16,-1 0-128-16,5 1 128 0,-2-2 0 0,2 0 0 16,0 1 0-16,-1-2 0 0,5 0 0 0,-1-1 0 15,0-1 0-15,0 2 0 0,-1 1 0 0,1-1 0 16,2-3 0-16,1 2 0 0,1 1 0 0,-2 0 0 16,-2 1 0-16,2 0 0 0,3-3 0 0,1-1 0 15,-1 2 0-15,1 0 0 0,-3 0-128 0,2 0 128 16,0 0 0-16,2 0-144 0,2 1 144 0,-5-2 0 15,0 1 0-15,0 2 0 0,1 0 0 0,2 0 0 16,-1-1 0-16,0 2 0 0,-4-1 0 0,3 0 0 0,2 1 0 16,0 1 0-16,0-5 0 0,-1 3 0 0,3 2 0 0,-4-2 0 15,2-1 0-15,-2 1 0 0,0-1 0 16,-1 1 0-16,3 3 0 0,2-2 0 0,0-3 0 0,0 1 0 16,-3 2 0-16,2 1 0 0,-2 3 0 0,2-4 0 15,2-4 0-15,-3 2 0 0,3 1 0 0,1 1 0 16,1 0 0-16,0-1 0 0,-4-3 0 0,2 2-128 15,-1 2 128-15,2-1 0 0,-2-3 0 0,-1 4 0 16,-4 3 0-16,2 0 0 0,1 0 0 0,-1-1 0 16,2-2 0-16,-1-2 0 0,-3 0 0 0,1 1 0 15,0 4 0-15,1-1 0 0,-3-3 0 0,-4 3-128 16,-2 1 128-16,2-1 0 0,3 1 0 0,-2 0 0 16,-3-2 0-16,-2 2 0 0,0-1 0 0,-2-2 0 15,0-3 0-15,1 2 0 0,-1 1 0 0,-3 2 0 16,-3-1 0-16,-2-2 0 0,2-4 0 0,-1 2 0 0,-4 6 0 0,1 0 0 15,-2 1 0-15,0-3 0 0,-5-2 0 0,0 2 0 16,-1 0 0-16,0 0 0 0,2-2 0 16,-2 0 0-16,-2 3 0 0,0 0 0 0,-3-2 0 0,-1-2 0 15,-2-4 0-15,1 3 0 0,0 3 0 0,-2 0 0 16,-3-1 0-16,3-2 0 0,-2 0 0 0,-1 2 0 16,0 3 0-16,-2-2 0 0,-4 0 0 0,-1-2 0 15,-1-2 0-15,0 2 0 0,-2 2 0 0,2-1 0 16,1-5 0-16,-1 4 0 0,-1 2 0 0,0 0 0 15,2 1 0-15,-2-3 0 0,0 1 0 0,-1 1 0 16,1 0 0-16,0-1 0 0,-2-3 0 0,1 1 0 16,-2 2 0-16,3-1 0 0,0 0 0 0,0 0 0 15,0-1 0-15,0 1 0 0,2 1 0 0,-2-2 0 0,-4 2 0 16,0-1 0-16,1-2 0 0,-2 4 0 0,-1 0 0 0,2 0 0 16,-4-3 0-16,1-1 0 0,-1-1 0 0,0 2 0 15,0 2 0-15,0-3 0 0,1-1 0 0,-2 2 128 16,1 2-128-16,0-1 0 0,-1-2 0 0,1 1 0 15,-5 0 0-15,3 2 0 0,1 2 128 0,0-3-128 16,0-2 0-16,-1 1 0 0,0 2 0 0,-1-1 0 16,0-1 0-16,0 0 0 0,-3-1 0 0,1 0 0 15,0 4 0-15,0 0 0 0,-2-2 0 0,-1-1 0 16,-2-2 0-16,1 4 0 0,-1 4 0 0,1-3 0 16,0-2 0-16,-2 1 0 0,0-2 0 0,1 2 0 15,1-2 0-15,1-1 0 0,-2-1 0 0,0-1 0 16,-1 6 0-16,1-2 0 0,-1-4 0 0,2 3 0 0,2 1 0 0,0 2 0 15,-2-1 0-15,1 0 128 0,-1-3-128 16,3 1 0-16,-5 2 0 0,1-1 0 0,0-2 0 0,0-1 0 16,0-3 0-16,-2 1 0 0,1 3 0 0,1-1 0 15,-3-1 0-15,1 1 0 0,1-1 0 0,-1 2 0 16,0 2 0-16,2-3 128 0,-2-3-128 0,0 2 0 16,1 0 0-16,-1 0 0 0,-1-2 0 0,4 1 0 15,-4-1 0-15,2-1 0 0,-1 4 0 0,1-2 0 16,0-1 0-16,0-1 128 0,0 0-128 0,-2-1 0 15,2 2 0-15,0-3 0 0,-2-2 0 0,2 2 144 16,0-3-144-16,-1 2 0 0,2-3 128 0,0-2-128 16,-1-1 0-16,1-1 0 0,1 1 128 0,2-3-128 15,-1-5 0-15,-1 3 0 0,1-1 128 0,0 0-128 0,-2 0 0 16,1-5 0-16,0-6 0 0,0 1 0 0,1 7 0 0,0-2 0 16,0-2 128-16,0-2-128 15,0-1 0-15,0 2 0 0,0-1 128 0,2-3-128 0,-2-5 0 0,0 2 0 16,-1 0 0-16,1 4 0 0,-1 2 0 0,-2 0 0 15,1-1 0-15,-2 3 0 0,-2 4 0 0,-1 1 0 16,0 1 0-16,-1 0 0 0,-2 0 0 0,0 4-144 16,-1 1 144-16,3 1 0 0,-3 0 0 0,2 0 0 15,-2 3 0-15,1 2 0 0,0 3 0 0,-4 7-128 16,2-10 128-16,0 2 0 0,-2 8-144 0,0 0 144 16,0 0 0-16,0 0-144 0,2-8 144 0,-2 8 0 15,0 0-144-15,0 0 144 0,0 0 0 0,0 0-144 16,1 11 144-16,-2 1-208 0,-3 2 80 0,1 1 128 15,1-2-160-15,-1 4 160 0,-5 1 0 0,3 1-144 0,-3 0 144 0,1 1 0 16,-1 0 0-16,0 4 0 0,0-1 0 0,1 1-128 16,-2 1 128-16,2 0 0 0,0 4 0 15,2 0-128-15,1 0 128 0,-3 0 0 0,1-2 0 0,-1 1 0 16,0 3 0-16,0-2 0 0,-2-3 0 0,0 2 0 16,1 1 0-16,1 3 0 0,-1 3 0 0,0-2 0 15,2-4 0-15,-1 0 0 0,2 4 0 0,0-5 0 16,2-5 0-16,-3-1 0 0,3 0 0 0,0-3 0 15,0-1 0-15,-3-4 0 0,2-3 0 0,-1-2 0 16,0 1 0-16,-1 0 0 0,0-4 0 0,-2-1 128 16,8-5-128-16,-10 7 0 0,0-2 0 0,0 0 128 15,3-1-128-15,-4-2 0 0,-4-3 0 0,1 1 128 16,-1-1-128-16,-2 0 0 0,-2 0 0 0,-2-1 0 16,-2 0 0-16,-2-1 0 0,-2 1 0 0,-4-1 0 0,-2-2 0 0,0 3 0 15,-2 3 0-15,-2-1 0 0,-3-1 0 0,-2 0 0 16,-4 0 0-16,-3 1 0 0,-1 1 0 0,-1-2 0 15,3-2 0-15,-3 1 0 0,1 0 0 0,-1 1 0 16,-4-1 0-16,-1-1 0 0,-5-3 0 16,0 5 0-16,-3 0 0 0,-2-1 0 0,-1 0 0 0,-6-3-128 15,-5 0 128-15,1 2 0 0,2 0 0 0,1-2 0 16,-1-4 0-16,-4 1 0 0,-2 3 0 0,0-1-128 16,-3 2 128-16,0-2 0 0,-1 0 0 0,-2 1 0 15,-3 1 0-15,2-1-128 0,-2-3 128 0,0 1 0 16,-2 1 0-16,-1 1 0 0,0 3 0 0,-2-2 0 15,-1-5 0-15,-3 2 0 0,1 3 0 0,2-1 0 0,2 0 0 0,-1-1 0 16,-8-1 0-16,4 2 0 0,0 3 0 0,-1-1 0 16,-6-3 0-16,3 2-128 0,5 1 128 0,-3-1 0 15,-1 1 0-15,-1 0 0 0,4-5 0 0,-2 4 0 16,2-2 0-16,0 1-128 0,-1-1 128 0,5 0 0 16,0-3 0-16,-3 3-128 0,0 2 128 0,3 2 0 15,-3-3 0-15,0 2 0 0,-1 1 0 0,-2-2 0 16,2 2 0-16,3 0 0 0,-2 0 0 0,2 2 0 15,1 1 0-15,1-2 0 0,3-4 0 0,-3 2-128 16,-2-1 128-16,2 3 0 0,1 0 0 0,2 3 0 16,-1-1 0-16,2 0 0 0,-1-2 0 0,3 1-160 15,3 0 160-15,0-1 0 0,-2-6-192 0,2 4 64 16,1 2 128-16,3-1-208 0,0-3 208 0,1 1 0 16,-2-1 0-16,1 3-144 0,-3 1 144 0,2-1 0 0,1 0 0 0,0-1 0 15,1 2 0-15,2 1-128 0,2-1 128 16,3-1 0-16,-1-1 0 0,3 1 0 0,2 2 0 0,-1-4 0 15,2-2 0-15,4 1 0 0,0 1 0 0,0 2 0 16,-1-1 0-16,1 1 0 0,0-1 0 0,2 1 0 16,1 1 0-16,0 1 0 0,1 0 0 0,-1 0 0 15,0 0 0-15,-2 1 0 0,3 1 0 0,2 0 0 16,1-2 0-16,2 0 0 0,-1 0 0 0,1 0 0 16,1 2 0-16,-1-1 0 0,2-2 0 0,3-1 0 15,1 2 0-15,1 0 0 0,0 0 0 0,-1 0 0 16,-1-4 0-16,-2 3 0 0,-1 2 0 0,1 0-128 15,-2-2 128-15,2 0 0 0,1-2 0 0,2 3 0 0,0 2 0 16,-1 0 0-16,-4 0 0 0,1 0 0 0,2 1 0 0,2 1 0 16,1-2 0-16,6-1-128 0,-2-1 128 0,1 2 0 15,-1 2 0-15,0-4 0 0,0-3 0 0,1 0 0 16,-1 1 0-16,1 0 0 0,0-1 0 0,2 1 0 16,2-1 0-16,1 1 0 0,0 1 0 15,-1 0 0-15,0-1 0 0,0 1 0 0,1 0 0 0,0 1 0 16,1 1 0-16,2-1 0 0,2-1 0 0,1 1 0 15,0 1 0-15,2-1 0 0,3 0 0 0,-1 0 0 16,3-1 0-16,-2 1 0 0,2 0 0 0,3 0 0 16,3 1 0-16,2-1 0 0,-2-2 0 0,3 1 0 15,0 2 0-15,5-1 0 0,-2 0-128 0,3 0 128 16,-1 0-128-16,0 2 128 0,0 1-160 0,2-2 160 16,2-1-192-16,-1 1 192 0,-3 1-192 0,2 0 192 0,1-1-192 15,0-1 192-15,2 0-192 0,6 0 192 0,-9 1-192 0,9-1 192 16,-6-2-224-16,0 0 64 0,-1 0 16 15,7 2 0-15,-3-7 144 0,1-1-128 0,-1 1 128 16,-2-2-128-16,1-1 128 0,2-1 0 0,-3-2-144 0,4-3 144 16,0-2 0-16,0-4 0 0,0-5-144 0,1-1 144 15,2-6 0-15,2-3-128 0,0-1 128 0,-1-1 0 16,2 1 0-16,2 2-128 0,1-1 128 0,-1 5 0 16,-4 2 0-16,1 2 0 0,3 3 128 0,-3 3-128 15,1 3 160-15,-2 4-160 0,0 1 160 0,0 5-160 16,0-1 0-16,-1 3 0 0,-2 7 0 0,0 0-11296 15,0 0-2320-15</inkml:trace>
  <inkml:trace contextRef="#ctx0" brushRef="#br2" timeOffset="-20954.74">18031 11951 10303 0,'0'0'448'0,"0"0"112"0,-7 4-560 0,7-4 0 15,-8-1 0-15,8 1 0 0,0 0 560 0,0 0 0 16,0 0 0-16,0 0 0 0,0 0 80 0,0 0 0 15,0 0 16-15,0 0 0 0,8 2-192 0,1-2-32 16,1-1-16-16,1 4 0 0,-2 5 160 0,2 1 16 16,2-4 16-16,0 2 0 0,0 3-224 0,3 2-32 0,1 0-16 0,1-2 0 15,3-2 64-15,2 0 16 0,-1 2 0 0,4 2 0 16,1-2-96-16,1-1-32 0,0-3 0 0,1 3 0 16,2 7 32-16,2-5 0 0,1-7 0 0,4 1 0 15,0 0-16-15,2 3 0 0,-4 2 0 0,3-7 0 16,-2-6-48-16,1 2 0 0,0 4 0 0,-2-1 0 15,0-3 0-15,-3-1 0 0,0-1 0 0,0 3 0 16,0 4-128-16,-1-2-128 0,0-2 192 0,-1 3-192 16,0 3 128-16,1 2-128 0,0 4 0 0,-3-5 0 15,-2-4 0-15,-1 1 0 0,-4 4 0 0,1-4 0 16,-4-3 0-16,1-4 0 0,0-5 0 0,0 4 0 16,-2 4 0-16,2-3 0 0,1-6 128 0,0 0-128 15,-2 5 128-15,1 0-128 0,0 2 144 0,-2-5-144 0,-1-2 0 16,2 0 128-16,-1 5-128 0,1-2 0 0,-2-4 160 15,-2-2-16-15,0-2 0 0,-3 3 0 0,1 5-144 0,-1 1 0 16,-1-5 0-16,-2 4 0 0,1 5 0 0,1-2 0 16,-5-3 0-16,3 1 0 0,-5-1 0 0,-4 6 0 15,0 0 0-15,0 0 0 0,0 0 0 0,0 0 0 16,2-10 0-16,-2 10 0 0,0 0 0 0,0 0 0 16,-9-6 0-16,0 2 128 0,0 8-128 0,0-3 0 15,1 1 144-15,-2-2-144 0,-1-1 0 0,-1 3 0 16,-2 5 0-16,0-3 128 0,-1-4-128 0,-2 1 0 15,-2 0 0-15,1 5 128 0,1 3-128 0,-5-4 0 16,-3-5 0-16,-4 7 0 0,2 6 0 0,-1 0 144 0,-1-3-144 0,0 0 0 16,2 0 192-16,-3 0-192 0,-1 0 192 0,0-3-192 15,-1-3 224-15,-1-1-64 16,-4 0-16-16,1 4 0 0,-4 1 32 0,2-2 0 0,-5-1 0 16,2 2 0-16,0 3-176 0,1-2 128 0,-2-4-128 0,0 1 128 15,-1-5-128-15,3 2 192 0,4 4-192 0,1-2 192 16,-1-4-64-16,3 0-128 0,1 1 192 0,4-1-64 15,3-1 0-15,3-4 0 0,0-2 0 0,3 0 0 16,-1 4-128-16,3-3 128 0,-2-3-128 0,2 0 128 16,-1-2-128-16,1 1 0 0,1 2 144 0,-1-2-144 15,3-4 0-15,-1-3 128 0,-3-1-128 0,3 2 0 16,0 3 176-16,1-2-48 0,-1-9 0 0,2 7 0 16,-1 3-128-16,3-2 0 0,3-3-192 0,-5 3 192 15,1-2 0-15,0 3 0 0,1 1 0 0,-1-1 0 16,2 2-144-16,1 1 144 0,1-1 0 0,1 4 0 0,-2 5 0 0,4-2 0 15,0-2 0-15,5 8 0 0,0 0-128 0,0 0 128 16,0 0 0-16,0 0 0 0,0 0-144 0,0 0 144 16,0 0 0-16,0 0-144 0,0 0 144 0,0 0 0 15,0 0 0-15,0 0-128 0,0 0 128 0,0 0 0 16,0 0 0-16,7 9 0 0,-2 1 0 0,2 0-128 16,-3-1 128-16,4 1 0 0,1 0 0 0,1 2 0 15,1 2 0-15,2-1-128 0,2-3 128 0,3 2 0 16,3 3 0-16,1-1 0 0,3 1 0 0,4-2 0 15,-2-2 0-15,4 4 0 0,0 3 0 0,0 0 0 16,-2-3 0-16,1-1 0 0,1-1 0 0,0 1 0 16,1 4 0-16,1-7 128 0,1-4-128 0,-1 1 0 0,-2 2 0 0,2-1 0 15,3-1 0-15,-1-3 128 0,-1-1-128 0,0 3 0 16,-1 5 0-16,1-4 0 0,-1-3 0 0,3-1 128 16,-3-1-128-16,1-1 128 0,0 1-128 0,-1-3 128 15,-4-4 752-15,2 2 144 0,0 1 48 0,-1-3 0 31,-3-3-1648-31,1-2-336 0,-5-3-64 0,1 3-16 0,-2 6 816 0,1-4 176 0,-2-2 0 0,0 2 0 16,-1 1 0-16,-3 1 0 0,2-2 0 0,1-2 0 16,-3-5 0-16,2 1 128 0,-2 2-128 0,-1 0 0 15,0-1 128-15,-1-3-128 0,0 0 0 0,0 4 144 16,-3 4-144-16,1 1 0 0,-2-4 0 0,0 2 0 16,-3 2 0-16,-1 2 0 0,-7 4 0 0,0 0 128 15,7-7-128-15,-7 7 0 0,0 0 0 0,0 0 0 16,0 0 0-16,0 0 0 0,0 0 0 0,-9 2 0 0,-2 2 0 0,-1 2 0 15,-3-3 0-15,-1 5 0 0,1 2 0 0,-2 2 0 16,1 1 0-16,-3-1 0 0,-2-3-144 0,-2 6 144 16,-3 6 0-16,0 0 0 0,-2-1 0 0,0 0 0 15,1-3 0-15,0 2 0 0,1 1 0 0,-1-4 0 16,-4-3 128-16,-2 1-128 0,-5-1 0 0,-1 0 0 16,-4 2 0-16,1-5 0 0,2-3 0 0,0 1 0 15,1 0 0-15,0-1 0 0,1-7 0 0,-2-2 0 16,-1 0 0-16,2-1 0 0,3 1 192 0,-2-1-48 15,0-3-16-15,0 2 0 0,2 0-128 0,3-1 0 16,3-1 0-16,0-4 0 0,2-5 0 0,2 1 0 0,1 1 0 16,-1-3 128-16,2-7-128 0,-2 1 192 0,1 3-192 15,1 3 192-15,4 2-192 0,-1-2 0 0,0-1 0 16,0 5 0-16,4 3 0 0,3 2 0 0,3 1 0 0,-1-2 0 16,2-2 0-16,2 5 0 0,8 5 0 0,0 0 0 15,-4-8 0-15,2 0 0 0,2 1 0 0,0 7 0 16,0 0 0-16,0 0 0 0,9-9 0 0,-2 2 0 15,-7 7 0-15,0 0-144 0,10 2 144 0,-10-2 0 16,10 0 0-16,-2 3 0 0,1 2 0 0,-1-1 0 16,1-2 0-16,2 0-128 0,-1 2 128 0,3 1 0 15,2 3 0-15,0-2 0 0,1-5-128 0,5 10 128 16,4 5 0-16,1 3 0 0,1 0 0 0,2-4 0 16,0-3 0-16,3 4 0 0,1 2 0 0,3-2 0 15,1-6 0-15,3 2 0 0,-3 1 0 0,5 1 0 16,3 1 0-16,-3-4 0 0,0-4 0 0,-2 1 0 15,1 1 0-15,0-4 0 0,1-5 0 0,-1-1 0 0,0-1 0 0,0 2 0 16,-3 0 0-16,2-3 0 0,-5-4 0 0,-2 2 0 16,-3-3 0-16,-2 1 0 0,1 1 0 0,-4-4 0 15,0-9 0-15,-2 7 0 0,-1 7 0 0,1-3 0 16,1-3 0-16,0 0 0 0,-2-2 0 0,-1 7 0 16,0 4 0-16,-3-6 0 0,0-2 0 0,1 0 0 15,0 3 128-15,0 0-128 0,-1 3 0 0,0-2 0 16,-2-4 0-16,1 6 0 0,-2 4 0 0,-1-1 0 15,1 0 0-15,-3-4 0 0,-3 2 0 0,-9 3 0 16,7 3 0-16,-7-3 0 0,0 0 0 0,0 0 0 16,0 0-128-16,0 0 128 0,0 0 0 0,0 0 0 15,-10-4 0-15,0 6 0 0,-2 8-144 0,-1-2 144 0,-2-4 0 0,-3-1-144 16,-3 5 144-16,-1 3 0 0,-1 3 0 0,-2-3 0 16,-3-3 0-16,0 3 0 0,-3 5 0 15,-1 0 0-15,0 1 0 0,1-2 0 0,1-3 0 0,0 3 0 16,0 4 0-16,0-3 0 0,1-5 0 0,1-2 0 15,-1 1 0-15,-2 0 0 0,0-2 0 0,0-1 0 16,0-4 0-16,-2 1 0 0,-4 2 0 0,2-2 0 16,0-1 0-16,-3-4 0 0,2-3 0 0,-4 1 0 15,0 0 0-15,0 0 0 0,3-6 0 0,-1 2 0 16,-1 0 0-16,2 0 0 0,2 1 0 0,3-6 128 16,2-5-128-16,3 1 0 0,2 1 0 0,2-2 0 15,2-5 0-15,3-5 0 0,0 0 0 0,1 4 0 16,1 7 0-16,4 0 0 0,-1-4 0 0,2 3 0 0,0 2 0 15,1 6 0-15,1 6 0 0,4-2 0 0,2-4 0 0,-3 3 0 16,6 6 0-16,0 0 0 0,0 0 0 16,0 0 0-16,-2-7 0 0,2 7 0 0,0 0 0 0,0 0 0 15,0 0 0-15,0 0-128 0,9 6 128 0,-2 0 0 16,-7-6 0-16,0 0 0 0,0 0 0 0,10 5 0 16,-1 4 0-16,-2-2 0 0,-7-7 0 0,0 0 0 15,12-1 0-15,-2 5 0 0,0 7 0 16,2-4-128-16,-2-5 128 0,3 4 0 0,2 9 0 0,2 0 0 15,0 0 0-15,4-2-128 0,2-6 128 0,5 4 0 16,4 2 0-16,2 0 0 0,2-4 0 0,0 2 0 16,3 0 0-16,2 4 0 0,0 3 0 0,1-2 0 15,-1-5 0-15,1 0 0 0,-2 2 0 0,1-3 0 16,1-2 0-16,3-2 0 0,-2-1 0 0,0-1 0 16,-1 2 128-16,-2-5-128 0,-4-2 0 0,-2-5 0 0,-2-3 0 0,-2 0 0 15,-1 2 0-15,0-6 0 0,0-6 0 0,-2 3 0 16,0 4 0-16,-3-1 0 0,-1-2 0 0,1-2 0 15,0-1 0-15,-2 4 0 0,-4 6 0 0,1-3 0 16,1-6 0-16,-5 2 0 0,-3 0 0 0,-2 5 0 16,-2 5 0-16,-2-1 0 0,-5-1 0 0,-1 7 0 15,0 0 0-15,0 0 0 0,0 0 0 0,-12 2 0 16,-3-3 0-16,1 5-128 0,-1 5 128 0,-2-2-192 16,-1-6-1344-1,1 3-256-15,0-1-64 0</inkml:trace>
  <inkml:trace contextRef="#ctx0" brushRef="#br1" timeOffset="-14046.01">18047 10429 13823 0,'0'0'1216'0,"0"0"-960"16,-8-2-256-16,1 0 0 0,-1 1 336 0,8 1 32 15,-8 5 0-15,2 3 0 0,-2 2 288 0,0 2 64 16,1 3 16-16,-1 4 0 0,0 3 32 0,1 4 0 16,-1 3 0-16,-1 5 0 0,-1 6 64 0,-1 7 32 0,0 4 0 15,-3 6 0-15,-2 6-192 0,2 1-32 0,1 4-16 16,1 0 0-16,0-2-208 0,2 3-32 0,1 3-16 0,2-2 0 15,2-2-176-15,1-4-48 0,-1-2 0 16,3-3 0-16,-1-1-16 0,-1-3 0 0,0-2 0 0,0-3 0 16,-4-3 192-16,0-2 16 0,-2-1 16 0,3-2 0 15,-4-5 96-15,1 1 32 0,1-1 0 0,-3-1 0 16,0-1-176-16,2 0-48 0,0-5 0 0,2 0 0 16,0-1-96-16,5-3-32 0,-1-5 0 0,4-2 0 15,2-3-128-15,2-2 0 0,0-4 0 0,6-2 0 16,3-6-1872-1,5-4-304-15,2-6-64 0,6-7-9952 0</inkml:trace>
  <inkml:trace contextRef="#ctx0" brushRef="#br1" timeOffset="-12908.54">18126 10288 15663 0,'-10'-13'688'0,"4"6"144"0,1-1-656 0,5 8-176 15,0 0 0-15,0 0 0 0,-1-9 464 0,1 9 64 16,0 0 16-16,12-3 0 0,3-2-160 0,2 2-48 15,3 1 0-15,5 0 0 0,2 2 48 0,3-3 0 0,0 3 0 0,3-2 0 16,4 3-112-16,0-2-16 0,4 0 0 0,4-1 0 16,1-1 48-16,4-1 0 0,3 1 0 0,4 2 0 15,0-1 16-15,1-2 16 0,1 1 0 0,4 0 0 16,4 2-96-16,3-1-32 0,0 0 0 0,-2 1 0 16,3 0-16-16,-1 0-16 0,5-1 0 0,4 1 0 15,-1-2 64-15,-1-2 16 0,-3 0 0 0,4-2 0 16,3-1 160-16,4 2 32 0,0 0 16 0,-1 2 0 15,0-2-96-15,3 4-32 0,-1-6 0 0,1 5 0 16,1 2-160-16,3 0-48 0,6-5 0 0,0 1 0 16,-3 1-128-16,3-1 192 0,1 0-192 0,3-2 192 0,2-1-192 15,1 0 128-15,-6-5-128 0,2 4 128 0,1 2-128 0,-3-2 160 16,-7-4-160-16,-1 0 160 0,1 2-160 0,-7 3 192 16,-2 4-192-16,-9-2 192 0,-3 0-192 0,-1-1 160 15,3-1-160-15,0 3 160 0,0 4-160 0,-3 1 0 16,-7 2 0-16,0 0 128 0,0 0-128 0,-1-1 0 15,0-1 0-15,1 1 0 0,-3 4 144 0,0-1-144 16,-4 2 160-16,-2-4-160 0,-1-2 0 0,-2 0 0 16,3 4 0-16,0-4 0 0,0-1 0 0,1 2 0 15,-5 2 0-15,-1 0 0 0,-3 0 0 0,1-1 0 16,0-2 0-16,-1 0 0 0,-5 0 0 0,2 0 128 16,2 4-128-16,-4 0 0 0,-2-1 0 0,-4 0 128 15,-2-5-128-15,0 2 0 0,-2 0 128 0,2-1-128 16,-2-2 0-16,2 1 144 0,1 0-144 0,0-2 0 0,-1 2 144 15,2 2-144-15,-2 2 0 0,1 3 0 0,-1-3 0 16,-3 1 128-16,0 1-128 0,0-2 0 0,-5 3 0 16,1 0 0-16,0-4 0 0,-2 0 0 0,-1 4 0 0,3-1 0 15,1-3 0-15,-1-1 128 0,0-1-128 0,-1 3 0 16,0 1 0-16,-1 0 0 0,-3-1 0 0,0 2 0 16,3-1 0-16,-1 2 0 0,-2-2 0 15,-1 1 0-15,2-1 0 0,-2-1 0 0,0-2 0 0,-2 2 0 16,1 2 0-16,1 1 0 0,-2-3 0 0,1 1 0 15,0 1 0-15,1 0 0 0,1-4 0 0,-1 0 0 16,0 0 0-16,3 1 0 0,-1-1 0 0,1 2 0 16,0 0 0-16,1 1 128 0,2-1-128 0,-2-1 0 0,-1-1 0 15,0 0 0-15,-2-1 0 0,-1 3 0 16,1 2 0-16,0 0 0 0,-2-3 0 0,0 0 0 0,0-1 0 0,-1 0 0 16,1 0 0-16,0-1 0 0,-1-2 0 15,3 0 0-15,-2 0 0 0,-1 1 0 0,1 1 0 0,-1 0 0 16,1-2 0-16,2 1 0 0,0 3 0 0,1 0 0 15,1-1 0-15,-2 3 128 0,1 0-128 0,2 1 0 16,-2 0 0-16,1-2 0 0,-2-3 0 0,0 1 0 16,-1 2 0-16,2-2 0 0,-1-1 0 0,2 0 0 15,2-1 0-15,-2 0 0 0,1 1 0 0,-1 1 0 16,0-6 0-16,-11 5 128 0,1 0-128 0,1 1 0 16,0 0 0-16,1 0 128 0,1-2-128 0,-1 1 0 15,1 1 128-15,11-2-128 0,-5 0 0 0,-5-1 0 16,-2 0 0-16,-3 1 128 0,-1 2-128 0,1 1 0 0,-11-1 0 15,8-2 128-15,-8 2-128 0,8-1 0 16,-8 1 0-16,7 1 0 0,-7-1 0 0,0 0 0 0,8 0 0 0,-8 0 0 16,8 0 0-16,-8 0 0 0,0 0 0 0,9 1 0 15,-3 0 0-15,-6-1 0 0,0 0 0 0,0 0 0 16,0 0 0-16,0 0 0 0,0 0 0 0,7 5 0 16,-7-5 0-16,0 0 0 0,1 7 0 0,-1-7 0 15,-1 10-224-15,1-10-112 0,0 0-32 0,-8 8 0 16,2 0-464-1,6-8-80-15,-9 4-32 0,9-4 0 0,-11 6 48 16,2-1 0-16,0 0 0 0</inkml:trace>
  <inkml:trace contextRef="#ctx0" brushRef="#br1" timeOffset="-5306.55">22249 10125 3679 0,'0'0'160'0,"0"0"32"15,0 0-192-15,0 0 0 0,-1-8 0 0,1 8 0 0,-1-9 1024 0,-2 0 144 16,-2 2 48-16,5 7 0 0,0 0-976 0,-3-8-240 15,0 0 0-15,-4 4 0 0,7 4 0 0,-8-2-208 16,2-1 32-16,-2-1 16 0,0 2 160 0,1-2-208 16,0 1 80-16,-1 0 128 0,1 0 128 0,1 0 128 15,6 3 48-15,0 0 0 0,-7-1 752 0,7 1 160 16,0 0 16-16,0 0 16 0,0 0-400 0,0 0-80 16,0 0 0-16,0 0-16 0,8 4-240 0,4 0-64 15,4 0 0-15,1-1 0 0,1-3 0 0,4 0 0 16,0 0 0-16,4 2 0 0,3 0-80 0,-3-2-32 15,1-2 0-15,0 2 0 0,2 1 96 0,-4-1 16 0,2-2 0 0,0-2 0 16,3 0 80-16,-3-2 32 0,3 1 0 0,0 1 0 16,-2-1 0-16,0 2 0 0,-1 0 0 15,-5 0 0-15,0 2-112 0,-4 1-32 0,0-1 0 0,-2 2 0 16,-2 3-192-16,0-1-32 0,-5 0-16 16,2 4 0-16,0-2-176 0,-2 1 192 0,1-2-192 0,0 3 192 15,-1 2-64-15,0-1 0 0,-3 0 0 0,3 2 0 16,-2-1 0-16,0 1-128 0,-2-2 192 0,-1 3-64 15,-1 2 0-15,2 1 0 0,-4 1 0 0,0 2 0 16,-2-1 0-16,0 5-128 0,-1 3 192 0,-3 2-64 16,0 1 64-16,0 5 16 0,-2 4 0 0,0 4 0 0,-2-2 0 15,2 1 0-15,-4-1 0 0,2 2 0 16,1 1-64-16,0-3-16 0,1-1 0 0,0 0 0 0,0 4-128 16,2-1 128-16,1 1-128 0,0 0 128 0,1-5 0 0,-1 0-128 15,-3 1 192-15,3-1-64 0,-1-3 32 0,-4 0 0 16,-1-1 0-16,2 4 0 0,0 4-16 0,-1-3 0 15,-1-2 0-15,0 2 0 0,-3 1-16 0,2 2 0 16,-1-2 0-16,0 1 0 0,0-4-128 0,-1-1 192 16,3 0-192-16,1 1 192 0,-2 1-192 0,3-5 128 15,2 1-128-15,0 2 128 0,-2 3-128 0,2-1 128 16,-1-5-128-16,1 0 128 0,-1 2-128 0,0 0 128 16,2-3-128-16,-3-1 128 0,3-3-128 0,-1 3 0 15,0 3 144-15,0 0-144 0,1 0 0 0,0 0 144 0,1-4-144 16,-2 0 0-16,3-3 160 0,1-1-160 0,0-3 128 15,1-2-128-15,-1-3 128 0,2 1-128 16,2 0 0-16,0-3 128 0,-1-4-128 0,1-1 0 0,0 0 144 0,0-1-144 16,-2-8 128-16,0 0-128 0,0 8 128 0,0-8-128 15,0 0 128-15,0 0-128 0,0 0 128 0,0 0-128 16,0 0 128-16,0 0-128 0,0 0 160 0,0 0-160 16,0 0 144-16,0 0-144 0,-4 6 128 0,4-6-128 15,-7-3 144-15,1 1-144 0,-2 0 160 0,0 0-160 16,1-2 176-16,-3-1-176 0,1-2 192 0,-2 1-192 15,0 3 192-15,-2 0-192 0,-3-3 192 0,-1 3-192 16,-1-1 128-16,-2-1-128 0,-2 1 0 0,-3-2 0 16,-3-4 128-16,-3 2-128 0,-2 0 0 0,-4 1 0 15,-1 2 0-15,-2-3 0 0,1-2 128 0,-2 0-128 16,-2 2 0-16,-3-2 0 0,-4-1 0 0,-2 1 0 0,-4 1 0 0,3 0 0 16,-2 1 0-16,2 0 0 0,0-3 0 0,-1 0 0 15,-2 2 0-15,1 0 0 0,1 4 0 16,0-1 0-16,0-2 0 0,2 3 0 0,0 0 0 0,-2 1 0 15,-3-3 0-15,0 1 0 0,-4 1 0 16,2 2 0-16,-1 1 0 0,2-4 0 0,0-2 0 0,-1 0 0 16,-2 2 0-16,-1 0 0 0,2-1 0 0,3 1 0 15,4-4 0-15,-2 2 0 0,2 3 0 0,-1 0 0 16,-1 1 0-16,-1 2 0 0,2-4 0 0,1 3 0 16,4 1 0-16,1-3 0 0,2-4 0 0,1 3 0 15,-1 0 0-15,0 1 0 0,1 0 128 0,-1-2-128 16,1-1 0-16,1 1 0 0,1 2 0 0,3-1 0 15,1 0 0-15,1 0 0 0,1 2 0 0,1 1 0 0,0 0 0 0,0 1 0 16,-3 0 0-16,3 0 0 0,2 2 0 0,-4 1 0 16,2 1 0-16,3 0 0 0,2-2 0 15,1 2 0-15,3 1 0 0,-1-1 0 0,3-1 0 0,-2-1-144 16,4 3 144-16,-4-1 0 0,1 0 0 0,0-1 0 16,2-1 0-16,0 1 0 0,0 0 128 0,-1 0-128 15,0 0 0-15,1-1 0 0,-2-3 0 0,3 1-128 16,1 2 128-16,1-2 0 0,1-1 0 0,-2 1 0 15,1-1 0-15,1 0 0 0,-2 1 0 0,0 1 0 16,1-1 0-16,2 0 0 0,1 0 0 0,-1 0 0 16,-2 1 0-16,0 0 0 0,1-1 0 0,-4 1 128 15,0 0-128-15,0 0 0 0,4 0-128 0,-2 0 128 16,0 1 0-16,1 0 0 0,-1-2 0 0,3 2 0 16,0 0 0-16,-2 0 0 0,1 0 0 0,1 0 0 0,2 0 0 15,-4 0 0-15,2 2 0 0,2 0-128 0,-1 0 128 0,0-1 0 16,1 0 0-16,-1 1 0 0,3 1 0 15,2-1 0-15,-2 0 0 0,5 0 0 0,4 0-128 0,6-2 128 16,0 0-128-16,0 0 128 0,0 0-128 0,0 0 128 16,0 0-128-16,9 10 128 0,6-1-144 0,2-2 144 15,0-3-160-15,4-1 160 0,2 4-128 0,5-3 128 16,1 1 0-16,4 1-144 0,4-1 144 0,3 0 0 16,4 1 0-16,6 0-128 0,6 1 128 0,-1-3 0 15,2 0 0-15,1 0-128 0,2 4 128 0,-1-2 0 16,7-2 0-16,4 1 0 0,4 1 0 0,2-1 0 15,-1-2 0-15,3 3 176 0,2-2-176 0,3 1 0 16,1-1-160-16,-5-1 160 0,-3-3 0 0,-2 3 0 16,0 2 0-16,1 0 0 0,-2 1 0 0,-5-3 0 0,-6-3 0 15,5 4 0-15,-1 2 0 0,2 0 0 0,0-3 0 0,-1-1 0 16,-1 2 0-16,-1-1 0 0,-3 0 0 0,2-1 0 16,1-4 0-16,1 4 0 0,-2 1 0 0,-2 0 0 15,-3-1 0-15,2-1 0 0,-1-1 128 0,0 1-128 16,-1 3 0-16,-3-1 0 0,-1 0 0 0,-5 1 0 15,-1-1 0-15,-2 1 0 0,-2 1 0 0,2-1 0 16,0-1 0-16,-3 2 0 0,-2-1-160 0,-4 2 160 16,2 0 0-16,-2 0-176 0,0-2 176 0,-4 2-128 15,-1 0 128-15,1-1 0 0,1-3 0 0,1 1 0 16,3 0 0-16,-1 1 0 0,-1-2 0 0,-2 1 0 16,0-1 0-16,-3 2 0 0,-3-2 0 0,-5 0 0 0,0 1 0 0,-4 0 0 15,-3-6 0-15,0 3 0 0,-2 3 0 0,-1-2 0 16,-2 0 0-16,0-2 0 0,-12 1 0 15,9-1 128-15,2 1-128 0,-3 0 0 0,-8 0 0 16,9-4 0-16,-9 4 0 0,10-2 0 0,-4 0 0 0,-6 2 0 16,9-4 0-16,-9 4 128 0,6-4-128 0,1 2 0 15,-7 2 128-15,6-2-128 0,-6 2 0 0,8-2 0 16,-8 2 0-16,9-3 128 0,-3-1-128 0,1 2 0 16,-7 2 0-16,9-5 0 0,-2 2 0 0,1 0 0 15,-8 3 0-15,7-5 0 0,-1-1 0 0,2 0 0 16,-4 1 128-16,2-2-128 0,-1-2 192 0,-1 1-48 15,1-1 0-15,0-4 0 0,-4-3 48 0,0-2 0 16,-1-6 0-16,0 0 0 0,0 0 0 0,-2-5 16 0,2-4 0 16,-3-2 0-16,2-1-208 0,5-5 128 0,-1-2-128 0,3-6 0 15,2-5 0-15,0 0 0 0,4 0 0 16,2-3 0-16,4-2 0 0,2-5 0 0,1-4 0 0,1-2 0 16,3-1 0-16,-3 1-208 0,1 3 64 0,-2-1 16 15,1-2-16-15,-1 0 0 0,-4-3 0 0,0 3 0 16,-4 8 144-16,-3 2-208 0,-2 2 80 0,-5 4 128 15,-3 2-128-15,-1 5 128 0,-2 6 0 0,-1 3 0 16,-3 3 0-16,0 3 0 0,1 5 0 0,2 4 0 16,-1 5 0-16,1 1 0 0,-1 2 0 0,3-1 0 15,-1 3-144-15,3 1 144 0,-1 0 0 0,2 1 0 16,3 0-128-16,0 1 128 0,0 0 0 0,3 1 0 16,2-2-176-16,0 5 176 0,-1-3-160 0,2 3 160 15,1 1-128-15,0 1 128 0,1 2 0 0,-2 0-144 0,1 0 144 0,0 0 0 16,4 1 0-16,-4 1-128 0,0 1 128 0,-1 0 0 15,-4 1 0-15,-6-2-128 0,9 2 128 0,-9-2 0 16,9 3 0-16,-9-3 0 0,0 0-144 0,0 0 144 16,0 0-160-16,0 0 160 0,-2 11-144 0,-3 0 144 15,-3-3-128-15,1 1 128 0,-2-4-128 0,-2-1 128 16,-4 0-128-16,-1 1 128 0,-1-1-128 0,-3-1 128 16,-3-1-128-16,-2 0 128 0,2 0 0 0,-6-1-128 15,-2 0 128-15,-7-1 0 0,-1 0-128 0,-7 1 128 16,-2 0-128-16,-6 0 128 0,1-1-160 0,-5 0 160 15,2 0-192-15,-1-2 192 0,-7-1-208 0,-5-1 64 16,-5-2 16-16,1 4 0 0,-4 2 128 0,-6 0-128 16,-3-1 128-16,-6 0-128 0,-6 1 128 0,1 0-208 15,1-1 80-15,-1 2 128 0,-8 2-128 0,3-1 128 0,3 0 0 0,1-1 0 16,-2 2 0-16,4-1 0 0,4-2 0 0,0 0 0 16,1 3 0-16,2 0 0 0,2 1 0 0,7-1 0 15,4-2 0-15,0-1 0 0,1 0 0 0,4 1 0 16,0 1 0-16,7 1 0 0,3-1 0 0,0-1 0 15,1-1 0-15,-2 0 0 0,1-1 0 0,0 1 0 16,3 0 0-16,4 0 0 0,0 0 0 0,4-1 0 16,1-3 0-16,2 1 0 0,0-1 0 0,5-2 0 15,2 0 0-15,4-1 0 0,0 3 0 0,5-2 0 16,3 1 0-16,3-1 0 0,2 1 0 0,4 0 0 16,0 3 0-16,4-1 0 0,4-3 0 0,-1 2 0 0,4 3 0 15,8 1 0-15,0 0 0 0,0 0 0 16,-7-4 0-16,7 4 0 0,0 0 0 0,0 0 0 15,0 0-160-15,0 0 160 0,0 0 0 0,0 0-144 16,0 0 144-16,0 0 0 0,0 0 0 0,-4 8-128 0,-1 1 128 0,1-1 0 16,4-8 0-16,-4 7 0 0,1 1 0 0,-2-1 0 15,1 0 0-15,0 2 0 0,2 1 0 0,-3 0 0 16,0 2 0-16,1 3-128 0,1 3 128 0,-4 1 0 16,0 2 0-16,0 3-128 0,-2 4 128 0,0 5 0 15,-1 4 128-15,0 3-128 0,-1 4 0 0,-1 4 0 16,-2 3 0-16,1 1 0 0,-3 0 128 0,1 4-128 15,-4 4 128-15,-1 4-128 0,-2 2 0 0,-1-2 0 16,2-3 0-16,1 0 0 0,-2 1 0 0,1-1 0 0,0 1 0 16,2-6 128-16,1-5-128 0,1-6 128 0,-1-3-128 15,1-6 128-15,1-3-128 0,1 0 128 0,-1 1-128 0,1-3 128 16,1 0-128-16,-1-2 0 0,2 0 0 0,3 1 0 16,4-2 0-16,2 1 0 0,0-2 0 0,4 0 0 15,6-2-176-15,0-1-96 0,4-2-32 0,4-5-14576 16</inkml:trace>
  <inkml:trace contextRef="#ctx0" brushRef="#br1" timeOffset="-737.32">22825 12083 1839 0,'0'0'160'0,"0"0"-160"15,0 0 0-15,0 0 0 0,0 0 2224 0,0 0 400 16,0 0 96-16,0 0 16 0,0 0-1776 15,0 0-336-15,0 0-80 0,0 0-16 0,0 0 96 0,9 1 16 16,-1 0 0-16,2-1 0 0,3-2 48 0,-1 0 16 16,4 1 0-16,4 0 0 0,-3 1-128 0,6-1-32 15,3-1 0-15,2 0 0 0,3 1-208 0,3-4-32 16,3 1-16-16,6 1 0 0,4 0 16 0,0 2 0 16,0 0 0-16,0-1 0 0,1-2-176 0,3 1-128 15,3 3 144-15,4-1-144 0,0 0 240 0,-2-1-48 16,0 2-16-16,-1 2 0 0,-2 0-48 0,2 1 0 0,1-1 0 15,0-1 0-15,-1 2-128 0,-1 2 0 0,0-1 144 16,-2 1-144-16,-5-1 0 0,1 1 144 0,3 1-144 0,-1-2 0 16,-1 1 0-16,-2-1 0 0,2 0 0 0,-5 1 0 15,-4-1 160-15,-1-2-160 0,-6-3 128 0,-2 3-128 16,-2 4 128-16,-2-2-128 0,-2-3 0 0,1-1 128 16,-1-2-128-16,0 1 160 0,-1 1-160 0,-1-3 160 15,-2-4-32-15,-4 3 0 0,-4 1 0 0,-1 0 0 16,1 0 64-16,0-1 0 0,-4-3 0 0,0 5 0 15,0 3-32-15,-9-1 0 0,0 0 0 0,0 0 0 16,7-3-160-16,-7 3 0 0,0 0 0 0,0 0 0 16,0 0 0-16,0 0 192 0,-12-4-192 0,-3 2 192 15,-3 2-32-15,1 0 0 0,-1-1 0 0,-4 1 0 16,-3 2-160-16,-5-2 0 0,0-3-192 0,0 3 192 0,-1 0 0 0,-2 1 0 16,-1 3 0-16,-4-1 0 0,-2-4 0 0,-4 1 0 15,-6 2 0-15,-2 0 0 0,-4 0 0 0,3-2 0 16,3-2 0-16,-5 3 128 0,0 3-128 0,-5 2 0 15,-1-2 0-15,-3 1 0 0,-5-4 0 0,1 2 0 16,-1 2 0-16,-2-3 0 0,-6-4 0 0,0 0 0 16,2 4 0-16,2-2 0 0,4 0 0 0,0-2 0 15,-2-2 0-15,7 4 0 0,0 4 0 0,8 0 0 16,7-4 0-16,4 0 0 0,7 1 0 0,5 2 0 16,4 2 0-16,5 0 0 0,6-2 0 0,4 2 0 15,2-1 144-15,12-4-144 0,0 0 0 0,0 0 0 16,0 0 0-16,0 0 0 0,12 12 0 0,4-3-128 15,0-3 128-15,6-3 0 0,2-1 0 0,7-1 0 16,2-1 0-16,8-2 0 0,7-4 0 0,1 1 0 0,4 1 0 16,2 0 0-16,2 0 0 0,3-1 0 0,1-3 0 0,8 1 0 15,1 6 0-15,5-2 0 0,1-3 0 0,0 0 0 16,0 2 0-16,1 2 0 0,1 0 0 0,-1-1 0 16,-1-4 0-16,-5 1 128 0,1 3-128 0,-3 1 0 15,-1 0 0-15,-3 1 0 0,-7-2 0 0,-4 3 128 16,-5 5-128-16,-7 0 144 0,-3-2-144 0,-6 1 160 15,-2-1-160-15,-3 3 0 0,-7 0 0 0,-1-1 0 16,-3-5 0-16,-6 2 0 0,-4 2 0 0,-7-4 192 16,0 0-192-16,0 0 128 0,0 0-128 0,-10-1 128 15,-3 2 0-15,-4 0 0 0,-7-1 0 0,-2 2 0 16,-5 0-128-16,-7 1 0 0,-5 1 144 0,-7 0-144 16,-5-4 0-16,-4 3 0 0,-7 5 0 0,-2-4 128 0,2-3-128 15,-1-2 144-15,-7-4-144 0,0 6 160 0,-2 5-160 0,3-3 192 16,0-8-192-16,-2 2 192 0,-3 1-192 0,0 1 128 15,1-1-128-15,6-2 128 0,3-6-128 0,5 5 192 16,1 4-192-16,5-4 192 0,3-3 0 0,3 1 16 16,7 0 0-16,9 3 0 0,7 4-32 0,8-1-16 15,8-3 0-15,12 4 0 0,0 0-160 0,0 0 0 16,15 6 0-16,10-3 0 0,11-1 0 0,10 1-176 16,9-1 176-16,6-4-192 0,4-3 192 0,9 2 0 15,5 0 0-15,7 1-128 0,4 1 128 0,1-1 0 16,1-2 0-16,0 2 0 0,2 2 0 0,-5 1 0 15,-6 0 0-15,3 0 0 0,-2-1 0 0,-2 2 0 16,-1 4 0-16,-10-3 0 0,-6-1 0 0,0 1 0 0,-2 2 0 0,-6 1 0 31,-6 3-880-31,-4-1-144 0,10-4-16 0,-14 3-16 0</inkml:trace>
  <inkml:trace contextRef="#ctx0" brushRef="#br1" timeOffset="17375.25">20841 12671 2751 0,'0'0'256'0,"0"0"-256"15,0 0 0-15,0 0 0 0,-6-4 1120 0,6 4 176 16,0 0 48-16,0 0 0 0,-8-7-416 0,6 2-80 16,2 5-16-16,-2-6 0 0,2 6-64 0,0 0 0 15,0 0-16-15,-3-9 0 0,3-1-176 0,0 10-16 16,0 0-16-16,8-5 0 0,3-2-48 0,-3 2-16 16,-1 0 0-16,1 3 0 0,2 0-80 0,1-2-16 15,1-5 0-15,4 2 0 0,4 3-96 0,1-1-32 16,1 1 0-16,0-3 0 0,0 2 0 0,1 2 0 15,-1 3 0-15,0 0 0 0,-3-5-256 0,0 1 0 16,-3-1 0-16,2 1 0 0,1 0 0 0,-3-2 0 16,-2-2 0-16,0 5 0 0,-1 2 240 0,-1 1-64 0,0 0-16 0,-3 0 0 15,0 0-16-15,-9 0 0 0,8 4 0 0,-1 1 0 16,-7-5-16-16,7 7 0 0,-2 4 0 0,-2-1 0 16,1 0 96-16,-4 1 16 0,-2 1 0 0,-1 4 0 15,-1 1 80-15,2 6 0 0,0 4 16 0,-1 3 0 16,0 3-64-16,0 3-16 0,-2 2 0 0,1 1 0 15,0 0-128-15,1 2-128 0,-1 5 144 0,2-3-144 16,-2-1 192-16,2-2-48 0,2 0-16 0,-1 0 0 16,-1-2 0-16,-2 0 0 0,0-4 0 0,0 0 0 15,-4-1-128-15,3 2 0 0,1 3 0 0,-1-2 0 16,-2-3 192-16,2 2-32 0,-4-1-16 0,3 4 0 16,1-3 48-16,-2 0 16 0,1-2 0 0,-1 1 0 15,2 1-32-15,-1 3-16 0,0 0 0 0,-1 3 0 0,1 1-160 16,1 0 192-16,-2 0-192 0,3-1 192 0,-2-2-192 15,0 0 160-15,-1 1-160 0,1-1 160 0,-2 0-160 0,2 2 0 16,-2-3 144-16,1 4-144 0,-3 0 128 0,1 0-128 16,1-3 128-16,-1 2-128 0,1-2 144 0,-3 1-144 15,-1-1 192-15,2 1-192 0,-1 1 240 0,1-1-64 16,1-3-16-16,1 0 0 0,3 3-160 0,-1-2 0 16,-2-1 0-16,3-1 0 0,0-2 0 0,1 2 0 15,-4 1 0-15,1-1 0 0,2 0 0 0,-1 3 0 16,2 2 0-16,-1-1 128 0,1 0-128 0,1-2 0 15,-1 0 0-15,0-4 128 0,-3-2-128 0,4-3 0 16,3-2 0-16,-1-1 0 0,-3 1 128 0,3-1-128 0,3-3 0 16,0 0 128-16,-1-3-128 0,-2 1 0 0,1-2 0 0,1-1 0 15,1 1 0-15,0 0 0 0,1 1 0 0,0-3 0 16,0-1 0-16,1-2 0 0,-2-1 0 0,1 0 0 16,3-1 0-16,-3-1 0 0,1-2 0 0,2 1 0 15,-1-1 0-15,0-3 0 0,-5-6 0 0,0 0 0 16,2 8 0-16,-2-8 0 0,3 8 0 0,-3-8 0 15,0 0 0-15,0 0 128 0,5 6-128 0,-5-6 0 16,0 0 128-16,0 0-128 0,0 0 0 0,0 0 128 16,-4 7-128-16,4-7 0 0,-6 2 0 0,-1 0 0 15,3 1 0-15,-5-2 128 0,-2 1-128 0,3-1 0 16,8-1 0-16,-9 0 0 0,-1 0 128 0,-4 1-128 16,2 0 0-16,1-1 0 0,1 0 0 0,-3 2 128 15,-2-2-128-15,0 0 0 0,1 0 0 0,0-2 128 0,-2 1-128 0,2-1 0 16,0 1 144-16,-1-1-144 0,1-2 256 0,1 0 0 15,-1 0-16-15,0-2 0 0,-1 1-48 0,1-2 0 16,-1 0 0-16,3 2 0 0,0-1-16 0,0 2-16 16,1-3 0-16,0 1 0 0,-1-1-160 0,2 2 160 15,-1-2-160-15,2-1 160 0,0 0-160 0,-2 0 192 16,2 0-192-16,0-1 192 0,1-1-192 0,1-2 0 16,1-1 0-16,-1-1 128 0,1 0 16 0,-1-2 0 15,3 0 0-15,-3 0 0 0,-1 0 48 0,4-2 0 16,3 2 0-16,0-6 0 0,-1-1-192 0,4-3 192 15,0-1-192-15,2-4 192 0,2-3-192 0,0-7 0 16,4-5 144-16,4-7-144 0,2-2 0 0,1-6 0 16,2-3 0-16,-1-7 0 0,1-5 0 0,-3-1 128 15,0-1-128-15,-2-2 0 0,-2-2 0 0,0-1 0 16,-3-3-160-16,0 6 160 0,-4 2-192 0,-2 3 64 0,-3 2 128 0,0 3-208 16,-1 2 208-16,-1 0 0 15,-2-2 0-15,3 7 0 0,-2 4 0 0,1 3 0 0,1 1 0 0,1-1 0 16,0-2 0-16,3 2 0 0,0 1-128 0,0 4 128 15,0 3 0-15,2 3 0 0,-1 2-160 0,-2 5 160 16,0 5-192-16,1 5 16 0,-1 5 16 0,0 6 0 31,1 5-832-31,-3 12-160 0,0 0-48 0,8 4-12912 0</inkml:trace>
  <inkml:trace contextRef="#ctx0" brushRef="#br1" timeOffset="18996.66">24692 12739 6447 0,'0'-20'576'0,"1"7"-576"16,-1-2 0-16,2 1 0 0,0-1 544 0,0 4 0 15,0-1 0-15,3 1 0 0,-3 5 176 0,0-2 48 16,-1 0 0-16,1 2 0 0,-2 6-144 0,0 0-32 16,0 0 0-16,0 0 0 0,0 0-96 0,0 0-32 15,0 0 0-15,0 0 0 0,0 0 16 0,0 0 0 16,0 0 0-16,-1 18 0 0,0 6 32 0,-2 2 16 0,-6-2 0 0,2 3 0 16,-1 5-80-16,0 5-32 15,-3-1 0-15,1 2 0 0,-1 1-112 0,-2 5-32 0,0 4 0 0,-1 6 0 16,-1 3-16-16,-2 1 0 0,1-4 0 0,1 4 0 15,0 3 96-15,0 3 16 0,-3 1 0 0,1 1 0 16,-5-1 16-16,1 1 0 0,0 2 0 0,-2 2 0 16,1 0-16-16,-1 3 0 0,1-3 0 0,2 0 0 15,1 1-112-15,-2-1 0 0,-2 1-16 0,2 1 0 16,3 6-112-16,-1-2-128 0,-5-5 176 0,3 2-176 16,-2 1 176-16,2 3-176 0,2 1 160 0,-4 0-160 15,-1-1 128-15,-2 3-128 0,6 4 0 0,-4-1 144 16,4-2-144-16,2-3 128 0,-2-3-128 0,4 2 128 15,-2 3-128-15,0 0 0 0,1 1 144 0,0-5-144 0,0-4 144 0,0-1-144 16,0 2 192-16,5-3-192 0,1-4 144 16,1-4-144-16,0-3 0 0,1-2 144 0,2-2-144 0,1-2 0 15,0-4 144-15,4-3-144 0,1-2 0 0,1-2 128 16,0-8-128-16,2-4 0 0,3-4 0 0,-1-4 0 16,-1-6 0-16,-1-4 0 0,1-2 0 0,-3-10 144 15,5 6-144-15,-5-6 0 0,0 0 160 0,0 0-160 16,0 0 128-16,0 0-128 0,8-10 144 0,-3 1-144 15,3 0 160-15,-4-2-160 0,1-5 0 0,3 1 0 16,0-2 0-16,2-1 0 0,2-3 0 0,4-1 0 16,-1 0 0-16,2-3 0 0,1-3 0 0,4-4 0 15,0-2 0-15,6-1-160 0,-2 2 160 0,5 3 0 16,1 3 0-16,1 4 0 0,2 1 0 0,-1-3-128 16,3 1 128-16,-1 3 0 0,-2 1 0 0,0 6 0 15,0 1 0-15,-2 0-128 0,-1-3 128 0,2 3 0 0,2 0 0 0,0 1 0 16,-2 0 0-16,-1 4 0 0,2 6 0 0,0-1 0 15,-3-4 0-15,-3 4 0 0,1 2 0 0,-1 1 0 16,-2 0 0-16,-2-2 144 0,-3 0-144 0,2 2 160 16,2 2-160-16,-3 1 192 0,0-2-192 0,-4 1 192 15,3-2-64-15,-2 0-128 0,-3-2 192 0,-1 2-64 16,0 0 64-16,-1 2 16 0,1 0 0 0,-3-1 0 16,-12-1 80-16,11 0 16 0,-1 0 0 0,-10 0 0 15,0 0-96-15,10 0-16 0,-10 0 0 0,11-3 0 16,-5-3 0-16,-6 6-16 0,0 0 0 0,10-4 0 15,-5-5 48-15,0-1 16 0,-1 0 0 0,0-2 0 16,0-3 0-16,1-3 0 0,-1-1 0 0,-1-6 0 0,2-2-112 16,0-6-128-16,-2 0 176 0,3-8-176 0,3-6 0 0,-3-8 0 15,2-9 0-15,1-3 0 0,2 0-160 0,1-5-144 16,2-1-16-16,2-5-16 0,-4-7 80 0,4 1 0 16,3 3 16-16,-3-2 0 0,2-1 48 0,1 1 16 15,-1-2 0-15,4 4 0 0,3 1 16 0,-1-1 0 16,0-3 0-16,4 1 0 0,-1 2-176 0,-1 1-48 15,-6 3 0-15,-1 2 0 16,-6 2-64-16,-2 6 0 0,-3 7-16 0,-5 5 0 0,-3 2 272 0,-1 8 48 16,-2 1 16-16,-1 4 0 0,3 3 128 0,-1-3 0 15,1-2 0-15,-2 4 0 0,3 3 0 0,3 2 0 16,0 0 0-16,3 5 0 0,0-1 0 0,2 4 0 0,3 1-144 16,1 1 144-16,-3 0 0 0,2 1-144 0,1-1 144 15,-2 3 0-15,1 2-192 0,-1 0 192 0,-1-4-192 0,0 5 192 16,-3 5 0-16,1 0-128 0,-4 0 128 0,0 2 0 15,0 0 0-15,-3 3 0 0,0 7 0 0,-4-7 0 16,0-3 0-16,-3 1 0 0,0 5 0 0,-2-1 0 16,0 3 0-16,-2 1 0 0,0-1-128 0,-2-1 128 15,1 2 0-15,-4-1 0 0,0-2 128 0,-3-1-128 16,-2 1 224-16,0 0-48 0,-5-2-16 0,-3-2 0 16,-2-2 48-16,-3 5 16 0,-2 1 0 0,-6-2 0 15,0-2-32-15,-3 0 0 0,-1-1 0 0,-4 1 0 16,-5 1 0-16,-3-1-16 0,-3-6 0 0,0 2 0 15,2 0-16-15,-2 0 0 0,0 1 0 0,-1-1 0 16,-2-6-160-16,2 3 160 0,0 1-160 0,9-1 160 16,8 1-160-16,8 2-192 0,7-1 32 0,11 2-13760 15</inkml:trace>
  <inkml:trace contextRef="#ctx0" brushRef="#br1" timeOffset="20349.99">22267 10222 21183 0,'-13'-16'944'0,"6"7"192"0,-3 0-912 0,1 2-224 15,-1 0 0-15,4 2 0 16,6 5-688-16,0 0-176 0,-3-7-32 0,3 7-16 0,0 0 1040 0,0 0 192 16,11-8 64-16,2 4 0 0,0 1-112 0,5 0-16 15,6-1 0-15,4-2 0 0,4-1-256 0,2-1 0 16,4 1 0-16,2-1 0 0,4-4 320 0,6-2 16 16,4-1 0-16,4 4 0 0,-1 2 224 0,3 0 32 15,-2-1 16-15,3 1 0 0,2-1-96 0,4 1 0 0,4-1-16 0,3 6 0 16,-2 2-176-16,2 1-48 0,0-1 0 15,4-1 0-15,5-3-80 0,0 2 0 0,-5 1-16 16,2 0 0-16,0 2-176 0,1 0 192 0,0-5-192 0,-6 0 192 16,-4 3-192-16,2-3 192 0,0-1-192 0,-2 1 192 15,-3 2-192-15,-3 3 128 0,-2 2-128 0,-4-2 128 16,-7-5-128-16,0 1 0 0,-3 0 0 0,1 4 128 16,-3 2-128-16,-1-1 128 0,-1-2-128 0,-4 1 128 15,-2 1-128-15,-3 0 0 0,-3-2 144 0,-2-2-144 16,-4 0 128-16,0 0-128 0,-4 3 160 0,1-2-160 15,-2 2 0-15,2-2 128 0,-3 0-128 0,2-1 0 16,-3 2 0-16,1 0 0 0,-4-1 128 0,0 5-128 16,-2 1 0-16,-2 0 0 0,-2-1 0 0,-1 0 0 15,-3 0 0-15,-7-2 0 0,10 5 0 0,-5 1 0 16,-5-6 0-16,6 5 0 0,-6-5 0 0,0 0 0 0,6 6 0 0,1 1 0 16,1-1 0-16,1 3 0 0,-3 2-144 0,0 1 144 15,-1 1 0-15,0-1-144 0,-1 3 144 16,-3 1 0-16,-3 2 0 0,-1 3-128 0,-2-2 128 0,0 2 0 15,-3 4 0-15,-3-1 0 0,-1 1 0 0,-1 1 0 16,-1 2 0-16,2 4 0 0,-2 3 0 0,0 1 0 16,1 2-144-16,-2 5 144 0,0 1 0 0,3 3 0 15,0 2 0-15,1 1 0 0,-1-3 0 0,3 3 0 16,2 0 0-16,4 1 0 0,-4-2 0 0,3 0 0 16,1-3 0-16,-1 1 0 0,-3 1 0 0,1-1 0 15,-2-4 0-15,1 1 0 0,-2 1 0 0,2 1 0 0,0 3 0 0,-1-3 0 16,-1-3 0-16,1-2 0 15,-2 1 0-15,4-3 0 0,-3-3 0 0,4 0 0 16,-3-2 0-16,2 4 0 0,1 0 0 0,0 0 128 0,1-2-128 0,2-2 0 16,1-1 0-16,1 1 0 0,0-5 128 0,0-1-128 15,0-3 0-15,1-1 0 0,1 1 144 0,0-1-144 16,-1-4 0-16,2-1 144 0,-1-3-144 0,-1 6 0 16,2 0 128-16,-2-1-128 0,1-4 0 0,1-1 0 15,-1 4 144-15,-1-2-144 0,-1-3 0 0,1-1 144 16,1-2-144-16,2-1 0 0,-4-1 144 0,0-2-144 15,0-8 0-15,0 0 144 0,1 9-144 0,-1-9 0 16,0 0 192-16,0 0-64 0,0 0 0 0,0 0-128 16,-7 5 256-16,-1-1-48 0,0-4-16 0,-2-4 0 15,-6 1 32-15,-2 0 0 0,-3-1 0 0,-5 0 0 0,-4-3-48 0,-2 2-16 16,-1 2 0-16,-5-1 0 0,-4 1-32 0,-2-1-128 16,-3-4 192-16,-1 4-64 0,-2 0 0 15,-1 0 0-15,-9-3 0 0,1 1 0 0,-2-1 16 0,3 3 0 16,3-1 0-16,-2 1 0 0,1-3 32 0,0 1 0 15,-6 0 0-15,-2 4 0 0,-3 2-176 0,1 0 192 16,1-1-192-16,-3 1 192 0,-4 1-48 0,-3 1 0 16,-5 0 0-16,2-1 0 0,1-1-16 0,-2 0 0 15,-7 5 0-15,-1-3 0 0,-1-3 0 0,4 0-128 16,1-1 192-16,-3 2-64 0,-5 0 64 0,4 0 0 16,2 0 0-16,2 2 0 0,-1 1-32 0,0 2 0 15,1-2 0-15,7 1 0 0,6 2-32 0,4-2 0 16,2-1 0-16,5 2 0 0,1-3-128 0,8 2 128 15,5 4-128-15,7 1 128 0,7 0-336 0,9-2-80 0,10 0-16 0,12-7-16192 16</inkml:trace>
  <inkml:trace contextRef="#ctx0" brushRef="#br1" timeOffset="38721.34">18235 10115 13759 0,'-10'-18'608'0,"4"9"128"0,-1 2-592 0,-1-1-144 16,0 1 0-16,-3 2 0 0,-1 0 560 0,2 3 80 15,-1 1 0-15,2 0 16 0,1-1-192 0,8 2-32 16,0 0-16-16,0 0 0 0,-8-2 96 0,8 2 0 16,0 0 16-16,0 0 0 0,0 0-192 0,6 11-32 15,1-3-16-15,4-1 0 0,2-3 32 0,4 4 0 16,4-1 0-16,3-1 0 0,3-2 96 0,3-1 32 15,0 0 0-15,6-1 0 0,0-2 0 0,6-2 0 0,1-3 0 16,6 1 0-16,5 3-64 0,4-1-16 0,3-1 0 16,-1 1 0-16,2-1-48 0,2 2-16 0,3-1 0 0,2 1 0 15,3 0-48-15,-2 0 0 0,-1 2 0 0,4-2 0 16,2-1-64-16,3-1 0 0,1 2-16 0,-1 0 0 16,-3-1-176-16,2-2 192 0,3-4-192 0,3 2 192 15,0 3-48-15,-1 0 0 0,-4-2 0 0,0 0 0 16,1-1 0-16,0 3 0 0,2 2 0 0,-2-1 0 15,1-2-144-15,2 0 128 0,1-1-128 0,-3 3 128 16,1 5-128-16,-2-3 192 0,-3-3-192 0,1-1 192 16,1-1-192-16,-2 1 128 0,-4 2-128 0,-6-2 128 15,-2-4-128-15,-2 2 0 0,-1 0 0 0,-2-1 0 0,-4 1 192 16,-2 1-64-16,-7 1 0 0,-4 2 0 0,-4 3 48 0,1-2 0 16,-2-3 0-16,0 2 0 0,2 3-176 0,-3 0 192 15,-1 0-192-15,-2-1 192 0,1-1-192 0,-4-1 0 16,-5-1 0-16,-1 1 128 0,-5 4-128 0,-2-4 0 15,-5-4 144-15,0 0-144 0,-4-1 0 0,-1-1 144 16,-3-2-144-16,-1 5 0 0,-3 5 176 0,0 0-176 16,0 0 160-16,1-8-160 0,-1 8 128 0,-2-6-128 15,2 6 0-15,-3-8 144 0,-5 1-144 0,2 3 0 16,6 4 144-16,-7-5-144 0,7 5 0 0,-8-2 0 16,8 2 0-16,0 0 0 0,0 0 0 0,-9 7 0 15,3-1 0-15,6-6 0 0,0 0 0 0,-8 9 0 16,0 2 0-16,5 2 0 0,-1 3 0 0,1-1 0 0,-1 0 0 0,0 2 0 15,-1 3 0-15,1 3-128 0,-2 0 128 16,2 4-128-16,-1 3 128 0,1 0 0 0,0 0 0 0,-2 1 0 16,3 0 0-16,0 5 0 0,0 3 0 0,2 1 0 15,-2-4 0-15,3 4 0 0,2 3 0 0,-4 0 0 16,-1-1 0-16,2 0 0 0,1-3 0 0,-2 4 0 16,-1 4 0-16,1-1 0 0,-5-1 0 0,4 3 0 15,-2 3 0-15,-2-1 0 0,-2-4 0 0,-2 1 0 16,1-2 0-16,0-1 0 0,-2-1 0 0,2 2 0 15,2 2 0-15,-1-1 0 0,2-4 0 0,-2-2 0 16,3-1 0-16,-2 0 0 0,0-5 0 0,2-1 0 16,-1 2 0-16,1-2 144 0,0 2-144 0,1-2 0 15,-2 0 192-15,1 1-192 0,2 2 192 0,-3-1-192 16,1-1 192-16,0 2-64 0,1-4 0 0,0 1-128 0,1 1 144 0,-3 0-144 16,1-2 0-16,-1 4 144 0,3 4-144 0,-1 1 0 15,-2 0 144-15,2-1-144 0,2-3 0 0,2-1 0 16,-2 0 0-16,0-2 128 0,2-2-128 0,1-2 0 15,0-1 0-15,1-3 0 0,1-1 0 0,-1-3 144 16,1-3-144-16,-1-2 0 0,0-5 176 0,-1-1-176 16,0 1 160-16,0-12-160 0,0 0 240 0,0 0-48 15,0 0-16-15,0 0 0 0,0 0 80 0,0 0 32 16,0 0 0-16,0 0 0 0,0 0-48 0,0 0-16 16,-2-5 0-16,-1-1 0 0,-1 1-64 0,4 5-16 15,0 0 0-15,-6-6 0 0,0 1-144 0,1-1 128 16,0 2-128-16,-2-1 128 0,-1 2-128 0,0-3 0 15,0 1 144-15,-4-2-144 0,-1-1 0 0,-4-1 128 16,-3-1-128-16,-9 0 0 0,-5-2 0 0,-8 0 144 0,-1-1-144 0,-2 0 0 16,-2 0 0-16,-3 0 0 0,-1 0 0 15,-8-1 0-15,-4-3 0 0,0 3 0 0,0 1 0 0,-2-1 0 16,2 2 0-16,-5-2 0 0,0-3 0 0,-7 5 0 16,-4 5 0-16,-1-4 0 0,1-1 0 0,-3 1 0 15,-1 1 0-15,-2 2 0 0,1 1 0 0,2-1 0 16,2-6 0-16,-1 3 0 0,0 1 0 0,4 2 0 15,5 3 0-15,3-1 0 0,2-2 0 0,1 1 0 16,1 2 128-16,0 0-128 0,-4 0 0 0,3-1 0 16,4 1 0-16,2 1 0 0,-1 0 0 0,0-1 0 0,-3-2 0 15,0 3 0-15,2-1 0 0,2 2 0 16,1 0 0-16,-2-1 0 0,-1 3 0 0,3-1 0 0,2 1 0 16,3 0 0-16,2-1 0 0,7 0 0 0,4 3 0 0,4-1 0 15,2 0 0-15,4 0 0 0,0 0 0 0,4 0 0 16,1-3 0-16,4 3 0 0,4 0 0 0,1-1 0 15,1-1 0-15,3 1 0 0,0 1 0 16,2 0 0-16,3-1 0 0,-4 1 0 0,1-3 0 0,3 0 0 16,8 3 0-16,-11-1 0 0,0 0 0 0,3-1 0 15,-1-1 0-15,3 1 0 0,-5 2 0 0,5 0 0 16,6 0 0-16,-7-3 0 0,-1 3 0 0,1-1 0 16,1-2 0-16,6 3 0 0,-6-3 0 0,6 3 0 15,-5-4 0-15,5 4 0 0,-6-5 0 0,2 0 0 16,2 0 0-16,2 5 0 0,-3-8 0 0,2-1 0 0,0-2 0 15,0 0 0-15,2-1 0 0,0 0 0 0,-1-4 0 16,-1-3 0-16,-1-3 0 0,1-4 0 0,0-1 0 0,0-6 0 16,0-6 0-16,-5-4 0 15,1-6 0-15,1 2 0 0,-1 1 0 0,1-1 0 0,2-3 0 0,2 1 0 16,1 0 0-16,0-3 0 0,4-5-160 0,0 3 160 16,1 3 0-16,2-1 0 0,-1-1 0 0,4-3 0 15,2-3-160-15,2-1 160 0,-3 1 0 0,3-1-144 16,1 2 144-16,-2 0 0 0,-3-3 0 0,0 4 0 15,0 1 0-15,-1 2-128 0,0 5 128 0,-4 2 0 16,3 2-128-16,-2 8 128 0,2 4-128 0,-5 4 128 16,-1 3 0-16,-2 3-128 0,2 4 128 0,0 0 0 15,-2 7 0-15,-1 1-128 0,0 0 128 0,0 0 0 16,1 5 0-16,-1 6 0 0,0-7 0 0,0 7 0 0,0 0 0 16,0 0-160-16,0 0 160 0,0 0-208 0,0 0 208 0,0 0 0 15,0 0 0-15,0 0 0 0,0 0 0 16,0 0 0-16,0 0-176 0,10 3 176 0,0 1-128 0,0-2 128 15,-1-2 0-15,2 2 0 0,2 3-144 0,2 0 144 16,2 1 0-16,1-2-144 0,3-2 144 0,3 0 0 16,3 2 0-16,4-2-128 0,1-3 128 0,5 0 0 15,5 0-144-15,7-1 144 0,7 2 0 0,4 0 0 16,-3-3 0-16,6 1 0 0,3 2-128 0,2 0 128 16,8 1 0-16,-1-1 0 0,0-1 0 0,-1-2 0 15,1-3 0-15,3 3 0 0,2 1-128 0,0-3-16 16,-6-2 0-16,3-1 0 0,2-2 144 0,2 1-128 15,2 0 128-15,2-2-128 0,-4-3 128 0,1 1 0 16,3-1 0-16,-4 3 0 0,2 3 0 0,-3 1-128 0,0 1 128 16,-1-2 0-16,3 0 0 0,-3-1 144 0,-3 0 0 15,-3 1 0-15,-7 5-144 0,0 0-192 0,2 0 32 16,-2 0 16-16,0-1 144 0,-4 1 0 0,-3 1 0 0,-3-1 0 16,-6-4 0-16,1 2 0 0,-1-1 0 0,-3 4 0 15,-3-1 0-15,-3-2 0 0,-6-1 0 0,-2 2 0 16,-4 3 0-16,-1-1 0 0,-3-4 0 0,-4 3-128 15,-2 0 128-15,-2 3 0 0,0 0 0 0,-2-1 0 16,1-5 0-16,-1 1 0 0,-2-1 0 0,3 3 0 16,-2 2 0-16,1 0 0 0,2 0 0 0,-2 0 0 15,-1-1 0-15,0 0 0 0,1-2 0 0,1 1 0 16,-1 5 0-16,2-1 0 0,0-1 0 0,1-1 0 16,-2 0 0-16,0 0 0 0,-3 3 0 0,-1 0 0 15,-1-1 0-15,-1-1 0 0,-2 0 0 0,-1 2 0 0,-7-2 0 0,8 2 0 16,-8-2 0-16,7 3-128 0,-7-3 128 0,0 0 0 15,7 4 0-15,-1 0 0 0,-6-4 0 0,0 0 0 16,4 6 0-16,2 1 0 0,-3 0 0 0,-1 3-128 16,-2 1 128-16,-1 6 0 0,0 5 0 0,-2-1-160 15,0-1 160-15,0 5 0 0,0 2-144 0,1 2 144 16,-1 2 0-16,5-1-144 0,-1 3 144 0,0-1 0 16,1 0 0-16,1 0 0 0,2 1 0 0,0 1 0 15,3 2 0-15,-3 4 0 0,3 3 0 0,-1-2 0 16,-2-3 0-16,1 1 0 0,-3 1 0 0,0 1 0 15,-1 0 0-15,0-1 0 0,-5 0 0 0,0 6 0 16,-1 10 0-16,-5 0 0 0,-1 2 0 0,-2 0 0 0,-4-1 0 16,-2 7 0-16,-2 5 0 0,-1 4 0 0,-2-2 0 0,0 1 0 15,0-1 0-15,1 2 0 0,-1 0 0 0,3-1 0 16,2-3 0-16,3 1 0 0,1-4 0 16,4-2 0-16,2-4 0 0,4-1 0 0,-2 2 0 0,4-2 0 15,-1-3 0-15,0-3 0 0,2-2 0 0,-2-2 0 16,1 2 0-16,0 3 0 0,0 2 0 0,0-1 128 15,-2 0-128-15,-1-3 0 0,1-2 0 0,-3-4 0 16,-1-6 0-16,1-1 0 0,0-1-144 0,1 2 144 16,-1-2-208-16,0-3 16 0,-1-2 16 0,0-4 0 15,0-4 48-15,1-3 0 0,-1-2 0 0,0-3 0 16,1-2 128-16,-2-3 0 0,-1-3 0 0,1-3 0 16,-3-2 0-16,0-2 0 0,-2-1 128 0,-1-2-128 0,1-2 192 15,0-2-16-15,-1-2-16 0,0 1 0 0,0 2 96 16,-3-4 32-16,2-2 0 0,-2-1 0 0,-1 2-96 0,1-1 0 15,-4-2-16-15,-2 0 0 0,-2-3-176 0,-1-1 0 16,-3 0 0-16,-4-3 128 0,-4-2-128 0,-5-1 0 16,-6 0 144-16,-4 0-144 0,-4 0 0 0,-2-2 0 15,-5-2 0-15,-4-2 0 0,-5 0 0 0,-11-1-192 16,-7 0 192-16,-6-1-192 0,-7-5-48 0,-7 1-16 16,-8 2 0-16,-3 1 0 0,-7-2 112 0,-3 2 16 15,-7 3 0-15,0 7 0 0,-7 7 128 0,3 2 0 16,6 1 0-16,-1 3 0 0,0 6 0 0,8 3 0 15,10 4 0-15,7 1 0 16,7 1-1536-16,17 5-384 0</inkml:trace>
  <inkml:trace contextRef="#ctx0" brushRef="#br4" timeOffset="113598.27">20312 15379 5519 0,'0'0'496'0,"0"0"-496"0,0 0 0 0,0 0 0 16,0 0 1152-16,0 0 144 0,-5 8 32 0,5-8 0 16,0 0-624-16,0 0-112 0,0 0-16 0,-1 9-16 15,1-9 0-15,0 0 0 0,4 9 0 0,-4-9 0 16,0 0 144-16,7 8 16 0,-1-1 16 0,1-3 0 16,-7-4-16-16,13 3 0 0,-3-1 0 0,2-1 0 15,1 0 112-15,0-1 32 0,-3-1 0 0,2 1 0 16,5 0-32-16,0 0-16 0,1-2 0 0,2 1 0 15,0 1-240-15,4 0-64 0,-2-2 0 0,3 1 0 16,-1 0-240-16,3 0-48 0,0-1-16 0,0 0 0 0,0-2 0 16,5-2 0-16,4-3 0 0,-3-1 0 0,-2 0-16 0,1-1 0 15,3 0 0-15,0 0 0 0,1 0 48 16,-3-1 0-16,-3 1 0 0,0-1 0 0,-3-1-16 0,1-1 0 16,1-4 0-16,-1 3 0 0,1-1 32 0,1 0 0 15,-5-3 0-15,1 2 0 0,2 1 64 0,2-1 0 16,-4 0 16-16,1-1 0 0,0 0-16 0,1 0-16 15,-1-1 0-15,-1-1 0 0,-2 1-48 0,2-3 0 16,0-3 0-16,3 1 0 0,-2 0-32 0,5 1-16 16,-1-5 0-16,2 5 0 0,0 1-80 0,0 0-128 15,2 0 176-15,-1 1-176 0,-3 1 144 0,-3 0-144 16,-1 2 0-16,1 2 144 0,-1-3-144 0,2 0 0 16,-3 2 144-16,4-2-144 0,2-1 0 0,-2-1 144 15,-1 0-144-15,1 0 0 0,1-2 160 0,0 1-160 16,1 4 128-16,-1-2-128 0,-1-3 144 0,-2 1-144 0,1 1 160 15,0 0-160-15,-4-1 192 0,2 0-48 0,1 1-16 0,2 0 0 16,0 2-128-16,2 0 128 0,-1-2-128 0,2 0 128 16,1 0-128-16,-1 0 128 0,-1-2-128 0,-1 0 128 15,0 0 0-15,-2 0-128 0,1 0 192 0,0-2-64 16,1-1 0-16,1-3-128 0,-1 0 192 0,2 1-64 16,2 3 0-16,-1 1 0 0,-2-2 0 0,-1 1 0 15,4 3 0-15,-1-1-128 0,-4-1 192 0,0 1-64 16,-1-2-128-16,0 3 160 0,3 0-160 0,4 0 160 15,1-4-160-15,-2 3 160 0,3 3-160 0,-1 0 160 16,-3 1-160-16,2 1 0 0,2-4 144 0,-4 2-144 16,0-2 128-16,1 3-128 0,1 0 160 0,0-4-160 15,0-3 128-15,2 2-128 0,3 1 0 0,0-3 0 0,0-2 128 0,-2 2-128 16,-1 1 0-16,-1 1 144 0,-2-2-144 16,0-1 0-16,-1-1 0 0,2 4 0 0,1 3 0 0,-2 1 128 15,2-2-128-15,1 1 0 0,1 2 0 0,0 1 128 16,-1-1-128-16,-1-1 0 0,-4-1 128 0,2 1-128 15,-1 6 0-15,0-5 128 0,0-4-128 0,-1 1 0 16,0 1 0-16,0 2 0 0,0 3 0 0,-2 2 0 16,-3 1 0-16,0 1 0 0,1 5 0 0,-5 2 0 15,0 1 0-15,-3-1 0 0,-1-3 0 0,0 4 0 16,-4 3 0-16,-1-2 0 0,-4 0 0 0,0 1 0 16,-1 1 0-16,-2 1 0 0,-1-1 0 0,-7 1 0 15,8-3 0-15,-8 3 0 0,0 0 0 0,0 0-192 16,7 7 0-16,-7-7 16 15,0 0-576-15,0 0-112 0,-7 13-32 0,-1-3 0 16,-2-5-1728-16,-3 0-336 0,-3 2-80 0,-2 4-10880 0</inkml:trace>
  <inkml:trace contextRef="#ctx0" brushRef="#br4" timeOffset="114650.48">20566 15475 15663 0,'0'0'688'0,"0"0"144"0,-9 4-656 0,2 1-176 0,7-5 0 0,0 0 0 16,0 0 0-16,0 0 0 0,0 0 0 0,0 0 0 16,0 0 240-16,0 0 16 0,0 0 0 0,0 0 0 15,0 0 192-15,10 0 64 0,-10 0 0 0,7 0 0 16,-7 0 80-16,10-2 32 0,0-1 0 0,-10 3 0 15,10 0 16-15,1 1 16 0,-2 1 0 0,2-2 0 16,1 0-16-16,2 1-16 0,1 0 0 0,1 0 0 16,1-2-144-16,3 0-32 0,5-2 0 0,-1 0 0 15,4-2 112-15,0-3 16 0,1-1 0 0,2 0 0 16,6 1-32-16,1-2 0 0,-1-4 0 0,0 2 0 16,-1-3-192-16,2 0-32 0,1-4-16 0,2 1 0 15,4 2-64-15,-1-2-16 0,-3 1 0 0,1-3 0 0,2-2-32 0,0 0 0 16,0 3 0-16,-2-2 0 0,2-2 0 0,0 0-16 15,6-1 0-15,-2 0 0 0,-1-2-16 0,-1 1 0 16,0-1 0-16,-1-1 0 0,-5 0-32 0,0-1 0 16,3 1 0-16,-2-2 0 0,2-2-128 0,0 2 192 15,-1 0-192-15,0 0 192 0,1 0-192 0,0 1 160 16,-3 2-160-16,-1-2 160 0,-1 2-32 0,-1-2 0 16,-2-5 0-16,4 1 0 0,2-2 64 0,-1 1 0 15,0 0 0-15,1 0 0 0,-3-1 48 0,1 2 16 16,-2 3 0-16,-1-3 0 0,-4 0-32 0,3-1 0 0,1 0 0 15,1-2 0-15,2-3-64 0,-1-1-16 0,1 0 0 16,0 2 0-16,3-1 0 0,-1-1 0 0,-4 2 0 0,0 0 0 16,2 0 32-16,-3-1 0 0,1 3 0 0,2-3 0 15,1-3-176-15,-1 3 192 0,1 0-192 0,1 5 192 16,0 4-192-16,-2 1 0 0,-2-5 0 0,-3 4 128 16,1 3-128-16,0-1 0 0,2-1 0 0,-1-1 128 15,4-3-128-15,0-3 0 0,-1 1 144 0,-1 0-144 16,0 0 0-16,-2 0 128 0,1-3-128 0,-1 8 0 15,-4 4 0-15,0 1 0 0,2-2 0 0,1 6 0 16,1 4 0-16,1 2 0 0,0 1 0 0,2 0 0 16,1-2 0-16,-1 4 0 0,-3 1 0 0,2-2 0 15,-4-4 0-15,0 2 0 0,-1 1 0 0,3-1 0 16,-1-1 0-16,2 1 0 0,-3-2 0 0,0 4 0 16,-1 3 0-16,-2 2 0 0,-2-1 0 0,-3 1 0 0,-1 3 0 0,-3 2 0 15,-1 0 0-15,-5 2 0 0,1 0 0 16,-3-3 144-16,0 0-144 0,-4 3 0 0,0 2 0 0,0 2 0 15,-10-4 0-15,8 5 0 0,-1 2 0 0,-2-2 0 16,0 1 0-16,-5-6 0 0,6 6 0 0,-6-6-192 16,2 9 16-16,-2-9 16 15,0 0-480-15,0 0-80 0,-8 8-32 0,0 1 0 16,-2-3-2464-16,-6 0-496 0,-12-5-112 0,-2 2-16 0</inkml:trace>
  <inkml:trace contextRef="#ctx0" brushRef="#br4" timeOffset="115481.38">20763 15183 10367 0,'-15'8'448'0,"5"-2"112"0,2 0-560 0,-2 3 0 16,1 0 0-16,3 0 0 0,1-2 784 0,1 3 48 15,3-2 16-15,2 1 0 0,-1-9-80 0,4 10 0 16,1-2-16-16,0 1 0 0,2 1-240 0,2-1-64 15,1-2 0-15,0-1 0 0,-1 1 128 0,2-1 32 16,2-1 0-16,2-1 0 0,0-1 224 0,3 0 64 16,-2-4 0-16,2-1 0 0,2 0-48 0,2-2 0 0,0-2 0 0,2 2 0 15,-1 0-176-15,1-1-32 0,1 0-16 0,1-1 0 16,0 1-160-16,2-2-16 0,-3-1-16 0,5-2 0 16,3-2-96-16,5-1-16 0,6-2 0 0,4-3 0 15,1-3 0-15,3-1 0 0,-2-1 0 0,1 0 0 16,-1-1-48-16,3-3-16 0,5-3 0 0,1 0 0 15,0 0-48-15,-1 1-16 0,-3-2 0 0,0-1 0 16,-3 0-32-16,5 1-16 0,-5 1 0 0,4 1 0 16,-1 1 0-16,-1 1 0 0,-3 1 0 0,-3 2 0 15,-3 0 0-15,1-2 0 0,-1-3 0 0,2-2 0 0,0 0 0 16,3 0 0-16,3-6 0 0,-3-1 0 0,1-7-16 0,-1-2-128 16,2 1 192-16,-1-5-64 15,0-4-128-15,5-2 160 0,5 2-160 0,-2 4 160 0,-4 3-160 0,-2 4 0 16,-3-1 0-16,-1 7 0 0,3 2 128 0,-3 4-128 15,-1 1 0-15,-2 0 128 0,-1 1-128 0,-3 4 160 16,-2 2-160-16,2-2 160 0,-5-2-160 0,4 0 0 16,0 1 144-16,2-1-144 0,0-2 0 0,1-3 144 15,-1 0-144-15,1 1 0 0,-1 0 160 0,-2 0-160 16,0 0 128-16,-2-1-128 0,-1-1 0 0,1 2 128 16,0 2-128-16,-2 3 0 0,-7-1 128 0,1 4-128 15,1 1 0-15,-2 2 128 0,-2 0-128 0,-2 2 128 16,-3 1-128-16,-3 2 128 0,-2 5-128 0,-2 3 0 15,-2-2 0-15,-1 5 128 0,-1 3-128 0,-2 2 0 16,0 1 0-16,-1 0 0 16,-3-2-1632-16,-6 1-256 0,6 9-48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977" units="cm"/>
          <inkml:channel name="Y" type="integer" max="17318" units="cm"/>
          <inkml:channel name="F" type="integer" max="65535" units="dev"/>
          <inkml:channel name="T" type="integer" max="2.14748E9" units="dev"/>
        </inkml:traceFormat>
        <inkml:channelProperties>
          <inkml:channelProperty channel="X" name="resolution" value="1000.26953" units="1/cm"/>
          <inkml:channelProperty channel="Y" name="resolution" value="1000.46216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18T16:17:11.330"/>
    </inkml:context>
    <inkml:brush xml:id="br0">
      <inkml:brushProperty name="width" value="0.05292" units="cm"/>
      <inkml:brushProperty name="height" value="0.05292" units="cm"/>
      <inkml:brushProperty name="color" value="#FFFF00"/>
    </inkml:brush>
    <inkml:brush xml:id="br1">
      <inkml:brushProperty name="width" value="0.05292" units="cm"/>
      <inkml:brushProperty name="height" value="0.05292" units="cm"/>
      <inkml:brushProperty name="color" value="#FF0000"/>
    </inkml:brush>
    <inkml:brush xml:id="br2">
      <inkml:brushProperty name="width" value="0.05292" units="cm"/>
      <inkml:brushProperty name="height" value="0.05292" units="cm"/>
      <inkml:brushProperty name="color" value="#92D050"/>
    </inkml:brush>
  </inkml:definitions>
  <inkml:trace contextRef="#ctx0" brushRef="#br0">1735 7545 12895 0,'0'0'272'0,"-3"3"64"0,-2 2 16 0,0-2 32 0,-1-1-384 0,0-1 0 16,1 1 0-16,1 2 0 0,-5-1 0 0,4 0 0 16,-3 1 0-16,1 1 0 0,1 1 1712 0,-1-2 272 15,0 0 48-15,0 1 16 0,3-1-1648 0,-1 2-400 16,0-3 0-16,-1 1 0 0,1 2 896 0,0-3 112 15,5-3 16-15,-4 2 0 0,1 3 0 0,3-5 0 0,-6 2 0 0,6-2 0 16,0 0 0-16,0 0 0 16,0 0 0-16,0 0 0 0,0 0-832 0,0 0-192 15,0 0 0-15,0 0 0 0,0 0 0 0,0 0 0 0,0 0 0 0,0 0 0 16,0 0 864-16,0 0 128 0,0 0 32 0,0 0 0 16,0 0-832-16,0 0-192 0,0 0 0 0,6 6 0 15,-6-6 0-15,5 2 0 0,1-1 0 0,0 0 0 16,2 1 0-16,1 0 0 0,-1-2 0 0,2 1 0 15,1-1 0-15,0 3 0 0,1-3 0 0,1 1 0 16,-2 1 864-16,1-1 128 0,1-1 32 0,2 0 0 16,2 0-832-16,3 0-192 0,-2 0 0 0,2-1 0 15,2-1 0-15,-2 1 0 0,2 1 0 0,0-3 0 16,0 3 0-16,1-1 0 0,-3 2 0 0,3-1 0 0,3 0 0 0,0 0 0 16,-2 0 0-16,1 0 0 0,3 0 0 0,-3 0 0 15,2-1 0-15,3 1 0 0,1 0 0 0,0-1 0 16,-3-1 0-16,1 2 0 0,1 2 0 0,-3 0 0 15,1-2 0-15,-3 3 0 0,-1-2 0 0,1 0 0 16,0 1 0-16,-2 2 0 0,2-1 0 0,-3-1 0 16,2 1 0-16,-2 0 0 0,2-1 864 0,-1 0 128 15,3 0 32-15,-1 0 0 0,-1-1-832 0,2 3-192 16,-4-3 0-16,1 1 0 0,-2-1 0 0,-1 0 0 16,1-1 0-16,-2 1 0 0,1 1 0 0,0 1 0 15,1-2 0-15,1 1 0 0,2-2 0 0,0 0 0 16,-2 1 0-16,0-1 0 0,1-1 0 0,-1-2 0 15,2 3 0-15,-2 0 0 0,2 0 0 0,-3 0 0 16,1-3 0-16,-1 2 0 0,-1-1 0 0,0 2 0 16,2 2 0-16,-3-2 0 0,-1-3 0 0,1 1 0 15,-3 1 0-15,1 0 0 0,1 1 0 0,-2 0 0 0,1-2 0 0,0 0 0 16,0 2 0-16,-4 0 0 0,-5 0 0 0,3 0 0 16,4 0 0-16,0 0 0 0,0 2 0 0,-1 0 0 15,1-2 0-15,0 0 0 0,-1-2 0 0,0 0 0 16,-3 2 864-16,0 0 128 0,0 0 32 0,0 0 0 15,-1 0-832-15,0 0-192 0,-1-1 0 0,1-1 0 16,2 2 0-16,-4 1 0 0,0-2 0 0,0 1 0 16,-1-1 0-16,0 1 0 0,1 0 0 0,-2 1 0 15,1-1 0-15,-1 1 0 0,0 0 0 0,1-1 0 16,0-2 0-16,-7 2 0 0,7 1 0 0,-1 0 0 16,0-1 0-16,1-1 0 0,-2-1 0 0,-5 2 0 15,7 0 0-15,-1 1 0 0,-6-1 0 0,8 1 0 0,-2-1 0 0,-6 0 0 16,0 0 0-16,0 0 0 0,5-1 864 0,2 1 128 15,-7 0 32-15,0 0 0 0,5 0-832 0,-5 0-192 16,0 0 0-16,8 2 0 0,-8-2 0 0,0 0 0 16,0 0 0-16,6-1 0 0,-6 1 0 0,0 0 0 15,0 0 0-15,0 0 0 0,5 1 0 0,-5-1 0 16,0 0 0-16,0 0 0 16,0 0-768-16,0 0-208 0,0 0-48 0,0 0 0 15,-9 5-1632-15,2-2-336 0,-1-4-64 0,8 1-16 0</inkml:trace>
  <inkml:trace contextRef="#ctx0" brushRef="#br0" timeOffset="6371.21">3900 7652 9215 0,'0'0'192'0,"0"0"64"0,0 0 0 0,0 0 0 0,0 0-256 0,0 0 0 0,-7-3 0 0,7 3 0 0,0 0 864 0,0 0 128 16,0 0 32-16,0 0 0 0,0 0-832 0,0 0-192 16,0 0 0-16,0 0 0 0,0 0 864 0,0 0 128 15,0 0 32-15,0 0 0 0,0 0-832 0,0 0-192 16,0 0 0-16,0 0 0 0,0 0 864 0,0 0 128 15,0 0 32-15,0 0 0 0,0 0-832 0,0 0-192 16,0 0 0-16,0 0 0 0,0 0 0 0,0 0 0 16,0 0 0-16,0 0 0 0,0 0 0 0,0 0 0 0,0 0 0 0,0 0 0 15,8 4 864-15,-8-4 128 0,0 0 32 0,9 1 0 16,-1-1-832-16,-8 0-192 16,8 1 0-16,1-1 0 0,2 0 0 0,-3 0 0 0,-8 0 0 0,9-2 0 15,-1-4 864-15,-1 0 128 0,-1-3 32 0,3 1 0 16,6 5-832-16,-2-3-192 0,-3-2 0 0,3-1 0 15,4 1 0-15,-1 0 0 0,-1 1 0 16,1-1 0-16,0-1 0 0,0 1 0 0,-2 4 0 0,-1-3 0 16,-1-1 0-16,0 0 0 0,-1 0 0 0,0 2 0 15,2-1 0-15,1-1 0 0,-1 1 0 0,-2 1 0 16,0 0 0-16,0-2 0 0,0-1 0 0,1 1 0 16,1 0 0-16,-1-1 0 0,1 0 0 0,-1-1 0 15,3-2 0-15,0 0 0 0,1 0 0 0,-2-1 0 16,0-3 864-16,2-1 128 0,0-4 32 0,2 6 0 0,1 7-832 0,-3 0-192 15,1-1 0-15,-1-3 0 0,0-1 0 0,0 1 0 16,1-2 0-16,-2 3 0 0,-2 2 0 0,1-1 0 16,0 0 0-16,-2 0 0 0,1-1 0 0,0 0 0 15,0-1 0-15,-1 2 0 0,-1 0 0 0,3 0 0 16,-2-1 0-16,1 1 0 0,0 0 0 0,1 1 0 16,2 3 0-16,-1-3 0 0,1-2 0 0,-4 1 0 15,0-1 0-15,1 1 0 0,2 3 0 0,-1-2 0 16,-2-2 0-16,1 2 0 0,0 0 0 0,3 0 0 15,-2 1 0-15,1-1 0 0,1 2 0 0,0 1 0 16,1 1 0-16,0 0 0 0,-4-3 0 0,3 0 0 16,-2 1 0-16,0 0 0 0,0 1 0 0,-1 0 0 15,0-3 0-15,0 4 0 0,-3 1 864 0,1 1 128 16,-1-1 32-16,1-2 0 0,1-1-832 0,0 1-192 0,-1 1 0 0,-1 3 0 16,3 0 0-16,2 1 0 0,-2-1 0 0,-1 1 0 15,1-4 0-15,-3 1 0 0,0-3 0 0,2 3 0 16,-2 6 0-16,3 1 0 15,3-2 0-15,-2 1 0 0,0-2 0 0,-1 0 0 0,1 0 0 0,1 0 0 16,0 1 0-16,2-1 0 0,-1 0 0 0,-1 0 0 16,-1 0 0-16,-2 0 0 0,1 0 0 0,0-1 0 15,2 1 0-15,-1 0 0 0,-1 0 0 0,2 1 0 16,-2 0 0-16,-3 1 0 0,1 1 0 0,0 2 0 16,2-5 0-16,-2 2 0 0,0 0 0 0,1 1 0 0,1 2 0 15,-2-1 0-15,1-1 0 0,1 1 0 0,2-2 0 16,-1 0 0-16,-1 0 0 0,-2 2 0 0,1-1 0 0,2 1 0 15,-1 1 0-15,2 1 0 0,2 0 0 0,-1-1 0 16,0 1 0-16,0 0 0 0,-1 2 0 0,1 0 0 16,-3-2 0-16,0 4 0 0,0 1 0 0,-2 1 0 15,2-1 0-15,-5-2 0 0,3-2 0 0,0 1 0 16,0 0 0-16,1 1 0 0,-2 1 0 0,1 0 0 16,1 0 0-16,-2-1 0 0,1-2 864 0,0 1 128 15,-1 0 32-15,0 1 0 0,0-1-832 0,0 2-192 16,0 0 0-16,1 0 0 0,-2 0 0 0,1 1 0 15,1 1 0-15,1 3 0 0,-1 1 0 0,-3-1-240 16,-4 1 48-16,1 1 16 0,4-5 176 0,-1 0 0 16,-2-4 128-16,1 3-128 0,1 2 128 0,-3 2-128 15,2-1 128-15,-1 1-128 0,1 0 176 0,1-2-48 0,0 1 0 0,0-1 0 16,-1-1-128-16,-1 2 192 0,1-1-192 0,2 0 192 16,-4-2-64-16,1-1-128 0,-2-2 192 0,2 0-64 15,1 2-128-15,-1 0 160 0,-1 0-160 0,2-1 160 16,-4 0-160-16,3 1 192 0,0 0-192 0,-2-1 192 15,0 0-192-15,0 1 192 0,1-2-192 0,-2-2 192 16,-3-6-192-16,0 0 128 0,0 0-128 0,6 11 128 16,-1-2-128-16,-5-9 160 0,3 9-160 0,-3-9 160 15,0 0-160-15,0 0 192 0,0 0-192 0,0 0 192 16,0 0-192-16,0 0 160 0,0 0-160 0,0 0 160 16,-8-1-1168-16,-1-5-224 0,-1-5-48 15,3 4-10352-15,-3-2-2064 0</inkml:trace>
  <inkml:trace contextRef="#ctx0" brushRef="#br0" timeOffset="7087.54">5735 7601 12895 0,'0'0'272'16,"0"0"64"-16,-10 4 16 0,10-4 32 0,-2 9-384 0,-2 0 0 0,4 0 0 0,-2-3 0 0,-2-1 1712 0,0-2 272 15,0 0 48-15,4-3 16 0,-3 6-832 0,-1-1-144 16,2 2-48-16,0 0 0 0,2-7 0 0,0 0 0 16,0 0 0-16,0 0 0 0,0 0-816 0,0 0-208 15,0 0 0-15,0 0 0 0,0 0 864 0,3-6 128 16,2 1 32-16,1-5 0 0,-1-3 0 0,0-2 0 16,2-1 0-16,-2-1 0 0,4 2-832 0,-1-2-192 0,2 0 0 15,1-1 0-15,1-1 864 0,0 0 128 0,-1-1 32 0,3 0 0 16,1 0-832-16,1 0-192 0,1 0 0 0,-2 2 0 15,0 0 0-15,0 2 0 0,-3 0 0 16,0 3 0-16,-1 2 0 0,0 1 0 0,-5 5 0 0,3-3 0 16,-2 2 0-16,-1 0 0 0,0 1 0 0,-6 5 0 31,0 0-768-31,0 0-208 0,0 0-48 0,0 0-9824 0,0 0-1968 0</inkml:trace>
  <inkml:trace contextRef="#ctx0" brushRef="#br0" timeOffset="7827.25">6714 6810 12895 0,'0'0'272'0,"0"0"64"0,0 0 16 0,0 0 32 0,0 0-384 0,0 0 0 16,0 0 0-16,4-5 0 0,1-3 896 0,1 1 96 15,-1 2 32-15,0-2 0 0,1 1 0 0,-1-2 0 16,5-2 0-16,0 1 0 0,2 0 0 0,2 1 0 15,3-3 0-15,0 0 0 0,1 1 0 0,0 0 0 16,1-1 0-16,1 3 0 0,0-1-832 0,-1 1-192 16,-1 0 0-16,1 0 0 0,0 0 864 0,-1 3 128 15,3-1 32-15,-2 4 0 0,2 0-832 0,0 1-192 0,-2 1 0 16,-1 2 0-16,-1 3 0 0,-1 0 0 0,2 2 0 16,-1 1 0-16,2 3 0 0,-1 0 0 0,0 5 0 15,0-3 0-15,0-1 0 0,-2 0 0 0,1 0 0 16,-2 3 0-16,-1-2 864 0,1 1 128 0,-2-2 32 0,-1-1 0 15,0 1-832-15,-2 3-192 0,-1-2 0 0,0 0 0 16,-2 0 0-16,1-1 0 0,0 2 0 0,-1 2 0 31,-1-2-2416-31,-3-3-528 0,-2 0-96 0,-1-11-32 0</inkml:trace>
  <inkml:trace contextRef="#ctx0" brushRef="#br0" timeOffset="9790.39">6474 7506 12895 0,'0'0'272'0,"0"0"64"0,0 0 16 0,0 0 32 0,0 0-384 0,0 0 0 0,0 0 0 0,0 0 0 15,0 0 896-15,0 0 96 0,0 0 32 0,0 0 0 16,0 0 0-16,0 0 0 0,0 0 0 0,0 0 0 15,0 0-832-15,4-5-192 0,-4 5 0 0,0 0 0 16,0 0 0-16,7-4 0 0,-7 4 0 0,0 0 0 16,9 0 864-16,-9 0 128 0,0 0 32 0,10 0 0 15,-2 4-832-15,-8-4-192 0,8 3 0 0,-8-3 0 16,9 6 0-16,-4-1 0 0,-5-5 0 0,10 6 0 0,-10-6 864 0,6 6 128 16,-6-6 32-16,6 6 0 0,-6-6-832 0,0 0-192 15,0 0 0-15,0 0 0 0,9 4 0 0,-9-4 0 16,0 0 0-16,0 0 0 0,7 6 0 0,-7-6 0 15,0 0 0-15,0 0 0 0,0 0 0 0,0 0 0 16,0 0 0-16,9 4 0 0,-9-4 0 0,0 0 0 16,6 7 0-16,-6-7 0 0,7 5 0 0,-7-5 0 15,0 0 0-15,0 0 0 0,9 6 0 0,-9-6 0 16,8 4 0-16,1 2 0 0,-9-6 0 0,8 6 0 16,0 1 0-16,-8-7 0 0,7 6 864 0,2 0 128 15,-9-6 32-15,8 5 0 0,1 0-832 0,1-2-192 16,-1-1 0-16,1 2 0 0,-10-4 0 0,11 5 0 0,3 0 0 15,-2-1 0-15,-12-4 0 0,12 1 0 0,1-1 0 16,-1 3 0-16,1 2 0 0,0-1 0 16,-2-2 0-16,4-1 0 0,0 3 0 0,-1-2 0 0,-3 0 0 0,3-1 0 15,1-2 0-15,0-1 0 0,1-4 0 0,-3 5 0 16,-1 0 0-16,1 0 0 0,2 0 0 0,-2-1 0 16,1-5 0-16,0 3 0 0,0 1 0 0,-1-1 0 15,-2 1 0-15,-1 0 0 0,0 2 0 0,-2-1 0 16,-8 2 0-16,0 0 0 0,8 5 0 0,-8-5 0 15,0 0 0-15,10 0 0 0,-10 0 0 0,0 0-9232 16,0 0-1904-16</inkml:trace>
  <inkml:trace contextRef="#ctx0" brushRef="#br0" timeOffset="10348.34">7380 6940 16575 0,'0'0'368'0,"0"0"80"0,0 0 0 0,0 0 16 0,7 4-464 0,1 1 0 0,-3-1 0 0,4-1 0 16,-2 0 912-16,2-1 96 0,-1 1 16 0,2 2 0 15,3 0-832-15,-3 1-192 0,0-2 0 0,2 3 0 16,2-1 864-16,2 3 128 0,-1 0 32 0,2 2 0 16,-1 3 0-16,4 3 0 0,2 1 0 0,-1 0 0 15,-2 2-832-15,3 2-192 0,4 5 0 0,0 0 0 16,3-2 0-16,-4 1 0 0,1 2 0 0,-3-1 0 16,-2-4 864-16,-2-1 128 0,0-2 32 0,-1 0 0 0,-2 1-832 0,0 0-192 15,-3-4 0-15,0 0 0 0,1-3 0 0,1 2 0 16,-1 1 0-16,-1-1 0 0,1-4 0 0,0-2 0 15,-1-3 0-15,2 3 0 0,0 2 0 0,0-1 0 16,-1 0 0-16,1-2 0 0,-1-3 0 0,1-1 0 16,0-1 0-16,-2 1 0 0,0-1 0 0,0 2 0 15,-4 0 0-15,0-2 0 16,-9-4-1600-16,9-4-352 0,-1-4-80 0,-1 0-16 0</inkml:trace>
  <inkml:trace contextRef="#ctx0" brushRef="#br0" timeOffset="10830.81">8217 7019 12895 0,'0'0'272'0,"0"0"64"0,0 0 16 0,0 0 32 0,8-5-384 0,-1-1 0 15,-1 1 0-15,3-2 0 0,-2-1 1712 0,3-2 272 16,2-2 48-16,0 1 16 0,3 0-832 0,4-2-144 16,0-2-48-16,4-4 0 0,3-4 0 0,5-1 0 15,4-2 0-15,3 2 0 0,-2-2 0 0,7 1 0 16,3 0 0-16,0 2 0 0,-1 1-816 0,-4 1-208 15,-4 2 0-15,-1 0 0 0,-5 3 0 0,0 1 0 16,-3 1 0-16,-4 3 0 0,-3 2 0 0,-4 3 0 0,-2 3 0 16,-5 3 0-1,-10 0-1600-15,0 0-352 0,-1 16-80 0,-10 0-16 0</inkml:trace>
  <inkml:trace contextRef="#ctx0" brushRef="#br0" timeOffset="12778.85">8226 7629 12895 0,'0'0'272'0,"0"0"64"0,-7 1 16 0,2 0 32 0,-1 0-384 0,6-1 0 16,0 0 0-16,0 0 0 0,-6 0 896 0,6 0 96 15,0 0 32-15,0 0 0 0,0 0 0 0,0 0 0 16,0 0 0-16,0 0 0 0,0 0 0 0,0 0 0 16,0 0 0-16,4 9 0 0,1-3 0 0,1 0 0 15,-6-6 0-15,13 5 0 0,-5 4-832 0,3 1-192 16,1 2 0-16,1-3 0 0,-1-6 0 0,0 0 0 0,0 2 0 0,1 3 0 16,-2 4 864-16,0-2 128 15,-1-3 32-15,-1 0 0 0,-2-1-832 0,1 1-192 0,-1-1 0 0,-4 1 0 16,0 2 0-16,0 1 0 0,-3 0 0 15,-2 1-9232-15,-1-1-1904 0</inkml:trace>
  <inkml:trace contextRef="#ctx0" brushRef="#br0" timeOffset="13485.51">8840 8615 16575 0,'0'0'368'15,"0"0"80"-15,1-7 0 0,-1 7 16 0,0 0-464 0,0 0 0 0,0 0 0 0,5-9 0 0,-2 0 1728 0,-3 9 256 16,0 0 64-16,0 0 0 0,0 0-832 0,6 1-144 16,-6-1-48-16,11 2 0 0,0 3 0 0,2-1 0 15,0 2 0-15,1 1 0 0,3 2 0 0,0 3 0 16,4 2 0-16,-1 0 0 0,0-3-816 0,4 0-208 15,1 0 0-15,3 2 0 0,0 1 864 0,2-1 128 16,-3-1 32-16,0-2 0 0,-1 2-832 0,-7-5-192 16,3 0 0-16,9 1 0 0,-2 1 0 0,-10-2 0 15,2 1 0-15,1-3 0 0,-2 1 0 0,2-2 0 16,0 1 0-16,9 5 0 16,-3 1-1600-16,-6-1-352 0,4 0-80 0,-10-4-16 0</inkml:trace>
  <inkml:trace contextRef="#ctx0" brushRef="#br0" timeOffset="18696.11">9570 8902 12895 0,'0'0'272'0,"0"0"64"0,0 0 16 0,0 0 32 0,0 0-384 0,0 0 0 16,-3-2 0-16,3 2 0 0,0 0 896 0,0 0 96 16,0 0 32-16,0 0 0 0,0 0 0 0,0 0 0 15,0 0 0-15,0 0 0 0,0 0-832 0,0 0-192 16,0 0 0-16,0 0 0 0,0 0 864 0,0 0 128 16,0 0 32-16,0 0 0 0,0 0 0 0,0 0 0 15,5 6 0-15,-5-6 0 0,0 0-832 0,7 7-192 0,3 1 0 0,0-1 0 16,-1-4 0-16,2 1 0 0,1 2 0 0,1-1 0 15,0 0 0-15,2-2 0 0,1-1 0 0,2 0 0 16,0 1 864-16,1-1 128 0,1-1 32 0,0-1 0 16,4 0-832-16,-2 0-192 0,0 2 0 0,3-4 0 15,4-2 0-15,2 0 0 0,1 1 0 0,10-3 0 16,-3 2 864-16,-15 2 128 0,1 1 32 0,-1-1 0 16,-2-3-832-16,6 2-192 0,-5 3 0 0,-5 1 0 15,-2 1 0-15,-2 1 0 0,-6 1 0 0,1-1 0 16,-9-3 0-16,9 3 0 0,-1 2 0 0,-8-5 0 15,4 6 0-15,-4-6 0 0,0 0 0 0,-1 11 0 16,-1-1 0-16,2-10 0 0,-9 5 0 0,0-1 0 16,1 0-1600-16,1 0-352 0,-2-4-80 15,0-2-16-15</inkml:trace>
  <inkml:trace contextRef="#ctx0" brushRef="#br0" timeOffset="25793.76">5701 7571 12895 0,'0'0'272'0,"0"0"64"0,0 0 16 0,0 0 32 0,0 0-384 0,0 0 0 0,-3-5 0 0,3 5 0 16,0 0 896-16,0 0 96 0,0 0 32 0,0 0 0 16,0 0 0-16,-4 3 0 0,-4 3 0 0,3 1 0 15,-2 2-832-15,1 1-192 0,0 0 0 0,-2 4 0 16,3 4 864-16,-2 1 128 0,1-2 32 0,0 3 0 16,-1 2-832-16,1 3-192 0,1 2 0 0,0 2 0 15,0 2 0-15,-2 1 0 0,2 0 0 0,0 1 0 16,0-1 864-16,0 3 128 0,1 2 32 0,2 1 0 15,-3-1-832-15,3 3-192 0,2-3 0 0,0 1 0 16,1-4 0-16,2 0 0 0,1-2 0 0,-1-4 0 16,1-1 0-16,1-2 0 0,0-1 0 0,2-3 0 15,1-3 0-15,-2-1 0 0,3 1 0 0,0-3 0 0,2 0 864 0,1-1 128 16,0-1 32-16,-2 0 0 0,2 1-832 0,1-2-192 16,2-2 0-16,5 2 0 0,0-1 0 0,-1 0-128 15,-3-1 128-15,1-1-208 0,1 0 208 0,1 0 0 16,3 0 0-16,0-4 0 0,3 1 160 0,-2-2-160 15,2 0 128-15,-1-1-128 0,3 0 144 0,-1-1-144 16,-1-1 160-16,1-2-160 0,0 0 0 0,-2 0 128 16,3 1-128-16,0-2 0 0,-1-2 0 0,3 1 0 15,0 2 0-15,1-2 0 0,3-1 128 0,0-1-128 16,-1 2 0-16,1-3 0 0,-3 3 0 0,0 0 128 16,-2-4-128-16,2 1 0 0,1 0 0 0,0-1 0 15,-2 2 128-15,3-1-128 0,1 3 0 0,0-1 0 0,2 0 0 0,-2 0 0 16,0 2 0-16,0 0 128 0,-1-1-128 0,-1 1 0 15,-2-1 0-15,0-1 0 0,2-2 0 0,0 1 0 16,0-1 0-16,-1 1 0 0,-1-3 0 0,2 1 0 16,2-2 0-16,1 4 0 0,-1-1 0 0,-1-1 0 15,-1-3 0-15,0 2 0 0,-3 0 0 0,1 0 0 16,-1 0 0-16,1-2 0 0,-3 0 128 0,1 1-128 16,-1-1 0-16,3 3 0 0,-2-3 0 0,2 1 0 15,-2 0 0-15,2 0 0 0,0 1 0 0,-3 0 0 16,0 1 128-16,0 1-128 0,-4-1 0 0,2 3 0 15,-2-3 0-15,1 2 0 0,-3-3 0 0,-5 4 0 16,2-3-144-16,1 0-128 0,4 0-32 0,-1-1 0 16,1 0 304-16,1-1 0 0,1 0 0 0,0 0 0 0,2 1 0 0,-2 0 0 15,2 1 0-15,-2-1 0 0,0 0 0 0,-1 1 0 16,0-1 0-16,-1 1 0 0,-1 1 0 0,0-1 0 16,0 0 0-16,-1 0 0 0,0-1 0 0,-1 1 0 15,2 2 0-15,-2-1 0 0,0 0 0 16,-1 1 0-16,0 2 0 0,1-1 0 0,-2-2 0 0,2 0 0 15,0-2 0-15,0 0 0 0,2 1 0 0,1-3 0 16,0 2 0-16,-2 0 0 0,1-1 0 0,1 1 0 16,-3-1 0-16,2 0 0 0,1 1 0 0,-3 0 0 15,1-1 0-15,3-1 0 0,-1 1 0 0,1 0 0 16,-2-1 0-16,-1 2 0 0,2-1 0 0,-1 2 0 16,0-2 0-16,0 3 0 0,-5-3 0 0,2 2 0 15,-2 0 0-15,1 0 0 0,-3-1 0 0,1 1 0 16,-1-1 0-16,0 1 0 0,0 1 0 0,1-1 0 0,-3 1 0 0,0-1 0 15,0-2 768-15,1 4 192 0,0-2 64 16,-2 0 0-16,-1 1-832 0,1-1-192 0,0-3 0 0,0 3 0 16,0 0 0-16,1 0 0 0,-2-1 0 0,2 0 0 15,1 0 0-15,0-1 0 0,-2-2 0 0,2 3 0 16,0-1 0-16,0 2 0 0,2 1 0 0,-1-1 0 16,0 0 0-16,2 1 0 0,-1-1 0 0,0 1 0 15,2-3 0-15,-2 1 0 0,1 2 0 0,-1-2 0 16,2 1 0-16,-2-2 0 0,2 4 0 0,-3-1 0 15,0 2 0-15,2 1 0 0,-2-1 0 0,0 1 0 16,-1 0 0-16,1 1 0 0,-1-1 0 0,1 0 0 16,3-1 0-16,-3 0 0 0,-1 1 0 0,1 1 0 0,2 0 0 15,-1 0 0-15,-1-2 0 0,6 0 0 16,-2 3-768-16,-2 1-208 0,0 1-48 0,-5-1 0 0,1-1 832 16,-2 0 192-16,2 2 0 0,0 0 0 0,0-1 0 0,3 2 0 15,-1-1 0-15,-2 0 0 0,0 1 768 0,0 2 208 16,0-2 48-16,0 1 0 0,0 1-832 0,1-1-192 15,-2 0 0-15,2 0 0 0,-2 0 0 0,1 1 0 16,0-1 0-16,1 1 0 0,0-1 0 0,-3 0 0 16,1-1 0-16,1 2 0 0,1-2 0 0,-2 0 0 15,0 0 0-15,0-1 0 0,0 4 0 0,1-3 0 16,1 0 0-16,2 2 0 16,-3-3-768-16,-1 1-208 0,0 2-48 0,-3 0 0 0,-8-4 832 0,8 4 192 15,1-2 0-15,1 1 0 0,-2 3 0 0,-1-2 0 16,-1 0 0-16,1-1 0 0,-1 2 768 0,-2 2 208 0,0-1 48 15,-4-6 0-15,0 0-832 0,3 6-192 0,-3-6 0 16,4 8-10336-16,-3-2-2112 0</inkml:trace>
  <inkml:trace contextRef="#ctx0" brushRef="#br0" timeOffset="26936.53">10153 8957 12895 0,'0'0'272'0,"0"0"64"0,0 0 16 0,0 0 32 0,0 0-384 0,0 0 0 0,0 0 0 0,0 0 0 16,2 17 896-16,-2-17 96 0,0 0 32 0,0 0 0 15,6 1-832-15,2 1-192 0,-2 3 0 0,2-4 0 16,0 0 864-16,1 1 128 0,1 0 32 0,-2 1 0 16,2 1-832-16,2-2-192 0,-2-2 0 0,1 1 0 15,0 1 0-15,-1 0 0 0,3 0 0 0,1-2 0 16,0-2 864-16,5-1 128 0,-4-1 32 0,-1-2 0 15,2 0-832-15,0-2-192 0,1 0 0 0,1-2 0 16,3-2 864-16,-2 0 128 0,-1-1 32 0,0 0 0 16,4 0-832-16,-4-2-192 0,0 0 0 0,0-2 0 15,2-1 0-15,0-1 0 0,-3-2 0 0,4 0 0 16,0-1 0-16,-1 0 0 0,0 1 0 0,-5 4 0 0,1-2 0 16,5-9 0-16,-3 2 0 0,1 3 0 0,1 3 0 15,-2 1 0-15,2 2 0 0,-2 0 0 0,-2-2 0 0,1 2 0 16,-1 1 0-16,2-1 0 0,0 1 0 0,1-2 0 15,-1 0 0-15,-2 1 0 0,4-4 0 0,-1-1 0 16,2-3 0-16,-2 0 0 0,1 1 0 0,2 1 0 16,-3-2 0-16,2 4 0 0,1 1 864 0,-3 1 128 15,-2 0 32-15,2 2 0 0,1 3-832 0,1 2-192 16,1 2 0-16,0 1 0 0,-2-1 0 0,-1 2 0 16,1 1 0-16,0 1 0 0,-4 2 0 0,0 0 0 15,-2 1 0-15,0 1 0 0,-3 1 0 0,0 1 0 16,2 1 0-16,-4-1 0 0,-1-1 0 0,-8 1 0 15,10 1 0-15,-10-1 0 0,7 3 0 0,-7-3 0 16,0 0 0-16,0 0 0 16,0 0-768-16,1 9-208 0,-1-9-48 0,0 0 0 0</inkml:trace>
  <inkml:trace contextRef="#ctx0" brushRef="#br0" timeOffset="27340.47">10265 7641 12895 0,'0'0'272'0,"0"0"64"0,0 0 16 0,0 0 32 0,0 0-384 0,0 0 0 16,0 0 0-16,0 0 0 0,0 0 1712 0,0 0 272 16,0 0 48-16,0 0 16 0,0 0-832 0,7 4-144 15,-7 5-48-15,0 1 0 0,1 0 0 0,3 2 0 16,-1 2 0-16,5 0 0 0,2 1-816 0,2 0-208 15,0 3 0-15,8 8 0 0,-1-1 0 0,2 1 0 16,0-3 0-16,0 0 0 0,0 0 0 0,0 1 0 16,-2-1 0-16,-3-2 0 0,2-1 864 0,-5 0 128 0,1 2 32 15,-2-6 0 1,0-3-2464-16,1 2-480 0,-6-1-112 0,1 0-16 0</inkml:trace>
  <inkml:trace contextRef="#ctx0" brushRef="#br0" timeOffset="27936.7">11100 8672 16575 0,'0'0'368'0,"0"0"80"0,0 0 0 0,0 0 16 0,0 0-464 0,0 0 0 0,0 0 0 0,0 0 0 16,8-5 912-16,-8 5 96 0,7 1 16 0,3 0 0 16,-1 0 0-16,2 3 0 0,0 2 0 0,3 2 0 15,0-3 0-15,4 5 0 0,2-2 0 0,5 4 0 16,0 1 0-16,3 0 0 0,1-2 0 0,3 4 0 16,4 2-832-16,0-1-192 0,-3-2 0 0,-2-1 0 15,-2-2 864-15,-1 1 128 0,-1 2 32 0,0-1 0 16,0-3-832-16,-4 0-192 0,0-2 0 0,-2 2 0 0,2 2 0 15,-5-2 0-15,-3-1 0 0,0 0 0 0,-5-1 0 0,0-2 0 16,-2 1 0-16,-1-2 0 16,-7-5-768-16,0 0-208 0,0 0-48 0,0 0 0 0</inkml:trace>
  <inkml:trace contextRef="#ctx0" brushRef="#br0" timeOffset="29438.23">11402 8003 9215 0,'-14'16'192'0,"14"-16"64"0,0 0 0 0,0 0 0 0,0 0-256 0,0 0 0 0,-7 4 0 0,7-4 0 0,-6 6 864 16,6-6 128-16,-5 7 32 0,5-7 0 0,0 0-832 0,0 0-192 15,-6 6 0-15,6-6 0 0,0 0 864 0,-7 6 128 16,-2-2 32-16,3 0 0 0,6-4 0 0,-8 5 0 16,-1-1 0-16,0 2 0 0,-1 0-832 0,2 2-192 15,-1 0 0-15,3-1 0 0,2 1 864 0,-1 0 128 16,0-2 32-16,1 1 0 0,-1 0 0 0,5-7 0 15,0 0 0-15,0 0 0 0,0 0-832 0,0 0-192 16,0 0 0-16,0 0 0 0,0 0 0 0,0 0 0 16,0 0 0-16,6-7 0 0,-2 0 864 0,5-1 128 15,0 0 32-15,4-2 0 0,3 0-832 0,3-1-192 16,2-1 0-16,3-1 0 0,0 1 0 0,1-1 0 16,-1-1 0-16,2-1 0 0,1-3 864 0,1 1 128 15,1-4 32-15,2 0 0 0,3-3-832 0,1-2-192 0,-1-2 0 16,4-1 0-16,4 2 0 0,1-1 0 0,-1 0 0 0,-1-5 0 15,-2 0 0-15,0 1 0 0,0 0 0 0,1-2 0 16,-2-3 864-16,0 0 128 16,1 0 32-16,-1-3 0 0,1-1-832 0,0 0-192 0,-1-1 0 0,-3 3 0 15,-4 6 0-15,1-1 0 0,-2 3 0 0,0 1 0 16,-1 2 0-16,1 3 0 0,-3 1 0 0,1 0 0 16,-1-1 0-16,0 1 0 0,3 1 0 0,-3 3 0 15,3 1 0-15,-3 0 0 0,-1 3 0 0,-3 0 0 16,0-1 0-16,-2 2 0 0,-2 3 0 0,-2-2 0 15,-1 3 0-15,-1 0 0 0,-1 0 0 0,-1 4 0 0,-2 1 0 16,-3 2 0-16,-8 4 0 0,0 0 0 16,0 0-768-16,0 0-208 0,0 0-48 0,0 0-15152 15</inkml:trace>
  <inkml:trace contextRef="#ctx0" brushRef="#br0" timeOffset="32003.19">8890 6483 12895 0,'0'0'272'0,"0"0"64"0,-9 5 16 0,1-1 32 0,1 2-384 0,7-6 0 0,-7 4 0 0,7-4 0 15,-8 2 896-15,8-2 96 0,0 0 32 0,-8 3 0 16,8-3 0-16,0 0 0 0,0 0 0 0,0 0 0 15,0 0-832-15,0 0-192 0,0 0 0 0,0 0 0 16,0 0 864-16,12-4 128 0,1 1 32 0,0-3 0 16,1-2-832-16,3 0-192 0,-1 0 0 0,3-2 0 0,1-2 864 0,3 0 128 15,-1 0 32-15,4 2 0 16,3 2-832-16,1-3-192 0,-2-4 0 0,2 1 0 0,-1 2 0 16,2-2 0-16,-2-1 0 0,-1 0 0 0,1-1 0 0,0 3 0 15,0 0 0-15,-3 0 0 0,-1-2 0 0,2 1 0 16,0 2 0-16,-1-1 0 0,2 3 0 0,-2-1 0 15,-3 2 0-15,1 1 0 0,-2 2 864 0,0-2 128 16,-1 1 32-16,1 1 0 0,0 1-832 0,-2 1-192 16,-1-3 0-16,3 2 0 0,-2 1 0 0,3-1 0 15,2 0 0-15,-7 0 0 0,-1 0 0 0,2-1 0 16,1 1 0-16,3-2 0 0,2 1 0 0,3-2 0 16,-4 1 0-16,1 2 0 0,1 0 0 0,-1 0 0 15,0-1 0-15,-1 2 0 0,0-3 0 0,1 2 0 16,-1-3 0-16,1 2 0 0,-3-1 0 0,2 1 0 0,-3-3 0 0,1 2 0 15,0 0 864-15,0 1 128 16,1 0 32-16,9-3 0 16,-2 2-1648-16,-1 0-320 0,-4 2-64 0,-6 0-16 0,0 0 832 0,0-1 192 0,1 1 0 0,2 0 0 15,-2 1 0-15,1 1 0 0,2-1 0 0,-2 0 0 16,3 0 0-16,1-2 0 0,0 2 0 0,2-1 0 16,-3 0 0-16,2-1 0 0,3 2 0 0,-3-1 0 15,3 1 0-15,-2 0 0 0,1-1 0 0,-1 2 0 16,-1 1 0-16,0 1 0 0,2-4 0 0,-3 2 0 15,-1 1 0-15,3 0 0 0,-2-2 0 0,12 0 0 16,-5-2 512-16,-3 2 128 0,-5 1 48 0,1-1 0 16,-1 1-528-16,0 2-160 0,-2 1 0 0,0 1 0 0,-5-1 192 15,3-1-64-15,-2 0 0 0,-1 2-128 0,0 2 176 16,0-1-176-16,0-2 160 0,-1 0-160 0,2 0 176 0,1 3-176 16,-2 0 192-16,2-1-192 0,1-3 128 0,1 1-128 15,-2 2 0-15,2-1 0 0,-1-1 0 0,1-1 0 16,0-1 0-16,0 2 0 0,-3 3 128 0,1 0-128 15,1-3 0-15,-2 2 0 0,0 0 128 0,2 1-128 16,-1-2 0-16,-2 0 0 0,1-2 0 0,0 1 0 16,-1 3 0-16,1-1 0 0,-2 0 0 0,2-1 0 15,2-1 0-15,-3 3 0 0,4 2 0 0,0 0 0 16,-3 0 0-16,-2-1 0 0,-2 2 128 0,3 0-128 16,2 2 0-16,-1-2 0 0,2-1 0 0,1 0 0 0,0 2 0 15,-1 2 0-15,0 0 128 0,-3 0-128 16,2 2 0-16,-2 2 0 0,0 0 0 0,1 2 0 0,0-1 0 15,0 2 0-15,-2 3 0 0,2-4 0 0,1 0 0 16,3 2 0-16,-3-2 0 0,3 1 0 0,2-1 0 0,-1 0 0 16,1 1 0-16,2-3 0 0,-3 0 0 0,3-1 0 15,-3-1 0-15,0-1 0 0,-1-1 0 0,1 1 0 16,-2 0 128-16,0-1-128 0,-1-4 0 0,-3 2 0 16,0-1 0-16,-1 0 0 0,0-2 0 0,-1 1 0 15,-2-1 0-15,1 0 0 0,0 0 128 0,-1 0-128 16,-2 2 0-16,1-1 0 0,1 0 0 0,-2 0 0 15,1 3 128-15,-2-1-128 0,-2 0 0 0,3-3 0 16,2 3 0-16,0-1 0 0,0 0 0 0,0 1 0 16,0-1 0-16,-1-1 0 0,-1 0 0 0,1 0 0 0,1-1 0 0,-1 3 0 15,0-1 0-15,2 3 0 0,0 1 0 0,1 2 0 16,1 0 0-16,-2-1 0 0,-1-1 0 0,0-1 0 16,2-1 0-16,-2-1 0 0,0 1 0 0,0 0 0 15,0-2 0-15,-2 3 0 0,0-1 0 0,3-2 0 16,1 0 0-16,-1 0 0 0,1 3 0 0,-1 0 0 15,-3 0 0-15,2 0 0 0,-1 1 0 0,-1-4 0 16,-1 0 0-16,4 0 0 0,4 2 0 0,1 1 0 16,-3 0 0-16,0 0 0 0,1 1 0 0,1 0 0 15,-1-1 128-15,1 2-128 0,0 0 0 0,0 2 0 16,0 2 0-16,-2-2 0 0,2-1 0 0,0 2 0 16,-1 2 128-16,4-1-128 0,0-1 0 0,0-1 0 15,-2 3 128-15,0 0-128 0,3 0 0 0,2 2 0 0,-4 0 0 16,2 1 0-16,2-1 0 0,1 1 0 15,-2 1 0-15,2 0 0 0,1 0 0 0,-1-1 0 0,1 1 0 0,1-2 0 16,-1-2 0-16,-1 2 0 0,1-2 0 0,0 1 0 16,3-1 144-16,-1-1-144 0,2-2 0 15,-3 1 144-15,0 2-144 0,1-2 0 0,1-3 0 0,0 2 128 16,-1-3-128-16,-5 1 0 0,0 0 144 0,-5-2-144 16,-3-4 0-16,0 1-160 0,-4-1 16 0,-4 1 0 31,-7-6-2048-31,0 0-416 0,0 0-80 0</inkml:trace>
  <inkml:trace contextRef="#ctx0" brushRef="#br0" timeOffset="32487.47">13735 6305 20271 0,'-12'-3'896'0,"7"2"192"0,0-1-880 0,5 2-208 0,-4-4 0 0,3 1 0 15,1 3 1680-15,2-7 304 0,3 0 48 0,5-1 16 16,5-3-832-16,1-2-144 0,7-3-48 0,4 0 0 15,3-3-816-15,4 2-208 0,4-3 0 0,3-1 0 16,5 1 0-16,0 0 0 0,0 1 0 0,0 1 0 16,-1 1 864-16,-1 1 128 0,-1 1 32 0,1-3 0 15,-2 3-832-15,-1 4-192 0,-4 0 0 0,1 2 0 16,-3 1 0-16,-2 0 0 0,-3 4 0 0,8 1 0 16,-12 3-1600-16,-4 1-352 0,3-1-80 0,-25 0-16 15</inkml:trace>
  <inkml:trace contextRef="#ctx0" brushRef="#br0" timeOffset="33360.31">11558 8851 23951 0,'-9'-4'512'0,"2"2"128"0,0 1 0 0,7 1 64 0,0 0-576 0,0 0-128 15,0 0 0-15,0 0 0 0,0 0 0 0,8 7 0 0,3-3 0 0,2-1 0 16,2-2 848-16,6 2 144 0,2 0 32 0,6-2 0 15,3-2-832-15,8 1-192 0,1 0 0 0,6 0 0 16,0 0 0-16,3 0 0 0,1 0 0 0,2 0 0 16,1-1 864-16,2 0 128 0,5 1 32 0,0 1 0 15,-2 0-832-15,2 0-192 0,0-1 0 0,3-1 0 16,2-1 0-16,1 0 0 0,0-1 0 0,-2 1 0 16,-2-1 864-16,0-2 128 0,-2 0 32 0,1-1 0 15,1 3-832-15,-3-1-192 0,-3-1 0 0,1 1 0 0,-6-2 0 0,2 1 0 16,-2-1 0-16,2 1 0 0,1-3 864 0,-2 2 128 15,-3 0 32-15,-2 3 0 0,-3-2-832 0,-6 1-192 16,-1-1 0-16,-3-1 0 0,1 1 0 0,-1 0 0 16,-2 2 0-16,-2 1 0 0,-3-1 0 0,-1 2 0 15,0 1 0-15,-2 1 0 0,-3 2 0 16,0 0 0-16,-3 0 0 0,1 5 0 16,-4 0-960-16,-5-1-224 0,-7 1-48 0,-4 2-9488 15,-4 1-1888-15</inkml:trace>
  <inkml:trace contextRef="#ctx0" brushRef="#br0" timeOffset="35580.15">15512 7420 27647 0,'0'0'608'0,"0"0"128"0,0 0 32 0,0 0 0 0,0 0-624 0,0 0-144 0,0 0 0 0,0 0 0 16,0 0 848-16,0 0 144 0,0 0 32 0,0 0 0 15,0 0-832-15,0 0-192 0,5 4 0 0,1-2 0 0,2-3 864 0,0 1 128 16,4 0 32-16,1-1 0 0,2 1-832 16,0-1-192-16,1-2 0 0,6-1 0 15,-3 1-1600-15,1 1-352 0,-1 0-80 0,0-1-11472 16</inkml:trace>
  <inkml:trace contextRef="#ctx0" brushRef="#br0" timeOffset="35789.8">16375 7440 31327 0,'0'0'1392'0,"6"-2"272"0,0-1-1328 0,2 0-336 16,-1-1 0-16,1 1 0 0,1 0 0 0,3-2 0 15,-2 2 0-15,1 0 0 0,0-1 0 0,1 1 0 16,-2 1 0-16,1 0 0 0,1-2 0 0,-2 1 0 0,0 0 0 0,4 0 0 31,-2 0-1568-31,-2 1-384 0,0-2-80 0,1 2-9840 0</inkml:trace>
  <inkml:trace contextRef="#ctx0" brushRef="#br0" timeOffset="35931.51">16955 7330 20271 0,'11'-2'448'0,"-11"2"80"0,10-1 32 0,-4 1 16 0,1 0-576 0,0 1 0 0,0 0 0 0,-7-1 0 16,0 0 1744-16,0 0 240 0,0 0 64 0,0 0 0 15,0 0-1648-15,6 1-400 0,-6-1 0 0,9 3 0 16,-9-3-736-16,8 2-224 16,1-3-64-16,-9 1-10240 0</inkml:trace>
  <inkml:trace contextRef="#ctx0" brushRef="#br0" timeOffset="36062.3">17441 7302 20271 0,'0'0'448'0,"0"0"80"0,10-1 32 0,-5 1 16 0,5 4-576 0,-2-2 0 16,1 2 0-16,4-2 0 16,0 1-704-16,2-2-256 0,5-5-64 0,-2 3 0 0</inkml:trace>
  <inkml:trace contextRef="#ctx0" brushRef="#br0" timeOffset="36255.55">17961 7351 20271 0,'17'1'896'0,"-8"2"192"0,1 0-880 0,2-1-208 0,0 0 0 0,2-1 0 16,-1 1 864-16,0 0 128 0,1-1 32 0,-2-1 0 15,-1 0 816-15,0 0 160 0,0-1 48 0,0 1 0 16,-4 0-832-16,3 0-144 0,-2 0-48 0,2 0 0 16,-1-1 0-16,1 1 0 0,0 1 0 0,3-2 0 31,-1-3-1632-31,0 2-336 0,-3 2-64 0,-2-1-15168 0</inkml:trace>
  <inkml:trace contextRef="#ctx0" brushRef="#br0" timeOffset="38544.44">18505 6012 16575 0,'-17'-9'368'0,"7"4"80"0,0 1 0 0,2 1 16 0,-2-2-464 0,2 1 0 15,0-2 0-15,3 3 0 0,5 3 912 0,0 0 96 16,0 0 16-16,0 0 0 0,-5-4 0 0,5 4 0 15,0 0 0-15,0 0 0 0,0 0 0 0,10-3 0 16,2 0 0-16,6 3 0 0,5 0-832 0,1-1-192 0,5-2 0 16,4-1 0-16,4 1 864 0,3 1 128 15,5 0 32-15,0 0 0 0,-1-2-832 0,2 2-192 0,-1 0 0 0,2-1 0 16,-2-3 0-16,-1 3 0 0,2-1 0 16,-3 1 0-16,-4 0 0 0,-4 0 0 0,-6-1 0 0,-2 3 0 15,-6 1 0-15,-4 1 0 16,-3 1 0-16,-3 2 0 0,-2-2 0 0,-9-2 0 0,5 11 0 0,-5-1 0 31,-6 0-3232-31,-2 0-688 0,-7 3-144 0,-3 1-32 0</inkml:trace>
  <inkml:trace contextRef="#ctx0" brushRef="#br0" timeOffset="38944.3">18664 6905 20271 0,'0'0'448'0,"0"0"80"0,0 0 32 0,0 0 16 0,0 0-576 0,0 0 0 0,10 4 0 15,-10-4 0-15,0 0 928 0,9-2 80 0,2-2 16 16,0 0 0-16,0 1 0 0,2-1 0 0,1 0 0 0,4 0 0 16,3-1 0-16,0 1 0 15,5-1 0-15,0-1 0 0,2 1 0 0,3-1 0 0,1-2 0 0,2 3 0 16,2-3-832-16,2 2-192 0,0 1 0 0,-2 2 0 15,0 1 0-15,-1-1 0 0,-3 6 0 0,-1-3 0 16,-2 1 0-16,0 0 0 0,-2 1 0 16,0-1 0-16,-1-1-768 15,-3 2-208-15,1 3-48 0,-3-1-13504 0</inkml:trace>
  <inkml:trace contextRef="#ctx0" brushRef="#br0" timeOffset="39496.64">18473 8463 23951 0,'0'0'512'0,"-8"-1"128"0,8 1 0 0,-5 3 64 0,0-1-576 0,5-2-128 0,0 0 0 0,0 0 0 16,0 0 848-16,0 0 144 0,0 0 32 0,10 0 0 16,4-1 0-16,6-2 0 0,6 1 0 0,4-3 0 15,7-2 0-15,3-1 0 0,5 2 0 0,4-1 0 16,0 1 0-16,5-1 0 0,1 2 0 0,2-2 0 15,1 3 0-15,-2 0 0 0,-1 1 0 0,-2 2 0 0,-1 1-832 16,-3 1-192-16,-1-1 0 0,1 2 0 0,-1-2 864 0,0 0 128 16,0 1 32-16,-3 0 0 0,-5 0-832 0,-2-1-192 15,-4-1 0-15,-7 1 0 0,-2 1 0 0,-3-1 0 16,-1 0 0-16,-6-1 0 0,-4 0 0 0,0 2 0 16,-1 2 0-16,-2-1 0 15,-8-2-2416-15,0 0-528 0,0 0-96 0,-6 4-32 0</inkml:trace>
  <inkml:trace contextRef="#ctx0" brushRef="#br1" timeOffset="44935.43">3721 5511 12895 0,'-4'-13'272'0,"3"5"64"0,1-1 16 0,-1 3 32 0,0-2-384 0,0 1 0 16,0 0 0-16,-1 2 0 0,1-1 896 0,1-1 96 15,1 1 32-15,1-1 0 0,0 0 0 0,-1 1 0 16,1 0 0-16,1 1 0 0,0-1 0 0,-3 6 0 15,0 0 0-15,0 0 0 0,6-3 0 0,-6 3 0 16,0 0 0-16,0 0 0 0,5 5-832 0,0 3-192 16,0 2 0-16,-3 3 0 0,0 3 864 0,0 3 128 0,1 5 32 0,-3 4 0 15,0 0-832-15,-3 5-192 0,2 4 0 16,-1 5 0-16,0 3 0 0,0 4 0 0,-3 9 0 16,1 3 0-16,-1 5 864 0,-1 4 128 0,-1 0 32 0,3 4 0 15,-1 2-832-15,3 1-192 0,1 0 0 0,2-4 0 16,3-2 0-16,0 0 0 0,-2 2 0 15,3-2 0-15,0 1 0 0,3-3 0 0,-2-2 0 0,2 0 0 16,0 0 0-16,1 3 0 0,-2-2 0 0,1 0 0 16,2-2 864-16,-4 1 128 0,1-1 32 0,2 24 0 15,-3-9-1024-15,1-8-336 0,-1-7 0 0,0-3 0 16,-5-5 336-16,0 3 160 0,0-4-16 0,1 1 0 16,-1 2 32-16,0-2 0 0,0-5 0 0,1-3 0 15,0-1 96-15,-1 0 32 0,-1 2 0 0,4 0 0 0,-3-2-16 0,-1 1 0 16,-1-1 0-16,1-3 0 0,0-5-96 0,0 0-32 15,-1-1 0-15,1-9 0 0,1 10 96 16,1 1 32-16,1 1 0 0,-1-3 0 0,-1-1-288 0,2-2 0 16,-2-3 0-16,-1-1 0 0,-1-2 0 0,0 0 0 15,1 1 0-15,0-4 0 0,0 0 0 0,-2-2 0 16,1-2 0-16,0 3 0 0,-1-1 0 0,1-3 0 16,0-3 0-16,0 0 0 0,0 0 0 0,1-3 0 15,-1-1 0-15,-2 3 0 0,2-7 288 0,0-2 0 16,-1-4 0-16,2-6 0 0,0 0-288 0,0 0 0 15,0 0 0-15,-6-5 0 16,1-4-496-16,1-7-48 0,-2-6-16 0,4 1 0 16,-3-7-2512-16,3-6-512 0,-1-4-112 0,1-6-16 0</inkml:trace>
  <inkml:trace contextRef="#ctx0" brushRef="#br1" timeOffset="48775.26">3942 5486 13823 0,'-21'-6'608'0,"8"3"128"0,-2-1-592 0,1-1-144 15,3 3 0-15,-2-1 0 0,2-2 736 0,0 0 112 16,0 0 32-16,1 0 0 0,0-2-624 0,1 2-128 15,3-1-128-15,-1407 1 176 0,2815 0-176 0,-1409 1 0 16,-1 0 0-16,2-1 0 0,-1 1 0 0,3 0 288 16,4 4-48-16,-9-4-16 0,2-1 416 0,2 0 64 15,5 5 32-15,0 0 0 0,-7-6 192 0,4-1 32 0,0-1 16 0,3 8 0 16,0 0-208-16,3-9-32 0,-2 1-16 0,-1 8 0 16,7-6-256-16,-7 6-48 0,8-4-16 0,1-1 0 15,0 1 0-15,2 0 0 0,-2 0 0 0,3 1 0 16,1 0-32-16,3-1-16 0,-1 2 0 0,3-1 0 15,1-2-32-15,4 1-16 0,1-1 0 0,4-1 0 16,2-1 0-16,3 1 0 0,3-2 0 0,2 0 0 16,0 3-112-16,1-2 0 0,-1 0-16 0,3-2 0 15,1 0 0-15,0-2 0 0,4-2 0 0,0 2 0 16,-1 0 0-16,2-1 0 0,5 1 0 0,-3 0 0 16,2-1 16-16,3 0 0 0,0-3 0 0,2 3 0 0,-2-2 0 15,3 2 0-15,1 2 0 0,-3 1 0 16,-1 1-48-16,-2 1 0 0,-2-1 0 0,3 1 0 0,3 2-144 0,3-2 0 15,0 2 144-15,2 0-144 0,-1 1 128 0,2 1-128 16,1-1 128-16,3-1-128 0,0-3 0 0,2 2 144 16,1 1-144-16,0 1 0 0,-4-2 128 0,2 0-128 15,1-2 0-15,2 0 0 0,4 3 0 0,-1-1 128 16,-8-3-128-16,2 3 0 0,3 0 128 0,0 2-128 16,0 0 0-16,-1-1 0 0,0 0 176 0,-2-1-176 15,2 1 160-15,4-1-160 0,-1 0 160 0,2-1-160 16,-4 0 160-16,2 1-160 0,-1 0 128 0,3-1-128 15,0-1 0-15,1 1 0 0,0 2 128 0,-4-1-128 16,-2 3 0-16,3-3 144 0,4 0-144 0,-1 4 0 16,1-1 0-16,0 2 0 0,-2-1 0 0,0-2 0 15,2 0 128-15,4 2-128 0,-2 2 0 0,-3-1 0 0,0-2 0 16,3 0 128-16,5-3-128 0,-1 5 0 0,1 0 0 0,2 0 0 16,0-5 0-16,0 3 0 0,1 0 0 0,0 3 0 15,-3-3 0-15,1 0 0 0,2-1 0 0,1 2 0 16,1 3 0-16,-3-2 0 0,0-3 128 0,-1 1-128 15,2 0 0-15,-1 2 0 0,0 1 0 0,0-3 0 16,3-2 0-16,1 3 0 0,0 4 0 0,-1-2 0 16,-1-1 0-16,-2-4 0 0,2 0 0 0,2 2 0 15,-1 3 0-15,0-3 0 0,-2-3 0 0,2 0 0 16,1 3 0-16,0 1 0 0,-3 1 0 0,0-3 0 16,-2-1 0-16,2 0 128 0,3 4-128 0,-2 0 0 15,-2 0 0-15,-2 0 0 0,4-2 0 0,-2 1 0 0,-3 0 0 16,1 1 0-16,-1-1 0 0,1-1 0 15,-1-2 0-15,-1 3 0 0,-3 2 128 0,0-2-128 16,0-3 0-16,1 2 0 0,3 3 0 0,-2 1 0 0,-5 1 0 0,4-4 0 16,-1 0 0-16,-1 2 0 0,-3 1 0 0,-2 0 0 15,0-1 0-15,0-1 0 0,1 0 0 0,-1 1 0 16,-1-1 0-16,-2 2 0 0,0 0 0 0,-3-1 0 16,-3-3 0-16,1 1 0 0,1 2 0 0,1-1 0 15,0 0 0-15,-1 1 0 0,-3 0 0 0,-3-1 0 16,-1-2 0-16,2 2 0 0,0 0 0 0,1 1 0 15,-2 1 0-15,0-1 0 0,-5-2 0 0,2 1 0 16,-2 0 0-16,1 1 0 0,-1-1 0 0,0 1 128 16,0 2-128-16,-1-1 0 0,-6 0 0 0,-1-1 0 15,1-3 0-15,-1 2 0 0,0 1 0 0,1 2 0 0,-2 0 0 16,0 0 0-16,2-2 0 0,-3 3 0 0,-4-2 0 0,2 2 0 16,-4-2 0-16,2-2 0 0,-2 1 0 0,2 0 0 15,2 2 0-15,-1 0 0 0,-2 1 0 0,-1 1 0 16,4-1 0-16,-5 2 0 0,-2-1 0 0,0-1 0 15,-4-2 0-15,2 2 128 0,1 0-128 0,0-2 0 16,1 0 0-16,0 0 0 0,-2 0 0 0,1 2 0 16,1 0 0-16,1-1 0 0,-4 0 128 0,-2 3-128 15,-3 0 0-15,1 0 0 0,-2-2 0 0,2-1 0 16,-4 0 0-16,4 2 0 0,-2-3 0 0,4 1 0 16,-1 0 0-16,0-1 0 0,-2 0 0 0,2 1 0 15,2 1 0-15,-3-1 0 0,0 0 0 0,-4 1 0 16,0 2 0-16,-2-1 0 0,-1-1 0 0,-2 1 0 0,0-1 0 15,0 0 0-15,1 1 0 0,-2-2 0 0,-3-1 0 0,1 0 0 16,2 0 128-16,0 0-128 0,0 0 0 0,-1-1 0 16,4 0 0-16,-4 1 0 0,-1 3 0 15,1-1 0-15,-1-1 0 0,1-1 0 0,-1 0 0 0,-1 2 0 16,1 0 0-16,0-1 0 0,0 0 0 0,-3-1 0 16,-1-1 0-16,1 3 0 0,-2-3 0 0,0 0 128 15,0-3-128-15,-2 3 0 0,1 3 0 0,1-1 0 16,-3 0 128-16,0 0-128 0,1 0 0 0,0 1 0 15,-9-3 0-15,11 0 0 0,-2-1 0 0,0 1 0 16,-9 0 0-16,10 1 0 0,-1-1 0 0,1 0 0 16,-2-1 0-16,1-1 0 0,-9 2 0 0,11 2 0 15,-1-1 128-15,0-1-128 0,-10 0 0 0,8 1 0 16,1 0 0-16,1-1 0 0,-1-1 0 0,1 1 0 0,-10 0 0 0,10 1 0 16,0-1 0-16,0 0 0 0,-10 0 0 0,7 0 0 15,-7 0 0-15,10 0 0 0,-10 0 0 0,0 0 0 16,7 0 0-16,-7 0 0 0,9 3 128 0,-3-1-128 15,-6-2 0-15,9-1 0 0,-9 1 0 16,0 0 0-16,8 1 0 0,-8-1 0 0,0 0 0 0,0 0 128 16,10 3-128-16,-10-3 0 0,0 0 0 0,0 0 0 15,5 6 0-15,-5-6 0 0,3 8 0 0,2-2 0 16,-5-6 0-16,1 9 0 0,-2 2 128 0,1-2-128 16,1 0 0-16,0 1 0 0,-1-10 0 0,1 14 0 15,0 1 0-15,-1 2 0 0,-1-2 0 0,1 2 0 16,0-1 0-16,-1 3 0 0,-1-1 0 0,2 1 0 15,-1 2 0-15,0 4 0 0,-3 1 0 0,2 3 0 0,0-3 0 0,1 3 0 16,-1-1 0-16,0 1 0 16,0 0 0-16,1-2 0 0,2 0 0 0,-1-2 0 0,0-1 0 15,1 1 0-15,-1 0 0 0,4 2 0 0,1 0 0 0,1 1 0 16,-4 0 0-16,1 1 0 0,0-5 0 0,1 3 0 16,0-1 0-16,-2 0 0 0,1 2 0 0,-2-3 0 15,-1-1 0-15,0 1 0 0,0-2 0 0,0 1 0 16,1 0 0-16,0 2 0 0,0 2 0 0,-1-4 0 15,0 0 0-15,0 1 0 0,-1 2 0 0,1-1 0 16,0 1 0-16,0 0 0 0,0 0 0 0,2-3 0 16,-1-1 0-16,1 2 0 0,1 2 0 0,-2-1 0 15,0-2 0-15,2 3 0 0,0-2 0 0,2 1 0 16,-3 1 0-16,1-2 0 0,3-1 0 0,0 1 0 16,-2 1 0-16,1-1 0 0,2 1 0 0,-3-3 0 0,2-1 0 0,-1 0 0 15,0 1 0-15,-1 0 0 0,1-1 0 0,-1-2 0 16,0 1 0-16,1-1 0 0,-1 0 0 15,-2 3 0-15,0-1 0 0,2 1 0 0,-1 2 0 0,0-1 0 16,-1-2 0-16,0 1 0 0,1 1 0 0,0 0 0 16,0 1 0-16,2-1 0 0,-4-1 0 0,2 0 0 15,2-1 0-15,-1 2 0 0,-2-1 0 0,-1-1 0 16,2 0 0-16,0 1 0 0,-1 3 0 0,0 0 0 16,0 0 0-16,1 3 0 0,-2 0 0 0,2 0 0 15,-1 0 0-15,0 2 0 0,0-4 0 0,-1 1 0 16,1 0 0-16,0 0 0 0,0 2 0 0,2-5 0 15,-2-1 0-15,0 1 0 0,2 4 0 0,-1 1 0 16,-1-1 0-16,0 2 0 0,0 0 0 0,1 0 0 0,1 0 0 16,-3-2 0-16,2-2 0 0,-1 0 0 0,-1 0 0 15,1-2 0-15,-1 0 128 0,0 2-128 0,0-3 0 16,1 1 0-16,-2 1 0 0,0 3 0 0,-2 1 0 0,1-1 0 16,0 1 0-16,0 2 0 0,-1 0 0 0,1 0 0 15,0-1 144-15,0-3-144 0,0 0 0 0,1 0 0 16,0 0 0-16,1-3 128 0,0-1-128 0,1 2 0 15,1 0 0-15,-2 2 128 0,-1-1-128 0,1 1 0 16,2-2 0-16,-2 1 0 0,-2 3 0 0,1-1 128 16,0-4-128-16,0 1 0 0,0 1 0 0,0-2 0 15,0-1 0-15,1-1 128 0,-1-3-128 0,2 1 0 16,0 1 0-16,-2 0 0 0,0-1 0 0,-2 1 0 16,0 1 0-16,1 0 0 0,0 0 0 0,1 3 128 0,0 0-128 0,0-1 0 15,-2-2 128-15,1 1-128 0,0-4 128 0,1 0-128 16,-1 0 128-16,1-2-128 0,-2 0 128 0,2-1-128 15,0-3 128-15,0-1-128 0,0-2 128 0,0 5-128 16,0-1 0-16,0 1 144 0,2-5-144 0,-2 2 0 16,0 2 192-16,0 1-64 0,0-2 0 0,-3-1-128 15,2-1 160-15,0 1-160 0,0 1 128 0,1-1-128 16,1-2 128-16,-1 2-128 0,0-2 0 0,1 0 128 16,-1-11-128-16,2 11 0 0,0 1 0 0,-1-1 128 15,0-1-128-15,0-2 0 0,2 2 0 0,-3-10 128 16,1 7-128-16,-1-7 0 0,0 8 0 0,0-8 0 15,0 0 0-15,0 0 128 0,0 0-128 0,0 0 0 16,0 0 128-16,0 0-128 0,0 0 128 0,0 0-128 16,-1 10 128-16,1-10-128 0,0 0 128 0,-4 5-128 0,4-5 128 15,0 0-128-15,-7 5 0 0,3-1 128 0,4-4-128 16,-8 4 0-16,1-2 0 0,7-2 0 0,-7-2 0 0,-1 2 0 16,-3 3 128-16,0-1-128 0,1 0 0 0,-4 2 0 15,-2-2 0-15,-1 1 0 0,-4 1 0 0,0 2 0 16,-2-3 0-16,-2 2 0 0,-4-2 0 0,0 1 0 15,0-1 0-15,-3 1 0 0,-2 1 0 0,0 2 0 16,-2-3 0-16,1 1 0 0,-1-1 0 0,-5 0 0 16,-3-1 0-16,-4 0 0 0,-5 0 0 0,-1 1 0 15,-1 1 0-15,-2 0 0 0,1-3 0 0,-4 2 0 16,-7 1 0-16,0 0 0 0,-2 1 0 0,1-2 0 16,1-1 0-16,-4 1 0 0,1 3 0 0,-6-1 0 15,-5-2 0-15,0 1 0 0,3-1 0 0,0 0 0 0,-1 1 0 0,-3-1 0 16,-4-4 0-16,2 2 0 0,5 2 0 0,-6 0 0 15,-4 2 0-15,2-3 0 0,-1-1 0 0,3 1 0 16,-2 0 0-16,1-1 0 0,-2 0 128 0,-2 1-128 16,1 1 0-16,0-2 0 0,-2 1 0 0,1-1 0 15,-3 1 0-15,2-3 0 0,2-3 128 0,-1 2-128 16,-3-1 0-16,1 2 0 0,1 0 0 0,-3 1 0 16,-4 0 0-16,3 0 0 0,-1 0 0 0,0 1 0 15,2 1 0-15,-1 1 0 0,-1-2 128 0,3 1-128 16,1-3 0-16,0 2 0 0,-4 3 0 0,4-1 0 15,2-4 0-15,1 2 0 0,2 3 0 0,-2 1 0 16,-2-2 0-16,3 0 0 0,4-3 0 0,-2 2 0 0,-2 2 0 16,1 0 0-16,3-1 0 0,1 0 0 15,4-1 0-15,-2-1 0 0,-1-1 0 0,-2 2 0 0,4 4 0 16,0-1 0-16,-1-3 0 0,0 2 0 0,-3 3 0 0,3-1 0 16,2-4 0-16,-4 2 0 0,0 1 0 0,2 1 0 15,-1 1 144-15,3 1-144 0,1 0 0 0,-3 0 0 16,-1 0 0-16,-3 0 0 0,0 1 0 0,6-1 0 15,2 0 0-15,-1 0 0 0,-3 0 0 0,5 0 0 16,3-1 0-16,3 0 0 0,0 0 0 0,-3-1 0 16,-4-1 0-16,2-1 0 0,0 1 0 0,5-1 0 15,3 0 0-15,1 0 0 0,-2 1 0 0,1-1 0 16,-1-2 0-16,1 3 0 0,0 1 0 0,1-3 0 16,0-1 0-16,0 1 0 0,-4 0 0 0,2 0 0 15,2 0 0-15,3-1 0 0,1 0 0 0,2 2 0 16,0-2 0-16,-1 0 0 0,-4-1 0 0,2 0 0 15,0-1 0-15,3 0 0 0,1 0 0 0,-1-1 0 0,-1 2 0 0,0-1 0 16,1-1 0-16,3 1 0 0,2 1 0 0,0-2 0 16,2-1 0-16,-2 0 0 0,-5 0 0 0,3 2 0 15,0 1 0-15,0 0 0 0,1-4 0 0,-1 2 0 16,5 2 0-16,-5-1 0 0,-2-1 0 0,-1 0 0 16,1 0 0-16,1 0 0 0,-3 0 0 0,4-1 0 15,2-2 0-15,0 1 0 0,-2-1 0 0,2 2 0 16,-3-3 0-16,3 1 0 0,2-1 0 0,3 0 128 15,0 1-128-15,0-1 0 0,2-2 0 0,-3 2 0 16,-3-2 0-16,4 2 0 0,1 0 0 0,3 0 0 16,1 2 0-16,1-1 0 0,-1-1 0 0,0 1 0 15,2 0 0-15,-3 0 0 0,-5-3 0 0,3 3 0 0,-2-1 0 16,4 1 0-16,1 0 0 0,2 1 0 0,2 1 0 0,1-3 0 16,-4 1 0-16,-3 1 0 0,-1 0 0 0,1 0 0 15,2 2 0-15,-1 0 0 0,-1 0 0 0,4 0 0 16,3-1 0-16,-1 1 0 0,-2 0 0 0,-2 0 0 15,1-2 0-15,-1 2 0 0,4 0 0 0,-1 0 0 16,2 0 0-16,1 2 0 0,3-1 0 0,1 1 0 16,-3-1 0-16,2 1 0 0,2 0 0 0,-4 0 0 15,2-1 0-15,2 2 0 0,-3-1 0 0,1 0 0 16,1 0 0-16,3 1 0 0,1 1 0 0,2-1 0 16,1-1 0-16,1 0 0 0,-1 2 0 0,2-1 0 15,1 0 0-15,1 0 128 0,-1-1-128 0,2 0 0 16,-1 0 0-16,2 0 0 0,0-1 0 0,1 1 0 0,1 0 0 0,0-1 128 15,2 2-128-15,2-1 0 0,4-1 0 16,0 2 128-16,-2-1-128 0,3 0 0 0,-1 1 0 0,3 0 0 16,1-1 0-16,2-1 0 0,6-1 0 0,-8 1 0 15,8-1 0-15,-8 1 0 0,2-1 0 0,6 0 0 16,0 0 0-16,-6-1 0 0,-1-2 0 0,7 3 0 16,0 0 0-16,0 0 0 0,0 0 0 0,-6-5 128 15,6 5-128-15,0 0 0 0,0 0 0 0,0 0 0 16,-3-9 0-16,-2 2 0 0,3 0 0 0,2 7 128 15,-1-9-128-15,0-2 0 0,1 1 0 0,1 2 0 16,0-1 0-16,1-1 128 0,0-2-128 0,2 1 0 16,-3-1 0-16,1-3 128 0,0-1-128 0,-1-2 0 15,-2-1 0-15,1-1 144 0,-2 1-144 0,1-1 0 0,-1-2 128 16,2 1-128-16,-1 0 0 0,-2-1 0 0,1-1 128 16,0 0-128-16,0 1 0 0,0-2 0 0,-1 0 128 15,2 0-128-15,1-1 0 0,0-2 0 0,0-7 0 0,-1 0 0 16,2 0 0-16,0 0 0 0,0-1 0 0,1 0 0 15,-2 2 0-15,2 0 0 0,0 5 128 0,1 0-128 16,1 1 0-16,-3-1 0 0,0-1 176 0,-1 3-176 16,0 4 160-16,-1-3-160 0,0-4 256 0,-3 4-64 15,2 5 0-15,-1-2 0 0,-2 3 0 0,0 4-16 16,0 3 0-16,1 3 0 0,1-1-176 0,-3 1 128 16,2 1-128-16,-1 2 128 0,5 6-128 0,0 0 0 15,0 0 0-15,-7 2 0 0,-1-4-192 0,1 3-64 16,7-1 0-16,0 0-16 15,-6 8-1552-15,3 1-304 0,-2-1-64 0,2 7-16512 0</inkml:trace>
  <inkml:trace contextRef="#ctx0" brushRef="#br2" timeOffset="54046.5">19053 5916 12895 0,'0'0'272'0,"0"0"64"0,0 0 16 0,0 0 32 0,0 0-384 0,0 0 0 0,0 0 0 0,0 0 0 16,13 0 896-16,-3 4 96 0,-10-4 32 0,8 0 0 15,3 1-832-15,2-1-192 0,0-1 0 0,0 0 0 16,6-1 864-16,-2 1 128 0,2-2 32 0,1-1 0 15,1 0-832-15,-2-2-192 0,3 0 0 0,2 1 0 16,-1 3 0-16,1 1 0 0,-1-4 0 0,3 1 0 16,3 2 0-16,0 0 0 0,0 0 0 0,2-1 0 15,2-2 864-15,0 1 128 0,-1-1 32 0,-1 1 0 0,-2-2-832 0,-1 0-192 16,-4-2 0-16,0 1 0 0,2 3 0 16,-3 0 0-16,-2 0 0 0,1 0 0 0,-4 2 0 15,2 1 0-15,-1 1 0 0,1 1 0 0,-6 1 0 0,-1 2 0 16,3-2 0-16,-4 1 0 0,-12-3 0 0,10 2 0 15,-10-2 0-15,11 2 0 0,-11-2 0 0,5 9 0 16,-5-9 0-16,6 9-10608 16</inkml:trace>
  <inkml:trace contextRef="#ctx0" brushRef="#br2" timeOffset="71526.27">19047 8284 8751 0,'0'0'384'16,"0"0"80"-16,0 0-464 0,0 0 0 0,0 0 0 0,0 0 0 0,-7-2 672 0,7 2 32 16,-4-6 16-16,4 6 0 0,0 0 0 0,0 0 0 15,0 0 0-15,0 0 0 0,-7 3-48 0,7-3-16 16,-8 4 0-16,1-1 0 0,-3 1 112 0,10-4 0 15,0 0 16-15,-6 5 0 0,-2 0-144 0,8-5-48 16,-7 6 0-16,7-6 0 0,-9 5 80 0,9-5 16 16,0 0 0-16,0 0 0 0,0 0-144 0,0 8-32 15,0-8 0-15,0 0 0 0,5 8-176 0,0-1-32 16,2-2-16-16,1 2 0 0,0-1-32 0,3 1 0 16,2 0 0-16,0-1 0 0,-1-1-48 0,3 0-16 15,1-2 0-15,0 1 0 0,3-1-16 0,-3 1-16 16,2 0 0-16,0-2 0 0,-1-2 32 0,1 1 0 0,-1 1 0 15,0-2 0-15,2-2 32 0,-3 0 16 0,2-2 0 0,-1 1 0 16,1 1 16-16,1 0 16 0,1-2 0 16,4 1 0-16,0-1-16 0,-1-1-16 0,-4 1 0 15,3-2 0-15,2-1-112 0,1 0 0 0,0-1-128 0,2 1 192 16,-1-2 0-16,-2 1-16 0,-1-3 0 0,1 0 0 16,-2-1-32-16,1 0 0 0,-4-3 0 0,1 0 0 15,0 3-16-15,0-3-128 0,-1-1 192 0,0 2-64 16,3 3 0-16,-2 1 0 0,1 1 0 0,-3-2 0 15,-4-2 0-15,1 1 0 0,2 1 0 0,2-2 0 16,-2-1 16-16,1-2 0 0,2 0 0 0,-1 0 0 16,1 2 32-16,-2-1 0 0,-1-3 0 0,2-1 0 15,-1 1 16-15,-1-1 0 0,2-2 0 0,-4-1 0 16,2-2 0-16,2 0 0 0,-2 1 0 0,1-1 0 16,-1 0 0-16,0 0 0 0,-3 1 0 0,3 0 0 0,3 0-48 15,-5-3 0-15,-1 2 0 0,-3-1 0 0,1 2 0 0,3 0 0 16,-1 0 0-16,1-3 0 0,-3-1-16 0,3-1 0 15,-1 2 0-15,1-3 0 0,-1-1-128 0,1-2 192 16,-1-5-192-16,2 7 192 0,-1 3-192 0,2 1 128 16,-2-3-128-16,-1 4 128 0,0 1-128 0,-1 1 160 15,0-1-160-15,1 2 160 0,1-1-160 0,0 1 128 16,0-1-128-16,1-2 128 0,-1-3-128 0,1 1 128 16,-1-2-128-16,1 4 128 0,5 3-128 0,-3-2 0 15,-6-4 0-15,1 2 128 0,3 1-128 0,0-3 0 16,-2 3 0-16,1-2 128 0,-1 2-128 0,1 0 0 15,0 1 0-15,0-2 0 0,-3 1 0 0,3-1 128 0,-2-1-128 16,1 2 0-16,0-1 0 0,1 0 0 0,-3-1 128 0,2 1-128 16,0 1 0-16,2 2 0 0,-3 0 0 15,2 0 0-15,1-2 0 0,-1 1 0 0,-1 5 128 0,5-2-128 16,0-3 0-16,-3 3 0 0,-2 0 0 0,1 0 0 16,0 0 0-16,2-1 0 0,-2 1 0 0,3 1 0 15,1 4 0-15,-1-2 0 0,2 1 128 0,-2 0-128 16,-1-1 0-16,1 2 0 0,-1 1 0 0,2-3 0 15,-2-1 0-15,1 3 0 0,-1 1 0 0,-1 1 0 16,1-2 0-16,-1-1 0 0,1 2 0 0,-1 0 0 16,-1 1 0-16,0 2 0 0,3 2 0 0,-2-1 0 15,1-2 0-15,-1 1 0 0,1 1 0 0,-2 0 0 16,0-1 0-16,2 1 0 0,1-1 0 0,-2 0 0 0,1 1 0 16,0 1 0-16,1 0 0 0,-3 1 0 0,-1 0 0 0,0-1 0 15,-1 1 0-15,-2 1 0 0,0-1 0 0,0 2 0 16,0 3 0-16,1-3 0 0,-1 0 0 0,1 0 0 15,-3 1 0-15,2 1 0 0,0-2 0 0,0 0 0 16,0-2 0-16,0 3 0 0,2 4 0 0,-2-1 0 16,0-2 0-16,0 2 0 0,2 0 0 0,-2 0 0 15,1 0 0-15,-1 0 0 0,3-2 0 0,-5 0 0 16,2 2 0-16,-1 0 0 0,-5-1 0 0,0-1 0 16,1 0 0-16,0 2 0 0,3 1 0 0,-3 2 0 15,-6 0 0-15,8-2 0 0,-2-1 0 0,-6 3 0 16,10 3 0-16,-4-1 0 0,-6-2 0 0,8-2 0 15,-8 2 0-15,7 0 0 0,-7 0 0 0,6 4 0 0,-6-4 0 16,0 0 0-16,8 6 0 0,0-2 0 0,-8-4 0 16,6 3 0-16,-6-3 0 0,0 0 0 0,7 5 0 0,0-2 0 15,-7-3 0-15,0 0 0 16,7 3 0-16,-7-3 0 0,8 0 0 0,-8 0 0 0,0 0 0 0,0 0 0 16,5 1 0-16,-5-1 0 0,0 0 0 0,0 0 0 15,0 0 0-15,0 0 0 0,-6 7 0 0,-7 0 0 31,-4-1-1856-31,-2 2-256 0,-1 2-64 0,-2 0-8848 0,-5 1-1776 0</inkml:trace>
  <inkml:trace contextRef="#ctx0" brushRef="#br2" timeOffset="72512.69">19208 6915 10303 0,'0'0'448'0,"0"0"112"0,0 0-560 0,0 0 0 16,0 0 0-16,0 0 0 0,0 0 672 0,0 0 32 15,0 0 0-15,0 0 0 0,0 0-64 0,0 0 0 16,0 0 0-16,0 0 0 0,0 0-96 0,0 0-32 16,0 0 0-16,0 0 0 0,0 0-80 0,0 0-32 15,0 0 0-15,0 0 0 0,7-4 16 0,-7 4 0 0,0 0 0 0,0 0 0 16,0 0-16-16,10 1 0 0,-10-1 0 0,0 0 0 16,0 0-80-16,10 0-32 0,-10 0 0 0,11 3 0 15,-3-2 80-15,1-1 16 0,-1-1 0 0,2 0 0 16,1-1 48-16,0 1 16 0,1-1 0 0,2 0 0 15,0 1-112-15,1-1-16 0,2-2 0 0,2 0 0 16,4-3-16-16,-2 1-16 0,-1-1 0 0,5 1 0 16,2 0 0-16,0-1 0 0,-2 3 0 0,2 0 0 15,2-2-80-15,-4 1-16 0,-1-1 0 0,0 5 0 16,-2-1-32-16,-1 2-16 0,-4 0 0 0,0 0 0 16,-1 0-16-16,0 0 0 0,-2 0 0 0,-1 2 0 15,-2 0 0-15,1 0-128 0,1 1 192 0,-3 0-64 16,-1 1-128-16,-9-4 128 0,12 3-128 0,-3 1 128 0,0 0-128 0,-1 1 128 15,-8-5-128-15,12 4 128 0,-2 1-128 16,0-1 0-16,-1-2 0 0,3 0 128 0,-3-4-128 0,0 1 0 16,0 2 144-16,2-1-144 0,1-1 0 0,0 1 0 15,-12 0 0-15,11 1 128 0,0 1-128 0,0-2 0 16,-1-2 128-16,-1 2-128 0,-9 0 0 0,10 6 0 16,-4-3 0-16,-6-3 128 0,0 0-128 0,9 3 0 15,-9-3 0-15,0 0 0 16,1 9-672-16,-1-9-48 0,0 10-16 0,0-10-8192 15,-7 9-1632-15</inkml:trace>
  <inkml:trace contextRef="#ctx0" brushRef="#br2" timeOffset="73841.21">21154 7072 2751 0,'0'0'256'0,"0"0"-256"0,0 0 0 0,0 0 0 16,0 0 2032-16,0 0 352 0,0 0 80 0,-6 3 16 16,6-3-1136-16,0 0-240 0,0 0-32 0,0 0-16 0,0 0 64 0,0 0 16 15,-9 1 0-15,9-1 0 0,0 0-32 0,0 0 0 16,0 0 0-16,0 0 0 0,0 0-320 0,0 0-64 16,0 0-16-16,0 0 0 0,10-3-192 0,1 0-64 15,0-2 0-15,1 3 0 0,2 0 0 0,2 1-16 16,3 0 0-16,2-3 0 0,1-1-48 0,-1 1-16 15,-2 0 0-15,3 1 0 0,3-1-16 0,0-1 0 16,0 2 0-16,-1 0 0 0,-1-1-48 0,1 1-16 16,-1-1 0-16,0 0 0 0,-1 2-16 0,-2 2 0 15,0-2 0-15,2 0 0 0,-2-3 32 0,2 2 0 16,1-1 0-16,2-1 0 0,0 1-144 0,0-1-32 0,-3 1 0 16,2 2 0-16,-3-2 16 0,0 1 0 0,-1-1 0 0,-1 2 0 15,-1 2-144-15,-1 1 160 0,-4 0-160 0,-1 0 160 16,0-1-160-16,-3 2 128 0,0 1-128 0,-9-3 128 15,0 0-128-15,0 0 128 0,8 5-128 0,-8-5 128 16,0 0-128-16,0 0 0 0,0 0 0 0,0 0 128 31,-4 10-640-31,0-3-128 0,-3-1-16 0,-2-3-16 16,-3-1-2480-16,0-2-496 0,-6-1-112 0,-1-3-16 0</inkml:trace>
  <inkml:trace contextRef="#ctx0" brushRef="#br2" timeOffset="75394.08">19683 5827 8399 0,'0'0'368'0,"0"0"80"0,0 0-448 0,0 0 0 0,-2-8 0 0,2 8 0 15,0 0 528-15,0 0 16 0,0 0 0 0,0 0 0 16,0 0 48-16,0 0 16 0,0 0 0 0,0 0 0 16,-6-4-112-16,6 4-32 0,0 0 0 0,0 0 0 15,-8-1-48-15,8 1-16 0,-5-2 0 0,5 2 0 16,0 0 64-16,-9 2 16 0,9-2 0 0,0 0 0 16,0 0 32-16,0 0 0 0,-5 3 0 0,5-3 0 15,0 0-64-15,0 0 0 0,0 0 0 0,0 0 0 16,0 0 32-16,0 0 0 0,0 0 0 0,0 0 0 15,6-6-48-15,4 2-16 0,-3 0 0 0,2 0 0 16,-9 4-144-16,11-1-16 0,0 2-16 0,-2 0 0 16,-9-1-112-16,11 3-128 0,-1-1 176 0,0 1-176 15,-1 1 144-15,0 1-144 0,-9-5 0 0,11 6 144 0,-3 1-144 16,0-1 0-16,-8-6 144 0,8 8-144 0,0 4 128 0,-4 1-128 16,1-2 160-16,-2-2-160 0,1 1 176 15,-3 0-176-15,3 1 192 0,-2 0-192 0,-1 0 224 0,0 0-64 16,0-1-16-16,2 2 0 0,0-1-16 0,-2 1 0 15,1 2 0-15,-1-3 0 0,-1 1 0 0,2 1 0 16,-1 1 0-16,-1 0 0 0,-1 0 64 0,0 0 0 16,-2-3 0-16,2 2 0 0,1 3-48 0,-1-3 0 15,0-1 0-15,-3 1 0 0,1 0 0 0,0-1 0 16,-2-2 0-16,1 1 0 0,-1 1-16 0,2 2-128 16,0 1 192-16,1-2-64 0,-4-3-128 0,2 3 192 15,0-1-192-15,-1 2 192 0,2-3-64 0,-1 0-128 16,1 1 192-16,1 1-64 0,-4 0 0 0,3 0 0 0,0-2 0 15,1 1 0-15,-3 3-128 0,3-2 128 0,0 0-128 0,0-2 128 16,0 1-128-16,1-2 128 0,1 0-128 16,1-1 128-16,-1-9-128 0,4 10 192 0,0-3-192 0,2 1 192 15,-3 0-192-15,4-4 160 0,-7-4-160 0,10 7 160 16,-1-1-32-16,-2 0 0 0,-7-6 0 0,10 2 0 16,0-1-128-16,0-1 160 0,0 1-160 0,-3-1 160 15,2-1-160-15,-9 1 0 0,10-1 144 0,-10 1-144 31,11-3-1776-31,-1-1-416 0,-10 4-96 0,8-1-16 0</inkml:trace>
  <inkml:trace contextRef="#ctx0" brushRef="#br2" timeOffset="82237.8">19838 7218 17791 0,'-6'-15'784'0,"6"15"176"0,0 0-768 0,-4-6-192 16,4 6 0-16,-2-8 0 0,1-1 128 0,1 1-128 16,0 8 192-16,4-10-64 0,2 1 368 0,-2 2 64 15,-4 7 16-15,6-7 0 0,-6 7 112 0,6-4 16 16,-6 4 16-16,0 0 0 0,9 0 0 0,-9 0 0 15,7 4 0-15,-2 5 0 0,-2 1-80 0,3 2 0 16,-3 3-16-16,4 1 0 0,-1-1-160 0,1 3-16 0,1-2-16 0,-3 2 0 16,1-1-240-16,1 1-32 15,4-2-16-15,-2 1 0 0,1 1-144 0,0-2 0 0,-1 1 144 0,2-3-144 16,-1-2 0-16,0-1 0 0,0 0 0 0,-3-1 128 31,3-2-1776-31,-2-2-336 0</inkml:trace>
  <inkml:trace contextRef="#ctx0" brushRef="#br2" timeOffset="83750.08">20825 7930 13935 0,'0'0'608'0,"0"0"144"0,0 0-608 0,0 0-144 0,-6-7 0 0,6 7 0 16,-2-7 880-16,-1 0 144 0,-3-2 16 0,1 4 16 15,5 5 96-15,0 0 0 0,-8-8 16 0,5 3 0 16,3 5-160-16,0 0-48 0,0 0 0 0,0 0 0 15,-9-6-192-15,9 6-64 0,0 0 0 0,0 0 0 16,0 0-144-16,0 0-48 0,0 0 0 0,0 0 0 16,0 0-224-16,0 0-48 0,0 0-16 0,0 0 0 15,0 0-64-15,7 11-16 0,-1-1 0 0,3 1 0 16,0-7-144-16,1 2 128 0,-2 2-128 0,3-1 128 16,2 3-128-16,-4-2 160 0,1 2-160 0,1-1 160 15,0 0-32-15,0 1-128 0,0-1 192 0,1 0-64 0,1 0 0 16,0 0-128-16,0 2 192 0,-1-2-64 0,0 0 0 0,-3 1 0 15,0 0 0-15,0 1 0 0,-1 0 48 0,3 0 0 16,-2-2 0-16,1 1 0 0,1 0-176 0,-2-2 0 16,0-2 0-16,-3 1 128 0,3 0-128 0,-1 3 128 15,1 0-128-15,-1-1 128 0,1-6-128 0,-1 2 128 16,0-1-128-16,0 1 128 0,3-2-128 0,0 1 160 16,0 0-160-16,-2 2 160 0,2-2-160 0,1 0 192 15,-3-2-192-15,3 1 192 0,2 3-192 0,1-1 128 16,-1 0-128-16,-4-2 128 0,-10-3-128 0,11 0 0 15,1 0 0-15,0 1 128 0,-1 1-128 0,-1-1 0 16,0-2 144-16,0 1-144 0,1 1 160 0,-1-1-32 16,-1-1-128-16,0 1 192 0,0 2-192 0,1 1 0 15,-1 0 0-15,-1-3 0 0,0 0 0 0,1 0 0 0,-1-2 0 0,0 2 0 16,-1 0 0-16,1-1 0 0,-8 1 0 0,11-2 0 16,-1 2 0-16,-3 0 128 0,-7 0-128 0,9 0 0 15,2 2 0-15,-2-2 0 0,-9 0 0 0,11-2 0 16,-3 2 0-16,-8 0 0 0,11 3 0 0,-2-1 0 15,-9-2 0-15,11 0 0 0,-1 0 0 0,0 0 0 16,-1-3 0-16,2-1 0 0,2 0 0 0,-2 1 0 16,1-1 0-16,1 2 0 0,0-1 0 0,1-2 0 15,3-2 128-15,-1-2-128 0,1 0 0 0,-1 1 0 16,0 1 0-16,0-1 128 0,1-3-128 0,-1 3 0 16,2 2 0-16,-1-3 128 0,2 0-128 0,-2-2 0 15,-1-1 0-15,1-2 0 0,-1 2 0 0,1-1 0 16,-1 2 0-16,1 0 0 0,-1 4 0 0,1-5 0 0,0-3 0 0,3 1 128 15,-2 2-128-15,1-2 0 0,-1 0 0 0,1 0 0 16,1-1 0-16,-2-1 0 0,1 1 0 0,0 0 0 16,0-2 0-16,1-1 0 0,2-1 0 0,-1-1 0 15,-1-1 0-15,0 0 0 0,1-1 0 0,-3-2 0 16,0-4 0-16,1 4 0 0,-1 1 128 0,2 0-128 16,-3-2 0-16,0 3 0 0,1 0 0 0,-1 0 128 15,1-3-128-15,0 2 0 0,1 1 0 0,0-1 0 16,1-1 0-16,0-2 0 0,-2-2 0 0,-1 1 0 15,1 0 0-15,-2 1 0 0,1-1 0 0,-1 1 0 16,1-3 0-16,-2 3 0 0,-2 1 0 0,1-2 128 16,1 2-128-16,-2 1 0 0,-1 2 0 0,-1 0 0 0,0 0 128 15,1-1-128-15,0-3 0 0,-1 0 176 0,1-1-176 16,0 0 160-16,2 2-160 0,-3-4 192 0,1-4-192 16,1 7 192-16,0 2-192 0,1 2 128 0,2-4-128 0,0 1 128 15,1-4-128-15,-1 3 128 0,0-3-128 0,0 2 128 16,-1-1-128-16,0-1 0 0,0-2 0 0,1 5 128 15,-2 2-128-15,0 4 0 0,1-2 0 0,-1 1 128 16,-1-4-128-16,0-1 0 0,-1-1 144 0,1 3-144 16,0 4 0-16,1 0 128 0,-2 0-128 0,2 0 0 15,0-1 0-15,-1-1 128 0,-1-1-128 0,1-1 0 16,1-2 0-16,0-2 0 0,0-2 0 0,1 4 128 16,1 7-128-16,0-2 0 0,2-1 0 0,-2 0 0 15,1 0 0-15,0 1 0 0,2 2 0 0,-2-1 0 16,-2 0 0-16,2 4 0 0,-1 0 0 0,-1 1 0 15,0-2 0-15,-1 1 0 0,1-1 0 0,1 0 0 0,-2-1 0 16,2 2 0-16,-2-1 0 0,1 2 0 0,1 0 0 0,-1 0 0 16,-1-2 0-16,2 3 0 0,0 1 0 0,1 0 0 15,-2-2 0-15,2 1 0 0,0 0 0 0,1 0 0 16,-1 0 0-16,2 1 0 0,-2 0 0 0,0 2 0 16,1 0 0-16,-1 2 0 0,1-1 0 0,-3 1 0 15,-4 2 0-15,2-1 0 0,0-1 0 0,-2 3 0 16,1 1 0-16,0 1 0 0,-1 1 0 0,-2-1 0 15,2 0 0-15,0-1 0 0,-5 3 0 0,3 0 0 16,-3-2 0-16,-6 4 0 0,0 0 0 0,10 1 0 16,-10-1 0-16,6 2 0 0,-6-2 0 0,0 0 0 15,0 0 0-15,0 0 0 0,9 2 0 0,-9-2 0 0,0 0 0 16,0 0 0-16,0 0 0 0,0 0 0 0,0 0 0 0,1 10-128 31,-1-10-240-31,-4 11-32 0,4-11-16 0,-8 9 0 16,-1-5-1920-16,0 4-384 0</inkml:trace>
  <inkml:trace contextRef="#ctx0" brushRef="#br2" timeOffset="84978.85">21676 7010 7199 0,'0'0'320'0,"0"0"64"0,0 0-384 0,0 0 0 16,0 0 0-16,0 0 0 0,0 0 832 0,0 0 80 15,0 0 32-15,0 0 0 0,0 0-368 0,0 0-80 16,0 0-16-16,0 0 0 0,0 0 128 0,0 0 32 15,0 0 0-15,10-1 0 0,0-2 128 0,1 3 16 16,-3 3 16-16,2-4 0 0,3-3-32 0,2-1 0 16,-1 4 0-16,3-1 0 0,-1-1-64 0,4-2-32 15,1 1 0-15,0 1 0 0,2 0-128 0,0 1-32 16,-2-1 0-16,2-1 0 0,-3-2-96 0,2 2-32 0,0-2 0 16,0 1 0-16,2-3 32 0,-1 0 0 15,4-2 0-15,-1 5 0 0,-3-2 0 0,3 1 0 0,-3-2 0 0,1 1 0 16,-1 2-96-16,-1 0 0 0,-2 1-16 15,-3 2 0-15,0 2-112 0,-4 1-32 0,-3 1 0 0,-1 0 0 16,-9-2-32-16,0 0 0 0,9 1 0 0,-9-1 0 16,0 0 0-16,0 0 0 0,0 0 0 0,0 0 0 15,0 11-128-15,0-11 192 0,-6 9-192 0,1-2 192 16,-1-2-448-16,-2 0-64 0,0-3-32 0,1-2-8864 16,-2-2-1792-16</inkml:trace>
  <inkml:trace contextRef="#ctx0" brushRef="#br2" timeOffset="85766.13">23384 6868 1839 0,'0'0'160'0,"0"0"-160"0,0 0 0 0,0 0 0 0,0 0 1344 0,0 0 224 15,-6-2 48-15,6 2 16 16,-6-3-96-16,6 3 0 0,0 0-16 0,0 0 0 0,-8-3-352 0,2-1-64 16,6 4-16-16,0 0 0 0,0 0-128 0,0 0-48 15,0 0 0-15,0 0 0 0,-7 4-48 0,7-4-16 16,0 0 0-16,0 0 0 0,0 0-144 0,0 0-48 15,0 0 0-15,0 0 0 0,0 0-144 0,0 0-16 16,0 0-16-16,0 0 0 0,0 0-96 0,0 0-32 16,0 0 0-16,10-3 0 0,-2 1 32 0,3 0 0 15,2-1 0-15,0-2 0 0,1 2-64 0,3 1 0 16,1 1 0-16,1-1 0 0,3-3-32 0,4 1-16 16,5-1 0-16,2 2 0 0,1 0 16 0,2-1 0 15,2 1 0-15,0 0 0 0,-4 1-48 0,2-1-16 0,2 1 0 0,-3-1 0 16,1 1 0-16,3 1 0 0,2 3 0 0,-2-3 0 15,-4-3-48-15,-2 0-16 0,-1 0 0 0,-2 0 0 16,-1 2 16-16,-3 1 0 0,-4 0 0 0,0-1 0 16,-4 0-48-16,-1 0-128 0,-1-1 192 0,-3 2-64 15,0 1-128-15,-3 2 192 0,0 2-192 0,-3-3 192 16,-7-1-192-16,0 0 0 0,9-6 0 0,-9 6 128 16,0 0-128-16,0 0 0 0,0 0 0 0,0 0 0 15,0 0 0-15,0 0-272 0,0 0 32 0,-5-4 16 16,-7 2-2080-16,0 2-432 15,-1 0-80-15</inkml:trace>
  <inkml:trace contextRef="#ctx0" brushRef="#br2" timeOffset="86492.26">22100 6918 5519 0,'0'0'240'0,"0"0"64"0,0 0-304 0,0 0 0 0,13-1 0 0,-1-2 0 16,-1-4 2384-16,2 4 432 15,1-2 64-15,4 0 32 0,2-2-1616 0,-3 1-320 0,1-1-64 0,1 3-16 16,4 0-384-16,-2 1-96 16,0-1-16-16,0-1 0 0,-2 0-192 0,1 1-32 0,1 2-16 0,-3 0 0 15,-3-2-160-15,0 1 0 0,2 1 144 0,-3 1-144 16,2 2 0-16,-5-1 128 0,1-1-128 0,-2-1 0 16,-2 4 0-16,1-1-240 0,-9-1 48 0,11 1-6080 15,-3-3-1216-15</inkml:trace>
  <inkml:trace contextRef="#ctx0" brushRef="#br2" timeOffset="87702.07">21998 5521 4607 0,'0'0'400'0,"-5"11"-400"16,1-6 0-16,4-5 0 0,-8 3 1296 0,8-3 176 15,0 0 48-15,-8 1 0 0,8-1-752 0,-8 3-128 16,8-3-48-16,0 0 0 0,0 0-64 0,0 0-16 16,0 0 0-16,0 0 0 0,0 0 0 0,-5 6 0 15,5-6 0-15,0 0 0 0,0 0 16 0,0 0 0 16,0 0 0-16,0 0 0 0,0 0-144 0,0 0-48 15,0 0 0-15,0 0 0 0,0 0 48 0,0 0 0 0,10-3 0 0,-5 0 0 16,3-2-32-16,-8 5 0 0,7-5 0 0,-7 5 0 16,10-6-16-16,-4 1 0 0,-6 5 0 0,9-9 0 15,-5 4-64-15,2-3-16 0,-1 0 0 0,-5 8 0 16,0 0-48-16,8 2-16 0,-8-2 0 0,10 1 0 16,0-4-64-16,0 2-128 0,0-1 176 0,-2 1-176 15,2 1 176-15,1-1-176 0,-11 1 160 0,10-2-160 16,0-2 176-16,1 0-176 0,-2-4 192 0,2 5-192 15,1 4 240-15,-3 4-64 0,-9-5-16 0,10 3 0 16,-1 0-16-16,-1 0 0 0,-1 2 0 0,-7-5 0 16,0 0 0-16,0 0 0 0,9 6 0 0,-3 0 0 15,-6-6-16-15,0 0 0 0,0 0 0 0,0 0 0 16,6 14 16-16,-2-1 0 0,-3-2 0 0,2 3 0 0,-1-2 0 0,1-1 0 16,-3-1 0-16,0 0 0 0,-1 1-16 0,1 0-128 15,0 0 192-15,0 2-64 0,0-2-128 0,0-1 192 16,0-10-192-16,0 13 192 0,-2 1-192 0,4 0 160 15,0 0-160-15,-2-1 160 0,-1-1-160 0,1 1 128 16,1 1-128-16,-1 1 128 0,-4-2-128 0,2 1 160 16,0 2-160-16,1-1 160 0,1 0-160 0,1-4 0 15,1 0 144-15,-1 2-144 0,-1 1 0 0,1 1 0 16,1-3 0-16,0 3 128 0,3-3-128 0,-1 1 0 16,1 1 128-16,-1 1-128 0,-1-2 0 0,-1 2 144 15,-2-1-144-15,2 1 0 0,4-2 160 0,-5-1-160 16,-1 0 128-16,1 1-128 0,2 2 160 0,1-1-160 15,-2-2 192-15,2 3-192 0,-3-1 160 0,3-1-160 0,-2 0 128 0,0 0-128 16,1 0 192-16,1 2-64 0,0 1 0 0,-1 0 0 16,-1-3-128-16,0-3 128 0,-2-10-128 0,4 15 128 15,-2 4-128-15,3-4 128 0,-1-5-128 0,1 0 128 16,-3 1-128-16,2 0 128 0,1 0-128 0,-1-1 128 16,-1 3-128-16,2-1 160 0,-2 0-160 0,2-1 160 15,1-2-32-15,-1 1-128 0,0-1 192 0,0 1-64 16,3 0-128-16,-4-2 160 0,2 0-160 0,1-1 160 15,-7-7-160-15,4 6 128 0,-4-6-128 0,0 0 128 16,0 0-128-16,0 0 192 0,0 0-192 0,0 0 192 16,0 0-192-16,0 0 0 0,1-10 0 0,-1 10-176 15,-5-5-2096-15,-5-1-416 16,0 0-96-16</inkml:trace>
  <inkml:trace contextRef="#ctx0" brushRef="#br2" timeOffset="88220.25">22346 7200 3679 0,'-3'-11'320'0,"2"3"-320"0,1-1 0 0,-1 2 0 0,1 7 944 0,0 0 112 0,0-8 32 0,0 0 0 16,0-2 432-16,0 10 80 0,0 0 32 0,0 0 0 16,1-9-256-16,-1 9-48 0,0 0-16 0,0 0 0 0,0 0-208 0,0 0-32 15,0 0-16-15,0 0 0 0,0 0-256 0,0 0-48 16,0 0-16-16,3 9 0 0,-1 2-128 0,3-1-32 15,-5-10 0-15,4 12 0 0,-2-1-192 0,3-1-64 16,-2-2 0-16,2 4 0 0,-2 1-176 0,1-3-144 16,-4-10 192-16,8 8-192 0,-4 1 144 0,2-2-144 15,-6-7 0-15,7 4 144 16,-1 2-448-16,1-1-80 0,-2 1-32 0,-5-6-11792 0</inkml:trace>
  <inkml:trace contextRef="#ctx0" brushRef="#br2" timeOffset="89098.43">23046 7599 4607 0,'0'0'192'0,"0"0"64"0,-8-1-256 0,8 1 0 15,-7-2 0-15,7 2 0 0,-7-4 2304 0,2 2 400 16,5 2 96-16,-7-4 16 0,1-1-1248 0,6 5-240 16,-4-4-48-16,4 4-16 0,0 0-192 0,0 0-48 0,0 0 0 0,0 0 0 15,0 0-320-15,0 0-80 16,0 0-16-16,0 0 0 0,0 0-160 0,0 0-48 16,0 0 0-16,6 9 0 0,1-1 80 0,1 1 16 0,1-1 0 0,4 0 0 15,0 2-48-15,2-1 0 0,3 0 0 0,0-1 0 16,2-3 16-16,1 3 0 0,4 2 0 0,1 1 0 15,0-2-48-15,3-3-16 0,-1 3 0 0,2 0 0 16,-2 2 0-16,1 0 0 0,2-4 0 0,1 1 0 16,0 1-64-16,-1 0-16 0,-2-2 0 0,2-1 0 15,1 3-64-15,-2 0-32 0,-4 1 0 0,2-1 0 16,-3-1-64-16,-1 1-16 0,-2-3 0 0,0 2 0 16,-1 3-144-16,-1 0 160 0,0-2-160 0,-3-1 160 15,1 2-160-15,-2-5 0 0,0 2 0 0,-1-2 0 0,2 1 0 0,-1-1 128 16,1 2-128-16,-2-3 0 15,0 0 0-15,1-2 128 0,-1 0-128 0,-2 0 0 0,-3 3 128 0,1-4-128 16,1 1 0-16,-2-1 128 0,-10-1-128 0,12 0 128 16,-2 0-128-16,-1 0 128 0,0 0-128 0,0 1 192 15,1 1-192-15,-10-2 192 0,7-2-64 0,-7 2 0 16,9-4 0-16,-9 4 0 0,8-1 0 0,-8 1-128 16,0 0 192-16,0 0-64 0,9 0-128 0,-9 0 128 15,0 0-128-15,0 0 128 0,0 0-128 0,0 0 0 16,8 0 144-16,-8 0-144 0,0 0 0 0,0 0 128 15,0 0-128-15,0 0 0 0,0 0 0 0,0 0 144 16,0 0-144-16,0 0 0 0,0 0 128 0,0 0-128 16,0 0 0-16,0 0 0 0,-6-2 0 0,6 2 0 15,0 0 0-15,-9-2 0 0,0-1-160 0,0 0-144 0,1 0-16 16,-2 1-16 0,1 5-1936-16,-1-2-384 0,-3-1-80 0</inkml:trace>
  <inkml:trace contextRef="#ctx0" brushRef="#br2" timeOffset="92852.47">24118 7916 1839 0,'0'0'160'0,"0"0"-160"0,0 0 0 0,0 0 0 15,0 0 1520-15,0 0 272 0,0 0 48 0,0 0 16 16,2 10-784-16,-2-10-160 0,0 9-16 0,0-9-16 16,0 10-64-16,3-1-16 0,-3-9 0 0,5 8 0 0,-5-8-160 0,0 0-48 15,9 8 0-15,-1-4 0 0,-8-4-48 16,11 4-16-16,0 0 0 0,-3-2 0 0,2-1-128 0,1 0-16 16,-1-1-16-16,1 0 0 0,1 1-112 0,1-1 0 15,-2-1-16-15,4 0 0 0,0-1 16 0,-1 0 0 16,0-2 0-16,1 0 0 0,2-2-16 0,-1 0 0 15,2-2 0-15,1 0 0 0,-1-4 64 0,1 0 16 16,1-2 0-16,-1-2 0 0,1-1-48 0,-1-1 0 16,-2-3 0-16,3 3 0 0,1-2-16 0,-4 0-16 15,-1-1 0-15,0 0 0 0,-1 0-80 0,0-1-16 16,0-1 0-16,-1-1 0 0,0-2 32 0,-2 0 0 16,2-1 0-16,-2-2 0 0,1-2 0 0,-1 0 0 15,-1-5 0-15,3-2 0 0,2-4 16 0,-1 2 0 16,0 3 0-16,2-3 0 0,-1-2-48 0,3 1 0 0,-3 0 0 15,1 2 0-15,4-2-144 0,-2-2 192 0,-4-2-192 16,3 1 192-16,2 3-192 0,-1 0 128 0,0-1-128 0,-1 0 128 16,0-1-128-16,0 1 160 0,-3-1-160 0,1 0 160 15,-3-1-160-15,-1-1 0 0,1 0 144 0,-2 1-144 16,0 2 0-16,-1 0 144 0,1 0-144 0,0 1 0 16,-1 6 144-16,0-3-144 0,0-2 0 15,-1-1 144-15,2 1-144 0,2 3 128 0,-3 1-128 0,3-1 128 16,-2 0-128-16,3 3 128 0,3 2-128 0,-1 0 128 15,2-1-128-15,-2-1 0 0,0-2 144 0,0 1-144 16,1 1 128-16,-1 4-128 0,1 2 128 0,1-1-128 16,-1 0 0-16,-1 2 0 0,0 3 0 0,-1 0 0 15,0 1 0-15,1 1 0 0,-1 1 0 0,0 1 128 16,0 0-128-16,1 1 0 0,-1-3 0 0,0 1 0 0,1 0 0 0,-1 1 144 16,1 0-144-16,-1 1 0 0,1 0 192 0,1 2-192 15,-3 3 192-15,2 2-192 0,-5 1 176 0,-1 2-176 16,-3 0 160-16,0 4-160 0,-1-1 176 0,-1 0-176 15,-2 0 192-15,-3 6-192 0,0 0 160 0,0 0-160 16,0 0 128-16,0 0-128 0,0 0 0 0,0 0 128 16,5 9-128-16,-5-9 0 0,0 0 0 0,0 0 0 15,-2 12 128-15,0 0-128 0,0 0-160 0,0 0-64 16,2-12-16-16,-10 15 0 16,-1 1-2272-16,-1-2-464 0</inkml:trace>
  <inkml:trace contextRef="#ctx0" brushRef="#br2" timeOffset="93564.36">24384 6794 2751 0,'0'0'128'0,"0"0"16"0,0 0-144 0,9-3 0 0,-1-2 0 0,-8 5 0 16,8-3 1920-16,-1 0 336 0,2 1 80 0,0 0 16 0,1 0-880 0,-3 0-160 16,2-1-32-16,2 1-16 0,-1-1-336 0,1 1-64 15,0 1-16-15,1-2 0 0,1 0-240 0,2 0-48 16,-2 0-16-16,2 1 0 0,1 2-256 0,-1 2-48 15,-1-1-16-15,1-1 0 0,-4-1-224 0,0 1 0 16,1 3 128-16,0-3-128 0,-4-2 0 0,-1-2 0 16,-7 4-144-16,8-4-9456 0</inkml:trace>
  <inkml:trace contextRef="#ctx0" brushRef="#br2" timeOffset="94830.34">25382 5753 8287 0,'0'0'368'0,"0"0"80"0,0 0-448 0,0 0 0 0,0 0 0 0,0 0 0 0,0 0 1008 0,0 0 112 16,0 0 32-16,0 0 0 0,0 0-448 0,0 0-64 15,0 0-32-15,0 0 0 0,0 0-64 0,0 0-16 16,0-7 0-16,1 0 0 0,4-1-112 0,-3 1-32 16,-2 7 0-16,6-9 0 0,2-2 0 0,-2 0 0 15,2-2 0-15,0 2 0 0,1-1 0 0,0-1 0 16,-1-1 0-16,2 0 0 0,1 0-128 0,1 0-48 15,2 0 0-15,-1 1 0 0,-3-3 80 0,1 4 16 16,0 1 0-16,-5 2 0 0,1 2-304 0,-3-1 128 0,1-1-128 16,-1 4 0-16,-4 5 128 0,0 0-128 15,0 0 0-15,0 0 0 16,0 0-1312-16,0 0-368 0</inkml:trace>
  <inkml:trace contextRef="#ctx0" brushRef="#br2" timeOffset="96578.37">23905 5223 18431 0,'-12'2'1632'0,"12"-2"-1312"0,-7 2-320 0,-2 2 0 15,0-2 256-15,9-2 0 0,0 0-16 0,-6 3 0 16,1 1-240-16,5-4-288 0,0 0 64 0,0 0 16 15,0 0 208-15,0 0 0 0,0 0 0 0,8 5 0 16,1-2 160-16,-9-3 32 0,0 0 0 0,9 2 0 0,-9-2 16 0,10 1 16 16,-10-1 0-16,10 0 0 0,-10 0 208 0,0 0 32 15,0 0 16-15,0 0 0 0,7 6 32 0,-7-6 16 16,0 0 0-16,9 4 0 0,-9-4 48 0,11 5 0 16,0-4 0-16,-2 4 0 0,-9-5-144 0,11 5-32 15,2-1 0-15,0 2 0 0,0 1-96 0,4 2-32 16,4 1 0-16,-5-1 0 0,-5-3-272 0,4 1 160 15,3-1-160-15,4 1 128 0,-1 4-128 0,0 1 160 16,-1 0-160-16,-4 1 160 0,1-2-160 0,-2 4 128 16,0 0-128-16,-2 4 128 0,-4 3 64 0,-1 1 0 15,-1 1 0-15,0-2 0 0,-4-3 80 0,-1 2 32 16,-3 1 0-16,0 0 0 0,2-1-48 0,-1 1-16 0,-1 1 0 16,0-1 0-16,0-3-48 0,1-1 0 0,0 0 0 0,-1 1 0 15,-3 3 112-15,2-1 16 0,2-1 0 16,-1-1 0-16,0 0-64 0,0 2-16 0,0 0 0 0,1 1 0 15,1-3-112-15,-1 2 0 0,-2 1-128 0,2-2 192 16,2-2-48-16,0-1-16 0,0 1 0 0,3 1 0 16,-2-1 16-16,1 0 0 0,0-2 0 0,1 0 0 15,-2-2 0-15,2 0 0 0,-2 2 0 0,2-3 0 16,-3-2 0-16,1 1 0 0,-1 2 0 0,0-3 0 16,1 2 32-16,1-1 0 0,-2 1 0 0,2 1 0 15,-1 0 16-15,2-3 16 0,1-1 0 0,-1 2 0 16,0 5-80-16,-2-4-128 0,4-3 176 0,-1 0-176 15,-2 2 128-15,-1-3-128 0,-3-9 0 0,0 0 0 0,6 9 0 16,-2-2 0-16,-4-7 0 0,0 0 0 16,0 0-288-16,0 0-112 0,0 0-32 0,0 0 0 15,0 0-2000-15,0 0-384 0,0 0-96 0,0 0-10592 16</inkml:trace>
  <inkml:trace contextRef="#ctx0" brushRef="#br2" timeOffset="97030.91">24282 6978 19343 0,'-11'-1'848'16,"11"1"192"-16,-10 1-832 0,2 1-208 0,1 1 0 0,7-3 0 0,0 0 1056 0,-6 5 160 16,-1 0 48-16,7-5 0 0,-4 9-272 0,3 0-48 15,0 2-16-15,2 2 0 0,4 0-16 0,0 0 0 16,2-1 0-16,0 1 0 0,0 0-192 0,2 2-32 16,1 0-16-16,1-2 0 0,-3-4-352 0,3-2-80 15,2-2-16-15,-2 2 0 0,0-1-224 0,1 1 0 16,1-1 0-16,0-2 0 15,-4-1-1152-15,1-1-208 0,-1-2-48 0,-1 0-12160 0</inkml:trace>
  <inkml:trace contextRef="#ctx0" brushRef="#br2" timeOffset="97544.77">24894 7608 32255 0,'0'0'2864'0,"0"0"-2288"15,0 0-576-15,-1 8 0 0,1-8 192 0,1 10-192 16,2 1 192-16,4 1-192 0,1 4 256 0,3-1-48 16,-1 3-16-16,2-3 0 0,2-3 352 0,4 0 64 15,6 1 16-15,3 0 0 0,1 0-352 0,2 1-64 16,1-2-16-16,0 0 0 0,-2-4-192 0,1-2 0 0,-2-4 0 0,1 1 0 31,1 2-1152-31,1-2-208 0,2-1-48 0,-2-1-13248 0</inkml:trace>
  <inkml:trace contextRef="#ctx0" brushRef="#br2" timeOffset="110247.64">1547 7951 12895 0,'-7'-14'576'0,"7"14"112"0,0 0-560 0,-3-7-128 16,0-2 0-16,3 9 0 16,0 0 1456-16,0 0 256 0,0 0 48 0,0 0 16 0,0 0-1200 0,9-3-256 15,1 3-32-15,-1 2-16 0,-1 2-128 0,3 0-16 16,2-4-128-16,3 2 192 0,0-2-192 0,3 0 128 16,2 0-128-16,1-2 0 0,4 1 160 0,2-2-160 15,-1-1 160-15,3 1-160 0,2-2 320 0,2 3-48 16,0-1 0-16,1 1 0 0,0-3 352 0,3 1 64 15,1-3 16-15,4 2 0 0,2-1 0 0,4 1 0 16,3-2 0-16,1 4 0 0,-1 2-144 0,1-3-32 16,0-1 0-16,4-1 0 0,2 1-272 0,0-2-48 15,-3 3-16-15,-2-2 0 0,1 1-192 0,-4-1 144 16,-2 1-144-16,-2-1 128 0,1 0-128 0,0-1 192 16,0-2-192-16,-1 4 192 0,0 4 16 0,-4 1 16 0,-2-2 0 15,-2 1 0-15,-6-2-48 0,-1 2-16 0,-3 1 0 16,-2 0 0-16,-1-1-160 0,0 0 160 0,-3-1-160 0,-1 0 160 15,-6 1-160-15,-2-1 0 0,-3 2 0 0,-11 0 128 16,0 0 0-16,9 0 0 0,-9 0 0 0,0 0 0 16,0 0 96-16,0 0 16 0,-9 0 0 0,-2 2 0 15,-7-1 16-15,-5 1 0 0,-6 0 0 0,-2-1 0 16,-1-2-112-16,-3-2-16 0,-6-3 0 0,-5 3 0 16,-5 1 32-16,-3 1 0 0,-1-2 0 0,-1 3 0 15,-2 0-32-15,0 0-128 0,-4-2 192 0,-4 0-64 16,-3-1 0-16,-1 2-128 0,-2 2 192 0,2-1-64 15,-1-2-128-15,1-1 160 0,1 1-160 0,-1 2 160 0,2 2-160 16,7 1 128-16,1-3-128 0,5-2 128 0,2 1-128 0,2-1 0 16,-4-1 144-16,7 1-144 0,8-2 0 15,2 1 0-15,3-2 0 0,5 1 128 0,5 2-128 0,5 1 0 16,4-1 0-16,4 0 128 0,3-2-128 0,9 4 0 16,0 0 0-16,0 0 128 0,0 0-128 0,7-6 0 15,5 0 128-15,4 3-128 0,5 4 0 0,7-2 128 16,3-1-128-16,6-3 0 0,2 2 128 0,6 1-128 15,2 1 128-15,2-2-128 0,2 2 0 0,4 0 0 16,5 0 0-16,2 0 0 0,1-1 0 0,-1 2 0 16,0 0 0-16,-2 0 0 0,-1 0 0 0,1-1 0 15,0 1 0-15,-1 1 0 0,-1 4 0 0,-4-1 0 16,-2-2 0-16,-6 0 0 0,-4 0 0 0,-1-2 0 16,-3 0 0-16,-2 2 0 0,-3 2 0 0,-2 0 0 0,-1 1 0 0,-4-1 0 15,-4-4 0-15,-3 0 0 0,-3 2 0 16,-6 1 0-16,-10-3 0 0,0 0 0 0,0 0 0 0,-5 7 0 15,-4 0 0-15,-5-3 0 0,-6-1 0 16,-8 3 128-16,-3 3-128 0,-5-3 128 0,-3-1-128 0,-3-2 128 16,-3-1-128-16,-8 1 0 0,-6-3 0 0,-2 3 0 15,1-1 0-15,-4 0 0 0,-2 0 0 0,-6 2 128 16,1-1-128-16,-5 0 0 0,-2 0 0 0,1 2 0 16,0 1 0-16,1-1 128 0,0-2-128 0,2-1 128 15,4 3-128-15,1-1 0 0,4 1 0 0,4-2 128 16,5-2-128-16,6 2 0 0,2-2 128 0,6 2-128 15,4 0 0-15,9-1 0 0,10-1 0 0,6 0 0 16,13-1 0-16,0 0 0 0,0 0 0 0,14 4 128 0,9-3 32 0,8 0 16 16,7 1 0-16,7 1 0 0,6 1 16 0,6-6 0 15,7-3 0-15,4 2 0 0,3 4-192 16,2-1 0-16,-3-1 0 0,5-3 128 0,4-1-128 0,1-1 128 16,-1 2-128-16,-3 1 128 0,-4-3-128 0,2 0 0 15,0-4 0-15,-3 2 0 0,0 2 0 0,-6 1 0 16,-4-1 128-16,-4 0-128 0,-5-1 0 0,-1 1 0 15,-2 0 0-15,-3 2 0 0,-4-1 0 0,-3 2 0 16,-3 0 0-16,-6 2 0 0,-5 2 0 0,-4 1 0 16,-6 0 0-16,-5-2 0 0,-10 0 0 0,0 0 128 15,0 0-128-15,0 0 0 0,0 0 0 0,-10-1 0 16,-4-1 0-16,-7 2 0 0,-4 2 0 0,-5 0 0 16,-4-1 0-16,-5 0 0 0,-3-1 0 0,-2 3 0 15,-6 1 128-15,-6-3-128 0,-7-4 0 0,-6 2 0 0,-1 2 0 16,-5 2 0-16,-3 2 0 0,-6-3 0 0,-3-3 0 0,-1 1 0 15,0 2 0-15,5 0 0 0,3-1 0 0,7-1 0 16,3-2 0-16,8 1 0 0,7 1 0 0,10 1 0 16,4 1 0-16,9-1 0 0,7-2 0 0,6 2 0 15,5 1 0-15,5-2 0 0,9 0 0 0,0 0 0 16,13-3 0-16,9-1 0 0,8-3 0 0,8 1 0 16,8-3 0-16,6 2 128 0,6 1-128 0,4-1 0 15,2-1 0-15,4 2 0 0,4 5 0 0,1-3 0 16,3-2 0-16,-2-2 0 0,-2-4 0 0,3 5 0 15,-1 2 0-15,3 1 0 0,0 1 0 0,-7 0 0 16,-6-3 0-16,-2 3 0 0,-2 2 0 0,0 0 0 0,-2-2 0 16,-4-1 0-16,-2 2 128 0,-7 2-128 0,-6 2 0 15,-4-2 0-15,-5-3 0 0,-5 3 0 0,-4 4 0 16,-4 1 0-16,-6-3 0 0,-11-2 0 0,0 0 0 0,0 0 0 16,0 0 0-16,-11 0 0 0,-6 0 0 15,-5 1 0-15,-4 5-176 0,-7-3 176 0,-8-2-128 0,-6-1 128 16,-7-2-128-16,-3 2 128 0,-4 2 0 0,1 0 0 15,-5-3 0-15,-4 2-128 0,-6 2 128 0,-1 1 0 16,-1-1 0-16,2-2 0 0,-1-4 0 0,1-2 0 16,1 5 0-16,1 3 0 0,4 1 0 0,7-2 0 15,8-6 0-15,8 2 0 0,6 2 0 0,9 0 0 16,7-3 0-16,8 3 0 0,5-2 0 0,11 2 0 16,0 0 0-16,9-4 0 0,2-3 128 0,10 2-128 15,5 0 128-15,10 0-128 0,5-4 0 0,10 0 0 16,4 0 0-16,5 2 128 0,4-1-128 0,1 1 0 0,0 1 0 15,2 0 0-15,5 2 0 0,0 2 0 0,-3 1 0 16,-1-2 0-16,-3 0 0 0,-1 0 0 0,0-2 0 0,-1 5 0 16,-1 0 0-16,-3 2 0 0,-4-2 0 0,-5 2 0 15,-4 2 0-15,-4-1 0 0,-5 0 0 0,-6 0 0 16,-4 1 0-16,-4 2 0 0,-5-2 0 0,-4 1 0 16,-4-1 0-16,-10-4 0 0,6 7 0 0,-6-7 0 15,-5 6 0-15,-6 0 0 0,-8-3 128 0,-3 4-128 16,-4 4 0-16,-6-1 0 0,-4-2 0 0,-7-1 0 15,-6-2 0-15,-4 3 0 0,-7 4 0 0,-2-3 0 16,1-2 0-16,-9 0 0 0,-3 0 0 0,-6 2 0 16,-5 1 0-16,1-2 0 0,-2 0 0 0,-3-1 0 15,-3-2 0-15,1 2 0 0,3-1 0 0,8 1 0 16,7-3 0-16,4 2 0 0,5-1 0 0,10-1 0 0,7-2 0 0,8 1 128 16,7-3-128-16,7 1 0 0,6 0 0 0,8-1 0 15,3-2 0-15,7 2 128 0,10-2-128 0,9-1 0 16,7-3 0-16,10 2 0 0,8-3 0 0,6 2 0 15,2-1 128-15,5 0-128 0,3-1 0 0,5-2 0 16,3 6 0-16,4-3 128 0,2-1-128 0,-1-2 0 16,1-1 0-16,0 2 0 0,-1 3 0 0,0-2 0 15,-2 3 0-15,-3-2 0 0,-7 1 0 0,-1-1 128 16,-7 1-128-16,-1 0 0 0,-1 4 0 0,-5 0 0 16,-4 1 0-16,-5 0 0 0,-5-1 0 0,-4 0 0 15,-11-1 0-15,-3 3 0 0,-4 2 0 0,-10-3 0 0,0 0 0 0,0 0 0 16,0 0 0-16,-10 6 0 0,-6-2 0 15,-8 2 0-15,-7-1 0 0,-5 2 0 0,-11-2 0 16,-1 4 0-16,-7-5 0 0,-3-1 0 0,-5-1 0 0,-7-1 0 16,-7 6 128-16,-6-2-128 0,-2-1 128 0,-1 0-128 15,-2-1 0-15,-4 4 0 0,0 0 0 0,1 1-128 16,4-2 128-16,4-2 0 0,4 1 0 0,3 0 0 16,2-1 0-16,9 3 0 0,9-2 0 0,9 1 0 15,7-2 0-15,6-2 0 0,7 1 0 0,6-1 0 16,11-2 0-16,10 0 0 0,0 0 0 0,9-2 0 15,7-1 0-15,10 1 0 0,6 0 0 0,10-2 0 16,11-5 0-16,7-2 0 0,2 1 0 0,5 3 0 16,2 4 0-16,2-2 0 0,4-5 0 0,3 2 0 15,3 2 0-15,-1 1 0 0,-1-2 0 0,0 2 0 0,1-4 0 16,-2 2 0-16,1 1 0 0,-6-1 0 0,-5 2 0 0,-3 1 0 16,-6 2 0-16,-3 0 0 0,-5 0 0 15,-2 0 0-15,-5-3 0 0,-7 4 128 0,-6 3-128 16,-7 2 0-16,-6-1 0 0,-6 0 0 0,-12-3 0 0,0 0 0 15,0 0 0-15,-2 10 0 0,-8-1 0 0,-7 0 0 16,-7-2 0-16,-8 2 0 0,-7 2-128 0,-5-1 128 16,-4-2-128-16,-1 0 128 0,-3-1 0 0,-6 1-160 15,-7-3 160-15,-3 3 0 0,-3 1 0 0,1 2 0 16,1 2 0-16,-5-5 0 0,-3-5 0 0,1 2 0 16,2-1 0-16,6 5 0 0,5 0 0 0,6-2 0 15,4-5 0-15,5 0 0 0,3 2 0 0,5-1 0 16,5 1 0-16,8-1 0 0,6-1 0 0,5-1 0 0,5 4 0 15,11-5 0-15,0 0 0 0,0 0 0 0,14-6 0 0,8 2 0 16,12 1 0-16,3-1 0 0,6-3 0 0,4 0 0 16,6-3 0-16,6-1 0 0,7 0 0 0,6 2 0 15,3 1 0-15,1 1 0 0,1-2 0 0,1-2 0 16,-2 0 0-16,2 2 0 0,0 0 0 0,-3 3 0 16,-8 0 0-16,1 1 0 0,-1 0 0 0,-3 1 0 15,-1 3 0-15,-4 1 0 0,-8 0 0 0,-5-1 0 16,-4-4 0-16,-8 4 0 0,-4 3 0 0,-4 1 0 15,-5-1 0-15,-5 1 0 0,-4 0 0 0,-12-3 0 16,0 0 0-16,0 0 0 0,-15 4-128 0,-7 2 128 16,-6 4 0-16,-8 0 0 0,-8-6 0 0,-11 1 0 15,-12-3 0-15,-6 2 0 0,-5 2 0 0,-10-1 0 16,-7 0 0-16,-4-2 0 0,-3 3 0 0,1-2 0 0,0-2 0 16,4 3 0-16,3 0 0 0,6 2 0 15,6 2 0-15,7-5 0 0,4-1 128 0,9-1-128 0,6 5 240 0,7 0-48 16,5 0-16-16,7-2 0 0,9-1-176 0,7-1 0 15,5 1 0-15,7 0 128 0,9-4-128 0,0 0 0 16,0 0 0-16,0 0 0 0,15 3 0 0,8-3 0 16,3-4 0-16,12-1 0 0,7 0 0 0,3-1 0 15,6-1 0-15,5-1 0 0,3-3 0 0,10 0 0 16,6 0 0-16,1 0 0 0,-1-1 0 0,2-2 0 16,5-5 0-16,-1 4 0 0,3 6 0 0,-7 1 0 15,-4 1 0-15,0-1 0 0,-4-3 0 0,2 2 0 16,-1 1 0-16,-7 3 0 0,-7 2 0 0,-5 1 0 15,-3 4 0-15,-7-2 0 0,-4-2 0 0,-1 0 0 16,-6-2 0-16,-8 5 0 0,-5 4 0 0,-8 0 0 0,-12-5 0 0,0 0 0 16,7 6 0-16,-7-6 0 0,-10 7-176 0,-9 1 176 15,-7-2 0-15,-10 3 0 0,-8 1 0 0,-7-1 0 16,-8-4 0-16,-8 1 0 0,-10-2 0 0,-1 5 0 16,-4 3 0-16,-6-2 0 0,-7-4 0 0,0 0 128 15,5 2-128-15,1 0 0 0,1-3 0 0,6 1 0 16,2 2 0-16,6 2 128 0,5 0-128 0,11-2 128 15,6-2-128-15,11-2 0 0,3-4 0 0,10 3 0 16,5 1 0-16,6 0 0 0,7-5 0 0,10 1 0 16,0 0 0-16,9-1 0 0,6-3 0 0,7 1-128 15,6-1 128-15,9-3 0 0,8-1 0 0,8-1 0 16,5-2 0-16,8 2 0 0,3 2 0 0,2-1 128 16,2-4-128-16,6 2 0 0,0 1 0 0,4-3 0 0,-1 1 0 15,1 1 0-15,-5 1 0 0,0 2 0 16,1 5 0-16,-4 2 0 0,-6 1 0 0,-4 0 0 0,-6-1 0 0,-1-2 0 15,-4-3 0-15,-9 4 0 0,-10 6 0 0,-8-3 0 16,-4-4 0-16,-6 4 0 0,-6 6 0 0,-7-2 0 16,-4-6 0-16,-11 8 0 0,-6-3 0 0,-12 3 0 15,-10 2 0-15,-10 1 0 0,-6 2 0 0,-8-1 128 16,-7-6-128-16,-7 3 128 0,-5-2-128 0,0 1 0 16,4-1 0-16,-2-1 0 0,-6 1 0 0,3 0 0 15,4 2 0-15,3 0 0 0,6-2 0 0,2-1 144 16,4 2-144-16,6-1 0 0,8-1 0 0,5 1 0 15,4-2 0-15,8 0 0 0,5-1 0 0,6-1 0 0,2-2 0 16,9 1 0-16,2-2 0 0,9 0 0 16,0 0 0-16,0 0 0 0,8-6 0 0,3-2 0 0,5 1-208 0,6-3 80 15,3-1-64-15,5 1-16 0,6-1 0 0,1 1 0 16,3-1 0-16,-2 1 0 0,2-3 0 0,-2 3 0 31,1 1-880-31,1 3-160 0,2-1-32 0,0 1-10048 0,-1 0-1984 16</inkml:trace>
  <inkml:trace contextRef="#ctx0" brushRef="#br2" timeOffset="117524.04">18965 7092 3679 0,'0'0'320'0,"-9"1"-320"16,-1-1 0-16,1 2 0 0,-4-2 1152 0,1 0 176 15,0-3 16-15,1 4 16 0,-3 2-544 0,2-1-112 16,1 1-32-16,1-1 0 0,-3-1-128 0,1 1-32 16,2 0 0-16,3 0 0 0,-1-4 16 0,8 2 0 15,-8 0 0-15,8 0 0 0,0 0-144 0,0 0-16 16,-9 4-16-16,9-4 0 0,0 0-224 0,0 0-128 16,0 0 160-16,0 0-160 0,0 0 192 0,8 9-64 15,0 0-128-15,2-4 192 0,3-5 80 0,3-1 16 16,2-1 0-16,3 1 0 0,3 1-16 0,5-1 0 15,1-5 0-15,6 3 0 0,2 1-32 0,3 1-16 16,2 0 0-16,1-2 0 0,2-3-32 0,-1 2 0 16,-2 1 0-16,4-1 0 0,4-2-64 0,3 2-128 15,1 2 176-15,1 1-176 0,-1-2 240 0,-3 1-64 0,-4-2-16 16,-1 1 0-16,0 2-160 0,1 0 160 0,0-1-160 0,-3 2 160 16,-4-3-32-16,-2 3-128 0,-6 1 192 0,-4-1-64 15,-4-2 0-15,-6 2-128 0,-8 0 192 0,-2 0-64 16,-9 0 0-16,0 0 0 0,0 0 0 0,0 0 0 15,-10 0 192-15,-4 1 16 0,-6-1 16 0,-3 3 0 16,-6 0-352-16,-6 1 0 0,-3 1 0 0,-2-1 0 16,-1-2 0-16,1 0 0 0,0 2 0 0,-21-1 0 15,-1 0 368-15,0 0 0 0,1-2 0 0,-1 3 0 16,-1 6-96-16,2-2-16 0,0-5 0 0,0 0 0 16,-1 5-128-16,5 1-128 0,4-2 144 0,2-2-144 15,9-5 240-15,3 3-48 0,8 5-16 0,8-4 0 0,1-5-48 16,7 1 0-16,5 0 0 0,3 0 0 0,7 0-128 15,0 0 0-15,0 0 0 0,8-3 0 0,2 5 0 16,5-1 0-16,7-1 0 0,5-1 0 0,7-6 0 0,3 2 0 16,6-1 0-16,2 3 0 0,4-1 0 0,-1-4 0 15,1-1 0-15,4 3 0 0,1 1 0 0,2 1 0 16,1-3 0-16,0 3 0 0,-1 2 0 0,-6 1 0 16,-1-1 0-16,-3 0 0 0,-1-2 0 0,-2 3 0 15,-2-1 0-15,-4 0 0 0,-4 2 0 0,-6 0 0 16,-8 0 0-16,-4 2 0 0,-6 1 0 0,-3 2 0 15,-6-5 0-15,-6 6 0 0,-5-2 0 0,-6 2 0 16,-12 0 0-16,-3 1 0 0,-3 0 0 0,-4-2 0 16,-4 3 0-16,-6-3 0 0,-5 1 0 0,-2-4 0 15,-2-2 0-15,0 3 0 0,1 4 0 0,0-3 0 16,1 0 0-16,1-1 0 0,1 0 896 0,3 0 112 0,2 1 16 0,6-3 0 16,7-2-832-16,5 1-192 0,8 0 0 0,5-1 0 15,7-4 0-15,6 1 0 0,5-3 0 0,9 2 0 16,4-1 0-16,9 1 0 0,8-3 0 0,7-1 0 15,7 2 0-15,4-1 0 0,5 1 0 0,4-4 0 16,11 0 0-16,1-1 0 0,3 1 0 0,0 1 0 16,-4 1 0-16,1 0 0 0,3-4 0 0,-1 2 0 15,-2 6 0-15,-6-2 0 0,-4 0 0 0,-9 1 0 16,-7 6 0-16,-9 1 0 0,-7 0 0 0,-8 2 0 16,-8-3 0-16,-11 0 0 0,-6 4 0 0,-9 1 0 15,-12 1 0-15,-10-2 0 0,-12 4 0 0,-6 0 0 16,-8 1 0-16,-2-1 0 0,0 1 0 0,-3-1 0 0,-7 2 0 0,0-1 0 15,-1-2 0-15,2 0 0 0,4-3 0 0,2 2 0 16,1-1 0-16,5 0 0 0,5-3 864 0,6 0 128 16,8-2 32-16,8 1 0 0,8 1-832 15,7-2-192-15,7-4 0 0,5 1 0 0,8 3 0 0,12-1 0 16,14-6 0-16,14-2 0 0,8-2 0 0,7 2 0 16,3 4 0-16,2-5 0 0,1-4 0 0,4-1 0 15,3 1 0-15,-18 6 0 0,6 2 0 0,-1-1 0 16,-3 1 0-16,-2 0 0 0,-1 2 0 0,-7 1 0 15,-5 3 0-15,-6 0 0 0,-8 2 0 0,-7 1 0 16,-8 1 0-16,-8 2 0 0,-8 0 0 0,-9 3 0 16,-6 1 0-16,-8 0 0 0,-2-1 0 0,-9-2 0 15,-4-1 0-15,-3 2 0 0,-3 2 0 0,0-3 0 16,1 2 0-16,1-1 0 0,3-3 0 0,3 3 0 0,0-1 0 16,2-2 0-16,6-2 0 0,5 2 0 0,1 0 0 0,9 0 0 15,6-5 0-15,6-1 0 0,6-5 0 0,3 6 0 31,17 0-2416-31,9 0-528 0,3-1-96 0,-4 0-32 0</inkml:trace>
  <inkml:trace contextRef="#ctx0" brushRef="#br2" timeOffset="118475.27">21521 7043 12895 0,'0'0'272'0,"-8"0"64"0,0 0 16 0,-6 1 32 0,1 1-384 0,-1 0 0 16,-2 0 0-16,2-1 0 0,0 0 896 0,0 1 96 0,-2 1 32 0,3-1 0 16,2-1-832-16,2 0-192 15,3-1 0-15,0 2 0 0,6-2 864 0,0 0 128 16,0 0 32-16,0 0 0 0,0 0-832 0,0 0-192 0,12 0 0 15,4 0 0-15,1-2 864 0,5 0 128 0,5 1 32 0,0-2 0 16,3 1-832-16,1 0-192 0,-1 0 0 16,3-1 0-16,0-1 0 0,7 0 0 0,7-4 0 15,-1 4 0-15,-3 2 0 0,-3 0 0 0,-3 1 0 0,-5 1 0 16,-3-1 0-16,-5 0 0 0,0 1 0 0,-4 1 0 16,-1-2 864-16,-3-1 128 0,-3 2 32 0,-4 1 0 15,-9-1-832-15,0 0-192 0,0 0 0 0,-6 2 0 16,-3 2 0-16,-5 0 0 0,-3 0 0 0,-9 1 0 15,-7-2 0-15,-10 1 0 0,-10 1 0 0,0-1 0 16,1 0 0-16,3-2 0 0,-2-2 0 0,1 1 0 0,-1-1 0 16,1 0 0-16,0-1 0 0,7 1 0 0,2 0 0 0,8 1 0 15,6 0 0-15,6-1 0 0,6 0 864 0,6 0 128 16,9 0 32-16,0 0 0 0,11-2-832 0,9 0-192 16,7-1 0-16,9 2 0 0,7 0 0 0,2 0 0 15,1-1 0-15,2 1 0 0,3-1 0 0,7 0 0 16,9 0 0-16,-2 0 0 0,-8 0 0 0,0-1 0 15,0-2 0-15,5 1 0 0,3-1 0 0,0 1 0 16,-2 0 0-16,-4 0 0 0,-5 1 0 0,-6 1 0 16,-8 0 0-16,-6-2 0 0,-7 3 0 0,-5 1 0 15,-6 1 0-15,-11-1 0 0,-5 0 0 0,-7 0 0 16,-9 1 0-16,-9 2 0 0,-11-3 0 0,-11 0 0 16,-9 1 0-16,-4 1 0 0,-2 1 0 0,4-2 0 15,4-1 0-15,-5 1 0 0,-10 2 0 0,3 1 0 0,4-2 0 16,3 1 0-16,7 1 0 0,2-1 0 0,4 1 0 15,4-1 0-15,6-1 0 0,4 0 0 0,2 0 0 0,8 0 0 16,6 2 0-16,4-4 0 0,4 0 0 0,8 0 0 16,0 0 0-16,13 1 0 0,9 1 0 0,6-1 0 15,4-2 0-15,7-1 0 0,5-1 0 0,10-1 0 16,10 2 0-16,-3 0 0 0,-4 1 0 0,-1-1 0 16,1-1 0-16,3-1 0 0,5-2 0 0,-3 3 0 15,-4 2 0-15,-6 1 0 0,-8 1 0 0,-8 0 0 16,-7 0 0-16,-7 2 0 0,-10 0 0 0,-7 0 0 15,-5-3 0-15,-13 3 0 0,-10 2 0 0,-12-2 0 16,-10-1 864-16,-6 1 128 0,-2-1 32 0,-1-2 0 16,3 3-832-16,-9 0-192 0,-9 0 0 0,1 0 0 0,4 0 0 0,7 0 0 15,6 2 0-15,8-2 0 0,6-2 0 0,7 3 0 16,7 0 0-16,9-1-10336 16,7-2-2112-16</inkml:trace>
  <inkml:trace contextRef="#ctx0" brushRef="#br2" timeOffset="119383.93">23569 6824 3679 0,'-10'-1'320'0,"-3"4"-320"15,-6 0 0-15,2-1 0 0,-1-2 1312 0,2 1 192 16,-1 1 32-16,3 1 16 0,2-1-544 0,3 1-112 16,-1 0-32-16,10-3 0 0,-4 3-576 0,4-3-112 15,0 0-32-15,0 0 0 0,0 0 704 0,5 6 144 16,4 1 32-16,8-1 0 0,1-6-224 0,9-2-32 15,7-2-16-15,-11 4 0 0,7 0-384 0,5 0-80 0,1 0-16 0,6-2 0 16,-1-1-272-16,5 0 0 0,5-1 0 16,18-3 0-16,2 0 0 0,-3 3 0 0,-2 0 0 0,0-2 0 15,-3-3 0-15,1 2 0 0,2 2 0 0,-1 0 0 16,-3 1 880-16,-4 2 112 0,-4 0 32 0,-9 2 0 16,-7 2-832-16,-6 2-192 0,-8-1 0 0,-5-1 0 15,-9-2 0-15,-10 0 0 0,-3 4 0 0,-10 0 0 16,-7-3 0-16,-10 1 0 0,-8 0 0 0,-9-1 0 15,-9 0 0-15,-1 2 0 0,1-3 0 0,-5 0 0 16,0 2 864-16,-2 0 128 0,-5-2 32 0,2 0 0 16,2-1-832-16,3-1-192 0,5 1 0 0,4-4 0 0,1 2 864 15,-1 0 128-15,4 0 32 0,9 1 0 0,7-2-832 0,9-1-192 16,9 0 0-16,14 5 0 0,9 1 0 0,11-1 0 16,9-2 0-16,11-1 0 0,5-1 0 0,13 1 0 15,13 1 0-15,5 1 0 0,1 1 0 0,1 0 0 16,-1-1 0-16,4 3 0 0,4 3 0 0,-2 2 0 15,-6-4 0-15,-6 2 0 0,-8 0 0 0,-10 1 0 16,-6-2 0-16,-11 1 0 0,-10 2 0 0,-8 0 0 16,-8-1 0-16,-10 0 0 0,-10-3 0 0,-8 0 0 15,-7 1 0-15,-8 0 0 0,-7-3 0 0,-7-2 0 16,-8-4 0-16,2 2 0 0,-2 3 864 0,6 0 128 16,4-1 32-16,3 0 0 15,3 1-1648-15,6 1-320 0,3 0-64 0,-8 3-16 16,13-3-400-16,14 0-96 0</inkml:trace>
  <inkml:trace contextRef="#ctx0" brushRef="#br2" timeOffset="120756.35">18926 7151 4607 0,'-13'-2'192'0,"5"0"64"0,-4-4-256 0,1 3 0 16,-1 3 0-16,2 0 0 0,-1 1 1344 0,4-2 240 15,0-2 32-15,7 3 16 0,0 0-592 0,0 0-112 16,0 0-32-16,0 0 0 0,12-1-336 0,3-1-80 16,4 1-16-16,4-3 0 0,2-4-192 0,7 1-32 15,6 0-16-15,3 0 0 0,3-1 80 0,3-1 16 16,0-2 0-16,0 1 0 0,-1 3 80 0,5-2 32 15,0 0 0-15,-1-1 0 0,0 0 112 0,-3 3 32 16,-2 4 0-16,-5 2 0 0,-6 0-240 0,-7 1-32 0,-5 2-16 16,-5 2 0-1,-5 2-608-15,-12-6-128 0,0 0-32 0,-2 5 0 0,-4 2 1200 0,-7-1 240 0,-5 0 64 0,-8-1 0 16,-6 1-832-16,-5 1-192 0,-5-1 0 0,-3 1 0 16,0-4 0-16,0-2 0 0,2-1 0 15,2 0 0-15,-2-1 0 0,4-1 0 0,2-1 0 0,-10-1 0 16,8 1 512-16,12 0 48 0,6-3 16 0,11 3 0 15,10 3-176-15,0 0-16 0,8-1-16 0,13-1 0 16,12-6-240-16,5 2-128 0,6 0 128 0,4 1-128 16,1 1 0-16,6-2 128 0,7 0-128 0,-4 0 0 15,-2 5 0-15,-4 5 0 0,-6-2 0 0,-8 2 0 0,-6 1 0 16,-9 2 0-16,-5 3 0 0,-10-2 0 0,-8-8 0 16,-4 10 0-16,-6-1 0 0,-4-2 0 15,-7 1 0-15,-4 0 0 0,-5-3 0 0,4 3-8160 16,0 2-1664-16</inkml:trace>
  <inkml:trace contextRef="#ctx0" brushRef="#br2" timeOffset="121292.75">21672 7048 9215 0,'-19'6'192'0,"7"-3"64"0,-1-3 0 0,1 1 0 0,-3 0-256 0,0 1 0 0,-3 0 0 0,1-1 0 15,-3-2 864-15,0 1 128 0,0 0 32 0,2 1 0 16,-3 0 0-16,1 0 0 0,0 1 0 0,4-1 0 16,1 1 0-16,4-1 0 0,4-2 0 0,7 1 0 15,0 0-448-15,0 0-64 0,10 3-32 0,9-1 0 16,10-3 32-16,4 0 16 0,3-1 0 0,3 1 0 16,-1 1-176-16,4-2-32 0,4-3-16 0,4 2 0 0,-2 1-144 15,2-2-32-15,-1-1 0 0,-3 3 0 0,-4 3-128 0,-7 0 192 16,-5-1-192-16,-16 1 192 0,0 1 256 0,-5-1 48 15,-2 2 16-15,-7-3 0 0,-3 2-512 0,-6 0 0 16,-2 0 0-16,-9 0 0 0,-11 2 0 0,-20-1 0 16,-12-1 0-16,0 0 0 0,3 1 0 0,-3-6 0 15,-5 2 0-15,1-2 0 0,1 0 0 0,4-1 0 16,8 2 0-16,-7-6 0 0,16 1 496 0,27 2 0 16,4 0 0-16,4 0 0 0,2 2-112 0,6 0-32 15,4-2 0-15,8 1 0 0,8 0-208 0,28-3-144 16,9 4 192-16,2 2-192 0,0 3 0 0,-2 2 0 15,-1 4-192-15,0-4 48 16,0-4-1616-16,0 4-320 0,0 1-64 0</inkml:trace>
  <inkml:trace contextRef="#ctx0" brushRef="#br2" timeOffset="122346.38">23729 6819 4607 0,'-12'4'400'0,"-5"-3"-400"15,-3-1 0-15,-1 2 0 0,2 0 1408 0,-4-2 208 16,1-1 48-16,1 1 0 0,1 4-640 0,3-1-128 16,3 2-32-16,3-2 0 0,2-1-160 0,9-2-16 0,0 0-16 15,0 0 0-15,0 0-176 0,17 1-48 0,6 2 0 0,5-1 0 16,7 0 176-16,9-1 16 0,8-1 16 0,2 1 0 16,3-1-160-16,8 0-48 0,9-1 0 0,1-2 0 15,-1-3-224-15,-2 4-48 0,-1 2-16 0,4-2 0 16,5-4 32-16,-2 0 0 0,-1 2 0 0,-8 2 0 15,-4 2 144-15,-5-2 48 0,-2-2 0 0,-3 1 0 16,-6 6-128-16,-4-3 0 0,-10 0-16 0,-7 1 0 16,-9 0-112-16,-8 0 0 0,-11-1-128 0,-9-1 192 15,-10-1-16-15,-8 2-16 0,-9 0 0 0,-6 1 0 16,-8 2-160-16,-5-3 0 0,-5-3 0 0,-4 2 0 0,-3 3 0 16,-3-2 192-16,-1-2-192 0,7-4 192 15,5 0-192-15,6 0 0 0,4 3 0 0,8-3 128 0,1 0 112 0,10 0 16 16,8 2 0-16,7 3 0 0,5 1 96 15,10 0 32-15,0 0 0 0,0 0 0 0,0 0-112 0,18 0-16 16,6-1 0-16,6-1 0 0,0-1-256 0,2 1 0 16,3 2 0-16,1-1 0 0,0 0-144 0,0 3-48 15,6 3 0-15,-6-1-8528 16,-4-1-1712-16</inkml:trace>
  <inkml:trace contextRef="#ctx0" brushRef="#br2" timeOffset="129828.54">1703 7952 4607 0,'-9'-12'192'0,"9"12"64"0,-4-6-256 0,1 2 0 16,-4-3 0-16,2 2 0 0,0-1 1792 0,-1 2 304 15,0-2 64-15,3 1 16 0,3 5-1248 0,-7-6-240 16,2 0-48-16,0 0-16 0,5 6-48 0,0 0-16 0,-4-6 0 0,4 6 0 16,-2-8-112-16,0 3-32 0,2 5 0 0,0 0 0 15,0-9-96-15,2 1 0 0,1 0-16 0,1 1 0 16,-4 7 0-16,4-9 0 0,2 0 0 0,2 1 0 16,1 0 32-16,2-2 16 0,2-1 0 0,4 2 0 15,0 1 48-15,1 3 16 0,-1 0 0 0,6 3 0 16,6-2-32-16,1 3-16 0,-1-2 0 0,3 6 0 15,0 2-160-15,0-2-16 0,2 0-16 0,4 1 0 16,3 1-176-16,3 1 192 0,2-3-192 0,3 4 192 16,6-2-32-16,-2 1 0 0,-1-2 0 0,-1 0 0 15,-2-6-160-15,2 1 192 0,2 1-192 0,-4-1 192 16,-3 1-192-16,-1-2 0 0,-1 2 144 0,-2-1-144 16,-3 0 0-16,-4 0 144 0,-2-1-144 0,0-3 0 15,-1-1 192-15,-1 0-192 0,-2 3 192 0,-2-1-192 16,1-1 224-16,-7 1-64 0,-2 0-16 0,-1 2 0 15,-3 2-16-15,-4-3 0 0,-2-3 0 0,-9 6 0 0,0 0 112 0,0 0 16 16,0 0 0-16,-9-3 0 0,-3 1-16 0,-4 2 0 16,-5 1 0-16,-5 1 0 0,-5 0-80 0,-3 2-16 15,-3 1 0-15,-4 2 0 0,-3-2-144 0,-7 1 0 16,-6-2 144-16,2 2-144 0,-2 2 0 0,2 2 144 16,-2-4-144-16,6 0 0 0,3-1 144 0,6-1-144 15,-2-2 0-15,6-1 144 0,3-1-16 0,4 0 0 16,3 3 0-16,4 0 0 0,2 0-128 0,7-1 160 15,5-3-160-15,1 2 160 0,9-1-160 0,0 0 0 16,0 0 0-16,12 2 0 0,2-2 0 0,4 0 0 16,8 0 0-16,0-3 0 0,4-1 0 0,3 3 0 0,2 0 0 15,0-1 0-15,1-3 0 0,5-1 0 0,2-2 128 0,-2 1-128 16,1 2 0-16,2 0 0 0,1 0 0 16,0 0 128-16,-5 3-128 0,-1 1 0 0,-4 1 0 0,-2-1 0 15,-1-4 0-15,-2 0 0 0,-2 1 0 0,-1 2 0 16,-4 2 128-16,-2-3-128 0,-5 0 0 0,-4 0 128 15,-2 3-128-15,-10 0 0 0,0 0 0 0,0 0 0 16,0 0 144-16,-10 3-144 0,-5-1 160 0,-5 2-160 16,-2-1 128-16,-6 1-128 0,-3 2 0 0,-3 0 144 15,-9 0-144-15,-5-2 0 0,-4 0 0 0,-2 3 0 16,-1 1 0-16,2-1 0 0,2-2 0 0,5-1 0 16,3 1 0-16,3-2 0 0,3-2 0 0,4 1 0 15,5 1 0-15,2-2 0 0,4 0 0 0,6 1 0 16,6-1 0-16,10-1 0 0,0 0 128 0,0 0-128 0,10 1 0 0,9-2 0 15,6-2 0-15,7 0 0 0,5-1 0 16,8-1 0-16,6-4 0 0,3-2 0 0,1-1 0 0,6 3 0 16,6 4 0-16,-4-2 0 0,-2-3 0 0,0-1 0 15,3-2 0-15,-1 3 0 0,-2 2 0 0,-1 1 0 16,-4 1 0-16,-3 2 0 0,-4-1 0 0,-3 2 0 16,-2-1 0-16,-4 0 128 0,-4 1-128 0,-9 1 0 15,-8 0 0-15,-4 2 0 0,-5 2 128 0,-10-2-128 16,0 0 0-16,0 0 128 0,0 0-128 0,-16 0 160 15,-7-1-160-15,-8 2 160 0,-9 2-160 0,-3 3 160 16,-5 0-160-16,-8 0 160 0,-11-3-160 0,-3 1 0 16,-2 2 144-16,2-2-144 0,-2-2 0 0,0 1 0 0,-3-3 0 15,4 3 0-15,2 5 0 0,8-5 0 0,5-1 0 16,7 1 0-16,3 2 0 0,5-2 0 0,5-1 0 0,6-1 0 16,7-1 0-16,6 0 144 0,5 0-144 15,12 0 160-15,0 0-160 0,0 0 0 0,0 0-160 0,18 0 160 16,4 0-128-16,7-2 128 0,5-3 0 0,8 1-144 15,6 2 144-15,4-1 0 0,3 0 0 0,5-4-128 16,5 3 128-16,-1 1 0 0,-2 5 0 0,-1-5 0 16,1-1 0-16,2 1 0 0,1 3 0 0,-3-3 0 15,-2-1 0-15,-5 0 0 0,-5-1 0 0,-2 3 0 16,-4 0 0-16,-3 1 0 0,-5-1 0 0,-6 2 0 16,-3-2 0-16,-9 0 0 0,-2 1 0 0,-5-1 0 15,-11 2 0-15,0 0 128 0,0 0-128 0,-13-1 0 16,-9 3 0-16,-7-1 144 0,-8-3-144 0,-7 3 0 15,-5 3 0-15,-8 0 0 0,-9-4 0 0,-8 2 0 0,-5 1 0 16,-1 2 0-16,1 1 0 0,-6-2 0 0,-4-6 128 16,-1 5-128-16,-1 3 0 0,5-1 0 0,1-3 0 0,7-1 0 15,5-1 0-15,8 2 0 0,7 0 0 0,8 2 0 16,10-3 0-16,6 1 0 0,6 0 0 0,6 1 0 16,6 2 0-16,5-3 0 0,11-2 0 0,0 0 0 15,0 0 0-15,0 0 0 0,15 2-144 0,6-1 144 16,5-3-128-16,12 1 128 0,8-1 0 0,7-1 0 15,7-1 0-15,3 2 0 0,1 1 0 0,3-2-128 16,3-4 128-16,2 3-128 0,-4 1 128 0,1 2 0 16,-1 4 0-16,-4-5 0 0,-5 0 0 0,-2-4 0 15,0-3 0-15,-3 4 0 0,-7 4 0 0,-1 0 0 0,-6 0 128 16,-4-1-128-16,-5-2 0 0,-6 0 0 0,-4 3 0 16,-8 0 0-16,-3 0 0 0,-10 1 0 0,0 0 0 0,0 0 0 15,-5-2 176-15,-11 1-48 0,-9-3 0 16,-9 3 0-16,-10 6-128 0,-8-1 128 0,-9 0-128 0,-3 2 128 15,-5 1-128-15,-6-4 0 0,-8-1 0 0,-2 2 0 16,-3 2 0-16,-2-1 0 0,4 0 0 0,1-1 0 16,1 1 0-16,9-3 0 0,6-1 0 0,9 1 0 15,7 3 0-15,6-2 0 0,0-3 0 0,9 2 0 16,4-1 0-16,6 1 0 0,5 1 0 0,7-1 128 16,5 0-128-16,11-2 0 0,0 0 0 0,0 0 0 15,0 0 0-15,11 0 0 0,5-1-192 0,8 2 192 16,8 2-160-16,7-1 160 0,4-4 0 0,6 0-144 15,6-1 144-15,9-2 0 0,3 0 0 0,6 2-128 0,-2 0 128 0,4 2 0 16,-1 0 0-16,2 0 0 0,-4-1 0 0,1 1 0 16,-1 1 160-16,-3-1-160 0,-7 1 0 0,0 0 0 15,-2-5 0-15,-1 4-160 0,-4 0 160 0,-5 0 0 16,-4-1 160-16,-8 1-160 0,-5 1 0 0,-6 0 0 16,-6-1 0-16,-4 1 0 0,-6 1 0 0,-11-1 128 15,0 0-128-15,0 0 0 0,0 0 0 0,-7-5 176 16,-6 2-176-16,-9 1 160 0,-7 2 0 0,-11 1 0 15,-10 0 0-15,-5 0 0 0,-6-1-160 0,-3 0 0 16,-1-1 0-16,-8 1-176 0,-8 0 176 0,-2 3 0 16,-2 2 128-16,0 0-128 0,-4 1 0 0,2-4 0 15,0 0 0-15,2 2 0 0,6 1 0 0,8-1 0 16,5-2 0-16,6 0 0 0,7-5 0 0,9 1 0 16,8 1 0-16,9 1 0 0,6-2 0 0,5 2 128 0,4-1-128 0,12 1 0 15,0 0 0-15,0 0 0 0,10 1 0 16,10-1 0-16,5 0 0 0,13 2-128 0,9-1 128 0,5 1-128 15,3-1 128-15,6-1 0 0,7-2 0 0,4 1-128 16,0 1 128-16,1 0 0 0,-3-1 0 0,1-2 0 16,1-3 0-16,3 2 0 0,1 2 0 0,-4-2 0 15,-5 3 0-15,-5-1 0 0,-1-3 0 0,-2 1 0 16,3 1 0-16,-6 1 0 0,-5 0 0 0,-6 2 0 16,-7 0 0-16,-7 0 0 0,-6 1 0 0,-4-2 0 15,-6-3 0-15,-8 0 0 0,-3-2 0 0,-4 6 128 16,-10-1-128-16,-7 0 128 0,-9-1-128 0,-8 0 128 0,-11-2-128 15,-9 2 0-15,-8 1 0 0,-3 0 0 0,-3 0 0 16,-7 2 0-16,-5 1 0 0,-5 3 0 0,2-3 0 0,3-1 0 16,3-1 0-16,1 1 0 0,3-1 0 0,7 1 0 15,6-1 0-15,10 2 0 0,5 2 0 0,8-1 0 16,11 0 0-16,4 1 0 0,7 0 0 0,6 0 0 16,9-4 0-16,0 0 0 0,0 0 0 0,10 9 0 15,6-2-144-15,8-3 144 0,8-2 0 0,9 1-144 16,4-1 144-16,5 1 0 0,3-2 0 0,2 1 0 15,0-2 128-15,3-1-128 0,1-1 0 0,2-2 0 16,0 0-128-16,0 2 128 0,-1 1 0 0,-7-1 0 16,-4 0 0-16,-3-3 0 0,-5 2 0 0,-2 0 0 15,-3-1 0-15,-3 0 0 0,-4 0 0 0,-5-1 0 16,-3 2 0-16,-10 3 0 0,-1 0 0 0,-10 0 0 16,0 0 144-16,-11-6-144 0,-4 3 0 0,-5 1 0 15,-10 1 0-15,-5 3 0 0,-6 6 0 0,-2-4 0 16,-3-3 0-16,-6 0 0 0,-5 0 0 0,0 2 0 0,-3-2 0 0,4 1 0 15,2 2 0-15,0 0 0 0,3 0 0 0,1-1 0 16,1-1 0-16,4 1 0 0,1-2 0 0,8 2 0 16,9 3 0-16,5-1-256 0,8-4 48 0,6 4 0 31,8-5-2160-31,0 0-416 0</inkml:trace>
  <inkml:trace contextRef="#ctx0" brushRef="#br2" timeOffset="132014.9">2445 7575 9215 0,'-16'-8'400'0,"6"5"96"0,0 0-496 0,-1 2 0 0,-3 0 0 0,0 2 0 16,-2 3 1008-16,1-2 96 0,-1-2 32 0,0 1 0 16,1 1-512-16,2 1-112 0,-1 0 0 0,0-3-16 15,-1 0 112-15,0 0 32 0,1 0 0 0,-1 0 0 16,-1-3 16-16,1 3 16 0,1 3 0 0,-2-2 0 15,-3 0-176-15,2-1-48 0,-1 0 0 0,0 2 0 16,1 5-160-16,-4-1-32 0,0-1-16 0,1 0 0 16,-2 1-48-16,2-1 0 0,-2 1 0 0,3-2 0 15,2 0-48-15,3 1-16 0,3 1 0 0,1-2 0 0,10-4 80 16,0 0 16-16,-5-1 0 0,5 1 0 0,0 0-224 0,7 4 176 16,5-2-176-16,9 0 160 0,7 3 0 15,5-3 0-15,6 0 0 0,7 3 0 0,3-3 32 0,6 3 0 16,4 0 0-16,4 0 0 0,0 2-192 0,0-3 128 15,-1 0-128-15,4-1 128 0,-2 0-128 0,2-2 0 16,-1-3 0-16,-2 4 0 0,-6 3 0 0,-4-1 128 16,-3-2-128-16,-1-2 128 0,-1 0 16 0,-4-2 0 15,-5 2 0-15,-5 2 0 0,-4 2 32 0,-2-3 0 16,-5-4 0-16,-4 5 0 0,-6 1-176 0,-1-2 0 16,-4-3 0-16,-8 2 128 0,0 0 176 0,0 0 16 15,0 0 16-15,-7-5 0 0,-7 1 112 0,-7 3 0 16,-4 3 16-16,-6-2 0 0,-7-4-224 0,-2 0-48 15,-4 1-16-15,-2 3 0 0,-3 3 16 0,-8 1 0 0,-7 0 0 0,-2 0 0 16,-5 1-32-16,0-1 0 0,3 2 0 0,1-2 0 16,0-3 16-16,4 1 0 0,3 1 0 0,7 1 0 15,6-2-16-15,7 0 0 0,7-3 0 0,9 1 0 16,3 1 16-16,9-2 0 0,2-2 0 0,10 3 0 16,0 0-176-16,0 0 160 0,11 0-160 0,5-3 160 15,6-2-160-15,11 2 0 0,9 3 144 0,7-2-144 16,4 0 144-16,1-4-144 0,2 2 192 0,2 0-192 15,3 3 0-15,5 0 0 0,1-3 0 0,3 2 0 16,-3-2 0-16,-2 1 0 0,-4 1 0 0,2-4 0 16,2 2 0-16,0 1 0 0,1 0 0 0,-5 0 0 15,-5 0 0-15,1 0 0 0,-4-1 0 0,-1 3 0 16,-3 3 0-16,-5-1 0 0,-8-2 0 0,-2 2 0 0,-3 3 0 0,-5-1 0 16,-5-1 0-16,-6 3 0 0,-5-3 0 0,-10-2 0 15,7 5 0-15,-7-5 0 0,0 0 128 0,-15 4-128 16,-6-1 0-16,-7 0 0 0,-7 2 144 0,-6-2-16 15,-5-2-128-15,-3 2 192 0,-4 4-192 0,-6-3 0 16,-3 0-192-16,-9-2 192 0,-6 2 0 0,3 3 0 16,-1 1 0-16,-3-1 0 0,-7-2 0 0,1 0 0 15,4 1 0-15,4 0 0 0,8 2 0 0,4-4 0 16,7-4 0-16,6 0 0 0,6 0 0 0,9 1 0 16,8 2 0-16,6-1 0 0,5 0 0 0,4 1 0 15,13-3 0-15,0 0 0 0,0 0 0 0,0 0 0 16,17 6 0-16,11-1 0 0,7 1 0 0,8-3 0 0,5-2 0 15,7-1-160-15,7-3 160 0,4 1 0 0,1-2 0 16,6 1 0-16,-2 1 0 0,-2-2 0 0,-3-3 0 0,3 0 0 16,0-1 0-16,-2 0 0 0,-2 0 0 0,-5 3 0 15,-5 0 0-15,-3-1 0 0,-5-3 0 16,-2 2 0-16,-4 3 0 0,-6 2 0 0,-6-3 0 0,-3 3 0 16,-5-1 0-16,-3 2 0 0,-4 0 0 0,-5-1 128 15,-9 2-128-15,0 0 0 0,-7-4 0 0,-7 2 128 16,-7 4-128-16,-10 0 144 0,-9-2-144 0,-7 0 160 15,-2 4-160-15,-6-2 0 0,-6-1 0 0,-8-1 128 16,-5-1-128-16,0 2 0 0,-3 3 0 0,-7 1 0 16,-6-5 0-16,0 3 0 0,-2 2 0 0,5 2 0 15,3-4 0-15,1 0 0 0,3-5 0 0,8 4 0 16,10 2 128-16,9 1-128 0,10-1 0 0,8-1 128 16,6-2-128-16,8 1 0 0,6 4 0 0,3-2 0 0,4 0 0 0,8-4 0 15,5 7 0-15,3-2 0 0,8-3 0 0,10-3 0 16,9-4 0-16,13 2 0 0,9 0 0 0,9 1 0 15,8-1 0-15,1 1 0 0,1-1-128 0,6 0 128 16,4 0 0-16,-6 2 0 0,-2 1 0 0,-3-3 0 16,-4-3 0-16,1 0 0 0,-2 1 0 0,-5 2 0 15,-3 0 0-15,-8 1 0 0,-7 1 0 0,-4-2 0 16,-6-1 0-16,-3 1 0 0,-7 0 0 0,-4 1 0 16,-3-1 0-16,-7 1 0 0,-3 0 0 0,-10 2 0 15,0 0 0-15,0 0 0 0,-16-3 0 0,-8 2 0 16,-8 1 0-16,-7 4 128 0,-8 0-128 0,-9 1 0 0,-10 0 0 15,-6 1 0-15,-3 2 0 0,-4 0 0 0,-6-2 0 16,-4 5 0-16,-5 0 0 0,2 0 0 0,2-1 0 0,2-3 0 16,3-3 0-16,8 1 0 0,8-1 128 15,9 3-128-15,10-1 0 0,10 3 0 0,7-2 144 0,9-1-144 16,6 1 0-16,7 0 0 0,7-2 0 0,4-5 0 16,4 8 0-16,8-2 0 0,8-1 0 0,11-4 0 15,11-3 0-15,11-2 0 0,7-1 0 0,6-1 0 16,2 2 0-16,5-5 0 0,4-1 0 0,3 0 0 15,-2 2 0-15,0 0 0 0,-6 1 0 0,-1 0 0 16,1-4 0-16,-5 0 0 0,-1 0 0 0,-3 3-128 16,-4 5 128-16,-7-2 0 0,-7 0 0 0,-5 0 0 15,-6 1 0-15,-7-1 0 0,-5 1 0 0,-5 1 0 16,-6 3 0-16,-11 0 0 0,0 0 0 0,0 0 0 16,-16 3 0-16,-7-2 0 0,-11 2 0 0,-8 0 128 0,-8-2-128 0,-10 3 0 15,-10 3 0-15,-4 2 0 0,-2 2 0 0,-7-2 0 16,-10 0 0-16,-1 2 0 0,-3 4 0 0,-1-3 0 15,1-2 0-15,5-1 0 0,3 1 0 0,11 0 128 16,10 0-128-16,11-2 128 0,8-2-128 0,7-1 0 16,6-2 128-16,7-1-128 0,7 2 0 0,7-2 144 15,1-2-144-15,6-1 0 0,8 1 128 0,0 0-128 16,0 0 0-16,0 0 0 0,12-5 0 0,4-1 0 16,5-3 0-16,2 2-144 0,3-1-112 0,-1 1 0 15,1-2-16-15,2 0 0 16,1-1-1456-16,-3 3-272 0,-3 2-64 0</inkml:trace>
  <inkml:trace contextRef="#ctx0" brushRef="#br2" timeOffset="133318.12">18894 7277 15663 0,'-3'-5'1392'0,"-6"3"-1120"0,-2 2-272 0,1-1 0 16,0-2 256-16,-1 1-16 0,1-2 0 0,0 2 0 16,4 2 144-16,-2-2 16 0,2-2 16 0,6 4 0 15,0 0 96-15,0 0 32 0,0 0 0 0,0 0 0 16,0 0 144-16,0 0 16 0,0 0 16 0,12 3 0 15,1-3 96-15,7-3 16 0,2 0 0 0,5-1 0 16,7-1-64-16,7 1-16 0,5-2 0 0,5 2 0 16,4 1-352-16,-1 0-64 0,2 1-16 0,4-2 0 15,4-2-96-15,2 1-32 0,6 2 0 0,-5-2 0 16,-2 1-48-16,-2-2-16 0,-1 2 0 0,2-1 0 16,3 1-128-16,-6 0 192 0,1-2-192 0,-7 3 192 15,-2 1-192-15,-7-1 192 0,-6 2-192 0,-3 0 192 0,-4 1-192 0,-3 1 0 16,-5 3 0-16,-3-3 0 15,-5-1 128-15,-4 1-128 0,-13-1 0 0,0 0 128 0,0 0 80 0,0 0 16 16,-12-2 0-16,-6 3 0 0,-7 3 240 0,-8 1 48 16,-8-3 16-16,-8-1 0 0,-10 2-336 0,-8 0-192 15,-9 2 192-15,-1-1-192 0,0 0 128 0,-4 1-128 16,-6 2 0-16,-4 0 0 0,-6-1 0 0,6-2 0 16,6-2 128-16,2 2-128 0,5 0 0 0,9-1 0 15,8 0 128-15,13-2-128 0,13-1 192 0,6 1-32 16,9 2 0-16,9-3 0 0,11 0 16 0,0 0 0 15,9 1 0-15,13-2 0 0,9-4-176 0,15-3 0 16,10-2 0-16,10 3 128 0,4 5-128 0,6-1 0 16,4-5 0-16,6 2 128 0,2-1-128 0,-4 2 0 0,-3 1 0 0,1 0 128 15,4-1-128-15,-2 3 0 0,-3 2 0 0,-13 1 0 16,-8 0 0-16,-11 3 0 0,-8 0 0 0,-14 2 0 16,-8 0 0-16,-10 1 0 0,-9-7 0 0,0 0 0 15,-18 8 224-15,-10-2-32 0,-12 0-16 16,-14-4 0-16,-10-4 80 0,-5 1 0 0,-8 1 16 0,2-3 0 15,2-2-272-15,-5 0 0 0,-4 2 0 0,3 2 0 16,4 0 0-16,12-2 0 0,12-5 0 0,10 2 0 16,9 5-336-1,9 2-128-15,10 3-32 0,13-4-10480 0,8 5-2096 0</inkml:trace>
  <inkml:trace contextRef="#ctx0" brushRef="#br2" timeOffset="134084.82">21440 7106 6447 0,'-14'2'576'0,"-3"-3"-576"15,-3-2 0-15,1 2 0 0,2 3 1392 16,-1 0 160-16,-2-1 48 0,3 3 0 0,1-3-496 0,2 1-80 16,0 2-32-16,3-2 0 0,2-3-320 0,2 1-64 15,7 0-16-15,-6-1 0 0,6 1-16 0,0 0-16 16,0 0 0-16,0 0 0 0,0 0 224 0,9-5 48 16,4-2 16-16,4 2 0 0,10 0 80 0,6 1 16 15,7-2 0-15,7 1 0 0,4-2-464 0,0 2-96 16,0 0 0-16,4 0-16 0,6-3-128 0,1 2-32 15,-3-1 0-15,-5 5 0 0,-2 3-48 0,-7 0-16 16,-8-2 0-16,-4 1 0 0,-3 2-144 0,-7 1 160 16,-5 2-160-16,-8-3 160 0,-10-2 0 0,0 0 0 15,-10 7 0-15,-8-1 0 0,-6-3 480 0,-7 1 112 16,-6-1 16-16,-11 3 0 0,-7-2-448 0,-3 0-96 0,1-1-16 16,3-1 0-16,1 1 48 0,4-1 16 0,0-2 0 15,3 0 0-15,2 1 32 0,6 0 0 0,2 1 0 0,11-2 0 16,9-2-160-16,3 0-16 0,4-2-128 0,9 4 192 15,0 0-192-15,0 0 128 0,13 0-128 0,8-1 0 16,7 0 0-16,10 1 0 0,1 0 0 0,4-1 0 16,1-3-400-16,2 2 16 0,4 1 16 0,-1 0 0 31,2 0-304-31,-4 0-64 0,-4 1-16 0,-2 2-8992 0,-5 2-1808 0</inkml:trace>
  <inkml:trace contextRef="#ctx0" brushRef="#br2" timeOffset="134777.96">23718 6802 5519 0,'-17'4'496'0,"4"-3"-496"0,-2 0 0 0,-2 0 0 0,2 0 1328 0,-1 0 160 16,1 1 48-16,2-2 0 0,2-1-528 0,0 1-112 16,0 0 0-16,2 0-16 0,9 0 176 0,0 0 32 15,-6-3 16-15,6 3 0 0,0 0 32 0,0 0 0 16,0 0 0-16,13 0 0 0,0 0-112 0,7 0 0 16,0 1-16-16,9-2 0 0,5-1-416 0,6 2-80 15,-1 1 0-15,6-1-16 0,5-3-272 0,6 0-48 16,7 1-16-16,2 2 0 0,-2 4-16 0,-1-2 0 15,-3-3 0-15,2 2 0 0,1 2 80 0,-2 0 16 16,-2 2 0-16,0-2 0 0,-2-1 64 0,-7 3 16 16,-6-1 0-16,-4 0 0 0,-10 1-144 0,-2-2-32 15,-4-1 0-15,-7 2 0 0,-1-2-144 0,-6 1 192 16,-9-3-192-16,9 5 192 0,-9-5-64 0,0 0-128 0,1 8 192 16,-1-8-64-16,0 0 96 0,-8 5 16 15,-2-1 0-15,-2 2 0 0,-3-4-240 0,0-1 0 0,-2 0 0 0,2 1 0 31,1 0-1376-31,3 0-224 0,1 1-32 0,10-3-11312 0</inkml:trace>
  <inkml:trace contextRef="#ctx0" brushRef="#br2" timeOffset="139102.82">1628 6601 20271 0,'-5'-12'896'0,"1"7"192"0,-1-3-880 0,2 3-208 16,3 5 0-16,0 0 0 0,-2-5 0 0,2 5 176 15,-4-7-176-15,4 7 160 0,0 0 32 0,0 0 0 16,0 0 0-16,0 0 0 0,0 0 0 0,0 0 0 15,0 0 0-15,0 0 0 0,5-6-16 0,-5 6 0 16,0 0 0-16,0 0 0 0,4-5 224 0,-4 5 48 16,6-6 16-16,0 1 0 0,3 1 160 0,0-2 16 0,1 1 16 0,-3-1 0 15,2 2-144-15,1 0-48 0,4-4 0 0,0 0 0 16,-2-1 0-16,2 0 0 16,3 1 0-16,0 0 0 0,3 4-80 0,3-2 0 0,-1 0-16 0,2 0 0 15,0 4-128-15,1-1-32 0,0-3 0 0,1 3 0 16,1 2-80-16,0 0 0 0,-1-3-128 0,3 3 192 15,3 1-48-15,-2 2-16 0,-2 4 0 0,3 1 0 16,2-2 0-16,-1 5 0 0,-1 3 0 0,0 3 0 16,1 1-128-16,0-1 192 0,-4-1-192 0,2 1 192 15,0 1-192-15,1 1 0 0,0-1 0 0,0 2 0 16,-1-4 128-16,-3 3-128 0,-1-1 128 0,-1 4-128 16,1 0 208-16,0-1-32 0,-6 1-16 0,1 1 0 15,-3 5 32-15,-2 1 16 0,0-3 0 0,-2 3 0 0,0 0-16 0,0 1-16 16,-3-2 0-16,-1 3 0 0,-1-1-48 0,-1 0 0 15,-1 1 0-15,-1 1 0 0,2 0 16 0,-1 1 0 16,-2 0 0-16,-2 2 0 0,2 3-16 0,-1 0-128 16,2 0 192-16,-5-2-64 0,0 0 0 0,1-2-128 15,0 0 192-15,1-2-64 0,-2 0-128 0,2-3 192 16,-3 2-192-16,0 3 192 0,-2 1-48 0,2 0 0 16,0 0 0-16,-1-2 0 0,-2-2-144 0,1 0 0 15,-1-3 144-15,0 0-144 0,-5 0 192 0,4-1-48 16,-1 3 0-16,-3-1 0 0,1-2 48 0,-4 3 16 15,0 0 0-15,-2 1 0 0,-2-1 16 0,2-1 0 16,-2 3 0-16,-1-1 0 0,-1-5-64 0,0 0-16 0,1-1 0 16,-1 0 0-16,2-1-16 0,-3-2-128 15,-1-3 192-15,1 1-64 0,-1 1 0 0,1-3 0 16,2-1 0-16,-2-1 0 0,-4 4 32 0,1-5 0 0,1-3 0 16,0 1 0-16,2 1-32 0,-2-2-128 0,3-3 192 0,-1 1-64 15,2-1 0-15,0 0-128 0,2 0 192 0,1-1-64 16,1-2-128-16,1 0 0 0,1-2 144 0,3 0-144 15,7-3 0-15,-10 0 0 0,4-2 0 0,6 2 0 16,0 0 0-16,0 0-240 0,-6-4 64 0,6 4 16 31,0 0-224-31,-2-8-32 0,1 0-16 0,1 8 0 16,3-10-336-16,3 2-80 0,-3-2-16 0,2 1 0 0,3 0-2032 0,-3 2-416 0,0-1-80 0</inkml:trace>
  <inkml:trace contextRef="#ctx0" brushRef="#br2" timeOffset="139506">2370 8036 22111 0,'-7'-19'976'0,"3"9"208"0,-1-2-944 0,2 2-240 16,-3 1 0-16,1 1 0 0,5 8 1728 0,-4-5 288 15,4 5 64-15,0 0 16 0,0 0-1136 0,-9 3-208 16,3 3-48-16,0 4-16 0,0 3-336 0,1 3-64 16,-4 4-16-16,2 3 0 0,-4 3 64 0,3 3 16 15,-1 3 0-15,0 1 0 0,-2 1-48 0,0-1-16 16,1 1 0-16,-2 0 0 0,-2-1 32 0,-1 2 0 0,3-2 0 16,-2 3 0-16,-1 1 64 0,0 5 0 0,1-1 16 15,1-2 0-15,2-1-80 0,1-4 0 0,0-2-16 0,3-4 0 16,1-2-112-16,1-3 0 0,1-2-16 0,1-3 0 15,3-2 80-15,3-3 32 0,-2-1 0 0,2-1 0 16,4-1-16-16,3-3 0 0,1-2 0 0,4 1 0 16,4-5-80-16,6-1-32 0,3 0 0 0,4 0 0 15,4-1-32-15,0-4 0 0,5 2 0 0,-1-3 0 16,-2-2-128-16,3 0 0 0,1 1 144 0,3 1-144 16,0 0 0-16,2 1 0 0,3 0 0 0,2 3 0 15,1 1-208-15,-1 2-112 0,0 1-32 0,-1 3-12176 16,4 0-2432-16</inkml:trace>
  <inkml:trace contextRef="#ctx0" brushRef="#br2" timeOffset="147219.87">11887 10940 14735 0,'0'0'1312'0,"0"0"-1056"16,0 0-256-16,0 0 0 0,3-8 864 0,-3 8 112 16,4-6 32-16,-4 6 0 0,0 0-208 0,0 0-32 15,4-7-16-15,-4 7 0 0,0 0-16 0,0 0 0 16,0 0 0-16,0 0 0 0,0 0 112 0,0 0 32 16,0 0 0-16,0 0 0 0,-2-7 0 0,2 7 0 15,-7-3 0-15,7 3 0 0,0 0-304 0,-7-1-64 0,-4 2-16 0,1 2 0 16,0 0-96-16,-3 2-16 15,-2 0 0-15,0 3 0 0,-2 2 80 0,0 2 16 0,-3 3 0 16,-1 3 0-16,-1 1 48 0,-2 2 16 0,3 2 0 0,-3 3 0 16,2 5-112-16,-3 2-32 0,3 2 0 0,-4 6 0 15,1 3-128-15,-1 2-16 0,-3 1-16 0,0 0 0 16,-1-2-112-16,-1 0 0 0,-1 0-128 0,-1 2 192 16,0-2-32-16,0-1-16 0,0 2 0 0,2-2 0 15,4-4 112-15,-2-5 0 0,1-3 16 0,4-1 0 16,1 0 48-16,3-4 16 0,-3-4 0 0,5-1 0 15,1-1-112-15,4-2-32 0,3 0 0 0,1-5 0 16,-1-3-192-16,3-1 176 0,1 0-176 0,6-10 160 0,0 0-160 16,0 0 0-16,0 0 0 0,0 0 0 15,0 0-384-15,0 0-128 0,10-5 0 0,1 0-16 16,0-3-1776-16,1-2-368 0,0-2-64 0,-1-2-12912 16</inkml:trace>
  <inkml:trace contextRef="#ctx0" brushRef="#br2" timeOffset="147590.01">10938 11622 33343 0,'-25'-9'1472'0,"9"8"320"0,0 5-1440 0,0 2-352 16,3 0 0-16,0 5 0 0,1 5 144 0,2 1-144 15,0 5 192-15,2 1-192 0,-1 3 320 0,4 2-64 0,-1 4 0 0,3 3 0 16,2 2 16-16,0 0 0 0,1-3 0 0,2 4 0 16,1 2 32-16,3-1 0 0,2-4 0 0,2 1 0 15,2 1-96-15,2-6-16 0,-2-4 0 0,5-1 0 16,2-3 112-16,4-3 16 0,1-3 0 0,0-5 0 16,3-5 176-16,1 0 32 0,-1-3 16 0,0-2 0 15,1-6-16-15,3-3 0 0,3-6 0 0,4-2 0 16,4-6-144-16,1-3-48 0,2-4 0 0,2-1 0 15,0-4-144-15,-1 2-16 0,-2 1-16 0,0 3 0 16,0-1-160-16,1 2 0 0,-1 2 144 0,0 3-144 16,2 1 128-16,-5 5-128 0,-5 1 160 0,-4 3-160 15,-4 3-1472 1,-5 1-384-16,-7 3-64 0,-1 1-15968 0</inkml:trace>
  <inkml:trace contextRef="#ctx0" brushRef="#br2" timeOffset="151549">1366 14586 18431 0,'-15'-1'816'0,"10"1"160"0,5 0-784 0,-10 0-192 0,1 0 0 16,9 0 0-16,0 0 512 0,-9 1 48 0,0 0 16 0,9-1 0 15,-7 2 320-15,7-2 64 0,0 0 0 0,0 0 16 16,0 0-144-16,0 0-16 0,0 0-16 0,0 0 0 16,0 0-80-16,0 0-16 0,7 0 0 0,2-2 0 15,0-1-16-15,2 2-16 0,0-1 0 0,2 2 0 16,3 0-112-16,1 0-32 0,2 0 0 0,2 0 0 16,0 2-144-16,0-1-48 0,2 1 0 0,-1-1 0 15,4 0-32-15,4-1-16 0,1 1 0 0,2-2 0 16,4-1 48-16,-2-1 16 0,-1 0 0 0,3 0 0 15,4 2-48-15,-1 0-16 0,-1-2 0 0,-1 2 0 0,-1 3-144 16,0-2-16-16,0-2-128 0,2 2 192 0,-3 3-192 0,4-1 0 16,4-1 128-16,-3 2-128 0,3-2 0 0,-1-1 144 15,-1 0-144-15,-5 0 128 0,-1 0 0 0,0-1-128 16,0-2 192-16,1 1-64 0,-1-1 112 0,0 1 16 16,0-1 0-16,0 1 0 0,-3 2-112 0,-3 0-16 15,-1 0 0-15,-5 5 0 0,-2-4-128 0,-5 0 0 16,-3 1 0-16,-2 0 128 0,-1 2-128 0,-3-1 0 15,-8-3 0-15,0 0 128 0,2 10-352 0,-2 1-80 16,-2 0-16-16,-5-1-11648 16,-2-3-2352-16</inkml:trace>
  <inkml:trace contextRef="#ctx0" brushRef="#br2" timeOffset="152292.76">3310 13782 8287 0,'-1'-14'368'0,"1"8"80"0,0 6-448 0,2-10 0 0,-2 0 0 0,2 1 0 16,-1 0 2400-16,-1 1 400 0,0 8 80 0,1-8 0 16,-2 1-1344-16,1 7-256 0,0 0-64 0,0 0-16 15,0 0-256-15,0 0-48 0,0 0-16 0,0 0 0 16,0 0-176-16,-4 10-16 0,-1 2-16 0,3 4 0 16,1 5-96-16,-1 7-32 0,1 5 0 0,1 3 0 15,1 1 32-15,2 5 16 0,-2 5 0 0,0 5 0 16,-2 3-16-16,0 2 0 0,0-2 0 0,1 7 0 15,-2 7-144-15,1-2-48 0,0-1 0 0,-1-1 0 16,1-3 0-16,-3 3-16 0,-1 0 0 0,1-3 0 0,-2-1-48 16,2-3 0-16,2-4 0 0,-3-3 0 0,1-4-64 0,-2-1-32 15,1-3 0-15,-1-2 0 0,0-5-16 0,0-2 0 16,-1-2 0-16,1-2 0 0,-2-4-48 0,3-1-16 16,2-4 0-16,-4-1 0 0,0-2-144 0,2-3 0 15,-3-1 144-15,4-2-144 0,-2-2 0 0,2-4-160 16,4-6 16-16,0 0 0 15,0 0-1456-15,0 0-272 0,0 0-64 0,-2-12-16 16,3-5-768-16,2 1-160 0,1-5-16 0</inkml:trace>
  <inkml:trace contextRef="#ctx0" brushRef="#br2" timeOffset="155408.73">4644 9297 12895 0,'0'0'576'0,"-2"-7"112"0,1 0-560 0,0 0-128 0,1 7 0 0,-2-8 0 15,1-3 848-15,0 2 144 16,0 1 32-16,0 3 0 0,0-1 0 0,1 6 0 0,-2-7 0 0,2 7 0 15,0 0-832-15,0 0-192 0,0 0 0 0,0 0 0 16,0 0 0-16,0 0 0 0,0 0 0 0,0 0 0 16,0 0 864-16,0 0 128 0,0 0 32 0,3 7 0 15,0-1-832-15,1 0-192 0,-3 3 0 0,3 3 0 16,-1 3 0-16,0 3 0 0,3 1 0 0,-3 2 0 16,3 2 864-16,0 3 128 0,2-1 32 0,1 1 0 15,1-5-832-15,2 1-192 0,1 1 0 0,2-2 0 16,2-4 0-16,2-3 0 0,1-7 0 0,11 4 0 0,1 0 768 0,-1-3 128 15,0-6 0-15,1-1 16 0,2-1-288 0,0 0-64 16,0 0-16-16,0-3 0 0,-3-6-192 0,-4-1-32 16,0 0-16-16,0-3 0 0,2-2-48 0,-2-1-16 15,1 1 0-15,-1-2 0 0,0-2 48 0,-2-1 16 16,0-1 0-16,1-1 0 0,-3 0-64 0,0 3-16 16,-3 3 0-16,-3-1 0 0,-2 1-96 0,-3 1-128 15,-2 3 176-15,-2 2-176 0,-1 0 0 0,-3 2 0 16,-5-1 0-16,-4 4 0 15,-4 5-2032-15,-6 0-464 0,-10-4-80 0,7 5-32 0</inkml:trace>
  <inkml:trace contextRef="#ctx0" brushRef="#br2" timeOffset="155793.85">4719 8930 16575 0,'0'0'368'0,"-9"1"80"0,2 3 0 0,7-4 16 0,-7 0-464 0,3 0 0 0,1 0 0 0,3 0 0 16,0 0 912-16,0 0 96 0,0 0 16 0,0 0 0 0,0 0 0 0,0 0 0 15,0 0 0-15,0 0 0 16,6-4 0-16,3 2 0 0,-1 1 0 0,1-3 0 0,0-2-832 16,2-2-192-16,0-1 0 0,3 0 0 0,-3 2 864 0,2-2 128 15,-1 0 32-15,0 3 0 0,-2 1-832 0,-1 3-192 16,-3 1 0-16,-6 1 0 0,0 0 0 0,4 6 0 16,-4 4 0-16,-5 2 0 0,-4 2 0 0,-2 2 0 15,-1 2 0-15,-2 4 0 0,-1 1 0 0,-2 0 0 16,1-2 0-16,1 0 0 0,3-3 0 0,0 2 0 15,3-3 0-15,2 1 0 16,7-5-768-16,4-7-208 0,7-4-48 0,0-7 0 0</inkml:trace>
  <inkml:trace contextRef="#ctx0" brushRef="#br2" timeOffset="156111.73">5214 8942 31327 0,'0'0'688'0,"-1"-11"144"0,-2 0 16 0,3 5 48 0,0 6-720 0,3-6-176 0,-2-2 0 0,3 2 0 15,-2 1 848-15,-2 5 144 0,0 0 32 0,5-8 0 16,0-1-832-16,-1 0-192 0,0 1 0 0,-1 0 0 0,0 1 864 0,-2-1 128 16,-1 0 32-16,0 3 0 0,0 5-832 0,0 0-192 15,0 0 0-15,0 0 0 0,-5-5 0 0,5 5 0 16,0 0 0-16,0 0 0 16,0 0-1600-16,0 0-352 0,-4 9-80 0,3-2-16 0</inkml:trace>
  <inkml:trace contextRef="#ctx0" brushRef="#br2" timeOffset="157176.96">5345 14431 16575 0,'-6'-9'736'0,"1"5"160"0,0-4-720 0,-1 2-176 15,0 1 0-15,-1 0 0 0,3-3 0 0,-3 1 0 16,2 5 0-16,1 0 0 0,4 2 848 0,0 0 144 16,-5-2 32-16,5 2 0 0,-5 3 0 0,2 4 0 15,1-1 0-15,-1 4 0 0,2 1-832 0,1 3-192 16,1 5 0-16,2 1 0 0,0 1 864 0,3 1 128 0,1 1 32 15,1 3 0-15,2 0-832 0,2-1-192 0,-1-2 0 0,2 1 0 16,2 0 0-16,1-2 0 16,3-3 0-16,4 0 0 0,4-3 0 0,3 0 0 0,2-3 0 0,1-4 0 15,3-6 864-15,4-1 128 0,0-2 32 0,4-2 0 16,2-3-832-16,2-3-192 0,3-2 0 0,0 1 0 16,0 0 0-16,0-2 0 0,0-1 0 0,0-1 0 15,3-2 0-15,1-1 0 0,1 1 0 0,-5-1 0 16,-3 1 0-16,-6 1 0 0,-5-1 0 0,-6 0 0 15,-5 2 0-15,-4-1 0 0,-5-2 0 0,-5 2 0 16,-3 0 0-16,-6-2 0 0,-3-1 0 0,-3-1-9232 16,-6-3-1904-16</inkml:trace>
  <inkml:trace contextRef="#ctx0" brushRef="#br2" timeOffset="157647.69">5573 14014 20271 0,'0'0'448'0,"-9"8"80"0,0-9 32 0,2 1 16 0,-2 0-576 0,0 1 0 0,1 0 0 0,0-2 0 15,2-1 928-15,0-2 80 0,2 0 16 0,2 0 0 16,2 4 0-16,3-7 0 0,5-3 0 0,0 0 0 16,4 0-832-16,3 0-192 0,3-2 0 0,1-1 0 15,1-2 864-15,0 4 128 0,2 4 32 0,1-1 0 16,-3 2-832-16,0-1-192 0,-1 4 0 0,-5 3 0 15,0 5 0-15,-3 1 0 0,-3-1 0 0,-6 4 0 16,-2 2 0-16,-1 5 0 0,-6-2 0 0,-1 1 0 16,-4 2 0-16,-2 0 0 0,1 1 0 0,0-4 0 0,-1-3 864 15,2-3 128-15,-1-1 32 0,4-4 0 0,1-3-832 0,-1-3-192 16,2-4 0-16,2-1 0 0,1-2 0 0,0-2 0 16,3 0 0-16,2 0 0 0,3-2 0 0,0 3 0 15,3 3 0-15,2-5 0 16,1-1-2416-16,0 3-528 0,1 5-96 0,-2 4-32 0</inkml:trace>
  <inkml:trace contextRef="#ctx0" brushRef="#br2" timeOffset="158064.22">6339 13965 20271 0,'-12'-6'896'0,"5"6"192"0,1 2-880 0,1 2-208 0,-3 0 0 0,1 0 0 16,-2 0 0-16,1-1 0 0,0 0 0 0,4 0 0 15,4-3 1680-15,0 0 304 0,-7-4 48 0,7 4 16 16,-1-5-832-16,3-2-144 0,2-2-48 0,1-1 0 15,3-1-816-15,0-1-208 0,0-1 0 0,5 1 0 16,1 0 864-16,1 1 128 0,1 0 32 0,5 1 0 16,-4 2-1648-16,-4 4-320 0,-2 3-64 0,-3 2-16 15,-2 2 832-15,-6-3 192 0,3 8 0 0,-3 3 0 0,-2 4 0 0,-4 0 0 16,-2-3 0-16,0 2 0 0,-6 1 768 0,2 0 208 16,-1-2 48-16,1-2 0 0,2-6-832 0,-1 0-192 15,2-3 0-15,2-2 0 0,1-2 864 16,1-3 128-16,0-2 32 0,3-2 0 0,3-1-832 0,-1-2-192 15,0-5 0-15,2 2 0 0,3 1 0 0,1-2 0 16,0 3 0-16,4-4 0 16,-4 3-1600-16,3 4-352 0,-1 3-80 0,0 3-16 0</inkml:trace>
  <inkml:trace contextRef="#ctx0" brushRef="#br2" timeOffset="158731.16">9125 13849 8287 0,'0'0'368'0,"0"0"80"0,0 0-448 0,0 0 0 0,3-11 0 0,1 6 0 15,-4 5 1408-15,0 0 192 0,0 0 32 0,4-8 16 16,4 4-352-16,-1 1-64 0,2 1-16 0,4-1 0 16,3-3 0-16,1 1 0 0,3 2 0 0,7-2 0 15,2 0-272-15,5-2-64 0,7-2-16 0,4 2 0 16,5 0-160-16,2 0-48 0,7 0 0 0,1-1 0 15,2 0-272-15,3-1-48 0,8-3-16 0,0 1 0 16,0-1 16-16,-1 1 0 0,0 1 0 0,-1 0 0 16,3-2-80-16,-5 4-32 0,1 1 0 0,-8 7 0 15,-8 5-224-15,-6 2 176 0,-10-1-176 0,-6 1 160 0,-8 2-160 16,-3 1-144-16,-7 1 144 0,-6 1-208 16,-1-3-1520-16,-7 2-320 0,-7 0-48 0</inkml:trace>
  <inkml:trace contextRef="#ctx0" brushRef="#br2" timeOffset="159068.22">9194 14267 14687 0,'-20'8'640'0,"8"-4"144"0,1-2-624 16,4 3-160-16,-3 1 0 0,4 0 0 0,6-6 720 0,0 0 112 0,0 0 32 0,0 0 0 16,5 9 208-16,5-4 32 0,1-3 16 15,5-2 0-15,5 0 96 0,3 3 0 0,4-2 16 0,5-2 0 16,4-4-272-16,4 0-64 16,6-1-16-16,5-1 0 0,2-4-192 0,3 2-48 0,2-2 0 0,4 2 0 15,-1 2-128-15,1-1-16 0,1-3-16 0,2 1 0 16,3 3-48-16,-4 2-16 0,-5 0 0 0,-3 2 0 15,-3-3-192-15,-4 5-32 0,-2 3-16 0,-4 2 0 16,-6-2-176-16,-5 2 0 0,-6 0 144 0,-4 1-144 16,-3 2-1136-1,-6 0-288-15,-4-3-64 0,-4 3-8208 0,-2 2-1632 0</inkml:trace>
  <inkml:trace contextRef="#ctx0" brushRef="#br2" timeOffset="159381.13">9357 14709 20271 0,'-12'1'448'0,"12"-1"80"0,-8-4 32 0,8 4 16 0,0 0-576 0,0 0 0 16,0 0 0-16,11-2 0 0,1 0 928 0,7 1 80 15,5-2 16-15,5-1 0 0,1-3 0 0,6 1 0 16,3 0 0-16,4-1 0 0,1 1 0 0,4-2 0 16,2-4 0-16,5 3 0 0,0 2-832 0,4-1-192 15,1 0 0-15,19 1 0 0,-13 2 400 0,-9 3 48 0,-5 2 0 0,-6 3 0 16,-3-2-288-16,-6 3-160 0,-8 1 192 0,-1 3-192 16,-3-1 0-16,-3 0 0 0,-5 0 0 0,-2 4 0 31,-3 3-1712-31,-6 0-288 0,-7 0-64 0</inkml:trace>
  <inkml:trace contextRef="#ctx0" brushRef="#br2" timeOffset="164249.32">3350 13547 6447 0,'-12'-12'272'0,"3"7"80"0,-2 1-352 0,-1 2 0 0,0-1 0 0,-2 1 0 0,-1-1 1936 0,0 0 320 16,2-3 64-16,2 2 16 0,2 4-1312 0,0 0-256 16,4-1-48-16,5 1-16 0,-7-5 272 0,7 5 48 15,0 0 16-15,0 0 0 0,11 0-144 0,1 0-16 16,2 0-16-16,3-1 0 0,0-2-176 0,5-1-48 15,2 1 0-15,2 2 0 0,3 2-320 0,4-3-64 16,4-5 0-16,1 3-16 0,3 7 0 0,5-5 0 16,7-6 0-16,0 3 0 0,0 2 80 0,2-1 0 15,2 1 16-15,3 0 0 0,2-3 16 0,5 0 0 16,4-1 0-16,0 0 0 0,-1 2 16 0,2-2 0 0,1-3 0 16,4 4 0-16,1 4-80 0,1-1-16 15,-1 0 0-15,3 0 0 0,3-2-16 0,-2 1-16 16,1 3 0-16,1-4 0 0,-4-2-32 0,5 0 0 0,3 2 0 0,-2-1 0 15,-4 1-32-15,0-1-16 0,3-2 0 0,-4 2 0 16,2 1 0-16,-5-1 0 0,-5-1 0 0,0 2 0 16,3-2-32-16,-3 2 0 0,-1-2 0 0,0 2 0 15,-8-1-128-15,1 2 160 0,-3-3-160 0,3 2 160 16,-1-1-32-16,-1 1-128 0,-5-2 192 0,-1 1-64 16,-3 5-128-16,-1-2 192 0,-1-2-192 0,-2-1 192 15,0-1-64-15,-3 3 0 0,4 2 0 0,-4 0 0 16,-3-3-128-16,-1 2 160 0,-5 1-160 0,2-2 160 15,-2 0-160-15,2-1 128 0,-1-4-128 0,-2 3 128 0,-5 5-128 16,0 0 0-16,3-1 144 0,0 1-144 0,1 2 0 16,-4 1 144-16,-1-2-144 0,-1-1 0 0,-3-1 128 0,1-2-128 15,-1 1 0-15,2-1 0 0,2-2 128 16,1 1-128-16,0-2 0 0,-1 4 0 0,2 2 0 0,0 0 0 16,-1-2 128-16,0 3-128 0,-1 2 0 0,-2 0 0 15,-3 1 0-15,-1-4 0 0,-3-2 0 0,0-1 0 16,-1 0 0-16,-2 1 0 0,0-1 128 0,-2-1-128 15,0-4 0-15,1 6 0 0,0 5 0 0,-3-2 128 16,1-3-128-16,0 0 0 0,-1 2 128 0,-4 1-128 16,-3 1 0-16,2 1 0 0,-2-5 128 0,1 3-128 15,-1-3 0-15,-8 3 0 0,8-1 0 0,0 1 128 16,-8 0-128-16,0 0 0 0,0 0 128 0,7 5-128 16,-7-5 0-16,0 0 0 0,0 0 0 0,0 0 0 15,0 10 0-15,2 0 0 0,0-1 0 0,-1 1 0 0,-1-2 0 16,1 2 0-16,1 3 0 0,1 2 0 0,-2 1 0 15,2 3 0-15,-1 4 0 0,3 2 0 0,-2-1 0 0,-2 2 0 16,-2 2 0-16,0 1 0 0,0 7 0 0,1-2 0 16,-2 0 0-16,-1 2 0 0,0 3-128 0,2-1 128 15,-1 3 0-15,0-2 0 0,-1 0 0 0,1 2 0 16,-1-1 0-16,1 2 0 0,2-1 0 0,-4-2 0 16,3 0 0-16,-1 1 0 0,-2 1 0 0,0-2 0 15,0 0 0-15,1-2 0 0,-2-2 0 0,1 2 0 16,-2 2 128-16,2-4-128 0,-2 2 0 0,2 0 0 15,0 0 128-15,-1-1-128 0,3 2 144 0,1 1-144 16,2 0 144-16,3-1-144 0,2-2 128 0,-1 0-128 16,-5-2 128-16,4 3-128 0,2 4 128 0,2-3-128 15,0-7 160-15,1 2-160 0,2 2 192 0,-3-1-192 0,1-2 128 16,0-3-128-16,-1 0 0 0,0-2 0 0,-2 1 0 0,-1-2 0 16,0 2 128-16,-1-4-128 0,-3-1 0 0,0 1 128 15,-1 2-128-15,0-3 0 0,2-1 240 0,-4 0-64 16,1-1-16-16,0 1 0 0,1 2 16 0,-1 0 0 15,-3-1 0-15,3 0 0 0,1-1-176 0,0 2 160 16,-3-3-160-16,3 1 160 0,-1-4-160 0,1 2 0 16,0-2 0-16,-1 1 0 0,-1-1 0 0,1-1 128 15,0-1-128-15,1-1 0 0,0-1 0 0,-1 0 128 16,-3-3-128-16,3-2 0 0,0 2 128 0,0-1-128 16,-1-1 0-16,2-1 128 0,0-8-128 0,0 0 128 15,-3 8-128-15,3-8 128 0,0 0-128 0,0 0 128 0,0 0-128 16,0 0 128-16,-7 5-128 0,7-5 160 15,0 0-160-15,0 0 160 0,-10 2-160 0,1 0 160 16,1-2-160-16,-2 0 160 0,0 0-160 0,0-2 0 0,0-1 144 0,-2-1-144 16,-6 2 0-16,1-1 144 15,-3-2-144-15,-1-2 0 0,-3 0 128 0,-2 1-128 0,0-1 0 0,-1 1 0 16,-4 1 0-16,0-1 0 0,-1-1 0 0,-4 0 0 16,-2 3 0-16,-1 0 0 0,-2 1 0 0,-1-1 0 15,-2-3 0-15,-1 2 0 0,-1-2-128 0,-1 3 128 16,-3 1 0-16,-2 0 0 0,-5 0 0 0,-1 0 0 15,-3-2 0-15,2 0 0 0,2 1 0 0,-3-2 0 16,-2 3 0-16,-2-1 0 0,-2 0 0 0,-1-3 0 16,-1 1 0-16,2-3 0 0,1 1 0 0,-5 1 0 15,-3-1 0-15,-1 0 0 0,0-2 0 0,2 2 0 0,2 0 0 16,-1 1 0-16,-5 0 0 0,0 0 0 0,0 1 0 16,3 0 0-16,2-2 0 0,-3 2 0 0,0 0 128 15,-3 1-128-15,-1 0 0 0,2 3 0 0,2-2 128 0,-3 0-128 16,-3-1 0-16,2 0 0 0,1 1 0 0,2 1 0 15,3-1 128-15,-3-1-128 0,0-2 128 0,0 3-128 16,4 3 144-16,3-3-144 0,4 1 0 0,4 1 0 16,0-1 0-16,5 2 0 0,-1 1 0 0,4 2 0 15,4 2 0-15,3 3 0 0,3-1 0 0,5 3-128 16,2-4 128-16,4 1-208 16,6 0-304-16,4-1-48 0,2 0-16 0,7-1 0 15,5-2-2048-15,7-2-400 0,0 0-96 0</inkml:trace>
  <inkml:trace contextRef="#ctx0" brushRef="#br2" timeOffset="165734.19">6289 11490 4607 0,'-21'-1'400'0,"7"1"-400"15,-3-3 0-15,1 3 0 0,-1 5 2240 0,3-3 384 16,0 0 64-16,2-1 0 0,2 0-1680 0,1-1-352 15,1-1-64-15,8 1-16 0,-10-1 96 0,4 0 16 16,6 1 0-16,-6-2 0 0,6 2-48 0,0 0-16 16,-8-6 0-16,8 6 0 0,0 0 192 0,0 0 32 0,0-7 16 0,0 7 0 15,5-8-176-15,1 0-48 0,3 1 0 0,2-2 0 16,5 0-80-16,3 1-32 0,-2-1 0 0,5 2 0 16,1 0-16-16,0 2 0 0,0-1 0 0,2 3 0 15,2 5-128-15,1 0-48 0,-3 4 0 0,-3 4 0 16,-3 2-80-16,-2 6-32 0,-1 0 0 0,-3 2 0 15,-2 1-64-15,-2 4-16 0,-4 1 0 0,-3 4 0 16,-3 2-16-16,-3 0 0 0,-4-1 0 0,-2 2 0 16,-3 0 0-16,-3-1 0 0,-5-2 0 0,-2 0 0 15,-5 0 128-15,2-4 0 0,-1 0 16 0,2-4 0 16,-4-3 80-16,3-1 16 0,2-3 0 0,1 0 0 16,4-3-48-16,2-3 0 0,2-4 0 0,3 1 0 0,1 0-112 15,3-3-16-15,8-3-16 0,0 0 0 0,0 0-176 0,0 0 192 16,0 0-192-16,11-1 192 0,-1-1-192 15,3-2 128-15,5 0-128 0,4 1 128 0,2 0-128 16,1-2 0-16,0 0 0 0,1 2 0 0,2 0 0 0,0 2 0 16,2 1 0-16,-3-2 0 0,1 1 0 0,-2 0 0 15,-2 0 0-15,1 0 0 0,-3-3 0 0,-1 1-256 16,-3-1 48-16,2 2 0 16,0-2-2304-16,-3 0-464 0,-1-2-96 0</inkml:trace>
  <inkml:trace contextRef="#ctx0" brushRef="#br2" timeOffset="166177.01">6908 11713 26031 0,'0'0'1152'0,"0"0"240"0,0 0-1120 0,0-7-272 0,0 7 0 0,0 0 0 16,7-6 560-16,-1-1 48 0,3-1 16 0,-1 0 0 15,1-2-208-15,1 0-32 0,0 1-16 0,1 0 0 16,-2 4-224-16,0-1-144 0,0 0 192 0,0 2-192 16,-9 4 160-16,0 0-160 0,10 3 128 0,-5 1-128 15,-5-4 208-15,6 10-32 0,-2 2-16 0,-3 3 0 16,-1 3 112-16,0 2 32 0,-4 2 0 0,1 1 0 16,-1 1 64-16,1-2 16 0,0 0 0 0,-3-5 0 15,2-3 48-15,0-2 16 0,0-3 0 0,4-9 0 0,0 0 64 16,0 0 0-16,0 0 16 0,0 0 0 0,7-9-64 15,2-5-16-15,2-4 0 0,3-2 0 0,2-2-208 0,2-1-48 16,3-2-16-16,-3 3 0 0,-1 1-176 16,1 1 0-16,-1 0 0 0,1 2 0 0,-2 1 0 0,0 5 0 15,-2 5 0-15,-2 2 0 0,-2 1 0 0,0 2 0 16,-1 5 0-16,2 5 0 0,-2 8 0 0,-1 3 0 16,-1 3-192-16,0 2 192 0,-4 1-144 0,1 5 144 15,1-2 0-15,-1 2 0 0,-3-1 0 0,1-2 0 16,2 1 0-16,-1-6 0 0,0-4-144 0,0-2 144 15,0-3 0-15,1-2-144 16,2-3-400-16,-6-8-80 0,7 1-16 0,4-3 0 16,2-2-2576-16,-2-3-528 0</inkml:trace>
  <inkml:trace contextRef="#ctx0" brushRef="#br2" timeOffset="166516.85">7746 11535 18431 0,'0'0'1632'0,"-3"-9"-1312"0,3 9-320 0,0 0 0 16,7-9 1152-16,-3 1 176 0,2 3 16 0,-6 5 16 15,10 0-144-15,1 2-16 0,-11-2-16 0,11 6 0 0,1 2-416 16,0 3-64-16,1 2-32 0,0 0 0 0,-1 0-80 0,2 2-16 16,-2 3 0-16,2 1 0 0,0 2-192 0,0-2-32 15,-3 2-16-15,2-1 0 0,1 4-192 0,-2-5-144 16,0-4 192-16,-3 0-192 0,1 2 128 0,-2-4-128 16,-4-3 0-16,0-1 0 0,-4-9 0 0,6 7-192 15,-6-7 0-15,0 0 0 16,0 0-1600-16,0 0-320 0,4-9-64 0,-3-1-10336 0</inkml:trace>
  <inkml:trace contextRef="#ctx0" brushRef="#br2" timeOffset="166770.99">8074 11415 20271 0,'0'0'1792'0,"0"0"-1424"0,-2-7-368 0,2 7 0 16,0 0 976-16,0 0 128 0,-5 0 32 0,5 0 0 15,0 0-48-15,-6 12 0 0,-3 0 0 0,3 3 0 16,-4 2-144-16,0 3-48 0,-2 2 0 0,-2 2 0 16,2-2-64-16,-2 3-32 0,1 1 0 0,-1 0 0 15,0 2-160-15,-1-1-48 0,2 2 0 0,-1-2 0 16,2-2-336-16,1-2-80 0,1-2-16 0,-1-2 0 16,1-1-160-16,2-3 160 0,2-1-160 0,1-4 160 15,5-10-352-15,-1 7-80 0,1-7-16 0,6 6 0 16,2-4-3024-16,6-5-592 0</inkml:trace>
  <inkml:trace contextRef="#ctx0" brushRef="#br2" timeOffset="167267.6">8756 11247 5519 0,'0'0'496'0,"0"0"-496"0,0 0 0 0,4-9 0 16,-1-1 2816-16,-3 10 448 0,0 0 112 0,0 0 16 15,2-11-1424-15,-2 11-288 0,0 0-48 0,0 0-16 16,0 0-320-16,0 0-64 0,0 0-16 0,-6 11 0 15,-1 5-176-15,-1 5-32 0,1 3-16 0,-2 5 0 16,0 0-48-16,1 1-16 0,1 6 0 0,-2-2 0 0,0-1-400 0,1 1-80 16,-2-1 0-16,2 1-16 0,0 2-208 15,-1-4-32-15,-1-4-16 0,4-3 0 0,1-1-176 0,1-2 192 16,-1-2-192-16,1-4 192 0,1-2-192 0,2-6 0 16,2 0 144-16,-1-8-144 15,0 0-1024-15,0 0-256 0,10-4-64 0,-2-4-16 16,2-2-1536-16,4-3-304 0,-1-4-64 15</inkml:trace>
  <inkml:trace contextRef="#ctx0" brushRef="#br2" timeOffset="167770.72">9236 11163 21823 0,'-4'-10'960'0,"4"10"208"0,0 0-928 0,0 0-240 0,-9-4 0 0,0 3 0 15,0 2 816-15,-4 3 112 0,0 3 32 0,-4 0 0 16,0 1-224-16,-3 2-32 0,-1 1-16 0,1 3 0 16,3 3-32-16,-4-3 0 0,0-3 0 0,3 4 0 15,3 6-80-15,4 0 0 0,4-2-16 0,2 0 0 16,4-2-352-16,3 0-64 0,2 0-16 0,4-1 0 16,2-3 0-16,4-1 0 0,3-1 0 0,-1 1 0 15,1 2 64-15,1-1 16 0,1-2 0 0,1 3 0 16,-5 3 144-16,1 2 32 0,-1-3 0 0,-4-1 0 0,-1 1-128 15,-1 4 0-15,-6 3-16 0,0-1 0 16,-2-1-32-16,-2-1 0 0,-2 1 0 0,0-1 0 0,-5 0-32 16,-2-2-16-16,-2-5 0 0,-3 0 0 0,-2 1 96 0,-2-3 0 15,1-3 16-15,-2-1 0 0,0-1 80 0,-2-1 16 16,1-1 0-16,1-6 0 0,-2-2-80 0,4-4-16 16,1-3 0-16,4-2 0 0,2-1-16 0,3-5 0 15,5-4 0-15,1-2 0 0,4-2-128 0,2 2-128 16,4 1 144-16,2 0-144 0,3-3 0 0,5 2 0 15,2 1 0-15,2-2 0 0,0-1 0 0,3 1-160 16,2-1 160-16,0 1-192 0,0-1 192 0,0 2 0 16,-2-1 0-16,-2 4 0 0,-1 2 0 0,-1 1 0 15,-4 2 0-15,-2-1-128 0,-2-1 128 0,-5 3 0 16,-3 1 0-16,0 2 0 0,-5 1 0 0,-1 2 0 16,-5 1 0-16,0 4 0 0,-3-2-208 0,-1 3-16 15,-3 0 0-15,1 1 0 16,-2 6-416-16,1-1-96 0,0 0-16 0,2 1 0 15,-1 3-2608-15,2-1-528 0</inkml:trace>
  <inkml:trace contextRef="#ctx0" brushRef="#br2" timeOffset="168132.44">9622 11123 28559 0,'0'0'2544'0,"0"0"-2032"0,-9-1-512 0,3 2 0 15,-4 2 288-15,-1 3-32 0,0 3-16 0,-3 5 0 16,-2 3 480-16,1 4 112 0,-2 4 0 0,-4 1 16 0,-1 0-304 0,-1 4-64 16,1 3-16-16,4 3 0 0,-1 0-144 0,6-1-16 15,-1 0-16-15,7-2 0 0,1-2-160 0,4 0-128 16,3 1 144-16,4-5-144 0,3-4 128 0,3-4-128 16,8-2 0-16,0-3 0 0,3-2 208 0,4-4-48 15,4-5-16-15,3-3 0 0,0-2 144 0,0-4 32 16,-2-2 0-16,-1-3 0 0,-1-4-16 0,-1 1 0 15,-2 0 0-15,-4-5 0 0,0-2 0 0,-2 0 0 16,-5 1 0-16,-1 1 0 0,-4-3 64 0,-2-2 16 16,-4 0 0-16,-1-1 0 0,-4-3-144 0,-3 1-32 15,-3-2 0-15,-3 2 0 0,-4 0-208 0,-1 3 176 16,-1 2-176-16,-1 0 160 0,1 4-160 0,-2 1 0 16,-1 4 0-16,2 2 0 15,0 4-992-15,2 3-128 0,0 1-32 0,3 1 0 16,2 2-1520-16,10 0-304 0,0 0-64 0</inkml:trace>
  <inkml:trace contextRef="#ctx0" brushRef="#br2" timeOffset="168476.24">10261 10944 25455 0,'-3'-15'1120'0,"2"5"240"0,-4-2-1088 0,1 5-272 0,-1 3 0 0,-3 1 0 16,-1 1 880-16,-4 2 112 0,-3 2 32 0,-1 5 0 16,-6 4-352-16,0 3-64 0,-5 3-16 0,2 2 0 0,0 4-144 0,3 0-48 15,4-1 0-15,3 1 0 16,4-1-96-16,8 0-32 0,4-1 0 0,2-5 0 0,4 0-64 0,5-5-16 16,5-6 0-16,3 0 0 0,4-1 320 0,1-3 64 15,2-3 16-15,1-3 0 0,0 0 80 0,0-3 16 16,-3-2 0-16,0-3 0 0,-2-2-176 0,-1-4-48 15,-4 1 0-15,-2 0 0 0,-5-6 112 0,-5 2 0 16,-3-5 16-16,-4 4 0 0,-4 1-160 0,-7 0-48 16,-2 0 0-16,-3 7 0 0,0 0-256 0,-6 5-128 15,-3 4 0-15,-1-2 128 16,-4 4-864-16,1 6-176 0,0 8-48 0,4-1-17792 0</inkml:trace>
  <inkml:trace contextRef="#ctx0" brushRef="#br2" timeOffset="170640.22">13161 10680 21183 0,'-8'-3'1888'0,"2"-3"-1504"16,1-1-384-16,1 1 0 0,4 6 336 0,-7-5 0 15,7 5 0-15,-7-7 0 0,1 3 176 0,6 4 16 16,0 0 16-16,0 0 0 0,0 0 48 0,0 0 16 0,0 0 0 0,0 0 0 16,0 0-64-16,0 0-16 0,15 0 0 0,3 3 0 15,1 5 304-15,3-1 64 0,0 3 16 0,1 3 0 16,2 1-256-16,3 2-48 0,-4 7-16 0,2 0 0 16,2 3-112-16,0 0-32 0,1 3 0 0,3 1 0 15,2 3-128-15,0 0-48 0,-3-2 0 0,3 3 0 16,2 3-64-16,1-2-16 0,-2-1 0 0,0 0 0 15,0 0-16-15,-2-1-16 0,-2 3 0 0,0-2 0 16,-6-1-32-16,1-2 0 0,0-1 0 0,1-3 0 16,-1 1 48-16,0-4 0 0,1-2 0 0,-2-1 0 15,0-1 0-15,-1-1 0 0,-1-2 0 0,0-1 0 16,0-5-176-16,-1 1 192 0,0 0-192 0,-4-1 192 16,0-6-192-16,-2 1 128 0,-3-1-128 0,1 0 128 15,-6-2-448-15,1-1-80 16,-9-2-32-16,0 0 0 0,0 0-2000 0,0 0-384 0,0 0-96 0,-8-3-11264 15</inkml:trace>
  <inkml:trace contextRef="#ctx0" brushRef="#br2" timeOffset="171038.71">14202 11090 25279 0,'1'-12'1120'0,"-1"12"224"0,2-7-1072 0,-2 7-272 0,0 0 0 0,0 0 0 16,6-7 336-16,-6 7 16 0,11 2 0 0,0 3 0 16,-1-1 96-16,2 3 32 0,-1 0 0 0,4 6 0 15,-1 5 32-15,3 2 16 0,-1 1 0 0,4 2 0 16,0 1 0-16,2 4 0 0,1-1 0 0,0 2 0 15,-3-1-144-15,-1 4-48 0,2 2 0 0,-2-2 0 16,0-1 48-16,-3-1 16 0,-1-2 0 0,-2 2 0 16,-1 0 16-16,-4 0 0 0,-1-2 0 0,-5-1 0 15,0-1 32-15,-5-1 16 0,-2 5 0 0,-4-4 0 16,-3-2 0-16,-3 2 0 0,-6-2 0 0,-2 0 0 16,-2-3-160-16,-3-1-48 0,-4-2 0 0,0-2 0 0,0-2-64 0,0-1 0 15,-1 1-16-15,5-3 0 0,-1-3-176 16,3 0 0-16,0-2 0 0,5-4 0 15,4-3-1600-15,4-3-336 0,6-2-80 0,3-4-14240 16</inkml:trace>
  <inkml:trace contextRef="#ctx0" brushRef="#br2" timeOffset="172039.96">15827 10879 11055 0,'-14'1'480'0,"14"-1"112"0,-7-1-464 0,0 1-128 0,-2-1 0 0,0 3 0 16,0 3 1120-16,3-1 208 0,-3-1 32 0,2 2 16 15,-3-1-480-15,5 2-80 0,5-6-32 0,-4 8 0 16,-2-1-432-16,2-1-96 0,4-6 0 0,0 0-16 15,-3 7 80-15,3-7 32 0,0 0 0 0,0 0 0 16,0 0 176-16,-1404 7 48 0,2811-7 0 0,-1407 0 0 16,0 0 144-16,10 1 48 0,-1-2 0 0,1-2 0 15,1-2-32-15,1 0 0 0,1-3 0 0,0-1 0 16,2-1-160-16,1-2-16 0,-2-2-16 0,5 2 0 16,3 2-96-16,2 1-32 0,1-2 0 0,0 0 0 15,3-4-112-15,-1 1-32 0,2 3 0 0,-4 0 0 16,-1-2-80-16,1 4 0 0,-2 3-16 0,0 1 0 0,-2 3-176 15,-1 0 192-15,-2 0-192 0,-1 3 192 0,-4 3-192 0,-1 2 0 16,0-1 0-16,-6 5 0 0,-2 3 320 0,0 4-32 16,-2 2 0-16,-4-2 0 0,-2 4 32 0,0 3 16 15,-2 6 0-15,-3-2 0 0,1-1-176 0,-6 1-32 16,1-2-128-16,0 0 192 0,0 1-64 0,-2-3-128 16,1-2 176-16,-1 2-176 0,-3-2 192 0,-1 3-192 15,0 1 192-15,-3-3-192 0,-3-3 176 0,1-1-176 16,0 2 160-16,-2-1-160 0,-1-2 192 0,3-3-64 15,1-1-128-15,3 1 192 0,3-1-192 0,3 0 0 16,7-4 128-16,1-1-128 0,2-1 0 0,4-8 0 16,0 0 128-16,0 0-128 0,11 2 128 0,1-2 0 15,0 0-128-15,7-2 192 0,5-3-64 0,2 0-128 0,2-3 176 16,0 2-176-16,1 0 176 0,0 1-176 0,-1-1 160 16,-1 2-160-16,0-1 0 0,2 1 128 0,-1-1-128 0,2 3 0 15,-4 0 0-15,2 2 0 0,-3 2 0 16,-2 2 0-16,-2 0-144 0,-2 0-80 0,-3 1-16 0,0-1 0 31,-2 2-2256-31,-1-1-448 0,-2 1-80 0</inkml:trace>
  <inkml:trace contextRef="#ctx0" brushRef="#br2" timeOffset="172880.63">16776 11190 7359 0,'0'0'656'0,"0"0"-528"0,0 0-128 0,0 0 0 15,0 0 1104-15,0 0 192 0,0 0 48 0,0 0 0 16,0 0-80-16,0 0-16 0,-6 2 0 0,6-2 0 16,0 0-336-16,0 0-64 0,0 0-16 0,0 0 0 15,0 0-144-15,0 0-48 0,-9-4 0 0,9 4 0 16,0 0-80-16,0 0-32 0,0 0 0 0,0 0 0 16,0 0 144-16,0 0 32 0,0 0 0 0,4-6 0 15,2-4 96-15,0 1 32 0,0-1 0 0,3 0 0 16,2-3-128-16,0 0-32 0,0-3 0 0,2 3 0 15,2 1-208-15,-1-1-32 0,-1-1-16 0,1 1 0 0,-2 4-208 16,2-1-32-16,-1 0-16 0,0 1 0 0,0 0-160 0,0 3 0 16,-3 2 0-16,0 1 0 0,0 1 0 0,-10 2 0 15,0 0 0-15,7 6 0 0,-2 4 0 0,0 1 0 16,-3 1 144-16,-1 5-144 0,-1 3 240 0,-1 3-32 16,-1 1 0-16,-1 0 0 0,-3-1-208 0,0 0 144 15,1 3-144-15,-1 1 128 0,1-2-128 0,-1-4 128 16,2-4-128-16,0-1 128 0,0 0 0 0,-1-4 0 15,0-4 0-15,5-8 0 0,-3 6 336 0,3-6 64 16,0 0 16-16,0 0 0 0,0 0-48 0,0 0-16 16,0 0 0-16,2-13 0 0,3-6-160 0,1 1-48 15,-1-3 0-15,1 2 0 0,3-2-128 0,2-1-16 0,-1 2-128 16,2 2 192-16,0 0-192 0,2 1 0 0,1 1 0 16,0 2 0-16,2-1 0 0,-1 1 0 15,5 1 0-15,-1 3 0 0,0 0 0 0,-4 2 0 0,0 3 0 0,-2 4 0 16,0 3 0-16,-3 3 0 0,-1 4 0 0,-2 3 0 15,-3 5-160-15,0 2 160 0,-3-1-128 0,-1 5 128 16,-1 3 0-16,0 1 0 0,0 3 0 0,-1 0-128 16,0-5 128-16,1-1 0 0,0-2 0 0,2 0 0 15,0 0 0-15,3-4 0 0,-4-3 0 0,3-4 0 16,-1 0 0-16,3-3 0 0,-3 2 0 0,3-5 0 16,-6-5-1168-1,10 5-208-15,3-3-32 0,1-1-16 0,3-2-1488 0,-1-3-288 0,1 0-64 16,1 0-16-16</inkml:trace>
  <inkml:trace contextRef="#ctx0" brushRef="#br2" timeOffset="173241.98">18081 10907 24879 0,'1'-6'2208'0,"2"1"-1760"16,-3 5-448-16,0 0 0 0,0-10 432 0,0 10 0 15,0 0 0-15,0 0 0 0,0 0 272 0,-5 7 64 0,1 4 16 0,-2 6 0 16,-4 4-256-16,4 2-48 0,-2 1-16 0,1 3 0 15,-1 0 80-15,1 3 16 0,0 1 0 0,2 2 0 16,2-3-112-16,-3 4-32 0,2 4 0 0,-1-2 0 16,1-2-256-16,2-2-160 0,1-1 192 0,0-2-192 15,-1-5 128-15,2 1-128 0,0-4 0 0,2-6 0 16,-1-1 0-16,1-5 0 0,1-1-128 0,-3-8 128 16,0 0-1472-1,0 0-192-15,0 0-32 0,8 0-7520 0,-8 0-1488 0</inkml:trace>
  <inkml:trace contextRef="#ctx0" brushRef="#br2" timeOffset="173449.81">17717 11173 27647 0,'0'0'2448'0,"0"0"-1952"16,0 0-496-16,0 0 0 0,6-8 832 16,1 4 64-16,4 3 0 0,5 1 16 0,2 3-400 0,2-3-96 15,4 0-16-15,3 1 0 0,1 3 48 0,2 0 16 16,1-2 0-16,1 0 0 0,1-1-208 0,5 1-32 15,1 1-16-15,-1-4 0 0,-4-3-208 0,-1 3 176 16,-3 0-176-16,-1 1 160 0,-4-1-416 0,-4 0-64 16,-5-1-32-16,-1-1 0 15,-4 1-2000-15,-1 0-400 0,-4-3-64 0</inkml:trace>
  <inkml:trace contextRef="#ctx0" brushRef="#br2" timeOffset="173779.57">18998 10704 29487 0,'4'-21'1296'16,"1"13"288"-16,-5 8-1264 0,9-6-320 0,-9 6 0 0,0 0 0 15,0 0 640-15,0 0 80 0,8 3 16 0,-1 6 0 16,-5 2-48-16,-2 6-16 0,-2 2 0 0,-3 9 0 0,0 2-224 0,-2 7-32 16,-2 4-16-16,2 4 0 0,-3 4 224 0,0 0 32 15,0 2 16-15,0 3 0 0,0 0-224 0,2 0-64 16,3 0 0-16,-1-2 0 0,2-5-240 0,2-4-144 16,1-5 160-16,1-2-160 0,0-3 144 0,0-4-144 15,2-2 128-15,1-3-128 0,-1-2 0 0,2-1 0 16,0-2-192-16,-2-6 192 15,-2-13-2288-15,2 9-336 0,0-1-64 0,-2-8-12352 0</inkml:trace>
  <inkml:trace contextRef="#ctx0" brushRef="#br2" timeOffset="174357.51">15729 10507 10127 0,'4'-33'448'0,"-2"18"96"0,0 6-544 0,3 0 0 16,1-3 0-16,-1 3 0 0,0 0 3040 0,2 4 496 15,-7 5 112-15,0 0 0 0,4-5-2304 0,-4 5-448 16,0 0-112-16,0 0-16 0,-9 10 288 0,-1 4 48 16,-4 5 16-16,-2 3 0 0,-4 6-288 0,-3 3-64 15,-2 2-16-15,-1 5 0 0,-5 5 96 0,0 6 32 16,-4 6 0-16,2 4 0 0,1 5-240 0,4 2-64 15,1 2 0-15,8 3 0 0,3-3-368 0,6 0-80 0,5-3 0 0,6-2-128 16,8-3 192-16,3-7-192 16,3-4 192-16,6-4-192 0,4-3 176 0,5-1-176 0,4-3 160 0,4-2-160 15,1-7 0-15,4-2-208 0,4-3 16 0,5-4 0 32,5-5-1088-32,7-4-192 0,5-3-64 0,3-3-14000 0</inkml:trace>
  <inkml:trace contextRef="#ctx0" brushRef="#br2" timeOffset="174965.48">19168 10277 28559 0,'0'0'2544'15,"6"-2"-2032"-15,2-3-512 0,1 3 0 16,4 3 0-16,2 2 0 0,0 1 0 0,4 4 0 16,1 2 192-16,3 5-64 0,4 6-128 0,0 5 192 15,2-1 160-15,8 6 32 0,-2 4 0 0,0 6 0 16,-3 5 0-16,1 0 0 0,1 1 0 0,-3 9 0 0,-6 5 96 0,-2 7 32 16,-5 1 0-16,-4 1 0 0,-4-3-80 0,-3 3-16 15,-4 3 0-15,-4-2 0 0,-3-5 80 0,-3-3 16 16,-3-4 0-16,-2-5 0 0,-3-4-64 0,-1-3-16 15,-3-3 0-15,-4-4 0 0,1-7-32 0,0 0 0 16,3-5 0-16,0-1 0 0,0-2-144 0,-2-4-48 16,2-2 0-16,4-4 0 0,2-4-208 0,2-3 0 15,3-2-144-15,8-6 144 16,-7-1-2272-16,7 1-352 0,-3-12-80 0,8-3-16 0</inkml:trace>
  <inkml:trace contextRef="#ctx0" brushRef="#br2" timeOffset="175510.66">20407 10804 29487 0,'-7'-8'1296'0,"7"8"288"0,0 0-1264 0,0 0-320 0,6 13 0 0,-1 1 0 16,6-2 0-16,0 7 0 0,5 2-208 0,2 4 80 15,1 3 256-15,5-1 48 0,4-1 16 0,-2 0 0 16,0 1-192-16,-4-3 192 0,0-2-192 0,-2-1 192 16,-4-3-192-16,-1 0 0 0,-4-2 0 0,-1-3 0 31,-1-2-448-31,-5-2-192 0,-4-9-16 0,5 9-7888 0,-5-9-1568 0</inkml:trace>
  <inkml:trace contextRef="#ctx0" brushRef="#br2" timeOffset="175759.03">20825 10712 30399 0,'0'0'2704'0,"-9"-2"-2160"16,1 2-544-16,-2 3 0 0,0 8 256 0,-1 3-64 15,-4 3-16-15,0 6 0 0,-1 4 272 0,1 4 48 16,-1 3 16-16,0-1 0 0,-3 0-64 0,1 1-16 16,-1 2 0-16,-1-4 0 0,0 1-176 0,0-6-48 15,1 1 0-15,1-3 0 0,2 0-208 0,0-4 176 16,2-4-176-16,3-2 160 0,1 3-160 0,1-6 0 16,0-4 0-16,4-2 0 15,5-6-848-15,0 0-48 0,0 0-16 0,0 0 0 16,12-3-2192-16,4-5-432 0,3-3-96 0</inkml:trace>
  <inkml:trace contextRef="#ctx0" brushRef="#br2" timeOffset="176131.07">22047 10411 24879 0,'1'-13'1088'0,"-1"13"256"0,2-8-1088 0,0 0-256 15,-1 1 0-15,-1 7 0 0,0 0 464 0,0 0 48 16,0 0 0-16,-1 12 0 0,-1 6 640 0,-2 4 128 15,-5 6 16-15,-1 3 16 0,-2 2-496 0,-2 4-112 16,-2 2 0-16,0 6-16 0,-7 2-96 0,0 1-16 16,-4 2 0-16,1 6 0 0,0 4-256 0,0 0-48 15,1-4-16-15,3-2 0 0,3-4-256 0,4-1 128 16,0-4-128-16,3-4 0 0,2-5 0 0,4-4 0 16,2-4 0-16,1-4 0 15,1-4-512-15,3-7-64 0,2-4-16 0,-3-9 0 16,9 2-2640-16,2-5-528 0,2-5-96 0</inkml:trace>
  <inkml:trace contextRef="#ctx0" brushRef="#br2" timeOffset="176701.11">22768 10512 28559 0,'-9'-21'1264'0,"-2"10"272"0,-3 1-1232 0,0 0-304 0,0-3 0 0,-3 6 0 15,-3 6 288-15,1 6 0 0,-7 1 0 0,2 4 0 16,0 0 144-16,-1407 4 16 0,2816 4 16 0,-1404 1 0 16,-1-2-144-16,4 3-16 0,0 1-16 0,6 2 0 0,3 0-96 0,3 0 0 15,3-2-16-15,5 3 0 0,2 4-48 0,2 0-128 16,3 1 192-16,3 1-64 0,-1-3 128 0,0 3 32 15,1 3 0-15,-1-2 0 0,-2-3-32 16,-1 2 0-16,-1 0 0 0,-3-1 0 0,-1 2 64 16,-3-1 0-16,-2-2 0 0,-3 0 0 0,-4 2-16 0,-1-3 0 15,0 0 0-15,-1-2 0 0,-2-2-32 0,-1 0 0 16,-3-3 0-16,1-4 0 0,-1-4-16 0,-2-3 0 16,-2-2 0-16,1-2 0 0,-1-4 0 0,-1-3 0 15,0-4 0-15,5-2 0 0,2 0-48 0,4-2-16 16,1-4 0-16,5-2 0 0,1 0-48 0,5-1-16 15,4-4 0-15,3-5 0 0,2-6-128 0,2 2-144 16,3 1 144-16,1-1-208 0,2 2-16 0,2-3 0 16,-2-3 0-16,2 2 0 0,-1 1 224 0,3-1-192 0,1-2 192 0,2 2-192 15,0 3 192-15,2 2 0 0,-1 2-160 16,3 1 160-16,2-1 0 0,-2 6 0 0,-2 1 0 0,-3 3 0 16,-3-2 0-16,-3 1 0 0,-7 0 0 0,-2 1 0 15,-2 1 0-15,-4-2 0 0,-4 0 128 0,-3 0-128 16,-2 1 160-16,-7-1-160 0,-3 1 192 0,-5-1-192 15,-3-2 0-15,-2 3 0 0,-2 4 0 0,2 2 0 16,2 1 0-16,0 4 0 0,2 0-160 0,-2 4 160 31,5 6-1408-31,1 0-176 0,5 1-16 0,4 3-16 0,4 3-1520 0,6 0-320 16</inkml:trace>
  <inkml:trace contextRef="#ctx0" brushRef="#br2" timeOffset="177245.21">23818 10514 23951 0,'1'-6'2128'0,"-1"0"-1696"0,-1-1-432 0,1 7 0 16,0 0 704-16,0 0 64 0,-8-6 16 0,-2 3 0 15,-2 8 64-15,-5 3 16 0,-5-1 0 0,-7 5 0 16,-5 3-160-16,-4 4-48 0,2 7 0 0,-2 2 0 15,-2 1-32-15,5 4-16 0,1-1 0 0,2 7 0 16,1 5-208-16,2 3-32 0,3-1-16 0,2 0 0 16,4 0-224-16,5-3-128 0,3-5 160 0,7-5-160 15,5-5 160-15,5 0-160 0,0-3 160 0,5-2-160 16,4-6 288-16,3-3-32 0,0-4-16 0,5-1 0 16,-1-2 208-16,5-5 32 0,-1-6 16 0,5-1 0 0,3-2-176 15,2-1-48-15,-1-1 0 0,1-3 0 0,0-3-96 0,2-2-32 16,-3 0 0-16,-2-4 0 0,-5-2 64 15,-2-2 16-15,-3-5 0 0,-2-1 0 0,-3-2-64 0,-3 0-16 16,-3-2 0-16,-4 2 0 0,-4 1-144 16,-3 1 192-16,-3 0-192 0,-4 4 192 0,-4 2 0 0,-3 3 16 15,-3 1 0-15,-3 4 0 0,-2 2-208 0,-3 2 0 16,-2 2 0-16,-1 2 0 16,1 2-640-16,0 3-128 0,0 0-32 0,1 3 0 15,3 4-2144-15,6-1-448 0,1 0-64 0</inkml:trace>
  <inkml:trace contextRef="#ctx0" brushRef="#br2" timeOffset="177878.53">24534 10153 18431 0,'0'0'1632'16,"0"0"-1312"-16,0 0-320 0,0 0 0 0,-3-8 912 0,-5 2 112 15,-2 1 32-15,-1 3 0 0,0 0-208 0,-5 1-32 16,-8 0-16-16,2 3 0 0,-1 4-352 0,0 0-64 0,-1 1 0 0,0 2-16 16,-3 0-16-16,5 5 0 0,3 0 0 0,2 0 0 15,4-1-208-15,4 1-144 0,5-1 192 0,4 1-192 16,4-2 352-16,4-1-32 0,2-2-16 0,3-2 0 15,2-2 640-15,2-2 128 0,4 1 16 0,2-5 16 16,-2-4-416-16,2-2-96 0,1-3-16 0,1-2 0 16,-2-3-128-16,1 0-16 0,-7-2-16 0,-1-1 0 15,-3-2 80-15,-8-3 16 0,-5-4 0 0,-4 1 0 16,-6 1-48-16,-4-2 0 0,-5-1 0 0,-5 3 0 16,-4 3-304-16,0 2-160 0,-2-1 160 0,0 2-160 15,-1 4-896-15,2 1-288 16,-2 7-48-16,1-1-10016 0,1 1-2000 0</inkml:trace>
  <inkml:trace contextRef="#ctx0" brushRef="#br2" timeOffset="180495.58">14628 10653 21183 0,'-16'-6'1888'0,"4"3"-1504"15,-3-3-384-15,2 1 0 16,-1 0-656-16,0 2-208 0,-1 1-32 0,4 1-16 0,5-4 1520 0,-4 2 304 15,0 1 64-15,10 2 16 0,0 0 48 0,0 0 16 16,0 0 0-16,0 0 0 0,0 0-224 0,0 0-64 16,13-3 0-16,5 0 0 0,4 1-192 0,3 1-32 15,4 0-16-15,3 1 0 0,-1-1-80 0,4 2-32 16,-2 1 0-16,2 0 0 0,0 2-48 0,2-2-16 16,2-1 0-16,-2 2 0 0,-4 3 112 0,-2-1 32 15,-2 1 0-15,-6-2 0 0,-5 1-272 0,-4 0-48 16,-6 1-16-16,-8-6 0 0,0 0-16 0,0 0 0 0,-12 3 0 15,-7-1 0-15,-10 0 208 0,-3-3 32 0,-8-3 16 16,1-1 0-16,-5 2-144 0,2-2-16 0,4-4-16 0,-3-1 0 16,5-2 16-16,-1 0 0 0,5 0 0 0,8 2 0 15,3-1 80-15,8 1 32 0,5 3 0 0,8 7 0 16,0 0-192-16,14-6-32 0,6 3-128 0,9 4 192 16,5 4-320-16,6 0-80 0,6 0-16 0,2 1-11616 15,7 1-2304-15</inkml:trace>
  <inkml:trace contextRef="#ctx0" brushRef="#br2" timeOffset="181311.7">4760 11568 25791 0,'0'0'1152'0,"0"0"224"0,0 0-1104 0,8-2-272 15,2-3 0-15,2 2 0 0,3 1 0 0,3 1 0 0,3-2 0 0,1 2 0 16,2 0 192-16,2 1 16 0,4-4 16 0,1 0 0 16,-1 1 96-16,-1 1 0 0,1 1 16 0,-3 1 0 15,-3 0 304-15,-4 0 64 0,-4-1 16 0,-2 1 0 16,-5 1-80-16,-9-1 0 0,0 0-16 0,0 0 0 16,0 0 368-16,0 0 80 0,0 0 16 0,-9-5 0 15,-5 2-128-15,-4 0 0 0,-8 0-16 0,-5 0 0 16,-3 1-528-16,-5 1-96 0,1-1-32 0,-2 4 0 15,2 1-144-15,0 2-16 0,5-1-128 0,5 3 192 16,4-3-912 0,6 4-192-16,5-2-48 0,8 1-16448 0</inkml:trace>
  <inkml:trace contextRef="#ctx0" brushRef="#br2" timeOffset="184616.54">15558 14028 1839 0,'0'0'0'0,"0"0"160"0,0 0-160 0,0 0 0 0,0 0 0 0,0 0 0 16,0 0 784-16,0 0 128 0,0 0 32 0,0 0 0 16,0 0-752-16,0 0-192 0,0 0 0 0,0 0 0 15,0 0 0-15,5-5 0 0,-2-2 0 0,-3 7 0 16,0 0 928-16,0 0 160 0,0 0 16 0,0 0 16 16,0 0 224-16,0 0 64 0,-6 4 0 0,6-4 0 15,0 0-384-15,0 0-64 0,0 0 0 0,-7 3-16 16,7-3-240-16,0 0-32 0,0 0-16 0,0 0 0 15,0 0 32-15,0 0 0 0,0 0 0 0,0 0 0 0,0 0 144 16,0 0 48-16,0 0 0 0,10 3 0 0,-1-4 112 0,3 1 32 16,3-2 0-16,2 2 0 0,4-3-384 0,2-1-64 15,5 0 0-15,4 2-16 0,3-3-240 0,2 3-32 16,1 0-16-16,6 2 0 0,5 1-96 0,2 2-32 16,-1 3 0-16,2-3 0 0,0-2 16 0,2 1 0 15,-3 2 0-15,3 0 0 0,0 1 0 0,-3 1 0 16,-4 1 0-16,-5-1 0 0,-5 2-160 0,-2 0 128 15,-7-3-128-15,-4 0 128 0,-4-2-128 0,-6-1 160 16,-5 0-160-16,-9-2 160 0,0 0 240 0,0 0 48 16,0 0 16-16,0 0 0 0,-10-4 384 0,-2 2 80 15,-3-4 16-15,-3 4 0 0,-3-2-576 0,-3-3-112 16,-5-1-32-16,-4 2 0 0,-2 0-224 0,-2 2 176 16,-4-1-176-16,-1 3 160 0,-2 1-160 0,2 1 0 0,-1 1 0 15,3 1 0-15,-1 1 0 0,0-3 128 0,0-3-128 0,0 3 0 16,0 4 0-16,5-3 0 0,4-1 0 0,1 1 0 15,1 2 128-15,6 1-128 0,4 0 0 0,5 0 128 16,2-3-128-16,5 2 160 0,8-3-160 0,0 0 160 16,0 0-160-16,0 0 0 0,12 1 0 0,9 0 0 15,4-1 0-15,5 2 0 0,3-1 0 0,7 0 0 16,5 1 0-16,2 2 0 0,3-3 0 0,4-1 128 16,-2-1-128-16,6 1 0 0,3 0 0 0,0 1 0 15,-4 1 0-15,-1 0 0 0,-2 4 128 0,-4-4-128 16,-4 1 0-16,-5-1 128 0,0 1-128 0,-8 0 128 15,-8 1-128-15,-7 0 160 0,-4-1-160 0,-4-2 160 16,-10-1-32-16,0 0-128 0,0 0 192 0,0 0-64 0,-10 2 240 0,-5-2 32 16,-6 0 16-16,-5 1 0 0,-5 0-128 15,-6-1-32-15,0-2 0 0,-4 0 0 0,-2 1-256 0,-5-2 160 16,-5-3-160-16,2 1 128 0,-1 1-128 0,5 2 0 16,1 1 0-16,7-1 128 0,5 0-128 0,3-3 128 15,3 2-128-15,6 1 128 0,5 1-128 0,6 0 0 16,2-2 144-16,9 3-144 0,0 0 0 0,0 0 0 15,12-2 0-15,5-1 128 0,4 2-128 0,6-1 0 16,6-1 0-16,9-1 0 0,7-3 0 0,9 1 0 16,3-1 0-16,3 3 0 0,-1 0 0 0,0 1 0 15,1-3 0-15,-1 2 0 0,-4 2 0 0,-1 1 0 16,-7 1 0-16,-6 1 0 0,-8 1 0 0,-8 0-256 16,-3 2 64-16,-8-3 0 15,-3 0-1664-15,-4-1-352 0,-11 0-64 0</inkml:trace>
  <inkml:trace contextRef="#ctx0" brushRef="#br2" timeOffset="185329.12">17504 13214 15487 0,'0'0'688'0,"-2"-11"144"0,-2 3-672 0,2-3-160 0,-2 2 0 0,1 1 0 15,2 0 688-15,1 8 96 0,-2-5 32 0,2 5 0 16,-1-8 256-16,1 8 48 0,0 0 16 0,-1-6 0 15,1 6-304-15,0 0-48 0,0 0-16 0,0 0 0 16,0 0-112-16,-1 13-16 0,-1 2-16 0,-2 5 0 0,1 4 16 16,0 4 0-16,-3-1 0 0,-1 6 0 15,0 6 64-15,-4 8 32 0,0 10 0 0,-1 4 0 0,-1 1-96 0,-5 4 0 16,-1-1-16-16,0 2 0 0,-1 4-256 0,-1-2-48 16,0-1-16-16,3-3 0 0,4-1-48 0,4-6-16 15,2-4 0-15,2-3 0 0,-2-3-16 0,4-2 0 16,-2-2 0-16,3-3 0 0,1-7-48 0,1 0-16 15,2-4 0-15,3-2 0 0,4-5-160 0,-4-4 160 16,1-1-160-16,-4-1 160 0,-2-1-160 0,1-2 0 16,0-4 0-16,1 0 0 15,-1-10-1184-15,1 10-272 0,-1-10-48 0,0 0-8944 16,0 0-1792-16</inkml:trace>
  <inkml:trace contextRef="#ctx0" brushRef="#br2" timeOffset="186552.81">17536 13132 3679 0,'-6'-8'320'15,"6"8"-320"-15,0 0 0 0,-8-1 0 0,3-1 2048 0,5 2 320 16,-8-2 80-16,3 1 16 0,5 1-1296 0,0 0-256 16,0 0-48-16,0 0-16 0,-6 5 16 0,6-5 0 15,-2 7 0-15,2-7 0 0,0 0-64 0,0 0-16 16,0 0 0-16,9 3 0 0,2-1 112 0,1-3 0 16,-1-3 16-16,5-1 0 0,4 2-128 0,2-1-16 15,4-3-16-15,3 2 0 0,4-2-48 0,8-1 0 16,5 1 0-16,5-1 0 0,-3-2-192 0,3-2-32 0,3-4-16 0,-2 2 0 15,6 2-16-15,-2 0 0 0,-1-1 0 0,-2 1 0 16,-4-2-80-16,2 2-32 0,-3 0 0 16,4 2 0-16,2 5-64 0,0-2-16 0,-2 1 0 15,-2 0 0-15,-1 3-128 0,0 0-128 0,-2 0 192 0,0 2-192 16,0-1 144-16,2-1-144 0,3-1 0 0,-1 2 144 16,3 2-144-16,-4 0 0 0,-4-1 144 0,-1 1-144 15,0 3 0-15,-1 1 0 0,2-2 0 0,2 0 128 16,-2-1-128-16,2 0 0 0,-1 4 0 0,-3-1 0 15,-3-3 128-15,-1 0-128 0,-5-1 128 0,4 1-128 16,1 1 128-16,1-2-128 0,1 0 160 0,0-2-160 16,-2 1 192-16,1 1-64 0,0-3-128 0,-2 1 192 15,-3 0-192-15,0 1 176 0,-1 1-176 0,3 0 160 16,-1-5-160-16,0 1 0 0,2 0 0 0,-6 1 128 0,-5-1-128 16,2 0 160-16,4 1-160 0,-3 1 160 0,-3 2-160 0,-3 0 0 15,-5-1 0-15,-2 0 128 0,0-1 0 0,-3 2 0 16,-3 0 0-16,-1 0 0 0,-2-5 48 0,-1 3 0 15,0 1 0-15,-8 1 0 0,0 0 0 0,5-3 0 16,0-2 0-16,-5 5 0 0,0 0-176 0,0 0 192 16,0 0-192-16,0 0 192 0,0 0-192 0,0 0 0 15,0 0 0-15,6 0 0 0,-6 0 0 0,0 0 0 16,0 0 0-16,6 7 0 0,-6-7 0 0,0 0 0 16,0 0 0-16,1 15 0 0,-3 3 0 0,0-1 0 15,-1 1 0-15,-1 4 0 0,-3 4 0 0,1 5-144 16,-1 3 144-16,0 3 0 0,1 1 0 0,-1 4 0 15,-1 1 0-15,2 3 0 0,-3 1 0 0,1-1 0 0,-3-2 0 0,3 6 0 16,0 5 0-16,-1 1 0 0,0-3 0 0,-2-1 0 16,5-1 0-16,-3 3 0 0,3 0 0 0,-2 0 0 15,-2-1 0-15,4 0 0 0,2 0 0 0,2-2 0 16,-3-4 0-16,4 1 0 0,3-5 0 0,3-3 0 16,-2-1 0-16,1 1 0 0,4 3 0 0,-4-5 0 15,1-4 0-15,0-2 0 0,-4-1 0 0,3-3 0 16,-1 0 0-16,-1-2 0 0,-3-1 0 0,0 1 0 15,0-2 0-15,-1-1 128 0,-2 0-128 0,2-1 0 16,-1 2 0-16,1-3 0 0,0-3 0 0,-2-3 0 16,0-4 0-16,-2-2 0 0,3-1 0 0,3-8 0 0,-10 1 128 15,1-1-128-15,1 0 0 0,-2 0 144 16,-5 0-144-16,1 0 0 0,-1-1 144 0,-2 1-144 0,-3 2 0 16,-2-2 144-16,-2-3-144 0,-1-2 0 0,-3 3 128 0,0-1-128 15,-2-1 0-15,-2 1 0 0,-2-1 0 0,-2-1 0 16,-7 2 0-16,-1 2 0 0,0-1 128 0,-2-2-128 15,-4-1 0-15,1 3 0 0,1 3 0 0,-7 0 0 16,-4 0 128-16,-5-1-128 0,-4 0 0 0,-3 0 128 16,1 0-128-16,-1 1 0 0,-4 0 160 0,-2 1-160 15,-4 4 128-15,4-2-128 0,2 1 240 0,-4-2-48 16,-2 0 0-16,2 2 0 0,2 0-192 0,2-2 176 16,1 0-176-16,0 0 160 0,-2-1-160 0,-1 0 128 15,-3 1-128-15,7-3 128 0,0 2-128 0,1-2 0 16,0 0 0-16,4-2 128 0,6-3-128 0,6 0 0 15,3-2 0-15,10-1 0 16,8 0-272-16,9-6-144 0,5-3-32 0,9-1 0 16,6 1-2256-16,10-3-464 0,8-2-96 0</inkml:trace>
  <inkml:trace contextRef="#ctx0" brushRef="#br2" timeOffset="187056.08">20782 13324 19695 0,'-18'-2'864'0,"9"1"192"0,2 1-848 0,-1 0-208 16,8 0 0-16,0 0 0 0,0 0 896 0,0 0 144 16,0 0 32-16,0 0 0 0,15 1-112 0,7-1-32 0,4 0 0 0,3-1 0 15,3-1-32-15,7 1 0 0,3-4 0 0,2 1 0 16,-1 1-368-16,2-2-80 0,0-1 0 0,3-1-16 16,3 2-208-16,2-1-32 0,-4 1-16 0,4 0 0 15,1-1-32-15,-3 1 0 0,-3 1 0 0,-3 1 0 16,-3-1-144-16,-2 1 0 0,-1 0 0 0,-5 2 128 15,-4 2-128-15,-5 1-176 0,-3 0 48 0,-7 2 0 16,-5 1-1728 0,-3 1-320-16,-5 3-80 0,-6 1-9904 0</inkml:trace>
  <inkml:trace contextRef="#ctx0" brushRef="#br2" timeOffset="187322.53">20720 13783 31839 0,'0'0'1408'0,"0"0"304"0,0 0-1376 0,2-8-336 15,3 1 0-15,4 1 0 0,3 0 128 0,8-2-128 16,7-2 160-16,5-2-160 0,3 0 480 0,6 0 0 16,6 0 0-16,2 0 0 0,-2-3-288 0,1 1-48 15,0-1-16-15,2 2 0 0,4 4-128 0,4-1 160 16,3-1-160-16,-3 7 160 0,-2 4-160 0,-3 0 0 15,-2-2 0-15,-3 0 0 0,0 2 0 0,0 5 0 16,-1 5 0-16,-6 0 128 0,-6-1-128 0,-5 0-192 0,-4 0 32 16,-7 1 16-1,-5-1-1808-15,-6 1-352 0,-8-10-80 0,-2 14-10416 0</inkml:trace>
  <inkml:trace contextRef="#ctx0" brushRef="#br2" timeOffset="187584.39">20724 14252 29311 0,'0'0'1296'16,"0"0"272"-16,0 0-1248 0,8 1-320 0,6-1 0 0,3 1 0 15,6-1 448-15,6-2 48 0,4-3 0 0,9 1 0 0,7 0 336 16,5-3 64-16,-1-1 0 0,7-2 16 0,7 0-528 0,6 2-128 15,5 1 0-15,1 2-16 0,2 1-48 0,6 4 0 16,6 0 0-16,2 4 0 0,-1 2-192 0,1 1 144 16,-1-2-144-16,3 4 128 0,-3 1-128 0,-11 2 0 15,-8 0 0-15,-3 0-10688 16,-7 0-2160-16</inkml:trace>
  <inkml:trace contextRef="#ctx0" brushRef="#br2" timeOffset="188613.09">18279 13938 2751 0,'0'0'128'0,"0"0"16"15,0 0-144-15,0 0 0 0,0 0 0 0,0 0 0 16,0 0 1936-16,0 0 368 0,-2 8 64 0,2-8 0 0,0 0-1104 0,0 0-240 15,-4 5-32-15,4-5-16 0,0 0-32 0,0 0-16 16,0 0 0-16,0 0 0 16,0 0 224-16,0 0 32 0,0 0 16 0,0 0 0 0,0 0-176 0,0 0-16 15,0 0-16-15,0 0 0 0,-8-3-192 0,8 3-32 16,0 0-16-16,-7-5 0 0,5-5 0 0,-1-1 0 16,2-1 0-16,2 1 0 0,2-1-192 0,0-1-48 15,4 0 0-15,1-1 0 0,2 0-176 0,2-1-32 16,1 1-16-16,1-1 0 0,2-2-96 0,0 1-32 15,1 1 0-15,0-1 0 0,3-3 0 0,1-1 0 16,5 1 0-16,2-1 0 0,3 0 32 0,-1-1 0 16,-1 3 0-16,4 2 0 0,4 3 64 0,2 3 0 0,-2 1 16 15,1 0 0-15,-2 2-96 0,-1-1-32 16,-3 0 0-16,0 2 0 0,0 1-144 0,0 2 0 0,-2 1 0 16,-3 2 0-16,-2 2 0 0,0-2 0 0,-3-2 0 0,0 6 0 15,-6 6 128-15,1 0-128 16,-2-1 0-16,-1 1 128 0,-1 2-128 0,-3 3 128 0,0 3-128 0,-1 1 128 15,-1 0-128-15,-1 0 0 0,0 2 0 0,0 0 0 16,-2 1 0-16,1-3 0 0,-1-1 0 0,1 0 128 16,-2-1-128-16,0-1 0 0,1-3 144 0,-3-1-144 15,0-3 0-15,-1 3 144 0,2 0-144 0,-3-2 0 16,0-10 128-16,0 0-128 0,0 0 0 0,0 0 0 16,-3 10-1600-1,3-10-368-15,0 0-80 0,-7 1 0 0</inkml:trace>
  <inkml:trace contextRef="#ctx0" brushRef="#br2" timeOffset="189101.66">18489 14313 19983 0,'0'0'880'0,"0"0"192"0,-8 4-864 0,8-4-208 0,-8-1 0 0,8 1 0 15,0 0 848-15,0 0 128 0,0 0 32 0,0 0 0 16,0 0 32-16,1-7 16 0,-1 7 0 0,8-8 0 15,0 1-176-15,5-2-48 0,-4 0 0 0,7 1 0 16,1 2-64-16,2 1 0 0,-2-1-16 0,-2 1 0 16,0 2-96-16,-4 2-16 0,-1 3 0 0,1 0 0 15,-2 0-272-15,-9-2-64 0,5 9-16 0,-5-1 0 16,-3 1-128-16,-1 0-32 0,-3-1 0 0,-3 1 0 16,-1 0 80-16,2-2 16 0,-4-3 0 0,1 0 0 15,-2 1 96-15,0-1 0 0,-1 1 16 0,3-5 0 16,-1-5 0-16,2 1 0 0,1-1 0 0,3-1 0 15,3-4-16-15,0-1 0 0,2-1 0 0,3 2 0 0,4 1-128 16,1 1-16-16,4-2-16 0,2 2 0 0,1-1-160 0,2 2 0 16,1 3 0-16,-3-1 0 0,-4 1-256 15,0 4-96-15,0 1-16 0,2 4 0 16,-4 0-2576-16,-7-5-528 0,0 0-112 0,11 20 0 0</inkml:trace>
  <inkml:trace contextRef="#ctx0" brushRef="#br2" timeOffset="189503.65">19137 14361 21071 0,'0'0'928'0,"-10"0"208"0,-2-1-912 0,2-1-224 0,-2 0 0 0,3 1 0 16,3 6 848-16,-2-2 128 0,-1-2 32 0,2 2 0 16,-1-1-16-16,0 0 0 0,1-1 0 0,7-1 0 15,-8 2-48-15,8-2-16 0,0 0 0 0,0 0 0 16,0 0 0-16,0 0 0 0,0 0 0 0,0 0 0 16,9-7-272-16,1 0-48 0,2-2-16 0,1-1 0 15,2-3-224-15,2 3-48 0,0 2-16 0,0 0 0 16,-1 1 0-16,0 1 0 0,-3 1 0 0,-2 2 0 15,-11 3-16-15,10-1 0 0,-10 1 0 0,0 0 0 16,0 0-160-16,-3 12-128 0,-3-2 192 0,1 1-192 0,-4-1 192 16,0 0-64-16,-4 0 0 0,1-2-128 0,-2-4 224 15,3-1-64-15,2-3-16 0,0-1 0 0,2 0 80 0,1-2 16 16,1-3 0-16,2 1 0 0,3 5-48 0,2-9-16 16,2-2 0-16,2 0 0 15,-3-1-1200-15,3 1-256 16,0 0-32-16</inkml:trace>
  <inkml:trace contextRef="#ctx0" brushRef="#br2" timeOffset="190905.97">18201 14716 13823 0,'0'0'608'0,"-11"3"128"0,0-1-592 0,-1 2-144 16,2 0 0-16,1 1 0 0,2-2 240 0,-1 0 16 16,-1-1 0-16,3 2 0 0,6-4 288 0,-6 6 64 15,6-6 16-15,0 0 0 0,0 0 80 0,-7 5 0 16,3-1 16-16,4-4 0 0,-8 2 48 0,8-2 16 16,0 0 0-16,0 0 0 0,0 0-112 0,-6 2-32 15,-3-2 0-15,2 0 0 0,0 0-16 0,-2-1-16 16,0-1 0-16,-1-3 0 0,-2-3-64 0,0-1-16 0,1-1 0 0,0-3 0 15,-1-5-64-15,1 0-16 0,0-2 0 16,2-3 0-16,-1-4 0 0,4-6 0 0,-3-5 0 0,3-5 0 16,0-4-208-16,0-5-48 0,2-3-16 0,-1-3 0 15,3-1-176-15,2-4 0 0,-2-1 144 0,1 0-144 16,0 0 0-16,1 6 0 0,1 5 0 0,-1 5 128 16,0 5-128-16,0 2 0 0,1 2 0 0,2 2-128 15,3 3 128-15,-1 1-128 0,5 1 128 0,-1 1-128 16,2 1-224-16,1 2-32 0,2 5-16 0,1 0 0 15,-1 0-1952 1,4 2-384-16</inkml:trace>
  <inkml:trace contextRef="#ctx0" brushRef="#br2" timeOffset="191339.63">18808 14800 13823 0,'-11'-10'1216'0,"3"2"-960"0,1-3-256 0,-4-3 0 15,1-4 1856-15,1-2 336 0,2-2 64 0,-1-4 16 16,-2-4-1472-16,-1-2-288 0,0 0-64 0,2 7-16 16,-2-6 560-16,0-3 112 0,0-3 32 0,0-4 0 15,3-4-912-15,2-1-224 0,-1-3 0 0,4-1 0 16,2-4 864-16,2-3 128 0,1-3 32 0,5 1 0 15,2-1-832-15,4-1-192 0,0-3 0 0,3-2 0 16,3-4 0-16,2 1 0 0,2 1 0 0,-2 6 0 16,3 0 0-16,-2 4 0 0,4 4 0 0,4-12 0 15,-4 15-768-15,-3 13-208 16,-2 8-48-16,-4 5 0 0,0 2-1136 0,0 6-224 0</inkml:trace>
  <inkml:trace contextRef="#ctx0" brushRef="#br2" timeOffset="191754.61">19286 14617 20271 0,'0'0'896'0,"-8"2"192"0,-1-1-880 0,9-1-208 0,0 0 0 0,-4-6 0 16,2-3 304-16,1-3 16 0,-1-3 0 0,2-3 0 15,0-4 496-15,-2-4 96 0,0-2 32 0,-1-3 0 16,-2-2 32-16,0-2 16 0,-1-1 0 0,2-1 0 15,1 2-96-15,-3 0-32 0,0-3 0 0,2 1 0 16,-1-3-336-16,0 1-64 0,1-1-16 0,0 2 0 16,0-4-208-16,2 1-48 0,1 2-16 0,1-3 0 15,0 0-176-15,3 0 0 0,2-2 0 0,1 0 128 0,1-1-128 0,3-3 0 16,2-3 0-16,3 2 0 0,2 4-224 0,0 3 32 16,0 0 0-16,0 3 0 15,0 0-576-15,1 4-96 16,0-1-32-16,0 6-8352 0,1 3-1680 0</inkml:trace>
  <inkml:trace contextRef="#ctx0" brushRef="#br2" timeOffset="192197.47">19800 14679 19295 0,'0'0'848'0,"-10"0"176"0,0 0-816 0,2-2-208 0,-2 0 0 0,10 2 0 16,-6-5 192-16,6 5 0 0,-6-10 0 0,3-2 0 15,0 1 576-15,2-4 128 0,0-4 0 0,2-4 16 16,2-4 224-16,-2-3 32 0,-1-3 16 0,2-5 0 16,0-4-112-16,0-4-32 0,3-2 0 0,-2-3 0 0,2-2-288 15,2-5-64-15,1-7-16 0,4-5 0 0,3-5-288 16,3-4-48-16,2-2-16 0,4 0 0 0,4-2-176 0,6 1-144 15,4-2 192-15,2 7-192 0,1 6 0 0,-3 7 0 16,-3 6 0-16,-1 7 0 0,-3 7-128 0,-2 8-48 16,-2 5 0-16,1 7 0 15,0 3-1808-15,0 4-384 0</inkml:trace>
  <inkml:trace contextRef="#ctx0" brushRef="#br2" timeOffset="199350.49">13130 10786 6847 0,'-1'-17'304'0,"-2"7"64"0,-4-1-368 0,1-3 0 0,0-3 0 0,3 4 0 15,-4 6 0-15,4-2 0 0,2-2 0 0,-1 2 0 16,0 1 0-16,2 8 0 0,0 0 0 0,0-11 0 16,0 1-336-16</inkml:trace>
  <inkml:trace contextRef="#ctx0" brushRef="#br2" timeOffset="199618.49">11147 11424 4607 0,'0'0'400'0</inkml:trace>
  <inkml:trace contextRef="#ctx0" brushRef="#br2" timeOffset="199992.61">11581 11090 12095 0,'25'-17'528'0,"-8"5"112"0,4-3-512 0,1-1-128 0,-1-2 0 0,2-3 0 16,-1-2 1056-16,0 0 176 0,-2 1 48 0,0 1 0 15,-2 5-48-15,0-1 0 0,-3-3 0 0,-1 4 0 16,-3 2-128-16,-3 3-16 0,-2-3-16 0,-3 6 0 15,-2 2-112-15,-1 6 0 0,0 0-16 0,0 0 0 0,-6-2-304 16,-5 5-64-16,-3 4-16 0,-2 4 0 16,-4 4-208-16,-5 4-32 0,0 3-16 0,-6 9 0 0,-6 9 160 0,0 6 48 15,-5 1 0-15,-3 5 0 0,-3 3 128 0,-5 7 16 16,-8 9 16-16,4 3 0 0,2-1-176 0,2 1-48 16,2-3 0-16,-1 2 0 0,4-1-128 0,-1-4-48 15,1-7 0-15,2-3 0 0,2-1 16 0,3-6 0 16,4-3 0-16,2-6 0 0,6-3 48 0,3-2 16 15,4 1 0-15,5-5 0 0,0-6-160 0,3 0-16 16,1-3-16-16,2-2 0 0,2-5-160 0,0-2 192 16,5-4-192-16,-2 0 192 0,2-1-192 0,2-3 0 0,2-7 0 15,0 0 0 1,0 0-256-16,0 0-128 0,0 0-16 0,0 0-16 16,4-11-1552-16,2-2-304 0,-3-2-64 0,1-3-16 15,4-3-240-15,-2-3-48 0,1-3-16 0</inkml:trace>
  <inkml:trace contextRef="#ctx0" brushRef="#br2" timeOffset="200309.27">10817 11627 16575 0,'-3'-15'1472'0,"-1"6"-1168"0,0 0-304 0,1 3 0 16,0 0 1920-16,3 6 336 0,-5-7 64 0,-2 6 16 15,0 5-960-15,-2 2-192 0,-1 4-32 0,0 2-16 16,-4 4-368-16,-2 5-80 0,0 5-16 0,-3 4 0 15,1 0 64-15,0 6 16 0,-1 3 0 0,0 2 0 16,-2 1-32-16,3 1 0 0,-1-3 0 0,1 5 0 0,2 8-224 0,1-3-48 16,1-10-16-16,7 2 0 0,4 2-208 15,6-4-32-15,2-4-16 0,4-5 0 0,5-7 16 0,5-3 0 16,3-2 0-16,5-5 0 0,2-7 224 0,6-5 48 16,4-5 16-16,5-4 0 0,3 1-48 0,5-5-16 15,3-4 0-15,1 0 0 0,-4-1-224 0,-3 0-32 16,-2-2-16-16,1-1 0 0,-1-5-144 0,-1 3 0 15,-3 5 144-15,-2 3-144 0,-3 1 0 0,0 3 0 16,-6 1 0-16,-6 5 0 16,-4 2-1072-16,-3 1-272 0,-4 1-64 0,-4 3-10656 15,-2 4-2128-15</inkml:trace>
  <inkml:trace contextRef="#ctx0" brushRef="#br2" timeOffset="200918.66">10794 11568 20559 0,'9'-9'896'0,"-9"9"208"0,8-8-880 0,-8 8-224 16,5-6 0-16,-5 6 0 0,0 0 768 0,0 0 128 16,0 0 0-16,-7 12 16 0,-1 4 48 0,-4 5 0 15,-4 4 0-15,-3 6 0 0,-2 4-96 0,-2 6-16 0,-2 4 0 0,-4 4 0 16,2 1 32-16,-4 3 0 0,0-3 0 0,3-1 0 15,1 2-336-15,7-6-64 0,5-8-16 0,5-2 0 16,3-2-112-16,6-4-32 0,5-6 0 0,7-5 0 16,3-3-16-16,5-6-16 0,5-1 0 0,6-7 0 15,4-6 336-15,4-2 64 0,5-6 16 0,3-2 0 16,0-4-320-16,4 0-48 0,-1-3-16 0,1 4 0 16,-2 5-320-16,-1 0 0 0,-3-2 0 0,-3 0 128 15,0-1-128-15,-5 7 0 0,0 2 0 0,-5 1 0 16,-3 0 0-16,-3 3 0 0,-2 3 0 0,-1 2 0 15,-4 1-368-15,-2 0-144 16,0 1-16-16,-2 1-16 0,0 6-2400 0,-4 0-496 0,-1 0-80 0</inkml:trace>
  <inkml:trace contextRef="#ctx0" brushRef="#br2" timeOffset="208198.65">13078 10753 2751 0,'9'-7'256'0,"-1"-4"-256"0,0-3 0 0,-3 1 0 15,2 2 1920-15,-2 1 352 0,1 0 64 0,-2-2 16 16,2 0-1328-16,-4-1-272 0,0 4-48 0,-1 0-16 16,0-1-112-16,-1 1-32 0,-2 0 0 0,2 9 0 15,-5-5-32-15,-4-1-16 0,1 2 0 0,-3 1 0 16,0 0-144-16,2 2-32 0,-2 1 0 0,1-1 0 16,0-2-48-16,-2 0-16 0,2 0 0 0,3-1 0 15,-3 1 208-15,3-2 48 0,-2 0 0 0,3 0 0 16,-4 3-48-16,1-1 0 0,0-3 0 0,2 2 0 15,-2 2-112-15,1 0-32 0,0 0 0 0,2-1 0 16,0-1-32-16,6 4-16 0,-5-4 0 0,5 4 0 0,-6-7 224 0,6 7 32 16,-1-7 16-16,1 7 0 0,0 0 32 0,0 0 16 15,8-3 0-15,2 1 0 0,2 5-128 16,2 4-16-16,4-1-16 0,4 3 0 0,-1 0-240 0,6 4-64 16,4 6 0-16,1 3 0 0,0 2-128 15,3 0 0-15,5-1 0 0,0 6 0 0,1 2 0 0,1-1 0 16,-3-1 0-16,2 6 0 0,2 7 0 0,-1 1 0 15,0 0 0-15,1-1 0 0,2-3 128 0,-2 0-128 16,-2-1 0-16,1 0 128 0,0-3-128 0,-1 0 192 16,2 0-192-16,-2 3 192 0,1 3-64 0,0 1 0 15,0-6 0-15,1 1 0 0,-2 2 0 0,0-5-128 16,-1-4 192-16,-1-1-64 0,1-2 0 0,-4 2-128 16,1 1 192-16,-3-2-64 0,-5-3-128 0,1 1 128 15,0-1-128-15,-1 3 128 0,0 0-128 0,1 1 0 0,1-5 0 16,-3 0 0-16,1 0 0 0,-5 1 0 15,0-6 0-15,-1 1 128 0,0-2-128 0,0 0 0 0,1 2 0 0,-1-1 128 16,0-5 0-16,-2 2 0 0,1-1 0 0,-3 2 0 16,-1 0-128-16,-3-6 0 0,0-5 0 0,-1 2-176 15,-4 6 176-15,0-2 0 0,-1-2 0 0,-4-2 0 16,-5-8 0-16,6 9 0 0,-1 1 128 0,-5-10-128 16,0 0 0-16,0 0 144 0,0 0-144 0,0 0 0 15,0 0 192-15,-12 2-192 0,1-4 192 0,-2-1-192 16,-3-2 208-16,-1-1-64 0,-3-5-16 0,0-1 0 15,-3-3-128-15,0 1 128 0,-2 1-128 0,1-4 128 16,-1-3-128-16,0 0 0 0,0 1 0 0,-4 1 0 16,1 0-592-1,-3-1 0-15,-2-3 0 0,1 2 0 0,2 4-1904 0,-1-3-368 0</inkml:trace>
  <inkml:trace contextRef="#ctx0" brushRef="#br2" timeOffset="209509.08">13973 10767 21935 0,'-4'-24'960'0,"1"9"224"0,1 3-944 0,1 2-240 0,1 10 0 0,-1-8 0 16,0-1 512-16,1 9 64 0,0 0 16 0,0 0 0 16,0 0-384-16,0 0-80 0,0 0 0 0,0 0-128 15,8 5 256-15,1 2-48 0,3-2-16 0,2 5 0 16,1 2 352-16,1 4 64 0,2 6 16 0,3 0 0 15,2-2-160-15,1 4-16 0,0 7-16 0,2 6 0 16,-3-2-128-16,1 3-32 0,0-4 0 0,0 4 0 16,0 3 80-16,-1-1 16 0,1 0 0 0,1 4 0 15,2 5-240-15,-2 3-128 0,1 6 128 0,1-2-128 16,-1-5 128-16,2 0-128 0,0-3 128 0,1 4-128 0,-2-1 0 0,0 0 144 16,-3 0-144-16,-2-1 0 0,-2-3 144 15,-3-2-144-15,1-8 0 0,-1 0 144 0,0-3 16 0,-1-1 0 16,1-2 0-16,-2-3 0 0,0 0 32 0,-2-2 0 15,-1-2 0-15,1-2 0 0,-3-4 0 0,0-3 0 16,-2-3 0-16,-2 0 0 0,-1-1-192 0,-1-2 0 16,-4-9 0-16,0 0 0 0,0 9 128 0,-2-2 0 15,-3-1 0-15,0-1 0 0,-5-3-128 0,-1 1 0 16,0 2 0-16,-3-2 0 0,-2-5 144 0,0 1 0 16,-1-2 0-16,-1 2 0 0,-2 0 0 0,-1-1 0 15,-2-7 0-15,-2 4 0 0,-6 1-16 0,-3-1-128 16,-3-3 192-16,1 0-64 0,1 0-128 0,-4 0 160 15,-2 2-160-15,1 0 160 0,-2-4-160 0,3 0 0 0,-1 0 144 0,0 0-144 16,2-1 0-16,0-2 0 0,1 0 0 0,2 0 128 16,-1 2-128-16,0-1 0 0,1-3 0 0,2 1 128 15,1-1-128-15,1 1 0 0,1-1 0 0,0 0 128 16,0-5-128-16,2 1 0 0,-1 1 0 0,3 3 0 16,1 2 0-16,3-1 0 0,4-2 0 15,2 3 128-15,4 4-128 0,2 1 0 0,4 1 0 0,1-1 0 16,5 8 0-16,0 0 128 0,0 0-128 0,0 0 128 15,14-8-128-15,4 4 0 0,6 4 128 0,3 4-128 16,4 6 0-16,1 1 0 0,2-1 0 0,1 3 0 16,6 4 0-16,0 0 0 0,4 0 0 0,1 2 0 15,-1 2 0-15,0 3 0 0,1 3 0 0,-2-1 0 16,0-3 0-16,-1 0 0 0,1 0 0 0,1 1 0 16,0 4 0-16,-1-2 0 0,0-1 0 0,-3 3 0 0,-1 1 0 0,-2-1 0 15,-4-6 0-15,-5 0 0 0,-4-1 0 0,-2 0 0 16,-3-1 0-16,-2-5 0 0,-1-4 0 0,-2-3 0 15,0-1 0-15,-3 0 0 0,-1-2 0 0,-4-1 0 16,3-8 0-16,-4 1 0 0,-6 3 0 0,0 0 0 16,8-6 0-16,-5-3 128 0,-1-2 0 0,-2-2 0 15,0-1 0-15,-1-3 0 0,-1-3-128 0,-4-1 176 16,1 0-176-16,-1-2 192 0,-4-3-64 0,0-5-128 16,1-5 192-16,-1 0-64 0,-1 3-128 0,0-3 0 15,-3-4 0-15,2 2 0 0,-1 1 0 0,2-1 128 16,1 1-128-16,-1-4 0 0,0-4 0 0,0 3 128 15,-3 3-128-15,-1 0 0 0,-2 1 0 0,-1 0 0 0,-1 0 0 16,0 4 0-16,-2 2 0 0,1-1 0 16,0-3 0-16,-2 0 0 0,-3-2 128 0,2 1-128 0,-2 2 192 15,2-1-64-15,0-4-128 0,2 4 0 0,-1 2 0 0,2 2 0 16,2 3 0-16,2 1-144 0,-1-2 144 0,2 3-208 16,-2 0 208-16,0 0 0 0,0-2-160 15,3 2 160-15,2 0 0 0,1 3 0 0,2 3 0 0,4 1 0 16,1 0 0-16,2 5 0 0,2 3 0 0,2 2 0 15,5-1-128-15,1 1 128 0,-1 1 0 0,3 5 0 16,2 5 0-16,-1 3-176 0,2 1 176 0,3 5-128 16,-2 4 128-16,3 6 0 0,0 4 0 0,4 4 0 15,-1 2 0-15,4 6 0 0,0 2 0 0,3 3 0 16,1 1-128-16,3 4 0 0,0 3 0 0,1 6 0 0,0 1 128 16,0 3 0-16,-4 1 0 0,-1-2-128 0,-5-1 128 15,-3-1 0-15,0 1 0 0,-2-2 0 0,-3-1 0 16,-1-3 0-16,-1 0 0 0,-2-4 0 0,-3-2 0 15,-2-4 0-15,1-3 0 0,-4-3 0 0,0 1 0 0,0-6 0 16,-2-7 0-16,0-1 0 0,-1 1 0 0,-1-4 0 16,0-6 0-16,0-5 0 0,2-8 0 0,-9 2 0 15,1-1 0-15,-4-3 0 0,-1-7 0 0,-1-5 0 16,-2-4 0-16,-3 3 128 0,-4 2-384 0,-2-1-64 16,-1-5 0-16,-2 1-16 15,0 2-2272-15,0-2-448 0,-2 1-80 0,0-3-32 0</inkml:trace>
  <inkml:trace contextRef="#ctx0" brushRef="#br2" timeOffset="210024.01">12690 10362 14911 0,'-5'-22'656'0,"1"11"144"15,4 1-640-15,4 0-160 0,-2-1 0 0,2 5 0 0,-4 6 720 0,11 0 112 16,-2 1 32-16,3 1 0 0,4 4-416 0,0 3-64 16,3 10-32-16,3 1 0 0,-1 2 0 0,4 7 0 15,5 7 0-15,2 3 0 0,3 5 160 0,7 4 48 16,5-1 0-16,1 7 0 0,0 4-16 0,1 4 0 16,2 1 0-16,-1 1 0 0,-2 0-160 0,-2 0-48 15,2-2 0-15,2-4 0 0,-1-7 48 0,5 1 16 16,2 2 0-16,0-3 0 0,-2-5 80 0,0-3 16 15,-1-7 0-15,-1 1 0 0,-2-1 16 0,-1 1 0 16,-2 0 0-16,-1-2 0 0,0 1-240 0,0 1-32 16,-2 1-16-16,0-2 0 0,0-2-64 0,-2-4-16 15,-1 1 0-15,-5-3 0 0,-3 0-144 0,0-4 0 0,-2-3 0 0,-3 1 128 16,-2 1-128-16,-1-3 0 0,-7-5 0 16,-3 0 0-16,-2-3 0 0,-4-4 128 15,-1-1-128-15,-8-7 0 0,0 0 0 0,0 0 0 0,0 0 0 0,-9-1 0 31,-3-5-1792-31,-4-5-272 0,-5-4-64 0,1 0-10064 0</inkml:trace>
  <inkml:trace contextRef="#ctx0" brushRef="#br2" timeOffset="210443.48">14166 10736 17503 0,'0'0'1552'0,"5"-11"-1232"16,-2-1-320-16,3 3 0 0,1 3 480 0,-7 6 32 16,8 4 16-16,2 2 0 0,0-1-96 0,2 7-32 15,2 7 0-15,4 5 0 0,3 4 0 0,0 5 0 16,5 5 0-16,0 6 0 0,4 6-16 0,1 1-16 15,0 2 0-15,-2 5 0 0,0 7-32 0,0 6 0 16,-1 3 0-16,-3-3 0 0,-1-4-64 0,-2 2-16 16,-2-1 0-16,-3 0 0 0,-2-4 32 0,0-2 0 0,-1-7 0 15,-3-2 0-15,-1-6 160 0,1-4 48 0,-6-6 0 16,0 0 0-16,-4-4-160 0,-4-4-16 0,-4 2-16 16,-4-8 0-16,-3-5 208 0,-6-5 64 0,-7-5 0 15,-8-4 0-15,-9-9 384 0,-7-3 96 0,-11-3 16 0,-7-1 0 16,-2-2-336-16,-6-6-64 0,-5-7-16 0,-4 4 0 15,-3 1-400-15,-1 0-96 0,-2 0-16 0,2 1 0 16,1 3-144-16,2 2 0 0,7 2 144 0,2 0-144 31,1-1-1344-31,5 3-320 0,7 2-80 0,5 3-16 0</inkml:trace>
  <inkml:trace contextRef="#ctx0" brushRef="#br2" timeOffset="-210961.16">11579 11669 16575 0,'0'0'736'0,"0"0"160"0,-1-12-720 0,1 4-176 16,0 8 0-16,1-6 0 0,-1 6 352 0,3-9 32 15,0-2 16-15,1 6 0 0,-4 5 144 0,0 0 32 16,0 0 0-16,7-2 0 0,-7 2-192 0,0 0-16 16,8 2-16-16,0 2 0 0,-8-4-32 0,8 5 0 15,-2 2 0-15,1-1 0 0,-7-6 96 0,4 11 16 16,1 0 0-16,-2 3 0 0,2 2 64 0,-4 3 16 16,-1 2 0-16,0 2 0 0,-1 2-128 0,-1-1 0 15,0 0-16-15,4 1 0 0,-2-3-112 0,2-5-32 0,-1 3 0 0,1-2 0 16,-1-5-64-16,2-2-16 0,2-1 0 0,1-4 0 15,1 0 240-15,1-3 32 0,-8-3 16 0,13-1 0 16,3-3 272-16,0-4 48 0,1-3 16 0,4-3 0 16,2-7-176-16,3-3-16 0,1-3-16 0,3-4 0 15,-2-4-256-15,2-1-48 0,0-2-16 0,-3 1 0 16,2 0-48-16,1 0-16 0,-1 3 0 0,2 1 0 16,0 2-48-16,-3 3-128 0,-2 3 192 0,-4 1-64 15,0 1 16-15,0 4 0 0,0 1 0 0,-1 5 0 16,-5 4-144-16,0 0 0 0,-3 0 0 0,-3 6 0 15,0 4-752 1,-10-1-224-16,8 3-48 0,-8-3-14560 0</inkml:trace>
  <inkml:trace contextRef="#ctx0" brushRef="#br2" timeOffset="-209592.68">4218 16244 6447 0,'0'0'576'0,"0"0"-576"0,-6-6 0 0,3 0 0 15,-2-2 3472-15,0 3 592 0,-1-2 112 0,-5-1 32 16,-2-2-2688-16,1 2-544 0,-2 0-96 0,1 0-32 16,-6-1-288-16,3 3-64 0,-2 1-16 0,-2 2 0 15,0 1-80-15,0-1-16 0,3 1 0 0,1 5 0 16,-1 2-80-16,-1 3-32 0,0 2 0 0,-3 2 0 15,1 2-16-15,0 3-16 0,3-1 0 0,-3 2 0 16,3 0-48-16,1 2 0 0,-1-1 0 0,3 0 0 16,5-4-16-16,-1-2-16 0,4-2 0 0,1 0 0 0,6-1-160 15,4-1 160-15,-5-9-160 0,5 8 160 0,4-2 160 0,0-2 16 16,3-4 16-16,0-4 0 0,2-1 48 0,2-3 16 16,-1-1 0-16,1-2 0 0,0 0-144 15,1-1-16-15,-2-3-16 0,2-3 0 0,-1 3-112 0,2 3 0 16,-1 3-128-16,-4-1 192 0,-7-2-192 0,1 4 144 15,1 5-144-15,1 0 128 0,1-2 64 0,-10 5 0 16,0 0 0-16,8 7 0 0,1 2 64 0,-5 2 0 16,-2-2 16-16,0 1 0 0,1 4-80 0,0-2 0 15,-2-2-16-15,2-1 0 0,2 1-176 0,2-3 160 16,1-3-160-16,4-1 160 0,4-3-160 0,0-3 0 16,2 1 0-16,1-4 0 0,3-3 0 0,2-1-144 15,-1-2 0-15,-2 0 0 16,-4-3-400-16,0 5-80 0,-2 1-16 0,2-2 0 15,-2 0-1376-15,-1 1-288 0,-2 0-48 0,2 3-6672 0,-1-1-1328 0</inkml:trace>
  <inkml:trace contextRef="#ctx0" brushRef="#br2" timeOffset="-209340.68">4667 15878 20847 0,'0'0'912'0,"0"0"208"0,0-9-896 0,0 9-224 0,0 0 0 0,0 0 0 16,0 0 1088-16,0 0 192 0,0 0 16 0,0 0 16 16,-6 15 32-16,1 2 0 0,-4 0 0 0,3 5 0 15,0 2-528-15,0 3-112 0,0-1 0 0,-2 3-16 16,-1 3-176-16,0 0-16 0,-1 0-16 0,-2-1 0 16,0 2-288-16,0-3-48 0,3-1-16 0,1-2 0 0,-5-1-128 15,8-3 0-15,1-2 0 0,1-5 128 16,1-2-512-16,2 0-96 15,2-3-32-15,5-5 0 0,1-3-2560 0,3-1-528 0,5-5-112 0,-2-1 0 0</inkml:trace>
  <inkml:trace contextRef="#ctx0" brushRef="#br2" timeOffset="-209022.49">5264 15814 19343 0,'0'0'1728'0,"-1"-8"-1392"0,1 8-336 0,0 0 0 15,0 0 1216-15,-9-4 192 0,0 3 16 0,-1 3 16 16,-1 5-64-16,-3 7-16 0,-4 1 0 0,0 5 0 16,-3 3-480-16,0 3-112 0,-1 4 0 0,-2 1-16 15,0 1-112-15,-1 4 0 0,1 3-16 0,1-1 0 16,1-1-208-16,6 0-32 0,5-4-16 0,5-2 0 15,3-4-240-15,6-3-128 0,1-1 128 0,9-3-128 16,2-2 0-16,3-3 0 0,4-5 0 0,2 0 128 16,4 0-128-16,2-2 0 0,-1-4 0 0,-1 0-128 15,-1 0-240 1,-2-4-32-16,-2-5-16 0,1 0 0 0,-4-4-1952 16,0 0-400-16,-3 0-80 0</inkml:trace>
  <inkml:trace contextRef="#ctx0" brushRef="#br2" timeOffset="-208853.49">4796 16179 28559 0,'13'-2'2544'0,"4"1"-2032"16,2 1-512-16,3-3 0 0,1 1 368 0,2 1-32 16,3-1 0-16,5 0 0 0,4 1 48 0,2 1 0 15,-1 1 0-15,-3-1 0 0,-1-2-384 0,1 0 0 16,-1 1 0-16,-2 1-9216 15,-1 0-1824-15</inkml:trace>
  <inkml:trace contextRef="#ctx0" brushRef="#br2" timeOffset="-208517.37">5496 16274 17503 0,'0'0'1552'0,"0"0"-1232"0,9-2-320 0,1 0 0 16,2-1 2112-16,0 2 352 0,0-2 80 0,1-3 16 15,0-3-1600-15,1 2-320 0,0 0-64 0,1-3-16 16,2-3-176-16,-2 1-48 0,-2-1 0 0,0 3 0 16,-6-1-96-16,2 2-32 0,-5 1 0 0,0 0 0 0,-2 0 192 15,-2 8 48-15,0 0 0 0,-7-7 0 0,-3 0 32 0,-1 6 16 16,-4 6 0-16,-3 4 0 0,0 0-144 0,-3 1-32 15,-1 2 0-15,-2 5 0 0,-3 4-176 0,3 0-144 16,-1-4 192-16,5 3-192 0,2 2 0 16,5-1 0-16,2-2 0 0,7-2 0 0,4-2 0 0,4-2 0 15,6-1 0-15,2-2 0 0,7-4 0 0,2-2-224 16,5-5 16-16,1-2 0 16,2 0-1712-16,2-3-352 0</inkml:trace>
  <inkml:trace contextRef="#ctx0" brushRef="#br2" timeOffset="-208205.51">5987 16216 26207 0,'-12'11'1152'0,"4"-2"256"0,0 5-1136 0,-2-1-272 0,0-5 0 0,0 3 0 15,5 1 176-15,-4 1-32 0,-1-2 0 0,3-2 0 16,7-9 384-16,-4 6 80 0,4-6 16 0,0 0 0 16,0 0 272-16,0 0 48 0,0 0 16 0,0 0 0 15,0 0-144-15,1-9-32 0,3 0 0 0,1-3 0 16,3-3-176-16,2-1-32 0,2 2-16 0,2-2 0 16,0-3-336-16,2 2-64 0,0 0-16 0,2 6 0 15,0 2-144-15,0 1 0 0,0 0 0 0,-3 3 0 0,1 3 0 16,-1 1 0-16,-1 1 0 0,-2 0 0 0,1 3-192 15,-2 2-80-15,0-1-16 0,-3 1-10736 16,2 2-2160-16</inkml:trace>
  <inkml:trace contextRef="#ctx0" brushRef="#br2" timeOffset="-206933.78">6509 16217 17503 0,'-11'7'768'0,"0"-3"176"0,0 2-752 0,1 3-192 15,-2 4 0-15,-2 0 0 0,-3-1 2304 0,1 1 416 0,-1 2 96 0,2 0 0 16,1 1-1632-16,3-1-336 16,1 0-64-16,1-1-16 0,1-3-480 0,2 0-96 0,2-2-32 0,2 0 0 15,2-9 32-15,0 0 0 0,8 4 0 0,2-3 0 16,1-4 320-16,2 0 80 0,1-3 16 0,4-2 0 15,3 0-288-15,-3-1-48 0,1-5-16 0,0 1 0 16,-2 2-64-16,1 0-32 0,-1-1 0 0,-2-1 0 16,0-3-32-16,0 3 0 0,-3 1 0 0,2 0 0 15,-2-1-128-15,0 3 160 0,0 1-160 0,-3 3 160 16,0 3-160-16,-9 3 192 0,0 0-192 0,0 0 192 16,8 8 16-16,-3 3 16 0,-5 2 0 0,-1 1 0 15,-2 2-48-15,-1 0-16 0,0 3 0 0,1-2 0 16,-3 0-160-16,5-2 0 0,-1 0 144 0,3-1-144 0,2-1 0 0,3-2 0 15,-6-11 0-15,8 9 128 0,3-2-128 0,1-3 0 16,2-1 0-16,1-3 0 0,2-2 0 16,4-2 144-16,1-2-144 0,0 1 0 0,1-1 144 0,1 1-144 15,1-2 0-15,-3 0 144 0,-1 2-144 0,-1 2-256 16,-3 0 64-16,-1 2 16 0,-1-2 176 0,0 1-160 16,-3 0 160-16,-1 1-160 0,-1-1 160 0,-10 2-192 15,10-1 192-15,-2 0-192 0,-8 1 192 0,0 0-192 16,0 0 192-16,0 0-192 0,0 0 192 0,0 0 0 15,9-2 0-15,-9 2-128 0,0 0 128 0,0 0 0 16,0 0 0-16,0 0 0 0,-11 3 0 0,1 1 0 16,2-1 0-16,-6 1 0 0,0 2 144 0,0 2-144 15,-2 0 192-15,3 1-192 0,2-1 160 0,2 1-160 0,3-1 128 16,1 1-128-16,5-9 0 0,0 10 0 0,3-1 0 0,-3-9 0 16,9 5 0-16,4-2 0 0,-2 0 0 15,1-4 0-15,0-4 176 0,1 1-48 0,0 0-128 0,3-2 192 16,-1-3-32-16,-3-2-16 0,0 3 0 0,0-2 0 15,0 1-144-15,2 0 0 0,-6-1 0 0,1 1 128 16,-1 1-128-16,-2-1 0 0,1 0 144 0,0 1-144 16,-5 2 0-16,-2 6 0 0,0 0 0 0,0 0 128 15,0 0-128-15,0 0 0 0,0 0 0 0,0 0 0 16,0 0 0-16,-2 10 0 0,-2-3 0 0,3 1 0 16,1-8 0-16,6 7 0 0,-1-2 0 0,6-1 0 15,0-2 0-15,1-4 0 0,0 1 0 0,5-4 0 16,5-3 0-16,2-1 0 0,3-2 0 0,-1-2 0 15,1 0 0-15,0-2 0 0,-2-6 0 0,-3 0 0 0,-1-1 0 16,0 0 144-16,0 0-144 0,-1-4 0 0,-4-2 128 16,0-2-128-16,-1 3 0 0,0-6 0 0,1-1 128 15,-1-3-128-15,-1 1 0 0,0 0 0 0,-3 3 0 0,-4 4-256 16,-2 4 32-16,-4 6 0 0,1 5 0 0,-4 5 0 16,-5 2 0-16,-2 10 0 0,-2 2 32 15,-3 7 0-15,-3 6 0 0,-2 4 0 0,-1 3 64 16,-1 1 128-16,-1 4-208 0,0 1 80 0,0 5 128 0,5 2 0 15,1-1 0-15,3-3-128 0,5-3 128 0,6-1 0 16,3-2-144-16,6-5 144 0,-3-5 0 0,5-2 0 16,-1-1 0-16,2-3 0 0,1-3 192 0,0-5 48 15,1-4 16-15,1-1 0 0,2 0 64 0,2-5 32 0,-1-1 0 16,3-4 0-16,4-1-160 0,-4 2-16 0,-2-1-16 16,2-1 0-16,1-3-160 0,0 3 0 0,-4 1 144 15,4 1-144-15,1 1 0 0,-1 2 0 0,-2-2 0 16,0 5 0-16,-3 2 0 0,-3 1 0 0,-2 0 0 0,-1 3 0 15,-2 3 0-15,-7-5 0 0,0 0 0 0,0 0 0 16,0 0 0-16,6 10 0 0,-1 1 0 0,-3-1-128 16,-2-10 128-16,2 10 0 0,-2-10 0 15,3 11 0-15,-1-2 0 0,2-2 0 0,-4-7 0 0,5 8 0 16,-5-8 0-16,9 7 0 0,-1 0 0 0,1-1 0 16,1-5 0-16,-2 1 0 0,2 1 0 0,2-1 0 15,-1-1 0-15,3-3 0 0,-1-2 0 0,2-1 0 16,2 4 0-16,0-3 0 0,1-4 0 0,2-1 0 15,-4 2 0-15,1 0 0 0,-2 3 0 0,2-3 0 0,2-1 0 16,0 3 0-16,-2 2 128 0,-1 0-128 16,2-2 0-16,-3 2 0 0,-3 2 0 0,0 1 128 0,-2 2-128 15,-1 2 0-15,-2 2 0 0,-1 1 0 0,2 2 0 16,-3 3 0-16,3 3 0 0,-3-1-128 0,0-2 128 0,1 3 0 16,-3 3 0-16,1-2 0 0,1-3 0 0,-1-1 0 15,-3 0 0-15,0-1 0 0,0 1 0 0,-1-2 0 16,-3-4 0-16,-2 3 0 0,0 2 0 0,0-2 0 15,-5-2 0-15,1-1 0 16,-1 1-432-16,1-1-48 0,0 2-16 16,-2-1 0-16,-1-3-2096 0,1 0-416 0,3 1-96 0,-2 0-16 0</inkml:trace>
  <inkml:trace contextRef="#ctx0" brushRef="#br2" timeOffset="-206739.41">7016 16062 28559 0,'15'-10'2544'0,"3"2"-2032"0,8-1-512 0,3 3 0 16,3-1 2032-16,1 1 304 0,-1 2 64 0,7 0 16 16,2 0-1936-16,4 2-480 0,1 0 0 0,-1 1 0 15,-1-1-1840-15,1 1-464 0,19-1-80 16,-8 1-32-16</inkml:trace>
  <inkml:trace contextRef="#ctx0" brushRef="#br2" timeOffset="-205525.48">18371 15472 11967 0,'0'0'1072'0,"4"-7"-864"15,1 0-208-15,-1 1 0 0,-4 6 960 0,5-8 160 16,0 0 32-16,-5 8 0 0,3-8 80 0,0 0 32 16,-3 8 0-16,2-9 0 0,1 1-400 0,-2 2-80 15,-1 6-16-15,0 0 0 0,0-9-128 0,-1 1-16 16,-2 2-16-16,3 6 0 0,-5-5 176 0,-3 2 48 16,-2 1 0-16,-4 2 0 0,-1 2-208 0,-5 4-48 15,-4-2 0-15,-4 4 0 0,-3-1-320 0,1 5-64 16,-2 4 0-16,0 1-16 0,-1 0-176 0,3 2 160 0,6-1-160 0,3 1 160 15,3 1-160-15,5-4 0 0,2-2 0 0,5-2 0 16,2 2 0-16,4-2 0 0,2-2 128 0,4-3-128 16,-6-7 256-16,14 3 0 0,4 0 16 15,3-4 0-15,0-8 160 0,4-1 16 0,-2-2 16 0,5-1 0 16,2 0-240-16,0-3-48 0,0 0-16 0,-5 1 0 16,0-1-160-16,-3 2 0 0,-2 0 0 0,-3 0 128 15,-3 2-128-15,-4 2 128 0,-1 5-128 0,-2-1 128 16,-1 1-128-16,-6 5 0 0,0 0 144 0,0 0-144 15,0 0 192-15,1 12-16 0,-2 0-16 0,1 3 0 16,-2 4-32-16,-1-2 0 0,2 1 0 0,1-1 0 16,1-1-128-16,4 0 0 0,-3-3 0 0,2-1 0 15,3-1 0-15,0-1 0 0,4-1 0 0,-1-4 0 16,1 0-480-16,3-2-128 0,2-2-32 16,2-1-9792-16,1-1-1952 0</inkml:trace>
  <inkml:trace contextRef="#ctx0" brushRef="#br2" timeOffset="-205237.7">19091 15069 24815 0,'0'0'1088'0,"0"0"256"0,0 0-1088 0,0 0-256 16,0 0 0-16,-5 4 0 0,-3 3 1024 0,-1 2 160 0,0 2 32 15,-4 4 0-15,-2 3-544 0,-3 4-96 0,-4 0-32 0,0 3 0 16,-1 3-16-16,1 2 0 0,-1 2 0 16,1 4 0-16,2-3 80 0,0-2 16 0,0 1 0 0,6-4 0 15,2-4-304-15,1-1-64 0,1-2-16 0,4-3 0 16,1-3-240-16,3-1 0 0,1-3 128 0,3 0-128 16,2-2 0-16,1-2 0 0,3-2 0 0,1-1 0 31,2-2-1296-31,0-2-208 0,3-1-32 0,0-3-8256 0,1 0-1632 0</inkml:trace>
  <inkml:trace contextRef="#ctx0" brushRef="#br2" timeOffset="-204937">19576 15106 25279 0,'0'0'1120'0,"3"-6"224"0,-3 6-1072 0,0 0-272 16,0 0 0-16,-6-3 0 0,-4 1 1424 0,-2 6 240 16,-4 3 32-16,-1 7 16 0,-2 1-896 0,-2 5-176 15,-3-1-48-15,2 3 0 0,-2 5-208 0,3 3-32 16,2 2-16-16,-1 2 0 0,3 1 0 0,1 1 0 16,3 2 0-16,4-5 0 0,1-4-176 0,3-1-32 15,3-3-128-15,3-1 192 0,1-5-192 0,3-1 0 16,2-3 128-16,2-2-128 0,2-2 144 0,4-2-16 0,1-3 0 0,2-1 0 15,0 2-128-15,3-5 0 0,-2-2 0 16,2-1 0 0,0 0-544-16,-5-2-192 0,-1-1-32 0,-6-4-9728 0,0-3-1952 0</inkml:trace>
  <inkml:trace contextRef="#ctx0" brushRef="#br2" timeOffset="-204771.37">19137 15366 24239 0,'0'0'1072'0,"8"1"224"0,3-2-1040 0,3 3-256 0,3 3 0 0,1-1 0 16,3-1 624-16,1 2 64 0,1 0 16 0,4 1 0 15,1 0-192-15,2-1-48 0,2-2 0 0,2-1 0 16,1 4-288-16,-3-4-176 0,-4 0 192 0,-2 0-8672 16,2 1-1728-16</inkml:trace>
  <inkml:trace contextRef="#ctx0" brushRef="#br2" timeOffset="-204336.68">19751 15445 15663 0,'12'-6'688'0,"-2"2"144"0,1 2-656 0,2-3-176 16,2-2 0-16,-1 2 0 0,0-1 832 0,-1 1 128 15,1-4 16-15,-1 2 16 0,-3 1-480 0,0-1-80 16,-2 3-32-16,1-3 0 0,1-1 96 0,-4 2 16 0,-2 0 0 0,-4 6 0 16,2-8 320-16,-2 3 64 0,0 5 0 0,-2-4 16 15,-2-2-176-15,-3 4-32 0,-3 1-16 0,1 1 0 16,-1 1-320-16,1 1-64 0,-4-1-16 0,2 2 0 16,-2-1-160-16,1 0-128 0,0 1 192 0,0 0-192 15,1 0 256-15,1 1-48 0,0-2-16 0,1 1 0 16,2 1 128-16,7-4 32 0,-7 5 0 0,4 2 0 15,-2 1 0-15,5-8 0 0,-2 8 0 0,2 1 0 16,0-9-16-16,5 10 0 0,-2 0 0 0,3-1 0 16,2-3 32-16,1-1 0 0,1-3 0 0,2 1 0 15,1 1-16-15,2-2 0 0,2-3 0 0,0 0 0 0,0-2-96 16,2 1-32-16,1 0 0 0,-3-1 0 0,-1-3-96 0,1 2-128 16,1-2 176-16,-2 1-176 0,-2-2 144 0,-5 2-144 15,0-2 0-15,-2 3 144 0,-7 4-144 0,0 0 0 16,1-8 144-16,-3 1-144 0,2 7-240 15,-10-2-112-15,-6 2-32 0,2 5-10688 16,1-5-2160-16</inkml:trace>
  <inkml:trace contextRef="#ctx0" brushRef="#br2" timeOffset="-203994.66">20193 15397 25919 0,'-18'5'1152'0,"6"-1"224"0,-3 4-1104 0,-1 0-272 0,-3 0 0 0,1 1 0 16,-3 1 1152-16,4-1 160 0,0 4 32 0,1-4 16 16,0-1-816-16,6-2-160 0,3 0-48 0,7-6 0 15,-3 7-32-15,3-7-16 0,0 0 0 0,0 0 0 16,5 4 208-16,7 0 32 0,3-4 16 0,1-3 0 15,-1-2 0-15,4-1 0 0,1-1 0 0,2 1 0 16,-2-3-208-16,0-2-32 0,-1-2-16 0,1 2 0 16,-1 1-128-16,0-2-32 0,0-4 0 0,1 0 0 15,1 2-128-15,-2 2 160 0,-2 2-160 0,2 0 160 16,-2 0-160-16,0 2 0 0,0 3 0 0,-3 1 0 16,-2-1 0-16,-4 3 0 0,-8 2 0 0,9 0 0 15,-9 0-1376-15,8 2-256 0,-8-2-48 16,0 0-13824-16</inkml:trace>
  <inkml:trace contextRef="#ctx0" brushRef="#br2" timeOffset="-203762.67">20688 15412 17503 0,'0'0'1552'0,"0"0"-1232"15,-3 6-320-15,-4-2 0 0,7-4 2064 0,-8 6 368 16,-2 1 64-16,0 2 0 0,0 0-1200 0,0 2-240 16,1-3-48-16,-1 3-16 0,0 0-736 0,2 0-128 0,0-3-128 0,1-1 144 15,2-3-144-15,5-4 0 0,-5 11 144 0,5-11-144 16,0 0 0-16,0 0 0 0,-2 9 0 0,2-9-8992 16,0 0-1872-16</inkml:trace>
  <inkml:trace contextRef="#ctx0" brushRef="#br2" timeOffset="-203203.53">20895 15299 20559 0,'0'0'896'0,"-9"3"208"0,-6 3-880 0,0 0-224 16,0 2 0-16,1 0 0 0,0-1 688 0,-1 4 80 15,1 2 32-15,1 1 0 0,1-2-128 0,1-1-32 0,0 0 0 16,2-1 0-16,3 0-288 0,1-3-64 0,5-7-16 16,0 0 0-16,-6 6 240 0,6-6 32 0,0 0 16 15,0 0 0-15,0 0 128 0,0 0 16 0,0 0 16 0,10-6 0 16,1 0 0-16,0-2 0 0,4-2 0 0,-1 0 0 16,-1 0-272-16,4 1-64 0,1-2-16 0,2 1 0 15,-2 0-176-15,0 1-16 0,1 0-16 0,2 1 0 16,-1 2-160-16,2 1 0 0,0 1 144 0,0 1-144 15,1 2 0-15,-4 0 0 0,-3 1 0 0,-2 2 0 16,0 5 0-16,-6 0 0 0,-8-7 0 0,7 12 0 16,-4 8 0-16,0-1 0 0,-5-3 0 0,0 2-128 15,0-1 128-15,-2 1 0 0,-1 0 0 0,2-3 0 16,0-2 0-16,2-1 0 0,1-3 0 0,1 2 0 16,1-2 0-16,1-3 0 0,-3-6 0 0,10 5 128 15,-2 0-128-15,2-2 0 0,2-1 0 0,1-3 128 0,5-3-128 0,-1 3 128 16,4 2-128-16,2 0 128 0,-3-2-288 0,2 0-48 15,1 0-16-15,-3 1-10400 16,-5 0-2064-16</inkml:trace>
  <inkml:trace contextRef="#ctx0" brushRef="#br2" timeOffset="-202730.49">21877 15319 14735 0,'-22'-2'640'0,"6"2"160"0,-5 2-640 0,-3 1-160 0,-1 1 0 0,-3 3 0 15,3 5 2144-15,1 0 400 0,2 3 80 0,2-2 0 16,3 1-1280-16,5 0-256 0,4 0-48 0,2-2-16 16,4 0-592-16,3-2-128 0,3-2-32 0,4-1 0 15,3-3 224-15,4 0 32 0,5-2 16 0,3-1 0 16,4-2 64-16,0-1 16 0,2-3 0 0,0 1 0 16,2 0-368-16,0-1-80 0,-4-1-16 0,0 0 0 15,-4 2-160-15,-4-3 0 0,-3-1 0 0,-2 3 128 16,0-1-128-16,-6 2 128 0,-8 4-128 0,0 0 128 0,0 0-128 0,0 0 160 15,0 0-160-15,2 13 160 0,-5 3 112 16,-3 0 32-16,-3 2 0 0,-4 5 0 0,-5 5-112 16,-3 4 0-16,-5 2-16 0,-4 2 0 0,-3-1 48 0,0 3 16 15,0 3 0-15,1-1 0 0,0-4-16 0,4-4 0 16,4-6 0-16,2-2 0 0,3-3-48 0,-1-2-16 16,2-6 0-16,3-1 0 0,0-2-160 0,0 0 192 15,0-4-192-15,1-4 192 16,3-3-1248-16,-3-2-240 0,2-2-48 0,-2-3-16 0</inkml:trace>
  <inkml:trace contextRef="#ctx0" brushRef="#br2" timeOffset="-202562.49">21068 15036 39279 0,'0'-18'1728'0,"4"9"384"0,2 0-1696 0,3-1-416 0,-4 1 0 0,6 5 0 15,-1 3 0-15,0 1 0 0,0 1 0 0,-3 2 0 32,2 2-1552-32,-1 1-352 0,-8-6-64 0,0 0-16 0</inkml:trace>
  <inkml:trace contextRef="#ctx0" brushRef="#br2" timeOffset="-200602.76">22977 15276 20671 0,'2'-21'912'0,"-1"9"192"0,0-1-880 0,0-1-224 15,-1 0 0-15,0 2 0 0,0 0 1584 0,0 4 272 16,-1-2 48-16,1 10 16 0,0 0-464 0,-2-8-96 16,2 8-16-16,0 0 0 0,0 0-480 0,0 0-96 0,-10-2-32 0,2 7 0 15,0 0-288-15,1 6-64 0,0 4-16 0,1-2 0 16,3 4-176-16,2 1-48 0,0 6 0 0,1 0 0 15,1 1-144-15,3-2 0 0,5-1 0 0,0-2 0 16,2-5 0-16,3-2 0 0,3-4 128 0,4-4-128 16,3-3 272-16,6-6 32 0,0-3 0 0,7-7 0 15,6-5 320-15,2-7 64 0,-3-2 16 0,-1-4 0 16,1-5-224-16,-2 1-32 0,-3 0-16 0,2 0 0 16,4-2-176-16,-1 1-48 0,1-2 0 0,-1 1 0 15,2-1-208-15,-2 2 0 0,-2 3 0 0,-3 1 0 16,-3 2-896-1,-1 6-288-15,-1 3-48 0,-7 3-16640 0</inkml:trace>
  <inkml:trace contextRef="#ctx0" brushRef="#br2" timeOffset="-199760.33">9207 15861 19343 0,'0'0'1728'0,"0"0"-1392"0,0 0-336 0,0 0 0 16,0 0 688-16,0 0 64 0,0 0 16 0,0 0 0 15,0 0-16-15,0 0 0 0,0 0 0 0,0 0 0 16,8 8 224-16,-1 1 48 0,-2-1 16 0,0 6 0 16,2 3 32-16,0 3 0 0,0-1 0 0,-2 2 0 15,1 1-320-15,1 2-64 0,3 2-16 0,-1-1 0 16,0 0-336-16,1-3-64 0,0 2-16 0,1-3 0 15,1-4-48-15,0-1-16 0,0-4 0 0,2-6 0 16,3-6 144-16,1-4 32 0,4-5 0 0,5-9 0 16,5-10 80-16,7-8 0 0,7-9 16 0,1-4 0 15,-3-2-208-15,1-6-32 0,-1-1-16 0,2-2 0 0,2-3-208 16,2 2 176-16,2 2-176 0,1-3 160 0,4 3-160 0,-1 0 0 16,1-1-192-16,-1 6-11776 15,2 8-2336-15</inkml:trace>
  <inkml:trace contextRef="#ctx0" brushRef="#br2" timeOffset="-186010.45">4429 1549 11055 0,'0'0'976'0,"0"0"-784"0,3-7-192 0,-3 7 0 16,0 0 688-16,7-5 80 0,-4-1 32 0,2 1 0 15,-5 5-288-15,4-6-64 0,-4 6-16 0,6-6 0 16,-1-2-112-16,-2 0-32 0,0 2 0 0,0 0 0 16,-2 1 0-16,-1 5 0 0,2-6 0 0,-2 6 0 15,2-8 64-15,-1 1 16 0,1-1 0 0,-2 0 0 16,-3 1 128-16,2-1 16 0,1-1 16 0,-2-1 0 16,-1 1 48-16,-3 0 0 0,1-4 0 0,-2 2 0 0,-1 2 0 0,3-1 16 15,-3-2 0-15,2 1 0 0,-6 0-16 16,3 1 0-16,1 0 0 0,-1 0 0 0,-1 0-64 0,-2 0-32 15,1 1 0-15,-1 2 0 0,-1-2-192 0,0 1-32 16,-3 0-16-16,1 1 0 0,-2 0-96 0,0 0-16 16,-1-1 0-16,0 1 0 0,-3 2-128 0,-2 1 128 15,-2-1-128-15,-1 1 128 0,0 3-128 0,1-1 0 16,-1-1 0-16,-2 2 0 0,-2 0 0 0,-1 2 0 16,0-1 0-16,0 1 0 0,2-1 0 0,-2 0 0 15,-1 1 128-15,-1 1-128 0,0-2 304 0,-3 3-32 16,-8 1 0-16,4 1 0 0,5 1-32 0,0 3-16 15,-3 0 0-15,2 1 0 0,1-2-224 0,-4 2 176 0,1-2-176 16,-2 2 160-16,-3-1-160 0,1 2 0 0,-3-1 0 0,2 4 128 16,0-2-128-16,3 2 0 0,-3 0 0 0,2 2 128 15,3-2-128-15,-3 2 128 0,-1 2-128 0,1 0 128 16,0 1 64-16,3 2 16 0,1-1 0 0,1 4 0 16,-2 4-80-16,3 0 0 0,2-2-128 0,0 1 192 15,0 2-192-15,1-1 144 0,0 2-144 0,1 1 128 16,-1-2-128-16,-2-1 0 0,-1 3 0 0,3 2 128 15,5 2-128-15,-2 4 0 0,-1-1 0 0,3 2 0 16,2-3 0-16,-1 2 0 0,1 0 0 0,1 0 0 16,1-2 0-16,0 4 0 0,1 3 0 0,3 0 0 15,-2-2 0-15,2 1 128 0,1-3-128 0,0 0 0 16,-3-3 0-16,4 2 128 0,-1-3-128 0,1 1 0 16,1 3 160-16,3 1-160 0,2 1 192 0,0 0-192 0,-5 4 160 15,3-2-160-15,3-3 128 0,3 1-128 0,0-1 0 16,1-4 128-16,3 0-128 0,-2-3 0 0,1 0 128 0,1-1-128 15,1-1 128-15,3 0-128 0,2-1 176 0,1 1-48 16,-3 0-128-16,4-2 192 0,2 0-192 0,2-2 144 16,-3 1-144-16,3 1 128 0,-1 1-128 0,0 1 0 15,-2 0 0-15,4 0 0 0,5 1 0 0,1-1 128 16,-2-3-128-16,1 0 0 0,2 1 0 0,-1-2 128 16,3-2-128-16,0 0 0 0,-1 1 128 0,2-2-128 15,-1-2 128-15,1 2-128 0,0-3 0 0,-1 0 128 16,1-1-128-16,2 1 0 0,2 0 128 0,2 0-128 15,-5-1 0-15,5-2 128 0,-2-1-128 0,4 0 0 16,0 1 0-16,2-1 128 0,1-2-128 0,1 2 0 0,-2-3 0 0,1 3 0 16,-1-5 0-16,1 2 128 0,0 0-128 0,0-3 0 15,1-1 0-15,1 2 0 0,1-2 128 0,4-1-128 16,-3-1 0-16,4-1 0 0,0 2 144 0,0-1-144 16,-3-3 0-16,0-1 0 0,-1-1 0 15,2 1 128-15,0-1-128 0,3 2 0 0,-2-3 0 0,4-1 128 16,3-1-128-16,-1-1 0 0,-5 1 128 0,2-1-128 15,2 0 0-15,-3 0 0 0,-2 0 0 0,2 2 128 16,2-2-128-16,1 0 0 0,-4 0 0 0,4-2 0 16,3 1 0-16,0-1 144 0,-4 1-144 0,-1-3 0 15,-2 0 144-15,-1 0-144 0,2-2 0 0,-2 2 144 16,1-3-16-16,4 1-128 0,3-2 192 0,-2 0-64 16,-2-1 48-16,-1-1 0 0,-1 0 0 0,0 1 0 15,0-3-176-15,0 0 0 0,0-1 0 0,-1-2 0 16,1 4 0-16,2-2 0 0,-3 1 0 0,2-2 0 0,0-1 128 0,-3 2-128 15,-2 0 0-15,2-2 128 0,-3-4-128 0,1 0 160 16,2 2-160-16,-3-1 160 0,1-1-32 0,2 1 0 16,-3 0 0-16,0-1 0 0,-2-1 64 0,1 0 0 15,-3 0 0-15,0 0 0 0,-3-1-48 0,3 0 0 16,2 1 0-16,-3-1 0 0,-1-2-144 0,2-2 160 16,1-1-160-16,2 0 160 0,-2 1-160 0,0 0 0 15,-2-5 0-15,1 0 128 0,-1 1-128 0,-3-2 0 16,-1 0 144-16,1-2-144 0,0-2 128 0,1-3-128 15,0-1 128-15,1-4-128 0,-3-2 128 0,-2-1-128 16,-2-2 128-16,3 1-128 0,0 0 0 0,-2 2 128 16,-3 0-128-16,-2-1 0 0,-2 1 0 0,-2 0 144 0,-1-1-144 0,-1-2 0 15,-2-2 192-15,-1 2-64 0,-1-2 0 0,-4 0-128 16,0-5 272-16,-2-4-48 0,-1-3-16 0,-2 1 0 16,-1 2-16-16,-4 0-16 0,-1 4 0 0,0 0 0 15,-3 2 16-15,-3-4 0 0,-4-2 0 0,0 3 0 16,-4 4-192-16,-2 6 192 0,-3 2-192 0,-2 2 192 15,-4 0-32-15,-2 4 0 0,-4 1 0 0,1-2 0 16,-3 2-160-16,-4 0 192 0,-5 3-192 0,-5 3 192 16,-6 3-192-16,-1 0 0 0,-3 4 0 0,0 3 0 15,0 4 0-15,-2 0 0 0,-5 1 0 0,2 2 0 16,-4 2-336-16,6 2 0 0,1 2 0 0,4-1 0 16,2 0-1536-16,5 1-304 15,4 1-64-15,8-3-15744 0</inkml:trace>
  <inkml:trace contextRef="#ctx0" brushRef="#br2" timeOffset="-182289.89">2183 1924 11807 0,'0'0'512'0,"0"0"128"0,0 0-512 0,0 0-128 0,0 0 0 0,0 0 0 16,0 0 608-16,0 0 96 0,0 0 32 0,0 0 0 16,0 0 64-16,0 0 16 0,-7-1 0 0,7 1 0 15,0 0-112-15,0 0-32 0,-7-1 0 0,7 1 0 16,0 0 96-16,0 0 32 0,-6-2 0 0,6 2 0 0,0 0-96 16,0 0-32-16,0 0 0 0,0 0 0 0,0 0-80 0,0 0-16 15,0 0 0-15,7-4 0 0,-7 4-64 0,0 0 0 16,0 0-16-16,8-3 0 0,0 3-96 0,0-1-16 15,0-2 0-15,1 3 0 0,-1 4-80 0,2 0-32 16,0 1 0-16,2 1 0 0,3 2-32 0,1 1-16 16,0-1 0-16,3 1 0 0,2 4-16 0,-1 1 0 15,0-1 0-15,0 0 0 0,2-1-32 0,3 0-16 16,-4 1 0-16,3-4 0 0,-1 0-160 0,2 1 160 16,4 1-160-16,-4-1 160 0,1-2-32 0,3-1 0 15,2 0 0-15,0 1 0 0,-5-2 32 0,2 1 0 16,-3 0 0-16,-1-2 0 0,-1 2-32 0,0-4-128 15,-2-1 192-15,-3 1-64 0,-2 2-128 0,0-2 192 0,-3-1-192 0,1 1 192 16,-1-2-192-16,-2-1 128 0,-2-1-128 0,-9 1 128 16,9 0-416-16,-9 0-96 0,0 0 0 0,0 0-9984 15,-2-9-1984-15</inkml:trace>
  <inkml:trace contextRef="#ctx0" brushRef="#br2" timeOffset="-181435.26">2618 2677 14735 0,'0'0'1312'0,"0"0"-1056"15,-1 9-256-15,1-9 0 0,-2 9 288 0,-3-1 0 0,-2-2 0 16,7-6 0-16,0 0 64 0,-5 7 16 0,-3-2 0 0,8-5 0 16,0 0 464-16,0 0 80 0,0 0 32 0,0 0 0 15,0 0 64-15,-5-7 16 0,2-4 0 0,0 0 0 16,2-1-560-16,2-3-96 0,2 0-32 0,-1-2 0 16,-1 0 144-16,5-2 32 0,3 0 0 0,-4 1 0 15,-1-1-80-15,0 1-16 0,-2 1 0 0,1 0 0 16,2 1-208-16,1 0-32 0,-1 1-16 0,0 2 0 15,2 2-160-15,-3 1 0 0,0 2 144 0,-4 8-144 16,3-7 0-16,-3 7-160 0,7-9 16 0,-7 9 0 16,0 0-1664-16,0 0-336 15,6-7-64-15</inkml:trace>
  <inkml:trace contextRef="#ctx0" brushRef="#br2" timeOffset="-180769.97">2986 1885 2751 0,'0'0'256'0,"0"0"-256"0,-3 11 0 0,3-11 0 16,0 0 1280-16,-5 7 192 0,5-7 64 0,0 0 0 16,-6 4-400-16,6-4-80 0,0 0-16 0,0 0 0 15,-7 7-224-15,7-7-48 0,0 0-16 0,0 0 0 16,0 0 16-16,0 0 0 0,0 0 0 0,0 0 0 15,-8-8-64-15,8 8-16 0,0 0 0 0,-3-6 0 16,0-3-112-16,3 9 0 0,0-9-16 0,0 9 0 16,0 0-48-16,0 0-16 0,4-9 0 0,-4 9 0 15,2-10-32-15,-2 10 0 0,6-7 0 0,0-2 0 16,-1 0-128-16,1 4-16 0,1 0-16 0,-7 5 0 16,7-5-112-16,-7 5 0 0,8-6-16 0,-8 6 0 0,10-2-176 0,-1 0 0 15,1-1 0-15,-1 1 0 0,2 5 144 16,1-1-144-16,-3 0 160 0,1 0-160 0,1 3 208 0,-3 0-48 15,1 4-16-15,2-1 0 0,2-4 128 16,1 5 32-16,-1 0 0 0,0 1 0 0,1 2-96 0,-3 1-16 16,1-1 0-16,2 2 0 0,-1-3-64 0,0 2-128 15,0 1 176-15,-3-1-176 0,1-1 144 0,0 3-144 16,-2 1 0-16,2-2 144 0,-1-1 48 0,-3 0 0 16,2 1 0-16,-1-1 0 0,-1-1-32 15,-1-1 0-15,1 0 0 0,0 1 0 0,3 0-160 0,-3-1 128 16,0 1-128-16,-1-1 128 0,1 0-128 0,0 0 0 15,0 0 144-15,1 2-144 0,-3 1 128 0,0-2-128 16,0-2 128-16,-3 0-128 0,2-1 128 0,-2 5-128 0,-2-3 128 0,0 1-128 16,0 0 128-16,1 1-128 0,0 0 128 15,-1-3-128 1,0-10-304-16,0 8-128 0,-1 3-16 0,1-11-16 16,-3 10-1776-16,3-10-336 0,0 0-80 0,0 0-16 0</inkml:trace>
  <inkml:trace contextRef="#ctx0" brushRef="#br2" timeOffset="-180376.38">3505 1968 11055 0,'0'0'976'0,"0"0"-784"15,0 0-192-15,0 0 0 0,0 0 2016 0,0 0 352 16,0 0 80-16,0 0 16 0,0 0-1680 0,10-4-336 16,-2-6-64-16,-3-1 0 0,-2-5 752 0,4 2 144 0,4 1 48 15,0-3 0-15,1-1-608 0,0-2-112 16,4 3-32-16,0-2 0 0,4-1-192 0,-4 1-64 0,2-2 0 0,0 1 0 16,-1 0-320-16,-1 3 0 0,-2 2 0 0,-2 0-8576 15,0 3-1808-15</inkml:trace>
  <inkml:trace contextRef="#ctx0" brushRef="#br2" timeOffset="-177839.44">2600 2511 8287 0,'0'0'368'0,"0"0"80"0,0 0-448 0,0 0 0 16,0 0 0-16,0 0 0 0,0 0 928 0,0 0 96 15,0 0 32-15,0 0 0 0,0 0-800 0,0 0-256 16,0 0 160-16,0 0-160 0,0 0 0 0,0 0 0 16,0 0 0-16,0 0 0 0,0 0 0 0,0 0 192 15,0 0-64-15,-2 9 0 0,2 0 256 0,0-9 32 16,-4 10 16-16,4-10 0 0,-1 10 80 0,1-10 0 16,-2 9 16-16,1-1 0 0,1 1-80 0,0 0-32 0,0-9 0 0,-1 10 0 15,1-10-208-15,-1 10-32 0,1-10-16 0,1 11 0 16,2-1-160-16,-3-10 192 0,3 8-192 0,-3-8 192 15,0 0-192-15,7 11 0 0,-2-1 144 16,1-1-144-16,-6-9 192 0,0 0-16 0,5 12-16 0,0-2 0 16,-5-10 80-16,4 10 16 0,-4-10 0 0,9 8 0 15,1-1 16-15,-6 0 16 0,-4-7 0 0,0 0 0 16,7 10-80-16,-2 0-16 0,1 0 0 0,-1-5 0 16,-5-5-48-16,0 0-16 0,10 10 0 0,-1-1 0 15,-4 0 16-15,-5-9 0 0,0 0 0 0,9 7 0 16,-1 6-144-16,0-6 160 0,-8-7-160 0,6 8 160 15,1-1 0-15,0-1 0 0,0 2 0 0,0-3 0 16,-7-5-32-16,9 7 0 0,0-2 0 0,-2 1 0 0,-7-6 32 0,9 4 0 16,-9-4 0-16,11 6 0 15,-2 4 0-15,0-5 0 0,-9-5 0 0,12 4 0 0,-3 0-160 16,-1 1 192-16,0 0-192 0,0 0 192 0,-1 0-192 0,1 0 192 16,0 1-192-16,-2-2 192 0,-6-4-192 15,9 6 0-15,-9-6 144 0,10 4-144 0,-1 3 128 0,0-2-128 16,1 0 160-16,-4-2-160 0,-6-3 128 0,10 3-128 15,-1 0 0-15,-1 0 144 0,-1 0-144 0,3 0 192 16,-2 1-192-16,-8-4 192 0,0 0-192 0,9 3 0 16,1-1 0-16,-3 1 128 0,1 2-128 0,-8-5 0 15,8 5 0-15,-8-5 0 0,10 5 0 0,-3 0 128 16,-7-5-128-16,9 5 0 0,-1 0 128 0,-8-5-128 16,8 6 128-16,-1-2-128 0,1-1 192 0,-8-3-64 15,0 0 0-15,0 0 0 0,7 6-128 0,-7-6 192 0,0 0-192 0,0 0 192 16,6 6-192-16,-6-6 0 0,0 0 144 0,8 5-144 15,-8-5 128-15,0 0-128 0,10 4 128 0,-10-4-128 16,0 0 0-16,0 0 128 0,0 0-128 16,0 0 0-16,9 5 0 0,-9-5 144 0,0 0-144 0,0 0 0 15,0 0 160-15,0 0-160 0,0 0 128 0,0 0-128 16,8 1 128-16,-8-1-128 0,0 0 0 0,0 0 128 16,0 0-128-16,0 0 0 0,0 0 0 0,0 0 128 15,0 0-128-15,0 0 0 0,0 0 0 0,0 0 0 16,0 0 0-16,10 4 0 0,-10-4 144 0,0 0-144 15,0 0 0-15,0 0 144 0,0 0-144 0,0 0 0 16,0 0 128-16,0 0-128 0,0 0 0 0,0 0 0 16,0 0 0-16,0 0 128 0,0 0-128 0,0 0 0 15,0 0 128-15,0 0-128 0,0 0 0 0,0 0 0 0,0 0 128 0,0 0-128 16,0 0 0-16,0 0 0 0,0 0 0 16,0 0 128-16,0 0-128 0,0 0 0 0,6 6 0 0,-6-6 0 15,0 0 0-15,0 0 0 0,0 0 128 0,0 0-128 16,0 0 0-16,0 0 0 0,0 0 0 0,0 0 0 15,0 0 0-15,0 0 0 0,0 0 0 0,0 0 0 16,0 0 0-16,0 0 0 0,0 0 0 0,0 0 0 16,0 0 128-16,0 0-128 0,0 0 0 0,0 0 0 15,0 0 0-15,0 0 0 0,7 5 0 0,-7-5 0 16,0 0 0-16,0 0 0 0,0 0 0 0,0 0 0 16,0 0 0-16,0 0 0 0,9 4 0 0,-9-4 0 15,0 0 0-15,0 0 0 0,0 0 0 0,0 0 0 0,0 0 0 16,0 0 0-16,0 0 160 0,0 0-160 0,0 0 128 15,0 0-128-15,0 0 0 0,0 0 0 0,0 0 0 0,0 0 0 16,0 0 0-16,0 0 0 16,0 0 0-16,0 0 0 0,9 7 0 0,-9-7 0 0,7 4 0 15,-7-4 0-15,0 0 0 0,0 0 0 0,0 0 0 0,10 4 0 16,-10-4 0-16,8 3 0 0,-8-3 0 16,9 3 0-16,-9-3 0 0,0 0 0 0,0 0 0 0,10 1 0 15,-10-1 0-15,10 4 0 0,-10-4 0 0,10 2 0 16,-10-2 0-16,0 0 0 0,8 5 0 15,-8-5 0-15,0 0 0 0,8 6 0 0,0-2 0 0,-8-4 0 16,0 0 0-16,7 8 0 0,-7-8 0 0,0 0 0 16,6 10 0-16,2-3 0 0,-8-7 0 0,4 8 0 15,-4-8 0-15,0 0 0 0,7 9 0 0,-2-1 0 0,-5-8 0 16,5 9 0-16,-5-9 0 0,4 10 0 0,1-2 0 16,-5-8 0-16,0 0 0 0,2 10 0 15,-2-10 0-15,4 12 0 0,0 0 0 0,-2-3 0 0,-2-9 0 16,0 0 0-16,0 0 0 0,0 0 0 15,0 0-448-15,0 0-64 0,0 0 0 0,0 0-12688 16</inkml:trace>
  <inkml:trace contextRef="#ctx0" brushRef="#br2" timeOffset="-177308.12">3350 2254 4607 0,'0'0'400'0,"0"0"-400"16,0 0 0-16,0 0 0 0,1-8 1328 0,-1 8 176 15,0 0 32-15,0 0 16 0,0 0-1008 0,0 0-208 16,2-7-32-16,-2 7-16 16,0 0-160-16,0 0-128 0,0 0 192 0,0 0-192 0,0 0 160 0,0 0-160 15,0 0 128-15,0 0-128 0,0 0 528 0,0 0 32 16,5 5 0-16,-5-5 0 0,3 9 144 0,-2 0 48 16,-2 1 0-16,1-1 0 0,-2 0 32 0,0 4 16 15,-5 4 0-15,0-1 0 0,0-1-160 0,-2 0-48 16,0 2 0-16,-3 0 0 0,-2-1-240 0,0-1-48 0,0 0-16 15,0 1 0-15,0-1-128 0,0-3-32 0,3-1 0 16,3-1 0 0,-3 0-432-16,3-1-80 0,-2-2-32 0,10-7 0 0</inkml:trace>
  <inkml:trace contextRef="#ctx0" brushRef="#br2" timeOffset="-176429.93">2848 3203 8399 0,'0'0'368'0,"0"0"80"0,0 0-448 0,0 0 0 0,-1-7 0 0,1 7 0 16,0 0 416-16,0-9-16 0,0 9 0 0,0-7 0 16,0-3 48-16,-1 5 0 0,1 5 0 0,0 0 0 15,0 0 128-15,0 0 48 0,0 0 0 0,0 0 0 16,0-9-48-16,0 9 0 0,-3-7 0 0,3 7 0 16,0 0-160-16,0 0-32 0,0 0-16 0,0 0 0 15,0 0-112-15,-8 5-32 0,5 2 0 0,-4 0 0 0,1-1 32 0,6-6 0 16,-7 6 0-16,0 2 0 0,2 1-48 0,-3-1 0 15,2 0 0-15,0 1 0 0,1 0 48 0,0 2 16 16,1-1 0-16,-1 0 0 0,0-3 0 16,-1 3 0-16,2 3 0 0,2 1 0 0,1-2-128 0,0-1-16 15,-2-1-128-15,2 2 192 0,1 3-192 0,0-4 128 16,-1-1-128-16,2 0 0 0,0 0 128 0,3 0-128 16,-1-2 0-16,1 1 0 0,1 0 208 15,0-2-48-15,1-1-16 0,0 1 0 0,0-1 0 0,2 1 0 16,-3 1 0-16,5-2 0 0,-2 1 0 0,2-2 0 15,-2 0 0-15,1 0 0 0,0 2-16 0,-1-2 0 0,2 1 0 16,-2-2 0-16,2 2-128 0,1-1 160 16,-3 0-160-16,1 2 160 0,0-1-160 0,-2 1 0 0,2-1 144 15,2 2-144-15,0-2 0 0,0 2 128 0,0-1-128 16,0 2 0-16,0-1 0 0,-1 1 0 0,0 0 0 16,2 0 0-16,-2-3 0 0,1 2 128 0,0 1-128 15,-1-3 0-15,-10-6 128 0,9 7-128 0,2 0 160 0,-5-1-160 16,-6-6 0-16,6 8 0 0,-6-8 0 0,0 0 0 15,6 11 0-15,-1-2 0 0,-1-2 0 0,-4-7 0 16,6 8 0-16,-6-8 0 0,2 9 0 0,-2-9 0 16,0 0-640-16,0 0-112 15,0 0-16-15,0 0-9616 0</inkml:trace>
  <inkml:trace contextRef="#ctx0" brushRef="#br2" timeOffset="-176118.23">3311 3190 21183 0,'-12'-4'1888'0,"7"3"-1504"16,-4 3-384-16,2 2 0 0,0 2 448 0,1 2 0 15,-1 3 16-15,1 3 0 0,3 0-464 0,-3 1 0 16,1 0 0-16,0 0 0 0,-2 2 0 0,2-1 0 0,3 2 0 0,-2-2 0 31,-1 0-240-31,2-2-144 0,1-2-16 0,1-1-16 0</inkml:trace>
  <inkml:trace contextRef="#ctx0" brushRef="#br2" timeOffset="-175765.21">2838 3776 16575 0,'-4'6'1472'0,"-4"2"-1168"15,0-3-304-15,0 1 0 0,-1-1 832 0,-1 4 128 16,-1 2 0-16,0 0 16 0,-3 1-352 0,-2 1-80 16,0 1-16-16,-1 3 0 0,-1-1-240 0,0 4-48 0,-1 1-16 15,1 0 0-15,-1 0-224 0,-1 0 128 16,2 0-128-16,0 0 0 0,1-2-192 0,3 0-144 0,2 0-32 0,3-2-9488 16</inkml:trace>
  <inkml:trace contextRef="#ctx0" brushRef="#br2" timeOffset="-174828.99">3068 3697 13935 0,'0'0'608'0,"0"0"144"0,0 0-608 0,0 0-144 0,-5 9 0 0,5-9 0 16,0 0 464-16,-5 5 64 0,5-5 16 0,0 0 0 15,-2 8-288-15,2-8-48 0,4 7-16 0,-4-7 0 16,3 9-32-16,-3-9-16 0,4 6 0 0,1 0 0 16,-5-6 0-16,7 4 0 0,-7-4 0 0,8 8 0 15,0-4 160-15,-2-1 16 0,-6-3 16 0,11 5 0 16,3-2 48-16,-6 0 0 0,1 1 0 0,0-3 0 15,0 2 96-15,1-3 32 0,-10 0 0 0,11 0 0 0,2-1 0 0,-1-1 0 16,-1 1 0-16,-1 0 0 0,1 1-176 16,0 0-16-16,0 1-16 0,0 0 0 0,1 1-112 0,0-2-32 15,2-2 0-15,-3 2 0 0,1-3-160 0,1-1 0 16,-1 2 144-16,2-1-144 0,-3-3 128 0,2 0-128 16,0-2 160-16,1 2-160 0,-1 1 192 0,1-1-64 15,0-1-128-15,2-1 192 0,-1 1 0 0,-2 2-16 16,2-4 0-16,-3 3 0 0,-2-5-48 0,2 2 0 15,1 1 0-15,1-1 0 0,-1-1-128 0,1 0 192 16,-1 1-192-16,2 0 192 0,2-1-192 0,-1 0 192 16,1-1-192-16,-2 1 192 0,1 0-192 0,0 0 0 0,2-3 0 15,-2 1 0-15,0-2 0 0,-1-1 0 0,1 1 0 0,1 1 0 16,-2-3 0-16,3 1 128 0,-2-3-128 16,1 2 0-16,-1-1 0 0,2 1 0 15,2-2 128-15,-3 2-128 0,0-2 0 0,2 3 0 0,-2 1 144 0,4 0-144 16,0 0 0-16,0 1 128 0,0 1-128 0,-1 0 0 15,-1 0 0-15,-1-2 0 0,0-1 0 0,-1 1 128 16,0-1-128-16,-1 0 0 0,0 0 0 16,0-1 0-16,1 1 0 0,-1-1 0 0,2 1 128 0,-3 0-128 15,-2-3 176-15,3 1-48 0,-1 1 0 0,1-1 0 16,-2 1-128-16,1-1 128 0,2-1-128 0,-2 1 128 16,-2 2-128-16,2 1 0 0,-1-2 0 0,1 2 128 15,2 3-128-15,-2 1 0 0,-3 1 0 0,-1 0 0 16,0 2 0-16,-1 0 0 0,0-1 0 0,-3 3 0 15,-7 5-352-15,0 0-96 0,7-3-32 16,-7 3-12272-16</inkml:trace>
  <inkml:trace contextRef="#ctx0" brushRef="#br2" timeOffset="-173963.78">3717 1703 2751 0,'0'0'256'0,"0"0"-256"0,0 0 0 0,0 0 0 16,0 0 832-16,0 0 112 0,0 0 16 0,0 0 16 15,0 0-464-15,0 0-80 0,0 0-32 0,0 0 0 16,0 0 80-16,0 0 16 0,0 0 0 0,11 2 0 16,-11-2 32-16,0 0 16 0,0 0 0 0,9 0 0 15,0 1-128-15,-9-1-32 0,10-2 0 0,-10 2 0 16,10-1-176-16,0 0-32 0,0-1-16 0,-2 0 0 16,-8 2 128-16,11-2 32 0,-3 1 0 0,1-1 0 15,0 0-16-15,-1 1 0 0,-8 1 0 0,13-1 0 16,-4-1-112-16,1 1 0 0,-10 1-16 0,12 1 0 15,-3 2-32-15,1-1 0 0,1 1 0 0,-3 0 0 16,-8-3 48-16,10 6 0 0,-1 1 0 0,-2 0 0 16,1 2 48-16,-1 1 16 0,-1 0 0 0,2 0 0 0,-3 1-32 0,4-1 0 15,-2 0 0-15,2 1 0 0,-5 0-96 16,5 1-128-16,2-1 176 0,-1 1-176 0,-2 0 144 0,1-1-144 16,0-3 0-16,1 1 144 0,0 2-16 15,0 2 0-15,-1-1 0 0,2-1 0 0,-3 0-128 0,2-3 0 16,-1 3 0-16,-1 0-176 0,-1-1 176 0,0 0-160 15,-1-1 160-15,1 1-8896 0</inkml:trace>
  <inkml:trace contextRef="#ctx0" brushRef="#br2" timeOffset="-169328.03">4087 1946 5519 0,'0'0'496'0,"0"0"-496"16,0 0 0-16,0 0 0 0,0 0 816 0,0 0 64 16,0 0 16-16,0 0 0 0,0 0-576 0,0 0-128 15,0 0 0-15,0 0-16 0,0 0 224 0,9 5 48 16,-3 2 16-16,-6-7 0 0,0 0 160 0,7 8 16 16,0-1 16-16,0 0 0 0,0 2-80 0,-7-9-32 15,0 0 0-15,6 9 0 0,4 1-144 0,-3-2-16 16,-2-1-16-16,2 1 0 0,0 2-96 0,0-2-16 15,1 0 0-15,0 0 0 0,-1 3-16 0,0-2-16 16,0-2 0-16,1 1 0 0,0-1-32 0,1 1 0 16,1 3 0-16,-2 1 0 0,-2-1 48 0,2 0 0 0,0 2 0 15,-1-1 0-15,0-1-16 0,1 0 0 0,-1-1 0 0,2 2 0 16,1 1-96-16,-1 0-128 0,1-1 176 0,0-2-176 16,-1 0 160-16,2 0-160 0,-2 2 128 0,2-1-128 15,0-1 144-15,-1 0-144 0,1-1 160 0,0-1-160 16,-1 2 160-16,1 0-160 0,0 0 160 0,1-1-160 15,-4 0 160-15,1-3-160 0,-9-6 160 0,10 11-160 16,2 0 224-16,-1 1-48 0,-1 2-16 0,-1-3 0 16,1 0-16-16,0-2 0 0,-1 1 0 0,2 0 0 15,-2 0-144-15,1-1 160 0,-1 0-160 0,-1-3 160 16,2 3-160-16,-2-2 0 0,0-1 144 0,-2 1-144 16,1 0 0-16,1-2 0 0,-1 1 0 0,1 0 0 0,-3 1 128 15,3-1-128-15,-1-1 128 0,0-1-128 0,-1 1 0 16,-6-5 0-16,10 2 0 0,-4 4 128 0,2 2-128 15,-2-2 0-15,-6-6 0 0,8 4 128 0,-1 1-128 0,-1 1 144 16,-1-1-144-16,1 2 160 0,-6-7 80 0,4 12 16 16,1-4 0-16,-1 3 0 0,-1 1-32 0,0 1 0 15,2-1 0-15,-3-1 0 0,1-1-224 0,1 0 144 16,-1 1-144-16,1 1 128 0,1-1-128 0,-1 1 0 16,2 0 0-16,-3-1 128 0,0-1-128 0,-3-10 0 15,6 10 0-15,-1-2 0 0,-5-8 0 0,2 9 0 16,-2-9 0-16,6 8 0 0,-6-8 128 0,6 7-128 15,-6-7 0-15,7 6 128 0,-7-6-128 0,0 0 0 16,0 0 0-16,10 0-8000 16,-10 0-1488-16</inkml:trace>
  <inkml:trace contextRef="#ctx0" brushRef="#br2" timeOffset="-168910.77">4844 2314 15663 0,'0'0'1392'0,"-1"-7"-1120"0,-4 1-272 0,5 6 0 0,0 0 704 0,0 0 64 15,0 0 32-15,0 0 0 0,0 0-576 0,0 0-224 16,0 0 176-16,0 0-176 0,0 0 0 0,0 0 0 16,0 0 0-16,10-4 0 0,-1-3 0 0,-1-2 128 15,2-2-128-15,-1-1 0 0,6-1 384 0,-1-1 16 16,-2-3 16-16,4-1 0 0,1-3-48 0,2 0-16 15,0 0 0-15,-2-1 0 0,2 1 16 0,-2-2 0 16,0 0 0-16,-1 3 0 0,0 5-112 0,-1 0-32 16,1 1 0-16,-2 0 0 0,-1-1-224 0,-1 2 144 15,-1 2-144-15,0 0 128 16,0-1-1296-16,-2 2-272 0</inkml:trace>
  <inkml:trace contextRef="#ctx0" brushRef="#br2" timeOffset="-167259.18">5669 2025 6447 0,'0'0'272'0,"0"0"80"0,0 0-352 0,-6-2 0 15,1-1 0-15,5 3 0 0,0 0 1616 0,0 0 256 16,0 0 48-16,-8-3 16 0,8 3-992 0,-4-2-208 16,4 2-32-16,0 0-16 0,-5-6-16 0,5 6 0 15,-1-7 0-15,3 0 0 0,3 1 144 0,-2-4 16 16,3 0 16-16,1 0 0 0,3-2-112 0,2 1-32 15,3 0 0-15,-1-2 0 0,-1-3-192 0,2 2-32 16,3 2-16-16,0 1 0 0,-2 0-224 0,1 2-48 16,-2 0-16-16,-1 3 0 0,-2 1-176 0,2 1 0 15,0-1 144-15,-4 0-144 0,1 2 240 0,-11 3-32 16,0 0 0-16,0 0 0 0,0 0-16 0,0 0-16 16,5 10 0-16,-7-1 0 0,-7 0-32 0,-3 4 0 15,-3 1 0-15,-4 2 0 0,-2 2-144 0,1-2 160 16,1 0-160-16,1 0 160 0,-2 1 32 0,4-2 0 0,0-2 0 0,6-3 0 15,-2-2 96-15,4-1 32 0,0-1 0 0,8-6 0 16,0 0-160-16,0 0-32 0,0 0 0 0,0 0 0 16,5 7 0-16,4-4-128 0,3-6 192 0,0-2-64 15,3 1-128-15,2 0 0 0,5-1 0 0,0-1-176 16,1-3 176-16,-2-1 0 0,2 2-144 0,0 1 144 31,4-1-1408-31,-2 1-224 0,-2 2-32 0</inkml:trace>
  <inkml:trace contextRef="#ctx0" brushRef="#br2" timeOffset="-166266.29">5201 3588 17391 0,'-14'-7'768'0,"10"3"160"0,4 4-736 0,0 0-192 0,-9-3 0 0,9 3 0 0,-8-3 448 0,0 0 48 16,3 0 16-16,5 3 0 0,-7-1-256 0,7 1-64 15,-6-1 0-15,6 1 0 0,-9 0-64 0,1 0-128 16,8 0 176-16,0 0-176 0,-8 4 240 0,3 2-64 15,5-6-16-15,-3 6 0 0,3-6 160 0,-5 8 16 16,5-8 16-16,0 11 0 0,2 1 32 0,0 0 16 16,0 0 0-16,3 3 0 0,3 1 128 0,-3 2 32 15,2-1 0-15,1 4 0 0,-1 0-80 0,1 1-16 16,-1 0 0-16,2-2 0 0,2-3-192 0,-4-2-32 16,1 0-16-16,-1-3 0 0,0-1-224 0,-1-3 144 15,-1 0-144-15,-5-8 128 0,0 0 80 0,7 3 16 16,-7-3 0-16,0 0 0 0,0 0 160 0,0 0 16 15,0 0 16-15,0 0 0 0,4-8-96 0,-2 1 0 16,-2-3-16-16,-1 1 0 0,-2-3-64 0,0 0-16 0,-3-2 0 0,2-1 0 16,1 1-96-16,0 0-128 0,-1-1 176 0,0 1-176 15,-1-1 128-15,2 4-128 0,-4-1 0 0,5 2 0 16,1 2 0-16,1 8 0 0,0 0 0 0,0 0 0 16,0 0 0-16,0 0 0 0,0 0 0 0,0 0 0 15,7 11 0-15,-1 0 128 0,0 1-128 0,0 0 0 16,-1 0 192-16,0 1-64 0,3 0 0 0,-2 1-128 15,3 1 144-15,0 1-144 0,-1-1 0 0,-1-2 144 16,0-1-144-16,-3-2 0 0,1-2 0 0,-5-8 128 16,5 8-128-16,-5-8 128 0,0 0-128 0,0 0 128 15,0 0 64-15,0 0 16 0,0 0 0 0,0 0 0 0,0 0 176 0,0 0 16 16,-4-8 16-16,1-1 0 0,-2-3-176 16,3 0-48-16,-2-1 0 0,-1-2 0 0,-1 1-192 0,-1-1 128 15,-1-6-128-15,2 4 0 0,-1 3 128 0,3 1-128 16,-3 0 0-16,4 2 0 0,0 2 0 0,3 9 0 15,0 0 0-15,0 0 0 0,0 0 0 0,-6 4 0 16,2 5 0-16,1 5-160 0,1 6 160 0,1 3-128 16,2 1 128-16,3 1-128 0,0 1 128 0,1 0-128 15,1 1 128-15,2 0-128 16,-2-1-320-16,3-3-48 0,-1 1-16 0,2-4 0 16,0-4-1584-16,-2 1-320 0,0-3-64 0</inkml:trace>
  <inkml:trace contextRef="#ctx0" brushRef="#br2" timeOffset="-165369.67">2587 4006 6447 0,'0'0'576'0,"0"0"-576"0,0 0 0 0,0 0 0 16,0 0 2096-16,0 0 304 0,0 0 64 0,0 0 16 15,0 0-1456-15,-9 7-304 0,-1-2-48 0,-1 5-16 16,2 6-176-16,-1 2-32 0,-2 3-16 0,-1 5 0 0,-1-1 144 16,-2 3 48-16,2 3 0 0,-2 0 0 0,1 0 16 0,0-1 16 15,-1-2 0-15,2 0 0 0,0-6-144 0,3-1-48 16,-1-3 0-16,3-2 0 0,1-4-144 0,4-5-16 15,4-7-16-15,0 0 0 0,0 0-16 0,0 0 0 16,0 0 0-16,0 0 0 0,0 0 0 0,0 0 0 16,2-11 0-16,1-1 0 0,5 0 48 0,-2-2 16 15,0-1 0-15,2-2 0 0,0 2-208 0,1-4-128 16,-1 0 128-16,1 3-128 0,0 0 144 0,0 3-144 16,1 1 192-16,-2 1-192 0,-1 1 256 0,-3 5-48 15,-4 5-16-15,0 0 0 0,0 0 48 0,10 6 0 16,-6 3 0-16,0 4 0 0,-3 3-112 0,-1 0-128 0,-2 1 176 15,-1 0-176-15,1 3 128 0,1 0-128 0,-2 0 0 16,-1-4 0-16,1-3 0 0,0-2 0 0,1-4 128 0,2-7-128 16,0 0 160-16,0 0-32 0,0 0 0 0,0 0 0 15,0 0 48-15,0 0 0 0,-1-10 0 0,2-1 0 16,0-1-176-16,3-2 0 0,-2-3 0 0,1 1 0 16,-1-4-320-16,2 1-64 0,-2 0 0 15,2 3 0 1,-2 2-1200-16,1 3-240 0,0 0-48 0</inkml:trace>
  <inkml:trace contextRef="#ctx0" brushRef="#br2" timeOffset="-159703.81">3007 4947 11055 0,'-2'-12'480'0,"2"12"112"0,-3-8-464 0,3 8-128 0,0 0 0 0,-5-8 0 16,-1 2 272-16,6 6 48 0,0 0 0 0,-4 1 0 15,-3 1-112-15,2 2-16 0,-1 2 0 0,-1 3 0 16,1 4-192-16,-3 2 0 0,1 4 0 0,-5 3 0 16,0 3 864-16,-1 6 128 0,-1 4 32 0,-2 3 0 15,-1 2-832-15,-1 3-192 0,-6 5 0 0,1 3 0 16,-2 1 0-16,-12 27 0 0,7-3 0 0,2-1 0 0,3-3 0 16,-1 1 0-16,1 0 0 0,2 1 0 0,0 3 0 15,4-1 0-15,-4-2 0 0,2 1 144 0,3-1 176 0,-3 3 48 16,0 4 0-16,0-1 0 0,-1 1-48 0,-1-1-16 15,0 2 0-15,1 3 0 0,0 4-144 0,1-2-32 16,-1-2 0-16,3 2 0 0,-1 3 48 0,4-4 0 16,1-6 0-16,2-3 0 0,3-3-48 0,-1-1 0 15,2 0 0-15,3-2 0 0,0-2 32 0,2-3 0 16,2-1 0-16,1 3 0 0,-2 2-32 0,2 1-128 16,0-5 192-16,2 0-64 0,1 0-128 0,0 3 0 15,-1 3 144-15,1 0-144 0,-2-2 0 0,3 2 144 16,3-4-144-16,-3 4 0 0,1-4 160 0,2 0-160 0,-1-2 128 15,-1-2-128-15,2-4 0 0,-1 1 0 0,2-4 128 0,-1 3-128 16,-1 5 0-16,2-2 0 0,0-3 0 0,2 0 128 16,-3-2-128-16,1 4 160 0,0 2-160 0,-1 0 160 15,5-3 32-15,-4 0 16 0,-4-3 0 0,2 1 0 16,4 1 64-16,-1-4 16 0,-3-1 0 0,-2 2 0 16,4 0 32-16,2-2 0 0,0-2 0 0,1 1 0 15,0-5 0-15,2 2 0 0,2 1 0 0,1-3 0 16,1-1-80-16,0-2-16 0,2-3 0 0,-1 0 0 15,1-3 32-15,-1 0 0 0,1-1 0 0,-1 2 0 16,0-1-64-16,0 3-16 0,-1 0 0 0,3-2 0 16,-1 0-32-16,2-1 0 0,0-3 0 0,-1 2 0 15,0-1 0-15,3 1 0 0,-2-1 0 0,0 3 0 0,-2 2-16 0,2-2-128 16,1 1 192-16,0 2-64 16,0 2 0-16,1-6 0 0,-1 1 0 0,-1-3 0 0,-3 2-128 15,1-2 160-15,-1 0-160 0,1 1 160 0,-2 0-32 0,1-1-128 16,-3 1 192-16,1-4-64 0,-1-2-128 0,1-1 192 15,-1-2-192-15,1-3 192 0,-3 0-48 0,1 0 0 16,1-1 0-16,-1 0 0 0,1-3 32 0,-2 0 0 16,0 0 0-16,1-2 0 0,3-2-176 0,-2-1 128 15,-5 3-128-15,2-3 128 0,3-1-128 0,-5 0 0 16,1 1 0-16,-2-1 0 0,4 1 0 0,0-3 0 16,-2 1 0-16,1-2 0 0,-1 1 0 0,0 2 0 15,2 0 0-15,-3-1 0 0,2-2 0 0,-1 0 0 16,0-3 0-16,1-1 0 15,-3-2-576-15,1-3-64 0,-2-1 0 0,-6-4 0 16,0 0-2176-16,11-4-448 0</inkml:trace>
  <inkml:trace contextRef="#ctx0" brushRef="#br2" timeOffset="-159371.08">2450 12381 29663 0,'-14'18'1312'0,"7"-2"272"16,-2 2-1264-16,4 6-320 0,3 4 0 0,0 5 0 0,2 5 0 0,3 1 0 15,3 3-176-15,3-5 176 0,-2-6-224 0,4-1 64 16,3-2 16-16,3-1 0 0,1-5 144 0,2-2 128 15,3-2-128-15,6-1 176 0,-2-5 32 0,5-1 16 16,2-4 0-16,4-4 0 0,0-3-224 0,-1-6 0 16,0-1 0-16,1-7 0 0,2-3 160 0,2-4-160 15,1-3 160-15,1-6-160 0,2-6 160 0,0-8-160 16,1-7 160-16,1-5-160 0,-3-4 160 0,-1-6-160 16,-5-5 160-16,4-12-160 0,1-13 0 0,-3-10-320 15,-1-11 64-15,3-12-8752 16,-1-9-1744-16</inkml:trace>
  <inkml:trace contextRef="#ctx0" brushRef="#br2" timeOffset="-153293.67">22949 1057 11055 0,'0'0'480'0,"0"0"112"0,6-5-464 0,-6 5-128 0,8-6 0 0,-1 1 0 15,-2-2 512-15,1-1 96 0,1 0 16 0,-2 1 0 16,-5 7-48-16,0 0 0 0,5-9 0 0,1 1 0 16,-6 8 112-16,2-7 16 0,-2 7 0 0,0-8 0 15,-2 0-48-15,-1 2 0 0,-1 0 0 0,0 1 0 16,-3-1 80-16,0 0 16 0,-3-2 0 0,0 4 0 0,-3 0-128 16,-1 0-32-16,-1-3 0 0,-3 1 0 0,2 0-224 0,-6 2-48 15,-3-1-16-15,-2 2 0 0,-1-4-176 0,-1 3-128 16,0 0 192-16,-1 0-192 0,-6 1 224 15,2 0-64-15,1-1-16 0,0 0 0 0,1 2 32 0,-3 0 0 16,0-1 0-16,-1 1 0 0,-3 0-48 0,1 2-128 16,-1 2 192-16,0 0-64 0,-3 0 16 0,2 1 0 15,2 1 0-15,2 2 0 0,6-1-144 0,-2 1 160 16,-2-1-160-16,-2 2 160 0,0 5-160 0,-2 0 128 16,-3 0-128-16,-1 1 128 0,0-1-128 0,3 4 0 15,-2-1 144-15,4 3-144 0,-2-3 128 0,1 3-128 16,-2 1 160-16,0-1-160 0,-4 0 176 0,0 1-176 15,4-1 192-15,-1 4-192 0,-3 2 240 0,4 1-64 0,4-3-16 0,2 0 0 16,-1 1-16-16,1-1 0 16,-1 2 0-16,0 0 0 0,0 0-144 0,3 2 128 0,0 0-128 0,2 5 128 15,-1 3-128-15,1 2 192 0,3 1-192 0,-1-2 192 16,4-1-192-16,1 0 0 0,1-1 0 0,3-1 0 16,2 0 128-16,-1 1-128 0,1 3 0 0,2 0 128 15,1-2-128-15,1 3 0 0,0 1 144 0,2 1-144 16,-2-2 160-16,0-1-32 0,0 0-128 0,2-3 192 15,1-3-192-15,-3 5 144 0,0-1-144 0,0 3 128 16,2 0-128-16,3 2 0 0,0 1 144 0,1-1-144 16,0 1 0-16,0-2 128 0,2 0-128 0,1-3 0 15,1-2 0-15,0 1 128 0,0 1-128 0,3-2 0 16,2 1 0-16,1 0 0 0,1 2 0 0,1 1 128 16,-2 3-128-16,1-2 0 0,0-1 0 0,0 0 0 0,2-2 0 15,3 1 128-15,1 2-128 0,0-5 128 0,-3-4-128 0,4 3 0 16,2 1 0-16,1 0 0 0,1 1 0 15,-1-1 0-15,2-1 0 0,2-1 0 0,0-1 0 0,-1-4 0 16,0-2 128-16,-1-1-128 0,1 1 0 16,-2 1 144-16,4 0-144 0,-3 2 0 0,2-4 128 0,1 1-128 15,-1-1 0-15,4-1 0 0,-1 0 0 0,2 0 128 16,-3-1-128-16,3 1 0 0,4 1 144 0,-1-2-144 16,-2-1 0-16,3-3 144 0,0 1-144 0,3-2 0 15,-4 0 0-15,3-1 128 0,-2-1-128 0,2 1 128 16,0-2-128-16,1 0 128 0,1-2-128 0,1 0 0 15,1 0 144-15,0 1-144 0,1-1 0 0,0-1 144 16,1-2-144-16,0 0 0 0,-2 0 176 0,-2 1-176 0,1-2 160 16,1-2-160-16,0 0 144 0,4-1-144 0,1 2 128 0,0-2-128 15,-4-2 128-15,2-2-128 0,2-2 128 16,-1 0-128-16,-4 4 176 0,0 0-48 0,-4-2-128 0,1-1 192 16,2 0-192-16,0-3 176 0,0 1-176 0,-1 0 160 15,-3 1-160-15,1-1 192 0,1-4-192 0,0 1 192 16,1 3-64-16,0-5 0 0,0-1 0 15,-2 2 0-15,0 0 0 0,-3-1 0 0,2-3 0 0,-1 1 0 16,1 0-128-16,1 1 160 0,-3 2-160 0,4-3 160 16,0-4-160-16,0 3 0 0,-3 1 0 0,1 1 128 15,1-3-128-15,-4 2 0 0,-1 2 0 0,-1-3 128 16,2 0-128-16,-2 0 0 0,0-1 0 0,-1-2 128 16,0 0-128-16,-1 0 128 0,3-3-128 0,-1 1 128 15,2-5-128-15,1 4 0 0,-1 0 144 0,2 0-144 0,0 1 128 16,1-4-128-16,2-3 128 0,-2 2-128 0,0 1 0 15,0 0 144-15,-4-1-144 0,1 3 0 0,0 0 0 16,0 2 0-16,-1-1 0 0,-2-2 0 0,3 0 128 0,-1-1-128 16,2-2 0-16,1-1 0 0,-2-1 144 0,1-2-144 15,-2-1 0-15,1 1 144 0,1 2-144 0,-2 1 0 16,-2 0 0-16,0 0 128 0,1-1-128 0,-4 2 0 16,-2 1 0-16,1 1 0 0,-2 1 128 0,1 1-128 15,-1 0 0-15,0 0 128 0,-3 1-128 0,1-4 0 16,0-2 144-16,0 1-144 0,-1-2 128 0,0-3-128 15,-2-1 160-15,1-3-160 0,0 0 160 0,1 0-160 16,-3 0 160-16,0 2-160 0,-2 0 128 0,1 2-128 16,0 0 0-16,-3 0 0 0,1 0 0 0,-3 1 128 0,-1 0-128 15,2-3 0-15,3 1 0 0,-5-1 0 0,0-3 0 0,0 1 0 16,3-1 128-16,-3 0-128 0,1-2 0 0,-2-1 144 16,-2 1-144-16,1 1 0 15,2 1 0-15,-5-1 128 0,-1-1-128 0,-1-2 0 0,1-3 0 0,0 1 0 16,-6 0 0-16,2 4 0 0,-3 0 0 0,1 2 0 15,-2 1 0-15,-4 0 0 0,0 1 0 0,-1-3 0 16,-2-1 0-16,0-4 0 0,-1 0 0 0,2-3 0 16,-2-2 0-16,3-1 0 0,-2 1 0 0,0 4 0 15,3 2 0-15,-1 3 0 0,-2 3 0 0,0 1 0 16,-3-1 0-16,-1 1 0 0,-2 0 0 0,-2 2 0 16,-3 0-128-16,0 3 128 0,-2 2 0 0,-1 0 0 15,-4 0 0-15,0 1 0 0,0 0 0 0,0 2 0 16,-3 1 0-16,-1 4 0 0,-6 2 0 0,-2-1 0 15,-1 2 0-15,-4 1 0 0,1 1 0 0,6 0 0 0,2-1 0 0,6-1 0 16,2-1 0-16,5 1 0 0,2 2 0 0,4-2-256 16,0-1 48-16,4 1 0 15,5 2-1616-15,0 0-320 0,3 0-64 0</inkml:trace>
  <inkml:trace contextRef="#ctx0" brushRef="#br2" timeOffset="-148413.27">20860 3658 2751 0,'0'0'256'0,"0"0"-256"15,0 0 0-15,0 0 0 0,0 0 1424 0,0 0 240 16,-2 9 64-16,2-9 0 0,0 0-704 0,0 0-144 15,0 0-32-15,0 0 0 0,-8 9-80 0,8-9 0 0,0 0-16 0,0 0 0 16,-9 5-128-16,9-5-32 0,0 0 0 0,0 0 0 16,-7 3-176-16,7-3-32 0,0 0-16 0,0 0 0 15,0 0 32-15,0 0 16 0,0 0 0 0,0 0 0 16,0 0 32-16,0 0 16 0,0 0 0 0,0 0 0 16,0 0-112-16,0 0-32 0,0 0 0 0,0 0 0 15,0 0-64-15,7 1-32 0,-7-1 0 0,0 0 0 16,8-8 32-16,-1 2 0 0,-2 0 0 0,1 1 0 15,-2-1 0-15,3-1 0 0,0-2 0 0,0 1 0 16,-1 1-16-16,2 1 0 0,2-2 0 0,-2 0 0 16,1 1-64-16,-1-1-16 0,2-1 0 0,-1 2 0 15,0-3 16-15,0 0 0 0,-4 3 0 0,5-2 0 16,-1-2-176-16,0 1 192 0,-1 1-192 0,1-1 192 0,2 2-192 16,-3-1 160-16,2-1-160 0,-2 1 160 0,0 1-160 0,1 1 0 15,-1-2 0-15,1 0 0 0,-1 0 208 0,2-1-32 16,-3 1-16-16,3-3 0 0,-1 1-160 0,2-2 0 15,0-2 0-15,1 2-176 0,0 2 176 0,1-1 128 16,1-2-128-16,2 3 176 0,-1 2-48 0,1 0 0 16,-5-2 0-16,2 2 0 0,-1-2-128 0,1 1 0 15,0 0 144-15,3 2-144 0,-1 0 128 0,-2 0-128 16,0 1 128-16,2 2-128 0,-3 2 0 0,2 0 144 16,0-4-144-16,0 0 0 0,0 1 144 0,0 1-144 15,-1 1 0-15,1 1 144 0,-1-1-144 0,-2 1 0 16,1 0 0-16,0 1 128 0,0 2-128 0,-2-2 0 15,2 1 144-15,0 1-144 0,0 0 128 0,-2 0-128 0,2-2 128 16,0 1-128-16,1 0 128 0,-2 1-128 0,3 1 128 16,-1-1-128-16,0-2 176 0,2 1-48 0,-2 1 0 0,1 1 0 15,-3 0 0-15,1-1-128 0,0-1 192 16,0 1-64-16,-1 3 0 0,0 0-128 0,-1 0 192 0,0 0-64 16,0-3 0-16,0 1 0 0,-3 0 0 0,-7-1 0 15,8 2 16-15,-8-2 0 0,10 0 0 0,-1 3 0 16,-9-3-144-16,8 4 160 0,-8-4-160 0,0 0 160 15,0 0-160-15,9 2 192 0,-9-2-192 0,0 0 192 16,0 0-192-16,7-1 160 0,-7 1-160 0,0 0 160 16,0 0-32-16,0 0-128 0,0 0 192 0,0 0-64 15,0 0-368-15,5-5-80 0,-5 5 0 0,0 0-9600 16,0 0-1920-16</inkml:trace>
  <inkml:trace contextRef="#ctx0" brushRef="#br2" timeOffset="-147731.17">20984 2713 13071 0,'0'0'272'0,"0"0"64"0,0 0 16 0,0 0 32 0,0 0-384 0,0 0 0 16,4-8 0-16,-4 8 0 0,0 0 912 0,0 0 112 16,0 0 0-16,0 0 16 0,0 0-144 0,0 0-16 15,0 0-16-15,0 0 0 0,9-1-160 0,-9 1-48 16,8-3 0-16,-8 3 0 0,9 5-64 0,-2 2-16 15,-2-1 0-15,1 1 0 0,-6-7-80 0,9 9-32 0,-3-2 0 0,2 2 0 16,-2 2-144-16,3-1-48 16,-3 1 0-16,1-2 0 0,2 1-128 0,0-1-16 15,-3 0-128-15,2 0 192 0,0-1-192 0,0 0 176 0,-2-1-176 16,1 2 160-16,-1-1-160 0,1 2 0 0,1-5 0 0,-3 1 0 31,1 0-256-31,0 0-144 0,2-2-32 0,0 2-7536 0,-1-1-1504 0</inkml:trace>
  <inkml:trace contextRef="#ctx0" brushRef="#br2" timeOffset="-146701.64">21480 3480 4607 0,'0'0'400'0,"0"0"-400"15,0 0 0-15,10 2 0 0,-10-2 1520 0,0 0 208 16,10 1 64-16,-10-1 0 0,9 2-640 0,-9-2-128 15,7 6-32-15,-7-6 0 0,7 5-176 0,-7-5-48 16,0 0 0-16,8 5 0 0,-8-5 0 0,7 8-16 16,-7-8 0-16,6 8 0 0,-6-8-112 0,8 5-32 15,-8-5 0-15,6 6 0 0,1 0-160 0,-3 2-48 0,1-1 0 0,-5-7 0 16,0 0-32-16,11 3-16 0,-2-2 0 0,-1 0 0 16,-8-1 64-16,11 1 16 0,-1-1 0 0,0 0 0 15,-10 0-48-15,12-1 0 0,2-1 0 0,-5 0 0 16,1 2-144-16,2 0-48 0,-2 0 0 0,2 0 0 15,1-5 0-15,0 1-16 0,-3 2 0 0,1 0 0 16,1-2-176-16,1 1 192 0,1 0-192 0,-2-1 192 16,2 0-192-16,0 2 192 0,0-3-192 0,-1 1 192 15,-1 0-192-15,2-1 192 0,-4 1-192 0,1-1 192 16,1 0-64-16,-2-1-128 0,1 1 192 0,-2-1-64 16,2 1 0-16,-1-2-128 0,1-2 192 0,-1 2-64 15,0-1 0-15,0-1-128 0,-1-1 192 0,1 3-64 16,1 0 0-16,-2-1-128 0,-1-2 192 0,2 1-64 0,-1-4-128 0,2 2 192 15,0 0-192-15,-1 0 192 0,0-1-192 0,0 0 192 16,0 3-192-16,1 0 192 0,-1-4-192 16,-1 2 128-16,-1-4-128 0,0 2 128 0,4 1-128 0,-5 0 160 15,-4 0-160-15,2-3 160 0,1 1-160 0,2 0 192 16,-4-1-192-16,1 2 192 0,2 1-192 0,-3 0 128 16,3 1-128-16,-1-1 128 0,-6-1-128 0,1-2 128 15,1 0-128-15,-1 1 128 0,-1-2-128 0,0 2 160 16,-1-1-160-16,0-2 160 0,0 1-160 0,0-2 0 15,-1 0 144-15,-1 1-144 0,0 0 0 0,0 1 144 16,-2-3-144-16,1 4 0 0,0-1 160 0,1 0-160 16,-1-2 128-16,-2 3-128 0,3 4 144 0,0-4-144 15,-1 0 160-15,-2 0-160 0,-2-2 144 0,0 2-144 16,2 0 128-16,-2 2-128 0,0-1 128 0,1 2-128 0,-2 0 0 16,1-1 128-16,2 0-128 0,-1 0 0 0,-1-1 0 15,1 3 0-15,-2 2 0 0,1-1 0 0,-1-1 128 0,2 1-128 16,-1-1 0-16,-1 0 0 0,0 1 0 0,0-2 128 15,3 2-128-15,0 2 0 0,2 2 0 0,-2-3 0 16,0-3 0-16,0-1 0 0,1-1 0 0,-2 3 0 16,3 5 0-16,1 0 0 0,-4-3 0 0,1 0 0 15,2-2 0-15,-3 1 0 0,1-1 0 0,-2 1 0 16,0-1 0-16,2 2 0 0,-1 5 128 0,0-4-128 16,-1-4 0-16,0 2 0 0,0 3 0 0,2 1 128 15,-1 2-128-15,2-2 0 0,-4-1 0 0,2-1 0 16,0 0 0-16,0 0 0 0,2 1 0 0,-2-1 0 15,-1-1 0-15,1 2 128 0,-1 0-128 0,2 0 0 0,1-1 0 0,-2-1 0 16,1 0 0-16,0 1 0 16,0-1 0-16,0 2 0 0,-1-2 0 0,2 0 0 0,1 4 0 0,-2-1 0 15,-1 1 0-15,3-1 0 0,-1 0 0 0,0-1 0 16,2 0 0-16,1 0 0 0,-3 1 0 0,5 6 0 16,-3-5 128-16,0-3-128 0,-1 1 0 15,4 1 128-15,1-2-128 0,-1 8 0 0,0 0 0 0,0 0 0 16,0 0-224-16,0 0 80 15,3-5-1120-15,-3 5-208 0,0 0-64 0,0 0-8176 16,0 0-1632-16</inkml:trace>
  <inkml:trace contextRef="#ctx0" brushRef="#br2" timeOffset="-143885.33">21099 2937 7359 0,'0'0'656'0,"0"0"-528"16,0 0-128-16,0 0 0 0,0 0 1216 0,0 0 192 15,0 0 64-15,0 0 0 0,-8-2-464 0,8 2-96 16,-6-2-16-16,6 2 0 0,-5-8-16 0,1 1-16 0,0 1 0 15,0-2 0-15,1-2-96 0,0 0-32 0,0 0 0 16,1 2 0-16,-3-1-160 0,3-1-48 0,0-1 0 0,1 0 0 16,-1 1-208-16,1 0-64 0,1-1 0 0,1 0 0 15,0 0 16-15,0-1 0 0,0-1 0 0,1 0 0 16,3 2-48-16,-3-3-16 0,2-1 0 0,0 1 0 16,-2-1-208-16,2 1 144 0,-2-1-144 15,2-1 128-15,0 1-128 0,2-1 160 0,-4 0-160 0,2-1 160 16,1 0-160-16,0 1 160 0,-2 2-160 0,2-2 160 15,-1-3-160-15,2-1 0 0,-1 0 144 0,0 2-144 16,-1-1 0-16,1 1 144 0,0 2-144 0,0-2 0 16,1-2 128-16,2 2-128 0,-3 0 0 0,3 2 0 15,-2 0 0-15,2 2 0 0,-1 0 128 0,0 2-128 16,1 1 0-16,0-4 0 0,-1 1 0 0,1 1 0 0,1 1 128 0,0-2-128 16,1 0 0-16,0 1 0 0,1 1 0 0,-2 0 0 15,0 0 0-15,1-4 0 0,6 1 0 0,-2-1 0 16,-1 3 0-16,-1 2 0 0,2-1 0 0,1 2 0 15,0 1 0-15,-3-2 0 0,0 2 0 0,0-1 0 16,1-5 0-16,0 5 0 0,-3 2 128 0,0 2-128 16,1 2 0-16,-4-2 0 0,2 0 0 0,-1-1 128 15,-1 0-128-15,1 2 0 0,0 2 128 0,1-1-128 16,-1 0 0-16,5-2 0 0,-6 0 0 0,3-2 0 16,0 0 0-16,0 2 0 0,1-1 0 0,0 3 0 15,-1-1 0-15,0-1 0 0,0-1 0 0,0 0 0 16,-1 0 0-16,1 1 0 0,1 1 0 0,4-1 0 15,-2 2 0-15,0-1 0 0,-3-3 128 0,1 0-128 0,0-1 0 16,0 2 0-16,0 0 0 0,1 2 0 0,-1-4 0 0,-2 2 0 16,1 1 0-16,-1 0 0 0,-2 1 128 0,0-1-128 15,-1 1 0-15,-6 5 0 0,5-9 0 0,-5 9 0 16,4-7-320-16,-4 7 0 0,2-8-16 0,-2 8 0 31,0 0-1664-31,3-7-336 0</inkml:trace>
  <inkml:trace contextRef="#ctx0" brushRef="#br2" timeOffset="-143157.77">21497 1757 3679 0,'0'0'320'0,"0"0"-320"0,0 0 0 0,-7 3 0 15,-2 0 1872-15,3 3 304 0,-1 0 64 0,7-6 16 16,-7 3-1216-16,-1-2-240 0,0-1-48 0,2 1-16 16,6-1-32-16,-9 3-16 0,1-2 0 0,0-1 0 15,8 0-32-15,-10-1 0 0,3 0 0 0,-2-2 0 16,3-3-80-16,6 6-32 0,-7-4 0 0,0-1 0 15,2-1-96-15,0-1 0 0,2 0-16 0,1-1 0 16,2 8-208-16,-1-10-32 0,0 0-16 0,1 1 0 16,0 0-176-16,1 2 192 0,1-1-192 0,1 0 192 15,2 1-64-15,-1-1-128 0,-2 0 192 0,3-1-64 16,-1 1-128-16,1 0 0 0,0-1 144 0,0 0-144 16,2 4 0-16,0-3 128 0,-1-3-128 0,1 5 0 15,2-1 0-15,-3 0 0 0,2 0 0 0,-3 0 128 0,2 2-128 0,0-1 0 16,-1 2 0-16,2-1 0 0,-2 0 0 0,3-2 0 15,-3-2 0-15,1 3 0 0,0 1 0 0,3 0 0 16,-3-3 0-16,1 0 0 0,-2 0 0 0,3 1 0 16,-4 4 0-16,3-2 128 0,1 0-128 0,-1 0 0 15,-1 0 0-15,1-1 0 0,-2 1 0 0,3-2 0 16,1 0 0-16,1 0 0 0,-1 2 0 0,0 0 0 16,0 0 0-16,0 0 0 0,0 1 0 0,1 1 0 15,0-1 0-15,0 1 0 0,-3 0 0 0,3-1 0 16,1 1 0-16,1 0 0 0,-2 1 0 0,-2-1 0 15,2 0 0-15,2 0 0 0,0-1 0 0,-2 1 128 0,1-2-128 16,0 1 0-16,0 1 0 0,-1 1 0 16,0-1 0-16,-1-2 0 0,0 1 0 0,-1-1 128 0,-1 1-128 0,-1 0 0 31,-7 4-320-31,10-5-144 0,-5 1-32 0,-5 4-10096 0</inkml:trace>
  <inkml:trace contextRef="#ctx0" brushRef="#br2" timeOffset="-142571.52">21888 1701 9375 0,'0'0'416'0,"0"0"96"15,10-6-512-15,1 0 0 0,1 0 0 0,-2-1 0 16,1 1 832-16,0-2 64 0,-3-2 0 0,2 0 16 0,-1-1-336 0,0 1-64 15,-3-3 0-15,1 2-16 0,-1 1-336 0,1 0-160 16,-4 1 160-16,2-1-160 0,-1-1-224 0</inkml:trace>
  <inkml:trace contextRef="#ctx0" brushRef="#br2" timeOffset="-142201.7">21584 1321 20271 0,'-8'-6'1792'0,"-1"0"-1424"0,0 1-368 0,1 0 0 15,-3 2 128-15,1 0-128 0,1-3 160 0,-1 2-160 16,3-1 0-16,7 5 0 0,-7-5 0 0,7 5 0 0,-5-5 0 15,5 5 0-15,0 0 0 0,0 0 0 16,-1-6-320-16,1 6-144 0</inkml:trace>
  <inkml:trace contextRef="#ctx0" brushRef="#br2" timeOffset="-140364.59">21842 1338 1839 0,'0'0'0'0,"0"0"160"0,0 0-160 0,0 0 0 16,8-3 0-16,0 1 0 0,0-1 1536 0,2 0 288 16,-3-2 48-16,2 2 16 0,2 0-784 0,0 0-144 0,-1 0-48 0,1 1 0 15,0-1-416-15,0 3-96 0,2-1-16 0,-3 1 0 16,2 1-192-16,0 0-32 15,0 1-16-15,-1-1 0 0,1 1-144 0,1-1 160 0,1-1-160 0,0 1 160 16,1 3 16-16,2-1 0 0,0-1 0 0,1 0 0 16,-2 2 16-16,2 0 16 0,2 1 0 0,-4-1 0 15,-2-2-16-15,-1 0 0 0,2 1 0 0,3 1 0 16,-2 3 64-16,1-2 0 0,-2-1 0 0,1 4 0 16,-2 0 0-16,-1 1 0 0,2-1 0 0,0 2 0 15,-3 0-16-15,0-1 0 0,-1 2 0 0,-1-1 0 16,0 0 32-16,1 2 16 0,-4 0 0 0,2 1 0 15,0-2-96-15,0 0 0 0,-3-1-16 0,3 2 0 0,2 3-32 16,-3-2 0-16,2 1 0 0,-2-1 0 0,1-1-144 0,0-1 160 16,0 0-160-16,2-2 160 0,-2 0-160 15,1 0 160-15,-1 1-160 0,-1-2 160 0,3 1 16 0,-2-1 0 16,1 0 0-16,0-1 0 0,-2 0 16 0,2-2 0 16,-4 1 0-16,3-1 0 0,-2 5-64 0,1-2 0 15,-1 1 0-15,2-4 0 0,-2-1-128 0,1 1 192 16,-8-5-192-16,8 7 192 0,2-2-64 0,-3 1 0 15,-7-6 0-15,9 10 0 0,-1 0-128 0,-1-1 160 16,-2 0-160-16,2-1 160 0,-7-8-32 0,6 9 0 16,-6-9 0-16,9 11 0 0,-3-4-128 0,0 3 160 15,0 2-160-15,-1-1 160 0,-5-11-160 0,8 7 192 16,-4 2-192-16,2-1 192 0,1-1-192 0,-7-7 160 16,7 5-160-16,1 1 160 0,-4 2-160 0,2 1 192 0,-1-3-192 0,-5-6 192 15,0 0-192-15,6 8 0 0,0 0 144 16,-1-2-144-16,-5-6 144 0,6 8-144 0,1 0 192 15,-3-2-192-15,-4-6 176 0,7 8-176 0,-7-8 160 0,6 7-160 16,1-1 160-16,0 0-160 0,-7-6 160 16,0 0-160-16,0 0 176 0,6 6-176 0,0-1 192 0,-6-5-192 15,0 0 192-15,0 0-64 0,0 0 0 0,0 0-128 16,0 0 192-16,0 0-192 0,0 0 192 0,0 0-192 16,0 0 224-16,0 0-64 0,0 0-16 0,0 0 0 15,0 0-144-15,0 0-192 0,0 0 32 0,0 0-8352 16,-8-2-1664-16</inkml:trace>
  <inkml:trace contextRef="#ctx0" brushRef="#br2" timeOffset="-137901.85">22748 1863 6447 0,'0'0'576'0,"0"0"-576"15,0 0 0-15,0 0 0 0,0 0 976 0,0 0 96 16,0 0 16-16,0 0 0 0,5-4-384 0,-5 4-80 15,0 0-16-15,0 0 0 0,0 0-208 0,0 0-32 0,8-4-16 0,-8 4 0 16,0 0-48-16,0 0-16 16,0 0 0-16,0 0 0 0,0 0-64 0,0 0-16 0,0 0 0 0,0 0 0 15,7 4-32-15,-7-4-16 0,0 0 0 0,0 0 0 16,8 4 16-16,-8-4 0 0,0 0 0 0,0 0 0 16,7 9-48-16,-1-2-128 0,-6-7 192 0,4 9-64 15,1-3 16-15,-5-6 0 0,7 7 0 0,-3 2 0 16,2 1-16-16,-1 1-128 0,0 1 192 0,0-2-64 15,1-2 0-15,0 4-128 0,3-3 192 0,0 3-64 16,-2 2 32-16,2-1 0 0,0-1 0 0,0 0 0 16,0 2 0-16,2 1 0 0,-1-1 0 0,-1-1 0 15,2 0 0-15,-2 2 0 0,1 1 0 0,0-4 0 16,-2 0 32-16,2 0 0 0,-3 2 0 0,2-1 0 0,0 0 0 16,0 0 0-16,-2 0 0 0,1 2 0 15,0 0-32-15,0 2 0 0,-1-2 0 0,1 0 0 0,-1-1-160 0,-1-1 192 16,1 0-192-16,0-1 192 0,-1 5-64 0,1-3 0 15,-1-1 0-15,0 0 0 0,-1-1 16 0,-2-2 0 16,-3-10 0-16,5 11 0 0,-1-1-144 0,-3-1 192 16,-1-9-192-16,0 8 192 0,0-8-192 0,0 0 192 15,0 0-192-15,0 0 192 0,0 0-192 0,9-1 0 16,-9 1 0-16,9-6-7248 16,-5-2-1328-16</inkml:trace>
  <inkml:trace contextRef="#ctx0" brushRef="#br2" timeOffset="-136651.56">22442 3176 12543 0,'0'0'560'0,"0"0"112"0,0 0-544 0,0 0-128 16,0 0 0-16,0 0 0 0,0 0 512 0,0 0 80 15,0 0 16-15,0 0 0 0,0 0-48 0,0 0-16 16,0 0 0-16,7 7 0 0,-7-7-80 0,6 10-16 16,-1-1 0-16,0 0 0 0,-5-9-112 0,6 10-16 0,1-2-16 0,-1-1 0 15,0 1-64-15,1-1-16 0,-7-7 0 0,10 5 0 16,1-1 48-16,-1 1 16 0,-1-2 0 0,1-1 0 16,0-2 256-16,1 0 48 0,0 0 16 0,0-1 0 15,2-1-96-15,-4-1-32 0,2-2 0 0,1 2 0 16,-2 1-144-16,1-1-16 0,0-1-16 0,2-1 0 15,-2-4-128-15,0 0-32 0,-1 0 0 0,4 1 0 16,-2-2-16-16,1 0-128 0,-1 1 192 0,1-1-64 16,1-1-128-16,1 0 0 0,-4 0 144 0,1 0-144 15,1 1 0-15,0 1 0 0,-1 1 0 0,-2-3 128 16,2 2-128-16,-1 0 0 0,3 0 0 0,-5-1 128 16,2-1-128-16,0-3 0 0,3 2 0 0,-4-1 0 15,1-2 0-15,1 1 128 0,3 0-128 0,-1-3 0 0,0-3 0 0,1 3 0 16,3-3 0-16,-2 1 128 0,2 2-128 0,-2-2 0 15,-3-2 0-15,3 0 128 0,0 0-128 0,2-1 0 16,1 0 0-16,0 0 0 0,2 0 0 16,0 0 0-16,-1-3 0 0,0 1 0 0,1 0 0 0,-3-3 128 15,0-4-128-15,2 1 0 0,-3-2 0 0,2 1 0 16,-1 0 0-16,-1-1 128 0,0 0-128 0,3 5 0 16,-4 4 0-16,1 3 128 0,-3 1-128 0,0 3 0 15,-2 1 0-15,0 2 0 0,-3 1 0 0,1-2 0 16,2 1 0-16,-1 3 0 0,-2 1 0 0,0 1 128 15,1 1-128-15,-4-1 0 0,3 1 0 0,-3 3 0 16,-6 4 0-16,9-7 0 0,-2 0 0 0,2 0 0 16,-4 1 0-16,4 2 0 0,-2 0 0 0,-1 0-192 15,-6 4 192-15,7-3-192 16,1 0-352-16,-8 3-80 0,0 0-16 0,0 0 0 16,0 0-832-16,0 0-160 0</inkml:trace>
  <inkml:trace contextRef="#ctx0" brushRef="#br2" timeOffset="-136051.49">23395 2759 2751 0,'0'0'256'0,"0"0"-256"0,0 0 0 0,0 0 0 15,0 0 1616-15,0 0 288 0,0 0 48 0,0 0 16 16,0 0-1408-16,0 0-288 0,0 0-48 0,0 0-16 16,0 0-80-16,0 0-128 0,0 0 176 0,0 0-176 15,0 0 128-15,0 0-128 0,0 0 0 0,0 0 0 16,0 0 272-16,0 0-48 0,0 0-16 0,0 0 0 16,0 0 208-16,0 0 32 0,0 0 16 0,0 0 0 15,0 0-32-15,0 0-16 0,0 0 0 0,0 0 0 16,0 0-64-16,6 11-16 0,-1-2 0 0,-1-1 0 0,-1 0 32 0,1 2 0 15,2 1 0-15,-1 1 0 0,2 0 0 0,0 0 0 16,-1 2 0-16,3 1 0 0,2 1-192 16,-2 2-48-16,1 0 0 0,2 0 0 0,1-1-128 0,0-2-176 15</inkml:trace>
  <inkml:trace contextRef="#ctx0" brushRef="#br2" timeOffset="-130002.47">6866 3346 4607 0,'0'0'400'0,"3"-7"-400"15,-2-3 0-15,-1 10 0 0,0 0 1600 0,4-6 256 16,3 3 32-16,-7 3 16 0,11 0-1216 0,1 1-240 16,0 0-64-16,4 1 0 0,-1 0-192 0,0 1-64 15,4-4 0-15,3 2 0 0,3 2 16 0,3 0 0 16,3-2 0-16,1 0 0 0,4 1 0 0,3-1 0 15,1 0 0-15,2 1 0 0,2 1 48 0,1-1 16 16,1 3 0-16,0 0 0 0,2 3-16 0,2-4 0 16,0 1 0-16,4 4 0 0,4 2 64 0,0 0 16 15,-1-1 0-15,2 2 0 0,-3-1-144 0,4 0-128 0,4 0 192 0,4 0-192 16,3 1 160-16,0-1-160 0,2-2 128 0,2 0-128 16,5-3 320-16,1 3-32 0,3-3 0 0,2 4 0 15,3-2-64-15,4-1-16 0,4-4 0 0,3 0 0 16,3 2-16-16,2-2 0 0,4 0 0 0,0-1 0 15,-1-1-48-15,3 1-16 0,5 0 0 0,-1-1 0 16,0 0 0-16,2-1-128 0,2-1 192 0,-1 0-64 16,1 1 0-16,4-2-128 0,-2 0 192 0,-3 1-64 15,0 0-128-15,3 2 192 0,2 2-192 0,0-3 192 16,0-3-192-16,2 3 0 0,1 1 0 0,4-1 128 16,3-2-128-16,-1 1 0 0,-1-1 144 0,6 0-144 15,5 1 0-15,-2 0 128 0,1-4-128 0,-2 4 0 0,-2-1 0 16,4 0 128-16,2-2-128 0,-2 2 0 0,-5 0 0 0,2 0 0 15,0 2 0-15,-1-1 0 0,-1-4 0 0,-2 3 0 16,-2 0 0-16,3 1 0 0,-2 0 0 16,-4 0 0-16,-4-2 0 0,0 3 0 0,2 0 0 0,-3 3 0 15,-4-3 0-15,-2 1 128 0,3 1-128 0,-4 0 0 16,-2 0 0-16,2 0 128 0,7 2-128 0,-9-2 0 16,-1 0 0-16,-2 1 128 0,0 3-128 0,-4-4 0 15,-4 1 0-15,1 0 0 0,6-1 0 0,-9-1 0 16,-4-2 0-16,-1 2 0 0,2-1 0 0,-1 1 128 15,-4-2-128-15,-1 0 0 0,-7-2 0 0,1 0 144 16,-1 1-144-16,-4 1 0 0,-5-2 272 0,1-2-48 16,-4-1-16-16,0 4 0 0,-1-1 0 0,-1 1 0 0,-3-1 0 15,-3-3 0-15,0 2-16 0,-3-2-16 16,6 1 0-16,-3-2 0 0,-5 1 64 0,-1-1 16 0,-3 2 0 0,-3-1 0 16,-4-2 0-16,1 2 16 0,1-3 0 0,-1 2 0 15,-1 3-16-15,-3 1 0 0,-3-1 0 0,-3 2 0 16,-4 0-32-16,-2-1-16 0,-2 2 0 0,0 0 0 15,1-4-48-15,-3 2-16 0,-3 1 0 0,-1-2 0 16,0 2-144-16,-4 2 0 0,-2-2 0 0,-4 2 128 16,0 2-128-16,-2-1 0 0,-1 1 0 0,-1 1 0 15,-5-3 0-15,1 1 128 0,-1 1-128 0,-8-2 0 16,0 0 0-16,0 0 0 0,7 5 0 0,-7-5-176 16,0 0-368-16,-2 9-80 15,-3-1-16-15,-5 0-7504 0,-8-2-1520 0</inkml:trace>
  <inkml:trace contextRef="#ctx0" brushRef="#br2" timeOffset="-128571.14">7284 2971 9215 0,'0'0'400'0,"0"0"96"0,0 0-496 0,0 0 0 0,0 0 0 0,-4 8 0 15,4-8 976-15,-1 8 112 0,0-1 0 0,4 0 16 16,4-1-672-16,0 1-144 0,1 0-32 0,3-1 0 15,1 1 64-15,2-2 0 0,-1 2 0 0,3-2 0 16,2 2-64-16,2 1 0 0,1-1 0 0,1 1 0 16,1-3 32-16,2-1 0 0,4 0 0 0,0 0 0 15,3-2 96-15,1 1 0 0,2 0 16 0,2 1 0 16,1-1-16-16,3 0-16 0,1 2 0 0,-2 0 0 16,2 0-16-16,4-1 0 0,5 0 0 0,2 4 0 15,-1 0-128-15,4 0-32 0,1-2 0 0,2 2 0 16,1 0-192-16,2-1 176 0,5 1-176 0,2 0 160 15,-2-1-160-15,1 1 160 0,-2 0-160 0,3-2 160 16,4 1-160-16,2-3 0 0,1 1 0 0,1 1 0 0,0 2 272 0,2-1-16 16,3-2-16-16,3 2 0 0,-1-2-96 0,1 1-16 15,0-3 0-15,3-1 0 0,2 0 0 0,0 1 0 16,3 1 0-16,3-2 0 0,-1-1-128 0,2 2 192 16,-2 0-192-16,2-1 192 0,-2 0-192 0,3-2 128 15,2-1-128-15,-2 1 128 0,-2 1-128 0,1-2 0 16,2-1 0-16,-1 1 0 0,1 1 0 0,0-2 0 15,0-2 144-15,3 2-144 0,0 1 0 0,0-2 144 16,0-3-144-16,0 2 0 0,0 3 144 0,-2-3-144 16,-5-2 0-16,4 1 144 0,4-1-144 0,-1 1 160 15,-5 2-160-15,1 0 160 0,-3-3-160 0,2 3 192 16,0 1-192-16,-3 1 192 0,0 1-192 0,2-2 0 16,-1-3 144-16,0 4-144 0,-2 3 0 0,0-1 128 0,-2-1-128 15,1 1 0-15,-2 1 128 0,0-2-128 0,-1-2 128 16,1 1-128-16,0 1 0 0,-3 0 0 0,-5-1 0 15,0 1 128-15,5-1-128 0,-5 0 0 0,1-1 0 0,0 1 0 16,-5-3 0-16,2 3 144 0,1 0-16 0,-2-1-128 16,-1-1 240-16,-2-1-64 0,-2 3-16 0,1-1 0 15,-3 2-160-15,3-1 0 0,-1-1 0 0,-2 0 0 16,-4-2 0-16,2 1 0 0,-1 0 0 0,5-1 128 16,1 2 0-16,-5 0-128 0,-1-1 192 0,-1 1-64 15,0-3-128-15,1 2 160 0,0 0-160 0,0-1 160 16,-2-1-160-16,1 0 0 0,-3 2 144 0,3 1-144 15,2 1 0-15,1-3 144 0,-2 1-144 0,-2-1 0 16,-3-1 144-16,1 0-144 0,1-1 0 0,0 2 144 0,0-3-144 16,-2 2 128-16,-2-1-128 0,-1 1 128 0,-2-2-128 0,2 1 0 15,1-1 144-15,1 2-144 0,-1 0 0 0,-2 0 128 16,-1-2-128-16,-1 2 0 0,-1-1 0 16,0 1 0-16,0-4 0 0,1 1 128 0,-1 0-128 0,-1 2 144 15,-4-1-144-15,0-1 160 0,-1-3-160 0,0 2 128 16,-1-2-128-16,3 2 128 0,-2 0-128 0,-2 0 160 15,-2 0-160-15,-3 2 160 0,-1-1-160 0,-2-2 128 16,-1-3-128-16,1 1 128 0,-2 0-128 0,1 1 0 16,-2 0 144-16,1 1-144 0,-4 1 128 0,0 1-128 15,-2 1 128-15,-2-1-128 0,-2 0 144 0,-2-1-144 16,-2 3 192-16,-4 1-192 0,0 2 192 0,0-1-192 16,-2-3 192-16,-1 2-192 0,0 0 176 0,-1 0-176 15,1-1 160-15,-4 3-160 0,2 2 128 0,-2-1-128 16,-1 2 0-16,-3 2 144 0,-2 0-288 0,-8-2-64 0,10 2-16 0,0 3 0 31,-5 1-1440-31,2 2-272 0,-3 1-64 0,3 2-9888 0</inkml:trace>
  <inkml:trace contextRef="#ctx0" brushRef="#br2" timeOffset="-118571.41">3768 4716 6447 0,'0'0'576'0,"0"0"-576"0,0 0 0 0,0 0 0 16,1-10 464-16,-1 10-16 0,0 0 0 0,0 0 0 15,0 0-256-15,0 0-48 0,8-5-16 0,-8 5 0 16,0 0-128-16,0 0 0 0,0 0 0 0,9 5 0 0,-9-5 0 0,6 9 0 15,0-3 0-15,-6-6 0 0,0 0 0 0,4 9 128 16,-1-1-128-16,-3-8 0 0,0 0 0 0,0 0 0 16,0 0 0-16,-1 9 0 0,1-9 0 0,-4 8 0 15,4-8 0-15,-5 9 0 0,5-9 0 0,0 0 128 16,-4 6-128-16,4-6 0 0,-5 4 0 0,5-4 0 16,0 0 0-16,0 0 0 0,-8 1 0 0,8-1 160 15,0 0-160-15,0 0 160 0,0 0 0 0,0 0 0 16,0 0 0-16,0 0 0 0,0 0-160 0,0 0 192 15,0 0-192-15,0 0 192 0,0 0-192 0,0 0 128 16,0 0-128-16,0 0 128 0,0 0 16 0,0 0 0 16,0 0 0-16,0 0 0 0,0 0 32 0,0 0 0 15,0 0 0-15,0 0 0 0,0 0 16 0,0 0 16 0,0 0 0 0,0 0 0 16,0 0-32-16,0 0-16 0,0 0 0 0,0 0 0 16,0 0-160-16,0 0 0 0,0 0 144 0,0 0-144 15,2 10 176-15,0-1-48 0,-2-9 0 0,2 11 0 16,1-1-128-16,0-3 0 0,-2 2 144 0,1 0-144 15,-1 0 0-15,2 1 128 0,-1 0-128 0,-2-10 0 16,0 0 128-16,7 10-128 0,-7-10 128 0,6 7-128 16,-6-7 128-16,10 6-128 0,-10-6 128 0,9 3-128 15,-9-3 320-15,10 2-16 0,-2-2 0 0,0-3 0 16,-8 3 64-16,11-4 16 0,-2-2 0 0,0-1 0 16,-2 0-96-16,2-1-16 0,-1-1 0 0,2-2 0 15,1-2-32-15,-1-1-16 0,1-1 0 0,0 2 0 0,-1 0-96 16,-1-1 0-16,2-2-128 0,3 1 192 0,-3 0-192 0,2-2 176 15,1 2-176-15,0-1 160 0,1 1-160 0,-2 1 0 16,-1-2 0-16,0 3 128 0,2 1-128 0,0 1 0 16,-3-1 144-16,2 1-144 0,2 0 0 0,1 0 0 15,-5 0 0-15,0 1 0 0,0 0 0 0,0 2 0 16,-4-2 0-16,1 3 0 0,-4 1 0 0,-4 6 0 16,0 0 0-16,9-4 0 0,-2-2 0 0,-7 6-128 15,0 0 128-15,0 0 0 0,6-3 0 0,-6 3-128 16,0 0 128-16,0 0 0 0,0 0 0 0,0 0 0 15,0 0 0-15,0 0-128 0,2 11 128 0,-4 1 0 16,-2-1 0-16,0 1-128 0,-5 0 128 0,1 1 0 16,-3 2 0-16,0 2 0 0,1 3 0 0,-3 1 0 15,-2 0 0-15,-2 1-128 0,1 0 128 0,-3-1 0 0,1 3 0 16,0-2 0-16,-3 0 0 0,0 0 0 0,2-1 0 0,2-1 0 16,-2-4 0-16,2 0 0 0,0-3 0 0,-2 1 0 15,0 2 0-15,2-2 128 0,0-2-128 0,2-2 0 16,1-5 0-16,1 0 0 0,1 1 0 0,1-1 128 15,0 0-128-15,1-3 0 0,1 3 0 0,0-5 0 16,1-3 0-16,-1-3 0 0,3 2 0 0,-2 1 128 16,8 3-128-16,0 0 0 0,-8-4 0 0,1-1 128 15,1-1-128-15,3-2 0 0,-2-2 128 0,2 2-128 16,0-3 128-16,-1 1-128 0,2 0 160 0,-3-1-160 16,-1 0 176-16,3 0-176 0,-1-1 192 0,0 0-192 15,1 1 128-15,1-1-128 0,2-3 0 0,-1 4 0 16,-2 1 0-16,-1-2 0 0,2-1 128 0,2 2-128 0,2-1 0 15,0 0 0-15,-2 1 0 0,2 2 0 0,1 1 0 16,-3 8 0-16,0 0 0 0,0 0 0 0,0 0 0 0,0 0 0 16,0 0 0-16,0 0 160 0,0 0-160 0,1 9-176 15,2 2 48-15,0 1 0 0,0-1 128 0,0 1 0 16,-1 2-144-16,0-1 144 0,2 1 0 0,-1-1 0 16,-1 5 0-16,1-5 0 0,-2 2 0 0,3-1 0 15,-2-4 0-15,1 2 0 0,-1 1 0 0,2 0 0 16,-2-1 0-16,0-3 0 0,-2-9 0 0,0 0 0 15,5 11 0-15,1-3 0 0,-6-8 0 0,0 0 0 16,0 0 0-16,9-1 0 0,-1-6 192 0,-1 0-64 16,1-3 0-16,-1 1 0 0,1-1-128 0,2-1 0 15,0-3 0-15,1-3 0 0,0-1 0 0,1 1 192 16,0-1-192-16,2-2 192 0,0-3 0 0,0 1 0 0,2 0 0 0,0 1 0 16,0 0-64-16,0 2 0 0,-1 0 0 15,0 2 0-15,-2 6-128 0,0 5 128 0,5 1-128 0,-5 1 128 16,-1-2-128-16,-1 3 0 0,-2 2 0 0,0 3 0 15,-9-2-320-15,10 10 0 0,-7 0 0 0,0 2-9072 16</inkml:trace>
  <inkml:trace contextRef="#ctx0" brushRef="#br1" timeOffset="-69393.66">2166 7810 6383 0,'-22'4'272'0,"8"-4"80"0,-1-2-352 0,-2 1 0 0,1-1 0 0,1 1 0 15,1 1 864-15,2-1 96 0,-1-4 32 0,2 4 0 16,2 2-320-16,0-1-64 0,0-1-16 0,9 1 0 16,0 0-64-16,0 0-16 0,0 0 0 0,0 0 0 0,-6-5 32 0,6 5 0 15,0 0 0-15,0 0 0 0,12-4-144 0,3 2-16 16,2-3-16-16,4 1 0 0,5 2 16 15,5-1 0-15,4-3 0 0,7 1 0 0,5 2-64 0,4-2 0 16,4 0 0-16,-1-1 0 0,4-3-80 16,7 1-32-16,4-6 0 0,4 6 0 0,5 1 48 0,0 0 0 15,-1-2 0-15,7-1 0 0,4-1 80 0,1 1 32 16,-1 1 0-16,1-1 0 0,-1 1-112 0,5 0-32 16,6 1 0-16,-1 2 0 0,-4 2-96 0,2-1-128 15,2 0 176-15,-1 0-176 0,-2 3 144 0,0 0-144 16,0 0 0-16,3-3 144 0,1 0-144 0,3-1 0 15,-1 0 0-15,3-1 128 0,0 2-128 0,0-2 192 0,-1-2-192 16,3-2 192-16,3 3-64 0,0-1-128 0,-4-1 192 0,3 0-64 16,1 0 48-16,-1 0 0 0,-3-1 0 0,1 1 0 15,3 0 64-15,-3-1 16 0,-3-1 0 16,0 1 0-16,2 1-96 0,-2 3-16 0,-1-1 0 0,3-2 0 16,-1-3 16-16,0 3 0 0,0 2 0 0,0-1 0 15,0-2-32-15,3 5 0 0,2 1 0 0,0-1 0 16,-3-3-128-16,5 1 192 0,6 4-192 0,-3 0 192 15,0-2-192-15,1 2 0 0,-1-1 0 0,-2 3 0 16,0 2 128-16,-1 0-128 0,1 0 0 0,2-3 128 16,0-1-128-16,-3 2 0 0,-8 1 144 0,2 1-144 15,-1 0 0-15,1-1 144 0,-1-2-144 0,-2 2 0 16,0 1 144-16,2-3-144 0,-2-1 0 0,0 1 144 16,-2-1-144-16,4 2 0 0,2 2 0 0,0-6 0 15,-5-5 0-15,1 2 0 0,1-1 144 0,-2 1-144 16,-2 6 0-16,1-3 128 0,2-4-128 0,2 4 0 0,-1 3 0 0,2-1 0 15,-5 2 0-15,3 1 0 0,-1-3 0 0,0 1 0 16,-6 2 0-16,7-1 0 0,2-2 0 0,-2-1 0 16,-2 0 0-16,1 3 0 0,1 0 0 0,1 0 0 15,-4 1 0-15,1-2 128 0,-1 0-128 0,3-1 0 16,-1 0 128-16,0-1-128 0,0 0 176 0,-3 1-48 16,3 0 0-16,-4 0 0 0,-1-1 48 0,4 2 0 15,2 1 0-15,-3 0 0 0,-3-2-32 0,1 0 0 16,2-1 0-16,-1 2 0 0,1 4-144 0,0-1 128 15,-1-3-128-15,0 2 128 0,3 2-128 0,-2 1 0 16,1 3 0-16,-4-5 128 0,6-2-128 0,-6 0 0 0,-3 6 0 0,3-4 0 16,4-4 128-16,-3 3-128 0,0-3 0 0,0 2 128 15,0 1-128-15,0-2 0 0,0 2 0 0,-5-2 0 16,-1 1 0-16,1 1 128 0,4 1-128 16,-3 0 0-16,-4-4 0 0,2 2 0 0,-1-1 128 0,1 3-128 15,-4-2 0-15,-2 1 0 0,-1-3 0 0,0 3 0 16,-1 1 0-16,1 0 0 0,-2-1 0 0,-2 1 0 15,-1 1 0-15,-1 1 0 0,4 0 0 0,-1 0 0 16,1-2 0-16,-3 0 0 0,2-1 0 0,-1 2 0 16,2 2 0-16,-2 0 0 0,-3-2 0 0,0 3 0 15,0-1 0-15,3 0 0 0,0-3 0 0,-4 3 0 16,-7 0 0-16,3 1 0 0,3 2 0 0,1-4 0 16,-1 0 0-16,-3 0 0 0,-1 3 0 0,1-1 0 15,-4-4 0-15,4 1 128 0,0 0-128 0,0 2 0 0,-2 0 0 0,2 0 0 16,-3-1 0-16,2 1 0 0,-1-3 0 15,1 0 0-15,-4 0 128 0,-2 0-128 0,-1-3 0 0,1 1 0 16,2-1 0-16,-1 1 128 0,4-1-128 0,-5 0 0 16,-5-1 144-16,1-2-144 0,-1 4 0 0,2-1 0 15,-1 1 0-15,-1-2 0 0,1 1 0 0,-6 2 0 16,-3 2 0-16,2-2 128 0,3-1-128 0,2 2 0 16,1 1 0-16,1 1 0 0,-2-1 0 0,0 0 0 15,-5-1 0-15,3 0 0 0,4 0 0 0,-1 1 0 16,2-1 0-16,-2 2 0 0,-1 3 0 0,-3-2 0 15,0-2 0-15,2-2 0 0,2-2 0 0,1 0 0 16,-1 0 0-16,0 1 0 0,-2-1 0 0,-2-3 0 16,0 0 0-16,2 1 0 0,3 2 0 0,0 0 144 0,0-2-144 15,-2 1 0-15,-2 0 0 0,-2-4 0 0,1 0 0 16,-1 2 0-16,1-3 0 0,1 3 160 0,3 3-160 0,-4-1 128 16,-4-2 16-16,0 1 0 0,1-2 0 0,0 0 0 15,-1 0-144-15,2-1 0 0,2 2 0 0,-4 4-176 16,-1 1 176-16,-2-1 0 0,-3 2 0 0,-1-4 0 15,0-4 0-15,2 2 0 0,-2 3 128 0,1 0-128 16,3-2 0-16,-4 1 0 0,-3 0 0 0,-1-1 0 16,-5 1 0-16,-1-3 0 0,2-3 0 0,-2 1 0 15,-2 5 0-15,0-4 0 0,-2 1 0 0,0-2 0 16,-2 2 0-16,-5-2 0 0,0 1 0 0,-3 1 0 16,-3 4 0-16,-4-1 0 0,-1 0 0 0,-3 1 0 0,-3 1 0 15,-1-1 0-15,0-2 0 0,-7 5 0 16,0 0 0-16,0 0 0 0,0 0 0 0,0 0 0 15,0 0 0-15,-11 3-208 0,-4 3 80 0,0-1 128 0,-4-2-256 0,-8 0 80 16,-5-2 16-16,-7 2 0 0,-3 1 0 0,-6 1 0 16,-4-4 0-16,-2 3 0 0,-3 4 160 0,-7-2-160 15,-6-3 160-15,-3 1-160 0,-2 2 160 0,-2-2 0 16,-2-1 0-16,-5 2-128 0,-10-2 128 0,2 2 0 16,1 1 0-16,-8 0 0 0,-10-4 0 0,-2 2 0 15,-1 2-144-15,-9 0 144 0,-5-2 0 0,-3 0-144 16,3-3 144-16,-4 2 0 0,-8-1 0 0,1-2 0 15,-3 1 0-15,-2-1 0 0,-3 1 0 0,-3 1 0 16,-9 0 0-16,2-1 0 0,1-1 0 0,-4 0 0 0,-4 2 0 0,2 3 0 16,-2 0 0-16,1 4 0 15,-3-2 0-15,3-3 0 0,-3-2 0 0,1 2 0 0,-2 0 0 16,-1 2-160-16,-4 0 960 0,3 0 192 0,1-3 32 0,1 1 16 31,-1 0-1648-31,-1-1-336 0,0-1-64 0,-4 1-16 0,-4 2 848 0,3-1 176 0,1-4 0 0,-1 0 0 16,0 0 0-16,0 2 0 0,2 3 0 0,-2-2 0 15,-5-3 0-15,4 0 0 0,3 2 0 0,1 3 0 16,3 0 128-16,1 0-128 0,3-3 0 0,0 3 0 16,0 4 0-16,3 0 128 0,4-2-128 0,-1 2 0 15,1 0 0-15,-1 1 0 0,-1 0 128 0,3-4-128 16,3-3 0-16,2 0 0 0,0 3 0 0,-2 1 0 16,1 1 0-16,1-1 128 0,0-2-128 0,4 1 0 15,2 0 0-15,-2 0 0 0,-3-3 128 0,-3 4-128 16,-2-1 0-16,1 2 0 0,1-1 0 0,-2-2 0 0,0-2 880 15,2 1 128-15,-1-1 16 0,5 0 16 16,2-1-1616-16,3 1-336 0,1-2-64 16,2 0-16-16,5-1 800 0,-1-1 192 0,0-3 0 0,-1 1 0 0,6 2 0 15,2 0 0-15,1 1 0 0,0-2 0 0,-3-4 0 0,2 0 0 16,5-2 0-16,-5 1 0 0,-5 2 0 0,1-2 0 16,0 1 0-16,0-1-144 0,-4 5 144 0,2-1 0 15,2-2 0-15,-3 1 0 0,2-2 0 0,0 4 0 16,-2 1 0-16,6-3 0 0,4-4 0 0,-3 2 0 15,-2 2 0-15,5 1 128 0,2-1-128 0,-3 1 0 16,-4-1 0-16,1 0 128 0,2 2-128 0,-4 2 0 16,-3-2 0-16,-4 2 0 0,-1 2 0 0,0 0 0 15,1 5 160-15,-5-3-160 0,-7-1 128 0,2-1-128 16,0 1 0-16,4 4 144 0,3-3 0 0,-3-1 0 0,-1 0 0 16,-1 3 0-16,2 4 32 0,2 0 0 0,-2-5 0 0,-4 2 0 15,-1 4-32-15,1-1 0 0,2 0 0 0,0 1 0 16,-3-2-144-16,-3 2 0 0,-4 6 144 0,0-4-144 15,1 1 192-15,-1 0-48 0,1 4 0 0,0 1 0 16,-2 3 16-16,7 0 0 0,3-2 0 0,4 2 0 16,6 3-160-16,4 0 160 0,5-2-160 0,7 0 160 15,5-1-160-15,12 1 0 0,7 1 0 0,12 1 128 32,5 0-1376-32,16-3-288 0,13-3-48 0</inkml:trace>
  <inkml:trace contextRef="#ctx0" brushRef="#br1" timeOffset="-64363.59">1511 1467 22575 0,'0'-11'992'0,"0"11"224"0,0 0-976 15,0 0-240-15,0 0 0 0,0 0 0 0,0 0 0 0,0 0 144 16,6 7-144-16,-1 1 128 0,1-1-128 0,3 3 0 16,2 2 0-16,-2-3-176 0,2-3 176 0,1 0 0 15,0 3 0-15,1 1 0 0,5-2 0 0,0 1 0 16,-3-1 0-16,3 3 0 0,0-2 0 0,1 2 176 15,0-2-48-15,2 2 0 0,2 2 288 0,1 4 48 16,-1-1 16-16,0 2 0 0,1-3-160 0,0 1-48 16,3-1 0-16,-3 3 0 0,1 2-80 0,4 0 0 15,2-2-16-15,1 3 0 0,1-3-48 0,4 3-128 16,4 2 192-16,1 2-64 0,-1-1 0 0,0 2 0 16,1 3 0-16,-1-4 0 0,-2-3 96 0,1-1 16 0,-2 2 0 0,4 0 0 15,-1 0-16-15,-1 0 0 0,-1-1 0 0,1 3 0 16,1 0-64-16,-2 1-16 0,-1 2 0 0,0 0 0 15,1 5-144-15,-1 0 192 0,2 2-192 0,1-5 192 16,3-1-192-16,2 1 0 0,2 0 144 0,-1 1-144 16,1-2 0-16,-1-2 144 0,-2-1-144 0,-1 3 0 15,2 7 144-15,-2-5-144 0,-2-1 0 0,3 3 144 16,6 1-144-16,0 3 160 0,-3-3-160 0,0 0 160 16,-3 0-160-16,0 0 0 0,1-2 144 0,3-2-144 15,3-2 928-15,-1 2 112 0,0 0 32 0,0 1 0 16,-1 2-1648-16,-1 0-336 15,-1 0-64-15,0-1-16 0,3-2 800 0,-1 0 192 0,-1-1 0 0,-1 0 0 16,-1 0 0-16,1-2 0 0,1-3 128 0,-1 3-128 0,0-1 0 16,1 3 0-16,-1-4 0 0,0 0 0 0,0 6 0 0,1-4 0 15,-2-1 0-15,-2 1 0 0,-2 2 0 0,0 0 0 16,-1-3 0-16,2 0 0 0,1-2 0 0,1-1 0 16,-3 0 0-16,0 2 0 0,-2-2 144 0,-2 2-144 15,-1 0 0-15,-1-2 144 0,-2-3-144 0,1 3 0 16,2-1 0-16,-1 2 128 0,4 1-128 0,-1 0 0 15,-2 2 0-15,-1-4 128 0,0-3-128 0,-4 0 128 16,-1 0-128-16,0 0 128 0,-3-2-128 0,1-1 0 16,-3 0 0-16,1-1 128 0,-1 0 32 0,0 0 0 15,-2 0 0-15,-1-1 0 0,-2 2-160 0,0-1 0 16,1 0 0-16,1-2 0 0,-7-2 128 0,1 0-128 0,-2-1 0 16,0 1 128-16,-1 0-128 0,-2-2 128 0,-1-3-128 15,-1-1 128-15,0 1-128 0,-2-2 0 0,-9-5 0 16,9 6 128-16,-1-1-128 0,-8-5 128 0,0 0-128 0,0 0 128 15,0 0 32-15,0 0 0 0,0 0 0 0,2-8 0 16,-3-2 0-16,-1 0 0 0,-3 2 0 0,0-4 0 16,-4 0 16-16,-1-2 0 0,-2-3 0 0,-1 4 0 15,-2 0-176-15,-1 0 160 0,-2-1-160 0,-3-3 160 16,-4-2-160-16,-1-1 128 0,-2-1-128 0,-3 2 128 16,-3-2-128-16,0-1 0 0,-1-4 144 0,-1 1-144 15,-3-4 0-15,-3 3 0 0,-4-4 0 0,-1 0 128 16,-2-1-128-16,1-1 0 0,-1-1 0 0,-1-1 0 15,-2 3 0-15,2-1 0 0,-1 3 0 0,-3-6 0 16,-2-3 0-16,-4-2 0 0,-2-1 0 0,2 2 0 16,1 0 0-16,-1 0 128 0,-2 1-128 0,-2 1 128 0,-2 0-128 0,0-1 0 15,-3 1-128-15,1-2 128 0,0-1 0 0,-2-1 0 16,0-1 0-16,1 0 0 0,0-4 0 0,0 2 0 16,-1 2 0-16,-1-1 0 0,0 0 0 0,-3 1 0 15,0-1 0-15,-1 1 0 0,3 0 0 0,1-2 0 16,-3-2 0-16,1 4 128 0,2 6 0 0,1 1 0 15,6-4 0-15,-2 3 0 0,1 1-128 0,0-3 144 16,-1 0-144-16,2-1 160 0,-2 1-160 0,7-1 0 16,0 3 0-16,3-3 0 0,0 0 0 0,-2 1 0 15,-2 4 0-15,2 1 0 0,2 2 0 0,0 0 0 16,2-4 0-16,0-1 0 0,2-3 0 0,-3-1 0 16,1 1 0-16,2 1 0 0,3 1 0 0,3 2 0 15,2 5 0-15,3-2 0 0,2-3 0 0,1-1 0 0,-1 1 0 0,2 0 0 16,0 2 0-16,4 0 0 0,2 1 0 15,-2 2 0-15,-1 3 0 0,3 2 0 0,4 0 0 0,0 1 0 16,2 1 0-16,1 1 0 0,2 0-128 0,-1 1 128 16,1 2-144-16,1 1 144 0,-1 2-192 0,1-2 192 15,1-1-240-15,2 2 64 0,-2 2 16 0,3-1 0 16,2-2 160-16,1 3-160 0,-2 1 160 0,5 2-160 16,3 0 160-16,-1 1 0 0,-2 0 0 0,4 3-128 15,7 8 128-15,0 0 0 0,-6-2-144 0,6 2 144 16,0 0 0-16,0 0 0 0,0 0 0 0,0 0 0 15,0 0-192-15,10 11 192 0,5 1-192 0,0 3 192 16,0 0-176-16,5 2 176 0,2 0-128 0,2 3 128 16,2 0 0-16,0 1 0 0,3 1 0 0,-1 0-128 0,5 0 128 0,0 1 0 15,5 2 0-15,2 0-128 0,6-2 128 0,1 5 0 16,1 2 0-16,3 0 0 0,-2 2 0 16,2-1 0-16,-2-1 0 0,6 2 0 0,4 1 0 0,0 0 0 15,2 0 0-15,-1 0 0 0,1-1 0 0,-3 1 0 16,2 2 0-16,5 2 0 0,-1 5 0 0,2 2 0 15,0 3 0-15,-1 0-128 0,-3-5 128 0,5 2 0 16,1 0 0-16,2 5-128 0,1 3 128 0,-2 3 0 16,-1 0 0-16,3 0 0 0,1-4 0 0,2 1 0 15,2-3 0-15,0 1 0 0,-1-3 0 0,0 1 0 16,2 0 0-16,2 4 0 0,-1 2 0 0,-1-2 144 16,-1-2-144-16,-1-5 0 0,1 1 0 0,1-2 0 15,0-1 0-15,-2 3 0 0,-3 6 0 0,1-3 0 0,1-2 0 16,1-1 0-16,-3-4 0 0,0 1 0 0,-5-2 0 15,0 1 0-15,0 3 0 0,0 0 0 0,3-1 0 0,-2 3 0 16,-3-1 0-16,0-2 0 0,-3-4 0 16,2 1 0-16,0 0 0 0,1 0 0 0,0-2 0 0,-3 4 0 15,-1 1 0-15,-2 1 0 0,-1-4 0 0,1 0 0 16,-2-2 0-16,0-1 0 0,-3-3 0 0,2 0 0 16,-4-1 0-16,0 1 0 0,-3 0 0 0,0-2 0 15,-1-2 0-15,0-1 0 0,-1 0 0 0,0-1 0 16,-1 1 128-16,-2-1-128 0,-2-3 144 0,-4 0-144 15,-1-6 0-15,0 1 0 0,-1-3 0 0,0 0 0 16,-1 0 0-16,-3 2 0 0,1-4 0 0,-2 1 0 16,-3-3 0-16,1-1 0 0,-4-2 0 0,-1 0 0 0,-2 0 0 15,-1-1 0-15,-3-2 0 0,-3-3 144 0,-3 0-144 16,-1-4 0-16,-2-3 0 0,-9 2 0 0,8-4 0 0,-2-1 0 16,-3-3 0-16,-3-2 0 0,-3-2 0 0,-3-2 128 15,-2-1-128-15,-3-3 0 0,-3-3 0 0,-3 0-144 16,-4-2 0-16,-3-1 0 0,-7-1-112 0,-3-5 0 15,-2-2-16-15,-7-1 0 0,-4-2 128 0,-1-3 144 16,-2-3-208-16,-2 0 80 0,-4 2 128 0,-2 2 0 16,-5-2 0-16,-3 1-128 0,-1-3 128 0,0-1 0 15,-1 0 0-15,-1-5 128 0,-1-2-128 0,-1-1 0 16,-4 1 128-16,1-1-128 0,4 4 0 0,-5 1 0 16,-3-9 0-16,-1-2 0 0,-4-2 0 0,3 3 0 15,1 3 0-15,-6 0 0 0,-4 0 0 0,0-1 0 16,3 0 0-16,-2-2 0 0,-3-3 0 0,0-1 176 0,1 2-176 0,2 2 192 15,1 2-192-15,0 1 0 0,0-6 0 0,-1 1 0 16,3-2 0-16,0 0 128 0,0 1-128 0,2 2 0 16,0 2 0-16,2 0 128 0,2-1-128 0,0-3 0 15,2-4 128-15,-1 2-128 0,-2 6 0 0,0 1 128 16,1-2-128-16,-5 0 0 0,-1 3 144 0,-1 3-144 16,0 3 192-16,2-2-48 0,5 0 0 0,-4 4 0 15,-4 4-144-15,3 3 128 0,2 2-128 0,3 1 128 16,-1-3-128-16,1 2 0 0,-3-1 0 0,4 2 0 15,0-1 0-15,3 1 0 0,3-1 0 0,-1 0 0 16,-1 1 0-16,4 2 0 0,3 4 0 0,3-1 0 16,0 2 0-16,0 0 0 0,1 1 0 0,0-1 0 15,0 1 0-15,3 1 0 0,0-1 0 0,5 0 0 0,6-3-128 16,-2 2 128-16,2 0 0 0,1 2 0 0,3 3 0 16,0 0 0-16,0-1 0 0,3 4 0 0,1 0-128 0,5-1 128 15,3 0-160-15,1 2 160 0,1 3-144 0,4 0 144 16,3-2-128-16,1 2 128 0,-5 0 0 0,7 4 0 15,1 0 0-15,6 3 0 0,3 0 0 0,2 2 0 16,3 5 0-16,6 1 0 0,-7-6-160 0,7 6 0 16,-5-4 0-16,5 4 0 0,0 0-64 0,0 0-16 15,7 6 0-15,4 3 0 0,3-1 112 0,1 3 128 16,0 2-208-16,4 1 80 0,4 2 128 0,-1 1-160 16,1-2 160-16,3 3-160 0,2 3 160 0,4 1 0 15,2-1 0-15,2 1 0 0,2 4 0 0,4 3 0 16,3 3 0-16,1-1 0 0,1 2 0 0,2 0 0 15,0 3 0-15,2-3 0 0,1 0 0 0,4 0 0 0,3 1 0 0,3 1 0 16,0 2 0-16,1 4 0 0,-1 3 0 0,5 0 128 16,2-3-128-16,3 2 0 0,-2 0 0 0,1 2 0 15,0-1 0-15,1 0 0 0,3 0 0 0,3 1 128 16,3 3-128-16,-2 1 0 0,-2-1 0 0,0-2 0 16,0-1 0-16,1 1 0 0,1-2 0 0,-3 3 0 15,-4 0 0-15,1 5 0 0,5 2 0 0,-1 1 0 16,0-2 0-16,-1 0 0 0,-4-3 0 0,1 5 0 15,1 0 0-15,1 0 0 0,-2-4 0 0,-2 7 0 16,-2 1 0-16,2 0 128 0,1-2-128 0,0-1 128 16,2 0-128-16,-2 1 0 0,0 0-128 0,-2 0 128 15,0-1-144-15,2-1 144 0,1-2-160 0,-1 0 160 16,0-3-288-16,-1 1 32 0,-3 5 16 0,4-1 0 16,-3-6-368-16,2-1-80 15,-2-3-16-15,-1-1 0 0,-5-4 272 0,1 2 48 0,3-3 16 0,2 0 0 0,-2-2 368 0,-1-2 0 16,-3-2 0-16,-2 0 0 0,1-1 0 0,1-2 0 15,2-5 0-15,-2 2 0 0,-4-1 0 0,-2 0 0 16,-4-1 0-16,-2-1 0 0,0-2 0 0,0-1 0 16,-1-1 0-16,-1-1 0 0,0 3 0 0,-2 3 128 15,-3-1-128-15,-1-2 0 0,-3-2 0 0,-1-1 0 16,-1-3 128-16,-1 0-128 0,-3 0 0 0,2 0 0 16,-2 2 0-16,-1-3 0 0,-1 1 0 0,-3-3 0 15,-1-1 0-15,-1 0 128 0,-1 1-128 0,-6-1 0 16,0 0 0-16,-2-2 0 0,-4-2 0 0,-2-1 0 15,-2 0 0-15,-1-1 0 0,-9-6 128 0,8 4-128 16,-8-4 0-16,0 0 128 0,0 0-128 0,0 0 192 0,0 0-192 16,-3-9 192-16,-3 1-192 0,-2-2 0 0,-3-2 144 0,-3-3-144 15,-5-1 0-15,-4-2-320 0,-3-6 64 0,-4-1 16 16,-3-2 112-16,-6-1 128 0,-3-4-208 0,-2 0 80 16,0 0 128-16,-3-1 0 0,-2 0 0 0,-5-1 128 15,-5-1 16-15,-4-3 16 0,-3 1 0 0,1-1 0 16,-2 0 96-16,0-5 0 0,-3-1 16 0,-2-1 0 15,-5 1-80-15,2 1-32 0,2 0 0 0,2-1 0 16,-5 0-160-16,-1-1 0 0,-1-1 144 0,0-3-144 16,1 0 0-16,0 2 0 0,-1-1 0 0,-4 4 0 15,2 1 0-15,0-1 0 0,-1-2 0 0,2-1 0 16,-2-3 0-16,-2 1 0 0,0-2 0 0,4 0 0 16,2-1 0-16,-4 1 0 0,-1 2 0 0,1 0 0 0,4 2 0 15,3-6 0-15,2-3 0 0,0 1 0 0,-4 4 128 0,5 1-128 16,6 1 160-16,2 0-160 0,0 1 352 0,0-1-32 15,2-1 0-15,-2 1 0 0,-1 0-48 0,0 6-16 16,2 2 0-16,2 4 0 0,2-2-256 0,0 2 0 16,-4 0 0-16,0 0 0 0,1 2-192 0,-1 0-112 15,1 1-16-15,3-4 0 0,1-3-48 0,0 2-16 16,-1 4 0-16,0 1 0 0,-3 1 144 0,5 2 32 16,3 3 0-16,1 0 0 0,2-2 208 0,-1 2 0 15,-1-1 0-15,1 0 0 0,-1 1 0 0,0-2 128 16,2 0 0-16,0 5-128 0,3 0 256 0,3 2-64 15,2 3-16-15,1-1 0 0,1-1-176 0,-1 1 192 0,-1 1-192 0,3 2 192 16,1 0-192-16,4 1 0 0,-2 2 0 0,5-3 128 16,2 1-128-16,3-3 0 0,-4 1 0 0,6 2 0 15,2 0-144-15,1 1 144 0,-1-2-192 0,1 1 192 16,-1-1-128-16,2 0 128 0,1 1 0 0,-2 0 0 16,0 3 0-16,2 2 0 0,3 0 0 0,1 2 0 15,2 1 0-15,3 2 0 0,4 2 0 0,6 5 0 16,-5-8 0-16,5 8 0 0,-5-6 0 0,5 6 0 15,0 0 0-15,0 0 0 0,0 0 0 0,0 0-160 16,0 0 160-16,11 4-192 0,0 5 192 0,0 1-192 16,4 0 192-16,0 0 0 0,0 1-144 0,2 3 144 15,5-1 0-15,-1 5 0 0,2-2 0 0,-1 5 0 16,4 2 0-16,2 0 160 0,0-1-16 0,4 1 0 0,3 2 16 16,3 0 0-16,6 1 0 0,4 2 0 0,1-4-160 15,3 2 128-15,-4 0-128 0,4 2 128 0,2 4-128 0,2 0 0 16,5 3 0-16,2 0 128 0,2 1-128 0,1 0 0 15,-4 0 0-15,4-1 0 0,3-2 0 0,3 2 0 16,1 0 0-16,1 0 0 0,-5 1 0 0,2 4 0 16,-4 1 0-16,7 4 128 0,-1 1-128 0,1 0 0 15,-3-3 0-15,0-1 0 0,-1-3 0 0,5 4 0 16,2 5-144-16,2-1 144 0,-1 2 0 0,2 0 0 16,0-2 0-16,2 0 144 0,0 1-144 0,-1-1 0 15,-2-3 0-15,2 2 0 0,0 1 0 0,2 2 0 16,-1-1 0-16,1 0 0 0,-3 1 0 0,0-4 0 15,0-2 0-15,4 1 128 0,-3 1-128 0,1 1 160 16,-3 2-160-16,-2-2 160 0,1-2-160 0,1 0 0 0,3 5 0 16,-5-4 0-16,-5-1 0 0,1-3 0 0,1-1 0 0,0 0 0 15,0 2 0-15,-3 2 0 0,-3 1 0 0,0-1 0 16,2 3 0-16,1-5 0 0,-1-2 0 0,-3 0 0 16,-3-1 0-16,-1 1 0 0,-2-2 0 0,0 1 0 15,-2-1 128-15,2 1-128 0,-2-1 128 0,-2-1-128 16,-3 0 0-16,-4-3 128 0,-2 0-128 0,2-2 0 15,-2-1 0-15,-1 0 0 0,1-2 0 0,-3 3 0 16,-2 1 0-16,-3 1 0 0,-1 1 128 16,-2-5-128-16,-3-2 0 0,0-3 0 0,-1-3 0 0,2 0 0 15,0-1 0-15,-3 3 128 0,0-4-128 0,-3-3 0 16,-2-3 0-16,-1 0 0 0,-1-2 0 0,-5 0 0 0,-2-3 0 16,-3 0 0-16,-2-1 0 0,-2-3 0 0,-11-5 0 15,9 0 0-15,-9 0 0 0,0 0 0 0,0 0 128 0,0 0-128 16,0 0 128-16,-3-10-128 0,-3-2 192 0,-2 1-32 15,-1-1-16-15,-4-1 0 0,-3-1-144 0,0-2 0 16,-7 0 0-16,-2-4 0 0,-3 0 0 0,-4-1-144 16,-7-2 0-16,1-3 0 0,-3-3-64 0,-1-1-16 15,-1 0 0-15,-6 0 0 0,-5 0 224 0,-6 0-176 16,-5 1 176-16,1 1-160 0,1-5 160 0,-3 0 0 16,-1-2 0-16,0-1-128 0,-6-2 128 0,2-2 0 15,-1-5 0-15,1 1 0 0,-2 2 0 0,0-2 0 16,-6 1 0-16,1-1 0 0,-1-5 0 0,-1 1 0 15,-2-5-144-15,0 0 144 0,-7 0 0 0,3 1 0 16,1 2 0-16,-2 0 0 0,-3-1-144 0,-1-1 144 16,-6 2 0-16,3-4 0 0,1-2 0 0,-1 1 0 0,-3 3 0 0,2-1 0 15,3 3 0-15,-2-3 0 0,-4-3 0 0,4 0 144 16,2 1-144-16,0 2 128 0,2 3-128 0,-3-1 128 16,1-2 16-16,3 2 0 0,3 2 0 0,-1-5 0 15,-5-4 0-15,3-1 0 0,7 5 0 0,1 6 0 16,2 3-16-16,-2 1 0 0,0-2 0 0,3 0 0 15,5 2-128-15,4-4 192 0,-2-2-192 0,3 3 192 16,1 3-192-16,1 7 0 0,0 2 0 0,4 1 128 16,2 1-128-16,2 1 0 0,0 0 0 0,0 2 0 15,1 1 0-15,1 1 0 0,0 2 0 0,3 0 0 16,3 0 0-16,3 2-144 0,3 2 144 0,0 3-208 16,2 3 208-16,-2-1-144 0,2 1 144 0,3 1-128 0,0 2-64 15,6 3 0-15,3 2 0 0,5 0 0 0,2-3 16 16,4 3 0-16,-1 1 0 0,6 4 0 0,3 1 176 0,2 1-128 15,2 1 128-15,7 0-128 0,0 0 128 16,0 0 0-16,0 0 0 0,0 0-128 0,0 0 128 0,3 13 0 16,2-2-144-16,3 1 144 0,2-1 0 0,4 0 0 15,4 4 0-15,2 1 0 0,5-1 0 0,5 6 0 16,8 0 0-16,0 1 0 0,4 0 0 0,1 2 0 16,3 3 0-16,0 0 0 0,1 2 0 0,4-1 0 15,8-1 0-15,2 2 0 0,2 1 0 0,0 0 0 16,-2 0 0-16,3 0 0 0,2 2 0 0,3 6 0 15,3 5 0-15,2-1 0 0,1 0 0 0,0 1 0 16,-1 1 0-16,5-2 0 0,5 0 0 0,2 0 0 16,-4-3 0-16,6 8 0 0,1 6 0 0,4 2 0 15,0-2 0-15,2-3 0 0,-5-3 0 0,3 0 0 0,4 2 144 16,-3 6-144-16,-4 0 128 0,-1 1-128 0,2-1 160 0,1-1-160 16,-2-1 160-16,-1 2-160 0,-2 0 160 15,2 2-160-15,1-1 0 0,-1 1 0 0,-1 0 0 0,1 0 0 16,1-2 0-16,1 0 128 0,-2 1-128 0,-5 2 0 15,-2-3 128-15,0 1-128 0,0 2 176 0,1-1-176 16,3-2 192-16,-3-1-192 0,-5-2 192 0,2 3-192 16,1 2 192-16,0 0-192 0,-4-1 192 0,0-4-192 15,-1-4 256-15,0-1-48 0,1-1-16 0,-3-1 0 16,1-1 128-16,0 3 32 0,-2 3 0 0,2-2 0 16,-1-3-224-16,1-2-128 0,0 1 160 0,-3-1-160 15,-2-1 0-15,-1 1 0 0,1-2-176 0,0 3-10064 16,-2 3-2032-16</inkml:trace>
  <inkml:trace contextRef="#ctx0" brushRef="#br1" timeOffset="-63479.57">1611 1165 11567 0,'-11'-18'512'0,"3"7"112"0,-2-4-496 0,-1 6-128 15,-1 3 0-15,1-3 0 16,0-6-544-16,0 0-128 0</inkml:trace>
  <inkml:trace contextRef="#ctx0" brushRef="#br1" timeOffset="-63413.69">1320 939 2751 0,'-9'-5'256'15,"-1"-1"-256"-15,0 2 0 0,-1 0 0 0,-5-1 672 0</inkml:trace>
  <inkml:trace contextRef="#ctx0" brushRef="#br1" timeOffset="-63307.12">1097 898 6447 0,'0'0'576'0,"0"0"-576"0,-8 2 0 0,8-2 0 15,-5 4 864-15,5-4 64 0,-8 4 16 0,8-4 0 16,-4 7-688-16,2 2-128 0,1 0-128 0,1-9 192 16,0 0-448-16</inkml:trace>
  <inkml:trace contextRef="#ctx0" brushRef="#br1" timeOffset="-62551.87">1316 1287 4607 0,'14'7'400'0,"1"3"-400"15,0 2 0-15,3 1 0 0,-1 0 800 0,2 2 80 16,0 2 16-16,3 3 0 0,-1 3 64 0,3 3 0 15,-2 2 16-15,3-1 0 0,-1 1-144 0,3-1-16 16,1 3-16-16,2 1 0 0,1 0-448 0,3 2-96 16,3 0 0-16,1-2-16 0,-2 0-80 0,2 3-16 15,-1 4 0-15,0-1 0 0,1 1 48 0,1 0 0 16,3-3 0-16,2 0 0 0,3 1 256 0,2-2 48 16,1-1 16-16,2 0 0 0,-5-1 48 0,2-3 16 15,-1 0 0-15,5 2 0 0,4 1-208 0,0 1-48 16,-2 4 0-16,1-2 0 0,2-4-64 0,-6 1 0 0,0-2-16 15,1-1 0-15,1 2-112 0,1 0-128 0,1 0 176 16,0-2-176-16,0 0 128 0,-1 3-128 16,0 1 0-16,-1-1 0 0,0-1 0 0,1-2 0 0,-1 0 0 0,2 1 0 15,0-2 0-15,-1 1-192 0,-7-1 48 0,2 0 16 16,-2-1 128-16,3 0 0 0,1-2 0 0,-2 3 0 16,-1 1 0-16,-2 2 0 0,-1 1 0 15,-1-1 0-15,0-3 0 0,-1 1 0 0,0-1 160 0,1-1-160 16,-2 1 0-16,3 0 0 0,0 0 0 0,-1-2-160 15,0-2 160-15,-1-1 0 0,-2 0 0 0,-1 2 0 16,3 0 0-16,3 2 0 0,-1 0 0 0,-2-2 0 0,-2-1 0 16,-2 1 0-16,1-1 0 0,0 1 0 15,-5-1 0-15,1 3 0 0,0-3 0 0,0-1 0 0,-1-1 0 0,2 0 0 16,4 1 0-16,-4-2 0 0,2-1 0 0,-3 0 0 16,2-1 0-16,-3 0 0 0,0-1 0 15,-2 0 0-15,0 0 0 0,-2 2 0 0,1 2 0 0,0-2 0 16,-1-2 0-16,2 2 0 0,3 1 0 0,-4 1 0 15,-3 1 0-15,1-1 0 0,-1-1 0 0,-5 0 0 16,0 1 0-16,0-1 128 0,-3 0-128 0,0 0 0 16,1-1 0-16,0-1 128 0,-1-2-128 0,-2-1 144 15,1 5-144-15,-1-4 160 0,2-2-160 0,2 3 0 16,-4 0 0-16,-1-1 128 0,-3-3-128 0,-1 0 0 16,1-2 0-16,1 1 0 0,-1 0 144 0,0-3-144 15,-3 2 160-15,-1-2-160 0,0-2 320 0,1 2-16 0,-3 0-16 0,1-1 0 16,-1-2-48-16,-3 0-16 0,-1 0 0 0,1-2 0 15,0 0-224-15,-7-5 176 0,7 4-176 0,-7-4 160 16,0 0-160-16,0 0 0 0,0 0 0 16,0 0 128-16,0 0-384 0,0 0-96 0,0 0-16 15,0 0-10560-15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1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76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999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679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725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939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796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695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070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532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303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64C68-6F9B-40C9-8A3A-0FA7AAD92F70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9879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3" descr="surgery4bP.eps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52400"/>
            <a:ext cx="7924800" cy="651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12689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F739DD2-FB25-4FB1-A328-6735E2C55C7D}"/>
              </a:ext>
            </a:extLst>
          </p:cNvPr>
          <p:cNvSpPr txBox="1"/>
          <p:nvPr/>
        </p:nvSpPr>
        <p:spPr>
          <a:xfrm>
            <a:off x="451413" y="133112"/>
            <a:ext cx="8241174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Motivation:</a:t>
            </a:r>
          </a:p>
          <a:p>
            <a:endParaRPr lang="en-US" sz="9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Classification of rational tangles.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/>
              <a:t>Dehn</a:t>
            </a:r>
            <a:r>
              <a:rPr lang="en-US" sz="2400" dirty="0"/>
              <a:t> surgery.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Solving tangle equations.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Visualization of double branch covers of knots/links/tangles via </a:t>
            </a:r>
            <a:r>
              <a:rPr lang="en-US" sz="2400" dirty="0" err="1"/>
              <a:t>Dehn</a:t>
            </a:r>
            <a:r>
              <a:rPr lang="en-US" sz="2400" dirty="0"/>
              <a:t> surgery.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Seifert-fibered spaces.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Theorem: [</a:t>
            </a:r>
            <a:r>
              <a:rPr lang="en-US" sz="2400" dirty="0" err="1"/>
              <a:t>Lickorish</a:t>
            </a:r>
            <a:r>
              <a:rPr lang="en-US" sz="2400" dirty="0"/>
              <a:t>, Wallace] Any closed orientable </a:t>
            </a:r>
          </a:p>
          <a:p>
            <a:r>
              <a:rPr lang="en-US" sz="2400" dirty="0"/>
              <a:t>     3-manifold is obtained by </a:t>
            </a:r>
            <a:r>
              <a:rPr lang="en-US" sz="2400" dirty="0" err="1"/>
              <a:t>Dehn</a:t>
            </a:r>
            <a:r>
              <a:rPr lang="en-US" sz="2400" dirty="0"/>
              <a:t> surgery on some link in S</a:t>
            </a:r>
            <a:r>
              <a:rPr lang="en-US" sz="2400" baseline="30000" dirty="0"/>
              <a:t>3.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FD589A1B-4BAF-4593-BF85-148E8ED6BD58}"/>
                  </a:ext>
                </a:extLst>
              </p14:cNvPr>
              <p14:cNvContentPartPr/>
              <p14:nvPr/>
            </p14:nvContentPartPr>
            <p14:xfrm>
              <a:off x="582120" y="1108440"/>
              <a:ext cx="8646480" cy="48538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FD589A1B-4BAF-4593-BF85-148E8ED6BD5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2760" y="1099080"/>
                <a:ext cx="8665200" cy="4872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08945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7D9E6B0-1A9E-486A-945C-8828D70709A2}"/>
              </a:ext>
            </a:extLst>
          </p:cNvPr>
          <p:cNvSpPr/>
          <p:nvPr/>
        </p:nvSpPr>
        <p:spPr>
          <a:xfrm>
            <a:off x="340725" y="223342"/>
            <a:ext cx="788671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Classification of rational tangles:</a:t>
            </a:r>
          </a:p>
          <a:p>
            <a:r>
              <a:rPr lang="en-US" sz="2400" dirty="0"/>
              <a:t>1.)   Can convert any rational tangle into an alternating tangle.</a:t>
            </a:r>
          </a:p>
          <a:p>
            <a:r>
              <a:rPr lang="en-US" sz="2400" dirty="0"/>
              <a:t>        Thus if 2 tangles have same fraction, they are equivalent.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0EBBA43-0471-40F9-A3E5-612C992A3904}"/>
                  </a:ext>
                </a:extLst>
              </p14:cNvPr>
              <p14:cNvContentPartPr/>
              <p14:nvPr/>
            </p14:nvContentPartPr>
            <p14:xfrm>
              <a:off x="388800" y="316800"/>
              <a:ext cx="8809200" cy="58168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0EBBA43-0471-40F9-A3E5-612C992A390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79440" y="307440"/>
                <a:ext cx="8827920" cy="5835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95103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F0EFC47-084D-413A-8D69-227C35258657}"/>
                  </a:ext>
                </a:extLst>
              </p14:cNvPr>
              <p14:cNvContentPartPr/>
              <p14:nvPr/>
            </p14:nvContentPartPr>
            <p14:xfrm>
              <a:off x="846720" y="625680"/>
              <a:ext cx="8337960" cy="4919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F0EFC47-084D-413A-8D69-227C3525865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37360" y="616320"/>
                <a:ext cx="8356680" cy="4938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41898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8C4449D-4CB8-4B44-9FA3-8876194A17B8}"/>
                  </a:ext>
                </a:extLst>
              </p14:cNvPr>
              <p14:cNvContentPartPr/>
              <p14:nvPr/>
            </p14:nvContentPartPr>
            <p14:xfrm>
              <a:off x="-122760" y="118080"/>
              <a:ext cx="9691920" cy="6319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8C4449D-4CB8-4B44-9FA3-8876194A17B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132120" y="108720"/>
                <a:ext cx="9710640" cy="6337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90633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A992523-6E07-4463-96B9-17C8575E4E90}"/>
                  </a:ext>
                </a:extLst>
              </p14:cNvPr>
              <p14:cNvContentPartPr/>
              <p14:nvPr/>
            </p14:nvContentPartPr>
            <p14:xfrm>
              <a:off x="151920" y="254520"/>
              <a:ext cx="9158400" cy="56811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A992523-6E07-4463-96B9-17C8575E4E9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2560" y="245160"/>
                <a:ext cx="9177120" cy="5699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13662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24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4648</TotalTime>
  <Words>85</Words>
  <Application>Microsoft Office PowerPoint</Application>
  <PresentationFormat>On-screen Show (4:3)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proto</dc:creator>
  <cp:lastModifiedBy>p</cp:lastModifiedBy>
  <cp:revision>39</cp:revision>
  <dcterms:created xsi:type="dcterms:W3CDTF">2020-09-07T00:11:40Z</dcterms:created>
  <dcterms:modified xsi:type="dcterms:W3CDTF">2020-09-18T18:35:37Z</dcterms:modified>
</cp:coreProperties>
</file>